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8" r:id="rId3"/>
    <p:sldId id="264" r:id="rId4"/>
    <p:sldId id="265" r:id="rId5"/>
    <p:sldId id="283" r:id="rId6"/>
    <p:sldId id="259" r:id="rId7"/>
    <p:sldId id="267" r:id="rId8"/>
    <p:sldId id="284" r:id="rId9"/>
    <p:sldId id="269" r:id="rId10"/>
    <p:sldId id="260" r:id="rId11"/>
    <p:sldId id="270" r:id="rId12"/>
    <p:sldId id="285" r:id="rId13"/>
    <p:sldId id="271" r:id="rId14"/>
    <p:sldId id="261" r:id="rId15"/>
    <p:sldId id="273" r:id="rId16"/>
    <p:sldId id="274" r:id="rId17"/>
    <p:sldId id="286" r:id="rId18"/>
    <p:sldId id="262" r:id="rId19"/>
    <p:sldId id="276" r:id="rId20"/>
    <p:sldId id="287" r:id="rId21"/>
    <p:sldId id="277" r:id="rId22"/>
    <p:sldId id="263" r:id="rId23"/>
    <p:sldId id="279" r:id="rId24"/>
    <p:sldId id="280" r:id="rId25"/>
    <p:sldId id="282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8C389362-A24B-4589-9D18-3CDFF5ED910B}">
          <p14:sldIdLst>
            <p14:sldId id="256"/>
          </p14:sldIdLst>
        </p14:section>
        <p14:section name="1" id="{104F67C4-FAC8-4E6F-9937-15D0A60E8EEA}">
          <p14:sldIdLst>
            <p14:sldId id="258"/>
            <p14:sldId id="264"/>
            <p14:sldId id="265"/>
            <p14:sldId id="283"/>
          </p14:sldIdLst>
        </p14:section>
        <p14:section name="2" id="{6A252DC5-3069-4E17-97A4-43948B41F950}">
          <p14:sldIdLst>
            <p14:sldId id="259"/>
            <p14:sldId id="267"/>
            <p14:sldId id="284"/>
            <p14:sldId id="269"/>
          </p14:sldIdLst>
        </p14:section>
        <p14:section name="3" id="{D6F2A148-5086-46DC-8B40-2E9D88BCBEDB}">
          <p14:sldIdLst>
            <p14:sldId id="260"/>
            <p14:sldId id="270"/>
            <p14:sldId id="285"/>
            <p14:sldId id="271"/>
          </p14:sldIdLst>
        </p14:section>
        <p14:section name="4" id="{CC02B2AA-E042-46B1-819F-11C176BDA628}">
          <p14:sldIdLst>
            <p14:sldId id="261"/>
            <p14:sldId id="273"/>
            <p14:sldId id="274"/>
            <p14:sldId id="286"/>
          </p14:sldIdLst>
        </p14:section>
        <p14:section name="5" id="{F543DCED-286B-4C39-AC6D-81D7E67773D5}">
          <p14:sldIdLst>
            <p14:sldId id="262"/>
            <p14:sldId id="276"/>
            <p14:sldId id="287"/>
            <p14:sldId id="277"/>
          </p14:sldIdLst>
        </p14:section>
        <p14:section name="6" id="{1B2FB890-585E-4656-A019-E79A0446013A}">
          <p14:sldIdLst>
            <p14:sldId id="263"/>
            <p14:sldId id="279"/>
            <p14:sldId id="280"/>
            <p14:sldId id="282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87A48"/>
    <a:srgbClr val="AA752F"/>
    <a:srgbClr val="957A43"/>
    <a:srgbClr val="C4A887"/>
    <a:srgbClr val="C7A464"/>
    <a:srgbClr val="D1AE6F"/>
    <a:srgbClr val="CEAB54"/>
    <a:srgbClr val="97794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73" d="100"/>
          <a:sy n="73" d="100"/>
        </p:scale>
        <p:origin x="413" y="1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0541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13A8A5C5-BEF1-B3E8-4FA9-3575728F6698}"/>
              </a:ext>
            </a:extLst>
          </p:cNvPr>
          <p:cNvGrpSpPr/>
          <p:nvPr userDrawn="1"/>
        </p:nvGrpSpPr>
        <p:grpSpPr>
          <a:xfrm>
            <a:off x="1440260" y="2196813"/>
            <a:ext cx="9311479" cy="2877239"/>
            <a:chOff x="294337" y="2196813"/>
            <a:chExt cx="9311479" cy="2877239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9D79241-D9E1-7F57-03CF-A939F1858594}"/>
                </a:ext>
              </a:extLst>
            </p:cNvPr>
            <p:cNvGrpSpPr/>
            <p:nvPr userDrawn="1"/>
          </p:nvGrpSpPr>
          <p:grpSpPr>
            <a:xfrm>
              <a:off x="294338" y="2206049"/>
              <a:ext cx="9306396" cy="269167"/>
              <a:chOff x="1" y="1"/>
              <a:chExt cx="9771054" cy="282606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1E9364F1-A609-37BE-77B7-E1747BACC865}"/>
                  </a:ext>
                </a:extLst>
              </p:cNvPr>
              <p:cNvGrpSpPr/>
              <p:nvPr/>
            </p:nvGrpSpPr>
            <p:grpSpPr>
              <a:xfrm>
                <a:off x="1" y="1"/>
                <a:ext cx="6520967" cy="282606"/>
                <a:chOff x="1" y="1"/>
                <a:chExt cx="6520967" cy="282606"/>
              </a:xfrm>
            </p:grpSpPr>
            <p:pic>
              <p:nvPicPr>
                <p:cNvPr id="6" name="Graphic 5">
                  <a:extLst>
                    <a:ext uri="{FF2B5EF4-FFF2-40B4-BE49-F238E27FC236}">
                      <a16:creationId xmlns:a16="http://schemas.microsoft.com/office/drawing/2014/main" id="{D17E76AB-22EA-9AD7-758D-1755EBA0B42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" y="1"/>
                  <a:ext cx="3271519" cy="282606"/>
                </a:xfrm>
                <a:prstGeom prst="rect">
                  <a:avLst/>
                </a:prstGeom>
              </p:spPr>
            </p:pic>
            <p:pic>
              <p:nvPicPr>
                <p:cNvPr id="7" name="Graphic 6">
                  <a:extLst>
                    <a:ext uri="{FF2B5EF4-FFF2-40B4-BE49-F238E27FC236}">
                      <a16:creationId xmlns:a16="http://schemas.microsoft.com/office/drawing/2014/main" id="{479BB9F7-610E-CFC1-B6F5-964904649B6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249449" y="1"/>
                  <a:ext cx="3271519" cy="282606"/>
                </a:xfrm>
                <a:prstGeom prst="rect">
                  <a:avLst/>
                </a:prstGeom>
              </p:spPr>
            </p:pic>
          </p:grpSp>
          <p:pic>
            <p:nvPicPr>
              <p:cNvPr id="4" name="Graphic 3">
                <a:extLst>
                  <a:ext uri="{FF2B5EF4-FFF2-40B4-BE49-F238E27FC236}">
                    <a16:creationId xmlns:a16="http://schemas.microsoft.com/office/drawing/2014/main" id="{81CD1E8F-C961-70BC-53E3-933623FCFA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6499536" y="1"/>
                <a:ext cx="3271519" cy="282606"/>
              </a:xfrm>
              <a:prstGeom prst="rect">
                <a:avLst/>
              </a:prstGeom>
            </p:spPr>
          </p:pic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3A88559-0540-FBF6-D440-B5F2C89D39ED}"/>
                </a:ext>
              </a:extLst>
            </p:cNvPr>
            <p:cNvGrpSpPr/>
            <p:nvPr userDrawn="1"/>
          </p:nvGrpSpPr>
          <p:grpSpPr>
            <a:xfrm>
              <a:off x="294337" y="4804885"/>
              <a:ext cx="9306396" cy="269167"/>
              <a:chOff x="1" y="1"/>
              <a:chExt cx="9771054" cy="282606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6CD8A6AA-2EF0-0BCE-0F60-D50FF01A94C8}"/>
                  </a:ext>
                </a:extLst>
              </p:cNvPr>
              <p:cNvGrpSpPr/>
              <p:nvPr/>
            </p:nvGrpSpPr>
            <p:grpSpPr>
              <a:xfrm>
                <a:off x="1" y="1"/>
                <a:ext cx="6520967" cy="282606"/>
                <a:chOff x="1" y="1"/>
                <a:chExt cx="6520967" cy="282606"/>
              </a:xfrm>
            </p:grpSpPr>
            <p:pic>
              <p:nvPicPr>
                <p:cNvPr id="12" name="Graphic 11">
                  <a:extLst>
                    <a:ext uri="{FF2B5EF4-FFF2-40B4-BE49-F238E27FC236}">
                      <a16:creationId xmlns:a16="http://schemas.microsoft.com/office/drawing/2014/main" id="{A9F60146-52B6-D790-3C86-582AD7CCAA0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" y="1"/>
                  <a:ext cx="3271519" cy="282606"/>
                </a:xfrm>
                <a:prstGeom prst="rect">
                  <a:avLst/>
                </a:prstGeom>
              </p:spPr>
            </p:pic>
            <p:pic>
              <p:nvPicPr>
                <p:cNvPr id="13" name="Graphic 12">
                  <a:extLst>
                    <a:ext uri="{FF2B5EF4-FFF2-40B4-BE49-F238E27FC236}">
                      <a16:creationId xmlns:a16="http://schemas.microsoft.com/office/drawing/2014/main" id="{4D70434A-B9CF-7393-B9B9-B8BAE15A4E5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249449" y="1"/>
                  <a:ext cx="3271519" cy="282606"/>
                </a:xfrm>
                <a:prstGeom prst="rect">
                  <a:avLst/>
                </a:prstGeom>
              </p:spPr>
            </p:pic>
          </p:grpSp>
          <p:pic>
            <p:nvPicPr>
              <p:cNvPr id="10" name="Graphic 9">
                <a:extLst>
                  <a:ext uri="{FF2B5EF4-FFF2-40B4-BE49-F238E27FC236}">
                    <a16:creationId xmlns:a16="http://schemas.microsoft.com/office/drawing/2014/main" id="{972BAB5E-47AF-7FA1-517B-22E8B03B339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6499536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22" name="Graphic 21">
              <a:extLst>
                <a:ext uri="{FF2B5EF4-FFF2-40B4-BE49-F238E27FC236}">
                  <a16:creationId xmlns:a16="http://schemas.microsoft.com/office/drawing/2014/main" id="{8429113E-9930-3612-D51D-E60447095C1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957"/>
            <a:stretch>
              <a:fillRect/>
            </a:stretch>
          </p:blipFill>
          <p:spPr>
            <a:xfrm rot="5400000">
              <a:off x="8037231" y="3496231"/>
              <a:ext cx="2868003" cy="269167"/>
            </a:xfrm>
            <a:custGeom>
              <a:avLst/>
              <a:gdLst>
                <a:gd name="connsiteX0" fmla="*/ 0 w 2868003"/>
                <a:gd name="connsiteY0" fmla="*/ 269167 h 269167"/>
                <a:gd name="connsiteX1" fmla="*/ 0 w 2868003"/>
                <a:gd name="connsiteY1" fmla="*/ 0 h 269167"/>
                <a:gd name="connsiteX2" fmla="*/ 2868003 w 2868003"/>
                <a:gd name="connsiteY2" fmla="*/ 0 h 269167"/>
                <a:gd name="connsiteX3" fmla="*/ 2868003 w 2868003"/>
                <a:gd name="connsiteY3" fmla="*/ 269167 h 26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8003" h="269167">
                  <a:moveTo>
                    <a:pt x="0" y="269167"/>
                  </a:moveTo>
                  <a:lnTo>
                    <a:pt x="0" y="0"/>
                  </a:lnTo>
                  <a:lnTo>
                    <a:pt x="2868003" y="0"/>
                  </a:lnTo>
                  <a:lnTo>
                    <a:pt x="2868003" y="269167"/>
                  </a:lnTo>
                  <a:close/>
                </a:path>
              </a:pathLst>
            </a:custGeom>
          </p:spPr>
        </p:pic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7F340B48-F344-C073-6E8E-C7BC8C68C4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7957"/>
            <a:stretch>
              <a:fillRect/>
            </a:stretch>
          </p:blipFill>
          <p:spPr>
            <a:xfrm rot="5400000">
              <a:off x="-1005081" y="3505467"/>
              <a:ext cx="2868003" cy="269167"/>
            </a:xfrm>
            <a:custGeom>
              <a:avLst/>
              <a:gdLst>
                <a:gd name="connsiteX0" fmla="*/ 0 w 2868003"/>
                <a:gd name="connsiteY0" fmla="*/ 269167 h 269167"/>
                <a:gd name="connsiteX1" fmla="*/ 0 w 2868003"/>
                <a:gd name="connsiteY1" fmla="*/ 0 h 269167"/>
                <a:gd name="connsiteX2" fmla="*/ 2868003 w 2868003"/>
                <a:gd name="connsiteY2" fmla="*/ 0 h 269167"/>
                <a:gd name="connsiteX3" fmla="*/ 2868003 w 2868003"/>
                <a:gd name="connsiteY3" fmla="*/ 269167 h 26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8003" h="269167">
                  <a:moveTo>
                    <a:pt x="0" y="269167"/>
                  </a:moveTo>
                  <a:lnTo>
                    <a:pt x="0" y="0"/>
                  </a:lnTo>
                  <a:lnTo>
                    <a:pt x="2868003" y="0"/>
                  </a:lnTo>
                  <a:lnTo>
                    <a:pt x="2868003" y="269167"/>
                  </a:lnTo>
                  <a:close/>
                </a:path>
              </a:pathLst>
            </a:custGeom>
          </p:spPr>
        </p:pic>
      </p:grpSp>
    </p:spTree>
    <p:extLst>
      <p:ext uri="{BB962C8B-B14F-4D97-AF65-F5344CB8AC3E}">
        <p14:creationId xmlns:p14="http://schemas.microsoft.com/office/powerpoint/2010/main" val="37221890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A04F7B3-3BB1-69E8-3C7A-7C7EA74212CA}"/>
              </a:ext>
            </a:extLst>
          </p:cNvPr>
          <p:cNvGrpSpPr/>
          <p:nvPr userDrawn="1"/>
        </p:nvGrpSpPr>
        <p:grpSpPr>
          <a:xfrm>
            <a:off x="1" y="1"/>
            <a:ext cx="12191999" cy="282606"/>
            <a:chOff x="1" y="1"/>
            <a:chExt cx="12191999" cy="28260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C1F0362-E7AD-21F7-F3F7-1D782EDAA6F9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6" name="Graphic 5">
                <a:extLst>
                  <a:ext uri="{FF2B5EF4-FFF2-40B4-BE49-F238E27FC236}">
                    <a16:creationId xmlns:a16="http://schemas.microsoft.com/office/drawing/2014/main" id="{AC9D921D-D599-18E9-D51E-19363374A22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7" name="Graphic 6">
                <a:extLst>
                  <a:ext uri="{FF2B5EF4-FFF2-40B4-BE49-F238E27FC236}">
                    <a16:creationId xmlns:a16="http://schemas.microsoft.com/office/drawing/2014/main" id="{5CB71D5B-2FCF-DAFD-8337-BDB461D949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49847C49-D304-11A4-BBD6-83E0D2FE0F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7A1CBCF4-8C0B-E4F3-D3B4-C35F69BDEB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7771FE5-FC9F-2310-44ED-451F2207D958}"/>
              </a:ext>
            </a:extLst>
          </p:cNvPr>
          <p:cNvGrpSpPr/>
          <p:nvPr userDrawn="1"/>
        </p:nvGrpSpPr>
        <p:grpSpPr>
          <a:xfrm>
            <a:off x="0" y="6570922"/>
            <a:ext cx="12191999" cy="282606"/>
            <a:chOff x="1" y="1"/>
            <a:chExt cx="12191999" cy="282606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9918A8E-1205-9D47-E952-8C5F68AD2A1E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12" name="Graphic 11">
                <a:extLst>
                  <a:ext uri="{FF2B5EF4-FFF2-40B4-BE49-F238E27FC236}">
                    <a16:creationId xmlns:a16="http://schemas.microsoft.com/office/drawing/2014/main" id="{2D568B04-0F90-63C0-99C9-11E21E8A17B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13" name="Graphic 12">
                <a:extLst>
                  <a:ext uri="{FF2B5EF4-FFF2-40B4-BE49-F238E27FC236}">
                    <a16:creationId xmlns:a16="http://schemas.microsoft.com/office/drawing/2014/main" id="{61B05484-82BA-C128-572D-337703E5CA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2337AFA0-C237-1E8A-6B88-7D175D716C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BED16ABD-2BCC-F438-BEE8-241E1EA268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01D1A8E-3A03-4651-33F4-06450CC73726}"/>
              </a:ext>
            </a:extLst>
          </p:cNvPr>
          <p:cNvGrpSpPr/>
          <p:nvPr userDrawn="1"/>
        </p:nvGrpSpPr>
        <p:grpSpPr>
          <a:xfrm rot="5400000">
            <a:off x="8790213" y="3401790"/>
            <a:ext cx="6520967" cy="282606"/>
            <a:chOff x="1" y="1"/>
            <a:chExt cx="6520967" cy="282606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56BAA574-A08E-55E0-20F5-00BBA4DA26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EABB2983-9A68-6A8C-32CA-AB43E759B3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50834DB-17E4-8C01-5F2E-F92AFA4BCC72}"/>
              </a:ext>
            </a:extLst>
          </p:cNvPr>
          <p:cNvGrpSpPr/>
          <p:nvPr userDrawn="1"/>
        </p:nvGrpSpPr>
        <p:grpSpPr>
          <a:xfrm rot="5400000">
            <a:off x="-3119181" y="3169136"/>
            <a:ext cx="6520967" cy="282606"/>
            <a:chOff x="1" y="1"/>
            <a:chExt cx="6520967" cy="282606"/>
          </a:xfrm>
        </p:grpSpPr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A8B3BA43-6C18-AE2C-FA95-76997516364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C46BA15B-5795-E1BE-0639-6F83BF2DD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896893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A04F7B3-3BB1-69E8-3C7A-7C7EA74212CA}"/>
              </a:ext>
            </a:extLst>
          </p:cNvPr>
          <p:cNvGrpSpPr/>
          <p:nvPr userDrawn="1"/>
        </p:nvGrpSpPr>
        <p:grpSpPr>
          <a:xfrm>
            <a:off x="1" y="1"/>
            <a:ext cx="12191999" cy="282606"/>
            <a:chOff x="1" y="1"/>
            <a:chExt cx="12191999" cy="28260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C1F0362-E7AD-21F7-F3F7-1D782EDAA6F9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6" name="Graphic 5">
                <a:extLst>
                  <a:ext uri="{FF2B5EF4-FFF2-40B4-BE49-F238E27FC236}">
                    <a16:creationId xmlns:a16="http://schemas.microsoft.com/office/drawing/2014/main" id="{AC9D921D-D599-18E9-D51E-19363374A22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7" name="Graphic 6">
                <a:extLst>
                  <a:ext uri="{FF2B5EF4-FFF2-40B4-BE49-F238E27FC236}">
                    <a16:creationId xmlns:a16="http://schemas.microsoft.com/office/drawing/2014/main" id="{5CB71D5B-2FCF-DAFD-8337-BDB461D949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49847C49-D304-11A4-BBD6-83E0D2FE0F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7A1CBCF4-8C0B-E4F3-D3B4-C35F69BDEB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7771FE5-FC9F-2310-44ED-451F2207D958}"/>
              </a:ext>
            </a:extLst>
          </p:cNvPr>
          <p:cNvGrpSpPr/>
          <p:nvPr userDrawn="1"/>
        </p:nvGrpSpPr>
        <p:grpSpPr>
          <a:xfrm>
            <a:off x="0" y="6570922"/>
            <a:ext cx="12191999" cy="282606"/>
            <a:chOff x="1" y="1"/>
            <a:chExt cx="12191999" cy="282606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9918A8E-1205-9D47-E952-8C5F68AD2A1E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12" name="Graphic 11">
                <a:extLst>
                  <a:ext uri="{FF2B5EF4-FFF2-40B4-BE49-F238E27FC236}">
                    <a16:creationId xmlns:a16="http://schemas.microsoft.com/office/drawing/2014/main" id="{2D568B04-0F90-63C0-99C9-11E21E8A17B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13" name="Graphic 12">
                <a:extLst>
                  <a:ext uri="{FF2B5EF4-FFF2-40B4-BE49-F238E27FC236}">
                    <a16:creationId xmlns:a16="http://schemas.microsoft.com/office/drawing/2014/main" id="{61B05484-82BA-C128-572D-337703E5CA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2337AFA0-C237-1E8A-6B88-7D175D716C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BED16ABD-2BCC-F438-BEE8-241E1EA268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01D1A8E-3A03-4651-33F4-06450CC73726}"/>
              </a:ext>
            </a:extLst>
          </p:cNvPr>
          <p:cNvGrpSpPr/>
          <p:nvPr userDrawn="1"/>
        </p:nvGrpSpPr>
        <p:grpSpPr>
          <a:xfrm rot="5400000">
            <a:off x="8790213" y="3401790"/>
            <a:ext cx="6520967" cy="282606"/>
            <a:chOff x="1" y="1"/>
            <a:chExt cx="6520967" cy="282606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56BAA574-A08E-55E0-20F5-00BBA4DA26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EABB2983-9A68-6A8C-32CA-AB43E759B3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50834DB-17E4-8C01-5F2E-F92AFA4BCC72}"/>
              </a:ext>
            </a:extLst>
          </p:cNvPr>
          <p:cNvGrpSpPr/>
          <p:nvPr userDrawn="1"/>
        </p:nvGrpSpPr>
        <p:grpSpPr>
          <a:xfrm rot="5400000">
            <a:off x="-3119181" y="3169136"/>
            <a:ext cx="6520967" cy="282606"/>
            <a:chOff x="1" y="1"/>
            <a:chExt cx="6520967" cy="282606"/>
          </a:xfrm>
        </p:grpSpPr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A8B3BA43-6C18-AE2C-FA95-76997516364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C46BA15B-5795-E1BE-0639-6F83BF2DD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49BA818B-2222-490F-7C88-0DC2BEF8D75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28356" y="1107979"/>
            <a:ext cx="6348403" cy="4489721"/>
          </a:xfrm>
          <a:custGeom>
            <a:avLst/>
            <a:gdLst>
              <a:gd name="connsiteX0" fmla="*/ 5999571 w 10531474"/>
              <a:gd name="connsiteY0" fmla="*/ 307975 h 6857998"/>
              <a:gd name="connsiteX1" fmla="*/ 6001547 w 10531474"/>
              <a:gd name="connsiteY1" fmla="*/ 318261 h 6857998"/>
              <a:gd name="connsiteX2" fmla="*/ 6002337 w 10531474"/>
              <a:gd name="connsiteY2" fmla="*/ 327755 h 6857998"/>
              <a:gd name="connsiteX3" fmla="*/ 6002337 w 10531474"/>
              <a:gd name="connsiteY3" fmla="*/ 336854 h 6857998"/>
              <a:gd name="connsiteX4" fmla="*/ 6000756 w 10531474"/>
              <a:gd name="connsiteY4" fmla="*/ 345162 h 6857998"/>
              <a:gd name="connsiteX5" fmla="*/ 5998780 w 10531474"/>
              <a:gd name="connsiteY5" fmla="*/ 353470 h 6857998"/>
              <a:gd name="connsiteX6" fmla="*/ 5996014 w 10531474"/>
              <a:gd name="connsiteY6" fmla="*/ 361382 h 6857998"/>
              <a:gd name="connsiteX7" fmla="*/ 5992852 w 10531474"/>
              <a:gd name="connsiteY7" fmla="*/ 368898 h 6857998"/>
              <a:gd name="connsiteX8" fmla="*/ 5988900 w 10531474"/>
              <a:gd name="connsiteY8" fmla="*/ 376019 h 6857998"/>
              <a:gd name="connsiteX9" fmla="*/ 5980601 w 10531474"/>
              <a:gd name="connsiteY9" fmla="*/ 390261 h 6857998"/>
              <a:gd name="connsiteX10" fmla="*/ 5971907 w 10531474"/>
              <a:gd name="connsiteY10" fmla="*/ 404107 h 6857998"/>
              <a:gd name="connsiteX11" fmla="*/ 5967955 w 10531474"/>
              <a:gd name="connsiteY11" fmla="*/ 410833 h 6857998"/>
              <a:gd name="connsiteX12" fmla="*/ 5964003 w 10531474"/>
              <a:gd name="connsiteY12" fmla="*/ 417558 h 6857998"/>
              <a:gd name="connsiteX13" fmla="*/ 5960446 w 10531474"/>
              <a:gd name="connsiteY13" fmla="*/ 425074 h 6857998"/>
              <a:gd name="connsiteX14" fmla="*/ 5957679 w 10531474"/>
              <a:gd name="connsiteY14" fmla="*/ 431800 h 6857998"/>
              <a:gd name="connsiteX15" fmla="*/ 5951751 w 10531474"/>
              <a:gd name="connsiteY15" fmla="*/ 429822 h 6857998"/>
              <a:gd name="connsiteX16" fmla="*/ 5946614 w 10531474"/>
              <a:gd name="connsiteY16" fmla="*/ 427052 h 6857998"/>
              <a:gd name="connsiteX17" fmla="*/ 5941871 w 10531474"/>
              <a:gd name="connsiteY17" fmla="*/ 424283 h 6857998"/>
              <a:gd name="connsiteX18" fmla="*/ 5937524 w 10531474"/>
              <a:gd name="connsiteY18" fmla="*/ 421118 h 6857998"/>
              <a:gd name="connsiteX19" fmla="*/ 5934362 w 10531474"/>
              <a:gd name="connsiteY19" fmla="*/ 417162 h 6857998"/>
              <a:gd name="connsiteX20" fmla="*/ 5930806 w 10531474"/>
              <a:gd name="connsiteY20" fmla="*/ 413997 h 6857998"/>
              <a:gd name="connsiteX21" fmla="*/ 5928434 w 10531474"/>
              <a:gd name="connsiteY21" fmla="*/ 409250 h 6857998"/>
              <a:gd name="connsiteX22" fmla="*/ 5925273 w 10531474"/>
              <a:gd name="connsiteY22" fmla="*/ 405294 h 6857998"/>
              <a:gd name="connsiteX23" fmla="*/ 5921321 w 10531474"/>
              <a:gd name="connsiteY23" fmla="*/ 396986 h 6857998"/>
              <a:gd name="connsiteX24" fmla="*/ 5917369 w 10531474"/>
              <a:gd name="connsiteY24" fmla="*/ 388283 h 6857998"/>
              <a:gd name="connsiteX25" fmla="*/ 5913812 w 10531474"/>
              <a:gd name="connsiteY25" fmla="*/ 379975 h 6857998"/>
              <a:gd name="connsiteX26" fmla="*/ 5908674 w 10531474"/>
              <a:gd name="connsiteY26" fmla="*/ 372063 h 6857998"/>
              <a:gd name="connsiteX27" fmla="*/ 5916578 w 10531474"/>
              <a:gd name="connsiteY27" fmla="*/ 371667 h 6857998"/>
              <a:gd name="connsiteX28" fmla="*/ 5924087 w 10531474"/>
              <a:gd name="connsiteY28" fmla="*/ 370876 h 6857998"/>
              <a:gd name="connsiteX29" fmla="*/ 5930410 w 10531474"/>
              <a:gd name="connsiteY29" fmla="*/ 368898 h 6857998"/>
              <a:gd name="connsiteX30" fmla="*/ 5936338 w 10531474"/>
              <a:gd name="connsiteY30" fmla="*/ 365733 h 6857998"/>
              <a:gd name="connsiteX31" fmla="*/ 5941871 w 10531474"/>
              <a:gd name="connsiteY31" fmla="*/ 362568 h 6857998"/>
              <a:gd name="connsiteX32" fmla="*/ 5947009 w 10531474"/>
              <a:gd name="connsiteY32" fmla="*/ 357821 h 6857998"/>
              <a:gd name="connsiteX33" fmla="*/ 5951751 w 10531474"/>
              <a:gd name="connsiteY33" fmla="*/ 353470 h 6857998"/>
              <a:gd name="connsiteX34" fmla="*/ 5956889 w 10531474"/>
              <a:gd name="connsiteY34" fmla="*/ 348722 h 6857998"/>
              <a:gd name="connsiteX35" fmla="*/ 5965979 w 10531474"/>
              <a:gd name="connsiteY35" fmla="*/ 338041 h 6857998"/>
              <a:gd name="connsiteX36" fmla="*/ 5975859 w 10531474"/>
              <a:gd name="connsiteY36" fmla="*/ 326964 h 6857998"/>
              <a:gd name="connsiteX37" fmla="*/ 5980996 w 10531474"/>
              <a:gd name="connsiteY37" fmla="*/ 321821 h 6857998"/>
              <a:gd name="connsiteX38" fmla="*/ 5986924 w 10531474"/>
              <a:gd name="connsiteY38" fmla="*/ 316678 h 6857998"/>
              <a:gd name="connsiteX39" fmla="*/ 5992852 w 10531474"/>
              <a:gd name="connsiteY39" fmla="*/ 311931 h 6857998"/>
              <a:gd name="connsiteX40" fmla="*/ 5901176 w 10531474"/>
              <a:gd name="connsiteY40" fmla="*/ 247650 h 6857998"/>
              <a:gd name="connsiteX41" fmla="*/ 5901986 w 10531474"/>
              <a:gd name="connsiteY41" fmla="*/ 247650 h 6857998"/>
              <a:gd name="connsiteX42" fmla="*/ 5910904 w 10531474"/>
              <a:gd name="connsiteY42" fmla="*/ 254716 h 6857998"/>
              <a:gd name="connsiteX43" fmla="*/ 5919415 w 10531474"/>
              <a:gd name="connsiteY43" fmla="*/ 262176 h 6857998"/>
              <a:gd name="connsiteX44" fmla="*/ 5923468 w 10531474"/>
              <a:gd name="connsiteY44" fmla="*/ 266102 h 6857998"/>
              <a:gd name="connsiteX45" fmla="*/ 5927116 w 10531474"/>
              <a:gd name="connsiteY45" fmla="*/ 270028 h 6857998"/>
              <a:gd name="connsiteX46" fmla="*/ 5929954 w 10531474"/>
              <a:gd name="connsiteY46" fmla="*/ 273954 h 6857998"/>
              <a:gd name="connsiteX47" fmla="*/ 5932791 w 10531474"/>
              <a:gd name="connsiteY47" fmla="*/ 278273 h 6857998"/>
              <a:gd name="connsiteX48" fmla="*/ 5935223 w 10531474"/>
              <a:gd name="connsiteY48" fmla="*/ 282592 h 6857998"/>
              <a:gd name="connsiteX49" fmla="*/ 5936033 w 10531474"/>
              <a:gd name="connsiteY49" fmla="*/ 287303 h 6857998"/>
              <a:gd name="connsiteX50" fmla="*/ 5937249 w 10531474"/>
              <a:gd name="connsiteY50" fmla="*/ 292407 h 6857998"/>
              <a:gd name="connsiteX51" fmla="*/ 5936844 w 10531474"/>
              <a:gd name="connsiteY51" fmla="*/ 297118 h 6857998"/>
              <a:gd name="connsiteX52" fmla="*/ 5935628 w 10531474"/>
              <a:gd name="connsiteY52" fmla="*/ 302615 h 6857998"/>
              <a:gd name="connsiteX53" fmla="*/ 5933601 w 10531474"/>
              <a:gd name="connsiteY53" fmla="*/ 308504 h 6857998"/>
              <a:gd name="connsiteX54" fmla="*/ 5930764 w 10531474"/>
              <a:gd name="connsiteY54" fmla="*/ 314000 h 6857998"/>
              <a:gd name="connsiteX55" fmla="*/ 5926306 w 10531474"/>
              <a:gd name="connsiteY55" fmla="*/ 320675 h 6857998"/>
              <a:gd name="connsiteX56" fmla="*/ 5923468 w 10531474"/>
              <a:gd name="connsiteY56" fmla="*/ 317141 h 6857998"/>
              <a:gd name="connsiteX57" fmla="*/ 5921036 w 10531474"/>
              <a:gd name="connsiteY57" fmla="*/ 313608 h 6857998"/>
              <a:gd name="connsiteX58" fmla="*/ 5918199 w 10531474"/>
              <a:gd name="connsiteY58" fmla="*/ 310859 h 6857998"/>
              <a:gd name="connsiteX59" fmla="*/ 5914551 w 10531474"/>
              <a:gd name="connsiteY59" fmla="*/ 307718 h 6857998"/>
              <a:gd name="connsiteX60" fmla="*/ 5906445 w 10531474"/>
              <a:gd name="connsiteY60" fmla="*/ 303007 h 6857998"/>
              <a:gd name="connsiteX61" fmla="*/ 5898339 w 10531474"/>
              <a:gd name="connsiteY61" fmla="*/ 298296 h 6857998"/>
              <a:gd name="connsiteX62" fmla="*/ 5891043 w 10531474"/>
              <a:gd name="connsiteY62" fmla="*/ 292799 h 6857998"/>
              <a:gd name="connsiteX63" fmla="*/ 5887395 w 10531474"/>
              <a:gd name="connsiteY63" fmla="*/ 290444 h 6857998"/>
              <a:gd name="connsiteX64" fmla="*/ 5884558 w 10531474"/>
              <a:gd name="connsiteY64" fmla="*/ 286910 h 6857998"/>
              <a:gd name="connsiteX65" fmla="*/ 5882531 w 10531474"/>
              <a:gd name="connsiteY65" fmla="*/ 283377 h 6857998"/>
              <a:gd name="connsiteX66" fmla="*/ 5880505 w 10531474"/>
              <a:gd name="connsiteY66" fmla="*/ 279843 h 6857998"/>
              <a:gd name="connsiteX67" fmla="*/ 5880099 w 10531474"/>
              <a:gd name="connsiteY67" fmla="*/ 275132 h 6857998"/>
              <a:gd name="connsiteX68" fmla="*/ 5880099 w 10531474"/>
              <a:gd name="connsiteY68" fmla="*/ 270421 h 6857998"/>
              <a:gd name="connsiteX69" fmla="*/ 5880910 w 10531474"/>
              <a:gd name="connsiteY69" fmla="*/ 264924 h 6857998"/>
              <a:gd name="connsiteX70" fmla="*/ 5882936 w 10531474"/>
              <a:gd name="connsiteY70" fmla="*/ 258643 h 6857998"/>
              <a:gd name="connsiteX71" fmla="*/ 5884558 w 10531474"/>
              <a:gd name="connsiteY71" fmla="*/ 256679 h 6857998"/>
              <a:gd name="connsiteX72" fmla="*/ 5886584 w 10531474"/>
              <a:gd name="connsiteY72" fmla="*/ 254324 h 6857998"/>
              <a:gd name="connsiteX73" fmla="*/ 5889422 w 10531474"/>
              <a:gd name="connsiteY73" fmla="*/ 252361 h 6857998"/>
              <a:gd name="connsiteX74" fmla="*/ 5892664 w 10531474"/>
              <a:gd name="connsiteY74" fmla="*/ 250398 h 6857998"/>
              <a:gd name="connsiteX75" fmla="*/ 5895907 w 10531474"/>
              <a:gd name="connsiteY75" fmla="*/ 249220 h 6857998"/>
              <a:gd name="connsiteX76" fmla="*/ 5898339 w 10531474"/>
              <a:gd name="connsiteY76" fmla="*/ 248042 h 6857998"/>
              <a:gd name="connsiteX77" fmla="*/ 5803503 w 10531474"/>
              <a:gd name="connsiteY77" fmla="*/ 190499 h 6857998"/>
              <a:gd name="connsiteX78" fmla="*/ 5807869 w 10531474"/>
              <a:gd name="connsiteY78" fmla="*/ 190499 h 6857998"/>
              <a:gd name="connsiteX79" fmla="*/ 5811044 w 10531474"/>
              <a:gd name="connsiteY79" fmla="*/ 191301 h 6857998"/>
              <a:gd name="connsiteX80" fmla="*/ 5813822 w 10531474"/>
              <a:gd name="connsiteY80" fmla="*/ 192502 h 6857998"/>
              <a:gd name="connsiteX81" fmla="*/ 5816203 w 10531474"/>
              <a:gd name="connsiteY81" fmla="*/ 193304 h 6857998"/>
              <a:gd name="connsiteX82" fmla="*/ 5818188 w 10531474"/>
              <a:gd name="connsiteY82" fmla="*/ 194906 h 6857998"/>
              <a:gd name="connsiteX83" fmla="*/ 5821760 w 10531474"/>
              <a:gd name="connsiteY83" fmla="*/ 198111 h 6857998"/>
              <a:gd name="connsiteX84" fmla="*/ 5824538 w 10531474"/>
              <a:gd name="connsiteY84" fmla="*/ 202116 h 6857998"/>
              <a:gd name="connsiteX85" fmla="*/ 5826522 w 10531474"/>
              <a:gd name="connsiteY85" fmla="*/ 206924 h 6857998"/>
              <a:gd name="connsiteX86" fmla="*/ 5828110 w 10531474"/>
              <a:gd name="connsiteY86" fmla="*/ 211731 h 6857998"/>
              <a:gd name="connsiteX87" fmla="*/ 5828506 w 10531474"/>
              <a:gd name="connsiteY87" fmla="*/ 217339 h 6857998"/>
              <a:gd name="connsiteX88" fmla="*/ 5829300 w 10531474"/>
              <a:gd name="connsiteY88" fmla="*/ 222146 h 6857998"/>
              <a:gd name="connsiteX89" fmla="*/ 5828110 w 10531474"/>
              <a:gd name="connsiteY89" fmla="*/ 224149 h 6857998"/>
              <a:gd name="connsiteX90" fmla="*/ 5827316 w 10531474"/>
              <a:gd name="connsiteY90" fmla="*/ 226152 h 6857998"/>
              <a:gd name="connsiteX91" fmla="*/ 5824538 w 10531474"/>
              <a:gd name="connsiteY91" fmla="*/ 227754 h 6857998"/>
              <a:gd name="connsiteX92" fmla="*/ 5822156 w 10531474"/>
              <a:gd name="connsiteY92" fmla="*/ 229357 h 6857998"/>
              <a:gd name="connsiteX93" fmla="*/ 5819378 w 10531474"/>
              <a:gd name="connsiteY93" fmla="*/ 230959 h 6857998"/>
              <a:gd name="connsiteX94" fmla="*/ 5816997 w 10531474"/>
              <a:gd name="connsiteY94" fmla="*/ 232561 h 6857998"/>
              <a:gd name="connsiteX95" fmla="*/ 5813822 w 10531474"/>
              <a:gd name="connsiteY95" fmla="*/ 232962 h 6857998"/>
              <a:gd name="connsiteX96" fmla="*/ 5811441 w 10531474"/>
              <a:gd name="connsiteY96" fmla="*/ 233362 h 6857998"/>
              <a:gd name="connsiteX97" fmla="*/ 5805884 w 10531474"/>
              <a:gd name="connsiteY97" fmla="*/ 232962 h 6857998"/>
              <a:gd name="connsiteX98" fmla="*/ 5801122 w 10531474"/>
              <a:gd name="connsiteY98" fmla="*/ 231359 h 6857998"/>
              <a:gd name="connsiteX99" fmla="*/ 5796359 w 10531474"/>
              <a:gd name="connsiteY99" fmla="*/ 229357 h 6857998"/>
              <a:gd name="connsiteX100" fmla="*/ 5792390 w 10531474"/>
              <a:gd name="connsiteY100" fmla="*/ 226953 h 6857998"/>
              <a:gd name="connsiteX101" fmla="*/ 5789215 w 10531474"/>
              <a:gd name="connsiteY101" fmla="*/ 223748 h 6857998"/>
              <a:gd name="connsiteX102" fmla="*/ 5786437 w 10531474"/>
              <a:gd name="connsiteY102" fmla="*/ 218941 h 6857998"/>
              <a:gd name="connsiteX103" fmla="*/ 5784453 w 10531474"/>
              <a:gd name="connsiteY103" fmla="*/ 214134 h 6857998"/>
              <a:gd name="connsiteX104" fmla="*/ 5783262 w 10531474"/>
              <a:gd name="connsiteY104" fmla="*/ 208125 h 6857998"/>
              <a:gd name="connsiteX105" fmla="*/ 5784850 w 10531474"/>
              <a:gd name="connsiteY105" fmla="*/ 204119 h 6857998"/>
              <a:gd name="connsiteX106" fmla="*/ 5787231 w 10531474"/>
              <a:gd name="connsiteY106" fmla="*/ 200114 h 6857998"/>
              <a:gd name="connsiteX107" fmla="*/ 5790009 w 10531474"/>
              <a:gd name="connsiteY107" fmla="*/ 196909 h 6857998"/>
              <a:gd name="connsiteX108" fmla="*/ 5792787 w 10531474"/>
              <a:gd name="connsiteY108" fmla="*/ 193704 h 6857998"/>
              <a:gd name="connsiteX109" fmla="*/ 5795566 w 10531474"/>
              <a:gd name="connsiteY109" fmla="*/ 191701 h 6857998"/>
              <a:gd name="connsiteX110" fmla="*/ 5799534 w 10531474"/>
              <a:gd name="connsiteY110" fmla="*/ 190900 h 6857998"/>
              <a:gd name="connsiteX111" fmla="*/ 885825 w 10531474"/>
              <a:gd name="connsiteY111" fmla="*/ 177799 h 6857998"/>
              <a:gd name="connsiteX112" fmla="*/ 889397 w 10531474"/>
              <a:gd name="connsiteY112" fmla="*/ 186414 h 6857998"/>
              <a:gd name="connsiteX113" fmla="*/ 891778 w 10531474"/>
              <a:gd name="connsiteY113" fmla="*/ 195421 h 6857998"/>
              <a:gd name="connsiteX114" fmla="*/ 893365 w 10531474"/>
              <a:gd name="connsiteY114" fmla="*/ 202861 h 6857998"/>
              <a:gd name="connsiteX115" fmla="*/ 893762 w 10531474"/>
              <a:gd name="connsiteY115" fmla="*/ 210301 h 6857998"/>
              <a:gd name="connsiteX116" fmla="*/ 893365 w 10531474"/>
              <a:gd name="connsiteY116" fmla="*/ 214217 h 6857998"/>
              <a:gd name="connsiteX117" fmla="*/ 892968 w 10531474"/>
              <a:gd name="connsiteY117" fmla="*/ 217741 h 6857998"/>
              <a:gd name="connsiteX118" fmla="*/ 891778 w 10531474"/>
              <a:gd name="connsiteY118" fmla="*/ 220482 h 6857998"/>
              <a:gd name="connsiteX119" fmla="*/ 890190 w 10531474"/>
              <a:gd name="connsiteY119" fmla="*/ 224006 h 6857998"/>
              <a:gd name="connsiteX120" fmla="*/ 889000 w 10531474"/>
              <a:gd name="connsiteY120" fmla="*/ 226748 h 6857998"/>
              <a:gd name="connsiteX121" fmla="*/ 886222 w 10531474"/>
              <a:gd name="connsiteY121" fmla="*/ 229489 h 6857998"/>
              <a:gd name="connsiteX122" fmla="*/ 883840 w 10531474"/>
              <a:gd name="connsiteY122" fmla="*/ 232621 h 6857998"/>
              <a:gd name="connsiteX123" fmla="*/ 881062 w 10531474"/>
              <a:gd name="connsiteY123" fmla="*/ 235362 h 6857998"/>
              <a:gd name="connsiteX124" fmla="*/ 879078 w 10531474"/>
              <a:gd name="connsiteY124" fmla="*/ 236146 h 6857998"/>
              <a:gd name="connsiteX125" fmla="*/ 875903 w 10531474"/>
              <a:gd name="connsiteY125" fmla="*/ 236537 h 6857998"/>
              <a:gd name="connsiteX126" fmla="*/ 872728 w 10531474"/>
              <a:gd name="connsiteY126" fmla="*/ 236146 h 6857998"/>
              <a:gd name="connsiteX127" fmla="*/ 868759 w 10531474"/>
              <a:gd name="connsiteY127" fmla="*/ 235362 h 6857998"/>
              <a:gd name="connsiteX128" fmla="*/ 865187 w 10531474"/>
              <a:gd name="connsiteY128" fmla="*/ 234579 h 6857998"/>
              <a:gd name="connsiteX129" fmla="*/ 862409 w 10531474"/>
              <a:gd name="connsiteY129" fmla="*/ 233013 h 6857998"/>
              <a:gd name="connsiteX130" fmla="*/ 860425 w 10531474"/>
              <a:gd name="connsiteY130" fmla="*/ 232230 h 6857998"/>
              <a:gd name="connsiteX131" fmla="*/ 859234 w 10531474"/>
              <a:gd name="connsiteY131" fmla="*/ 231055 h 6857998"/>
              <a:gd name="connsiteX132" fmla="*/ 858837 w 10531474"/>
              <a:gd name="connsiteY132" fmla="*/ 224006 h 6857998"/>
              <a:gd name="connsiteX133" fmla="*/ 859234 w 10531474"/>
              <a:gd name="connsiteY133" fmla="*/ 216566 h 6857998"/>
              <a:gd name="connsiteX134" fmla="*/ 861218 w 10531474"/>
              <a:gd name="connsiteY134" fmla="*/ 209909 h 6857998"/>
              <a:gd name="connsiteX135" fmla="*/ 864393 w 10531474"/>
              <a:gd name="connsiteY135" fmla="*/ 202861 h 6857998"/>
              <a:gd name="connsiteX136" fmla="*/ 867569 w 10531474"/>
              <a:gd name="connsiteY136" fmla="*/ 196595 h 6857998"/>
              <a:gd name="connsiteX137" fmla="*/ 873125 w 10531474"/>
              <a:gd name="connsiteY137" fmla="*/ 190330 h 6857998"/>
              <a:gd name="connsiteX138" fmla="*/ 879078 w 10531474"/>
              <a:gd name="connsiteY138" fmla="*/ 184065 h 6857998"/>
              <a:gd name="connsiteX139" fmla="*/ 973078 w 10531474"/>
              <a:gd name="connsiteY139" fmla="*/ 152400 h 6857998"/>
              <a:gd name="connsiteX140" fmla="*/ 985597 w 10531474"/>
              <a:gd name="connsiteY140" fmla="*/ 152400 h 6857998"/>
              <a:gd name="connsiteX141" fmla="*/ 993813 w 10531474"/>
              <a:gd name="connsiteY141" fmla="*/ 152794 h 6857998"/>
              <a:gd name="connsiteX142" fmla="*/ 1000855 w 10531474"/>
              <a:gd name="connsiteY142" fmla="*/ 153582 h 6857998"/>
              <a:gd name="connsiteX143" fmla="*/ 1004377 w 10531474"/>
              <a:gd name="connsiteY143" fmla="*/ 154764 h 6857998"/>
              <a:gd name="connsiteX144" fmla="*/ 1007898 w 10531474"/>
              <a:gd name="connsiteY144" fmla="*/ 156340 h 6857998"/>
              <a:gd name="connsiteX145" fmla="*/ 1010636 w 10531474"/>
              <a:gd name="connsiteY145" fmla="*/ 157523 h 6857998"/>
              <a:gd name="connsiteX146" fmla="*/ 1013766 w 10531474"/>
              <a:gd name="connsiteY146" fmla="*/ 159099 h 6857998"/>
              <a:gd name="connsiteX147" fmla="*/ 1016114 w 10531474"/>
              <a:gd name="connsiteY147" fmla="*/ 161069 h 6857998"/>
              <a:gd name="connsiteX148" fmla="*/ 1018070 w 10531474"/>
              <a:gd name="connsiteY148" fmla="*/ 163434 h 6857998"/>
              <a:gd name="connsiteX149" fmla="*/ 1020026 w 10531474"/>
              <a:gd name="connsiteY149" fmla="*/ 166586 h 6857998"/>
              <a:gd name="connsiteX150" fmla="*/ 1021200 w 10531474"/>
              <a:gd name="connsiteY150" fmla="*/ 169345 h 6857998"/>
              <a:gd name="connsiteX151" fmla="*/ 1022373 w 10531474"/>
              <a:gd name="connsiteY151" fmla="*/ 172891 h 6857998"/>
              <a:gd name="connsiteX152" fmla="*/ 1023156 w 10531474"/>
              <a:gd name="connsiteY152" fmla="*/ 176044 h 6857998"/>
              <a:gd name="connsiteX153" fmla="*/ 1023938 w 10531474"/>
              <a:gd name="connsiteY153" fmla="*/ 180378 h 6857998"/>
              <a:gd name="connsiteX154" fmla="*/ 1023938 w 10531474"/>
              <a:gd name="connsiteY154" fmla="*/ 185107 h 6857998"/>
              <a:gd name="connsiteX155" fmla="*/ 1022764 w 10531474"/>
              <a:gd name="connsiteY155" fmla="*/ 192200 h 6857998"/>
              <a:gd name="connsiteX156" fmla="*/ 1021982 w 10531474"/>
              <a:gd name="connsiteY156" fmla="*/ 197717 h 6857998"/>
              <a:gd name="connsiteX157" fmla="*/ 1020026 w 10531474"/>
              <a:gd name="connsiteY157" fmla="*/ 202052 h 6857998"/>
              <a:gd name="connsiteX158" fmla="*/ 1017678 w 10531474"/>
              <a:gd name="connsiteY158" fmla="*/ 204810 h 6857998"/>
              <a:gd name="connsiteX159" fmla="*/ 1014549 w 10531474"/>
              <a:gd name="connsiteY159" fmla="*/ 206781 h 6857998"/>
              <a:gd name="connsiteX160" fmla="*/ 1011810 w 10531474"/>
              <a:gd name="connsiteY160" fmla="*/ 207963 h 6857998"/>
              <a:gd name="connsiteX161" fmla="*/ 1008289 w 10531474"/>
              <a:gd name="connsiteY161" fmla="*/ 207963 h 6857998"/>
              <a:gd name="connsiteX162" fmla="*/ 1004377 w 10531474"/>
              <a:gd name="connsiteY162" fmla="*/ 207569 h 6857998"/>
              <a:gd name="connsiteX163" fmla="*/ 997335 w 10531474"/>
              <a:gd name="connsiteY163" fmla="*/ 205598 h 6857998"/>
              <a:gd name="connsiteX164" fmla="*/ 989118 w 10531474"/>
              <a:gd name="connsiteY164" fmla="*/ 202840 h 6857998"/>
              <a:gd name="connsiteX165" fmla="*/ 985206 w 10531474"/>
              <a:gd name="connsiteY165" fmla="*/ 202052 h 6857998"/>
              <a:gd name="connsiteX166" fmla="*/ 981685 w 10531474"/>
              <a:gd name="connsiteY166" fmla="*/ 201658 h 6857998"/>
              <a:gd name="connsiteX167" fmla="*/ 977773 w 10531474"/>
              <a:gd name="connsiteY167" fmla="*/ 201658 h 6857998"/>
              <a:gd name="connsiteX168" fmla="*/ 975034 w 10531474"/>
              <a:gd name="connsiteY168" fmla="*/ 202052 h 6857998"/>
              <a:gd name="connsiteX169" fmla="*/ 967210 w 10531474"/>
              <a:gd name="connsiteY169" fmla="*/ 201658 h 6857998"/>
              <a:gd name="connsiteX170" fmla="*/ 963688 w 10531474"/>
              <a:gd name="connsiteY170" fmla="*/ 200870 h 6857998"/>
              <a:gd name="connsiteX171" fmla="*/ 960167 w 10531474"/>
              <a:gd name="connsiteY171" fmla="*/ 200082 h 6857998"/>
              <a:gd name="connsiteX172" fmla="*/ 957429 w 10531474"/>
              <a:gd name="connsiteY172" fmla="*/ 198505 h 6857998"/>
              <a:gd name="connsiteX173" fmla="*/ 954690 w 10531474"/>
              <a:gd name="connsiteY173" fmla="*/ 197323 h 6857998"/>
              <a:gd name="connsiteX174" fmla="*/ 951951 w 10531474"/>
              <a:gd name="connsiteY174" fmla="*/ 195747 h 6857998"/>
              <a:gd name="connsiteX175" fmla="*/ 949995 w 10531474"/>
              <a:gd name="connsiteY175" fmla="*/ 193776 h 6857998"/>
              <a:gd name="connsiteX176" fmla="*/ 948430 w 10531474"/>
              <a:gd name="connsiteY176" fmla="*/ 191412 h 6857998"/>
              <a:gd name="connsiteX177" fmla="*/ 946474 w 10531474"/>
              <a:gd name="connsiteY177" fmla="*/ 188654 h 6857998"/>
              <a:gd name="connsiteX178" fmla="*/ 944909 w 10531474"/>
              <a:gd name="connsiteY178" fmla="*/ 186289 h 6857998"/>
              <a:gd name="connsiteX179" fmla="*/ 943736 w 10531474"/>
              <a:gd name="connsiteY179" fmla="*/ 183531 h 6857998"/>
              <a:gd name="connsiteX180" fmla="*/ 942953 w 10531474"/>
              <a:gd name="connsiteY180" fmla="*/ 179984 h 6857998"/>
              <a:gd name="connsiteX181" fmla="*/ 941779 w 10531474"/>
              <a:gd name="connsiteY181" fmla="*/ 176832 h 6857998"/>
              <a:gd name="connsiteX182" fmla="*/ 941388 w 10531474"/>
              <a:gd name="connsiteY182" fmla="*/ 168951 h 6857998"/>
              <a:gd name="connsiteX183" fmla="*/ 943736 w 10531474"/>
              <a:gd name="connsiteY183" fmla="*/ 165798 h 6857998"/>
              <a:gd name="connsiteX184" fmla="*/ 945692 w 10531474"/>
              <a:gd name="connsiteY184" fmla="*/ 163434 h 6857998"/>
              <a:gd name="connsiteX185" fmla="*/ 948430 w 10531474"/>
              <a:gd name="connsiteY185" fmla="*/ 161069 h 6857998"/>
              <a:gd name="connsiteX186" fmla="*/ 950778 w 10531474"/>
              <a:gd name="connsiteY186" fmla="*/ 159099 h 6857998"/>
              <a:gd name="connsiteX187" fmla="*/ 955864 w 10531474"/>
              <a:gd name="connsiteY187" fmla="*/ 156340 h 6857998"/>
              <a:gd name="connsiteX188" fmla="*/ 961341 w 10531474"/>
              <a:gd name="connsiteY188" fmla="*/ 154370 h 6857998"/>
              <a:gd name="connsiteX189" fmla="*/ 967210 w 10531474"/>
              <a:gd name="connsiteY189" fmla="*/ 153188 h 6857998"/>
              <a:gd name="connsiteX190" fmla="*/ 2504220 w 10531474"/>
              <a:gd name="connsiteY190" fmla="*/ 111124 h 6857998"/>
              <a:gd name="connsiteX191" fmla="*/ 2508058 w 10531474"/>
              <a:gd name="connsiteY191" fmla="*/ 111124 h 6857998"/>
              <a:gd name="connsiteX192" fmla="*/ 2512279 w 10531474"/>
              <a:gd name="connsiteY192" fmla="*/ 111521 h 6857998"/>
              <a:gd name="connsiteX193" fmla="*/ 2514199 w 10531474"/>
              <a:gd name="connsiteY193" fmla="*/ 112315 h 6857998"/>
              <a:gd name="connsiteX194" fmla="*/ 2516118 w 10531474"/>
              <a:gd name="connsiteY194" fmla="*/ 113902 h 6857998"/>
              <a:gd name="connsiteX195" fmla="*/ 2518036 w 10531474"/>
              <a:gd name="connsiteY195" fmla="*/ 115887 h 6857998"/>
              <a:gd name="connsiteX196" fmla="*/ 2519956 w 10531474"/>
              <a:gd name="connsiteY196" fmla="*/ 117871 h 6857998"/>
              <a:gd name="connsiteX197" fmla="*/ 2522642 w 10531474"/>
              <a:gd name="connsiteY197" fmla="*/ 122633 h 6857998"/>
              <a:gd name="connsiteX198" fmla="*/ 2525712 w 10531474"/>
              <a:gd name="connsiteY198" fmla="*/ 126602 h 6857998"/>
              <a:gd name="connsiteX199" fmla="*/ 2523793 w 10531474"/>
              <a:gd name="connsiteY199" fmla="*/ 131762 h 6857998"/>
              <a:gd name="connsiteX200" fmla="*/ 2521107 w 10531474"/>
              <a:gd name="connsiteY200" fmla="*/ 135333 h 6857998"/>
              <a:gd name="connsiteX201" fmla="*/ 2518420 w 10531474"/>
              <a:gd name="connsiteY201" fmla="*/ 139302 h 6857998"/>
              <a:gd name="connsiteX202" fmla="*/ 2515734 w 10531474"/>
              <a:gd name="connsiteY202" fmla="*/ 142080 h 6857998"/>
              <a:gd name="connsiteX203" fmla="*/ 2512279 w 10531474"/>
              <a:gd name="connsiteY203" fmla="*/ 144462 h 6857998"/>
              <a:gd name="connsiteX204" fmla="*/ 2508826 w 10531474"/>
              <a:gd name="connsiteY204" fmla="*/ 145255 h 6857998"/>
              <a:gd name="connsiteX205" fmla="*/ 2504988 w 10531474"/>
              <a:gd name="connsiteY205" fmla="*/ 146049 h 6857998"/>
              <a:gd name="connsiteX206" fmla="*/ 2500766 w 10531474"/>
              <a:gd name="connsiteY206" fmla="*/ 145255 h 6857998"/>
              <a:gd name="connsiteX207" fmla="*/ 2499614 w 10531474"/>
              <a:gd name="connsiteY207" fmla="*/ 144462 h 6857998"/>
              <a:gd name="connsiteX208" fmla="*/ 2497696 w 10531474"/>
              <a:gd name="connsiteY208" fmla="*/ 142874 h 6857998"/>
              <a:gd name="connsiteX209" fmla="*/ 2495777 w 10531474"/>
              <a:gd name="connsiteY209" fmla="*/ 140890 h 6857998"/>
              <a:gd name="connsiteX210" fmla="*/ 2493857 w 10531474"/>
              <a:gd name="connsiteY210" fmla="*/ 138508 h 6857998"/>
              <a:gd name="connsiteX211" fmla="*/ 2492323 w 10531474"/>
              <a:gd name="connsiteY211" fmla="*/ 135333 h 6857998"/>
              <a:gd name="connsiteX212" fmla="*/ 2491171 w 10531474"/>
              <a:gd name="connsiteY212" fmla="*/ 132952 h 6857998"/>
              <a:gd name="connsiteX213" fmla="*/ 2490787 w 10531474"/>
              <a:gd name="connsiteY213" fmla="*/ 130571 h 6857998"/>
              <a:gd name="connsiteX214" fmla="*/ 2490787 w 10531474"/>
              <a:gd name="connsiteY214" fmla="*/ 128587 h 6857998"/>
              <a:gd name="connsiteX215" fmla="*/ 2491171 w 10531474"/>
              <a:gd name="connsiteY215" fmla="*/ 124221 h 6857998"/>
              <a:gd name="connsiteX216" fmla="*/ 2492706 w 10531474"/>
              <a:gd name="connsiteY216" fmla="*/ 120649 h 6857998"/>
              <a:gd name="connsiteX217" fmla="*/ 2495009 w 10531474"/>
              <a:gd name="connsiteY217" fmla="*/ 117474 h 6857998"/>
              <a:gd name="connsiteX218" fmla="*/ 2497696 w 10531474"/>
              <a:gd name="connsiteY218" fmla="*/ 114299 h 6857998"/>
              <a:gd name="connsiteX219" fmla="*/ 2500382 w 10531474"/>
              <a:gd name="connsiteY219" fmla="*/ 112315 h 6857998"/>
              <a:gd name="connsiteX220" fmla="*/ 1254125 w 10531474"/>
              <a:gd name="connsiteY220" fmla="*/ 104774 h 6857998"/>
              <a:gd name="connsiteX221" fmla="*/ 1260474 w 10531474"/>
              <a:gd name="connsiteY221" fmla="*/ 105573 h 6857998"/>
              <a:gd name="connsiteX222" fmla="*/ 1265634 w 10531474"/>
              <a:gd name="connsiteY222" fmla="*/ 107171 h 6857998"/>
              <a:gd name="connsiteX223" fmla="*/ 1271190 w 10531474"/>
              <a:gd name="connsiteY223" fmla="*/ 108769 h 6857998"/>
              <a:gd name="connsiteX224" fmla="*/ 1275953 w 10531474"/>
              <a:gd name="connsiteY224" fmla="*/ 110767 h 6857998"/>
              <a:gd name="connsiteX225" fmla="*/ 1280715 w 10531474"/>
              <a:gd name="connsiteY225" fmla="*/ 112764 h 6857998"/>
              <a:gd name="connsiteX226" fmla="*/ 1285081 w 10531474"/>
              <a:gd name="connsiteY226" fmla="*/ 115561 h 6857998"/>
              <a:gd name="connsiteX227" fmla="*/ 1289050 w 10531474"/>
              <a:gd name="connsiteY227" fmla="*/ 118757 h 6857998"/>
              <a:gd name="connsiteX228" fmla="*/ 1292225 w 10531474"/>
              <a:gd name="connsiteY228" fmla="*/ 121553 h 6857998"/>
              <a:gd name="connsiteX229" fmla="*/ 1295797 w 10531474"/>
              <a:gd name="connsiteY229" fmla="*/ 125548 h 6857998"/>
              <a:gd name="connsiteX230" fmla="*/ 1299368 w 10531474"/>
              <a:gd name="connsiteY230" fmla="*/ 129943 h 6857998"/>
              <a:gd name="connsiteX231" fmla="*/ 1302147 w 10531474"/>
              <a:gd name="connsiteY231" fmla="*/ 134338 h 6857998"/>
              <a:gd name="connsiteX232" fmla="*/ 1304925 w 10531474"/>
              <a:gd name="connsiteY232" fmla="*/ 139531 h 6857998"/>
              <a:gd name="connsiteX233" fmla="*/ 1308100 w 10531474"/>
              <a:gd name="connsiteY233" fmla="*/ 145524 h 6857998"/>
              <a:gd name="connsiteX234" fmla="*/ 1310482 w 10531474"/>
              <a:gd name="connsiteY234" fmla="*/ 151117 h 6857998"/>
              <a:gd name="connsiteX235" fmla="*/ 1316038 w 10531474"/>
              <a:gd name="connsiteY235" fmla="*/ 165099 h 6857998"/>
              <a:gd name="connsiteX236" fmla="*/ 1304131 w 10531474"/>
              <a:gd name="connsiteY236" fmla="*/ 158707 h 6857998"/>
              <a:gd name="connsiteX237" fmla="*/ 1293812 w 10531474"/>
              <a:gd name="connsiteY237" fmla="*/ 151916 h 6857998"/>
              <a:gd name="connsiteX238" fmla="*/ 1284287 w 10531474"/>
              <a:gd name="connsiteY238" fmla="*/ 145524 h 6857998"/>
              <a:gd name="connsiteX239" fmla="*/ 1277144 w 10531474"/>
              <a:gd name="connsiteY239" fmla="*/ 138333 h 6857998"/>
              <a:gd name="connsiteX240" fmla="*/ 1270396 w 10531474"/>
              <a:gd name="connsiteY240" fmla="*/ 131541 h 6857998"/>
              <a:gd name="connsiteX241" fmla="*/ 1264444 w 10531474"/>
              <a:gd name="connsiteY241" fmla="*/ 123551 h 6857998"/>
              <a:gd name="connsiteX242" fmla="*/ 1258887 w 10531474"/>
              <a:gd name="connsiteY242" fmla="*/ 114762 h 6857998"/>
              <a:gd name="connsiteX243" fmla="*/ 1107755 w 10531474"/>
              <a:gd name="connsiteY243" fmla="*/ 4763 h 6857998"/>
              <a:gd name="connsiteX244" fmla="*/ 1110951 w 10531474"/>
              <a:gd name="connsiteY244" fmla="*/ 4763 h 6857998"/>
              <a:gd name="connsiteX245" fmla="*/ 1113347 w 10531474"/>
              <a:gd name="connsiteY245" fmla="*/ 4763 h 6857998"/>
              <a:gd name="connsiteX246" fmla="*/ 1116542 w 10531474"/>
              <a:gd name="connsiteY246" fmla="*/ 5168 h 6857998"/>
              <a:gd name="connsiteX247" fmla="*/ 1124529 w 10531474"/>
              <a:gd name="connsiteY247" fmla="*/ 8008 h 6857998"/>
              <a:gd name="connsiteX248" fmla="*/ 1132117 w 10531474"/>
              <a:gd name="connsiteY248" fmla="*/ 11659 h 6857998"/>
              <a:gd name="connsiteX249" fmla="*/ 1135312 w 10531474"/>
              <a:gd name="connsiteY249" fmla="*/ 14094 h 6857998"/>
              <a:gd name="connsiteX250" fmla="*/ 1138507 w 10531474"/>
              <a:gd name="connsiteY250" fmla="*/ 16528 h 6857998"/>
              <a:gd name="connsiteX251" fmla="*/ 1141302 w 10531474"/>
              <a:gd name="connsiteY251" fmla="*/ 19368 h 6857998"/>
              <a:gd name="connsiteX252" fmla="*/ 1144497 w 10531474"/>
              <a:gd name="connsiteY252" fmla="*/ 22207 h 6857998"/>
              <a:gd name="connsiteX253" fmla="*/ 1146894 w 10531474"/>
              <a:gd name="connsiteY253" fmla="*/ 25859 h 6857998"/>
              <a:gd name="connsiteX254" fmla="*/ 1149290 w 10531474"/>
              <a:gd name="connsiteY254" fmla="*/ 29104 h 6857998"/>
              <a:gd name="connsiteX255" fmla="*/ 1151686 w 10531474"/>
              <a:gd name="connsiteY255" fmla="*/ 32756 h 6857998"/>
              <a:gd name="connsiteX256" fmla="*/ 1153683 w 10531474"/>
              <a:gd name="connsiteY256" fmla="*/ 36407 h 6857998"/>
              <a:gd name="connsiteX257" fmla="*/ 1155280 w 10531474"/>
              <a:gd name="connsiteY257" fmla="*/ 40869 h 6857998"/>
              <a:gd name="connsiteX258" fmla="*/ 1156878 w 10531474"/>
              <a:gd name="connsiteY258" fmla="*/ 44926 h 6857998"/>
              <a:gd name="connsiteX259" fmla="*/ 1157677 w 10531474"/>
              <a:gd name="connsiteY259" fmla="*/ 49389 h 6857998"/>
              <a:gd name="connsiteX260" fmla="*/ 1158875 w 10531474"/>
              <a:gd name="connsiteY260" fmla="*/ 53852 h 6857998"/>
              <a:gd name="connsiteX261" fmla="*/ 1158875 w 10531474"/>
              <a:gd name="connsiteY261" fmla="*/ 57909 h 6857998"/>
              <a:gd name="connsiteX262" fmla="*/ 1158875 w 10531474"/>
              <a:gd name="connsiteY262" fmla="*/ 61966 h 6857998"/>
              <a:gd name="connsiteX263" fmla="*/ 1157677 w 10531474"/>
              <a:gd name="connsiteY263" fmla="*/ 66022 h 6857998"/>
              <a:gd name="connsiteX264" fmla="*/ 1156079 w 10531474"/>
              <a:gd name="connsiteY264" fmla="*/ 69268 h 6857998"/>
              <a:gd name="connsiteX265" fmla="*/ 1153683 w 10531474"/>
              <a:gd name="connsiteY265" fmla="*/ 72514 h 6857998"/>
              <a:gd name="connsiteX266" fmla="*/ 1150488 w 10531474"/>
              <a:gd name="connsiteY266" fmla="*/ 74948 h 6857998"/>
              <a:gd name="connsiteX267" fmla="*/ 1146495 w 10531474"/>
              <a:gd name="connsiteY267" fmla="*/ 76976 h 6857998"/>
              <a:gd name="connsiteX268" fmla="*/ 1140504 w 10531474"/>
              <a:gd name="connsiteY268" fmla="*/ 77788 h 6857998"/>
              <a:gd name="connsiteX269" fmla="*/ 1132516 w 10531474"/>
              <a:gd name="connsiteY269" fmla="*/ 75353 h 6857998"/>
              <a:gd name="connsiteX270" fmla="*/ 1124928 w 10531474"/>
              <a:gd name="connsiteY270" fmla="*/ 71297 h 6857998"/>
              <a:gd name="connsiteX271" fmla="*/ 1118538 w 10531474"/>
              <a:gd name="connsiteY271" fmla="*/ 66834 h 6857998"/>
              <a:gd name="connsiteX272" fmla="*/ 1112947 w 10531474"/>
              <a:gd name="connsiteY272" fmla="*/ 61966 h 6857998"/>
              <a:gd name="connsiteX273" fmla="*/ 1107755 w 10531474"/>
              <a:gd name="connsiteY273" fmla="*/ 55880 h 6857998"/>
              <a:gd name="connsiteX274" fmla="*/ 1103362 w 10531474"/>
              <a:gd name="connsiteY274" fmla="*/ 48983 h 6857998"/>
              <a:gd name="connsiteX275" fmla="*/ 1099768 w 10531474"/>
              <a:gd name="connsiteY275" fmla="*/ 41275 h 6857998"/>
              <a:gd name="connsiteX276" fmla="*/ 1096973 w 10531474"/>
              <a:gd name="connsiteY276" fmla="*/ 32756 h 6857998"/>
              <a:gd name="connsiteX277" fmla="*/ 1095774 w 10531474"/>
              <a:gd name="connsiteY277" fmla="*/ 27076 h 6857998"/>
              <a:gd name="connsiteX278" fmla="*/ 1095375 w 10531474"/>
              <a:gd name="connsiteY278" fmla="*/ 20990 h 6857998"/>
              <a:gd name="connsiteX279" fmla="*/ 1096573 w 10531474"/>
              <a:gd name="connsiteY279" fmla="*/ 16122 h 6857998"/>
              <a:gd name="connsiteX280" fmla="*/ 1097372 w 10531474"/>
              <a:gd name="connsiteY280" fmla="*/ 13688 h 6857998"/>
              <a:gd name="connsiteX281" fmla="*/ 1098969 w 10531474"/>
              <a:gd name="connsiteY281" fmla="*/ 11659 h 6857998"/>
              <a:gd name="connsiteX282" fmla="*/ 1099768 w 10531474"/>
              <a:gd name="connsiteY282" fmla="*/ 9631 h 6857998"/>
              <a:gd name="connsiteX283" fmla="*/ 1101765 w 10531474"/>
              <a:gd name="connsiteY283" fmla="*/ 7603 h 6857998"/>
              <a:gd name="connsiteX284" fmla="*/ 1103362 w 10531474"/>
              <a:gd name="connsiteY284" fmla="*/ 6791 h 6857998"/>
              <a:gd name="connsiteX285" fmla="*/ 1105758 w 10531474"/>
              <a:gd name="connsiteY285" fmla="*/ 5574 h 6857998"/>
              <a:gd name="connsiteX286" fmla="*/ 3103166 w 10531474"/>
              <a:gd name="connsiteY286" fmla="*/ 0 h 6857998"/>
              <a:gd name="connsiteX287" fmla="*/ 3110310 w 10531474"/>
              <a:gd name="connsiteY287" fmla="*/ 397 h 6857998"/>
              <a:gd name="connsiteX288" fmla="*/ 3115866 w 10531474"/>
              <a:gd name="connsiteY288" fmla="*/ 1587 h 6857998"/>
              <a:gd name="connsiteX289" fmla="*/ 3121423 w 10531474"/>
              <a:gd name="connsiteY289" fmla="*/ 2381 h 6857998"/>
              <a:gd name="connsiteX290" fmla="*/ 3126185 w 10531474"/>
              <a:gd name="connsiteY290" fmla="*/ 3969 h 6857998"/>
              <a:gd name="connsiteX291" fmla="*/ 3130948 w 10531474"/>
              <a:gd name="connsiteY291" fmla="*/ 5953 h 6857998"/>
              <a:gd name="connsiteX292" fmla="*/ 3134916 w 10531474"/>
              <a:gd name="connsiteY292" fmla="*/ 7937 h 6857998"/>
              <a:gd name="connsiteX293" fmla="*/ 3138091 w 10531474"/>
              <a:gd name="connsiteY293" fmla="*/ 10319 h 6857998"/>
              <a:gd name="connsiteX294" fmla="*/ 3141267 w 10531474"/>
              <a:gd name="connsiteY294" fmla="*/ 13097 h 6857998"/>
              <a:gd name="connsiteX295" fmla="*/ 3144045 w 10531474"/>
              <a:gd name="connsiteY295" fmla="*/ 16272 h 6857998"/>
              <a:gd name="connsiteX296" fmla="*/ 3146029 w 10531474"/>
              <a:gd name="connsiteY296" fmla="*/ 19050 h 6857998"/>
              <a:gd name="connsiteX297" fmla="*/ 3148410 w 10531474"/>
              <a:gd name="connsiteY297" fmla="*/ 22622 h 6857998"/>
              <a:gd name="connsiteX298" fmla="*/ 3149998 w 10531474"/>
              <a:gd name="connsiteY298" fmla="*/ 26194 h 6857998"/>
              <a:gd name="connsiteX299" fmla="*/ 3152776 w 10531474"/>
              <a:gd name="connsiteY299" fmla="*/ 33734 h 6857998"/>
              <a:gd name="connsiteX300" fmla="*/ 3155554 w 10531474"/>
              <a:gd name="connsiteY300" fmla="*/ 41672 h 6857998"/>
              <a:gd name="connsiteX301" fmla="*/ 3158729 w 10531474"/>
              <a:gd name="connsiteY301" fmla="*/ 57944 h 6857998"/>
              <a:gd name="connsiteX302" fmla="*/ 3160713 w 10531474"/>
              <a:gd name="connsiteY302" fmla="*/ 65881 h 6857998"/>
              <a:gd name="connsiteX303" fmla="*/ 3163094 w 10531474"/>
              <a:gd name="connsiteY303" fmla="*/ 73025 h 6857998"/>
              <a:gd name="connsiteX304" fmla="*/ 3166269 w 10531474"/>
              <a:gd name="connsiteY304" fmla="*/ 80565 h 6857998"/>
              <a:gd name="connsiteX305" fmla="*/ 3167461 w 10531474"/>
              <a:gd name="connsiteY305" fmla="*/ 83344 h 6857998"/>
              <a:gd name="connsiteX306" fmla="*/ 3170239 w 10531474"/>
              <a:gd name="connsiteY306" fmla="*/ 86519 h 6857998"/>
              <a:gd name="connsiteX307" fmla="*/ 3172620 w 10531474"/>
              <a:gd name="connsiteY307" fmla="*/ 89297 h 6857998"/>
              <a:gd name="connsiteX308" fmla="*/ 3175001 w 10531474"/>
              <a:gd name="connsiteY308" fmla="*/ 92075 h 6857998"/>
              <a:gd name="connsiteX309" fmla="*/ 3177779 w 10531474"/>
              <a:gd name="connsiteY309" fmla="*/ 94456 h 6857998"/>
              <a:gd name="connsiteX310" fmla="*/ 3181748 w 10531474"/>
              <a:gd name="connsiteY310" fmla="*/ 96440 h 6857998"/>
              <a:gd name="connsiteX311" fmla="*/ 3183336 w 10531474"/>
              <a:gd name="connsiteY311" fmla="*/ 95647 h 6857998"/>
              <a:gd name="connsiteX312" fmla="*/ 3184923 w 10531474"/>
              <a:gd name="connsiteY312" fmla="*/ 94853 h 6857998"/>
              <a:gd name="connsiteX313" fmla="*/ 3187701 w 10531474"/>
              <a:gd name="connsiteY313" fmla="*/ 92869 h 6857998"/>
              <a:gd name="connsiteX314" fmla="*/ 3190082 w 10531474"/>
              <a:gd name="connsiteY314" fmla="*/ 90090 h 6857998"/>
              <a:gd name="connsiteX315" fmla="*/ 3191670 w 10531474"/>
              <a:gd name="connsiteY315" fmla="*/ 86122 h 6857998"/>
              <a:gd name="connsiteX316" fmla="*/ 3195241 w 10531474"/>
              <a:gd name="connsiteY316" fmla="*/ 78184 h 6857998"/>
              <a:gd name="connsiteX317" fmla="*/ 3198416 w 10531474"/>
              <a:gd name="connsiteY317" fmla="*/ 70247 h 6857998"/>
              <a:gd name="connsiteX318" fmla="*/ 3200401 w 10531474"/>
              <a:gd name="connsiteY318" fmla="*/ 66675 h 6857998"/>
              <a:gd name="connsiteX319" fmla="*/ 3202385 w 10531474"/>
              <a:gd name="connsiteY319" fmla="*/ 63897 h 6857998"/>
              <a:gd name="connsiteX320" fmla="*/ 3205163 w 10531474"/>
              <a:gd name="connsiteY320" fmla="*/ 61515 h 6857998"/>
              <a:gd name="connsiteX321" fmla="*/ 3208338 w 10531474"/>
              <a:gd name="connsiteY321" fmla="*/ 59928 h 6857998"/>
              <a:gd name="connsiteX322" fmla="*/ 3210323 w 10531474"/>
              <a:gd name="connsiteY322" fmla="*/ 59531 h 6857998"/>
              <a:gd name="connsiteX323" fmla="*/ 3212307 w 10531474"/>
              <a:gd name="connsiteY323" fmla="*/ 59531 h 6857998"/>
              <a:gd name="connsiteX324" fmla="*/ 3214291 w 10531474"/>
              <a:gd name="connsiteY324" fmla="*/ 59531 h 6857998"/>
              <a:gd name="connsiteX325" fmla="*/ 3216673 w 10531474"/>
              <a:gd name="connsiteY325" fmla="*/ 59928 h 6857998"/>
              <a:gd name="connsiteX326" fmla="*/ 3222626 w 10531474"/>
              <a:gd name="connsiteY326" fmla="*/ 62309 h 6857998"/>
              <a:gd name="connsiteX327" fmla="*/ 3228976 w 10531474"/>
              <a:gd name="connsiteY327" fmla="*/ 66278 h 6857998"/>
              <a:gd name="connsiteX328" fmla="*/ 3232945 w 10531474"/>
              <a:gd name="connsiteY328" fmla="*/ 67469 h 6857998"/>
              <a:gd name="connsiteX329" fmla="*/ 3237310 w 10531474"/>
              <a:gd name="connsiteY329" fmla="*/ 67469 h 6857998"/>
              <a:gd name="connsiteX330" fmla="*/ 3241279 w 10531474"/>
              <a:gd name="connsiteY330" fmla="*/ 66675 h 6857998"/>
              <a:gd name="connsiteX331" fmla="*/ 3245644 w 10531474"/>
              <a:gd name="connsiteY331" fmla="*/ 65484 h 6857998"/>
              <a:gd name="connsiteX332" fmla="*/ 3254773 w 10531474"/>
              <a:gd name="connsiteY332" fmla="*/ 61912 h 6857998"/>
              <a:gd name="connsiteX333" fmla="*/ 3263107 w 10531474"/>
              <a:gd name="connsiteY333" fmla="*/ 58340 h 6857998"/>
              <a:gd name="connsiteX334" fmla="*/ 3267473 w 10531474"/>
              <a:gd name="connsiteY334" fmla="*/ 57150 h 6857998"/>
              <a:gd name="connsiteX335" fmla="*/ 3271838 w 10531474"/>
              <a:gd name="connsiteY335" fmla="*/ 55959 h 6857998"/>
              <a:gd name="connsiteX336" fmla="*/ 3275807 w 10531474"/>
              <a:gd name="connsiteY336" fmla="*/ 55562 h 6857998"/>
              <a:gd name="connsiteX337" fmla="*/ 3279776 w 10531474"/>
              <a:gd name="connsiteY337" fmla="*/ 56356 h 6857998"/>
              <a:gd name="connsiteX338" fmla="*/ 3283745 w 10531474"/>
              <a:gd name="connsiteY338" fmla="*/ 57944 h 6857998"/>
              <a:gd name="connsiteX339" fmla="*/ 3287713 w 10531474"/>
              <a:gd name="connsiteY339" fmla="*/ 61119 h 6857998"/>
              <a:gd name="connsiteX340" fmla="*/ 3290888 w 10531474"/>
              <a:gd name="connsiteY340" fmla="*/ 65484 h 6857998"/>
              <a:gd name="connsiteX341" fmla="*/ 3294460 w 10531474"/>
              <a:gd name="connsiteY341" fmla="*/ 71834 h 6857998"/>
              <a:gd name="connsiteX342" fmla="*/ 3296445 w 10531474"/>
              <a:gd name="connsiteY342" fmla="*/ 76994 h 6857998"/>
              <a:gd name="connsiteX343" fmla="*/ 3298032 w 10531474"/>
              <a:gd name="connsiteY343" fmla="*/ 82550 h 6857998"/>
              <a:gd name="connsiteX344" fmla="*/ 3298032 w 10531474"/>
              <a:gd name="connsiteY344" fmla="*/ 86915 h 6857998"/>
              <a:gd name="connsiteX345" fmla="*/ 3297238 w 10531474"/>
              <a:gd name="connsiteY345" fmla="*/ 91281 h 6857998"/>
              <a:gd name="connsiteX346" fmla="*/ 3296445 w 10531474"/>
              <a:gd name="connsiteY346" fmla="*/ 95647 h 6857998"/>
              <a:gd name="connsiteX347" fmla="*/ 3294460 w 10531474"/>
              <a:gd name="connsiteY347" fmla="*/ 99615 h 6857998"/>
              <a:gd name="connsiteX348" fmla="*/ 3292079 w 10531474"/>
              <a:gd name="connsiteY348" fmla="*/ 103187 h 6857998"/>
              <a:gd name="connsiteX349" fmla="*/ 3288904 w 10531474"/>
              <a:gd name="connsiteY349" fmla="*/ 106759 h 6857998"/>
              <a:gd name="connsiteX350" fmla="*/ 3282554 w 10531474"/>
              <a:gd name="connsiteY350" fmla="*/ 113506 h 6857998"/>
              <a:gd name="connsiteX351" fmla="*/ 3275807 w 10531474"/>
              <a:gd name="connsiteY351" fmla="*/ 119856 h 6857998"/>
              <a:gd name="connsiteX352" fmla="*/ 3269060 w 10531474"/>
              <a:gd name="connsiteY352" fmla="*/ 126206 h 6857998"/>
              <a:gd name="connsiteX353" fmla="*/ 3265885 w 10531474"/>
              <a:gd name="connsiteY353" fmla="*/ 129778 h 6857998"/>
              <a:gd name="connsiteX354" fmla="*/ 3263107 w 10531474"/>
              <a:gd name="connsiteY354" fmla="*/ 133350 h 6857998"/>
              <a:gd name="connsiteX355" fmla="*/ 3253185 w 10531474"/>
              <a:gd name="connsiteY355" fmla="*/ 148828 h 6857998"/>
              <a:gd name="connsiteX356" fmla="*/ 3249217 w 10531474"/>
              <a:gd name="connsiteY356" fmla="*/ 155972 h 6857998"/>
              <a:gd name="connsiteX357" fmla="*/ 3246439 w 10531474"/>
              <a:gd name="connsiteY357" fmla="*/ 161131 h 6857998"/>
              <a:gd name="connsiteX358" fmla="*/ 3244851 w 10531474"/>
              <a:gd name="connsiteY358" fmla="*/ 166290 h 6857998"/>
              <a:gd name="connsiteX359" fmla="*/ 3243661 w 10531474"/>
              <a:gd name="connsiteY359" fmla="*/ 169862 h 6857998"/>
              <a:gd name="connsiteX360" fmla="*/ 3243661 w 10531474"/>
              <a:gd name="connsiteY360" fmla="*/ 173831 h 6857998"/>
              <a:gd name="connsiteX361" fmla="*/ 3244454 w 10531474"/>
              <a:gd name="connsiteY361" fmla="*/ 175419 h 6857998"/>
              <a:gd name="connsiteX362" fmla="*/ 3245248 w 10531474"/>
              <a:gd name="connsiteY362" fmla="*/ 177006 h 6857998"/>
              <a:gd name="connsiteX363" fmla="*/ 3247629 w 10531474"/>
              <a:gd name="connsiteY363" fmla="*/ 179784 h 6857998"/>
              <a:gd name="connsiteX364" fmla="*/ 3251201 w 10531474"/>
              <a:gd name="connsiteY364" fmla="*/ 182959 h 6857998"/>
              <a:gd name="connsiteX365" fmla="*/ 3256757 w 10531474"/>
              <a:gd name="connsiteY365" fmla="*/ 185340 h 6857998"/>
              <a:gd name="connsiteX366" fmla="*/ 3263107 w 10531474"/>
              <a:gd name="connsiteY366" fmla="*/ 187722 h 6857998"/>
              <a:gd name="connsiteX367" fmla="*/ 3279776 w 10531474"/>
              <a:gd name="connsiteY367" fmla="*/ 193675 h 6857998"/>
              <a:gd name="connsiteX368" fmla="*/ 3302795 w 10531474"/>
              <a:gd name="connsiteY368" fmla="*/ 200422 h 6857998"/>
              <a:gd name="connsiteX369" fmla="*/ 3304779 w 10531474"/>
              <a:gd name="connsiteY369" fmla="*/ 201612 h 6857998"/>
              <a:gd name="connsiteX370" fmla="*/ 3306763 w 10531474"/>
              <a:gd name="connsiteY370" fmla="*/ 202406 h 6857998"/>
              <a:gd name="connsiteX371" fmla="*/ 3310335 w 10531474"/>
              <a:gd name="connsiteY371" fmla="*/ 204787 h 6857998"/>
              <a:gd name="connsiteX372" fmla="*/ 3313113 w 10531474"/>
              <a:gd name="connsiteY372" fmla="*/ 208359 h 6857998"/>
              <a:gd name="connsiteX373" fmla="*/ 3315891 w 10531474"/>
              <a:gd name="connsiteY373" fmla="*/ 212725 h 6857998"/>
              <a:gd name="connsiteX374" fmla="*/ 3321051 w 10531474"/>
              <a:gd name="connsiteY374" fmla="*/ 221456 h 6857998"/>
              <a:gd name="connsiteX375" fmla="*/ 3326210 w 10531474"/>
              <a:gd name="connsiteY375" fmla="*/ 230981 h 6857998"/>
              <a:gd name="connsiteX376" fmla="*/ 3329385 w 10531474"/>
              <a:gd name="connsiteY376" fmla="*/ 234950 h 6857998"/>
              <a:gd name="connsiteX377" fmla="*/ 3332163 w 10531474"/>
              <a:gd name="connsiteY377" fmla="*/ 238919 h 6857998"/>
              <a:gd name="connsiteX378" fmla="*/ 3336132 w 10531474"/>
              <a:gd name="connsiteY378" fmla="*/ 241300 h 6857998"/>
              <a:gd name="connsiteX379" fmla="*/ 3338513 w 10531474"/>
              <a:gd name="connsiteY379" fmla="*/ 242094 h 6857998"/>
              <a:gd name="connsiteX380" fmla="*/ 3340498 w 10531474"/>
              <a:gd name="connsiteY380" fmla="*/ 243284 h 6857998"/>
              <a:gd name="connsiteX381" fmla="*/ 3343276 w 10531474"/>
              <a:gd name="connsiteY381" fmla="*/ 243681 h 6857998"/>
              <a:gd name="connsiteX382" fmla="*/ 3346054 w 10531474"/>
              <a:gd name="connsiteY382" fmla="*/ 243681 h 6857998"/>
              <a:gd name="connsiteX383" fmla="*/ 3348435 w 10531474"/>
              <a:gd name="connsiteY383" fmla="*/ 243681 h 6857998"/>
              <a:gd name="connsiteX384" fmla="*/ 3352007 w 10531474"/>
              <a:gd name="connsiteY384" fmla="*/ 243284 h 6857998"/>
              <a:gd name="connsiteX385" fmla="*/ 3354786 w 10531474"/>
              <a:gd name="connsiteY385" fmla="*/ 242094 h 6857998"/>
              <a:gd name="connsiteX386" fmla="*/ 3358357 w 10531474"/>
              <a:gd name="connsiteY386" fmla="*/ 240903 h 6857998"/>
              <a:gd name="connsiteX387" fmla="*/ 3366293 w 10531474"/>
              <a:gd name="connsiteY387" fmla="*/ 236934 h 6857998"/>
              <a:gd name="connsiteX388" fmla="*/ 3381772 w 10531474"/>
              <a:gd name="connsiteY388" fmla="*/ 235347 h 6857998"/>
              <a:gd name="connsiteX389" fmla="*/ 3390899 w 10531474"/>
              <a:gd name="connsiteY389" fmla="*/ 224234 h 6857998"/>
              <a:gd name="connsiteX390" fmla="*/ 3399631 w 10531474"/>
              <a:gd name="connsiteY390" fmla="*/ 213915 h 6857998"/>
              <a:gd name="connsiteX391" fmla="*/ 3408362 w 10531474"/>
              <a:gd name="connsiteY391" fmla="*/ 204787 h 6857998"/>
              <a:gd name="connsiteX392" fmla="*/ 3418284 w 10531474"/>
              <a:gd name="connsiteY392" fmla="*/ 196453 h 6857998"/>
              <a:gd name="connsiteX393" fmla="*/ 3428205 w 10531474"/>
              <a:gd name="connsiteY393" fmla="*/ 189706 h 6857998"/>
              <a:gd name="connsiteX394" fmla="*/ 3438524 w 10531474"/>
              <a:gd name="connsiteY394" fmla="*/ 184150 h 6857998"/>
              <a:gd name="connsiteX395" fmla="*/ 3448843 w 10531474"/>
              <a:gd name="connsiteY395" fmla="*/ 179387 h 6857998"/>
              <a:gd name="connsiteX396" fmla="*/ 3459162 w 10531474"/>
              <a:gd name="connsiteY396" fmla="*/ 176609 h 6857998"/>
              <a:gd name="connsiteX397" fmla="*/ 3470274 w 10531474"/>
              <a:gd name="connsiteY397" fmla="*/ 173831 h 6857998"/>
              <a:gd name="connsiteX398" fmla="*/ 3475830 w 10531474"/>
              <a:gd name="connsiteY398" fmla="*/ 173434 h 6857998"/>
              <a:gd name="connsiteX399" fmla="*/ 3480990 w 10531474"/>
              <a:gd name="connsiteY399" fmla="*/ 173037 h 6857998"/>
              <a:gd name="connsiteX400" fmla="*/ 3492499 w 10531474"/>
              <a:gd name="connsiteY400" fmla="*/ 173037 h 6857998"/>
              <a:gd name="connsiteX401" fmla="*/ 3503215 w 10531474"/>
              <a:gd name="connsiteY401" fmla="*/ 174625 h 6857998"/>
              <a:gd name="connsiteX402" fmla="*/ 3515121 w 10531474"/>
              <a:gd name="connsiteY402" fmla="*/ 177006 h 6857998"/>
              <a:gd name="connsiteX403" fmla="*/ 3526235 w 10531474"/>
              <a:gd name="connsiteY403" fmla="*/ 180181 h 6857998"/>
              <a:gd name="connsiteX404" fmla="*/ 3537743 w 10531474"/>
              <a:gd name="connsiteY404" fmla="*/ 185340 h 6857998"/>
              <a:gd name="connsiteX405" fmla="*/ 3548855 w 10531474"/>
              <a:gd name="connsiteY405" fmla="*/ 191294 h 6857998"/>
              <a:gd name="connsiteX406" fmla="*/ 3548459 w 10531474"/>
              <a:gd name="connsiteY406" fmla="*/ 194469 h 6857998"/>
              <a:gd name="connsiteX407" fmla="*/ 3548855 w 10531474"/>
              <a:gd name="connsiteY407" fmla="*/ 197247 h 6857998"/>
              <a:gd name="connsiteX408" fmla="*/ 3550046 w 10531474"/>
              <a:gd name="connsiteY408" fmla="*/ 200025 h 6857998"/>
              <a:gd name="connsiteX409" fmla="*/ 3551634 w 10531474"/>
              <a:gd name="connsiteY409" fmla="*/ 202406 h 6857998"/>
              <a:gd name="connsiteX410" fmla="*/ 3559968 w 10531474"/>
              <a:gd name="connsiteY410" fmla="*/ 210740 h 6857998"/>
              <a:gd name="connsiteX411" fmla="*/ 3568302 w 10531474"/>
              <a:gd name="connsiteY411" fmla="*/ 218281 h 6857998"/>
              <a:gd name="connsiteX412" fmla="*/ 3572271 w 10531474"/>
              <a:gd name="connsiteY412" fmla="*/ 221456 h 6857998"/>
              <a:gd name="connsiteX413" fmla="*/ 3575843 w 10531474"/>
              <a:gd name="connsiteY413" fmla="*/ 225028 h 6857998"/>
              <a:gd name="connsiteX414" fmla="*/ 3580605 w 10531474"/>
              <a:gd name="connsiteY414" fmla="*/ 227409 h 6857998"/>
              <a:gd name="connsiteX415" fmla="*/ 3584177 w 10531474"/>
              <a:gd name="connsiteY415" fmla="*/ 228997 h 6857998"/>
              <a:gd name="connsiteX416" fmla="*/ 3588940 w 10531474"/>
              <a:gd name="connsiteY416" fmla="*/ 229790 h 6857998"/>
              <a:gd name="connsiteX417" fmla="*/ 3592909 w 10531474"/>
              <a:gd name="connsiteY417" fmla="*/ 230584 h 6857998"/>
              <a:gd name="connsiteX418" fmla="*/ 3597275 w 10531474"/>
              <a:gd name="connsiteY418" fmla="*/ 229394 h 6857998"/>
              <a:gd name="connsiteX419" fmla="*/ 3601641 w 10531474"/>
              <a:gd name="connsiteY419" fmla="*/ 227409 h 6857998"/>
              <a:gd name="connsiteX420" fmla="*/ 3606005 w 10531474"/>
              <a:gd name="connsiteY420" fmla="*/ 224234 h 6857998"/>
              <a:gd name="connsiteX421" fmla="*/ 3610371 w 10531474"/>
              <a:gd name="connsiteY421" fmla="*/ 219075 h 6857998"/>
              <a:gd name="connsiteX422" fmla="*/ 3614737 w 10531474"/>
              <a:gd name="connsiteY422" fmla="*/ 213122 h 6857998"/>
              <a:gd name="connsiteX423" fmla="*/ 3619102 w 10531474"/>
              <a:gd name="connsiteY423" fmla="*/ 205581 h 6857998"/>
              <a:gd name="connsiteX424" fmla="*/ 3621880 w 10531474"/>
              <a:gd name="connsiteY424" fmla="*/ 202009 h 6857998"/>
              <a:gd name="connsiteX425" fmla="*/ 3623865 w 10531474"/>
              <a:gd name="connsiteY425" fmla="*/ 198437 h 6857998"/>
              <a:gd name="connsiteX426" fmla="*/ 3626246 w 10531474"/>
              <a:gd name="connsiteY426" fmla="*/ 195659 h 6857998"/>
              <a:gd name="connsiteX427" fmla="*/ 3628627 w 10531474"/>
              <a:gd name="connsiteY427" fmla="*/ 193278 h 6857998"/>
              <a:gd name="connsiteX428" fmla="*/ 3631405 w 10531474"/>
              <a:gd name="connsiteY428" fmla="*/ 191294 h 6857998"/>
              <a:gd name="connsiteX429" fmla="*/ 3634580 w 10531474"/>
              <a:gd name="connsiteY429" fmla="*/ 189309 h 6857998"/>
              <a:gd name="connsiteX430" fmla="*/ 3637359 w 10531474"/>
              <a:gd name="connsiteY430" fmla="*/ 187722 h 6857998"/>
              <a:gd name="connsiteX431" fmla="*/ 3640534 w 10531474"/>
              <a:gd name="connsiteY431" fmla="*/ 186134 h 6857998"/>
              <a:gd name="connsiteX432" fmla="*/ 3646884 w 10531474"/>
              <a:gd name="connsiteY432" fmla="*/ 184944 h 6857998"/>
              <a:gd name="connsiteX433" fmla="*/ 3653630 w 10531474"/>
              <a:gd name="connsiteY433" fmla="*/ 183753 h 6857998"/>
              <a:gd name="connsiteX434" fmla="*/ 3661171 w 10531474"/>
              <a:gd name="connsiteY434" fmla="*/ 183356 h 6857998"/>
              <a:gd name="connsiteX435" fmla="*/ 3668315 w 10531474"/>
              <a:gd name="connsiteY435" fmla="*/ 183753 h 6857998"/>
              <a:gd name="connsiteX436" fmla="*/ 3769519 w 10531474"/>
              <a:gd name="connsiteY436" fmla="*/ 186928 h 6857998"/>
              <a:gd name="connsiteX437" fmla="*/ 3773884 w 10531474"/>
              <a:gd name="connsiteY437" fmla="*/ 188119 h 6857998"/>
              <a:gd name="connsiteX438" fmla="*/ 3777852 w 10531474"/>
              <a:gd name="connsiteY438" fmla="*/ 190103 h 6857998"/>
              <a:gd name="connsiteX439" fmla="*/ 3781027 w 10531474"/>
              <a:gd name="connsiteY439" fmla="*/ 192484 h 6857998"/>
              <a:gd name="connsiteX440" fmla="*/ 3783409 w 10531474"/>
              <a:gd name="connsiteY440" fmla="*/ 195659 h 6857998"/>
              <a:gd name="connsiteX441" fmla="*/ 3785393 w 10531474"/>
              <a:gd name="connsiteY441" fmla="*/ 198834 h 6857998"/>
              <a:gd name="connsiteX442" fmla="*/ 3786980 w 10531474"/>
              <a:gd name="connsiteY442" fmla="*/ 202803 h 6857998"/>
              <a:gd name="connsiteX443" fmla="*/ 3789759 w 10531474"/>
              <a:gd name="connsiteY443" fmla="*/ 210740 h 6857998"/>
              <a:gd name="connsiteX444" fmla="*/ 3792140 w 10531474"/>
              <a:gd name="connsiteY444" fmla="*/ 218678 h 6857998"/>
              <a:gd name="connsiteX445" fmla="*/ 3793727 w 10531474"/>
              <a:gd name="connsiteY445" fmla="*/ 222250 h 6857998"/>
              <a:gd name="connsiteX446" fmla="*/ 3795712 w 10531474"/>
              <a:gd name="connsiteY446" fmla="*/ 226219 h 6857998"/>
              <a:gd name="connsiteX447" fmla="*/ 3797696 w 10531474"/>
              <a:gd name="connsiteY447" fmla="*/ 228997 h 6857998"/>
              <a:gd name="connsiteX448" fmla="*/ 3800078 w 10531474"/>
              <a:gd name="connsiteY448" fmla="*/ 231775 h 6857998"/>
              <a:gd name="connsiteX449" fmla="*/ 3803649 w 10531474"/>
              <a:gd name="connsiteY449" fmla="*/ 234553 h 6857998"/>
              <a:gd name="connsiteX450" fmla="*/ 3807618 w 10531474"/>
              <a:gd name="connsiteY450" fmla="*/ 236537 h 6857998"/>
              <a:gd name="connsiteX451" fmla="*/ 3806824 w 10531474"/>
              <a:gd name="connsiteY451" fmla="*/ 228203 h 6857998"/>
              <a:gd name="connsiteX452" fmla="*/ 3808412 w 10531474"/>
              <a:gd name="connsiteY452" fmla="*/ 220265 h 6857998"/>
              <a:gd name="connsiteX453" fmla="*/ 3806824 w 10531474"/>
              <a:gd name="connsiteY453" fmla="*/ 210344 h 6857998"/>
              <a:gd name="connsiteX454" fmla="*/ 3806824 w 10531474"/>
              <a:gd name="connsiteY454" fmla="*/ 202009 h 6857998"/>
              <a:gd name="connsiteX455" fmla="*/ 3808015 w 10531474"/>
              <a:gd name="connsiteY455" fmla="*/ 194469 h 6857998"/>
              <a:gd name="connsiteX456" fmla="*/ 3809602 w 10531474"/>
              <a:gd name="connsiteY456" fmla="*/ 188119 h 6857998"/>
              <a:gd name="connsiteX457" fmla="*/ 3812380 w 10531474"/>
              <a:gd name="connsiteY457" fmla="*/ 183356 h 6857998"/>
              <a:gd name="connsiteX458" fmla="*/ 3815159 w 10531474"/>
              <a:gd name="connsiteY458" fmla="*/ 178990 h 6857998"/>
              <a:gd name="connsiteX459" fmla="*/ 3819127 w 10531474"/>
              <a:gd name="connsiteY459" fmla="*/ 175419 h 6857998"/>
              <a:gd name="connsiteX460" fmla="*/ 3824288 w 10531474"/>
              <a:gd name="connsiteY460" fmla="*/ 173037 h 6857998"/>
              <a:gd name="connsiteX461" fmla="*/ 3829049 w 10531474"/>
              <a:gd name="connsiteY461" fmla="*/ 171053 h 6857998"/>
              <a:gd name="connsiteX462" fmla="*/ 3834605 w 10531474"/>
              <a:gd name="connsiteY462" fmla="*/ 169465 h 6857998"/>
              <a:gd name="connsiteX463" fmla="*/ 3840559 w 10531474"/>
              <a:gd name="connsiteY463" fmla="*/ 168672 h 6857998"/>
              <a:gd name="connsiteX464" fmla="*/ 3846909 w 10531474"/>
              <a:gd name="connsiteY464" fmla="*/ 167878 h 6857998"/>
              <a:gd name="connsiteX465" fmla="*/ 3860005 w 10531474"/>
              <a:gd name="connsiteY465" fmla="*/ 167481 h 6857998"/>
              <a:gd name="connsiteX466" fmla="*/ 3873896 w 10531474"/>
              <a:gd name="connsiteY466" fmla="*/ 167481 h 6857998"/>
              <a:gd name="connsiteX467" fmla="*/ 3876277 w 10531474"/>
              <a:gd name="connsiteY467" fmla="*/ 162719 h 6857998"/>
              <a:gd name="connsiteX468" fmla="*/ 3878659 w 10531474"/>
              <a:gd name="connsiteY468" fmla="*/ 158353 h 6857998"/>
              <a:gd name="connsiteX469" fmla="*/ 3882230 w 10531474"/>
              <a:gd name="connsiteY469" fmla="*/ 154384 h 6857998"/>
              <a:gd name="connsiteX470" fmla="*/ 3885009 w 10531474"/>
              <a:gd name="connsiteY470" fmla="*/ 150415 h 6857998"/>
              <a:gd name="connsiteX471" fmla="*/ 3888580 w 10531474"/>
              <a:gd name="connsiteY471" fmla="*/ 147240 h 6857998"/>
              <a:gd name="connsiteX472" fmla="*/ 3892550 w 10531474"/>
              <a:gd name="connsiteY472" fmla="*/ 144462 h 6857998"/>
              <a:gd name="connsiteX473" fmla="*/ 3896518 w 10531474"/>
              <a:gd name="connsiteY473" fmla="*/ 142081 h 6857998"/>
              <a:gd name="connsiteX474" fmla="*/ 3900884 w 10531474"/>
              <a:gd name="connsiteY474" fmla="*/ 140097 h 6857998"/>
              <a:gd name="connsiteX475" fmla="*/ 3909218 w 10531474"/>
              <a:gd name="connsiteY475" fmla="*/ 136525 h 6857998"/>
              <a:gd name="connsiteX476" fmla="*/ 3918346 w 10531474"/>
              <a:gd name="connsiteY476" fmla="*/ 133747 h 6857998"/>
              <a:gd name="connsiteX477" fmla="*/ 3928268 w 10531474"/>
              <a:gd name="connsiteY477" fmla="*/ 131762 h 6857998"/>
              <a:gd name="connsiteX478" fmla="*/ 3937793 w 10531474"/>
              <a:gd name="connsiteY478" fmla="*/ 129778 h 6857998"/>
              <a:gd name="connsiteX479" fmla="*/ 3937793 w 10531474"/>
              <a:gd name="connsiteY479" fmla="*/ 129381 h 6857998"/>
              <a:gd name="connsiteX480" fmla="*/ 4009627 w 10531474"/>
              <a:gd name="connsiteY480" fmla="*/ 97631 h 6857998"/>
              <a:gd name="connsiteX481" fmla="*/ 4021534 w 10531474"/>
              <a:gd name="connsiteY481" fmla="*/ 88503 h 6857998"/>
              <a:gd name="connsiteX482" fmla="*/ 4033440 w 10531474"/>
              <a:gd name="connsiteY482" fmla="*/ 80169 h 6857998"/>
              <a:gd name="connsiteX483" fmla="*/ 4039791 w 10531474"/>
              <a:gd name="connsiteY483" fmla="*/ 76597 h 6857998"/>
              <a:gd name="connsiteX484" fmla="*/ 4045743 w 10531474"/>
              <a:gd name="connsiteY484" fmla="*/ 73819 h 6857998"/>
              <a:gd name="connsiteX485" fmla="*/ 4052093 w 10531474"/>
              <a:gd name="connsiteY485" fmla="*/ 71437 h 6857998"/>
              <a:gd name="connsiteX486" fmla="*/ 4058046 w 10531474"/>
              <a:gd name="connsiteY486" fmla="*/ 69453 h 6857998"/>
              <a:gd name="connsiteX487" fmla="*/ 4064396 w 10531474"/>
              <a:gd name="connsiteY487" fmla="*/ 68262 h 6857998"/>
              <a:gd name="connsiteX488" fmla="*/ 4070350 w 10531474"/>
              <a:gd name="connsiteY488" fmla="*/ 68262 h 6857998"/>
              <a:gd name="connsiteX489" fmla="*/ 4076699 w 10531474"/>
              <a:gd name="connsiteY489" fmla="*/ 69453 h 6857998"/>
              <a:gd name="connsiteX490" fmla="*/ 4083049 w 10531474"/>
              <a:gd name="connsiteY490" fmla="*/ 71437 h 6857998"/>
              <a:gd name="connsiteX491" fmla="*/ 4089399 w 10531474"/>
              <a:gd name="connsiteY491" fmla="*/ 74612 h 6857998"/>
              <a:gd name="connsiteX492" fmla="*/ 4095749 w 10531474"/>
              <a:gd name="connsiteY492" fmla="*/ 79772 h 6857998"/>
              <a:gd name="connsiteX493" fmla="*/ 4102496 w 10531474"/>
              <a:gd name="connsiteY493" fmla="*/ 86122 h 6857998"/>
              <a:gd name="connsiteX494" fmla="*/ 4108846 w 10531474"/>
              <a:gd name="connsiteY494" fmla="*/ 93265 h 6857998"/>
              <a:gd name="connsiteX495" fmla="*/ 4112021 w 10531474"/>
              <a:gd name="connsiteY495" fmla="*/ 97631 h 6857998"/>
              <a:gd name="connsiteX496" fmla="*/ 4115990 w 10531474"/>
              <a:gd name="connsiteY496" fmla="*/ 100806 h 6857998"/>
              <a:gd name="connsiteX497" fmla="*/ 4119165 w 10531474"/>
              <a:gd name="connsiteY497" fmla="*/ 103187 h 6857998"/>
              <a:gd name="connsiteX498" fmla="*/ 4122341 w 10531474"/>
              <a:gd name="connsiteY498" fmla="*/ 105172 h 6857998"/>
              <a:gd name="connsiteX499" fmla="*/ 4125912 w 10531474"/>
              <a:gd name="connsiteY499" fmla="*/ 105569 h 6857998"/>
              <a:gd name="connsiteX500" fmla="*/ 4129484 w 10531474"/>
              <a:gd name="connsiteY500" fmla="*/ 105965 h 6857998"/>
              <a:gd name="connsiteX501" fmla="*/ 4132263 w 10531474"/>
              <a:gd name="connsiteY501" fmla="*/ 105569 h 6857998"/>
              <a:gd name="connsiteX502" fmla="*/ 4135834 w 10531474"/>
              <a:gd name="connsiteY502" fmla="*/ 105172 h 6857998"/>
              <a:gd name="connsiteX503" fmla="*/ 4138612 w 10531474"/>
              <a:gd name="connsiteY503" fmla="*/ 103584 h 6857998"/>
              <a:gd name="connsiteX504" fmla="*/ 4141787 w 10531474"/>
              <a:gd name="connsiteY504" fmla="*/ 102394 h 6857998"/>
              <a:gd name="connsiteX505" fmla="*/ 4146946 w 10531474"/>
              <a:gd name="connsiteY505" fmla="*/ 98425 h 6857998"/>
              <a:gd name="connsiteX506" fmla="*/ 4152502 w 10531474"/>
              <a:gd name="connsiteY506" fmla="*/ 93265 h 6857998"/>
              <a:gd name="connsiteX507" fmla="*/ 4157265 w 10531474"/>
              <a:gd name="connsiteY507" fmla="*/ 88503 h 6857998"/>
              <a:gd name="connsiteX508" fmla="*/ 4161630 w 10531474"/>
              <a:gd name="connsiteY508" fmla="*/ 84137 h 6857998"/>
              <a:gd name="connsiteX509" fmla="*/ 4166790 w 10531474"/>
              <a:gd name="connsiteY509" fmla="*/ 80565 h 6857998"/>
              <a:gd name="connsiteX510" fmla="*/ 4171155 w 10531474"/>
              <a:gd name="connsiteY510" fmla="*/ 76994 h 6857998"/>
              <a:gd name="connsiteX511" fmla="*/ 4175521 w 10531474"/>
              <a:gd name="connsiteY511" fmla="*/ 74215 h 6857998"/>
              <a:gd name="connsiteX512" fmla="*/ 4179888 w 10531474"/>
              <a:gd name="connsiteY512" fmla="*/ 71437 h 6857998"/>
              <a:gd name="connsiteX513" fmla="*/ 4185046 w 10531474"/>
              <a:gd name="connsiteY513" fmla="*/ 69453 h 6857998"/>
              <a:gd name="connsiteX514" fmla="*/ 4189412 w 10531474"/>
              <a:gd name="connsiteY514" fmla="*/ 67865 h 6857998"/>
              <a:gd name="connsiteX515" fmla="*/ 4194174 w 10531474"/>
              <a:gd name="connsiteY515" fmla="*/ 66675 h 6857998"/>
              <a:gd name="connsiteX516" fmla="*/ 4198540 w 10531474"/>
              <a:gd name="connsiteY516" fmla="*/ 66675 h 6857998"/>
              <a:gd name="connsiteX517" fmla="*/ 4203699 w 10531474"/>
              <a:gd name="connsiteY517" fmla="*/ 66675 h 6857998"/>
              <a:gd name="connsiteX518" fmla="*/ 4208065 w 10531474"/>
              <a:gd name="connsiteY518" fmla="*/ 67469 h 6857998"/>
              <a:gd name="connsiteX519" fmla="*/ 4212430 w 10531474"/>
              <a:gd name="connsiteY519" fmla="*/ 68659 h 6857998"/>
              <a:gd name="connsiteX520" fmla="*/ 4217193 w 10531474"/>
              <a:gd name="connsiteY520" fmla="*/ 70644 h 6857998"/>
              <a:gd name="connsiteX521" fmla="*/ 4221559 w 10531474"/>
              <a:gd name="connsiteY521" fmla="*/ 73025 h 6857998"/>
              <a:gd name="connsiteX522" fmla="*/ 4226321 w 10531474"/>
              <a:gd name="connsiteY522" fmla="*/ 76597 h 6857998"/>
              <a:gd name="connsiteX523" fmla="*/ 4230687 w 10531474"/>
              <a:gd name="connsiteY523" fmla="*/ 80565 h 6857998"/>
              <a:gd name="connsiteX524" fmla="*/ 4237830 w 10531474"/>
              <a:gd name="connsiteY524" fmla="*/ 87312 h 6857998"/>
              <a:gd name="connsiteX525" fmla="*/ 4244974 w 10531474"/>
              <a:gd name="connsiteY525" fmla="*/ 94853 h 6857998"/>
              <a:gd name="connsiteX526" fmla="*/ 4247752 w 10531474"/>
              <a:gd name="connsiteY526" fmla="*/ 98822 h 6857998"/>
              <a:gd name="connsiteX527" fmla="*/ 4250530 w 10531474"/>
              <a:gd name="connsiteY527" fmla="*/ 102790 h 6857998"/>
              <a:gd name="connsiteX528" fmla="*/ 4253705 w 10531474"/>
              <a:gd name="connsiteY528" fmla="*/ 107156 h 6857998"/>
              <a:gd name="connsiteX529" fmla="*/ 4255690 w 10531474"/>
              <a:gd name="connsiteY529" fmla="*/ 111522 h 6857998"/>
              <a:gd name="connsiteX530" fmla="*/ 4257674 w 10531474"/>
              <a:gd name="connsiteY530" fmla="*/ 115887 h 6857998"/>
              <a:gd name="connsiteX531" fmla="*/ 4258468 w 10531474"/>
              <a:gd name="connsiteY531" fmla="*/ 120253 h 6857998"/>
              <a:gd name="connsiteX532" fmla="*/ 4258468 w 10531474"/>
              <a:gd name="connsiteY532" fmla="*/ 125412 h 6857998"/>
              <a:gd name="connsiteX533" fmla="*/ 4258072 w 10531474"/>
              <a:gd name="connsiteY533" fmla="*/ 130175 h 6857998"/>
              <a:gd name="connsiteX534" fmla="*/ 4257277 w 10531474"/>
              <a:gd name="connsiteY534" fmla="*/ 134937 h 6857998"/>
              <a:gd name="connsiteX535" fmla="*/ 4254499 w 10531474"/>
              <a:gd name="connsiteY535" fmla="*/ 140494 h 6857998"/>
              <a:gd name="connsiteX536" fmla="*/ 4251324 w 10531474"/>
              <a:gd name="connsiteY536" fmla="*/ 146050 h 6857998"/>
              <a:gd name="connsiteX537" fmla="*/ 4246959 w 10531474"/>
              <a:gd name="connsiteY537" fmla="*/ 152003 h 6857998"/>
              <a:gd name="connsiteX538" fmla="*/ 4244180 w 10531474"/>
              <a:gd name="connsiteY538" fmla="*/ 154781 h 6857998"/>
              <a:gd name="connsiteX539" fmla="*/ 4242196 w 10531474"/>
              <a:gd name="connsiteY539" fmla="*/ 157559 h 6857998"/>
              <a:gd name="connsiteX540" fmla="*/ 4240212 w 10531474"/>
              <a:gd name="connsiteY540" fmla="*/ 161131 h 6857998"/>
              <a:gd name="connsiteX541" fmla="*/ 4239021 w 10531474"/>
              <a:gd name="connsiteY541" fmla="*/ 164306 h 6857998"/>
              <a:gd name="connsiteX542" fmla="*/ 4237830 w 10531474"/>
              <a:gd name="connsiteY542" fmla="*/ 167084 h 6857998"/>
              <a:gd name="connsiteX543" fmla="*/ 4237435 w 10531474"/>
              <a:gd name="connsiteY543" fmla="*/ 169465 h 6857998"/>
              <a:gd name="connsiteX544" fmla="*/ 4237435 w 10531474"/>
              <a:gd name="connsiteY544" fmla="*/ 172640 h 6857998"/>
              <a:gd name="connsiteX545" fmla="*/ 4237435 w 10531474"/>
              <a:gd name="connsiteY545" fmla="*/ 175419 h 6857998"/>
              <a:gd name="connsiteX546" fmla="*/ 4237830 w 10531474"/>
              <a:gd name="connsiteY546" fmla="*/ 177800 h 6857998"/>
              <a:gd name="connsiteX547" fmla="*/ 4239021 w 10531474"/>
              <a:gd name="connsiteY547" fmla="*/ 180181 h 6857998"/>
              <a:gd name="connsiteX548" fmla="*/ 4240212 w 10531474"/>
              <a:gd name="connsiteY548" fmla="*/ 182959 h 6857998"/>
              <a:gd name="connsiteX549" fmla="*/ 4242196 w 10531474"/>
              <a:gd name="connsiteY549" fmla="*/ 184944 h 6857998"/>
              <a:gd name="connsiteX550" fmla="*/ 4244180 w 10531474"/>
              <a:gd name="connsiteY550" fmla="*/ 186928 h 6857998"/>
              <a:gd name="connsiteX551" fmla="*/ 4246959 w 10531474"/>
              <a:gd name="connsiteY551" fmla="*/ 188515 h 6857998"/>
              <a:gd name="connsiteX552" fmla="*/ 4249737 w 10531474"/>
              <a:gd name="connsiteY552" fmla="*/ 190103 h 6857998"/>
              <a:gd name="connsiteX553" fmla="*/ 4253309 w 10531474"/>
              <a:gd name="connsiteY553" fmla="*/ 192087 h 6857998"/>
              <a:gd name="connsiteX554" fmla="*/ 4257674 w 10531474"/>
              <a:gd name="connsiteY554" fmla="*/ 193675 h 6857998"/>
              <a:gd name="connsiteX555" fmla="*/ 4261643 w 10531474"/>
              <a:gd name="connsiteY555" fmla="*/ 194072 h 6857998"/>
              <a:gd name="connsiteX556" fmla="*/ 4264421 w 10531474"/>
              <a:gd name="connsiteY556" fmla="*/ 194469 h 6857998"/>
              <a:gd name="connsiteX557" fmla="*/ 4267596 w 10531474"/>
              <a:gd name="connsiteY557" fmla="*/ 194072 h 6857998"/>
              <a:gd name="connsiteX558" fmla="*/ 4270374 w 10531474"/>
              <a:gd name="connsiteY558" fmla="*/ 193278 h 6857998"/>
              <a:gd name="connsiteX559" fmla="*/ 4272360 w 10531474"/>
              <a:gd name="connsiteY559" fmla="*/ 192087 h 6857998"/>
              <a:gd name="connsiteX560" fmla="*/ 4274343 w 10531474"/>
              <a:gd name="connsiteY560" fmla="*/ 190103 h 6857998"/>
              <a:gd name="connsiteX561" fmla="*/ 4275931 w 10531474"/>
              <a:gd name="connsiteY561" fmla="*/ 187722 h 6857998"/>
              <a:gd name="connsiteX562" fmla="*/ 4276724 w 10531474"/>
              <a:gd name="connsiteY562" fmla="*/ 185340 h 6857998"/>
              <a:gd name="connsiteX563" fmla="*/ 4277915 w 10531474"/>
              <a:gd name="connsiteY563" fmla="*/ 182959 h 6857998"/>
              <a:gd name="connsiteX564" fmla="*/ 4279899 w 10531474"/>
              <a:gd name="connsiteY564" fmla="*/ 177006 h 6857998"/>
              <a:gd name="connsiteX565" fmla="*/ 4280693 w 10531474"/>
              <a:gd name="connsiteY565" fmla="*/ 170656 h 6857998"/>
              <a:gd name="connsiteX566" fmla="*/ 4281090 w 10531474"/>
              <a:gd name="connsiteY566" fmla="*/ 164306 h 6857998"/>
              <a:gd name="connsiteX567" fmla="*/ 4282280 w 10531474"/>
              <a:gd name="connsiteY567" fmla="*/ 157559 h 6857998"/>
              <a:gd name="connsiteX568" fmla="*/ 4284265 w 10531474"/>
              <a:gd name="connsiteY568" fmla="*/ 152003 h 6857998"/>
              <a:gd name="connsiteX569" fmla="*/ 4286249 w 10531474"/>
              <a:gd name="connsiteY569" fmla="*/ 146050 h 6857998"/>
              <a:gd name="connsiteX570" fmla="*/ 4288631 w 10531474"/>
              <a:gd name="connsiteY570" fmla="*/ 140494 h 6857998"/>
              <a:gd name="connsiteX571" fmla="*/ 4293790 w 10531474"/>
              <a:gd name="connsiteY571" fmla="*/ 129381 h 6857998"/>
              <a:gd name="connsiteX572" fmla="*/ 4299346 w 10531474"/>
              <a:gd name="connsiteY572" fmla="*/ 117872 h 6857998"/>
              <a:gd name="connsiteX573" fmla="*/ 4301727 w 10531474"/>
              <a:gd name="connsiteY573" fmla="*/ 111919 h 6857998"/>
              <a:gd name="connsiteX574" fmla="*/ 4303712 w 10531474"/>
              <a:gd name="connsiteY574" fmla="*/ 105965 h 6857998"/>
              <a:gd name="connsiteX575" fmla="*/ 4305696 w 10531474"/>
              <a:gd name="connsiteY575" fmla="*/ 99615 h 6857998"/>
              <a:gd name="connsiteX576" fmla="*/ 4306887 w 10531474"/>
              <a:gd name="connsiteY576" fmla="*/ 93265 h 6857998"/>
              <a:gd name="connsiteX577" fmla="*/ 4307680 w 10531474"/>
              <a:gd name="connsiteY577" fmla="*/ 86519 h 6857998"/>
              <a:gd name="connsiteX578" fmla="*/ 4307285 w 10531474"/>
              <a:gd name="connsiteY578" fmla="*/ 78978 h 6857998"/>
              <a:gd name="connsiteX579" fmla="*/ 4306093 w 10531474"/>
              <a:gd name="connsiteY579" fmla="*/ 71437 h 6857998"/>
              <a:gd name="connsiteX580" fmla="*/ 4304109 w 10531474"/>
              <a:gd name="connsiteY580" fmla="*/ 63500 h 6857998"/>
              <a:gd name="connsiteX581" fmla="*/ 4302919 w 10531474"/>
              <a:gd name="connsiteY581" fmla="*/ 56356 h 6857998"/>
              <a:gd name="connsiteX582" fmla="*/ 4301727 w 10531474"/>
              <a:gd name="connsiteY582" fmla="*/ 50006 h 6857998"/>
              <a:gd name="connsiteX583" fmla="*/ 4302124 w 10531474"/>
              <a:gd name="connsiteY583" fmla="*/ 44053 h 6857998"/>
              <a:gd name="connsiteX584" fmla="*/ 4303315 w 10531474"/>
              <a:gd name="connsiteY584" fmla="*/ 38497 h 6857998"/>
              <a:gd name="connsiteX585" fmla="*/ 4305299 w 10531474"/>
              <a:gd name="connsiteY585" fmla="*/ 33337 h 6857998"/>
              <a:gd name="connsiteX586" fmla="*/ 4307680 w 10531474"/>
              <a:gd name="connsiteY586" fmla="*/ 28972 h 6857998"/>
              <a:gd name="connsiteX587" fmla="*/ 4311252 w 10531474"/>
              <a:gd name="connsiteY587" fmla="*/ 25003 h 6857998"/>
              <a:gd name="connsiteX588" fmla="*/ 4315221 w 10531474"/>
              <a:gd name="connsiteY588" fmla="*/ 22225 h 6857998"/>
              <a:gd name="connsiteX589" fmla="*/ 4319587 w 10531474"/>
              <a:gd name="connsiteY589" fmla="*/ 19844 h 6857998"/>
              <a:gd name="connsiteX590" fmla="*/ 4324746 w 10531474"/>
              <a:gd name="connsiteY590" fmla="*/ 18653 h 6857998"/>
              <a:gd name="connsiteX591" fmla="*/ 4330700 w 10531474"/>
              <a:gd name="connsiteY591" fmla="*/ 18256 h 6857998"/>
              <a:gd name="connsiteX592" fmla="*/ 4337049 w 10531474"/>
              <a:gd name="connsiteY592" fmla="*/ 18653 h 6857998"/>
              <a:gd name="connsiteX593" fmla="*/ 4343796 w 10531474"/>
              <a:gd name="connsiteY593" fmla="*/ 20240 h 6857998"/>
              <a:gd name="connsiteX594" fmla="*/ 4350940 w 10531474"/>
              <a:gd name="connsiteY594" fmla="*/ 22622 h 6857998"/>
              <a:gd name="connsiteX595" fmla="*/ 4358481 w 10531474"/>
              <a:gd name="connsiteY595" fmla="*/ 26590 h 6857998"/>
              <a:gd name="connsiteX596" fmla="*/ 4366021 w 10531474"/>
              <a:gd name="connsiteY596" fmla="*/ 31750 h 6857998"/>
              <a:gd name="connsiteX597" fmla="*/ 4370784 w 10531474"/>
              <a:gd name="connsiteY597" fmla="*/ 35322 h 6857998"/>
              <a:gd name="connsiteX598" fmla="*/ 4373959 w 10531474"/>
              <a:gd name="connsiteY598" fmla="*/ 39290 h 6857998"/>
              <a:gd name="connsiteX599" fmla="*/ 4375943 w 10531474"/>
              <a:gd name="connsiteY599" fmla="*/ 43259 h 6857998"/>
              <a:gd name="connsiteX600" fmla="*/ 4377530 w 10531474"/>
              <a:gd name="connsiteY600" fmla="*/ 47228 h 6857998"/>
              <a:gd name="connsiteX601" fmla="*/ 4377927 w 10531474"/>
              <a:gd name="connsiteY601" fmla="*/ 51594 h 6857998"/>
              <a:gd name="connsiteX602" fmla="*/ 4377927 w 10531474"/>
              <a:gd name="connsiteY602" fmla="*/ 56356 h 6857998"/>
              <a:gd name="connsiteX603" fmla="*/ 4377134 w 10531474"/>
              <a:gd name="connsiteY603" fmla="*/ 65881 h 6857998"/>
              <a:gd name="connsiteX604" fmla="*/ 4375547 w 10531474"/>
              <a:gd name="connsiteY604" fmla="*/ 75009 h 6857998"/>
              <a:gd name="connsiteX605" fmla="*/ 4375149 w 10531474"/>
              <a:gd name="connsiteY605" fmla="*/ 79772 h 6857998"/>
              <a:gd name="connsiteX606" fmla="*/ 4375149 w 10531474"/>
              <a:gd name="connsiteY606" fmla="*/ 84137 h 6857998"/>
              <a:gd name="connsiteX607" fmla="*/ 4375943 w 10531474"/>
              <a:gd name="connsiteY607" fmla="*/ 88503 h 6857998"/>
              <a:gd name="connsiteX608" fmla="*/ 4377134 w 10531474"/>
              <a:gd name="connsiteY608" fmla="*/ 92869 h 6857998"/>
              <a:gd name="connsiteX609" fmla="*/ 4379515 w 10531474"/>
              <a:gd name="connsiteY609" fmla="*/ 96837 h 6857998"/>
              <a:gd name="connsiteX610" fmla="*/ 4383087 w 10531474"/>
              <a:gd name="connsiteY610" fmla="*/ 100806 h 6857998"/>
              <a:gd name="connsiteX611" fmla="*/ 4385865 w 10531474"/>
              <a:gd name="connsiteY611" fmla="*/ 101600 h 6857998"/>
              <a:gd name="connsiteX612" fmla="*/ 4387849 w 10531474"/>
              <a:gd name="connsiteY612" fmla="*/ 103584 h 6857998"/>
              <a:gd name="connsiteX613" fmla="*/ 4389437 w 10531474"/>
              <a:gd name="connsiteY613" fmla="*/ 105965 h 6857998"/>
              <a:gd name="connsiteX614" fmla="*/ 4390230 w 10531474"/>
              <a:gd name="connsiteY614" fmla="*/ 108744 h 6857998"/>
              <a:gd name="connsiteX615" fmla="*/ 4391818 w 10531474"/>
              <a:gd name="connsiteY615" fmla="*/ 115094 h 6857998"/>
              <a:gd name="connsiteX616" fmla="*/ 4392613 w 10531474"/>
              <a:gd name="connsiteY616" fmla="*/ 121444 h 6857998"/>
              <a:gd name="connsiteX617" fmla="*/ 4393802 w 10531474"/>
              <a:gd name="connsiteY617" fmla="*/ 124222 h 6857998"/>
              <a:gd name="connsiteX618" fmla="*/ 4394596 w 10531474"/>
              <a:gd name="connsiteY618" fmla="*/ 127397 h 6857998"/>
              <a:gd name="connsiteX619" fmla="*/ 4396184 w 10531474"/>
              <a:gd name="connsiteY619" fmla="*/ 129778 h 6857998"/>
              <a:gd name="connsiteX620" fmla="*/ 4398169 w 10531474"/>
              <a:gd name="connsiteY620" fmla="*/ 131762 h 6857998"/>
              <a:gd name="connsiteX621" fmla="*/ 4400549 w 10531474"/>
              <a:gd name="connsiteY621" fmla="*/ 132556 h 6857998"/>
              <a:gd name="connsiteX622" fmla="*/ 4404121 w 10531474"/>
              <a:gd name="connsiteY622" fmla="*/ 133747 h 6857998"/>
              <a:gd name="connsiteX623" fmla="*/ 4408090 w 10531474"/>
              <a:gd name="connsiteY623" fmla="*/ 133747 h 6857998"/>
              <a:gd name="connsiteX624" fmla="*/ 4412852 w 10531474"/>
              <a:gd name="connsiteY624" fmla="*/ 132556 h 6857998"/>
              <a:gd name="connsiteX625" fmla="*/ 4434680 w 10531474"/>
              <a:gd name="connsiteY625" fmla="*/ 118269 h 6857998"/>
              <a:gd name="connsiteX626" fmla="*/ 4437062 w 10531474"/>
              <a:gd name="connsiteY626" fmla="*/ 115887 h 6857998"/>
              <a:gd name="connsiteX627" fmla="*/ 4439840 w 10531474"/>
              <a:gd name="connsiteY627" fmla="*/ 115094 h 6857998"/>
              <a:gd name="connsiteX628" fmla="*/ 4442221 w 10531474"/>
              <a:gd name="connsiteY628" fmla="*/ 113903 h 6857998"/>
              <a:gd name="connsiteX629" fmla="*/ 4445793 w 10531474"/>
              <a:gd name="connsiteY629" fmla="*/ 114300 h 6857998"/>
              <a:gd name="connsiteX630" fmla="*/ 4450555 w 10531474"/>
              <a:gd name="connsiteY630" fmla="*/ 107950 h 6857998"/>
              <a:gd name="connsiteX631" fmla="*/ 4455715 w 10531474"/>
              <a:gd name="connsiteY631" fmla="*/ 103187 h 6857998"/>
              <a:gd name="connsiteX632" fmla="*/ 4460080 w 10531474"/>
              <a:gd name="connsiteY632" fmla="*/ 98822 h 6857998"/>
              <a:gd name="connsiteX633" fmla="*/ 4464049 w 10531474"/>
              <a:gd name="connsiteY633" fmla="*/ 95647 h 6857998"/>
              <a:gd name="connsiteX634" fmla="*/ 4468019 w 10531474"/>
              <a:gd name="connsiteY634" fmla="*/ 93265 h 6857998"/>
              <a:gd name="connsiteX635" fmla="*/ 4471987 w 10531474"/>
              <a:gd name="connsiteY635" fmla="*/ 92472 h 6857998"/>
              <a:gd name="connsiteX636" fmla="*/ 4475162 w 10531474"/>
              <a:gd name="connsiteY636" fmla="*/ 92869 h 6857998"/>
              <a:gd name="connsiteX637" fmla="*/ 4479130 w 10531474"/>
              <a:gd name="connsiteY637" fmla="*/ 93662 h 6857998"/>
              <a:gd name="connsiteX638" fmla="*/ 4483099 w 10531474"/>
              <a:gd name="connsiteY638" fmla="*/ 96837 h 6857998"/>
              <a:gd name="connsiteX639" fmla="*/ 4487068 w 10531474"/>
              <a:gd name="connsiteY639" fmla="*/ 100409 h 6857998"/>
              <a:gd name="connsiteX640" fmla="*/ 4491037 w 10531474"/>
              <a:gd name="connsiteY640" fmla="*/ 105569 h 6857998"/>
              <a:gd name="connsiteX641" fmla="*/ 4495402 w 10531474"/>
              <a:gd name="connsiteY641" fmla="*/ 111919 h 6857998"/>
              <a:gd name="connsiteX642" fmla="*/ 4500165 w 10531474"/>
              <a:gd name="connsiteY642" fmla="*/ 119856 h 6857998"/>
              <a:gd name="connsiteX643" fmla="*/ 4505722 w 10531474"/>
              <a:gd name="connsiteY643" fmla="*/ 128587 h 6857998"/>
              <a:gd name="connsiteX644" fmla="*/ 4518024 w 10531474"/>
              <a:gd name="connsiteY644" fmla="*/ 152003 h 6857998"/>
              <a:gd name="connsiteX645" fmla="*/ 4519612 w 10531474"/>
              <a:gd name="connsiteY645" fmla="*/ 156765 h 6857998"/>
              <a:gd name="connsiteX646" fmla="*/ 4520802 w 10531474"/>
              <a:gd name="connsiteY646" fmla="*/ 161528 h 6857998"/>
              <a:gd name="connsiteX647" fmla="*/ 4521596 w 10531474"/>
              <a:gd name="connsiteY647" fmla="*/ 166290 h 6857998"/>
              <a:gd name="connsiteX648" fmla="*/ 4521993 w 10531474"/>
              <a:gd name="connsiteY648" fmla="*/ 170656 h 6857998"/>
              <a:gd name="connsiteX649" fmla="*/ 4522390 w 10531474"/>
              <a:gd name="connsiteY649" fmla="*/ 175022 h 6857998"/>
              <a:gd name="connsiteX650" fmla="*/ 4521993 w 10531474"/>
              <a:gd name="connsiteY650" fmla="*/ 179387 h 6857998"/>
              <a:gd name="connsiteX651" fmla="*/ 4521596 w 10531474"/>
              <a:gd name="connsiteY651" fmla="*/ 183753 h 6857998"/>
              <a:gd name="connsiteX652" fmla="*/ 4520405 w 10531474"/>
              <a:gd name="connsiteY652" fmla="*/ 188119 h 6857998"/>
              <a:gd name="connsiteX653" fmla="*/ 4519215 w 10531474"/>
              <a:gd name="connsiteY653" fmla="*/ 192087 h 6857998"/>
              <a:gd name="connsiteX654" fmla="*/ 4517230 w 10531474"/>
              <a:gd name="connsiteY654" fmla="*/ 196056 h 6857998"/>
              <a:gd name="connsiteX655" fmla="*/ 4515246 w 10531474"/>
              <a:gd name="connsiteY655" fmla="*/ 200025 h 6857998"/>
              <a:gd name="connsiteX656" fmla="*/ 4513262 w 10531474"/>
              <a:gd name="connsiteY656" fmla="*/ 203994 h 6857998"/>
              <a:gd name="connsiteX657" fmla="*/ 4507705 w 10531474"/>
              <a:gd name="connsiteY657" fmla="*/ 211931 h 6857998"/>
              <a:gd name="connsiteX658" fmla="*/ 4501356 w 10531474"/>
              <a:gd name="connsiteY658" fmla="*/ 219075 h 6857998"/>
              <a:gd name="connsiteX659" fmla="*/ 4501356 w 10531474"/>
              <a:gd name="connsiteY659" fmla="*/ 235744 h 6857998"/>
              <a:gd name="connsiteX660" fmla="*/ 4508896 w 10531474"/>
              <a:gd name="connsiteY660" fmla="*/ 286940 h 6857998"/>
              <a:gd name="connsiteX661" fmla="*/ 4523977 w 10531474"/>
              <a:gd name="connsiteY661" fmla="*/ 300831 h 6857998"/>
              <a:gd name="connsiteX662" fmla="*/ 4531518 w 10531474"/>
              <a:gd name="connsiteY662" fmla="*/ 307578 h 6857998"/>
              <a:gd name="connsiteX663" fmla="*/ 4537868 w 10531474"/>
              <a:gd name="connsiteY663" fmla="*/ 315515 h 6857998"/>
              <a:gd name="connsiteX664" fmla="*/ 4544218 w 10531474"/>
              <a:gd name="connsiteY664" fmla="*/ 323453 h 6857998"/>
              <a:gd name="connsiteX665" fmla="*/ 4548981 w 10531474"/>
              <a:gd name="connsiteY665" fmla="*/ 331787 h 6857998"/>
              <a:gd name="connsiteX666" fmla="*/ 4551362 w 10531474"/>
              <a:gd name="connsiteY666" fmla="*/ 336550 h 6857998"/>
              <a:gd name="connsiteX667" fmla="*/ 4553347 w 10531474"/>
              <a:gd name="connsiteY667" fmla="*/ 340915 h 6857998"/>
              <a:gd name="connsiteX668" fmla="*/ 4554934 w 10531474"/>
              <a:gd name="connsiteY668" fmla="*/ 346075 h 6857998"/>
              <a:gd name="connsiteX669" fmla="*/ 4556521 w 10531474"/>
              <a:gd name="connsiteY669" fmla="*/ 351234 h 6857998"/>
              <a:gd name="connsiteX670" fmla="*/ 4556918 w 10531474"/>
              <a:gd name="connsiteY670" fmla="*/ 351234 h 6857998"/>
              <a:gd name="connsiteX671" fmla="*/ 4616449 w 10531474"/>
              <a:gd name="connsiteY671" fmla="*/ 368697 h 6857998"/>
              <a:gd name="connsiteX672" fmla="*/ 4616449 w 10531474"/>
              <a:gd name="connsiteY672" fmla="*/ 309165 h 6857998"/>
              <a:gd name="connsiteX673" fmla="*/ 4686696 w 10531474"/>
              <a:gd name="connsiteY673" fmla="*/ 336947 h 6857998"/>
              <a:gd name="connsiteX674" fmla="*/ 4689474 w 10531474"/>
              <a:gd name="connsiteY674" fmla="*/ 330597 h 6857998"/>
              <a:gd name="connsiteX675" fmla="*/ 4693046 w 10531474"/>
              <a:gd name="connsiteY675" fmla="*/ 324644 h 6857998"/>
              <a:gd name="connsiteX676" fmla="*/ 4696618 w 10531474"/>
              <a:gd name="connsiteY676" fmla="*/ 319881 h 6857998"/>
              <a:gd name="connsiteX677" fmla="*/ 4699793 w 10531474"/>
              <a:gd name="connsiteY677" fmla="*/ 315515 h 6857998"/>
              <a:gd name="connsiteX678" fmla="*/ 4703762 w 10531474"/>
              <a:gd name="connsiteY678" fmla="*/ 311547 h 6857998"/>
              <a:gd name="connsiteX679" fmla="*/ 4707730 w 10531474"/>
              <a:gd name="connsiteY679" fmla="*/ 307975 h 6857998"/>
              <a:gd name="connsiteX680" fmla="*/ 4711699 w 10531474"/>
              <a:gd name="connsiteY680" fmla="*/ 305197 h 6857998"/>
              <a:gd name="connsiteX681" fmla="*/ 4715668 w 10531474"/>
              <a:gd name="connsiteY681" fmla="*/ 302022 h 6857998"/>
              <a:gd name="connsiteX682" fmla="*/ 4720034 w 10531474"/>
              <a:gd name="connsiteY682" fmla="*/ 300434 h 6857998"/>
              <a:gd name="connsiteX683" fmla="*/ 4724003 w 10531474"/>
              <a:gd name="connsiteY683" fmla="*/ 298847 h 6857998"/>
              <a:gd name="connsiteX684" fmla="*/ 4728369 w 10531474"/>
              <a:gd name="connsiteY684" fmla="*/ 297259 h 6857998"/>
              <a:gd name="connsiteX685" fmla="*/ 4732734 w 10531474"/>
              <a:gd name="connsiteY685" fmla="*/ 296862 h 6857998"/>
              <a:gd name="connsiteX686" fmla="*/ 4737099 w 10531474"/>
              <a:gd name="connsiteY686" fmla="*/ 295672 h 6857998"/>
              <a:gd name="connsiteX687" fmla="*/ 4741465 w 10531474"/>
              <a:gd name="connsiteY687" fmla="*/ 295672 h 6857998"/>
              <a:gd name="connsiteX688" fmla="*/ 4750991 w 10531474"/>
              <a:gd name="connsiteY688" fmla="*/ 295672 h 6857998"/>
              <a:gd name="connsiteX689" fmla="*/ 4760912 w 10531474"/>
              <a:gd name="connsiteY689" fmla="*/ 296862 h 6857998"/>
              <a:gd name="connsiteX690" fmla="*/ 4770040 w 10531474"/>
              <a:gd name="connsiteY690" fmla="*/ 298450 h 6857998"/>
              <a:gd name="connsiteX691" fmla="*/ 4789487 w 10531474"/>
              <a:gd name="connsiteY691" fmla="*/ 302022 h 6857998"/>
              <a:gd name="connsiteX692" fmla="*/ 4799012 w 10531474"/>
              <a:gd name="connsiteY692" fmla="*/ 304006 h 6857998"/>
              <a:gd name="connsiteX693" fmla="*/ 4808537 w 10531474"/>
              <a:gd name="connsiteY693" fmla="*/ 305197 h 6857998"/>
              <a:gd name="connsiteX694" fmla="*/ 4817665 w 10531474"/>
              <a:gd name="connsiteY694" fmla="*/ 305990 h 6857998"/>
              <a:gd name="connsiteX695" fmla="*/ 4827190 w 10531474"/>
              <a:gd name="connsiteY695" fmla="*/ 305990 h 6857998"/>
              <a:gd name="connsiteX696" fmla="*/ 4870052 w 10531474"/>
              <a:gd name="connsiteY696" fmla="*/ 307181 h 6857998"/>
              <a:gd name="connsiteX697" fmla="*/ 4883149 w 10531474"/>
              <a:gd name="connsiteY697" fmla="*/ 311150 h 6857998"/>
              <a:gd name="connsiteX698" fmla="*/ 4896246 w 10531474"/>
              <a:gd name="connsiteY698" fmla="*/ 315515 h 6857998"/>
              <a:gd name="connsiteX699" fmla="*/ 4910137 w 10531474"/>
              <a:gd name="connsiteY699" fmla="*/ 319087 h 6857998"/>
              <a:gd name="connsiteX700" fmla="*/ 4916487 w 10531474"/>
              <a:gd name="connsiteY700" fmla="*/ 320278 h 6857998"/>
              <a:gd name="connsiteX701" fmla="*/ 4923630 w 10531474"/>
              <a:gd name="connsiteY701" fmla="*/ 321865 h 6857998"/>
              <a:gd name="connsiteX702" fmla="*/ 4930377 w 10531474"/>
              <a:gd name="connsiteY702" fmla="*/ 322262 h 6857998"/>
              <a:gd name="connsiteX703" fmla="*/ 4936728 w 10531474"/>
              <a:gd name="connsiteY703" fmla="*/ 322262 h 6857998"/>
              <a:gd name="connsiteX704" fmla="*/ 4943474 w 10531474"/>
              <a:gd name="connsiteY704" fmla="*/ 321865 h 6857998"/>
              <a:gd name="connsiteX705" fmla="*/ 4949824 w 10531474"/>
              <a:gd name="connsiteY705" fmla="*/ 319881 h 6857998"/>
              <a:gd name="connsiteX706" fmla="*/ 4956968 w 10531474"/>
              <a:gd name="connsiteY706" fmla="*/ 317897 h 6857998"/>
              <a:gd name="connsiteX707" fmla="*/ 4963318 w 10531474"/>
              <a:gd name="connsiteY707" fmla="*/ 314325 h 6857998"/>
              <a:gd name="connsiteX708" fmla="*/ 4969668 w 10531474"/>
              <a:gd name="connsiteY708" fmla="*/ 309959 h 6857998"/>
              <a:gd name="connsiteX709" fmla="*/ 4976415 w 10531474"/>
              <a:gd name="connsiteY709" fmla="*/ 304006 h 6857998"/>
              <a:gd name="connsiteX710" fmla="*/ 4987527 w 10531474"/>
              <a:gd name="connsiteY710" fmla="*/ 304800 h 6857998"/>
              <a:gd name="connsiteX711" fmla="*/ 4998641 w 10531474"/>
              <a:gd name="connsiteY711" fmla="*/ 304006 h 6857998"/>
              <a:gd name="connsiteX712" fmla="*/ 5010149 w 10531474"/>
              <a:gd name="connsiteY712" fmla="*/ 303212 h 6857998"/>
              <a:gd name="connsiteX713" fmla="*/ 5020865 w 10531474"/>
              <a:gd name="connsiteY713" fmla="*/ 303212 h 6857998"/>
              <a:gd name="connsiteX714" fmla="*/ 5026818 w 10531474"/>
              <a:gd name="connsiteY714" fmla="*/ 303212 h 6857998"/>
              <a:gd name="connsiteX715" fmla="*/ 5031978 w 10531474"/>
              <a:gd name="connsiteY715" fmla="*/ 304006 h 6857998"/>
              <a:gd name="connsiteX716" fmla="*/ 5037534 w 10531474"/>
              <a:gd name="connsiteY716" fmla="*/ 304800 h 6857998"/>
              <a:gd name="connsiteX717" fmla="*/ 5042693 w 10531474"/>
              <a:gd name="connsiteY717" fmla="*/ 305990 h 6857998"/>
              <a:gd name="connsiteX718" fmla="*/ 5047852 w 10531474"/>
              <a:gd name="connsiteY718" fmla="*/ 307975 h 6857998"/>
              <a:gd name="connsiteX719" fmla="*/ 5053012 w 10531474"/>
              <a:gd name="connsiteY719" fmla="*/ 311150 h 6857998"/>
              <a:gd name="connsiteX720" fmla="*/ 5058171 w 10531474"/>
              <a:gd name="connsiteY720" fmla="*/ 313928 h 6857998"/>
              <a:gd name="connsiteX721" fmla="*/ 5062934 w 10531474"/>
              <a:gd name="connsiteY721" fmla="*/ 318294 h 6857998"/>
              <a:gd name="connsiteX722" fmla="*/ 5074443 w 10531474"/>
              <a:gd name="connsiteY722" fmla="*/ 322659 h 6857998"/>
              <a:gd name="connsiteX723" fmla="*/ 5079205 w 10531474"/>
              <a:gd name="connsiteY723" fmla="*/ 325437 h 6857998"/>
              <a:gd name="connsiteX724" fmla="*/ 5083571 w 10531474"/>
              <a:gd name="connsiteY724" fmla="*/ 327819 h 6857998"/>
              <a:gd name="connsiteX725" fmla="*/ 5087143 w 10531474"/>
              <a:gd name="connsiteY725" fmla="*/ 329803 h 6857998"/>
              <a:gd name="connsiteX726" fmla="*/ 5089921 w 10531474"/>
              <a:gd name="connsiteY726" fmla="*/ 332184 h 6857998"/>
              <a:gd name="connsiteX727" fmla="*/ 5092699 w 10531474"/>
              <a:gd name="connsiteY727" fmla="*/ 334565 h 6857998"/>
              <a:gd name="connsiteX728" fmla="*/ 5094287 w 10531474"/>
              <a:gd name="connsiteY728" fmla="*/ 336947 h 6857998"/>
              <a:gd name="connsiteX729" fmla="*/ 5095874 w 10531474"/>
              <a:gd name="connsiteY729" fmla="*/ 338931 h 6857998"/>
              <a:gd name="connsiteX730" fmla="*/ 5097065 w 10531474"/>
              <a:gd name="connsiteY730" fmla="*/ 341709 h 6857998"/>
              <a:gd name="connsiteX731" fmla="*/ 5097462 w 10531474"/>
              <a:gd name="connsiteY731" fmla="*/ 344090 h 6857998"/>
              <a:gd name="connsiteX732" fmla="*/ 5097859 w 10531474"/>
              <a:gd name="connsiteY732" fmla="*/ 346472 h 6857998"/>
              <a:gd name="connsiteX733" fmla="*/ 5097859 w 10531474"/>
              <a:gd name="connsiteY733" fmla="*/ 348853 h 6857998"/>
              <a:gd name="connsiteX734" fmla="*/ 5097462 w 10531474"/>
              <a:gd name="connsiteY734" fmla="*/ 351234 h 6857998"/>
              <a:gd name="connsiteX735" fmla="*/ 5095477 w 10531474"/>
              <a:gd name="connsiteY735" fmla="*/ 356394 h 6857998"/>
              <a:gd name="connsiteX736" fmla="*/ 5093096 w 10531474"/>
              <a:gd name="connsiteY736" fmla="*/ 360759 h 6857998"/>
              <a:gd name="connsiteX737" fmla="*/ 5089524 w 10531474"/>
              <a:gd name="connsiteY737" fmla="*/ 365522 h 6857998"/>
              <a:gd name="connsiteX738" fmla="*/ 5081587 w 10531474"/>
              <a:gd name="connsiteY738" fmla="*/ 375444 h 6857998"/>
              <a:gd name="connsiteX739" fmla="*/ 5073252 w 10531474"/>
              <a:gd name="connsiteY739" fmla="*/ 385365 h 6857998"/>
              <a:gd name="connsiteX740" fmla="*/ 5070077 w 10531474"/>
              <a:gd name="connsiteY740" fmla="*/ 390128 h 6857998"/>
              <a:gd name="connsiteX741" fmla="*/ 5066903 w 10531474"/>
              <a:gd name="connsiteY741" fmla="*/ 394890 h 6857998"/>
              <a:gd name="connsiteX742" fmla="*/ 5066903 w 10531474"/>
              <a:gd name="connsiteY742" fmla="*/ 397669 h 6857998"/>
              <a:gd name="connsiteX743" fmla="*/ 5066505 w 10531474"/>
              <a:gd name="connsiteY743" fmla="*/ 400050 h 6857998"/>
              <a:gd name="connsiteX744" fmla="*/ 5065315 w 10531474"/>
              <a:gd name="connsiteY744" fmla="*/ 402828 h 6857998"/>
              <a:gd name="connsiteX745" fmla="*/ 5064521 w 10531474"/>
              <a:gd name="connsiteY745" fmla="*/ 405209 h 6857998"/>
              <a:gd name="connsiteX746" fmla="*/ 5062934 w 10531474"/>
              <a:gd name="connsiteY746" fmla="*/ 409178 h 6857998"/>
              <a:gd name="connsiteX747" fmla="*/ 5062537 w 10531474"/>
              <a:gd name="connsiteY747" fmla="*/ 413940 h 6857998"/>
              <a:gd name="connsiteX748" fmla="*/ 5062537 w 10531474"/>
              <a:gd name="connsiteY748" fmla="*/ 417512 h 6857998"/>
              <a:gd name="connsiteX749" fmla="*/ 5063330 w 10531474"/>
              <a:gd name="connsiteY749" fmla="*/ 421481 h 6857998"/>
              <a:gd name="connsiteX750" fmla="*/ 5096271 w 10531474"/>
              <a:gd name="connsiteY750" fmla="*/ 423465 h 6857998"/>
              <a:gd name="connsiteX751" fmla="*/ 5103018 w 10531474"/>
              <a:gd name="connsiteY751" fmla="*/ 419497 h 6857998"/>
              <a:gd name="connsiteX752" fmla="*/ 5109368 w 10531474"/>
              <a:gd name="connsiteY752" fmla="*/ 415528 h 6857998"/>
              <a:gd name="connsiteX753" fmla="*/ 5115718 w 10531474"/>
              <a:gd name="connsiteY753" fmla="*/ 411956 h 6857998"/>
              <a:gd name="connsiteX754" fmla="*/ 5118893 w 10531474"/>
              <a:gd name="connsiteY754" fmla="*/ 410369 h 6857998"/>
              <a:gd name="connsiteX755" fmla="*/ 5122068 w 10531474"/>
              <a:gd name="connsiteY755" fmla="*/ 408781 h 6857998"/>
              <a:gd name="connsiteX756" fmla="*/ 5125243 w 10531474"/>
              <a:gd name="connsiteY756" fmla="*/ 407987 h 6857998"/>
              <a:gd name="connsiteX757" fmla="*/ 5128816 w 10531474"/>
              <a:gd name="connsiteY757" fmla="*/ 407987 h 6857998"/>
              <a:gd name="connsiteX758" fmla="*/ 5131990 w 10531474"/>
              <a:gd name="connsiteY758" fmla="*/ 407987 h 6857998"/>
              <a:gd name="connsiteX759" fmla="*/ 5135165 w 10531474"/>
              <a:gd name="connsiteY759" fmla="*/ 408781 h 6857998"/>
              <a:gd name="connsiteX760" fmla="*/ 5138738 w 10531474"/>
              <a:gd name="connsiteY760" fmla="*/ 410765 h 6857998"/>
              <a:gd name="connsiteX761" fmla="*/ 5141516 w 10531474"/>
              <a:gd name="connsiteY761" fmla="*/ 413147 h 6857998"/>
              <a:gd name="connsiteX762" fmla="*/ 5145087 w 10531474"/>
              <a:gd name="connsiteY762" fmla="*/ 416719 h 6857998"/>
              <a:gd name="connsiteX763" fmla="*/ 5148660 w 10531474"/>
              <a:gd name="connsiteY763" fmla="*/ 421481 h 6857998"/>
              <a:gd name="connsiteX764" fmla="*/ 5194696 w 10531474"/>
              <a:gd name="connsiteY764" fmla="*/ 418703 h 6857998"/>
              <a:gd name="connsiteX765" fmla="*/ 5201443 w 10531474"/>
              <a:gd name="connsiteY765" fmla="*/ 396478 h 6857998"/>
              <a:gd name="connsiteX766" fmla="*/ 5205412 w 10531474"/>
              <a:gd name="connsiteY766" fmla="*/ 385762 h 6857998"/>
              <a:gd name="connsiteX767" fmla="*/ 5209380 w 10531474"/>
              <a:gd name="connsiteY767" fmla="*/ 375444 h 6857998"/>
              <a:gd name="connsiteX768" fmla="*/ 5214540 w 10531474"/>
              <a:gd name="connsiteY768" fmla="*/ 365125 h 6857998"/>
              <a:gd name="connsiteX769" fmla="*/ 5219302 w 10531474"/>
              <a:gd name="connsiteY769" fmla="*/ 355600 h 6857998"/>
              <a:gd name="connsiteX770" fmla="*/ 5224859 w 10531474"/>
              <a:gd name="connsiteY770" fmla="*/ 346472 h 6857998"/>
              <a:gd name="connsiteX771" fmla="*/ 5231210 w 10531474"/>
              <a:gd name="connsiteY771" fmla="*/ 338137 h 6857998"/>
              <a:gd name="connsiteX772" fmla="*/ 5237955 w 10531474"/>
              <a:gd name="connsiteY772" fmla="*/ 330200 h 6857998"/>
              <a:gd name="connsiteX773" fmla="*/ 5245496 w 10531474"/>
              <a:gd name="connsiteY773" fmla="*/ 322659 h 6857998"/>
              <a:gd name="connsiteX774" fmla="*/ 5249465 w 10531474"/>
              <a:gd name="connsiteY774" fmla="*/ 319484 h 6857998"/>
              <a:gd name="connsiteX775" fmla="*/ 5253830 w 10531474"/>
              <a:gd name="connsiteY775" fmla="*/ 316309 h 6857998"/>
              <a:gd name="connsiteX776" fmla="*/ 5258196 w 10531474"/>
              <a:gd name="connsiteY776" fmla="*/ 313531 h 6857998"/>
              <a:gd name="connsiteX777" fmla="*/ 5262959 w 10531474"/>
              <a:gd name="connsiteY777" fmla="*/ 311150 h 6857998"/>
              <a:gd name="connsiteX778" fmla="*/ 5268118 w 10531474"/>
              <a:gd name="connsiteY778" fmla="*/ 308769 h 6857998"/>
              <a:gd name="connsiteX779" fmla="*/ 5272880 w 10531474"/>
              <a:gd name="connsiteY779" fmla="*/ 305990 h 6857998"/>
              <a:gd name="connsiteX780" fmla="*/ 5278437 w 10531474"/>
              <a:gd name="connsiteY780" fmla="*/ 304006 h 6857998"/>
              <a:gd name="connsiteX781" fmla="*/ 5283993 w 10531474"/>
              <a:gd name="connsiteY781" fmla="*/ 302815 h 6857998"/>
              <a:gd name="connsiteX782" fmla="*/ 5289946 w 10531474"/>
              <a:gd name="connsiteY782" fmla="*/ 301228 h 6857998"/>
              <a:gd name="connsiteX783" fmla="*/ 5296296 w 10531474"/>
              <a:gd name="connsiteY783" fmla="*/ 300434 h 6857998"/>
              <a:gd name="connsiteX784" fmla="*/ 5302646 w 10531474"/>
              <a:gd name="connsiteY784" fmla="*/ 299244 h 6857998"/>
              <a:gd name="connsiteX785" fmla="*/ 5309790 w 10531474"/>
              <a:gd name="connsiteY785" fmla="*/ 298847 h 6857998"/>
              <a:gd name="connsiteX786" fmla="*/ 5320505 w 10531474"/>
              <a:gd name="connsiteY786" fmla="*/ 297656 h 6857998"/>
              <a:gd name="connsiteX787" fmla="*/ 5331221 w 10531474"/>
              <a:gd name="connsiteY787" fmla="*/ 296862 h 6857998"/>
              <a:gd name="connsiteX788" fmla="*/ 5336777 w 10531474"/>
              <a:gd name="connsiteY788" fmla="*/ 296862 h 6857998"/>
              <a:gd name="connsiteX789" fmla="*/ 5342334 w 10531474"/>
              <a:gd name="connsiteY789" fmla="*/ 296862 h 6857998"/>
              <a:gd name="connsiteX790" fmla="*/ 5347096 w 10531474"/>
              <a:gd name="connsiteY790" fmla="*/ 297259 h 6857998"/>
              <a:gd name="connsiteX791" fmla="*/ 5351859 w 10531474"/>
              <a:gd name="connsiteY791" fmla="*/ 298450 h 6857998"/>
              <a:gd name="connsiteX792" fmla="*/ 5356224 w 10531474"/>
              <a:gd name="connsiteY792" fmla="*/ 299640 h 6857998"/>
              <a:gd name="connsiteX793" fmla="*/ 5360987 w 10531474"/>
              <a:gd name="connsiteY793" fmla="*/ 301625 h 6857998"/>
              <a:gd name="connsiteX794" fmla="*/ 5364162 w 10531474"/>
              <a:gd name="connsiteY794" fmla="*/ 305197 h 6857998"/>
              <a:gd name="connsiteX795" fmla="*/ 5367337 w 10531474"/>
              <a:gd name="connsiteY795" fmla="*/ 309165 h 6857998"/>
              <a:gd name="connsiteX796" fmla="*/ 5369718 w 10531474"/>
              <a:gd name="connsiteY796" fmla="*/ 313928 h 6857998"/>
              <a:gd name="connsiteX797" fmla="*/ 5371305 w 10531474"/>
              <a:gd name="connsiteY797" fmla="*/ 320278 h 6857998"/>
              <a:gd name="connsiteX798" fmla="*/ 5372099 w 10531474"/>
              <a:gd name="connsiteY798" fmla="*/ 327819 h 6857998"/>
              <a:gd name="connsiteX799" fmla="*/ 5372099 w 10531474"/>
              <a:gd name="connsiteY799" fmla="*/ 336550 h 6857998"/>
              <a:gd name="connsiteX800" fmla="*/ 5375671 w 10531474"/>
              <a:gd name="connsiteY800" fmla="*/ 337740 h 6857998"/>
              <a:gd name="connsiteX801" fmla="*/ 5378846 w 10531474"/>
              <a:gd name="connsiteY801" fmla="*/ 338931 h 6857998"/>
              <a:gd name="connsiteX802" fmla="*/ 5382021 w 10531474"/>
              <a:gd name="connsiteY802" fmla="*/ 340519 h 6857998"/>
              <a:gd name="connsiteX803" fmla="*/ 5384402 w 10531474"/>
              <a:gd name="connsiteY803" fmla="*/ 342503 h 6857998"/>
              <a:gd name="connsiteX804" fmla="*/ 5386784 w 10531474"/>
              <a:gd name="connsiteY804" fmla="*/ 344884 h 6857998"/>
              <a:gd name="connsiteX805" fmla="*/ 5389165 w 10531474"/>
              <a:gd name="connsiteY805" fmla="*/ 348059 h 6857998"/>
              <a:gd name="connsiteX806" fmla="*/ 5393927 w 10531474"/>
              <a:gd name="connsiteY806" fmla="*/ 353615 h 6857998"/>
              <a:gd name="connsiteX807" fmla="*/ 5397102 w 10531474"/>
              <a:gd name="connsiteY807" fmla="*/ 360362 h 6857998"/>
              <a:gd name="connsiteX808" fmla="*/ 5400674 w 10531474"/>
              <a:gd name="connsiteY808" fmla="*/ 367109 h 6857998"/>
              <a:gd name="connsiteX809" fmla="*/ 5407818 w 10531474"/>
              <a:gd name="connsiteY809" fmla="*/ 381000 h 6857998"/>
              <a:gd name="connsiteX810" fmla="*/ 5411390 w 10531474"/>
              <a:gd name="connsiteY810" fmla="*/ 387747 h 6857998"/>
              <a:gd name="connsiteX811" fmla="*/ 5415755 w 10531474"/>
              <a:gd name="connsiteY811" fmla="*/ 393700 h 6857998"/>
              <a:gd name="connsiteX812" fmla="*/ 5418137 w 10531474"/>
              <a:gd name="connsiteY812" fmla="*/ 396478 h 6857998"/>
              <a:gd name="connsiteX813" fmla="*/ 5420915 w 10531474"/>
              <a:gd name="connsiteY813" fmla="*/ 398859 h 6857998"/>
              <a:gd name="connsiteX814" fmla="*/ 5423693 w 10531474"/>
              <a:gd name="connsiteY814" fmla="*/ 400844 h 6857998"/>
              <a:gd name="connsiteX815" fmla="*/ 5426868 w 10531474"/>
              <a:gd name="connsiteY815" fmla="*/ 402828 h 6857998"/>
              <a:gd name="connsiteX816" fmla="*/ 5430043 w 10531474"/>
              <a:gd name="connsiteY816" fmla="*/ 404415 h 6857998"/>
              <a:gd name="connsiteX817" fmla="*/ 5433615 w 10531474"/>
              <a:gd name="connsiteY817" fmla="*/ 406003 h 6857998"/>
              <a:gd name="connsiteX818" fmla="*/ 5437584 w 10531474"/>
              <a:gd name="connsiteY818" fmla="*/ 406797 h 6857998"/>
              <a:gd name="connsiteX819" fmla="*/ 5441552 w 10531474"/>
              <a:gd name="connsiteY819" fmla="*/ 406797 h 6857998"/>
              <a:gd name="connsiteX820" fmla="*/ 5446315 w 10531474"/>
              <a:gd name="connsiteY820" fmla="*/ 406797 h 6857998"/>
              <a:gd name="connsiteX821" fmla="*/ 5451077 w 10531474"/>
              <a:gd name="connsiteY821" fmla="*/ 406400 h 6857998"/>
              <a:gd name="connsiteX822" fmla="*/ 5456634 w 10531474"/>
              <a:gd name="connsiteY822" fmla="*/ 405209 h 6857998"/>
              <a:gd name="connsiteX823" fmla="*/ 5462190 w 10531474"/>
              <a:gd name="connsiteY823" fmla="*/ 404019 h 6857998"/>
              <a:gd name="connsiteX824" fmla="*/ 5462984 w 10531474"/>
              <a:gd name="connsiteY824" fmla="*/ 404019 h 6857998"/>
              <a:gd name="connsiteX825" fmla="*/ 5462984 w 10531474"/>
              <a:gd name="connsiteY825" fmla="*/ 404812 h 6857998"/>
              <a:gd name="connsiteX826" fmla="*/ 5463380 w 10531474"/>
              <a:gd name="connsiteY826" fmla="*/ 407987 h 6857998"/>
              <a:gd name="connsiteX827" fmla="*/ 5463380 w 10531474"/>
              <a:gd name="connsiteY827" fmla="*/ 413147 h 6857998"/>
              <a:gd name="connsiteX828" fmla="*/ 5462190 w 10531474"/>
              <a:gd name="connsiteY828" fmla="*/ 419100 h 6857998"/>
              <a:gd name="connsiteX829" fmla="*/ 5459412 w 10531474"/>
              <a:gd name="connsiteY829" fmla="*/ 425053 h 6857998"/>
              <a:gd name="connsiteX830" fmla="*/ 5458221 w 10531474"/>
              <a:gd name="connsiteY830" fmla="*/ 427831 h 6857998"/>
              <a:gd name="connsiteX831" fmla="*/ 5456237 w 10531474"/>
              <a:gd name="connsiteY831" fmla="*/ 431006 h 6857998"/>
              <a:gd name="connsiteX832" fmla="*/ 5453855 w 10531474"/>
              <a:gd name="connsiteY832" fmla="*/ 433387 h 6857998"/>
              <a:gd name="connsiteX833" fmla="*/ 5451077 w 10531474"/>
              <a:gd name="connsiteY833" fmla="*/ 435372 h 6857998"/>
              <a:gd name="connsiteX834" fmla="*/ 5448299 w 10531474"/>
              <a:gd name="connsiteY834" fmla="*/ 437356 h 6857998"/>
              <a:gd name="connsiteX835" fmla="*/ 5444727 w 10531474"/>
              <a:gd name="connsiteY835" fmla="*/ 438150 h 6857998"/>
              <a:gd name="connsiteX836" fmla="*/ 5438774 w 10531474"/>
              <a:gd name="connsiteY836" fmla="*/ 439737 h 6857998"/>
              <a:gd name="connsiteX837" fmla="*/ 5434012 w 10531474"/>
              <a:gd name="connsiteY837" fmla="*/ 441325 h 6857998"/>
              <a:gd name="connsiteX838" fmla="*/ 5429249 w 10531474"/>
              <a:gd name="connsiteY838" fmla="*/ 443309 h 6857998"/>
              <a:gd name="connsiteX839" fmla="*/ 5425280 w 10531474"/>
              <a:gd name="connsiteY839" fmla="*/ 445294 h 6857998"/>
              <a:gd name="connsiteX840" fmla="*/ 5421312 w 10531474"/>
              <a:gd name="connsiteY840" fmla="*/ 447675 h 6857998"/>
              <a:gd name="connsiteX841" fmla="*/ 5418137 w 10531474"/>
              <a:gd name="connsiteY841" fmla="*/ 450056 h 6857998"/>
              <a:gd name="connsiteX842" fmla="*/ 5415359 w 10531474"/>
              <a:gd name="connsiteY842" fmla="*/ 453231 h 6857998"/>
              <a:gd name="connsiteX843" fmla="*/ 5413374 w 10531474"/>
              <a:gd name="connsiteY843" fmla="*/ 456009 h 6857998"/>
              <a:gd name="connsiteX844" fmla="*/ 5411787 w 10531474"/>
              <a:gd name="connsiteY844" fmla="*/ 459581 h 6857998"/>
              <a:gd name="connsiteX845" fmla="*/ 5410993 w 10531474"/>
              <a:gd name="connsiteY845" fmla="*/ 462756 h 6857998"/>
              <a:gd name="connsiteX846" fmla="*/ 5410596 w 10531474"/>
              <a:gd name="connsiteY846" fmla="*/ 466725 h 6857998"/>
              <a:gd name="connsiteX847" fmla="*/ 5410596 w 10531474"/>
              <a:gd name="connsiteY847" fmla="*/ 471090 h 6857998"/>
              <a:gd name="connsiteX848" fmla="*/ 5410993 w 10531474"/>
              <a:gd name="connsiteY848" fmla="*/ 475853 h 6857998"/>
              <a:gd name="connsiteX849" fmla="*/ 5412580 w 10531474"/>
              <a:gd name="connsiteY849" fmla="*/ 480615 h 6857998"/>
              <a:gd name="connsiteX850" fmla="*/ 5413771 w 10531474"/>
              <a:gd name="connsiteY850" fmla="*/ 486172 h 6857998"/>
              <a:gd name="connsiteX851" fmla="*/ 5416549 w 10531474"/>
              <a:gd name="connsiteY851" fmla="*/ 491331 h 6857998"/>
              <a:gd name="connsiteX852" fmla="*/ 5417343 w 10531474"/>
              <a:gd name="connsiteY852" fmla="*/ 499268 h 6857998"/>
              <a:gd name="connsiteX853" fmla="*/ 5418930 w 10531474"/>
              <a:gd name="connsiteY853" fmla="*/ 506809 h 6857998"/>
              <a:gd name="connsiteX854" fmla="*/ 5421312 w 10531474"/>
              <a:gd name="connsiteY854" fmla="*/ 506015 h 6857998"/>
              <a:gd name="connsiteX855" fmla="*/ 5423693 w 10531474"/>
              <a:gd name="connsiteY855" fmla="*/ 504825 h 6857998"/>
              <a:gd name="connsiteX856" fmla="*/ 5425677 w 10531474"/>
              <a:gd name="connsiteY856" fmla="*/ 502840 h 6857998"/>
              <a:gd name="connsiteX857" fmla="*/ 5427662 w 10531474"/>
              <a:gd name="connsiteY857" fmla="*/ 500856 h 6857998"/>
              <a:gd name="connsiteX858" fmla="*/ 5431630 w 10531474"/>
              <a:gd name="connsiteY858" fmla="*/ 495300 h 6857998"/>
              <a:gd name="connsiteX859" fmla="*/ 5435202 w 10531474"/>
              <a:gd name="connsiteY859" fmla="*/ 490537 h 6857998"/>
              <a:gd name="connsiteX860" fmla="*/ 5437187 w 10531474"/>
              <a:gd name="connsiteY860" fmla="*/ 488156 h 6857998"/>
              <a:gd name="connsiteX861" fmla="*/ 5438774 w 10531474"/>
              <a:gd name="connsiteY861" fmla="*/ 486172 h 6857998"/>
              <a:gd name="connsiteX862" fmla="*/ 5440759 w 10531474"/>
              <a:gd name="connsiteY862" fmla="*/ 484584 h 6857998"/>
              <a:gd name="connsiteX863" fmla="*/ 5443537 w 10531474"/>
              <a:gd name="connsiteY863" fmla="*/ 484187 h 6857998"/>
              <a:gd name="connsiteX864" fmla="*/ 5445918 w 10531474"/>
              <a:gd name="connsiteY864" fmla="*/ 484187 h 6857998"/>
              <a:gd name="connsiteX865" fmla="*/ 5448299 w 10531474"/>
              <a:gd name="connsiteY865" fmla="*/ 484981 h 6857998"/>
              <a:gd name="connsiteX866" fmla="*/ 5451077 w 10531474"/>
              <a:gd name="connsiteY866" fmla="*/ 486965 h 6857998"/>
              <a:gd name="connsiteX867" fmla="*/ 5454649 w 10531474"/>
              <a:gd name="connsiteY867" fmla="*/ 489744 h 6857998"/>
              <a:gd name="connsiteX868" fmla="*/ 5460999 w 10531474"/>
              <a:gd name="connsiteY868" fmla="*/ 497284 h 6857998"/>
              <a:gd name="connsiteX869" fmla="*/ 5466952 w 10531474"/>
              <a:gd name="connsiteY869" fmla="*/ 502840 h 6857998"/>
              <a:gd name="connsiteX870" fmla="*/ 5471715 w 10531474"/>
              <a:gd name="connsiteY870" fmla="*/ 506015 h 6857998"/>
              <a:gd name="connsiteX871" fmla="*/ 5475287 w 10531474"/>
              <a:gd name="connsiteY871" fmla="*/ 508794 h 6857998"/>
              <a:gd name="connsiteX872" fmla="*/ 5478462 w 10531474"/>
              <a:gd name="connsiteY872" fmla="*/ 509587 h 6857998"/>
              <a:gd name="connsiteX873" fmla="*/ 5479652 w 10531474"/>
              <a:gd name="connsiteY873" fmla="*/ 509190 h 6857998"/>
              <a:gd name="connsiteX874" fmla="*/ 5480843 w 10531474"/>
              <a:gd name="connsiteY874" fmla="*/ 509190 h 6857998"/>
              <a:gd name="connsiteX875" fmla="*/ 5482034 w 10531474"/>
              <a:gd name="connsiteY875" fmla="*/ 507603 h 6857998"/>
              <a:gd name="connsiteX876" fmla="*/ 5483621 w 10531474"/>
              <a:gd name="connsiteY876" fmla="*/ 505222 h 6857998"/>
              <a:gd name="connsiteX877" fmla="*/ 5484018 w 10531474"/>
              <a:gd name="connsiteY877" fmla="*/ 502047 h 6857998"/>
              <a:gd name="connsiteX878" fmla="*/ 5484812 w 10531474"/>
              <a:gd name="connsiteY878" fmla="*/ 498872 h 6857998"/>
              <a:gd name="connsiteX879" fmla="*/ 5484812 w 10531474"/>
              <a:gd name="connsiteY879" fmla="*/ 490537 h 6857998"/>
              <a:gd name="connsiteX880" fmla="*/ 5484812 w 10531474"/>
              <a:gd name="connsiteY880" fmla="*/ 481409 h 6857998"/>
              <a:gd name="connsiteX881" fmla="*/ 5485209 w 10531474"/>
              <a:gd name="connsiteY881" fmla="*/ 473869 h 6857998"/>
              <a:gd name="connsiteX882" fmla="*/ 5486796 w 10531474"/>
              <a:gd name="connsiteY882" fmla="*/ 463550 h 6857998"/>
              <a:gd name="connsiteX883" fmla="*/ 5487987 w 10531474"/>
              <a:gd name="connsiteY883" fmla="*/ 452437 h 6857998"/>
              <a:gd name="connsiteX884" fmla="*/ 5491162 w 10531474"/>
              <a:gd name="connsiteY884" fmla="*/ 431403 h 6857998"/>
              <a:gd name="connsiteX885" fmla="*/ 5493146 w 10531474"/>
              <a:gd name="connsiteY885" fmla="*/ 421084 h 6857998"/>
              <a:gd name="connsiteX886" fmla="*/ 5495527 w 10531474"/>
              <a:gd name="connsiteY886" fmla="*/ 411162 h 6857998"/>
              <a:gd name="connsiteX887" fmla="*/ 5498305 w 10531474"/>
              <a:gd name="connsiteY887" fmla="*/ 401637 h 6857998"/>
              <a:gd name="connsiteX888" fmla="*/ 5500290 w 10531474"/>
              <a:gd name="connsiteY888" fmla="*/ 396875 h 6857998"/>
              <a:gd name="connsiteX889" fmla="*/ 5502671 w 10531474"/>
              <a:gd name="connsiteY889" fmla="*/ 392509 h 6857998"/>
              <a:gd name="connsiteX890" fmla="*/ 5507830 w 10531474"/>
              <a:gd name="connsiteY890" fmla="*/ 383778 h 6857998"/>
              <a:gd name="connsiteX891" fmla="*/ 5511799 w 10531474"/>
              <a:gd name="connsiteY891" fmla="*/ 375444 h 6857998"/>
              <a:gd name="connsiteX892" fmla="*/ 5514974 w 10531474"/>
              <a:gd name="connsiteY892" fmla="*/ 366712 h 6857998"/>
              <a:gd name="connsiteX893" fmla="*/ 5517752 w 10531474"/>
              <a:gd name="connsiteY893" fmla="*/ 358378 h 6857998"/>
              <a:gd name="connsiteX894" fmla="*/ 5520134 w 10531474"/>
              <a:gd name="connsiteY894" fmla="*/ 349250 h 6857998"/>
              <a:gd name="connsiteX895" fmla="*/ 5521324 w 10531474"/>
              <a:gd name="connsiteY895" fmla="*/ 340915 h 6857998"/>
              <a:gd name="connsiteX896" fmla="*/ 5522118 w 10531474"/>
              <a:gd name="connsiteY896" fmla="*/ 332581 h 6857998"/>
              <a:gd name="connsiteX897" fmla="*/ 5521324 w 10531474"/>
              <a:gd name="connsiteY897" fmla="*/ 323850 h 6857998"/>
              <a:gd name="connsiteX898" fmla="*/ 5520530 w 10531474"/>
              <a:gd name="connsiteY898" fmla="*/ 315515 h 6857998"/>
              <a:gd name="connsiteX899" fmla="*/ 5518546 w 10531474"/>
              <a:gd name="connsiteY899" fmla="*/ 306784 h 6857998"/>
              <a:gd name="connsiteX900" fmla="*/ 5515768 w 10531474"/>
              <a:gd name="connsiteY900" fmla="*/ 298450 h 6857998"/>
              <a:gd name="connsiteX901" fmla="*/ 5511799 w 10531474"/>
              <a:gd name="connsiteY901" fmla="*/ 289322 h 6857998"/>
              <a:gd name="connsiteX902" fmla="*/ 5506640 w 10531474"/>
              <a:gd name="connsiteY902" fmla="*/ 280194 h 6857998"/>
              <a:gd name="connsiteX903" fmla="*/ 5500687 w 10531474"/>
              <a:gd name="connsiteY903" fmla="*/ 271065 h 6857998"/>
              <a:gd name="connsiteX904" fmla="*/ 5493940 w 10531474"/>
              <a:gd name="connsiteY904" fmla="*/ 261937 h 6857998"/>
              <a:gd name="connsiteX905" fmla="*/ 5486002 w 10531474"/>
              <a:gd name="connsiteY905" fmla="*/ 252412 h 6857998"/>
              <a:gd name="connsiteX906" fmla="*/ 5637609 w 10531474"/>
              <a:gd name="connsiteY906" fmla="*/ 270272 h 6857998"/>
              <a:gd name="connsiteX907" fmla="*/ 5661024 w 10531474"/>
              <a:gd name="connsiteY907" fmla="*/ 268684 h 6857998"/>
              <a:gd name="connsiteX908" fmla="*/ 5684043 w 10531474"/>
              <a:gd name="connsiteY908" fmla="*/ 266700 h 6857998"/>
              <a:gd name="connsiteX909" fmla="*/ 5707855 w 10531474"/>
              <a:gd name="connsiteY909" fmla="*/ 264715 h 6857998"/>
              <a:gd name="connsiteX910" fmla="*/ 5730874 w 10531474"/>
              <a:gd name="connsiteY910" fmla="*/ 263525 h 6857998"/>
              <a:gd name="connsiteX911" fmla="*/ 5753893 w 10531474"/>
              <a:gd name="connsiteY911" fmla="*/ 261937 h 6857998"/>
              <a:gd name="connsiteX912" fmla="*/ 5765799 w 10531474"/>
              <a:gd name="connsiteY912" fmla="*/ 261937 h 6857998"/>
              <a:gd name="connsiteX913" fmla="*/ 5777705 w 10531474"/>
              <a:gd name="connsiteY913" fmla="*/ 261937 h 6857998"/>
              <a:gd name="connsiteX914" fmla="*/ 5789215 w 10531474"/>
              <a:gd name="connsiteY914" fmla="*/ 262731 h 6857998"/>
              <a:gd name="connsiteX915" fmla="*/ 5801121 w 10531474"/>
              <a:gd name="connsiteY915" fmla="*/ 263922 h 6857998"/>
              <a:gd name="connsiteX916" fmla="*/ 5812630 w 10531474"/>
              <a:gd name="connsiteY916" fmla="*/ 265509 h 6857998"/>
              <a:gd name="connsiteX917" fmla="*/ 5824140 w 10531474"/>
              <a:gd name="connsiteY917" fmla="*/ 267890 h 6857998"/>
              <a:gd name="connsiteX918" fmla="*/ 5828109 w 10531474"/>
              <a:gd name="connsiteY918" fmla="*/ 268287 h 6857998"/>
              <a:gd name="connsiteX919" fmla="*/ 5831680 w 10531474"/>
              <a:gd name="connsiteY919" fmla="*/ 269478 h 6857998"/>
              <a:gd name="connsiteX920" fmla="*/ 5834855 w 10531474"/>
              <a:gd name="connsiteY920" fmla="*/ 270669 h 6857998"/>
              <a:gd name="connsiteX921" fmla="*/ 5838030 w 10531474"/>
              <a:gd name="connsiteY921" fmla="*/ 272256 h 6857998"/>
              <a:gd name="connsiteX922" fmla="*/ 5843984 w 10531474"/>
              <a:gd name="connsiteY922" fmla="*/ 275828 h 6857998"/>
              <a:gd name="connsiteX923" fmla="*/ 5848349 w 10531474"/>
              <a:gd name="connsiteY923" fmla="*/ 280194 h 6857998"/>
              <a:gd name="connsiteX924" fmla="*/ 5852715 w 10531474"/>
              <a:gd name="connsiteY924" fmla="*/ 285353 h 6857998"/>
              <a:gd name="connsiteX925" fmla="*/ 5856287 w 10531474"/>
              <a:gd name="connsiteY925" fmla="*/ 291306 h 6857998"/>
              <a:gd name="connsiteX926" fmla="*/ 5859065 w 10531474"/>
              <a:gd name="connsiteY926" fmla="*/ 297656 h 6857998"/>
              <a:gd name="connsiteX927" fmla="*/ 5861446 w 10531474"/>
              <a:gd name="connsiteY927" fmla="*/ 304006 h 6857998"/>
              <a:gd name="connsiteX928" fmla="*/ 5868987 w 10531474"/>
              <a:gd name="connsiteY928" fmla="*/ 309165 h 6857998"/>
              <a:gd name="connsiteX929" fmla="*/ 5876130 w 10531474"/>
              <a:gd name="connsiteY929" fmla="*/ 312340 h 6857998"/>
              <a:gd name="connsiteX930" fmla="*/ 5884068 w 10531474"/>
              <a:gd name="connsiteY930" fmla="*/ 315912 h 6857998"/>
              <a:gd name="connsiteX931" fmla="*/ 5892005 w 10531474"/>
              <a:gd name="connsiteY931" fmla="*/ 318294 h 6857998"/>
              <a:gd name="connsiteX932" fmla="*/ 5900340 w 10531474"/>
              <a:gd name="connsiteY932" fmla="*/ 320278 h 6857998"/>
              <a:gd name="connsiteX933" fmla="*/ 5908674 w 10531474"/>
              <a:gd name="connsiteY933" fmla="*/ 321469 h 6857998"/>
              <a:gd name="connsiteX934" fmla="*/ 5917009 w 10531474"/>
              <a:gd name="connsiteY934" fmla="*/ 321469 h 6857998"/>
              <a:gd name="connsiteX935" fmla="*/ 5926137 w 10531474"/>
              <a:gd name="connsiteY935" fmla="*/ 321072 h 6857998"/>
              <a:gd name="connsiteX936" fmla="*/ 5908674 w 10531474"/>
              <a:gd name="connsiteY936" fmla="*/ 371872 h 6857998"/>
              <a:gd name="connsiteX937" fmla="*/ 5902324 w 10531474"/>
              <a:gd name="connsiteY937" fmla="*/ 375444 h 6857998"/>
              <a:gd name="connsiteX938" fmla="*/ 5895577 w 10531474"/>
              <a:gd name="connsiteY938" fmla="*/ 377825 h 6857998"/>
              <a:gd name="connsiteX939" fmla="*/ 5889227 w 10531474"/>
              <a:gd name="connsiteY939" fmla="*/ 379412 h 6857998"/>
              <a:gd name="connsiteX940" fmla="*/ 5882084 w 10531474"/>
              <a:gd name="connsiteY940" fmla="*/ 379412 h 6857998"/>
              <a:gd name="connsiteX941" fmla="*/ 5875734 w 10531474"/>
              <a:gd name="connsiteY941" fmla="*/ 379015 h 6857998"/>
              <a:gd name="connsiteX942" fmla="*/ 5869384 w 10531474"/>
              <a:gd name="connsiteY942" fmla="*/ 377031 h 6857998"/>
              <a:gd name="connsiteX943" fmla="*/ 5863034 w 10531474"/>
              <a:gd name="connsiteY943" fmla="*/ 373856 h 6857998"/>
              <a:gd name="connsiteX944" fmla="*/ 5856287 w 10531474"/>
              <a:gd name="connsiteY944" fmla="*/ 370681 h 6857998"/>
              <a:gd name="connsiteX945" fmla="*/ 5856287 w 10531474"/>
              <a:gd name="connsiteY945" fmla="*/ 369887 h 6857998"/>
              <a:gd name="connsiteX946" fmla="*/ 5853112 w 10531474"/>
              <a:gd name="connsiteY946" fmla="*/ 375047 h 6857998"/>
              <a:gd name="connsiteX947" fmla="*/ 5850334 w 10531474"/>
              <a:gd name="connsiteY947" fmla="*/ 379015 h 6857998"/>
              <a:gd name="connsiteX948" fmla="*/ 5846365 w 10531474"/>
              <a:gd name="connsiteY948" fmla="*/ 382190 h 6857998"/>
              <a:gd name="connsiteX949" fmla="*/ 5842793 w 10531474"/>
              <a:gd name="connsiteY949" fmla="*/ 384572 h 6857998"/>
              <a:gd name="connsiteX950" fmla="*/ 5838824 w 10531474"/>
              <a:gd name="connsiteY950" fmla="*/ 386556 h 6857998"/>
              <a:gd name="connsiteX951" fmla="*/ 5834855 w 10531474"/>
              <a:gd name="connsiteY951" fmla="*/ 387747 h 6857998"/>
              <a:gd name="connsiteX952" fmla="*/ 5830490 w 10531474"/>
              <a:gd name="connsiteY952" fmla="*/ 388540 h 6857998"/>
              <a:gd name="connsiteX953" fmla="*/ 5826124 w 10531474"/>
              <a:gd name="connsiteY953" fmla="*/ 389334 h 6857998"/>
              <a:gd name="connsiteX954" fmla="*/ 5817393 w 10531474"/>
              <a:gd name="connsiteY954" fmla="*/ 389334 h 6857998"/>
              <a:gd name="connsiteX955" fmla="*/ 5808662 w 10531474"/>
              <a:gd name="connsiteY955" fmla="*/ 388540 h 6857998"/>
              <a:gd name="connsiteX956" fmla="*/ 5799137 w 10531474"/>
              <a:gd name="connsiteY956" fmla="*/ 388540 h 6857998"/>
              <a:gd name="connsiteX957" fmla="*/ 5794771 w 10531474"/>
              <a:gd name="connsiteY957" fmla="*/ 389334 h 6857998"/>
              <a:gd name="connsiteX958" fmla="*/ 5790802 w 10531474"/>
              <a:gd name="connsiteY958" fmla="*/ 389731 h 6857998"/>
              <a:gd name="connsiteX959" fmla="*/ 5788024 w 10531474"/>
              <a:gd name="connsiteY959" fmla="*/ 400844 h 6857998"/>
              <a:gd name="connsiteX960" fmla="*/ 5786437 w 10531474"/>
              <a:gd name="connsiteY960" fmla="*/ 406400 h 6857998"/>
              <a:gd name="connsiteX961" fmla="*/ 5784849 w 10531474"/>
              <a:gd name="connsiteY961" fmla="*/ 408781 h 6857998"/>
              <a:gd name="connsiteX962" fmla="*/ 5784055 w 10531474"/>
              <a:gd name="connsiteY962" fmla="*/ 410765 h 6857998"/>
              <a:gd name="connsiteX963" fmla="*/ 5782468 w 10531474"/>
              <a:gd name="connsiteY963" fmla="*/ 412750 h 6857998"/>
              <a:gd name="connsiteX964" fmla="*/ 5780484 w 10531474"/>
              <a:gd name="connsiteY964" fmla="*/ 414337 h 6857998"/>
              <a:gd name="connsiteX965" fmla="*/ 5778499 w 10531474"/>
              <a:gd name="connsiteY965" fmla="*/ 415131 h 6857998"/>
              <a:gd name="connsiteX966" fmla="*/ 5776118 w 10531474"/>
              <a:gd name="connsiteY966" fmla="*/ 415528 h 6857998"/>
              <a:gd name="connsiteX967" fmla="*/ 5772943 w 10531474"/>
              <a:gd name="connsiteY967" fmla="*/ 415528 h 6857998"/>
              <a:gd name="connsiteX968" fmla="*/ 5770165 w 10531474"/>
              <a:gd name="connsiteY968" fmla="*/ 415131 h 6857998"/>
              <a:gd name="connsiteX969" fmla="*/ 5766196 w 10531474"/>
              <a:gd name="connsiteY969" fmla="*/ 413940 h 6857998"/>
              <a:gd name="connsiteX970" fmla="*/ 5762227 w 10531474"/>
              <a:gd name="connsiteY970" fmla="*/ 411956 h 6857998"/>
              <a:gd name="connsiteX971" fmla="*/ 5755480 w 10531474"/>
              <a:gd name="connsiteY971" fmla="*/ 408781 h 6857998"/>
              <a:gd name="connsiteX972" fmla="*/ 5749924 w 10531474"/>
              <a:gd name="connsiteY972" fmla="*/ 406797 h 6857998"/>
              <a:gd name="connsiteX973" fmla="*/ 5745955 w 10531474"/>
              <a:gd name="connsiteY973" fmla="*/ 406003 h 6857998"/>
              <a:gd name="connsiteX974" fmla="*/ 5743177 w 10531474"/>
              <a:gd name="connsiteY974" fmla="*/ 406003 h 6857998"/>
              <a:gd name="connsiteX975" fmla="*/ 5741193 w 10531474"/>
              <a:gd name="connsiteY975" fmla="*/ 406797 h 6857998"/>
              <a:gd name="connsiteX976" fmla="*/ 5739605 w 10531474"/>
              <a:gd name="connsiteY976" fmla="*/ 408384 h 6857998"/>
              <a:gd name="connsiteX977" fmla="*/ 5739209 w 10531474"/>
              <a:gd name="connsiteY977" fmla="*/ 410765 h 6857998"/>
              <a:gd name="connsiteX978" fmla="*/ 5739209 w 10531474"/>
              <a:gd name="connsiteY978" fmla="*/ 413147 h 6857998"/>
              <a:gd name="connsiteX979" fmla="*/ 5739605 w 10531474"/>
              <a:gd name="connsiteY979" fmla="*/ 419497 h 6857998"/>
              <a:gd name="connsiteX980" fmla="*/ 5740796 w 10531474"/>
              <a:gd name="connsiteY980" fmla="*/ 425847 h 6857998"/>
              <a:gd name="connsiteX981" fmla="*/ 5741193 w 10531474"/>
              <a:gd name="connsiteY981" fmla="*/ 429419 h 6857998"/>
              <a:gd name="connsiteX982" fmla="*/ 5741193 w 10531474"/>
              <a:gd name="connsiteY982" fmla="*/ 431800 h 6857998"/>
              <a:gd name="connsiteX983" fmla="*/ 5740796 w 10531474"/>
              <a:gd name="connsiteY983" fmla="*/ 434578 h 6857998"/>
              <a:gd name="connsiteX984" fmla="*/ 5739605 w 10531474"/>
              <a:gd name="connsiteY984" fmla="*/ 436562 h 6857998"/>
              <a:gd name="connsiteX985" fmla="*/ 5792390 w 10531474"/>
              <a:gd name="connsiteY985" fmla="*/ 490537 h 6857998"/>
              <a:gd name="connsiteX986" fmla="*/ 5874940 w 10531474"/>
              <a:gd name="connsiteY986" fmla="*/ 490537 h 6857998"/>
              <a:gd name="connsiteX987" fmla="*/ 5884068 w 10531474"/>
              <a:gd name="connsiteY987" fmla="*/ 481012 h 6857998"/>
              <a:gd name="connsiteX988" fmla="*/ 5888434 w 10531474"/>
              <a:gd name="connsiteY988" fmla="*/ 476250 h 6857998"/>
              <a:gd name="connsiteX989" fmla="*/ 5893196 w 10531474"/>
              <a:gd name="connsiteY989" fmla="*/ 472281 h 6857998"/>
              <a:gd name="connsiteX990" fmla="*/ 5897959 w 10531474"/>
              <a:gd name="connsiteY990" fmla="*/ 468312 h 6857998"/>
              <a:gd name="connsiteX991" fmla="*/ 5902721 w 10531474"/>
              <a:gd name="connsiteY991" fmla="*/ 465534 h 6857998"/>
              <a:gd name="connsiteX992" fmla="*/ 5907087 w 10531474"/>
              <a:gd name="connsiteY992" fmla="*/ 462359 h 6857998"/>
              <a:gd name="connsiteX993" fmla="*/ 5912246 w 10531474"/>
              <a:gd name="connsiteY993" fmla="*/ 460375 h 6857998"/>
              <a:gd name="connsiteX994" fmla="*/ 5917405 w 10531474"/>
              <a:gd name="connsiteY994" fmla="*/ 459581 h 6857998"/>
              <a:gd name="connsiteX995" fmla="*/ 5922565 w 10531474"/>
              <a:gd name="connsiteY995" fmla="*/ 458787 h 6857998"/>
              <a:gd name="connsiteX996" fmla="*/ 5927724 w 10531474"/>
              <a:gd name="connsiteY996" fmla="*/ 459581 h 6857998"/>
              <a:gd name="connsiteX997" fmla="*/ 5933280 w 10531474"/>
              <a:gd name="connsiteY997" fmla="*/ 460772 h 6857998"/>
              <a:gd name="connsiteX998" fmla="*/ 5939234 w 10531474"/>
              <a:gd name="connsiteY998" fmla="*/ 463947 h 6857998"/>
              <a:gd name="connsiteX999" fmla="*/ 5944790 w 10531474"/>
              <a:gd name="connsiteY999" fmla="*/ 467915 h 6857998"/>
              <a:gd name="connsiteX1000" fmla="*/ 5951140 w 10531474"/>
              <a:gd name="connsiteY1000" fmla="*/ 472678 h 6857998"/>
              <a:gd name="connsiteX1001" fmla="*/ 5957093 w 10531474"/>
              <a:gd name="connsiteY1001" fmla="*/ 479028 h 6857998"/>
              <a:gd name="connsiteX1002" fmla="*/ 5964237 w 10531474"/>
              <a:gd name="connsiteY1002" fmla="*/ 486965 h 6857998"/>
              <a:gd name="connsiteX1003" fmla="*/ 5971777 w 10531474"/>
              <a:gd name="connsiteY1003" fmla="*/ 494506 h 6857998"/>
              <a:gd name="connsiteX1004" fmla="*/ 5974952 w 10531474"/>
              <a:gd name="connsiteY1004" fmla="*/ 497681 h 6857998"/>
              <a:gd name="connsiteX1005" fmla="*/ 5978127 w 10531474"/>
              <a:gd name="connsiteY1005" fmla="*/ 501650 h 6857998"/>
              <a:gd name="connsiteX1006" fmla="*/ 5980905 w 10531474"/>
              <a:gd name="connsiteY1006" fmla="*/ 505619 h 6857998"/>
              <a:gd name="connsiteX1007" fmla="*/ 5982890 w 10531474"/>
              <a:gd name="connsiteY1007" fmla="*/ 509190 h 6857998"/>
              <a:gd name="connsiteX1008" fmla="*/ 5984080 w 10531474"/>
              <a:gd name="connsiteY1008" fmla="*/ 513159 h 6857998"/>
              <a:gd name="connsiteX1009" fmla="*/ 5984477 w 10531474"/>
              <a:gd name="connsiteY1009" fmla="*/ 517128 h 6857998"/>
              <a:gd name="connsiteX1010" fmla="*/ 5983287 w 10531474"/>
              <a:gd name="connsiteY1010" fmla="*/ 520700 h 6857998"/>
              <a:gd name="connsiteX1011" fmla="*/ 5982096 w 10531474"/>
              <a:gd name="connsiteY1011" fmla="*/ 524669 h 6857998"/>
              <a:gd name="connsiteX1012" fmla="*/ 5978524 w 10531474"/>
              <a:gd name="connsiteY1012" fmla="*/ 528637 h 6857998"/>
              <a:gd name="connsiteX1013" fmla="*/ 5974159 w 10531474"/>
              <a:gd name="connsiteY1013" fmla="*/ 532606 h 6857998"/>
              <a:gd name="connsiteX1014" fmla="*/ 5967809 w 10531474"/>
              <a:gd name="connsiteY1014" fmla="*/ 536972 h 6857998"/>
              <a:gd name="connsiteX1015" fmla="*/ 5959871 w 10531474"/>
              <a:gd name="connsiteY1015" fmla="*/ 541337 h 6857998"/>
              <a:gd name="connsiteX1016" fmla="*/ 5960268 w 10531474"/>
              <a:gd name="connsiteY1016" fmla="*/ 625872 h 6857998"/>
              <a:gd name="connsiteX1017" fmla="*/ 5990827 w 10531474"/>
              <a:gd name="connsiteY1017" fmla="*/ 593725 h 6857998"/>
              <a:gd name="connsiteX1018" fmla="*/ 6021784 w 10531474"/>
              <a:gd name="connsiteY1018" fmla="*/ 561181 h 6857998"/>
              <a:gd name="connsiteX1019" fmla="*/ 6052740 w 10531474"/>
              <a:gd name="connsiteY1019" fmla="*/ 529431 h 6857998"/>
              <a:gd name="connsiteX1020" fmla="*/ 6068615 w 10531474"/>
              <a:gd name="connsiteY1020" fmla="*/ 513556 h 6857998"/>
              <a:gd name="connsiteX1021" fmla="*/ 6084490 w 10531474"/>
              <a:gd name="connsiteY1021" fmla="*/ 498475 h 6857998"/>
              <a:gd name="connsiteX1022" fmla="*/ 6087665 w 10531474"/>
              <a:gd name="connsiteY1022" fmla="*/ 495300 h 6857998"/>
              <a:gd name="connsiteX1023" fmla="*/ 6091237 w 10531474"/>
              <a:gd name="connsiteY1023" fmla="*/ 492919 h 6857998"/>
              <a:gd name="connsiteX1024" fmla="*/ 6097984 w 10531474"/>
              <a:gd name="connsiteY1024" fmla="*/ 488553 h 6857998"/>
              <a:gd name="connsiteX1025" fmla="*/ 6104730 w 10531474"/>
              <a:gd name="connsiteY1025" fmla="*/ 485378 h 6857998"/>
              <a:gd name="connsiteX1026" fmla="*/ 6111874 w 10531474"/>
              <a:gd name="connsiteY1026" fmla="*/ 483394 h 6857998"/>
              <a:gd name="connsiteX1027" fmla="*/ 6119018 w 10531474"/>
              <a:gd name="connsiteY1027" fmla="*/ 482600 h 6857998"/>
              <a:gd name="connsiteX1028" fmla="*/ 6126559 w 10531474"/>
              <a:gd name="connsiteY1028" fmla="*/ 482600 h 6857998"/>
              <a:gd name="connsiteX1029" fmla="*/ 6133305 w 10531474"/>
              <a:gd name="connsiteY1029" fmla="*/ 482997 h 6857998"/>
              <a:gd name="connsiteX1030" fmla="*/ 6140052 w 10531474"/>
              <a:gd name="connsiteY1030" fmla="*/ 484584 h 6857998"/>
              <a:gd name="connsiteX1031" fmla="*/ 6147593 w 10531474"/>
              <a:gd name="connsiteY1031" fmla="*/ 486569 h 6857998"/>
              <a:gd name="connsiteX1032" fmla="*/ 6153943 w 10531474"/>
              <a:gd name="connsiteY1032" fmla="*/ 488950 h 6857998"/>
              <a:gd name="connsiteX1033" fmla="*/ 6160690 w 10531474"/>
              <a:gd name="connsiteY1033" fmla="*/ 491331 h 6857998"/>
              <a:gd name="connsiteX1034" fmla="*/ 6167040 w 10531474"/>
              <a:gd name="connsiteY1034" fmla="*/ 494506 h 6857998"/>
              <a:gd name="connsiteX1035" fmla="*/ 6178549 w 10531474"/>
              <a:gd name="connsiteY1035" fmla="*/ 500062 h 6857998"/>
              <a:gd name="connsiteX1036" fmla="*/ 6188868 w 10531474"/>
              <a:gd name="connsiteY1036" fmla="*/ 506015 h 6857998"/>
              <a:gd name="connsiteX1037" fmla="*/ 6193630 w 10531474"/>
              <a:gd name="connsiteY1037" fmla="*/ 509190 h 6857998"/>
              <a:gd name="connsiteX1038" fmla="*/ 6195218 w 10531474"/>
              <a:gd name="connsiteY1038" fmla="*/ 511175 h 6857998"/>
              <a:gd name="connsiteX1039" fmla="*/ 6196805 w 10531474"/>
              <a:gd name="connsiteY1039" fmla="*/ 512365 h 6857998"/>
              <a:gd name="connsiteX1040" fmla="*/ 6197202 w 10531474"/>
              <a:gd name="connsiteY1040" fmla="*/ 513953 h 6857998"/>
              <a:gd name="connsiteX1041" fmla="*/ 6197599 w 10531474"/>
              <a:gd name="connsiteY1041" fmla="*/ 515144 h 6857998"/>
              <a:gd name="connsiteX1042" fmla="*/ 6197202 w 10531474"/>
              <a:gd name="connsiteY1042" fmla="*/ 516334 h 6857998"/>
              <a:gd name="connsiteX1043" fmla="*/ 6196805 w 10531474"/>
              <a:gd name="connsiteY1043" fmla="*/ 517922 h 6857998"/>
              <a:gd name="connsiteX1044" fmla="*/ 6194821 w 10531474"/>
              <a:gd name="connsiteY1044" fmla="*/ 520303 h 6857998"/>
              <a:gd name="connsiteX1045" fmla="*/ 6191646 w 10531474"/>
              <a:gd name="connsiteY1045" fmla="*/ 522684 h 6857998"/>
              <a:gd name="connsiteX1046" fmla="*/ 6184105 w 10531474"/>
              <a:gd name="connsiteY1046" fmla="*/ 528240 h 6857998"/>
              <a:gd name="connsiteX1047" fmla="*/ 6174580 w 10531474"/>
              <a:gd name="connsiteY1047" fmla="*/ 533797 h 6857998"/>
              <a:gd name="connsiteX1048" fmla="*/ 6170612 w 10531474"/>
              <a:gd name="connsiteY1048" fmla="*/ 536575 h 6857998"/>
              <a:gd name="connsiteX1049" fmla="*/ 6166643 w 10531474"/>
              <a:gd name="connsiteY1049" fmla="*/ 540147 h 6857998"/>
              <a:gd name="connsiteX1050" fmla="*/ 6163865 w 10531474"/>
              <a:gd name="connsiteY1050" fmla="*/ 544115 h 6857998"/>
              <a:gd name="connsiteX1051" fmla="*/ 6162674 w 10531474"/>
              <a:gd name="connsiteY1051" fmla="*/ 546100 h 6857998"/>
              <a:gd name="connsiteX1052" fmla="*/ 6162277 w 10531474"/>
              <a:gd name="connsiteY1052" fmla="*/ 548481 h 6857998"/>
              <a:gd name="connsiteX1053" fmla="*/ 6161880 w 10531474"/>
              <a:gd name="connsiteY1053" fmla="*/ 550465 h 6857998"/>
              <a:gd name="connsiteX1054" fmla="*/ 6161880 w 10531474"/>
              <a:gd name="connsiteY1054" fmla="*/ 552847 h 6857998"/>
              <a:gd name="connsiteX1055" fmla="*/ 6162277 w 10531474"/>
              <a:gd name="connsiteY1055" fmla="*/ 555228 h 6857998"/>
              <a:gd name="connsiteX1056" fmla="*/ 6163468 w 10531474"/>
              <a:gd name="connsiteY1056" fmla="*/ 558403 h 6857998"/>
              <a:gd name="connsiteX1057" fmla="*/ 6171009 w 10531474"/>
              <a:gd name="connsiteY1057" fmla="*/ 594915 h 6857998"/>
              <a:gd name="connsiteX1058" fmla="*/ 6195615 w 10531474"/>
              <a:gd name="connsiteY1058" fmla="*/ 574278 h 6857998"/>
              <a:gd name="connsiteX1059" fmla="*/ 6199980 w 10531474"/>
              <a:gd name="connsiteY1059" fmla="*/ 571500 h 6857998"/>
              <a:gd name="connsiteX1060" fmla="*/ 6203949 w 10531474"/>
              <a:gd name="connsiteY1060" fmla="*/ 569515 h 6857998"/>
              <a:gd name="connsiteX1061" fmla="*/ 6207124 w 10531474"/>
              <a:gd name="connsiteY1061" fmla="*/ 568722 h 6857998"/>
              <a:gd name="connsiteX1062" fmla="*/ 6209505 w 10531474"/>
              <a:gd name="connsiteY1062" fmla="*/ 569119 h 6857998"/>
              <a:gd name="connsiteX1063" fmla="*/ 6211887 w 10531474"/>
              <a:gd name="connsiteY1063" fmla="*/ 569912 h 6857998"/>
              <a:gd name="connsiteX1064" fmla="*/ 6213474 w 10531474"/>
              <a:gd name="connsiteY1064" fmla="*/ 571500 h 6857998"/>
              <a:gd name="connsiteX1065" fmla="*/ 6215062 w 10531474"/>
              <a:gd name="connsiteY1065" fmla="*/ 573881 h 6857998"/>
              <a:gd name="connsiteX1066" fmla="*/ 6216252 w 10531474"/>
              <a:gd name="connsiteY1066" fmla="*/ 576262 h 6857998"/>
              <a:gd name="connsiteX1067" fmla="*/ 6219030 w 10531474"/>
              <a:gd name="connsiteY1067" fmla="*/ 582215 h 6857998"/>
              <a:gd name="connsiteX1068" fmla="*/ 6221412 w 10531474"/>
              <a:gd name="connsiteY1068" fmla="*/ 587772 h 6857998"/>
              <a:gd name="connsiteX1069" fmla="*/ 6222602 w 10531474"/>
              <a:gd name="connsiteY1069" fmla="*/ 590153 h 6857998"/>
              <a:gd name="connsiteX1070" fmla="*/ 6224587 w 10531474"/>
              <a:gd name="connsiteY1070" fmla="*/ 591740 h 6857998"/>
              <a:gd name="connsiteX1071" fmla="*/ 6226571 w 10531474"/>
              <a:gd name="connsiteY1071" fmla="*/ 592534 h 6857998"/>
              <a:gd name="connsiteX1072" fmla="*/ 6229349 w 10531474"/>
              <a:gd name="connsiteY1072" fmla="*/ 592931 h 6857998"/>
              <a:gd name="connsiteX1073" fmla="*/ 6234905 w 10531474"/>
              <a:gd name="connsiteY1073" fmla="*/ 590153 h 6857998"/>
              <a:gd name="connsiteX1074" fmla="*/ 6241255 w 10531474"/>
              <a:gd name="connsiteY1074" fmla="*/ 586184 h 6857998"/>
              <a:gd name="connsiteX1075" fmla="*/ 6248399 w 10531474"/>
              <a:gd name="connsiteY1075" fmla="*/ 581422 h 6857998"/>
              <a:gd name="connsiteX1076" fmla="*/ 6255146 w 10531474"/>
              <a:gd name="connsiteY1076" fmla="*/ 575072 h 6857998"/>
              <a:gd name="connsiteX1077" fmla="*/ 6261893 w 10531474"/>
              <a:gd name="connsiteY1077" fmla="*/ 567928 h 6857998"/>
              <a:gd name="connsiteX1078" fmla="*/ 6269037 w 10531474"/>
              <a:gd name="connsiteY1078" fmla="*/ 560387 h 6857998"/>
              <a:gd name="connsiteX1079" fmla="*/ 6275387 w 10531474"/>
              <a:gd name="connsiteY1079" fmla="*/ 551656 h 6857998"/>
              <a:gd name="connsiteX1080" fmla="*/ 6281737 w 10531474"/>
              <a:gd name="connsiteY1080" fmla="*/ 543322 h 6857998"/>
              <a:gd name="connsiteX1081" fmla="*/ 6287293 w 10531474"/>
              <a:gd name="connsiteY1081" fmla="*/ 534987 h 6857998"/>
              <a:gd name="connsiteX1082" fmla="*/ 6292452 w 10531474"/>
              <a:gd name="connsiteY1082" fmla="*/ 526653 h 6857998"/>
              <a:gd name="connsiteX1083" fmla="*/ 6296421 w 10531474"/>
              <a:gd name="connsiteY1083" fmla="*/ 518319 h 6857998"/>
              <a:gd name="connsiteX1084" fmla="*/ 6299993 w 10531474"/>
              <a:gd name="connsiteY1084" fmla="*/ 510381 h 6857998"/>
              <a:gd name="connsiteX1085" fmla="*/ 6302374 w 10531474"/>
              <a:gd name="connsiteY1085" fmla="*/ 503634 h 6857998"/>
              <a:gd name="connsiteX1086" fmla="*/ 6303168 w 10531474"/>
              <a:gd name="connsiteY1086" fmla="*/ 497284 h 6857998"/>
              <a:gd name="connsiteX1087" fmla="*/ 6303168 w 10531474"/>
              <a:gd name="connsiteY1087" fmla="*/ 494506 h 6857998"/>
              <a:gd name="connsiteX1088" fmla="*/ 6303168 w 10531474"/>
              <a:gd name="connsiteY1088" fmla="*/ 491728 h 6857998"/>
              <a:gd name="connsiteX1089" fmla="*/ 6302374 w 10531474"/>
              <a:gd name="connsiteY1089" fmla="*/ 489744 h 6857998"/>
              <a:gd name="connsiteX1090" fmla="*/ 6301580 w 10531474"/>
              <a:gd name="connsiteY1090" fmla="*/ 488156 h 6857998"/>
              <a:gd name="connsiteX1091" fmla="*/ 6298009 w 10531474"/>
              <a:gd name="connsiteY1091" fmla="*/ 482997 h 6857998"/>
              <a:gd name="connsiteX1092" fmla="*/ 6294834 w 10531474"/>
              <a:gd name="connsiteY1092" fmla="*/ 477837 h 6857998"/>
              <a:gd name="connsiteX1093" fmla="*/ 6292055 w 10531474"/>
              <a:gd name="connsiteY1093" fmla="*/ 472678 h 6857998"/>
              <a:gd name="connsiteX1094" fmla="*/ 6290071 w 10531474"/>
              <a:gd name="connsiteY1094" fmla="*/ 467519 h 6857998"/>
              <a:gd name="connsiteX1095" fmla="*/ 6287690 w 10531474"/>
              <a:gd name="connsiteY1095" fmla="*/ 462359 h 6857998"/>
              <a:gd name="connsiteX1096" fmla="*/ 6286102 w 10531474"/>
              <a:gd name="connsiteY1096" fmla="*/ 457200 h 6857998"/>
              <a:gd name="connsiteX1097" fmla="*/ 6283721 w 10531474"/>
              <a:gd name="connsiteY1097" fmla="*/ 446087 h 6857998"/>
              <a:gd name="connsiteX1098" fmla="*/ 6282134 w 10531474"/>
              <a:gd name="connsiteY1098" fmla="*/ 435769 h 6857998"/>
              <a:gd name="connsiteX1099" fmla="*/ 6281737 w 10531474"/>
              <a:gd name="connsiteY1099" fmla="*/ 425053 h 6857998"/>
              <a:gd name="connsiteX1100" fmla="*/ 6281737 w 10531474"/>
              <a:gd name="connsiteY1100" fmla="*/ 414337 h 6857998"/>
              <a:gd name="connsiteX1101" fmla="*/ 6282134 w 10531474"/>
              <a:gd name="connsiteY1101" fmla="*/ 403622 h 6857998"/>
              <a:gd name="connsiteX1102" fmla="*/ 6284118 w 10531474"/>
              <a:gd name="connsiteY1102" fmla="*/ 381793 h 6857998"/>
              <a:gd name="connsiteX1103" fmla="*/ 6286102 w 10531474"/>
              <a:gd name="connsiteY1103" fmla="*/ 360759 h 6857998"/>
              <a:gd name="connsiteX1104" fmla="*/ 6286102 w 10531474"/>
              <a:gd name="connsiteY1104" fmla="*/ 350044 h 6857998"/>
              <a:gd name="connsiteX1105" fmla="*/ 6286102 w 10531474"/>
              <a:gd name="connsiteY1105" fmla="*/ 338931 h 6857998"/>
              <a:gd name="connsiteX1106" fmla="*/ 6285309 w 10531474"/>
              <a:gd name="connsiteY1106" fmla="*/ 328215 h 6857998"/>
              <a:gd name="connsiteX1107" fmla="*/ 6283721 w 10531474"/>
              <a:gd name="connsiteY1107" fmla="*/ 317897 h 6857998"/>
              <a:gd name="connsiteX1108" fmla="*/ 6282134 w 10531474"/>
              <a:gd name="connsiteY1108" fmla="*/ 308769 h 6857998"/>
              <a:gd name="connsiteX1109" fmla="*/ 6281737 w 10531474"/>
              <a:gd name="connsiteY1109" fmla="*/ 301228 h 6857998"/>
              <a:gd name="connsiteX1110" fmla="*/ 6282530 w 10531474"/>
              <a:gd name="connsiteY1110" fmla="*/ 294481 h 6857998"/>
              <a:gd name="connsiteX1111" fmla="*/ 6283721 w 10531474"/>
              <a:gd name="connsiteY1111" fmla="*/ 291306 h 6857998"/>
              <a:gd name="connsiteX1112" fmla="*/ 6284515 w 10531474"/>
              <a:gd name="connsiteY1112" fmla="*/ 288528 h 6857998"/>
              <a:gd name="connsiteX1113" fmla="*/ 6285705 w 10531474"/>
              <a:gd name="connsiteY1113" fmla="*/ 286147 h 6857998"/>
              <a:gd name="connsiteX1114" fmla="*/ 6287293 w 10531474"/>
              <a:gd name="connsiteY1114" fmla="*/ 284162 h 6857998"/>
              <a:gd name="connsiteX1115" fmla="*/ 6290468 w 10531474"/>
              <a:gd name="connsiteY1115" fmla="*/ 280194 h 6857998"/>
              <a:gd name="connsiteX1116" fmla="*/ 6294834 w 10531474"/>
              <a:gd name="connsiteY1116" fmla="*/ 277019 h 6857998"/>
              <a:gd name="connsiteX1117" fmla="*/ 6299993 w 10531474"/>
              <a:gd name="connsiteY1117" fmla="*/ 274637 h 6857998"/>
              <a:gd name="connsiteX1118" fmla="*/ 6305152 w 10531474"/>
              <a:gd name="connsiteY1118" fmla="*/ 272653 h 6857998"/>
              <a:gd name="connsiteX1119" fmla="*/ 6311105 w 10531474"/>
              <a:gd name="connsiteY1119" fmla="*/ 271859 h 6857998"/>
              <a:gd name="connsiteX1120" fmla="*/ 6317059 w 10531474"/>
              <a:gd name="connsiteY1120" fmla="*/ 270669 h 6857998"/>
              <a:gd name="connsiteX1121" fmla="*/ 6323409 w 10531474"/>
              <a:gd name="connsiteY1121" fmla="*/ 270272 h 6857998"/>
              <a:gd name="connsiteX1122" fmla="*/ 6336902 w 10531474"/>
              <a:gd name="connsiteY1122" fmla="*/ 270272 h 6857998"/>
              <a:gd name="connsiteX1123" fmla="*/ 6349999 w 10531474"/>
              <a:gd name="connsiteY1123" fmla="*/ 270272 h 6857998"/>
              <a:gd name="connsiteX1124" fmla="*/ 6359524 w 10531474"/>
              <a:gd name="connsiteY1124" fmla="*/ 269875 h 6857998"/>
              <a:gd name="connsiteX1125" fmla="*/ 6368652 w 10531474"/>
              <a:gd name="connsiteY1125" fmla="*/ 269875 h 6857998"/>
              <a:gd name="connsiteX1126" fmla="*/ 6372621 w 10531474"/>
              <a:gd name="connsiteY1126" fmla="*/ 270272 h 6857998"/>
              <a:gd name="connsiteX1127" fmla="*/ 6376987 w 10531474"/>
              <a:gd name="connsiteY1127" fmla="*/ 270669 h 6857998"/>
              <a:gd name="connsiteX1128" fmla="*/ 6380955 w 10531474"/>
              <a:gd name="connsiteY1128" fmla="*/ 272256 h 6857998"/>
              <a:gd name="connsiteX1129" fmla="*/ 6384527 w 10531474"/>
              <a:gd name="connsiteY1129" fmla="*/ 273844 h 6857998"/>
              <a:gd name="connsiteX1130" fmla="*/ 6387702 w 10531474"/>
              <a:gd name="connsiteY1130" fmla="*/ 275828 h 6857998"/>
              <a:gd name="connsiteX1131" fmla="*/ 6391274 w 10531474"/>
              <a:gd name="connsiteY1131" fmla="*/ 277812 h 6857998"/>
              <a:gd name="connsiteX1132" fmla="*/ 6394449 w 10531474"/>
              <a:gd name="connsiteY1132" fmla="*/ 280590 h 6857998"/>
              <a:gd name="connsiteX1133" fmla="*/ 6396830 w 10531474"/>
              <a:gd name="connsiteY1133" fmla="*/ 284162 h 6857998"/>
              <a:gd name="connsiteX1134" fmla="*/ 6398815 w 10531474"/>
              <a:gd name="connsiteY1134" fmla="*/ 288131 h 6857998"/>
              <a:gd name="connsiteX1135" fmla="*/ 6400799 w 10531474"/>
              <a:gd name="connsiteY1135" fmla="*/ 292497 h 6857998"/>
              <a:gd name="connsiteX1136" fmla="*/ 6401990 w 10531474"/>
              <a:gd name="connsiteY1136" fmla="*/ 297259 h 6857998"/>
              <a:gd name="connsiteX1137" fmla="*/ 6403180 w 10531474"/>
              <a:gd name="connsiteY1137" fmla="*/ 303212 h 6857998"/>
              <a:gd name="connsiteX1138" fmla="*/ 6407149 w 10531474"/>
              <a:gd name="connsiteY1138" fmla="*/ 305594 h 6857998"/>
              <a:gd name="connsiteX1139" fmla="*/ 6410324 w 10531474"/>
              <a:gd name="connsiteY1139" fmla="*/ 307578 h 6857998"/>
              <a:gd name="connsiteX1140" fmla="*/ 6413499 w 10531474"/>
              <a:gd name="connsiteY1140" fmla="*/ 308769 h 6857998"/>
              <a:gd name="connsiteX1141" fmla="*/ 6416277 w 10531474"/>
              <a:gd name="connsiteY1141" fmla="*/ 309165 h 6857998"/>
              <a:gd name="connsiteX1142" fmla="*/ 6419452 w 10531474"/>
              <a:gd name="connsiteY1142" fmla="*/ 309562 h 6857998"/>
              <a:gd name="connsiteX1143" fmla="*/ 6421834 w 10531474"/>
              <a:gd name="connsiteY1143" fmla="*/ 309165 h 6857998"/>
              <a:gd name="connsiteX1144" fmla="*/ 6423818 w 10531474"/>
              <a:gd name="connsiteY1144" fmla="*/ 308769 h 6857998"/>
              <a:gd name="connsiteX1145" fmla="*/ 6425802 w 10531474"/>
              <a:gd name="connsiteY1145" fmla="*/ 307578 h 6857998"/>
              <a:gd name="connsiteX1146" fmla="*/ 6427787 w 10531474"/>
              <a:gd name="connsiteY1146" fmla="*/ 305990 h 6857998"/>
              <a:gd name="connsiteX1147" fmla="*/ 6429771 w 10531474"/>
              <a:gd name="connsiteY1147" fmla="*/ 304800 h 6857998"/>
              <a:gd name="connsiteX1148" fmla="*/ 6432549 w 10531474"/>
              <a:gd name="connsiteY1148" fmla="*/ 300831 h 6857998"/>
              <a:gd name="connsiteX1149" fmla="*/ 6434930 w 10531474"/>
              <a:gd name="connsiteY1149" fmla="*/ 296465 h 6857998"/>
              <a:gd name="connsiteX1150" fmla="*/ 6438105 w 10531474"/>
              <a:gd name="connsiteY1150" fmla="*/ 291306 h 6857998"/>
              <a:gd name="connsiteX1151" fmla="*/ 6442471 w 10531474"/>
              <a:gd name="connsiteY1151" fmla="*/ 280987 h 6857998"/>
              <a:gd name="connsiteX1152" fmla="*/ 6445249 w 10531474"/>
              <a:gd name="connsiteY1152" fmla="*/ 276225 h 6857998"/>
              <a:gd name="connsiteX1153" fmla="*/ 6448424 w 10531474"/>
              <a:gd name="connsiteY1153" fmla="*/ 272256 h 6857998"/>
              <a:gd name="connsiteX1154" fmla="*/ 6450409 w 10531474"/>
              <a:gd name="connsiteY1154" fmla="*/ 270669 h 6857998"/>
              <a:gd name="connsiteX1155" fmla="*/ 6451599 w 10531474"/>
              <a:gd name="connsiteY1155" fmla="*/ 269875 h 6857998"/>
              <a:gd name="connsiteX1156" fmla="*/ 6454377 w 10531474"/>
              <a:gd name="connsiteY1156" fmla="*/ 268684 h 6857998"/>
              <a:gd name="connsiteX1157" fmla="*/ 6456362 w 10531474"/>
              <a:gd name="connsiteY1157" fmla="*/ 267890 h 6857998"/>
              <a:gd name="connsiteX1158" fmla="*/ 6458743 w 10531474"/>
              <a:gd name="connsiteY1158" fmla="*/ 267890 h 6857998"/>
              <a:gd name="connsiteX1159" fmla="*/ 6461124 w 10531474"/>
              <a:gd name="connsiteY1159" fmla="*/ 267890 h 6857998"/>
              <a:gd name="connsiteX1160" fmla="*/ 6463902 w 10531474"/>
              <a:gd name="connsiteY1160" fmla="*/ 268684 h 6857998"/>
              <a:gd name="connsiteX1161" fmla="*/ 6467474 w 10531474"/>
              <a:gd name="connsiteY1161" fmla="*/ 269875 h 6857998"/>
              <a:gd name="connsiteX1162" fmla="*/ 6489699 w 10531474"/>
              <a:gd name="connsiteY1162" fmla="*/ 255984 h 6857998"/>
              <a:gd name="connsiteX1163" fmla="*/ 6498430 w 10531474"/>
              <a:gd name="connsiteY1163" fmla="*/ 255587 h 6857998"/>
              <a:gd name="connsiteX1164" fmla="*/ 6506765 w 10531474"/>
              <a:gd name="connsiteY1164" fmla="*/ 255587 h 6857998"/>
              <a:gd name="connsiteX1165" fmla="*/ 6515099 w 10531474"/>
              <a:gd name="connsiteY1165" fmla="*/ 255984 h 6857998"/>
              <a:gd name="connsiteX1166" fmla="*/ 6521846 w 10531474"/>
              <a:gd name="connsiteY1166" fmla="*/ 257572 h 6857998"/>
              <a:gd name="connsiteX1167" fmla="*/ 6528593 w 10531474"/>
              <a:gd name="connsiteY1167" fmla="*/ 259159 h 6857998"/>
              <a:gd name="connsiteX1168" fmla="*/ 6534149 w 10531474"/>
              <a:gd name="connsiteY1168" fmla="*/ 260747 h 6857998"/>
              <a:gd name="connsiteX1169" fmla="*/ 6539309 w 10531474"/>
              <a:gd name="connsiteY1169" fmla="*/ 263922 h 6857998"/>
              <a:gd name="connsiteX1170" fmla="*/ 6543277 w 10531474"/>
              <a:gd name="connsiteY1170" fmla="*/ 267494 h 6857998"/>
              <a:gd name="connsiteX1171" fmla="*/ 6544468 w 10531474"/>
              <a:gd name="connsiteY1171" fmla="*/ 269478 h 6857998"/>
              <a:gd name="connsiteX1172" fmla="*/ 6546055 w 10531474"/>
              <a:gd name="connsiteY1172" fmla="*/ 271065 h 6857998"/>
              <a:gd name="connsiteX1173" fmla="*/ 6547246 w 10531474"/>
              <a:gd name="connsiteY1173" fmla="*/ 273844 h 6857998"/>
              <a:gd name="connsiteX1174" fmla="*/ 6548040 w 10531474"/>
              <a:gd name="connsiteY1174" fmla="*/ 276225 h 6857998"/>
              <a:gd name="connsiteX1175" fmla="*/ 6548437 w 10531474"/>
              <a:gd name="connsiteY1175" fmla="*/ 278606 h 6857998"/>
              <a:gd name="connsiteX1176" fmla="*/ 6549230 w 10531474"/>
              <a:gd name="connsiteY1176" fmla="*/ 281384 h 6857998"/>
              <a:gd name="connsiteX1177" fmla="*/ 6549230 w 10531474"/>
              <a:gd name="connsiteY1177" fmla="*/ 288131 h 6857998"/>
              <a:gd name="connsiteX1178" fmla="*/ 6547643 w 10531474"/>
              <a:gd name="connsiteY1178" fmla="*/ 294878 h 6857998"/>
              <a:gd name="connsiteX1179" fmla="*/ 6545262 w 10531474"/>
              <a:gd name="connsiteY1179" fmla="*/ 302815 h 6857998"/>
              <a:gd name="connsiteX1180" fmla="*/ 6541690 w 10531474"/>
              <a:gd name="connsiteY1180" fmla="*/ 311547 h 6857998"/>
              <a:gd name="connsiteX1181" fmla="*/ 6536134 w 10531474"/>
              <a:gd name="connsiteY1181" fmla="*/ 321469 h 6857998"/>
              <a:gd name="connsiteX1182" fmla="*/ 6536134 w 10531474"/>
              <a:gd name="connsiteY1182" fmla="*/ 325834 h 6857998"/>
              <a:gd name="connsiteX1183" fmla="*/ 6536927 w 10531474"/>
              <a:gd name="connsiteY1183" fmla="*/ 329803 h 6857998"/>
              <a:gd name="connsiteX1184" fmla="*/ 6537721 w 10531474"/>
              <a:gd name="connsiteY1184" fmla="*/ 333772 h 6857998"/>
              <a:gd name="connsiteX1185" fmla="*/ 6539309 w 10531474"/>
              <a:gd name="connsiteY1185" fmla="*/ 337740 h 6857998"/>
              <a:gd name="connsiteX1186" fmla="*/ 6544468 w 10531474"/>
              <a:gd name="connsiteY1186" fmla="*/ 338534 h 6857998"/>
              <a:gd name="connsiteX1187" fmla="*/ 6549627 w 10531474"/>
              <a:gd name="connsiteY1187" fmla="*/ 339725 h 6857998"/>
              <a:gd name="connsiteX1188" fmla="*/ 6553993 w 10531474"/>
              <a:gd name="connsiteY1188" fmla="*/ 340915 h 6857998"/>
              <a:gd name="connsiteX1189" fmla="*/ 6557962 w 10531474"/>
              <a:gd name="connsiteY1189" fmla="*/ 343297 h 6857998"/>
              <a:gd name="connsiteX1190" fmla="*/ 6560740 w 10531474"/>
              <a:gd name="connsiteY1190" fmla="*/ 346075 h 6857998"/>
              <a:gd name="connsiteX1191" fmla="*/ 6563121 w 10531474"/>
              <a:gd name="connsiteY1191" fmla="*/ 348456 h 6857998"/>
              <a:gd name="connsiteX1192" fmla="*/ 6565105 w 10531474"/>
              <a:gd name="connsiteY1192" fmla="*/ 351234 h 6857998"/>
              <a:gd name="connsiteX1193" fmla="*/ 6567090 w 10531474"/>
              <a:gd name="connsiteY1193" fmla="*/ 354806 h 6857998"/>
              <a:gd name="connsiteX1194" fmla="*/ 6568280 w 10531474"/>
              <a:gd name="connsiteY1194" fmla="*/ 358378 h 6857998"/>
              <a:gd name="connsiteX1195" fmla="*/ 6569074 w 10531474"/>
              <a:gd name="connsiteY1195" fmla="*/ 362347 h 6857998"/>
              <a:gd name="connsiteX1196" fmla="*/ 6570662 w 10531474"/>
              <a:gd name="connsiteY1196" fmla="*/ 369887 h 6857998"/>
              <a:gd name="connsiteX1197" fmla="*/ 6571059 w 10531474"/>
              <a:gd name="connsiteY1197" fmla="*/ 379015 h 6857998"/>
              <a:gd name="connsiteX1198" fmla="*/ 6571059 w 10531474"/>
              <a:gd name="connsiteY1198" fmla="*/ 387350 h 6857998"/>
              <a:gd name="connsiteX1199" fmla="*/ 6578202 w 10531474"/>
              <a:gd name="connsiteY1199" fmla="*/ 381000 h 6857998"/>
              <a:gd name="connsiteX1200" fmla="*/ 6583362 w 10531474"/>
              <a:gd name="connsiteY1200" fmla="*/ 373856 h 6857998"/>
              <a:gd name="connsiteX1201" fmla="*/ 6588521 w 10531474"/>
              <a:gd name="connsiteY1201" fmla="*/ 366712 h 6857998"/>
              <a:gd name="connsiteX1202" fmla="*/ 6591696 w 10531474"/>
              <a:gd name="connsiteY1202" fmla="*/ 359172 h 6857998"/>
              <a:gd name="connsiteX1203" fmla="*/ 6594871 w 10531474"/>
              <a:gd name="connsiteY1203" fmla="*/ 350837 h 6857998"/>
              <a:gd name="connsiteX1204" fmla="*/ 6596855 w 10531474"/>
              <a:gd name="connsiteY1204" fmla="*/ 342106 h 6857998"/>
              <a:gd name="connsiteX1205" fmla="*/ 6598840 w 10531474"/>
              <a:gd name="connsiteY1205" fmla="*/ 332978 h 6857998"/>
              <a:gd name="connsiteX1206" fmla="*/ 6599634 w 10531474"/>
              <a:gd name="connsiteY1206" fmla="*/ 323453 h 6857998"/>
              <a:gd name="connsiteX1207" fmla="*/ 6600030 w 10531474"/>
              <a:gd name="connsiteY1207" fmla="*/ 318294 h 6857998"/>
              <a:gd name="connsiteX1208" fmla="*/ 6601618 w 10531474"/>
              <a:gd name="connsiteY1208" fmla="*/ 313928 h 6857998"/>
              <a:gd name="connsiteX1209" fmla="*/ 6603205 w 10531474"/>
              <a:gd name="connsiteY1209" fmla="*/ 310753 h 6857998"/>
              <a:gd name="connsiteX1210" fmla="*/ 6604396 w 10531474"/>
              <a:gd name="connsiteY1210" fmla="*/ 307975 h 6857998"/>
              <a:gd name="connsiteX1211" fmla="*/ 6607174 w 10531474"/>
              <a:gd name="connsiteY1211" fmla="*/ 305990 h 6857998"/>
              <a:gd name="connsiteX1212" fmla="*/ 6609159 w 10531474"/>
              <a:gd name="connsiteY1212" fmla="*/ 305197 h 6857998"/>
              <a:gd name="connsiteX1213" fmla="*/ 6611540 w 10531474"/>
              <a:gd name="connsiteY1213" fmla="*/ 304006 h 6857998"/>
              <a:gd name="connsiteX1214" fmla="*/ 6614318 w 10531474"/>
              <a:gd name="connsiteY1214" fmla="*/ 304006 h 6857998"/>
              <a:gd name="connsiteX1215" fmla="*/ 6617493 w 10531474"/>
              <a:gd name="connsiteY1215" fmla="*/ 304800 h 6857998"/>
              <a:gd name="connsiteX1216" fmla="*/ 6620271 w 10531474"/>
              <a:gd name="connsiteY1216" fmla="*/ 305594 h 6857998"/>
              <a:gd name="connsiteX1217" fmla="*/ 6623446 w 10531474"/>
              <a:gd name="connsiteY1217" fmla="*/ 307181 h 6857998"/>
              <a:gd name="connsiteX1218" fmla="*/ 6626224 w 10531474"/>
              <a:gd name="connsiteY1218" fmla="*/ 308769 h 6857998"/>
              <a:gd name="connsiteX1219" fmla="*/ 6632574 w 10531474"/>
              <a:gd name="connsiteY1219" fmla="*/ 313134 h 6857998"/>
              <a:gd name="connsiteX1220" fmla="*/ 6638527 w 10531474"/>
              <a:gd name="connsiteY1220" fmla="*/ 318294 h 6857998"/>
              <a:gd name="connsiteX1221" fmla="*/ 6656387 w 10531474"/>
              <a:gd name="connsiteY1221" fmla="*/ 337740 h 6857998"/>
              <a:gd name="connsiteX1222" fmla="*/ 6658768 w 10531474"/>
              <a:gd name="connsiteY1222" fmla="*/ 339725 h 6857998"/>
              <a:gd name="connsiteX1223" fmla="*/ 6661546 w 10531474"/>
              <a:gd name="connsiteY1223" fmla="*/ 341709 h 6857998"/>
              <a:gd name="connsiteX1224" fmla="*/ 6665912 w 10531474"/>
              <a:gd name="connsiteY1224" fmla="*/ 346472 h 6857998"/>
              <a:gd name="connsiteX1225" fmla="*/ 6670277 w 10531474"/>
              <a:gd name="connsiteY1225" fmla="*/ 352028 h 6857998"/>
              <a:gd name="connsiteX1226" fmla="*/ 6675040 w 10531474"/>
              <a:gd name="connsiteY1226" fmla="*/ 357187 h 6857998"/>
              <a:gd name="connsiteX1227" fmla="*/ 6677421 w 10531474"/>
              <a:gd name="connsiteY1227" fmla="*/ 359569 h 6857998"/>
              <a:gd name="connsiteX1228" fmla="*/ 6680199 w 10531474"/>
              <a:gd name="connsiteY1228" fmla="*/ 361553 h 6857998"/>
              <a:gd name="connsiteX1229" fmla="*/ 6682580 w 10531474"/>
              <a:gd name="connsiteY1229" fmla="*/ 363537 h 6857998"/>
              <a:gd name="connsiteX1230" fmla="*/ 6686152 w 10531474"/>
              <a:gd name="connsiteY1230" fmla="*/ 365125 h 6857998"/>
              <a:gd name="connsiteX1231" fmla="*/ 6689724 w 10531474"/>
              <a:gd name="connsiteY1231" fmla="*/ 365919 h 6857998"/>
              <a:gd name="connsiteX1232" fmla="*/ 6693693 w 10531474"/>
              <a:gd name="connsiteY1232" fmla="*/ 366712 h 6857998"/>
              <a:gd name="connsiteX1233" fmla="*/ 6697662 w 10531474"/>
              <a:gd name="connsiteY1233" fmla="*/ 365919 h 6857998"/>
              <a:gd name="connsiteX1234" fmla="*/ 6702424 w 10531474"/>
              <a:gd name="connsiteY1234" fmla="*/ 365125 h 6857998"/>
              <a:gd name="connsiteX1235" fmla="*/ 6710759 w 10531474"/>
              <a:gd name="connsiteY1235" fmla="*/ 363140 h 6857998"/>
              <a:gd name="connsiteX1236" fmla="*/ 6718696 w 10531474"/>
              <a:gd name="connsiteY1236" fmla="*/ 361553 h 6857998"/>
              <a:gd name="connsiteX1237" fmla="*/ 6725840 w 10531474"/>
              <a:gd name="connsiteY1237" fmla="*/ 361156 h 6857998"/>
              <a:gd name="connsiteX1238" fmla="*/ 6732984 w 10531474"/>
              <a:gd name="connsiteY1238" fmla="*/ 361156 h 6857998"/>
              <a:gd name="connsiteX1239" fmla="*/ 6739334 w 10531474"/>
              <a:gd name="connsiteY1239" fmla="*/ 362347 h 6857998"/>
              <a:gd name="connsiteX1240" fmla="*/ 6745287 w 10531474"/>
              <a:gd name="connsiteY1240" fmla="*/ 363537 h 6857998"/>
              <a:gd name="connsiteX1241" fmla="*/ 6750446 w 10531474"/>
              <a:gd name="connsiteY1241" fmla="*/ 365522 h 6857998"/>
              <a:gd name="connsiteX1242" fmla="*/ 6755605 w 10531474"/>
              <a:gd name="connsiteY1242" fmla="*/ 368697 h 6857998"/>
              <a:gd name="connsiteX1243" fmla="*/ 6759574 w 10531474"/>
              <a:gd name="connsiteY1243" fmla="*/ 372665 h 6857998"/>
              <a:gd name="connsiteX1244" fmla="*/ 6763146 w 10531474"/>
              <a:gd name="connsiteY1244" fmla="*/ 376237 h 6857998"/>
              <a:gd name="connsiteX1245" fmla="*/ 6766321 w 10531474"/>
              <a:gd name="connsiteY1245" fmla="*/ 381793 h 6857998"/>
              <a:gd name="connsiteX1246" fmla="*/ 6768702 w 10531474"/>
              <a:gd name="connsiteY1246" fmla="*/ 387747 h 6857998"/>
              <a:gd name="connsiteX1247" fmla="*/ 6770290 w 10531474"/>
              <a:gd name="connsiteY1247" fmla="*/ 394097 h 6857998"/>
              <a:gd name="connsiteX1248" fmla="*/ 6771084 w 10531474"/>
              <a:gd name="connsiteY1248" fmla="*/ 401637 h 6857998"/>
              <a:gd name="connsiteX1249" fmla="*/ 6771480 w 10531474"/>
              <a:gd name="connsiteY1249" fmla="*/ 409178 h 6857998"/>
              <a:gd name="connsiteX1250" fmla="*/ 6770687 w 10531474"/>
              <a:gd name="connsiteY1250" fmla="*/ 418306 h 6857998"/>
              <a:gd name="connsiteX1251" fmla="*/ 6769893 w 10531474"/>
              <a:gd name="connsiteY1251" fmla="*/ 428625 h 6857998"/>
              <a:gd name="connsiteX1252" fmla="*/ 6767115 w 10531474"/>
              <a:gd name="connsiteY1252" fmla="*/ 437356 h 6857998"/>
              <a:gd name="connsiteX1253" fmla="*/ 6764337 w 10531474"/>
              <a:gd name="connsiteY1253" fmla="*/ 444897 h 6857998"/>
              <a:gd name="connsiteX1254" fmla="*/ 6760765 w 10531474"/>
              <a:gd name="connsiteY1254" fmla="*/ 450453 h 6857998"/>
              <a:gd name="connsiteX1255" fmla="*/ 6758780 w 10531474"/>
              <a:gd name="connsiteY1255" fmla="*/ 453628 h 6857998"/>
              <a:gd name="connsiteX1256" fmla="*/ 6756796 w 10531474"/>
              <a:gd name="connsiteY1256" fmla="*/ 456009 h 6857998"/>
              <a:gd name="connsiteX1257" fmla="*/ 6752034 w 10531474"/>
              <a:gd name="connsiteY1257" fmla="*/ 459581 h 6857998"/>
              <a:gd name="connsiteX1258" fmla="*/ 6747271 w 10531474"/>
              <a:gd name="connsiteY1258" fmla="*/ 462359 h 6857998"/>
              <a:gd name="connsiteX1259" fmla="*/ 6741715 w 10531474"/>
              <a:gd name="connsiteY1259" fmla="*/ 464344 h 6857998"/>
              <a:gd name="connsiteX1260" fmla="*/ 6735365 w 10531474"/>
              <a:gd name="connsiteY1260" fmla="*/ 465534 h 6857998"/>
              <a:gd name="connsiteX1261" fmla="*/ 6729412 w 10531474"/>
              <a:gd name="connsiteY1261" fmla="*/ 465534 h 6857998"/>
              <a:gd name="connsiteX1262" fmla="*/ 6722665 w 10531474"/>
              <a:gd name="connsiteY1262" fmla="*/ 464740 h 6857998"/>
              <a:gd name="connsiteX1263" fmla="*/ 6715521 w 10531474"/>
              <a:gd name="connsiteY1263" fmla="*/ 463947 h 6857998"/>
              <a:gd name="connsiteX1264" fmla="*/ 6708774 w 10531474"/>
              <a:gd name="connsiteY1264" fmla="*/ 461962 h 6857998"/>
              <a:gd name="connsiteX1265" fmla="*/ 6701234 w 10531474"/>
              <a:gd name="connsiteY1265" fmla="*/ 459581 h 6857998"/>
              <a:gd name="connsiteX1266" fmla="*/ 6694090 w 10531474"/>
              <a:gd name="connsiteY1266" fmla="*/ 457200 h 6857998"/>
              <a:gd name="connsiteX1267" fmla="*/ 6686549 w 10531474"/>
              <a:gd name="connsiteY1267" fmla="*/ 454025 h 6857998"/>
              <a:gd name="connsiteX1268" fmla="*/ 6680199 w 10531474"/>
              <a:gd name="connsiteY1268" fmla="*/ 451644 h 6857998"/>
              <a:gd name="connsiteX1269" fmla="*/ 6673849 w 10531474"/>
              <a:gd name="connsiteY1269" fmla="*/ 450056 h 6857998"/>
              <a:gd name="connsiteX1270" fmla="*/ 6667896 w 10531474"/>
              <a:gd name="connsiteY1270" fmla="*/ 449659 h 6857998"/>
              <a:gd name="connsiteX1271" fmla="*/ 6661943 w 10531474"/>
              <a:gd name="connsiteY1271" fmla="*/ 449659 h 6857998"/>
              <a:gd name="connsiteX1272" fmla="*/ 6656387 w 10531474"/>
              <a:gd name="connsiteY1272" fmla="*/ 450453 h 6857998"/>
              <a:gd name="connsiteX1273" fmla="*/ 6650434 w 10531474"/>
              <a:gd name="connsiteY1273" fmla="*/ 452040 h 6857998"/>
              <a:gd name="connsiteX1274" fmla="*/ 6644480 w 10531474"/>
              <a:gd name="connsiteY1274" fmla="*/ 454025 h 6857998"/>
              <a:gd name="connsiteX1275" fmla="*/ 6638527 w 10531474"/>
              <a:gd name="connsiteY1275" fmla="*/ 457200 h 6857998"/>
              <a:gd name="connsiteX1276" fmla="*/ 6621462 w 10531474"/>
              <a:gd name="connsiteY1276" fmla="*/ 473869 h 6857998"/>
              <a:gd name="connsiteX1277" fmla="*/ 6638130 w 10531474"/>
              <a:gd name="connsiteY1277" fmla="*/ 490537 h 6857998"/>
              <a:gd name="connsiteX1278" fmla="*/ 6645274 w 10531474"/>
              <a:gd name="connsiteY1278" fmla="*/ 491331 h 6857998"/>
              <a:gd name="connsiteX1279" fmla="*/ 6652815 w 10531474"/>
              <a:gd name="connsiteY1279" fmla="*/ 491728 h 6857998"/>
              <a:gd name="connsiteX1280" fmla="*/ 6660752 w 10531474"/>
              <a:gd name="connsiteY1280" fmla="*/ 491728 h 6857998"/>
              <a:gd name="connsiteX1281" fmla="*/ 6667896 w 10531474"/>
              <a:gd name="connsiteY1281" fmla="*/ 491331 h 6857998"/>
              <a:gd name="connsiteX1282" fmla="*/ 6683374 w 10531474"/>
              <a:gd name="connsiteY1282" fmla="*/ 490537 h 6857998"/>
              <a:gd name="connsiteX1283" fmla="*/ 6698852 w 10531474"/>
              <a:gd name="connsiteY1283" fmla="*/ 489347 h 6857998"/>
              <a:gd name="connsiteX1284" fmla="*/ 6706393 w 10531474"/>
              <a:gd name="connsiteY1284" fmla="*/ 488950 h 6857998"/>
              <a:gd name="connsiteX1285" fmla="*/ 6713537 w 10531474"/>
              <a:gd name="connsiteY1285" fmla="*/ 489347 h 6857998"/>
              <a:gd name="connsiteX1286" fmla="*/ 6721077 w 10531474"/>
              <a:gd name="connsiteY1286" fmla="*/ 490537 h 6857998"/>
              <a:gd name="connsiteX1287" fmla="*/ 6728618 w 10531474"/>
              <a:gd name="connsiteY1287" fmla="*/ 491728 h 6857998"/>
              <a:gd name="connsiteX1288" fmla="*/ 6735762 w 10531474"/>
              <a:gd name="connsiteY1288" fmla="*/ 494506 h 6857998"/>
              <a:gd name="connsiteX1289" fmla="*/ 6743302 w 10531474"/>
              <a:gd name="connsiteY1289" fmla="*/ 497681 h 6857998"/>
              <a:gd name="connsiteX1290" fmla="*/ 6750049 w 10531474"/>
              <a:gd name="connsiteY1290" fmla="*/ 501650 h 6857998"/>
              <a:gd name="connsiteX1291" fmla="*/ 6756796 w 10531474"/>
              <a:gd name="connsiteY1291" fmla="*/ 507603 h 6857998"/>
              <a:gd name="connsiteX1292" fmla="*/ 6773465 w 10531474"/>
              <a:gd name="connsiteY1292" fmla="*/ 508000 h 6857998"/>
              <a:gd name="connsiteX1293" fmla="*/ 6789737 w 10531474"/>
              <a:gd name="connsiteY1293" fmla="*/ 508794 h 6857998"/>
              <a:gd name="connsiteX1294" fmla="*/ 6797277 w 10531474"/>
              <a:gd name="connsiteY1294" fmla="*/ 508000 h 6857998"/>
              <a:gd name="connsiteX1295" fmla="*/ 6804421 w 10531474"/>
              <a:gd name="connsiteY1295" fmla="*/ 507603 h 6857998"/>
              <a:gd name="connsiteX1296" fmla="*/ 6811565 w 10531474"/>
              <a:gd name="connsiteY1296" fmla="*/ 506015 h 6857998"/>
              <a:gd name="connsiteX1297" fmla="*/ 6817518 w 10531474"/>
              <a:gd name="connsiteY1297" fmla="*/ 503634 h 6857998"/>
              <a:gd name="connsiteX1298" fmla="*/ 6820296 w 10531474"/>
              <a:gd name="connsiteY1298" fmla="*/ 502047 h 6857998"/>
              <a:gd name="connsiteX1299" fmla="*/ 6822677 w 10531474"/>
              <a:gd name="connsiteY1299" fmla="*/ 500856 h 6857998"/>
              <a:gd name="connsiteX1300" fmla="*/ 6825059 w 10531474"/>
              <a:gd name="connsiteY1300" fmla="*/ 498872 h 6857998"/>
              <a:gd name="connsiteX1301" fmla="*/ 6827837 w 10531474"/>
              <a:gd name="connsiteY1301" fmla="*/ 496490 h 6857998"/>
              <a:gd name="connsiteX1302" fmla="*/ 6829821 w 10531474"/>
              <a:gd name="connsiteY1302" fmla="*/ 493712 h 6857998"/>
              <a:gd name="connsiteX1303" fmla="*/ 6831012 w 10531474"/>
              <a:gd name="connsiteY1303" fmla="*/ 490934 h 6857998"/>
              <a:gd name="connsiteX1304" fmla="*/ 6832996 w 10531474"/>
              <a:gd name="connsiteY1304" fmla="*/ 488156 h 6857998"/>
              <a:gd name="connsiteX1305" fmla="*/ 6834187 w 10531474"/>
              <a:gd name="connsiteY1305" fmla="*/ 484584 h 6857998"/>
              <a:gd name="connsiteX1306" fmla="*/ 6834980 w 10531474"/>
              <a:gd name="connsiteY1306" fmla="*/ 480615 h 6857998"/>
              <a:gd name="connsiteX1307" fmla="*/ 6836171 w 10531474"/>
              <a:gd name="connsiteY1307" fmla="*/ 476250 h 6857998"/>
              <a:gd name="connsiteX1308" fmla="*/ 6836568 w 10531474"/>
              <a:gd name="connsiteY1308" fmla="*/ 471884 h 6857998"/>
              <a:gd name="connsiteX1309" fmla="*/ 6836568 w 10531474"/>
              <a:gd name="connsiteY1309" fmla="*/ 466725 h 6857998"/>
              <a:gd name="connsiteX1310" fmla="*/ 6836568 w 10531474"/>
              <a:gd name="connsiteY1310" fmla="*/ 461565 h 6857998"/>
              <a:gd name="connsiteX1311" fmla="*/ 6836171 w 10531474"/>
              <a:gd name="connsiteY1311" fmla="*/ 455612 h 6857998"/>
              <a:gd name="connsiteX1312" fmla="*/ 6834584 w 10531474"/>
              <a:gd name="connsiteY1312" fmla="*/ 442119 h 6857998"/>
              <a:gd name="connsiteX1313" fmla="*/ 6833393 w 10531474"/>
              <a:gd name="connsiteY1313" fmla="*/ 436959 h 6857998"/>
              <a:gd name="connsiteX1314" fmla="*/ 6833393 w 10531474"/>
              <a:gd name="connsiteY1314" fmla="*/ 431403 h 6857998"/>
              <a:gd name="connsiteX1315" fmla="*/ 6834187 w 10531474"/>
              <a:gd name="connsiteY1315" fmla="*/ 425847 h 6857998"/>
              <a:gd name="connsiteX1316" fmla="*/ 6835377 w 10531474"/>
              <a:gd name="connsiteY1316" fmla="*/ 421084 h 6857998"/>
              <a:gd name="connsiteX1317" fmla="*/ 6836965 w 10531474"/>
              <a:gd name="connsiteY1317" fmla="*/ 415528 h 6857998"/>
              <a:gd name="connsiteX1318" fmla="*/ 6839346 w 10531474"/>
              <a:gd name="connsiteY1318" fmla="*/ 410765 h 6857998"/>
              <a:gd name="connsiteX1319" fmla="*/ 6842124 w 10531474"/>
              <a:gd name="connsiteY1319" fmla="*/ 406400 h 6857998"/>
              <a:gd name="connsiteX1320" fmla="*/ 6845299 w 10531474"/>
              <a:gd name="connsiteY1320" fmla="*/ 402431 h 6857998"/>
              <a:gd name="connsiteX1321" fmla="*/ 6849268 w 10531474"/>
              <a:gd name="connsiteY1321" fmla="*/ 398462 h 6857998"/>
              <a:gd name="connsiteX1322" fmla="*/ 6854427 w 10531474"/>
              <a:gd name="connsiteY1322" fmla="*/ 394890 h 6857998"/>
              <a:gd name="connsiteX1323" fmla="*/ 6859190 w 10531474"/>
              <a:gd name="connsiteY1323" fmla="*/ 392112 h 6857998"/>
              <a:gd name="connsiteX1324" fmla="*/ 6864746 w 10531474"/>
              <a:gd name="connsiteY1324" fmla="*/ 390128 h 6857998"/>
              <a:gd name="connsiteX1325" fmla="*/ 6871096 w 10531474"/>
              <a:gd name="connsiteY1325" fmla="*/ 388540 h 6857998"/>
              <a:gd name="connsiteX1326" fmla="*/ 6877446 w 10531474"/>
              <a:gd name="connsiteY1326" fmla="*/ 387747 h 6857998"/>
              <a:gd name="connsiteX1327" fmla="*/ 6884590 w 10531474"/>
              <a:gd name="connsiteY1327" fmla="*/ 388144 h 6857998"/>
              <a:gd name="connsiteX1328" fmla="*/ 6892527 w 10531474"/>
              <a:gd name="connsiteY1328" fmla="*/ 388540 h 6857998"/>
              <a:gd name="connsiteX1329" fmla="*/ 6897290 w 10531474"/>
              <a:gd name="connsiteY1329" fmla="*/ 389334 h 6857998"/>
              <a:gd name="connsiteX1330" fmla="*/ 6902449 w 10531474"/>
              <a:gd name="connsiteY1330" fmla="*/ 389731 h 6857998"/>
              <a:gd name="connsiteX1331" fmla="*/ 6907212 w 10531474"/>
              <a:gd name="connsiteY1331" fmla="*/ 390525 h 6857998"/>
              <a:gd name="connsiteX1332" fmla="*/ 6911577 w 10531474"/>
              <a:gd name="connsiteY1332" fmla="*/ 392112 h 6857998"/>
              <a:gd name="connsiteX1333" fmla="*/ 6916340 w 10531474"/>
              <a:gd name="connsiteY1333" fmla="*/ 394494 h 6857998"/>
              <a:gd name="connsiteX1334" fmla="*/ 6919515 w 10531474"/>
              <a:gd name="connsiteY1334" fmla="*/ 397669 h 6857998"/>
              <a:gd name="connsiteX1335" fmla="*/ 6923087 w 10531474"/>
              <a:gd name="connsiteY1335" fmla="*/ 400844 h 6857998"/>
              <a:gd name="connsiteX1336" fmla="*/ 6925865 w 10531474"/>
              <a:gd name="connsiteY1336" fmla="*/ 406003 h 6857998"/>
              <a:gd name="connsiteX1337" fmla="*/ 6930230 w 10531474"/>
              <a:gd name="connsiteY1337" fmla="*/ 408781 h 6857998"/>
              <a:gd name="connsiteX1338" fmla="*/ 6934993 w 10531474"/>
              <a:gd name="connsiteY1338" fmla="*/ 411956 h 6857998"/>
              <a:gd name="connsiteX1339" fmla="*/ 6939359 w 10531474"/>
              <a:gd name="connsiteY1339" fmla="*/ 414337 h 6857998"/>
              <a:gd name="connsiteX1340" fmla="*/ 6943724 w 10531474"/>
              <a:gd name="connsiteY1340" fmla="*/ 416322 h 6857998"/>
              <a:gd name="connsiteX1341" fmla="*/ 6948487 w 10531474"/>
              <a:gd name="connsiteY1341" fmla="*/ 417512 h 6857998"/>
              <a:gd name="connsiteX1342" fmla="*/ 6952852 w 10531474"/>
              <a:gd name="connsiteY1342" fmla="*/ 419100 h 6857998"/>
              <a:gd name="connsiteX1343" fmla="*/ 6962774 w 10531474"/>
              <a:gd name="connsiteY1343" fmla="*/ 421084 h 6857998"/>
              <a:gd name="connsiteX1344" fmla="*/ 6972696 w 10531474"/>
              <a:gd name="connsiteY1344" fmla="*/ 422275 h 6857998"/>
              <a:gd name="connsiteX1345" fmla="*/ 6982618 w 10531474"/>
              <a:gd name="connsiteY1345" fmla="*/ 422275 h 6857998"/>
              <a:gd name="connsiteX1346" fmla="*/ 7002462 w 10531474"/>
              <a:gd name="connsiteY1346" fmla="*/ 421481 h 6857998"/>
              <a:gd name="connsiteX1347" fmla="*/ 7012780 w 10531474"/>
              <a:gd name="connsiteY1347" fmla="*/ 421481 h 6857998"/>
              <a:gd name="connsiteX1348" fmla="*/ 7022702 w 10531474"/>
              <a:gd name="connsiteY1348" fmla="*/ 421481 h 6857998"/>
              <a:gd name="connsiteX1349" fmla="*/ 7032624 w 10531474"/>
              <a:gd name="connsiteY1349" fmla="*/ 422275 h 6857998"/>
              <a:gd name="connsiteX1350" fmla="*/ 7042546 w 10531474"/>
              <a:gd name="connsiteY1350" fmla="*/ 423068 h 6857998"/>
              <a:gd name="connsiteX1351" fmla="*/ 7051674 w 10531474"/>
              <a:gd name="connsiteY1351" fmla="*/ 425450 h 6857998"/>
              <a:gd name="connsiteX1352" fmla="*/ 7056834 w 10531474"/>
              <a:gd name="connsiteY1352" fmla="*/ 427037 h 6857998"/>
              <a:gd name="connsiteX1353" fmla="*/ 7061199 w 10531474"/>
              <a:gd name="connsiteY1353" fmla="*/ 428625 h 6857998"/>
              <a:gd name="connsiteX1354" fmla="*/ 7065565 w 10531474"/>
              <a:gd name="connsiteY1354" fmla="*/ 431006 h 6857998"/>
              <a:gd name="connsiteX1355" fmla="*/ 7069930 w 10531474"/>
              <a:gd name="connsiteY1355" fmla="*/ 433387 h 6857998"/>
              <a:gd name="connsiteX1356" fmla="*/ 7074296 w 10531474"/>
              <a:gd name="connsiteY1356" fmla="*/ 436562 h 6857998"/>
              <a:gd name="connsiteX1357" fmla="*/ 7078662 w 10531474"/>
              <a:gd name="connsiteY1357" fmla="*/ 439737 h 6857998"/>
              <a:gd name="connsiteX1358" fmla="*/ 7214393 w 10531474"/>
              <a:gd name="connsiteY1358" fmla="*/ 439340 h 6857998"/>
              <a:gd name="connsiteX1359" fmla="*/ 7265193 w 10531474"/>
              <a:gd name="connsiteY1359" fmla="*/ 456406 h 6857998"/>
              <a:gd name="connsiteX1360" fmla="*/ 7269559 w 10531474"/>
              <a:gd name="connsiteY1360" fmla="*/ 453628 h 6857998"/>
              <a:gd name="connsiteX1361" fmla="*/ 7273924 w 10531474"/>
              <a:gd name="connsiteY1361" fmla="*/ 451247 h 6857998"/>
              <a:gd name="connsiteX1362" fmla="*/ 7278290 w 10531474"/>
              <a:gd name="connsiteY1362" fmla="*/ 449262 h 6857998"/>
              <a:gd name="connsiteX1363" fmla="*/ 7282259 w 10531474"/>
              <a:gd name="connsiteY1363" fmla="*/ 447675 h 6857998"/>
              <a:gd name="connsiteX1364" fmla="*/ 7286227 w 10531474"/>
              <a:gd name="connsiteY1364" fmla="*/ 447278 h 6857998"/>
              <a:gd name="connsiteX1365" fmla="*/ 7289799 w 10531474"/>
              <a:gd name="connsiteY1365" fmla="*/ 447278 h 6857998"/>
              <a:gd name="connsiteX1366" fmla="*/ 7292974 w 10531474"/>
              <a:gd name="connsiteY1366" fmla="*/ 447675 h 6857998"/>
              <a:gd name="connsiteX1367" fmla="*/ 7296546 w 10531474"/>
              <a:gd name="connsiteY1367" fmla="*/ 448469 h 6857998"/>
              <a:gd name="connsiteX1368" fmla="*/ 7300118 w 10531474"/>
              <a:gd name="connsiteY1368" fmla="*/ 450056 h 6857998"/>
              <a:gd name="connsiteX1369" fmla="*/ 7302896 w 10531474"/>
              <a:gd name="connsiteY1369" fmla="*/ 452040 h 6857998"/>
              <a:gd name="connsiteX1370" fmla="*/ 7305674 w 10531474"/>
              <a:gd name="connsiteY1370" fmla="*/ 454025 h 6857998"/>
              <a:gd name="connsiteX1371" fmla="*/ 7308452 w 10531474"/>
              <a:gd name="connsiteY1371" fmla="*/ 457200 h 6857998"/>
              <a:gd name="connsiteX1372" fmla="*/ 7311230 w 10531474"/>
              <a:gd name="connsiteY1372" fmla="*/ 460375 h 6857998"/>
              <a:gd name="connsiteX1373" fmla="*/ 7313612 w 10531474"/>
              <a:gd name="connsiteY1373" fmla="*/ 463947 h 6857998"/>
              <a:gd name="connsiteX1374" fmla="*/ 7318771 w 10531474"/>
              <a:gd name="connsiteY1374" fmla="*/ 472281 h 6857998"/>
              <a:gd name="connsiteX1375" fmla="*/ 7323137 w 10531474"/>
              <a:gd name="connsiteY1375" fmla="*/ 479028 h 6857998"/>
              <a:gd name="connsiteX1376" fmla="*/ 7326312 w 10531474"/>
              <a:gd name="connsiteY1376" fmla="*/ 485378 h 6857998"/>
              <a:gd name="connsiteX1377" fmla="*/ 7329487 w 10531474"/>
              <a:gd name="connsiteY1377" fmla="*/ 492522 h 6857998"/>
              <a:gd name="connsiteX1378" fmla="*/ 7331471 w 10531474"/>
              <a:gd name="connsiteY1378" fmla="*/ 499268 h 6857998"/>
              <a:gd name="connsiteX1379" fmla="*/ 7333059 w 10531474"/>
              <a:gd name="connsiteY1379" fmla="*/ 506015 h 6857998"/>
              <a:gd name="connsiteX1380" fmla="*/ 7333852 w 10531474"/>
              <a:gd name="connsiteY1380" fmla="*/ 513556 h 6857998"/>
              <a:gd name="connsiteX1381" fmla="*/ 7334249 w 10531474"/>
              <a:gd name="connsiteY1381" fmla="*/ 520303 h 6857998"/>
              <a:gd name="connsiteX1382" fmla="*/ 7334249 w 10531474"/>
              <a:gd name="connsiteY1382" fmla="*/ 527844 h 6857998"/>
              <a:gd name="connsiteX1383" fmla="*/ 7333852 w 10531474"/>
              <a:gd name="connsiteY1383" fmla="*/ 542131 h 6857998"/>
              <a:gd name="connsiteX1384" fmla="*/ 7333455 w 10531474"/>
              <a:gd name="connsiteY1384" fmla="*/ 556815 h 6857998"/>
              <a:gd name="connsiteX1385" fmla="*/ 7333059 w 10531474"/>
              <a:gd name="connsiteY1385" fmla="*/ 571103 h 6857998"/>
              <a:gd name="connsiteX1386" fmla="*/ 7333059 w 10531474"/>
              <a:gd name="connsiteY1386" fmla="*/ 577850 h 6857998"/>
              <a:gd name="connsiteX1387" fmla="*/ 7333455 w 10531474"/>
              <a:gd name="connsiteY1387" fmla="*/ 585390 h 6857998"/>
              <a:gd name="connsiteX1388" fmla="*/ 7333852 w 10531474"/>
              <a:gd name="connsiteY1388" fmla="*/ 593725 h 6857998"/>
              <a:gd name="connsiteX1389" fmla="*/ 7333852 w 10531474"/>
              <a:gd name="connsiteY1389" fmla="*/ 602059 h 6857998"/>
              <a:gd name="connsiteX1390" fmla="*/ 7333852 w 10531474"/>
              <a:gd name="connsiteY1390" fmla="*/ 610790 h 6857998"/>
              <a:gd name="connsiteX1391" fmla="*/ 7333852 w 10531474"/>
              <a:gd name="connsiteY1391" fmla="*/ 615156 h 6857998"/>
              <a:gd name="connsiteX1392" fmla="*/ 7334646 w 10531474"/>
              <a:gd name="connsiteY1392" fmla="*/ 619125 h 6857998"/>
              <a:gd name="connsiteX1393" fmla="*/ 7335440 w 10531474"/>
              <a:gd name="connsiteY1393" fmla="*/ 623094 h 6857998"/>
              <a:gd name="connsiteX1394" fmla="*/ 7336630 w 10531474"/>
              <a:gd name="connsiteY1394" fmla="*/ 626665 h 6857998"/>
              <a:gd name="connsiteX1395" fmla="*/ 7338615 w 10531474"/>
              <a:gd name="connsiteY1395" fmla="*/ 629444 h 6857998"/>
              <a:gd name="connsiteX1396" fmla="*/ 7341393 w 10531474"/>
              <a:gd name="connsiteY1396" fmla="*/ 632619 h 6857998"/>
              <a:gd name="connsiteX1397" fmla="*/ 7344171 w 10531474"/>
              <a:gd name="connsiteY1397" fmla="*/ 634206 h 6857998"/>
              <a:gd name="connsiteX1398" fmla="*/ 7348140 w 10531474"/>
              <a:gd name="connsiteY1398" fmla="*/ 635794 h 6857998"/>
              <a:gd name="connsiteX1399" fmla="*/ 7352505 w 10531474"/>
              <a:gd name="connsiteY1399" fmla="*/ 636984 h 6857998"/>
              <a:gd name="connsiteX1400" fmla="*/ 7358062 w 10531474"/>
              <a:gd name="connsiteY1400" fmla="*/ 637381 h 6857998"/>
              <a:gd name="connsiteX1401" fmla="*/ 7364412 w 10531474"/>
              <a:gd name="connsiteY1401" fmla="*/ 636190 h 6857998"/>
              <a:gd name="connsiteX1402" fmla="*/ 7369571 w 10531474"/>
              <a:gd name="connsiteY1402" fmla="*/ 635000 h 6857998"/>
              <a:gd name="connsiteX1403" fmla="*/ 7374334 w 10531474"/>
              <a:gd name="connsiteY1403" fmla="*/ 633015 h 6857998"/>
              <a:gd name="connsiteX1404" fmla="*/ 7377905 w 10531474"/>
              <a:gd name="connsiteY1404" fmla="*/ 630634 h 6857998"/>
              <a:gd name="connsiteX1405" fmla="*/ 7380684 w 10531474"/>
              <a:gd name="connsiteY1405" fmla="*/ 627062 h 6857998"/>
              <a:gd name="connsiteX1406" fmla="*/ 7383065 w 10531474"/>
              <a:gd name="connsiteY1406" fmla="*/ 623490 h 6857998"/>
              <a:gd name="connsiteX1407" fmla="*/ 7383859 w 10531474"/>
              <a:gd name="connsiteY1407" fmla="*/ 619522 h 6857998"/>
              <a:gd name="connsiteX1408" fmla="*/ 7385049 w 10531474"/>
              <a:gd name="connsiteY1408" fmla="*/ 615156 h 6857998"/>
              <a:gd name="connsiteX1409" fmla="*/ 7385446 w 10531474"/>
              <a:gd name="connsiteY1409" fmla="*/ 610394 h 6857998"/>
              <a:gd name="connsiteX1410" fmla="*/ 7385446 w 10531474"/>
              <a:gd name="connsiteY1410" fmla="*/ 606028 h 6857998"/>
              <a:gd name="connsiteX1411" fmla="*/ 7384652 w 10531474"/>
              <a:gd name="connsiteY1411" fmla="*/ 596106 h 6857998"/>
              <a:gd name="connsiteX1412" fmla="*/ 7381874 w 10531474"/>
              <a:gd name="connsiteY1412" fmla="*/ 577850 h 6857998"/>
              <a:gd name="connsiteX1413" fmla="*/ 7381080 w 10531474"/>
              <a:gd name="connsiteY1413" fmla="*/ 573087 h 6857998"/>
              <a:gd name="connsiteX1414" fmla="*/ 7379890 w 10531474"/>
              <a:gd name="connsiteY1414" fmla="*/ 567928 h 6857998"/>
              <a:gd name="connsiteX1415" fmla="*/ 7377112 w 10531474"/>
              <a:gd name="connsiteY1415" fmla="*/ 557609 h 6857998"/>
              <a:gd name="connsiteX1416" fmla="*/ 7374334 w 10531474"/>
              <a:gd name="connsiteY1416" fmla="*/ 548084 h 6857998"/>
              <a:gd name="connsiteX1417" fmla="*/ 7371555 w 10531474"/>
              <a:gd name="connsiteY1417" fmla="*/ 538162 h 6857998"/>
              <a:gd name="connsiteX1418" fmla="*/ 7371159 w 10531474"/>
              <a:gd name="connsiteY1418" fmla="*/ 533003 h 6857998"/>
              <a:gd name="connsiteX1419" fmla="*/ 7370762 w 10531474"/>
              <a:gd name="connsiteY1419" fmla="*/ 528240 h 6857998"/>
              <a:gd name="connsiteX1420" fmla="*/ 7370762 w 10531474"/>
              <a:gd name="connsiteY1420" fmla="*/ 523478 h 6857998"/>
              <a:gd name="connsiteX1421" fmla="*/ 7371555 w 10531474"/>
              <a:gd name="connsiteY1421" fmla="*/ 518319 h 6857998"/>
              <a:gd name="connsiteX1422" fmla="*/ 7372746 w 10531474"/>
              <a:gd name="connsiteY1422" fmla="*/ 513159 h 6857998"/>
              <a:gd name="connsiteX1423" fmla="*/ 7374730 w 10531474"/>
              <a:gd name="connsiteY1423" fmla="*/ 508000 h 6857998"/>
              <a:gd name="connsiteX1424" fmla="*/ 7377509 w 10531474"/>
              <a:gd name="connsiteY1424" fmla="*/ 503237 h 6857998"/>
              <a:gd name="connsiteX1425" fmla="*/ 7381477 w 10531474"/>
              <a:gd name="connsiteY1425" fmla="*/ 497681 h 6857998"/>
              <a:gd name="connsiteX1426" fmla="*/ 7382668 w 10531474"/>
              <a:gd name="connsiteY1426" fmla="*/ 496490 h 6857998"/>
              <a:gd name="connsiteX1427" fmla="*/ 7383065 w 10531474"/>
              <a:gd name="connsiteY1427" fmla="*/ 494903 h 6857998"/>
              <a:gd name="connsiteX1428" fmla="*/ 7383462 w 10531474"/>
              <a:gd name="connsiteY1428" fmla="*/ 493315 h 6857998"/>
              <a:gd name="connsiteX1429" fmla="*/ 7383462 w 10531474"/>
              <a:gd name="connsiteY1429" fmla="*/ 491728 h 6857998"/>
              <a:gd name="connsiteX1430" fmla="*/ 7383065 w 10531474"/>
              <a:gd name="connsiteY1430" fmla="*/ 490934 h 6857998"/>
              <a:gd name="connsiteX1431" fmla="*/ 7381874 w 10531474"/>
              <a:gd name="connsiteY1431" fmla="*/ 489347 h 6857998"/>
              <a:gd name="connsiteX1432" fmla="*/ 7379890 w 10531474"/>
              <a:gd name="connsiteY1432" fmla="*/ 487362 h 6857998"/>
              <a:gd name="connsiteX1433" fmla="*/ 7376715 w 10531474"/>
              <a:gd name="connsiteY1433" fmla="*/ 485378 h 6857998"/>
              <a:gd name="connsiteX1434" fmla="*/ 7373143 w 10531474"/>
              <a:gd name="connsiteY1434" fmla="*/ 484187 h 6857998"/>
              <a:gd name="connsiteX1435" fmla="*/ 7365602 w 10531474"/>
              <a:gd name="connsiteY1435" fmla="*/ 481012 h 6857998"/>
              <a:gd name="connsiteX1436" fmla="*/ 7362030 w 10531474"/>
              <a:gd name="connsiteY1436" fmla="*/ 479028 h 6857998"/>
              <a:gd name="connsiteX1437" fmla="*/ 7358855 w 10531474"/>
              <a:gd name="connsiteY1437" fmla="*/ 477837 h 6857998"/>
              <a:gd name="connsiteX1438" fmla="*/ 7356871 w 10531474"/>
              <a:gd name="connsiteY1438" fmla="*/ 475853 h 6857998"/>
              <a:gd name="connsiteX1439" fmla="*/ 7356474 w 10531474"/>
              <a:gd name="connsiteY1439" fmla="*/ 474662 h 6857998"/>
              <a:gd name="connsiteX1440" fmla="*/ 7356077 w 10531474"/>
              <a:gd name="connsiteY1440" fmla="*/ 473869 h 6857998"/>
              <a:gd name="connsiteX1441" fmla="*/ 7356077 w 10531474"/>
              <a:gd name="connsiteY1441" fmla="*/ 472281 h 6857998"/>
              <a:gd name="connsiteX1442" fmla="*/ 7356474 w 10531474"/>
              <a:gd name="connsiteY1442" fmla="*/ 471090 h 6857998"/>
              <a:gd name="connsiteX1443" fmla="*/ 7357268 w 10531474"/>
              <a:gd name="connsiteY1443" fmla="*/ 469900 h 6857998"/>
              <a:gd name="connsiteX1444" fmla="*/ 7358855 w 10531474"/>
              <a:gd name="connsiteY1444" fmla="*/ 468312 h 6857998"/>
              <a:gd name="connsiteX1445" fmla="*/ 7362824 w 10531474"/>
              <a:gd name="connsiteY1445" fmla="*/ 464740 h 6857998"/>
              <a:gd name="connsiteX1446" fmla="*/ 7369174 w 10531474"/>
              <a:gd name="connsiteY1446" fmla="*/ 460772 h 6857998"/>
              <a:gd name="connsiteX1447" fmla="*/ 7376715 w 10531474"/>
              <a:gd name="connsiteY1447" fmla="*/ 457597 h 6857998"/>
              <a:gd name="connsiteX1448" fmla="*/ 7380684 w 10531474"/>
              <a:gd name="connsiteY1448" fmla="*/ 456009 h 6857998"/>
              <a:gd name="connsiteX1449" fmla="*/ 7385049 w 10531474"/>
              <a:gd name="connsiteY1449" fmla="*/ 455215 h 6857998"/>
              <a:gd name="connsiteX1450" fmla="*/ 7389415 w 10531474"/>
              <a:gd name="connsiteY1450" fmla="*/ 454025 h 6857998"/>
              <a:gd name="connsiteX1451" fmla="*/ 7393780 w 10531474"/>
              <a:gd name="connsiteY1451" fmla="*/ 453628 h 6857998"/>
              <a:gd name="connsiteX1452" fmla="*/ 7398146 w 10531474"/>
              <a:gd name="connsiteY1452" fmla="*/ 453231 h 6857998"/>
              <a:gd name="connsiteX1453" fmla="*/ 7402512 w 10531474"/>
              <a:gd name="connsiteY1453" fmla="*/ 453628 h 6857998"/>
              <a:gd name="connsiteX1454" fmla="*/ 7406877 w 10531474"/>
              <a:gd name="connsiteY1454" fmla="*/ 454422 h 6857998"/>
              <a:gd name="connsiteX1455" fmla="*/ 7411640 w 10531474"/>
              <a:gd name="connsiteY1455" fmla="*/ 455612 h 6857998"/>
              <a:gd name="connsiteX1456" fmla="*/ 7415609 w 10531474"/>
              <a:gd name="connsiteY1456" fmla="*/ 457597 h 6857998"/>
              <a:gd name="connsiteX1457" fmla="*/ 7419180 w 10531474"/>
              <a:gd name="connsiteY1457" fmla="*/ 460375 h 6857998"/>
              <a:gd name="connsiteX1458" fmla="*/ 7422752 w 10531474"/>
              <a:gd name="connsiteY1458" fmla="*/ 463947 h 6857998"/>
              <a:gd name="connsiteX1459" fmla="*/ 7426324 w 10531474"/>
              <a:gd name="connsiteY1459" fmla="*/ 468312 h 6857998"/>
              <a:gd name="connsiteX1460" fmla="*/ 7429102 w 10531474"/>
              <a:gd name="connsiteY1460" fmla="*/ 473075 h 6857998"/>
              <a:gd name="connsiteX1461" fmla="*/ 7431484 w 10531474"/>
              <a:gd name="connsiteY1461" fmla="*/ 479028 h 6857998"/>
              <a:gd name="connsiteX1462" fmla="*/ 7431087 w 10531474"/>
              <a:gd name="connsiteY1462" fmla="*/ 482600 h 6857998"/>
              <a:gd name="connsiteX1463" fmla="*/ 7432277 w 10531474"/>
              <a:gd name="connsiteY1463" fmla="*/ 485378 h 6857998"/>
              <a:gd name="connsiteX1464" fmla="*/ 7433468 w 10531474"/>
              <a:gd name="connsiteY1464" fmla="*/ 488156 h 6857998"/>
              <a:gd name="connsiteX1465" fmla="*/ 7436246 w 10531474"/>
              <a:gd name="connsiteY1465" fmla="*/ 490537 h 6857998"/>
              <a:gd name="connsiteX1466" fmla="*/ 7441405 w 10531474"/>
              <a:gd name="connsiteY1466" fmla="*/ 489744 h 6857998"/>
              <a:gd name="connsiteX1467" fmla="*/ 7446565 w 10531474"/>
              <a:gd name="connsiteY1467" fmla="*/ 489744 h 6857998"/>
              <a:gd name="connsiteX1468" fmla="*/ 7451327 w 10531474"/>
              <a:gd name="connsiteY1468" fmla="*/ 489744 h 6857998"/>
              <a:gd name="connsiteX1469" fmla="*/ 7456090 w 10531474"/>
              <a:gd name="connsiteY1469" fmla="*/ 490934 h 6857998"/>
              <a:gd name="connsiteX1470" fmla="*/ 7460455 w 10531474"/>
              <a:gd name="connsiteY1470" fmla="*/ 491728 h 6857998"/>
              <a:gd name="connsiteX1471" fmla="*/ 7464424 w 10531474"/>
              <a:gd name="connsiteY1471" fmla="*/ 493712 h 6857998"/>
              <a:gd name="connsiteX1472" fmla="*/ 7468393 w 10531474"/>
              <a:gd name="connsiteY1472" fmla="*/ 496490 h 6857998"/>
              <a:gd name="connsiteX1473" fmla="*/ 7472362 w 10531474"/>
              <a:gd name="connsiteY1473" fmla="*/ 498872 h 6857998"/>
              <a:gd name="connsiteX1474" fmla="*/ 7476330 w 10531474"/>
              <a:gd name="connsiteY1474" fmla="*/ 502047 h 6857998"/>
              <a:gd name="connsiteX1475" fmla="*/ 7479902 w 10531474"/>
              <a:gd name="connsiteY1475" fmla="*/ 506015 h 6857998"/>
              <a:gd name="connsiteX1476" fmla="*/ 7483077 w 10531474"/>
              <a:gd name="connsiteY1476" fmla="*/ 510381 h 6857998"/>
              <a:gd name="connsiteX1477" fmla="*/ 7486252 w 10531474"/>
              <a:gd name="connsiteY1477" fmla="*/ 515540 h 6857998"/>
              <a:gd name="connsiteX1478" fmla="*/ 7489824 w 10531474"/>
              <a:gd name="connsiteY1478" fmla="*/ 520700 h 6857998"/>
              <a:gd name="connsiteX1479" fmla="*/ 7492602 w 10531474"/>
              <a:gd name="connsiteY1479" fmla="*/ 526653 h 6857998"/>
              <a:gd name="connsiteX1480" fmla="*/ 7498555 w 10531474"/>
              <a:gd name="connsiteY1480" fmla="*/ 540544 h 6857998"/>
              <a:gd name="connsiteX1481" fmla="*/ 7499349 w 10531474"/>
              <a:gd name="connsiteY1481" fmla="*/ 525462 h 6857998"/>
              <a:gd name="connsiteX1482" fmla="*/ 7500937 w 10531474"/>
              <a:gd name="connsiteY1482" fmla="*/ 512365 h 6857998"/>
              <a:gd name="connsiteX1483" fmla="*/ 7502921 w 10531474"/>
              <a:gd name="connsiteY1483" fmla="*/ 500856 h 6857998"/>
              <a:gd name="connsiteX1484" fmla="*/ 7505699 w 10531474"/>
              <a:gd name="connsiteY1484" fmla="*/ 490934 h 6857998"/>
              <a:gd name="connsiteX1485" fmla="*/ 7507287 w 10531474"/>
              <a:gd name="connsiteY1485" fmla="*/ 486569 h 6857998"/>
              <a:gd name="connsiteX1486" fmla="*/ 7509271 w 10531474"/>
              <a:gd name="connsiteY1486" fmla="*/ 482600 h 6857998"/>
              <a:gd name="connsiteX1487" fmla="*/ 7511255 w 10531474"/>
              <a:gd name="connsiteY1487" fmla="*/ 478631 h 6857998"/>
              <a:gd name="connsiteX1488" fmla="*/ 7513240 w 10531474"/>
              <a:gd name="connsiteY1488" fmla="*/ 475059 h 6857998"/>
              <a:gd name="connsiteX1489" fmla="*/ 7515621 w 10531474"/>
              <a:gd name="connsiteY1489" fmla="*/ 472281 h 6857998"/>
              <a:gd name="connsiteX1490" fmla="*/ 7518796 w 10531474"/>
              <a:gd name="connsiteY1490" fmla="*/ 469900 h 6857998"/>
              <a:gd name="connsiteX1491" fmla="*/ 7521177 w 10531474"/>
              <a:gd name="connsiteY1491" fmla="*/ 467519 h 6857998"/>
              <a:gd name="connsiteX1492" fmla="*/ 7523955 w 10531474"/>
              <a:gd name="connsiteY1492" fmla="*/ 465534 h 6857998"/>
              <a:gd name="connsiteX1493" fmla="*/ 7527527 w 10531474"/>
              <a:gd name="connsiteY1493" fmla="*/ 463550 h 6857998"/>
              <a:gd name="connsiteX1494" fmla="*/ 7531099 w 10531474"/>
              <a:gd name="connsiteY1494" fmla="*/ 461962 h 6857998"/>
              <a:gd name="connsiteX1495" fmla="*/ 7534274 w 10531474"/>
              <a:gd name="connsiteY1495" fmla="*/ 460375 h 6857998"/>
              <a:gd name="connsiteX1496" fmla="*/ 7538243 w 10531474"/>
              <a:gd name="connsiteY1496" fmla="*/ 459581 h 6857998"/>
              <a:gd name="connsiteX1497" fmla="*/ 7546180 w 10531474"/>
              <a:gd name="connsiteY1497" fmla="*/ 457993 h 6857998"/>
              <a:gd name="connsiteX1498" fmla="*/ 7555309 w 10531474"/>
              <a:gd name="connsiteY1498" fmla="*/ 457597 h 6857998"/>
              <a:gd name="connsiteX1499" fmla="*/ 7565230 w 10531474"/>
              <a:gd name="connsiteY1499" fmla="*/ 457993 h 6857998"/>
              <a:gd name="connsiteX1500" fmla="*/ 7575549 w 10531474"/>
              <a:gd name="connsiteY1500" fmla="*/ 458787 h 6857998"/>
              <a:gd name="connsiteX1501" fmla="*/ 7587455 w 10531474"/>
              <a:gd name="connsiteY1501" fmla="*/ 460375 h 6857998"/>
              <a:gd name="connsiteX1502" fmla="*/ 7600155 w 10531474"/>
              <a:gd name="connsiteY1502" fmla="*/ 462359 h 6857998"/>
              <a:gd name="connsiteX1503" fmla="*/ 7613649 w 10531474"/>
              <a:gd name="connsiteY1503" fmla="*/ 464344 h 6857998"/>
              <a:gd name="connsiteX1504" fmla="*/ 7627143 w 10531474"/>
              <a:gd name="connsiteY1504" fmla="*/ 465931 h 6857998"/>
              <a:gd name="connsiteX1505" fmla="*/ 7641034 w 10531474"/>
              <a:gd name="connsiteY1505" fmla="*/ 466328 h 6857998"/>
              <a:gd name="connsiteX1506" fmla="*/ 7654924 w 10531474"/>
              <a:gd name="connsiteY1506" fmla="*/ 465931 h 6857998"/>
              <a:gd name="connsiteX1507" fmla="*/ 7668418 w 10531474"/>
              <a:gd name="connsiteY1507" fmla="*/ 464740 h 6857998"/>
              <a:gd name="connsiteX1508" fmla="*/ 7682705 w 10531474"/>
              <a:gd name="connsiteY1508" fmla="*/ 463550 h 6857998"/>
              <a:gd name="connsiteX1509" fmla="*/ 7696993 w 10531474"/>
              <a:gd name="connsiteY1509" fmla="*/ 461962 h 6857998"/>
              <a:gd name="connsiteX1510" fmla="*/ 7711280 w 10531474"/>
              <a:gd name="connsiteY1510" fmla="*/ 459978 h 6857998"/>
              <a:gd name="connsiteX1511" fmla="*/ 7739855 w 10531474"/>
              <a:gd name="connsiteY1511" fmla="*/ 455215 h 6857998"/>
              <a:gd name="connsiteX1512" fmla="*/ 7768430 w 10531474"/>
              <a:gd name="connsiteY1512" fmla="*/ 449659 h 6857998"/>
              <a:gd name="connsiteX1513" fmla="*/ 7796608 w 10531474"/>
              <a:gd name="connsiteY1513" fmla="*/ 444897 h 6857998"/>
              <a:gd name="connsiteX1514" fmla="*/ 7810896 w 10531474"/>
              <a:gd name="connsiteY1514" fmla="*/ 442119 h 6857998"/>
              <a:gd name="connsiteX1515" fmla="*/ 7824786 w 10531474"/>
              <a:gd name="connsiteY1515" fmla="*/ 440134 h 6857998"/>
              <a:gd name="connsiteX1516" fmla="*/ 7828358 w 10531474"/>
              <a:gd name="connsiteY1516" fmla="*/ 441722 h 6857998"/>
              <a:gd name="connsiteX1517" fmla="*/ 7831534 w 10531474"/>
              <a:gd name="connsiteY1517" fmla="*/ 442119 h 6857998"/>
              <a:gd name="connsiteX1518" fmla="*/ 7835502 w 10531474"/>
              <a:gd name="connsiteY1518" fmla="*/ 442119 h 6857998"/>
              <a:gd name="connsiteX1519" fmla="*/ 7839074 w 10531474"/>
              <a:gd name="connsiteY1519" fmla="*/ 441325 h 6857998"/>
              <a:gd name="connsiteX1520" fmla="*/ 7852171 w 10531474"/>
              <a:gd name="connsiteY1520" fmla="*/ 440928 h 6857998"/>
              <a:gd name="connsiteX1521" fmla="*/ 7865664 w 10531474"/>
              <a:gd name="connsiteY1521" fmla="*/ 439737 h 6857998"/>
              <a:gd name="connsiteX1522" fmla="*/ 7879158 w 10531474"/>
              <a:gd name="connsiteY1522" fmla="*/ 438150 h 6857998"/>
              <a:gd name="connsiteX1523" fmla="*/ 7892652 w 10531474"/>
              <a:gd name="connsiteY1523" fmla="*/ 437753 h 6857998"/>
              <a:gd name="connsiteX1524" fmla="*/ 7899002 w 10531474"/>
              <a:gd name="connsiteY1524" fmla="*/ 437753 h 6857998"/>
              <a:gd name="connsiteX1525" fmla="*/ 7905749 w 10531474"/>
              <a:gd name="connsiteY1525" fmla="*/ 438150 h 6857998"/>
              <a:gd name="connsiteX1526" fmla="*/ 7912099 w 10531474"/>
              <a:gd name="connsiteY1526" fmla="*/ 439340 h 6857998"/>
              <a:gd name="connsiteX1527" fmla="*/ 7918449 w 10531474"/>
              <a:gd name="connsiteY1527" fmla="*/ 440928 h 6857998"/>
              <a:gd name="connsiteX1528" fmla="*/ 7925196 w 10531474"/>
              <a:gd name="connsiteY1528" fmla="*/ 442912 h 6857998"/>
              <a:gd name="connsiteX1529" fmla="*/ 7931546 w 10531474"/>
              <a:gd name="connsiteY1529" fmla="*/ 445294 h 6857998"/>
              <a:gd name="connsiteX1530" fmla="*/ 7937896 w 10531474"/>
              <a:gd name="connsiteY1530" fmla="*/ 449262 h 6857998"/>
              <a:gd name="connsiteX1531" fmla="*/ 7943849 w 10531474"/>
              <a:gd name="connsiteY1531" fmla="*/ 453628 h 6857998"/>
              <a:gd name="connsiteX1532" fmla="*/ 7991871 w 10531474"/>
              <a:gd name="connsiteY1532" fmla="*/ 474662 h 6857998"/>
              <a:gd name="connsiteX1533" fmla="*/ 7999412 w 10531474"/>
              <a:gd name="connsiteY1533" fmla="*/ 476250 h 6857998"/>
              <a:gd name="connsiteX1534" fmla="*/ 8006555 w 10531474"/>
              <a:gd name="connsiteY1534" fmla="*/ 478631 h 6857998"/>
              <a:gd name="connsiteX1535" fmla="*/ 8014096 w 10531474"/>
              <a:gd name="connsiteY1535" fmla="*/ 481409 h 6857998"/>
              <a:gd name="connsiteX1536" fmla="*/ 8020843 w 10531474"/>
              <a:gd name="connsiteY1536" fmla="*/ 484584 h 6857998"/>
              <a:gd name="connsiteX1537" fmla="*/ 8027193 w 10531474"/>
              <a:gd name="connsiteY1537" fmla="*/ 488156 h 6857998"/>
              <a:gd name="connsiteX1538" fmla="*/ 8033940 w 10531474"/>
              <a:gd name="connsiteY1538" fmla="*/ 491728 h 6857998"/>
              <a:gd name="connsiteX1539" fmla="*/ 8047036 w 10531474"/>
              <a:gd name="connsiteY1539" fmla="*/ 499665 h 6857998"/>
              <a:gd name="connsiteX1540" fmla="*/ 8072040 w 10531474"/>
              <a:gd name="connsiteY1540" fmla="*/ 517128 h 6857998"/>
              <a:gd name="connsiteX1541" fmla="*/ 8084740 w 10531474"/>
              <a:gd name="connsiteY1541" fmla="*/ 525462 h 6857998"/>
              <a:gd name="connsiteX1542" fmla="*/ 8091090 w 10531474"/>
              <a:gd name="connsiteY1542" fmla="*/ 529431 h 6857998"/>
              <a:gd name="connsiteX1543" fmla="*/ 8097836 w 10531474"/>
              <a:gd name="connsiteY1543" fmla="*/ 532606 h 6857998"/>
              <a:gd name="connsiteX1544" fmla="*/ 8105774 w 10531474"/>
              <a:gd name="connsiteY1544" fmla="*/ 536972 h 6857998"/>
              <a:gd name="connsiteX1545" fmla="*/ 8111727 w 10531474"/>
              <a:gd name="connsiteY1545" fmla="*/ 540940 h 6857998"/>
              <a:gd name="connsiteX1546" fmla="*/ 8113314 w 10531474"/>
              <a:gd name="connsiteY1546" fmla="*/ 542925 h 6857998"/>
              <a:gd name="connsiteX1547" fmla="*/ 8114902 w 10531474"/>
              <a:gd name="connsiteY1547" fmla="*/ 544512 h 6857998"/>
              <a:gd name="connsiteX1548" fmla="*/ 8115696 w 10531474"/>
              <a:gd name="connsiteY1548" fmla="*/ 546100 h 6857998"/>
              <a:gd name="connsiteX1549" fmla="*/ 8115696 w 10531474"/>
              <a:gd name="connsiteY1549" fmla="*/ 547290 h 6857998"/>
              <a:gd name="connsiteX1550" fmla="*/ 8115696 w 10531474"/>
              <a:gd name="connsiteY1550" fmla="*/ 548878 h 6857998"/>
              <a:gd name="connsiteX1551" fmla="*/ 8115299 w 10531474"/>
              <a:gd name="connsiteY1551" fmla="*/ 550069 h 6857998"/>
              <a:gd name="connsiteX1552" fmla="*/ 8112918 w 10531474"/>
              <a:gd name="connsiteY1552" fmla="*/ 552450 h 6857998"/>
              <a:gd name="connsiteX1553" fmla="*/ 8109743 w 10531474"/>
              <a:gd name="connsiteY1553" fmla="*/ 554434 h 6857998"/>
              <a:gd name="connsiteX1554" fmla="*/ 8105377 w 10531474"/>
              <a:gd name="connsiteY1554" fmla="*/ 556419 h 6857998"/>
              <a:gd name="connsiteX1555" fmla="*/ 8095852 w 10531474"/>
              <a:gd name="connsiteY1555" fmla="*/ 559594 h 6857998"/>
              <a:gd name="connsiteX1556" fmla="*/ 8091090 w 10531474"/>
              <a:gd name="connsiteY1556" fmla="*/ 561578 h 6857998"/>
              <a:gd name="connsiteX1557" fmla="*/ 8086724 w 10531474"/>
              <a:gd name="connsiteY1557" fmla="*/ 563562 h 6857998"/>
              <a:gd name="connsiteX1558" fmla="*/ 8082755 w 10531474"/>
              <a:gd name="connsiteY1558" fmla="*/ 565944 h 6857998"/>
              <a:gd name="connsiteX1559" fmla="*/ 8080374 w 10531474"/>
              <a:gd name="connsiteY1559" fmla="*/ 569119 h 6857998"/>
              <a:gd name="connsiteX1560" fmla="*/ 8079184 w 10531474"/>
              <a:gd name="connsiteY1560" fmla="*/ 570706 h 6857998"/>
              <a:gd name="connsiteX1561" fmla="*/ 8078786 w 10531474"/>
              <a:gd name="connsiteY1561" fmla="*/ 571897 h 6857998"/>
              <a:gd name="connsiteX1562" fmla="*/ 8078390 w 10531474"/>
              <a:gd name="connsiteY1562" fmla="*/ 573881 h 6857998"/>
              <a:gd name="connsiteX1563" fmla="*/ 8078786 w 10531474"/>
              <a:gd name="connsiteY1563" fmla="*/ 575865 h 6857998"/>
              <a:gd name="connsiteX1564" fmla="*/ 8085534 w 10531474"/>
              <a:gd name="connsiteY1564" fmla="*/ 582215 h 6857998"/>
              <a:gd name="connsiteX1565" fmla="*/ 8092280 w 10531474"/>
              <a:gd name="connsiteY1565" fmla="*/ 588565 h 6857998"/>
              <a:gd name="connsiteX1566" fmla="*/ 8097836 w 10531474"/>
              <a:gd name="connsiteY1566" fmla="*/ 596106 h 6857998"/>
              <a:gd name="connsiteX1567" fmla="*/ 8103393 w 10531474"/>
              <a:gd name="connsiteY1567" fmla="*/ 602853 h 6857998"/>
              <a:gd name="connsiteX1568" fmla="*/ 8108949 w 10531474"/>
              <a:gd name="connsiteY1568" fmla="*/ 610790 h 6857998"/>
              <a:gd name="connsiteX1569" fmla="*/ 8113712 w 10531474"/>
              <a:gd name="connsiteY1569" fmla="*/ 618331 h 6857998"/>
              <a:gd name="connsiteX1570" fmla="*/ 8123634 w 10531474"/>
              <a:gd name="connsiteY1570" fmla="*/ 634206 h 6857998"/>
              <a:gd name="connsiteX1571" fmla="*/ 8132364 w 10531474"/>
              <a:gd name="connsiteY1571" fmla="*/ 650478 h 6857998"/>
              <a:gd name="connsiteX1572" fmla="*/ 8141096 w 10531474"/>
              <a:gd name="connsiteY1572" fmla="*/ 667940 h 6857998"/>
              <a:gd name="connsiteX1573" fmla="*/ 8150224 w 10531474"/>
              <a:gd name="connsiteY1573" fmla="*/ 685006 h 6857998"/>
              <a:gd name="connsiteX1574" fmla="*/ 8159352 w 10531474"/>
              <a:gd name="connsiteY1574" fmla="*/ 702072 h 6857998"/>
              <a:gd name="connsiteX1575" fmla="*/ 8159749 w 10531474"/>
              <a:gd name="connsiteY1575" fmla="*/ 691753 h 6857998"/>
              <a:gd name="connsiteX1576" fmla="*/ 8160940 w 10531474"/>
              <a:gd name="connsiteY1576" fmla="*/ 681434 h 6857998"/>
              <a:gd name="connsiteX1577" fmla="*/ 8162924 w 10531474"/>
              <a:gd name="connsiteY1577" fmla="*/ 671115 h 6857998"/>
              <a:gd name="connsiteX1578" fmla="*/ 8164908 w 10531474"/>
              <a:gd name="connsiteY1578" fmla="*/ 661987 h 6857998"/>
              <a:gd name="connsiteX1579" fmla="*/ 8167686 w 10531474"/>
              <a:gd name="connsiteY1579" fmla="*/ 653256 h 6857998"/>
              <a:gd name="connsiteX1580" fmla="*/ 8171258 w 10531474"/>
              <a:gd name="connsiteY1580" fmla="*/ 644128 h 6857998"/>
              <a:gd name="connsiteX1581" fmla="*/ 8175227 w 10531474"/>
              <a:gd name="connsiteY1581" fmla="*/ 635794 h 6857998"/>
              <a:gd name="connsiteX1582" fmla="*/ 8179593 w 10531474"/>
              <a:gd name="connsiteY1582" fmla="*/ 628650 h 6857998"/>
              <a:gd name="connsiteX1583" fmla="*/ 8184355 w 10531474"/>
              <a:gd name="connsiteY1583" fmla="*/ 621109 h 6857998"/>
              <a:gd name="connsiteX1584" fmla="*/ 8190308 w 10531474"/>
              <a:gd name="connsiteY1584" fmla="*/ 614759 h 6857998"/>
              <a:gd name="connsiteX1585" fmla="*/ 8196658 w 10531474"/>
              <a:gd name="connsiteY1585" fmla="*/ 608806 h 6857998"/>
              <a:gd name="connsiteX1586" fmla="*/ 8203802 w 10531474"/>
              <a:gd name="connsiteY1586" fmla="*/ 603250 h 6857998"/>
              <a:gd name="connsiteX1587" fmla="*/ 8210946 w 10531474"/>
              <a:gd name="connsiteY1587" fmla="*/ 598884 h 6857998"/>
              <a:gd name="connsiteX1588" fmla="*/ 8218884 w 10531474"/>
              <a:gd name="connsiteY1588" fmla="*/ 594519 h 6857998"/>
              <a:gd name="connsiteX1589" fmla="*/ 8227614 w 10531474"/>
              <a:gd name="connsiteY1589" fmla="*/ 591740 h 6857998"/>
              <a:gd name="connsiteX1590" fmla="*/ 8236743 w 10531474"/>
              <a:gd name="connsiteY1590" fmla="*/ 588565 h 6857998"/>
              <a:gd name="connsiteX1591" fmla="*/ 8239918 w 10531474"/>
              <a:gd name="connsiteY1591" fmla="*/ 588565 h 6857998"/>
              <a:gd name="connsiteX1592" fmla="*/ 8242299 w 10531474"/>
              <a:gd name="connsiteY1592" fmla="*/ 589359 h 6857998"/>
              <a:gd name="connsiteX1593" fmla="*/ 8244284 w 10531474"/>
              <a:gd name="connsiteY1593" fmla="*/ 590550 h 6857998"/>
              <a:gd name="connsiteX1594" fmla="*/ 8245871 w 10531474"/>
              <a:gd name="connsiteY1594" fmla="*/ 592931 h 6857998"/>
              <a:gd name="connsiteX1595" fmla="*/ 8247062 w 10531474"/>
              <a:gd name="connsiteY1595" fmla="*/ 596106 h 6857998"/>
              <a:gd name="connsiteX1596" fmla="*/ 8247855 w 10531474"/>
              <a:gd name="connsiteY1596" fmla="*/ 599678 h 6857998"/>
              <a:gd name="connsiteX1597" fmla="*/ 8248252 w 10531474"/>
              <a:gd name="connsiteY1597" fmla="*/ 603250 h 6857998"/>
              <a:gd name="connsiteX1598" fmla="*/ 8248252 w 10531474"/>
              <a:gd name="connsiteY1598" fmla="*/ 608012 h 6857998"/>
              <a:gd name="connsiteX1599" fmla="*/ 8247855 w 10531474"/>
              <a:gd name="connsiteY1599" fmla="*/ 617537 h 6857998"/>
              <a:gd name="connsiteX1600" fmla="*/ 8247458 w 10531474"/>
              <a:gd name="connsiteY1600" fmla="*/ 627459 h 6857998"/>
              <a:gd name="connsiteX1601" fmla="*/ 8247062 w 10531474"/>
              <a:gd name="connsiteY1601" fmla="*/ 637381 h 6857998"/>
              <a:gd name="connsiteX1602" fmla="*/ 8247062 w 10531474"/>
              <a:gd name="connsiteY1602" fmla="*/ 646112 h 6857998"/>
              <a:gd name="connsiteX1603" fmla="*/ 8246268 w 10531474"/>
              <a:gd name="connsiteY1603" fmla="*/ 673100 h 6857998"/>
              <a:gd name="connsiteX1604" fmla="*/ 8246268 w 10531474"/>
              <a:gd name="connsiteY1604" fmla="*/ 677465 h 6857998"/>
              <a:gd name="connsiteX1605" fmla="*/ 8247062 w 10531474"/>
              <a:gd name="connsiteY1605" fmla="*/ 682625 h 6857998"/>
              <a:gd name="connsiteX1606" fmla="*/ 8248252 w 10531474"/>
              <a:gd name="connsiteY1606" fmla="*/ 686594 h 6857998"/>
              <a:gd name="connsiteX1607" fmla="*/ 8249840 w 10531474"/>
              <a:gd name="connsiteY1607" fmla="*/ 690562 h 6857998"/>
              <a:gd name="connsiteX1608" fmla="*/ 8251824 w 10531474"/>
              <a:gd name="connsiteY1608" fmla="*/ 693737 h 6857998"/>
              <a:gd name="connsiteX1609" fmla="*/ 8254205 w 10531474"/>
              <a:gd name="connsiteY1609" fmla="*/ 697309 h 6857998"/>
              <a:gd name="connsiteX1610" fmla="*/ 8259762 w 10531474"/>
              <a:gd name="connsiteY1610" fmla="*/ 703659 h 6857998"/>
              <a:gd name="connsiteX1611" fmla="*/ 8265714 w 10531474"/>
              <a:gd name="connsiteY1611" fmla="*/ 709612 h 6857998"/>
              <a:gd name="connsiteX1612" fmla="*/ 8272064 w 10531474"/>
              <a:gd name="connsiteY1612" fmla="*/ 715565 h 6857998"/>
              <a:gd name="connsiteX1613" fmla="*/ 8277224 w 10531474"/>
              <a:gd name="connsiteY1613" fmla="*/ 721519 h 6857998"/>
              <a:gd name="connsiteX1614" fmla="*/ 8280399 w 10531474"/>
              <a:gd name="connsiteY1614" fmla="*/ 724297 h 6857998"/>
              <a:gd name="connsiteX1615" fmla="*/ 8282780 w 10531474"/>
              <a:gd name="connsiteY1615" fmla="*/ 727869 h 6857998"/>
              <a:gd name="connsiteX1616" fmla="*/ 8295877 w 10531474"/>
              <a:gd name="connsiteY1616" fmla="*/ 729059 h 6857998"/>
              <a:gd name="connsiteX1617" fmla="*/ 8309371 w 10531474"/>
              <a:gd name="connsiteY1617" fmla="*/ 730647 h 6857998"/>
              <a:gd name="connsiteX1618" fmla="*/ 8322468 w 10531474"/>
              <a:gd name="connsiteY1618" fmla="*/ 732234 h 6857998"/>
              <a:gd name="connsiteX1619" fmla="*/ 8328818 w 10531474"/>
              <a:gd name="connsiteY1619" fmla="*/ 732234 h 6857998"/>
              <a:gd name="connsiteX1620" fmla="*/ 8335168 w 10531474"/>
              <a:gd name="connsiteY1620" fmla="*/ 732631 h 6857998"/>
              <a:gd name="connsiteX1621" fmla="*/ 8342312 w 10531474"/>
              <a:gd name="connsiteY1621" fmla="*/ 732234 h 6857998"/>
              <a:gd name="connsiteX1622" fmla="*/ 8348662 w 10531474"/>
              <a:gd name="connsiteY1622" fmla="*/ 731043 h 6857998"/>
              <a:gd name="connsiteX1623" fmla="*/ 8354614 w 10531474"/>
              <a:gd name="connsiteY1623" fmla="*/ 729853 h 6857998"/>
              <a:gd name="connsiteX1624" fmla="*/ 8360964 w 10531474"/>
              <a:gd name="connsiteY1624" fmla="*/ 727869 h 6857998"/>
              <a:gd name="connsiteX1625" fmla="*/ 8366918 w 10531474"/>
              <a:gd name="connsiteY1625" fmla="*/ 724694 h 6857998"/>
              <a:gd name="connsiteX1626" fmla="*/ 8372871 w 10531474"/>
              <a:gd name="connsiteY1626" fmla="*/ 721519 h 6857998"/>
              <a:gd name="connsiteX1627" fmla="*/ 8378427 w 10531474"/>
              <a:gd name="connsiteY1627" fmla="*/ 716359 h 6857998"/>
              <a:gd name="connsiteX1628" fmla="*/ 8383984 w 10531474"/>
              <a:gd name="connsiteY1628" fmla="*/ 710406 h 6857998"/>
              <a:gd name="connsiteX1629" fmla="*/ 8396683 w 10531474"/>
              <a:gd name="connsiteY1629" fmla="*/ 706040 h 6857998"/>
              <a:gd name="connsiteX1630" fmla="*/ 8409383 w 10531474"/>
              <a:gd name="connsiteY1630" fmla="*/ 700881 h 6857998"/>
              <a:gd name="connsiteX1631" fmla="*/ 8416130 w 10531474"/>
              <a:gd name="connsiteY1631" fmla="*/ 698103 h 6857998"/>
              <a:gd name="connsiteX1632" fmla="*/ 8421687 w 10531474"/>
              <a:gd name="connsiteY1632" fmla="*/ 694928 h 6857998"/>
              <a:gd name="connsiteX1633" fmla="*/ 8427640 w 10531474"/>
              <a:gd name="connsiteY1633" fmla="*/ 691753 h 6857998"/>
              <a:gd name="connsiteX1634" fmla="*/ 8433196 w 10531474"/>
              <a:gd name="connsiteY1634" fmla="*/ 687784 h 6857998"/>
              <a:gd name="connsiteX1635" fmla="*/ 8437958 w 10531474"/>
              <a:gd name="connsiteY1635" fmla="*/ 684212 h 6857998"/>
              <a:gd name="connsiteX1636" fmla="*/ 8443118 w 10531474"/>
              <a:gd name="connsiteY1636" fmla="*/ 680244 h 6857998"/>
              <a:gd name="connsiteX1637" fmla="*/ 8447483 w 10531474"/>
              <a:gd name="connsiteY1637" fmla="*/ 675084 h 6857998"/>
              <a:gd name="connsiteX1638" fmla="*/ 8451849 w 10531474"/>
              <a:gd name="connsiteY1638" fmla="*/ 669925 h 6857998"/>
              <a:gd name="connsiteX1639" fmla="*/ 8455421 w 10531474"/>
              <a:gd name="connsiteY1639" fmla="*/ 663972 h 6857998"/>
              <a:gd name="connsiteX1640" fmla="*/ 8458199 w 10531474"/>
              <a:gd name="connsiteY1640" fmla="*/ 657622 h 6857998"/>
              <a:gd name="connsiteX1641" fmla="*/ 8460977 w 10531474"/>
              <a:gd name="connsiteY1641" fmla="*/ 650478 h 6857998"/>
              <a:gd name="connsiteX1642" fmla="*/ 8462961 w 10531474"/>
              <a:gd name="connsiteY1642" fmla="*/ 642937 h 6857998"/>
              <a:gd name="connsiteX1643" fmla="*/ 8464152 w 10531474"/>
              <a:gd name="connsiteY1643" fmla="*/ 640953 h 6857998"/>
              <a:gd name="connsiteX1644" fmla="*/ 8465740 w 10531474"/>
              <a:gd name="connsiteY1644" fmla="*/ 639365 h 6857998"/>
              <a:gd name="connsiteX1645" fmla="*/ 8468121 w 10531474"/>
              <a:gd name="connsiteY1645" fmla="*/ 637778 h 6857998"/>
              <a:gd name="connsiteX1646" fmla="*/ 8471296 w 10531474"/>
              <a:gd name="connsiteY1646" fmla="*/ 636190 h 6857998"/>
              <a:gd name="connsiteX1647" fmla="*/ 8478043 w 10531474"/>
              <a:gd name="connsiteY1647" fmla="*/ 633809 h 6857998"/>
              <a:gd name="connsiteX1648" fmla="*/ 8484393 w 10531474"/>
              <a:gd name="connsiteY1648" fmla="*/ 631428 h 6857998"/>
              <a:gd name="connsiteX1649" fmla="*/ 8488361 w 10531474"/>
              <a:gd name="connsiteY1649" fmla="*/ 639762 h 6857998"/>
              <a:gd name="connsiteX1650" fmla="*/ 8492727 w 10531474"/>
              <a:gd name="connsiteY1650" fmla="*/ 647303 h 6857998"/>
              <a:gd name="connsiteX1651" fmla="*/ 8497093 w 10531474"/>
              <a:gd name="connsiteY1651" fmla="*/ 653653 h 6857998"/>
              <a:gd name="connsiteX1652" fmla="*/ 8501855 w 10531474"/>
              <a:gd name="connsiteY1652" fmla="*/ 658018 h 6857998"/>
              <a:gd name="connsiteX1653" fmla="*/ 8507015 w 10531474"/>
              <a:gd name="connsiteY1653" fmla="*/ 661987 h 6857998"/>
              <a:gd name="connsiteX1654" fmla="*/ 8511777 w 10531474"/>
              <a:gd name="connsiteY1654" fmla="*/ 664369 h 6857998"/>
              <a:gd name="connsiteX1655" fmla="*/ 8516540 w 10531474"/>
              <a:gd name="connsiteY1655" fmla="*/ 666353 h 6857998"/>
              <a:gd name="connsiteX1656" fmla="*/ 8522096 w 10531474"/>
              <a:gd name="connsiteY1656" fmla="*/ 667147 h 6857998"/>
              <a:gd name="connsiteX1657" fmla="*/ 8527652 w 10531474"/>
              <a:gd name="connsiteY1657" fmla="*/ 667147 h 6857998"/>
              <a:gd name="connsiteX1658" fmla="*/ 8533208 w 10531474"/>
              <a:gd name="connsiteY1658" fmla="*/ 666750 h 6857998"/>
              <a:gd name="connsiteX1659" fmla="*/ 8538765 w 10531474"/>
              <a:gd name="connsiteY1659" fmla="*/ 665956 h 6857998"/>
              <a:gd name="connsiteX1660" fmla="*/ 8544718 w 10531474"/>
              <a:gd name="connsiteY1660" fmla="*/ 664369 h 6857998"/>
              <a:gd name="connsiteX1661" fmla="*/ 8550671 w 10531474"/>
              <a:gd name="connsiteY1661" fmla="*/ 662384 h 6857998"/>
              <a:gd name="connsiteX1662" fmla="*/ 8556624 w 10531474"/>
              <a:gd name="connsiteY1662" fmla="*/ 660003 h 6857998"/>
              <a:gd name="connsiteX1663" fmla="*/ 8568133 w 10531474"/>
              <a:gd name="connsiteY1663" fmla="*/ 654447 h 6857998"/>
              <a:gd name="connsiteX1664" fmla="*/ 8580040 w 10531474"/>
              <a:gd name="connsiteY1664" fmla="*/ 649287 h 6857998"/>
              <a:gd name="connsiteX1665" fmla="*/ 8592343 w 10531474"/>
              <a:gd name="connsiteY1665" fmla="*/ 643731 h 6857998"/>
              <a:gd name="connsiteX1666" fmla="*/ 8598296 w 10531474"/>
              <a:gd name="connsiteY1666" fmla="*/ 641350 h 6857998"/>
              <a:gd name="connsiteX1667" fmla="*/ 8603852 w 10531474"/>
              <a:gd name="connsiteY1667" fmla="*/ 639762 h 6857998"/>
              <a:gd name="connsiteX1668" fmla="*/ 8609408 w 10531474"/>
              <a:gd name="connsiteY1668" fmla="*/ 638175 h 6857998"/>
              <a:gd name="connsiteX1669" fmla="*/ 8615361 w 10531474"/>
              <a:gd name="connsiteY1669" fmla="*/ 637381 h 6857998"/>
              <a:gd name="connsiteX1670" fmla="*/ 8620918 w 10531474"/>
              <a:gd name="connsiteY1670" fmla="*/ 636984 h 6857998"/>
              <a:gd name="connsiteX1671" fmla="*/ 8626077 w 10531474"/>
              <a:gd name="connsiteY1671" fmla="*/ 637381 h 6857998"/>
              <a:gd name="connsiteX1672" fmla="*/ 8631633 w 10531474"/>
              <a:gd name="connsiteY1672" fmla="*/ 638175 h 6857998"/>
              <a:gd name="connsiteX1673" fmla="*/ 8636396 w 10531474"/>
              <a:gd name="connsiteY1673" fmla="*/ 640953 h 6857998"/>
              <a:gd name="connsiteX1674" fmla="*/ 8641555 w 10531474"/>
              <a:gd name="connsiteY1674" fmla="*/ 643731 h 6857998"/>
              <a:gd name="connsiteX1675" fmla="*/ 8646318 w 10531474"/>
              <a:gd name="connsiteY1675" fmla="*/ 647700 h 6857998"/>
              <a:gd name="connsiteX1676" fmla="*/ 8651477 w 10531474"/>
              <a:gd name="connsiteY1676" fmla="*/ 653256 h 6857998"/>
              <a:gd name="connsiteX1677" fmla="*/ 8655843 w 10531474"/>
              <a:gd name="connsiteY1677" fmla="*/ 659606 h 6857998"/>
              <a:gd name="connsiteX1678" fmla="*/ 8675290 w 10531474"/>
              <a:gd name="connsiteY1678" fmla="*/ 676275 h 6857998"/>
              <a:gd name="connsiteX1679" fmla="*/ 8725693 w 10531474"/>
              <a:gd name="connsiteY1679" fmla="*/ 701675 h 6857998"/>
              <a:gd name="connsiteX1680" fmla="*/ 8731249 w 10531474"/>
              <a:gd name="connsiteY1680" fmla="*/ 703262 h 6857998"/>
              <a:gd name="connsiteX1681" fmla="*/ 8736805 w 10531474"/>
              <a:gd name="connsiteY1681" fmla="*/ 703659 h 6857998"/>
              <a:gd name="connsiteX1682" fmla="*/ 8742361 w 10531474"/>
              <a:gd name="connsiteY1682" fmla="*/ 703262 h 6857998"/>
              <a:gd name="connsiteX1683" fmla="*/ 8747124 w 10531474"/>
              <a:gd name="connsiteY1683" fmla="*/ 702072 h 6857998"/>
              <a:gd name="connsiteX1684" fmla="*/ 8751490 w 10531474"/>
              <a:gd name="connsiteY1684" fmla="*/ 699690 h 6857998"/>
              <a:gd name="connsiteX1685" fmla="*/ 8756649 w 10531474"/>
              <a:gd name="connsiteY1685" fmla="*/ 697309 h 6857998"/>
              <a:gd name="connsiteX1686" fmla="*/ 8764983 w 10531474"/>
              <a:gd name="connsiteY1686" fmla="*/ 691356 h 6857998"/>
              <a:gd name="connsiteX1687" fmla="*/ 8773715 w 10531474"/>
              <a:gd name="connsiteY1687" fmla="*/ 685006 h 6857998"/>
              <a:gd name="connsiteX1688" fmla="*/ 8778477 w 10531474"/>
              <a:gd name="connsiteY1688" fmla="*/ 682228 h 6857998"/>
              <a:gd name="connsiteX1689" fmla="*/ 8782843 w 10531474"/>
              <a:gd name="connsiteY1689" fmla="*/ 680244 h 6857998"/>
              <a:gd name="connsiteX1690" fmla="*/ 8788002 w 10531474"/>
              <a:gd name="connsiteY1690" fmla="*/ 678656 h 6857998"/>
              <a:gd name="connsiteX1691" fmla="*/ 8792765 w 10531474"/>
              <a:gd name="connsiteY1691" fmla="*/ 677465 h 6857998"/>
              <a:gd name="connsiteX1692" fmla="*/ 8798321 w 10531474"/>
              <a:gd name="connsiteY1692" fmla="*/ 678259 h 6857998"/>
              <a:gd name="connsiteX1693" fmla="*/ 8803480 w 10531474"/>
              <a:gd name="connsiteY1693" fmla="*/ 679053 h 6857998"/>
              <a:gd name="connsiteX1694" fmla="*/ 8819355 w 10531474"/>
              <a:gd name="connsiteY1694" fmla="*/ 678656 h 6857998"/>
              <a:gd name="connsiteX1695" fmla="*/ 8835230 w 10531474"/>
              <a:gd name="connsiteY1695" fmla="*/ 677465 h 6857998"/>
              <a:gd name="connsiteX1696" fmla="*/ 8850708 w 10531474"/>
              <a:gd name="connsiteY1696" fmla="*/ 676672 h 6857998"/>
              <a:gd name="connsiteX1697" fmla="*/ 8866583 w 10531474"/>
              <a:gd name="connsiteY1697" fmla="*/ 676672 h 6857998"/>
              <a:gd name="connsiteX1698" fmla="*/ 8874124 w 10531474"/>
              <a:gd name="connsiteY1698" fmla="*/ 677069 h 6857998"/>
              <a:gd name="connsiteX1699" fmla="*/ 8881665 w 10531474"/>
              <a:gd name="connsiteY1699" fmla="*/ 678259 h 6857998"/>
              <a:gd name="connsiteX1700" fmla="*/ 8889205 w 10531474"/>
              <a:gd name="connsiteY1700" fmla="*/ 679450 h 6857998"/>
              <a:gd name="connsiteX1701" fmla="*/ 8897143 w 10531474"/>
              <a:gd name="connsiteY1701" fmla="*/ 681037 h 6857998"/>
              <a:gd name="connsiteX1702" fmla="*/ 8904287 w 10531474"/>
              <a:gd name="connsiteY1702" fmla="*/ 683419 h 6857998"/>
              <a:gd name="connsiteX1703" fmla="*/ 8911827 w 10531474"/>
              <a:gd name="connsiteY1703" fmla="*/ 686594 h 6857998"/>
              <a:gd name="connsiteX1704" fmla="*/ 8918971 w 10531474"/>
              <a:gd name="connsiteY1704" fmla="*/ 689769 h 6857998"/>
              <a:gd name="connsiteX1705" fmla="*/ 8926511 w 10531474"/>
              <a:gd name="connsiteY1705" fmla="*/ 694531 h 6857998"/>
              <a:gd name="connsiteX1706" fmla="*/ 8953102 w 10531474"/>
              <a:gd name="connsiteY1706" fmla="*/ 608806 h 6857998"/>
              <a:gd name="connsiteX1707" fmla="*/ 8958658 w 10531474"/>
              <a:gd name="connsiteY1707" fmla="*/ 613569 h 6857998"/>
              <a:gd name="connsiteX1708" fmla="*/ 8963024 w 10531474"/>
              <a:gd name="connsiteY1708" fmla="*/ 618728 h 6857998"/>
              <a:gd name="connsiteX1709" fmla="*/ 8972152 w 10531474"/>
              <a:gd name="connsiteY1709" fmla="*/ 628650 h 6857998"/>
              <a:gd name="connsiteX1710" fmla="*/ 8980487 w 10531474"/>
              <a:gd name="connsiteY1710" fmla="*/ 638969 h 6857998"/>
              <a:gd name="connsiteX1711" fmla="*/ 8988821 w 10531474"/>
              <a:gd name="connsiteY1711" fmla="*/ 648097 h 6857998"/>
              <a:gd name="connsiteX1712" fmla="*/ 8992790 w 10531474"/>
              <a:gd name="connsiteY1712" fmla="*/ 652462 h 6857998"/>
              <a:gd name="connsiteX1713" fmla="*/ 8997155 w 10531474"/>
              <a:gd name="connsiteY1713" fmla="*/ 656828 h 6857998"/>
              <a:gd name="connsiteX1714" fmla="*/ 9001521 w 10531474"/>
              <a:gd name="connsiteY1714" fmla="*/ 660400 h 6857998"/>
              <a:gd name="connsiteX1715" fmla="*/ 9006680 w 10531474"/>
              <a:gd name="connsiteY1715" fmla="*/ 663972 h 6857998"/>
              <a:gd name="connsiteX1716" fmla="*/ 9011443 w 10531474"/>
              <a:gd name="connsiteY1716" fmla="*/ 666750 h 6857998"/>
              <a:gd name="connsiteX1717" fmla="*/ 9016999 w 10531474"/>
              <a:gd name="connsiteY1717" fmla="*/ 669131 h 6857998"/>
              <a:gd name="connsiteX1718" fmla="*/ 9022952 w 10531474"/>
              <a:gd name="connsiteY1718" fmla="*/ 671115 h 6857998"/>
              <a:gd name="connsiteX1719" fmla="*/ 9029302 w 10531474"/>
              <a:gd name="connsiteY1719" fmla="*/ 672306 h 6857998"/>
              <a:gd name="connsiteX1720" fmla="*/ 9036049 w 10531474"/>
              <a:gd name="connsiteY1720" fmla="*/ 673894 h 6857998"/>
              <a:gd name="connsiteX1721" fmla="*/ 9042796 w 10531474"/>
              <a:gd name="connsiteY1721" fmla="*/ 675084 h 6857998"/>
              <a:gd name="connsiteX1722" fmla="*/ 9050337 w 10531474"/>
              <a:gd name="connsiteY1722" fmla="*/ 676275 h 6857998"/>
              <a:gd name="connsiteX1723" fmla="*/ 9057083 w 10531474"/>
              <a:gd name="connsiteY1723" fmla="*/ 677465 h 6857998"/>
              <a:gd name="connsiteX1724" fmla="*/ 9064227 w 10531474"/>
              <a:gd name="connsiteY1724" fmla="*/ 679450 h 6857998"/>
              <a:gd name="connsiteX1725" fmla="*/ 9067005 w 10531474"/>
              <a:gd name="connsiteY1725" fmla="*/ 681037 h 6857998"/>
              <a:gd name="connsiteX1726" fmla="*/ 9070577 w 10531474"/>
              <a:gd name="connsiteY1726" fmla="*/ 682625 h 6857998"/>
              <a:gd name="connsiteX1727" fmla="*/ 9073355 w 10531474"/>
              <a:gd name="connsiteY1727" fmla="*/ 684609 h 6857998"/>
              <a:gd name="connsiteX1728" fmla="*/ 9076530 w 10531474"/>
              <a:gd name="connsiteY1728" fmla="*/ 686990 h 6857998"/>
              <a:gd name="connsiteX1729" fmla="*/ 9078911 w 10531474"/>
              <a:gd name="connsiteY1729" fmla="*/ 689372 h 6857998"/>
              <a:gd name="connsiteX1730" fmla="*/ 9081690 w 10531474"/>
              <a:gd name="connsiteY1730" fmla="*/ 692547 h 6857998"/>
              <a:gd name="connsiteX1731" fmla="*/ 9084865 w 10531474"/>
              <a:gd name="connsiteY1731" fmla="*/ 687387 h 6857998"/>
              <a:gd name="connsiteX1732" fmla="*/ 9087643 w 10531474"/>
              <a:gd name="connsiteY1732" fmla="*/ 683419 h 6857998"/>
              <a:gd name="connsiteX1733" fmla="*/ 9091215 w 10531474"/>
              <a:gd name="connsiteY1733" fmla="*/ 680244 h 6857998"/>
              <a:gd name="connsiteX1734" fmla="*/ 9094390 w 10531474"/>
              <a:gd name="connsiteY1734" fmla="*/ 677465 h 6857998"/>
              <a:gd name="connsiteX1735" fmla="*/ 9098358 w 10531474"/>
              <a:gd name="connsiteY1735" fmla="*/ 675084 h 6857998"/>
              <a:gd name="connsiteX1736" fmla="*/ 9102327 w 10531474"/>
              <a:gd name="connsiteY1736" fmla="*/ 673894 h 6857998"/>
              <a:gd name="connsiteX1737" fmla="*/ 9106296 w 10531474"/>
              <a:gd name="connsiteY1737" fmla="*/ 672306 h 6857998"/>
              <a:gd name="connsiteX1738" fmla="*/ 9110265 w 10531474"/>
              <a:gd name="connsiteY1738" fmla="*/ 671909 h 6857998"/>
              <a:gd name="connsiteX1739" fmla="*/ 9114233 w 10531474"/>
              <a:gd name="connsiteY1739" fmla="*/ 671115 h 6857998"/>
              <a:gd name="connsiteX1740" fmla="*/ 9118599 w 10531474"/>
              <a:gd name="connsiteY1740" fmla="*/ 671115 h 6857998"/>
              <a:gd name="connsiteX1741" fmla="*/ 9127330 w 10531474"/>
              <a:gd name="connsiteY1741" fmla="*/ 672306 h 6857998"/>
              <a:gd name="connsiteX1742" fmla="*/ 9136458 w 10531474"/>
              <a:gd name="connsiteY1742" fmla="*/ 673894 h 6857998"/>
              <a:gd name="connsiteX1743" fmla="*/ 9145190 w 10531474"/>
              <a:gd name="connsiteY1743" fmla="*/ 676275 h 6857998"/>
              <a:gd name="connsiteX1744" fmla="*/ 9145587 w 10531474"/>
              <a:gd name="connsiteY1744" fmla="*/ 675084 h 6857998"/>
              <a:gd name="connsiteX1745" fmla="*/ 9143205 w 10531474"/>
              <a:gd name="connsiteY1745" fmla="*/ 669925 h 6857998"/>
              <a:gd name="connsiteX1746" fmla="*/ 9141221 w 10531474"/>
              <a:gd name="connsiteY1746" fmla="*/ 664369 h 6857998"/>
              <a:gd name="connsiteX1747" fmla="*/ 9140427 w 10531474"/>
              <a:gd name="connsiteY1747" fmla="*/ 659606 h 6857998"/>
              <a:gd name="connsiteX1748" fmla="*/ 9140427 w 10531474"/>
              <a:gd name="connsiteY1748" fmla="*/ 655637 h 6857998"/>
              <a:gd name="connsiteX1749" fmla="*/ 9140824 w 10531474"/>
              <a:gd name="connsiteY1749" fmla="*/ 651669 h 6857998"/>
              <a:gd name="connsiteX1750" fmla="*/ 9141618 w 10531474"/>
              <a:gd name="connsiteY1750" fmla="*/ 648097 h 6857998"/>
              <a:gd name="connsiteX1751" fmla="*/ 9143602 w 10531474"/>
              <a:gd name="connsiteY1751" fmla="*/ 645715 h 6857998"/>
              <a:gd name="connsiteX1752" fmla="*/ 9145983 w 10531474"/>
              <a:gd name="connsiteY1752" fmla="*/ 642937 h 6857998"/>
              <a:gd name="connsiteX1753" fmla="*/ 9148761 w 10531474"/>
              <a:gd name="connsiteY1753" fmla="*/ 640953 h 6857998"/>
              <a:gd name="connsiteX1754" fmla="*/ 9151937 w 10531474"/>
              <a:gd name="connsiteY1754" fmla="*/ 638969 h 6857998"/>
              <a:gd name="connsiteX1755" fmla="*/ 9155508 w 10531474"/>
              <a:gd name="connsiteY1755" fmla="*/ 637381 h 6857998"/>
              <a:gd name="connsiteX1756" fmla="*/ 9159080 w 10531474"/>
              <a:gd name="connsiteY1756" fmla="*/ 635794 h 6857998"/>
              <a:gd name="connsiteX1757" fmla="*/ 9167018 w 10531474"/>
              <a:gd name="connsiteY1757" fmla="*/ 633809 h 6857998"/>
              <a:gd name="connsiteX1758" fmla="*/ 9174161 w 10531474"/>
              <a:gd name="connsiteY1758" fmla="*/ 633015 h 6857998"/>
              <a:gd name="connsiteX1759" fmla="*/ 9180115 w 10531474"/>
              <a:gd name="connsiteY1759" fmla="*/ 632619 h 6857998"/>
              <a:gd name="connsiteX1760" fmla="*/ 9185671 w 10531474"/>
              <a:gd name="connsiteY1760" fmla="*/ 632619 h 6857998"/>
              <a:gd name="connsiteX1761" fmla="*/ 9190433 w 10531474"/>
              <a:gd name="connsiteY1761" fmla="*/ 633015 h 6857998"/>
              <a:gd name="connsiteX1762" fmla="*/ 9194402 w 10531474"/>
              <a:gd name="connsiteY1762" fmla="*/ 634206 h 6857998"/>
              <a:gd name="connsiteX1763" fmla="*/ 9198371 w 10531474"/>
              <a:gd name="connsiteY1763" fmla="*/ 635794 h 6857998"/>
              <a:gd name="connsiteX1764" fmla="*/ 9201546 w 10531474"/>
              <a:gd name="connsiteY1764" fmla="*/ 638175 h 6857998"/>
              <a:gd name="connsiteX1765" fmla="*/ 9204324 w 10531474"/>
              <a:gd name="connsiteY1765" fmla="*/ 641350 h 6857998"/>
              <a:gd name="connsiteX1766" fmla="*/ 9206705 w 10531474"/>
              <a:gd name="connsiteY1766" fmla="*/ 644128 h 6857998"/>
              <a:gd name="connsiteX1767" fmla="*/ 9208690 w 10531474"/>
              <a:gd name="connsiteY1767" fmla="*/ 647700 h 6857998"/>
              <a:gd name="connsiteX1768" fmla="*/ 9210674 w 10531474"/>
              <a:gd name="connsiteY1768" fmla="*/ 651669 h 6857998"/>
              <a:gd name="connsiteX1769" fmla="*/ 9211468 w 10531474"/>
              <a:gd name="connsiteY1769" fmla="*/ 655637 h 6857998"/>
              <a:gd name="connsiteX1770" fmla="*/ 9212658 w 10531474"/>
              <a:gd name="connsiteY1770" fmla="*/ 660003 h 6857998"/>
              <a:gd name="connsiteX1771" fmla="*/ 9213055 w 10531474"/>
              <a:gd name="connsiteY1771" fmla="*/ 664765 h 6857998"/>
              <a:gd name="connsiteX1772" fmla="*/ 9213452 w 10531474"/>
              <a:gd name="connsiteY1772" fmla="*/ 669131 h 6857998"/>
              <a:gd name="connsiteX1773" fmla="*/ 9213452 w 10531474"/>
              <a:gd name="connsiteY1773" fmla="*/ 679450 h 6857998"/>
              <a:gd name="connsiteX1774" fmla="*/ 9213055 w 10531474"/>
              <a:gd name="connsiteY1774" fmla="*/ 683419 h 6857998"/>
              <a:gd name="connsiteX1775" fmla="*/ 9212658 w 10531474"/>
              <a:gd name="connsiteY1775" fmla="*/ 686990 h 6857998"/>
              <a:gd name="connsiteX1776" fmla="*/ 9213055 w 10531474"/>
              <a:gd name="connsiteY1776" fmla="*/ 690562 h 6857998"/>
              <a:gd name="connsiteX1777" fmla="*/ 9213452 w 10531474"/>
              <a:gd name="connsiteY1777" fmla="*/ 693737 h 6857998"/>
              <a:gd name="connsiteX1778" fmla="*/ 9214643 w 10531474"/>
              <a:gd name="connsiteY1778" fmla="*/ 696912 h 6857998"/>
              <a:gd name="connsiteX1779" fmla="*/ 9215437 w 10531474"/>
              <a:gd name="connsiteY1779" fmla="*/ 699690 h 6857998"/>
              <a:gd name="connsiteX1780" fmla="*/ 9218611 w 10531474"/>
              <a:gd name="connsiteY1780" fmla="*/ 705644 h 6857998"/>
              <a:gd name="connsiteX1781" fmla="*/ 9222183 w 10531474"/>
              <a:gd name="connsiteY1781" fmla="*/ 711200 h 6857998"/>
              <a:gd name="connsiteX1782" fmla="*/ 9226152 w 10531474"/>
              <a:gd name="connsiteY1782" fmla="*/ 715962 h 6857998"/>
              <a:gd name="connsiteX1783" fmla="*/ 9230121 w 10531474"/>
              <a:gd name="connsiteY1783" fmla="*/ 721519 h 6857998"/>
              <a:gd name="connsiteX1784" fmla="*/ 9234090 w 10531474"/>
              <a:gd name="connsiteY1784" fmla="*/ 726678 h 6857998"/>
              <a:gd name="connsiteX1785" fmla="*/ 9236471 w 10531474"/>
              <a:gd name="connsiteY1785" fmla="*/ 728662 h 6857998"/>
              <a:gd name="connsiteX1786" fmla="*/ 9239646 w 10531474"/>
              <a:gd name="connsiteY1786" fmla="*/ 731043 h 6857998"/>
              <a:gd name="connsiteX1787" fmla="*/ 9244408 w 10531474"/>
              <a:gd name="connsiteY1787" fmla="*/ 736600 h 6857998"/>
              <a:gd name="connsiteX1788" fmla="*/ 9248774 w 10531474"/>
              <a:gd name="connsiteY1788" fmla="*/ 742950 h 6857998"/>
              <a:gd name="connsiteX1789" fmla="*/ 9253933 w 10531474"/>
              <a:gd name="connsiteY1789" fmla="*/ 748506 h 6857998"/>
              <a:gd name="connsiteX1790" fmla="*/ 9256315 w 10531474"/>
              <a:gd name="connsiteY1790" fmla="*/ 750887 h 6857998"/>
              <a:gd name="connsiteX1791" fmla="*/ 9259093 w 10531474"/>
              <a:gd name="connsiteY1791" fmla="*/ 752872 h 6857998"/>
              <a:gd name="connsiteX1792" fmla="*/ 9262268 w 10531474"/>
              <a:gd name="connsiteY1792" fmla="*/ 754459 h 6857998"/>
              <a:gd name="connsiteX1793" fmla="*/ 9265443 w 10531474"/>
              <a:gd name="connsiteY1793" fmla="*/ 754856 h 6857998"/>
              <a:gd name="connsiteX1794" fmla="*/ 9269411 w 10531474"/>
              <a:gd name="connsiteY1794" fmla="*/ 754856 h 6857998"/>
              <a:gd name="connsiteX1795" fmla="*/ 9273380 w 10531474"/>
              <a:gd name="connsiteY1795" fmla="*/ 753269 h 6857998"/>
              <a:gd name="connsiteX1796" fmla="*/ 9277746 w 10531474"/>
              <a:gd name="connsiteY1796" fmla="*/ 751284 h 6857998"/>
              <a:gd name="connsiteX1797" fmla="*/ 9283302 w 10531474"/>
              <a:gd name="connsiteY1797" fmla="*/ 748109 h 6857998"/>
              <a:gd name="connsiteX1798" fmla="*/ 9285287 w 10531474"/>
              <a:gd name="connsiteY1798" fmla="*/ 746919 h 6857998"/>
              <a:gd name="connsiteX1799" fmla="*/ 9287668 w 10531474"/>
              <a:gd name="connsiteY1799" fmla="*/ 744934 h 6857998"/>
              <a:gd name="connsiteX1800" fmla="*/ 9289255 w 10531474"/>
              <a:gd name="connsiteY1800" fmla="*/ 742950 h 6857998"/>
              <a:gd name="connsiteX1801" fmla="*/ 9291240 w 10531474"/>
              <a:gd name="connsiteY1801" fmla="*/ 740568 h 6857998"/>
              <a:gd name="connsiteX1802" fmla="*/ 9294018 w 10531474"/>
              <a:gd name="connsiteY1802" fmla="*/ 734615 h 6857998"/>
              <a:gd name="connsiteX1803" fmla="*/ 9297193 w 10531474"/>
              <a:gd name="connsiteY1803" fmla="*/ 729059 h 6857998"/>
              <a:gd name="connsiteX1804" fmla="*/ 9299971 w 10531474"/>
              <a:gd name="connsiteY1804" fmla="*/ 724694 h 6857998"/>
              <a:gd name="connsiteX1805" fmla="*/ 9301955 w 10531474"/>
              <a:gd name="connsiteY1805" fmla="*/ 722709 h 6857998"/>
              <a:gd name="connsiteX1806" fmla="*/ 9303543 w 10531474"/>
              <a:gd name="connsiteY1806" fmla="*/ 721915 h 6857998"/>
              <a:gd name="connsiteX1807" fmla="*/ 9305924 w 10531474"/>
              <a:gd name="connsiteY1807" fmla="*/ 721519 h 6857998"/>
              <a:gd name="connsiteX1808" fmla="*/ 9307908 w 10531474"/>
              <a:gd name="connsiteY1808" fmla="*/ 721915 h 6857998"/>
              <a:gd name="connsiteX1809" fmla="*/ 9310290 w 10531474"/>
              <a:gd name="connsiteY1809" fmla="*/ 723503 h 6857998"/>
              <a:gd name="connsiteX1810" fmla="*/ 9313068 w 10531474"/>
              <a:gd name="connsiteY1810" fmla="*/ 725487 h 6857998"/>
              <a:gd name="connsiteX1811" fmla="*/ 9315846 w 10531474"/>
              <a:gd name="connsiteY1811" fmla="*/ 728265 h 6857998"/>
              <a:gd name="connsiteX1812" fmla="*/ 9317830 w 10531474"/>
              <a:gd name="connsiteY1812" fmla="*/ 731043 h 6857998"/>
              <a:gd name="connsiteX1813" fmla="*/ 9319021 w 10531474"/>
              <a:gd name="connsiteY1813" fmla="*/ 734218 h 6857998"/>
              <a:gd name="connsiteX1814" fmla="*/ 9320211 w 10531474"/>
              <a:gd name="connsiteY1814" fmla="*/ 737790 h 6857998"/>
              <a:gd name="connsiteX1815" fmla="*/ 9321005 w 10531474"/>
              <a:gd name="connsiteY1815" fmla="*/ 740965 h 6857998"/>
              <a:gd name="connsiteX1816" fmla="*/ 9321005 w 10531474"/>
              <a:gd name="connsiteY1816" fmla="*/ 744537 h 6857998"/>
              <a:gd name="connsiteX1817" fmla="*/ 9321005 w 10531474"/>
              <a:gd name="connsiteY1817" fmla="*/ 748506 h 6857998"/>
              <a:gd name="connsiteX1818" fmla="*/ 9320608 w 10531474"/>
              <a:gd name="connsiteY1818" fmla="*/ 751681 h 6857998"/>
              <a:gd name="connsiteX1819" fmla="*/ 9319815 w 10531474"/>
              <a:gd name="connsiteY1819" fmla="*/ 755650 h 6857998"/>
              <a:gd name="connsiteX1820" fmla="*/ 9318227 w 10531474"/>
              <a:gd name="connsiteY1820" fmla="*/ 759619 h 6857998"/>
              <a:gd name="connsiteX1821" fmla="*/ 9316243 w 10531474"/>
              <a:gd name="connsiteY1821" fmla="*/ 763190 h 6857998"/>
              <a:gd name="connsiteX1822" fmla="*/ 9314258 w 10531474"/>
              <a:gd name="connsiteY1822" fmla="*/ 766762 h 6857998"/>
              <a:gd name="connsiteX1823" fmla="*/ 9311877 w 10531474"/>
              <a:gd name="connsiteY1823" fmla="*/ 769937 h 6857998"/>
              <a:gd name="connsiteX1824" fmla="*/ 9308305 w 10531474"/>
              <a:gd name="connsiteY1824" fmla="*/ 773509 h 6857998"/>
              <a:gd name="connsiteX1825" fmla="*/ 9304733 w 10531474"/>
              <a:gd name="connsiteY1825" fmla="*/ 776287 h 6857998"/>
              <a:gd name="connsiteX1826" fmla="*/ 9301161 w 10531474"/>
              <a:gd name="connsiteY1826" fmla="*/ 779462 h 6857998"/>
              <a:gd name="connsiteX1827" fmla="*/ 9297987 w 10531474"/>
              <a:gd name="connsiteY1827" fmla="*/ 797719 h 6857998"/>
              <a:gd name="connsiteX1828" fmla="*/ 9319815 w 10531474"/>
              <a:gd name="connsiteY1828" fmla="*/ 828675 h 6857998"/>
              <a:gd name="connsiteX1829" fmla="*/ 9322196 w 10531474"/>
              <a:gd name="connsiteY1829" fmla="*/ 830659 h 6857998"/>
              <a:gd name="connsiteX1830" fmla="*/ 9324577 w 10531474"/>
              <a:gd name="connsiteY1830" fmla="*/ 833040 h 6857998"/>
              <a:gd name="connsiteX1831" fmla="*/ 9329340 w 10531474"/>
              <a:gd name="connsiteY1831" fmla="*/ 837803 h 6857998"/>
              <a:gd name="connsiteX1832" fmla="*/ 9333705 w 10531474"/>
              <a:gd name="connsiteY1832" fmla="*/ 843359 h 6857998"/>
              <a:gd name="connsiteX1833" fmla="*/ 9336483 w 10531474"/>
              <a:gd name="connsiteY1833" fmla="*/ 845740 h 6857998"/>
              <a:gd name="connsiteX1834" fmla="*/ 9338865 w 10531474"/>
              <a:gd name="connsiteY1834" fmla="*/ 848122 h 6857998"/>
              <a:gd name="connsiteX1835" fmla="*/ 9341246 w 10531474"/>
              <a:gd name="connsiteY1835" fmla="*/ 849709 h 6857998"/>
              <a:gd name="connsiteX1836" fmla="*/ 9343627 w 10531474"/>
              <a:gd name="connsiteY1836" fmla="*/ 851297 h 6857998"/>
              <a:gd name="connsiteX1837" fmla="*/ 9346802 w 10531474"/>
              <a:gd name="connsiteY1837" fmla="*/ 851693 h 6857998"/>
              <a:gd name="connsiteX1838" fmla="*/ 9349977 w 10531474"/>
              <a:gd name="connsiteY1838" fmla="*/ 851297 h 6857998"/>
              <a:gd name="connsiteX1839" fmla="*/ 9353152 w 10531474"/>
              <a:gd name="connsiteY1839" fmla="*/ 850106 h 6857998"/>
              <a:gd name="connsiteX1840" fmla="*/ 9357121 w 10531474"/>
              <a:gd name="connsiteY1840" fmla="*/ 848122 h 6857998"/>
              <a:gd name="connsiteX1841" fmla="*/ 9361090 w 10531474"/>
              <a:gd name="connsiteY1841" fmla="*/ 845344 h 6857998"/>
              <a:gd name="connsiteX1842" fmla="*/ 9364661 w 10531474"/>
              <a:gd name="connsiteY1842" fmla="*/ 840978 h 6857998"/>
              <a:gd name="connsiteX1843" fmla="*/ 9369821 w 10531474"/>
              <a:gd name="connsiteY1843" fmla="*/ 833437 h 6857998"/>
              <a:gd name="connsiteX1844" fmla="*/ 9373790 w 10531474"/>
              <a:gd name="connsiteY1844" fmla="*/ 825500 h 6857998"/>
              <a:gd name="connsiteX1845" fmla="*/ 9376568 w 10531474"/>
              <a:gd name="connsiteY1845" fmla="*/ 818356 h 6857998"/>
              <a:gd name="connsiteX1846" fmla="*/ 9378552 w 10531474"/>
              <a:gd name="connsiteY1846" fmla="*/ 810815 h 6857998"/>
              <a:gd name="connsiteX1847" fmla="*/ 9379743 w 10531474"/>
              <a:gd name="connsiteY1847" fmla="*/ 802878 h 6857998"/>
              <a:gd name="connsiteX1848" fmla="*/ 9380140 w 10531474"/>
              <a:gd name="connsiteY1848" fmla="*/ 795734 h 6857998"/>
              <a:gd name="connsiteX1849" fmla="*/ 9379743 w 10531474"/>
              <a:gd name="connsiteY1849" fmla="*/ 788194 h 6857998"/>
              <a:gd name="connsiteX1850" fmla="*/ 9378949 w 10531474"/>
              <a:gd name="connsiteY1850" fmla="*/ 780256 h 6857998"/>
              <a:gd name="connsiteX1851" fmla="*/ 9377758 w 10531474"/>
              <a:gd name="connsiteY1851" fmla="*/ 773112 h 6857998"/>
              <a:gd name="connsiteX1852" fmla="*/ 9376171 w 10531474"/>
              <a:gd name="connsiteY1852" fmla="*/ 765572 h 6857998"/>
              <a:gd name="connsiteX1853" fmla="*/ 9371805 w 10531474"/>
              <a:gd name="connsiteY1853" fmla="*/ 750887 h 6857998"/>
              <a:gd name="connsiteX1854" fmla="*/ 9361883 w 10531474"/>
              <a:gd name="connsiteY1854" fmla="*/ 721519 h 6857998"/>
              <a:gd name="connsiteX1855" fmla="*/ 9359502 w 10531474"/>
              <a:gd name="connsiteY1855" fmla="*/ 713581 h 6857998"/>
              <a:gd name="connsiteX1856" fmla="*/ 9357915 w 10531474"/>
              <a:gd name="connsiteY1856" fmla="*/ 706437 h 6857998"/>
              <a:gd name="connsiteX1857" fmla="*/ 9357121 w 10531474"/>
              <a:gd name="connsiteY1857" fmla="*/ 700881 h 6857998"/>
              <a:gd name="connsiteX1858" fmla="*/ 9357121 w 10531474"/>
              <a:gd name="connsiteY1858" fmla="*/ 695325 h 6857998"/>
              <a:gd name="connsiteX1859" fmla="*/ 9357915 w 10531474"/>
              <a:gd name="connsiteY1859" fmla="*/ 690562 h 6857998"/>
              <a:gd name="connsiteX1860" fmla="*/ 9359502 w 10531474"/>
              <a:gd name="connsiteY1860" fmla="*/ 686990 h 6857998"/>
              <a:gd name="connsiteX1861" fmla="*/ 9361487 w 10531474"/>
              <a:gd name="connsiteY1861" fmla="*/ 683419 h 6857998"/>
              <a:gd name="connsiteX1862" fmla="*/ 9363868 w 10531474"/>
              <a:gd name="connsiteY1862" fmla="*/ 681037 h 6857998"/>
              <a:gd name="connsiteX1863" fmla="*/ 9367440 w 10531474"/>
              <a:gd name="connsiteY1863" fmla="*/ 679053 h 6857998"/>
              <a:gd name="connsiteX1864" fmla="*/ 9370615 w 10531474"/>
              <a:gd name="connsiteY1864" fmla="*/ 677465 h 6857998"/>
              <a:gd name="connsiteX1865" fmla="*/ 9375377 w 10531474"/>
              <a:gd name="connsiteY1865" fmla="*/ 676672 h 6857998"/>
              <a:gd name="connsiteX1866" fmla="*/ 9380140 w 10531474"/>
              <a:gd name="connsiteY1866" fmla="*/ 676275 h 6857998"/>
              <a:gd name="connsiteX1867" fmla="*/ 9384902 w 10531474"/>
              <a:gd name="connsiteY1867" fmla="*/ 676275 h 6857998"/>
              <a:gd name="connsiteX1868" fmla="*/ 9390855 w 10531474"/>
              <a:gd name="connsiteY1868" fmla="*/ 676275 h 6857998"/>
              <a:gd name="connsiteX1869" fmla="*/ 9403158 w 10531474"/>
              <a:gd name="connsiteY1869" fmla="*/ 678259 h 6857998"/>
              <a:gd name="connsiteX1870" fmla="*/ 9456737 w 10531474"/>
              <a:gd name="connsiteY1870" fmla="*/ 692943 h 6857998"/>
              <a:gd name="connsiteX1871" fmla="*/ 9571433 w 10531474"/>
              <a:gd name="connsiteY1871" fmla="*/ 744537 h 6857998"/>
              <a:gd name="connsiteX1872" fmla="*/ 9604374 w 10531474"/>
              <a:gd name="connsiteY1872" fmla="*/ 726678 h 6857998"/>
              <a:gd name="connsiteX1873" fmla="*/ 9609137 w 10531474"/>
              <a:gd name="connsiteY1873" fmla="*/ 722709 h 6857998"/>
              <a:gd name="connsiteX1874" fmla="*/ 9613899 w 10531474"/>
              <a:gd name="connsiteY1874" fmla="*/ 718740 h 6857998"/>
              <a:gd name="connsiteX1875" fmla="*/ 9616280 w 10531474"/>
              <a:gd name="connsiteY1875" fmla="*/ 717153 h 6857998"/>
              <a:gd name="connsiteX1876" fmla="*/ 9619058 w 10531474"/>
              <a:gd name="connsiteY1876" fmla="*/ 715565 h 6857998"/>
              <a:gd name="connsiteX1877" fmla="*/ 9621440 w 10531474"/>
              <a:gd name="connsiteY1877" fmla="*/ 713978 h 6857998"/>
              <a:gd name="connsiteX1878" fmla="*/ 9623821 w 10531474"/>
              <a:gd name="connsiteY1878" fmla="*/ 713581 h 6857998"/>
              <a:gd name="connsiteX1879" fmla="*/ 9640093 w 10531474"/>
              <a:gd name="connsiteY1879" fmla="*/ 711597 h 6857998"/>
              <a:gd name="connsiteX1880" fmla="*/ 9648030 w 10531474"/>
              <a:gd name="connsiteY1880" fmla="*/ 710406 h 6857998"/>
              <a:gd name="connsiteX1881" fmla="*/ 9655968 w 10531474"/>
              <a:gd name="connsiteY1881" fmla="*/ 710406 h 6857998"/>
              <a:gd name="connsiteX1882" fmla="*/ 9659540 w 10531474"/>
              <a:gd name="connsiteY1882" fmla="*/ 710406 h 6857998"/>
              <a:gd name="connsiteX1883" fmla="*/ 9663508 w 10531474"/>
              <a:gd name="connsiteY1883" fmla="*/ 711597 h 6857998"/>
              <a:gd name="connsiteX1884" fmla="*/ 9667080 w 10531474"/>
              <a:gd name="connsiteY1884" fmla="*/ 712390 h 6857998"/>
              <a:gd name="connsiteX1885" fmla="*/ 9670652 w 10531474"/>
              <a:gd name="connsiteY1885" fmla="*/ 713978 h 6857998"/>
              <a:gd name="connsiteX1886" fmla="*/ 9673827 w 10531474"/>
              <a:gd name="connsiteY1886" fmla="*/ 715962 h 6857998"/>
              <a:gd name="connsiteX1887" fmla="*/ 9677399 w 10531474"/>
              <a:gd name="connsiteY1887" fmla="*/ 718344 h 6857998"/>
              <a:gd name="connsiteX1888" fmla="*/ 9680971 w 10531474"/>
              <a:gd name="connsiteY1888" fmla="*/ 721915 h 6857998"/>
              <a:gd name="connsiteX1889" fmla="*/ 9683749 w 10531474"/>
              <a:gd name="connsiteY1889" fmla="*/ 725487 h 6857998"/>
              <a:gd name="connsiteX1890" fmla="*/ 9684940 w 10531474"/>
              <a:gd name="connsiteY1890" fmla="*/ 727869 h 6857998"/>
              <a:gd name="connsiteX1891" fmla="*/ 9685733 w 10531474"/>
              <a:gd name="connsiteY1891" fmla="*/ 730250 h 6857998"/>
              <a:gd name="connsiteX1892" fmla="*/ 9686130 w 10531474"/>
              <a:gd name="connsiteY1892" fmla="*/ 733822 h 6857998"/>
              <a:gd name="connsiteX1893" fmla="*/ 9686130 w 10531474"/>
              <a:gd name="connsiteY1893" fmla="*/ 736600 h 6857998"/>
              <a:gd name="connsiteX1894" fmla="*/ 9686130 w 10531474"/>
              <a:gd name="connsiteY1894" fmla="*/ 740172 h 6857998"/>
              <a:gd name="connsiteX1895" fmla="*/ 9685733 w 10531474"/>
              <a:gd name="connsiteY1895" fmla="*/ 742950 h 6857998"/>
              <a:gd name="connsiteX1896" fmla="*/ 9684940 w 10531474"/>
              <a:gd name="connsiteY1896" fmla="*/ 745331 h 6857998"/>
              <a:gd name="connsiteX1897" fmla="*/ 9683352 w 10531474"/>
              <a:gd name="connsiteY1897" fmla="*/ 747315 h 6857998"/>
              <a:gd name="connsiteX1898" fmla="*/ 9679780 w 10531474"/>
              <a:gd name="connsiteY1898" fmla="*/ 750887 h 6857998"/>
              <a:gd name="connsiteX1899" fmla="*/ 9675811 w 10531474"/>
              <a:gd name="connsiteY1899" fmla="*/ 753269 h 6857998"/>
              <a:gd name="connsiteX1900" fmla="*/ 9671843 w 10531474"/>
              <a:gd name="connsiteY1900" fmla="*/ 755253 h 6857998"/>
              <a:gd name="connsiteX1901" fmla="*/ 9668668 w 10531474"/>
              <a:gd name="connsiteY1901" fmla="*/ 755650 h 6857998"/>
              <a:gd name="connsiteX1902" fmla="*/ 9664699 w 10531474"/>
              <a:gd name="connsiteY1902" fmla="*/ 755650 h 6857998"/>
              <a:gd name="connsiteX1903" fmla="*/ 9661127 w 10531474"/>
              <a:gd name="connsiteY1903" fmla="*/ 755253 h 6857998"/>
              <a:gd name="connsiteX1904" fmla="*/ 9657158 w 10531474"/>
              <a:gd name="connsiteY1904" fmla="*/ 754459 h 6857998"/>
              <a:gd name="connsiteX1905" fmla="*/ 9653190 w 10531474"/>
              <a:gd name="connsiteY1905" fmla="*/ 752872 h 6857998"/>
              <a:gd name="connsiteX1906" fmla="*/ 9646046 w 10531474"/>
              <a:gd name="connsiteY1906" fmla="*/ 749300 h 6857998"/>
              <a:gd name="connsiteX1907" fmla="*/ 9638505 w 10531474"/>
              <a:gd name="connsiteY1907" fmla="*/ 746919 h 6857998"/>
              <a:gd name="connsiteX1908" fmla="*/ 9634537 w 10531474"/>
              <a:gd name="connsiteY1908" fmla="*/ 745331 h 6857998"/>
              <a:gd name="connsiteX1909" fmla="*/ 9631361 w 10531474"/>
              <a:gd name="connsiteY1909" fmla="*/ 744934 h 6857998"/>
              <a:gd name="connsiteX1910" fmla="*/ 9627393 w 10531474"/>
              <a:gd name="connsiteY1910" fmla="*/ 744934 h 6857998"/>
              <a:gd name="connsiteX1911" fmla="*/ 9623424 w 10531474"/>
              <a:gd name="connsiteY1911" fmla="*/ 746125 h 6857998"/>
              <a:gd name="connsiteX1912" fmla="*/ 9622233 w 10531474"/>
              <a:gd name="connsiteY1912" fmla="*/ 751284 h 6857998"/>
              <a:gd name="connsiteX1913" fmla="*/ 9621440 w 10531474"/>
              <a:gd name="connsiteY1913" fmla="*/ 756444 h 6857998"/>
              <a:gd name="connsiteX1914" fmla="*/ 9619455 w 10531474"/>
              <a:gd name="connsiteY1914" fmla="*/ 760809 h 6857998"/>
              <a:gd name="connsiteX1915" fmla="*/ 9617471 w 10531474"/>
              <a:gd name="connsiteY1915" fmla="*/ 764778 h 6857998"/>
              <a:gd name="connsiteX1916" fmla="*/ 9615090 w 10531474"/>
              <a:gd name="connsiteY1916" fmla="*/ 767556 h 6857998"/>
              <a:gd name="connsiteX1917" fmla="*/ 9611915 w 10531474"/>
              <a:gd name="connsiteY1917" fmla="*/ 770334 h 6857998"/>
              <a:gd name="connsiteX1918" fmla="*/ 9609137 w 10531474"/>
              <a:gd name="connsiteY1918" fmla="*/ 772318 h 6857998"/>
              <a:gd name="connsiteX1919" fmla="*/ 9605565 w 10531474"/>
              <a:gd name="connsiteY1919" fmla="*/ 774303 h 6857998"/>
              <a:gd name="connsiteX1920" fmla="*/ 9602390 w 10531474"/>
              <a:gd name="connsiteY1920" fmla="*/ 775890 h 6857998"/>
              <a:gd name="connsiteX1921" fmla="*/ 9598421 w 10531474"/>
              <a:gd name="connsiteY1921" fmla="*/ 777081 h 6857998"/>
              <a:gd name="connsiteX1922" fmla="*/ 9590087 w 10531474"/>
              <a:gd name="connsiteY1922" fmla="*/ 779065 h 6857998"/>
              <a:gd name="connsiteX1923" fmla="*/ 9581752 w 10531474"/>
              <a:gd name="connsiteY1923" fmla="*/ 779859 h 6857998"/>
              <a:gd name="connsiteX1924" fmla="*/ 9572624 w 10531474"/>
              <a:gd name="connsiteY1924" fmla="*/ 780256 h 6857998"/>
              <a:gd name="connsiteX1925" fmla="*/ 9555558 w 10531474"/>
              <a:gd name="connsiteY1925" fmla="*/ 796131 h 6857998"/>
              <a:gd name="connsiteX1926" fmla="*/ 9551590 w 10531474"/>
              <a:gd name="connsiteY1926" fmla="*/ 800100 h 6857998"/>
              <a:gd name="connsiteX1927" fmla="*/ 9547621 w 10531474"/>
              <a:gd name="connsiteY1927" fmla="*/ 804069 h 6857998"/>
              <a:gd name="connsiteX1928" fmla="*/ 9544049 w 10531474"/>
              <a:gd name="connsiteY1928" fmla="*/ 808434 h 6857998"/>
              <a:gd name="connsiteX1929" fmla="*/ 9541271 w 10531474"/>
              <a:gd name="connsiteY1929" fmla="*/ 812800 h 6857998"/>
              <a:gd name="connsiteX1930" fmla="*/ 9538890 w 10531474"/>
              <a:gd name="connsiteY1930" fmla="*/ 817165 h 6857998"/>
              <a:gd name="connsiteX1931" fmla="*/ 9536905 w 10531474"/>
              <a:gd name="connsiteY1931" fmla="*/ 821928 h 6857998"/>
              <a:gd name="connsiteX1932" fmla="*/ 9536508 w 10531474"/>
              <a:gd name="connsiteY1932" fmla="*/ 827087 h 6857998"/>
              <a:gd name="connsiteX1933" fmla="*/ 9536508 w 10531474"/>
              <a:gd name="connsiteY1933" fmla="*/ 831850 h 6857998"/>
              <a:gd name="connsiteX1934" fmla="*/ 9537302 w 10531474"/>
              <a:gd name="connsiteY1934" fmla="*/ 837406 h 6857998"/>
              <a:gd name="connsiteX1935" fmla="*/ 9539287 w 10531474"/>
              <a:gd name="connsiteY1935" fmla="*/ 843359 h 6857998"/>
              <a:gd name="connsiteX1936" fmla="*/ 9542858 w 10531474"/>
              <a:gd name="connsiteY1936" fmla="*/ 849312 h 6857998"/>
              <a:gd name="connsiteX1937" fmla="*/ 9547224 w 10531474"/>
              <a:gd name="connsiteY1937" fmla="*/ 854868 h 6857998"/>
              <a:gd name="connsiteX1938" fmla="*/ 9551590 w 10531474"/>
              <a:gd name="connsiteY1938" fmla="*/ 860028 h 6857998"/>
              <a:gd name="connsiteX1939" fmla="*/ 9555955 w 10531474"/>
              <a:gd name="connsiteY1939" fmla="*/ 863203 h 6857998"/>
              <a:gd name="connsiteX1940" fmla="*/ 9559924 w 10531474"/>
              <a:gd name="connsiteY1940" fmla="*/ 866378 h 6857998"/>
              <a:gd name="connsiteX1941" fmla="*/ 9564290 w 10531474"/>
              <a:gd name="connsiteY1941" fmla="*/ 868362 h 6857998"/>
              <a:gd name="connsiteX1942" fmla="*/ 9568655 w 10531474"/>
              <a:gd name="connsiteY1942" fmla="*/ 869156 h 6857998"/>
              <a:gd name="connsiteX1943" fmla="*/ 9573021 w 10531474"/>
              <a:gd name="connsiteY1943" fmla="*/ 869950 h 6857998"/>
              <a:gd name="connsiteX1944" fmla="*/ 9577783 w 10531474"/>
              <a:gd name="connsiteY1944" fmla="*/ 869950 h 6857998"/>
              <a:gd name="connsiteX1945" fmla="*/ 9582149 w 10531474"/>
              <a:gd name="connsiteY1945" fmla="*/ 869156 h 6857998"/>
              <a:gd name="connsiteX1946" fmla="*/ 9586911 w 10531474"/>
              <a:gd name="connsiteY1946" fmla="*/ 867965 h 6857998"/>
              <a:gd name="connsiteX1947" fmla="*/ 9591277 w 10531474"/>
              <a:gd name="connsiteY1947" fmla="*/ 866378 h 6857998"/>
              <a:gd name="connsiteX1948" fmla="*/ 9600802 w 10531474"/>
              <a:gd name="connsiteY1948" fmla="*/ 862012 h 6857998"/>
              <a:gd name="connsiteX1949" fmla="*/ 9610724 w 10531474"/>
              <a:gd name="connsiteY1949" fmla="*/ 856853 h 6857998"/>
              <a:gd name="connsiteX1950" fmla="*/ 9620249 w 10531474"/>
              <a:gd name="connsiteY1950" fmla="*/ 851297 h 6857998"/>
              <a:gd name="connsiteX1951" fmla="*/ 9628583 w 10531474"/>
              <a:gd name="connsiteY1951" fmla="*/ 846137 h 6857998"/>
              <a:gd name="connsiteX1952" fmla="*/ 9636918 w 10531474"/>
              <a:gd name="connsiteY1952" fmla="*/ 842169 h 6857998"/>
              <a:gd name="connsiteX1953" fmla="*/ 9645649 w 10531474"/>
              <a:gd name="connsiteY1953" fmla="*/ 838994 h 6857998"/>
              <a:gd name="connsiteX1954" fmla="*/ 9653983 w 10531474"/>
              <a:gd name="connsiteY1954" fmla="*/ 835422 h 6857998"/>
              <a:gd name="connsiteX1955" fmla="*/ 9662715 w 10531474"/>
              <a:gd name="connsiteY1955" fmla="*/ 833040 h 6857998"/>
              <a:gd name="connsiteX1956" fmla="*/ 9671049 w 10531474"/>
              <a:gd name="connsiteY1956" fmla="*/ 831453 h 6857998"/>
              <a:gd name="connsiteX1957" fmla="*/ 9679780 w 10531474"/>
              <a:gd name="connsiteY1957" fmla="*/ 829865 h 6857998"/>
              <a:gd name="connsiteX1958" fmla="*/ 9688511 w 10531474"/>
              <a:gd name="connsiteY1958" fmla="*/ 829469 h 6857998"/>
              <a:gd name="connsiteX1959" fmla="*/ 9697640 w 10531474"/>
              <a:gd name="connsiteY1959" fmla="*/ 829469 h 6857998"/>
              <a:gd name="connsiteX1960" fmla="*/ 9706371 w 10531474"/>
              <a:gd name="connsiteY1960" fmla="*/ 829865 h 6857998"/>
              <a:gd name="connsiteX1961" fmla="*/ 9715102 w 10531474"/>
              <a:gd name="connsiteY1961" fmla="*/ 831453 h 6857998"/>
              <a:gd name="connsiteX1962" fmla="*/ 9724230 w 10531474"/>
              <a:gd name="connsiteY1962" fmla="*/ 833040 h 6857998"/>
              <a:gd name="connsiteX1963" fmla="*/ 9732961 w 10531474"/>
              <a:gd name="connsiteY1963" fmla="*/ 835819 h 6857998"/>
              <a:gd name="connsiteX1964" fmla="*/ 9742090 w 10531474"/>
              <a:gd name="connsiteY1964" fmla="*/ 838994 h 6857998"/>
              <a:gd name="connsiteX1965" fmla="*/ 9751218 w 10531474"/>
              <a:gd name="connsiteY1965" fmla="*/ 842565 h 6857998"/>
              <a:gd name="connsiteX1966" fmla="*/ 9759949 w 10531474"/>
              <a:gd name="connsiteY1966" fmla="*/ 847725 h 6857998"/>
              <a:gd name="connsiteX1967" fmla="*/ 9837737 w 10531474"/>
              <a:gd name="connsiteY1967" fmla="*/ 848518 h 6857998"/>
              <a:gd name="connsiteX1968" fmla="*/ 9982596 w 10531474"/>
              <a:gd name="connsiteY1968" fmla="*/ 865981 h 6857998"/>
              <a:gd name="connsiteX1969" fmla="*/ 10005615 w 10531474"/>
              <a:gd name="connsiteY1969" fmla="*/ 866775 h 6857998"/>
              <a:gd name="connsiteX1970" fmla="*/ 10049271 w 10531474"/>
              <a:gd name="connsiteY1970" fmla="*/ 865187 h 6857998"/>
              <a:gd name="connsiteX1971" fmla="*/ 10057605 w 10531474"/>
              <a:gd name="connsiteY1971" fmla="*/ 868759 h 6857998"/>
              <a:gd name="connsiteX1972" fmla="*/ 10065543 w 10531474"/>
              <a:gd name="connsiteY1972" fmla="*/ 872728 h 6857998"/>
              <a:gd name="connsiteX1973" fmla="*/ 10073083 w 10531474"/>
              <a:gd name="connsiteY1973" fmla="*/ 877094 h 6857998"/>
              <a:gd name="connsiteX1974" fmla="*/ 10079830 w 10531474"/>
              <a:gd name="connsiteY1974" fmla="*/ 882253 h 6857998"/>
              <a:gd name="connsiteX1975" fmla="*/ 10086180 w 10531474"/>
              <a:gd name="connsiteY1975" fmla="*/ 887015 h 6857998"/>
              <a:gd name="connsiteX1976" fmla="*/ 10092530 w 10531474"/>
              <a:gd name="connsiteY1976" fmla="*/ 892572 h 6857998"/>
              <a:gd name="connsiteX1977" fmla="*/ 10098087 w 10531474"/>
              <a:gd name="connsiteY1977" fmla="*/ 898128 h 6857998"/>
              <a:gd name="connsiteX1978" fmla="*/ 10103643 w 10531474"/>
              <a:gd name="connsiteY1978" fmla="*/ 904478 h 6857998"/>
              <a:gd name="connsiteX1979" fmla="*/ 10108405 w 10531474"/>
              <a:gd name="connsiteY1979" fmla="*/ 911225 h 6857998"/>
              <a:gd name="connsiteX1980" fmla="*/ 10113168 w 10531474"/>
              <a:gd name="connsiteY1980" fmla="*/ 917575 h 6857998"/>
              <a:gd name="connsiteX1981" fmla="*/ 10117137 w 10531474"/>
              <a:gd name="connsiteY1981" fmla="*/ 924719 h 6857998"/>
              <a:gd name="connsiteX1982" fmla="*/ 10121502 w 10531474"/>
              <a:gd name="connsiteY1982" fmla="*/ 932259 h 6857998"/>
              <a:gd name="connsiteX1983" fmla="*/ 10125074 w 10531474"/>
              <a:gd name="connsiteY1983" fmla="*/ 939403 h 6857998"/>
              <a:gd name="connsiteX1984" fmla="*/ 10128646 w 10531474"/>
              <a:gd name="connsiteY1984" fmla="*/ 947340 h 6857998"/>
              <a:gd name="connsiteX1985" fmla="*/ 10131821 w 10531474"/>
              <a:gd name="connsiteY1985" fmla="*/ 955278 h 6857998"/>
              <a:gd name="connsiteX1986" fmla="*/ 10134996 w 10531474"/>
              <a:gd name="connsiteY1986" fmla="*/ 963612 h 6857998"/>
              <a:gd name="connsiteX1987" fmla="*/ 10141346 w 10531474"/>
              <a:gd name="connsiteY1987" fmla="*/ 967978 h 6857998"/>
              <a:gd name="connsiteX1988" fmla="*/ 10147696 w 10531474"/>
              <a:gd name="connsiteY1988" fmla="*/ 972343 h 6857998"/>
              <a:gd name="connsiteX1989" fmla="*/ 10153252 w 10531474"/>
              <a:gd name="connsiteY1989" fmla="*/ 977503 h 6857998"/>
              <a:gd name="connsiteX1990" fmla="*/ 10158411 w 10531474"/>
              <a:gd name="connsiteY1990" fmla="*/ 982662 h 6857998"/>
              <a:gd name="connsiteX1991" fmla="*/ 10162777 w 10531474"/>
              <a:gd name="connsiteY1991" fmla="*/ 988219 h 6857998"/>
              <a:gd name="connsiteX1992" fmla="*/ 10167143 w 10531474"/>
              <a:gd name="connsiteY1992" fmla="*/ 994172 h 6857998"/>
              <a:gd name="connsiteX1993" fmla="*/ 10170715 w 10531474"/>
              <a:gd name="connsiteY1993" fmla="*/ 1000125 h 6857998"/>
              <a:gd name="connsiteX1994" fmla="*/ 10174287 w 10531474"/>
              <a:gd name="connsiteY1994" fmla="*/ 1006078 h 6857998"/>
              <a:gd name="connsiteX1995" fmla="*/ 10177065 w 10531474"/>
              <a:gd name="connsiteY1995" fmla="*/ 1012428 h 6857998"/>
              <a:gd name="connsiteX1996" fmla="*/ 10179446 w 10531474"/>
              <a:gd name="connsiteY1996" fmla="*/ 1019175 h 6857998"/>
              <a:gd name="connsiteX1997" fmla="*/ 10181430 w 10531474"/>
              <a:gd name="connsiteY1997" fmla="*/ 1025922 h 6857998"/>
              <a:gd name="connsiteX1998" fmla="*/ 10183415 w 10531474"/>
              <a:gd name="connsiteY1998" fmla="*/ 1033065 h 6857998"/>
              <a:gd name="connsiteX1999" fmla="*/ 10184605 w 10531474"/>
              <a:gd name="connsiteY1999" fmla="*/ 1039812 h 6857998"/>
              <a:gd name="connsiteX2000" fmla="*/ 10185399 w 10531474"/>
              <a:gd name="connsiteY2000" fmla="*/ 1047353 h 6857998"/>
              <a:gd name="connsiteX2001" fmla="*/ 10186193 w 10531474"/>
              <a:gd name="connsiteY2001" fmla="*/ 1054894 h 6857998"/>
              <a:gd name="connsiteX2002" fmla="*/ 10186590 w 10531474"/>
              <a:gd name="connsiteY2002" fmla="*/ 1062434 h 6857998"/>
              <a:gd name="connsiteX2003" fmla="*/ 10186987 w 10531474"/>
              <a:gd name="connsiteY2003" fmla="*/ 1083469 h 6857998"/>
              <a:gd name="connsiteX2004" fmla="*/ 10187383 w 10531474"/>
              <a:gd name="connsiteY2004" fmla="*/ 1104503 h 6857998"/>
              <a:gd name="connsiteX2005" fmla="*/ 10189368 w 10531474"/>
              <a:gd name="connsiteY2005" fmla="*/ 1146572 h 6857998"/>
              <a:gd name="connsiteX2006" fmla="*/ 10192543 w 10531474"/>
              <a:gd name="connsiteY2006" fmla="*/ 1187847 h 6857998"/>
              <a:gd name="connsiteX2007" fmla="*/ 10195718 w 10531474"/>
              <a:gd name="connsiteY2007" fmla="*/ 1229519 h 6857998"/>
              <a:gd name="connsiteX2008" fmla="*/ 10199290 w 10531474"/>
              <a:gd name="connsiteY2008" fmla="*/ 1271190 h 6857998"/>
              <a:gd name="connsiteX2009" fmla="*/ 10202068 w 10531474"/>
              <a:gd name="connsiteY2009" fmla="*/ 1312862 h 6857998"/>
              <a:gd name="connsiteX2010" fmla="*/ 10204052 w 10531474"/>
              <a:gd name="connsiteY2010" fmla="*/ 1355328 h 6857998"/>
              <a:gd name="connsiteX2011" fmla="*/ 10204846 w 10531474"/>
              <a:gd name="connsiteY2011" fmla="*/ 1375965 h 6857998"/>
              <a:gd name="connsiteX2012" fmla="*/ 10205243 w 10531474"/>
              <a:gd name="connsiteY2012" fmla="*/ 1397000 h 6857998"/>
              <a:gd name="connsiteX2013" fmla="*/ 10205640 w 10531474"/>
              <a:gd name="connsiteY2013" fmla="*/ 1411684 h 6857998"/>
              <a:gd name="connsiteX2014" fmla="*/ 10206037 w 10531474"/>
              <a:gd name="connsiteY2014" fmla="*/ 1427162 h 6857998"/>
              <a:gd name="connsiteX2015" fmla="*/ 10207227 w 10531474"/>
              <a:gd name="connsiteY2015" fmla="*/ 1442244 h 6857998"/>
              <a:gd name="connsiteX2016" fmla="*/ 10208021 w 10531474"/>
              <a:gd name="connsiteY2016" fmla="*/ 1457325 h 6857998"/>
              <a:gd name="connsiteX2017" fmla="*/ 10211593 w 10531474"/>
              <a:gd name="connsiteY2017" fmla="*/ 1487884 h 6857998"/>
              <a:gd name="connsiteX2018" fmla="*/ 10215958 w 10531474"/>
              <a:gd name="connsiteY2018" fmla="*/ 1518841 h 6857998"/>
              <a:gd name="connsiteX2019" fmla="*/ 10220721 w 10531474"/>
              <a:gd name="connsiteY2019" fmla="*/ 1549797 h 6857998"/>
              <a:gd name="connsiteX2020" fmla="*/ 10226674 w 10531474"/>
              <a:gd name="connsiteY2020" fmla="*/ 1581150 h 6857998"/>
              <a:gd name="connsiteX2021" fmla="*/ 10232627 w 10531474"/>
              <a:gd name="connsiteY2021" fmla="*/ 1611709 h 6857998"/>
              <a:gd name="connsiteX2022" fmla="*/ 10238977 w 10531474"/>
              <a:gd name="connsiteY2022" fmla="*/ 1642666 h 6857998"/>
              <a:gd name="connsiteX2023" fmla="*/ 10241358 w 10531474"/>
              <a:gd name="connsiteY2023" fmla="*/ 1654969 h 6857998"/>
              <a:gd name="connsiteX2024" fmla="*/ 10242946 w 10531474"/>
              <a:gd name="connsiteY2024" fmla="*/ 1667272 h 6857998"/>
              <a:gd name="connsiteX2025" fmla="*/ 10244533 w 10531474"/>
              <a:gd name="connsiteY2025" fmla="*/ 1679575 h 6857998"/>
              <a:gd name="connsiteX2026" fmla="*/ 10245327 w 10531474"/>
              <a:gd name="connsiteY2026" fmla="*/ 1691878 h 6857998"/>
              <a:gd name="connsiteX2027" fmla="*/ 10246121 w 10531474"/>
              <a:gd name="connsiteY2027" fmla="*/ 1704181 h 6857998"/>
              <a:gd name="connsiteX2028" fmla="*/ 10246121 w 10531474"/>
              <a:gd name="connsiteY2028" fmla="*/ 1716484 h 6857998"/>
              <a:gd name="connsiteX2029" fmla="*/ 10245327 w 10531474"/>
              <a:gd name="connsiteY2029" fmla="*/ 1741488 h 6857998"/>
              <a:gd name="connsiteX2030" fmla="*/ 10244930 w 10531474"/>
              <a:gd name="connsiteY2030" fmla="*/ 1766094 h 6857998"/>
              <a:gd name="connsiteX2031" fmla="*/ 10244930 w 10531474"/>
              <a:gd name="connsiteY2031" fmla="*/ 1791097 h 6857998"/>
              <a:gd name="connsiteX2032" fmla="*/ 10244930 w 10531474"/>
              <a:gd name="connsiteY2032" fmla="*/ 1816100 h 6857998"/>
              <a:gd name="connsiteX2033" fmla="*/ 10245327 w 10531474"/>
              <a:gd name="connsiteY2033" fmla="*/ 1828800 h 6857998"/>
              <a:gd name="connsiteX2034" fmla="*/ 10246518 w 10531474"/>
              <a:gd name="connsiteY2034" fmla="*/ 1841897 h 6857998"/>
              <a:gd name="connsiteX2035" fmla="*/ 10240961 w 10531474"/>
              <a:gd name="connsiteY2035" fmla="*/ 2002631 h 6857998"/>
              <a:gd name="connsiteX2036" fmla="*/ 10238580 w 10531474"/>
              <a:gd name="connsiteY2036" fmla="*/ 2083197 h 6857998"/>
              <a:gd name="connsiteX2037" fmla="*/ 10236199 w 10531474"/>
              <a:gd name="connsiteY2037" fmla="*/ 2163763 h 6857998"/>
              <a:gd name="connsiteX2038" fmla="*/ 10235008 w 10531474"/>
              <a:gd name="connsiteY2038" fmla="*/ 2230041 h 6857998"/>
              <a:gd name="connsiteX2039" fmla="*/ 10233818 w 10531474"/>
              <a:gd name="connsiteY2039" fmla="*/ 2296715 h 6857998"/>
              <a:gd name="connsiteX2040" fmla="*/ 10233024 w 10531474"/>
              <a:gd name="connsiteY2040" fmla="*/ 2362994 h 6857998"/>
              <a:gd name="connsiteX2041" fmla="*/ 10233024 w 10531474"/>
              <a:gd name="connsiteY2041" fmla="*/ 2430065 h 6857998"/>
              <a:gd name="connsiteX2042" fmla="*/ 10233024 w 10531474"/>
              <a:gd name="connsiteY2042" fmla="*/ 2496741 h 6857998"/>
              <a:gd name="connsiteX2043" fmla="*/ 10234215 w 10531474"/>
              <a:gd name="connsiteY2043" fmla="*/ 2563813 h 6857998"/>
              <a:gd name="connsiteX2044" fmla="*/ 10235802 w 10531474"/>
              <a:gd name="connsiteY2044" fmla="*/ 2630487 h 6857998"/>
              <a:gd name="connsiteX2045" fmla="*/ 10238183 w 10531474"/>
              <a:gd name="connsiteY2045" fmla="*/ 2697956 h 6857998"/>
              <a:gd name="connsiteX2046" fmla="*/ 10239771 w 10531474"/>
              <a:gd name="connsiteY2046" fmla="*/ 2742009 h 6857998"/>
              <a:gd name="connsiteX2047" fmla="*/ 10240961 w 10531474"/>
              <a:gd name="connsiteY2047" fmla="*/ 2786856 h 6857998"/>
              <a:gd name="connsiteX2048" fmla="*/ 10242946 w 10531474"/>
              <a:gd name="connsiteY2048" fmla="*/ 2877343 h 6857998"/>
              <a:gd name="connsiteX2049" fmla="*/ 10236993 w 10531474"/>
              <a:gd name="connsiteY2049" fmla="*/ 2889250 h 6857998"/>
              <a:gd name="connsiteX2050" fmla="*/ 10232230 w 10531474"/>
              <a:gd name="connsiteY2050" fmla="*/ 2902744 h 6857998"/>
              <a:gd name="connsiteX2051" fmla="*/ 10230246 w 10531474"/>
              <a:gd name="connsiteY2051" fmla="*/ 2909094 h 6857998"/>
              <a:gd name="connsiteX2052" fmla="*/ 10228658 w 10531474"/>
              <a:gd name="connsiteY2052" fmla="*/ 2915443 h 6857998"/>
              <a:gd name="connsiteX2053" fmla="*/ 10227468 w 10531474"/>
              <a:gd name="connsiteY2053" fmla="*/ 2921794 h 6857998"/>
              <a:gd name="connsiteX2054" fmla="*/ 10226277 w 10531474"/>
              <a:gd name="connsiteY2054" fmla="*/ 2928938 h 6857998"/>
              <a:gd name="connsiteX2055" fmla="*/ 10225880 w 10531474"/>
              <a:gd name="connsiteY2055" fmla="*/ 2935288 h 6857998"/>
              <a:gd name="connsiteX2056" fmla="*/ 10225880 w 10531474"/>
              <a:gd name="connsiteY2056" fmla="*/ 2941637 h 6857998"/>
              <a:gd name="connsiteX2057" fmla="*/ 10225880 w 10531474"/>
              <a:gd name="connsiteY2057" fmla="*/ 2947987 h 6857998"/>
              <a:gd name="connsiteX2058" fmla="*/ 10226277 w 10531474"/>
              <a:gd name="connsiteY2058" fmla="*/ 2954338 h 6857998"/>
              <a:gd name="connsiteX2059" fmla="*/ 10227468 w 10531474"/>
              <a:gd name="connsiteY2059" fmla="*/ 2960291 h 6857998"/>
              <a:gd name="connsiteX2060" fmla="*/ 10228658 w 10531474"/>
              <a:gd name="connsiteY2060" fmla="*/ 2966640 h 6857998"/>
              <a:gd name="connsiteX2061" fmla="*/ 10230643 w 10531474"/>
              <a:gd name="connsiteY2061" fmla="*/ 2972593 h 6857998"/>
              <a:gd name="connsiteX2062" fmla="*/ 10232627 w 10531474"/>
              <a:gd name="connsiteY2062" fmla="*/ 2977753 h 6857998"/>
              <a:gd name="connsiteX2063" fmla="*/ 10239771 w 10531474"/>
              <a:gd name="connsiteY2063" fmla="*/ 2994422 h 6857998"/>
              <a:gd name="connsiteX2064" fmla="*/ 10244930 w 10531474"/>
              <a:gd name="connsiteY2064" fmla="*/ 3010297 h 6857998"/>
              <a:gd name="connsiteX2065" fmla="*/ 10246121 w 10531474"/>
              <a:gd name="connsiteY2065" fmla="*/ 3088878 h 6857998"/>
              <a:gd name="connsiteX2066" fmla="*/ 10243343 w 10531474"/>
              <a:gd name="connsiteY2066" fmla="*/ 3094434 h 6857998"/>
              <a:gd name="connsiteX2067" fmla="*/ 10240961 w 10531474"/>
              <a:gd name="connsiteY2067" fmla="*/ 3100387 h 6857998"/>
              <a:gd name="connsiteX2068" fmla="*/ 10237787 w 10531474"/>
              <a:gd name="connsiteY2068" fmla="*/ 3106737 h 6857998"/>
              <a:gd name="connsiteX2069" fmla="*/ 10234215 w 10531474"/>
              <a:gd name="connsiteY2069" fmla="*/ 3112690 h 6857998"/>
              <a:gd name="connsiteX2070" fmla="*/ 10230246 w 10531474"/>
              <a:gd name="connsiteY2070" fmla="*/ 3118247 h 6857998"/>
              <a:gd name="connsiteX2071" fmla="*/ 10225880 w 10531474"/>
              <a:gd name="connsiteY2071" fmla="*/ 3124994 h 6857998"/>
              <a:gd name="connsiteX2072" fmla="*/ 10220721 w 10531474"/>
              <a:gd name="connsiteY2072" fmla="*/ 3130550 h 6857998"/>
              <a:gd name="connsiteX2073" fmla="*/ 10215561 w 10531474"/>
              <a:gd name="connsiteY2073" fmla="*/ 3137297 h 6857998"/>
              <a:gd name="connsiteX2074" fmla="*/ 10211196 w 10531474"/>
              <a:gd name="connsiteY2074" fmla="*/ 3142456 h 6857998"/>
              <a:gd name="connsiteX2075" fmla="*/ 10207227 w 10531474"/>
              <a:gd name="connsiteY2075" fmla="*/ 3147615 h 6857998"/>
              <a:gd name="connsiteX2076" fmla="*/ 10203655 w 10531474"/>
              <a:gd name="connsiteY2076" fmla="*/ 3152378 h 6857998"/>
              <a:gd name="connsiteX2077" fmla="*/ 10200877 w 10531474"/>
              <a:gd name="connsiteY2077" fmla="*/ 3157140 h 6857998"/>
              <a:gd name="connsiteX2078" fmla="*/ 10198099 w 10531474"/>
              <a:gd name="connsiteY2078" fmla="*/ 3162300 h 6857998"/>
              <a:gd name="connsiteX2079" fmla="*/ 10196511 w 10531474"/>
              <a:gd name="connsiteY2079" fmla="*/ 3167062 h 6857998"/>
              <a:gd name="connsiteX2080" fmla="*/ 10194924 w 10531474"/>
              <a:gd name="connsiteY2080" fmla="*/ 3171428 h 6857998"/>
              <a:gd name="connsiteX2081" fmla="*/ 10193733 w 10531474"/>
              <a:gd name="connsiteY2081" fmla="*/ 3175794 h 6857998"/>
              <a:gd name="connsiteX2082" fmla="*/ 10193337 w 10531474"/>
              <a:gd name="connsiteY2082" fmla="*/ 3180159 h 6857998"/>
              <a:gd name="connsiteX2083" fmla="*/ 10193337 w 10531474"/>
              <a:gd name="connsiteY2083" fmla="*/ 3184921 h 6857998"/>
              <a:gd name="connsiteX2084" fmla="*/ 10193337 w 10531474"/>
              <a:gd name="connsiteY2084" fmla="*/ 3188890 h 6857998"/>
              <a:gd name="connsiteX2085" fmla="*/ 10193733 w 10531474"/>
              <a:gd name="connsiteY2085" fmla="*/ 3193256 h 6857998"/>
              <a:gd name="connsiteX2086" fmla="*/ 10194924 w 10531474"/>
              <a:gd name="connsiteY2086" fmla="*/ 3197225 h 6857998"/>
              <a:gd name="connsiteX2087" fmla="*/ 10195718 w 10531474"/>
              <a:gd name="connsiteY2087" fmla="*/ 3200797 h 6857998"/>
              <a:gd name="connsiteX2088" fmla="*/ 10198893 w 10531474"/>
              <a:gd name="connsiteY2088" fmla="*/ 3208734 h 6857998"/>
              <a:gd name="connsiteX2089" fmla="*/ 10203258 w 10531474"/>
              <a:gd name="connsiteY2089" fmla="*/ 3216672 h 6857998"/>
              <a:gd name="connsiteX2090" fmla="*/ 10208021 w 10531474"/>
              <a:gd name="connsiteY2090" fmla="*/ 3224213 h 6857998"/>
              <a:gd name="connsiteX2091" fmla="*/ 10213974 w 10531474"/>
              <a:gd name="connsiteY2091" fmla="*/ 3231356 h 6857998"/>
              <a:gd name="connsiteX2092" fmla="*/ 10220324 w 10531474"/>
              <a:gd name="connsiteY2092" fmla="*/ 3238500 h 6857998"/>
              <a:gd name="connsiteX2093" fmla="*/ 10234215 w 10531474"/>
              <a:gd name="connsiteY2093" fmla="*/ 3251994 h 6857998"/>
              <a:gd name="connsiteX2094" fmla="*/ 10248502 w 10531474"/>
              <a:gd name="connsiteY2094" fmla="*/ 3265884 h 6857998"/>
              <a:gd name="connsiteX2095" fmla="*/ 10250090 w 10531474"/>
              <a:gd name="connsiteY2095" fmla="*/ 3361134 h 6857998"/>
              <a:gd name="connsiteX2096" fmla="*/ 10252868 w 10531474"/>
              <a:gd name="connsiteY2096" fmla="*/ 3456384 h 6857998"/>
              <a:gd name="connsiteX2097" fmla="*/ 10254852 w 10531474"/>
              <a:gd name="connsiteY2097" fmla="*/ 3504009 h 6857998"/>
              <a:gd name="connsiteX2098" fmla="*/ 10256837 w 10531474"/>
              <a:gd name="connsiteY2098" fmla="*/ 3552030 h 6857998"/>
              <a:gd name="connsiteX2099" fmla="*/ 10259218 w 10531474"/>
              <a:gd name="connsiteY2099" fmla="*/ 3599655 h 6857998"/>
              <a:gd name="connsiteX2100" fmla="*/ 10261599 w 10531474"/>
              <a:gd name="connsiteY2100" fmla="*/ 3647677 h 6857998"/>
              <a:gd name="connsiteX2101" fmla="*/ 10258424 w 10531474"/>
              <a:gd name="connsiteY2101" fmla="*/ 3661965 h 6857998"/>
              <a:gd name="connsiteX2102" fmla="*/ 10256440 w 10531474"/>
              <a:gd name="connsiteY2102" fmla="*/ 3669109 h 6857998"/>
              <a:gd name="connsiteX2103" fmla="*/ 10255249 w 10531474"/>
              <a:gd name="connsiteY2103" fmla="*/ 3676252 h 6857998"/>
              <a:gd name="connsiteX2104" fmla="*/ 10254455 w 10531474"/>
              <a:gd name="connsiteY2104" fmla="*/ 3683396 h 6857998"/>
              <a:gd name="connsiteX2105" fmla="*/ 10253661 w 10531474"/>
              <a:gd name="connsiteY2105" fmla="*/ 3690540 h 6857998"/>
              <a:gd name="connsiteX2106" fmla="*/ 10253265 w 10531474"/>
              <a:gd name="connsiteY2106" fmla="*/ 3697684 h 6857998"/>
              <a:gd name="connsiteX2107" fmla="*/ 10253661 w 10531474"/>
              <a:gd name="connsiteY2107" fmla="*/ 3705224 h 6857998"/>
              <a:gd name="connsiteX2108" fmla="*/ 10254455 w 10531474"/>
              <a:gd name="connsiteY2108" fmla="*/ 3711971 h 6857998"/>
              <a:gd name="connsiteX2109" fmla="*/ 10254852 w 10531474"/>
              <a:gd name="connsiteY2109" fmla="*/ 3719512 h 6857998"/>
              <a:gd name="connsiteX2110" fmla="*/ 10256440 w 10531474"/>
              <a:gd name="connsiteY2110" fmla="*/ 3726259 h 6857998"/>
              <a:gd name="connsiteX2111" fmla="*/ 10258424 w 10531474"/>
              <a:gd name="connsiteY2111" fmla="*/ 3733799 h 6857998"/>
              <a:gd name="connsiteX2112" fmla="*/ 10260408 w 10531474"/>
              <a:gd name="connsiteY2112" fmla="*/ 3740546 h 6857998"/>
              <a:gd name="connsiteX2113" fmla="*/ 10263187 w 10531474"/>
              <a:gd name="connsiteY2113" fmla="*/ 3748087 h 6857998"/>
              <a:gd name="connsiteX2114" fmla="*/ 10265965 w 10531474"/>
              <a:gd name="connsiteY2114" fmla="*/ 3754834 h 6857998"/>
              <a:gd name="connsiteX2115" fmla="*/ 10269933 w 10531474"/>
              <a:gd name="connsiteY2115" fmla="*/ 3761977 h 6857998"/>
              <a:gd name="connsiteX2116" fmla="*/ 10275490 w 10531474"/>
              <a:gd name="connsiteY2116" fmla="*/ 3820715 h 6857998"/>
              <a:gd name="connsiteX2117" fmla="*/ 10281443 w 10531474"/>
              <a:gd name="connsiteY2117" fmla="*/ 3879055 h 6857998"/>
              <a:gd name="connsiteX2118" fmla="*/ 10288190 w 10531474"/>
              <a:gd name="connsiteY2118" fmla="*/ 3936999 h 6857998"/>
              <a:gd name="connsiteX2119" fmla="*/ 10296127 w 10531474"/>
              <a:gd name="connsiteY2119" fmla="*/ 3994546 h 6857998"/>
              <a:gd name="connsiteX2120" fmla="*/ 10292555 w 10531474"/>
              <a:gd name="connsiteY2120" fmla="*/ 4002484 h 6857998"/>
              <a:gd name="connsiteX2121" fmla="*/ 10288587 w 10531474"/>
              <a:gd name="connsiteY2121" fmla="*/ 4010818 h 6857998"/>
              <a:gd name="connsiteX2122" fmla="*/ 10289777 w 10531474"/>
              <a:gd name="connsiteY2122" fmla="*/ 4019152 h 6857998"/>
              <a:gd name="connsiteX2123" fmla="*/ 10290571 w 10531474"/>
              <a:gd name="connsiteY2123" fmla="*/ 4027487 h 6857998"/>
              <a:gd name="connsiteX2124" fmla="*/ 10294143 w 10531474"/>
              <a:gd name="connsiteY2124" fmla="*/ 4044155 h 6857998"/>
              <a:gd name="connsiteX2125" fmla="*/ 10298508 w 10531474"/>
              <a:gd name="connsiteY2125" fmla="*/ 4060427 h 6857998"/>
              <a:gd name="connsiteX2126" fmla="*/ 10304065 w 10531474"/>
              <a:gd name="connsiteY2126" fmla="*/ 4076699 h 6857998"/>
              <a:gd name="connsiteX2127" fmla="*/ 10306049 w 10531474"/>
              <a:gd name="connsiteY2127" fmla="*/ 4080668 h 6857998"/>
              <a:gd name="connsiteX2128" fmla="*/ 10308430 w 10531474"/>
              <a:gd name="connsiteY2128" fmla="*/ 4084637 h 6857998"/>
              <a:gd name="connsiteX2129" fmla="*/ 10312399 w 10531474"/>
              <a:gd name="connsiteY2129" fmla="*/ 4092971 h 6857998"/>
              <a:gd name="connsiteX2130" fmla="*/ 10319543 w 10531474"/>
              <a:gd name="connsiteY2130" fmla="*/ 4131865 h 6857998"/>
              <a:gd name="connsiteX2131" fmla="*/ 10327480 w 10531474"/>
              <a:gd name="connsiteY2131" fmla="*/ 4170362 h 6857998"/>
              <a:gd name="connsiteX2132" fmla="*/ 10335815 w 10531474"/>
              <a:gd name="connsiteY2132" fmla="*/ 4209255 h 6857998"/>
              <a:gd name="connsiteX2133" fmla="*/ 10344546 w 10531474"/>
              <a:gd name="connsiteY2133" fmla="*/ 4247752 h 6857998"/>
              <a:gd name="connsiteX2134" fmla="*/ 10341371 w 10531474"/>
              <a:gd name="connsiteY2134" fmla="*/ 4256484 h 6857998"/>
              <a:gd name="connsiteX2135" fmla="*/ 10338990 w 10531474"/>
              <a:gd name="connsiteY2135" fmla="*/ 4265215 h 6857998"/>
              <a:gd name="connsiteX2136" fmla="*/ 10344546 w 10531474"/>
              <a:gd name="connsiteY2136" fmla="*/ 4266009 h 6857998"/>
              <a:gd name="connsiteX2137" fmla="*/ 10347324 w 10531474"/>
              <a:gd name="connsiteY2137" fmla="*/ 4266405 h 6857998"/>
              <a:gd name="connsiteX2138" fmla="*/ 10349308 w 10531474"/>
              <a:gd name="connsiteY2138" fmla="*/ 4267199 h 6857998"/>
              <a:gd name="connsiteX2139" fmla="*/ 10358040 w 10531474"/>
              <a:gd name="connsiteY2139" fmla="*/ 4299743 h 6857998"/>
              <a:gd name="connsiteX2140" fmla="*/ 10366771 w 10531474"/>
              <a:gd name="connsiteY2140" fmla="*/ 4332287 h 6857998"/>
              <a:gd name="connsiteX2141" fmla="*/ 10376296 w 10531474"/>
              <a:gd name="connsiteY2141" fmla="*/ 4364037 h 6857998"/>
              <a:gd name="connsiteX2142" fmla="*/ 10385821 w 10531474"/>
              <a:gd name="connsiteY2142" fmla="*/ 4396184 h 6857998"/>
              <a:gd name="connsiteX2143" fmla="*/ 10381058 w 10531474"/>
              <a:gd name="connsiteY2143" fmla="*/ 4398962 h 6857998"/>
              <a:gd name="connsiteX2144" fmla="*/ 10376296 w 10531474"/>
              <a:gd name="connsiteY2144" fmla="*/ 4402137 h 6857998"/>
              <a:gd name="connsiteX2145" fmla="*/ 10372327 w 10531474"/>
              <a:gd name="connsiteY2145" fmla="*/ 4405312 h 6857998"/>
              <a:gd name="connsiteX2146" fmla="*/ 10368755 w 10531474"/>
              <a:gd name="connsiteY2146" fmla="*/ 4408487 h 6857998"/>
              <a:gd name="connsiteX2147" fmla="*/ 10365183 w 10531474"/>
              <a:gd name="connsiteY2147" fmla="*/ 4411265 h 6857998"/>
              <a:gd name="connsiteX2148" fmla="*/ 10362405 w 10531474"/>
              <a:gd name="connsiteY2148" fmla="*/ 4414837 h 6857998"/>
              <a:gd name="connsiteX2149" fmla="*/ 10360024 w 10531474"/>
              <a:gd name="connsiteY2149" fmla="*/ 4417615 h 6857998"/>
              <a:gd name="connsiteX2150" fmla="*/ 10358040 w 10531474"/>
              <a:gd name="connsiteY2150" fmla="*/ 4421187 h 6857998"/>
              <a:gd name="connsiteX2151" fmla="*/ 10356055 w 10531474"/>
              <a:gd name="connsiteY2151" fmla="*/ 4424759 h 6857998"/>
              <a:gd name="connsiteX2152" fmla="*/ 10354468 w 10531474"/>
              <a:gd name="connsiteY2152" fmla="*/ 4427934 h 6857998"/>
              <a:gd name="connsiteX2153" fmla="*/ 10352483 w 10531474"/>
              <a:gd name="connsiteY2153" fmla="*/ 4434284 h 6857998"/>
              <a:gd name="connsiteX2154" fmla="*/ 10351690 w 10531474"/>
              <a:gd name="connsiteY2154" fmla="*/ 4441824 h 6857998"/>
              <a:gd name="connsiteX2155" fmla="*/ 10351293 w 10531474"/>
              <a:gd name="connsiteY2155" fmla="*/ 4448571 h 6857998"/>
              <a:gd name="connsiteX2156" fmla="*/ 10351690 w 10531474"/>
              <a:gd name="connsiteY2156" fmla="*/ 4456112 h 6857998"/>
              <a:gd name="connsiteX2157" fmla="*/ 10353277 w 10531474"/>
              <a:gd name="connsiteY2157" fmla="*/ 4463255 h 6857998"/>
              <a:gd name="connsiteX2158" fmla="*/ 10354468 w 10531474"/>
              <a:gd name="connsiteY2158" fmla="*/ 4470399 h 6857998"/>
              <a:gd name="connsiteX2159" fmla="*/ 10356452 w 10531474"/>
              <a:gd name="connsiteY2159" fmla="*/ 4478337 h 6857998"/>
              <a:gd name="connsiteX2160" fmla="*/ 10360421 w 10531474"/>
              <a:gd name="connsiteY2160" fmla="*/ 4493021 h 6857998"/>
              <a:gd name="connsiteX2161" fmla="*/ 10362405 w 10531474"/>
              <a:gd name="connsiteY2161" fmla="*/ 4500165 h 6857998"/>
              <a:gd name="connsiteX2162" fmla="*/ 10363993 w 10531474"/>
              <a:gd name="connsiteY2162" fmla="*/ 4507705 h 6857998"/>
              <a:gd name="connsiteX2163" fmla="*/ 10406458 w 10531474"/>
              <a:gd name="connsiteY2163" fmla="*/ 4511674 h 6857998"/>
              <a:gd name="connsiteX2164" fmla="*/ 10411221 w 10531474"/>
              <a:gd name="connsiteY2164" fmla="*/ 4518024 h 6857998"/>
              <a:gd name="connsiteX2165" fmla="*/ 10413999 w 10531474"/>
              <a:gd name="connsiteY2165" fmla="*/ 4524771 h 6857998"/>
              <a:gd name="connsiteX2166" fmla="*/ 10416380 w 10531474"/>
              <a:gd name="connsiteY2166" fmla="*/ 4531518 h 6857998"/>
              <a:gd name="connsiteX2167" fmla="*/ 10418365 w 10531474"/>
              <a:gd name="connsiteY2167" fmla="*/ 4538662 h 6857998"/>
              <a:gd name="connsiteX2168" fmla="*/ 10419555 w 10531474"/>
              <a:gd name="connsiteY2168" fmla="*/ 4545805 h 6857998"/>
              <a:gd name="connsiteX2169" fmla="*/ 10419555 w 10531474"/>
              <a:gd name="connsiteY2169" fmla="*/ 4553346 h 6857998"/>
              <a:gd name="connsiteX2170" fmla="*/ 10419555 w 10531474"/>
              <a:gd name="connsiteY2170" fmla="*/ 4560887 h 6857998"/>
              <a:gd name="connsiteX2171" fmla="*/ 10418365 w 10531474"/>
              <a:gd name="connsiteY2171" fmla="*/ 4568030 h 6857998"/>
              <a:gd name="connsiteX2172" fmla="*/ 10415983 w 10531474"/>
              <a:gd name="connsiteY2172" fmla="*/ 4575968 h 6857998"/>
              <a:gd name="connsiteX2173" fmla="*/ 10413999 w 10531474"/>
              <a:gd name="connsiteY2173" fmla="*/ 4583905 h 6857998"/>
              <a:gd name="connsiteX2174" fmla="*/ 10412411 w 10531474"/>
              <a:gd name="connsiteY2174" fmla="*/ 4591843 h 6857998"/>
              <a:gd name="connsiteX2175" fmla="*/ 10411618 w 10531474"/>
              <a:gd name="connsiteY2175" fmla="*/ 4598987 h 6857998"/>
              <a:gd name="connsiteX2176" fmla="*/ 10411618 w 10531474"/>
              <a:gd name="connsiteY2176" fmla="*/ 4606924 h 6857998"/>
              <a:gd name="connsiteX2177" fmla="*/ 10412411 w 10531474"/>
              <a:gd name="connsiteY2177" fmla="*/ 4614862 h 6857998"/>
              <a:gd name="connsiteX2178" fmla="*/ 10414396 w 10531474"/>
              <a:gd name="connsiteY2178" fmla="*/ 4622799 h 6857998"/>
              <a:gd name="connsiteX2179" fmla="*/ 10417571 w 10531474"/>
              <a:gd name="connsiteY2179" fmla="*/ 4630340 h 6857998"/>
              <a:gd name="connsiteX2180" fmla="*/ 10418365 w 10531474"/>
              <a:gd name="connsiteY2180" fmla="*/ 4637484 h 6857998"/>
              <a:gd name="connsiteX2181" fmla="*/ 10419555 w 10531474"/>
              <a:gd name="connsiteY2181" fmla="*/ 4644230 h 6857998"/>
              <a:gd name="connsiteX2182" fmla="*/ 10424318 w 10531474"/>
              <a:gd name="connsiteY2182" fmla="*/ 4649787 h 6857998"/>
              <a:gd name="connsiteX2183" fmla="*/ 10449718 w 10531474"/>
              <a:gd name="connsiteY2183" fmla="*/ 4647802 h 6857998"/>
              <a:gd name="connsiteX2184" fmla="*/ 10449718 w 10531474"/>
              <a:gd name="connsiteY2184" fmla="*/ 4650977 h 6857998"/>
              <a:gd name="connsiteX2185" fmla="*/ 10450511 w 10531474"/>
              <a:gd name="connsiteY2185" fmla="*/ 4654549 h 6857998"/>
              <a:gd name="connsiteX2186" fmla="*/ 10452496 w 10531474"/>
              <a:gd name="connsiteY2186" fmla="*/ 4661296 h 6857998"/>
              <a:gd name="connsiteX2187" fmla="*/ 10457655 w 10531474"/>
              <a:gd name="connsiteY2187" fmla="*/ 4668440 h 6857998"/>
              <a:gd name="connsiteX2188" fmla="*/ 10462021 w 10531474"/>
              <a:gd name="connsiteY2188" fmla="*/ 4675187 h 6857998"/>
              <a:gd name="connsiteX2189" fmla="*/ 10465593 w 10531474"/>
              <a:gd name="connsiteY2189" fmla="*/ 4681934 h 6857998"/>
              <a:gd name="connsiteX2190" fmla="*/ 10468768 w 10531474"/>
              <a:gd name="connsiteY2190" fmla="*/ 4689474 h 6857998"/>
              <a:gd name="connsiteX2191" fmla="*/ 10469958 w 10531474"/>
              <a:gd name="connsiteY2191" fmla="*/ 4696618 h 6857998"/>
              <a:gd name="connsiteX2192" fmla="*/ 10471546 w 10531474"/>
              <a:gd name="connsiteY2192" fmla="*/ 4704159 h 6857998"/>
              <a:gd name="connsiteX2193" fmla="*/ 10471943 w 10531474"/>
              <a:gd name="connsiteY2193" fmla="*/ 4711699 h 6857998"/>
              <a:gd name="connsiteX2194" fmla="*/ 10471943 w 10531474"/>
              <a:gd name="connsiteY2194" fmla="*/ 4719240 h 6857998"/>
              <a:gd name="connsiteX2195" fmla="*/ 10471546 w 10531474"/>
              <a:gd name="connsiteY2195" fmla="*/ 4734718 h 6857998"/>
              <a:gd name="connsiteX2196" fmla="*/ 10469958 w 10531474"/>
              <a:gd name="connsiteY2196" fmla="*/ 4749799 h 6857998"/>
              <a:gd name="connsiteX2197" fmla="*/ 10469165 w 10531474"/>
              <a:gd name="connsiteY2197" fmla="*/ 4765277 h 6857998"/>
              <a:gd name="connsiteX2198" fmla="*/ 10469165 w 10531474"/>
              <a:gd name="connsiteY2198" fmla="*/ 4772421 h 6857998"/>
              <a:gd name="connsiteX2199" fmla="*/ 10469561 w 10531474"/>
              <a:gd name="connsiteY2199" fmla="*/ 4780359 h 6857998"/>
              <a:gd name="connsiteX2200" fmla="*/ 10473133 w 10531474"/>
              <a:gd name="connsiteY2200" fmla="*/ 4785915 h 6857998"/>
              <a:gd name="connsiteX2201" fmla="*/ 10476308 w 10531474"/>
              <a:gd name="connsiteY2201" fmla="*/ 4791471 h 6857998"/>
              <a:gd name="connsiteX2202" fmla="*/ 10479087 w 10531474"/>
              <a:gd name="connsiteY2202" fmla="*/ 4797424 h 6857998"/>
              <a:gd name="connsiteX2203" fmla="*/ 10481468 w 10531474"/>
              <a:gd name="connsiteY2203" fmla="*/ 4803774 h 6857998"/>
              <a:gd name="connsiteX2204" fmla="*/ 10482658 w 10531474"/>
              <a:gd name="connsiteY2204" fmla="*/ 4809727 h 6857998"/>
              <a:gd name="connsiteX2205" fmla="*/ 10484246 w 10531474"/>
              <a:gd name="connsiteY2205" fmla="*/ 4816077 h 6857998"/>
              <a:gd name="connsiteX2206" fmla="*/ 10486230 w 10531474"/>
              <a:gd name="connsiteY2206" fmla="*/ 4829174 h 6857998"/>
              <a:gd name="connsiteX2207" fmla="*/ 10487421 w 10531474"/>
              <a:gd name="connsiteY2207" fmla="*/ 4841874 h 6857998"/>
              <a:gd name="connsiteX2208" fmla="*/ 10487818 w 10531474"/>
              <a:gd name="connsiteY2208" fmla="*/ 4854574 h 6857998"/>
              <a:gd name="connsiteX2209" fmla="*/ 10488611 w 10531474"/>
              <a:gd name="connsiteY2209" fmla="*/ 4867274 h 6857998"/>
              <a:gd name="connsiteX2210" fmla="*/ 10489802 w 10531474"/>
              <a:gd name="connsiteY2210" fmla="*/ 4879974 h 6857998"/>
              <a:gd name="connsiteX2211" fmla="*/ 10494168 w 10531474"/>
              <a:gd name="connsiteY2211" fmla="*/ 4885134 h 6857998"/>
              <a:gd name="connsiteX2212" fmla="*/ 10497740 w 10531474"/>
              <a:gd name="connsiteY2212" fmla="*/ 4889896 h 6857998"/>
              <a:gd name="connsiteX2213" fmla="*/ 10500121 w 10531474"/>
              <a:gd name="connsiteY2213" fmla="*/ 4894659 h 6857998"/>
              <a:gd name="connsiteX2214" fmla="*/ 10502105 w 10531474"/>
              <a:gd name="connsiteY2214" fmla="*/ 4900215 h 6857998"/>
              <a:gd name="connsiteX2215" fmla="*/ 10502899 w 10531474"/>
              <a:gd name="connsiteY2215" fmla="*/ 4905771 h 6857998"/>
              <a:gd name="connsiteX2216" fmla="*/ 10503296 w 10531474"/>
              <a:gd name="connsiteY2216" fmla="*/ 4910930 h 6857998"/>
              <a:gd name="connsiteX2217" fmla="*/ 10503296 w 10531474"/>
              <a:gd name="connsiteY2217" fmla="*/ 4916487 h 6857998"/>
              <a:gd name="connsiteX2218" fmla="*/ 10502899 w 10531474"/>
              <a:gd name="connsiteY2218" fmla="*/ 4922043 h 6857998"/>
              <a:gd name="connsiteX2219" fmla="*/ 10502105 w 10531474"/>
              <a:gd name="connsiteY2219" fmla="*/ 4933155 h 6857998"/>
              <a:gd name="connsiteX2220" fmla="*/ 10501311 w 10531474"/>
              <a:gd name="connsiteY2220" fmla="*/ 4944665 h 6857998"/>
              <a:gd name="connsiteX2221" fmla="*/ 10501311 w 10531474"/>
              <a:gd name="connsiteY2221" fmla="*/ 4949824 h 6857998"/>
              <a:gd name="connsiteX2222" fmla="*/ 10502105 w 10531474"/>
              <a:gd name="connsiteY2222" fmla="*/ 4955380 h 6857998"/>
              <a:gd name="connsiteX2223" fmla="*/ 10502899 w 10531474"/>
              <a:gd name="connsiteY2223" fmla="*/ 4960540 h 6857998"/>
              <a:gd name="connsiteX2224" fmla="*/ 10504487 w 10531474"/>
              <a:gd name="connsiteY2224" fmla="*/ 4966096 h 6857998"/>
              <a:gd name="connsiteX2225" fmla="*/ 10508455 w 10531474"/>
              <a:gd name="connsiteY2225" fmla="*/ 4970859 h 6857998"/>
              <a:gd name="connsiteX2226" fmla="*/ 10512424 w 10531474"/>
              <a:gd name="connsiteY2226" fmla="*/ 4976415 h 6857998"/>
              <a:gd name="connsiteX2227" fmla="*/ 10515599 w 10531474"/>
              <a:gd name="connsiteY2227" fmla="*/ 4981177 h 6857998"/>
              <a:gd name="connsiteX2228" fmla="*/ 10518774 w 10531474"/>
              <a:gd name="connsiteY2228" fmla="*/ 4986734 h 6857998"/>
              <a:gd name="connsiteX2229" fmla="*/ 10521155 w 10531474"/>
              <a:gd name="connsiteY2229" fmla="*/ 4992290 h 6857998"/>
              <a:gd name="connsiteX2230" fmla="*/ 10523140 w 10531474"/>
              <a:gd name="connsiteY2230" fmla="*/ 4997449 h 6857998"/>
              <a:gd name="connsiteX2231" fmla="*/ 10525124 w 10531474"/>
              <a:gd name="connsiteY2231" fmla="*/ 5003005 h 6857998"/>
              <a:gd name="connsiteX2232" fmla="*/ 10525918 w 10531474"/>
              <a:gd name="connsiteY2232" fmla="*/ 5008562 h 6857998"/>
              <a:gd name="connsiteX2233" fmla="*/ 10527108 w 10531474"/>
              <a:gd name="connsiteY2233" fmla="*/ 5013721 h 6857998"/>
              <a:gd name="connsiteX2234" fmla="*/ 10527108 w 10531474"/>
              <a:gd name="connsiteY2234" fmla="*/ 5019277 h 6857998"/>
              <a:gd name="connsiteX2235" fmla="*/ 10527108 w 10531474"/>
              <a:gd name="connsiteY2235" fmla="*/ 5025230 h 6857998"/>
              <a:gd name="connsiteX2236" fmla="*/ 10525918 w 10531474"/>
              <a:gd name="connsiteY2236" fmla="*/ 5030787 h 6857998"/>
              <a:gd name="connsiteX2237" fmla="*/ 10525124 w 10531474"/>
              <a:gd name="connsiteY2237" fmla="*/ 5036740 h 6857998"/>
              <a:gd name="connsiteX2238" fmla="*/ 10523140 w 10531474"/>
              <a:gd name="connsiteY2238" fmla="*/ 5042693 h 6857998"/>
              <a:gd name="connsiteX2239" fmla="*/ 10520758 w 10531474"/>
              <a:gd name="connsiteY2239" fmla="*/ 5048646 h 6857998"/>
              <a:gd name="connsiteX2240" fmla="*/ 10517187 w 10531474"/>
              <a:gd name="connsiteY2240" fmla="*/ 5054599 h 6857998"/>
              <a:gd name="connsiteX2241" fmla="*/ 10518774 w 10531474"/>
              <a:gd name="connsiteY2241" fmla="*/ 5062934 h 6857998"/>
              <a:gd name="connsiteX2242" fmla="*/ 10518774 w 10531474"/>
              <a:gd name="connsiteY2242" fmla="*/ 5071268 h 6857998"/>
              <a:gd name="connsiteX2243" fmla="*/ 10518377 w 10531474"/>
              <a:gd name="connsiteY2243" fmla="*/ 5079602 h 6857998"/>
              <a:gd name="connsiteX2244" fmla="*/ 10516790 w 10531474"/>
              <a:gd name="connsiteY2244" fmla="*/ 5087540 h 6857998"/>
              <a:gd name="connsiteX2245" fmla="*/ 10514805 w 10531474"/>
              <a:gd name="connsiteY2245" fmla="*/ 5094684 h 6857998"/>
              <a:gd name="connsiteX2246" fmla="*/ 10512424 w 10531474"/>
              <a:gd name="connsiteY2246" fmla="*/ 5102621 h 6857998"/>
              <a:gd name="connsiteX2247" fmla="*/ 10508852 w 10531474"/>
              <a:gd name="connsiteY2247" fmla="*/ 5110162 h 6857998"/>
              <a:gd name="connsiteX2248" fmla="*/ 10504883 w 10531474"/>
              <a:gd name="connsiteY2248" fmla="*/ 5117305 h 6857998"/>
              <a:gd name="connsiteX2249" fmla="*/ 10511233 w 10531474"/>
              <a:gd name="connsiteY2249" fmla="*/ 5131593 h 6857998"/>
              <a:gd name="connsiteX2250" fmla="*/ 10516790 w 10531474"/>
              <a:gd name="connsiteY2250" fmla="*/ 5145484 h 6857998"/>
              <a:gd name="connsiteX2251" fmla="*/ 10521155 w 10531474"/>
              <a:gd name="connsiteY2251" fmla="*/ 5159771 h 6857998"/>
              <a:gd name="connsiteX2252" fmla="*/ 10524727 w 10531474"/>
              <a:gd name="connsiteY2252" fmla="*/ 5173662 h 6857998"/>
              <a:gd name="connsiteX2253" fmla="*/ 10527505 w 10531474"/>
              <a:gd name="connsiteY2253" fmla="*/ 5187552 h 6857998"/>
              <a:gd name="connsiteX2254" fmla="*/ 10529490 w 10531474"/>
              <a:gd name="connsiteY2254" fmla="*/ 5201443 h 6857998"/>
              <a:gd name="connsiteX2255" fmla="*/ 10531077 w 10531474"/>
              <a:gd name="connsiteY2255" fmla="*/ 5215334 h 6857998"/>
              <a:gd name="connsiteX2256" fmla="*/ 10531474 w 10531474"/>
              <a:gd name="connsiteY2256" fmla="*/ 5229621 h 6857998"/>
              <a:gd name="connsiteX2257" fmla="*/ 10531077 w 10531474"/>
              <a:gd name="connsiteY2257" fmla="*/ 5243115 h 6857998"/>
              <a:gd name="connsiteX2258" fmla="*/ 10529887 w 10531474"/>
              <a:gd name="connsiteY2258" fmla="*/ 5257402 h 6857998"/>
              <a:gd name="connsiteX2259" fmla="*/ 10527902 w 10531474"/>
              <a:gd name="connsiteY2259" fmla="*/ 5271293 h 6857998"/>
              <a:gd name="connsiteX2260" fmla="*/ 10525124 w 10531474"/>
              <a:gd name="connsiteY2260" fmla="*/ 5285580 h 6857998"/>
              <a:gd name="connsiteX2261" fmla="*/ 10521552 w 10531474"/>
              <a:gd name="connsiteY2261" fmla="*/ 5299471 h 6857998"/>
              <a:gd name="connsiteX2262" fmla="*/ 10517187 w 10531474"/>
              <a:gd name="connsiteY2262" fmla="*/ 5313362 h 6857998"/>
              <a:gd name="connsiteX2263" fmla="*/ 10511630 w 10531474"/>
              <a:gd name="connsiteY2263" fmla="*/ 5327252 h 6857998"/>
              <a:gd name="connsiteX2264" fmla="*/ 10506074 w 10531474"/>
              <a:gd name="connsiteY2264" fmla="*/ 5341143 h 6857998"/>
              <a:gd name="connsiteX2265" fmla="*/ 10494961 w 10531474"/>
              <a:gd name="connsiteY2265" fmla="*/ 5343524 h 6857998"/>
              <a:gd name="connsiteX2266" fmla="*/ 10486230 w 10531474"/>
              <a:gd name="connsiteY2266" fmla="*/ 5344318 h 6857998"/>
              <a:gd name="connsiteX2267" fmla="*/ 10482261 w 10531474"/>
              <a:gd name="connsiteY2267" fmla="*/ 5344318 h 6857998"/>
              <a:gd name="connsiteX2268" fmla="*/ 10479483 w 10531474"/>
              <a:gd name="connsiteY2268" fmla="*/ 5343921 h 6857998"/>
              <a:gd name="connsiteX2269" fmla="*/ 10475911 w 10531474"/>
              <a:gd name="connsiteY2269" fmla="*/ 5343524 h 6857998"/>
              <a:gd name="connsiteX2270" fmla="*/ 10473530 w 10531474"/>
              <a:gd name="connsiteY2270" fmla="*/ 5343127 h 6857998"/>
              <a:gd name="connsiteX2271" fmla="*/ 10471149 w 10531474"/>
              <a:gd name="connsiteY2271" fmla="*/ 5341540 h 6857998"/>
              <a:gd name="connsiteX2272" fmla="*/ 10469165 w 10531474"/>
              <a:gd name="connsiteY2272" fmla="*/ 5340746 h 6857998"/>
              <a:gd name="connsiteX2273" fmla="*/ 10467577 w 10531474"/>
              <a:gd name="connsiteY2273" fmla="*/ 5339159 h 6857998"/>
              <a:gd name="connsiteX2274" fmla="*/ 10465990 w 10531474"/>
              <a:gd name="connsiteY2274" fmla="*/ 5337174 h 6857998"/>
              <a:gd name="connsiteX2275" fmla="*/ 10463608 w 10531474"/>
              <a:gd name="connsiteY2275" fmla="*/ 5333205 h 6857998"/>
              <a:gd name="connsiteX2276" fmla="*/ 10462815 w 10531474"/>
              <a:gd name="connsiteY2276" fmla="*/ 5328840 h 6857998"/>
              <a:gd name="connsiteX2277" fmla="*/ 10461624 w 10531474"/>
              <a:gd name="connsiteY2277" fmla="*/ 5323680 h 6857998"/>
              <a:gd name="connsiteX2278" fmla="*/ 10461624 w 10531474"/>
              <a:gd name="connsiteY2278" fmla="*/ 5318521 h 6857998"/>
              <a:gd name="connsiteX2279" fmla="*/ 10462815 w 10531474"/>
              <a:gd name="connsiteY2279" fmla="*/ 5306615 h 6857998"/>
              <a:gd name="connsiteX2280" fmla="*/ 10463608 w 10531474"/>
              <a:gd name="connsiteY2280" fmla="*/ 5294709 h 6857998"/>
              <a:gd name="connsiteX2281" fmla="*/ 10464005 w 10531474"/>
              <a:gd name="connsiteY2281" fmla="*/ 5289549 h 6857998"/>
              <a:gd name="connsiteX2282" fmla="*/ 10463608 w 10531474"/>
              <a:gd name="connsiteY2282" fmla="*/ 5283993 h 6857998"/>
              <a:gd name="connsiteX2283" fmla="*/ 10461624 w 10531474"/>
              <a:gd name="connsiteY2283" fmla="*/ 5280421 h 6857998"/>
              <a:gd name="connsiteX2284" fmla="*/ 10459640 w 10531474"/>
              <a:gd name="connsiteY2284" fmla="*/ 5278040 h 6857998"/>
              <a:gd name="connsiteX2285" fmla="*/ 10457655 w 10531474"/>
              <a:gd name="connsiteY2285" fmla="*/ 5276055 h 6857998"/>
              <a:gd name="connsiteX2286" fmla="*/ 10455671 w 10531474"/>
              <a:gd name="connsiteY2286" fmla="*/ 5274071 h 6857998"/>
              <a:gd name="connsiteX2287" fmla="*/ 10453290 w 10531474"/>
              <a:gd name="connsiteY2287" fmla="*/ 5272880 h 6857998"/>
              <a:gd name="connsiteX2288" fmla="*/ 10450908 w 10531474"/>
              <a:gd name="connsiteY2288" fmla="*/ 5271690 h 6857998"/>
              <a:gd name="connsiteX2289" fmla="*/ 10448527 w 10531474"/>
              <a:gd name="connsiteY2289" fmla="*/ 5270896 h 6857998"/>
              <a:gd name="connsiteX2290" fmla="*/ 10446146 w 10531474"/>
              <a:gd name="connsiteY2290" fmla="*/ 5270102 h 6857998"/>
              <a:gd name="connsiteX2291" fmla="*/ 10440987 w 10531474"/>
              <a:gd name="connsiteY2291" fmla="*/ 5270102 h 6857998"/>
              <a:gd name="connsiteX2292" fmla="*/ 10435827 w 10531474"/>
              <a:gd name="connsiteY2292" fmla="*/ 5271293 h 6857998"/>
              <a:gd name="connsiteX2293" fmla="*/ 10429874 w 10531474"/>
              <a:gd name="connsiteY2293" fmla="*/ 5272880 h 6857998"/>
              <a:gd name="connsiteX2294" fmla="*/ 10424318 w 10531474"/>
              <a:gd name="connsiteY2294" fmla="*/ 5274865 h 6857998"/>
              <a:gd name="connsiteX2295" fmla="*/ 10416777 w 10531474"/>
              <a:gd name="connsiteY2295" fmla="*/ 5273674 h 6857998"/>
              <a:gd name="connsiteX2296" fmla="*/ 10411618 w 10531474"/>
              <a:gd name="connsiteY2296" fmla="*/ 5272880 h 6857998"/>
              <a:gd name="connsiteX2297" fmla="*/ 10406061 w 10531474"/>
              <a:gd name="connsiteY2297" fmla="*/ 5264943 h 6857998"/>
              <a:gd name="connsiteX2298" fmla="*/ 10400902 w 10531474"/>
              <a:gd name="connsiteY2298" fmla="*/ 5257402 h 6857998"/>
              <a:gd name="connsiteX2299" fmla="*/ 10402093 w 10531474"/>
              <a:gd name="connsiteY2299" fmla="*/ 5254624 h 6857998"/>
              <a:gd name="connsiteX2300" fmla="*/ 10404871 w 10531474"/>
              <a:gd name="connsiteY2300" fmla="*/ 5251052 h 6857998"/>
              <a:gd name="connsiteX2301" fmla="*/ 10409633 w 10531474"/>
              <a:gd name="connsiteY2301" fmla="*/ 5244305 h 6857998"/>
              <a:gd name="connsiteX2302" fmla="*/ 10412015 w 10531474"/>
              <a:gd name="connsiteY2302" fmla="*/ 5240734 h 6857998"/>
              <a:gd name="connsiteX2303" fmla="*/ 10413999 w 10531474"/>
              <a:gd name="connsiteY2303" fmla="*/ 5237162 h 6857998"/>
              <a:gd name="connsiteX2304" fmla="*/ 10415190 w 10531474"/>
              <a:gd name="connsiteY2304" fmla="*/ 5233987 h 6857998"/>
              <a:gd name="connsiteX2305" fmla="*/ 10415983 w 10531474"/>
              <a:gd name="connsiteY2305" fmla="*/ 5230812 h 6857998"/>
              <a:gd name="connsiteX2306" fmla="*/ 10420349 w 10531474"/>
              <a:gd name="connsiteY2306" fmla="*/ 5225255 h 6857998"/>
              <a:gd name="connsiteX2307" fmla="*/ 10424715 w 10531474"/>
              <a:gd name="connsiteY2307" fmla="*/ 5219699 h 6857998"/>
              <a:gd name="connsiteX2308" fmla="*/ 10428287 w 10531474"/>
              <a:gd name="connsiteY2308" fmla="*/ 5213746 h 6857998"/>
              <a:gd name="connsiteX2309" fmla="*/ 10431858 w 10531474"/>
              <a:gd name="connsiteY2309" fmla="*/ 5207793 h 6857998"/>
              <a:gd name="connsiteX2310" fmla="*/ 10433843 w 10531474"/>
              <a:gd name="connsiteY2310" fmla="*/ 5201840 h 6857998"/>
              <a:gd name="connsiteX2311" fmla="*/ 10435827 w 10531474"/>
              <a:gd name="connsiteY2311" fmla="*/ 5195887 h 6857998"/>
              <a:gd name="connsiteX2312" fmla="*/ 10436621 w 10531474"/>
              <a:gd name="connsiteY2312" fmla="*/ 5190330 h 6857998"/>
              <a:gd name="connsiteX2313" fmla="*/ 10437018 w 10531474"/>
              <a:gd name="connsiteY2313" fmla="*/ 5184377 h 6857998"/>
              <a:gd name="connsiteX2314" fmla="*/ 10437018 w 10531474"/>
              <a:gd name="connsiteY2314" fmla="*/ 5178424 h 6857998"/>
              <a:gd name="connsiteX2315" fmla="*/ 10436224 w 10531474"/>
              <a:gd name="connsiteY2315" fmla="*/ 5172471 h 6857998"/>
              <a:gd name="connsiteX2316" fmla="*/ 10434637 w 10531474"/>
              <a:gd name="connsiteY2316" fmla="*/ 5166121 h 6857998"/>
              <a:gd name="connsiteX2317" fmla="*/ 10432652 w 10531474"/>
              <a:gd name="connsiteY2317" fmla="*/ 5160168 h 6857998"/>
              <a:gd name="connsiteX2318" fmla="*/ 10430271 w 10531474"/>
              <a:gd name="connsiteY2318" fmla="*/ 5154215 h 6857998"/>
              <a:gd name="connsiteX2319" fmla="*/ 10427493 w 10531474"/>
              <a:gd name="connsiteY2319" fmla="*/ 5148262 h 6857998"/>
              <a:gd name="connsiteX2320" fmla="*/ 10423524 w 10531474"/>
              <a:gd name="connsiteY2320" fmla="*/ 5141912 h 6857998"/>
              <a:gd name="connsiteX2321" fmla="*/ 10418761 w 10531474"/>
              <a:gd name="connsiteY2321" fmla="*/ 5135959 h 6857998"/>
              <a:gd name="connsiteX2322" fmla="*/ 10412015 w 10531474"/>
              <a:gd name="connsiteY2322" fmla="*/ 5137943 h 6857998"/>
              <a:gd name="connsiteX2323" fmla="*/ 10405665 w 10531474"/>
              <a:gd name="connsiteY2323" fmla="*/ 5139134 h 6857998"/>
              <a:gd name="connsiteX2324" fmla="*/ 10399315 w 10531474"/>
              <a:gd name="connsiteY2324" fmla="*/ 5139134 h 6857998"/>
              <a:gd name="connsiteX2325" fmla="*/ 10393361 w 10531474"/>
              <a:gd name="connsiteY2325" fmla="*/ 5137943 h 6857998"/>
              <a:gd name="connsiteX2326" fmla="*/ 10387408 w 10531474"/>
              <a:gd name="connsiteY2326" fmla="*/ 5137149 h 6857998"/>
              <a:gd name="connsiteX2327" fmla="*/ 10382249 w 10531474"/>
              <a:gd name="connsiteY2327" fmla="*/ 5135165 h 6857998"/>
              <a:gd name="connsiteX2328" fmla="*/ 10377090 w 10531474"/>
              <a:gd name="connsiteY2328" fmla="*/ 5132784 h 6857998"/>
              <a:gd name="connsiteX2329" fmla="*/ 10371930 w 10531474"/>
              <a:gd name="connsiteY2329" fmla="*/ 5129609 h 6857998"/>
              <a:gd name="connsiteX2330" fmla="*/ 10362405 w 10531474"/>
              <a:gd name="connsiteY2330" fmla="*/ 5122862 h 6857998"/>
              <a:gd name="connsiteX2331" fmla="*/ 10352483 w 10531474"/>
              <a:gd name="connsiteY2331" fmla="*/ 5116115 h 6857998"/>
              <a:gd name="connsiteX2332" fmla="*/ 10342958 w 10531474"/>
              <a:gd name="connsiteY2332" fmla="*/ 5108574 h 6857998"/>
              <a:gd name="connsiteX2333" fmla="*/ 10337799 w 10531474"/>
              <a:gd name="connsiteY2333" fmla="*/ 5105796 h 6857998"/>
              <a:gd name="connsiteX2334" fmla="*/ 10333037 w 10531474"/>
              <a:gd name="connsiteY2334" fmla="*/ 5102621 h 6857998"/>
              <a:gd name="connsiteX2335" fmla="*/ 10329068 w 10531474"/>
              <a:gd name="connsiteY2335" fmla="*/ 5104209 h 6857998"/>
              <a:gd name="connsiteX2336" fmla="*/ 10325496 w 10531474"/>
              <a:gd name="connsiteY2336" fmla="*/ 5104209 h 6857998"/>
              <a:gd name="connsiteX2337" fmla="*/ 10322321 w 10531474"/>
              <a:gd name="connsiteY2337" fmla="*/ 5103018 h 6857998"/>
              <a:gd name="connsiteX2338" fmla="*/ 10318749 w 10531474"/>
              <a:gd name="connsiteY2338" fmla="*/ 5101430 h 6857998"/>
              <a:gd name="connsiteX2339" fmla="*/ 10313193 w 10531474"/>
              <a:gd name="connsiteY2339" fmla="*/ 5100240 h 6857998"/>
              <a:gd name="connsiteX2340" fmla="*/ 10308430 w 10531474"/>
              <a:gd name="connsiteY2340" fmla="*/ 5098652 h 6857998"/>
              <a:gd name="connsiteX2341" fmla="*/ 10304065 w 10531474"/>
              <a:gd name="connsiteY2341" fmla="*/ 5096668 h 6857998"/>
              <a:gd name="connsiteX2342" fmla="*/ 10300493 w 10531474"/>
              <a:gd name="connsiteY2342" fmla="*/ 5094684 h 6857998"/>
              <a:gd name="connsiteX2343" fmla="*/ 10296921 w 10531474"/>
              <a:gd name="connsiteY2343" fmla="*/ 5092302 h 6857998"/>
              <a:gd name="connsiteX2344" fmla="*/ 10294143 w 10531474"/>
              <a:gd name="connsiteY2344" fmla="*/ 5089524 h 6857998"/>
              <a:gd name="connsiteX2345" fmla="*/ 10292158 w 10531474"/>
              <a:gd name="connsiteY2345" fmla="*/ 5086349 h 6857998"/>
              <a:gd name="connsiteX2346" fmla="*/ 10290174 w 10531474"/>
              <a:gd name="connsiteY2346" fmla="*/ 5083174 h 6857998"/>
              <a:gd name="connsiteX2347" fmla="*/ 10288587 w 10531474"/>
              <a:gd name="connsiteY2347" fmla="*/ 5079205 h 6857998"/>
              <a:gd name="connsiteX2348" fmla="*/ 10287396 w 10531474"/>
              <a:gd name="connsiteY2348" fmla="*/ 5075237 h 6857998"/>
              <a:gd name="connsiteX2349" fmla="*/ 10285808 w 10531474"/>
              <a:gd name="connsiteY2349" fmla="*/ 5067299 h 6857998"/>
              <a:gd name="connsiteX2350" fmla="*/ 10284618 w 10531474"/>
              <a:gd name="connsiteY2350" fmla="*/ 5058568 h 6857998"/>
              <a:gd name="connsiteX2351" fmla="*/ 10284618 w 10531474"/>
              <a:gd name="connsiteY2351" fmla="*/ 5049043 h 6857998"/>
              <a:gd name="connsiteX2352" fmla="*/ 10133011 w 10531474"/>
              <a:gd name="connsiteY2352" fmla="*/ 4981971 h 6857998"/>
              <a:gd name="connsiteX2353" fmla="*/ 10127852 w 10531474"/>
              <a:gd name="connsiteY2353" fmla="*/ 4984749 h 6857998"/>
              <a:gd name="connsiteX2354" fmla="*/ 10124677 w 10531474"/>
              <a:gd name="connsiteY2354" fmla="*/ 4988321 h 6857998"/>
              <a:gd name="connsiteX2355" fmla="*/ 10121502 w 10531474"/>
              <a:gd name="connsiteY2355" fmla="*/ 4992687 h 6857998"/>
              <a:gd name="connsiteX2356" fmla="*/ 10119518 w 10531474"/>
              <a:gd name="connsiteY2356" fmla="*/ 4997052 h 6857998"/>
              <a:gd name="connsiteX2357" fmla="*/ 10117533 w 10531474"/>
              <a:gd name="connsiteY2357" fmla="*/ 5001418 h 6857998"/>
              <a:gd name="connsiteX2358" fmla="*/ 10116740 w 10531474"/>
              <a:gd name="connsiteY2358" fmla="*/ 5006577 h 6857998"/>
              <a:gd name="connsiteX2359" fmla="*/ 10115152 w 10531474"/>
              <a:gd name="connsiteY2359" fmla="*/ 5016896 h 6857998"/>
              <a:gd name="connsiteX2360" fmla="*/ 10113168 w 10531474"/>
              <a:gd name="connsiteY2360" fmla="*/ 5027215 h 6857998"/>
              <a:gd name="connsiteX2361" fmla="*/ 10111977 w 10531474"/>
              <a:gd name="connsiteY2361" fmla="*/ 5031977 h 6857998"/>
              <a:gd name="connsiteX2362" fmla="*/ 10109993 w 10531474"/>
              <a:gd name="connsiteY2362" fmla="*/ 5036343 h 6857998"/>
              <a:gd name="connsiteX2363" fmla="*/ 10107215 w 10531474"/>
              <a:gd name="connsiteY2363" fmla="*/ 5040709 h 6857998"/>
              <a:gd name="connsiteX2364" fmla="*/ 10104040 w 10531474"/>
              <a:gd name="connsiteY2364" fmla="*/ 5044280 h 6857998"/>
              <a:gd name="connsiteX2365" fmla="*/ 10099674 w 10531474"/>
              <a:gd name="connsiteY2365" fmla="*/ 5047852 h 6857998"/>
              <a:gd name="connsiteX2366" fmla="*/ 10094118 w 10531474"/>
              <a:gd name="connsiteY2366" fmla="*/ 5050234 h 6857998"/>
              <a:gd name="connsiteX2367" fmla="*/ 10090149 w 10531474"/>
              <a:gd name="connsiteY2367" fmla="*/ 5051424 h 6857998"/>
              <a:gd name="connsiteX2368" fmla="*/ 10086180 w 10531474"/>
              <a:gd name="connsiteY2368" fmla="*/ 5053012 h 6857998"/>
              <a:gd name="connsiteX2369" fmla="*/ 10082211 w 10531474"/>
              <a:gd name="connsiteY2369" fmla="*/ 5053409 h 6857998"/>
              <a:gd name="connsiteX2370" fmla="*/ 10079037 w 10531474"/>
              <a:gd name="connsiteY2370" fmla="*/ 5054202 h 6857998"/>
              <a:gd name="connsiteX2371" fmla="*/ 10075465 w 10531474"/>
              <a:gd name="connsiteY2371" fmla="*/ 5054202 h 6857998"/>
              <a:gd name="connsiteX2372" fmla="*/ 10071893 w 10531474"/>
              <a:gd name="connsiteY2372" fmla="*/ 5054202 h 6857998"/>
              <a:gd name="connsiteX2373" fmla="*/ 10065543 w 10531474"/>
              <a:gd name="connsiteY2373" fmla="*/ 5053012 h 6857998"/>
              <a:gd name="connsiteX2374" fmla="*/ 10059590 w 10531474"/>
              <a:gd name="connsiteY2374" fmla="*/ 5051027 h 6857998"/>
              <a:gd name="connsiteX2375" fmla="*/ 10054430 w 10531474"/>
              <a:gd name="connsiteY2375" fmla="*/ 5048249 h 6857998"/>
              <a:gd name="connsiteX2376" fmla="*/ 10048874 w 10531474"/>
              <a:gd name="connsiteY2376" fmla="*/ 5044677 h 6857998"/>
              <a:gd name="connsiteX2377" fmla="*/ 10044111 w 10531474"/>
              <a:gd name="connsiteY2377" fmla="*/ 5040709 h 6857998"/>
              <a:gd name="connsiteX2378" fmla="*/ 10034587 w 10531474"/>
              <a:gd name="connsiteY2378" fmla="*/ 5031977 h 6857998"/>
              <a:gd name="connsiteX2379" fmla="*/ 10025458 w 10531474"/>
              <a:gd name="connsiteY2379" fmla="*/ 5022452 h 6857998"/>
              <a:gd name="connsiteX2380" fmla="*/ 10020299 w 10531474"/>
              <a:gd name="connsiteY2380" fmla="*/ 5017690 h 6857998"/>
              <a:gd name="connsiteX2381" fmla="*/ 10015537 w 10531474"/>
              <a:gd name="connsiteY2381" fmla="*/ 5013721 h 6857998"/>
              <a:gd name="connsiteX2382" fmla="*/ 10009980 w 10531474"/>
              <a:gd name="connsiteY2382" fmla="*/ 5010149 h 6857998"/>
              <a:gd name="connsiteX2383" fmla="*/ 10004821 w 10531474"/>
              <a:gd name="connsiteY2383" fmla="*/ 5007371 h 6857998"/>
              <a:gd name="connsiteX2384" fmla="*/ 9997677 w 10531474"/>
              <a:gd name="connsiteY2384" fmla="*/ 5005784 h 6857998"/>
              <a:gd name="connsiteX2385" fmla="*/ 9990533 w 10531474"/>
              <a:gd name="connsiteY2385" fmla="*/ 5003799 h 6857998"/>
              <a:gd name="connsiteX2386" fmla="*/ 9984977 w 10531474"/>
              <a:gd name="connsiteY2386" fmla="*/ 5005387 h 6857998"/>
              <a:gd name="connsiteX2387" fmla="*/ 9980215 w 10531474"/>
              <a:gd name="connsiteY2387" fmla="*/ 5007371 h 6857998"/>
              <a:gd name="connsiteX2388" fmla="*/ 9975849 w 10531474"/>
              <a:gd name="connsiteY2388" fmla="*/ 5009752 h 6857998"/>
              <a:gd name="connsiteX2389" fmla="*/ 9971087 w 10531474"/>
              <a:gd name="connsiteY2389" fmla="*/ 5012134 h 6857998"/>
              <a:gd name="connsiteX2390" fmla="*/ 9967515 w 10531474"/>
              <a:gd name="connsiteY2390" fmla="*/ 5015705 h 6857998"/>
              <a:gd name="connsiteX2391" fmla="*/ 9963943 w 10531474"/>
              <a:gd name="connsiteY2391" fmla="*/ 5019674 h 6857998"/>
              <a:gd name="connsiteX2392" fmla="*/ 9961561 w 10531474"/>
              <a:gd name="connsiteY2392" fmla="*/ 5024040 h 6857998"/>
              <a:gd name="connsiteX2393" fmla="*/ 9959577 w 10531474"/>
              <a:gd name="connsiteY2393" fmla="*/ 5029993 h 6857998"/>
              <a:gd name="connsiteX2394" fmla="*/ 9954418 w 10531474"/>
              <a:gd name="connsiteY2394" fmla="*/ 5033962 h 6857998"/>
              <a:gd name="connsiteX2395" fmla="*/ 9949655 w 10531474"/>
              <a:gd name="connsiteY2395" fmla="*/ 5037534 h 6857998"/>
              <a:gd name="connsiteX2396" fmla="*/ 9945687 w 10531474"/>
              <a:gd name="connsiteY2396" fmla="*/ 5039518 h 6857998"/>
              <a:gd name="connsiteX2397" fmla="*/ 9941718 w 10531474"/>
              <a:gd name="connsiteY2397" fmla="*/ 5040709 h 6857998"/>
              <a:gd name="connsiteX2398" fmla="*/ 9938146 w 10531474"/>
              <a:gd name="connsiteY2398" fmla="*/ 5041105 h 6857998"/>
              <a:gd name="connsiteX2399" fmla="*/ 9935368 w 10531474"/>
              <a:gd name="connsiteY2399" fmla="*/ 5040709 h 6857998"/>
              <a:gd name="connsiteX2400" fmla="*/ 9932590 w 10531474"/>
              <a:gd name="connsiteY2400" fmla="*/ 5039915 h 6857998"/>
              <a:gd name="connsiteX2401" fmla="*/ 9929811 w 10531474"/>
              <a:gd name="connsiteY2401" fmla="*/ 5038327 h 6857998"/>
              <a:gd name="connsiteX2402" fmla="*/ 9927827 w 10531474"/>
              <a:gd name="connsiteY2402" fmla="*/ 5035946 h 6857998"/>
              <a:gd name="connsiteX2403" fmla="*/ 9926240 w 10531474"/>
              <a:gd name="connsiteY2403" fmla="*/ 5033565 h 6857998"/>
              <a:gd name="connsiteX2404" fmla="*/ 9924255 w 10531474"/>
              <a:gd name="connsiteY2404" fmla="*/ 5029993 h 6857998"/>
              <a:gd name="connsiteX2405" fmla="*/ 9922668 w 10531474"/>
              <a:gd name="connsiteY2405" fmla="*/ 5026421 h 6857998"/>
              <a:gd name="connsiteX2406" fmla="*/ 9919493 w 10531474"/>
              <a:gd name="connsiteY2406" fmla="*/ 5018880 h 6857998"/>
              <a:gd name="connsiteX2407" fmla="*/ 9916715 w 10531474"/>
              <a:gd name="connsiteY2407" fmla="*/ 5010149 h 6857998"/>
              <a:gd name="connsiteX2408" fmla="*/ 9907983 w 10531474"/>
              <a:gd name="connsiteY2408" fmla="*/ 4983162 h 6857998"/>
              <a:gd name="connsiteX2409" fmla="*/ 9902824 w 10531474"/>
              <a:gd name="connsiteY2409" fmla="*/ 4970065 h 6857998"/>
              <a:gd name="connsiteX2410" fmla="*/ 9896871 w 10531474"/>
              <a:gd name="connsiteY2410" fmla="*/ 4957365 h 6857998"/>
              <a:gd name="connsiteX2411" fmla="*/ 9890521 w 10531474"/>
              <a:gd name="connsiteY2411" fmla="*/ 4945062 h 6857998"/>
              <a:gd name="connsiteX2412" fmla="*/ 9887346 w 10531474"/>
              <a:gd name="connsiteY2412" fmla="*/ 4939109 h 6857998"/>
              <a:gd name="connsiteX2413" fmla="*/ 9883377 w 10531474"/>
              <a:gd name="connsiteY2413" fmla="*/ 4933155 h 6857998"/>
              <a:gd name="connsiteX2414" fmla="*/ 9879011 w 10531474"/>
              <a:gd name="connsiteY2414" fmla="*/ 4927202 h 6857998"/>
              <a:gd name="connsiteX2415" fmla="*/ 9874646 w 10531474"/>
              <a:gd name="connsiteY2415" fmla="*/ 4922043 h 6857998"/>
              <a:gd name="connsiteX2416" fmla="*/ 9869487 w 10531474"/>
              <a:gd name="connsiteY2416" fmla="*/ 4916487 h 6857998"/>
              <a:gd name="connsiteX2417" fmla="*/ 9864327 w 10531474"/>
              <a:gd name="connsiteY2417" fmla="*/ 4911724 h 6857998"/>
              <a:gd name="connsiteX2418" fmla="*/ 9861549 w 10531474"/>
              <a:gd name="connsiteY2418" fmla="*/ 4914105 h 6857998"/>
              <a:gd name="connsiteX2419" fmla="*/ 9858374 w 10531474"/>
              <a:gd name="connsiteY2419" fmla="*/ 4916884 h 6857998"/>
              <a:gd name="connsiteX2420" fmla="*/ 9844880 w 10531474"/>
              <a:gd name="connsiteY2420" fmla="*/ 4919265 h 6857998"/>
              <a:gd name="connsiteX2421" fmla="*/ 9831387 w 10531474"/>
              <a:gd name="connsiteY2421" fmla="*/ 4922440 h 6857998"/>
              <a:gd name="connsiteX2422" fmla="*/ 9817893 w 10531474"/>
              <a:gd name="connsiteY2422" fmla="*/ 4924821 h 6857998"/>
              <a:gd name="connsiteX2423" fmla="*/ 9811146 w 10531474"/>
              <a:gd name="connsiteY2423" fmla="*/ 4925218 h 6857998"/>
              <a:gd name="connsiteX2424" fmla="*/ 9804796 w 10531474"/>
              <a:gd name="connsiteY2424" fmla="*/ 4925218 h 6857998"/>
              <a:gd name="connsiteX2425" fmla="*/ 9798446 w 10531474"/>
              <a:gd name="connsiteY2425" fmla="*/ 4925218 h 6857998"/>
              <a:gd name="connsiteX2426" fmla="*/ 9791699 w 10531474"/>
              <a:gd name="connsiteY2426" fmla="*/ 4924424 h 6857998"/>
              <a:gd name="connsiteX2427" fmla="*/ 9786143 w 10531474"/>
              <a:gd name="connsiteY2427" fmla="*/ 4922440 h 6857998"/>
              <a:gd name="connsiteX2428" fmla="*/ 9779793 w 10531474"/>
              <a:gd name="connsiteY2428" fmla="*/ 4920059 h 6857998"/>
              <a:gd name="connsiteX2429" fmla="*/ 9773840 w 10531474"/>
              <a:gd name="connsiteY2429" fmla="*/ 4916090 h 6857998"/>
              <a:gd name="connsiteX2430" fmla="*/ 9768283 w 10531474"/>
              <a:gd name="connsiteY2430" fmla="*/ 4911724 h 6857998"/>
              <a:gd name="connsiteX2431" fmla="*/ 9762727 w 10531474"/>
              <a:gd name="connsiteY2431" fmla="*/ 4905771 h 6857998"/>
              <a:gd name="connsiteX2432" fmla="*/ 9757568 w 10531474"/>
              <a:gd name="connsiteY2432" fmla="*/ 4898627 h 6857998"/>
              <a:gd name="connsiteX2433" fmla="*/ 9731374 w 10531474"/>
              <a:gd name="connsiteY2433" fmla="*/ 4937918 h 6857998"/>
              <a:gd name="connsiteX2434" fmla="*/ 9728199 w 10531474"/>
              <a:gd name="connsiteY2434" fmla="*/ 4932759 h 6857998"/>
              <a:gd name="connsiteX2435" fmla="*/ 9724627 w 10531474"/>
              <a:gd name="connsiteY2435" fmla="*/ 4928393 h 6857998"/>
              <a:gd name="connsiteX2436" fmla="*/ 9720658 w 10531474"/>
              <a:gd name="connsiteY2436" fmla="*/ 4924027 h 6857998"/>
              <a:gd name="connsiteX2437" fmla="*/ 9716293 w 10531474"/>
              <a:gd name="connsiteY2437" fmla="*/ 4919265 h 6857998"/>
              <a:gd name="connsiteX2438" fmla="*/ 9711133 w 10531474"/>
              <a:gd name="connsiteY2438" fmla="*/ 4915296 h 6857998"/>
              <a:gd name="connsiteX2439" fmla="*/ 9706371 w 10531474"/>
              <a:gd name="connsiteY2439" fmla="*/ 4912121 h 6857998"/>
              <a:gd name="connsiteX2440" fmla="*/ 9700815 w 10531474"/>
              <a:gd name="connsiteY2440" fmla="*/ 4908946 h 6857998"/>
              <a:gd name="connsiteX2441" fmla="*/ 9695258 w 10531474"/>
              <a:gd name="connsiteY2441" fmla="*/ 4906168 h 6857998"/>
              <a:gd name="connsiteX2442" fmla="*/ 9689305 w 10531474"/>
              <a:gd name="connsiteY2442" fmla="*/ 4903390 h 6857998"/>
              <a:gd name="connsiteX2443" fmla="*/ 9682955 w 10531474"/>
              <a:gd name="connsiteY2443" fmla="*/ 4901405 h 6857998"/>
              <a:gd name="connsiteX2444" fmla="*/ 9676605 w 10531474"/>
              <a:gd name="connsiteY2444" fmla="*/ 4899421 h 6857998"/>
              <a:gd name="connsiteX2445" fmla="*/ 9669461 w 10531474"/>
              <a:gd name="connsiteY2445" fmla="*/ 4897834 h 6857998"/>
              <a:gd name="connsiteX2446" fmla="*/ 9662715 w 10531474"/>
              <a:gd name="connsiteY2446" fmla="*/ 4896246 h 6857998"/>
              <a:gd name="connsiteX2447" fmla="*/ 9655968 w 10531474"/>
              <a:gd name="connsiteY2447" fmla="*/ 4895452 h 6857998"/>
              <a:gd name="connsiteX2448" fmla="*/ 9648427 w 10531474"/>
              <a:gd name="connsiteY2448" fmla="*/ 4894659 h 6857998"/>
              <a:gd name="connsiteX2449" fmla="*/ 9640887 w 10531474"/>
              <a:gd name="connsiteY2449" fmla="*/ 4894262 h 6857998"/>
              <a:gd name="connsiteX2450" fmla="*/ 9633743 w 10531474"/>
              <a:gd name="connsiteY2450" fmla="*/ 4894262 h 6857998"/>
              <a:gd name="connsiteX2451" fmla="*/ 9625805 w 10531474"/>
              <a:gd name="connsiteY2451" fmla="*/ 4894262 h 6857998"/>
              <a:gd name="connsiteX2452" fmla="*/ 9617868 w 10531474"/>
              <a:gd name="connsiteY2452" fmla="*/ 4895452 h 6857998"/>
              <a:gd name="connsiteX2453" fmla="*/ 9610724 w 10531474"/>
              <a:gd name="connsiteY2453" fmla="*/ 4896246 h 6857998"/>
              <a:gd name="connsiteX2454" fmla="*/ 9602787 w 10531474"/>
              <a:gd name="connsiteY2454" fmla="*/ 4897437 h 6857998"/>
              <a:gd name="connsiteX2455" fmla="*/ 9594849 w 10531474"/>
              <a:gd name="connsiteY2455" fmla="*/ 4898627 h 6857998"/>
              <a:gd name="connsiteX2456" fmla="*/ 9586911 w 10531474"/>
              <a:gd name="connsiteY2456" fmla="*/ 4900612 h 6857998"/>
              <a:gd name="connsiteX2457" fmla="*/ 9578974 w 10531474"/>
              <a:gd name="connsiteY2457" fmla="*/ 4903390 h 6857998"/>
              <a:gd name="connsiteX2458" fmla="*/ 9571830 w 10531474"/>
              <a:gd name="connsiteY2458" fmla="*/ 4905771 h 6857998"/>
              <a:gd name="connsiteX2459" fmla="*/ 9563893 w 10531474"/>
              <a:gd name="connsiteY2459" fmla="*/ 4908549 h 6857998"/>
              <a:gd name="connsiteX2460" fmla="*/ 9556352 w 10531474"/>
              <a:gd name="connsiteY2460" fmla="*/ 4911724 h 6857998"/>
              <a:gd name="connsiteX2461" fmla="*/ 9549208 w 10531474"/>
              <a:gd name="connsiteY2461" fmla="*/ 4914899 h 6857998"/>
              <a:gd name="connsiteX2462" fmla="*/ 9541668 w 10531474"/>
              <a:gd name="connsiteY2462" fmla="*/ 4918868 h 6857998"/>
              <a:gd name="connsiteX2463" fmla="*/ 9534921 w 10531474"/>
              <a:gd name="connsiteY2463" fmla="*/ 4923234 h 6857998"/>
              <a:gd name="connsiteX2464" fmla="*/ 9528174 w 10531474"/>
              <a:gd name="connsiteY2464" fmla="*/ 4927599 h 6857998"/>
              <a:gd name="connsiteX2465" fmla="*/ 9521030 w 10531474"/>
              <a:gd name="connsiteY2465" fmla="*/ 4932759 h 6857998"/>
              <a:gd name="connsiteX2466" fmla="*/ 9519046 w 10531474"/>
              <a:gd name="connsiteY2466" fmla="*/ 4964509 h 6857998"/>
              <a:gd name="connsiteX2467" fmla="*/ 9517061 w 10531474"/>
              <a:gd name="connsiteY2467" fmla="*/ 4997052 h 6857998"/>
              <a:gd name="connsiteX2468" fmla="*/ 9515871 w 10531474"/>
              <a:gd name="connsiteY2468" fmla="*/ 5029199 h 6857998"/>
              <a:gd name="connsiteX2469" fmla="*/ 9513093 w 10531474"/>
              <a:gd name="connsiteY2469" fmla="*/ 5061346 h 6857998"/>
              <a:gd name="connsiteX2470" fmla="*/ 9510315 w 10531474"/>
              <a:gd name="connsiteY2470" fmla="*/ 5093493 h 6857998"/>
              <a:gd name="connsiteX2471" fmla="*/ 9508330 w 10531474"/>
              <a:gd name="connsiteY2471" fmla="*/ 5109765 h 6857998"/>
              <a:gd name="connsiteX2472" fmla="*/ 9505949 w 10531474"/>
              <a:gd name="connsiteY2472" fmla="*/ 5125243 h 6857998"/>
              <a:gd name="connsiteX2473" fmla="*/ 9503568 w 10531474"/>
              <a:gd name="connsiteY2473" fmla="*/ 5141118 h 6857998"/>
              <a:gd name="connsiteX2474" fmla="*/ 9500393 w 10531474"/>
              <a:gd name="connsiteY2474" fmla="*/ 5157390 h 6857998"/>
              <a:gd name="connsiteX2475" fmla="*/ 9497218 w 10531474"/>
              <a:gd name="connsiteY2475" fmla="*/ 5172868 h 6857998"/>
              <a:gd name="connsiteX2476" fmla="*/ 9492455 w 10531474"/>
              <a:gd name="connsiteY2476" fmla="*/ 5188743 h 6857998"/>
              <a:gd name="connsiteX2477" fmla="*/ 9491265 w 10531474"/>
              <a:gd name="connsiteY2477" fmla="*/ 5196680 h 6857998"/>
              <a:gd name="connsiteX2478" fmla="*/ 9489280 w 10531474"/>
              <a:gd name="connsiteY2478" fmla="*/ 5204618 h 6857998"/>
              <a:gd name="connsiteX2479" fmla="*/ 9486105 w 10531474"/>
              <a:gd name="connsiteY2479" fmla="*/ 5211762 h 6857998"/>
              <a:gd name="connsiteX2480" fmla="*/ 9483327 w 10531474"/>
              <a:gd name="connsiteY2480" fmla="*/ 5219699 h 6857998"/>
              <a:gd name="connsiteX2481" fmla="*/ 9481343 w 10531474"/>
              <a:gd name="connsiteY2481" fmla="*/ 5231605 h 6857998"/>
              <a:gd name="connsiteX2482" fmla="*/ 9478961 w 10531474"/>
              <a:gd name="connsiteY2482" fmla="*/ 5242718 h 6857998"/>
              <a:gd name="connsiteX2483" fmla="*/ 9473802 w 10531474"/>
              <a:gd name="connsiteY2483" fmla="*/ 5264943 h 6857998"/>
              <a:gd name="connsiteX2484" fmla="*/ 9468246 w 10531474"/>
              <a:gd name="connsiteY2484" fmla="*/ 5287168 h 6857998"/>
              <a:gd name="connsiteX2485" fmla="*/ 9461499 w 10531474"/>
              <a:gd name="connsiteY2485" fmla="*/ 5308599 h 6857998"/>
              <a:gd name="connsiteX2486" fmla="*/ 9448005 w 10531474"/>
              <a:gd name="connsiteY2486" fmla="*/ 5327649 h 6857998"/>
              <a:gd name="connsiteX2487" fmla="*/ 9435305 w 10531474"/>
              <a:gd name="connsiteY2487" fmla="*/ 5347890 h 6857998"/>
              <a:gd name="connsiteX2488" fmla="*/ 9423399 w 10531474"/>
              <a:gd name="connsiteY2488" fmla="*/ 5368527 h 6857998"/>
              <a:gd name="connsiteX2489" fmla="*/ 9417843 w 10531474"/>
              <a:gd name="connsiteY2489" fmla="*/ 5378846 h 6857998"/>
              <a:gd name="connsiteX2490" fmla="*/ 9413080 w 10531474"/>
              <a:gd name="connsiteY2490" fmla="*/ 5389165 h 6857998"/>
              <a:gd name="connsiteX2491" fmla="*/ 9407921 w 10531474"/>
              <a:gd name="connsiteY2491" fmla="*/ 5399880 h 6857998"/>
              <a:gd name="connsiteX2492" fmla="*/ 9403158 w 10531474"/>
              <a:gd name="connsiteY2492" fmla="*/ 5410993 h 6857998"/>
              <a:gd name="connsiteX2493" fmla="*/ 9399190 w 10531474"/>
              <a:gd name="connsiteY2493" fmla="*/ 5421709 h 6857998"/>
              <a:gd name="connsiteX2494" fmla="*/ 9394824 w 10531474"/>
              <a:gd name="connsiteY2494" fmla="*/ 5432821 h 6857998"/>
              <a:gd name="connsiteX2495" fmla="*/ 9391252 w 10531474"/>
              <a:gd name="connsiteY2495" fmla="*/ 5444330 h 6857998"/>
              <a:gd name="connsiteX2496" fmla="*/ 9388077 w 10531474"/>
              <a:gd name="connsiteY2496" fmla="*/ 5455443 h 6857998"/>
              <a:gd name="connsiteX2497" fmla="*/ 9384505 w 10531474"/>
              <a:gd name="connsiteY2497" fmla="*/ 5466952 h 6857998"/>
              <a:gd name="connsiteX2498" fmla="*/ 9381727 w 10531474"/>
              <a:gd name="connsiteY2498" fmla="*/ 5478462 h 6857998"/>
              <a:gd name="connsiteX2499" fmla="*/ 9361883 w 10531474"/>
              <a:gd name="connsiteY2499" fmla="*/ 5510212 h 6857998"/>
              <a:gd name="connsiteX2500" fmla="*/ 9341246 w 10531474"/>
              <a:gd name="connsiteY2500" fmla="*/ 5541168 h 6857998"/>
              <a:gd name="connsiteX2501" fmla="*/ 9320211 w 10531474"/>
              <a:gd name="connsiteY2501" fmla="*/ 5572124 h 6857998"/>
              <a:gd name="connsiteX2502" fmla="*/ 9298383 w 10531474"/>
              <a:gd name="connsiteY2502" fmla="*/ 5602287 h 6857998"/>
              <a:gd name="connsiteX2503" fmla="*/ 9255124 w 10531474"/>
              <a:gd name="connsiteY2503" fmla="*/ 5663405 h 6857998"/>
              <a:gd name="connsiteX2504" fmla="*/ 9233693 w 10531474"/>
              <a:gd name="connsiteY2504" fmla="*/ 5694362 h 6857998"/>
              <a:gd name="connsiteX2505" fmla="*/ 9213055 w 10531474"/>
              <a:gd name="connsiteY2505" fmla="*/ 5725318 h 6857998"/>
              <a:gd name="connsiteX2506" fmla="*/ 9211865 w 10531474"/>
              <a:gd name="connsiteY2506" fmla="*/ 5735240 h 6857998"/>
              <a:gd name="connsiteX2507" fmla="*/ 9209880 w 10531474"/>
              <a:gd name="connsiteY2507" fmla="*/ 5745162 h 6857998"/>
              <a:gd name="connsiteX2508" fmla="*/ 9207102 w 10531474"/>
              <a:gd name="connsiteY2508" fmla="*/ 5753893 h 6857998"/>
              <a:gd name="connsiteX2509" fmla="*/ 9203530 w 10531474"/>
              <a:gd name="connsiteY2509" fmla="*/ 5761830 h 6857998"/>
              <a:gd name="connsiteX2510" fmla="*/ 9199561 w 10531474"/>
              <a:gd name="connsiteY2510" fmla="*/ 5769371 h 6857998"/>
              <a:gd name="connsiteX2511" fmla="*/ 9194799 w 10531474"/>
              <a:gd name="connsiteY2511" fmla="*/ 5776515 h 6857998"/>
              <a:gd name="connsiteX2512" fmla="*/ 9189243 w 10531474"/>
              <a:gd name="connsiteY2512" fmla="*/ 5783262 h 6857998"/>
              <a:gd name="connsiteX2513" fmla="*/ 9183687 w 10531474"/>
              <a:gd name="connsiteY2513" fmla="*/ 5789215 h 6857998"/>
              <a:gd name="connsiteX2514" fmla="*/ 9177733 w 10531474"/>
              <a:gd name="connsiteY2514" fmla="*/ 5795168 h 6857998"/>
              <a:gd name="connsiteX2515" fmla="*/ 9170590 w 10531474"/>
              <a:gd name="connsiteY2515" fmla="*/ 5800327 h 6857998"/>
              <a:gd name="connsiteX2516" fmla="*/ 9163843 w 10531474"/>
              <a:gd name="connsiteY2516" fmla="*/ 5805884 h 6857998"/>
              <a:gd name="connsiteX2517" fmla="*/ 9156302 w 10531474"/>
              <a:gd name="connsiteY2517" fmla="*/ 5810646 h 6857998"/>
              <a:gd name="connsiteX2518" fmla="*/ 9141221 w 10531474"/>
              <a:gd name="connsiteY2518" fmla="*/ 5820171 h 6857998"/>
              <a:gd name="connsiteX2519" fmla="*/ 9125346 w 10531474"/>
              <a:gd name="connsiteY2519" fmla="*/ 5828902 h 6857998"/>
              <a:gd name="connsiteX2520" fmla="*/ 9033271 w 10531474"/>
              <a:gd name="connsiteY2520" fmla="*/ 5901134 h 6857998"/>
              <a:gd name="connsiteX2521" fmla="*/ 9030096 w 10531474"/>
              <a:gd name="connsiteY2521" fmla="*/ 5910262 h 6857998"/>
              <a:gd name="connsiteX2522" fmla="*/ 9027318 w 10531474"/>
              <a:gd name="connsiteY2522" fmla="*/ 5918993 h 6857998"/>
              <a:gd name="connsiteX2523" fmla="*/ 9024143 w 10531474"/>
              <a:gd name="connsiteY2523" fmla="*/ 5928121 h 6857998"/>
              <a:gd name="connsiteX2524" fmla="*/ 9020968 w 10531474"/>
              <a:gd name="connsiteY2524" fmla="*/ 5936455 h 6857998"/>
              <a:gd name="connsiteX2525" fmla="*/ 9018983 w 10531474"/>
              <a:gd name="connsiteY2525" fmla="*/ 5941218 h 6857998"/>
              <a:gd name="connsiteX2526" fmla="*/ 9016999 w 10531474"/>
              <a:gd name="connsiteY2526" fmla="*/ 5944790 h 6857998"/>
              <a:gd name="connsiteX2527" fmla="*/ 9013824 w 10531474"/>
              <a:gd name="connsiteY2527" fmla="*/ 5948362 h 6857998"/>
              <a:gd name="connsiteX2528" fmla="*/ 9011046 w 10531474"/>
              <a:gd name="connsiteY2528" fmla="*/ 5952330 h 6857998"/>
              <a:gd name="connsiteX2529" fmla="*/ 9007474 w 10531474"/>
              <a:gd name="connsiteY2529" fmla="*/ 5955109 h 6857998"/>
              <a:gd name="connsiteX2530" fmla="*/ 9003505 w 10531474"/>
              <a:gd name="connsiteY2530" fmla="*/ 5958284 h 6857998"/>
              <a:gd name="connsiteX2531" fmla="*/ 8999140 w 10531474"/>
              <a:gd name="connsiteY2531" fmla="*/ 5961062 h 6857998"/>
              <a:gd name="connsiteX2532" fmla="*/ 8994377 w 10531474"/>
              <a:gd name="connsiteY2532" fmla="*/ 5963046 h 6857998"/>
              <a:gd name="connsiteX2533" fmla="*/ 8957468 w 10531474"/>
              <a:gd name="connsiteY2533" fmla="*/ 6017021 h 6857998"/>
              <a:gd name="connsiteX2534" fmla="*/ 8956674 w 10531474"/>
              <a:gd name="connsiteY2534" fmla="*/ 6024165 h 6857998"/>
              <a:gd name="connsiteX2535" fmla="*/ 8955087 w 10531474"/>
              <a:gd name="connsiteY2535" fmla="*/ 6030515 h 6857998"/>
              <a:gd name="connsiteX2536" fmla="*/ 8952705 w 10531474"/>
              <a:gd name="connsiteY2536" fmla="*/ 6036468 h 6857998"/>
              <a:gd name="connsiteX2537" fmla="*/ 8951118 w 10531474"/>
              <a:gd name="connsiteY2537" fmla="*/ 6038849 h 6857998"/>
              <a:gd name="connsiteX2538" fmla="*/ 8949530 w 10531474"/>
              <a:gd name="connsiteY2538" fmla="*/ 6041230 h 6857998"/>
              <a:gd name="connsiteX2539" fmla="*/ 8947546 w 10531474"/>
              <a:gd name="connsiteY2539" fmla="*/ 6043215 h 6857998"/>
              <a:gd name="connsiteX2540" fmla="*/ 8945561 w 10531474"/>
              <a:gd name="connsiteY2540" fmla="*/ 6045596 h 6857998"/>
              <a:gd name="connsiteX2541" fmla="*/ 8943180 w 10531474"/>
              <a:gd name="connsiteY2541" fmla="*/ 6047184 h 6857998"/>
              <a:gd name="connsiteX2542" fmla="*/ 8940799 w 10531474"/>
              <a:gd name="connsiteY2542" fmla="*/ 6048771 h 6857998"/>
              <a:gd name="connsiteX2543" fmla="*/ 8937624 w 10531474"/>
              <a:gd name="connsiteY2543" fmla="*/ 6049962 h 6857998"/>
              <a:gd name="connsiteX2544" fmla="*/ 8934449 w 10531474"/>
              <a:gd name="connsiteY2544" fmla="*/ 6051152 h 6857998"/>
              <a:gd name="connsiteX2545" fmla="*/ 8930877 w 10531474"/>
              <a:gd name="connsiteY2545" fmla="*/ 6051549 h 6857998"/>
              <a:gd name="connsiteX2546" fmla="*/ 8926908 w 10531474"/>
              <a:gd name="connsiteY2546" fmla="*/ 6051946 h 6857998"/>
              <a:gd name="connsiteX2547" fmla="*/ 8922146 w 10531474"/>
              <a:gd name="connsiteY2547" fmla="*/ 6055915 h 6857998"/>
              <a:gd name="connsiteX2548" fmla="*/ 8916590 w 10531474"/>
              <a:gd name="connsiteY2548" fmla="*/ 6053534 h 6857998"/>
              <a:gd name="connsiteX2549" fmla="*/ 8911430 w 10531474"/>
              <a:gd name="connsiteY2549" fmla="*/ 6062265 h 6857998"/>
              <a:gd name="connsiteX2550" fmla="*/ 8906668 w 10531474"/>
              <a:gd name="connsiteY2550" fmla="*/ 6070599 h 6857998"/>
              <a:gd name="connsiteX2551" fmla="*/ 8903096 w 10531474"/>
              <a:gd name="connsiteY2551" fmla="*/ 6078934 h 6857998"/>
              <a:gd name="connsiteX2552" fmla="*/ 8899921 w 10531474"/>
              <a:gd name="connsiteY2552" fmla="*/ 6086871 h 6857998"/>
              <a:gd name="connsiteX2553" fmla="*/ 8897540 w 10531474"/>
              <a:gd name="connsiteY2553" fmla="*/ 6094412 h 6857998"/>
              <a:gd name="connsiteX2554" fmla="*/ 8895952 w 10531474"/>
              <a:gd name="connsiteY2554" fmla="*/ 6101555 h 6857998"/>
              <a:gd name="connsiteX2555" fmla="*/ 8894761 w 10531474"/>
              <a:gd name="connsiteY2555" fmla="*/ 6108699 h 6857998"/>
              <a:gd name="connsiteX2556" fmla="*/ 8894761 w 10531474"/>
              <a:gd name="connsiteY2556" fmla="*/ 6115446 h 6857998"/>
              <a:gd name="connsiteX2557" fmla="*/ 8894761 w 10531474"/>
              <a:gd name="connsiteY2557" fmla="*/ 6121796 h 6857998"/>
              <a:gd name="connsiteX2558" fmla="*/ 8895158 w 10531474"/>
              <a:gd name="connsiteY2558" fmla="*/ 6128146 h 6857998"/>
              <a:gd name="connsiteX2559" fmla="*/ 8896349 w 10531474"/>
              <a:gd name="connsiteY2559" fmla="*/ 6134099 h 6857998"/>
              <a:gd name="connsiteX2560" fmla="*/ 8897937 w 10531474"/>
              <a:gd name="connsiteY2560" fmla="*/ 6140052 h 6857998"/>
              <a:gd name="connsiteX2561" fmla="*/ 8900318 w 10531474"/>
              <a:gd name="connsiteY2561" fmla="*/ 6145609 h 6857998"/>
              <a:gd name="connsiteX2562" fmla="*/ 8903096 w 10531474"/>
              <a:gd name="connsiteY2562" fmla="*/ 6150768 h 6857998"/>
              <a:gd name="connsiteX2563" fmla="*/ 8905874 w 10531474"/>
              <a:gd name="connsiteY2563" fmla="*/ 6155927 h 6857998"/>
              <a:gd name="connsiteX2564" fmla="*/ 8909446 w 10531474"/>
              <a:gd name="connsiteY2564" fmla="*/ 6160690 h 6857998"/>
              <a:gd name="connsiteX2565" fmla="*/ 8913415 w 10531474"/>
              <a:gd name="connsiteY2565" fmla="*/ 6165452 h 6857998"/>
              <a:gd name="connsiteX2566" fmla="*/ 8916987 w 10531474"/>
              <a:gd name="connsiteY2566" fmla="*/ 6170215 h 6857998"/>
              <a:gd name="connsiteX2567" fmla="*/ 8921749 w 10531474"/>
              <a:gd name="connsiteY2567" fmla="*/ 6174977 h 6857998"/>
              <a:gd name="connsiteX2568" fmla="*/ 8926511 w 10531474"/>
              <a:gd name="connsiteY2568" fmla="*/ 6178946 h 6857998"/>
              <a:gd name="connsiteX2569" fmla="*/ 8936433 w 10531474"/>
              <a:gd name="connsiteY2569" fmla="*/ 6187280 h 6857998"/>
              <a:gd name="connsiteX2570" fmla="*/ 8947149 w 10531474"/>
              <a:gd name="connsiteY2570" fmla="*/ 6195218 h 6857998"/>
              <a:gd name="connsiteX2571" fmla="*/ 8958658 w 10531474"/>
              <a:gd name="connsiteY2571" fmla="*/ 6202362 h 6857998"/>
              <a:gd name="connsiteX2572" fmla="*/ 8970168 w 10531474"/>
              <a:gd name="connsiteY2572" fmla="*/ 6209505 h 6857998"/>
              <a:gd name="connsiteX2573" fmla="*/ 8993187 w 10531474"/>
              <a:gd name="connsiteY2573" fmla="*/ 6222999 h 6857998"/>
              <a:gd name="connsiteX2574" fmla="*/ 9011443 w 10531474"/>
              <a:gd name="connsiteY2574" fmla="*/ 6234112 h 6857998"/>
              <a:gd name="connsiteX2575" fmla="*/ 9028905 w 10531474"/>
              <a:gd name="connsiteY2575" fmla="*/ 6245224 h 6857998"/>
              <a:gd name="connsiteX2576" fmla="*/ 9044780 w 10531474"/>
              <a:gd name="connsiteY2576" fmla="*/ 6256337 h 6857998"/>
              <a:gd name="connsiteX2577" fmla="*/ 9060655 w 10531474"/>
              <a:gd name="connsiteY2577" fmla="*/ 6268640 h 6857998"/>
              <a:gd name="connsiteX2578" fmla="*/ 9075340 w 10531474"/>
              <a:gd name="connsiteY2578" fmla="*/ 6281737 h 6857998"/>
              <a:gd name="connsiteX2579" fmla="*/ 9089230 w 10531474"/>
              <a:gd name="connsiteY2579" fmla="*/ 6294437 h 6857998"/>
              <a:gd name="connsiteX2580" fmla="*/ 9095580 w 10531474"/>
              <a:gd name="connsiteY2580" fmla="*/ 6301184 h 6857998"/>
              <a:gd name="connsiteX2581" fmla="*/ 9101930 w 10531474"/>
              <a:gd name="connsiteY2581" fmla="*/ 6307930 h 6857998"/>
              <a:gd name="connsiteX2582" fmla="*/ 9107883 w 10531474"/>
              <a:gd name="connsiteY2582" fmla="*/ 6315471 h 6857998"/>
              <a:gd name="connsiteX2583" fmla="*/ 9113837 w 10531474"/>
              <a:gd name="connsiteY2583" fmla="*/ 6323012 h 6857998"/>
              <a:gd name="connsiteX2584" fmla="*/ 9118996 w 10531474"/>
              <a:gd name="connsiteY2584" fmla="*/ 6330155 h 6857998"/>
              <a:gd name="connsiteX2585" fmla="*/ 9124552 w 10531474"/>
              <a:gd name="connsiteY2585" fmla="*/ 6338093 h 6857998"/>
              <a:gd name="connsiteX2586" fmla="*/ 9129315 w 10531474"/>
              <a:gd name="connsiteY2586" fmla="*/ 6346030 h 6857998"/>
              <a:gd name="connsiteX2587" fmla="*/ 9134077 w 10531474"/>
              <a:gd name="connsiteY2587" fmla="*/ 6354365 h 6857998"/>
              <a:gd name="connsiteX2588" fmla="*/ 9138443 w 10531474"/>
              <a:gd name="connsiteY2588" fmla="*/ 6362699 h 6857998"/>
              <a:gd name="connsiteX2589" fmla="*/ 9142411 w 10531474"/>
              <a:gd name="connsiteY2589" fmla="*/ 6371034 h 6857998"/>
              <a:gd name="connsiteX2590" fmla="*/ 9145983 w 10531474"/>
              <a:gd name="connsiteY2590" fmla="*/ 6379765 h 6857998"/>
              <a:gd name="connsiteX2591" fmla="*/ 9149555 w 10531474"/>
              <a:gd name="connsiteY2591" fmla="*/ 6388893 h 6857998"/>
              <a:gd name="connsiteX2592" fmla="*/ 9152730 w 10531474"/>
              <a:gd name="connsiteY2592" fmla="*/ 6398021 h 6857998"/>
              <a:gd name="connsiteX2593" fmla="*/ 9155508 w 10531474"/>
              <a:gd name="connsiteY2593" fmla="*/ 6407546 h 6857998"/>
              <a:gd name="connsiteX2594" fmla="*/ 9157493 w 10531474"/>
              <a:gd name="connsiteY2594" fmla="*/ 6417071 h 6857998"/>
              <a:gd name="connsiteX2595" fmla="*/ 9159874 w 10531474"/>
              <a:gd name="connsiteY2595" fmla="*/ 6427390 h 6857998"/>
              <a:gd name="connsiteX2596" fmla="*/ 9161461 w 10531474"/>
              <a:gd name="connsiteY2596" fmla="*/ 6437312 h 6857998"/>
              <a:gd name="connsiteX2597" fmla="*/ 9163049 w 10531474"/>
              <a:gd name="connsiteY2597" fmla="*/ 6448027 h 6857998"/>
              <a:gd name="connsiteX2598" fmla="*/ 9163843 w 10531474"/>
              <a:gd name="connsiteY2598" fmla="*/ 6459140 h 6857998"/>
              <a:gd name="connsiteX2599" fmla="*/ 9164240 w 10531474"/>
              <a:gd name="connsiteY2599" fmla="*/ 6470252 h 6857998"/>
              <a:gd name="connsiteX2600" fmla="*/ 9165033 w 10531474"/>
              <a:gd name="connsiteY2600" fmla="*/ 6484540 h 6857998"/>
              <a:gd name="connsiteX2601" fmla="*/ 9165033 w 10531474"/>
              <a:gd name="connsiteY2601" fmla="*/ 6499224 h 6857998"/>
              <a:gd name="connsiteX2602" fmla="*/ 9164240 w 10531474"/>
              <a:gd name="connsiteY2602" fmla="*/ 6513512 h 6857998"/>
              <a:gd name="connsiteX2603" fmla="*/ 9163446 w 10531474"/>
              <a:gd name="connsiteY2603" fmla="*/ 6527402 h 6857998"/>
              <a:gd name="connsiteX2604" fmla="*/ 9161858 w 10531474"/>
              <a:gd name="connsiteY2604" fmla="*/ 6541690 h 6857998"/>
              <a:gd name="connsiteX2605" fmla="*/ 9159477 w 10531474"/>
              <a:gd name="connsiteY2605" fmla="*/ 6554787 h 6857998"/>
              <a:gd name="connsiteX2606" fmla="*/ 9157096 w 10531474"/>
              <a:gd name="connsiteY2606" fmla="*/ 6567884 h 6857998"/>
              <a:gd name="connsiteX2607" fmla="*/ 9153524 w 10531474"/>
              <a:gd name="connsiteY2607" fmla="*/ 6581377 h 6857998"/>
              <a:gd name="connsiteX2608" fmla="*/ 9149158 w 10531474"/>
              <a:gd name="connsiteY2608" fmla="*/ 6594077 h 6857998"/>
              <a:gd name="connsiteX2609" fmla="*/ 9144396 w 10531474"/>
              <a:gd name="connsiteY2609" fmla="*/ 6606777 h 6857998"/>
              <a:gd name="connsiteX2610" fmla="*/ 9138443 w 10531474"/>
              <a:gd name="connsiteY2610" fmla="*/ 6619080 h 6857998"/>
              <a:gd name="connsiteX2611" fmla="*/ 9131299 w 10531474"/>
              <a:gd name="connsiteY2611" fmla="*/ 6631384 h 6857998"/>
              <a:gd name="connsiteX2612" fmla="*/ 9124155 w 10531474"/>
              <a:gd name="connsiteY2612" fmla="*/ 6642893 h 6857998"/>
              <a:gd name="connsiteX2613" fmla="*/ 9115821 w 10531474"/>
              <a:gd name="connsiteY2613" fmla="*/ 6654402 h 6857998"/>
              <a:gd name="connsiteX2614" fmla="*/ 9105899 w 10531474"/>
              <a:gd name="connsiteY2614" fmla="*/ 6665515 h 6857998"/>
              <a:gd name="connsiteX2615" fmla="*/ 9095183 w 10531474"/>
              <a:gd name="connsiteY2615" fmla="*/ 6676230 h 6857998"/>
              <a:gd name="connsiteX2616" fmla="*/ 9083674 w 10531474"/>
              <a:gd name="connsiteY2616" fmla="*/ 6680993 h 6857998"/>
              <a:gd name="connsiteX2617" fmla="*/ 9072561 w 10531474"/>
              <a:gd name="connsiteY2617" fmla="*/ 6684962 h 6857998"/>
              <a:gd name="connsiteX2618" fmla="*/ 9061052 w 10531474"/>
              <a:gd name="connsiteY2618" fmla="*/ 6688534 h 6857998"/>
              <a:gd name="connsiteX2619" fmla="*/ 9049940 w 10531474"/>
              <a:gd name="connsiteY2619" fmla="*/ 6690518 h 6857998"/>
              <a:gd name="connsiteX2620" fmla="*/ 9038430 w 10531474"/>
              <a:gd name="connsiteY2620" fmla="*/ 6692502 h 6857998"/>
              <a:gd name="connsiteX2621" fmla="*/ 9027318 w 10531474"/>
              <a:gd name="connsiteY2621" fmla="*/ 6692899 h 6857998"/>
              <a:gd name="connsiteX2622" fmla="*/ 9015808 w 10531474"/>
              <a:gd name="connsiteY2622" fmla="*/ 6692899 h 6857998"/>
              <a:gd name="connsiteX2623" fmla="*/ 9004696 w 10531474"/>
              <a:gd name="connsiteY2623" fmla="*/ 6692502 h 6857998"/>
              <a:gd name="connsiteX2624" fmla="*/ 8993980 w 10531474"/>
              <a:gd name="connsiteY2624" fmla="*/ 6690915 h 6857998"/>
              <a:gd name="connsiteX2625" fmla="*/ 8982868 w 10531474"/>
              <a:gd name="connsiteY2625" fmla="*/ 6688534 h 6857998"/>
              <a:gd name="connsiteX2626" fmla="*/ 8972152 w 10531474"/>
              <a:gd name="connsiteY2626" fmla="*/ 6686152 h 6857998"/>
              <a:gd name="connsiteX2627" fmla="*/ 8961833 w 10531474"/>
              <a:gd name="connsiteY2627" fmla="*/ 6682184 h 6857998"/>
              <a:gd name="connsiteX2628" fmla="*/ 8951515 w 10531474"/>
              <a:gd name="connsiteY2628" fmla="*/ 6678215 h 6857998"/>
              <a:gd name="connsiteX2629" fmla="*/ 8941593 w 10531474"/>
              <a:gd name="connsiteY2629" fmla="*/ 6673055 h 6857998"/>
              <a:gd name="connsiteX2630" fmla="*/ 8932068 w 10531474"/>
              <a:gd name="connsiteY2630" fmla="*/ 6667896 h 6857998"/>
              <a:gd name="connsiteX2631" fmla="*/ 8922146 w 10531474"/>
              <a:gd name="connsiteY2631" fmla="*/ 6661546 h 6857998"/>
              <a:gd name="connsiteX2632" fmla="*/ 8912621 w 10531474"/>
              <a:gd name="connsiteY2632" fmla="*/ 6654402 h 6857998"/>
              <a:gd name="connsiteX2633" fmla="*/ 8903890 w 10531474"/>
              <a:gd name="connsiteY2633" fmla="*/ 6647259 h 6857998"/>
              <a:gd name="connsiteX2634" fmla="*/ 8895555 w 10531474"/>
              <a:gd name="connsiteY2634" fmla="*/ 6639321 h 6857998"/>
              <a:gd name="connsiteX2635" fmla="*/ 8887221 w 10531474"/>
              <a:gd name="connsiteY2635" fmla="*/ 6630987 h 6857998"/>
              <a:gd name="connsiteX2636" fmla="*/ 8879283 w 10531474"/>
              <a:gd name="connsiteY2636" fmla="*/ 6622255 h 6857998"/>
              <a:gd name="connsiteX2637" fmla="*/ 8872140 w 10531474"/>
              <a:gd name="connsiteY2637" fmla="*/ 6612334 h 6857998"/>
              <a:gd name="connsiteX2638" fmla="*/ 8864996 w 10531474"/>
              <a:gd name="connsiteY2638" fmla="*/ 6602412 h 6857998"/>
              <a:gd name="connsiteX2639" fmla="*/ 8858646 w 10531474"/>
              <a:gd name="connsiteY2639" fmla="*/ 6591696 h 6857998"/>
              <a:gd name="connsiteX2640" fmla="*/ 8852296 w 10531474"/>
              <a:gd name="connsiteY2640" fmla="*/ 6580980 h 6857998"/>
              <a:gd name="connsiteX2641" fmla="*/ 8846740 w 10531474"/>
              <a:gd name="connsiteY2641" fmla="*/ 6569074 h 6857998"/>
              <a:gd name="connsiteX2642" fmla="*/ 8841977 w 10531474"/>
              <a:gd name="connsiteY2642" fmla="*/ 6557168 h 6857998"/>
              <a:gd name="connsiteX2643" fmla="*/ 8837215 w 10531474"/>
              <a:gd name="connsiteY2643" fmla="*/ 6544468 h 6857998"/>
              <a:gd name="connsiteX2644" fmla="*/ 8833246 w 10531474"/>
              <a:gd name="connsiteY2644" fmla="*/ 6531768 h 6857998"/>
              <a:gd name="connsiteX2645" fmla="*/ 8829674 w 10531474"/>
              <a:gd name="connsiteY2645" fmla="*/ 6518274 h 6857998"/>
              <a:gd name="connsiteX2646" fmla="*/ 8827293 w 10531474"/>
              <a:gd name="connsiteY2646" fmla="*/ 6504780 h 6857998"/>
              <a:gd name="connsiteX2647" fmla="*/ 8824911 w 10531474"/>
              <a:gd name="connsiteY2647" fmla="*/ 6490890 h 6857998"/>
              <a:gd name="connsiteX2648" fmla="*/ 8821340 w 10531474"/>
              <a:gd name="connsiteY2648" fmla="*/ 6464299 h 6857998"/>
              <a:gd name="connsiteX2649" fmla="*/ 8816974 w 10531474"/>
              <a:gd name="connsiteY2649" fmla="*/ 6437709 h 6857998"/>
              <a:gd name="connsiteX2650" fmla="*/ 8808243 w 10531474"/>
              <a:gd name="connsiteY2650" fmla="*/ 6384924 h 6857998"/>
              <a:gd name="connsiteX2651" fmla="*/ 8798321 w 10531474"/>
              <a:gd name="connsiteY2651" fmla="*/ 6331743 h 6857998"/>
              <a:gd name="connsiteX2652" fmla="*/ 8788796 w 10531474"/>
              <a:gd name="connsiteY2652" fmla="*/ 6278959 h 6857998"/>
              <a:gd name="connsiteX2653" fmla="*/ 8788002 w 10531474"/>
              <a:gd name="connsiteY2653" fmla="*/ 6275784 h 6857998"/>
              <a:gd name="connsiteX2654" fmla="*/ 8786811 w 10531474"/>
              <a:gd name="connsiteY2654" fmla="*/ 6273402 h 6857998"/>
              <a:gd name="connsiteX2655" fmla="*/ 8786018 w 10531474"/>
              <a:gd name="connsiteY2655" fmla="*/ 6270624 h 6857998"/>
              <a:gd name="connsiteX2656" fmla="*/ 8784430 w 10531474"/>
              <a:gd name="connsiteY2656" fmla="*/ 6268243 h 6857998"/>
              <a:gd name="connsiteX2657" fmla="*/ 8781255 w 10531474"/>
              <a:gd name="connsiteY2657" fmla="*/ 6265068 h 6857998"/>
              <a:gd name="connsiteX2658" fmla="*/ 8777287 w 10531474"/>
              <a:gd name="connsiteY2658" fmla="*/ 6261893 h 6857998"/>
              <a:gd name="connsiteX2659" fmla="*/ 8772524 w 10531474"/>
              <a:gd name="connsiteY2659" fmla="*/ 6259909 h 6857998"/>
              <a:gd name="connsiteX2660" fmla="*/ 8767761 w 10531474"/>
              <a:gd name="connsiteY2660" fmla="*/ 6257924 h 6857998"/>
              <a:gd name="connsiteX2661" fmla="*/ 8757443 w 10531474"/>
              <a:gd name="connsiteY2661" fmla="*/ 6255146 h 6857998"/>
              <a:gd name="connsiteX2662" fmla="*/ 8752680 w 10531474"/>
              <a:gd name="connsiteY2662" fmla="*/ 6254749 h 6857998"/>
              <a:gd name="connsiteX2663" fmla="*/ 8748711 w 10531474"/>
              <a:gd name="connsiteY2663" fmla="*/ 6253559 h 6857998"/>
              <a:gd name="connsiteX2664" fmla="*/ 8744743 w 10531474"/>
              <a:gd name="connsiteY2664" fmla="*/ 6252765 h 6857998"/>
              <a:gd name="connsiteX2665" fmla="*/ 8741171 w 10531474"/>
              <a:gd name="connsiteY2665" fmla="*/ 6251177 h 6857998"/>
              <a:gd name="connsiteX2666" fmla="*/ 8738393 w 10531474"/>
              <a:gd name="connsiteY2666" fmla="*/ 6249193 h 6857998"/>
              <a:gd name="connsiteX2667" fmla="*/ 8735218 w 10531474"/>
              <a:gd name="connsiteY2667" fmla="*/ 6247209 h 6857998"/>
              <a:gd name="connsiteX2668" fmla="*/ 8732837 w 10531474"/>
              <a:gd name="connsiteY2668" fmla="*/ 6245224 h 6857998"/>
              <a:gd name="connsiteX2669" fmla="*/ 8730852 w 10531474"/>
              <a:gd name="connsiteY2669" fmla="*/ 6242843 h 6857998"/>
              <a:gd name="connsiteX2670" fmla="*/ 8728868 w 10531474"/>
              <a:gd name="connsiteY2670" fmla="*/ 6240462 h 6857998"/>
              <a:gd name="connsiteX2671" fmla="*/ 8727677 w 10531474"/>
              <a:gd name="connsiteY2671" fmla="*/ 6237684 h 6857998"/>
              <a:gd name="connsiteX2672" fmla="*/ 8724899 w 10531474"/>
              <a:gd name="connsiteY2672" fmla="*/ 6232524 h 6857998"/>
              <a:gd name="connsiteX2673" fmla="*/ 8722915 w 10531474"/>
              <a:gd name="connsiteY2673" fmla="*/ 6226174 h 6857998"/>
              <a:gd name="connsiteX2674" fmla="*/ 8721724 w 10531474"/>
              <a:gd name="connsiteY2674" fmla="*/ 6219824 h 6857998"/>
              <a:gd name="connsiteX2675" fmla="*/ 8719740 w 10531474"/>
              <a:gd name="connsiteY2675" fmla="*/ 6206330 h 6857998"/>
              <a:gd name="connsiteX2676" fmla="*/ 8718549 w 10531474"/>
              <a:gd name="connsiteY2676" fmla="*/ 6199980 h 6857998"/>
              <a:gd name="connsiteX2677" fmla="*/ 8717358 w 10531474"/>
              <a:gd name="connsiteY2677" fmla="*/ 6193630 h 6857998"/>
              <a:gd name="connsiteX2678" fmla="*/ 8715771 w 10531474"/>
              <a:gd name="connsiteY2678" fmla="*/ 6187280 h 6857998"/>
              <a:gd name="connsiteX2679" fmla="*/ 8713390 w 10531474"/>
              <a:gd name="connsiteY2679" fmla="*/ 6181724 h 6857998"/>
              <a:gd name="connsiteX2680" fmla="*/ 8711802 w 10531474"/>
              <a:gd name="connsiteY2680" fmla="*/ 6178946 h 6857998"/>
              <a:gd name="connsiteX2681" fmla="*/ 8709818 w 10531474"/>
              <a:gd name="connsiteY2681" fmla="*/ 6176565 h 6857998"/>
              <a:gd name="connsiteX2682" fmla="*/ 8707833 w 10531474"/>
              <a:gd name="connsiteY2682" fmla="*/ 6174580 h 6857998"/>
              <a:gd name="connsiteX2683" fmla="*/ 8705452 w 10531474"/>
              <a:gd name="connsiteY2683" fmla="*/ 6172199 h 6857998"/>
              <a:gd name="connsiteX2684" fmla="*/ 8689974 w 10531474"/>
              <a:gd name="connsiteY2684" fmla="*/ 6178946 h 6857998"/>
              <a:gd name="connsiteX2685" fmla="*/ 8675290 w 10531474"/>
              <a:gd name="connsiteY2685" fmla="*/ 6184899 h 6857998"/>
              <a:gd name="connsiteX2686" fmla="*/ 8660208 w 10531474"/>
              <a:gd name="connsiteY2686" fmla="*/ 6189265 h 6857998"/>
              <a:gd name="connsiteX2687" fmla="*/ 8645524 w 10531474"/>
              <a:gd name="connsiteY2687" fmla="*/ 6192837 h 6857998"/>
              <a:gd name="connsiteX2688" fmla="*/ 8630046 w 10531474"/>
              <a:gd name="connsiteY2688" fmla="*/ 6195218 h 6857998"/>
              <a:gd name="connsiteX2689" fmla="*/ 8615361 w 10531474"/>
              <a:gd name="connsiteY2689" fmla="*/ 6196409 h 6857998"/>
              <a:gd name="connsiteX2690" fmla="*/ 8600280 w 10531474"/>
              <a:gd name="connsiteY2690" fmla="*/ 6197202 h 6857998"/>
              <a:gd name="connsiteX2691" fmla="*/ 8585596 w 10531474"/>
              <a:gd name="connsiteY2691" fmla="*/ 6197202 h 6857998"/>
              <a:gd name="connsiteX2692" fmla="*/ 8570118 w 10531474"/>
              <a:gd name="connsiteY2692" fmla="*/ 6196012 h 6857998"/>
              <a:gd name="connsiteX2693" fmla="*/ 8555433 w 10531474"/>
              <a:gd name="connsiteY2693" fmla="*/ 6194027 h 6857998"/>
              <a:gd name="connsiteX2694" fmla="*/ 8540352 w 10531474"/>
              <a:gd name="connsiteY2694" fmla="*/ 6192043 h 6857998"/>
              <a:gd name="connsiteX2695" fmla="*/ 8525668 w 10531474"/>
              <a:gd name="connsiteY2695" fmla="*/ 6188868 h 6857998"/>
              <a:gd name="connsiteX2696" fmla="*/ 8510190 w 10531474"/>
              <a:gd name="connsiteY2696" fmla="*/ 6185296 h 6857998"/>
              <a:gd name="connsiteX2697" fmla="*/ 8495505 w 10531474"/>
              <a:gd name="connsiteY2697" fmla="*/ 6181327 h 6857998"/>
              <a:gd name="connsiteX2698" fmla="*/ 8480424 w 10531474"/>
              <a:gd name="connsiteY2698" fmla="*/ 6176962 h 6857998"/>
              <a:gd name="connsiteX2699" fmla="*/ 8465740 w 10531474"/>
              <a:gd name="connsiteY2699" fmla="*/ 6172199 h 6857998"/>
              <a:gd name="connsiteX2700" fmla="*/ 8463755 w 10531474"/>
              <a:gd name="connsiteY2700" fmla="*/ 6172993 h 6857998"/>
              <a:gd name="connsiteX2701" fmla="*/ 8461771 w 10531474"/>
              <a:gd name="connsiteY2701" fmla="*/ 6173390 h 6857998"/>
              <a:gd name="connsiteX2702" fmla="*/ 8460183 w 10531474"/>
              <a:gd name="connsiteY2702" fmla="*/ 6173787 h 6857998"/>
              <a:gd name="connsiteX2703" fmla="*/ 8458199 w 10531474"/>
              <a:gd name="connsiteY2703" fmla="*/ 6173787 h 6857998"/>
              <a:gd name="connsiteX2704" fmla="*/ 8456611 w 10531474"/>
              <a:gd name="connsiteY2704" fmla="*/ 6173390 h 6857998"/>
              <a:gd name="connsiteX2705" fmla="*/ 8455421 w 10531474"/>
              <a:gd name="connsiteY2705" fmla="*/ 6172596 h 6857998"/>
              <a:gd name="connsiteX2706" fmla="*/ 8453437 w 10531474"/>
              <a:gd name="connsiteY2706" fmla="*/ 6171405 h 6857998"/>
              <a:gd name="connsiteX2707" fmla="*/ 8451849 w 10531474"/>
              <a:gd name="connsiteY2707" fmla="*/ 6169421 h 6857998"/>
              <a:gd name="connsiteX2708" fmla="*/ 8438355 w 10531474"/>
              <a:gd name="connsiteY2708" fmla="*/ 6171405 h 6857998"/>
              <a:gd name="connsiteX2709" fmla="*/ 8424861 w 10531474"/>
              <a:gd name="connsiteY2709" fmla="*/ 6173787 h 6857998"/>
              <a:gd name="connsiteX2710" fmla="*/ 8411368 w 10531474"/>
              <a:gd name="connsiteY2710" fmla="*/ 6175374 h 6857998"/>
              <a:gd name="connsiteX2711" fmla="*/ 8398271 w 10531474"/>
              <a:gd name="connsiteY2711" fmla="*/ 6176962 h 6857998"/>
              <a:gd name="connsiteX2712" fmla="*/ 8391524 w 10531474"/>
              <a:gd name="connsiteY2712" fmla="*/ 6176962 h 6857998"/>
              <a:gd name="connsiteX2713" fmla="*/ 8384380 w 10531474"/>
              <a:gd name="connsiteY2713" fmla="*/ 6176565 h 6857998"/>
              <a:gd name="connsiteX2714" fmla="*/ 8377634 w 10531474"/>
              <a:gd name="connsiteY2714" fmla="*/ 6175771 h 6857998"/>
              <a:gd name="connsiteX2715" fmla="*/ 8370886 w 10531474"/>
              <a:gd name="connsiteY2715" fmla="*/ 6174977 h 6857998"/>
              <a:gd name="connsiteX2716" fmla="*/ 8363743 w 10531474"/>
              <a:gd name="connsiteY2716" fmla="*/ 6172993 h 6857998"/>
              <a:gd name="connsiteX2717" fmla="*/ 8356996 w 10531474"/>
              <a:gd name="connsiteY2717" fmla="*/ 6171009 h 6857998"/>
              <a:gd name="connsiteX2718" fmla="*/ 8349455 w 10531474"/>
              <a:gd name="connsiteY2718" fmla="*/ 6168230 h 6857998"/>
              <a:gd name="connsiteX2719" fmla="*/ 8342708 w 10531474"/>
              <a:gd name="connsiteY2719" fmla="*/ 6164659 h 6857998"/>
              <a:gd name="connsiteX2720" fmla="*/ 8336755 w 10531474"/>
              <a:gd name="connsiteY2720" fmla="*/ 6161880 h 6857998"/>
              <a:gd name="connsiteX2721" fmla="*/ 8330802 w 10531474"/>
              <a:gd name="connsiteY2721" fmla="*/ 6159102 h 6857998"/>
              <a:gd name="connsiteX2722" fmla="*/ 8324849 w 10531474"/>
              <a:gd name="connsiteY2722" fmla="*/ 6156721 h 6857998"/>
              <a:gd name="connsiteX2723" fmla="*/ 8318499 w 10531474"/>
              <a:gd name="connsiteY2723" fmla="*/ 6155134 h 6857998"/>
              <a:gd name="connsiteX2724" fmla="*/ 8312149 w 10531474"/>
              <a:gd name="connsiteY2724" fmla="*/ 6153943 h 6857998"/>
              <a:gd name="connsiteX2725" fmla="*/ 8305799 w 10531474"/>
              <a:gd name="connsiteY2725" fmla="*/ 6153149 h 6857998"/>
              <a:gd name="connsiteX2726" fmla="*/ 8299449 w 10531474"/>
              <a:gd name="connsiteY2726" fmla="*/ 6153149 h 6857998"/>
              <a:gd name="connsiteX2727" fmla="*/ 8293099 w 10531474"/>
              <a:gd name="connsiteY2727" fmla="*/ 6153149 h 6857998"/>
              <a:gd name="connsiteX2728" fmla="*/ 8286749 w 10531474"/>
              <a:gd name="connsiteY2728" fmla="*/ 6154737 h 6857998"/>
              <a:gd name="connsiteX2729" fmla="*/ 8280796 w 10531474"/>
              <a:gd name="connsiteY2729" fmla="*/ 6156721 h 6857998"/>
              <a:gd name="connsiteX2730" fmla="*/ 8274446 w 10531474"/>
              <a:gd name="connsiteY2730" fmla="*/ 6159102 h 6857998"/>
              <a:gd name="connsiteX2731" fmla="*/ 8268493 w 10531474"/>
              <a:gd name="connsiteY2731" fmla="*/ 6162674 h 6857998"/>
              <a:gd name="connsiteX2732" fmla="*/ 8262936 w 10531474"/>
              <a:gd name="connsiteY2732" fmla="*/ 6166643 h 6857998"/>
              <a:gd name="connsiteX2733" fmla="*/ 8257777 w 10531474"/>
              <a:gd name="connsiteY2733" fmla="*/ 6171405 h 6857998"/>
              <a:gd name="connsiteX2734" fmla="*/ 8252221 w 10531474"/>
              <a:gd name="connsiteY2734" fmla="*/ 6177755 h 6857998"/>
              <a:gd name="connsiteX2735" fmla="*/ 8247458 w 10531474"/>
              <a:gd name="connsiteY2735" fmla="*/ 6184899 h 6857998"/>
              <a:gd name="connsiteX2736" fmla="*/ 8237536 w 10531474"/>
              <a:gd name="connsiteY2736" fmla="*/ 6190059 h 6857998"/>
              <a:gd name="connsiteX2737" fmla="*/ 8227614 w 10531474"/>
              <a:gd name="connsiteY2737" fmla="*/ 6194424 h 6857998"/>
              <a:gd name="connsiteX2738" fmla="*/ 8217296 w 10531474"/>
              <a:gd name="connsiteY2738" fmla="*/ 6198393 h 6857998"/>
              <a:gd name="connsiteX2739" fmla="*/ 8206977 w 10531474"/>
              <a:gd name="connsiteY2739" fmla="*/ 6201965 h 6857998"/>
              <a:gd name="connsiteX2740" fmla="*/ 8196658 w 10531474"/>
              <a:gd name="connsiteY2740" fmla="*/ 6204346 h 6857998"/>
              <a:gd name="connsiteX2741" fmla="*/ 8186340 w 10531474"/>
              <a:gd name="connsiteY2741" fmla="*/ 6206330 h 6857998"/>
              <a:gd name="connsiteX2742" fmla="*/ 8176021 w 10531474"/>
              <a:gd name="connsiteY2742" fmla="*/ 6207918 h 6857998"/>
              <a:gd name="connsiteX2743" fmla="*/ 8165305 w 10531474"/>
              <a:gd name="connsiteY2743" fmla="*/ 6208712 h 6857998"/>
              <a:gd name="connsiteX2744" fmla="*/ 8154986 w 10531474"/>
              <a:gd name="connsiteY2744" fmla="*/ 6209505 h 6857998"/>
              <a:gd name="connsiteX2745" fmla="*/ 8144668 w 10531474"/>
              <a:gd name="connsiteY2745" fmla="*/ 6209505 h 6857998"/>
              <a:gd name="connsiteX2746" fmla="*/ 8133952 w 10531474"/>
              <a:gd name="connsiteY2746" fmla="*/ 6208712 h 6857998"/>
              <a:gd name="connsiteX2747" fmla="*/ 8123236 w 10531474"/>
              <a:gd name="connsiteY2747" fmla="*/ 6207918 h 6857998"/>
              <a:gd name="connsiteX2748" fmla="*/ 8101805 w 10531474"/>
              <a:gd name="connsiteY2748" fmla="*/ 6205537 h 6857998"/>
              <a:gd name="connsiteX2749" fmla="*/ 8080374 w 10531474"/>
              <a:gd name="connsiteY2749" fmla="*/ 6201965 h 6857998"/>
              <a:gd name="connsiteX2750" fmla="*/ 8080771 w 10531474"/>
              <a:gd name="connsiteY2750" fmla="*/ 6202362 h 6857998"/>
              <a:gd name="connsiteX2751" fmla="*/ 8072040 w 10531474"/>
              <a:gd name="connsiteY2751" fmla="*/ 6204346 h 6857998"/>
              <a:gd name="connsiteX2752" fmla="*/ 8062514 w 10531474"/>
              <a:gd name="connsiteY2752" fmla="*/ 6207521 h 6857998"/>
              <a:gd name="connsiteX2753" fmla="*/ 8053784 w 10531474"/>
              <a:gd name="connsiteY2753" fmla="*/ 6209505 h 6857998"/>
              <a:gd name="connsiteX2754" fmla="*/ 8044258 w 10531474"/>
              <a:gd name="connsiteY2754" fmla="*/ 6211490 h 6857998"/>
              <a:gd name="connsiteX2755" fmla="*/ 8039893 w 10531474"/>
              <a:gd name="connsiteY2755" fmla="*/ 6211490 h 6857998"/>
              <a:gd name="connsiteX2756" fmla="*/ 8035527 w 10531474"/>
              <a:gd name="connsiteY2756" fmla="*/ 6211490 h 6857998"/>
              <a:gd name="connsiteX2757" fmla="*/ 8031162 w 10531474"/>
              <a:gd name="connsiteY2757" fmla="*/ 6211490 h 6857998"/>
              <a:gd name="connsiteX2758" fmla="*/ 8026796 w 10531474"/>
              <a:gd name="connsiteY2758" fmla="*/ 6210299 h 6857998"/>
              <a:gd name="connsiteX2759" fmla="*/ 8022430 w 10531474"/>
              <a:gd name="connsiteY2759" fmla="*/ 6208712 h 6857998"/>
              <a:gd name="connsiteX2760" fmla="*/ 8018064 w 10531474"/>
              <a:gd name="connsiteY2760" fmla="*/ 6206727 h 6857998"/>
              <a:gd name="connsiteX2761" fmla="*/ 8013302 w 10531474"/>
              <a:gd name="connsiteY2761" fmla="*/ 6203949 h 6857998"/>
              <a:gd name="connsiteX2762" fmla="*/ 8008936 w 10531474"/>
              <a:gd name="connsiteY2762" fmla="*/ 6200377 h 6857998"/>
              <a:gd name="connsiteX2763" fmla="*/ 8010127 w 10531474"/>
              <a:gd name="connsiteY2763" fmla="*/ 6203949 h 6857998"/>
              <a:gd name="connsiteX2764" fmla="*/ 8008540 w 10531474"/>
              <a:gd name="connsiteY2764" fmla="*/ 6199980 h 6857998"/>
              <a:gd name="connsiteX2765" fmla="*/ 8003777 w 10531474"/>
              <a:gd name="connsiteY2765" fmla="*/ 6206727 h 6857998"/>
              <a:gd name="connsiteX2766" fmla="*/ 7998221 w 10531474"/>
              <a:gd name="connsiteY2766" fmla="*/ 6212284 h 6857998"/>
              <a:gd name="connsiteX2767" fmla="*/ 7992268 w 10531474"/>
              <a:gd name="connsiteY2767" fmla="*/ 6216252 h 6857998"/>
              <a:gd name="connsiteX2768" fmla="*/ 7987108 w 10531474"/>
              <a:gd name="connsiteY2768" fmla="*/ 6219824 h 6857998"/>
              <a:gd name="connsiteX2769" fmla="*/ 7980362 w 10531474"/>
              <a:gd name="connsiteY2769" fmla="*/ 6221809 h 6857998"/>
              <a:gd name="connsiteX2770" fmla="*/ 7974805 w 10531474"/>
              <a:gd name="connsiteY2770" fmla="*/ 6222999 h 6857998"/>
              <a:gd name="connsiteX2771" fmla="*/ 7968455 w 10531474"/>
              <a:gd name="connsiteY2771" fmla="*/ 6223793 h 6857998"/>
              <a:gd name="connsiteX2772" fmla="*/ 7961708 w 10531474"/>
              <a:gd name="connsiteY2772" fmla="*/ 6223793 h 6857998"/>
              <a:gd name="connsiteX2773" fmla="*/ 7954962 w 10531474"/>
              <a:gd name="connsiteY2773" fmla="*/ 6222999 h 6857998"/>
              <a:gd name="connsiteX2774" fmla="*/ 7948612 w 10531474"/>
              <a:gd name="connsiteY2774" fmla="*/ 6222602 h 6857998"/>
              <a:gd name="connsiteX2775" fmla="*/ 7935514 w 10531474"/>
              <a:gd name="connsiteY2775" fmla="*/ 6221015 h 6857998"/>
              <a:gd name="connsiteX2776" fmla="*/ 7928371 w 10531474"/>
              <a:gd name="connsiteY2776" fmla="*/ 6220618 h 6857998"/>
              <a:gd name="connsiteX2777" fmla="*/ 7922021 w 10531474"/>
              <a:gd name="connsiteY2777" fmla="*/ 6220618 h 6857998"/>
              <a:gd name="connsiteX2778" fmla="*/ 7915671 w 10531474"/>
              <a:gd name="connsiteY2778" fmla="*/ 6220618 h 6857998"/>
              <a:gd name="connsiteX2779" fmla="*/ 7909321 w 10531474"/>
              <a:gd name="connsiteY2779" fmla="*/ 6221809 h 6857998"/>
              <a:gd name="connsiteX2780" fmla="*/ 7897414 w 10531474"/>
              <a:gd name="connsiteY2780" fmla="*/ 6230143 h 6857998"/>
              <a:gd name="connsiteX2781" fmla="*/ 7885508 w 10531474"/>
              <a:gd name="connsiteY2781" fmla="*/ 6237684 h 6857998"/>
              <a:gd name="connsiteX2782" fmla="*/ 7879952 w 10531474"/>
              <a:gd name="connsiteY2782" fmla="*/ 6241255 h 6857998"/>
              <a:gd name="connsiteX2783" fmla="*/ 7873999 w 10531474"/>
              <a:gd name="connsiteY2783" fmla="*/ 6244430 h 6857998"/>
              <a:gd name="connsiteX2784" fmla="*/ 7867649 w 10531474"/>
              <a:gd name="connsiteY2784" fmla="*/ 6247209 h 6857998"/>
              <a:gd name="connsiteX2785" fmla="*/ 7861299 w 10531474"/>
              <a:gd name="connsiteY2785" fmla="*/ 6249590 h 6857998"/>
              <a:gd name="connsiteX2786" fmla="*/ 7854552 w 10531474"/>
              <a:gd name="connsiteY2786" fmla="*/ 6251971 h 6857998"/>
              <a:gd name="connsiteX2787" fmla="*/ 7848202 w 10531474"/>
              <a:gd name="connsiteY2787" fmla="*/ 6253955 h 6857998"/>
              <a:gd name="connsiteX2788" fmla="*/ 7841455 w 10531474"/>
              <a:gd name="connsiteY2788" fmla="*/ 6255146 h 6857998"/>
              <a:gd name="connsiteX2789" fmla="*/ 7834708 w 10531474"/>
              <a:gd name="connsiteY2789" fmla="*/ 6255940 h 6857998"/>
              <a:gd name="connsiteX2790" fmla="*/ 7827564 w 10531474"/>
              <a:gd name="connsiteY2790" fmla="*/ 6256337 h 6857998"/>
              <a:gd name="connsiteX2791" fmla="*/ 7820421 w 10531474"/>
              <a:gd name="connsiteY2791" fmla="*/ 6255940 h 6857998"/>
              <a:gd name="connsiteX2792" fmla="*/ 7812880 w 10531474"/>
              <a:gd name="connsiteY2792" fmla="*/ 6255543 h 6857998"/>
              <a:gd name="connsiteX2793" fmla="*/ 7804943 w 10531474"/>
              <a:gd name="connsiteY2793" fmla="*/ 6253955 h 6857998"/>
              <a:gd name="connsiteX2794" fmla="*/ 7799386 w 10531474"/>
              <a:gd name="connsiteY2794" fmla="*/ 6253162 h 6857998"/>
              <a:gd name="connsiteX2795" fmla="*/ 7793434 w 10531474"/>
              <a:gd name="connsiteY2795" fmla="*/ 6251971 h 6857998"/>
              <a:gd name="connsiteX2796" fmla="*/ 7787480 w 10531474"/>
              <a:gd name="connsiteY2796" fmla="*/ 6251971 h 6857998"/>
              <a:gd name="connsiteX2797" fmla="*/ 7781527 w 10531474"/>
              <a:gd name="connsiteY2797" fmla="*/ 6251971 h 6857998"/>
              <a:gd name="connsiteX2798" fmla="*/ 7775574 w 10531474"/>
              <a:gd name="connsiteY2798" fmla="*/ 6251971 h 6857998"/>
              <a:gd name="connsiteX2799" fmla="*/ 7769621 w 10531474"/>
              <a:gd name="connsiteY2799" fmla="*/ 6253162 h 6857998"/>
              <a:gd name="connsiteX2800" fmla="*/ 7758112 w 10531474"/>
              <a:gd name="connsiteY2800" fmla="*/ 6255146 h 6857998"/>
              <a:gd name="connsiteX2801" fmla="*/ 7746205 w 10531474"/>
              <a:gd name="connsiteY2801" fmla="*/ 6257924 h 6857998"/>
              <a:gd name="connsiteX2802" fmla="*/ 7734696 w 10531474"/>
              <a:gd name="connsiteY2802" fmla="*/ 6261496 h 6857998"/>
              <a:gd name="connsiteX2803" fmla="*/ 7711280 w 10531474"/>
              <a:gd name="connsiteY2803" fmla="*/ 6268640 h 6857998"/>
              <a:gd name="connsiteX2804" fmla="*/ 7699374 w 10531474"/>
              <a:gd name="connsiteY2804" fmla="*/ 6271815 h 6857998"/>
              <a:gd name="connsiteX2805" fmla="*/ 7687468 w 10531474"/>
              <a:gd name="connsiteY2805" fmla="*/ 6274196 h 6857998"/>
              <a:gd name="connsiteX2806" fmla="*/ 7675958 w 10531474"/>
              <a:gd name="connsiteY2806" fmla="*/ 6275784 h 6857998"/>
              <a:gd name="connsiteX2807" fmla="*/ 7670005 w 10531474"/>
              <a:gd name="connsiteY2807" fmla="*/ 6276180 h 6857998"/>
              <a:gd name="connsiteX2808" fmla="*/ 7664052 w 10531474"/>
              <a:gd name="connsiteY2808" fmla="*/ 6276180 h 6857998"/>
              <a:gd name="connsiteX2809" fmla="*/ 7658099 w 10531474"/>
              <a:gd name="connsiteY2809" fmla="*/ 6275784 h 6857998"/>
              <a:gd name="connsiteX2810" fmla="*/ 7652146 w 10531474"/>
              <a:gd name="connsiteY2810" fmla="*/ 6274593 h 6857998"/>
              <a:gd name="connsiteX2811" fmla="*/ 7646193 w 10531474"/>
              <a:gd name="connsiteY2811" fmla="*/ 6273799 h 6857998"/>
              <a:gd name="connsiteX2812" fmla="*/ 7640636 w 10531474"/>
              <a:gd name="connsiteY2812" fmla="*/ 6271815 h 6857998"/>
              <a:gd name="connsiteX2813" fmla="*/ 7634286 w 10531474"/>
              <a:gd name="connsiteY2813" fmla="*/ 6269434 h 6857998"/>
              <a:gd name="connsiteX2814" fmla="*/ 7628334 w 10531474"/>
              <a:gd name="connsiteY2814" fmla="*/ 6266655 h 6857998"/>
              <a:gd name="connsiteX2815" fmla="*/ 7622380 w 10531474"/>
              <a:gd name="connsiteY2815" fmla="*/ 6263480 h 6857998"/>
              <a:gd name="connsiteX2816" fmla="*/ 7616427 w 10531474"/>
              <a:gd name="connsiteY2816" fmla="*/ 6259115 h 6857998"/>
              <a:gd name="connsiteX2817" fmla="*/ 7612458 w 10531474"/>
              <a:gd name="connsiteY2817" fmla="*/ 6267846 h 6857998"/>
              <a:gd name="connsiteX2818" fmla="*/ 7608093 w 10531474"/>
              <a:gd name="connsiteY2818" fmla="*/ 6275784 h 6857998"/>
              <a:gd name="connsiteX2819" fmla="*/ 7603727 w 10531474"/>
              <a:gd name="connsiteY2819" fmla="*/ 6282530 h 6857998"/>
              <a:gd name="connsiteX2820" fmla="*/ 7598568 w 10531474"/>
              <a:gd name="connsiteY2820" fmla="*/ 6288087 h 6857998"/>
              <a:gd name="connsiteX2821" fmla="*/ 7593805 w 10531474"/>
              <a:gd name="connsiteY2821" fmla="*/ 6292849 h 6857998"/>
              <a:gd name="connsiteX2822" fmla="*/ 7589043 w 10531474"/>
              <a:gd name="connsiteY2822" fmla="*/ 6296818 h 6857998"/>
              <a:gd name="connsiteX2823" fmla="*/ 7583486 w 10531474"/>
              <a:gd name="connsiteY2823" fmla="*/ 6299596 h 6857998"/>
              <a:gd name="connsiteX2824" fmla="*/ 7577534 w 10531474"/>
              <a:gd name="connsiteY2824" fmla="*/ 6302374 h 6857998"/>
              <a:gd name="connsiteX2825" fmla="*/ 7572374 w 10531474"/>
              <a:gd name="connsiteY2825" fmla="*/ 6303565 h 6857998"/>
              <a:gd name="connsiteX2826" fmla="*/ 7566421 w 10531474"/>
              <a:gd name="connsiteY2826" fmla="*/ 6304755 h 6857998"/>
              <a:gd name="connsiteX2827" fmla="*/ 7560468 w 10531474"/>
              <a:gd name="connsiteY2827" fmla="*/ 6305152 h 6857998"/>
              <a:gd name="connsiteX2828" fmla="*/ 7554515 w 10531474"/>
              <a:gd name="connsiteY2828" fmla="*/ 6305152 h 6857998"/>
              <a:gd name="connsiteX2829" fmla="*/ 7548165 w 10531474"/>
              <a:gd name="connsiteY2829" fmla="*/ 6304755 h 6857998"/>
              <a:gd name="connsiteX2830" fmla="*/ 7542212 w 10531474"/>
              <a:gd name="connsiteY2830" fmla="*/ 6304359 h 6857998"/>
              <a:gd name="connsiteX2831" fmla="*/ 7529512 w 10531474"/>
              <a:gd name="connsiteY2831" fmla="*/ 6301580 h 6857998"/>
              <a:gd name="connsiteX2832" fmla="*/ 7516812 w 10531474"/>
              <a:gd name="connsiteY2832" fmla="*/ 6298405 h 6857998"/>
              <a:gd name="connsiteX2833" fmla="*/ 7503715 w 10531474"/>
              <a:gd name="connsiteY2833" fmla="*/ 6294834 h 6857998"/>
              <a:gd name="connsiteX2834" fmla="*/ 7491015 w 10531474"/>
              <a:gd name="connsiteY2834" fmla="*/ 6292055 h 6857998"/>
              <a:gd name="connsiteX2835" fmla="*/ 7478712 w 10531474"/>
              <a:gd name="connsiteY2835" fmla="*/ 6290071 h 6857998"/>
              <a:gd name="connsiteX2836" fmla="*/ 7472362 w 10531474"/>
              <a:gd name="connsiteY2836" fmla="*/ 6289277 h 6857998"/>
              <a:gd name="connsiteX2837" fmla="*/ 7466409 w 10531474"/>
              <a:gd name="connsiteY2837" fmla="*/ 6289277 h 6857998"/>
              <a:gd name="connsiteX2838" fmla="*/ 7460455 w 10531474"/>
              <a:gd name="connsiteY2838" fmla="*/ 6289277 h 6857998"/>
              <a:gd name="connsiteX2839" fmla="*/ 7454899 w 10531474"/>
              <a:gd name="connsiteY2839" fmla="*/ 6290468 h 6857998"/>
              <a:gd name="connsiteX2840" fmla="*/ 7448946 w 10531474"/>
              <a:gd name="connsiteY2840" fmla="*/ 6292055 h 6857998"/>
              <a:gd name="connsiteX2841" fmla="*/ 7443390 w 10531474"/>
              <a:gd name="connsiteY2841" fmla="*/ 6294437 h 6857998"/>
              <a:gd name="connsiteX2842" fmla="*/ 7437834 w 10531474"/>
              <a:gd name="connsiteY2842" fmla="*/ 6296818 h 6857998"/>
              <a:gd name="connsiteX2843" fmla="*/ 7432674 w 10531474"/>
              <a:gd name="connsiteY2843" fmla="*/ 6300787 h 6857998"/>
              <a:gd name="connsiteX2844" fmla="*/ 7427515 w 10531474"/>
              <a:gd name="connsiteY2844" fmla="*/ 6307137 h 6857998"/>
              <a:gd name="connsiteX2845" fmla="*/ 7422355 w 10531474"/>
              <a:gd name="connsiteY2845" fmla="*/ 6313487 h 6857998"/>
              <a:gd name="connsiteX2846" fmla="*/ 7416402 w 10531474"/>
              <a:gd name="connsiteY2846" fmla="*/ 6319440 h 6857998"/>
              <a:gd name="connsiteX2847" fmla="*/ 7410449 w 10531474"/>
              <a:gd name="connsiteY2847" fmla="*/ 6324996 h 6857998"/>
              <a:gd name="connsiteX2848" fmla="*/ 7404099 w 10531474"/>
              <a:gd name="connsiteY2848" fmla="*/ 6330155 h 6857998"/>
              <a:gd name="connsiteX2849" fmla="*/ 7397749 w 10531474"/>
              <a:gd name="connsiteY2849" fmla="*/ 6334521 h 6857998"/>
              <a:gd name="connsiteX2850" fmla="*/ 7391399 w 10531474"/>
              <a:gd name="connsiteY2850" fmla="*/ 6339680 h 6857998"/>
              <a:gd name="connsiteX2851" fmla="*/ 7384652 w 10531474"/>
              <a:gd name="connsiteY2851" fmla="*/ 6343649 h 6857998"/>
              <a:gd name="connsiteX2852" fmla="*/ 7370365 w 10531474"/>
              <a:gd name="connsiteY2852" fmla="*/ 6351190 h 6857998"/>
              <a:gd name="connsiteX2853" fmla="*/ 7356077 w 10531474"/>
              <a:gd name="connsiteY2853" fmla="*/ 6358730 h 6857998"/>
              <a:gd name="connsiteX2854" fmla="*/ 7341393 w 10531474"/>
              <a:gd name="connsiteY2854" fmla="*/ 6365080 h 6857998"/>
              <a:gd name="connsiteX2855" fmla="*/ 7326312 w 10531474"/>
              <a:gd name="connsiteY2855" fmla="*/ 6371430 h 6857998"/>
              <a:gd name="connsiteX2856" fmla="*/ 7296546 w 10531474"/>
              <a:gd name="connsiteY2856" fmla="*/ 6383734 h 6857998"/>
              <a:gd name="connsiteX2857" fmla="*/ 7281862 w 10531474"/>
              <a:gd name="connsiteY2857" fmla="*/ 6390480 h 6857998"/>
              <a:gd name="connsiteX2858" fmla="*/ 7267574 w 10531474"/>
              <a:gd name="connsiteY2858" fmla="*/ 6397624 h 6857998"/>
              <a:gd name="connsiteX2859" fmla="*/ 7253684 w 10531474"/>
              <a:gd name="connsiteY2859" fmla="*/ 6405959 h 6857998"/>
              <a:gd name="connsiteX2860" fmla="*/ 7246937 w 10531474"/>
              <a:gd name="connsiteY2860" fmla="*/ 6409927 h 6857998"/>
              <a:gd name="connsiteX2861" fmla="*/ 7240587 w 10531474"/>
              <a:gd name="connsiteY2861" fmla="*/ 6414690 h 6857998"/>
              <a:gd name="connsiteX2862" fmla="*/ 7234237 w 10531474"/>
              <a:gd name="connsiteY2862" fmla="*/ 6419849 h 6857998"/>
              <a:gd name="connsiteX2863" fmla="*/ 7228284 w 10531474"/>
              <a:gd name="connsiteY2863" fmla="*/ 6425009 h 6857998"/>
              <a:gd name="connsiteX2864" fmla="*/ 7222330 w 10531474"/>
              <a:gd name="connsiteY2864" fmla="*/ 6430565 h 6857998"/>
              <a:gd name="connsiteX2865" fmla="*/ 7216377 w 10531474"/>
              <a:gd name="connsiteY2865" fmla="*/ 6436518 h 6857998"/>
              <a:gd name="connsiteX2866" fmla="*/ 7210027 w 10531474"/>
              <a:gd name="connsiteY2866" fmla="*/ 6431359 h 6857998"/>
              <a:gd name="connsiteX2867" fmla="*/ 7203280 w 10531474"/>
              <a:gd name="connsiteY2867" fmla="*/ 6426993 h 6857998"/>
              <a:gd name="connsiteX2868" fmla="*/ 7196137 w 10531474"/>
              <a:gd name="connsiteY2868" fmla="*/ 6423421 h 6857998"/>
              <a:gd name="connsiteX2869" fmla="*/ 7189390 w 10531474"/>
              <a:gd name="connsiteY2869" fmla="*/ 6421040 h 6857998"/>
              <a:gd name="connsiteX2870" fmla="*/ 7182643 w 10531474"/>
              <a:gd name="connsiteY2870" fmla="*/ 6419055 h 6857998"/>
              <a:gd name="connsiteX2871" fmla="*/ 7175499 w 10531474"/>
              <a:gd name="connsiteY2871" fmla="*/ 6418262 h 6857998"/>
              <a:gd name="connsiteX2872" fmla="*/ 7168752 w 10531474"/>
              <a:gd name="connsiteY2872" fmla="*/ 6417865 h 6857998"/>
              <a:gd name="connsiteX2873" fmla="*/ 7162005 w 10531474"/>
              <a:gd name="connsiteY2873" fmla="*/ 6418262 h 6857998"/>
              <a:gd name="connsiteX2874" fmla="*/ 7154862 w 10531474"/>
              <a:gd name="connsiteY2874" fmla="*/ 6418659 h 6857998"/>
              <a:gd name="connsiteX2875" fmla="*/ 7148115 w 10531474"/>
              <a:gd name="connsiteY2875" fmla="*/ 6420246 h 6857998"/>
              <a:gd name="connsiteX2876" fmla="*/ 7140574 w 10531474"/>
              <a:gd name="connsiteY2876" fmla="*/ 6421437 h 6857998"/>
              <a:gd name="connsiteX2877" fmla="*/ 7133827 w 10531474"/>
              <a:gd name="connsiteY2877" fmla="*/ 6423421 h 6857998"/>
              <a:gd name="connsiteX2878" fmla="*/ 7119540 w 10531474"/>
              <a:gd name="connsiteY2878" fmla="*/ 6428184 h 6857998"/>
              <a:gd name="connsiteX2879" fmla="*/ 7105649 w 10531474"/>
              <a:gd name="connsiteY2879" fmla="*/ 6432946 h 6857998"/>
              <a:gd name="connsiteX2880" fmla="*/ 7091759 w 10531474"/>
              <a:gd name="connsiteY2880" fmla="*/ 6437709 h 6857998"/>
              <a:gd name="connsiteX2881" fmla="*/ 7077471 w 10531474"/>
              <a:gd name="connsiteY2881" fmla="*/ 6441677 h 6857998"/>
              <a:gd name="connsiteX2882" fmla="*/ 7070327 w 10531474"/>
              <a:gd name="connsiteY2882" fmla="*/ 6443662 h 6857998"/>
              <a:gd name="connsiteX2883" fmla="*/ 7063580 w 10531474"/>
              <a:gd name="connsiteY2883" fmla="*/ 6445249 h 6857998"/>
              <a:gd name="connsiteX2884" fmla="*/ 7056040 w 10531474"/>
              <a:gd name="connsiteY2884" fmla="*/ 6446043 h 6857998"/>
              <a:gd name="connsiteX2885" fmla="*/ 7049293 w 10531474"/>
              <a:gd name="connsiteY2885" fmla="*/ 6446837 h 6857998"/>
              <a:gd name="connsiteX2886" fmla="*/ 7042546 w 10531474"/>
              <a:gd name="connsiteY2886" fmla="*/ 6446837 h 6857998"/>
              <a:gd name="connsiteX2887" fmla="*/ 7035402 w 10531474"/>
              <a:gd name="connsiteY2887" fmla="*/ 6445646 h 6857998"/>
              <a:gd name="connsiteX2888" fmla="*/ 7028655 w 10531474"/>
              <a:gd name="connsiteY2888" fmla="*/ 6444059 h 6857998"/>
              <a:gd name="connsiteX2889" fmla="*/ 7021909 w 10531474"/>
              <a:gd name="connsiteY2889" fmla="*/ 6442471 h 6857998"/>
              <a:gd name="connsiteX2890" fmla="*/ 7014765 w 10531474"/>
              <a:gd name="connsiteY2890" fmla="*/ 6439296 h 6857998"/>
              <a:gd name="connsiteX2891" fmla="*/ 7008415 w 10531474"/>
              <a:gd name="connsiteY2891" fmla="*/ 6435327 h 6857998"/>
              <a:gd name="connsiteX2892" fmla="*/ 7001668 w 10531474"/>
              <a:gd name="connsiteY2892" fmla="*/ 6430962 h 6857998"/>
              <a:gd name="connsiteX2893" fmla="*/ 6994921 w 10531474"/>
              <a:gd name="connsiteY2893" fmla="*/ 6425009 h 6857998"/>
              <a:gd name="connsiteX2894" fmla="*/ 6989762 w 10531474"/>
              <a:gd name="connsiteY2894" fmla="*/ 6422627 h 6857998"/>
              <a:gd name="connsiteX2895" fmla="*/ 6984999 w 10531474"/>
              <a:gd name="connsiteY2895" fmla="*/ 6420643 h 6857998"/>
              <a:gd name="connsiteX2896" fmla="*/ 6979443 w 10531474"/>
              <a:gd name="connsiteY2896" fmla="*/ 6418659 h 6857998"/>
              <a:gd name="connsiteX2897" fmla="*/ 6974284 w 10531474"/>
              <a:gd name="connsiteY2897" fmla="*/ 6417865 h 6857998"/>
              <a:gd name="connsiteX2898" fmla="*/ 6963965 w 10531474"/>
              <a:gd name="connsiteY2898" fmla="*/ 6415880 h 6857998"/>
              <a:gd name="connsiteX2899" fmla="*/ 6952852 w 10531474"/>
              <a:gd name="connsiteY2899" fmla="*/ 6414293 h 6857998"/>
              <a:gd name="connsiteX2900" fmla="*/ 6942137 w 10531474"/>
              <a:gd name="connsiteY2900" fmla="*/ 6414293 h 6857998"/>
              <a:gd name="connsiteX2901" fmla="*/ 6931421 w 10531474"/>
              <a:gd name="connsiteY2901" fmla="*/ 6414293 h 6857998"/>
              <a:gd name="connsiteX2902" fmla="*/ 6909196 w 10531474"/>
              <a:gd name="connsiteY2902" fmla="*/ 6415087 h 6857998"/>
              <a:gd name="connsiteX2903" fmla="*/ 6898480 w 10531474"/>
              <a:gd name="connsiteY2903" fmla="*/ 6415880 h 6857998"/>
              <a:gd name="connsiteX2904" fmla="*/ 6887765 w 10531474"/>
              <a:gd name="connsiteY2904" fmla="*/ 6416277 h 6857998"/>
              <a:gd name="connsiteX2905" fmla="*/ 6876652 w 10531474"/>
              <a:gd name="connsiteY2905" fmla="*/ 6415880 h 6857998"/>
              <a:gd name="connsiteX2906" fmla="*/ 6865937 w 10531474"/>
              <a:gd name="connsiteY2906" fmla="*/ 6415087 h 6857998"/>
              <a:gd name="connsiteX2907" fmla="*/ 6855221 w 10531474"/>
              <a:gd name="connsiteY2907" fmla="*/ 6413102 h 6857998"/>
              <a:gd name="connsiteX2908" fmla="*/ 6850459 w 10531474"/>
              <a:gd name="connsiteY2908" fmla="*/ 6411912 h 6857998"/>
              <a:gd name="connsiteX2909" fmla="*/ 6844902 w 10531474"/>
              <a:gd name="connsiteY2909" fmla="*/ 6410324 h 6857998"/>
              <a:gd name="connsiteX2910" fmla="*/ 6840140 w 10531474"/>
              <a:gd name="connsiteY2910" fmla="*/ 6408340 h 6857998"/>
              <a:gd name="connsiteX2911" fmla="*/ 6834980 w 10531474"/>
              <a:gd name="connsiteY2911" fmla="*/ 6406355 h 6857998"/>
              <a:gd name="connsiteX2912" fmla="*/ 6829821 w 10531474"/>
              <a:gd name="connsiteY2912" fmla="*/ 6403577 h 6857998"/>
              <a:gd name="connsiteX2913" fmla="*/ 6824662 w 10531474"/>
              <a:gd name="connsiteY2913" fmla="*/ 6400402 h 6857998"/>
              <a:gd name="connsiteX2914" fmla="*/ 6818312 w 10531474"/>
              <a:gd name="connsiteY2914" fmla="*/ 6397227 h 6857998"/>
              <a:gd name="connsiteX2915" fmla="*/ 6812359 w 10531474"/>
              <a:gd name="connsiteY2915" fmla="*/ 6394449 h 6857998"/>
              <a:gd name="connsiteX2916" fmla="*/ 6807199 w 10531474"/>
              <a:gd name="connsiteY2916" fmla="*/ 6393259 h 6857998"/>
              <a:gd name="connsiteX2917" fmla="*/ 6802040 w 10531474"/>
              <a:gd name="connsiteY2917" fmla="*/ 6393259 h 6857998"/>
              <a:gd name="connsiteX2918" fmla="*/ 6797277 w 10531474"/>
              <a:gd name="connsiteY2918" fmla="*/ 6394052 h 6857998"/>
              <a:gd name="connsiteX2919" fmla="*/ 6793309 w 10531474"/>
              <a:gd name="connsiteY2919" fmla="*/ 6395640 h 6857998"/>
              <a:gd name="connsiteX2920" fmla="*/ 6789340 w 10531474"/>
              <a:gd name="connsiteY2920" fmla="*/ 6397624 h 6857998"/>
              <a:gd name="connsiteX2921" fmla="*/ 6785371 w 10531474"/>
              <a:gd name="connsiteY2921" fmla="*/ 6400402 h 6857998"/>
              <a:gd name="connsiteX2922" fmla="*/ 6781402 w 10531474"/>
              <a:gd name="connsiteY2922" fmla="*/ 6403577 h 6857998"/>
              <a:gd name="connsiteX2923" fmla="*/ 6778227 w 10531474"/>
              <a:gd name="connsiteY2923" fmla="*/ 6406752 h 6857998"/>
              <a:gd name="connsiteX2924" fmla="*/ 6771084 w 10531474"/>
              <a:gd name="connsiteY2924" fmla="*/ 6414293 h 6857998"/>
              <a:gd name="connsiteX2925" fmla="*/ 6764337 w 10531474"/>
              <a:gd name="connsiteY2925" fmla="*/ 6421040 h 6857998"/>
              <a:gd name="connsiteX2926" fmla="*/ 6760765 w 10531474"/>
              <a:gd name="connsiteY2926" fmla="*/ 6424215 h 6857998"/>
              <a:gd name="connsiteX2927" fmla="*/ 6756796 w 10531474"/>
              <a:gd name="connsiteY2927" fmla="*/ 6426596 h 6857998"/>
              <a:gd name="connsiteX2928" fmla="*/ 6744493 w 10531474"/>
              <a:gd name="connsiteY2928" fmla="*/ 6433740 h 6857998"/>
              <a:gd name="connsiteX2929" fmla="*/ 6732190 w 10531474"/>
              <a:gd name="connsiteY2929" fmla="*/ 6441280 h 6857998"/>
              <a:gd name="connsiteX2930" fmla="*/ 6720680 w 10531474"/>
              <a:gd name="connsiteY2930" fmla="*/ 6449615 h 6857998"/>
              <a:gd name="connsiteX2931" fmla="*/ 6715124 w 10531474"/>
              <a:gd name="connsiteY2931" fmla="*/ 6453584 h 6857998"/>
              <a:gd name="connsiteX2932" fmla="*/ 6709568 w 10531474"/>
              <a:gd name="connsiteY2932" fmla="*/ 6457949 h 6857998"/>
              <a:gd name="connsiteX2933" fmla="*/ 6699249 w 10531474"/>
              <a:gd name="connsiteY2933" fmla="*/ 6467871 h 6857998"/>
              <a:gd name="connsiteX2934" fmla="*/ 6689724 w 10531474"/>
              <a:gd name="connsiteY2934" fmla="*/ 6476205 h 6857998"/>
              <a:gd name="connsiteX2935" fmla="*/ 6685359 w 10531474"/>
              <a:gd name="connsiteY2935" fmla="*/ 6479777 h 6857998"/>
              <a:gd name="connsiteX2936" fmla="*/ 6680596 w 10531474"/>
              <a:gd name="connsiteY2936" fmla="*/ 6482555 h 6857998"/>
              <a:gd name="connsiteX2937" fmla="*/ 6676230 w 10531474"/>
              <a:gd name="connsiteY2937" fmla="*/ 6484540 h 6857998"/>
              <a:gd name="connsiteX2938" fmla="*/ 6672262 w 10531474"/>
              <a:gd name="connsiteY2938" fmla="*/ 6485334 h 6857998"/>
              <a:gd name="connsiteX2939" fmla="*/ 6669087 w 10531474"/>
              <a:gd name="connsiteY2939" fmla="*/ 6485334 h 6857998"/>
              <a:gd name="connsiteX2940" fmla="*/ 6667102 w 10531474"/>
              <a:gd name="connsiteY2940" fmla="*/ 6484937 h 6857998"/>
              <a:gd name="connsiteX2941" fmla="*/ 6665118 w 10531474"/>
              <a:gd name="connsiteY2941" fmla="*/ 6484143 h 6857998"/>
              <a:gd name="connsiteX2942" fmla="*/ 6663530 w 10531474"/>
              <a:gd name="connsiteY2942" fmla="*/ 6482952 h 6857998"/>
              <a:gd name="connsiteX2943" fmla="*/ 6661546 w 10531474"/>
              <a:gd name="connsiteY2943" fmla="*/ 6481762 h 6857998"/>
              <a:gd name="connsiteX2944" fmla="*/ 6658768 w 10531474"/>
              <a:gd name="connsiteY2944" fmla="*/ 6477793 h 6857998"/>
              <a:gd name="connsiteX2945" fmla="*/ 6655196 w 10531474"/>
              <a:gd name="connsiteY2945" fmla="*/ 6471840 h 6857998"/>
              <a:gd name="connsiteX2946" fmla="*/ 6652418 w 10531474"/>
              <a:gd name="connsiteY2946" fmla="*/ 6464299 h 6857998"/>
              <a:gd name="connsiteX2947" fmla="*/ 6649640 w 10531474"/>
              <a:gd name="connsiteY2947" fmla="*/ 6455171 h 6857998"/>
              <a:gd name="connsiteX2948" fmla="*/ 6647259 w 10531474"/>
              <a:gd name="connsiteY2948" fmla="*/ 6443265 h 6857998"/>
              <a:gd name="connsiteX2949" fmla="*/ 6646068 w 10531474"/>
              <a:gd name="connsiteY2949" fmla="*/ 6439296 h 6857998"/>
              <a:gd name="connsiteX2950" fmla="*/ 6644084 w 10531474"/>
              <a:gd name="connsiteY2950" fmla="*/ 6435327 h 6857998"/>
              <a:gd name="connsiteX2951" fmla="*/ 6640909 w 10531474"/>
              <a:gd name="connsiteY2951" fmla="*/ 6431359 h 6857998"/>
              <a:gd name="connsiteX2952" fmla="*/ 6637337 w 10531474"/>
              <a:gd name="connsiteY2952" fmla="*/ 6428184 h 6857998"/>
              <a:gd name="connsiteX2953" fmla="*/ 6632971 w 10531474"/>
              <a:gd name="connsiteY2953" fmla="*/ 6424612 h 6857998"/>
              <a:gd name="connsiteX2954" fmla="*/ 6628209 w 10531474"/>
              <a:gd name="connsiteY2954" fmla="*/ 6421040 h 6857998"/>
              <a:gd name="connsiteX2955" fmla="*/ 6617890 w 10531474"/>
              <a:gd name="connsiteY2955" fmla="*/ 6414293 h 6857998"/>
              <a:gd name="connsiteX2956" fmla="*/ 6605984 w 10531474"/>
              <a:gd name="connsiteY2956" fmla="*/ 6407943 h 6857998"/>
              <a:gd name="connsiteX2957" fmla="*/ 6594077 w 10531474"/>
              <a:gd name="connsiteY2957" fmla="*/ 6401990 h 6857998"/>
              <a:gd name="connsiteX2958" fmla="*/ 6582568 w 10531474"/>
              <a:gd name="connsiteY2958" fmla="*/ 6395640 h 6857998"/>
              <a:gd name="connsiteX2959" fmla="*/ 6571852 w 10531474"/>
              <a:gd name="connsiteY2959" fmla="*/ 6388893 h 6857998"/>
              <a:gd name="connsiteX2960" fmla="*/ 6565899 w 10531474"/>
              <a:gd name="connsiteY2960" fmla="*/ 6396037 h 6857998"/>
              <a:gd name="connsiteX2961" fmla="*/ 6559549 w 10531474"/>
              <a:gd name="connsiteY2961" fmla="*/ 6402387 h 6857998"/>
              <a:gd name="connsiteX2962" fmla="*/ 6552802 w 10531474"/>
              <a:gd name="connsiteY2962" fmla="*/ 6408737 h 6857998"/>
              <a:gd name="connsiteX2963" fmla="*/ 6546452 w 10531474"/>
              <a:gd name="connsiteY2963" fmla="*/ 6414293 h 6857998"/>
              <a:gd name="connsiteX2964" fmla="*/ 6540102 w 10531474"/>
              <a:gd name="connsiteY2964" fmla="*/ 6419055 h 6857998"/>
              <a:gd name="connsiteX2965" fmla="*/ 6533752 w 10531474"/>
              <a:gd name="connsiteY2965" fmla="*/ 6424215 h 6857998"/>
              <a:gd name="connsiteX2966" fmla="*/ 6527402 w 10531474"/>
              <a:gd name="connsiteY2966" fmla="*/ 6428184 h 6857998"/>
              <a:gd name="connsiteX2967" fmla="*/ 6520655 w 10531474"/>
              <a:gd name="connsiteY2967" fmla="*/ 6432152 h 6857998"/>
              <a:gd name="connsiteX2968" fmla="*/ 6513512 w 10531474"/>
              <a:gd name="connsiteY2968" fmla="*/ 6434930 h 6857998"/>
              <a:gd name="connsiteX2969" fmla="*/ 6507162 w 10531474"/>
              <a:gd name="connsiteY2969" fmla="*/ 6437709 h 6857998"/>
              <a:gd name="connsiteX2970" fmla="*/ 6500415 w 10531474"/>
              <a:gd name="connsiteY2970" fmla="*/ 6440487 h 6857998"/>
              <a:gd name="connsiteX2971" fmla="*/ 6493668 w 10531474"/>
              <a:gd name="connsiteY2971" fmla="*/ 6442471 h 6857998"/>
              <a:gd name="connsiteX2972" fmla="*/ 6486524 w 10531474"/>
              <a:gd name="connsiteY2972" fmla="*/ 6444059 h 6857998"/>
              <a:gd name="connsiteX2973" fmla="*/ 6479380 w 10531474"/>
              <a:gd name="connsiteY2973" fmla="*/ 6445646 h 6857998"/>
              <a:gd name="connsiteX2974" fmla="*/ 6472237 w 10531474"/>
              <a:gd name="connsiteY2974" fmla="*/ 6446837 h 6857998"/>
              <a:gd name="connsiteX2975" fmla="*/ 6465490 w 10531474"/>
              <a:gd name="connsiteY2975" fmla="*/ 6447234 h 6857998"/>
              <a:gd name="connsiteX2976" fmla="*/ 6458346 w 10531474"/>
              <a:gd name="connsiteY2976" fmla="*/ 6447630 h 6857998"/>
              <a:gd name="connsiteX2977" fmla="*/ 6450805 w 10531474"/>
              <a:gd name="connsiteY2977" fmla="*/ 6447630 h 6857998"/>
              <a:gd name="connsiteX2978" fmla="*/ 6436518 w 10531474"/>
              <a:gd name="connsiteY2978" fmla="*/ 6446837 h 6857998"/>
              <a:gd name="connsiteX2979" fmla="*/ 6421834 w 10531474"/>
              <a:gd name="connsiteY2979" fmla="*/ 6444852 h 6857998"/>
              <a:gd name="connsiteX2980" fmla="*/ 6407149 w 10531474"/>
              <a:gd name="connsiteY2980" fmla="*/ 6441677 h 6857998"/>
              <a:gd name="connsiteX2981" fmla="*/ 6391671 w 10531474"/>
              <a:gd name="connsiteY2981" fmla="*/ 6438502 h 6857998"/>
              <a:gd name="connsiteX2982" fmla="*/ 6376987 w 10531474"/>
              <a:gd name="connsiteY2982" fmla="*/ 6433740 h 6857998"/>
              <a:gd name="connsiteX2983" fmla="*/ 6361905 w 10531474"/>
              <a:gd name="connsiteY2983" fmla="*/ 6428580 h 6857998"/>
              <a:gd name="connsiteX2984" fmla="*/ 6346427 w 10531474"/>
              <a:gd name="connsiteY2984" fmla="*/ 6423024 h 6857998"/>
              <a:gd name="connsiteX2985" fmla="*/ 6340077 w 10531474"/>
              <a:gd name="connsiteY2985" fmla="*/ 6424215 h 6857998"/>
              <a:gd name="connsiteX2986" fmla="*/ 6333727 w 10531474"/>
              <a:gd name="connsiteY2986" fmla="*/ 6425009 h 6857998"/>
              <a:gd name="connsiteX2987" fmla="*/ 6327377 w 10531474"/>
              <a:gd name="connsiteY2987" fmla="*/ 6426993 h 6857998"/>
              <a:gd name="connsiteX2988" fmla="*/ 6320630 w 10531474"/>
              <a:gd name="connsiteY2988" fmla="*/ 6429374 h 6857998"/>
              <a:gd name="connsiteX2989" fmla="*/ 6307930 w 10531474"/>
              <a:gd name="connsiteY2989" fmla="*/ 6433343 h 6857998"/>
              <a:gd name="connsiteX2990" fmla="*/ 6301580 w 10531474"/>
              <a:gd name="connsiteY2990" fmla="*/ 6435327 h 6857998"/>
              <a:gd name="connsiteX2991" fmla="*/ 6294834 w 10531474"/>
              <a:gd name="connsiteY2991" fmla="*/ 6436518 h 6857998"/>
              <a:gd name="connsiteX2992" fmla="*/ 6289277 w 10531474"/>
              <a:gd name="connsiteY2992" fmla="*/ 6436518 h 6857998"/>
              <a:gd name="connsiteX2993" fmla="*/ 6286102 w 10531474"/>
              <a:gd name="connsiteY2993" fmla="*/ 6435724 h 6857998"/>
              <a:gd name="connsiteX2994" fmla="*/ 6283324 w 10531474"/>
              <a:gd name="connsiteY2994" fmla="*/ 6435327 h 6857998"/>
              <a:gd name="connsiteX2995" fmla="*/ 6280149 w 10531474"/>
              <a:gd name="connsiteY2995" fmla="*/ 6434930 h 6857998"/>
              <a:gd name="connsiteX2996" fmla="*/ 6277371 w 10531474"/>
              <a:gd name="connsiteY2996" fmla="*/ 6433343 h 6857998"/>
              <a:gd name="connsiteX2997" fmla="*/ 6274196 w 10531474"/>
              <a:gd name="connsiteY2997" fmla="*/ 6432152 h 6857998"/>
              <a:gd name="connsiteX2998" fmla="*/ 6271815 w 10531474"/>
              <a:gd name="connsiteY2998" fmla="*/ 6430168 h 6857998"/>
              <a:gd name="connsiteX2999" fmla="*/ 6269434 w 10531474"/>
              <a:gd name="connsiteY2999" fmla="*/ 6427390 h 6857998"/>
              <a:gd name="connsiteX3000" fmla="*/ 6267052 w 10531474"/>
              <a:gd name="connsiteY3000" fmla="*/ 6424612 h 6857998"/>
              <a:gd name="connsiteX3001" fmla="*/ 6264671 w 10531474"/>
              <a:gd name="connsiteY3001" fmla="*/ 6421040 h 6857998"/>
              <a:gd name="connsiteX3002" fmla="*/ 6261893 w 10531474"/>
              <a:gd name="connsiteY3002" fmla="*/ 6417071 h 6857998"/>
              <a:gd name="connsiteX3003" fmla="*/ 6260305 w 10531474"/>
              <a:gd name="connsiteY3003" fmla="*/ 6412705 h 6857998"/>
              <a:gd name="connsiteX3004" fmla="*/ 6258321 w 10531474"/>
              <a:gd name="connsiteY3004" fmla="*/ 6407943 h 6857998"/>
              <a:gd name="connsiteX3005" fmla="*/ 6256337 w 10531474"/>
              <a:gd name="connsiteY3005" fmla="*/ 6402387 h 6857998"/>
              <a:gd name="connsiteX3006" fmla="*/ 6254352 w 10531474"/>
              <a:gd name="connsiteY3006" fmla="*/ 6396037 h 6857998"/>
              <a:gd name="connsiteX3007" fmla="*/ 6252765 w 10531474"/>
              <a:gd name="connsiteY3007" fmla="*/ 6393655 h 6857998"/>
              <a:gd name="connsiteX3008" fmla="*/ 6251177 w 10531474"/>
              <a:gd name="connsiteY3008" fmla="*/ 6391671 h 6857998"/>
              <a:gd name="connsiteX3009" fmla="*/ 6248796 w 10531474"/>
              <a:gd name="connsiteY3009" fmla="*/ 6391274 h 6857998"/>
              <a:gd name="connsiteX3010" fmla="*/ 6246018 w 10531474"/>
              <a:gd name="connsiteY3010" fmla="*/ 6391274 h 6857998"/>
              <a:gd name="connsiteX3011" fmla="*/ 6242446 w 10531474"/>
              <a:gd name="connsiteY3011" fmla="*/ 6391671 h 6857998"/>
              <a:gd name="connsiteX3012" fmla="*/ 6238477 w 10531474"/>
              <a:gd name="connsiteY3012" fmla="*/ 6393259 h 6857998"/>
              <a:gd name="connsiteX3013" fmla="*/ 6234509 w 10531474"/>
              <a:gd name="connsiteY3013" fmla="*/ 6395243 h 6857998"/>
              <a:gd name="connsiteX3014" fmla="*/ 6230143 w 10531474"/>
              <a:gd name="connsiteY3014" fmla="*/ 6397624 h 6857998"/>
              <a:gd name="connsiteX3015" fmla="*/ 6221412 w 10531474"/>
              <a:gd name="connsiteY3015" fmla="*/ 6403577 h 6857998"/>
              <a:gd name="connsiteX3016" fmla="*/ 6212284 w 10531474"/>
              <a:gd name="connsiteY3016" fmla="*/ 6410324 h 6857998"/>
              <a:gd name="connsiteX3017" fmla="*/ 6196409 w 10531474"/>
              <a:gd name="connsiteY3017" fmla="*/ 6422627 h 6857998"/>
              <a:gd name="connsiteX3018" fmla="*/ 6197996 w 10531474"/>
              <a:gd name="connsiteY3018" fmla="*/ 6428184 h 6857998"/>
              <a:gd name="connsiteX3019" fmla="*/ 6200774 w 10531474"/>
              <a:gd name="connsiteY3019" fmla="*/ 6433740 h 6857998"/>
              <a:gd name="connsiteX3020" fmla="*/ 6203155 w 10531474"/>
              <a:gd name="connsiteY3020" fmla="*/ 6439296 h 6857998"/>
              <a:gd name="connsiteX3021" fmla="*/ 6205140 w 10531474"/>
              <a:gd name="connsiteY3021" fmla="*/ 6444852 h 6857998"/>
              <a:gd name="connsiteX3022" fmla="*/ 6205537 w 10531474"/>
              <a:gd name="connsiteY3022" fmla="*/ 6447630 h 6857998"/>
              <a:gd name="connsiteX3023" fmla="*/ 6205537 w 10531474"/>
              <a:gd name="connsiteY3023" fmla="*/ 6450012 h 6857998"/>
              <a:gd name="connsiteX3024" fmla="*/ 6205140 w 10531474"/>
              <a:gd name="connsiteY3024" fmla="*/ 6452790 h 6857998"/>
              <a:gd name="connsiteX3025" fmla="*/ 6203949 w 10531474"/>
              <a:gd name="connsiteY3025" fmla="*/ 6455568 h 6857998"/>
              <a:gd name="connsiteX3026" fmla="*/ 6201965 w 10531474"/>
              <a:gd name="connsiteY3026" fmla="*/ 6457949 h 6857998"/>
              <a:gd name="connsiteX3027" fmla="*/ 6199584 w 10531474"/>
              <a:gd name="connsiteY3027" fmla="*/ 6460330 h 6857998"/>
              <a:gd name="connsiteX3028" fmla="*/ 6196805 w 10531474"/>
              <a:gd name="connsiteY3028" fmla="*/ 6463109 h 6857998"/>
              <a:gd name="connsiteX3029" fmla="*/ 6192440 w 10531474"/>
              <a:gd name="connsiteY3029" fmla="*/ 6464696 h 6857998"/>
              <a:gd name="connsiteX3030" fmla="*/ 6116240 w 10531474"/>
              <a:gd name="connsiteY3030" fmla="*/ 6467871 h 6857998"/>
              <a:gd name="connsiteX3031" fmla="*/ 6114255 w 10531474"/>
              <a:gd name="connsiteY3031" fmla="*/ 6464299 h 6857998"/>
              <a:gd name="connsiteX3032" fmla="*/ 6112271 w 10531474"/>
              <a:gd name="connsiteY3032" fmla="*/ 6461918 h 6857998"/>
              <a:gd name="connsiteX3033" fmla="*/ 6110287 w 10531474"/>
              <a:gd name="connsiteY3033" fmla="*/ 6459537 h 6857998"/>
              <a:gd name="connsiteX3034" fmla="*/ 6108302 w 10531474"/>
              <a:gd name="connsiteY3034" fmla="*/ 6457552 h 6857998"/>
              <a:gd name="connsiteX3035" fmla="*/ 6105921 w 10531474"/>
              <a:gd name="connsiteY3035" fmla="*/ 6455568 h 6857998"/>
              <a:gd name="connsiteX3036" fmla="*/ 6103540 w 10531474"/>
              <a:gd name="connsiteY3036" fmla="*/ 6453980 h 6857998"/>
              <a:gd name="connsiteX3037" fmla="*/ 6097984 w 10531474"/>
              <a:gd name="connsiteY3037" fmla="*/ 6451996 h 6857998"/>
              <a:gd name="connsiteX3038" fmla="*/ 6092427 w 10531474"/>
              <a:gd name="connsiteY3038" fmla="*/ 6451202 h 6857998"/>
              <a:gd name="connsiteX3039" fmla="*/ 6086474 w 10531474"/>
              <a:gd name="connsiteY3039" fmla="*/ 6451202 h 6857998"/>
              <a:gd name="connsiteX3040" fmla="*/ 6080918 w 10531474"/>
              <a:gd name="connsiteY3040" fmla="*/ 6451599 h 6857998"/>
              <a:gd name="connsiteX3041" fmla="*/ 6074171 w 10531474"/>
              <a:gd name="connsiteY3041" fmla="*/ 6452790 h 6857998"/>
              <a:gd name="connsiteX3042" fmla="*/ 6067424 w 10531474"/>
              <a:gd name="connsiteY3042" fmla="*/ 6454377 h 6857998"/>
              <a:gd name="connsiteX3043" fmla="*/ 6060677 w 10531474"/>
              <a:gd name="connsiteY3043" fmla="*/ 6457552 h 6857998"/>
              <a:gd name="connsiteX3044" fmla="*/ 6053137 w 10531474"/>
              <a:gd name="connsiteY3044" fmla="*/ 6461124 h 6857998"/>
              <a:gd name="connsiteX3045" fmla="*/ 6046390 w 10531474"/>
              <a:gd name="connsiteY3045" fmla="*/ 6464299 h 6857998"/>
              <a:gd name="connsiteX3046" fmla="*/ 6032499 w 10531474"/>
              <a:gd name="connsiteY3046" fmla="*/ 6471840 h 6857998"/>
              <a:gd name="connsiteX3047" fmla="*/ 6025355 w 10531474"/>
              <a:gd name="connsiteY3047" fmla="*/ 6475015 h 6857998"/>
              <a:gd name="connsiteX3048" fmla="*/ 6018212 w 10531474"/>
              <a:gd name="connsiteY3048" fmla="*/ 6477793 h 6857998"/>
              <a:gd name="connsiteX3049" fmla="*/ 6011465 w 10531474"/>
              <a:gd name="connsiteY3049" fmla="*/ 6479777 h 6857998"/>
              <a:gd name="connsiteX3050" fmla="*/ 6004718 w 10531474"/>
              <a:gd name="connsiteY3050" fmla="*/ 6480571 h 6857998"/>
              <a:gd name="connsiteX3051" fmla="*/ 6001146 w 10531474"/>
              <a:gd name="connsiteY3051" fmla="*/ 6480174 h 6857998"/>
              <a:gd name="connsiteX3052" fmla="*/ 5997574 w 10531474"/>
              <a:gd name="connsiteY3052" fmla="*/ 6480174 h 6857998"/>
              <a:gd name="connsiteX3053" fmla="*/ 5993605 w 10531474"/>
              <a:gd name="connsiteY3053" fmla="*/ 6478984 h 6857998"/>
              <a:gd name="connsiteX3054" fmla="*/ 5990430 w 10531474"/>
              <a:gd name="connsiteY3054" fmla="*/ 6478190 h 6857998"/>
              <a:gd name="connsiteX3055" fmla="*/ 5986859 w 10531474"/>
              <a:gd name="connsiteY3055" fmla="*/ 6476205 h 6857998"/>
              <a:gd name="connsiteX3056" fmla="*/ 5983287 w 10531474"/>
              <a:gd name="connsiteY3056" fmla="*/ 6474221 h 6857998"/>
              <a:gd name="connsiteX3057" fmla="*/ 5980112 w 10531474"/>
              <a:gd name="connsiteY3057" fmla="*/ 6471840 h 6857998"/>
              <a:gd name="connsiteX3058" fmla="*/ 5976540 w 10531474"/>
              <a:gd name="connsiteY3058" fmla="*/ 6468665 h 6857998"/>
              <a:gd name="connsiteX3059" fmla="*/ 5972968 w 10531474"/>
              <a:gd name="connsiteY3059" fmla="*/ 6465490 h 6857998"/>
              <a:gd name="connsiteX3060" fmla="*/ 5969793 w 10531474"/>
              <a:gd name="connsiteY3060" fmla="*/ 6461124 h 6857998"/>
              <a:gd name="connsiteX3061" fmla="*/ 5966221 w 10531474"/>
              <a:gd name="connsiteY3061" fmla="*/ 6455965 h 6857998"/>
              <a:gd name="connsiteX3062" fmla="*/ 5962649 w 10531474"/>
              <a:gd name="connsiteY3062" fmla="*/ 6451202 h 6857998"/>
              <a:gd name="connsiteX3063" fmla="*/ 5959871 w 10531474"/>
              <a:gd name="connsiteY3063" fmla="*/ 6451599 h 6857998"/>
              <a:gd name="connsiteX3064" fmla="*/ 5953918 w 10531474"/>
              <a:gd name="connsiteY3064" fmla="*/ 6453584 h 6857998"/>
              <a:gd name="connsiteX3065" fmla="*/ 5950346 w 10531474"/>
              <a:gd name="connsiteY3065" fmla="*/ 6455568 h 6857998"/>
              <a:gd name="connsiteX3066" fmla="*/ 5947568 w 10531474"/>
              <a:gd name="connsiteY3066" fmla="*/ 6457155 h 6857998"/>
              <a:gd name="connsiteX3067" fmla="*/ 5945187 w 10531474"/>
              <a:gd name="connsiteY3067" fmla="*/ 6459140 h 6857998"/>
              <a:gd name="connsiteX3068" fmla="*/ 5943599 w 10531474"/>
              <a:gd name="connsiteY3068" fmla="*/ 6461124 h 6857998"/>
              <a:gd name="connsiteX3069" fmla="*/ 5940821 w 10531474"/>
              <a:gd name="connsiteY3069" fmla="*/ 6467871 h 6857998"/>
              <a:gd name="connsiteX3070" fmla="*/ 5937646 w 10531474"/>
              <a:gd name="connsiteY3070" fmla="*/ 6474221 h 6857998"/>
              <a:gd name="connsiteX3071" fmla="*/ 5934471 w 10531474"/>
              <a:gd name="connsiteY3071" fmla="*/ 6479777 h 6857998"/>
              <a:gd name="connsiteX3072" fmla="*/ 5931296 w 10531474"/>
              <a:gd name="connsiteY3072" fmla="*/ 6484540 h 6857998"/>
              <a:gd name="connsiteX3073" fmla="*/ 5927724 w 10531474"/>
              <a:gd name="connsiteY3073" fmla="*/ 6488905 h 6857998"/>
              <a:gd name="connsiteX3074" fmla="*/ 5924549 w 10531474"/>
              <a:gd name="connsiteY3074" fmla="*/ 6493271 h 6857998"/>
              <a:gd name="connsiteX3075" fmla="*/ 5921374 w 10531474"/>
              <a:gd name="connsiteY3075" fmla="*/ 6496843 h 6857998"/>
              <a:gd name="connsiteX3076" fmla="*/ 5918199 w 10531474"/>
              <a:gd name="connsiteY3076" fmla="*/ 6499621 h 6857998"/>
              <a:gd name="connsiteX3077" fmla="*/ 5914627 w 10531474"/>
              <a:gd name="connsiteY3077" fmla="*/ 6502399 h 6857998"/>
              <a:gd name="connsiteX3078" fmla="*/ 5910659 w 10531474"/>
              <a:gd name="connsiteY3078" fmla="*/ 6504780 h 6857998"/>
              <a:gd name="connsiteX3079" fmla="*/ 5907087 w 10531474"/>
              <a:gd name="connsiteY3079" fmla="*/ 6505971 h 6857998"/>
              <a:gd name="connsiteX3080" fmla="*/ 5903912 w 10531474"/>
              <a:gd name="connsiteY3080" fmla="*/ 6507559 h 6857998"/>
              <a:gd name="connsiteX3081" fmla="*/ 5899943 w 10531474"/>
              <a:gd name="connsiteY3081" fmla="*/ 6508749 h 6857998"/>
              <a:gd name="connsiteX3082" fmla="*/ 5896371 w 10531474"/>
              <a:gd name="connsiteY3082" fmla="*/ 6509146 h 6857998"/>
              <a:gd name="connsiteX3083" fmla="*/ 5892402 w 10531474"/>
              <a:gd name="connsiteY3083" fmla="*/ 6509543 h 6857998"/>
              <a:gd name="connsiteX3084" fmla="*/ 5889227 w 10531474"/>
              <a:gd name="connsiteY3084" fmla="*/ 6509543 h 6857998"/>
              <a:gd name="connsiteX3085" fmla="*/ 5885259 w 10531474"/>
              <a:gd name="connsiteY3085" fmla="*/ 6509146 h 6857998"/>
              <a:gd name="connsiteX3086" fmla="*/ 5881290 w 10531474"/>
              <a:gd name="connsiteY3086" fmla="*/ 6507955 h 6857998"/>
              <a:gd name="connsiteX3087" fmla="*/ 5873352 w 10531474"/>
              <a:gd name="connsiteY3087" fmla="*/ 6505971 h 6857998"/>
              <a:gd name="connsiteX3088" fmla="*/ 5865415 w 10531474"/>
              <a:gd name="connsiteY3088" fmla="*/ 6502796 h 6857998"/>
              <a:gd name="connsiteX3089" fmla="*/ 5857477 w 10531474"/>
              <a:gd name="connsiteY3089" fmla="*/ 6498430 h 6857998"/>
              <a:gd name="connsiteX3090" fmla="*/ 5849143 w 10531474"/>
              <a:gd name="connsiteY3090" fmla="*/ 6493271 h 6857998"/>
              <a:gd name="connsiteX3091" fmla="*/ 5841602 w 10531474"/>
              <a:gd name="connsiteY3091" fmla="*/ 6488112 h 6857998"/>
              <a:gd name="connsiteX3092" fmla="*/ 5824537 w 10531474"/>
              <a:gd name="connsiteY3092" fmla="*/ 6475809 h 6857998"/>
              <a:gd name="connsiteX3093" fmla="*/ 5810646 w 10531474"/>
              <a:gd name="connsiteY3093" fmla="*/ 6476205 h 6857998"/>
              <a:gd name="connsiteX3094" fmla="*/ 5796755 w 10531474"/>
              <a:gd name="connsiteY3094" fmla="*/ 6476205 h 6857998"/>
              <a:gd name="connsiteX3095" fmla="*/ 5783262 w 10531474"/>
              <a:gd name="connsiteY3095" fmla="*/ 6475015 h 6857998"/>
              <a:gd name="connsiteX3096" fmla="*/ 5776515 w 10531474"/>
              <a:gd name="connsiteY3096" fmla="*/ 6474221 h 6857998"/>
              <a:gd name="connsiteX3097" fmla="*/ 5770165 w 10531474"/>
              <a:gd name="connsiteY3097" fmla="*/ 6472634 h 6857998"/>
              <a:gd name="connsiteX3098" fmla="*/ 5763815 w 10531474"/>
              <a:gd name="connsiteY3098" fmla="*/ 6471443 h 6857998"/>
              <a:gd name="connsiteX3099" fmla="*/ 5757465 w 10531474"/>
              <a:gd name="connsiteY3099" fmla="*/ 6468665 h 6857998"/>
              <a:gd name="connsiteX3100" fmla="*/ 5751115 w 10531474"/>
              <a:gd name="connsiteY3100" fmla="*/ 6466284 h 6857998"/>
              <a:gd name="connsiteX3101" fmla="*/ 5744765 w 10531474"/>
              <a:gd name="connsiteY3101" fmla="*/ 6463505 h 6857998"/>
              <a:gd name="connsiteX3102" fmla="*/ 5738415 w 10531474"/>
              <a:gd name="connsiteY3102" fmla="*/ 6459537 h 6857998"/>
              <a:gd name="connsiteX3103" fmla="*/ 5731668 w 10531474"/>
              <a:gd name="connsiteY3103" fmla="*/ 6455171 h 6857998"/>
              <a:gd name="connsiteX3104" fmla="*/ 5726112 w 10531474"/>
              <a:gd name="connsiteY3104" fmla="*/ 6450012 h 6857998"/>
              <a:gd name="connsiteX3105" fmla="*/ 5719365 w 10531474"/>
              <a:gd name="connsiteY3105" fmla="*/ 6444852 h 6857998"/>
              <a:gd name="connsiteX3106" fmla="*/ 5715793 w 10531474"/>
              <a:gd name="connsiteY3106" fmla="*/ 6441280 h 6857998"/>
              <a:gd name="connsiteX3107" fmla="*/ 5712221 w 10531474"/>
              <a:gd name="connsiteY3107" fmla="*/ 6438899 h 6857998"/>
              <a:gd name="connsiteX3108" fmla="*/ 5708252 w 10531474"/>
              <a:gd name="connsiteY3108" fmla="*/ 6436915 h 6857998"/>
              <a:gd name="connsiteX3109" fmla="*/ 5704680 w 10531474"/>
              <a:gd name="connsiteY3109" fmla="*/ 6435327 h 6857998"/>
              <a:gd name="connsiteX3110" fmla="*/ 5700712 w 10531474"/>
              <a:gd name="connsiteY3110" fmla="*/ 6434534 h 6857998"/>
              <a:gd name="connsiteX3111" fmla="*/ 5696346 w 10531474"/>
              <a:gd name="connsiteY3111" fmla="*/ 6433343 h 6857998"/>
              <a:gd name="connsiteX3112" fmla="*/ 5692377 w 10531474"/>
              <a:gd name="connsiteY3112" fmla="*/ 6432946 h 6857998"/>
              <a:gd name="connsiteX3113" fmla="*/ 5688409 w 10531474"/>
              <a:gd name="connsiteY3113" fmla="*/ 6432946 h 6857998"/>
              <a:gd name="connsiteX3114" fmla="*/ 5679677 w 10531474"/>
              <a:gd name="connsiteY3114" fmla="*/ 6433740 h 6857998"/>
              <a:gd name="connsiteX3115" fmla="*/ 5671343 w 10531474"/>
              <a:gd name="connsiteY3115" fmla="*/ 6435327 h 6857998"/>
              <a:gd name="connsiteX3116" fmla="*/ 5662612 w 10531474"/>
              <a:gd name="connsiteY3116" fmla="*/ 6437312 h 6857998"/>
              <a:gd name="connsiteX3117" fmla="*/ 5653087 w 10531474"/>
              <a:gd name="connsiteY3117" fmla="*/ 6440487 h 6857998"/>
              <a:gd name="connsiteX3118" fmla="*/ 5644355 w 10531474"/>
              <a:gd name="connsiteY3118" fmla="*/ 6442868 h 6857998"/>
              <a:gd name="connsiteX3119" fmla="*/ 5635227 w 10531474"/>
              <a:gd name="connsiteY3119" fmla="*/ 6445249 h 6857998"/>
              <a:gd name="connsiteX3120" fmla="*/ 5625702 w 10531474"/>
              <a:gd name="connsiteY3120" fmla="*/ 6446837 h 6857998"/>
              <a:gd name="connsiteX3121" fmla="*/ 5616177 w 10531474"/>
              <a:gd name="connsiteY3121" fmla="*/ 6447630 h 6857998"/>
              <a:gd name="connsiteX3122" fmla="*/ 5611812 w 10531474"/>
              <a:gd name="connsiteY3122" fmla="*/ 6448027 h 6857998"/>
              <a:gd name="connsiteX3123" fmla="*/ 5607446 w 10531474"/>
              <a:gd name="connsiteY3123" fmla="*/ 6447630 h 6857998"/>
              <a:gd name="connsiteX3124" fmla="*/ 5602684 w 10531474"/>
              <a:gd name="connsiteY3124" fmla="*/ 6447234 h 6857998"/>
              <a:gd name="connsiteX3125" fmla="*/ 5598318 w 10531474"/>
              <a:gd name="connsiteY3125" fmla="*/ 6446043 h 6857998"/>
              <a:gd name="connsiteX3126" fmla="*/ 5593952 w 10531474"/>
              <a:gd name="connsiteY3126" fmla="*/ 6445249 h 6857998"/>
              <a:gd name="connsiteX3127" fmla="*/ 5589190 w 10531474"/>
              <a:gd name="connsiteY3127" fmla="*/ 6443265 h 6857998"/>
              <a:gd name="connsiteX3128" fmla="*/ 5584824 w 10531474"/>
              <a:gd name="connsiteY3128" fmla="*/ 6441280 h 6857998"/>
              <a:gd name="connsiteX3129" fmla="*/ 5580459 w 10531474"/>
              <a:gd name="connsiteY3129" fmla="*/ 6438502 h 6857998"/>
              <a:gd name="connsiteX3130" fmla="*/ 5568552 w 10531474"/>
              <a:gd name="connsiteY3130" fmla="*/ 6455965 h 6857998"/>
              <a:gd name="connsiteX3131" fmla="*/ 5563790 w 10531474"/>
              <a:gd name="connsiteY3131" fmla="*/ 6463109 h 6857998"/>
              <a:gd name="connsiteX3132" fmla="*/ 5558234 w 10531474"/>
              <a:gd name="connsiteY3132" fmla="*/ 6469459 h 6857998"/>
              <a:gd name="connsiteX3133" fmla="*/ 5552280 w 10531474"/>
              <a:gd name="connsiteY3133" fmla="*/ 6474618 h 6857998"/>
              <a:gd name="connsiteX3134" fmla="*/ 5546724 w 10531474"/>
              <a:gd name="connsiteY3134" fmla="*/ 6478984 h 6857998"/>
              <a:gd name="connsiteX3135" fmla="*/ 5540771 w 10531474"/>
              <a:gd name="connsiteY3135" fmla="*/ 6482952 h 6857998"/>
              <a:gd name="connsiteX3136" fmla="*/ 5533627 w 10531474"/>
              <a:gd name="connsiteY3136" fmla="*/ 6486127 h 6857998"/>
              <a:gd name="connsiteX3137" fmla="*/ 5527277 w 10531474"/>
              <a:gd name="connsiteY3137" fmla="*/ 6488112 h 6857998"/>
              <a:gd name="connsiteX3138" fmla="*/ 5520530 w 10531474"/>
              <a:gd name="connsiteY3138" fmla="*/ 6490096 h 6857998"/>
              <a:gd name="connsiteX3139" fmla="*/ 5514180 w 10531474"/>
              <a:gd name="connsiteY3139" fmla="*/ 6490493 h 6857998"/>
              <a:gd name="connsiteX3140" fmla="*/ 5507434 w 10531474"/>
              <a:gd name="connsiteY3140" fmla="*/ 6490890 h 6857998"/>
              <a:gd name="connsiteX3141" fmla="*/ 5500290 w 10531474"/>
              <a:gd name="connsiteY3141" fmla="*/ 6490493 h 6857998"/>
              <a:gd name="connsiteX3142" fmla="*/ 5493940 w 10531474"/>
              <a:gd name="connsiteY3142" fmla="*/ 6489302 h 6857998"/>
              <a:gd name="connsiteX3143" fmla="*/ 5487590 w 10531474"/>
              <a:gd name="connsiteY3143" fmla="*/ 6488112 h 6857998"/>
              <a:gd name="connsiteX3144" fmla="*/ 5481240 w 10531474"/>
              <a:gd name="connsiteY3144" fmla="*/ 6485334 h 6857998"/>
              <a:gd name="connsiteX3145" fmla="*/ 5475287 w 10531474"/>
              <a:gd name="connsiteY3145" fmla="*/ 6482952 h 6857998"/>
              <a:gd name="connsiteX3146" fmla="*/ 5469730 w 10531474"/>
              <a:gd name="connsiteY3146" fmla="*/ 6479777 h 6857998"/>
              <a:gd name="connsiteX3147" fmla="*/ 5463380 w 10531474"/>
              <a:gd name="connsiteY3147" fmla="*/ 6476205 h 6857998"/>
              <a:gd name="connsiteX3148" fmla="*/ 5457824 w 10531474"/>
              <a:gd name="connsiteY3148" fmla="*/ 6473824 h 6857998"/>
              <a:gd name="connsiteX3149" fmla="*/ 5451871 w 10531474"/>
              <a:gd name="connsiteY3149" fmla="*/ 6472237 h 6857998"/>
              <a:gd name="connsiteX3150" fmla="*/ 5446712 w 10531474"/>
              <a:gd name="connsiteY3150" fmla="*/ 6471840 h 6857998"/>
              <a:gd name="connsiteX3151" fmla="*/ 5441949 w 10531474"/>
              <a:gd name="connsiteY3151" fmla="*/ 6471840 h 6857998"/>
              <a:gd name="connsiteX3152" fmla="*/ 5437584 w 10531474"/>
              <a:gd name="connsiteY3152" fmla="*/ 6472634 h 6857998"/>
              <a:gd name="connsiteX3153" fmla="*/ 5433218 w 10531474"/>
              <a:gd name="connsiteY3153" fmla="*/ 6474221 h 6857998"/>
              <a:gd name="connsiteX3154" fmla="*/ 5428455 w 10531474"/>
              <a:gd name="connsiteY3154" fmla="*/ 6476205 h 6857998"/>
              <a:gd name="connsiteX3155" fmla="*/ 5420915 w 10531474"/>
              <a:gd name="connsiteY3155" fmla="*/ 6480571 h 6857998"/>
              <a:gd name="connsiteX3156" fmla="*/ 5412977 w 10531474"/>
              <a:gd name="connsiteY3156" fmla="*/ 6484937 h 6857998"/>
              <a:gd name="connsiteX3157" fmla="*/ 5409009 w 10531474"/>
              <a:gd name="connsiteY3157" fmla="*/ 6486921 h 6857998"/>
              <a:gd name="connsiteX3158" fmla="*/ 5405040 w 10531474"/>
              <a:gd name="connsiteY3158" fmla="*/ 6488905 h 6857998"/>
              <a:gd name="connsiteX3159" fmla="*/ 5400674 w 10531474"/>
              <a:gd name="connsiteY3159" fmla="*/ 6490096 h 6857998"/>
              <a:gd name="connsiteX3160" fmla="*/ 5396309 w 10531474"/>
              <a:gd name="connsiteY3160" fmla="*/ 6490890 h 6857998"/>
              <a:gd name="connsiteX3161" fmla="*/ 5383609 w 10531474"/>
              <a:gd name="connsiteY3161" fmla="*/ 6478984 h 6857998"/>
              <a:gd name="connsiteX3162" fmla="*/ 5370512 w 10531474"/>
              <a:gd name="connsiteY3162" fmla="*/ 6467871 h 6857998"/>
              <a:gd name="connsiteX3163" fmla="*/ 5363765 w 10531474"/>
              <a:gd name="connsiteY3163" fmla="*/ 6462315 h 6857998"/>
              <a:gd name="connsiteX3164" fmla="*/ 5357018 w 10531474"/>
              <a:gd name="connsiteY3164" fmla="*/ 6457949 h 6857998"/>
              <a:gd name="connsiteX3165" fmla="*/ 5349874 w 10531474"/>
              <a:gd name="connsiteY3165" fmla="*/ 6453584 h 6857998"/>
              <a:gd name="connsiteX3166" fmla="*/ 5343127 w 10531474"/>
              <a:gd name="connsiteY3166" fmla="*/ 6449615 h 6857998"/>
              <a:gd name="connsiteX3167" fmla="*/ 5335587 w 10531474"/>
              <a:gd name="connsiteY3167" fmla="*/ 6446043 h 6857998"/>
              <a:gd name="connsiteX3168" fmla="*/ 5328046 w 10531474"/>
              <a:gd name="connsiteY3168" fmla="*/ 6443265 h 6857998"/>
              <a:gd name="connsiteX3169" fmla="*/ 5320109 w 10531474"/>
              <a:gd name="connsiteY3169" fmla="*/ 6440884 h 6857998"/>
              <a:gd name="connsiteX3170" fmla="*/ 5311774 w 10531474"/>
              <a:gd name="connsiteY3170" fmla="*/ 6439296 h 6857998"/>
              <a:gd name="connsiteX3171" fmla="*/ 5303440 w 10531474"/>
              <a:gd name="connsiteY3171" fmla="*/ 6438899 h 6857998"/>
              <a:gd name="connsiteX3172" fmla="*/ 5293915 w 10531474"/>
              <a:gd name="connsiteY3172" fmla="*/ 6438899 h 6857998"/>
              <a:gd name="connsiteX3173" fmla="*/ 5284787 w 10531474"/>
              <a:gd name="connsiteY3173" fmla="*/ 6439693 h 6857998"/>
              <a:gd name="connsiteX3174" fmla="*/ 5274865 w 10531474"/>
              <a:gd name="connsiteY3174" fmla="*/ 6441677 h 6857998"/>
              <a:gd name="connsiteX3175" fmla="*/ 5268118 w 10531474"/>
              <a:gd name="connsiteY3175" fmla="*/ 6443662 h 6857998"/>
              <a:gd name="connsiteX3176" fmla="*/ 5262165 w 10531474"/>
              <a:gd name="connsiteY3176" fmla="*/ 6446837 h 6857998"/>
              <a:gd name="connsiteX3177" fmla="*/ 5257799 w 10531474"/>
              <a:gd name="connsiteY3177" fmla="*/ 6450012 h 6857998"/>
              <a:gd name="connsiteX3178" fmla="*/ 5253830 w 10531474"/>
              <a:gd name="connsiteY3178" fmla="*/ 6453584 h 6857998"/>
              <a:gd name="connsiteX3179" fmla="*/ 5251052 w 10531474"/>
              <a:gd name="connsiteY3179" fmla="*/ 6457949 h 6857998"/>
              <a:gd name="connsiteX3180" fmla="*/ 5249465 w 10531474"/>
              <a:gd name="connsiteY3180" fmla="*/ 6463505 h 6857998"/>
              <a:gd name="connsiteX3181" fmla="*/ 5247877 w 10531474"/>
              <a:gd name="connsiteY3181" fmla="*/ 6468665 h 6857998"/>
              <a:gd name="connsiteX3182" fmla="*/ 5246687 w 10531474"/>
              <a:gd name="connsiteY3182" fmla="*/ 6474618 h 6857998"/>
              <a:gd name="connsiteX3183" fmla="*/ 5246290 w 10531474"/>
              <a:gd name="connsiteY3183" fmla="*/ 6484540 h 6857998"/>
              <a:gd name="connsiteX3184" fmla="*/ 5245893 w 10531474"/>
              <a:gd name="connsiteY3184" fmla="*/ 6492080 h 6857998"/>
              <a:gd name="connsiteX3185" fmla="*/ 5244305 w 10531474"/>
              <a:gd name="connsiteY3185" fmla="*/ 6498430 h 6857998"/>
              <a:gd name="connsiteX3186" fmla="*/ 5242321 w 10531474"/>
              <a:gd name="connsiteY3186" fmla="*/ 6503193 h 6857998"/>
              <a:gd name="connsiteX3187" fmla="*/ 5240337 w 10531474"/>
              <a:gd name="connsiteY3187" fmla="*/ 6507162 h 6857998"/>
              <a:gd name="connsiteX3188" fmla="*/ 5237559 w 10531474"/>
              <a:gd name="connsiteY3188" fmla="*/ 6509543 h 6857998"/>
              <a:gd name="connsiteX3189" fmla="*/ 5234384 w 10531474"/>
              <a:gd name="connsiteY3189" fmla="*/ 6510734 h 6857998"/>
              <a:gd name="connsiteX3190" fmla="*/ 5231210 w 10531474"/>
              <a:gd name="connsiteY3190" fmla="*/ 6511130 h 6857998"/>
              <a:gd name="connsiteX3191" fmla="*/ 5227240 w 10531474"/>
              <a:gd name="connsiteY3191" fmla="*/ 6510734 h 6857998"/>
              <a:gd name="connsiteX3192" fmla="*/ 5223271 w 10531474"/>
              <a:gd name="connsiteY3192" fmla="*/ 6509543 h 6857998"/>
              <a:gd name="connsiteX3193" fmla="*/ 5219302 w 10531474"/>
              <a:gd name="connsiteY3193" fmla="*/ 6507559 h 6857998"/>
              <a:gd name="connsiteX3194" fmla="*/ 5214937 w 10531474"/>
              <a:gd name="connsiteY3194" fmla="*/ 6505177 h 6857998"/>
              <a:gd name="connsiteX3195" fmla="*/ 5205412 w 10531474"/>
              <a:gd name="connsiteY3195" fmla="*/ 6499224 h 6857998"/>
              <a:gd name="connsiteX3196" fmla="*/ 5196285 w 10531474"/>
              <a:gd name="connsiteY3196" fmla="*/ 6492477 h 6857998"/>
              <a:gd name="connsiteX3197" fmla="*/ 5185965 w 10531474"/>
              <a:gd name="connsiteY3197" fmla="*/ 6489302 h 6857998"/>
              <a:gd name="connsiteX3198" fmla="*/ 5175646 w 10531474"/>
              <a:gd name="connsiteY3198" fmla="*/ 6486921 h 6857998"/>
              <a:gd name="connsiteX3199" fmla="*/ 5164931 w 10531474"/>
              <a:gd name="connsiteY3199" fmla="*/ 6485334 h 6857998"/>
              <a:gd name="connsiteX3200" fmla="*/ 5153818 w 10531474"/>
              <a:gd name="connsiteY3200" fmla="*/ 6484540 h 6857998"/>
              <a:gd name="connsiteX3201" fmla="*/ 5142705 w 10531474"/>
              <a:gd name="connsiteY3201" fmla="*/ 6484143 h 6857998"/>
              <a:gd name="connsiteX3202" fmla="*/ 5131990 w 10531474"/>
              <a:gd name="connsiteY3202" fmla="*/ 6484143 h 6857998"/>
              <a:gd name="connsiteX3203" fmla="*/ 5109765 w 10531474"/>
              <a:gd name="connsiteY3203" fmla="*/ 6483746 h 6857998"/>
              <a:gd name="connsiteX3204" fmla="*/ 5099049 w 10531474"/>
              <a:gd name="connsiteY3204" fmla="*/ 6483746 h 6857998"/>
              <a:gd name="connsiteX3205" fmla="*/ 5087937 w 10531474"/>
              <a:gd name="connsiteY3205" fmla="*/ 6482555 h 6857998"/>
              <a:gd name="connsiteX3206" fmla="*/ 5077221 w 10531474"/>
              <a:gd name="connsiteY3206" fmla="*/ 6480968 h 6857998"/>
              <a:gd name="connsiteX3207" fmla="*/ 5066505 w 10531474"/>
              <a:gd name="connsiteY3207" fmla="*/ 6478984 h 6857998"/>
              <a:gd name="connsiteX3208" fmla="*/ 5056188 w 10531474"/>
              <a:gd name="connsiteY3208" fmla="*/ 6475809 h 6857998"/>
              <a:gd name="connsiteX3209" fmla="*/ 5051424 w 10531474"/>
              <a:gd name="connsiteY3209" fmla="*/ 6473824 h 6857998"/>
              <a:gd name="connsiteX3210" fmla="*/ 5046266 w 10531474"/>
              <a:gd name="connsiteY3210" fmla="*/ 6471840 h 6857998"/>
              <a:gd name="connsiteX3211" fmla="*/ 5041105 w 10531474"/>
              <a:gd name="connsiteY3211" fmla="*/ 6468665 h 6857998"/>
              <a:gd name="connsiteX3212" fmla="*/ 5035946 w 10531474"/>
              <a:gd name="connsiteY3212" fmla="*/ 6465887 h 6857998"/>
              <a:gd name="connsiteX3213" fmla="*/ 5031580 w 10531474"/>
              <a:gd name="connsiteY3213" fmla="*/ 6463109 h 6857998"/>
              <a:gd name="connsiteX3214" fmla="*/ 5026818 w 10531474"/>
              <a:gd name="connsiteY3214" fmla="*/ 6459140 h 6857998"/>
              <a:gd name="connsiteX3215" fmla="*/ 4992687 w 10531474"/>
              <a:gd name="connsiteY3215" fmla="*/ 6467871 h 6857998"/>
              <a:gd name="connsiteX3216" fmla="*/ 4976018 w 10531474"/>
              <a:gd name="connsiteY3216" fmla="*/ 6472634 h 6857998"/>
              <a:gd name="connsiteX3217" fmla="*/ 4959746 w 10531474"/>
              <a:gd name="connsiteY3217" fmla="*/ 6478190 h 6857998"/>
              <a:gd name="connsiteX3218" fmla="*/ 4943474 w 10531474"/>
              <a:gd name="connsiteY3218" fmla="*/ 6484540 h 6857998"/>
              <a:gd name="connsiteX3219" fmla="*/ 4935935 w 10531474"/>
              <a:gd name="connsiteY3219" fmla="*/ 6488112 h 6857998"/>
              <a:gd name="connsiteX3220" fmla="*/ 4927996 w 10531474"/>
              <a:gd name="connsiteY3220" fmla="*/ 6492080 h 6857998"/>
              <a:gd name="connsiteX3221" fmla="*/ 4920455 w 10531474"/>
              <a:gd name="connsiteY3221" fmla="*/ 6495652 h 6857998"/>
              <a:gd name="connsiteX3222" fmla="*/ 4913312 w 10531474"/>
              <a:gd name="connsiteY3222" fmla="*/ 6500812 h 6857998"/>
              <a:gd name="connsiteX3223" fmla="*/ 4905771 w 10531474"/>
              <a:gd name="connsiteY3223" fmla="*/ 6505574 h 6857998"/>
              <a:gd name="connsiteX3224" fmla="*/ 4898230 w 10531474"/>
              <a:gd name="connsiteY3224" fmla="*/ 6511130 h 6857998"/>
              <a:gd name="connsiteX3225" fmla="*/ 4893071 w 10531474"/>
              <a:gd name="connsiteY3225" fmla="*/ 6515099 h 6857998"/>
              <a:gd name="connsiteX3226" fmla="*/ 4887912 w 10531474"/>
              <a:gd name="connsiteY3226" fmla="*/ 6517877 h 6857998"/>
              <a:gd name="connsiteX3227" fmla="*/ 4882752 w 10531474"/>
              <a:gd name="connsiteY3227" fmla="*/ 6519862 h 6857998"/>
              <a:gd name="connsiteX3228" fmla="*/ 4880371 w 10531474"/>
              <a:gd name="connsiteY3228" fmla="*/ 6521052 h 6857998"/>
              <a:gd name="connsiteX3229" fmla="*/ 4877593 w 10531474"/>
              <a:gd name="connsiteY3229" fmla="*/ 6521052 h 6857998"/>
              <a:gd name="connsiteX3230" fmla="*/ 4875212 w 10531474"/>
              <a:gd name="connsiteY3230" fmla="*/ 6521052 h 6857998"/>
              <a:gd name="connsiteX3231" fmla="*/ 4872830 w 10531474"/>
              <a:gd name="connsiteY3231" fmla="*/ 6520259 h 6857998"/>
              <a:gd name="connsiteX3232" fmla="*/ 4870449 w 10531474"/>
              <a:gd name="connsiteY3232" fmla="*/ 6519465 h 6857998"/>
              <a:gd name="connsiteX3233" fmla="*/ 4868068 w 10531474"/>
              <a:gd name="connsiteY3233" fmla="*/ 6517877 h 6857998"/>
              <a:gd name="connsiteX3234" fmla="*/ 4865290 w 10531474"/>
              <a:gd name="connsiteY3234" fmla="*/ 6515496 h 6857998"/>
              <a:gd name="connsiteX3235" fmla="*/ 4863702 w 10531474"/>
              <a:gd name="connsiteY3235" fmla="*/ 6513115 h 6857998"/>
              <a:gd name="connsiteX3236" fmla="*/ 4861718 w 10531474"/>
              <a:gd name="connsiteY3236" fmla="*/ 6509543 h 6857998"/>
              <a:gd name="connsiteX3237" fmla="*/ 4859734 w 10531474"/>
              <a:gd name="connsiteY3237" fmla="*/ 6505971 h 6857998"/>
              <a:gd name="connsiteX3238" fmla="*/ 4859734 w 10531474"/>
              <a:gd name="connsiteY3238" fmla="*/ 6505574 h 6857998"/>
              <a:gd name="connsiteX3239" fmla="*/ 4853780 w 10531474"/>
              <a:gd name="connsiteY3239" fmla="*/ 6504780 h 6857998"/>
              <a:gd name="connsiteX3240" fmla="*/ 4848224 w 10531474"/>
              <a:gd name="connsiteY3240" fmla="*/ 6502796 h 6857998"/>
              <a:gd name="connsiteX3241" fmla="*/ 4843463 w 10531474"/>
              <a:gd name="connsiteY3241" fmla="*/ 6500812 h 6857998"/>
              <a:gd name="connsiteX3242" fmla="*/ 4837905 w 10531474"/>
              <a:gd name="connsiteY3242" fmla="*/ 6497637 h 6857998"/>
              <a:gd name="connsiteX3243" fmla="*/ 4827984 w 10531474"/>
              <a:gd name="connsiteY3243" fmla="*/ 6491287 h 6857998"/>
              <a:gd name="connsiteX3244" fmla="*/ 4818459 w 10531474"/>
              <a:gd name="connsiteY3244" fmla="*/ 6484937 h 6857998"/>
              <a:gd name="connsiteX3245" fmla="*/ 4813299 w 10531474"/>
              <a:gd name="connsiteY3245" fmla="*/ 6482159 h 6857998"/>
              <a:gd name="connsiteX3246" fmla="*/ 4808140 w 10531474"/>
              <a:gd name="connsiteY3246" fmla="*/ 6479777 h 6857998"/>
              <a:gd name="connsiteX3247" fmla="*/ 4802980 w 10531474"/>
              <a:gd name="connsiteY3247" fmla="*/ 6476999 h 6857998"/>
              <a:gd name="connsiteX3248" fmla="*/ 4797821 w 10531474"/>
              <a:gd name="connsiteY3248" fmla="*/ 6475015 h 6857998"/>
              <a:gd name="connsiteX3249" fmla="*/ 4791868 w 10531474"/>
              <a:gd name="connsiteY3249" fmla="*/ 6474221 h 6857998"/>
              <a:gd name="connsiteX3250" fmla="*/ 4785916 w 10531474"/>
              <a:gd name="connsiteY3250" fmla="*/ 6473824 h 6857998"/>
              <a:gd name="connsiteX3251" fmla="*/ 4779565 w 10531474"/>
              <a:gd name="connsiteY3251" fmla="*/ 6473824 h 6857998"/>
              <a:gd name="connsiteX3252" fmla="*/ 4773215 w 10531474"/>
              <a:gd name="connsiteY3252" fmla="*/ 6475015 h 6857998"/>
              <a:gd name="connsiteX3253" fmla="*/ 4759324 w 10531474"/>
              <a:gd name="connsiteY3253" fmla="*/ 6472634 h 6857998"/>
              <a:gd name="connsiteX3254" fmla="*/ 4745037 w 10531474"/>
              <a:gd name="connsiteY3254" fmla="*/ 6470649 h 6857998"/>
              <a:gd name="connsiteX3255" fmla="*/ 4731147 w 10531474"/>
              <a:gd name="connsiteY3255" fmla="*/ 6469855 h 6857998"/>
              <a:gd name="connsiteX3256" fmla="*/ 4717652 w 10531474"/>
              <a:gd name="connsiteY3256" fmla="*/ 6469459 h 6857998"/>
              <a:gd name="connsiteX3257" fmla="*/ 4703366 w 10531474"/>
              <a:gd name="connsiteY3257" fmla="*/ 6469459 h 6857998"/>
              <a:gd name="connsiteX3258" fmla="*/ 4689474 w 10531474"/>
              <a:gd name="connsiteY3258" fmla="*/ 6470252 h 6857998"/>
              <a:gd name="connsiteX3259" fmla="*/ 4675980 w 10531474"/>
              <a:gd name="connsiteY3259" fmla="*/ 6471443 h 6857998"/>
              <a:gd name="connsiteX3260" fmla="*/ 4662090 w 10531474"/>
              <a:gd name="connsiteY3260" fmla="*/ 6472634 h 6857998"/>
              <a:gd name="connsiteX3261" fmla="*/ 4634705 w 10531474"/>
              <a:gd name="connsiteY3261" fmla="*/ 6476602 h 6857998"/>
              <a:gd name="connsiteX3262" fmla="*/ 4606924 w 10531474"/>
              <a:gd name="connsiteY3262" fmla="*/ 6480571 h 6857998"/>
              <a:gd name="connsiteX3263" fmla="*/ 4579540 w 10531474"/>
              <a:gd name="connsiteY3263" fmla="*/ 6484540 h 6857998"/>
              <a:gd name="connsiteX3264" fmla="*/ 4565649 w 10531474"/>
              <a:gd name="connsiteY3264" fmla="*/ 6485334 h 6857998"/>
              <a:gd name="connsiteX3265" fmla="*/ 4551362 w 10531474"/>
              <a:gd name="connsiteY3265" fmla="*/ 6486921 h 6857998"/>
              <a:gd name="connsiteX3266" fmla="*/ 4539852 w 10531474"/>
              <a:gd name="connsiteY3266" fmla="*/ 6487318 h 6857998"/>
              <a:gd name="connsiteX3267" fmla="*/ 4528344 w 10531474"/>
              <a:gd name="connsiteY3267" fmla="*/ 6487318 h 6857998"/>
              <a:gd name="connsiteX3268" fmla="*/ 4517627 w 10531474"/>
              <a:gd name="connsiteY3268" fmla="*/ 6487318 h 6857998"/>
              <a:gd name="connsiteX3269" fmla="*/ 4506912 w 10531474"/>
              <a:gd name="connsiteY3269" fmla="*/ 6486524 h 6857998"/>
              <a:gd name="connsiteX3270" fmla="*/ 4495799 w 10531474"/>
              <a:gd name="connsiteY3270" fmla="*/ 6484937 h 6857998"/>
              <a:gd name="connsiteX3271" fmla="*/ 4485480 w 10531474"/>
              <a:gd name="connsiteY3271" fmla="*/ 6482555 h 6857998"/>
              <a:gd name="connsiteX3272" fmla="*/ 4475162 w 10531474"/>
              <a:gd name="connsiteY3272" fmla="*/ 6478587 h 6857998"/>
              <a:gd name="connsiteX3273" fmla="*/ 4470399 w 10531474"/>
              <a:gd name="connsiteY3273" fmla="*/ 6476205 h 6857998"/>
              <a:gd name="connsiteX3274" fmla="*/ 4464843 w 10531474"/>
              <a:gd name="connsiteY3274" fmla="*/ 6473824 h 6857998"/>
              <a:gd name="connsiteX3275" fmla="*/ 4451746 w 10531474"/>
              <a:gd name="connsiteY3275" fmla="*/ 6473824 h 6857998"/>
              <a:gd name="connsiteX3276" fmla="*/ 4444999 w 10531474"/>
              <a:gd name="connsiteY3276" fmla="*/ 6480571 h 6857998"/>
              <a:gd name="connsiteX3277" fmla="*/ 4437855 w 10531474"/>
              <a:gd name="connsiteY3277" fmla="*/ 6486127 h 6857998"/>
              <a:gd name="connsiteX3278" fmla="*/ 4431902 w 10531474"/>
              <a:gd name="connsiteY3278" fmla="*/ 6490096 h 6857998"/>
              <a:gd name="connsiteX3279" fmla="*/ 4429124 w 10531474"/>
              <a:gd name="connsiteY3279" fmla="*/ 6491287 h 6857998"/>
              <a:gd name="connsiteX3280" fmla="*/ 4426346 w 10531474"/>
              <a:gd name="connsiteY3280" fmla="*/ 6492477 h 6857998"/>
              <a:gd name="connsiteX3281" fmla="*/ 4423172 w 10531474"/>
              <a:gd name="connsiteY3281" fmla="*/ 6492874 h 6857998"/>
              <a:gd name="connsiteX3282" fmla="*/ 4420393 w 10531474"/>
              <a:gd name="connsiteY3282" fmla="*/ 6493271 h 6857998"/>
              <a:gd name="connsiteX3283" fmla="*/ 4414837 w 10531474"/>
              <a:gd name="connsiteY3283" fmla="*/ 6493271 h 6857998"/>
              <a:gd name="connsiteX3284" fmla="*/ 4409280 w 10531474"/>
              <a:gd name="connsiteY3284" fmla="*/ 6492477 h 6857998"/>
              <a:gd name="connsiteX3285" fmla="*/ 4404121 w 10531474"/>
              <a:gd name="connsiteY3285" fmla="*/ 6490096 h 6857998"/>
              <a:gd name="connsiteX3286" fmla="*/ 4398962 w 10531474"/>
              <a:gd name="connsiteY3286" fmla="*/ 6487318 h 6857998"/>
              <a:gd name="connsiteX3287" fmla="*/ 4394199 w 10531474"/>
              <a:gd name="connsiteY3287" fmla="*/ 6484143 h 6857998"/>
              <a:gd name="connsiteX3288" fmla="*/ 4389437 w 10531474"/>
              <a:gd name="connsiteY3288" fmla="*/ 6480174 h 6857998"/>
              <a:gd name="connsiteX3289" fmla="*/ 4384277 w 10531474"/>
              <a:gd name="connsiteY3289" fmla="*/ 6476205 h 6857998"/>
              <a:gd name="connsiteX3290" fmla="*/ 4375149 w 10531474"/>
              <a:gd name="connsiteY3290" fmla="*/ 6466680 h 6857998"/>
              <a:gd name="connsiteX3291" fmla="*/ 4365624 w 10531474"/>
              <a:gd name="connsiteY3291" fmla="*/ 6457949 h 6857998"/>
              <a:gd name="connsiteX3292" fmla="*/ 4332684 w 10531474"/>
              <a:gd name="connsiteY3292" fmla="*/ 6457949 h 6857998"/>
              <a:gd name="connsiteX3293" fmla="*/ 4328318 w 10531474"/>
              <a:gd name="connsiteY3293" fmla="*/ 6457552 h 6857998"/>
              <a:gd name="connsiteX3294" fmla="*/ 4325937 w 10531474"/>
              <a:gd name="connsiteY3294" fmla="*/ 6457552 h 6857998"/>
              <a:gd name="connsiteX3295" fmla="*/ 4324349 w 10531474"/>
              <a:gd name="connsiteY3295" fmla="*/ 6457949 h 6857998"/>
              <a:gd name="connsiteX3296" fmla="*/ 4314030 w 10531474"/>
              <a:gd name="connsiteY3296" fmla="*/ 6462315 h 6857998"/>
              <a:gd name="connsiteX3297" fmla="*/ 4309665 w 10531474"/>
              <a:gd name="connsiteY3297" fmla="*/ 6464299 h 6857998"/>
              <a:gd name="connsiteX3298" fmla="*/ 4304902 w 10531474"/>
              <a:gd name="connsiteY3298" fmla="*/ 6465490 h 6857998"/>
              <a:gd name="connsiteX3299" fmla="*/ 4300537 w 10531474"/>
              <a:gd name="connsiteY3299" fmla="*/ 6466284 h 6857998"/>
              <a:gd name="connsiteX3300" fmla="*/ 4296568 w 10531474"/>
              <a:gd name="connsiteY3300" fmla="*/ 6467474 h 6857998"/>
              <a:gd name="connsiteX3301" fmla="*/ 4291805 w 10531474"/>
              <a:gd name="connsiteY3301" fmla="*/ 6467871 h 6857998"/>
              <a:gd name="connsiteX3302" fmla="*/ 4288234 w 10531474"/>
              <a:gd name="connsiteY3302" fmla="*/ 6467871 h 6857998"/>
              <a:gd name="connsiteX3303" fmla="*/ 4280296 w 10531474"/>
              <a:gd name="connsiteY3303" fmla="*/ 6466680 h 6857998"/>
              <a:gd name="connsiteX3304" fmla="*/ 4272755 w 10531474"/>
              <a:gd name="connsiteY3304" fmla="*/ 6464696 h 6857998"/>
              <a:gd name="connsiteX3305" fmla="*/ 4265612 w 10531474"/>
              <a:gd name="connsiteY3305" fmla="*/ 6462315 h 6857998"/>
              <a:gd name="connsiteX3306" fmla="*/ 4259262 w 10531474"/>
              <a:gd name="connsiteY3306" fmla="*/ 6458346 h 6857998"/>
              <a:gd name="connsiteX3307" fmla="*/ 4252516 w 10531474"/>
              <a:gd name="connsiteY3307" fmla="*/ 6454377 h 6857998"/>
              <a:gd name="connsiteX3308" fmla="*/ 4246165 w 10531474"/>
              <a:gd name="connsiteY3308" fmla="*/ 6449615 h 6857998"/>
              <a:gd name="connsiteX3309" fmla="*/ 4240212 w 10531474"/>
              <a:gd name="connsiteY3309" fmla="*/ 6444059 h 6857998"/>
              <a:gd name="connsiteX3310" fmla="*/ 4234655 w 10531474"/>
              <a:gd name="connsiteY3310" fmla="*/ 6438502 h 6857998"/>
              <a:gd name="connsiteX3311" fmla="*/ 4223146 w 10531474"/>
              <a:gd name="connsiteY3311" fmla="*/ 6425405 h 6857998"/>
              <a:gd name="connsiteX3312" fmla="*/ 4212430 w 10531474"/>
              <a:gd name="connsiteY3312" fmla="*/ 6413102 h 6857998"/>
              <a:gd name="connsiteX3313" fmla="*/ 4180284 w 10531474"/>
              <a:gd name="connsiteY3313" fmla="*/ 6410324 h 6857998"/>
              <a:gd name="connsiteX3314" fmla="*/ 4173537 w 10531474"/>
              <a:gd name="connsiteY3314" fmla="*/ 6419055 h 6857998"/>
              <a:gd name="connsiteX3315" fmla="*/ 4166790 w 10531474"/>
              <a:gd name="connsiteY3315" fmla="*/ 6428184 h 6857998"/>
              <a:gd name="connsiteX3316" fmla="*/ 4159249 w 10531474"/>
              <a:gd name="connsiteY3316" fmla="*/ 6436915 h 6857998"/>
              <a:gd name="connsiteX3317" fmla="*/ 4152105 w 10531474"/>
              <a:gd name="connsiteY3317" fmla="*/ 6446043 h 6857998"/>
              <a:gd name="connsiteX3318" fmla="*/ 4144963 w 10531474"/>
              <a:gd name="connsiteY3318" fmla="*/ 6456362 h 6857998"/>
              <a:gd name="connsiteX3319" fmla="*/ 4138612 w 10531474"/>
              <a:gd name="connsiteY3319" fmla="*/ 6467474 h 6857998"/>
              <a:gd name="connsiteX3320" fmla="*/ 4135834 w 10531474"/>
              <a:gd name="connsiteY3320" fmla="*/ 6473427 h 6857998"/>
              <a:gd name="connsiteX3321" fmla="*/ 4132659 w 10531474"/>
              <a:gd name="connsiteY3321" fmla="*/ 6478984 h 6857998"/>
              <a:gd name="connsiteX3322" fmla="*/ 4130277 w 10531474"/>
              <a:gd name="connsiteY3322" fmla="*/ 6486127 h 6857998"/>
              <a:gd name="connsiteX3323" fmla="*/ 4127897 w 10531474"/>
              <a:gd name="connsiteY3323" fmla="*/ 6492874 h 6857998"/>
              <a:gd name="connsiteX3324" fmla="*/ 4128690 w 10531474"/>
              <a:gd name="connsiteY3324" fmla="*/ 6485334 h 6857998"/>
              <a:gd name="connsiteX3325" fmla="*/ 4128690 w 10531474"/>
              <a:gd name="connsiteY3325" fmla="*/ 6478984 h 6857998"/>
              <a:gd name="connsiteX3326" fmla="*/ 4128293 w 10531474"/>
              <a:gd name="connsiteY3326" fmla="*/ 6473824 h 6857998"/>
              <a:gd name="connsiteX3327" fmla="*/ 4127499 w 10531474"/>
              <a:gd name="connsiteY3327" fmla="*/ 6468665 h 6857998"/>
              <a:gd name="connsiteX3328" fmla="*/ 4125912 w 10531474"/>
              <a:gd name="connsiteY3328" fmla="*/ 6464299 h 6857998"/>
              <a:gd name="connsiteX3329" fmla="*/ 4124324 w 10531474"/>
              <a:gd name="connsiteY3329" fmla="*/ 6460330 h 6857998"/>
              <a:gd name="connsiteX3330" fmla="*/ 4122341 w 10531474"/>
              <a:gd name="connsiteY3330" fmla="*/ 6457552 h 6857998"/>
              <a:gd name="connsiteX3331" fmla="*/ 4119959 w 10531474"/>
              <a:gd name="connsiteY3331" fmla="*/ 6454377 h 6857998"/>
              <a:gd name="connsiteX3332" fmla="*/ 4117577 w 10531474"/>
              <a:gd name="connsiteY3332" fmla="*/ 6452790 h 6857998"/>
              <a:gd name="connsiteX3333" fmla="*/ 4114799 w 10531474"/>
              <a:gd name="connsiteY3333" fmla="*/ 6450805 h 6857998"/>
              <a:gd name="connsiteX3334" fmla="*/ 4111227 w 10531474"/>
              <a:gd name="connsiteY3334" fmla="*/ 6449218 h 6857998"/>
              <a:gd name="connsiteX3335" fmla="*/ 4108053 w 10531474"/>
              <a:gd name="connsiteY3335" fmla="*/ 6448027 h 6857998"/>
              <a:gd name="connsiteX3336" fmla="*/ 4100909 w 10531474"/>
              <a:gd name="connsiteY3336" fmla="*/ 6446837 h 6857998"/>
              <a:gd name="connsiteX3337" fmla="*/ 4092971 w 10531474"/>
              <a:gd name="connsiteY3337" fmla="*/ 6445646 h 6857998"/>
              <a:gd name="connsiteX3338" fmla="*/ 4077096 w 10531474"/>
              <a:gd name="connsiteY3338" fmla="*/ 6445249 h 6857998"/>
              <a:gd name="connsiteX3339" fmla="*/ 4069555 w 10531474"/>
              <a:gd name="connsiteY3339" fmla="*/ 6444852 h 6857998"/>
              <a:gd name="connsiteX3340" fmla="*/ 4062412 w 10531474"/>
              <a:gd name="connsiteY3340" fmla="*/ 6443662 h 6857998"/>
              <a:gd name="connsiteX3341" fmla="*/ 4059237 w 10531474"/>
              <a:gd name="connsiteY3341" fmla="*/ 6442868 h 6857998"/>
              <a:gd name="connsiteX3342" fmla="*/ 4056062 w 10531474"/>
              <a:gd name="connsiteY3342" fmla="*/ 6441280 h 6857998"/>
              <a:gd name="connsiteX3343" fmla="*/ 4053284 w 10531474"/>
              <a:gd name="connsiteY3343" fmla="*/ 6439693 h 6857998"/>
              <a:gd name="connsiteX3344" fmla="*/ 4050902 w 10531474"/>
              <a:gd name="connsiteY3344" fmla="*/ 6437709 h 6857998"/>
              <a:gd name="connsiteX3345" fmla="*/ 4048124 w 10531474"/>
              <a:gd name="connsiteY3345" fmla="*/ 6435327 h 6857998"/>
              <a:gd name="connsiteX3346" fmla="*/ 4046935 w 10531474"/>
              <a:gd name="connsiteY3346" fmla="*/ 6432549 h 6857998"/>
              <a:gd name="connsiteX3347" fmla="*/ 4044949 w 10531474"/>
              <a:gd name="connsiteY3347" fmla="*/ 6428580 h 6857998"/>
              <a:gd name="connsiteX3348" fmla="*/ 4043759 w 10531474"/>
              <a:gd name="connsiteY3348" fmla="*/ 6424612 h 6857998"/>
              <a:gd name="connsiteX3349" fmla="*/ 4038599 w 10531474"/>
              <a:gd name="connsiteY3349" fmla="*/ 6426199 h 6857998"/>
              <a:gd name="connsiteX3350" fmla="*/ 4033440 w 10531474"/>
              <a:gd name="connsiteY3350" fmla="*/ 6427390 h 6857998"/>
              <a:gd name="connsiteX3351" fmla="*/ 4028677 w 10531474"/>
              <a:gd name="connsiteY3351" fmla="*/ 6428580 h 6857998"/>
              <a:gd name="connsiteX3352" fmla="*/ 4024312 w 10531474"/>
              <a:gd name="connsiteY3352" fmla="*/ 6428977 h 6857998"/>
              <a:gd name="connsiteX3353" fmla="*/ 4019152 w 10531474"/>
              <a:gd name="connsiteY3353" fmla="*/ 6429374 h 6857998"/>
              <a:gd name="connsiteX3354" fmla="*/ 4014787 w 10531474"/>
              <a:gd name="connsiteY3354" fmla="*/ 6429374 h 6857998"/>
              <a:gd name="connsiteX3355" fmla="*/ 4006452 w 10531474"/>
              <a:gd name="connsiteY3355" fmla="*/ 6428580 h 6857998"/>
              <a:gd name="connsiteX3356" fmla="*/ 3998515 w 10531474"/>
              <a:gd name="connsiteY3356" fmla="*/ 6426596 h 6857998"/>
              <a:gd name="connsiteX3357" fmla="*/ 3991371 w 10531474"/>
              <a:gd name="connsiteY3357" fmla="*/ 6423421 h 6857998"/>
              <a:gd name="connsiteX3358" fmla="*/ 3983830 w 10531474"/>
              <a:gd name="connsiteY3358" fmla="*/ 6420246 h 6857998"/>
              <a:gd name="connsiteX3359" fmla="*/ 3977084 w 10531474"/>
              <a:gd name="connsiteY3359" fmla="*/ 6415880 h 6857998"/>
              <a:gd name="connsiteX3360" fmla="*/ 3970734 w 10531474"/>
              <a:gd name="connsiteY3360" fmla="*/ 6410721 h 6857998"/>
              <a:gd name="connsiteX3361" fmla="*/ 3964385 w 10531474"/>
              <a:gd name="connsiteY3361" fmla="*/ 6405959 h 6857998"/>
              <a:gd name="connsiteX3362" fmla="*/ 3952080 w 10531474"/>
              <a:gd name="connsiteY3362" fmla="*/ 6394052 h 6857998"/>
              <a:gd name="connsiteX3363" fmla="*/ 3940175 w 10531474"/>
              <a:gd name="connsiteY3363" fmla="*/ 6381749 h 6857998"/>
              <a:gd name="connsiteX3364" fmla="*/ 3927871 w 10531474"/>
              <a:gd name="connsiteY3364" fmla="*/ 6370637 h 6857998"/>
              <a:gd name="connsiteX3365" fmla="*/ 3917949 w 10531474"/>
              <a:gd name="connsiteY3365" fmla="*/ 6370637 h 6857998"/>
              <a:gd name="connsiteX3366" fmla="*/ 3908821 w 10531474"/>
              <a:gd name="connsiteY3366" fmla="*/ 6371034 h 6857998"/>
              <a:gd name="connsiteX3367" fmla="*/ 3899296 w 10531474"/>
              <a:gd name="connsiteY3367" fmla="*/ 6372621 h 6857998"/>
              <a:gd name="connsiteX3368" fmla="*/ 3890168 w 10531474"/>
              <a:gd name="connsiteY3368" fmla="*/ 6373415 h 6857998"/>
              <a:gd name="connsiteX3369" fmla="*/ 3870721 w 10531474"/>
              <a:gd name="connsiteY3369" fmla="*/ 6377384 h 6857998"/>
              <a:gd name="connsiteX3370" fmla="*/ 3852069 w 10531474"/>
              <a:gd name="connsiteY3370" fmla="*/ 6381749 h 6857998"/>
              <a:gd name="connsiteX3371" fmla="*/ 3833415 w 10531474"/>
              <a:gd name="connsiteY3371" fmla="*/ 6387305 h 6857998"/>
              <a:gd name="connsiteX3372" fmla="*/ 3814762 w 10531474"/>
              <a:gd name="connsiteY3372" fmla="*/ 6392465 h 6857998"/>
              <a:gd name="connsiteX3373" fmla="*/ 3795712 w 10531474"/>
              <a:gd name="connsiteY3373" fmla="*/ 6397624 h 6857998"/>
              <a:gd name="connsiteX3374" fmla="*/ 3777059 w 10531474"/>
              <a:gd name="connsiteY3374" fmla="*/ 6402387 h 6857998"/>
              <a:gd name="connsiteX3375" fmla="*/ 3758405 w 10531474"/>
              <a:gd name="connsiteY3375" fmla="*/ 6406355 h 6857998"/>
              <a:gd name="connsiteX3376" fmla="*/ 3748880 w 10531474"/>
              <a:gd name="connsiteY3376" fmla="*/ 6408340 h 6857998"/>
              <a:gd name="connsiteX3377" fmla="*/ 3739355 w 10531474"/>
              <a:gd name="connsiteY3377" fmla="*/ 6409927 h 6857998"/>
              <a:gd name="connsiteX3378" fmla="*/ 3729830 w 10531474"/>
              <a:gd name="connsiteY3378" fmla="*/ 6410721 h 6857998"/>
              <a:gd name="connsiteX3379" fmla="*/ 3720305 w 10531474"/>
              <a:gd name="connsiteY3379" fmla="*/ 6411118 h 6857998"/>
              <a:gd name="connsiteX3380" fmla="*/ 3711177 w 10531474"/>
              <a:gd name="connsiteY3380" fmla="*/ 6411912 h 6857998"/>
              <a:gd name="connsiteX3381" fmla="*/ 3701255 w 10531474"/>
              <a:gd name="connsiteY3381" fmla="*/ 6411118 h 6857998"/>
              <a:gd name="connsiteX3382" fmla="*/ 3692127 w 10531474"/>
              <a:gd name="connsiteY3382" fmla="*/ 6410721 h 6857998"/>
              <a:gd name="connsiteX3383" fmla="*/ 3682205 w 10531474"/>
              <a:gd name="connsiteY3383" fmla="*/ 6409530 h 6857998"/>
              <a:gd name="connsiteX3384" fmla="*/ 3672681 w 10531474"/>
              <a:gd name="connsiteY3384" fmla="*/ 6407546 h 6857998"/>
              <a:gd name="connsiteX3385" fmla="*/ 3663155 w 10531474"/>
              <a:gd name="connsiteY3385" fmla="*/ 6404768 h 6857998"/>
              <a:gd name="connsiteX3386" fmla="*/ 3653234 w 10531474"/>
              <a:gd name="connsiteY3386" fmla="*/ 6401990 h 6857998"/>
              <a:gd name="connsiteX3387" fmla="*/ 3643312 w 10531474"/>
              <a:gd name="connsiteY3387" fmla="*/ 6398021 h 6857998"/>
              <a:gd name="connsiteX3388" fmla="*/ 3633390 w 10531474"/>
              <a:gd name="connsiteY3388" fmla="*/ 6393655 h 6857998"/>
              <a:gd name="connsiteX3389" fmla="*/ 3623865 w 10531474"/>
              <a:gd name="connsiteY3389" fmla="*/ 6388099 h 6857998"/>
              <a:gd name="connsiteX3390" fmla="*/ 3623865 w 10531474"/>
              <a:gd name="connsiteY3390" fmla="*/ 6387702 h 6857998"/>
              <a:gd name="connsiteX3391" fmla="*/ 3621087 w 10531474"/>
              <a:gd name="connsiteY3391" fmla="*/ 6386909 h 6857998"/>
              <a:gd name="connsiteX3392" fmla="*/ 3621880 w 10531474"/>
              <a:gd name="connsiteY3392" fmla="*/ 6386909 h 6857998"/>
              <a:gd name="connsiteX3393" fmla="*/ 3615927 w 10531474"/>
              <a:gd name="connsiteY3393" fmla="*/ 6381749 h 6857998"/>
              <a:gd name="connsiteX3394" fmla="*/ 3609974 w 10531474"/>
              <a:gd name="connsiteY3394" fmla="*/ 6377384 h 6857998"/>
              <a:gd name="connsiteX3395" fmla="*/ 3604021 w 10531474"/>
              <a:gd name="connsiteY3395" fmla="*/ 6373415 h 6857998"/>
              <a:gd name="connsiteX3396" fmla="*/ 3598068 w 10531474"/>
              <a:gd name="connsiteY3396" fmla="*/ 6369446 h 6857998"/>
              <a:gd name="connsiteX3397" fmla="*/ 3592115 w 10531474"/>
              <a:gd name="connsiteY3397" fmla="*/ 6366668 h 6857998"/>
              <a:gd name="connsiteX3398" fmla="*/ 3585765 w 10531474"/>
              <a:gd name="connsiteY3398" fmla="*/ 6363493 h 6857998"/>
              <a:gd name="connsiteX3399" fmla="*/ 3579812 w 10531474"/>
              <a:gd name="connsiteY3399" fmla="*/ 6361112 h 6857998"/>
              <a:gd name="connsiteX3400" fmla="*/ 3573462 w 10531474"/>
              <a:gd name="connsiteY3400" fmla="*/ 6359127 h 6857998"/>
              <a:gd name="connsiteX3401" fmla="*/ 3567112 w 10531474"/>
              <a:gd name="connsiteY3401" fmla="*/ 6357143 h 6857998"/>
              <a:gd name="connsiteX3402" fmla="*/ 3560762 w 10531474"/>
              <a:gd name="connsiteY3402" fmla="*/ 6355952 h 6857998"/>
              <a:gd name="connsiteX3403" fmla="*/ 3548062 w 10531474"/>
              <a:gd name="connsiteY3403" fmla="*/ 6353174 h 6857998"/>
              <a:gd name="connsiteX3404" fmla="*/ 3535362 w 10531474"/>
              <a:gd name="connsiteY3404" fmla="*/ 6352380 h 6857998"/>
              <a:gd name="connsiteX3405" fmla="*/ 3521868 w 10531474"/>
              <a:gd name="connsiteY3405" fmla="*/ 6351984 h 6857998"/>
              <a:gd name="connsiteX3406" fmla="*/ 3509169 w 10531474"/>
              <a:gd name="connsiteY3406" fmla="*/ 6351984 h 6857998"/>
              <a:gd name="connsiteX3407" fmla="*/ 3496071 w 10531474"/>
              <a:gd name="connsiteY3407" fmla="*/ 6352380 h 6857998"/>
              <a:gd name="connsiteX3408" fmla="*/ 3469480 w 10531474"/>
              <a:gd name="connsiteY3408" fmla="*/ 6354365 h 6857998"/>
              <a:gd name="connsiteX3409" fmla="*/ 3442890 w 10531474"/>
              <a:gd name="connsiteY3409" fmla="*/ 6356349 h 6857998"/>
              <a:gd name="connsiteX3410" fmla="*/ 3429396 w 10531474"/>
              <a:gd name="connsiteY3410" fmla="*/ 6356746 h 6857998"/>
              <a:gd name="connsiteX3411" fmla="*/ 3416299 w 10531474"/>
              <a:gd name="connsiteY3411" fmla="*/ 6356746 h 6857998"/>
              <a:gd name="connsiteX3412" fmla="*/ 3411934 w 10531474"/>
              <a:gd name="connsiteY3412" fmla="*/ 6360318 h 6857998"/>
              <a:gd name="connsiteX3413" fmla="*/ 3406377 w 10531474"/>
              <a:gd name="connsiteY3413" fmla="*/ 6362302 h 6857998"/>
              <a:gd name="connsiteX3414" fmla="*/ 3399234 w 10531474"/>
              <a:gd name="connsiteY3414" fmla="*/ 6361509 h 6857998"/>
              <a:gd name="connsiteX3415" fmla="*/ 3391296 w 10531474"/>
              <a:gd name="connsiteY3415" fmla="*/ 6360715 h 6857998"/>
              <a:gd name="connsiteX3416" fmla="*/ 3388916 w 10531474"/>
              <a:gd name="connsiteY3416" fmla="*/ 6359127 h 6857998"/>
              <a:gd name="connsiteX3417" fmla="*/ 3386138 w 10531474"/>
              <a:gd name="connsiteY3417" fmla="*/ 6357143 h 6857998"/>
              <a:gd name="connsiteX3418" fmla="*/ 3384549 w 10531474"/>
              <a:gd name="connsiteY3418" fmla="*/ 6354365 h 6857998"/>
              <a:gd name="connsiteX3419" fmla="*/ 3382962 w 10531474"/>
              <a:gd name="connsiteY3419" fmla="*/ 6351190 h 6857998"/>
              <a:gd name="connsiteX3420" fmla="*/ 3382565 w 10531474"/>
              <a:gd name="connsiteY3420" fmla="*/ 6348809 h 6857998"/>
              <a:gd name="connsiteX3421" fmla="*/ 3382565 w 10531474"/>
              <a:gd name="connsiteY3421" fmla="*/ 6346824 h 6857998"/>
              <a:gd name="connsiteX3422" fmla="*/ 3382565 w 10531474"/>
              <a:gd name="connsiteY3422" fmla="*/ 6344840 h 6857998"/>
              <a:gd name="connsiteX3423" fmla="*/ 3382962 w 10531474"/>
              <a:gd name="connsiteY3423" fmla="*/ 6343649 h 6857998"/>
              <a:gd name="connsiteX3424" fmla="*/ 3373040 w 10531474"/>
              <a:gd name="connsiteY3424" fmla="*/ 6341665 h 6857998"/>
              <a:gd name="connsiteX3425" fmla="*/ 3363913 w 10531474"/>
              <a:gd name="connsiteY3425" fmla="*/ 6339680 h 6857998"/>
              <a:gd name="connsiteX3426" fmla="*/ 3354388 w 10531474"/>
              <a:gd name="connsiteY3426" fmla="*/ 6336109 h 6857998"/>
              <a:gd name="connsiteX3427" fmla="*/ 3345657 w 10531474"/>
              <a:gd name="connsiteY3427" fmla="*/ 6331743 h 6857998"/>
              <a:gd name="connsiteX3428" fmla="*/ 3341291 w 10531474"/>
              <a:gd name="connsiteY3428" fmla="*/ 6328568 h 6857998"/>
              <a:gd name="connsiteX3429" fmla="*/ 3336529 w 10531474"/>
              <a:gd name="connsiteY3429" fmla="*/ 6325790 h 6857998"/>
              <a:gd name="connsiteX3430" fmla="*/ 3332957 w 10531474"/>
              <a:gd name="connsiteY3430" fmla="*/ 6323012 h 6857998"/>
              <a:gd name="connsiteX3431" fmla="*/ 3328988 w 10531474"/>
              <a:gd name="connsiteY3431" fmla="*/ 6319043 h 6857998"/>
              <a:gd name="connsiteX3432" fmla="*/ 3325020 w 10531474"/>
              <a:gd name="connsiteY3432" fmla="*/ 6315074 h 6857998"/>
              <a:gd name="connsiteX3433" fmla="*/ 3321051 w 10531474"/>
              <a:gd name="connsiteY3433" fmla="*/ 6311105 h 6857998"/>
              <a:gd name="connsiteX3434" fmla="*/ 3317082 w 10531474"/>
              <a:gd name="connsiteY3434" fmla="*/ 6306343 h 6857998"/>
              <a:gd name="connsiteX3435" fmla="*/ 3313510 w 10531474"/>
              <a:gd name="connsiteY3435" fmla="*/ 6301184 h 6857998"/>
              <a:gd name="connsiteX3436" fmla="*/ 3314701 w 10531474"/>
              <a:gd name="connsiteY3436" fmla="*/ 6323012 h 6857998"/>
              <a:gd name="connsiteX3437" fmla="*/ 3298032 w 10531474"/>
              <a:gd name="connsiteY3437" fmla="*/ 6323012 h 6857998"/>
              <a:gd name="connsiteX3438" fmla="*/ 3296048 w 10531474"/>
              <a:gd name="connsiteY3438" fmla="*/ 6324996 h 6857998"/>
              <a:gd name="connsiteX3439" fmla="*/ 3294064 w 10531474"/>
              <a:gd name="connsiteY3439" fmla="*/ 6326187 h 6857998"/>
              <a:gd name="connsiteX3440" fmla="*/ 3291682 w 10531474"/>
              <a:gd name="connsiteY3440" fmla="*/ 6327774 h 6857998"/>
              <a:gd name="connsiteX3441" fmla="*/ 3289698 w 10531474"/>
              <a:gd name="connsiteY3441" fmla="*/ 6328568 h 6857998"/>
              <a:gd name="connsiteX3442" fmla="*/ 3286920 w 10531474"/>
              <a:gd name="connsiteY3442" fmla="*/ 6329362 h 6857998"/>
              <a:gd name="connsiteX3443" fmla="*/ 3284538 w 10531474"/>
              <a:gd name="connsiteY3443" fmla="*/ 6329759 h 6857998"/>
              <a:gd name="connsiteX3444" fmla="*/ 3281760 w 10531474"/>
              <a:gd name="connsiteY3444" fmla="*/ 6329759 h 6857998"/>
              <a:gd name="connsiteX3445" fmla="*/ 3279379 w 10531474"/>
              <a:gd name="connsiteY3445" fmla="*/ 6329362 h 6857998"/>
              <a:gd name="connsiteX3446" fmla="*/ 3275411 w 10531474"/>
              <a:gd name="connsiteY3446" fmla="*/ 6356746 h 6857998"/>
              <a:gd name="connsiteX3447" fmla="*/ 3268267 w 10531474"/>
              <a:gd name="connsiteY3447" fmla="*/ 6356746 h 6857998"/>
              <a:gd name="connsiteX3448" fmla="*/ 3261123 w 10531474"/>
              <a:gd name="connsiteY3448" fmla="*/ 6357937 h 6857998"/>
              <a:gd name="connsiteX3449" fmla="*/ 3256757 w 10531474"/>
              <a:gd name="connsiteY3449" fmla="*/ 6355159 h 6857998"/>
              <a:gd name="connsiteX3450" fmla="*/ 3253185 w 10531474"/>
              <a:gd name="connsiteY3450" fmla="*/ 6352777 h 6857998"/>
              <a:gd name="connsiteX3451" fmla="*/ 3250010 w 10531474"/>
              <a:gd name="connsiteY3451" fmla="*/ 6349999 h 6857998"/>
              <a:gd name="connsiteX3452" fmla="*/ 3247629 w 10531474"/>
              <a:gd name="connsiteY3452" fmla="*/ 6347618 h 6857998"/>
              <a:gd name="connsiteX3453" fmla="*/ 3246439 w 10531474"/>
              <a:gd name="connsiteY3453" fmla="*/ 6344443 h 6857998"/>
              <a:gd name="connsiteX3454" fmla="*/ 3244851 w 10531474"/>
              <a:gd name="connsiteY3454" fmla="*/ 6341665 h 6857998"/>
              <a:gd name="connsiteX3455" fmla="*/ 3244454 w 10531474"/>
              <a:gd name="connsiteY3455" fmla="*/ 6338490 h 6857998"/>
              <a:gd name="connsiteX3456" fmla="*/ 3243661 w 10531474"/>
              <a:gd name="connsiteY3456" fmla="*/ 6335712 h 6857998"/>
              <a:gd name="connsiteX3457" fmla="*/ 3243661 w 10531474"/>
              <a:gd name="connsiteY3457" fmla="*/ 6332537 h 6857998"/>
              <a:gd name="connsiteX3458" fmla="*/ 3244454 w 10531474"/>
              <a:gd name="connsiteY3458" fmla="*/ 6329362 h 6857998"/>
              <a:gd name="connsiteX3459" fmla="*/ 3246439 w 10531474"/>
              <a:gd name="connsiteY3459" fmla="*/ 6323012 h 6857998"/>
              <a:gd name="connsiteX3460" fmla="*/ 3249217 w 10531474"/>
              <a:gd name="connsiteY3460" fmla="*/ 6315868 h 6857998"/>
              <a:gd name="connsiteX3461" fmla="*/ 3253185 w 10531474"/>
              <a:gd name="connsiteY3461" fmla="*/ 6309121 h 6857998"/>
              <a:gd name="connsiteX3462" fmla="*/ 3229373 w 10531474"/>
              <a:gd name="connsiteY3462" fmla="*/ 6305549 h 6857998"/>
              <a:gd name="connsiteX3463" fmla="*/ 3230166 w 10531474"/>
              <a:gd name="connsiteY3463" fmla="*/ 6297215 h 6857998"/>
              <a:gd name="connsiteX3464" fmla="*/ 3230166 w 10531474"/>
              <a:gd name="connsiteY3464" fmla="*/ 6288880 h 6857998"/>
              <a:gd name="connsiteX3465" fmla="*/ 3223023 w 10531474"/>
              <a:gd name="connsiteY3465" fmla="*/ 6285705 h 6857998"/>
              <a:gd name="connsiteX3466" fmla="*/ 3216673 w 10531474"/>
              <a:gd name="connsiteY3466" fmla="*/ 6281737 h 6857998"/>
              <a:gd name="connsiteX3467" fmla="*/ 3203973 w 10531474"/>
              <a:gd name="connsiteY3467" fmla="*/ 6273402 h 6857998"/>
              <a:gd name="connsiteX3468" fmla="*/ 3191273 w 10531474"/>
              <a:gd name="connsiteY3468" fmla="*/ 6264274 h 6857998"/>
              <a:gd name="connsiteX3469" fmla="*/ 3178969 w 10531474"/>
              <a:gd name="connsiteY3469" fmla="*/ 6255940 h 6857998"/>
              <a:gd name="connsiteX3470" fmla="*/ 3172223 w 10531474"/>
              <a:gd name="connsiteY3470" fmla="*/ 6251971 h 6857998"/>
              <a:gd name="connsiteX3471" fmla="*/ 3165873 w 10531474"/>
              <a:gd name="connsiteY3471" fmla="*/ 6248002 h 6857998"/>
              <a:gd name="connsiteX3472" fmla="*/ 3158729 w 10531474"/>
              <a:gd name="connsiteY3472" fmla="*/ 6244827 h 6857998"/>
              <a:gd name="connsiteX3473" fmla="*/ 3151982 w 10531474"/>
              <a:gd name="connsiteY3473" fmla="*/ 6241652 h 6857998"/>
              <a:gd name="connsiteX3474" fmla="*/ 3144441 w 10531474"/>
              <a:gd name="connsiteY3474" fmla="*/ 6239271 h 6857998"/>
              <a:gd name="connsiteX3475" fmla="*/ 3137298 w 10531474"/>
              <a:gd name="connsiteY3475" fmla="*/ 6237287 h 6857998"/>
              <a:gd name="connsiteX3476" fmla="*/ 3129360 w 10531474"/>
              <a:gd name="connsiteY3476" fmla="*/ 6235699 h 6857998"/>
              <a:gd name="connsiteX3477" fmla="*/ 3121423 w 10531474"/>
              <a:gd name="connsiteY3477" fmla="*/ 6234905 h 6857998"/>
              <a:gd name="connsiteX3478" fmla="*/ 3117454 w 10531474"/>
              <a:gd name="connsiteY3478" fmla="*/ 6241652 h 6857998"/>
              <a:gd name="connsiteX3479" fmla="*/ 3113485 w 10531474"/>
              <a:gd name="connsiteY3479" fmla="*/ 6247605 h 6857998"/>
              <a:gd name="connsiteX3480" fmla="*/ 3109517 w 10531474"/>
              <a:gd name="connsiteY3480" fmla="*/ 6253559 h 6857998"/>
              <a:gd name="connsiteX3481" fmla="*/ 3105151 w 10531474"/>
              <a:gd name="connsiteY3481" fmla="*/ 6259512 h 6857998"/>
              <a:gd name="connsiteX3482" fmla="*/ 3100388 w 10531474"/>
              <a:gd name="connsiteY3482" fmla="*/ 6265068 h 6857998"/>
              <a:gd name="connsiteX3483" fmla="*/ 3096023 w 10531474"/>
              <a:gd name="connsiteY3483" fmla="*/ 6269830 h 6857998"/>
              <a:gd name="connsiteX3484" fmla="*/ 3085704 w 10531474"/>
              <a:gd name="connsiteY3484" fmla="*/ 6278959 h 6857998"/>
              <a:gd name="connsiteX3485" fmla="*/ 3075385 w 10531474"/>
              <a:gd name="connsiteY3485" fmla="*/ 6288087 h 6857998"/>
              <a:gd name="connsiteX3486" fmla="*/ 3063876 w 10531474"/>
              <a:gd name="connsiteY3486" fmla="*/ 6295230 h 6857998"/>
              <a:gd name="connsiteX3487" fmla="*/ 3052763 w 10531474"/>
              <a:gd name="connsiteY3487" fmla="*/ 6302771 h 6857998"/>
              <a:gd name="connsiteX3488" fmla="*/ 3040857 w 10531474"/>
              <a:gd name="connsiteY3488" fmla="*/ 6309121 h 6857998"/>
              <a:gd name="connsiteX3489" fmla="*/ 3028554 w 10531474"/>
              <a:gd name="connsiteY3489" fmla="*/ 6315471 h 6857998"/>
              <a:gd name="connsiteX3490" fmla="*/ 3016251 w 10531474"/>
              <a:gd name="connsiteY3490" fmla="*/ 6321424 h 6857998"/>
              <a:gd name="connsiteX3491" fmla="*/ 2990851 w 10531474"/>
              <a:gd name="connsiteY3491" fmla="*/ 6332140 h 6857998"/>
              <a:gd name="connsiteX3492" fmla="*/ 2966244 w 10531474"/>
              <a:gd name="connsiteY3492" fmla="*/ 6344046 h 6857998"/>
              <a:gd name="connsiteX3493" fmla="*/ 2953941 w 10531474"/>
              <a:gd name="connsiteY3493" fmla="*/ 6349999 h 6857998"/>
              <a:gd name="connsiteX3494" fmla="*/ 2941638 w 10531474"/>
              <a:gd name="connsiteY3494" fmla="*/ 6356349 h 6857998"/>
              <a:gd name="connsiteX3495" fmla="*/ 2939654 w 10531474"/>
              <a:gd name="connsiteY3495" fmla="*/ 6360715 h 6857998"/>
              <a:gd name="connsiteX3496" fmla="*/ 2938463 w 10531474"/>
              <a:gd name="connsiteY3496" fmla="*/ 6365080 h 6857998"/>
              <a:gd name="connsiteX3497" fmla="*/ 2937670 w 10531474"/>
              <a:gd name="connsiteY3497" fmla="*/ 6370637 h 6857998"/>
              <a:gd name="connsiteX3498" fmla="*/ 2937670 w 10531474"/>
              <a:gd name="connsiteY3498" fmla="*/ 6375399 h 6857998"/>
              <a:gd name="connsiteX3499" fmla="*/ 2937273 w 10531474"/>
              <a:gd name="connsiteY3499" fmla="*/ 6386115 h 6857998"/>
              <a:gd name="connsiteX3500" fmla="*/ 2937273 w 10531474"/>
              <a:gd name="connsiteY3500" fmla="*/ 6391671 h 6857998"/>
              <a:gd name="connsiteX3501" fmla="*/ 2936876 w 10531474"/>
              <a:gd name="connsiteY3501" fmla="*/ 6397227 h 6857998"/>
              <a:gd name="connsiteX3502" fmla="*/ 2936082 w 10531474"/>
              <a:gd name="connsiteY3502" fmla="*/ 6401990 h 6857998"/>
              <a:gd name="connsiteX3503" fmla="*/ 2934891 w 10531474"/>
              <a:gd name="connsiteY3503" fmla="*/ 6406355 h 6857998"/>
              <a:gd name="connsiteX3504" fmla="*/ 2932113 w 10531474"/>
              <a:gd name="connsiteY3504" fmla="*/ 6410721 h 6857998"/>
              <a:gd name="connsiteX3505" fmla="*/ 2929335 w 10531474"/>
              <a:gd name="connsiteY3505" fmla="*/ 6414690 h 6857998"/>
              <a:gd name="connsiteX3506" fmla="*/ 2927748 w 10531474"/>
              <a:gd name="connsiteY3506" fmla="*/ 6416277 h 6857998"/>
              <a:gd name="connsiteX3507" fmla="*/ 2925366 w 10531474"/>
              <a:gd name="connsiteY3507" fmla="*/ 6417865 h 6857998"/>
              <a:gd name="connsiteX3508" fmla="*/ 2922985 w 10531474"/>
              <a:gd name="connsiteY3508" fmla="*/ 6419055 h 6857998"/>
              <a:gd name="connsiteX3509" fmla="*/ 2920604 w 10531474"/>
              <a:gd name="connsiteY3509" fmla="*/ 6420643 h 6857998"/>
              <a:gd name="connsiteX3510" fmla="*/ 2913460 w 10531474"/>
              <a:gd name="connsiteY3510" fmla="*/ 6422230 h 6857998"/>
              <a:gd name="connsiteX3511" fmla="*/ 2905920 w 10531474"/>
              <a:gd name="connsiteY3511" fmla="*/ 6423421 h 6857998"/>
              <a:gd name="connsiteX3512" fmla="*/ 2899173 w 10531474"/>
              <a:gd name="connsiteY3512" fmla="*/ 6426199 h 6857998"/>
              <a:gd name="connsiteX3513" fmla="*/ 2892823 w 10531474"/>
              <a:gd name="connsiteY3513" fmla="*/ 6427390 h 6857998"/>
              <a:gd name="connsiteX3514" fmla="*/ 2892426 w 10531474"/>
              <a:gd name="connsiteY3514" fmla="*/ 6436915 h 6857998"/>
              <a:gd name="connsiteX3515" fmla="*/ 2891632 w 10531474"/>
              <a:gd name="connsiteY3515" fmla="*/ 6445249 h 6857998"/>
              <a:gd name="connsiteX3516" fmla="*/ 2890045 w 10531474"/>
              <a:gd name="connsiteY3516" fmla="*/ 6453584 h 6857998"/>
              <a:gd name="connsiteX3517" fmla="*/ 2888060 w 10531474"/>
              <a:gd name="connsiteY3517" fmla="*/ 6461521 h 6857998"/>
              <a:gd name="connsiteX3518" fmla="*/ 2886076 w 10531474"/>
              <a:gd name="connsiteY3518" fmla="*/ 6468665 h 6857998"/>
              <a:gd name="connsiteX3519" fmla="*/ 2883694 w 10531474"/>
              <a:gd name="connsiteY3519" fmla="*/ 6475809 h 6857998"/>
              <a:gd name="connsiteX3520" fmla="*/ 2880520 w 10531474"/>
              <a:gd name="connsiteY3520" fmla="*/ 6482555 h 6857998"/>
              <a:gd name="connsiteX3521" fmla="*/ 2877345 w 10531474"/>
              <a:gd name="connsiteY3521" fmla="*/ 6488509 h 6857998"/>
              <a:gd name="connsiteX3522" fmla="*/ 2873773 w 10531474"/>
              <a:gd name="connsiteY3522" fmla="*/ 6494462 h 6857998"/>
              <a:gd name="connsiteX3523" fmla="*/ 2869804 w 10531474"/>
              <a:gd name="connsiteY3523" fmla="*/ 6499621 h 6857998"/>
              <a:gd name="connsiteX3524" fmla="*/ 2865835 w 10531474"/>
              <a:gd name="connsiteY3524" fmla="*/ 6504780 h 6857998"/>
              <a:gd name="connsiteX3525" fmla="*/ 2861470 w 10531474"/>
              <a:gd name="connsiteY3525" fmla="*/ 6509146 h 6857998"/>
              <a:gd name="connsiteX3526" fmla="*/ 2856707 w 10531474"/>
              <a:gd name="connsiteY3526" fmla="*/ 6513115 h 6857998"/>
              <a:gd name="connsiteX3527" fmla="*/ 2851151 w 10531474"/>
              <a:gd name="connsiteY3527" fmla="*/ 6516290 h 6857998"/>
              <a:gd name="connsiteX3528" fmla="*/ 2845595 w 10531474"/>
              <a:gd name="connsiteY3528" fmla="*/ 6519862 h 6857998"/>
              <a:gd name="connsiteX3529" fmla="*/ 2840038 w 10531474"/>
              <a:gd name="connsiteY3529" fmla="*/ 6523037 h 6857998"/>
              <a:gd name="connsiteX3530" fmla="*/ 2834085 w 10531474"/>
              <a:gd name="connsiteY3530" fmla="*/ 6525021 h 6857998"/>
              <a:gd name="connsiteX3531" fmla="*/ 2827735 w 10531474"/>
              <a:gd name="connsiteY3531" fmla="*/ 6526609 h 6857998"/>
              <a:gd name="connsiteX3532" fmla="*/ 2820591 w 10531474"/>
              <a:gd name="connsiteY3532" fmla="*/ 6528593 h 6857998"/>
              <a:gd name="connsiteX3533" fmla="*/ 2813845 w 10531474"/>
              <a:gd name="connsiteY3533" fmla="*/ 6529784 h 6857998"/>
              <a:gd name="connsiteX3534" fmla="*/ 2806304 w 10531474"/>
              <a:gd name="connsiteY3534" fmla="*/ 6530180 h 6857998"/>
              <a:gd name="connsiteX3535" fmla="*/ 2798763 w 10531474"/>
              <a:gd name="connsiteY3535" fmla="*/ 6530577 h 6857998"/>
              <a:gd name="connsiteX3536" fmla="*/ 2790826 w 10531474"/>
              <a:gd name="connsiteY3536" fmla="*/ 6530180 h 6857998"/>
              <a:gd name="connsiteX3537" fmla="*/ 2782491 w 10531474"/>
              <a:gd name="connsiteY3537" fmla="*/ 6529784 h 6857998"/>
              <a:gd name="connsiteX3538" fmla="*/ 2774157 w 10531474"/>
              <a:gd name="connsiteY3538" fmla="*/ 6528593 h 6857998"/>
              <a:gd name="connsiteX3539" fmla="*/ 2765029 w 10531474"/>
              <a:gd name="connsiteY3539" fmla="*/ 6527402 h 6857998"/>
              <a:gd name="connsiteX3540" fmla="*/ 2755901 w 10531474"/>
              <a:gd name="connsiteY3540" fmla="*/ 6525418 h 6857998"/>
              <a:gd name="connsiteX3541" fmla="*/ 2746376 w 10531474"/>
              <a:gd name="connsiteY3541" fmla="*/ 6523037 h 6857998"/>
              <a:gd name="connsiteX3542" fmla="*/ 2736851 w 10531474"/>
              <a:gd name="connsiteY3542" fmla="*/ 6519862 h 6857998"/>
              <a:gd name="connsiteX3543" fmla="*/ 2726929 w 10531474"/>
              <a:gd name="connsiteY3543" fmla="*/ 6516290 h 6857998"/>
              <a:gd name="connsiteX3544" fmla="*/ 2716610 w 10531474"/>
              <a:gd name="connsiteY3544" fmla="*/ 6513115 h 6857998"/>
              <a:gd name="connsiteX3545" fmla="*/ 2705895 w 10531474"/>
              <a:gd name="connsiteY3545" fmla="*/ 6508749 h 6857998"/>
              <a:gd name="connsiteX3546" fmla="*/ 2702323 w 10531474"/>
              <a:gd name="connsiteY3546" fmla="*/ 6507162 h 6857998"/>
              <a:gd name="connsiteX3547" fmla="*/ 2698751 w 10531474"/>
              <a:gd name="connsiteY3547" fmla="*/ 6505177 h 6857998"/>
              <a:gd name="connsiteX3548" fmla="*/ 2691607 w 10531474"/>
              <a:gd name="connsiteY3548" fmla="*/ 6502796 h 6857998"/>
              <a:gd name="connsiteX3549" fmla="*/ 2683272 w 10531474"/>
              <a:gd name="connsiteY3549" fmla="*/ 6501209 h 6857998"/>
              <a:gd name="connsiteX3550" fmla="*/ 2674938 w 10531474"/>
              <a:gd name="connsiteY3550" fmla="*/ 6500415 h 6857998"/>
              <a:gd name="connsiteX3551" fmla="*/ 2657476 w 10531474"/>
              <a:gd name="connsiteY3551" fmla="*/ 6498430 h 6857998"/>
              <a:gd name="connsiteX3552" fmla="*/ 2649141 w 10531474"/>
              <a:gd name="connsiteY3552" fmla="*/ 6496843 h 6857998"/>
              <a:gd name="connsiteX3553" fmla="*/ 2641203 w 10531474"/>
              <a:gd name="connsiteY3553" fmla="*/ 6495255 h 6857998"/>
              <a:gd name="connsiteX3554" fmla="*/ 2633663 w 10531474"/>
              <a:gd name="connsiteY3554" fmla="*/ 6493271 h 6857998"/>
              <a:gd name="connsiteX3555" fmla="*/ 2629695 w 10531474"/>
              <a:gd name="connsiteY3555" fmla="*/ 6492080 h 6857998"/>
              <a:gd name="connsiteX3556" fmla="*/ 2626123 w 10531474"/>
              <a:gd name="connsiteY3556" fmla="*/ 6490493 h 6857998"/>
              <a:gd name="connsiteX3557" fmla="*/ 2622550 w 10531474"/>
              <a:gd name="connsiteY3557" fmla="*/ 6488509 h 6857998"/>
              <a:gd name="connsiteX3558" fmla="*/ 2619772 w 10531474"/>
              <a:gd name="connsiteY3558" fmla="*/ 6486524 h 6857998"/>
              <a:gd name="connsiteX3559" fmla="*/ 2616598 w 10531474"/>
              <a:gd name="connsiteY3559" fmla="*/ 6483746 h 6857998"/>
              <a:gd name="connsiteX3560" fmla="*/ 2613820 w 10531474"/>
              <a:gd name="connsiteY3560" fmla="*/ 6480968 h 6857998"/>
              <a:gd name="connsiteX3561" fmla="*/ 2611438 w 10531474"/>
              <a:gd name="connsiteY3561" fmla="*/ 6477793 h 6857998"/>
              <a:gd name="connsiteX3562" fmla="*/ 2609453 w 10531474"/>
              <a:gd name="connsiteY3562" fmla="*/ 6473824 h 6857998"/>
              <a:gd name="connsiteX3563" fmla="*/ 2607469 w 10531474"/>
              <a:gd name="connsiteY3563" fmla="*/ 6469855 h 6857998"/>
              <a:gd name="connsiteX3564" fmla="*/ 2605882 w 10531474"/>
              <a:gd name="connsiteY3564" fmla="*/ 6465490 h 6857998"/>
              <a:gd name="connsiteX3565" fmla="*/ 2604294 w 10531474"/>
              <a:gd name="connsiteY3565" fmla="*/ 6460330 h 6857998"/>
              <a:gd name="connsiteX3566" fmla="*/ 2603501 w 10531474"/>
              <a:gd name="connsiteY3566" fmla="*/ 6454377 h 6857998"/>
              <a:gd name="connsiteX3567" fmla="*/ 2603104 w 10531474"/>
              <a:gd name="connsiteY3567" fmla="*/ 6448821 h 6857998"/>
              <a:gd name="connsiteX3568" fmla="*/ 2603104 w 10531474"/>
              <a:gd name="connsiteY3568" fmla="*/ 6441677 h 6857998"/>
              <a:gd name="connsiteX3569" fmla="*/ 2602707 w 10531474"/>
              <a:gd name="connsiteY3569" fmla="*/ 6432549 h 6857998"/>
              <a:gd name="connsiteX3570" fmla="*/ 2602707 w 10531474"/>
              <a:gd name="connsiteY3570" fmla="*/ 6423024 h 6857998"/>
              <a:gd name="connsiteX3571" fmla="*/ 2602707 w 10531474"/>
              <a:gd name="connsiteY3571" fmla="*/ 6414690 h 6857998"/>
              <a:gd name="connsiteX3572" fmla="*/ 2603104 w 10531474"/>
              <a:gd name="connsiteY3572" fmla="*/ 6411118 h 6857998"/>
              <a:gd name="connsiteX3573" fmla="*/ 2603897 w 10531474"/>
              <a:gd name="connsiteY3573" fmla="*/ 6408340 h 6857998"/>
              <a:gd name="connsiteX3574" fmla="*/ 2605485 w 10531474"/>
              <a:gd name="connsiteY3574" fmla="*/ 6406355 h 6857998"/>
              <a:gd name="connsiteX3575" fmla="*/ 2607469 w 10531474"/>
              <a:gd name="connsiteY3575" fmla="*/ 6404768 h 6857998"/>
              <a:gd name="connsiteX3576" fmla="*/ 2610248 w 10531474"/>
              <a:gd name="connsiteY3576" fmla="*/ 6404371 h 6857998"/>
              <a:gd name="connsiteX3577" fmla="*/ 2613820 w 10531474"/>
              <a:gd name="connsiteY3577" fmla="*/ 6405562 h 6857998"/>
              <a:gd name="connsiteX3578" fmla="*/ 2618185 w 10531474"/>
              <a:gd name="connsiteY3578" fmla="*/ 6407546 h 6857998"/>
              <a:gd name="connsiteX3579" fmla="*/ 2623741 w 10531474"/>
              <a:gd name="connsiteY3579" fmla="*/ 6410324 h 6857998"/>
              <a:gd name="connsiteX3580" fmla="*/ 2630091 w 10531474"/>
              <a:gd name="connsiteY3580" fmla="*/ 6414690 h 6857998"/>
              <a:gd name="connsiteX3581" fmla="*/ 2638029 w 10531474"/>
              <a:gd name="connsiteY3581" fmla="*/ 6421040 h 6857998"/>
              <a:gd name="connsiteX3582" fmla="*/ 2641203 w 10531474"/>
              <a:gd name="connsiteY3582" fmla="*/ 6423421 h 6857998"/>
              <a:gd name="connsiteX3583" fmla="*/ 2644379 w 10531474"/>
              <a:gd name="connsiteY3583" fmla="*/ 6424612 h 6857998"/>
              <a:gd name="connsiteX3584" fmla="*/ 2646760 w 10531474"/>
              <a:gd name="connsiteY3584" fmla="*/ 6424612 h 6857998"/>
              <a:gd name="connsiteX3585" fmla="*/ 2648744 w 10531474"/>
              <a:gd name="connsiteY3585" fmla="*/ 6423421 h 6857998"/>
              <a:gd name="connsiteX3586" fmla="*/ 2650332 w 10531474"/>
              <a:gd name="connsiteY3586" fmla="*/ 6421437 h 6857998"/>
              <a:gd name="connsiteX3587" fmla="*/ 2651522 w 10531474"/>
              <a:gd name="connsiteY3587" fmla="*/ 6419055 h 6857998"/>
              <a:gd name="connsiteX3588" fmla="*/ 2654300 w 10531474"/>
              <a:gd name="connsiteY3588" fmla="*/ 6412705 h 6857998"/>
              <a:gd name="connsiteX3589" fmla="*/ 2656682 w 10531474"/>
              <a:gd name="connsiteY3589" fmla="*/ 6404768 h 6857998"/>
              <a:gd name="connsiteX3590" fmla="*/ 2657873 w 10531474"/>
              <a:gd name="connsiteY3590" fmla="*/ 6401593 h 6857998"/>
              <a:gd name="connsiteX3591" fmla="*/ 2659460 w 10531474"/>
              <a:gd name="connsiteY3591" fmla="*/ 6398021 h 6857998"/>
              <a:gd name="connsiteX3592" fmla="*/ 2661445 w 10531474"/>
              <a:gd name="connsiteY3592" fmla="*/ 6395243 h 6857998"/>
              <a:gd name="connsiteX3593" fmla="*/ 2663826 w 10531474"/>
              <a:gd name="connsiteY3593" fmla="*/ 6392465 h 6857998"/>
              <a:gd name="connsiteX3594" fmla="*/ 2667001 w 10531474"/>
              <a:gd name="connsiteY3594" fmla="*/ 6391274 h 6857998"/>
              <a:gd name="connsiteX3595" fmla="*/ 2670969 w 10531474"/>
              <a:gd name="connsiteY3595" fmla="*/ 6390480 h 6857998"/>
              <a:gd name="connsiteX3596" fmla="*/ 2670175 w 10531474"/>
              <a:gd name="connsiteY3596" fmla="*/ 6373812 h 6857998"/>
              <a:gd name="connsiteX3597" fmla="*/ 2670969 w 10531474"/>
              <a:gd name="connsiteY3597" fmla="*/ 6364684 h 6857998"/>
              <a:gd name="connsiteX3598" fmla="*/ 2670969 w 10531474"/>
              <a:gd name="connsiteY3598" fmla="*/ 6355952 h 6857998"/>
              <a:gd name="connsiteX3599" fmla="*/ 2670175 w 10531474"/>
              <a:gd name="connsiteY3599" fmla="*/ 6346427 h 6857998"/>
              <a:gd name="connsiteX3600" fmla="*/ 2670175 w 10531474"/>
              <a:gd name="connsiteY3600" fmla="*/ 6337696 h 6857998"/>
              <a:gd name="connsiteX3601" fmla="*/ 2670969 w 10531474"/>
              <a:gd name="connsiteY3601" fmla="*/ 6333330 h 6857998"/>
              <a:gd name="connsiteX3602" fmla="*/ 2671763 w 10531474"/>
              <a:gd name="connsiteY3602" fmla="*/ 6328568 h 6857998"/>
              <a:gd name="connsiteX3603" fmla="*/ 2672953 w 10531474"/>
              <a:gd name="connsiteY3603" fmla="*/ 6324996 h 6857998"/>
              <a:gd name="connsiteX3604" fmla="*/ 2674938 w 10531474"/>
              <a:gd name="connsiteY3604" fmla="*/ 6320234 h 6857998"/>
              <a:gd name="connsiteX3605" fmla="*/ 2676923 w 10531474"/>
              <a:gd name="connsiteY3605" fmla="*/ 6316662 h 6857998"/>
              <a:gd name="connsiteX3606" fmla="*/ 2679701 w 10531474"/>
              <a:gd name="connsiteY3606" fmla="*/ 6313090 h 6857998"/>
              <a:gd name="connsiteX3607" fmla="*/ 2683272 w 10531474"/>
              <a:gd name="connsiteY3607" fmla="*/ 6309121 h 6857998"/>
              <a:gd name="connsiteX3608" fmla="*/ 2687638 w 10531474"/>
              <a:gd name="connsiteY3608" fmla="*/ 6305549 h 6857998"/>
              <a:gd name="connsiteX3609" fmla="*/ 2687638 w 10531474"/>
              <a:gd name="connsiteY3609" fmla="*/ 6272212 h 6857998"/>
              <a:gd name="connsiteX3610" fmla="*/ 2685654 w 10531474"/>
              <a:gd name="connsiteY3610" fmla="*/ 6256337 h 6857998"/>
              <a:gd name="connsiteX3611" fmla="*/ 2682479 w 10531474"/>
              <a:gd name="connsiteY3611" fmla="*/ 6242843 h 6857998"/>
              <a:gd name="connsiteX3612" fmla="*/ 2681288 w 10531474"/>
              <a:gd name="connsiteY3612" fmla="*/ 6236493 h 6857998"/>
              <a:gd name="connsiteX3613" fmla="*/ 2679304 w 10531474"/>
              <a:gd name="connsiteY3613" fmla="*/ 6230540 h 6857998"/>
              <a:gd name="connsiteX3614" fmla="*/ 2677320 w 10531474"/>
              <a:gd name="connsiteY3614" fmla="*/ 6224984 h 6857998"/>
              <a:gd name="connsiteX3615" fmla="*/ 2674938 w 10531474"/>
              <a:gd name="connsiteY3615" fmla="*/ 6219824 h 6857998"/>
              <a:gd name="connsiteX3616" fmla="*/ 2672160 w 10531474"/>
              <a:gd name="connsiteY3616" fmla="*/ 6214665 h 6857998"/>
              <a:gd name="connsiteX3617" fmla="*/ 2669382 w 10531474"/>
              <a:gd name="connsiteY3617" fmla="*/ 6210299 h 6857998"/>
              <a:gd name="connsiteX3618" fmla="*/ 2666604 w 10531474"/>
              <a:gd name="connsiteY3618" fmla="*/ 6206330 h 6857998"/>
              <a:gd name="connsiteX3619" fmla="*/ 2663032 w 10531474"/>
              <a:gd name="connsiteY3619" fmla="*/ 6203155 h 6857998"/>
              <a:gd name="connsiteX3620" fmla="*/ 2659460 w 10531474"/>
              <a:gd name="connsiteY3620" fmla="*/ 6199584 h 6857998"/>
              <a:gd name="connsiteX3621" fmla="*/ 2655491 w 10531474"/>
              <a:gd name="connsiteY3621" fmla="*/ 6196409 h 6857998"/>
              <a:gd name="connsiteX3622" fmla="*/ 2651522 w 10531474"/>
              <a:gd name="connsiteY3622" fmla="*/ 6194027 h 6857998"/>
              <a:gd name="connsiteX3623" fmla="*/ 2647157 w 10531474"/>
              <a:gd name="connsiteY3623" fmla="*/ 6191646 h 6857998"/>
              <a:gd name="connsiteX3624" fmla="*/ 2642791 w 10531474"/>
              <a:gd name="connsiteY3624" fmla="*/ 6190059 h 6857998"/>
              <a:gd name="connsiteX3625" fmla="*/ 2638029 w 10531474"/>
              <a:gd name="connsiteY3625" fmla="*/ 6188868 h 6857998"/>
              <a:gd name="connsiteX3626" fmla="*/ 2632473 w 10531474"/>
              <a:gd name="connsiteY3626" fmla="*/ 6187677 h 6857998"/>
              <a:gd name="connsiteX3627" fmla="*/ 2626916 w 10531474"/>
              <a:gd name="connsiteY3627" fmla="*/ 6186884 h 6857998"/>
              <a:gd name="connsiteX3628" fmla="*/ 2621360 w 10531474"/>
              <a:gd name="connsiteY3628" fmla="*/ 6186090 h 6857998"/>
              <a:gd name="connsiteX3629" fmla="*/ 2615407 w 10531474"/>
              <a:gd name="connsiteY3629" fmla="*/ 6186090 h 6857998"/>
              <a:gd name="connsiteX3630" fmla="*/ 2608263 w 10531474"/>
              <a:gd name="connsiteY3630" fmla="*/ 6186884 h 6857998"/>
              <a:gd name="connsiteX3631" fmla="*/ 2601913 w 10531474"/>
              <a:gd name="connsiteY3631" fmla="*/ 6187280 h 6857998"/>
              <a:gd name="connsiteX3632" fmla="*/ 2587229 w 10531474"/>
              <a:gd name="connsiteY3632" fmla="*/ 6189662 h 6857998"/>
              <a:gd name="connsiteX3633" fmla="*/ 2571751 w 10531474"/>
              <a:gd name="connsiteY3633" fmla="*/ 6193234 h 6857998"/>
              <a:gd name="connsiteX3634" fmla="*/ 2553891 w 10531474"/>
              <a:gd name="connsiteY3634" fmla="*/ 6197996 h 6857998"/>
              <a:gd name="connsiteX3635" fmla="*/ 2535238 w 10531474"/>
              <a:gd name="connsiteY3635" fmla="*/ 6204346 h 6857998"/>
              <a:gd name="connsiteX3636" fmla="*/ 2524522 w 10531474"/>
              <a:gd name="connsiteY3636" fmla="*/ 6234509 h 6857998"/>
              <a:gd name="connsiteX3637" fmla="*/ 2520157 w 10531474"/>
              <a:gd name="connsiteY3637" fmla="*/ 6249193 h 6857998"/>
              <a:gd name="connsiteX3638" fmla="*/ 2515394 w 10531474"/>
              <a:gd name="connsiteY3638" fmla="*/ 6264274 h 6857998"/>
              <a:gd name="connsiteX3639" fmla="*/ 2512219 w 10531474"/>
              <a:gd name="connsiteY3639" fmla="*/ 6280149 h 6857998"/>
              <a:gd name="connsiteX3640" fmla="*/ 2511029 w 10531474"/>
              <a:gd name="connsiteY3640" fmla="*/ 6288087 h 6857998"/>
              <a:gd name="connsiteX3641" fmla="*/ 2509838 w 10531474"/>
              <a:gd name="connsiteY3641" fmla="*/ 6296024 h 6857998"/>
              <a:gd name="connsiteX3642" fmla="*/ 2509044 w 10531474"/>
              <a:gd name="connsiteY3642" fmla="*/ 6303565 h 6857998"/>
              <a:gd name="connsiteX3643" fmla="*/ 2508648 w 10531474"/>
              <a:gd name="connsiteY3643" fmla="*/ 6311899 h 6857998"/>
              <a:gd name="connsiteX3644" fmla="*/ 2508648 w 10531474"/>
              <a:gd name="connsiteY3644" fmla="*/ 6319837 h 6857998"/>
              <a:gd name="connsiteX3645" fmla="*/ 2509044 w 10531474"/>
              <a:gd name="connsiteY3645" fmla="*/ 6328171 h 6857998"/>
              <a:gd name="connsiteX3646" fmla="*/ 2510235 w 10531474"/>
              <a:gd name="connsiteY3646" fmla="*/ 6335315 h 6857998"/>
              <a:gd name="connsiteX3647" fmla="*/ 2511426 w 10531474"/>
              <a:gd name="connsiteY3647" fmla="*/ 6342459 h 6857998"/>
              <a:gd name="connsiteX3648" fmla="*/ 2512219 w 10531474"/>
              <a:gd name="connsiteY3648" fmla="*/ 6350396 h 6857998"/>
              <a:gd name="connsiteX3649" fmla="*/ 2512219 w 10531474"/>
              <a:gd name="connsiteY3649" fmla="*/ 6354365 h 6857998"/>
              <a:gd name="connsiteX3650" fmla="*/ 2511426 w 10531474"/>
              <a:gd name="connsiteY3650" fmla="*/ 6358334 h 6857998"/>
              <a:gd name="connsiteX3651" fmla="*/ 2510632 w 10531474"/>
              <a:gd name="connsiteY3651" fmla="*/ 6361509 h 6857998"/>
              <a:gd name="connsiteX3652" fmla="*/ 2509044 w 10531474"/>
              <a:gd name="connsiteY3652" fmla="*/ 6365080 h 6857998"/>
              <a:gd name="connsiteX3653" fmla="*/ 2507060 w 10531474"/>
              <a:gd name="connsiteY3653" fmla="*/ 6368255 h 6857998"/>
              <a:gd name="connsiteX3654" fmla="*/ 2504282 w 10531474"/>
              <a:gd name="connsiteY3654" fmla="*/ 6370637 h 6857998"/>
              <a:gd name="connsiteX3655" fmla="*/ 2500313 w 10531474"/>
              <a:gd name="connsiteY3655" fmla="*/ 6371827 h 6857998"/>
              <a:gd name="connsiteX3656" fmla="*/ 2495551 w 10531474"/>
              <a:gd name="connsiteY3656" fmla="*/ 6373415 h 6857998"/>
              <a:gd name="connsiteX3657" fmla="*/ 2489598 w 10531474"/>
              <a:gd name="connsiteY3657" fmla="*/ 6373415 h 6857998"/>
              <a:gd name="connsiteX3658" fmla="*/ 2482454 w 10531474"/>
              <a:gd name="connsiteY3658" fmla="*/ 6373018 h 6857998"/>
              <a:gd name="connsiteX3659" fmla="*/ 2471341 w 10531474"/>
              <a:gd name="connsiteY3659" fmla="*/ 6376590 h 6857998"/>
              <a:gd name="connsiteX3660" fmla="*/ 2459435 w 10531474"/>
              <a:gd name="connsiteY3660" fmla="*/ 6379765 h 6857998"/>
              <a:gd name="connsiteX3661" fmla="*/ 2448322 w 10531474"/>
              <a:gd name="connsiteY3661" fmla="*/ 6383734 h 6857998"/>
              <a:gd name="connsiteX3662" fmla="*/ 2437607 w 10531474"/>
              <a:gd name="connsiteY3662" fmla="*/ 6388099 h 6857998"/>
              <a:gd name="connsiteX3663" fmla="*/ 2426098 w 10531474"/>
              <a:gd name="connsiteY3663" fmla="*/ 6392465 h 6857998"/>
              <a:gd name="connsiteX3664" fmla="*/ 2415382 w 10531474"/>
              <a:gd name="connsiteY3664" fmla="*/ 6397227 h 6857998"/>
              <a:gd name="connsiteX3665" fmla="*/ 2404666 w 10531474"/>
              <a:gd name="connsiteY3665" fmla="*/ 6401990 h 6857998"/>
              <a:gd name="connsiteX3666" fmla="*/ 2394348 w 10531474"/>
              <a:gd name="connsiteY3666" fmla="*/ 6407546 h 6857998"/>
              <a:gd name="connsiteX3667" fmla="*/ 2384029 w 10531474"/>
              <a:gd name="connsiteY3667" fmla="*/ 6412705 h 6857998"/>
              <a:gd name="connsiteX3668" fmla="*/ 2373710 w 10531474"/>
              <a:gd name="connsiteY3668" fmla="*/ 6418659 h 6857998"/>
              <a:gd name="connsiteX3669" fmla="*/ 2363391 w 10531474"/>
              <a:gd name="connsiteY3669" fmla="*/ 6425009 h 6857998"/>
              <a:gd name="connsiteX3670" fmla="*/ 2353469 w 10531474"/>
              <a:gd name="connsiteY3670" fmla="*/ 6431359 h 6857998"/>
              <a:gd name="connsiteX3671" fmla="*/ 2343548 w 10531474"/>
              <a:gd name="connsiteY3671" fmla="*/ 6438502 h 6857998"/>
              <a:gd name="connsiteX3672" fmla="*/ 2333626 w 10531474"/>
              <a:gd name="connsiteY3672" fmla="*/ 6445249 h 6857998"/>
              <a:gd name="connsiteX3673" fmla="*/ 2324497 w 10531474"/>
              <a:gd name="connsiteY3673" fmla="*/ 6452790 h 6857998"/>
              <a:gd name="connsiteX3674" fmla="*/ 2314973 w 10531474"/>
              <a:gd name="connsiteY3674" fmla="*/ 6460330 h 6857998"/>
              <a:gd name="connsiteX3675" fmla="*/ 2314576 w 10531474"/>
              <a:gd name="connsiteY3675" fmla="*/ 6466680 h 6857998"/>
              <a:gd name="connsiteX3676" fmla="*/ 2312988 w 10531474"/>
              <a:gd name="connsiteY3676" fmla="*/ 6473427 h 6857998"/>
              <a:gd name="connsiteX3677" fmla="*/ 2314973 w 10531474"/>
              <a:gd name="connsiteY3677" fmla="*/ 6477793 h 6857998"/>
              <a:gd name="connsiteX3678" fmla="*/ 2317353 w 10531474"/>
              <a:gd name="connsiteY3678" fmla="*/ 6481762 h 6857998"/>
              <a:gd name="connsiteX3679" fmla="*/ 2322910 w 10531474"/>
              <a:gd name="connsiteY3679" fmla="*/ 6489302 h 6857998"/>
              <a:gd name="connsiteX3680" fmla="*/ 2328863 w 10531474"/>
              <a:gd name="connsiteY3680" fmla="*/ 6497240 h 6857998"/>
              <a:gd name="connsiteX3681" fmla="*/ 2334023 w 10531474"/>
              <a:gd name="connsiteY3681" fmla="*/ 6505177 h 6857998"/>
              <a:gd name="connsiteX3682" fmla="*/ 2336801 w 10531474"/>
              <a:gd name="connsiteY3682" fmla="*/ 6509146 h 6857998"/>
              <a:gd name="connsiteX3683" fmla="*/ 2337991 w 10531474"/>
              <a:gd name="connsiteY3683" fmla="*/ 6513512 h 6857998"/>
              <a:gd name="connsiteX3684" fmla="*/ 2339579 w 10531474"/>
              <a:gd name="connsiteY3684" fmla="*/ 6517877 h 6857998"/>
              <a:gd name="connsiteX3685" fmla="*/ 2339579 w 10531474"/>
              <a:gd name="connsiteY3685" fmla="*/ 6522243 h 6857998"/>
              <a:gd name="connsiteX3686" fmla="*/ 2339182 w 10531474"/>
              <a:gd name="connsiteY3686" fmla="*/ 6527402 h 6857998"/>
              <a:gd name="connsiteX3687" fmla="*/ 2337594 w 10531474"/>
              <a:gd name="connsiteY3687" fmla="*/ 6532165 h 6857998"/>
              <a:gd name="connsiteX3688" fmla="*/ 2335213 w 10531474"/>
              <a:gd name="connsiteY3688" fmla="*/ 6537721 h 6857998"/>
              <a:gd name="connsiteX3689" fmla="*/ 2331245 w 10531474"/>
              <a:gd name="connsiteY3689" fmla="*/ 6543674 h 6857998"/>
              <a:gd name="connsiteX3690" fmla="*/ 2332832 w 10531474"/>
              <a:gd name="connsiteY3690" fmla="*/ 6549230 h 6857998"/>
              <a:gd name="connsiteX3691" fmla="*/ 2333626 w 10531474"/>
              <a:gd name="connsiteY3691" fmla="*/ 6554390 h 6857998"/>
              <a:gd name="connsiteX3692" fmla="*/ 2333626 w 10531474"/>
              <a:gd name="connsiteY3692" fmla="*/ 6558755 h 6857998"/>
              <a:gd name="connsiteX3693" fmla="*/ 2333229 w 10531474"/>
              <a:gd name="connsiteY3693" fmla="*/ 6562724 h 6857998"/>
              <a:gd name="connsiteX3694" fmla="*/ 2304654 w 10531474"/>
              <a:gd name="connsiteY3694" fmla="*/ 6567487 h 6857998"/>
              <a:gd name="connsiteX3695" fmla="*/ 2276079 w 10531474"/>
              <a:gd name="connsiteY3695" fmla="*/ 6573043 h 6857998"/>
              <a:gd name="connsiteX3696" fmla="*/ 2261394 w 10531474"/>
              <a:gd name="connsiteY3696" fmla="*/ 6571455 h 6857998"/>
              <a:gd name="connsiteX3697" fmla="*/ 2247107 w 10531474"/>
              <a:gd name="connsiteY3697" fmla="*/ 6570662 h 6857998"/>
              <a:gd name="connsiteX3698" fmla="*/ 2232422 w 10531474"/>
              <a:gd name="connsiteY3698" fmla="*/ 6570662 h 6857998"/>
              <a:gd name="connsiteX3699" fmla="*/ 2218135 w 10531474"/>
              <a:gd name="connsiteY3699" fmla="*/ 6570662 h 6857998"/>
              <a:gd name="connsiteX3700" fmla="*/ 2188766 w 10531474"/>
              <a:gd name="connsiteY3700" fmla="*/ 6571059 h 6857998"/>
              <a:gd name="connsiteX3701" fmla="*/ 2159795 w 10531474"/>
              <a:gd name="connsiteY3701" fmla="*/ 6571852 h 6857998"/>
              <a:gd name="connsiteX3702" fmla="*/ 2145507 w 10531474"/>
              <a:gd name="connsiteY3702" fmla="*/ 6572646 h 6857998"/>
              <a:gd name="connsiteX3703" fmla="*/ 2130823 w 10531474"/>
              <a:gd name="connsiteY3703" fmla="*/ 6572646 h 6857998"/>
              <a:gd name="connsiteX3704" fmla="*/ 2116535 w 10531474"/>
              <a:gd name="connsiteY3704" fmla="*/ 6571852 h 6857998"/>
              <a:gd name="connsiteX3705" fmla="*/ 2101851 w 10531474"/>
              <a:gd name="connsiteY3705" fmla="*/ 6571059 h 6857998"/>
              <a:gd name="connsiteX3706" fmla="*/ 2087563 w 10531474"/>
              <a:gd name="connsiteY3706" fmla="*/ 6569471 h 6857998"/>
              <a:gd name="connsiteX3707" fmla="*/ 2073276 w 10531474"/>
              <a:gd name="connsiteY3707" fmla="*/ 6567090 h 6857998"/>
              <a:gd name="connsiteX3708" fmla="*/ 2058591 w 10531474"/>
              <a:gd name="connsiteY3708" fmla="*/ 6564312 h 6857998"/>
              <a:gd name="connsiteX3709" fmla="*/ 2044304 w 10531474"/>
              <a:gd name="connsiteY3709" fmla="*/ 6559549 h 6857998"/>
              <a:gd name="connsiteX3710" fmla="*/ 1942703 w 10531474"/>
              <a:gd name="connsiteY3710" fmla="*/ 6543674 h 6857998"/>
              <a:gd name="connsiteX3711" fmla="*/ 1931591 w 10531474"/>
              <a:gd name="connsiteY3711" fmla="*/ 6544865 h 6857998"/>
              <a:gd name="connsiteX3712" fmla="*/ 1926828 w 10531474"/>
              <a:gd name="connsiteY3712" fmla="*/ 6545659 h 6857998"/>
              <a:gd name="connsiteX3713" fmla="*/ 1921272 w 10531474"/>
              <a:gd name="connsiteY3713" fmla="*/ 6544865 h 6857998"/>
              <a:gd name="connsiteX3714" fmla="*/ 1916907 w 10531474"/>
              <a:gd name="connsiteY3714" fmla="*/ 6544071 h 6857998"/>
              <a:gd name="connsiteX3715" fmla="*/ 1914526 w 10531474"/>
              <a:gd name="connsiteY3715" fmla="*/ 6542880 h 6857998"/>
              <a:gd name="connsiteX3716" fmla="*/ 1912541 w 10531474"/>
              <a:gd name="connsiteY3716" fmla="*/ 6541690 h 6857998"/>
              <a:gd name="connsiteX3717" fmla="*/ 1910556 w 10531474"/>
              <a:gd name="connsiteY3717" fmla="*/ 6540102 h 6857998"/>
              <a:gd name="connsiteX3718" fmla="*/ 1908573 w 10531474"/>
              <a:gd name="connsiteY3718" fmla="*/ 6537721 h 6857998"/>
              <a:gd name="connsiteX3719" fmla="*/ 1906985 w 10531474"/>
              <a:gd name="connsiteY3719" fmla="*/ 6535340 h 6857998"/>
              <a:gd name="connsiteX3720" fmla="*/ 1905794 w 10531474"/>
              <a:gd name="connsiteY3720" fmla="*/ 6532165 h 6857998"/>
              <a:gd name="connsiteX3721" fmla="*/ 1902222 w 10531474"/>
              <a:gd name="connsiteY3721" fmla="*/ 6531768 h 6857998"/>
              <a:gd name="connsiteX3722" fmla="*/ 1898651 w 10531474"/>
              <a:gd name="connsiteY3722" fmla="*/ 6531371 h 6857998"/>
              <a:gd name="connsiteX3723" fmla="*/ 1891507 w 10531474"/>
              <a:gd name="connsiteY3723" fmla="*/ 6529784 h 6857998"/>
              <a:gd name="connsiteX3724" fmla="*/ 1884760 w 10531474"/>
              <a:gd name="connsiteY3724" fmla="*/ 6527799 h 6857998"/>
              <a:gd name="connsiteX3725" fmla="*/ 1881585 w 10531474"/>
              <a:gd name="connsiteY3725" fmla="*/ 6527402 h 6857998"/>
              <a:gd name="connsiteX3726" fmla="*/ 1878806 w 10531474"/>
              <a:gd name="connsiteY3726" fmla="*/ 6527402 h 6857998"/>
              <a:gd name="connsiteX3727" fmla="*/ 1875632 w 10531474"/>
              <a:gd name="connsiteY3727" fmla="*/ 6527799 h 6857998"/>
              <a:gd name="connsiteX3728" fmla="*/ 1873250 w 10531474"/>
              <a:gd name="connsiteY3728" fmla="*/ 6528593 h 6857998"/>
              <a:gd name="connsiteX3729" fmla="*/ 1870869 w 10531474"/>
              <a:gd name="connsiteY3729" fmla="*/ 6530577 h 6857998"/>
              <a:gd name="connsiteX3730" fmla="*/ 1868885 w 10531474"/>
              <a:gd name="connsiteY3730" fmla="*/ 6533355 h 6857998"/>
              <a:gd name="connsiteX3731" fmla="*/ 1867298 w 10531474"/>
              <a:gd name="connsiteY3731" fmla="*/ 6536927 h 6857998"/>
              <a:gd name="connsiteX3732" fmla="*/ 1866503 w 10531474"/>
              <a:gd name="connsiteY3732" fmla="*/ 6542087 h 6857998"/>
              <a:gd name="connsiteX3733" fmla="*/ 1865710 w 10531474"/>
              <a:gd name="connsiteY3733" fmla="*/ 6548437 h 6857998"/>
              <a:gd name="connsiteX3734" fmla="*/ 1865710 w 10531474"/>
              <a:gd name="connsiteY3734" fmla="*/ 6556374 h 6857998"/>
              <a:gd name="connsiteX3735" fmla="*/ 1865710 w 10531474"/>
              <a:gd name="connsiteY3735" fmla="*/ 6571059 h 6857998"/>
              <a:gd name="connsiteX3736" fmla="*/ 1865313 w 10531474"/>
              <a:gd name="connsiteY3736" fmla="*/ 6584155 h 6857998"/>
              <a:gd name="connsiteX3737" fmla="*/ 1864123 w 10531474"/>
              <a:gd name="connsiteY3737" fmla="*/ 6596062 h 6857998"/>
              <a:gd name="connsiteX3738" fmla="*/ 1862138 w 10531474"/>
              <a:gd name="connsiteY3738" fmla="*/ 6605984 h 6857998"/>
              <a:gd name="connsiteX3739" fmla="*/ 1860550 w 10531474"/>
              <a:gd name="connsiteY3739" fmla="*/ 6610349 h 6857998"/>
              <a:gd name="connsiteX3740" fmla="*/ 1858963 w 10531474"/>
              <a:gd name="connsiteY3740" fmla="*/ 6614715 h 6857998"/>
              <a:gd name="connsiteX3741" fmla="*/ 1856979 w 10531474"/>
              <a:gd name="connsiteY3741" fmla="*/ 6618684 h 6857998"/>
              <a:gd name="connsiteX3742" fmla="*/ 1854994 w 10531474"/>
              <a:gd name="connsiteY3742" fmla="*/ 6622255 h 6857998"/>
              <a:gd name="connsiteX3743" fmla="*/ 1852613 w 10531474"/>
              <a:gd name="connsiteY3743" fmla="*/ 6625034 h 6857998"/>
              <a:gd name="connsiteX3744" fmla="*/ 1850232 w 10531474"/>
              <a:gd name="connsiteY3744" fmla="*/ 6628209 h 6857998"/>
              <a:gd name="connsiteX3745" fmla="*/ 1847850 w 10531474"/>
              <a:gd name="connsiteY3745" fmla="*/ 6629796 h 6857998"/>
              <a:gd name="connsiteX3746" fmla="*/ 1844675 w 10531474"/>
              <a:gd name="connsiteY3746" fmla="*/ 6632574 h 6857998"/>
              <a:gd name="connsiteX3747" fmla="*/ 1841500 w 10531474"/>
              <a:gd name="connsiteY3747" fmla="*/ 6633765 h 6857998"/>
              <a:gd name="connsiteX3748" fmla="*/ 1837929 w 10531474"/>
              <a:gd name="connsiteY3748" fmla="*/ 6635352 h 6857998"/>
              <a:gd name="connsiteX3749" fmla="*/ 1833960 w 10531474"/>
              <a:gd name="connsiteY3749" fmla="*/ 6636940 h 6857998"/>
              <a:gd name="connsiteX3750" fmla="*/ 1829991 w 10531474"/>
              <a:gd name="connsiteY3750" fmla="*/ 6637337 h 6857998"/>
              <a:gd name="connsiteX3751" fmla="*/ 1826022 w 10531474"/>
              <a:gd name="connsiteY3751" fmla="*/ 6638527 h 6857998"/>
              <a:gd name="connsiteX3752" fmla="*/ 1821260 w 10531474"/>
              <a:gd name="connsiteY3752" fmla="*/ 6638527 h 6857998"/>
              <a:gd name="connsiteX3753" fmla="*/ 1811338 w 10531474"/>
              <a:gd name="connsiteY3753" fmla="*/ 6637734 h 6857998"/>
              <a:gd name="connsiteX3754" fmla="*/ 1800623 w 10531474"/>
              <a:gd name="connsiteY3754" fmla="*/ 6636543 h 6857998"/>
              <a:gd name="connsiteX3755" fmla="*/ 1788319 w 10531474"/>
              <a:gd name="connsiteY3755" fmla="*/ 6633765 h 6857998"/>
              <a:gd name="connsiteX3756" fmla="*/ 1774428 w 10531474"/>
              <a:gd name="connsiteY3756" fmla="*/ 6629796 h 6857998"/>
              <a:gd name="connsiteX3757" fmla="*/ 1759744 w 10531474"/>
              <a:gd name="connsiteY3757" fmla="*/ 6625430 h 6857998"/>
              <a:gd name="connsiteX3758" fmla="*/ 1754188 w 10531474"/>
              <a:gd name="connsiteY3758" fmla="*/ 6628209 h 6857998"/>
              <a:gd name="connsiteX3759" fmla="*/ 1749425 w 10531474"/>
              <a:gd name="connsiteY3759" fmla="*/ 6629796 h 6857998"/>
              <a:gd name="connsiteX3760" fmla="*/ 1745457 w 10531474"/>
              <a:gd name="connsiteY3760" fmla="*/ 6631384 h 6857998"/>
              <a:gd name="connsiteX3761" fmla="*/ 1741488 w 10531474"/>
              <a:gd name="connsiteY3761" fmla="*/ 6631780 h 6857998"/>
              <a:gd name="connsiteX3762" fmla="*/ 1738313 w 10531474"/>
              <a:gd name="connsiteY3762" fmla="*/ 6632574 h 6857998"/>
              <a:gd name="connsiteX3763" fmla="*/ 1735138 w 10531474"/>
              <a:gd name="connsiteY3763" fmla="*/ 6631780 h 6857998"/>
              <a:gd name="connsiteX3764" fmla="*/ 1732360 w 10531474"/>
              <a:gd name="connsiteY3764" fmla="*/ 6630987 h 6857998"/>
              <a:gd name="connsiteX3765" fmla="*/ 1730375 w 10531474"/>
              <a:gd name="connsiteY3765" fmla="*/ 6629399 h 6857998"/>
              <a:gd name="connsiteX3766" fmla="*/ 1728391 w 10531474"/>
              <a:gd name="connsiteY3766" fmla="*/ 6627018 h 6857998"/>
              <a:gd name="connsiteX3767" fmla="*/ 1726407 w 10531474"/>
              <a:gd name="connsiteY3767" fmla="*/ 6624637 h 6857998"/>
              <a:gd name="connsiteX3768" fmla="*/ 1724819 w 10531474"/>
              <a:gd name="connsiteY3768" fmla="*/ 6621462 h 6857998"/>
              <a:gd name="connsiteX3769" fmla="*/ 1723231 w 10531474"/>
              <a:gd name="connsiteY3769" fmla="*/ 6618287 h 6857998"/>
              <a:gd name="connsiteX3770" fmla="*/ 1721247 w 10531474"/>
              <a:gd name="connsiteY3770" fmla="*/ 6609159 h 6857998"/>
              <a:gd name="connsiteX3771" fmla="*/ 1720057 w 10531474"/>
              <a:gd name="connsiteY3771" fmla="*/ 6598840 h 6857998"/>
              <a:gd name="connsiteX3772" fmla="*/ 1718866 w 10531474"/>
              <a:gd name="connsiteY3772" fmla="*/ 6586140 h 6857998"/>
              <a:gd name="connsiteX3773" fmla="*/ 1718866 w 10531474"/>
              <a:gd name="connsiteY3773" fmla="*/ 6573837 h 6857998"/>
              <a:gd name="connsiteX3774" fmla="*/ 1719263 w 10531474"/>
              <a:gd name="connsiteY3774" fmla="*/ 6561534 h 6857998"/>
              <a:gd name="connsiteX3775" fmla="*/ 1720453 w 10531474"/>
              <a:gd name="connsiteY3775" fmla="*/ 6549230 h 6857998"/>
              <a:gd name="connsiteX3776" fmla="*/ 1722041 w 10531474"/>
              <a:gd name="connsiteY3776" fmla="*/ 6537721 h 6857998"/>
              <a:gd name="connsiteX3777" fmla="*/ 1724025 w 10531474"/>
              <a:gd name="connsiteY3777" fmla="*/ 6525418 h 6857998"/>
              <a:gd name="connsiteX3778" fmla="*/ 1728788 w 10531474"/>
              <a:gd name="connsiteY3778" fmla="*/ 6501209 h 6857998"/>
              <a:gd name="connsiteX3779" fmla="*/ 1733550 w 10531474"/>
              <a:gd name="connsiteY3779" fmla="*/ 6476999 h 6857998"/>
              <a:gd name="connsiteX3780" fmla="*/ 1736328 w 10531474"/>
              <a:gd name="connsiteY3780" fmla="*/ 6464696 h 6857998"/>
              <a:gd name="connsiteX3781" fmla="*/ 1738313 w 10531474"/>
              <a:gd name="connsiteY3781" fmla="*/ 6452790 h 6857998"/>
              <a:gd name="connsiteX3782" fmla="*/ 1739900 w 10531474"/>
              <a:gd name="connsiteY3782" fmla="*/ 6440487 h 6857998"/>
              <a:gd name="connsiteX3783" fmla="*/ 1741091 w 10531474"/>
              <a:gd name="connsiteY3783" fmla="*/ 6427390 h 6857998"/>
              <a:gd name="connsiteX3784" fmla="*/ 1741488 w 10531474"/>
              <a:gd name="connsiteY3784" fmla="*/ 6415087 h 6857998"/>
              <a:gd name="connsiteX3785" fmla="*/ 1741488 w 10531474"/>
              <a:gd name="connsiteY3785" fmla="*/ 6402387 h 6857998"/>
              <a:gd name="connsiteX3786" fmla="*/ 1740694 w 10531474"/>
              <a:gd name="connsiteY3786" fmla="*/ 6373812 h 6857998"/>
              <a:gd name="connsiteX3787" fmla="*/ 1740694 w 10531474"/>
              <a:gd name="connsiteY3787" fmla="*/ 6344046 h 6857998"/>
              <a:gd name="connsiteX3788" fmla="*/ 1739900 w 10531474"/>
              <a:gd name="connsiteY3788" fmla="*/ 6313487 h 6857998"/>
              <a:gd name="connsiteX3789" fmla="*/ 1739106 w 10531474"/>
              <a:gd name="connsiteY3789" fmla="*/ 6283721 h 6857998"/>
              <a:gd name="connsiteX3790" fmla="*/ 1738313 w 10531474"/>
              <a:gd name="connsiteY3790" fmla="*/ 6269434 h 6857998"/>
              <a:gd name="connsiteX3791" fmla="*/ 1737122 w 10531474"/>
              <a:gd name="connsiteY3791" fmla="*/ 6256337 h 6857998"/>
              <a:gd name="connsiteX3792" fmla="*/ 1737122 w 10531474"/>
              <a:gd name="connsiteY3792" fmla="*/ 6251177 h 6857998"/>
              <a:gd name="connsiteX3793" fmla="*/ 1737122 w 10531474"/>
              <a:gd name="connsiteY3793" fmla="*/ 6245621 h 6857998"/>
              <a:gd name="connsiteX3794" fmla="*/ 1737519 w 10531474"/>
              <a:gd name="connsiteY3794" fmla="*/ 6241255 h 6857998"/>
              <a:gd name="connsiteX3795" fmla="*/ 1738710 w 10531474"/>
              <a:gd name="connsiteY3795" fmla="*/ 6237684 h 6857998"/>
              <a:gd name="connsiteX3796" fmla="*/ 1740694 w 10531474"/>
              <a:gd name="connsiteY3796" fmla="*/ 6234905 h 6857998"/>
              <a:gd name="connsiteX3797" fmla="*/ 1741488 w 10531474"/>
              <a:gd name="connsiteY3797" fmla="*/ 6234112 h 6857998"/>
              <a:gd name="connsiteX3798" fmla="*/ 1743076 w 10531474"/>
              <a:gd name="connsiteY3798" fmla="*/ 6233318 h 6857998"/>
              <a:gd name="connsiteX3799" fmla="*/ 1744663 w 10531474"/>
              <a:gd name="connsiteY3799" fmla="*/ 6232921 h 6857998"/>
              <a:gd name="connsiteX3800" fmla="*/ 1746647 w 10531474"/>
              <a:gd name="connsiteY3800" fmla="*/ 6232524 h 6857998"/>
              <a:gd name="connsiteX3801" fmla="*/ 1751013 w 10531474"/>
              <a:gd name="connsiteY3801" fmla="*/ 6232921 h 6857998"/>
              <a:gd name="connsiteX3802" fmla="*/ 1756173 w 10531474"/>
              <a:gd name="connsiteY3802" fmla="*/ 6234509 h 6857998"/>
              <a:gd name="connsiteX3803" fmla="*/ 1763316 w 10531474"/>
              <a:gd name="connsiteY3803" fmla="*/ 6236890 h 6857998"/>
              <a:gd name="connsiteX3804" fmla="*/ 1771651 w 10531474"/>
              <a:gd name="connsiteY3804" fmla="*/ 6240859 h 6857998"/>
              <a:gd name="connsiteX3805" fmla="*/ 1780778 w 10531474"/>
              <a:gd name="connsiteY3805" fmla="*/ 6246812 h 6857998"/>
              <a:gd name="connsiteX3806" fmla="*/ 1784350 w 10531474"/>
              <a:gd name="connsiteY3806" fmla="*/ 6248796 h 6857998"/>
              <a:gd name="connsiteX3807" fmla="*/ 1787923 w 10531474"/>
              <a:gd name="connsiteY3807" fmla="*/ 6249987 h 6857998"/>
              <a:gd name="connsiteX3808" fmla="*/ 1794669 w 10531474"/>
              <a:gd name="connsiteY3808" fmla="*/ 6251971 h 6857998"/>
              <a:gd name="connsiteX3809" fmla="*/ 1802210 w 10531474"/>
              <a:gd name="connsiteY3809" fmla="*/ 6253559 h 6857998"/>
              <a:gd name="connsiteX3810" fmla="*/ 1808957 w 10531474"/>
              <a:gd name="connsiteY3810" fmla="*/ 6253955 h 6857998"/>
              <a:gd name="connsiteX3811" fmla="*/ 1816100 w 10531474"/>
              <a:gd name="connsiteY3811" fmla="*/ 6253955 h 6857998"/>
              <a:gd name="connsiteX3812" fmla="*/ 1823244 w 10531474"/>
              <a:gd name="connsiteY3812" fmla="*/ 6253162 h 6857998"/>
              <a:gd name="connsiteX3813" fmla="*/ 1837929 w 10531474"/>
              <a:gd name="connsiteY3813" fmla="*/ 6251177 h 6857998"/>
              <a:gd name="connsiteX3814" fmla="*/ 1852613 w 10531474"/>
              <a:gd name="connsiteY3814" fmla="*/ 6249193 h 6857998"/>
              <a:gd name="connsiteX3815" fmla="*/ 1859360 w 10531474"/>
              <a:gd name="connsiteY3815" fmla="*/ 6248796 h 6857998"/>
              <a:gd name="connsiteX3816" fmla="*/ 1866901 w 10531474"/>
              <a:gd name="connsiteY3816" fmla="*/ 6248796 h 6857998"/>
              <a:gd name="connsiteX3817" fmla="*/ 1873647 w 10531474"/>
              <a:gd name="connsiteY3817" fmla="*/ 6249193 h 6857998"/>
              <a:gd name="connsiteX3818" fmla="*/ 1881188 w 10531474"/>
              <a:gd name="connsiteY3818" fmla="*/ 6251177 h 6857998"/>
              <a:gd name="connsiteX3819" fmla="*/ 1887935 w 10531474"/>
              <a:gd name="connsiteY3819" fmla="*/ 6253559 h 6857998"/>
              <a:gd name="connsiteX3820" fmla="*/ 1891507 w 10531474"/>
              <a:gd name="connsiteY3820" fmla="*/ 6255146 h 6857998"/>
              <a:gd name="connsiteX3821" fmla="*/ 1895078 w 10531474"/>
              <a:gd name="connsiteY3821" fmla="*/ 6257130 h 6857998"/>
              <a:gd name="connsiteX3822" fmla="*/ 1902619 w 10531474"/>
              <a:gd name="connsiteY3822" fmla="*/ 6257527 h 6857998"/>
              <a:gd name="connsiteX3823" fmla="*/ 1910953 w 10531474"/>
              <a:gd name="connsiteY3823" fmla="*/ 6257130 h 6857998"/>
              <a:gd name="connsiteX3824" fmla="*/ 1919288 w 10531474"/>
              <a:gd name="connsiteY3824" fmla="*/ 6256337 h 6857998"/>
              <a:gd name="connsiteX3825" fmla="*/ 1927623 w 10531474"/>
              <a:gd name="connsiteY3825" fmla="*/ 6256337 h 6857998"/>
              <a:gd name="connsiteX3826" fmla="*/ 1931591 w 10531474"/>
              <a:gd name="connsiteY3826" fmla="*/ 6257130 h 6857998"/>
              <a:gd name="connsiteX3827" fmla="*/ 1935560 w 10531474"/>
              <a:gd name="connsiteY3827" fmla="*/ 6257527 h 6857998"/>
              <a:gd name="connsiteX3828" fmla="*/ 1939528 w 10531474"/>
              <a:gd name="connsiteY3828" fmla="*/ 6258321 h 6857998"/>
              <a:gd name="connsiteX3829" fmla="*/ 1943498 w 10531474"/>
              <a:gd name="connsiteY3829" fmla="*/ 6259909 h 6857998"/>
              <a:gd name="connsiteX3830" fmla="*/ 1947069 w 10531474"/>
              <a:gd name="connsiteY3830" fmla="*/ 6261893 h 6857998"/>
              <a:gd name="connsiteX3831" fmla="*/ 1950244 w 10531474"/>
              <a:gd name="connsiteY3831" fmla="*/ 6265068 h 6857998"/>
              <a:gd name="connsiteX3832" fmla="*/ 1953816 w 10531474"/>
              <a:gd name="connsiteY3832" fmla="*/ 6267846 h 6857998"/>
              <a:gd name="connsiteX3833" fmla="*/ 1956991 w 10531474"/>
              <a:gd name="connsiteY3833" fmla="*/ 6271815 h 6857998"/>
              <a:gd name="connsiteX3834" fmla="*/ 1967707 w 10531474"/>
              <a:gd name="connsiteY3834" fmla="*/ 6275784 h 6857998"/>
              <a:gd name="connsiteX3835" fmla="*/ 1976835 w 10531474"/>
              <a:gd name="connsiteY3835" fmla="*/ 6280149 h 6857998"/>
              <a:gd name="connsiteX3836" fmla="*/ 1985963 w 10531474"/>
              <a:gd name="connsiteY3836" fmla="*/ 6284912 h 6857998"/>
              <a:gd name="connsiteX3837" fmla="*/ 1993107 w 10531474"/>
              <a:gd name="connsiteY3837" fmla="*/ 6290468 h 6857998"/>
              <a:gd name="connsiteX3838" fmla="*/ 1999457 w 10531474"/>
              <a:gd name="connsiteY3838" fmla="*/ 6296421 h 6857998"/>
              <a:gd name="connsiteX3839" fmla="*/ 2005410 w 10531474"/>
              <a:gd name="connsiteY3839" fmla="*/ 6302771 h 6857998"/>
              <a:gd name="connsiteX3840" fmla="*/ 2009776 w 10531474"/>
              <a:gd name="connsiteY3840" fmla="*/ 6309121 h 6857998"/>
              <a:gd name="connsiteX3841" fmla="*/ 2013744 w 10531474"/>
              <a:gd name="connsiteY3841" fmla="*/ 6316662 h 6857998"/>
              <a:gd name="connsiteX3842" fmla="*/ 2016919 w 10531474"/>
              <a:gd name="connsiteY3842" fmla="*/ 6324202 h 6857998"/>
              <a:gd name="connsiteX3843" fmla="*/ 2018903 w 10531474"/>
              <a:gd name="connsiteY3843" fmla="*/ 6332140 h 6857998"/>
              <a:gd name="connsiteX3844" fmla="*/ 2020095 w 10531474"/>
              <a:gd name="connsiteY3844" fmla="*/ 6340871 h 6857998"/>
              <a:gd name="connsiteX3845" fmla="*/ 2020888 w 10531474"/>
              <a:gd name="connsiteY3845" fmla="*/ 6349999 h 6857998"/>
              <a:gd name="connsiteX3846" fmla="*/ 2020888 w 10531474"/>
              <a:gd name="connsiteY3846" fmla="*/ 6359127 h 6857998"/>
              <a:gd name="connsiteX3847" fmla="*/ 2019698 w 10531474"/>
              <a:gd name="connsiteY3847" fmla="*/ 6368652 h 6857998"/>
              <a:gd name="connsiteX3848" fmla="*/ 2018110 w 10531474"/>
              <a:gd name="connsiteY3848" fmla="*/ 6378971 h 6857998"/>
              <a:gd name="connsiteX3849" fmla="*/ 2016125 w 10531474"/>
              <a:gd name="connsiteY3849" fmla="*/ 6389290 h 6857998"/>
              <a:gd name="connsiteX3850" fmla="*/ 2014935 w 10531474"/>
              <a:gd name="connsiteY3850" fmla="*/ 6397624 h 6857998"/>
              <a:gd name="connsiteX3851" fmla="*/ 2013744 w 10531474"/>
              <a:gd name="connsiteY3851" fmla="*/ 6405562 h 6857998"/>
              <a:gd name="connsiteX3852" fmla="*/ 2013347 w 10531474"/>
              <a:gd name="connsiteY3852" fmla="*/ 6413102 h 6857998"/>
              <a:gd name="connsiteX3853" fmla="*/ 2013347 w 10531474"/>
              <a:gd name="connsiteY3853" fmla="*/ 6420643 h 6857998"/>
              <a:gd name="connsiteX3854" fmla="*/ 2013347 w 10531474"/>
              <a:gd name="connsiteY3854" fmla="*/ 6427390 h 6857998"/>
              <a:gd name="connsiteX3855" fmla="*/ 2014141 w 10531474"/>
              <a:gd name="connsiteY3855" fmla="*/ 6433740 h 6857998"/>
              <a:gd name="connsiteX3856" fmla="*/ 2015728 w 10531474"/>
              <a:gd name="connsiteY3856" fmla="*/ 6440487 h 6857998"/>
              <a:gd name="connsiteX3857" fmla="*/ 2017316 w 10531474"/>
              <a:gd name="connsiteY3857" fmla="*/ 6446043 h 6857998"/>
              <a:gd name="connsiteX3858" fmla="*/ 2019698 w 10531474"/>
              <a:gd name="connsiteY3858" fmla="*/ 6451599 h 6857998"/>
              <a:gd name="connsiteX3859" fmla="*/ 2022078 w 10531474"/>
              <a:gd name="connsiteY3859" fmla="*/ 6456362 h 6857998"/>
              <a:gd name="connsiteX3860" fmla="*/ 2025254 w 10531474"/>
              <a:gd name="connsiteY3860" fmla="*/ 6461521 h 6857998"/>
              <a:gd name="connsiteX3861" fmla="*/ 2028429 w 10531474"/>
              <a:gd name="connsiteY3861" fmla="*/ 6465490 h 6857998"/>
              <a:gd name="connsiteX3862" fmla="*/ 2032398 w 10531474"/>
              <a:gd name="connsiteY3862" fmla="*/ 6468665 h 6857998"/>
              <a:gd name="connsiteX3863" fmla="*/ 2036366 w 10531474"/>
              <a:gd name="connsiteY3863" fmla="*/ 6472237 h 6857998"/>
              <a:gd name="connsiteX3864" fmla="*/ 2040732 w 10531474"/>
              <a:gd name="connsiteY3864" fmla="*/ 6474618 h 6857998"/>
              <a:gd name="connsiteX3865" fmla="*/ 2045891 w 10531474"/>
              <a:gd name="connsiteY3865" fmla="*/ 6476602 h 6857998"/>
              <a:gd name="connsiteX3866" fmla="*/ 2046685 w 10531474"/>
              <a:gd name="connsiteY3866" fmla="*/ 6472634 h 6857998"/>
              <a:gd name="connsiteX3867" fmla="*/ 2048273 w 10531474"/>
              <a:gd name="connsiteY3867" fmla="*/ 6468665 h 6857998"/>
              <a:gd name="connsiteX3868" fmla="*/ 2049860 w 10531474"/>
              <a:gd name="connsiteY3868" fmla="*/ 6465490 h 6857998"/>
              <a:gd name="connsiteX3869" fmla="*/ 2051845 w 10531474"/>
              <a:gd name="connsiteY3869" fmla="*/ 6462315 h 6857998"/>
              <a:gd name="connsiteX3870" fmla="*/ 2053432 w 10531474"/>
              <a:gd name="connsiteY3870" fmla="*/ 6459934 h 6857998"/>
              <a:gd name="connsiteX3871" fmla="*/ 2056210 w 10531474"/>
              <a:gd name="connsiteY3871" fmla="*/ 6457552 h 6857998"/>
              <a:gd name="connsiteX3872" fmla="*/ 2058591 w 10531474"/>
              <a:gd name="connsiteY3872" fmla="*/ 6455171 h 6857998"/>
              <a:gd name="connsiteX3873" fmla="*/ 2060972 w 10531474"/>
              <a:gd name="connsiteY3873" fmla="*/ 6453187 h 6857998"/>
              <a:gd name="connsiteX3874" fmla="*/ 2066528 w 10531474"/>
              <a:gd name="connsiteY3874" fmla="*/ 6450012 h 6857998"/>
              <a:gd name="connsiteX3875" fmla="*/ 2072482 w 10531474"/>
              <a:gd name="connsiteY3875" fmla="*/ 6448027 h 6857998"/>
              <a:gd name="connsiteX3876" fmla="*/ 2078832 w 10531474"/>
              <a:gd name="connsiteY3876" fmla="*/ 6446043 h 6857998"/>
              <a:gd name="connsiteX3877" fmla="*/ 2085579 w 10531474"/>
              <a:gd name="connsiteY3877" fmla="*/ 6444852 h 6857998"/>
              <a:gd name="connsiteX3878" fmla="*/ 2099469 w 10531474"/>
              <a:gd name="connsiteY3878" fmla="*/ 6442471 h 6857998"/>
              <a:gd name="connsiteX3879" fmla="*/ 2106216 w 10531474"/>
              <a:gd name="connsiteY3879" fmla="*/ 6440884 h 6857998"/>
              <a:gd name="connsiteX3880" fmla="*/ 2112963 w 10531474"/>
              <a:gd name="connsiteY3880" fmla="*/ 6439296 h 6857998"/>
              <a:gd name="connsiteX3881" fmla="*/ 2119313 w 10531474"/>
              <a:gd name="connsiteY3881" fmla="*/ 6436915 h 6857998"/>
              <a:gd name="connsiteX3882" fmla="*/ 2125663 w 10531474"/>
              <a:gd name="connsiteY3882" fmla="*/ 6433740 h 6857998"/>
              <a:gd name="connsiteX3883" fmla="*/ 2131616 w 10531474"/>
              <a:gd name="connsiteY3883" fmla="*/ 6429374 h 6857998"/>
              <a:gd name="connsiteX3884" fmla="*/ 2134394 w 10531474"/>
              <a:gd name="connsiteY3884" fmla="*/ 6426993 h 6857998"/>
              <a:gd name="connsiteX3885" fmla="*/ 2136775 w 10531474"/>
              <a:gd name="connsiteY3885" fmla="*/ 6424612 h 6857998"/>
              <a:gd name="connsiteX3886" fmla="*/ 2151460 w 10531474"/>
              <a:gd name="connsiteY3886" fmla="*/ 6408340 h 6857998"/>
              <a:gd name="connsiteX3887" fmla="*/ 2166144 w 10531474"/>
              <a:gd name="connsiteY3887" fmla="*/ 6392068 h 6857998"/>
              <a:gd name="connsiteX3888" fmla="*/ 2172891 w 10531474"/>
              <a:gd name="connsiteY3888" fmla="*/ 6383734 h 6857998"/>
              <a:gd name="connsiteX3889" fmla="*/ 2179241 w 10531474"/>
              <a:gd name="connsiteY3889" fmla="*/ 6375002 h 6857998"/>
              <a:gd name="connsiteX3890" fmla="*/ 2184797 w 10531474"/>
              <a:gd name="connsiteY3890" fmla="*/ 6365477 h 6857998"/>
              <a:gd name="connsiteX3891" fmla="*/ 2190353 w 10531474"/>
              <a:gd name="connsiteY3891" fmla="*/ 6355952 h 6857998"/>
              <a:gd name="connsiteX3892" fmla="*/ 2197894 w 10531474"/>
              <a:gd name="connsiteY3892" fmla="*/ 6338093 h 6857998"/>
              <a:gd name="connsiteX3893" fmla="*/ 2194719 w 10531474"/>
              <a:gd name="connsiteY3893" fmla="*/ 6288880 h 6857998"/>
              <a:gd name="connsiteX3894" fmla="*/ 2187575 w 10531474"/>
              <a:gd name="connsiteY3894" fmla="*/ 6285705 h 6857998"/>
              <a:gd name="connsiteX3895" fmla="*/ 2181226 w 10531474"/>
              <a:gd name="connsiteY3895" fmla="*/ 6282134 h 6857998"/>
              <a:gd name="connsiteX3896" fmla="*/ 2175670 w 10531474"/>
              <a:gd name="connsiteY3896" fmla="*/ 6278165 h 6857998"/>
              <a:gd name="connsiteX3897" fmla="*/ 2169716 w 10531474"/>
              <a:gd name="connsiteY3897" fmla="*/ 6274593 h 6857998"/>
              <a:gd name="connsiteX3898" fmla="*/ 2164557 w 10531474"/>
              <a:gd name="connsiteY3898" fmla="*/ 6270624 h 6857998"/>
              <a:gd name="connsiteX3899" fmla="*/ 2160191 w 10531474"/>
              <a:gd name="connsiteY3899" fmla="*/ 6266259 h 6857998"/>
              <a:gd name="connsiteX3900" fmla="*/ 2156223 w 10531474"/>
              <a:gd name="connsiteY3900" fmla="*/ 6262290 h 6857998"/>
              <a:gd name="connsiteX3901" fmla="*/ 2153047 w 10531474"/>
              <a:gd name="connsiteY3901" fmla="*/ 6257924 h 6857998"/>
              <a:gd name="connsiteX3902" fmla="*/ 2149476 w 10531474"/>
              <a:gd name="connsiteY3902" fmla="*/ 6253559 h 6857998"/>
              <a:gd name="connsiteX3903" fmla="*/ 2147094 w 10531474"/>
              <a:gd name="connsiteY3903" fmla="*/ 6249193 h 6857998"/>
              <a:gd name="connsiteX3904" fmla="*/ 2144713 w 10531474"/>
              <a:gd name="connsiteY3904" fmla="*/ 6244827 h 6857998"/>
              <a:gd name="connsiteX3905" fmla="*/ 2142728 w 10531474"/>
              <a:gd name="connsiteY3905" fmla="*/ 6239668 h 6857998"/>
              <a:gd name="connsiteX3906" fmla="*/ 2141141 w 10531474"/>
              <a:gd name="connsiteY3906" fmla="*/ 6234905 h 6857998"/>
              <a:gd name="connsiteX3907" fmla="*/ 2139554 w 10531474"/>
              <a:gd name="connsiteY3907" fmla="*/ 6230143 h 6857998"/>
              <a:gd name="connsiteX3908" fmla="*/ 2139157 w 10531474"/>
              <a:gd name="connsiteY3908" fmla="*/ 6224984 h 6857998"/>
              <a:gd name="connsiteX3909" fmla="*/ 2137966 w 10531474"/>
              <a:gd name="connsiteY3909" fmla="*/ 6220221 h 6857998"/>
              <a:gd name="connsiteX3910" fmla="*/ 2137966 w 10531474"/>
              <a:gd name="connsiteY3910" fmla="*/ 6210299 h 6857998"/>
              <a:gd name="connsiteX3911" fmla="*/ 2138760 w 10531474"/>
              <a:gd name="connsiteY3911" fmla="*/ 6199584 h 6857998"/>
              <a:gd name="connsiteX3912" fmla="*/ 2140744 w 10531474"/>
              <a:gd name="connsiteY3912" fmla="*/ 6189265 h 6857998"/>
              <a:gd name="connsiteX3913" fmla="*/ 2143125 w 10531474"/>
              <a:gd name="connsiteY3913" fmla="*/ 6177755 h 6857998"/>
              <a:gd name="connsiteX3914" fmla="*/ 2146301 w 10531474"/>
              <a:gd name="connsiteY3914" fmla="*/ 6167040 h 6857998"/>
              <a:gd name="connsiteX3915" fmla="*/ 2149872 w 10531474"/>
              <a:gd name="connsiteY3915" fmla="*/ 6155927 h 6857998"/>
              <a:gd name="connsiteX3916" fmla="*/ 2158603 w 10531474"/>
              <a:gd name="connsiteY3916" fmla="*/ 6133305 h 6857998"/>
              <a:gd name="connsiteX3917" fmla="*/ 2158603 w 10531474"/>
              <a:gd name="connsiteY3917" fmla="*/ 6125368 h 6857998"/>
              <a:gd name="connsiteX3918" fmla="*/ 2158603 w 10531474"/>
              <a:gd name="connsiteY3918" fmla="*/ 6117827 h 6857998"/>
              <a:gd name="connsiteX3919" fmla="*/ 2157810 w 10531474"/>
              <a:gd name="connsiteY3919" fmla="*/ 6110684 h 6857998"/>
              <a:gd name="connsiteX3920" fmla="*/ 2156619 w 10531474"/>
              <a:gd name="connsiteY3920" fmla="*/ 6104334 h 6857998"/>
              <a:gd name="connsiteX3921" fmla="*/ 2155428 w 10531474"/>
              <a:gd name="connsiteY3921" fmla="*/ 6097984 h 6857998"/>
              <a:gd name="connsiteX3922" fmla="*/ 2153047 w 10531474"/>
              <a:gd name="connsiteY3922" fmla="*/ 6092427 h 6857998"/>
              <a:gd name="connsiteX3923" fmla="*/ 2150269 w 10531474"/>
              <a:gd name="connsiteY3923" fmla="*/ 6086871 h 6857998"/>
              <a:gd name="connsiteX3924" fmla="*/ 2147094 w 10531474"/>
              <a:gd name="connsiteY3924" fmla="*/ 6082505 h 6857998"/>
              <a:gd name="connsiteX3925" fmla="*/ 2143125 w 10531474"/>
              <a:gd name="connsiteY3925" fmla="*/ 6078537 h 6857998"/>
              <a:gd name="connsiteX3926" fmla="*/ 2138760 w 10531474"/>
              <a:gd name="connsiteY3926" fmla="*/ 6075759 h 6857998"/>
              <a:gd name="connsiteX3927" fmla="*/ 2133204 w 10531474"/>
              <a:gd name="connsiteY3927" fmla="*/ 6073377 h 6857998"/>
              <a:gd name="connsiteX3928" fmla="*/ 2127250 w 10531474"/>
              <a:gd name="connsiteY3928" fmla="*/ 6071393 h 6857998"/>
              <a:gd name="connsiteX3929" fmla="*/ 2120504 w 10531474"/>
              <a:gd name="connsiteY3929" fmla="*/ 6070202 h 6857998"/>
              <a:gd name="connsiteX3930" fmla="*/ 2112963 w 10531474"/>
              <a:gd name="connsiteY3930" fmla="*/ 6069805 h 6857998"/>
              <a:gd name="connsiteX3931" fmla="*/ 2105026 w 10531474"/>
              <a:gd name="connsiteY3931" fmla="*/ 6070202 h 6857998"/>
              <a:gd name="connsiteX3932" fmla="*/ 2095898 w 10531474"/>
              <a:gd name="connsiteY3932" fmla="*/ 6071393 h 6857998"/>
              <a:gd name="connsiteX3933" fmla="*/ 2092325 w 10531474"/>
              <a:gd name="connsiteY3933" fmla="*/ 6078537 h 6857998"/>
              <a:gd name="connsiteX3934" fmla="*/ 2089151 w 10531474"/>
              <a:gd name="connsiteY3934" fmla="*/ 6086474 h 6857998"/>
              <a:gd name="connsiteX3935" fmla="*/ 2087166 w 10531474"/>
              <a:gd name="connsiteY3935" fmla="*/ 6090046 h 6857998"/>
              <a:gd name="connsiteX3936" fmla="*/ 2085182 w 10531474"/>
              <a:gd name="connsiteY3936" fmla="*/ 6092824 h 6857998"/>
              <a:gd name="connsiteX3937" fmla="*/ 2083198 w 10531474"/>
              <a:gd name="connsiteY3937" fmla="*/ 6094809 h 6857998"/>
              <a:gd name="connsiteX3938" fmla="*/ 2080816 w 10531474"/>
              <a:gd name="connsiteY3938" fmla="*/ 6095999 h 6857998"/>
              <a:gd name="connsiteX3939" fmla="*/ 2077641 w 10531474"/>
              <a:gd name="connsiteY3939" fmla="*/ 6096396 h 6857998"/>
              <a:gd name="connsiteX3940" fmla="*/ 2074863 w 10531474"/>
              <a:gd name="connsiteY3940" fmla="*/ 6096396 h 6857998"/>
              <a:gd name="connsiteX3941" fmla="*/ 2072482 w 10531474"/>
              <a:gd name="connsiteY3941" fmla="*/ 6095999 h 6857998"/>
              <a:gd name="connsiteX3942" fmla="*/ 2070498 w 10531474"/>
              <a:gd name="connsiteY3942" fmla="*/ 6094809 h 6857998"/>
              <a:gd name="connsiteX3943" fmla="*/ 2068513 w 10531474"/>
              <a:gd name="connsiteY3943" fmla="*/ 6094015 h 6857998"/>
              <a:gd name="connsiteX3944" fmla="*/ 2066926 w 10531474"/>
              <a:gd name="connsiteY3944" fmla="*/ 6092427 h 6857998"/>
              <a:gd name="connsiteX3945" fmla="*/ 2065338 w 10531474"/>
              <a:gd name="connsiteY3945" fmla="*/ 6090443 h 6857998"/>
              <a:gd name="connsiteX3946" fmla="*/ 2064544 w 10531474"/>
              <a:gd name="connsiteY3946" fmla="*/ 6088459 h 6857998"/>
              <a:gd name="connsiteX3947" fmla="*/ 2062560 w 10531474"/>
              <a:gd name="connsiteY3947" fmla="*/ 6084093 h 6857998"/>
              <a:gd name="connsiteX3948" fmla="*/ 2060972 w 10531474"/>
              <a:gd name="connsiteY3948" fmla="*/ 6078934 h 6857998"/>
              <a:gd name="connsiteX3949" fmla="*/ 2059385 w 10531474"/>
              <a:gd name="connsiteY3949" fmla="*/ 6074171 h 6857998"/>
              <a:gd name="connsiteX3950" fmla="*/ 2058194 w 10531474"/>
              <a:gd name="connsiteY3950" fmla="*/ 6069805 h 6857998"/>
              <a:gd name="connsiteX3951" fmla="*/ 2048273 w 10531474"/>
              <a:gd name="connsiteY3951" fmla="*/ 6060280 h 6857998"/>
              <a:gd name="connsiteX3952" fmla="*/ 2039938 w 10531474"/>
              <a:gd name="connsiteY3952" fmla="*/ 6051152 h 6857998"/>
              <a:gd name="connsiteX3953" fmla="*/ 2032398 w 10531474"/>
              <a:gd name="connsiteY3953" fmla="*/ 6040834 h 6857998"/>
              <a:gd name="connsiteX3954" fmla="*/ 2029222 w 10531474"/>
              <a:gd name="connsiteY3954" fmla="*/ 6035277 h 6857998"/>
              <a:gd name="connsiteX3955" fmla="*/ 2026047 w 10531474"/>
              <a:gd name="connsiteY3955" fmla="*/ 6030118 h 6857998"/>
              <a:gd name="connsiteX3956" fmla="*/ 2023269 w 10531474"/>
              <a:gd name="connsiteY3956" fmla="*/ 6024562 h 6857998"/>
              <a:gd name="connsiteX3957" fmla="*/ 2020888 w 10531474"/>
              <a:gd name="connsiteY3957" fmla="*/ 6018609 h 6857998"/>
              <a:gd name="connsiteX3958" fmla="*/ 2016919 w 10531474"/>
              <a:gd name="connsiteY3958" fmla="*/ 6006702 h 6857998"/>
              <a:gd name="connsiteX3959" fmla="*/ 2013347 w 10531474"/>
              <a:gd name="connsiteY3959" fmla="*/ 5994796 h 6857998"/>
              <a:gd name="connsiteX3960" fmla="*/ 2011363 w 10531474"/>
              <a:gd name="connsiteY3960" fmla="*/ 5981302 h 6857998"/>
              <a:gd name="connsiteX3961" fmla="*/ 1982391 w 10531474"/>
              <a:gd name="connsiteY3961" fmla="*/ 5983684 h 6857998"/>
              <a:gd name="connsiteX3962" fmla="*/ 1968500 w 10531474"/>
              <a:gd name="connsiteY3962" fmla="*/ 5984477 h 6857998"/>
              <a:gd name="connsiteX3963" fmla="*/ 1961754 w 10531474"/>
              <a:gd name="connsiteY3963" fmla="*/ 5984477 h 6857998"/>
              <a:gd name="connsiteX3964" fmla="*/ 1955007 w 10531474"/>
              <a:gd name="connsiteY3964" fmla="*/ 5983684 h 6857998"/>
              <a:gd name="connsiteX3965" fmla="*/ 1947863 w 10531474"/>
              <a:gd name="connsiteY3965" fmla="*/ 5982890 h 6857998"/>
              <a:gd name="connsiteX3966" fmla="*/ 1941513 w 10531474"/>
              <a:gd name="connsiteY3966" fmla="*/ 5980905 h 6857998"/>
              <a:gd name="connsiteX3967" fmla="*/ 1935163 w 10531474"/>
              <a:gd name="connsiteY3967" fmla="*/ 5978524 h 6857998"/>
              <a:gd name="connsiteX3968" fmla="*/ 1929210 w 10531474"/>
              <a:gd name="connsiteY3968" fmla="*/ 5974952 h 6857998"/>
              <a:gd name="connsiteX3969" fmla="*/ 1923257 w 10531474"/>
              <a:gd name="connsiteY3969" fmla="*/ 5970984 h 6857998"/>
              <a:gd name="connsiteX3970" fmla="*/ 1918097 w 10531474"/>
              <a:gd name="connsiteY3970" fmla="*/ 5966221 h 6857998"/>
              <a:gd name="connsiteX3971" fmla="*/ 1912938 w 10531474"/>
              <a:gd name="connsiteY3971" fmla="*/ 5959871 h 6857998"/>
              <a:gd name="connsiteX3972" fmla="*/ 1908175 w 10531474"/>
              <a:gd name="connsiteY3972" fmla="*/ 5952330 h 6857998"/>
              <a:gd name="connsiteX3973" fmla="*/ 1906588 w 10531474"/>
              <a:gd name="connsiteY3973" fmla="*/ 5951537 h 6857998"/>
              <a:gd name="connsiteX3974" fmla="*/ 1906191 w 10531474"/>
              <a:gd name="connsiteY3974" fmla="*/ 5949949 h 6857998"/>
              <a:gd name="connsiteX3975" fmla="*/ 1904604 w 10531474"/>
              <a:gd name="connsiteY3975" fmla="*/ 5950743 h 6857998"/>
              <a:gd name="connsiteX3976" fmla="*/ 1902619 w 10531474"/>
              <a:gd name="connsiteY3976" fmla="*/ 5951934 h 6857998"/>
              <a:gd name="connsiteX3977" fmla="*/ 1901826 w 10531474"/>
              <a:gd name="connsiteY3977" fmla="*/ 5953521 h 6857998"/>
              <a:gd name="connsiteX3978" fmla="*/ 1900238 w 10531474"/>
              <a:gd name="connsiteY3978" fmla="*/ 5955109 h 6857998"/>
              <a:gd name="connsiteX3979" fmla="*/ 1898651 w 10531474"/>
              <a:gd name="connsiteY3979" fmla="*/ 5959871 h 6857998"/>
              <a:gd name="connsiteX3980" fmla="*/ 1897460 w 10531474"/>
              <a:gd name="connsiteY3980" fmla="*/ 5965030 h 6857998"/>
              <a:gd name="connsiteX3981" fmla="*/ 1895476 w 10531474"/>
              <a:gd name="connsiteY3981" fmla="*/ 5976937 h 6857998"/>
              <a:gd name="connsiteX3982" fmla="*/ 1895078 w 10531474"/>
              <a:gd name="connsiteY3982" fmla="*/ 5983287 h 6857998"/>
              <a:gd name="connsiteX3983" fmla="*/ 1893491 w 10531474"/>
              <a:gd name="connsiteY3983" fmla="*/ 5988843 h 6857998"/>
              <a:gd name="connsiteX3984" fmla="*/ 1891903 w 10531474"/>
              <a:gd name="connsiteY3984" fmla="*/ 5993605 h 6857998"/>
              <a:gd name="connsiteX3985" fmla="*/ 1891110 w 10531474"/>
              <a:gd name="connsiteY3985" fmla="*/ 5995590 h 6857998"/>
              <a:gd name="connsiteX3986" fmla="*/ 1889522 w 10531474"/>
              <a:gd name="connsiteY3986" fmla="*/ 5997574 h 6857998"/>
              <a:gd name="connsiteX3987" fmla="*/ 1887935 w 10531474"/>
              <a:gd name="connsiteY3987" fmla="*/ 5999162 h 6857998"/>
              <a:gd name="connsiteX3988" fmla="*/ 1886347 w 10531474"/>
              <a:gd name="connsiteY3988" fmla="*/ 5999955 h 6857998"/>
              <a:gd name="connsiteX3989" fmla="*/ 1883966 w 10531474"/>
              <a:gd name="connsiteY3989" fmla="*/ 6001146 h 6857998"/>
              <a:gd name="connsiteX3990" fmla="*/ 1881982 w 10531474"/>
              <a:gd name="connsiteY3990" fmla="*/ 6001146 h 6857998"/>
              <a:gd name="connsiteX3991" fmla="*/ 1879600 w 10531474"/>
              <a:gd name="connsiteY3991" fmla="*/ 6001146 h 6857998"/>
              <a:gd name="connsiteX3992" fmla="*/ 1876823 w 10531474"/>
              <a:gd name="connsiteY3992" fmla="*/ 5999955 h 6857998"/>
              <a:gd name="connsiteX3993" fmla="*/ 1873250 w 10531474"/>
              <a:gd name="connsiteY3993" fmla="*/ 5999162 h 6857998"/>
              <a:gd name="connsiteX3994" fmla="*/ 1869282 w 10531474"/>
              <a:gd name="connsiteY3994" fmla="*/ 5997177 h 6857998"/>
              <a:gd name="connsiteX3995" fmla="*/ 1865313 w 10531474"/>
              <a:gd name="connsiteY3995" fmla="*/ 5994796 h 6857998"/>
              <a:gd name="connsiteX3996" fmla="*/ 1860947 w 10531474"/>
              <a:gd name="connsiteY3996" fmla="*/ 5991224 h 6857998"/>
              <a:gd name="connsiteX3997" fmla="*/ 1850628 w 10531474"/>
              <a:gd name="connsiteY3997" fmla="*/ 5982493 h 6857998"/>
              <a:gd name="connsiteX3998" fmla="*/ 1847056 w 10531474"/>
              <a:gd name="connsiteY3998" fmla="*/ 5980509 h 6857998"/>
              <a:gd name="connsiteX3999" fmla="*/ 1843882 w 10531474"/>
              <a:gd name="connsiteY3999" fmla="*/ 5978524 h 6857998"/>
              <a:gd name="connsiteX4000" fmla="*/ 1839913 w 10531474"/>
              <a:gd name="connsiteY4000" fmla="*/ 5977334 h 6857998"/>
              <a:gd name="connsiteX4001" fmla="*/ 1835944 w 10531474"/>
              <a:gd name="connsiteY4001" fmla="*/ 5976937 h 6857998"/>
              <a:gd name="connsiteX4002" fmla="*/ 1831975 w 10531474"/>
              <a:gd name="connsiteY4002" fmla="*/ 5976937 h 6857998"/>
              <a:gd name="connsiteX4003" fmla="*/ 1827610 w 10531474"/>
              <a:gd name="connsiteY4003" fmla="*/ 5977334 h 6857998"/>
              <a:gd name="connsiteX4004" fmla="*/ 1822847 w 10531474"/>
              <a:gd name="connsiteY4004" fmla="*/ 5978524 h 6857998"/>
              <a:gd name="connsiteX4005" fmla="*/ 1818085 w 10531474"/>
              <a:gd name="connsiteY4005" fmla="*/ 5979715 h 6857998"/>
              <a:gd name="connsiteX4006" fmla="*/ 1808957 w 10531474"/>
              <a:gd name="connsiteY4006" fmla="*/ 5983684 h 6857998"/>
              <a:gd name="connsiteX4007" fmla="*/ 1799431 w 10531474"/>
              <a:gd name="connsiteY4007" fmla="*/ 5988049 h 6857998"/>
              <a:gd name="connsiteX4008" fmla="*/ 1790701 w 10531474"/>
              <a:gd name="connsiteY4008" fmla="*/ 5993605 h 6857998"/>
              <a:gd name="connsiteX4009" fmla="*/ 1782366 w 10531474"/>
              <a:gd name="connsiteY4009" fmla="*/ 5999559 h 6857998"/>
              <a:gd name="connsiteX4010" fmla="*/ 1771651 w 10531474"/>
              <a:gd name="connsiteY4010" fmla="*/ 6006702 h 6857998"/>
              <a:gd name="connsiteX4011" fmla="*/ 1761332 w 10531474"/>
              <a:gd name="connsiteY4011" fmla="*/ 6014243 h 6857998"/>
              <a:gd name="connsiteX4012" fmla="*/ 1755775 w 10531474"/>
              <a:gd name="connsiteY4012" fmla="*/ 6017021 h 6857998"/>
              <a:gd name="connsiteX4013" fmla="*/ 1751013 w 10531474"/>
              <a:gd name="connsiteY4013" fmla="*/ 6020196 h 6857998"/>
              <a:gd name="connsiteX4014" fmla="*/ 1745854 w 10531474"/>
              <a:gd name="connsiteY4014" fmla="*/ 6021784 h 6857998"/>
              <a:gd name="connsiteX4015" fmla="*/ 1741091 w 10531474"/>
              <a:gd name="connsiteY4015" fmla="*/ 6022974 h 6857998"/>
              <a:gd name="connsiteX4016" fmla="*/ 1736328 w 10531474"/>
              <a:gd name="connsiteY4016" fmla="*/ 6022974 h 6857998"/>
              <a:gd name="connsiteX4017" fmla="*/ 1731169 w 10531474"/>
              <a:gd name="connsiteY4017" fmla="*/ 6022577 h 6857998"/>
              <a:gd name="connsiteX4018" fmla="*/ 1726407 w 10531474"/>
              <a:gd name="connsiteY4018" fmla="*/ 6020593 h 6857998"/>
              <a:gd name="connsiteX4019" fmla="*/ 1720850 w 10531474"/>
              <a:gd name="connsiteY4019" fmla="*/ 6017815 h 6857998"/>
              <a:gd name="connsiteX4020" fmla="*/ 1715691 w 10531474"/>
              <a:gd name="connsiteY4020" fmla="*/ 6013449 h 6857998"/>
              <a:gd name="connsiteX4021" fmla="*/ 1710135 w 10531474"/>
              <a:gd name="connsiteY4021" fmla="*/ 6006702 h 6857998"/>
              <a:gd name="connsiteX4022" fmla="*/ 1704182 w 10531474"/>
              <a:gd name="connsiteY4022" fmla="*/ 5999559 h 6857998"/>
              <a:gd name="connsiteX4023" fmla="*/ 1698229 w 10531474"/>
              <a:gd name="connsiteY4023" fmla="*/ 5989637 h 6857998"/>
              <a:gd name="connsiteX4024" fmla="*/ 1693863 w 10531474"/>
              <a:gd name="connsiteY4024" fmla="*/ 5983287 h 6857998"/>
              <a:gd name="connsiteX4025" fmla="*/ 1691878 w 10531474"/>
              <a:gd name="connsiteY4025" fmla="*/ 5980905 h 6857998"/>
              <a:gd name="connsiteX4026" fmla="*/ 1689894 w 10531474"/>
              <a:gd name="connsiteY4026" fmla="*/ 5978921 h 6857998"/>
              <a:gd name="connsiteX4027" fmla="*/ 1687910 w 10531474"/>
              <a:gd name="connsiteY4027" fmla="*/ 5977730 h 6857998"/>
              <a:gd name="connsiteX4028" fmla="*/ 1685925 w 10531474"/>
              <a:gd name="connsiteY4028" fmla="*/ 5976540 h 6857998"/>
              <a:gd name="connsiteX4029" fmla="*/ 1683544 w 10531474"/>
              <a:gd name="connsiteY4029" fmla="*/ 5975746 h 6857998"/>
              <a:gd name="connsiteX4030" fmla="*/ 1681560 w 10531474"/>
              <a:gd name="connsiteY4030" fmla="*/ 5975746 h 6857998"/>
              <a:gd name="connsiteX4031" fmla="*/ 1679576 w 10531474"/>
              <a:gd name="connsiteY4031" fmla="*/ 5975746 h 6857998"/>
              <a:gd name="connsiteX4032" fmla="*/ 1677591 w 10531474"/>
              <a:gd name="connsiteY4032" fmla="*/ 5976540 h 6857998"/>
              <a:gd name="connsiteX4033" fmla="*/ 1673622 w 10531474"/>
              <a:gd name="connsiteY4033" fmla="*/ 5978524 h 6857998"/>
              <a:gd name="connsiteX4034" fmla="*/ 1669654 w 10531474"/>
              <a:gd name="connsiteY4034" fmla="*/ 5981302 h 6857998"/>
              <a:gd name="connsiteX4035" fmla="*/ 1666479 w 10531474"/>
              <a:gd name="connsiteY4035" fmla="*/ 5985271 h 6857998"/>
              <a:gd name="connsiteX4036" fmla="*/ 1662510 w 10531474"/>
              <a:gd name="connsiteY4036" fmla="*/ 5989637 h 6857998"/>
              <a:gd name="connsiteX4037" fmla="*/ 1658541 w 10531474"/>
              <a:gd name="connsiteY4037" fmla="*/ 5994796 h 6857998"/>
              <a:gd name="connsiteX4038" fmla="*/ 1650603 w 10531474"/>
              <a:gd name="connsiteY4038" fmla="*/ 6004321 h 6857998"/>
              <a:gd name="connsiteX4039" fmla="*/ 1646635 w 10531474"/>
              <a:gd name="connsiteY4039" fmla="*/ 6009480 h 6857998"/>
              <a:gd name="connsiteX4040" fmla="*/ 1642666 w 10531474"/>
              <a:gd name="connsiteY4040" fmla="*/ 6013449 h 6857998"/>
              <a:gd name="connsiteX4041" fmla="*/ 1638697 w 10531474"/>
              <a:gd name="connsiteY4041" fmla="*/ 6017021 h 6857998"/>
              <a:gd name="connsiteX4042" fmla="*/ 1635126 w 10531474"/>
              <a:gd name="connsiteY4042" fmla="*/ 6019799 h 6857998"/>
              <a:gd name="connsiteX4043" fmla="*/ 1635919 w 10531474"/>
              <a:gd name="connsiteY4043" fmla="*/ 6032896 h 6857998"/>
              <a:gd name="connsiteX4044" fmla="*/ 1635919 w 10531474"/>
              <a:gd name="connsiteY4044" fmla="*/ 6039246 h 6857998"/>
              <a:gd name="connsiteX4045" fmla="*/ 1635126 w 10531474"/>
              <a:gd name="connsiteY4045" fmla="*/ 6045596 h 6857998"/>
              <a:gd name="connsiteX4046" fmla="*/ 1633538 w 10531474"/>
              <a:gd name="connsiteY4046" fmla="*/ 6051946 h 6857998"/>
              <a:gd name="connsiteX4047" fmla="*/ 1632348 w 10531474"/>
              <a:gd name="connsiteY4047" fmla="*/ 6054724 h 6857998"/>
              <a:gd name="connsiteX4048" fmla="*/ 1631156 w 10531474"/>
              <a:gd name="connsiteY4048" fmla="*/ 6057502 h 6857998"/>
              <a:gd name="connsiteX4049" fmla="*/ 1629173 w 10531474"/>
              <a:gd name="connsiteY4049" fmla="*/ 6060280 h 6857998"/>
              <a:gd name="connsiteX4050" fmla="*/ 1626394 w 10531474"/>
              <a:gd name="connsiteY4050" fmla="*/ 6063059 h 6857998"/>
              <a:gd name="connsiteX4051" fmla="*/ 1623616 w 10531474"/>
              <a:gd name="connsiteY4051" fmla="*/ 6065440 h 6857998"/>
              <a:gd name="connsiteX4052" fmla="*/ 1620838 w 10531474"/>
              <a:gd name="connsiteY4052" fmla="*/ 6067424 h 6857998"/>
              <a:gd name="connsiteX4053" fmla="*/ 1616869 w 10531474"/>
              <a:gd name="connsiteY4053" fmla="*/ 6077743 h 6857998"/>
              <a:gd name="connsiteX4054" fmla="*/ 1613694 w 10531474"/>
              <a:gd name="connsiteY4054" fmla="*/ 6088459 h 6857998"/>
              <a:gd name="connsiteX4055" fmla="*/ 1611313 w 10531474"/>
              <a:gd name="connsiteY4055" fmla="*/ 6098777 h 6857998"/>
              <a:gd name="connsiteX4056" fmla="*/ 1609328 w 10531474"/>
              <a:gd name="connsiteY4056" fmla="*/ 6109493 h 6857998"/>
              <a:gd name="connsiteX4057" fmla="*/ 1607344 w 10531474"/>
              <a:gd name="connsiteY4057" fmla="*/ 6119812 h 6857998"/>
              <a:gd name="connsiteX4058" fmla="*/ 1606550 w 10531474"/>
              <a:gd name="connsiteY4058" fmla="*/ 6130527 h 6857998"/>
              <a:gd name="connsiteX4059" fmla="*/ 1604963 w 10531474"/>
              <a:gd name="connsiteY4059" fmla="*/ 6151959 h 6857998"/>
              <a:gd name="connsiteX4060" fmla="*/ 1604169 w 10531474"/>
              <a:gd name="connsiteY4060" fmla="*/ 6173390 h 6857998"/>
              <a:gd name="connsiteX4061" fmla="*/ 1604169 w 10531474"/>
              <a:gd name="connsiteY4061" fmla="*/ 6195218 h 6857998"/>
              <a:gd name="connsiteX4062" fmla="*/ 1603376 w 10531474"/>
              <a:gd name="connsiteY4062" fmla="*/ 6216649 h 6857998"/>
              <a:gd name="connsiteX4063" fmla="*/ 1602582 w 10531474"/>
              <a:gd name="connsiteY4063" fmla="*/ 6237684 h 6857998"/>
              <a:gd name="connsiteX4064" fmla="*/ 1607344 w 10531474"/>
              <a:gd name="connsiteY4064" fmla="*/ 6245621 h 6857998"/>
              <a:gd name="connsiteX4065" fmla="*/ 1610916 w 10531474"/>
              <a:gd name="connsiteY4065" fmla="*/ 6252765 h 6857998"/>
              <a:gd name="connsiteX4066" fmla="*/ 1612900 w 10531474"/>
              <a:gd name="connsiteY4066" fmla="*/ 6258321 h 6857998"/>
              <a:gd name="connsiteX4067" fmla="*/ 1613694 w 10531474"/>
              <a:gd name="connsiteY4067" fmla="*/ 6263877 h 6857998"/>
              <a:gd name="connsiteX4068" fmla="*/ 1613297 w 10531474"/>
              <a:gd name="connsiteY4068" fmla="*/ 6267846 h 6857998"/>
              <a:gd name="connsiteX4069" fmla="*/ 1611710 w 10531474"/>
              <a:gd name="connsiteY4069" fmla="*/ 6271815 h 6857998"/>
              <a:gd name="connsiteX4070" fmla="*/ 1609725 w 10531474"/>
              <a:gd name="connsiteY4070" fmla="*/ 6274593 h 6857998"/>
              <a:gd name="connsiteX4071" fmla="*/ 1606550 w 10531474"/>
              <a:gd name="connsiteY4071" fmla="*/ 6276974 h 6857998"/>
              <a:gd name="connsiteX4072" fmla="*/ 1602978 w 10531474"/>
              <a:gd name="connsiteY4072" fmla="*/ 6278959 h 6857998"/>
              <a:gd name="connsiteX4073" fmla="*/ 1598613 w 10531474"/>
              <a:gd name="connsiteY4073" fmla="*/ 6280943 h 6857998"/>
              <a:gd name="connsiteX4074" fmla="*/ 1594247 w 10531474"/>
              <a:gd name="connsiteY4074" fmla="*/ 6282530 h 6857998"/>
              <a:gd name="connsiteX4075" fmla="*/ 1589088 w 10531474"/>
              <a:gd name="connsiteY4075" fmla="*/ 6284118 h 6857998"/>
              <a:gd name="connsiteX4076" fmla="*/ 1578769 w 10531474"/>
              <a:gd name="connsiteY4076" fmla="*/ 6286102 h 6857998"/>
              <a:gd name="connsiteX4077" fmla="*/ 1569244 w 10531474"/>
              <a:gd name="connsiteY4077" fmla="*/ 6288484 h 6857998"/>
              <a:gd name="connsiteX4078" fmla="*/ 1564481 w 10531474"/>
              <a:gd name="connsiteY4078" fmla="*/ 6289277 h 6857998"/>
              <a:gd name="connsiteX4079" fmla="*/ 1561703 w 10531474"/>
              <a:gd name="connsiteY4079" fmla="*/ 6290865 h 6857998"/>
              <a:gd name="connsiteX4080" fmla="*/ 1559719 w 10531474"/>
              <a:gd name="connsiteY4080" fmla="*/ 6292452 h 6857998"/>
              <a:gd name="connsiteX4081" fmla="*/ 1558925 w 10531474"/>
              <a:gd name="connsiteY4081" fmla="*/ 6294437 h 6857998"/>
              <a:gd name="connsiteX4082" fmla="*/ 1558925 w 10531474"/>
              <a:gd name="connsiteY4082" fmla="*/ 6296818 h 6857998"/>
              <a:gd name="connsiteX4083" fmla="*/ 1558925 w 10531474"/>
              <a:gd name="connsiteY4083" fmla="*/ 6299596 h 6857998"/>
              <a:gd name="connsiteX4084" fmla="*/ 1560116 w 10531474"/>
              <a:gd name="connsiteY4084" fmla="*/ 6305549 h 6857998"/>
              <a:gd name="connsiteX4085" fmla="*/ 1560910 w 10531474"/>
              <a:gd name="connsiteY4085" fmla="*/ 6309121 h 6857998"/>
              <a:gd name="connsiteX4086" fmla="*/ 1561307 w 10531474"/>
              <a:gd name="connsiteY4086" fmla="*/ 6312693 h 6857998"/>
              <a:gd name="connsiteX4087" fmla="*/ 1561307 w 10531474"/>
              <a:gd name="connsiteY4087" fmla="*/ 6315868 h 6857998"/>
              <a:gd name="connsiteX4088" fmla="*/ 1560910 w 10531474"/>
              <a:gd name="connsiteY4088" fmla="*/ 6319440 h 6857998"/>
              <a:gd name="connsiteX4089" fmla="*/ 1559322 w 10531474"/>
              <a:gd name="connsiteY4089" fmla="*/ 6323012 h 6857998"/>
              <a:gd name="connsiteX4090" fmla="*/ 1557338 w 10531474"/>
              <a:gd name="connsiteY4090" fmla="*/ 6326187 h 6857998"/>
              <a:gd name="connsiteX4091" fmla="*/ 1553766 w 10531474"/>
              <a:gd name="connsiteY4091" fmla="*/ 6329362 h 6857998"/>
              <a:gd name="connsiteX4092" fmla="*/ 1549003 w 10531474"/>
              <a:gd name="connsiteY4092" fmla="*/ 6332537 h 6857998"/>
              <a:gd name="connsiteX4093" fmla="*/ 1533525 w 10531474"/>
              <a:gd name="connsiteY4093" fmla="*/ 6340474 h 6857998"/>
              <a:gd name="connsiteX4094" fmla="*/ 1526382 w 10531474"/>
              <a:gd name="connsiteY4094" fmla="*/ 6344840 h 6857998"/>
              <a:gd name="connsiteX4095" fmla="*/ 1518841 w 10531474"/>
              <a:gd name="connsiteY4095" fmla="*/ 6349205 h 6857998"/>
              <a:gd name="connsiteX4096" fmla="*/ 1511697 w 10531474"/>
              <a:gd name="connsiteY4096" fmla="*/ 6354762 h 6857998"/>
              <a:gd name="connsiteX4097" fmla="*/ 1505348 w 10531474"/>
              <a:gd name="connsiteY4097" fmla="*/ 6360318 h 6857998"/>
              <a:gd name="connsiteX4098" fmla="*/ 1499394 w 10531474"/>
              <a:gd name="connsiteY4098" fmla="*/ 6366668 h 6857998"/>
              <a:gd name="connsiteX4099" fmla="*/ 1497013 w 10531474"/>
              <a:gd name="connsiteY4099" fmla="*/ 6369843 h 6857998"/>
              <a:gd name="connsiteX4100" fmla="*/ 1494235 w 10531474"/>
              <a:gd name="connsiteY4100" fmla="*/ 6373415 h 6857998"/>
              <a:gd name="connsiteX4101" fmla="*/ 1492250 w 10531474"/>
              <a:gd name="connsiteY4101" fmla="*/ 6376987 h 6857998"/>
              <a:gd name="connsiteX4102" fmla="*/ 1490266 w 10531474"/>
              <a:gd name="connsiteY4102" fmla="*/ 6380955 h 6857998"/>
              <a:gd name="connsiteX4103" fmla="*/ 1489075 w 10531474"/>
              <a:gd name="connsiteY4103" fmla="*/ 6384924 h 6857998"/>
              <a:gd name="connsiteX4104" fmla="*/ 1487488 w 10531474"/>
              <a:gd name="connsiteY4104" fmla="*/ 6388893 h 6857998"/>
              <a:gd name="connsiteX4105" fmla="*/ 1487091 w 10531474"/>
              <a:gd name="connsiteY4105" fmla="*/ 6393259 h 6857998"/>
              <a:gd name="connsiteX4106" fmla="*/ 1486694 w 10531474"/>
              <a:gd name="connsiteY4106" fmla="*/ 6398021 h 6857998"/>
              <a:gd name="connsiteX4107" fmla="*/ 1486694 w 10531474"/>
              <a:gd name="connsiteY4107" fmla="*/ 6402387 h 6857998"/>
              <a:gd name="connsiteX4108" fmla="*/ 1486694 w 10531474"/>
              <a:gd name="connsiteY4108" fmla="*/ 6407943 h 6857998"/>
              <a:gd name="connsiteX4109" fmla="*/ 1487488 w 10531474"/>
              <a:gd name="connsiteY4109" fmla="*/ 6412705 h 6857998"/>
              <a:gd name="connsiteX4110" fmla="*/ 1489075 w 10531474"/>
              <a:gd name="connsiteY4110" fmla="*/ 6418659 h 6857998"/>
              <a:gd name="connsiteX4111" fmla="*/ 1490266 w 10531474"/>
              <a:gd name="connsiteY4111" fmla="*/ 6424215 h 6857998"/>
              <a:gd name="connsiteX4112" fmla="*/ 1493044 w 10531474"/>
              <a:gd name="connsiteY4112" fmla="*/ 6430168 h 6857998"/>
              <a:gd name="connsiteX4113" fmla="*/ 1495822 w 10531474"/>
              <a:gd name="connsiteY4113" fmla="*/ 6436518 h 6857998"/>
              <a:gd name="connsiteX4114" fmla="*/ 1499394 w 10531474"/>
              <a:gd name="connsiteY4114" fmla="*/ 6442868 h 6857998"/>
              <a:gd name="connsiteX4115" fmla="*/ 1503363 w 10531474"/>
              <a:gd name="connsiteY4115" fmla="*/ 6449615 h 6857998"/>
              <a:gd name="connsiteX4116" fmla="*/ 1507728 w 10531474"/>
              <a:gd name="connsiteY4116" fmla="*/ 6456362 h 6857998"/>
              <a:gd name="connsiteX4117" fmla="*/ 1510507 w 10531474"/>
              <a:gd name="connsiteY4117" fmla="*/ 6461124 h 6857998"/>
              <a:gd name="connsiteX4118" fmla="*/ 1512491 w 10531474"/>
              <a:gd name="connsiteY4118" fmla="*/ 6465490 h 6857998"/>
              <a:gd name="connsiteX4119" fmla="*/ 1514872 w 10531474"/>
              <a:gd name="connsiteY4119" fmla="*/ 6470252 h 6857998"/>
              <a:gd name="connsiteX4120" fmla="*/ 1516857 w 10531474"/>
              <a:gd name="connsiteY4120" fmla="*/ 6474618 h 6857998"/>
              <a:gd name="connsiteX4121" fmla="*/ 1520031 w 10531474"/>
              <a:gd name="connsiteY4121" fmla="*/ 6484937 h 6857998"/>
              <a:gd name="connsiteX4122" fmla="*/ 1522016 w 10531474"/>
              <a:gd name="connsiteY4122" fmla="*/ 6495652 h 6857998"/>
              <a:gd name="connsiteX4123" fmla="*/ 1522810 w 10531474"/>
              <a:gd name="connsiteY4123" fmla="*/ 6507162 h 6857998"/>
              <a:gd name="connsiteX4124" fmla="*/ 1524001 w 10531474"/>
              <a:gd name="connsiteY4124" fmla="*/ 6519068 h 6857998"/>
              <a:gd name="connsiteX4125" fmla="*/ 1524001 w 10531474"/>
              <a:gd name="connsiteY4125" fmla="*/ 6531371 h 6857998"/>
              <a:gd name="connsiteX4126" fmla="*/ 1523206 w 10531474"/>
              <a:gd name="connsiteY4126" fmla="*/ 6543674 h 6857998"/>
              <a:gd name="connsiteX4127" fmla="*/ 1522016 w 10531474"/>
              <a:gd name="connsiteY4127" fmla="*/ 6569074 h 6857998"/>
              <a:gd name="connsiteX4128" fmla="*/ 1519635 w 10531474"/>
              <a:gd name="connsiteY4128" fmla="*/ 6594474 h 6857998"/>
              <a:gd name="connsiteX4129" fmla="*/ 1518047 w 10531474"/>
              <a:gd name="connsiteY4129" fmla="*/ 6620271 h 6857998"/>
              <a:gd name="connsiteX4130" fmla="*/ 1517650 w 10531474"/>
              <a:gd name="connsiteY4130" fmla="*/ 6632971 h 6857998"/>
              <a:gd name="connsiteX4131" fmla="*/ 1517650 w 10531474"/>
              <a:gd name="connsiteY4131" fmla="*/ 6645274 h 6857998"/>
              <a:gd name="connsiteX4132" fmla="*/ 1525985 w 10531474"/>
              <a:gd name="connsiteY4132" fmla="*/ 6659959 h 6857998"/>
              <a:gd name="connsiteX4133" fmla="*/ 1529160 w 10531474"/>
              <a:gd name="connsiteY4133" fmla="*/ 6667499 h 6857998"/>
              <a:gd name="connsiteX4134" fmla="*/ 1532335 w 10531474"/>
              <a:gd name="connsiteY4134" fmla="*/ 6674643 h 6857998"/>
              <a:gd name="connsiteX4135" fmla="*/ 1534716 w 10531474"/>
              <a:gd name="connsiteY4135" fmla="*/ 6681390 h 6857998"/>
              <a:gd name="connsiteX4136" fmla="*/ 1536303 w 10531474"/>
              <a:gd name="connsiteY4136" fmla="*/ 6688137 h 6857998"/>
              <a:gd name="connsiteX4137" fmla="*/ 1536700 w 10531474"/>
              <a:gd name="connsiteY4137" fmla="*/ 6694487 h 6857998"/>
              <a:gd name="connsiteX4138" fmla="*/ 1536303 w 10531474"/>
              <a:gd name="connsiteY4138" fmla="*/ 6700440 h 6857998"/>
              <a:gd name="connsiteX4139" fmla="*/ 1535510 w 10531474"/>
              <a:gd name="connsiteY4139" fmla="*/ 6703218 h 6857998"/>
              <a:gd name="connsiteX4140" fmla="*/ 1535113 w 10531474"/>
              <a:gd name="connsiteY4140" fmla="*/ 6705599 h 6857998"/>
              <a:gd name="connsiteX4141" fmla="*/ 1533525 w 10531474"/>
              <a:gd name="connsiteY4141" fmla="*/ 6708774 h 6857998"/>
              <a:gd name="connsiteX4142" fmla="*/ 1532335 w 10531474"/>
              <a:gd name="connsiteY4142" fmla="*/ 6711155 h 6857998"/>
              <a:gd name="connsiteX4143" fmla="*/ 1530747 w 10531474"/>
              <a:gd name="connsiteY4143" fmla="*/ 6713537 h 6857998"/>
              <a:gd name="connsiteX4144" fmla="*/ 1528763 w 10531474"/>
              <a:gd name="connsiteY4144" fmla="*/ 6715521 h 6857998"/>
              <a:gd name="connsiteX4145" fmla="*/ 1526382 w 10531474"/>
              <a:gd name="connsiteY4145" fmla="*/ 6717902 h 6857998"/>
              <a:gd name="connsiteX4146" fmla="*/ 1523206 w 10531474"/>
              <a:gd name="connsiteY4146" fmla="*/ 6719887 h 6857998"/>
              <a:gd name="connsiteX4147" fmla="*/ 1520428 w 10531474"/>
              <a:gd name="connsiteY4147" fmla="*/ 6721871 h 6857998"/>
              <a:gd name="connsiteX4148" fmla="*/ 1516460 w 10531474"/>
              <a:gd name="connsiteY4148" fmla="*/ 6723459 h 6857998"/>
              <a:gd name="connsiteX4149" fmla="*/ 1508522 w 10531474"/>
              <a:gd name="connsiteY4149" fmla="*/ 6726634 h 6857998"/>
              <a:gd name="connsiteX4150" fmla="*/ 1498204 w 10531474"/>
              <a:gd name="connsiteY4150" fmla="*/ 6729412 h 6857998"/>
              <a:gd name="connsiteX4151" fmla="*/ 1486694 w 10531474"/>
              <a:gd name="connsiteY4151" fmla="*/ 6731396 h 6857998"/>
              <a:gd name="connsiteX4152" fmla="*/ 1471216 w 10531474"/>
              <a:gd name="connsiteY4152" fmla="*/ 6744493 h 6857998"/>
              <a:gd name="connsiteX4153" fmla="*/ 1463278 w 10531474"/>
              <a:gd name="connsiteY4153" fmla="*/ 6750843 h 6857998"/>
              <a:gd name="connsiteX4154" fmla="*/ 1454944 w 10531474"/>
              <a:gd name="connsiteY4154" fmla="*/ 6756796 h 6857998"/>
              <a:gd name="connsiteX4155" fmla="*/ 1450975 w 10531474"/>
              <a:gd name="connsiteY4155" fmla="*/ 6759177 h 6857998"/>
              <a:gd name="connsiteX4156" fmla="*/ 1446610 w 10531474"/>
              <a:gd name="connsiteY4156" fmla="*/ 6761162 h 6857998"/>
              <a:gd name="connsiteX4157" fmla="*/ 1441847 w 10531474"/>
              <a:gd name="connsiteY4157" fmla="*/ 6763146 h 6857998"/>
              <a:gd name="connsiteX4158" fmla="*/ 1437085 w 10531474"/>
              <a:gd name="connsiteY4158" fmla="*/ 6764734 h 6857998"/>
              <a:gd name="connsiteX4159" fmla="*/ 1431926 w 10531474"/>
              <a:gd name="connsiteY4159" fmla="*/ 6765527 h 6857998"/>
              <a:gd name="connsiteX4160" fmla="*/ 1427163 w 10531474"/>
              <a:gd name="connsiteY4160" fmla="*/ 6765924 h 6857998"/>
              <a:gd name="connsiteX4161" fmla="*/ 1421210 w 10531474"/>
              <a:gd name="connsiteY4161" fmla="*/ 6765924 h 6857998"/>
              <a:gd name="connsiteX4162" fmla="*/ 1415653 w 10531474"/>
              <a:gd name="connsiteY4162" fmla="*/ 6765924 h 6857998"/>
              <a:gd name="connsiteX4163" fmla="*/ 1366044 w 10531474"/>
              <a:gd name="connsiteY4163" fmla="*/ 6797674 h 6857998"/>
              <a:gd name="connsiteX4164" fmla="*/ 1350566 w 10531474"/>
              <a:gd name="connsiteY4164" fmla="*/ 6812359 h 6857998"/>
              <a:gd name="connsiteX4165" fmla="*/ 1336278 w 10531474"/>
              <a:gd name="connsiteY4165" fmla="*/ 6824662 h 6857998"/>
              <a:gd name="connsiteX4166" fmla="*/ 1321991 w 10531474"/>
              <a:gd name="connsiteY4166" fmla="*/ 6835377 h 6857998"/>
              <a:gd name="connsiteX4167" fmla="*/ 1315641 w 10531474"/>
              <a:gd name="connsiteY4167" fmla="*/ 6839743 h 6857998"/>
              <a:gd name="connsiteX4168" fmla="*/ 1308497 w 10531474"/>
              <a:gd name="connsiteY4168" fmla="*/ 6843712 h 6857998"/>
              <a:gd name="connsiteX4169" fmla="*/ 1302147 w 10531474"/>
              <a:gd name="connsiteY4169" fmla="*/ 6847284 h 6857998"/>
              <a:gd name="connsiteX4170" fmla="*/ 1295797 w 10531474"/>
              <a:gd name="connsiteY4170" fmla="*/ 6850062 h 6857998"/>
              <a:gd name="connsiteX4171" fmla="*/ 1289844 w 10531474"/>
              <a:gd name="connsiteY4171" fmla="*/ 6853237 h 6857998"/>
              <a:gd name="connsiteX4172" fmla="*/ 1283494 w 10531474"/>
              <a:gd name="connsiteY4172" fmla="*/ 6855221 h 6857998"/>
              <a:gd name="connsiteX4173" fmla="*/ 1277540 w 10531474"/>
              <a:gd name="connsiteY4173" fmla="*/ 6856412 h 6857998"/>
              <a:gd name="connsiteX4174" fmla="*/ 1271588 w 10531474"/>
              <a:gd name="connsiteY4174" fmla="*/ 6857602 h 6857998"/>
              <a:gd name="connsiteX4175" fmla="*/ 1265255 w 10531474"/>
              <a:gd name="connsiteY4175" fmla="*/ 6857998 h 6857998"/>
              <a:gd name="connsiteX4176" fmla="*/ 1265224 w 10531474"/>
              <a:gd name="connsiteY4176" fmla="*/ 6857998 h 6857998"/>
              <a:gd name="connsiteX4177" fmla="*/ 1259681 w 10531474"/>
              <a:gd name="connsiteY4177" fmla="*/ 6857602 h 6857998"/>
              <a:gd name="connsiteX4178" fmla="*/ 1253728 w 10531474"/>
              <a:gd name="connsiteY4178" fmla="*/ 6857205 h 6857998"/>
              <a:gd name="connsiteX4179" fmla="*/ 1247775 w 10531474"/>
              <a:gd name="connsiteY4179" fmla="*/ 6856015 h 6857998"/>
              <a:gd name="connsiteX4180" fmla="*/ 1241822 w 10531474"/>
              <a:gd name="connsiteY4180" fmla="*/ 6854030 h 6857998"/>
              <a:gd name="connsiteX4181" fmla="*/ 1235869 w 10531474"/>
              <a:gd name="connsiteY4181" fmla="*/ 6852046 h 6857998"/>
              <a:gd name="connsiteX4182" fmla="*/ 1229916 w 10531474"/>
              <a:gd name="connsiteY4182" fmla="*/ 6849268 h 6857998"/>
              <a:gd name="connsiteX4183" fmla="*/ 1223963 w 10531474"/>
              <a:gd name="connsiteY4183" fmla="*/ 6846093 h 6857998"/>
              <a:gd name="connsiteX4184" fmla="*/ 1217613 w 10531474"/>
              <a:gd name="connsiteY4184" fmla="*/ 6842124 h 6857998"/>
              <a:gd name="connsiteX4185" fmla="*/ 1211659 w 10531474"/>
              <a:gd name="connsiteY4185" fmla="*/ 6837759 h 6857998"/>
              <a:gd name="connsiteX4186" fmla="*/ 1205310 w 10531474"/>
              <a:gd name="connsiteY4186" fmla="*/ 6832996 h 6857998"/>
              <a:gd name="connsiteX4187" fmla="*/ 1198959 w 10531474"/>
              <a:gd name="connsiteY4187" fmla="*/ 6827043 h 6857998"/>
              <a:gd name="connsiteX4188" fmla="*/ 1192610 w 10531474"/>
              <a:gd name="connsiteY4188" fmla="*/ 6821090 h 6857998"/>
              <a:gd name="connsiteX4189" fmla="*/ 1185863 w 10531474"/>
              <a:gd name="connsiteY4189" fmla="*/ 6814343 h 6857998"/>
              <a:gd name="connsiteX4190" fmla="*/ 1171972 w 10531474"/>
              <a:gd name="connsiteY4190" fmla="*/ 6799659 h 6857998"/>
              <a:gd name="connsiteX4191" fmla="*/ 1157685 w 10531474"/>
              <a:gd name="connsiteY4191" fmla="*/ 6782196 h 6857998"/>
              <a:gd name="connsiteX4192" fmla="*/ 1112044 w 10531474"/>
              <a:gd name="connsiteY4192" fmla="*/ 6779418 h 6857998"/>
              <a:gd name="connsiteX4193" fmla="*/ 1102122 w 10531474"/>
              <a:gd name="connsiteY4193" fmla="*/ 6774655 h 6857998"/>
              <a:gd name="connsiteX4194" fmla="*/ 1093391 w 10531474"/>
              <a:gd name="connsiteY4194" fmla="*/ 6769099 h 6857998"/>
              <a:gd name="connsiteX4195" fmla="*/ 1085453 w 10531474"/>
              <a:gd name="connsiteY4195" fmla="*/ 6763146 h 6857998"/>
              <a:gd name="connsiteX4196" fmla="*/ 1078707 w 10531474"/>
              <a:gd name="connsiteY4196" fmla="*/ 6757193 h 6857998"/>
              <a:gd name="connsiteX4197" fmla="*/ 1072753 w 10531474"/>
              <a:gd name="connsiteY4197" fmla="*/ 6750843 h 6857998"/>
              <a:gd name="connsiteX4198" fmla="*/ 1067991 w 10531474"/>
              <a:gd name="connsiteY4198" fmla="*/ 6744493 h 6857998"/>
              <a:gd name="connsiteX4199" fmla="*/ 1064419 w 10531474"/>
              <a:gd name="connsiteY4199" fmla="*/ 6737746 h 6857998"/>
              <a:gd name="connsiteX4200" fmla="*/ 1061641 w 10531474"/>
              <a:gd name="connsiteY4200" fmla="*/ 6730205 h 6857998"/>
              <a:gd name="connsiteX4201" fmla="*/ 1060053 w 10531474"/>
              <a:gd name="connsiteY4201" fmla="*/ 6723062 h 6857998"/>
              <a:gd name="connsiteX4202" fmla="*/ 1058863 w 10531474"/>
              <a:gd name="connsiteY4202" fmla="*/ 6715124 h 6857998"/>
              <a:gd name="connsiteX4203" fmla="*/ 1059656 w 10531474"/>
              <a:gd name="connsiteY4203" fmla="*/ 6706790 h 6857998"/>
              <a:gd name="connsiteX4204" fmla="*/ 1060847 w 10531474"/>
              <a:gd name="connsiteY4204" fmla="*/ 6698455 h 6857998"/>
              <a:gd name="connsiteX4205" fmla="*/ 1063228 w 10531474"/>
              <a:gd name="connsiteY4205" fmla="*/ 6689327 h 6857998"/>
              <a:gd name="connsiteX4206" fmla="*/ 1066403 w 10531474"/>
              <a:gd name="connsiteY4206" fmla="*/ 6680596 h 6857998"/>
              <a:gd name="connsiteX4207" fmla="*/ 1070769 w 10531474"/>
              <a:gd name="connsiteY4207" fmla="*/ 6671071 h 6857998"/>
              <a:gd name="connsiteX4208" fmla="*/ 1076325 w 10531474"/>
              <a:gd name="connsiteY4208" fmla="*/ 6661546 h 6857998"/>
              <a:gd name="connsiteX4209" fmla="*/ 1077516 w 10531474"/>
              <a:gd name="connsiteY4209" fmla="*/ 6637734 h 6857998"/>
              <a:gd name="connsiteX4210" fmla="*/ 1080294 w 10531474"/>
              <a:gd name="connsiteY4210" fmla="*/ 6614318 h 6857998"/>
              <a:gd name="connsiteX4211" fmla="*/ 1083469 w 10531474"/>
              <a:gd name="connsiteY4211" fmla="*/ 6591299 h 6857998"/>
              <a:gd name="connsiteX4212" fmla="*/ 1087438 w 10531474"/>
              <a:gd name="connsiteY4212" fmla="*/ 6568677 h 6857998"/>
              <a:gd name="connsiteX4213" fmla="*/ 1092597 w 10531474"/>
              <a:gd name="connsiteY4213" fmla="*/ 6546055 h 6857998"/>
              <a:gd name="connsiteX4214" fmla="*/ 1097757 w 10531474"/>
              <a:gd name="connsiteY4214" fmla="*/ 6523434 h 6857998"/>
              <a:gd name="connsiteX4215" fmla="*/ 1103709 w 10531474"/>
              <a:gd name="connsiteY4215" fmla="*/ 6501209 h 6857998"/>
              <a:gd name="connsiteX4216" fmla="*/ 1110457 w 10531474"/>
              <a:gd name="connsiteY4216" fmla="*/ 6478984 h 6857998"/>
              <a:gd name="connsiteX4217" fmla="*/ 1117600 w 10531474"/>
              <a:gd name="connsiteY4217" fmla="*/ 6457155 h 6857998"/>
              <a:gd name="connsiteX4218" fmla="*/ 1125141 w 10531474"/>
              <a:gd name="connsiteY4218" fmla="*/ 6434930 h 6857998"/>
              <a:gd name="connsiteX4219" fmla="*/ 1141016 w 10531474"/>
              <a:gd name="connsiteY4219" fmla="*/ 6391274 h 6857998"/>
              <a:gd name="connsiteX4220" fmla="*/ 1157685 w 10531474"/>
              <a:gd name="connsiteY4220" fmla="*/ 6348015 h 6857998"/>
              <a:gd name="connsiteX4221" fmla="*/ 1173957 w 10531474"/>
              <a:gd name="connsiteY4221" fmla="*/ 6304755 h 6857998"/>
              <a:gd name="connsiteX4222" fmla="*/ 1178322 w 10531474"/>
              <a:gd name="connsiteY4222" fmla="*/ 6295230 h 6857998"/>
              <a:gd name="connsiteX4223" fmla="*/ 1182291 w 10531474"/>
              <a:gd name="connsiteY4223" fmla="*/ 6286499 h 6857998"/>
              <a:gd name="connsiteX4224" fmla="*/ 1184672 w 10531474"/>
              <a:gd name="connsiteY4224" fmla="*/ 6276974 h 6857998"/>
              <a:gd name="connsiteX4225" fmla="*/ 1186656 w 10531474"/>
              <a:gd name="connsiteY4225" fmla="*/ 6267449 h 6857998"/>
              <a:gd name="connsiteX4226" fmla="*/ 1188244 w 10531474"/>
              <a:gd name="connsiteY4226" fmla="*/ 6257527 h 6857998"/>
              <a:gd name="connsiteX4227" fmla="*/ 1189832 w 10531474"/>
              <a:gd name="connsiteY4227" fmla="*/ 6248002 h 6857998"/>
              <a:gd name="connsiteX4228" fmla="*/ 1191022 w 10531474"/>
              <a:gd name="connsiteY4228" fmla="*/ 6228555 h 6857998"/>
              <a:gd name="connsiteX4229" fmla="*/ 1193006 w 10531474"/>
              <a:gd name="connsiteY4229" fmla="*/ 6208712 h 6857998"/>
              <a:gd name="connsiteX4230" fmla="*/ 1194594 w 10531474"/>
              <a:gd name="connsiteY4230" fmla="*/ 6199187 h 6857998"/>
              <a:gd name="connsiteX4231" fmla="*/ 1196181 w 10531474"/>
              <a:gd name="connsiteY4231" fmla="*/ 6189265 h 6857998"/>
              <a:gd name="connsiteX4232" fmla="*/ 1198563 w 10531474"/>
              <a:gd name="connsiteY4232" fmla="*/ 6179740 h 6857998"/>
              <a:gd name="connsiteX4233" fmla="*/ 1201341 w 10531474"/>
              <a:gd name="connsiteY4233" fmla="*/ 6170612 h 6857998"/>
              <a:gd name="connsiteX4234" fmla="*/ 1205310 w 10531474"/>
              <a:gd name="connsiteY4234" fmla="*/ 6161880 h 6857998"/>
              <a:gd name="connsiteX4235" fmla="*/ 1210866 w 10531474"/>
              <a:gd name="connsiteY4235" fmla="*/ 6152752 h 6857998"/>
              <a:gd name="connsiteX4236" fmla="*/ 1213247 w 10531474"/>
              <a:gd name="connsiteY4236" fmla="*/ 6146402 h 6857998"/>
              <a:gd name="connsiteX4237" fmla="*/ 1215628 w 10531474"/>
              <a:gd name="connsiteY4237" fmla="*/ 6139655 h 6857998"/>
              <a:gd name="connsiteX4238" fmla="*/ 1219597 w 10531474"/>
              <a:gd name="connsiteY4238" fmla="*/ 6126955 h 6857998"/>
              <a:gd name="connsiteX4239" fmla="*/ 1222772 w 10531474"/>
              <a:gd name="connsiteY4239" fmla="*/ 6113859 h 6857998"/>
              <a:gd name="connsiteX4240" fmla="*/ 1223963 w 10531474"/>
              <a:gd name="connsiteY4240" fmla="*/ 6100762 h 6857998"/>
              <a:gd name="connsiteX4241" fmla="*/ 1225153 w 10531474"/>
              <a:gd name="connsiteY4241" fmla="*/ 6088062 h 6857998"/>
              <a:gd name="connsiteX4242" fmla="*/ 1225153 w 10531474"/>
              <a:gd name="connsiteY4242" fmla="*/ 6074568 h 6857998"/>
              <a:gd name="connsiteX4243" fmla="*/ 1223963 w 10531474"/>
              <a:gd name="connsiteY4243" fmla="*/ 6061868 h 6857998"/>
              <a:gd name="connsiteX4244" fmla="*/ 1223169 w 10531474"/>
              <a:gd name="connsiteY4244" fmla="*/ 6049168 h 6857998"/>
              <a:gd name="connsiteX4245" fmla="*/ 1221582 w 10531474"/>
              <a:gd name="connsiteY4245" fmla="*/ 6036071 h 6857998"/>
              <a:gd name="connsiteX4246" fmla="*/ 1219597 w 10531474"/>
              <a:gd name="connsiteY4246" fmla="*/ 6022974 h 6857998"/>
              <a:gd name="connsiteX4247" fmla="*/ 1215231 w 10531474"/>
              <a:gd name="connsiteY4247" fmla="*/ 5997177 h 6857998"/>
              <a:gd name="connsiteX4248" fmla="*/ 1211263 w 10531474"/>
              <a:gd name="connsiteY4248" fmla="*/ 5971380 h 6857998"/>
              <a:gd name="connsiteX4249" fmla="*/ 1209675 w 10531474"/>
              <a:gd name="connsiteY4249" fmla="*/ 5958680 h 6857998"/>
              <a:gd name="connsiteX4250" fmla="*/ 1208485 w 10531474"/>
              <a:gd name="connsiteY4250" fmla="*/ 5945584 h 6857998"/>
              <a:gd name="connsiteX4251" fmla="*/ 1208088 w 10531474"/>
              <a:gd name="connsiteY4251" fmla="*/ 5941218 h 6857998"/>
              <a:gd name="connsiteX4252" fmla="*/ 1206897 w 10531474"/>
              <a:gd name="connsiteY4252" fmla="*/ 5937249 h 6857998"/>
              <a:gd name="connsiteX4253" fmla="*/ 1204516 w 10531474"/>
              <a:gd name="connsiteY4253" fmla="*/ 5928121 h 6857998"/>
              <a:gd name="connsiteX4254" fmla="*/ 1202134 w 10531474"/>
              <a:gd name="connsiteY4254" fmla="*/ 5919390 h 6857998"/>
              <a:gd name="connsiteX4255" fmla="*/ 1199356 w 10531474"/>
              <a:gd name="connsiteY4255" fmla="*/ 5911055 h 6857998"/>
              <a:gd name="connsiteX4256" fmla="*/ 1198563 w 10531474"/>
              <a:gd name="connsiteY4256" fmla="*/ 5906690 h 6857998"/>
              <a:gd name="connsiteX4257" fmla="*/ 1198563 w 10531474"/>
              <a:gd name="connsiteY4257" fmla="*/ 5902324 h 6857998"/>
              <a:gd name="connsiteX4258" fmla="*/ 1198563 w 10531474"/>
              <a:gd name="connsiteY4258" fmla="*/ 5898355 h 6857998"/>
              <a:gd name="connsiteX4259" fmla="*/ 1198959 w 10531474"/>
              <a:gd name="connsiteY4259" fmla="*/ 5893990 h 6857998"/>
              <a:gd name="connsiteX4260" fmla="*/ 1200547 w 10531474"/>
              <a:gd name="connsiteY4260" fmla="*/ 5889624 h 6857998"/>
              <a:gd name="connsiteX4261" fmla="*/ 1202928 w 10531474"/>
              <a:gd name="connsiteY4261" fmla="*/ 5885655 h 6857998"/>
              <a:gd name="connsiteX4262" fmla="*/ 1206103 w 10531474"/>
              <a:gd name="connsiteY4262" fmla="*/ 5881290 h 6857998"/>
              <a:gd name="connsiteX4263" fmla="*/ 1209675 w 10531474"/>
              <a:gd name="connsiteY4263" fmla="*/ 5876527 h 6857998"/>
              <a:gd name="connsiteX4264" fmla="*/ 1213247 w 10531474"/>
              <a:gd name="connsiteY4264" fmla="*/ 5832871 h 6857998"/>
              <a:gd name="connsiteX4265" fmla="*/ 1211659 w 10531474"/>
              <a:gd name="connsiteY4265" fmla="*/ 5828505 h 6857998"/>
              <a:gd name="connsiteX4266" fmla="*/ 1210469 w 10531474"/>
              <a:gd name="connsiteY4266" fmla="*/ 5824140 h 6857998"/>
              <a:gd name="connsiteX4267" fmla="*/ 1208485 w 10531474"/>
              <a:gd name="connsiteY4267" fmla="*/ 5819774 h 6857998"/>
              <a:gd name="connsiteX4268" fmla="*/ 1206103 w 10531474"/>
              <a:gd name="connsiteY4268" fmla="*/ 5815805 h 6857998"/>
              <a:gd name="connsiteX4269" fmla="*/ 1200944 w 10531474"/>
              <a:gd name="connsiteY4269" fmla="*/ 5807471 h 6857998"/>
              <a:gd name="connsiteX4270" fmla="*/ 1196181 w 10531474"/>
              <a:gd name="connsiteY4270" fmla="*/ 5798343 h 6857998"/>
              <a:gd name="connsiteX4271" fmla="*/ 1194594 w 10531474"/>
              <a:gd name="connsiteY4271" fmla="*/ 5793977 h 6857998"/>
              <a:gd name="connsiteX4272" fmla="*/ 1193006 w 10531474"/>
              <a:gd name="connsiteY4272" fmla="*/ 5789612 h 6857998"/>
              <a:gd name="connsiteX4273" fmla="*/ 1192213 w 10531474"/>
              <a:gd name="connsiteY4273" fmla="*/ 5784849 h 6857998"/>
              <a:gd name="connsiteX4274" fmla="*/ 1192213 w 10531474"/>
              <a:gd name="connsiteY4274" fmla="*/ 5779690 h 6857998"/>
              <a:gd name="connsiteX4275" fmla="*/ 1192610 w 10531474"/>
              <a:gd name="connsiteY4275" fmla="*/ 5774927 h 6857998"/>
              <a:gd name="connsiteX4276" fmla="*/ 1194197 w 10531474"/>
              <a:gd name="connsiteY4276" fmla="*/ 5769371 h 6857998"/>
              <a:gd name="connsiteX4277" fmla="*/ 1196578 w 10531474"/>
              <a:gd name="connsiteY4277" fmla="*/ 5763815 h 6857998"/>
              <a:gd name="connsiteX4278" fmla="*/ 1200547 w 10531474"/>
              <a:gd name="connsiteY4278" fmla="*/ 5757068 h 6857998"/>
              <a:gd name="connsiteX4279" fmla="*/ 1204913 w 10531474"/>
              <a:gd name="connsiteY4279" fmla="*/ 5749527 h 6857998"/>
              <a:gd name="connsiteX4280" fmla="*/ 1208485 w 10531474"/>
              <a:gd name="connsiteY4280" fmla="*/ 5741987 h 6857998"/>
              <a:gd name="connsiteX4281" fmla="*/ 1210469 w 10531474"/>
              <a:gd name="connsiteY4281" fmla="*/ 5734843 h 6857998"/>
              <a:gd name="connsiteX4282" fmla="*/ 1210866 w 10531474"/>
              <a:gd name="connsiteY4282" fmla="*/ 5727302 h 6857998"/>
              <a:gd name="connsiteX4283" fmla="*/ 1210866 w 10531474"/>
              <a:gd name="connsiteY4283" fmla="*/ 5719762 h 6857998"/>
              <a:gd name="connsiteX4284" fmla="*/ 1209675 w 10531474"/>
              <a:gd name="connsiteY4284" fmla="*/ 5713015 h 6857998"/>
              <a:gd name="connsiteX4285" fmla="*/ 1208088 w 10531474"/>
              <a:gd name="connsiteY4285" fmla="*/ 5706268 h 6857998"/>
              <a:gd name="connsiteX4286" fmla="*/ 1204913 w 10531474"/>
              <a:gd name="connsiteY4286" fmla="*/ 5699918 h 6857998"/>
              <a:gd name="connsiteX4287" fmla="*/ 1201341 w 10531474"/>
              <a:gd name="connsiteY4287" fmla="*/ 5693568 h 6857998"/>
              <a:gd name="connsiteX4288" fmla="*/ 1197769 w 10531474"/>
              <a:gd name="connsiteY4288" fmla="*/ 5686821 h 6857998"/>
              <a:gd name="connsiteX4289" fmla="*/ 1193006 w 10531474"/>
              <a:gd name="connsiteY4289" fmla="*/ 5681265 h 6857998"/>
              <a:gd name="connsiteX4290" fmla="*/ 1188641 w 10531474"/>
              <a:gd name="connsiteY4290" fmla="*/ 5675709 h 6857998"/>
              <a:gd name="connsiteX4291" fmla="*/ 1178322 w 10531474"/>
              <a:gd name="connsiteY4291" fmla="*/ 5664993 h 6857998"/>
              <a:gd name="connsiteX4292" fmla="*/ 1168003 w 10531474"/>
              <a:gd name="connsiteY4292" fmla="*/ 5655071 h 6857998"/>
              <a:gd name="connsiteX4293" fmla="*/ 1162050 w 10531474"/>
              <a:gd name="connsiteY4293" fmla="*/ 5650309 h 6857998"/>
              <a:gd name="connsiteX4294" fmla="*/ 1159272 w 10531474"/>
              <a:gd name="connsiteY4294" fmla="*/ 5648324 h 6857998"/>
              <a:gd name="connsiteX4295" fmla="*/ 1156097 w 10531474"/>
              <a:gd name="connsiteY4295" fmla="*/ 5646737 h 6857998"/>
              <a:gd name="connsiteX4296" fmla="*/ 1153319 w 10531474"/>
              <a:gd name="connsiteY4296" fmla="*/ 5645149 h 6857998"/>
              <a:gd name="connsiteX4297" fmla="*/ 1150541 w 10531474"/>
              <a:gd name="connsiteY4297" fmla="*/ 5644752 h 6857998"/>
              <a:gd name="connsiteX4298" fmla="*/ 1147366 w 10531474"/>
              <a:gd name="connsiteY4298" fmla="*/ 5644355 h 6857998"/>
              <a:gd name="connsiteX4299" fmla="*/ 1144588 w 10531474"/>
              <a:gd name="connsiteY4299" fmla="*/ 5643562 h 6857998"/>
              <a:gd name="connsiteX4300" fmla="*/ 1142207 w 10531474"/>
              <a:gd name="connsiteY4300" fmla="*/ 5644355 h 6857998"/>
              <a:gd name="connsiteX4301" fmla="*/ 1139031 w 10531474"/>
              <a:gd name="connsiteY4301" fmla="*/ 5644752 h 6857998"/>
              <a:gd name="connsiteX4302" fmla="*/ 1133872 w 10531474"/>
              <a:gd name="connsiteY4302" fmla="*/ 5646340 h 6857998"/>
              <a:gd name="connsiteX4303" fmla="*/ 1128713 w 10531474"/>
              <a:gd name="connsiteY4303" fmla="*/ 5648721 h 6857998"/>
              <a:gd name="connsiteX4304" fmla="*/ 1123553 w 10531474"/>
              <a:gd name="connsiteY4304" fmla="*/ 5652293 h 6857998"/>
              <a:gd name="connsiteX4305" fmla="*/ 1118394 w 10531474"/>
              <a:gd name="connsiteY4305" fmla="*/ 5656659 h 6857998"/>
              <a:gd name="connsiteX4306" fmla="*/ 1113235 w 10531474"/>
              <a:gd name="connsiteY4306" fmla="*/ 5661421 h 6857998"/>
              <a:gd name="connsiteX4307" fmla="*/ 1103313 w 10531474"/>
              <a:gd name="connsiteY4307" fmla="*/ 5672137 h 6857998"/>
              <a:gd name="connsiteX4308" fmla="*/ 1092597 w 10531474"/>
              <a:gd name="connsiteY4308" fmla="*/ 5684043 h 6857998"/>
              <a:gd name="connsiteX4309" fmla="*/ 1081485 w 10531474"/>
              <a:gd name="connsiteY4309" fmla="*/ 5695949 h 6857998"/>
              <a:gd name="connsiteX4310" fmla="*/ 1082675 w 10531474"/>
              <a:gd name="connsiteY4310" fmla="*/ 5685630 h 6857998"/>
              <a:gd name="connsiteX4311" fmla="*/ 1082675 w 10531474"/>
              <a:gd name="connsiteY4311" fmla="*/ 5675709 h 6857998"/>
              <a:gd name="connsiteX4312" fmla="*/ 1082278 w 10531474"/>
              <a:gd name="connsiteY4312" fmla="*/ 5666977 h 6857998"/>
              <a:gd name="connsiteX4313" fmla="*/ 1081088 w 10531474"/>
              <a:gd name="connsiteY4313" fmla="*/ 5659040 h 6857998"/>
              <a:gd name="connsiteX4314" fmla="*/ 1079500 w 10531474"/>
              <a:gd name="connsiteY4314" fmla="*/ 5651499 h 6857998"/>
              <a:gd name="connsiteX4315" fmla="*/ 1077119 w 10531474"/>
              <a:gd name="connsiteY4315" fmla="*/ 5644752 h 6857998"/>
              <a:gd name="connsiteX4316" fmla="*/ 1074738 w 10531474"/>
              <a:gd name="connsiteY4316" fmla="*/ 5638799 h 6857998"/>
              <a:gd name="connsiteX4317" fmla="*/ 1071166 w 10531474"/>
              <a:gd name="connsiteY4317" fmla="*/ 5633243 h 6857998"/>
              <a:gd name="connsiteX4318" fmla="*/ 1067991 w 10531474"/>
              <a:gd name="connsiteY4318" fmla="*/ 5628480 h 6857998"/>
              <a:gd name="connsiteX4319" fmla="*/ 1064022 w 10531474"/>
              <a:gd name="connsiteY4319" fmla="*/ 5624115 h 6857998"/>
              <a:gd name="connsiteX4320" fmla="*/ 1059656 w 10531474"/>
              <a:gd name="connsiteY4320" fmla="*/ 5620543 h 6857998"/>
              <a:gd name="connsiteX4321" fmla="*/ 1054894 w 10531474"/>
              <a:gd name="connsiteY4321" fmla="*/ 5617368 h 6857998"/>
              <a:gd name="connsiteX4322" fmla="*/ 1050132 w 10531474"/>
              <a:gd name="connsiteY4322" fmla="*/ 5614193 h 6857998"/>
              <a:gd name="connsiteX4323" fmla="*/ 1044575 w 10531474"/>
              <a:gd name="connsiteY4323" fmla="*/ 5611415 h 6857998"/>
              <a:gd name="connsiteX4324" fmla="*/ 1039416 w 10531474"/>
              <a:gd name="connsiteY4324" fmla="*/ 5609430 h 6857998"/>
              <a:gd name="connsiteX4325" fmla="*/ 1033463 w 10531474"/>
              <a:gd name="connsiteY4325" fmla="*/ 5607049 h 6857998"/>
              <a:gd name="connsiteX4326" fmla="*/ 1021556 w 10531474"/>
              <a:gd name="connsiteY4326" fmla="*/ 5603477 h 6857998"/>
              <a:gd name="connsiteX4327" fmla="*/ 1009253 w 10531474"/>
              <a:gd name="connsiteY4327" fmla="*/ 5600699 h 6857998"/>
              <a:gd name="connsiteX4328" fmla="*/ 996950 w 10531474"/>
              <a:gd name="connsiteY4328" fmla="*/ 5597524 h 6857998"/>
              <a:gd name="connsiteX4329" fmla="*/ 985441 w 10531474"/>
              <a:gd name="connsiteY4329" fmla="*/ 5593952 h 6857998"/>
              <a:gd name="connsiteX4330" fmla="*/ 973535 w 10531474"/>
              <a:gd name="connsiteY4330" fmla="*/ 5590777 h 6857998"/>
              <a:gd name="connsiteX4331" fmla="*/ 967581 w 10531474"/>
              <a:gd name="connsiteY4331" fmla="*/ 5588793 h 6857998"/>
              <a:gd name="connsiteX4332" fmla="*/ 962025 w 10531474"/>
              <a:gd name="connsiteY4332" fmla="*/ 5586412 h 6857998"/>
              <a:gd name="connsiteX4333" fmla="*/ 956866 w 10531474"/>
              <a:gd name="connsiteY4333" fmla="*/ 5583237 h 6857998"/>
              <a:gd name="connsiteX4334" fmla="*/ 951706 w 10531474"/>
              <a:gd name="connsiteY4334" fmla="*/ 5580459 h 6857998"/>
              <a:gd name="connsiteX4335" fmla="*/ 947341 w 10531474"/>
              <a:gd name="connsiteY4335" fmla="*/ 5576887 h 6857998"/>
              <a:gd name="connsiteX4336" fmla="*/ 942975 w 10531474"/>
              <a:gd name="connsiteY4336" fmla="*/ 5572918 h 6857998"/>
              <a:gd name="connsiteX4337" fmla="*/ 939403 w 10531474"/>
              <a:gd name="connsiteY4337" fmla="*/ 5570140 h 6857998"/>
              <a:gd name="connsiteX4338" fmla="*/ 936228 w 10531474"/>
              <a:gd name="connsiteY4338" fmla="*/ 5566965 h 6857998"/>
              <a:gd name="connsiteX4339" fmla="*/ 932259 w 10531474"/>
              <a:gd name="connsiteY4339" fmla="*/ 5564187 h 6857998"/>
              <a:gd name="connsiteX4340" fmla="*/ 928291 w 10531474"/>
              <a:gd name="connsiteY4340" fmla="*/ 5561805 h 6857998"/>
              <a:gd name="connsiteX4341" fmla="*/ 919559 w 10531474"/>
              <a:gd name="connsiteY4341" fmla="*/ 5557837 h 6857998"/>
              <a:gd name="connsiteX4342" fmla="*/ 910034 w 10531474"/>
              <a:gd name="connsiteY4342" fmla="*/ 5554265 h 6857998"/>
              <a:gd name="connsiteX4343" fmla="*/ 899716 w 10531474"/>
              <a:gd name="connsiteY4343" fmla="*/ 5551884 h 6857998"/>
              <a:gd name="connsiteX4344" fmla="*/ 889000 w 10531474"/>
              <a:gd name="connsiteY4344" fmla="*/ 5550296 h 6857998"/>
              <a:gd name="connsiteX4345" fmla="*/ 878284 w 10531474"/>
              <a:gd name="connsiteY4345" fmla="*/ 5549502 h 6857998"/>
              <a:gd name="connsiteX4346" fmla="*/ 866378 w 10531474"/>
              <a:gd name="connsiteY4346" fmla="*/ 5549502 h 6857998"/>
              <a:gd name="connsiteX4347" fmla="*/ 854472 w 10531474"/>
              <a:gd name="connsiteY4347" fmla="*/ 5550296 h 6857998"/>
              <a:gd name="connsiteX4348" fmla="*/ 842963 w 10531474"/>
              <a:gd name="connsiteY4348" fmla="*/ 5551884 h 6857998"/>
              <a:gd name="connsiteX4349" fmla="*/ 831056 w 10531474"/>
              <a:gd name="connsiteY4349" fmla="*/ 5554265 h 6857998"/>
              <a:gd name="connsiteX4350" fmla="*/ 818753 w 10531474"/>
              <a:gd name="connsiteY4350" fmla="*/ 5557837 h 6857998"/>
              <a:gd name="connsiteX4351" fmla="*/ 806847 w 10531474"/>
              <a:gd name="connsiteY4351" fmla="*/ 5561805 h 6857998"/>
              <a:gd name="connsiteX4352" fmla="*/ 795734 w 10531474"/>
              <a:gd name="connsiteY4352" fmla="*/ 5566171 h 6857998"/>
              <a:gd name="connsiteX4353" fmla="*/ 784225 w 10531474"/>
              <a:gd name="connsiteY4353" fmla="*/ 5571330 h 6857998"/>
              <a:gd name="connsiteX4354" fmla="*/ 773509 w 10531474"/>
              <a:gd name="connsiteY4354" fmla="*/ 5578077 h 6857998"/>
              <a:gd name="connsiteX4355" fmla="*/ 759222 w 10531474"/>
              <a:gd name="connsiteY4355" fmla="*/ 5611415 h 6857998"/>
              <a:gd name="connsiteX4356" fmla="*/ 757238 w 10531474"/>
              <a:gd name="connsiteY4356" fmla="*/ 5615384 h 6857998"/>
              <a:gd name="connsiteX4357" fmla="*/ 755650 w 10531474"/>
              <a:gd name="connsiteY4357" fmla="*/ 5618559 h 6857998"/>
              <a:gd name="connsiteX4358" fmla="*/ 753269 w 10531474"/>
              <a:gd name="connsiteY4358" fmla="*/ 5622130 h 6857998"/>
              <a:gd name="connsiteX4359" fmla="*/ 751284 w 10531474"/>
              <a:gd name="connsiteY4359" fmla="*/ 5624512 h 6857998"/>
              <a:gd name="connsiteX4360" fmla="*/ 748903 w 10531474"/>
              <a:gd name="connsiteY4360" fmla="*/ 5626496 h 6857998"/>
              <a:gd name="connsiteX4361" fmla="*/ 746522 w 10531474"/>
              <a:gd name="connsiteY4361" fmla="*/ 5628480 h 6857998"/>
              <a:gd name="connsiteX4362" fmla="*/ 744141 w 10531474"/>
              <a:gd name="connsiteY4362" fmla="*/ 5630068 h 6857998"/>
              <a:gd name="connsiteX4363" fmla="*/ 740966 w 10531474"/>
              <a:gd name="connsiteY4363" fmla="*/ 5631655 h 6857998"/>
              <a:gd name="connsiteX4364" fmla="*/ 735013 w 10531474"/>
              <a:gd name="connsiteY4364" fmla="*/ 5632846 h 6857998"/>
              <a:gd name="connsiteX4365" fmla="*/ 729059 w 10531474"/>
              <a:gd name="connsiteY4365" fmla="*/ 5633243 h 6857998"/>
              <a:gd name="connsiteX4366" fmla="*/ 722709 w 10531474"/>
              <a:gd name="connsiteY4366" fmla="*/ 5633243 h 6857998"/>
              <a:gd name="connsiteX4367" fmla="*/ 716359 w 10531474"/>
              <a:gd name="connsiteY4367" fmla="*/ 5633243 h 6857998"/>
              <a:gd name="connsiteX4368" fmla="*/ 703263 w 10531474"/>
              <a:gd name="connsiteY4368" fmla="*/ 5632449 h 6857998"/>
              <a:gd name="connsiteX4369" fmla="*/ 696913 w 10531474"/>
              <a:gd name="connsiteY4369" fmla="*/ 5632052 h 6857998"/>
              <a:gd name="connsiteX4370" fmla="*/ 690959 w 10531474"/>
              <a:gd name="connsiteY4370" fmla="*/ 5632449 h 6857998"/>
              <a:gd name="connsiteX4371" fmla="*/ 685006 w 10531474"/>
              <a:gd name="connsiteY4371" fmla="*/ 5634037 h 6857998"/>
              <a:gd name="connsiteX4372" fmla="*/ 682228 w 10531474"/>
              <a:gd name="connsiteY4372" fmla="*/ 5634830 h 6857998"/>
              <a:gd name="connsiteX4373" fmla="*/ 679053 w 10531474"/>
              <a:gd name="connsiteY4373" fmla="*/ 5636021 h 6857998"/>
              <a:gd name="connsiteX4374" fmla="*/ 676672 w 10531474"/>
              <a:gd name="connsiteY4374" fmla="*/ 5638005 h 6857998"/>
              <a:gd name="connsiteX4375" fmla="*/ 674291 w 10531474"/>
              <a:gd name="connsiteY4375" fmla="*/ 5639990 h 6857998"/>
              <a:gd name="connsiteX4376" fmla="*/ 671909 w 10531474"/>
              <a:gd name="connsiteY4376" fmla="*/ 5641974 h 6857998"/>
              <a:gd name="connsiteX4377" fmla="*/ 669925 w 10531474"/>
              <a:gd name="connsiteY4377" fmla="*/ 5644752 h 6857998"/>
              <a:gd name="connsiteX4378" fmla="*/ 669131 w 10531474"/>
              <a:gd name="connsiteY4378" fmla="*/ 5653880 h 6857998"/>
              <a:gd name="connsiteX4379" fmla="*/ 668734 w 10531474"/>
              <a:gd name="connsiteY4379" fmla="*/ 5657849 h 6857998"/>
              <a:gd name="connsiteX4380" fmla="*/ 667941 w 10531474"/>
              <a:gd name="connsiteY4380" fmla="*/ 5662612 h 6857998"/>
              <a:gd name="connsiteX4381" fmla="*/ 666353 w 10531474"/>
              <a:gd name="connsiteY4381" fmla="*/ 5666184 h 6857998"/>
              <a:gd name="connsiteX4382" fmla="*/ 664766 w 10531474"/>
              <a:gd name="connsiteY4382" fmla="*/ 5669755 h 6857998"/>
              <a:gd name="connsiteX4383" fmla="*/ 663575 w 10531474"/>
              <a:gd name="connsiteY4383" fmla="*/ 5673327 h 6857998"/>
              <a:gd name="connsiteX4384" fmla="*/ 661591 w 10531474"/>
              <a:gd name="connsiteY4384" fmla="*/ 5676502 h 6857998"/>
              <a:gd name="connsiteX4385" fmla="*/ 658813 w 10531474"/>
              <a:gd name="connsiteY4385" fmla="*/ 5679677 h 6857998"/>
              <a:gd name="connsiteX4386" fmla="*/ 656034 w 10531474"/>
              <a:gd name="connsiteY4386" fmla="*/ 5682455 h 6857998"/>
              <a:gd name="connsiteX4387" fmla="*/ 653256 w 10531474"/>
              <a:gd name="connsiteY4387" fmla="*/ 5684837 h 6857998"/>
              <a:gd name="connsiteX4388" fmla="*/ 650081 w 10531474"/>
              <a:gd name="connsiteY4388" fmla="*/ 5687615 h 6857998"/>
              <a:gd name="connsiteX4389" fmla="*/ 646113 w 10531474"/>
              <a:gd name="connsiteY4389" fmla="*/ 5689599 h 6857998"/>
              <a:gd name="connsiteX4390" fmla="*/ 642144 w 10531474"/>
              <a:gd name="connsiteY4390" fmla="*/ 5691584 h 6857998"/>
              <a:gd name="connsiteX4391" fmla="*/ 637778 w 10531474"/>
              <a:gd name="connsiteY4391" fmla="*/ 5693568 h 6857998"/>
              <a:gd name="connsiteX4392" fmla="*/ 633413 w 10531474"/>
              <a:gd name="connsiteY4392" fmla="*/ 5694362 h 6857998"/>
              <a:gd name="connsiteX4393" fmla="*/ 602456 w 10531474"/>
              <a:gd name="connsiteY4393" fmla="*/ 5714602 h 6857998"/>
              <a:gd name="connsiteX4394" fmla="*/ 602060 w 10531474"/>
              <a:gd name="connsiteY4394" fmla="*/ 5720952 h 6857998"/>
              <a:gd name="connsiteX4395" fmla="*/ 602060 w 10531474"/>
              <a:gd name="connsiteY4395" fmla="*/ 5727302 h 6857998"/>
              <a:gd name="connsiteX4396" fmla="*/ 602456 w 10531474"/>
              <a:gd name="connsiteY4396" fmla="*/ 5732859 h 6857998"/>
              <a:gd name="connsiteX4397" fmla="*/ 603647 w 10531474"/>
              <a:gd name="connsiteY4397" fmla="*/ 5738018 h 6857998"/>
              <a:gd name="connsiteX4398" fmla="*/ 604838 w 10531474"/>
              <a:gd name="connsiteY4398" fmla="*/ 5742384 h 6857998"/>
              <a:gd name="connsiteX4399" fmla="*/ 606822 w 10531474"/>
              <a:gd name="connsiteY4399" fmla="*/ 5746749 h 6857998"/>
              <a:gd name="connsiteX4400" fmla="*/ 608806 w 10531474"/>
              <a:gd name="connsiteY4400" fmla="*/ 5750321 h 6857998"/>
              <a:gd name="connsiteX4401" fmla="*/ 611981 w 10531474"/>
              <a:gd name="connsiteY4401" fmla="*/ 5753893 h 6857998"/>
              <a:gd name="connsiteX4402" fmla="*/ 615156 w 10531474"/>
              <a:gd name="connsiteY4402" fmla="*/ 5756274 h 6857998"/>
              <a:gd name="connsiteX4403" fmla="*/ 618728 w 10531474"/>
              <a:gd name="connsiteY4403" fmla="*/ 5758655 h 6857998"/>
              <a:gd name="connsiteX4404" fmla="*/ 623094 w 10531474"/>
              <a:gd name="connsiteY4404" fmla="*/ 5760243 h 6857998"/>
              <a:gd name="connsiteX4405" fmla="*/ 627856 w 10531474"/>
              <a:gd name="connsiteY4405" fmla="*/ 5761830 h 6857998"/>
              <a:gd name="connsiteX4406" fmla="*/ 633016 w 10531474"/>
              <a:gd name="connsiteY4406" fmla="*/ 5762227 h 6857998"/>
              <a:gd name="connsiteX4407" fmla="*/ 638969 w 10531474"/>
              <a:gd name="connsiteY4407" fmla="*/ 5762624 h 6857998"/>
              <a:gd name="connsiteX4408" fmla="*/ 644922 w 10531474"/>
              <a:gd name="connsiteY4408" fmla="*/ 5762227 h 6857998"/>
              <a:gd name="connsiteX4409" fmla="*/ 651669 w 10531474"/>
              <a:gd name="connsiteY4409" fmla="*/ 5761037 h 6857998"/>
              <a:gd name="connsiteX4410" fmla="*/ 656431 w 10531474"/>
              <a:gd name="connsiteY4410" fmla="*/ 5758259 h 6857998"/>
              <a:gd name="connsiteX4411" fmla="*/ 661591 w 10531474"/>
              <a:gd name="connsiteY4411" fmla="*/ 5754687 h 6857998"/>
              <a:gd name="connsiteX4412" fmla="*/ 665559 w 10531474"/>
              <a:gd name="connsiteY4412" fmla="*/ 5751512 h 6857998"/>
              <a:gd name="connsiteX4413" fmla="*/ 669131 w 10531474"/>
              <a:gd name="connsiteY4413" fmla="*/ 5746749 h 6857998"/>
              <a:gd name="connsiteX4414" fmla="*/ 672703 w 10531474"/>
              <a:gd name="connsiteY4414" fmla="*/ 5743177 h 6857998"/>
              <a:gd name="connsiteX4415" fmla="*/ 675878 w 10531474"/>
              <a:gd name="connsiteY4415" fmla="*/ 5738018 h 6857998"/>
              <a:gd name="connsiteX4416" fmla="*/ 681434 w 10531474"/>
              <a:gd name="connsiteY4416" fmla="*/ 5728096 h 6857998"/>
              <a:gd name="connsiteX4417" fmla="*/ 686594 w 10531474"/>
              <a:gd name="connsiteY4417" fmla="*/ 5717777 h 6857998"/>
              <a:gd name="connsiteX4418" fmla="*/ 691356 w 10531474"/>
              <a:gd name="connsiteY4418" fmla="*/ 5707062 h 6857998"/>
              <a:gd name="connsiteX4419" fmla="*/ 696913 w 10531474"/>
              <a:gd name="connsiteY4419" fmla="*/ 5695949 h 6857998"/>
              <a:gd name="connsiteX4420" fmla="*/ 702866 w 10531474"/>
              <a:gd name="connsiteY4420" fmla="*/ 5684440 h 6857998"/>
              <a:gd name="connsiteX4421" fmla="*/ 701278 w 10531474"/>
              <a:gd name="connsiteY4421" fmla="*/ 5689599 h 6857998"/>
              <a:gd name="connsiteX4422" fmla="*/ 700087 w 10531474"/>
              <a:gd name="connsiteY4422" fmla="*/ 5693965 h 6857998"/>
              <a:gd name="connsiteX4423" fmla="*/ 700087 w 10531474"/>
              <a:gd name="connsiteY4423" fmla="*/ 5697934 h 6857998"/>
              <a:gd name="connsiteX4424" fmla="*/ 700087 w 10531474"/>
              <a:gd name="connsiteY4424" fmla="*/ 5701109 h 6857998"/>
              <a:gd name="connsiteX4425" fmla="*/ 701278 w 10531474"/>
              <a:gd name="connsiteY4425" fmla="*/ 5704680 h 6857998"/>
              <a:gd name="connsiteX4426" fmla="*/ 702072 w 10531474"/>
              <a:gd name="connsiteY4426" fmla="*/ 5707062 h 6857998"/>
              <a:gd name="connsiteX4427" fmla="*/ 703660 w 10531474"/>
              <a:gd name="connsiteY4427" fmla="*/ 5710237 h 6857998"/>
              <a:gd name="connsiteX4428" fmla="*/ 705644 w 10531474"/>
              <a:gd name="connsiteY4428" fmla="*/ 5712221 h 6857998"/>
              <a:gd name="connsiteX4429" fmla="*/ 708025 w 10531474"/>
              <a:gd name="connsiteY4429" fmla="*/ 5714602 h 6857998"/>
              <a:gd name="connsiteX4430" fmla="*/ 711200 w 10531474"/>
              <a:gd name="connsiteY4430" fmla="*/ 5715793 h 6857998"/>
              <a:gd name="connsiteX4431" fmla="*/ 717153 w 10531474"/>
              <a:gd name="connsiteY4431" fmla="*/ 5719365 h 6857998"/>
              <a:gd name="connsiteX4432" fmla="*/ 723503 w 10531474"/>
              <a:gd name="connsiteY4432" fmla="*/ 5722540 h 6857998"/>
              <a:gd name="connsiteX4433" fmla="*/ 730250 w 10531474"/>
              <a:gd name="connsiteY4433" fmla="*/ 5724921 h 6857998"/>
              <a:gd name="connsiteX4434" fmla="*/ 736997 w 10531474"/>
              <a:gd name="connsiteY4434" fmla="*/ 5727302 h 6857998"/>
              <a:gd name="connsiteX4435" fmla="*/ 743347 w 10531474"/>
              <a:gd name="connsiteY4435" fmla="*/ 5730080 h 6857998"/>
              <a:gd name="connsiteX4436" fmla="*/ 748903 w 10531474"/>
              <a:gd name="connsiteY4436" fmla="*/ 5733652 h 6857998"/>
              <a:gd name="connsiteX4437" fmla="*/ 751284 w 10531474"/>
              <a:gd name="connsiteY4437" fmla="*/ 5736034 h 6857998"/>
              <a:gd name="connsiteX4438" fmla="*/ 753269 w 10531474"/>
              <a:gd name="connsiteY4438" fmla="*/ 5738018 h 6857998"/>
              <a:gd name="connsiteX4439" fmla="*/ 754856 w 10531474"/>
              <a:gd name="connsiteY4439" fmla="*/ 5740399 h 6857998"/>
              <a:gd name="connsiteX4440" fmla="*/ 756444 w 10531474"/>
              <a:gd name="connsiteY4440" fmla="*/ 5743574 h 6857998"/>
              <a:gd name="connsiteX4441" fmla="*/ 756841 w 10531474"/>
              <a:gd name="connsiteY4441" fmla="*/ 5746352 h 6857998"/>
              <a:gd name="connsiteX4442" fmla="*/ 757238 w 10531474"/>
              <a:gd name="connsiteY4442" fmla="*/ 5749924 h 6857998"/>
              <a:gd name="connsiteX4443" fmla="*/ 756841 w 10531474"/>
              <a:gd name="connsiteY4443" fmla="*/ 5753893 h 6857998"/>
              <a:gd name="connsiteX4444" fmla="*/ 756444 w 10531474"/>
              <a:gd name="connsiteY4444" fmla="*/ 5757862 h 6857998"/>
              <a:gd name="connsiteX4445" fmla="*/ 754856 w 10531474"/>
              <a:gd name="connsiteY4445" fmla="*/ 5762227 h 6857998"/>
              <a:gd name="connsiteX4446" fmla="*/ 752475 w 10531474"/>
              <a:gd name="connsiteY4446" fmla="*/ 5767387 h 6857998"/>
              <a:gd name="connsiteX4447" fmla="*/ 750491 w 10531474"/>
              <a:gd name="connsiteY4447" fmla="*/ 5778499 h 6857998"/>
              <a:gd name="connsiteX4448" fmla="*/ 747316 w 10531474"/>
              <a:gd name="connsiteY4448" fmla="*/ 5787230 h 6857998"/>
              <a:gd name="connsiteX4449" fmla="*/ 746125 w 10531474"/>
              <a:gd name="connsiteY4449" fmla="*/ 5790802 h 6857998"/>
              <a:gd name="connsiteX4450" fmla="*/ 744141 w 10531474"/>
              <a:gd name="connsiteY4450" fmla="*/ 5793977 h 6857998"/>
              <a:gd name="connsiteX4451" fmla="*/ 742156 w 10531474"/>
              <a:gd name="connsiteY4451" fmla="*/ 5797152 h 6857998"/>
              <a:gd name="connsiteX4452" fmla="*/ 740172 w 10531474"/>
              <a:gd name="connsiteY4452" fmla="*/ 5799534 h 6857998"/>
              <a:gd name="connsiteX4453" fmla="*/ 738188 w 10531474"/>
              <a:gd name="connsiteY4453" fmla="*/ 5801518 h 6857998"/>
              <a:gd name="connsiteX4454" fmla="*/ 735806 w 10531474"/>
              <a:gd name="connsiteY4454" fmla="*/ 5803502 h 6857998"/>
              <a:gd name="connsiteX4455" fmla="*/ 733028 w 10531474"/>
              <a:gd name="connsiteY4455" fmla="*/ 5805090 h 6857998"/>
              <a:gd name="connsiteX4456" fmla="*/ 730647 w 10531474"/>
              <a:gd name="connsiteY4456" fmla="*/ 5805884 h 6857998"/>
              <a:gd name="connsiteX4457" fmla="*/ 725885 w 10531474"/>
              <a:gd name="connsiteY4457" fmla="*/ 5807471 h 6857998"/>
              <a:gd name="connsiteX4458" fmla="*/ 719931 w 10531474"/>
              <a:gd name="connsiteY4458" fmla="*/ 5807868 h 6857998"/>
              <a:gd name="connsiteX4459" fmla="*/ 714375 w 10531474"/>
              <a:gd name="connsiteY4459" fmla="*/ 5807471 h 6857998"/>
              <a:gd name="connsiteX4460" fmla="*/ 708025 w 10531474"/>
              <a:gd name="connsiteY4460" fmla="*/ 5806280 h 6857998"/>
              <a:gd name="connsiteX4461" fmla="*/ 701675 w 10531474"/>
              <a:gd name="connsiteY4461" fmla="*/ 5805090 h 6857998"/>
              <a:gd name="connsiteX4462" fmla="*/ 695722 w 10531474"/>
              <a:gd name="connsiteY4462" fmla="*/ 5803105 h 6857998"/>
              <a:gd name="connsiteX4463" fmla="*/ 682625 w 10531474"/>
              <a:gd name="connsiteY4463" fmla="*/ 5799137 h 6857998"/>
              <a:gd name="connsiteX4464" fmla="*/ 669925 w 10531474"/>
              <a:gd name="connsiteY4464" fmla="*/ 5795168 h 6857998"/>
              <a:gd name="connsiteX4465" fmla="*/ 648494 w 10531474"/>
              <a:gd name="connsiteY4465" fmla="*/ 5797549 h 6857998"/>
              <a:gd name="connsiteX4466" fmla="*/ 637778 w 10531474"/>
              <a:gd name="connsiteY4466" fmla="*/ 5799137 h 6857998"/>
              <a:gd name="connsiteX4467" fmla="*/ 627460 w 10531474"/>
              <a:gd name="connsiteY4467" fmla="*/ 5801121 h 6857998"/>
              <a:gd name="connsiteX4468" fmla="*/ 617141 w 10531474"/>
              <a:gd name="connsiteY4468" fmla="*/ 5803899 h 6857998"/>
              <a:gd name="connsiteX4469" fmla="*/ 612378 w 10531474"/>
              <a:gd name="connsiteY4469" fmla="*/ 5805487 h 6857998"/>
              <a:gd name="connsiteX4470" fmla="*/ 607219 w 10531474"/>
              <a:gd name="connsiteY4470" fmla="*/ 5807868 h 6857998"/>
              <a:gd name="connsiteX4471" fmla="*/ 602456 w 10531474"/>
              <a:gd name="connsiteY4471" fmla="*/ 5809852 h 6857998"/>
              <a:gd name="connsiteX4472" fmla="*/ 597694 w 10531474"/>
              <a:gd name="connsiteY4472" fmla="*/ 5812630 h 6857998"/>
              <a:gd name="connsiteX4473" fmla="*/ 593328 w 10531474"/>
              <a:gd name="connsiteY4473" fmla="*/ 5815805 h 6857998"/>
              <a:gd name="connsiteX4474" fmla="*/ 588566 w 10531474"/>
              <a:gd name="connsiteY4474" fmla="*/ 5818980 h 6857998"/>
              <a:gd name="connsiteX4475" fmla="*/ 588169 w 10531474"/>
              <a:gd name="connsiteY4475" fmla="*/ 5828902 h 6857998"/>
              <a:gd name="connsiteX4476" fmla="*/ 586582 w 10531474"/>
              <a:gd name="connsiteY4476" fmla="*/ 5838427 h 6857998"/>
              <a:gd name="connsiteX4477" fmla="*/ 585391 w 10531474"/>
              <a:gd name="connsiteY4477" fmla="*/ 5846762 h 6857998"/>
              <a:gd name="connsiteX4478" fmla="*/ 583009 w 10531474"/>
              <a:gd name="connsiteY4478" fmla="*/ 5855096 h 6857998"/>
              <a:gd name="connsiteX4479" fmla="*/ 579834 w 10531474"/>
              <a:gd name="connsiteY4479" fmla="*/ 5862240 h 6857998"/>
              <a:gd name="connsiteX4480" fmla="*/ 576262 w 10531474"/>
              <a:gd name="connsiteY4480" fmla="*/ 5869384 h 6857998"/>
              <a:gd name="connsiteX4481" fmla="*/ 572691 w 10531474"/>
              <a:gd name="connsiteY4481" fmla="*/ 5875734 h 6857998"/>
              <a:gd name="connsiteX4482" fmla="*/ 567928 w 10531474"/>
              <a:gd name="connsiteY4482" fmla="*/ 5881290 h 6857998"/>
              <a:gd name="connsiteX4483" fmla="*/ 562769 w 10531474"/>
              <a:gd name="connsiteY4483" fmla="*/ 5886449 h 6857998"/>
              <a:gd name="connsiteX4484" fmla="*/ 556816 w 10531474"/>
              <a:gd name="connsiteY4484" fmla="*/ 5890418 h 6857998"/>
              <a:gd name="connsiteX4485" fmla="*/ 550069 w 10531474"/>
              <a:gd name="connsiteY4485" fmla="*/ 5894387 h 6857998"/>
              <a:gd name="connsiteX4486" fmla="*/ 542528 w 10531474"/>
              <a:gd name="connsiteY4486" fmla="*/ 5897165 h 6857998"/>
              <a:gd name="connsiteX4487" fmla="*/ 534591 w 10531474"/>
              <a:gd name="connsiteY4487" fmla="*/ 5899149 h 6857998"/>
              <a:gd name="connsiteX4488" fmla="*/ 525859 w 10531474"/>
              <a:gd name="connsiteY4488" fmla="*/ 5900737 h 6857998"/>
              <a:gd name="connsiteX4489" fmla="*/ 515938 w 10531474"/>
              <a:gd name="connsiteY4489" fmla="*/ 5901927 h 6857998"/>
              <a:gd name="connsiteX4490" fmla="*/ 505619 w 10531474"/>
              <a:gd name="connsiteY4490" fmla="*/ 5901134 h 6857998"/>
              <a:gd name="connsiteX4491" fmla="*/ 499269 w 10531474"/>
              <a:gd name="connsiteY4491" fmla="*/ 5903515 h 6857998"/>
              <a:gd name="connsiteX4492" fmla="*/ 492919 w 10531474"/>
              <a:gd name="connsiteY4492" fmla="*/ 5906293 h 6857998"/>
              <a:gd name="connsiteX4493" fmla="*/ 487363 w 10531474"/>
              <a:gd name="connsiteY4493" fmla="*/ 5908674 h 6857998"/>
              <a:gd name="connsiteX4494" fmla="*/ 481409 w 10531474"/>
              <a:gd name="connsiteY4494" fmla="*/ 5911452 h 6857998"/>
              <a:gd name="connsiteX4495" fmla="*/ 476647 w 10531474"/>
              <a:gd name="connsiteY4495" fmla="*/ 5914627 h 6857998"/>
              <a:gd name="connsiteX4496" fmla="*/ 472281 w 10531474"/>
              <a:gd name="connsiteY4496" fmla="*/ 5917802 h 6857998"/>
              <a:gd name="connsiteX4497" fmla="*/ 468313 w 10531474"/>
              <a:gd name="connsiteY4497" fmla="*/ 5921374 h 6857998"/>
              <a:gd name="connsiteX4498" fmla="*/ 464344 w 10531474"/>
              <a:gd name="connsiteY4498" fmla="*/ 5925740 h 6857998"/>
              <a:gd name="connsiteX4499" fmla="*/ 461566 w 10531474"/>
              <a:gd name="connsiteY4499" fmla="*/ 5930105 h 6857998"/>
              <a:gd name="connsiteX4500" fmla="*/ 458788 w 10531474"/>
              <a:gd name="connsiteY4500" fmla="*/ 5935265 h 6857998"/>
              <a:gd name="connsiteX4501" fmla="*/ 457597 w 10531474"/>
              <a:gd name="connsiteY4501" fmla="*/ 5940027 h 6857998"/>
              <a:gd name="connsiteX4502" fmla="*/ 456406 w 10531474"/>
              <a:gd name="connsiteY4502" fmla="*/ 5945980 h 6857998"/>
              <a:gd name="connsiteX4503" fmla="*/ 456009 w 10531474"/>
              <a:gd name="connsiteY4503" fmla="*/ 5951934 h 6857998"/>
              <a:gd name="connsiteX4504" fmla="*/ 456009 w 10531474"/>
              <a:gd name="connsiteY4504" fmla="*/ 5958680 h 6857998"/>
              <a:gd name="connsiteX4505" fmla="*/ 457200 w 10531474"/>
              <a:gd name="connsiteY4505" fmla="*/ 5965427 h 6857998"/>
              <a:gd name="connsiteX4506" fmla="*/ 458788 w 10531474"/>
              <a:gd name="connsiteY4506" fmla="*/ 5972968 h 6857998"/>
              <a:gd name="connsiteX4507" fmla="*/ 461566 w 10531474"/>
              <a:gd name="connsiteY4507" fmla="*/ 5982493 h 6857998"/>
              <a:gd name="connsiteX4508" fmla="*/ 463550 w 10531474"/>
              <a:gd name="connsiteY4508" fmla="*/ 5991621 h 6857998"/>
              <a:gd name="connsiteX4509" fmla="*/ 464741 w 10531474"/>
              <a:gd name="connsiteY4509" fmla="*/ 6001146 h 6857998"/>
              <a:gd name="connsiteX4510" fmla="*/ 465535 w 10531474"/>
              <a:gd name="connsiteY4510" fmla="*/ 6010671 h 6857998"/>
              <a:gd name="connsiteX4511" fmla="*/ 466328 w 10531474"/>
              <a:gd name="connsiteY4511" fmla="*/ 6020196 h 6857998"/>
              <a:gd name="connsiteX4512" fmla="*/ 466328 w 10531474"/>
              <a:gd name="connsiteY4512" fmla="*/ 6029324 h 6857998"/>
              <a:gd name="connsiteX4513" fmla="*/ 466328 w 10531474"/>
              <a:gd name="connsiteY4513" fmla="*/ 6047977 h 6857998"/>
              <a:gd name="connsiteX4514" fmla="*/ 465535 w 10531474"/>
              <a:gd name="connsiteY4514" fmla="*/ 6067027 h 6857998"/>
              <a:gd name="connsiteX4515" fmla="*/ 464344 w 10531474"/>
              <a:gd name="connsiteY4515" fmla="*/ 6085680 h 6857998"/>
              <a:gd name="connsiteX4516" fmla="*/ 463947 w 10531474"/>
              <a:gd name="connsiteY4516" fmla="*/ 6104730 h 6857998"/>
              <a:gd name="connsiteX4517" fmla="*/ 463550 w 10531474"/>
              <a:gd name="connsiteY4517" fmla="*/ 6123384 h 6857998"/>
              <a:gd name="connsiteX4518" fmla="*/ 464344 w 10531474"/>
              <a:gd name="connsiteY4518" fmla="*/ 6131321 h 6857998"/>
              <a:gd name="connsiteX4519" fmla="*/ 464741 w 10531474"/>
              <a:gd name="connsiteY4519" fmla="*/ 6139655 h 6857998"/>
              <a:gd name="connsiteX4520" fmla="*/ 465535 w 10531474"/>
              <a:gd name="connsiteY4520" fmla="*/ 6147990 h 6857998"/>
              <a:gd name="connsiteX4521" fmla="*/ 465535 w 10531474"/>
              <a:gd name="connsiteY4521" fmla="*/ 6151959 h 6857998"/>
              <a:gd name="connsiteX4522" fmla="*/ 464741 w 10531474"/>
              <a:gd name="connsiteY4522" fmla="*/ 6155927 h 6857998"/>
              <a:gd name="connsiteX4523" fmla="*/ 463947 w 10531474"/>
              <a:gd name="connsiteY4523" fmla="*/ 6159896 h 6857998"/>
              <a:gd name="connsiteX4524" fmla="*/ 462360 w 10531474"/>
              <a:gd name="connsiteY4524" fmla="*/ 6162674 h 6857998"/>
              <a:gd name="connsiteX4525" fmla="*/ 460375 w 10531474"/>
              <a:gd name="connsiteY4525" fmla="*/ 6166246 h 6857998"/>
              <a:gd name="connsiteX4526" fmla="*/ 457994 w 10531474"/>
              <a:gd name="connsiteY4526" fmla="*/ 6168627 h 6857998"/>
              <a:gd name="connsiteX4527" fmla="*/ 454422 w 10531474"/>
              <a:gd name="connsiteY4527" fmla="*/ 6171009 h 6857998"/>
              <a:gd name="connsiteX4528" fmla="*/ 450453 w 10531474"/>
              <a:gd name="connsiteY4528" fmla="*/ 6172596 h 6857998"/>
              <a:gd name="connsiteX4529" fmla="*/ 445294 w 10531474"/>
              <a:gd name="connsiteY4529" fmla="*/ 6173787 h 6857998"/>
              <a:gd name="connsiteX4530" fmla="*/ 439341 w 10531474"/>
              <a:gd name="connsiteY4530" fmla="*/ 6174977 h 6857998"/>
              <a:gd name="connsiteX4531" fmla="*/ 432991 w 10531474"/>
              <a:gd name="connsiteY4531" fmla="*/ 6174977 h 6857998"/>
              <a:gd name="connsiteX4532" fmla="*/ 426641 w 10531474"/>
              <a:gd name="connsiteY4532" fmla="*/ 6174977 h 6857998"/>
              <a:gd name="connsiteX4533" fmla="*/ 421084 w 10531474"/>
              <a:gd name="connsiteY4533" fmla="*/ 6173787 h 6857998"/>
              <a:gd name="connsiteX4534" fmla="*/ 416322 w 10531474"/>
              <a:gd name="connsiteY4534" fmla="*/ 6172596 h 6857998"/>
              <a:gd name="connsiteX4535" fmla="*/ 411956 w 10531474"/>
              <a:gd name="connsiteY4535" fmla="*/ 6170612 h 6857998"/>
              <a:gd name="connsiteX4536" fmla="*/ 407988 w 10531474"/>
              <a:gd name="connsiteY4536" fmla="*/ 6168230 h 6857998"/>
              <a:gd name="connsiteX4537" fmla="*/ 404416 w 10531474"/>
              <a:gd name="connsiteY4537" fmla="*/ 6165055 h 6857998"/>
              <a:gd name="connsiteX4538" fmla="*/ 402035 w 10531474"/>
              <a:gd name="connsiteY4538" fmla="*/ 6161880 h 6857998"/>
              <a:gd name="connsiteX4539" fmla="*/ 399653 w 10531474"/>
              <a:gd name="connsiteY4539" fmla="*/ 6158309 h 6857998"/>
              <a:gd name="connsiteX4540" fmla="*/ 397669 w 10531474"/>
              <a:gd name="connsiteY4540" fmla="*/ 6153943 h 6857998"/>
              <a:gd name="connsiteX4541" fmla="*/ 396081 w 10531474"/>
              <a:gd name="connsiteY4541" fmla="*/ 6149577 h 6857998"/>
              <a:gd name="connsiteX4542" fmla="*/ 395288 w 10531474"/>
              <a:gd name="connsiteY4542" fmla="*/ 6144418 h 6857998"/>
              <a:gd name="connsiteX4543" fmla="*/ 394494 w 10531474"/>
              <a:gd name="connsiteY4543" fmla="*/ 6139259 h 6857998"/>
              <a:gd name="connsiteX4544" fmla="*/ 394097 w 10531474"/>
              <a:gd name="connsiteY4544" fmla="*/ 6133305 h 6857998"/>
              <a:gd name="connsiteX4545" fmla="*/ 394494 w 10531474"/>
              <a:gd name="connsiteY4545" fmla="*/ 6127352 h 6857998"/>
              <a:gd name="connsiteX4546" fmla="*/ 395288 w 10531474"/>
              <a:gd name="connsiteY4546" fmla="*/ 6121399 h 6857998"/>
              <a:gd name="connsiteX4547" fmla="*/ 392113 w 10531474"/>
              <a:gd name="connsiteY4547" fmla="*/ 6115843 h 6857998"/>
              <a:gd name="connsiteX4548" fmla="*/ 389731 w 10531474"/>
              <a:gd name="connsiteY4548" fmla="*/ 6111080 h 6857998"/>
              <a:gd name="connsiteX4549" fmla="*/ 387747 w 10531474"/>
              <a:gd name="connsiteY4549" fmla="*/ 6105524 h 6857998"/>
              <a:gd name="connsiteX4550" fmla="*/ 386160 w 10531474"/>
              <a:gd name="connsiteY4550" fmla="*/ 6100365 h 6857998"/>
              <a:gd name="connsiteX4551" fmla="*/ 384969 w 10531474"/>
              <a:gd name="connsiteY4551" fmla="*/ 6095205 h 6857998"/>
              <a:gd name="connsiteX4552" fmla="*/ 384175 w 10531474"/>
              <a:gd name="connsiteY4552" fmla="*/ 6090046 h 6857998"/>
              <a:gd name="connsiteX4553" fmla="*/ 383381 w 10531474"/>
              <a:gd name="connsiteY4553" fmla="*/ 6078537 h 6857998"/>
              <a:gd name="connsiteX4554" fmla="*/ 382984 w 10531474"/>
              <a:gd name="connsiteY4554" fmla="*/ 6067821 h 6857998"/>
              <a:gd name="connsiteX4555" fmla="*/ 383381 w 10531474"/>
              <a:gd name="connsiteY4555" fmla="*/ 6056709 h 6857998"/>
              <a:gd name="connsiteX4556" fmla="*/ 383381 w 10531474"/>
              <a:gd name="connsiteY4556" fmla="*/ 6045596 h 6857998"/>
              <a:gd name="connsiteX4557" fmla="*/ 383381 w 10531474"/>
              <a:gd name="connsiteY4557" fmla="*/ 6034484 h 6857998"/>
              <a:gd name="connsiteX4558" fmla="*/ 378222 w 10531474"/>
              <a:gd name="connsiteY4558" fmla="*/ 6024959 h 6857998"/>
              <a:gd name="connsiteX4559" fmla="*/ 373459 w 10531474"/>
              <a:gd name="connsiteY4559" fmla="*/ 6015434 h 6857998"/>
              <a:gd name="connsiteX4560" fmla="*/ 367903 w 10531474"/>
              <a:gd name="connsiteY4560" fmla="*/ 6006305 h 6857998"/>
              <a:gd name="connsiteX4561" fmla="*/ 362347 w 10531474"/>
              <a:gd name="connsiteY4561" fmla="*/ 5997574 h 6857998"/>
              <a:gd name="connsiteX4562" fmla="*/ 355600 w 10531474"/>
              <a:gd name="connsiteY4562" fmla="*/ 5989240 h 6857998"/>
              <a:gd name="connsiteX4563" fmla="*/ 349250 w 10531474"/>
              <a:gd name="connsiteY4563" fmla="*/ 5980905 h 6857998"/>
              <a:gd name="connsiteX4564" fmla="*/ 335756 w 10531474"/>
              <a:gd name="connsiteY4564" fmla="*/ 5965030 h 6857998"/>
              <a:gd name="connsiteX4565" fmla="*/ 321072 w 10531474"/>
              <a:gd name="connsiteY4565" fmla="*/ 5949949 h 6857998"/>
              <a:gd name="connsiteX4566" fmla="*/ 305991 w 10531474"/>
              <a:gd name="connsiteY4566" fmla="*/ 5934471 h 6857998"/>
              <a:gd name="connsiteX4567" fmla="*/ 291703 w 10531474"/>
              <a:gd name="connsiteY4567" fmla="*/ 5919390 h 6857998"/>
              <a:gd name="connsiteX4568" fmla="*/ 277813 w 10531474"/>
              <a:gd name="connsiteY4568" fmla="*/ 5904309 h 6857998"/>
              <a:gd name="connsiteX4569" fmla="*/ 257969 w 10531474"/>
              <a:gd name="connsiteY4569" fmla="*/ 5896371 h 6857998"/>
              <a:gd name="connsiteX4570" fmla="*/ 248047 w 10531474"/>
              <a:gd name="connsiteY4570" fmla="*/ 5892402 h 6857998"/>
              <a:gd name="connsiteX4571" fmla="*/ 238919 w 10531474"/>
              <a:gd name="connsiteY4571" fmla="*/ 5888037 h 6857998"/>
              <a:gd name="connsiteX4572" fmla="*/ 229394 w 10531474"/>
              <a:gd name="connsiteY4572" fmla="*/ 5883671 h 6857998"/>
              <a:gd name="connsiteX4573" fmla="*/ 221059 w 10531474"/>
              <a:gd name="connsiteY4573" fmla="*/ 5878512 h 6857998"/>
              <a:gd name="connsiteX4574" fmla="*/ 212328 w 10531474"/>
              <a:gd name="connsiteY4574" fmla="*/ 5873352 h 6857998"/>
              <a:gd name="connsiteX4575" fmla="*/ 204391 w 10531474"/>
              <a:gd name="connsiteY4575" fmla="*/ 5867399 h 6857998"/>
              <a:gd name="connsiteX4576" fmla="*/ 197247 w 10531474"/>
              <a:gd name="connsiteY4576" fmla="*/ 5861049 h 6857998"/>
              <a:gd name="connsiteX4577" fmla="*/ 190103 w 10531474"/>
              <a:gd name="connsiteY4577" fmla="*/ 5853905 h 6857998"/>
              <a:gd name="connsiteX4578" fmla="*/ 183753 w 10531474"/>
              <a:gd name="connsiteY4578" fmla="*/ 5846762 h 6857998"/>
              <a:gd name="connsiteX4579" fmla="*/ 177800 w 10531474"/>
              <a:gd name="connsiteY4579" fmla="*/ 5838427 h 6857998"/>
              <a:gd name="connsiteX4580" fmla="*/ 173038 w 10531474"/>
              <a:gd name="connsiteY4580" fmla="*/ 5829299 h 6857998"/>
              <a:gd name="connsiteX4581" fmla="*/ 169069 w 10531474"/>
              <a:gd name="connsiteY4581" fmla="*/ 5819774 h 6857998"/>
              <a:gd name="connsiteX4582" fmla="*/ 165497 w 10531474"/>
              <a:gd name="connsiteY4582" fmla="*/ 5808662 h 6857998"/>
              <a:gd name="connsiteX4583" fmla="*/ 163116 w 10531474"/>
              <a:gd name="connsiteY4583" fmla="*/ 5797152 h 6857998"/>
              <a:gd name="connsiteX4584" fmla="*/ 160338 w 10531474"/>
              <a:gd name="connsiteY4584" fmla="*/ 5792787 h 6857998"/>
              <a:gd name="connsiteX4585" fmla="*/ 157163 w 10531474"/>
              <a:gd name="connsiteY4585" fmla="*/ 5788024 h 6857998"/>
              <a:gd name="connsiteX4586" fmla="*/ 154385 w 10531474"/>
              <a:gd name="connsiteY4586" fmla="*/ 5784849 h 6857998"/>
              <a:gd name="connsiteX4587" fmla="*/ 150813 w 10531474"/>
              <a:gd name="connsiteY4587" fmla="*/ 5781277 h 6857998"/>
              <a:gd name="connsiteX4588" fmla="*/ 146844 w 10531474"/>
              <a:gd name="connsiteY4588" fmla="*/ 5778499 h 6857998"/>
              <a:gd name="connsiteX4589" fmla="*/ 142875 w 10531474"/>
              <a:gd name="connsiteY4589" fmla="*/ 5776118 h 6857998"/>
              <a:gd name="connsiteX4590" fmla="*/ 138906 w 10531474"/>
              <a:gd name="connsiteY4590" fmla="*/ 5773340 h 6857998"/>
              <a:gd name="connsiteX4591" fmla="*/ 134541 w 10531474"/>
              <a:gd name="connsiteY4591" fmla="*/ 5771355 h 6857998"/>
              <a:gd name="connsiteX4592" fmla="*/ 125809 w 10531474"/>
              <a:gd name="connsiteY4592" fmla="*/ 5768577 h 6857998"/>
              <a:gd name="connsiteX4593" fmla="*/ 117078 w 10531474"/>
              <a:gd name="connsiteY4593" fmla="*/ 5766196 h 6857998"/>
              <a:gd name="connsiteX4594" fmla="*/ 98425 w 10531474"/>
              <a:gd name="connsiteY4594" fmla="*/ 5761037 h 6857998"/>
              <a:gd name="connsiteX4595" fmla="*/ 92075 w 10531474"/>
              <a:gd name="connsiteY4595" fmla="*/ 5759846 h 6857998"/>
              <a:gd name="connsiteX4596" fmla="*/ 86519 w 10531474"/>
              <a:gd name="connsiteY4596" fmla="*/ 5757068 h 6857998"/>
              <a:gd name="connsiteX4597" fmla="*/ 81756 w 10531474"/>
              <a:gd name="connsiteY4597" fmla="*/ 5755480 h 6857998"/>
              <a:gd name="connsiteX4598" fmla="*/ 77788 w 10531474"/>
              <a:gd name="connsiteY4598" fmla="*/ 5752305 h 6857998"/>
              <a:gd name="connsiteX4599" fmla="*/ 73819 w 10531474"/>
              <a:gd name="connsiteY4599" fmla="*/ 5749924 h 6857998"/>
              <a:gd name="connsiteX4600" fmla="*/ 70644 w 10531474"/>
              <a:gd name="connsiteY4600" fmla="*/ 5746352 h 6857998"/>
              <a:gd name="connsiteX4601" fmla="*/ 67866 w 10531474"/>
              <a:gd name="connsiteY4601" fmla="*/ 5743177 h 6857998"/>
              <a:gd name="connsiteX4602" fmla="*/ 65881 w 10531474"/>
              <a:gd name="connsiteY4602" fmla="*/ 5739209 h 6857998"/>
              <a:gd name="connsiteX4603" fmla="*/ 64294 w 10531474"/>
              <a:gd name="connsiteY4603" fmla="*/ 5735240 h 6857998"/>
              <a:gd name="connsiteX4604" fmla="*/ 63500 w 10531474"/>
              <a:gd name="connsiteY4604" fmla="*/ 5730874 h 6857998"/>
              <a:gd name="connsiteX4605" fmla="*/ 62706 w 10531474"/>
              <a:gd name="connsiteY4605" fmla="*/ 5726112 h 6857998"/>
              <a:gd name="connsiteX4606" fmla="*/ 62310 w 10531474"/>
              <a:gd name="connsiteY4606" fmla="*/ 5721349 h 6857998"/>
              <a:gd name="connsiteX4607" fmla="*/ 62706 w 10531474"/>
              <a:gd name="connsiteY4607" fmla="*/ 5715793 h 6857998"/>
              <a:gd name="connsiteX4608" fmla="*/ 63500 w 10531474"/>
              <a:gd name="connsiteY4608" fmla="*/ 5710634 h 6857998"/>
              <a:gd name="connsiteX4609" fmla="*/ 64294 w 10531474"/>
              <a:gd name="connsiteY4609" fmla="*/ 5705077 h 6857998"/>
              <a:gd name="connsiteX4610" fmla="*/ 65881 w 10531474"/>
              <a:gd name="connsiteY4610" fmla="*/ 5699124 h 6857998"/>
              <a:gd name="connsiteX4611" fmla="*/ 67469 w 10531474"/>
              <a:gd name="connsiteY4611" fmla="*/ 5693965 h 6857998"/>
              <a:gd name="connsiteX4612" fmla="*/ 68659 w 10531474"/>
              <a:gd name="connsiteY4612" fmla="*/ 5689996 h 6857998"/>
              <a:gd name="connsiteX4613" fmla="*/ 70644 w 10531474"/>
              <a:gd name="connsiteY4613" fmla="*/ 5686027 h 6857998"/>
              <a:gd name="connsiteX4614" fmla="*/ 72628 w 10531474"/>
              <a:gd name="connsiteY4614" fmla="*/ 5683249 h 6857998"/>
              <a:gd name="connsiteX4615" fmla="*/ 74613 w 10531474"/>
              <a:gd name="connsiteY4615" fmla="*/ 5680471 h 6857998"/>
              <a:gd name="connsiteX4616" fmla="*/ 76597 w 10531474"/>
              <a:gd name="connsiteY4616" fmla="*/ 5678487 h 6857998"/>
              <a:gd name="connsiteX4617" fmla="*/ 78978 w 10531474"/>
              <a:gd name="connsiteY4617" fmla="*/ 5677296 h 6857998"/>
              <a:gd name="connsiteX4618" fmla="*/ 81756 w 10531474"/>
              <a:gd name="connsiteY4618" fmla="*/ 5675709 h 6857998"/>
              <a:gd name="connsiteX4619" fmla="*/ 84138 w 10531474"/>
              <a:gd name="connsiteY4619" fmla="*/ 5675312 h 6857998"/>
              <a:gd name="connsiteX4620" fmla="*/ 86519 w 10531474"/>
              <a:gd name="connsiteY4620" fmla="*/ 5674518 h 6857998"/>
              <a:gd name="connsiteX4621" fmla="*/ 92075 w 10531474"/>
              <a:gd name="connsiteY4621" fmla="*/ 5675312 h 6857998"/>
              <a:gd name="connsiteX4622" fmla="*/ 97631 w 10531474"/>
              <a:gd name="connsiteY4622" fmla="*/ 5676105 h 6857998"/>
              <a:gd name="connsiteX4623" fmla="*/ 103188 w 10531474"/>
              <a:gd name="connsiteY4623" fmla="*/ 5678090 h 6857998"/>
              <a:gd name="connsiteX4624" fmla="*/ 115094 w 10531474"/>
              <a:gd name="connsiteY4624" fmla="*/ 5682455 h 6857998"/>
              <a:gd name="connsiteX4625" fmla="*/ 120253 w 10531474"/>
              <a:gd name="connsiteY4625" fmla="*/ 5684440 h 6857998"/>
              <a:gd name="connsiteX4626" fmla="*/ 126206 w 10531474"/>
              <a:gd name="connsiteY4626" fmla="*/ 5686027 h 6857998"/>
              <a:gd name="connsiteX4627" fmla="*/ 131366 w 10531474"/>
              <a:gd name="connsiteY4627" fmla="*/ 5686027 h 6857998"/>
              <a:gd name="connsiteX4628" fmla="*/ 134144 w 10531474"/>
              <a:gd name="connsiteY4628" fmla="*/ 5686027 h 6857998"/>
              <a:gd name="connsiteX4629" fmla="*/ 136128 w 10531474"/>
              <a:gd name="connsiteY4629" fmla="*/ 5685630 h 6857998"/>
              <a:gd name="connsiteX4630" fmla="*/ 138510 w 10531474"/>
              <a:gd name="connsiteY4630" fmla="*/ 5684440 h 6857998"/>
              <a:gd name="connsiteX4631" fmla="*/ 140891 w 10531474"/>
              <a:gd name="connsiteY4631" fmla="*/ 5683249 h 6857998"/>
              <a:gd name="connsiteX4632" fmla="*/ 142875 w 10531474"/>
              <a:gd name="connsiteY4632" fmla="*/ 5681265 h 6857998"/>
              <a:gd name="connsiteX4633" fmla="*/ 144859 w 10531474"/>
              <a:gd name="connsiteY4633" fmla="*/ 5678487 h 6857998"/>
              <a:gd name="connsiteX4634" fmla="*/ 142875 w 10531474"/>
              <a:gd name="connsiteY4634" fmla="*/ 5661818 h 6857998"/>
              <a:gd name="connsiteX4635" fmla="*/ 136922 w 10531474"/>
              <a:gd name="connsiteY4635" fmla="*/ 5661421 h 6857998"/>
              <a:gd name="connsiteX4636" fmla="*/ 131763 w 10531474"/>
              <a:gd name="connsiteY4636" fmla="*/ 5659834 h 6857998"/>
              <a:gd name="connsiteX4637" fmla="*/ 127397 w 10531474"/>
              <a:gd name="connsiteY4637" fmla="*/ 5658643 h 6857998"/>
              <a:gd name="connsiteX4638" fmla="*/ 123428 w 10531474"/>
              <a:gd name="connsiteY4638" fmla="*/ 5656659 h 6857998"/>
              <a:gd name="connsiteX4639" fmla="*/ 120253 w 10531474"/>
              <a:gd name="connsiteY4639" fmla="*/ 5653880 h 6857998"/>
              <a:gd name="connsiteX4640" fmla="*/ 117475 w 10531474"/>
              <a:gd name="connsiteY4640" fmla="*/ 5651102 h 6857998"/>
              <a:gd name="connsiteX4641" fmla="*/ 115491 w 10531474"/>
              <a:gd name="connsiteY4641" fmla="*/ 5648324 h 6857998"/>
              <a:gd name="connsiteX4642" fmla="*/ 113903 w 10531474"/>
              <a:gd name="connsiteY4642" fmla="*/ 5644752 h 6857998"/>
              <a:gd name="connsiteX4643" fmla="*/ 112713 w 10531474"/>
              <a:gd name="connsiteY4643" fmla="*/ 5640784 h 6857998"/>
              <a:gd name="connsiteX4644" fmla="*/ 111522 w 10531474"/>
              <a:gd name="connsiteY4644" fmla="*/ 5636815 h 6857998"/>
              <a:gd name="connsiteX4645" fmla="*/ 110728 w 10531474"/>
              <a:gd name="connsiteY4645" fmla="*/ 5628480 h 6857998"/>
              <a:gd name="connsiteX4646" fmla="*/ 110728 w 10531474"/>
              <a:gd name="connsiteY4646" fmla="*/ 5619749 h 6857998"/>
              <a:gd name="connsiteX4647" fmla="*/ 109934 w 10531474"/>
              <a:gd name="connsiteY4647" fmla="*/ 5611018 h 6857998"/>
              <a:gd name="connsiteX4648" fmla="*/ 93266 w 10531474"/>
              <a:gd name="connsiteY4648" fmla="*/ 5613796 h 6857998"/>
              <a:gd name="connsiteX4649" fmla="*/ 91281 w 10531474"/>
              <a:gd name="connsiteY4649" fmla="*/ 5619352 h 6857998"/>
              <a:gd name="connsiteX4650" fmla="*/ 88900 w 10531474"/>
              <a:gd name="connsiteY4650" fmla="*/ 5623718 h 6857998"/>
              <a:gd name="connsiteX4651" fmla="*/ 86122 w 10531474"/>
              <a:gd name="connsiteY4651" fmla="*/ 5628084 h 6857998"/>
              <a:gd name="connsiteX4652" fmla="*/ 82550 w 10531474"/>
              <a:gd name="connsiteY4652" fmla="*/ 5631655 h 6857998"/>
              <a:gd name="connsiteX4653" fmla="*/ 78581 w 10531474"/>
              <a:gd name="connsiteY4653" fmla="*/ 5634434 h 6857998"/>
              <a:gd name="connsiteX4654" fmla="*/ 74216 w 10531474"/>
              <a:gd name="connsiteY4654" fmla="*/ 5636418 h 6857998"/>
              <a:gd name="connsiteX4655" fmla="*/ 69453 w 10531474"/>
              <a:gd name="connsiteY4655" fmla="*/ 5638402 h 6857998"/>
              <a:gd name="connsiteX4656" fmla="*/ 63897 w 10531474"/>
              <a:gd name="connsiteY4656" fmla="*/ 5638799 h 6857998"/>
              <a:gd name="connsiteX4657" fmla="*/ 59531 w 10531474"/>
              <a:gd name="connsiteY4657" fmla="*/ 5638402 h 6857998"/>
              <a:gd name="connsiteX4658" fmla="*/ 55563 w 10531474"/>
              <a:gd name="connsiteY4658" fmla="*/ 5636815 h 6857998"/>
              <a:gd name="connsiteX4659" fmla="*/ 52388 w 10531474"/>
              <a:gd name="connsiteY4659" fmla="*/ 5634830 h 6857998"/>
              <a:gd name="connsiteX4660" fmla="*/ 50006 w 10531474"/>
              <a:gd name="connsiteY4660" fmla="*/ 5632052 h 6857998"/>
              <a:gd name="connsiteX4661" fmla="*/ 48816 w 10531474"/>
              <a:gd name="connsiteY4661" fmla="*/ 5628480 h 6857998"/>
              <a:gd name="connsiteX4662" fmla="*/ 48022 w 10531474"/>
              <a:gd name="connsiteY4662" fmla="*/ 5624512 h 6857998"/>
              <a:gd name="connsiteX4663" fmla="*/ 48022 w 10531474"/>
              <a:gd name="connsiteY4663" fmla="*/ 5620543 h 6857998"/>
              <a:gd name="connsiteX4664" fmla="*/ 49609 w 10531474"/>
              <a:gd name="connsiteY4664" fmla="*/ 5616177 h 6857998"/>
              <a:gd name="connsiteX4665" fmla="*/ 52388 w 10531474"/>
              <a:gd name="connsiteY4665" fmla="*/ 5607446 h 6857998"/>
              <a:gd name="connsiteX4666" fmla="*/ 56356 w 10531474"/>
              <a:gd name="connsiteY4666" fmla="*/ 5598715 h 6857998"/>
              <a:gd name="connsiteX4667" fmla="*/ 61119 w 10531474"/>
              <a:gd name="connsiteY4667" fmla="*/ 5589587 h 6857998"/>
              <a:gd name="connsiteX4668" fmla="*/ 65881 w 10531474"/>
              <a:gd name="connsiteY4668" fmla="*/ 5581252 h 6857998"/>
              <a:gd name="connsiteX4669" fmla="*/ 75010 w 10531474"/>
              <a:gd name="connsiteY4669" fmla="*/ 5564187 h 6857998"/>
              <a:gd name="connsiteX4670" fmla="*/ 84534 w 10531474"/>
              <a:gd name="connsiteY4670" fmla="*/ 5547121 h 6857998"/>
              <a:gd name="connsiteX4671" fmla="*/ 88900 w 10531474"/>
              <a:gd name="connsiteY4671" fmla="*/ 5537993 h 6857998"/>
              <a:gd name="connsiteX4672" fmla="*/ 92869 w 10531474"/>
              <a:gd name="connsiteY4672" fmla="*/ 5529262 h 6857998"/>
              <a:gd name="connsiteX4673" fmla="*/ 95647 w 10531474"/>
              <a:gd name="connsiteY4673" fmla="*/ 5519737 h 6857998"/>
              <a:gd name="connsiteX4674" fmla="*/ 97631 w 10531474"/>
              <a:gd name="connsiteY4674" fmla="*/ 5511005 h 6857998"/>
              <a:gd name="connsiteX4675" fmla="*/ 99219 w 10531474"/>
              <a:gd name="connsiteY4675" fmla="*/ 5501877 h 6857998"/>
              <a:gd name="connsiteX4676" fmla="*/ 99219 w 10531474"/>
              <a:gd name="connsiteY4676" fmla="*/ 5491955 h 6857998"/>
              <a:gd name="connsiteX4677" fmla="*/ 99219 w 10531474"/>
              <a:gd name="connsiteY4677" fmla="*/ 5486796 h 6857998"/>
              <a:gd name="connsiteX4678" fmla="*/ 98425 w 10531474"/>
              <a:gd name="connsiteY4678" fmla="*/ 5482034 h 6857998"/>
              <a:gd name="connsiteX4679" fmla="*/ 97234 w 10531474"/>
              <a:gd name="connsiteY4679" fmla="*/ 5476477 h 6857998"/>
              <a:gd name="connsiteX4680" fmla="*/ 96441 w 10531474"/>
              <a:gd name="connsiteY4680" fmla="*/ 5471715 h 6857998"/>
              <a:gd name="connsiteX4681" fmla="*/ 94456 w 10531474"/>
              <a:gd name="connsiteY4681" fmla="*/ 5469334 h 6857998"/>
              <a:gd name="connsiteX4682" fmla="*/ 92869 w 10531474"/>
              <a:gd name="connsiteY4682" fmla="*/ 5467349 h 6857998"/>
              <a:gd name="connsiteX4683" fmla="*/ 92075 w 10531474"/>
              <a:gd name="connsiteY4683" fmla="*/ 5465762 h 6857998"/>
              <a:gd name="connsiteX4684" fmla="*/ 92075 w 10531474"/>
              <a:gd name="connsiteY4684" fmla="*/ 5463777 h 6857998"/>
              <a:gd name="connsiteX4685" fmla="*/ 92075 w 10531474"/>
              <a:gd name="connsiteY4685" fmla="*/ 5462587 h 6857998"/>
              <a:gd name="connsiteX4686" fmla="*/ 89297 w 10531474"/>
              <a:gd name="connsiteY4686" fmla="*/ 5455443 h 6857998"/>
              <a:gd name="connsiteX4687" fmla="*/ 88106 w 10531474"/>
              <a:gd name="connsiteY4687" fmla="*/ 5452268 h 6857998"/>
              <a:gd name="connsiteX4688" fmla="*/ 86122 w 10531474"/>
              <a:gd name="connsiteY4688" fmla="*/ 5448696 h 6857998"/>
              <a:gd name="connsiteX4689" fmla="*/ 86916 w 10531474"/>
              <a:gd name="connsiteY4689" fmla="*/ 5447505 h 6857998"/>
              <a:gd name="connsiteX4690" fmla="*/ 90091 w 10531474"/>
              <a:gd name="connsiteY4690" fmla="*/ 5445124 h 6857998"/>
              <a:gd name="connsiteX4691" fmla="*/ 100409 w 10531474"/>
              <a:gd name="connsiteY4691" fmla="*/ 5438377 h 6857998"/>
              <a:gd name="connsiteX4692" fmla="*/ 125413 w 10531474"/>
              <a:gd name="connsiteY4692" fmla="*/ 5422105 h 6857998"/>
              <a:gd name="connsiteX4693" fmla="*/ 127794 w 10531474"/>
              <a:gd name="connsiteY4693" fmla="*/ 5418137 h 6857998"/>
              <a:gd name="connsiteX4694" fmla="*/ 129778 w 10531474"/>
              <a:gd name="connsiteY4694" fmla="*/ 5414168 h 6857998"/>
              <a:gd name="connsiteX4695" fmla="*/ 131366 w 10531474"/>
              <a:gd name="connsiteY4695" fmla="*/ 5410199 h 6857998"/>
              <a:gd name="connsiteX4696" fmla="*/ 132556 w 10531474"/>
              <a:gd name="connsiteY4696" fmla="*/ 5406230 h 6857998"/>
              <a:gd name="connsiteX4697" fmla="*/ 133350 w 10531474"/>
              <a:gd name="connsiteY4697" fmla="*/ 5401865 h 6857998"/>
              <a:gd name="connsiteX4698" fmla="*/ 133747 w 10531474"/>
              <a:gd name="connsiteY4698" fmla="*/ 5397896 h 6857998"/>
              <a:gd name="connsiteX4699" fmla="*/ 134144 w 10531474"/>
              <a:gd name="connsiteY4699" fmla="*/ 5389165 h 6857998"/>
              <a:gd name="connsiteX4700" fmla="*/ 133350 w 10531474"/>
              <a:gd name="connsiteY4700" fmla="*/ 5380434 h 6857998"/>
              <a:gd name="connsiteX4701" fmla="*/ 131763 w 10531474"/>
              <a:gd name="connsiteY4701" fmla="*/ 5371702 h 6857998"/>
              <a:gd name="connsiteX4702" fmla="*/ 128191 w 10531474"/>
              <a:gd name="connsiteY4702" fmla="*/ 5353843 h 6857998"/>
              <a:gd name="connsiteX4703" fmla="*/ 126603 w 10531474"/>
              <a:gd name="connsiteY4703" fmla="*/ 5345112 h 6857998"/>
              <a:gd name="connsiteX4704" fmla="*/ 125809 w 10531474"/>
              <a:gd name="connsiteY4704" fmla="*/ 5335984 h 6857998"/>
              <a:gd name="connsiteX4705" fmla="*/ 125809 w 10531474"/>
              <a:gd name="connsiteY4705" fmla="*/ 5327252 h 6857998"/>
              <a:gd name="connsiteX4706" fmla="*/ 125809 w 10531474"/>
              <a:gd name="connsiteY4706" fmla="*/ 5323284 h 6857998"/>
              <a:gd name="connsiteX4707" fmla="*/ 126206 w 10531474"/>
              <a:gd name="connsiteY4707" fmla="*/ 5318918 h 6857998"/>
              <a:gd name="connsiteX4708" fmla="*/ 127397 w 10531474"/>
              <a:gd name="connsiteY4708" fmla="*/ 5314949 h 6857998"/>
              <a:gd name="connsiteX4709" fmla="*/ 128588 w 10531474"/>
              <a:gd name="connsiteY4709" fmla="*/ 5310584 h 6857998"/>
              <a:gd name="connsiteX4710" fmla="*/ 130175 w 10531474"/>
              <a:gd name="connsiteY4710" fmla="*/ 5306615 h 6857998"/>
              <a:gd name="connsiteX4711" fmla="*/ 132556 w 10531474"/>
              <a:gd name="connsiteY4711" fmla="*/ 5302646 h 6857998"/>
              <a:gd name="connsiteX4712" fmla="*/ 135335 w 10531474"/>
              <a:gd name="connsiteY4712" fmla="*/ 5298677 h 6857998"/>
              <a:gd name="connsiteX4713" fmla="*/ 138510 w 10531474"/>
              <a:gd name="connsiteY4713" fmla="*/ 5295502 h 6857998"/>
              <a:gd name="connsiteX4714" fmla="*/ 142081 w 10531474"/>
              <a:gd name="connsiteY4714" fmla="*/ 5291534 h 6857998"/>
              <a:gd name="connsiteX4715" fmla="*/ 146447 w 10531474"/>
              <a:gd name="connsiteY4715" fmla="*/ 5287962 h 6857998"/>
              <a:gd name="connsiteX4716" fmla="*/ 145653 w 10531474"/>
              <a:gd name="connsiteY4716" fmla="*/ 5281612 h 6857998"/>
              <a:gd name="connsiteX4717" fmla="*/ 144463 w 10531474"/>
              <a:gd name="connsiteY4717" fmla="*/ 5275659 h 6857998"/>
              <a:gd name="connsiteX4718" fmla="*/ 144066 w 10531474"/>
              <a:gd name="connsiteY4718" fmla="*/ 5262959 h 6857998"/>
              <a:gd name="connsiteX4719" fmla="*/ 144066 w 10531474"/>
              <a:gd name="connsiteY4719" fmla="*/ 5250259 h 6857998"/>
              <a:gd name="connsiteX4720" fmla="*/ 144463 w 10531474"/>
              <a:gd name="connsiteY4720" fmla="*/ 5237162 h 6857998"/>
              <a:gd name="connsiteX4721" fmla="*/ 146050 w 10531474"/>
              <a:gd name="connsiteY4721" fmla="*/ 5211365 h 6857998"/>
              <a:gd name="connsiteX4722" fmla="*/ 146844 w 10531474"/>
              <a:gd name="connsiteY4722" fmla="*/ 5198665 h 6857998"/>
              <a:gd name="connsiteX4723" fmla="*/ 146447 w 10531474"/>
              <a:gd name="connsiteY4723" fmla="*/ 5185568 h 6857998"/>
              <a:gd name="connsiteX4724" fmla="*/ 145653 w 10531474"/>
              <a:gd name="connsiteY4724" fmla="*/ 5172868 h 6857998"/>
              <a:gd name="connsiteX4725" fmla="*/ 144859 w 10531474"/>
              <a:gd name="connsiteY4725" fmla="*/ 5166518 h 6857998"/>
              <a:gd name="connsiteX4726" fmla="*/ 143669 w 10531474"/>
              <a:gd name="connsiteY4726" fmla="*/ 5160565 h 6857998"/>
              <a:gd name="connsiteX4727" fmla="*/ 142081 w 10531474"/>
              <a:gd name="connsiteY4727" fmla="*/ 5154612 h 6857998"/>
              <a:gd name="connsiteX4728" fmla="*/ 139700 w 10531474"/>
              <a:gd name="connsiteY4728" fmla="*/ 5149055 h 6857998"/>
              <a:gd name="connsiteX4729" fmla="*/ 136922 w 10531474"/>
              <a:gd name="connsiteY4729" fmla="*/ 5143102 h 6857998"/>
              <a:gd name="connsiteX4730" fmla="*/ 134144 w 10531474"/>
              <a:gd name="connsiteY4730" fmla="*/ 5137546 h 6857998"/>
              <a:gd name="connsiteX4731" fmla="*/ 130572 w 10531474"/>
              <a:gd name="connsiteY4731" fmla="*/ 5131593 h 6857998"/>
              <a:gd name="connsiteX4732" fmla="*/ 126603 w 10531474"/>
              <a:gd name="connsiteY4732" fmla="*/ 5126434 h 6857998"/>
              <a:gd name="connsiteX4733" fmla="*/ 122238 w 10531474"/>
              <a:gd name="connsiteY4733" fmla="*/ 5121274 h 6857998"/>
              <a:gd name="connsiteX4734" fmla="*/ 117078 w 10531474"/>
              <a:gd name="connsiteY4734" fmla="*/ 5116512 h 6857998"/>
              <a:gd name="connsiteX4735" fmla="*/ 111125 w 10531474"/>
              <a:gd name="connsiteY4735" fmla="*/ 5111749 h 6857998"/>
              <a:gd name="connsiteX4736" fmla="*/ 103981 w 10531474"/>
              <a:gd name="connsiteY4736" fmla="*/ 5106590 h 6857998"/>
              <a:gd name="connsiteX4737" fmla="*/ 96838 w 10531474"/>
              <a:gd name="connsiteY4737" fmla="*/ 5102224 h 6857998"/>
              <a:gd name="connsiteX4738" fmla="*/ 88900 w 10531474"/>
              <a:gd name="connsiteY4738" fmla="*/ 5097859 h 6857998"/>
              <a:gd name="connsiteX4739" fmla="*/ 88106 w 10531474"/>
              <a:gd name="connsiteY4739" fmla="*/ 5097462 h 6857998"/>
              <a:gd name="connsiteX4740" fmla="*/ 87313 w 10531474"/>
              <a:gd name="connsiteY4740" fmla="*/ 5096668 h 6857998"/>
              <a:gd name="connsiteX4741" fmla="*/ 86916 w 10531474"/>
              <a:gd name="connsiteY4741" fmla="*/ 5094287 h 6857998"/>
              <a:gd name="connsiteX4742" fmla="*/ 86916 w 10531474"/>
              <a:gd name="connsiteY4742" fmla="*/ 5091112 h 6857998"/>
              <a:gd name="connsiteX4743" fmla="*/ 88106 w 10531474"/>
              <a:gd name="connsiteY4743" fmla="*/ 5087143 h 6857998"/>
              <a:gd name="connsiteX4744" fmla="*/ 90488 w 10531474"/>
              <a:gd name="connsiteY4744" fmla="*/ 5076824 h 6857998"/>
              <a:gd name="connsiteX4745" fmla="*/ 92869 w 10531474"/>
              <a:gd name="connsiteY4745" fmla="*/ 5064918 h 6857998"/>
              <a:gd name="connsiteX4746" fmla="*/ 93663 w 10531474"/>
              <a:gd name="connsiteY4746" fmla="*/ 5058568 h 6857998"/>
              <a:gd name="connsiteX4747" fmla="*/ 94853 w 10531474"/>
              <a:gd name="connsiteY4747" fmla="*/ 5052218 h 6857998"/>
              <a:gd name="connsiteX4748" fmla="*/ 94853 w 10531474"/>
              <a:gd name="connsiteY4748" fmla="*/ 5045074 h 6857998"/>
              <a:gd name="connsiteX4749" fmla="*/ 94456 w 10531474"/>
              <a:gd name="connsiteY4749" fmla="*/ 5038724 h 6857998"/>
              <a:gd name="connsiteX4750" fmla="*/ 92472 w 10531474"/>
              <a:gd name="connsiteY4750" fmla="*/ 5032374 h 6857998"/>
              <a:gd name="connsiteX4751" fmla="*/ 91281 w 10531474"/>
              <a:gd name="connsiteY4751" fmla="*/ 5029596 h 6857998"/>
              <a:gd name="connsiteX4752" fmla="*/ 90091 w 10531474"/>
              <a:gd name="connsiteY4752" fmla="*/ 5026421 h 6857998"/>
              <a:gd name="connsiteX4753" fmla="*/ 88503 w 10531474"/>
              <a:gd name="connsiteY4753" fmla="*/ 5023643 h 6857998"/>
              <a:gd name="connsiteX4754" fmla="*/ 86519 w 10531474"/>
              <a:gd name="connsiteY4754" fmla="*/ 5020468 h 6857998"/>
              <a:gd name="connsiteX4755" fmla="*/ 84138 w 10531474"/>
              <a:gd name="connsiteY4755" fmla="*/ 5018087 h 6857998"/>
              <a:gd name="connsiteX4756" fmla="*/ 80963 w 10531474"/>
              <a:gd name="connsiteY4756" fmla="*/ 5015705 h 6857998"/>
              <a:gd name="connsiteX4757" fmla="*/ 77788 w 10531474"/>
              <a:gd name="connsiteY4757" fmla="*/ 5015309 h 6857998"/>
              <a:gd name="connsiteX4758" fmla="*/ 74216 w 10531474"/>
              <a:gd name="connsiteY4758" fmla="*/ 5014118 h 6857998"/>
              <a:gd name="connsiteX4759" fmla="*/ 66675 w 10531474"/>
              <a:gd name="connsiteY4759" fmla="*/ 5011737 h 6857998"/>
              <a:gd name="connsiteX4760" fmla="*/ 59928 w 10531474"/>
              <a:gd name="connsiteY4760" fmla="*/ 5008562 h 6857998"/>
              <a:gd name="connsiteX4761" fmla="*/ 53578 w 10531474"/>
              <a:gd name="connsiteY4761" fmla="*/ 5004593 h 6857998"/>
              <a:gd name="connsiteX4762" fmla="*/ 48022 w 10531474"/>
              <a:gd name="connsiteY4762" fmla="*/ 4999830 h 6857998"/>
              <a:gd name="connsiteX4763" fmla="*/ 44053 w 10531474"/>
              <a:gd name="connsiteY4763" fmla="*/ 4995465 h 6857998"/>
              <a:gd name="connsiteX4764" fmla="*/ 43260 w 10531474"/>
              <a:gd name="connsiteY4764" fmla="*/ 4993480 h 6857998"/>
              <a:gd name="connsiteX4765" fmla="*/ 42069 w 10531474"/>
              <a:gd name="connsiteY4765" fmla="*/ 4991496 h 6857998"/>
              <a:gd name="connsiteX4766" fmla="*/ 42069 w 10531474"/>
              <a:gd name="connsiteY4766" fmla="*/ 4990305 h 6857998"/>
              <a:gd name="connsiteX4767" fmla="*/ 42069 w 10531474"/>
              <a:gd name="connsiteY4767" fmla="*/ 4988718 h 6857998"/>
              <a:gd name="connsiteX4768" fmla="*/ 45641 w 10531474"/>
              <a:gd name="connsiteY4768" fmla="*/ 4981177 h 6857998"/>
              <a:gd name="connsiteX4769" fmla="*/ 48022 w 10531474"/>
              <a:gd name="connsiteY4769" fmla="*/ 4973637 h 6857998"/>
              <a:gd name="connsiteX4770" fmla="*/ 50006 w 10531474"/>
              <a:gd name="connsiteY4770" fmla="*/ 4966096 h 6857998"/>
              <a:gd name="connsiteX4771" fmla="*/ 51594 w 10531474"/>
              <a:gd name="connsiteY4771" fmla="*/ 4958159 h 6857998"/>
              <a:gd name="connsiteX4772" fmla="*/ 52388 w 10531474"/>
              <a:gd name="connsiteY4772" fmla="*/ 4951015 h 6857998"/>
              <a:gd name="connsiteX4773" fmla="*/ 53578 w 10531474"/>
              <a:gd name="connsiteY4773" fmla="*/ 4943474 h 6857998"/>
              <a:gd name="connsiteX4774" fmla="*/ 53975 w 10531474"/>
              <a:gd name="connsiteY4774" fmla="*/ 4935934 h 6857998"/>
              <a:gd name="connsiteX4775" fmla="*/ 53975 w 10531474"/>
              <a:gd name="connsiteY4775" fmla="*/ 4928393 h 6857998"/>
              <a:gd name="connsiteX4776" fmla="*/ 53181 w 10531474"/>
              <a:gd name="connsiteY4776" fmla="*/ 4913709 h 6857998"/>
              <a:gd name="connsiteX4777" fmla="*/ 51197 w 10531474"/>
              <a:gd name="connsiteY4777" fmla="*/ 4898627 h 6857998"/>
              <a:gd name="connsiteX4778" fmla="*/ 48816 w 10531474"/>
              <a:gd name="connsiteY4778" fmla="*/ 4883546 h 6857998"/>
              <a:gd name="connsiteX4779" fmla="*/ 45641 w 10531474"/>
              <a:gd name="connsiteY4779" fmla="*/ 4868862 h 6857998"/>
              <a:gd name="connsiteX4780" fmla="*/ 38894 w 10531474"/>
              <a:gd name="connsiteY4780" fmla="*/ 4838699 h 6857998"/>
              <a:gd name="connsiteX4781" fmla="*/ 35719 w 10531474"/>
              <a:gd name="connsiteY4781" fmla="*/ 4824015 h 6857998"/>
              <a:gd name="connsiteX4782" fmla="*/ 33734 w 10531474"/>
              <a:gd name="connsiteY4782" fmla="*/ 4808934 h 6857998"/>
              <a:gd name="connsiteX4783" fmla="*/ 31750 w 10531474"/>
              <a:gd name="connsiteY4783" fmla="*/ 4793455 h 6857998"/>
              <a:gd name="connsiteX4784" fmla="*/ 31750 w 10531474"/>
              <a:gd name="connsiteY4784" fmla="*/ 4786312 h 6857998"/>
              <a:gd name="connsiteX4785" fmla="*/ 31353 w 10531474"/>
              <a:gd name="connsiteY4785" fmla="*/ 4778374 h 6857998"/>
              <a:gd name="connsiteX4786" fmla="*/ 31750 w 10531474"/>
              <a:gd name="connsiteY4786" fmla="*/ 4770437 h 6857998"/>
              <a:gd name="connsiteX4787" fmla="*/ 32544 w 10531474"/>
              <a:gd name="connsiteY4787" fmla="*/ 4763293 h 6857998"/>
              <a:gd name="connsiteX4788" fmla="*/ 33338 w 10531474"/>
              <a:gd name="connsiteY4788" fmla="*/ 4755355 h 6857998"/>
              <a:gd name="connsiteX4789" fmla="*/ 34925 w 10531474"/>
              <a:gd name="connsiteY4789" fmla="*/ 4747418 h 6857998"/>
              <a:gd name="connsiteX4790" fmla="*/ 37306 w 10531474"/>
              <a:gd name="connsiteY4790" fmla="*/ 4735115 h 6857998"/>
              <a:gd name="connsiteX4791" fmla="*/ 38894 w 10531474"/>
              <a:gd name="connsiteY4791" fmla="*/ 4722415 h 6857998"/>
              <a:gd name="connsiteX4792" fmla="*/ 39688 w 10531474"/>
              <a:gd name="connsiteY4792" fmla="*/ 4709715 h 6857998"/>
              <a:gd name="connsiteX4793" fmla="*/ 40481 w 10531474"/>
              <a:gd name="connsiteY4793" fmla="*/ 4696618 h 6857998"/>
              <a:gd name="connsiteX4794" fmla="*/ 40481 w 10531474"/>
              <a:gd name="connsiteY4794" fmla="*/ 4683521 h 6857998"/>
              <a:gd name="connsiteX4795" fmla="*/ 39688 w 10531474"/>
              <a:gd name="connsiteY4795" fmla="*/ 4670821 h 6857998"/>
              <a:gd name="connsiteX4796" fmla="*/ 39291 w 10531474"/>
              <a:gd name="connsiteY4796" fmla="*/ 4657327 h 6857998"/>
              <a:gd name="connsiteX4797" fmla="*/ 37703 w 10531474"/>
              <a:gd name="connsiteY4797" fmla="*/ 4644230 h 6857998"/>
              <a:gd name="connsiteX4798" fmla="*/ 34528 w 10531474"/>
              <a:gd name="connsiteY4798" fmla="*/ 4617640 h 6857998"/>
              <a:gd name="connsiteX4799" fmla="*/ 30560 w 10531474"/>
              <a:gd name="connsiteY4799" fmla="*/ 4591049 h 6857998"/>
              <a:gd name="connsiteX4800" fmla="*/ 25003 w 10531474"/>
              <a:gd name="connsiteY4800" fmla="*/ 4565252 h 6857998"/>
              <a:gd name="connsiteX4801" fmla="*/ 20241 w 10531474"/>
              <a:gd name="connsiteY4801" fmla="*/ 4539059 h 6857998"/>
              <a:gd name="connsiteX4802" fmla="*/ 16272 w 10531474"/>
              <a:gd name="connsiteY4802" fmla="*/ 4517627 h 6857998"/>
              <a:gd name="connsiteX4803" fmla="*/ 13097 w 10531474"/>
              <a:gd name="connsiteY4803" fmla="*/ 4495799 h 6857998"/>
              <a:gd name="connsiteX4804" fmla="*/ 10716 w 10531474"/>
              <a:gd name="connsiteY4804" fmla="*/ 4474368 h 6857998"/>
              <a:gd name="connsiteX4805" fmla="*/ 9525 w 10531474"/>
              <a:gd name="connsiteY4805" fmla="*/ 4452540 h 6857998"/>
              <a:gd name="connsiteX4806" fmla="*/ 8731 w 10531474"/>
              <a:gd name="connsiteY4806" fmla="*/ 4430315 h 6857998"/>
              <a:gd name="connsiteX4807" fmla="*/ 8335 w 10531474"/>
              <a:gd name="connsiteY4807" fmla="*/ 4408884 h 6857998"/>
              <a:gd name="connsiteX4808" fmla="*/ 8731 w 10531474"/>
              <a:gd name="connsiteY4808" fmla="*/ 4365624 h 6857998"/>
              <a:gd name="connsiteX4809" fmla="*/ 9525 w 10531474"/>
              <a:gd name="connsiteY4809" fmla="*/ 4321968 h 6857998"/>
              <a:gd name="connsiteX4810" fmla="*/ 9922 w 10531474"/>
              <a:gd name="connsiteY4810" fmla="*/ 4278709 h 6857998"/>
              <a:gd name="connsiteX4811" fmla="*/ 9525 w 10531474"/>
              <a:gd name="connsiteY4811" fmla="*/ 4256880 h 6857998"/>
              <a:gd name="connsiteX4812" fmla="*/ 8731 w 10531474"/>
              <a:gd name="connsiteY4812" fmla="*/ 4235449 h 6857998"/>
              <a:gd name="connsiteX4813" fmla="*/ 7541 w 10531474"/>
              <a:gd name="connsiteY4813" fmla="*/ 4213621 h 6857998"/>
              <a:gd name="connsiteX4814" fmla="*/ 5556 w 10531474"/>
              <a:gd name="connsiteY4814" fmla="*/ 4192190 h 6857998"/>
              <a:gd name="connsiteX4815" fmla="*/ 3969 w 10531474"/>
              <a:gd name="connsiteY4815" fmla="*/ 4176315 h 6857998"/>
              <a:gd name="connsiteX4816" fmla="*/ 2381 w 10531474"/>
              <a:gd name="connsiteY4816" fmla="*/ 4160837 h 6857998"/>
              <a:gd name="connsiteX4817" fmla="*/ 794 w 10531474"/>
              <a:gd name="connsiteY4817" fmla="*/ 4129087 h 6857998"/>
              <a:gd name="connsiteX4818" fmla="*/ 0 w 10531474"/>
              <a:gd name="connsiteY4818" fmla="*/ 4097734 h 6857998"/>
              <a:gd name="connsiteX4819" fmla="*/ 397 w 10531474"/>
              <a:gd name="connsiteY4819" fmla="*/ 4066380 h 6857998"/>
              <a:gd name="connsiteX4820" fmla="*/ 1588 w 10531474"/>
              <a:gd name="connsiteY4820" fmla="*/ 4035027 h 6857998"/>
              <a:gd name="connsiteX4821" fmla="*/ 3572 w 10531474"/>
              <a:gd name="connsiteY4821" fmla="*/ 4003277 h 6857998"/>
              <a:gd name="connsiteX4822" fmla="*/ 5556 w 10531474"/>
              <a:gd name="connsiteY4822" fmla="*/ 3971924 h 6857998"/>
              <a:gd name="connsiteX4823" fmla="*/ 8335 w 10531474"/>
              <a:gd name="connsiteY4823" fmla="*/ 3940571 h 6857998"/>
              <a:gd name="connsiteX4824" fmla="*/ 14685 w 10531474"/>
              <a:gd name="connsiteY4824" fmla="*/ 3878262 h 6857998"/>
              <a:gd name="connsiteX4825" fmla="*/ 20638 w 10531474"/>
              <a:gd name="connsiteY4825" fmla="*/ 3815159 h 6857998"/>
              <a:gd name="connsiteX4826" fmla="*/ 23416 w 10531474"/>
              <a:gd name="connsiteY4826" fmla="*/ 3783805 h 6857998"/>
              <a:gd name="connsiteX4827" fmla="*/ 26194 w 10531474"/>
              <a:gd name="connsiteY4827" fmla="*/ 3752452 h 6857998"/>
              <a:gd name="connsiteX4828" fmla="*/ 28178 w 10531474"/>
              <a:gd name="connsiteY4828" fmla="*/ 3720702 h 6857998"/>
              <a:gd name="connsiteX4829" fmla="*/ 29369 w 10531474"/>
              <a:gd name="connsiteY4829" fmla="*/ 3689349 h 6857998"/>
              <a:gd name="connsiteX4830" fmla="*/ 30163 w 10531474"/>
              <a:gd name="connsiteY4830" fmla="*/ 3645693 h 6857998"/>
              <a:gd name="connsiteX4831" fmla="*/ 30956 w 10531474"/>
              <a:gd name="connsiteY4831" fmla="*/ 3623071 h 6857998"/>
              <a:gd name="connsiteX4832" fmla="*/ 31750 w 10531474"/>
              <a:gd name="connsiteY4832" fmla="*/ 3600449 h 6857998"/>
              <a:gd name="connsiteX4833" fmla="*/ 33338 w 10531474"/>
              <a:gd name="connsiteY4833" fmla="*/ 3577430 h 6857998"/>
              <a:gd name="connsiteX4834" fmla="*/ 35719 w 10531474"/>
              <a:gd name="connsiteY4834" fmla="*/ 3554412 h 6857998"/>
              <a:gd name="connsiteX4835" fmla="*/ 37306 w 10531474"/>
              <a:gd name="connsiteY4835" fmla="*/ 3542902 h 6857998"/>
              <a:gd name="connsiteX4836" fmla="*/ 39291 w 10531474"/>
              <a:gd name="connsiteY4836" fmla="*/ 3531790 h 6857998"/>
              <a:gd name="connsiteX4837" fmla="*/ 41672 w 10531474"/>
              <a:gd name="connsiteY4837" fmla="*/ 3520280 h 6857998"/>
              <a:gd name="connsiteX4838" fmla="*/ 44053 w 10531474"/>
              <a:gd name="connsiteY4838" fmla="*/ 3509565 h 6857998"/>
              <a:gd name="connsiteX4839" fmla="*/ 48022 w 10531474"/>
              <a:gd name="connsiteY4839" fmla="*/ 3498452 h 6857998"/>
              <a:gd name="connsiteX4840" fmla="*/ 51594 w 10531474"/>
              <a:gd name="connsiteY4840" fmla="*/ 3486943 h 6857998"/>
              <a:gd name="connsiteX4841" fmla="*/ 53181 w 10531474"/>
              <a:gd name="connsiteY4841" fmla="*/ 3481387 h 6857998"/>
              <a:gd name="connsiteX4842" fmla="*/ 53578 w 10531474"/>
              <a:gd name="connsiteY4842" fmla="*/ 3476624 h 6857998"/>
              <a:gd name="connsiteX4843" fmla="*/ 53578 w 10531474"/>
              <a:gd name="connsiteY4843" fmla="*/ 3472655 h 6857998"/>
              <a:gd name="connsiteX4844" fmla="*/ 53181 w 10531474"/>
              <a:gd name="connsiteY4844" fmla="*/ 3470671 h 6857998"/>
              <a:gd name="connsiteX4845" fmla="*/ 51991 w 10531474"/>
              <a:gd name="connsiteY4845" fmla="*/ 3469877 h 6857998"/>
              <a:gd name="connsiteX4846" fmla="*/ 46038 w 10531474"/>
              <a:gd name="connsiteY4846" fmla="*/ 3461940 h 6857998"/>
              <a:gd name="connsiteX4847" fmla="*/ 41275 w 10531474"/>
              <a:gd name="connsiteY4847" fmla="*/ 3454399 h 6857998"/>
              <a:gd name="connsiteX4848" fmla="*/ 37306 w 10531474"/>
              <a:gd name="connsiteY4848" fmla="*/ 3447652 h 6857998"/>
              <a:gd name="connsiteX4849" fmla="*/ 34528 w 10531474"/>
              <a:gd name="connsiteY4849" fmla="*/ 3441302 h 6857998"/>
              <a:gd name="connsiteX4850" fmla="*/ 32544 w 10531474"/>
              <a:gd name="connsiteY4850" fmla="*/ 3434952 h 6857998"/>
              <a:gd name="connsiteX4851" fmla="*/ 31353 w 10531474"/>
              <a:gd name="connsiteY4851" fmla="*/ 3428603 h 6857998"/>
              <a:gd name="connsiteX4852" fmla="*/ 30956 w 10531474"/>
              <a:gd name="connsiteY4852" fmla="*/ 3423046 h 6857998"/>
              <a:gd name="connsiteX4853" fmla="*/ 31750 w 10531474"/>
              <a:gd name="connsiteY4853" fmla="*/ 3417093 h 6857998"/>
              <a:gd name="connsiteX4854" fmla="*/ 33734 w 10531474"/>
              <a:gd name="connsiteY4854" fmla="*/ 3411935 h 6857998"/>
              <a:gd name="connsiteX4855" fmla="*/ 36909 w 10531474"/>
              <a:gd name="connsiteY4855" fmla="*/ 3406775 h 6857998"/>
              <a:gd name="connsiteX4856" fmla="*/ 40481 w 10531474"/>
              <a:gd name="connsiteY4856" fmla="*/ 3402013 h 6857998"/>
              <a:gd name="connsiteX4857" fmla="*/ 45244 w 10531474"/>
              <a:gd name="connsiteY4857" fmla="*/ 3397249 h 6857998"/>
              <a:gd name="connsiteX4858" fmla="*/ 50800 w 10531474"/>
              <a:gd name="connsiteY4858" fmla="*/ 3392487 h 6857998"/>
              <a:gd name="connsiteX4859" fmla="*/ 57547 w 10531474"/>
              <a:gd name="connsiteY4859" fmla="*/ 3388121 h 6857998"/>
              <a:gd name="connsiteX4860" fmla="*/ 64691 w 10531474"/>
              <a:gd name="connsiteY4860" fmla="*/ 3383755 h 6857998"/>
              <a:gd name="connsiteX4861" fmla="*/ 73025 w 10531474"/>
              <a:gd name="connsiteY4861" fmla="*/ 3379788 h 6857998"/>
              <a:gd name="connsiteX4862" fmla="*/ 74216 w 10531474"/>
              <a:gd name="connsiteY4862" fmla="*/ 3378993 h 6857998"/>
              <a:gd name="connsiteX4863" fmla="*/ 75010 w 10531474"/>
              <a:gd name="connsiteY4863" fmla="*/ 3377802 h 6857998"/>
              <a:gd name="connsiteX4864" fmla="*/ 76200 w 10531474"/>
              <a:gd name="connsiteY4864" fmla="*/ 3373835 h 6857998"/>
              <a:gd name="connsiteX4865" fmla="*/ 76597 w 10531474"/>
              <a:gd name="connsiteY4865" fmla="*/ 3369469 h 6857998"/>
              <a:gd name="connsiteX4866" fmla="*/ 76597 w 10531474"/>
              <a:gd name="connsiteY4866" fmla="*/ 3363515 h 6857998"/>
              <a:gd name="connsiteX4867" fmla="*/ 76597 w 10531474"/>
              <a:gd name="connsiteY4867" fmla="*/ 3350815 h 6857998"/>
              <a:gd name="connsiteX4868" fmla="*/ 76597 w 10531474"/>
              <a:gd name="connsiteY4868" fmla="*/ 3338909 h 6857998"/>
              <a:gd name="connsiteX4869" fmla="*/ 67469 w 10531474"/>
              <a:gd name="connsiteY4869" fmla="*/ 3327400 h 6857998"/>
              <a:gd name="connsiteX4870" fmla="*/ 59135 w 10531474"/>
              <a:gd name="connsiteY4870" fmla="*/ 3315097 h 6857998"/>
              <a:gd name="connsiteX4871" fmla="*/ 51594 w 10531474"/>
              <a:gd name="connsiteY4871" fmla="*/ 3303190 h 6857998"/>
              <a:gd name="connsiteX4872" fmla="*/ 45244 w 10531474"/>
              <a:gd name="connsiteY4872" fmla="*/ 3291284 h 6857998"/>
              <a:gd name="connsiteX4873" fmla="*/ 39688 w 10531474"/>
              <a:gd name="connsiteY4873" fmla="*/ 3279775 h 6857998"/>
              <a:gd name="connsiteX4874" fmla="*/ 34925 w 10531474"/>
              <a:gd name="connsiteY4874" fmla="*/ 3267471 h 6857998"/>
              <a:gd name="connsiteX4875" fmla="*/ 30560 w 10531474"/>
              <a:gd name="connsiteY4875" fmla="*/ 3255565 h 6857998"/>
              <a:gd name="connsiteX4876" fmla="*/ 27385 w 10531474"/>
              <a:gd name="connsiteY4876" fmla="*/ 3243659 h 6857998"/>
              <a:gd name="connsiteX4877" fmla="*/ 24606 w 10531474"/>
              <a:gd name="connsiteY4877" fmla="*/ 3231356 h 6857998"/>
              <a:gd name="connsiteX4878" fmla="*/ 22622 w 10531474"/>
              <a:gd name="connsiteY4878" fmla="*/ 3219847 h 6857998"/>
              <a:gd name="connsiteX4879" fmla="*/ 21431 w 10531474"/>
              <a:gd name="connsiteY4879" fmla="*/ 3207940 h 6857998"/>
              <a:gd name="connsiteX4880" fmla="*/ 20638 w 10531474"/>
              <a:gd name="connsiteY4880" fmla="*/ 3196034 h 6857998"/>
              <a:gd name="connsiteX4881" fmla="*/ 20638 w 10531474"/>
              <a:gd name="connsiteY4881" fmla="*/ 3183731 h 6857998"/>
              <a:gd name="connsiteX4882" fmla="*/ 20638 w 10531474"/>
              <a:gd name="connsiteY4882" fmla="*/ 3171825 h 6857998"/>
              <a:gd name="connsiteX4883" fmla="*/ 21431 w 10531474"/>
              <a:gd name="connsiteY4883" fmla="*/ 3160315 h 6857998"/>
              <a:gd name="connsiteX4884" fmla="*/ 23019 w 10531474"/>
              <a:gd name="connsiteY4884" fmla="*/ 3148409 h 6857998"/>
              <a:gd name="connsiteX4885" fmla="*/ 24606 w 10531474"/>
              <a:gd name="connsiteY4885" fmla="*/ 3136106 h 6857998"/>
              <a:gd name="connsiteX4886" fmla="*/ 26591 w 10531474"/>
              <a:gd name="connsiteY4886" fmla="*/ 3124200 h 6857998"/>
              <a:gd name="connsiteX4887" fmla="*/ 28972 w 10531474"/>
              <a:gd name="connsiteY4887" fmla="*/ 3112690 h 6857998"/>
              <a:gd name="connsiteX4888" fmla="*/ 31750 w 10531474"/>
              <a:gd name="connsiteY4888" fmla="*/ 3100784 h 6857998"/>
              <a:gd name="connsiteX4889" fmla="*/ 38497 w 10531474"/>
              <a:gd name="connsiteY4889" fmla="*/ 3076575 h 6857998"/>
              <a:gd name="connsiteX4890" fmla="*/ 45244 w 10531474"/>
              <a:gd name="connsiteY4890" fmla="*/ 3053159 h 6857998"/>
              <a:gd name="connsiteX4891" fmla="*/ 53181 w 10531474"/>
              <a:gd name="connsiteY4891" fmla="*/ 3028950 h 6857998"/>
              <a:gd name="connsiteX4892" fmla="*/ 61119 w 10531474"/>
              <a:gd name="connsiteY4892" fmla="*/ 3005535 h 6857998"/>
              <a:gd name="connsiteX4893" fmla="*/ 68659 w 10531474"/>
              <a:gd name="connsiteY4893" fmla="*/ 2981325 h 6857998"/>
              <a:gd name="connsiteX4894" fmla="*/ 76597 w 10531474"/>
              <a:gd name="connsiteY4894" fmla="*/ 2957909 h 6857998"/>
              <a:gd name="connsiteX4895" fmla="*/ 80169 w 10531474"/>
              <a:gd name="connsiteY4895" fmla="*/ 2946400 h 6857998"/>
              <a:gd name="connsiteX4896" fmla="*/ 84138 w 10531474"/>
              <a:gd name="connsiteY4896" fmla="*/ 2935684 h 6857998"/>
              <a:gd name="connsiteX4897" fmla="*/ 92472 w 10531474"/>
              <a:gd name="connsiteY4897" fmla="*/ 2913459 h 6857998"/>
              <a:gd name="connsiteX4898" fmla="*/ 95647 w 10531474"/>
              <a:gd name="connsiteY4898" fmla="*/ 2902744 h 6857998"/>
              <a:gd name="connsiteX4899" fmla="*/ 99219 w 10531474"/>
              <a:gd name="connsiteY4899" fmla="*/ 2892028 h 6857998"/>
              <a:gd name="connsiteX4900" fmla="*/ 101600 w 10531474"/>
              <a:gd name="connsiteY4900" fmla="*/ 2880916 h 6857998"/>
              <a:gd name="connsiteX4901" fmla="*/ 103188 w 10531474"/>
              <a:gd name="connsiteY4901" fmla="*/ 2870200 h 6857998"/>
              <a:gd name="connsiteX4902" fmla="*/ 103585 w 10531474"/>
              <a:gd name="connsiteY4902" fmla="*/ 2865040 h 6857998"/>
              <a:gd name="connsiteX4903" fmla="*/ 103585 w 10531474"/>
              <a:gd name="connsiteY4903" fmla="*/ 2859881 h 6857998"/>
              <a:gd name="connsiteX4904" fmla="*/ 103188 w 10531474"/>
              <a:gd name="connsiteY4904" fmla="*/ 2854722 h 6857998"/>
              <a:gd name="connsiteX4905" fmla="*/ 102791 w 10531474"/>
              <a:gd name="connsiteY4905" fmla="*/ 2849165 h 6857998"/>
              <a:gd name="connsiteX4906" fmla="*/ 101600 w 10531474"/>
              <a:gd name="connsiteY4906" fmla="*/ 2844403 h 6857998"/>
              <a:gd name="connsiteX4907" fmla="*/ 100409 w 10531474"/>
              <a:gd name="connsiteY4907" fmla="*/ 2838847 h 6857998"/>
              <a:gd name="connsiteX4908" fmla="*/ 98425 w 10531474"/>
              <a:gd name="connsiteY4908" fmla="*/ 2834084 h 6857998"/>
              <a:gd name="connsiteX4909" fmla="*/ 95647 w 10531474"/>
              <a:gd name="connsiteY4909" fmla="*/ 2828528 h 6857998"/>
              <a:gd name="connsiteX4910" fmla="*/ 93266 w 10531474"/>
              <a:gd name="connsiteY4910" fmla="*/ 2823765 h 6857998"/>
              <a:gd name="connsiteX4911" fmla="*/ 90091 w 10531474"/>
              <a:gd name="connsiteY4911" fmla="*/ 2818606 h 6857998"/>
              <a:gd name="connsiteX4912" fmla="*/ 86122 w 10531474"/>
              <a:gd name="connsiteY4912" fmla="*/ 2813843 h 6857998"/>
              <a:gd name="connsiteX4913" fmla="*/ 81756 w 10531474"/>
              <a:gd name="connsiteY4913" fmla="*/ 2808287 h 6857998"/>
              <a:gd name="connsiteX4914" fmla="*/ 76200 w 10531474"/>
              <a:gd name="connsiteY4914" fmla="*/ 2803525 h 6857998"/>
              <a:gd name="connsiteX4915" fmla="*/ 70644 w 10531474"/>
              <a:gd name="connsiteY4915" fmla="*/ 2798366 h 6857998"/>
              <a:gd name="connsiteX4916" fmla="*/ 64294 w 10531474"/>
              <a:gd name="connsiteY4916" fmla="*/ 2793603 h 6857998"/>
              <a:gd name="connsiteX4917" fmla="*/ 57547 w 10531474"/>
              <a:gd name="connsiteY4917" fmla="*/ 2789237 h 6857998"/>
              <a:gd name="connsiteX4918" fmla="*/ 52388 w 10531474"/>
              <a:gd name="connsiteY4918" fmla="*/ 2785269 h 6857998"/>
              <a:gd name="connsiteX4919" fmla="*/ 48022 w 10531474"/>
              <a:gd name="connsiteY4919" fmla="*/ 2781300 h 6857998"/>
              <a:gd name="connsiteX4920" fmla="*/ 44847 w 10531474"/>
              <a:gd name="connsiteY4920" fmla="*/ 2776934 h 6857998"/>
              <a:gd name="connsiteX4921" fmla="*/ 42069 w 10531474"/>
              <a:gd name="connsiteY4921" fmla="*/ 2772172 h 6857998"/>
              <a:gd name="connsiteX4922" fmla="*/ 40481 w 10531474"/>
              <a:gd name="connsiteY4922" fmla="*/ 2767012 h 6857998"/>
              <a:gd name="connsiteX4923" fmla="*/ 39291 w 10531474"/>
              <a:gd name="connsiteY4923" fmla="*/ 2761853 h 6857998"/>
              <a:gd name="connsiteX4924" fmla="*/ 38894 w 10531474"/>
              <a:gd name="connsiteY4924" fmla="*/ 2756297 h 6857998"/>
              <a:gd name="connsiteX4925" fmla="*/ 38894 w 10531474"/>
              <a:gd name="connsiteY4925" fmla="*/ 2750344 h 6857998"/>
              <a:gd name="connsiteX4926" fmla="*/ 39688 w 10531474"/>
              <a:gd name="connsiteY4926" fmla="*/ 2744787 h 6857998"/>
              <a:gd name="connsiteX4927" fmla="*/ 41275 w 10531474"/>
              <a:gd name="connsiteY4927" fmla="*/ 2739231 h 6857998"/>
              <a:gd name="connsiteX4928" fmla="*/ 42863 w 10531474"/>
              <a:gd name="connsiteY4928" fmla="*/ 2733277 h 6857998"/>
              <a:gd name="connsiteX4929" fmla="*/ 45244 w 10531474"/>
              <a:gd name="connsiteY4929" fmla="*/ 2727722 h 6857998"/>
              <a:gd name="connsiteX4930" fmla="*/ 48022 w 10531474"/>
              <a:gd name="connsiteY4930" fmla="*/ 2722563 h 6857998"/>
              <a:gd name="connsiteX4931" fmla="*/ 51594 w 10531474"/>
              <a:gd name="connsiteY4931" fmla="*/ 2717006 h 6857998"/>
              <a:gd name="connsiteX4932" fmla="*/ 55563 w 10531474"/>
              <a:gd name="connsiteY4932" fmla="*/ 2711450 h 6857998"/>
              <a:gd name="connsiteX4933" fmla="*/ 59928 w 10531474"/>
              <a:gd name="connsiteY4933" fmla="*/ 2707085 h 6857998"/>
              <a:gd name="connsiteX4934" fmla="*/ 67469 w 10531474"/>
              <a:gd name="connsiteY4934" fmla="*/ 2699147 h 6857998"/>
              <a:gd name="connsiteX4935" fmla="*/ 75010 w 10531474"/>
              <a:gd name="connsiteY4935" fmla="*/ 2691210 h 6857998"/>
              <a:gd name="connsiteX4936" fmla="*/ 78978 w 10531474"/>
              <a:gd name="connsiteY4936" fmla="*/ 2688431 h 6857998"/>
              <a:gd name="connsiteX4937" fmla="*/ 83344 w 10531474"/>
              <a:gd name="connsiteY4937" fmla="*/ 2684859 h 6857998"/>
              <a:gd name="connsiteX4938" fmla="*/ 87313 w 10531474"/>
              <a:gd name="connsiteY4938" fmla="*/ 2682478 h 6857998"/>
              <a:gd name="connsiteX4939" fmla="*/ 92075 w 10531474"/>
              <a:gd name="connsiteY4939" fmla="*/ 2680493 h 6857998"/>
              <a:gd name="connsiteX4940" fmla="*/ 96441 w 10531474"/>
              <a:gd name="connsiteY4940" fmla="*/ 2679700 h 6857998"/>
              <a:gd name="connsiteX4941" fmla="*/ 101203 w 10531474"/>
              <a:gd name="connsiteY4941" fmla="*/ 2679303 h 6857998"/>
              <a:gd name="connsiteX4942" fmla="*/ 105569 w 10531474"/>
              <a:gd name="connsiteY4942" fmla="*/ 2679700 h 6857998"/>
              <a:gd name="connsiteX4943" fmla="*/ 110728 w 10531474"/>
              <a:gd name="connsiteY4943" fmla="*/ 2680493 h 6857998"/>
              <a:gd name="connsiteX4944" fmla="*/ 115491 w 10531474"/>
              <a:gd name="connsiteY4944" fmla="*/ 2682875 h 6857998"/>
              <a:gd name="connsiteX4945" fmla="*/ 120253 w 10531474"/>
              <a:gd name="connsiteY4945" fmla="*/ 2686844 h 6857998"/>
              <a:gd name="connsiteX4946" fmla="*/ 125809 w 10531474"/>
              <a:gd name="connsiteY4946" fmla="*/ 2692002 h 6857998"/>
              <a:gd name="connsiteX4947" fmla="*/ 131366 w 10531474"/>
              <a:gd name="connsiteY4947" fmla="*/ 2698353 h 6857998"/>
              <a:gd name="connsiteX4948" fmla="*/ 136128 w 10531474"/>
              <a:gd name="connsiteY4948" fmla="*/ 2682081 h 6857998"/>
              <a:gd name="connsiteX4949" fmla="*/ 140097 w 10531474"/>
              <a:gd name="connsiteY4949" fmla="*/ 2665412 h 6857998"/>
              <a:gd name="connsiteX4950" fmla="*/ 143669 w 10531474"/>
              <a:gd name="connsiteY4950" fmla="*/ 2648743 h 6857998"/>
              <a:gd name="connsiteX4951" fmla="*/ 146447 w 10531474"/>
              <a:gd name="connsiteY4951" fmla="*/ 2632075 h 6857998"/>
              <a:gd name="connsiteX4952" fmla="*/ 148828 w 10531474"/>
              <a:gd name="connsiteY4952" fmla="*/ 2615406 h 6857998"/>
              <a:gd name="connsiteX4953" fmla="*/ 151210 w 10531474"/>
              <a:gd name="connsiteY4953" fmla="*/ 2597944 h 6857998"/>
              <a:gd name="connsiteX4954" fmla="*/ 155178 w 10531474"/>
              <a:gd name="connsiteY4954" fmla="*/ 2564210 h 6857998"/>
              <a:gd name="connsiteX4955" fmla="*/ 157559 w 10531474"/>
              <a:gd name="connsiteY4955" fmla="*/ 2546747 h 6857998"/>
              <a:gd name="connsiteX4956" fmla="*/ 160734 w 10531474"/>
              <a:gd name="connsiteY4956" fmla="*/ 2530078 h 6857998"/>
              <a:gd name="connsiteX4957" fmla="*/ 163513 w 10531474"/>
              <a:gd name="connsiteY4957" fmla="*/ 2513410 h 6857998"/>
              <a:gd name="connsiteX4958" fmla="*/ 167481 w 10531474"/>
              <a:gd name="connsiteY4958" fmla="*/ 2496741 h 6857998"/>
              <a:gd name="connsiteX4959" fmla="*/ 172641 w 10531474"/>
              <a:gd name="connsiteY4959" fmla="*/ 2480469 h 6857998"/>
              <a:gd name="connsiteX4960" fmla="*/ 178197 w 10531474"/>
              <a:gd name="connsiteY4960" fmla="*/ 2464197 h 6857998"/>
              <a:gd name="connsiteX4961" fmla="*/ 181769 w 10531474"/>
              <a:gd name="connsiteY4961" fmla="*/ 2456656 h 6857998"/>
              <a:gd name="connsiteX4962" fmla="*/ 185341 w 10531474"/>
              <a:gd name="connsiteY4962" fmla="*/ 2448322 h 6857998"/>
              <a:gd name="connsiteX4963" fmla="*/ 189309 w 10531474"/>
              <a:gd name="connsiteY4963" fmla="*/ 2440385 h 6857998"/>
              <a:gd name="connsiteX4964" fmla="*/ 193278 w 10531474"/>
              <a:gd name="connsiteY4964" fmla="*/ 2432843 h 6857998"/>
              <a:gd name="connsiteX4965" fmla="*/ 194469 w 10531474"/>
              <a:gd name="connsiteY4965" fmla="*/ 2428875 h 6857998"/>
              <a:gd name="connsiteX4966" fmla="*/ 195660 w 10531474"/>
              <a:gd name="connsiteY4966" fmla="*/ 2424112 h 6857998"/>
              <a:gd name="connsiteX4967" fmla="*/ 195263 w 10531474"/>
              <a:gd name="connsiteY4967" fmla="*/ 2419747 h 6857998"/>
              <a:gd name="connsiteX4968" fmla="*/ 194469 w 10531474"/>
              <a:gd name="connsiteY4968" fmla="*/ 2417762 h 6857998"/>
              <a:gd name="connsiteX4969" fmla="*/ 194072 w 10531474"/>
              <a:gd name="connsiteY4969" fmla="*/ 2416175 h 6857998"/>
              <a:gd name="connsiteX4970" fmla="*/ 187722 w 10531474"/>
              <a:gd name="connsiteY4970" fmla="*/ 2408237 h 6857998"/>
              <a:gd name="connsiteX4971" fmla="*/ 182960 w 10531474"/>
              <a:gd name="connsiteY4971" fmla="*/ 2400300 h 6857998"/>
              <a:gd name="connsiteX4972" fmla="*/ 178197 w 10531474"/>
              <a:gd name="connsiteY4972" fmla="*/ 2393156 h 6857998"/>
              <a:gd name="connsiteX4973" fmla="*/ 175022 w 10531474"/>
              <a:gd name="connsiteY4973" fmla="*/ 2386409 h 6857998"/>
              <a:gd name="connsiteX4974" fmla="*/ 171847 w 10531474"/>
              <a:gd name="connsiteY4974" fmla="*/ 2379266 h 6857998"/>
              <a:gd name="connsiteX4975" fmla="*/ 169863 w 10531474"/>
              <a:gd name="connsiteY4975" fmla="*/ 2372916 h 6857998"/>
              <a:gd name="connsiteX4976" fmla="*/ 168672 w 10531474"/>
              <a:gd name="connsiteY4976" fmla="*/ 2366963 h 6857998"/>
              <a:gd name="connsiteX4977" fmla="*/ 167878 w 10531474"/>
              <a:gd name="connsiteY4977" fmla="*/ 2361010 h 6857998"/>
              <a:gd name="connsiteX4978" fmla="*/ 167481 w 10531474"/>
              <a:gd name="connsiteY4978" fmla="*/ 2355453 h 6857998"/>
              <a:gd name="connsiteX4979" fmla="*/ 167878 w 10531474"/>
              <a:gd name="connsiteY4979" fmla="*/ 2349897 h 6857998"/>
              <a:gd name="connsiteX4980" fmla="*/ 169069 w 10531474"/>
              <a:gd name="connsiteY4980" fmla="*/ 2345135 h 6857998"/>
              <a:gd name="connsiteX4981" fmla="*/ 170656 w 10531474"/>
              <a:gd name="connsiteY4981" fmla="*/ 2339577 h 6857998"/>
              <a:gd name="connsiteX4982" fmla="*/ 172641 w 10531474"/>
              <a:gd name="connsiteY4982" fmla="*/ 2335212 h 6857998"/>
              <a:gd name="connsiteX4983" fmla="*/ 175022 w 10531474"/>
              <a:gd name="connsiteY4983" fmla="*/ 2330052 h 6857998"/>
              <a:gd name="connsiteX4984" fmla="*/ 177403 w 10531474"/>
              <a:gd name="connsiteY4984" fmla="*/ 2325687 h 6857998"/>
              <a:gd name="connsiteX4985" fmla="*/ 180975 w 10531474"/>
              <a:gd name="connsiteY4985" fmla="*/ 2321718 h 6857998"/>
              <a:gd name="connsiteX4986" fmla="*/ 184150 w 10531474"/>
              <a:gd name="connsiteY4986" fmla="*/ 2317352 h 6857998"/>
              <a:gd name="connsiteX4987" fmla="*/ 188119 w 10531474"/>
              <a:gd name="connsiteY4987" fmla="*/ 2313385 h 6857998"/>
              <a:gd name="connsiteX4988" fmla="*/ 196453 w 10531474"/>
              <a:gd name="connsiteY4988" fmla="*/ 2306240 h 6857998"/>
              <a:gd name="connsiteX4989" fmla="*/ 205978 w 10531474"/>
              <a:gd name="connsiteY4989" fmla="*/ 2298699 h 6857998"/>
              <a:gd name="connsiteX4990" fmla="*/ 215900 w 10531474"/>
              <a:gd name="connsiteY4990" fmla="*/ 2291952 h 6857998"/>
              <a:gd name="connsiteX4991" fmla="*/ 236538 w 10531474"/>
              <a:gd name="connsiteY4991" fmla="*/ 2278460 h 6857998"/>
              <a:gd name="connsiteX4992" fmla="*/ 246856 w 10531474"/>
              <a:gd name="connsiteY4992" fmla="*/ 2271713 h 6857998"/>
              <a:gd name="connsiteX4993" fmla="*/ 257175 w 10531474"/>
              <a:gd name="connsiteY4993" fmla="*/ 2264966 h 6857998"/>
              <a:gd name="connsiteX4994" fmla="*/ 265509 w 10531474"/>
              <a:gd name="connsiteY4994" fmla="*/ 2258615 h 6857998"/>
              <a:gd name="connsiteX4995" fmla="*/ 272653 w 10531474"/>
              <a:gd name="connsiteY4995" fmla="*/ 2251471 h 6857998"/>
              <a:gd name="connsiteX4996" fmla="*/ 279003 w 10531474"/>
              <a:gd name="connsiteY4996" fmla="*/ 2244328 h 6857998"/>
              <a:gd name="connsiteX4997" fmla="*/ 284956 w 10531474"/>
              <a:gd name="connsiteY4997" fmla="*/ 2236788 h 6857998"/>
              <a:gd name="connsiteX4998" fmla="*/ 289322 w 10531474"/>
              <a:gd name="connsiteY4998" fmla="*/ 2229644 h 6857998"/>
              <a:gd name="connsiteX4999" fmla="*/ 293291 w 10531474"/>
              <a:gd name="connsiteY4999" fmla="*/ 2222103 h 6857998"/>
              <a:gd name="connsiteX5000" fmla="*/ 296466 w 10531474"/>
              <a:gd name="connsiteY5000" fmla="*/ 2214165 h 6857998"/>
              <a:gd name="connsiteX5001" fmla="*/ 298450 w 10531474"/>
              <a:gd name="connsiteY5001" fmla="*/ 2206228 h 6857998"/>
              <a:gd name="connsiteX5002" fmla="*/ 299641 w 10531474"/>
              <a:gd name="connsiteY5002" fmla="*/ 2197893 h 6857998"/>
              <a:gd name="connsiteX5003" fmla="*/ 299641 w 10531474"/>
              <a:gd name="connsiteY5003" fmla="*/ 2190353 h 6857998"/>
              <a:gd name="connsiteX5004" fmla="*/ 299244 w 10531474"/>
              <a:gd name="connsiteY5004" fmla="*/ 2182019 h 6857998"/>
              <a:gd name="connsiteX5005" fmla="*/ 297259 w 10531474"/>
              <a:gd name="connsiteY5005" fmla="*/ 2173287 h 6857998"/>
              <a:gd name="connsiteX5006" fmla="*/ 294878 w 10531474"/>
              <a:gd name="connsiteY5006" fmla="*/ 2164953 h 6857998"/>
              <a:gd name="connsiteX5007" fmla="*/ 291307 w 10531474"/>
              <a:gd name="connsiteY5007" fmla="*/ 2157413 h 6857998"/>
              <a:gd name="connsiteX5008" fmla="*/ 286941 w 10531474"/>
              <a:gd name="connsiteY5008" fmla="*/ 2149078 h 6857998"/>
              <a:gd name="connsiteX5009" fmla="*/ 281384 w 10531474"/>
              <a:gd name="connsiteY5009" fmla="*/ 2140347 h 6857998"/>
              <a:gd name="connsiteX5010" fmla="*/ 278210 w 10531474"/>
              <a:gd name="connsiteY5010" fmla="*/ 2135188 h 6857998"/>
              <a:gd name="connsiteX5011" fmla="*/ 275828 w 10531474"/>
              <a:gd name="connsiteY5011" fmla="*/ 2129631 h 6857998"/>
              <a:gd name="connsiteX5012" fmla="*/ 274241 w 10531474"/>
              <a:gd name="connsiteY5012" fmla="*/ 2125265 h 6857998"/>
              <a:gd name="connsiteX5013" fmla="*/ 273844 w 10531474"/>
              <a:gd name="connsiteY5013" fmla="*/ 2121297 h 6857998"/>
              <a:gd name="connsiteX5014" fmla="*/ 273844 w 10531474"/>
              <a:gd name="connsiteY5014" fmla="*/ 2117327 h 6857998"/>
              <a:gd name="connsiteX5015" fmla="*/ 274241 w 10531474"/>
              <a:gd name="connsiteY5015" fmla="*/ 2114153 h 6857998"/>
              <a:gd name="connsiteX5016" fmla="*/ 275828 w 10531474"/>
              <a:gd name="connsiteY5016" fmla="*/ 2110582 h 6857998"/>
              <a:gd name="connsiteX5017" fmla="*/ 277019 w 10531474"/>
              <a:gd name="connsiteY5017" fmla="*/ 2107803 h 6857998"/>
              <a:gd name="connsiteX5018" fmla="*/ 281384 w 10531474"/>
              <a:gd name="connsiteY5018" fmla="*/ 2102247 h 6857998"/>
              <a:gd name="connsiteX5019" fmla="*/ 286147 w 10531474"/>
              <a:gd name="connsiteY5019" fmla="*/ 2096691 h 6857998"/>
              <a:gd name="connsiteX5020" fmla="*/ 290513 w 10531474"/>
              <a:gd name="connsiteY5020" fmla="*/ 2090737 h 6857998"/>
              <a:gd name="connsiteX5021" fmla="*/ 292497 w 10531474"/>
              <a:gd name="connsiteY5021" fmla="*/ 2087959 h 6857998"/>
              <a:gd name="connsiteX5022" fmla="*/ 293688 w 10531474"/>
              <a:gd name="connsiteY5022" fmla="*/ 2085181 h 6857998"/>
              <a:gd name="connsiteX5023" fmla="*/ 288131 w 10531474"/>
              <a:gd name="connsiteY5023" fmla="*/ 2077244 h 6857998"/>
              <a:gd name="connsiteX5024" fmla="*/ 282575 w 10531474"/>
              <a:gd name="connsiteY5024" fmla="*/ 2071291 h 6857998"/>
              <a:gd name="connsiteX5025" fmla="*/ 277019 w 10531474"/>
              <a:gd name="connsiteY5025" fmla="*/ 2067322 h 6857998"/>
              <a:gd name="connsiteX5026" fmla="*/ 272653 w 10531474"/>
              <a:gd name="connsiteY5026" fmla="*/ 2064544 h 6857998"/>
              <a:gd name="connsiteX5027" fmla="*/ 270272 w 10531474"/>
              <a:gd name="connsiteY5027" fmla="*/ 2063750 h 6857998"/>
              <a:gd name="connsiteX5028" fmla="*/ 267891 w 10531474"/>
              <a:gd name="connsiteY5028" fmla="*/ 2063353 h 6857998"/>
              <a:gd name="connsiteX5029" fmla="*/ 263922 w 10531474"/>
              <a:gd name="connsiteY5029" fmla="*/ 2062956 h 6857998"/>
              <a:gd name="connsiteX5030" fmla="*/ 259953 w 10531474"/>
              <a:gd name="connsiteY5030" fmla="*/ 2063750 h 6857998"/>
              <a:gd name="connsiteX5031" fmla="*/ 255984 w 10531474"/>
              <a:gd name="connsiteY5031" fmla="*/ 2065734 h 6857998"/>
              <a:gd name="connsiteX5032" fmla="*/ 252413 w 10531474"/>
              <a:gd name="connsiteY5032" fmla="*/ 2068909 h 6857998"/>
              <a:gd name="connsiteX5033" fmla="*/ 248841 w 10531474"/>
              <a:gd name="connsiteY5033" fmla="*/ 2072084 h 6857998"/>
              <a:gd name="connsiteX5034" fmla="*/ 245666 w 10531474"/>
              <a:gd name="connsiteY5034" fmla="*/ 2076053 h 6857998"/>
              <a:gd name="connsiteX5035" fmla="*/ 242094 w 10531474"/>
              <a:gd name="connsiteY5035" fmla="*/ 2080419 h 6857998"/>
              <a:gd name="connsiteX5036" fmla="*/ 235744 w 10531474"/>
              <a:gd name="connsiteY5036" fmla="*/ 2089547 h 6857998"/>
              <a:gd name="connsiteX5037" fmla="*/ 228997 w 10531474"/>
              <a:gd name="connsiteY5037" fmla="*/ 2098675 h 6857998"/>
              <a:gd name="connsiteX5038" fmla="*/ 223441 w 10531474"/>
              <a:gd name="connsiteY5038" fmla="*/ 2105819 h 6857998"/>
              <a:gd name="connsiteX5039" fmla="*/ 218281 w 10531474"/>
              <a:gd name="connsiteY5039" fmla="*/ 2112168 h 6857998"/>
              <a:gd name="connsiteX5040" fmla="*/ 211931 w 10531474"/>
              <a:gd name="connsiteY5040" fmla="*/ 2118121 h 6857998"/>
              <a:gd name="connsiteX5041" fmla="*/ 208359 w 10531474"/>
              <a:gd name="connsiteY5041" fmla="*/ 2120503 h 6857998"/>
              <a:gd name="connsiteX5042" fmla="*/ 205581 w 10531474"/>
              <a:gd name="connsiteY5042" fmla="*/ 2122487 h 6857998"/>
              <a:gd name="connsiteX5043" fmla="*/ 201613 w 10531474"/>
              <a:gd name="connsiteY5043" fmla="*/ 2124472 h 6857998"/>
              <a:gd name="connsiteX5044" fmla="*/ 198041 w 10531474"/>
              <a:gd name="connsiteY5044" fmla="*/ 2125662 h 6857998"/>
              <a:gd name="connsiteX5045" fmla="*/ 194469 w 10531474"/>
              <a:gd name="connsiteY5045" fmla="*/ 2126853 h 6857998"/>
              <a:gd name="connsiteX5046" fmla="*/ 190500 w 10531474"/>
              <a:gd name="connsiteY5046" fmla="*/ 2127647 h 6857998"/>
              <a:gd name="connsiteX5047" fmla="*/ 186928 w 10531474"/>
              <a:gd name="connsiteY5047" fmla="*/ 2127647 h 6857998"/>
              <a:gd name="connsiteX5048" fmla="*/ 182960 w 10531474"/>
              <a:gd name="connsiteY5048" fmla="*/ 2127250 h 6857998"/>
              <a:gd name="connsiteX5049" fmla="*/ 178197 w 10531474"/>
              <a:gd name="connsiteY5049" fmla="*/ 2126456 h 6857998"/>
              <a:gd name="connsiteX5050" fmla="*/ 173831 w 10531474"/>
              <a:gd name="connsiteY5050" fmla="*/ 2124472 h 6857998"/>
              <a:gd name="connsiteX5051" fmla="*/ 170656 w 10531474"/>
              <a:gd name="connsiteY5051" fmla="*/ 2122884 h 6857998"/>
              <a:gd name="connsiteX5052" fmla="*/ 167481 w 10531474"/>
              <a:gd name="connsiteY5052" fmla="*/ 2120503 h 6857998"/>
              <a:gd name="connsiteX5053" fmla="*/ 165100 w 10531474"/>
              <a:gd name="connsiteY5053" fmla="*/ 2118121 h 6857998"/>
              <a:gd name="connsiteX5054" fmla="*/ 163116 w 10531474"/>
              <a:gd name="connsiteY5054" fmla="*/ 2114947 h 6857998"/>
              <a:gd name="connsiteX5055" fmla="*/ 161528 w 10531474"/>
              <a:gd name="connsiteY5055" fmla="*/ 2111374 h 6857998"/>
              <a:gd name="connsiteX5056" fmla="*/ 160734 w 10531474"/>
              <a:gd name="connsiteY5056" fmla="*/ 2108597 h 6857998"/>
              <a:gd name="connsiteX5057" fmla="*/ 160338 w 10531474"/>
              <a:gd name="connsiteY5057" fmla="*/ 2105025 h 6857998"/>
              <a:gd name="connsiteX5058" fmla="*/ 159544 w 10531474"/>
              <a:gd name="connsiteY5058" fmla="*/ 2101056 h 6857998"/>
              <a:gd name="connsiteX5059" fmla="*/ 159544 w 10531474"/>
              <a:gd name="connsiteY5059" fmla="*/ 2093912 h 6857998"/>
              <a:gd name="connsiteX5060" fmla="*/ 160734 w 10531474"/>
              <a:gd name="connsiteY5060" fmla="*/ 2085975 h 6857998"/>
              <a:gd name="connsiteX5061" fmla="*/ 161131 w 10531474"/>
              <a:gd name="connsiteY5061" fmla="*/ 2078434 h 6857998"/>
              <a:gd name="connsiteX5062" fmla="*/ 161528 w 10531474"/>
              <a:gd name="connsiteY5062" fmla="*/ 2071291 h 6857998"/>
              <a:gd name="connsiteX5063" fmla="*/ 161131 w 10531474"/>
              <a:gd name="connsiteY5063" fmla="*/ 2051447 h 6857998"/>
              <a:gd name="connsiteX5064" fmla="*/ 160338 w 10531474"/>
              <a:gd name="connsiteY5064" fmla="*/ 2031603 h 6857998"/>
              <a:gd name="connsiteX5065" fmla="*/ 159544 w 10531474"/>
              <a:gd name="connsiteY5065" fmla="*/ 2011759 h 6857998"/>
              <a:gd name="connsiteX5066" fmla="*/ 160338 w 10531474"/>
              <a:gd name="connsiteY5066" fmla="*/ 2001441 h 6857998"/>
              <a:gd name="connsiteX5067" fmla="*/ 160338 w 10531474"/>
              <a:gd name="connsiteY5067" fmla="*/ 1991519 h 6857998"/>
              <a:gd name="connsiteX5068" fmla="*/ 161131 w 10531474"/>
              <a:gd name="connsiteY5068" fmla="*/ 1981994 h 6857998"/>
              <a:gd name="connsiteX5069" fmla="*/ 162719 w 10531474"/>
              <a:gd name="connsiteY5069" fmla="*/ 1972469 h 6857998"/>
              <a:gd name="connsiteX5070" fmla="*/ 164703 w 10531474"/>
              <a:gd name="connsiteY5070" fmla="*/ 1962547 h 6857998"/>
              <a:gd name="connsiteX5071" fmla="*/ 167085 w 10531474"/>
              <a:gd name="connsiteY5071" fmla="*/ 1953419 h 6857998"/>
              <a:gd name="connsiteX5072" fmla="*/ 170656 w 10531474"/>
              <a:gd name="connsiteY5072" fmla="*/ 1943894 h 6857998"/>
              <a:gd name="connsiteX5073" fmla="*/ 175022 w 10531474"/>
              <a:gd name="connsiteY5073" fmla="*/ 1935163 h 6857998"/>
              <a:gd name="connsiteX5074" fmla="*/ 179785 w 10531474"/>
              <a:gd name="connsiteY5074" fmla="*/ 1926431 h 6857998"/>
              <a:gd name="connsiteX5075" fmla="*/ 186135 w 10531474"/>
              <a:gd name="connsiteY5075" fmla="*/ 1917303 h 6857998"/>
              <a:gd name="connsiteX5076" fmla="*/ 191691 w 10531474"/>
              <a:gd name="connsiteY5076" fmla="*/ 1910159 h 6857998"/>
              <a:gd name="connsiteX5077" fmla="*/ 193278 w 10531474"/>
              <a:gd name="connsiteY5077" fmla="*/ 1906588 h 6857998"/>
              <a:gd name="connsiteX5078" fmla="*/ 195263 w 10531474"/>
              <a:gd name="connsiteY5078" fmla="*/ 1903016 h 6857998"/>
              <a:gd name="connsiteX5079" fmla="*/ 196056 w 10531474"/>
              <a:gd name="connsiteY5079" fmla="*/ 1900238 h 6857998"/>
              <a:gd name="connsiteX5080" fmla="*/ 196453 w 10531474"/>
              <a:gd name="connsiteY5080" fmla="*/ 1897459 h 6857998"/>
              <a:gd name="connsiteX5081" fmla="*/ 197247 w 10531474"/>
              <a:gd name="connsiteY5081" fmla="*/ 1894284 h 6857998"/>
              <a:gd name="connsiteX5082" fmla="*/ 196453 w 10531474"/>
              <a:gd name="connsiteY5082" fmla="*/ 1891903 h 6857998"/>
              <a:gd name="connsiteX5083" fmla="*/ 196056 w 10531474"/>
              <a:gd name="connsiteY5083" fmla="*/ 1889522 h 6857998"/>
              <a:gd name="connsiteX5084" fmla="*/ 195660 w 10531474"/>
              <a:gd name="connsiteY5084" fmla="*/ 1887538 h 6857998"/>
              <a:gd name="connsiteX5085" fmla="*/ 193278 w 10531474"/>
              <a:gd name="connsiteY5085" fmla="*/ 1883569 h 6857998"/>
              <a:gd name="connsiteX5086" fmla="*/ 190103 w 10531474"/>
              <a:gd name="connsiteY5086" fmla="*/ 1879600 h 6857998"/>
              <a:gd name="connsiteX5087" fmla="*/ 186135 w 10531474"/>
              <a:gd name="connsiteY5087" fmla="*/ 1876028 h 6857998"/>
              <a:gd name="connsiteX5088" fmla="*/ 181769 w 10531474"/>
              <a:gd name="connsiteY5088" fmla="*/ 1873250 h 6857998"/>
              <a:gd name="connsiteX5089" fmla="*/ 177006 w 10531474"/>
              <a:gd name="connsiteY5089" fmla="*/ 1870472 h 6857998"/>
              <a:gd name="connsiteX5090" fmla="*/ 167481 w 10531474"/>
              <a:gd name="connsiteY5090" fmla="*/ 1864519 h 6857998"/>
              <a:gd name="connsiteX5091" fmla="*/ 163513 w 10531474"/>
              <a:gd name="connsiteY5091" fmla="*/ 1860947 h 6857998"/>
              <a:gd name="connsiteX5092" fmla="*/ 159544 w 10531474"/>
              <a:gd name="connsiteY5092" fmla="*/ 1857375 h 6857998"/>
              <a:gd name="connsiteX5093" fmla="*/ 156766 w 10531474"/>
              <a:gd name="connsiteY5093" fmla="*/ 1853406 h 6857998"/>
              <a:gd name="connsiteX5094" fmla="*/ 155972 w 10531474"/>
              <a:gd name="connsiteY5094" fmla="*/ 1851025 h 6857998"/>
              <a:gd name="connsiteX5095" fmla="*/ 154781 w 10531474"/>
              <a:gd name="connsiteY5095" fmla="*/ 1849041 h 6857998"/>
              <a:gd name="connsiteX5096" fmla="*/ 152797 w 10531474"/>
              <a:gd name="connsiteY5096" fmla="*/ 1842294 h 6857998"/>
              <a:gd name="connsiteX5097" fmla="*/ 150813 w 10531474"/>
              <a:gd name="connsiteY5097" fmla="*/ 1835547 h 6857998"/>
              <a:gd name="connsiteX5098" fmla="*/ 148431 w 10531474"/>
              <a:gd name="connsiteY5098" fmla="*/ 1821656 h 6857998"/>
              <a:gd name="connsiteX5099" fmla="*/ 147241 w 10531474"/>
              <a:gd name="connsiteY5099" fmla="*/ 1808163 h 6857998"/>
              <a:gd name="connsiteX5100" fmla="*/ 146844 w 10531474"/>
              <a:gd name="connsiteY5100" fmla="*/ 1795066 h 6857998"/>
              <a:gd name="connsiteX5101" fmla="*/ 147241 w 10531474"/>
              <a:gd name="connsiteY5101" fmla="*/ 1781969 h 6857998"/>
              <a:gd name="connsiteX5102" fmla="*/ 148431 w 10531474"/>
              <a:gd name="connsiteY5102" fmla="*/ 1768475 h 6857998"/>
              <a:gd name="connsiteX5103" fmla="*/ 150019 w 10531474"/>
              <a:gd name="connsiteY5103" fmla="*/ 1755775 h 6857998"/>
              <a:gd name="connsiteX5104" fmla="*/ 152003 w 10531474"/>
              <a:gd name="connsiteY5104" fmla="*/ 1743075 h 6857998"/>
              <a:gd name="connsiteX5105" fmla="*/ 156369 w 10531474"/>
              <a:gd name="connsiteY5105" fmla="*/ 1716881 h 6857998"/>
              <a:gd name="connsiteX5106" fmla="*/ 160338 w 10531474"/>
              <a:gd name="connsiteY5106" fmla="*/ 1691481 h 6857998"/>
              <a:gd name="connsiteX5107" fmla="*/ 162322 w 10531474"/>
              <a:gd name="connsiteY5107" fmla="*/ 1678781 h 6857998"/>
              <a:gd name="connsiteX5108" fmla="*/ 163116 w 10531474"/>
              <a:gd name="connsiteY5108" fmla="*/ 1665288 h 6857998"/>
              <a:gd name="connsiteX5109" fmla="*/ 163116 w 10531474"/>
              <a:gd name="connsiteY5109" fmla="*/ 1652587 h 6857998"/>
              <a:gd name="connsiteX5110" fmla="*/ 162719 w 10531474"/>
              <a:gd name="connsiteY5110" fmla="*/ 1639887 h 6857998"/>
              <a:gd name="connsiteX5111" fmla="*/ 167085 w 10531474"/>
              <a:gd name="connsiteY5111" fmla="*/ 1628378 h 6857998"/>
              <a:gd name="connsiteX5112" fmla="*/ 170656 w 10531474"/>
              <a:gd name="connsiteY5112" fmla="*/ 1618059 h 6857998"/>
              <a:gd name="connsiteX5113" fmla="*/ 173038 w 10531474"/>
              <a:gd name="connsiteY5113" fmla="*/ 1608534 h 6857998"/>
              <a:gd name="connsiteX5114" fmla="*/ 174625 w 10531474"/>
              <a:gd name="connsiteY5114" fmla="*/ 1599009 h 6857998"/>
              <a:gd name="connsiteX5115" fmla="*/ 175419 w 10531474"/>
              <a:gd name="connsiteY5115" fmla="*/ 1590278 h 6857998"/>
              <a:gd name="connsiteX5116" fmla="*/ 175419 w 10531474"/>
              <a:gd name="connsiteY5116" fmla="*/ 1581944 h 6857998"/>
              <a:gd name="connsiteX5117" fmla="*/ 175022 w 10531474"/>
              <a:gd name="connsiteY5117" fmla="*/ 1574006 h 6857998"/>
              <a:gd name="connsiteX5118" fmla="*/ 173434 w 10531474"/>
              <a:gd name="connsiteY5118" fmla="*/ 1566466 h 6857998"/>
              <a:gd name="connsiteX5119" fmla="*/ 171450 w 10531474"/>
              <a:gd name="connsiteY5119" fmla="*/ 1559719 h 6857998"/>
              <a:gd name="connsiteX5120" fmla="*/ 168672 w 10531474"/>
              <a:gd name="connsiteY5120" fmla="*/ 1553369 h 6857998"/>
              <a:gd name="connsiteX5121" fmla="*/ 165497 w 10531474"/>
              <a:gd name="connsiteY5121" fmla="*/ 1547416 h 6857998"/>
              <a:gd name="connsiteX5122" fmla="*/ 161528 w 10531474"/>
              <a:gd name="connsiteY5122" fmla="*/ 1541462 h 6857998"/>
              <a:gd name="connsiteX5123" fmla="*/ 157163 w 10531474"/>
              <a:gd name="connsiteY5123" fmla="*/ 1536303 h 6857998"/>
              <a:gd name="connsiteX5124" fmla="*/ 152797 w 10531474"/>
              <a:gd name="connsiteY5124" fmla="*/ 1531144 h 6857998"/>
              <a:gd name="connsiteX5125" fmla="*/ 147241 w 10531474"/>
              <a:gd name="connsiteY5125" fmla="*/ 1526381 h 6857998"/>
              <a:gd name="connsiteX5126" fmla="*/ 142081 w 10531474"/>
              <a:gd name="connsiteY5126" fmla="*/ 1521222 h 6857998"/>
              <a:gd name="connsiteX5127" fmla="*/ 136525 w 10531474"/>
              <a:gd name="connsiteY5127" fmla="*/ 1516856 h 6857998"/>
              <a:gd name="connsiteX5128" fmla="*/ 130175 w 10531474"/>
              <a:gd name="connsiteY5128" fmla="*/ 1512887 h 6857998"/>
              <a:gd name="connsiteX5129" fmla="*/ 117872 w 10531474"/>
              <a:gd name="connsiteY5129" fmla="*/ 1505347 h 6857998"/>
              <a:gd name="connsiteX5130" fmla="*/ 104775 w 10531474"/>
              <a:gd name="connsiteY5130" fmla="*/ 1497409 h 6857998"/>
              <a:gd name="connsiteX5131" fmla="*/ 90885 w 10531474"/>
              <a:gd name="connsiteY5131" fmla="*/ 1489869 h 6857998"/>
              <a:gd name="connsiteX5132" fmla="*/ 77788 w 10531474"/>
              <a:gd name="connsiteY5132" fmla="*/ 1481931 h 6857998"/>
              <a:gd name="connsiteX5133" fmla="*/ 64294 w 10531474"/>
              <a:gd name="connsiteY5133" fmla="*/ 1474390 h 6857998"/>
              <a:gd name="connsiteX5134" fmla="*/ 52388 w 10531474"/>
              <a:gd name="connsiteY5134" fmla="*/ 1465659 h 6857998"/>
              <a:gd name="connsiteX5135" fmla="*/ 46831 w 10531474"/>
              <a:gd name="connsiteY5135" fmla="*/ 1461294 h 6857998"/>
              <a:gd name="connsiteX5136" fmla="*/ 41275 w 10531474"/>
              <a:gd name="connsiteY5136" fmla="*/ 1456928 h 6857998"/>
              <a:gd name="connsiteX5137" fmla="*/ 34925 w 10531474"/>
              <a:gd name="connsiteY5137" fmla="*/ 1450578 h 6857998"/>
              <a:gd name="connsiteX5138" fmla="*/ 29369 w 10531474"/>
              <a:gd name="connsiteY5138" fmla="*/ 1443831 h 6857998"/>
              <a:gd name="connsiteX5139" fmla="*/ 24210 w 10531474"/>
              <a:gd name="connsiteY5139" fmla="*/ 1437481 h 6857998"/>
              <a:gd name="connsiteX5140" fmla="*/ 19844 w 10531474"/>
              <a:gd name="connsiteY5140" fmla="*/ 1430338 h 6857998"/>
              <a:gd name="connsiteX5141" fmla="*/ 16272 w 10531474"/>
              <a:gd name="connsiteY5141" fmla="*/ 1423591 h 6857998"/>
              <a:gd name="connsiteX5142" fmla="*/ 12700 w 10531474"/>
              <a:gd name="connsiteY5142" fmla="*/ 1416050 h 6857998"/>
              <a:gd name="connsiteX5143" fmla="*/ 10716 w 10531474"/>
              <a:gd name="connsiteY5143" fmla="*/ 1409303 h 6857998"/>
              <a:gd name="connsiteX5144" fmla="*/ 8731 w 10531474"/>
              <a:gd name="connsiteY5144" fmla="*/ 1402159 h 6857998"/>
              <a:gd name="connsiteX5145" fmla="*/ 7938 w 10531474"/>
              <a:gd name="connsiteY5145" fmla="*/ 1394619 h 6857998"/>
              <a:gd name="connsiteX5146" fmla="*/ 7938 w 10531474"/>
              <a:gd name="connsiteY5146" fmla="*/ 1387078 h 6857998"/>
              <a:gd name="connsiteX5147" fmla="*/ 8335 w 10531474"/>
              <a:gd name="connsiteY5147" fmla="*/ 1379934 h 6857998"/>
              <a:gd name="connsiteX5148" fmla="*/ 9922 w 10531474"/>
              <a:gd name="connsiteY5148" fmla="*/ 1372394 h 6857998"/>
              <a:gd name="connsiteX5149" fmla="*/ 12303 w 10531474"/>
              <a:gd name="connsiteY5149" fmla="*/ 1365250 h 6857998"/>
              <a:gd name="connsiteX5150" fmla="*/ 15875 w 10531474"/>
              <a:gd name="connsiteY5150" fmla="*/ 1358106 h 6857998"/>
              <a:gd name="connsiteX5151" fmla="*/ 19844 w 10531474"/>
              <a:gd name="connsiteY5151" fmla="*/ 1350963 h 6857998"/>
              <a:gd name="connsiteX5152" fmla="*/ 25003 w 10531474"/>
              <a:gd name="connsiteY5152" fmla="*/ 1343422 h 6857998"/>
              <a:gd name="connsiteX5153" fmla="*/ 28575 w 10531474"/>
              <a:gd name="connsiteY5153" fmla="*/ 1338262 h 6857998"/>
              <a:gd name="connsiteX5154" fmla="*/ 31750 w 10531474"/>
              <a:gd name="connsiteY5154" fmla="*/ 1332309 h 6857998"/>
              <a:gd name="connsiteX5155" fmla="*/ 38497 w 10531474"/>
              <a:gd name="connsiteY5155" fmla="*/ 1318815 h 6857998"/>
              <a:gd name="connsiteX5156" fmla="*/ 44053 w 10531474"/>
              <a:gd name="connsiteY5156" fmla="*/ 1305719 h 6857998"/>
              <a:gd name="connsiteX5157" fmla="*/ 47625 w 10531474"/>
              <a:gd name="connsiteY5157" fmla="*/ 1299369 h 6857998"/>
              <a:gd name="connsiteX5158" fmla="*/ 51594 w 10531474"/>
              <a:gd name="connsiteY5158" fmla="*/ 1293019 h 6857998"/>
              <a:gd name="connsiteX5159" fmla="*/ 55960 w 10531474"/>
              <a:gd name="connsiteY5159" fmla="*/ 1287859 h 6857998"/>
              <a:gd name="connsiteX5160" fmla="*/ 61516 w 10531474"/>
              <a:gd name="connsiteY5160" fmla="*/ 1283097 h 6857998"/>
              <a:gd name="connsiteX5161" fmla="*/ 63897 w 10531474"/>
              <a:gd name="connsiteY5161" fmla="*/ 1281112 h 6857998"/>
              <a:gd name="connsiteX5162" fmla="*/ 67469 w 10531474"/>
              <a:gd name="connsiteY5162" fmla="*/ 1279525 h 6857998"/>
              <a:gd name="connsiteX5163" fmla="*/ 70247 w 10531474"/>
              <a:gd name="connsiteY5163" fmla="*/ 1277938 h 6857998"/>
              <a:gd name="connsiteX5164" fmla="*/ 74216 w 10531474"/>
              <a:gd name="connsiteY5164" fmla="*/ 1277143 h 6857998"/>
              <a:gd name="connsiteX5165" fmla="*/ 77788 w 10531474"/>
              <a:gd name="connsiteY5165" fmla="*/ 1276350 h 6857998"/>
              <a:gd name="connsiteX5166" fmla="*/ 82153 w 10531474"/>
              <a:gd name="connsiteY5166" fmla="*/ 1275556 h 6857998"/>
              <a:gd name="connsiteX5167" fmla="*/ 86519 w 10531474"/>
              <a:gd name="connsiteY5167" fmla="*/ 1275556 h 6857998"/>
              <a:gd name="connsiteX5168" fmla="*/ 90885 w 10531474"/>
              <a:gd name="connsiteY5168" fmla="*/ 1276350 h 6857998"/>
              <a:gd name="connsiteX5169" fmla="*/ 95647 w 10531474"/>
              <a:gd name="connsiteY5169" fmla="*/ 1276747 h 6857998"/>
              <a:gd name="connsiteX5170" fmla="*/ 101203 w 10531474"/>
              <a:gd name="connsiteY5170" fmla="*/ 1277938 h 6857998"/>
              <a:gd name="connsiteX5171" fmla="*/ 107156 w 10531474"/>
              <a:gd name="connsiteY5171" fmla="*/ 1279525 h 6857998"/>
              <a:gd name="connsiteX5172" fmla="*/ 113109 w 10531474"/>
              <a:gd name="connsiteY5172" fmla="*/ 1281509 h 6857998"/>
              <a:gd name="connsiteX5173" fmla="*/ 116284 w 10531474"/>
              <a:gd name="connsiteY5173" fmla="*/ 1282700 h 6857998"/>
              <a:gd name="connsiteX5174" fmla="*/ 121047 w 10531474"/>
              <a:gd name="connsiteY5174" fmla="*/ 1282700 h 6857998"/>
              <a:gd name="connsiteX5175" fmla="*/ 125413 w 10531474"/>
              <a:gd name="connsiteY5175" fmla="*/ 1281906 h 6857998"/>
              <a:gd name="connsiteX5176" fmla="*/ 130175 w 10531474"/>
              <a:gd name="connsiteY5176" fmla="*/ 1280715 h 6857998"/>
              <a:gd name="connsiteX5177" fmla="*/ 136128 w 10531474"/>
              <a:gd name="connsiteY5177" fmla="*/ 1278731 h 6857998"/>
              <a:gd name="connsiteX5178" fmla="*/ 142081 w 10531474"/>
              <a:gd name="connsiteY5178" fmla="*/ 1276350 h 6857998"/>
              <a:gd name="connsiteX5179" fmla="*/ 148034 w 10531474"/>
              <a:gd name="connsiteY5179" fmla="*/ 1273175 h 6857998"/>
              <a:gd name="connsiteX5180" fmla="*/ 154781 w 10531474"/>
              <a:gd name="connsiteY5180" fmla="*/ 1269206 h 6857998"/>
              <a:gd name="connsiteX5181" fmla="*/ 168672 w 10531474"/>
              <a:gd name="connsiteY5181" fmla="*/ 1260872 h 6857998"/>
              <a:gd name="connsiteX5182" fmla="*/ 182960 w 10531474"/>
              <a:gd name="connsiteY5182" fmla="*/ 1250553 h 6857998"/>
              <a:gd name="connsiteX5183" fmla="*/ 198041 w 10531474"/>
              <a:gd name="connsiteY5183" fmla="*/ 1239440 h 6857998"/>
              <a:gd name="connsiteX5184" fmla="*/ 212725 w 10531474"/>
              <a:gd name="connsiteY5184" fmla="*/ 1227137 h 6857998"/>
              <a:gd name="connsiteX5185" fmla="*/ 227409 w 10531474"/>
              <a:gd name="connsiteY5185" fmla="*/ 1213644 h 6857998"/>
              <a:gd name="connsiteX5186" fmla="*/ 241697 w 10531474"/>
              <a:gd name="connsiteY5186" fmla="*/ 1200547 h 6857998"/>
              <a:gd name="connsiteX5187" fmla="*/ 255191 w 10531474"/>
              <a:gd name="connsiteY5187" fmla="*/ 1187053 h 6857998"/>
              <a:gd name="connsiteX5188" fmla="*/ 267494 w 10531474"/>
              <a:gd name="connsiteY5188" fmla="*/ 1174353 h 6857998"/>
              <a:gd name="connsiteX5189" fmla="*/ 277813 w 10531474"/>
              <a:gd name="connsiteY5189" fmla="*/ 1161653 h 6857998"/>
              <a:gd name="connsiteX5190" fmla="*/ 286544 w 10531474"/>
              <a:gd name="connsiteY5190" fmla="*/ 1150541 h 6857998"/>
              <a:gd name="connsiteX5191" fmla="*/ 290116 w 10531474"/>
              <a:gd name="connsiteY5191" fmla="*/ 1144984 h 6857998"/>
              <a:gd name="connsiteX5192" fmla="*/ 292894 w 10531474"/>
              <a:gd name="connsiteY5192" fmla="*/ 1140222 h 6857998"/>
              <a:gd name="connsiteX5193" fmla="*/ 294878 w 10531474"/>
              <a:gd name="connsiteY5193" fmla="*/ 1135459 h 6857998"/>
              <a:gd name="connsiteX5194" fmla="*/ 296863 w 10531474"/>
              <a:gd name="connsiteY5194" fmla="*/ 1131094 h 6857998"/>
              <a:gd name="connsiteX5195" fmla="*/ 306785 w 10531474"/>
              <a:gd name="connsiteY5195" fmla="*/ 1102519 h 6857998"/>
              <a:gd name="connsiteX5196" fmla="*/ 311547 w 10531474"/>
              <a:gd name="connsiteY5196" fmla="*/ 1089025 h 6857998"/>
              <a:gd name="connsiteX5197" fmla="*/ 317500 w 10531474"/>
              <a:gd name="connsiteY5197" fmla="*/ 1074737 h 6857998"/>
              <a:gd name="connsiteX5198" fmla="*/ 323453 w 10531474"/>
              <a:gd name="connsiteY5198" fmla="*/ 1061244 h 6857998"/>
              <a:gd name="connsiteX5199" fmla="*/ 329803 w 10531474"/>
              <a:gd name="connsiteY5199" fmla="*/ 1048147 h 6857998"/>
              <a:gd name="connsiteX5200" fmla="*/ 336947 w 10531474"/>
              <a:gd name="connsiteY5200" fmla="*/ 1035844 h 6857998"/>
              <a:gd name="connsiteX5201" fmla="*/ 344488 w 10531474"/>
              <a:gd name="connsiteY5201" fmla="*/ 1023540 h 6857998"/>
              <a:gd name="connsiteX5202" fmla="*/ 352822 w 10531474"/>
              <a:gd name="connsiteY5202" fmla="*/ 1011634 h 6857998"/>
              <a:gd name="connsiteX5203" fmla="*/ 362347 w 10531474"/>
              <a:gd name="connsiteY5203" fmla="*/ 1000919 h 6857998"/>
              <a:gd name="connsiteX5204" fmla="*/ 372666 w 10531474"/>
              <a:gd name="connsiteY5204" fmla="*/ 990203 h 6857998"/>
              <a:gd name="connsiteX5205" fmla="*/ 377428 w 10531474"/>
              <a:gd name="connsiteY5205" fmla="*/ 985440 h 6857998"/>
              <a:gd name="connsiteX5206" fmla="*/ 383381 w 10531474"/>
              <a:gd name="connsiteY5206" fmla="*/ 980678 h 6857998"/>
              <a:gd name="connsiteX5207" fmla="*/ 389334 w 10531474"/>
              <a:gd name="connsiteY5207" fmla="*/ 976312 h 6857998"/>
              <a:gd name="connsiteX5208" fmla="*/ 395288 w 10531474"/>
              <a:gd name="connsiteY5208" fmla="*/ 971947 h 6857998"/>
              <a:gd name="connsiteX5209" fmla="*/ 401638 w 10531474"/>
              <a:gd name="connsiteY5209" fmla="*/ 967581 h 6857998"/>
              <a:gd name="connsiteX5210" fmla="*/ 408384 w 10531474"/>
              <a:gd name="connsiteY5210" fmla="*/ 963612 h 6857998"/>
              <a:gd name="connsiteX5211" fmla="*/ 415132 w 10531474"/>
              <a:gd name="connsiteY5211" fmla="*/ 960040 h 6857998"/>
              <a:gd name="connsiteX5212" fmla="*/ 422275 w 10531474"/>
              <a:gd name="connsiteY5212" fmla="*/ 956865 h 6857998"/>
              <a:gd name="connsiteX5213" fmla="*/ 429816 w 10531474"/>
              <a:gd name="connsiteY5213" fmla="*/ 953294 h 6857998"/>
              <a:gd name="connsiteX5214" fmla="*/ 437356 w 10531474"/>
              <a:gd name="connsiteY5214" fmla="*/ 950515 h 6857998"/>
              <a:gd name="connsiteX5215" fmla="*/ 598488 w 10531474"/>
              <a:gd name="connsiteY5215" fmla="*/ 709215 h 6857998"/>
              <a:gd name="connsiteX5216" fmla="*/ 599678 w 10531474"/>
              <a:gd name="connsiteY5216" fmla="*/ 697706 h 6857998"/>
              <a:gd name="connsiteX5217" fmla="*/ 601663 w 10531474"/>
              <a:gd name="connsiteY5217" fmla="*/ 686990 h 6857998"/>
              <a:gd name="connsiteX5218" fmla="*/ 604441 w 10531474"/>
              <a:gd name="connsiteY5218" fmla="*/ 676672 h 6857998"/>
              <a:gd name="connsiteX5219" fmla="*/ 608012 w 10531474"/>
              <a:gd name="connsiteY5219" fmla="*/ 667147 h 6857998"/>
              <a:gd name="connsiteX5220" fmla="*/ 611981 w 10531474"/>
              <a:gd name="connsiteY5220" fmla="*/ 658018 h 6857998"/>
              <a:gd name="connsiteX5221" fmla="*/ 616744 w 10531474"/>
              <a:gd name="connsiteY5221" fmla="*/ 649287 h 6857998"/>
              <a:gd name="connsiteX5222" fmla="*/ 622300 w 10531474"/>
              <a:gd name="connsiteY5222" fmla="*/ 640159 h 6857998"/>
              <a:gd name="connsiteX5223" fmla="*/ 627856 w 10531474"/>
              <a:gd name="connsiteY5223" fmla="*/ 632619 h 6857998"/>
              <a:gd name="connsiteX5224" fmla="*/ 634603 w 10531474"/>
              <a:gd name="connsiteY5224" fmla="*/ 623887 h 6857998"/>
              <a:gd name="connsiteX5225" fmla="*/ 640953 w 10531474"/>
              <a:gd name="connsiteY5225" fmla="*/ 616743 h 6857998"/>
              <a:gd name="connsiteX5226" fmla="*/ 654447 w 10531474"/>
              <a:gd name="connsiteY5226" fmla="*/ 601662 h 6857998"/>
              <a:gd name="connsiteX5227" fmla="*/ 683419 w 10531474"/>
              <a:gd name="connsiteY5227" fmla="*/ 571897 h 6857998"/>
              <a:gd name="connsiteX5228" fmla="*/ 694531 w 10531474"/>
              <a:gd name="connsiteY5228" fmla="*/ 555228 h 6857998"/>
              <a:gd name="connsiteX5229" fmla="*/ 705247 w 10531474"/>
              <a:gd name="connsiteY5229" fmla="*/ 538956 h 6857998"/>
              <a:gd name="connsiteX5230" fmla="*/ 726678 w 10531474"/>
              <a:gd name="connsiteY5230" fmla="*/ 505619 h 6857998"/>
              <a:gd name="connsiteX5231" fmla="*/ 737791 w 10531474"/>
              <a:gd name="connsiteY5231" fmla="*/ 489347 h 6857998"/>
              <a:gd name="connsiteX5232" fmla="*/ 747316 w 10531474"/>
              <a:gd name="connsiteY5232" fmla="*/ 472281 h 6857998"/>
              <a:gd name="connsiteX5233" fmla="*/ 756841 w 10531474"/>
              <a:gd name="connsiteY5233" fmla="*/ 455215 h 6857998"/>
              <a:gd name="connsiteX5234" fmla="*/ 760809 w 10531474"/>
              <a:gd name="connsiteY5234" fmla="*/ 446087 h 6857998"/>
              <a:gd name="connsiteX5235" fmla="*/ 764778 w 10531474"/>
              <a:gd name="connsiteY5235" fmla="*/ 437356 h 6857998"/>
              <a:gd name="connsiteX5236" fmla="*/ 769144 w 10531474"/>
              <a:gd name="connsiteY5236" fmla="*/ 428625 h 6857998"/>
              <a:gd name="connsiteX5237" fmla="*/ 773509 w 10531474"/>
              <a:gd name="connsiteY5237" fmla="*/ 420687 h 6857998"/>
              <a:gd name="connsiteX5238" fmla="*/ 777875 w 10531474"/>
              <a:gd name="connsiteY5238" fmla="*/ 414337 h 6857998"/>
              <a:gd name="connsiteX5239" fmla="*/ 782638 w 10531474"/>
              <a:gd name="connsiteY5239" fmla="*/ 408781 h 6857998"/>
              <a:gd name="connsiteX5240" fmla="*/ 788194 w 10531474"/>
              <a:gd name="connsiteY5240" fmla="*/ 404415 h 6857998"/>
              <a:gd name="connsiteX5241" fmla="*/ 793750 w 10531474"/>
              <a:gd name="connsiteY5241" fmla="*/ 400844 h 6857998"/>
              <a:gd name="connsiteX5242" fmla="*/ 798910 w 10531474"/>
              <a:gd name="connsiteY5242" fmla="*/ 398462 h 6857998"/>
              <a:gd name="connsiteX5243" fmla="*/ 804466 w 10531474"/>
              <a:gd name="connsiteY5243" fmla="*/ 396875 h 6857998"/>
              <a:gd name="connsiteX5244" fmla="*/ 810816 w 10531474"/>
              <a:gd name="connsiteY5244" fmla="*/ 396081 h 6857998"/>
              <a:gd name="connsiteX5245" fmla="*/ 816769 w 10531474"/>
              <a:gd name="connsiteY5245" fmla="*/ 396081 h 6857998"/>
              <a:gd name="connsiteX5246" fmla="*/ 823119 w 10531474"/>
              <a:gd name="connsiteY5246" fmla="*/ 396478 h 6857998"/>
              <a:gd name="connsiteX5247" fmla="*/ 829469 w 10531474"/>
              <a:gd name="connsiteY5247" fmla="*/ 397669 h 6857998"/>
              <a:gd name="connsiteX5248" fmla="*/ 836216 w 10531474"/>
              <a:gd name="connsiteY5248" fmla="*/ 398859 h 6857998"/>
              <a:gd name="connsiteX5249" fmla="*/ 843359 w 10531474"/>
              <a:gd name="connsiteY5249" fmla="*/ 400447 h 6857998"/>
              <a:gd name="connsiteX5250" fmla="*/ 857647 w 10531474"/>
              <a:gd name="connsiteY5250" fmla="*/ 405209 h 6857998"/>
              <a:gd name="connsiteX5251" fmla="*/ 861616 w 10531474"/>
              <a:gd name="connsiteY5251" fmla="*/ 402828 h 6857998"/>
              <a:gd name="connsiteX5252" fmla="*/ 865188 w 10531474"/>
              <a:gd name="connsiteY5252" fmla="*/ 401637 h 6857998"/>
              <a:gd name="connsiteX5253" fmla="*/ 868759 w 10531474"/>
              <a:gd name="connsiteY5253" fmla="*/ 400050 h 6857998"/>
              <a:gd name="connsiteX5254" fmla="*/ 872331 w 10531474"/>
              <a:gd name="connsiteY5254" fmla="*/ 398859 h 6857998"/>
              <a:gd name="connsiteX5255" fmla="*/ 875506 w 10531474"/>
              <a:gd name="connsiteY5255" fmla="*/ 398065 h 6857998"/>
              <a:gd name="connsiteX5256" fmla="*/ 879078 w 10531474"/>
              <a:gd name="connsiteY5256" fmla="*/ 398065 h 6857998"/>
              <a:gd name="connsiteX5257" fmla="*/ 882253 w 10531474"/>
              <a:gd name="connsiteY5257" fmla="*/ 398065 h 6857998"/>
              <a:gd name="connsiteX5258" fmla="*/ 885031 w 10531474"/>
              <a:gd name="connsiteY5258" fmla="*/ 398065 h 6857998"/>
              <a:gd name="connsiteX5259" fmla="*/ 890588 w 10531474"/>
              <a:gd name="connsiteY5259" fmla="*/ 399653 h 6857998"/>
              <a:gd name="connsiteX5260" fmla="*/ 895350 w 10531474"/>
              <a:gd name="connsiteY5260" fmla="*/ 402034 h 6857998"/>
              <a:gd name="connsiteX5261" fmla="*/ 900113 w 10531474"/>
              <a:gd name="connsiteY5261" fmla="*/ 404812 h 6857998"/>
              <a:gd name="connsiteX5262" fmla="*/ 904875 w 10531474"/>
              <a:gd name="connsiteY5262" fmla="*/ 408781 h 6857998"/>
              <a:gd name="connsiteX5263" fmla="*/ 909241 w 10531474"/>
              <a:gd name="connsiteY5263" fmla="*/ 412750 h 6857998"/>
              <a:gd name="connsiteX5264" fmla="*/ 913606 w 10531474"/>
              <a:gd name="connsiteY5264" fmla="*/ 417115 h 6857998"/>
              <a:gd name="connsiteX5265" fmla="*/ 921941 w 10531474"/>
              <a:gd name="connsiteY5265" fmla="*/ 425847 h 6857998"/>
              <a:gd name="connsiteX5266" fmla="*/ 926306 w 10531474"/>
              <a:gd name="connsiteY5266" fmla="*/ 430609 h 6857998"/>
              <a:gd name="connsiteX5267" fmla="*/ 931069 w 10531474"/>
              <a:gd name="connsiteY5267" fmla="*/ 433784 h 6857998"/>
              <a:gd name="connsiteX5268" fmla="*/ 935831 w 10531474"/>
              <a:gd name="connsiteY5268" fmla="*/ 437356 h 6857998"/>
              <a:gd name="connsiteX5269" fmla="*/ 940991 w 10531474"/>
              <a:gd name="connsiteY5269" fmla="*/ 439340 h 6857998"/>
              <a:gd name="connsiteX5270" fmla="*/ 940991 w 10531474"/>
              <a:gd name="connsiteY5270" fmla="*/ 422672 h 6857998"/>
              <a:gd name="connsiteX5271" fmla="*/ 943372 w 10531474"/>
              <a:gd name="connsiteY5271" fmla="*/ 419100 h 6857998"/>
              <a:gd name="connsiteX5272" fmla="*/ 946150 w 10531474"/>
              <a:gd name="connsiteY5272" fmla="*/ 416322 h 6857998"/>
              <a:gd name="connsiteX5273" fmla="*/ 948928 w 10531474"/>
              <a:gd name="connsiteY5273" fmla="*/ 413940 h 6857998"/>
              <a:gd name="connsiteX5274" fmla="*/ 951309 w 10531474"/>
              <a:gd name="connsiteY5274" fmla="*/ 411956 h 6857998"/>
              <a:gd name="connsiteX5275" fmla="*/ 954882 w 10531474"/>
              <a:gd name="connsiteY5275" fmla="*/ 409972 h 6857998"/>
              <a:gd name="connsiteX5276" fmla="*/ 957660 w 10531474"/>
              <a:gd name="connsiteY5276" fmla="*/ 408781 h 6857998"/>
              <a:gd name="connsiteX5277" fmla="*/ 960835 w 10531474"/>
              <a:gd name="connsiteY5277" fmla="*/ 407987 h 6857998"/>
              <a:gd name="connsiteX5278" fmla="*/ 964009 w 10531474"/>
              <a:gd name="connsiteY5278" fmla="*/ 406797 h 6857998"/>
              <a:gd name="connsiteX5279" fmla="*/ 971153 w 10531474"/>
              <a:gd name="connsiteY5279" fmla="*/ 406003 h 6857998"/>
              <a:gd name="connsiteX5280" fmla="*/ 977900 w 10531474"/>
              <a:gd name="connsiteY5280" fmla="*/ 406003 h 6857998"/>
              <a:gd name="connsiteX5281" fmla="*/ 992188 w 10531474"/>
              <a:gd name="connsiteY5281" fmla="*/ 406003 h 6857998"/>
              <a:gd name="connsiteX5282" fmla="*/ 975122 w 10531474"/>
              <a:gd name="connsiteY5282" fmla="*/ 388540 h 6857998"/>
              <a:gd name="connsiteX5283" fmla="*/ 966788 w 10531474"/>
              <a:gd name="connsiteY5283" fmla="*/ 380206 h 6857998"/>
              <a:gd name="connsiteX5284" fmla="*/ 959644 w 10531474"/>
              <a:gd name="connsiteY5284" fmla="*/ 371872 h 6857998"/>
              <a:gd name="connsiteX5285" fmla="*/ 953691 w 10531474"/>
              <a:gd name="connsiteY5285" fmla="*/ 363537 h 6857998"/>
              <a:gd name="connsiteX5286" fmla="*/ 949325 w 10531474"/>
              <a:gd name="connsiteY5286" fmla="*/ 354806 h 6857998"/>
              <a:gd name="connsiteX5287" fmla="*/ 946150 w 10531474"/>
              <a:gd name="connsiteY5287" fmla="*/ 346075 h 6857998"/>
              <a:gd name="connsiteX5288" fmla="*/ 943372 w 10531474"/>
              <a:gd name="connsiteY5288" fmla="*/ 336947 h 6857998"/>
              <a:gd name="connsiteX5289" fmla="*/ 942182 w 10531474"/>
              <a:gd name="connsiteY5289" fmla="*/ 327819 h 6857998"/>
              <a:gd name="connsiteX5290" fmla="*/ 941388 w 10531474"/>
              <a:gd name="connsiteY5290" fmla="*/ 319087 h 6857998"/>
              <a:gd name="connsiteX5291" fmla="*/ 941388 w 10531474"/>
              <a:gd name="connsiteY5291" fmla="*/ 309562 h 6857998"/>
              <a:gd name="connsiteX5292" fmla="*/ 942182 w 10531474"/>
              <a:gd name="connsiteY5292" fmla="*/ 299640 h 6857998"/>
              <a:gd name="connsiteX5293" fmla="*/ 943372 w 10531474"/>
              <a:gd name="connsiteY5293" fmla="*/ 290512 h 6857998"/>
              <a:gd name="connsiteX5294" fmla="*/ 944960 w 10531474"/>
              <a:gd name="connsiteY5294" fmla="*/ 280590 h 6857998"/>
              <a:gd name="connsiteX5295" fmla="*/ 949325 w 10531474"/>
              <a:gd name="connsiteY5295" fmla="*/ 260747 h 6857998"/>
              <a:gd name="connsiteX5296" fmla="*/ 953691 w 10531474"/>
              <a:gd name="connsiteY5296" fmla="*/ 241300 h 6857998"/>
              <a:gd name="connsiteX5297" fmla="*/ 963613 w 10531474"/>
              <a:gd name="connsiteY5297" fmla="*/ 245665 h 6857998"/>
              <a:gd name="connsiteX5298" fmla="*/ 973535 w 10531474"/>
              <a:gd name="connsiteY5298" fmla="*/ 249634 h 6857998"/>
              <a:gd name="connsiteX5299" fmla="*/ 994172 w 10531474"/>
              <a:gd name="connsiteY5299" fmla="*/ 257572 h 6857998"/>
              <a:gd name="connsiteX5300" fmla="*/ 1004094 w 10531474"/>
              <a:gd name="connsiteY5300" fmla="*/ 261540 h 6857998"/>
              <a:gd name="connsiteX5301" fmla="*/ 1013222 w 10531474"/>
              <a:gd name="connsiteY5301" fmla="*/ 265509 h 6857998"/>
              <a:gd name="connsiteX5302" fmla="*/ 1021953 w 10531474"/>
              <a:gd name="connsiteY5302" fmla="*/ 270272 h 6857998"/>
              <a:gd name="connsiteX5303" fmla="*/ 1025922 w 10531474"/>
              <a:gd name="connsiteY5303" fmla="*/ 272653 h 6857998"/>
              <a:gd name="connsiteX5304" fmla="*/ 1029494 w 10531474"/>
              <a:gd name="connsiteY5304" fmla="*/ 275034 h 6857998"/>
              <a:gd name="connsiteX5305" fmla="*/ 1033066 w 10531474"/>
              <a:gd name="connsiteY5305" fmla="*/ 278209 h 6857998"/>
              <a:gd name="connsiteX5306" fmla="*/ 1035844 w 10531474"/>
              <a:gd name="connsiteY5306" fmla="*/ 280987 h 6857998"/>
              <a:gd name="connsiteX5307" fmla="*/ 1039019 w 10531474"/>
              <a:gd name="connsiteY5307" fmla="*/ 284559 h 6857998"/>
              <a:gd name="connsiteX5308" fmla="*/ 1041003 w 10531474"/>
              <a:gd name="connsiteY5308" fmla="*/ 288131 h 6857998"/>
              <a:gd name="connsiteX5309" fmla="*/ 1042591 w 10531474"/>
              <a:gd name="connsiteY5309" fmla="*/ 291306 h 6857998"/>
              <a:gd name="connsiteX5310" fmla="*/ 1044178 w 10531474"/>
              <a:gd name="connsiteY5310" fmla="*/ 295275 h 6857998"/>
              <a:gd name="connsiteX5311" fmla="*/ 1044575 w 10531474"/>
              <a:gd name="connsiteY5311" fmla="*/ 299640 h 6857998"/>
              <a:gd name="connsiteX5312" fmla="*/ 1045369 w 10531474"/>
              <a:gd name="connsiteY5312" fmla="*/ 304800 h 6857998"/>
              <a:gd name="connsiteX5313" fmla="*/ 1045369 w 10531474"/>
              <a:gd name="connsiteY5313" fmla="*/ 309562 h 6857998"/>
              <a:gd name="connsiteX5314" fmla="*/ 1044178 w 10531474"/>
              <a:gd name="connsiteY5314" fmla="*/ 314325 h 6857998"/>
              <a:gd name="connsiteX5315" fmla="*/ 1042591 w 10531474"/>
              <a:gd name="connsiteY5315" fmla="*/ 320278 h 6857998"/>
              <a:gd name="connsiteX5316" fmla="*/ 1041003 w 10531474"/>
              <a:gd name="connsiteY5316" fmla="*/ 326231 h 6857998"/>
              <a:gd name="connsiteX5317" fmla="*/ 1038225 w 10531474"/>
              <a:gd name="connsiteY5317" fmla="*/ 332581 h 6857998"/>
              <a:gd name="connsiteX5318" fmla="*/ 1035050 w 10531474"/>
              <a:gd name="connsiteY5318" fmla="*/ 339725 h 6857998"/>
              <a:gd name="connsiteX5319" fmla="*/ 1030685 w 10531474"/>
              <a:gd name="connsiteY5319" fmla="*/ 346869 h 6857998"/>
              <a:gd name="connsiteX5320" fmla="*/ 1025525 w 10531474"/>
              <a:gd name="connsiteY5320" fmla="*/ 354806 h 6857998"/>
              <a:gd name="connsiteX5321" fmla="*/ 1025525 w 10531474"/>
              <a:gd name="connsiteY5321" fmla="*/ 405209 h 6857998"/>
              <a:gd name="connsiteX5322" fmla="*/ 1025922 w 10531474"/>
              <a:gd name="connsiteY5322" fmla="*/ 439340 h 6857998"/>
              <a:gd name="connsiteX5323" fmla="*/ 1044178 w 10531474"/>
              <a:gd name="connsiteY5323" fmla="*/ 443706 h 6857998"/>
              <a:gd name="connsiteX5324" fmla="*/ 1062435 w 10531474"/>
              <a:gd name="connsiteY5324" fmla="*/ 448469 h 6857998"/>
              <a:gd name="connsiteX5325" fmla="*/ 1071166 w 10531474"/>
              <a:gd name="connsiteY5325" fmla="*/ 450453 h 6857998"/>
              <a:gd name="connsiteX5326" fmla="*/ 1080691 w 10531474"/>
              <a:gd name="connsiteY5326" fmla="*/ 452437 h 6857998"/>
              <a:gd name="connsiteX5327" fmla="*/ 1089422 w 10531474"/>
              <a:gd name="connsiteY5327" fmla="*/ 453628 h 6857998"/>
              <a:gd name="connsiteX5328" fmla="*/ 1098947 w 10531474"/>
              <a:gd name="connsiteY5328" fmla="*/ 454422 h 6857998"/>
              <a:gd name="connsiteX5329" fmla="*/ 1105694 w 10531474"/>
              <a:gd name="connsiteY5329" fmla="*/ 455612 h 6857998"/>
              <a:gd name="connsiteX5330" fmla="*/ 1114028 w 10531474"/>
              <a:gd name="connsiteY5330" fmla="*/ 457200 h 6857998"/>
              <a:gd name="connsiteX5331" fmla="*/ 1121966 w 10531474"/>
              <a:gd name="connsiteY5331" fmla="*/ 458390 h 6857998"/>
              <a:gd name="connsiteX5332" fmla="*/ 1126332 w 10531474"/>
              <a:gd name="connsiteY5332" fmla="*/ 458787 h 6857998"/>
              <a:gd name="connsiteX5333" fmla="*/ 1130300 w 10531474"/>
              <a:gd name="connsiteY5333" fmla="*/ 458787 h 6857998"/>
              <a:gd name="connsiteX5334" fmla="*/ 1133872 w 10531474"/>
              <a:gd name="connsiteY5334" fmla="*/ 458390 h 6857998"/>
              <a:gd name="connsiteX5335" fmla="*/ 1137444 w 10531474"/>
              <a:gd name="connsiteY5335" fmla="*/ 457993 h 6857998"/>
              <a:gd name="connsiteX5336" fmla="*/ 1140619 w 10531474"/>
              <a:gd name="connsiteY5336" fmla="*/ 456009 h 6857998"/>
              <a:gd name="connsiteX5337" fmla="*/ 1143397 w 10531474"/>
              <a:gd name="connsiteY5337" fmla="*/ 454025 h 6857998"/>
              <a:gd name="connsiteX5338" fmla="*/ 1145778 w 10531474"/>
              <a:gd name="connsiteY5338" fmla="*/ 451247 h 6857998"/>
              <a:gd name="connsiteX5339" fmla="*/ 1147763 w 10531474"/>
              <a:gd name="connsiteY5339" fmla="*/ 447278 h 6857998"/>
              <a:gd name="connsiteX5340" fmla="*/ 1149350 w 10531474"/>
              <a:gd name="connsiteY5340" fmla="*/ 441722 h 6857998"/>
              <a:gd name="connsiteX5341" fmla="*/ 1150541 w 10531474"/>
              <a:gd name="connsiteY5341" fmla="*/ 435769 h 6857998"/>
              <a:gd name="connsiteX5342" fmla="*/ 1150938 w 10531474"/>
              <a:gd name="connsiteY5342" fmla="*/ 427037 h 6857998"/>
              <a:gd name="connsiteX5343" fmla="*/ 1150541 w 10531474"/>
              <a:gd name="connsiteY5343" fmla="*/ 420687 h 6857998"/>
              <a:gd name="connsiteX5344" fmla="*/ 1149350 w 10531474"/>
              <a:gd name="connsiteY5344" fmla="*/ 417512 h 6857998"/>
              <a:gd name="connsiteX5345" fmla="*/ 1148953 w 10531474"/>
              <a:gd name="connsiteY5345" fmla="*/ 415528 h 6857998"/>
              <a:gd name="connsiteX5346" fmla="*/ 1147763 w 10531474"/>
              <a:gd name="connsiteY5346" fmla="*/ 413940 h 6857998"/>
              <a:gd name="connsiteX5347" fmla="*/ 1146572 w 10531474"/>
              <a:gd name="connsiteY5347" fmla="*/ 412353 h 6857998"/>
              <a:gd name="connsiteX5348" fmla="*/ 1145382 w 10531474"/>
              <a:gd name="connsiteY5348" fmla="*/ 411162 h 6857998"/>
              <a:gd name="connsiteX5349" fmla="*/ 1144191 w 10531474"/>
              <a:gd name="connsiteY5349" fmla="*/ 410765 h 6857998"/>
              <a:gd name="connsiteX5350" fmla="*/ 1140619 w 10531474"/>
              <a:gd name="connsiteY5350" fmla="*/ 410369 h 6857998"/>
              <a:gd name="connsiteX5351" fmla="*/ 1137047 w 10531474"/>
              <a:gd name="connsiteY5351" fmla="*/ 410369 h 6857998"/>
              <a:gd name="connsiteX5352" fmla="*/ 1133078 w 10531474"/>
              <a:gd name="connsiteY5352" fmla="*/ 411956 h 6857998"/>
              <a:gd name="connsiteX5353" fmla="*/ 1129110 w 10531474"/>
              <a:gd name="connsiteY5353" fmla="*/ 413147 h 6857998"/>
              <a:gd name="connsiteX5354" fmla="*/ 1125935 w 10531474"/>
              <a:gd name="connsiteY5354" fmla="*/ 415131 h 6857998"/>
              <a:gd name="connsiteX5355" fmla="*/ 1118394 w 10531474"/>
              <a:gd name="connsiteY5355" fmla="*/ 419100 h 6857998"/>
              <a:gd name="connsiteX5356" fmla="*/ 1115616 w 10531474"/>
              <a:gd name="connsiteY5356" fmla="*/ 420687 h 6857998"/>
              <a:gd name="connsiteX5357" fmla="*/ 1113235 w 10531474"/>
              <a:gd name="connsiteY5357" fmla="*/ 421084 h 6857998"/>
              <a:gd name="connsiteX5358" fmla="*/ 1111250 w 10531474"/>
              <a:gd name="connsiteY5358" fmla="*/ 421481 h 6857998"/>
              <a:gd name="connsiteX5359" fmla="*/ 1110457 w 10531474"/>
              <a:gd name="connsiteY5359" fmla="*/ 421084 h 6857998"/>
              <a:gd name="connsiteX5360" fmla="*/ 1110060 w 10531474"/>
              <a:gd name="connsiteY5360" fmla="*/ 420290 h 6857998"/>
              <a:gd name="connsiteX5361" fmla="*/ 1104503 w 10531474"/>
              <a:gd name="connsiteY5361" fmla="*/ 409178 h 6857998"/>
              <a:gd name="connsiteX5362" fmla="*/ 1098947 w 10531474"/>
              <a:gd name="connsiteY5362" fmla="*/ 398065 h 6857998"/>
              <a:gd name="connsiteX5363" fmla="*/ 1093391 w 10531474"/>
              <a:gd name="connsiteY5363" fmla="*/ 387350 h 6857998"/>
              <a:gd name="connsiteX5364" fmla="*/ 1087438 w 10531474"/>
              <a:gd name="connsiteY5364" fmla="*/ 375840 h 6857998"/>
              <a:gd name="connsiteX5365" fmla="*/ 1083072 w 10531474"/>
              <a:gd name="connsiteY5365" fmla="*/ 364728 h 6857998"/>
              <a:gd name="connsiteX5366" fmla="*/ 1081088 w 10531474"/>
              <a:gd name="connsiteY5366" fmla="*/ 358775 h 6857998"/>
              <a:gd name="connsiteX5367" fmla="*/ 1079500 w 10531474"/>
              <a:gd name="connsiteY5367" fmla="*/ 352822 h 6857998"/>
              <a:gd name="connsiteX5368" fmla="*/ 1078310 w 10531474"/>
              <a:gd name="connsiteY5368" fmla="*/ 346472 h 6857998"/>
              <a:gd name="connsiteX5369" fmla="*/ 1077516 w 10531474"/>
              <a:gd name="connsiteY5369" fmla="*/ 340519 h 6857998"/>
              <a:gd name="connsiteX5370" fmla="*/ 1077516 w 10531474"/>
              <a:gd name="connsiteY5370" fmla="*/ 333772 h 6857998"/>
              <a:gd name="connsiteX5371" fmla="*/ 1078310 w 10531474"/>
              <a:gd name="connsiteY5371" fmla="*/ 327422 h 6857998"/>
              <a:gd name="connsiteX5372" fmla="*/ 1078707 w 10531474"/>
              <a:gd name="connsiteY5372" fmla="*/ 323453 h 6857998"/>
              <a:gd name="connsiteX5373" fmla="*/ 1079500 w 10531474"/>
              <a:gd name="connsiteY5373" fmla="*/ 319484 h 6857998"/>
              <a:gd name="connsiteX5374" fmla="*/ 1082278 w 10531474"/>
              <a:gd name="connsiteY5374" fmla="*/ 311547 h 6857998"/>
              <a:gd name="connsiteX5375" fmla="*/ 1087834 w 10531474"/>
              <a:gd name="connsiteY5375" fmla="*/ 295672 h 6857998"/>
              <a:gd name="connsiteX5376" fmla="*/ 1090613 w 10531474"/>
              <a:gd name="connsiteY5376" fmla="*/ 288131 h 6857998"/>
              <a:gd name="connsiteX5377" fmla="*/ 1091009 w 10531474"/>
              <a:gd name="connsiteY5377" fmla="*/ 283369 h 6857998"/>
              <a:gd name="connsiteX5378" fmla="*/ 1091406 w 10531474"/>
              <a:gd name="connsiteY5378" fmla="*/ 279797 h 6857998"/>
              <a:gd name="connsiteX5379" fmla="*/ 1091406 w 10531474"/>
              <a:gd name="connsiteY5379" fmla="*/ 275828 h 6857998"/>
              <a:gd name="connsiteX5380" fmla="*/ 1091009 w 10531474"/>
              <a:gd name="connsiteY5380" fmla="*/ 271065 h 6857998"/>
              <a:gd name="connsiteX5381" fmla="*/ 1090613 w 10531474"/>
              <a:gd name="connsiteY5381" fmla="*/ 266700 h 6857998"/>
              <a:gd name="connsiteX5382" fmla="*/ 1089025 w 10531474"/>
              <a:gd name="connsiteY5382" fmla="*/ 262731 h 6857998"/>
              <a:gd name="connsiteX5383" fmla="*/ 1084660 w 10531474"/>
              <a:gd name="connsiteY5383" fmla="*/ 251619 h 6857998"/>
              <a:gd name="connsiteX5384" fmla="*/ 1080691 w 10531474"/>
              <a:gd name="connsiteY5384" fmla="*/ 239712 h 6857998"/>
              <a:gd name="connsiteX5385" fmla="*/ 1079103 w 10531474"/>
              <a:gd name="connsiteY5385" fmla="*/ 233759 h 6857998"/>
              <a:gd name="connsiteX5386" fmla="*/ 1077516 w 10531474"/>
              <a:gd name="connsiteY5386" fmla="*/ 228203 h 6857998"/>
              <a:gd name="connsiteX5387" fmla="*/ 1076722 w 10531474"/>
              <a:gd name="connsiteY5387" fmla="*/ 222647 h 6857998"/>
              <a:gd name="connsiteX5388" fmla="*/ 1076325 w 10531474"/>
              <a:gd name="connsiteY5388" fmla="*/ 216694 h 6857998"/>
              <a:gd name="connsiteX5389" fmla="*/ 1076325 w 10531474"/>
              <a:gd name="connsiteY5389" fmla="*/ 211137 h 6857998"/>
              <a:gd name="connsiteX5390" fmla="*/ 1076722 w 10531474"/>
              <a:gd name="connsiteY5390" fmla="*/ 206375 h 6857998"/>
              <a:gd name="connsiteX5391" fmla="*/ 1078310 w 10531474"/>
              <a:gd name="connsiteY5391" fmla="*/ 200819 h 6857998"/>
              <a:gd name="connsiteX5392" fmla="*/ 1080294 w 10531474"/>
              <a:gd name="connsiteY5392" fmla="*/ 196056 h 6857998"/>
              <a:gd name="connsiteX5393" fmla="*/ 1083072 w 10531474"/>
              <a:gd name="connsiteY5393" fmla="*/ 191690 h 6857998"/>
              <a:gd name="connsiteX5394" fmla="*/ 1087041 w 10531474"/>
              <a:gd name="connsiteY5394" fmla="*/ 187722 h 6857998"/>
              <a:gd name="connsiteX5395" fmla="*/ 1091406 w 10531474"/>
              <a:gd name="connsiteY5395" fmla="*/ 183753 h 6857998"/>
              <a:gd name="connsiteX5396" fmla="*/ 1097360 w 10531474"/>
              <a:gd name="connsiteY5396" fmla="*/ 180181 h 6857998"/>
              <a:gd name="connsiteX5397" fmla="*/ 1104106 w 10531474"/>
              <a:gd name="connsiteY5397" fmla="*/ 177403 h 6857998"/>
              <a:gd name="connsiteX5398" fmla="*/ 1110457 w 10531474"/>
              <a:gd name="connsiteY5398" fmla="*/ 175815 h 6857998"/>
              <a:gd name="connsiteX5399" fmla="*/ 1116410 w 10531474"/>
              <a:gd name="connsiteY5399" fmla="*/ 175419 h 6857998"/>
              <a:gd name="connsiteX5400" fmla="*/ 1121966 w 10531474"/>
              <a:gd name="connsiteY5400" fmla="*/ 175815 h 6857998"/>
              <a:gd name="connsiteX5401" fmla="*/ 1127125 w 10531474"/>
              <a:gd name="connsiteY5401" fmla="*/ 177403 h 6857998"/>
              <a:gd name="connsiteX5402" fmla="*/ 1132681 w 10531474"/>
              <a:gd name="connsiteY5402" fmla="*/ 179784 h 6857998"/>
              <a:gd name="connsiteX5403" fmla="*/ 1137444 w 10531474"/>
              <a:gd name="connsiteY5403" fmla="*/ 182959 h 6857998"/>
              <a:gd name="connsiteX5404" fmla="*/ 1142603 w 10531474"/>
              <a:gd name="connsiteY5404" fmla="*/ 186134 h 6857998"/>
              <a:gd name="connsiteX5405" fmla="*/ 1146969 w 10531474"/>
              <a:gd name="connsiteY5405" fmla="*/ 190103 h 6857998"/>
              <a:gd name="connsiteX5406" fmla="*/ 1151334 w 10531474"/>
              <a:gd name="connsiteY5406" fmla="*/ 194469 h 6857998"/>
              <a:gd name="connsiteX5407" fmla="*/ 1160066 w 10531474"/>
              <a:gd name="connsiteY5407" fmla="*/ 203994 h 6857998"/>
              <a:gd name="connsiteX5408" fmla="*/ 1168400 w 10531474"/>
              <a:gd name="connsiteY5408" fmla="*/ 213915 h 6857998"/>
              <a:gd name="connsiteX5409" fmla="*/ 1177131 w 10531474"/>
              <a:gd name="connsiteY5409" fmla="*/ 222647 h 6857998"/>
              <a:gd name="connsiteX5410" fmla="*/ 1181497 w 10531474"/>
              <a:gd name="connsiteY5410" fmla="*/ 228203 h 6857998"/>
              <a:gd name="connsiteX5411" fmla="*/ 1185466 w 10531474"/>
              <a:gd name="connsiteY5411" fmla="*/ 233362 h 6857998"/>
              <a:gd name="connsiteX5412" fmla="*/ 1188641 w 10531474"/>
              <a:gd name="connsiteY5412" fmla="*/ 239315 h 6857998"/>
              <a:gd name="connsiteX5413" fmla="*/ 1191022 w 10531474"/>
              <a:gd name="connsiteY5413" fmla="*/ 245269 h 6857998"/>
              <a:gd name="connsiteX5414" fmla="*/ 1193006 w 10531474"/>
              <a:gd name="connsiteY5414" fmla="*/ 251222 h 6857998"/>
              <a:gd name="connsiteX5415" fmla="*/ 1194197 w 10531474"/>
              <a:gd name="connsiteY5415" fmla="*/ 257969 h 6857998"/>
              <a:gd name="connsiteX5416" fmla="*/ 1194594 w 10531474"/>
              <a:gd name="connsiteY5416" fmla="*/ 264319 h 6857998"/>
              <a:gd name="connsiteX5417" fmla="*/ 1193800 w 10531474"/>
              <a:gd name="connsiteY5417" fmla="*/ 271859 h 6857998"/>
              <a:gd name="connsiteX5418" fmla="*/ 1196578 w 10531474"/>
              <a:gd name="connsiteY5418" fmla="*/ 280590 h 6857998"/>
              <a:gd name="connsiteX5419" fmla="*/ 1199356 w 10531474"/>
              <a:gd name="connsiteY5419" fmla="*/ 288528 h 6857998"/>
              <a:gd name="connsiteX5420" fmla="*/ 1202531 w 10531474"/>
              <a:gd name="connsiteY5420" fmla="*/ 295275 h 6857998"/>
              <a:gd name="connsiteX5421" fmla="*/ 1205310 w 10531474"/>
              <a:gd name="connsiteY5421" fmla="*/ 300831 h 6857998"/>
              <a:gd name="connsiteX5422" fmla="*/ 1208485 w 10531474"/>
              <a:gd name="connsiteY5422" fmla="*/ 305197 h 6857998"/>
              <a:gd name="connsiteX5423" fmla="*/ 1210866 w 10531474"/>
              <a:gd name="connsiteY5423" fmla="*/ 307975 h 6857998"/>
              <a:gd name="connsiteX5424" fmla="*/ 1213644 w 10531474"/>
              <a:gd name="connsiteY5424" fmla="*/ 310753 h 6857998"/>
              <a:gd name="connsiteX5425" fmla="*/ 1216819 w 10531474"/>
              <a:gd name="connsiteY5425" fmla="*/ 311944 h 6857998"/>
              <a:gd name="connsiteX5426" fmla="*/ 1219200 w 10531474"/>
              <a:gd name="connsiteY5426" fmla="*/ 313134 h 6857998"/>
              <a:gd name="connsiteX5427" fmla="*/ 1221978 w 10531474"/>
              <a:gd name="connsiteY5427" fmla="*/ 313134 h 6857998"/>
              <a:gd name="connsiteX5428" fmla="*/ 1224756 w 10531474"/>
              <a:gd name="connsiteY5428" fmla="*/ 312340 h 6857998"/>
              <a:gd name="connsiteX5429" fmla="*/ 1227138 w 10531474"/>
              <a:gd name="connsiteY5429" fmla="*/ 311150 h 6857998"/>
              <a:gd name="connsiteX5430" fmla="*/ 1229916 w 10531474"/>
              <a:gd name="connsiteY5430" fmla="*/ 309562 h 6857998"/>
              <a:gd name="connsiteX5431" fmla="*/ 1232297 w 10531474"/>
              <a:gd name="connsiteY5431" fmla="*/ 307181 h 6857998"/>
              <a:gd name="connsiteX5432" fmla="*/ 1237853 w 10531474"/>
              <a:gd name="connsiteY5432" fmla="*/ 301625 h 6857998"/>
              <a:gd name="connsiteX5433" fmla="*/ 1242616 w 10531474"/>
              <a:gd name="connsiteY5433" fmla="*/ 295275 h 6857998"/>
              <a:gd name="connsiteX5434" fmla="*/ 1248172 w 10531474"/>
              <a:gd name="connsiteY5434" fmla="*/ 288131 h 6857998"/>
              <a:gd name="connsiteX5435" fmla="*/ 1252935 w 10531474"/>
              <a:gd name="connsiteY5435" fmla="*/ 281384 h 6857998"/>
              <a:gd name="connsiteX5436" fmla="*/ 1258491 w 10531474"/>
              <a:gd name="connsiteY5436" fmla="*/ 275034 h 6857998"/>
              <a:gd name="connsiteX5437" fmla="*/ 1260872 w 10531474"/>
              <a:gd name="connsiteY5437" fmla="*/ 272653 h 6857998"/>
              <a:gd name="connsiteX5438" fmla="*/ 1263253 w 10531474"/>
              <a:gd name="connsiteY5438" fmla="*/ 270272 h 6857998"/>
              <a:gd name="connsiteX5439" fmla="*/ 1266428 w 10531474"/>
              <a:gd name="connsiteY5439" fmla="*/ 268684 h 6857998"/>
              <a:gd name="connsiteX5440" fmla="*/ 1268810 w 10531474"/>
              <a:gd name="connsiteY5440" fmla="*/ 267494 h 6857998"/>
              <a:gd name="connsiteX5441" fmla="*/ 1271191 w 10531474"/>
              <a:gd name="connsiteY5441" fmla="*/ 266700 h 6857998"/>
              <a:gd name="connsiteX5442" fmla="*/ 1274366 w 10531474"/>
              <a:gd name="connsiteY5442" fmla="*/ 266700 h 6857998"/>
              <a:gd name="connsiteX5443" fmla="*/ 1276747 w 10531474"/>
              <a:gd name="connsiteY5443" fmla="*/ 267494 h 6857998"/>
              <a:gd name="connsiteX5444" fmla="*/ 1279525 w 10531474"/>
              <a:gd name="connsiteY5444" fmla="*/ 268684 h 6857998"/>
              <a:gd name="connsiteX5445" fmla="*/ 1283891 w 10531474"/>
              <a:gd name="connsiteY5445" fmla="*/ 263922 h 6857998"/>
              <a:gd name="connsiteX5446" fmla="*/ 1289050 w 10531474"/>
              <a:gd name="connsiteY5446" fmla="*/ 259556 h 6857998"/>
              <a:gd name="connsiteX5447" fmla="*/ 1293415 w 10531474"/>
              <a:gd name="connsiteY5447" fmla="*/ 255984 h 6857998"/>
              <a:gd name="connsiteX5448" fmla="*/ 1297782 w 10531474"/>
              <a:gd name="connsiteY5448" fmla="*/ 253206 h 6857998"/>
              <a:gd name="connsiteX5449" fmla="*/ 1302147 w 10531474"/>
              <a:gd name="connsiteY5449" fmla="*/ 251222 h 6857998"/>
              <a:gd name="connsiteX5450" fmla="*/ 1307307 w 10531474"/>
              <a:gd name="connsiteY5450" fmla="*/ 249634 h 6857998"/>
              <a:gd name="connsiteX5451" fmla="*/ 1311672 w 10531474"/>
              <a:gd name="connsiteY5451" fmla="*/ 249237 h 6857998"/>
              <a:gd name="connsiteX5452" fmla="*/ 1316038 w 10531474"/>
              <a:gd name="connsiteY5452" fmla="*/ 249237 h 6857998"/>
              <a:gd name="connsiteX5453" fmla="*/ 1320403 w 10531474"/>
              <a:gd name="connsiteY5453" fmla="*/ 249634 h 6857998"/>
              <a:gd name="connsiteX5454" fmla="*/ 1324769 w 10531474"/>
              <a:gd name="connsiteY5454" fmla="*/ 251222 h 6857998"/>
              <a:gd name="connsiteX5455" fmla="*/ 1329135 w 10531474"/>
              <a:gd name="connsiteY5455" fmla="*/ 253206 h 6857998"/>
              <a:gd name="connsiteX5456" fmla="*/ 1333500 w 10531474"/>
              <a:gd name="connsiteY5456" fmla="*/ 255587 h 6857998"/>
              <a:gd name="connsiteX5457" fmla="*/ 1338263 w 10531474"/>
              <a:gd name="connsiteY5457" fmla="*/ 258365 h 6857998"/>
              <a:gd name="connsiteX5458" fmla="*/ 1342628 w 10531474"/>
              <a:gd name="connsiteY5458" fmla="*/ 261937 h 6857998"/>
              <a:gd name="connsiteX5459" fmla="*/ 1346994 w 10531474"/>
              <a:gd name="connsiteY5459" fmla="*/ 265906 h 6857998"/>
              <a:gd name="connsiteX5460" fmla="*/ 1351360 w 10531474"/>
              <a:gd name="connsiteY5460" fmla="*/ 270272 h 6857998"/>
              <a:gd name="connsiteX5461" fmla="*/ 1378744 w 10531474"/>
              <a:gd name="connsiteY5461" fmla="*/ 252412 h 6857998"/>
              <a:gd name="connsiteX5462" fmla="*/ 1379538 w 10531474"/>
              <a:gd name="connsiteY5462" fmla="*/ 248840 h 6857998"/>
              <a:gd name="connsiteX5463" fmla="*/ 1379538 w 10531474"/>
              <a:gd name="connsiteY5463" fmla="*/ 244872 h 6857998"/>
              <a:gd name="connsiteX5464" fmla="*/ 1378744 w 10531474"/>
              <a:gd name="connsiteY5464" fmla="*/ 240903 h 6857998"/>
              <a:gd name="connsiteX5465" fmla="*/ 1377950 w 10531474"/>
              <a:gd name="connsiteY5465" fmla="*/ 236934 h 6857998"/>
              <a:gd name="connsiteX5466" fmla="*/ 1375172 w 10531474"/>
              <a:gd name="connsiteY5466" fmla="*/ 228600 h 6857998"/>
              <a:gd name="connsiteX5467" fmla="*/ 1371600 w 10531474"/>
              <a:gd name="connsiteY5467" fmla="*/ 220662 h 6857998"/>
              <a:gd name="connsiteX5468" fmla="*/ 1370013 w 10531474"/>
              <a:gd name="connsiteY5468" fmla="*/ 216694 h 6857998"/>
              <a:gd name="connsiteX5469" fmla="*/ 1369219 w 10531474"/>
              <a:gd name="connsiteY5469" fmla="*/ 212725 h 6857998"/>
              <a:gd name="connsiteX5470" fmla="*/ 1368425 w 10531474"/>
              <a:gd name="connsiteY5470" fmla="*/ 209153 h 6857998"/>
              <a:gd name="connsiteX5471" fmla="*/ 1369219 w 10531474"/>
              <a:gd name="connsiteY5471" fmla="*/ 205581 h 6857998"/>
              <a:gd name="connsiteX5472" fmla="*/ 1369616 w 10531474"/>
              <a:gd name="connsiteY5472" fmla="*/ 201612 h 6857998"/>
              <a:gd name="connsiteX5473" fmla="*/ 1371600 w 10531474"/>
              <a:gd name="connsiteY5473" fmla="*/ 198040 h 6857998"/>
              <a:gd name="connsiteX5474" fmla="*/ 1374378 w 10531474"/>
              <a:gd name="connsiteY5474" fmla="*/ 194469 h 6857998"/>
              <a:gd name="connsiteX5475" fmla="*/ 1378347 w 10531474"/>
              <a:gd name="connsiteY5475" fmla="*/ 191294 h 6857998"/>
              <a:gd name="connsiteX5476" fmla="*/ 1382316 w 10531474"/>
              <a:gd name="connsiteY5476" fmla="*/ 188515 h 6857998"/>
              <a:gd name="connsiteX5477" fmla="*/ 1386285 w 10531474"/>
              <a:gd name="connsiteY5477" fmla="*/ 186134 h 6857998"/>
              <a:gd name="connsiteX5478" fmla="*/ 1390253 w 10531474"/>
              <a:gd name="connsiteY5478" fmla="*/ 184944 h 6857998"/>
              <a:gd name="connsiteX5479" fmla="*/ 1394222 w 10531474"/>
              <a:gd name="connsiteY5479" fmla="*/ 183753 h 6857998"/>
              <a:gd name="connsiteX5480" fmla="*/ 1398191 w 10531474"/>
              <a:gd name="connsiteY5480" fmla="*/ 182959 h 6857998"/>
              <a:gd name="connsiteX5481" fmla="*/ 1402160 w 10531474"/>
              <a:gd name="connsiteY5481" fmla="*/ 182959 h 6857998"/>
              <a:gd name="connsiteX5482" fmla="*/ 1405335 w 10531474"/>
              <a:gd name="connsiteY5482" fmla="*/ 182959 h 6857998"/>
              <a:gd name="connsiteX5483" fmla="*/ 1409303 w 10531474"/>
              <a:gd name="connsiteY5483" fmla="*/ 183356 h 6857998"/>
              <a:gd name="connsiteX5484" fmla="*/ 1413273 w 10531474"/>
              <a:gd name="connsiteY5484" fmla="*/ 184150 h 6857998"/>
              <a:gd name="connsiteX5485" fmla="*/ 1417240 w 10531474"/>
              <a:gd name="connsiteY5485" fmla="*/ 185737 h 6857998"/>
              <a:gd name="connsiteX5486" fmla="*/ 1420813 w 10531474"/>
              <a:gd name="connsiteY5486" fmla="*/ 187325 h 6857998"/>
              <a:gd name="connsiteX5487" fmla="*/ 1424781 w 10531474"/>
              <a:gd name="connsiteY5487" fmla="*/ 189309 h 6857998"/>
              <a:gd name="connsiteX5488" fmla="*/ 1427956 w 10531474"/>
              <a:gd name="connsiteY5488" fmla="*/ 191690 h 6857998"/>
              <a:gd name="connsiteX5489" fmla="*/ 1431528 w 10531474"/>
              <a:gd name="connsiteY5489" fmla="*/ 194469 h 6857998"/>
              <a:gd name="connsiteX5490" fmla="*/ 1435100 w 10531474"/>
              <a:gd name="connsiteY5490" fmla="*/ 197644 h 6857998"/>
              <a:gd name="connsiteX5491" fmla="*/ 1438275 w 10531474"/>
              <a:gd name="connsiteY5491" fmla="*/ 200819 h 6857998"/>
              <a:gd name="connsiteX5492" fmla="*/ 1435497 w 10531474"/>
              <a:gd name="connsiteY5492" fmla="*/ 202009 h 6857998"/>
              <a:gd name="connsiteX5493" fmla="*/ 1433115 w 10531474"/>
              <a:gd name="connsiteY5493" fmla="*/ 203597 h 6857998"/>
              <a:gd name="connsiteX5494" fmla="*/ 1431926 w 10531474"/>
              <a:gd name="connsiteY5494" fmla="*/ 203994 h 6857998"/>
              <a:gd name="connsiteX5495" fmla="*/ 1431132 w 10531474"/>
              <a:gd name="connsiteY5495" fmla="*/ 204390 h 6857998"/>
              <a:gd name="connsiteX5496" fmla="*/ 1428353 w 10531474"/>
              <a:gd name="connsiteY5496" fmla="*/ 204787 h 6857998"/>
              <a:gd name="connsiteX5497" fmla="*/ 1428353 w 10531474"/>
              <a:gd name="connsiteY5497" fmla="*/ 206375 h 6857998"/>
              <a:gd name="connsiteX5498" fmla="*/ 1431926 w 10531474"/>
              <a:gd name="connsiteY5498" fmla="*/ 203994 h 6857998"/>
              <a:gd name="connsiteX5499" fmla="*/ 1433513 w 10531474"/>
              <a:gd name="connsiteY5499" fmla="*/ 203597 h 6857998"/>
              <a:gd name="connsiteX5500" fmla="*/ 1435894 w 10531474"/>
              <a:gd name="connsiteY5500" fmla="*/ 202406 h 6857998"/>
              <a:gd name="connsiteX5501" fmla="*/ 1438275 w 10531474"/>
              <a:gd name="connsiteY5501" fmla="*/ 200819 h 6857998"/>
              <a:gd name="connsiteX5502" fmla="*/ 1442244 w 10531474"/>
              <a:gd name="connsiteY5502" fmla="*/ 211931 h 6857998"/>
              <a:gd name="connsiteX5503" fmla="*/ 1445419 w 10531474"/>
              <a:gd name="connsiteY5503" fmla="*/ 222647 h 6857998"/>
              <a:gd name="connsiteX5504" fmla="*/ 1448197 w 10531474"/>
              <a:gd name="connsiteY5504" fmla="*/ 233362 h 6857998"/>
              <a:gd name="connsiteX5505" fmla="*/ 1450182 w 10531474"/>
              <a:gd name="connsiteY5505" fmla="*/ 244078 h 6857998"/>
              <a:gd name="connsiteX5506" fmla="*/ 1451769 w 10531474"/>
              <a:gd name="connsiteY5506" fmla="*/ 254397 h 6857998"/>
              <a:gd name="connsiteX5507" fmla="*/ 1452960 w 10531474"/>
              <a:gd name="connsiteY5507" fmla="*/ 265509 h 6857998"/>
              <a:gd name="connsiteX5508" fmla="*/ 1452960 w 10531474"/>
              <a:gd name="connsiteY5508" fmla="*/ 276225 h 6857998"/>
              <a:gd name="connsiteX5509" fmla="*/ 1452960 w 10531474"/>
              <a:gd name="connsiteY5509" fmla="*/ 286544 h 6857998"/>
              <a:gd name="connsiteX5510" fmla="*/ 1452563 w 10531474"/>
              <a:gd name="connsiteY5510" fmla="*/ 297259 h 6857998"/>
              <a:gd name="connsiteX5511" fmla="*/ 1450975 w 10531474"/>
              <a:gd name="connsiteY5511" fmla="*/ 307578 h 6857998"/>
              <a:gd name="connsiteX5512" fmla="*/ 1449785 w 10531474"/>
              <a:gd name="connsiteY5512" fmla="*/ 318294 h 6857998"/>
              <a:gd name="connsiteX5513" fmla="*/ 1447403 w 10531474"/>
              <a:gd name="connsiteY5513" fmla="*/ 328612 h 6857998"/>
              <a:gd name="connsiteX5514" fmla="*/ 1444625 w 10531474"/>
              <a:gd name="connsiteY5514" fmla="*/ 339725 h 6857998"/>
              <a:gd name="connsiteX5515" fmla="*/ 1441450 w 10531474"/>
              <a:gd name="connsiteY5515" fmla="*/ 350044 h 6857998"/>
              <a:gd name="connsiteX5516" fmla="*/ 1437482 w 10531474"/>
              <a:gd name="connsiteY5516" fmla="*/ 360759 h 6857998"/>
              <a:gd name="connsiteX5517" fmla="*/ 1433513 w 10531474"/>
              <a:gd name="connsiteY5517" fmla="*/ 371078 h 6857998"/>
              <a:gd name="connsiteX5518" fmla="*/ 1450975 w 10531474"/>
              <a:gd name="connsiteY5518" fmla="*/ 405209 h 6857998"/>
              <a:gd name="connsiteX5519" fmla="*/ 1481932 w 10531474"/>
              <a:gd name="connsiteY5519" fmla="*/ 454422 h 6857998"/>
              <a:gd name="connsiteX5520" fmla="*/ 1485107 w 10531474"/>
              <a:gd name="connsiteY5520" fmla="*/ 445294 h 6857998"/>
              <a:gd name="connsiteX5521" fmla="*/ 1488678 w 10531474"/>
              <a:gd name="connsiteY5521" fmla="*/ 436562 h 6857998"/>
              <a:gd name="connsiteX5522" fmla="*/ 1496219 w 10531474"/>
              <a:gd name="connsiteY5522" fmla="*/ 418703 h 6857998"/>
              <a:gd name="connsiteX5523" fmla="*/ 1504156 w 10531474"/>
              <a:gd name="connsiteY5523" fmla="*/ 400447 h 6857998"/>
              <a:gd name="connsiteX5524" fmla="*/ 1507331 w 10531474"/>
              <a:gd name="connsiteY5524" fmla="*/ 391715 h 6857998"/>
              <a:gd name="connsiteX5525" fmla="*/ 1510110 w 10531474"/>
              <a:gd name="connsiteY5525" fmla="*/ 382984 h 6857998"/>
              <a:gd name="connsiteX5526" fmla="*/ 1512491 w 10531474"/>
              <a:gd name="connsiteY5526" fmla="*/ 373459 h 6857998"/>
              <a:gd name="connsiteX5527" fmla="*/ 1514078 w 10531474"/>
              <a:gd name="connsiteY5527" fmla="*/ 363934 h 6857998"/>
              <a:gd name="connsiteX5528" fmla="*/ 1514475 w 10531474"/>
              <a:gd name="connsiteY5528" fmla="*/ 354806 h 6857998"/>
              <a:gd name="connsiteX5529" fmla="*/ 1514078 w 10531474"/>
              <a:gd name="connsiteY5529" fmla="*/ 345281 h 6857998"/>
              <a:gd name="connsiteX5530" fmla="*/ 1512888 w 10531474"/>
              <a:gd name="connsiteY5530" fmla="*/ 340915 h 6857998"/>
              <a:gd name="connsiteX5531" fmla="*/ 1512094 w 10531474"/>
              <a:gd name="connsiteY5531" fmla="*/ 336153 h 6857998"/>
              <a:gd name="connsiteX5532" fmla="*/ 1510507 w 10531474"/>
              <a:gd name="connsiteY5532" fmla="*/ 331390 h 6857998"/>
              <a:gd name="connsiteX5533" fmla="*/ 1509316 w 10531474"/>
              <a:gd name="connsiteY5533" fmla="*/ 326231 h 6857998"/>
              <a:gd name="connsiteX5534" fmla="*/ 1506538 w 10531474"/>
              <a:gd name="connsiteY5534" fmla="*/ 321469 h 6857998"/>
              <a:gd name="connsiteX5535" fmla="*/ 1504156 w 10531474"/>
              <a:gd name="connsiteY5535" fmla="*/ 316309 h 6857998"/>
              <a:gd name="connsiteX5536" fmla="*/ 1501378 w 10531474"/>
              <a:gd name="connsiteY5536" fmla="*/ 311547 h 6857998"/>
              <a:gd name="connsiteX5537" fmla="*/ 1497807 w 10531474"/>
              <a:gd name="connsiteY5537" fmla="*/ 306784 h 6857998"/>
              <a:gd name="connsiteX5538" fmla="*/ 1492250 w 10531474"/>
              <a:gd name="connsiteY5538" fmla="*/ 301228 h 6857998"/>
              <a:gd name="connsiteX5539" fmla="*/ 1487488 w 10531474"/>
              <a:gd name="connsiteY5539" fmla="*/ 295672 h 6857998"/>
              <a:gd name="connsiteX5540" fmla="*/ 1483122 w 10531474"/>
              <a:gd name="connsiteY5540" fmla="*/ 290512 h 6857998"/>
              <a:gd name="connsiteX5541" fmla="*/ 1479153 w 10531474"/>
              <a:gd name="connsiteY5541" fmla="*/ 284559 h 6857998"/>
              <a:gd name="connsiteX5542" fmla="*/ 1475581 w 10531474"/>
              <a:gd name="connsiteY5542" fmla="*/ 278606 h 6857998"/>
              <a:gd name="connsiteX5543" fmla="*/ 1473200 w 10531474"/>
              <a:gd name="connsiteY5543" fmla="*/ 272653 h 6857998"/>
              <a:gd name="connsiteX5544" fmla="*/ 1470819 w 10531474"/>
              <a:gd name="connsiteY5544" fmla="*/ 266700 h 6857998"/>
              <a:gd name="connsiteX5545" fmla="*/ 1469628 w 10531474"/>
              <a:gd name="connsiteY5545" fmla="*/ 260747 h 6857998"/>
              <a:gd name="connsiteX5546" fmla="*/ 1468835 w 10531474"/>
              <a:gd name="connsiteY5546" fmla="*/ 255190 h 6857998"/>
              <a:gd name="connsiteX5547" fmla="*/ 1469232 w 10531474"/>
              <a:gd name="connsiteY5547" fmla="*/ 248840 h 6857998"/>
              <a:gd name="connsiteX5548" fmla="*/ 1469628 w 10531474"/>
              <a:gd name="connsiteY5548" fmla="*/ 242887 h 6857998"/>
              <a:gd name="connsiteX5549" fmla="*/ 1471216 w 10531474"/>
              <a:gd name="connsiteY5549" fmla="*/ 236934 h 6857998"/>
              <a:gd name="connsiteX5550" fmla="*/ 1473597 w 10531474"/>
              <a:gd name="connsiteY5550" fmla="*/ 231378 h 6857998"/>
              <a:gd name="connsiteX5551" fmla="*/ 1477169 w 10531474"/>
              <a:gd name="connsiteY5551" fmla="*/ 225425 h 6857998"/>
              <a:gd name="connsiteX5552" fmla="*/ 1481138 w 10531474"/>
              <a:gd name="connsiteY5552" fmla="*/ 220265 h 6857998"/>
              <a:gd name="connsiteX5553" fmla="*/ 1485503 w 10531474"/>
              <a:gd name="connsiteY5553" fmla="*/ 215106 h 6857998"/>
              <a:gd name="connsiteX5554" fmla="*/ 1495425 w 10531474"/>
              <a:gd name="connsiteY5554" fmla="*/ 206375 h 6857998"/>
              <a:gd name="connsiteX5555" fmla="*/ 1500188 w 10531474"/>
              <a:gd name="connsiteY5555" fmla="*/ 201612 h 6857998"/>
              <a:gd name="connsiteX5556" fmla="*/ 1505744 w 10531474"/>
              <a:gd name="connsiteY5556" fmla="*/ 197644 h 6857998"/>
              <a:gd name="connsiteX5557" fmla="*/ 1511697 w 10531474"/>
              <a:gd name="connsiteY5557" fmla="*/ 193278 h 6857998"/>
              <a:gd name="connsiteX5558" fmla="*/ 1517650 w 10531474"/>
              <a:gd name="connsiteY5558" fmla="*/ 189706 h 6857998"/>
              <a:gd name="connsiteX5559" fmla="*/ 1523206 w 10531474"/>
              <a:gd name="connsiteY5559" fmla="*/ 186928 h 6857998"/>
              <a:gd name="connsiteX5560" fmla="*/ 1529953 w 10531474"/>
              <a:gd name="connsiteY5560" fmla="*/ 184150 h 6857998"/>
              <a:gd name="connsiteX5561" fmla="*/ 1536303 w 10531474"/>
              <a:gd name="connsiteY5561" fmla="*/ 182959 h 6857998"/>
              <a:gd name="connsiteX5562" fmla="*/ 1542654 w 10531474"/>
              <a:gd name="connsiteY5562" fmla="*/ 181769 h 6857998"/>
              <a:gd name="connsiteX5563" fmla="*/ 1549003 w 10531474"/>
              <a:gd name="connsiteY5563" fmla="*/ 182165 h 6857998"/>
              <a:gd name="connsiteX5564" fmla="*/ 1552178 w 10531474"/>
              <a:gd name="connsiteY5564" fmla="*/ 183356 h 6857998"/>
              <a:gd name="connsiteX5565" fmla="*/ 1555751 w 10531474"/>
              <a:gd name="connsiteY5565" fmla="*/ 184150 h 6857998"/>
              <a:gd name="connsiteX5566" fmla="*/ 1559322 w 10531474"/>
              <a:gd name="connsiteY5566" fmla="*/ 185737 h 6857998"/>
              <a:gd name="connsiteX5567" fmla="*/ 1562497 w 10531474"/>
              <a:gd name="connsiteY5567" fmla="*/ 187325 h 6857998"/>
              <a:gd name="connsiteX5568" fmla="*/ 1566069 w 10531474"/>
              <a:gd name="connsiteY5568" fmla="*/ 189309 h 6857998"/>
              <a:gd name="connsiteX5569" fmla="*/ 1569641 w 10531474"/>
              <a:gd name="connsiteY5569" fmla="*/ 192087 h 6857998"/>
              <a:gd name="connsiteX5570" fmla="*/ 1572419 w 10531474"/>
              <a:gd name="connsiteY5570" fmla="*/ 194469 h 6857998"/>
              <a:gd name="connsiteX5571" fmla="*/ 1575991 w 10531474"/>
              <a:gd name="connsiteY5571" fmla="*/ 198040 h 6857998"/>
              <a:gd name="connsiteX5572" fmla="*/ 1579563 w 10531474"/>
              <a:gd name="connsiteY5572" fmla="*/ 202009 h 6857998"/>
              <a:gd name="connsiteX5573" fmla="*/ 1582738 w 10531474"/>
              <a:gd name="connsiteY5573" fmla="*/ 206375 h 6857998"/>
              <a:gd name="connsiteX5574" fmla="*/ 1585913 w 10531474"/>
              <a:gd name="connsiteY5574" fmla="*/ 215106 h 6857998"/>
              <a:gd name="connsiteX5575" fmla="*/ 1587103 w 10531474"/>
              <a:gd name="connsiteY5575" fmla="*/ 224234 h 6857998"/>
              <a:gd name="connsiteX5576" fmla="*/ 1588294 w 10531474"/>
              <a:gd name="connsiteY5576" fmla="*/ 232569 h 6857998"/>
              <a:gd name="connsiteX5577" fmla="*/ 1588294 w 10531474"/>
              <a:gd name="connsiteY5577" fmla="*/ 236934 h 6857998"/>
              <a:gd name="connsiteX5578" fmla="*/ 1587897 w 10531474"/>
              <a:gd name="connsiteY5578" fmla="*/ 240903 h 6857998"/>
              <a:gd name="connsiteX5579" fmla="*/ 1586707 w 10531474"/>
              <a:gd name="connsiteY5579" fmla="*/ 244872 h 6857998"/>
              <a:gd name="connsiteX5580" fmla="*/ 1585913 w 10531474"/>
              <a:gd name="connsiteY5580" fmla="*/ 248840 h 6857998"/>
              <a:gd name="connsiteX5581" fmla="*/ 1583928 w 10531474"/>
              <a:gd name="connsiteY5581" fmla="*/ 252412 h 6857998"/>
              <a:gd name="connsiteX5582" fmla="*/ 1581944 w 10531474"/>
              <a:gd name="connsiteY5582" fmla="*/ 256381 h 6857998"/>
              <a:gd name="connsiteX5583" fmla="*/ 1579563 w 10531474"/>
              <a:gd name="connsiteY5583" fmla="*/ 259953 h 6857998"/>
              <a:gd name="connsiteX5584" fmla="*/ 1576785 w 10531474"/>
              <a:gd name="connsiteY5584" fmla="*/ 263922 h 6857998"/>
              <a:gd name="connsiteX5585" fmla="*/ 1573610 w 10531474"/>
              <a:gd name="connsiteY5585" fmla="*/ 267494 h 6857998"/>
              <a:gd name="connsiteX5586" fmla="*/ 1569641 w 10531474"/>
              <a:gd name="connsiteY5586" fmla="*/ 270669 h 6857998"/>
              <a:gd name="connsiteX5587" fmla="*/ 1569641 w 10531474"/>
              <a:gd name="connsiteY5587" fmla="*/ 276225 h 6857998"/>
              <a:gd name="connsiteX5588" fmla="*/ 1568450 w 10531474"/>
              <a:gd name="connsiteY5588" fmla="*/ 280987 h 6857998"/>
              <a:gd name="connsiteX5589" fmla="*/ 1567656 w 10531474"/>
              <a:gd name="connsiteY5589" fmla="*/ 286147 h 6857998"/>
              <a:gd name="connsiteX5590" fmla="*/ 1565672 w 10531474"/>
              <a:gd name="connsiteY5590" fmla="*/ 290909 h 6857998"/>
              <a:gd name="connsiteX5591" fmla="*/ 1563291 w 10531474"/>
              <a:gd name="connsiteY5591" fmla="*/ 295275 h 6857998"/>
              <a:gd name="connsiteX5592" fmla="*/ 1559719 w 10531474"/>
              <a:gd name="connsiteY5592" fmla="*/ 299244 h 6857998"/>
              <a:gd name="connsiteX5593" fmla="*/ 1556147 w 10531474"/>
              <a:gd name="connsiteY5593" fmla="*/ 303212 h 6857998"/>
              <a:gd name="connsiteX5594" fmla="*/ 1552178 w 10531474"/>
              <a:gd name="connsiteY5594" fmla="*/ 306784 h 6857998"/>
              <a:gd name="connsiteX5595" fmla="*/ 1551781 w 10531474"/>
              <a:gd name="connsiteY5595" fmla="*/ 310753 h 6857998"/>
              <a:gd name="connsiteX5596" fmla="*/ 1551385 w 10531474"/>
              <a:gd name="connsiteY5596" fmla="*/ 314325 h 6857998"/>
              <a:gd name="connsiteX5597" fmla="*/ 1551385 w 10531474"/>
              <a:gd name="connsiteY5597" fmla="*/ 318294 h 6857998"/>
              <a:gd name="connsiteX5598" fmla="*/ 1551781 w 10531474"/>
              <a:gd name="connsiteY5598" fmla="*/ 321865 h 6857998"/>
              <a:gd name="connsiteX5599" fmla="*/ 1552973 w 10531474"/>
              <a:gd name="connsiteY5599" fmla="*/ 324644 h 6857998"/>
              <a:gd name="connsiteX5600" fmla="*/ 1553766 w 10531474"/>
              <a:gd name="connsiteY5600" fmla="*/ 327819 h 6857998"/>
              <a:gd name="connsiteX5601" fmla="*/ 1556147 w 10531474"/>
              <a:gd name="connsiteY5601" fmla="*/ 333772 h 6857998"/>
              <a:gd name="connsiteX5602" fmla="*/ 1560116 w 10531474"/>
              <a:gd name="connsiteY5602" fmla="*/ 338534 h 6857998"/>
              <a:gd name="connsiteX5603" fmla="*/ 1564481 w 10531474"/>
              <a:gd name="connsiteY5603" fmla="*/ 342900 h 6857998"/>
              <a:gd name="connsiteX5604" fmla="*/ 1569641 w 10531474"/>
              <a:gd name="connsiteY5604" fmla="*/ 347265 h 6857998"/>
              <a:gd name="connsiteX5605" fmla="*/ 1574404 w 10531474"/>
              <a:gd name="connsiteY5605" fmla="*/ 351234 h 6857998"/>
              <a:gd name="connsiteX5606" fmla="*/ 1585119 w 10531474"/>
              <a:gd name="connsiteY5606" fmla="*/ 358775 h 6857998"/>
              <a:gd name="connsiteX5607" fmla="*/ 1590675 w 10531474"/>
              <a:gd name="connsiteY5607" fmla="*/ 362744 h 6857998"/>
              <a:gd name="connsiteX5608" fmla="*/ 1595438 w 10531474"/>
              <a:gd name="connsiteY5608" fmla="*/ 367109 h 6857998"/>
              <a:gd name="connsiteX5609" fmla="*/ 1599406 w 10531474"/>
              <a:gd name="connsiteY5609" fmla="*/ 371475 h 6857998"/>
              <a:gd name="connsiteX5610" fmla="*/ 1603376 w 10531474"/>
              <a:gd name="connsiteY5610" fmla="*/ 377031 h 6857998"/>
              <a:gd name="connsiteX5611" fmla="*/ 1604566 w 10531474"/>
              <a:gd name="connsiteY5611" fmla="*/ 379412 h 6857998"/>
              <a:gd name="connsiteX5612" fmla="*/ 1605757 w 10531474"/>
              <a:gd name="connsiteY5612" fmla="*/ 382190 h 6857998"/>
              <a:gd name="connsiteX5613" fmla="*/ 1606947 w 10531474"/>
              <a:gd name="connsiteY5613" fmla="*/ 385365 h 6857998"/>
              <a:gd name="connsiteX5614" fmla="*/ 1607344 w 10531474"/>
              <a:gd name="connsiteY5614" fmla="*/ 388540 h 6857998"/>
              <a:gd name="connsiteX5615" fmla="*/ 1614488 w 10531474"/>
              <a:gd name="connsiteY5615" fmla="*/ 392112 h 6857998"/>
              <a:gd name="connsiteX5616" fmla="*/ 1617663 w 10531474"/>
              <a:gd name="connsiteY5616" fmla="*/ 393700 h 6857998"/>
              <a:gd name="connsiteX5617" fmla="*/ 1620838 w 10531474"/>
              <a:gd name="connsiteY5617" fmla="*/ 394097 h 6857998"/>
              <a:gd name="connsiteX5618" fmla="*/ 1623219 w 10531474"/>
              <a:gd name="connsiteY5618" fmla="*/ 394097 h 6857998"/>
              <a:gd name="connsiteX5619" fmla="*/ 1625600 w 10531474"/>
              <a:gd name="connsiteY5619" fmla="*/ 394097 h 6857998"/>
              <a:gd name="connsiteX5620" fmla="*/ 1627585 w 10531474"/>
              <a:gd name="connsiteY5620" fmla="*/ 393700 h 6857998"/>
              <a:gd name="connsiteX5621" fmla="*/ 1629569 w 10531474"/>
              <a:gd name="connsiteY5621" fmla="*/ 392509 h 6857998"/>
              <a:gd name="connsiteX5622" fmla="*/ 1631553 w 10531474"/>
              <a:gd name="connsiteY5622" fmla="*/ 391715 h 6857998"/>
              <a:gd name="connsiteX5623" fmla="*/ 1632348 w 10531474"/>
              <a:gd name="connsiteY5623" fmla="*/ 389731 h 6857998"/>
              <a:gd name="connsiteX5624" fmla="*/ 1633935 w 10531474"/>
              <a:gd name="connsiteY5624" fmla="*/ 387747 h 6857998"/>
              <a:gd name="connsiteX5625" fmla="*/ 1635126 w 10531474"/>
              <a:gd name="connsiteY5625" fmla="*/ 385365 h 6857998"/>
              <a:gd name="connsiteX5626" fmla="*/ 1635522 w 10531474"/>
              <a:gd name="connsiteY5626" fmla="*/ 382190 h 6857998"/>
              <a:gd name="connsiteX5627" fmla="*/ 1635919 w 10531474"/>
              <a:gd name="connsiteY5627" fmla="*/ 379015 h 6857998"/>
              <a:gd name="connsiteX5628" fmla="*/ 1636316 w 10531474"/>
              <a:gd name="connsiteY5628" fmla="*/ 371078 h 6857998"/>
              <a:gd name="connsiteX5629" fmla="*/ 1636316 w 10531474"/>
              <a:gd name="connsiteY5629" fmla="*/ 366712 h 6857998"/>
              <a:gd name="connsiteX5630" fmla="*/ 1636713 w 10531474"/>
              <a:gd name="connsiteY5630" fmla="*/ 362744 h 6857998"/>
              <a:gd name="connsiteX5631" fmla="*/ 1637507 w 10531474"/>
              <a:gd name="connsiteY5631" fmla="*/ 358378 h 6857998"/>
              <a:gd name="connsiteX5632" fmla="*/ 1638300 w 10531474"/>
              <a:gd name="connsiteY5632" fmla="*/ 354409 h 6857998"/>
              <a:gd name="connsiteX5633" fmla="*/ 1639888 w 10531474"/>
              <a:gd name="connsiteY5633" fmla="*/ 350837 h 6857998"/>
              <a:gd name="connsiteX5634" fmla="*/ 1641475 w 10531474"/>
              <a:gd name="connsiteY5634" fmla="*/ 347265 h 6857998"/>
              <a:gd name="connsiteX5635" fmla="*/ 1642666 w 10531474"/>
              <a:gd name="connsiteY5635" fmla="*/ 344090 h 6857998"/>
              <a:gd name="connsiteX5636" fmla="*/ 1644650 w 10531474"/>
              <a:gd name="connsiteY5636" fmla="*/ 340519 h 6857998"/>
              <a:gd name="connsiteX5637" fmla="*/ 1647031 w 10531474"/>
              <a:gd name="connsiteY5637" fmla="*/ 337740 h 6857998"/>
              <a:gd name="connsiteX5638" fmla="*/ 1649810 w 10531474"/>
              <a:gd name="connsiteY5638" fmla="*/ 334565 h 6857998"/>
              <a:gd name="connsiteX5639" fmla="*/ 1655763 w 10531474"/>
              <a:gd name="connsiteY5639" fmla="*/ 329406 h 6857998"/>
              <a:gd name="connsiteX5640" fmla="*/ 1662113 w 10531474"/>
              <a:gd name="connsiteY5640" fmla="*/ 324644 h 6857998"/>
              <a:gd name="connsiteX5641" fmla="*/ 1669257 w 10531474"/>
              <a:gd name="connsiteY5641" fmla="*/ 321072 h 6857998"/>
              <a:gd name="connsiteX5642" fmla="*/ 1670447 w 10531474"/>
              <a:gd name="connsiteY5642" fmla="*/ 304006 h 6857998"/>
              <a:gd name="connsiteX5643" fmla="*/ 1666082 w 10531474"/>
              <a:gd name="connsiteY5643" fmla="*/ 303212 h 6857998"/>
              <a:gd name="connsiteX5644" fmla="*/ 1661319 w 10531474"/>
              <a:gd name="connsiteY5644" fmla="*/ 301625 h 6857998"/>
              <a:gd name="connsiteX5645" fmla="*/ 1656557 w 10531474"/>
              <a:gd name="connsiteY5645" fmla="*/ 300434 h 6857998"/>
              <a:gd name="connsiteX5646" fmla="*/ 1652191 w 10531474"/>
              <a:gd name="connsiteY5646" fmla="*/ 298847 h 6857998"/>
              <a:gd name="connsiteX5647" fmla="*/ 1648619 w 10531474"/>
              <a:gd name="connsiteY5647" fmla="*/ 296862 h 6857998"/>
              <a:gd name="connsiteX5648" fmla="*/ 1645841 w 10531474"/>
              <a:gd name="connsiteY5648" fmla="*/ 294878 h 6857998"/>
              <a:gd name="connsiteX5649" fmla="*/ 1644650 w 10531474"/>
              <a:gd name="connsiteY5649" fmla="*/ 293687 h 6857998"/>
              <a:gd name="connsiteX5650" fmla="*/ 1644253 w 10531474"/>
              <a:gd name="connsiteY5650" fmla="*/ 292894 h 6857998"/>
              <a:gd name="connsiteX5651" fmla="*/ 1644253 w 10531474"/>
              <a:gd name="connsiteY5651" fmla="*/ 292497 h 6857998"/>
              <a:gd name="connsiteX5652" fmla="*/ 1644650 w 10531474"/>
              <a:gd name="connsiteY5652" fmla="*/ 291306 h 6857998"/>
              <a:gd name="connsiteX5653" fmla="*/ 1649016 w 10531474"/>
              <a:gd name="connsiteY5653" fmla="*/ 288528 h 6857998"/>
              <a:gd name="connsiteX5654" fmla="*/ 1652985 w 10531474"/>
              <a:gd name="connsiteY5654" fmla="*/ 286147 h 6857998"/>
              <a:gd name="connsiteX5655" fmla="*/ 1657350 w 10531474"/>
              <a:gd name="connsiteY5655" fmla="*/ 284162 h 6857998"/>
              <a:gd name="connsiteX5656" fmla="*/ 1661319 w 10531474"/>
              <a:gd name="connsiteY5656" fmla="*/ 282972 h 6857998"/>
              <a:gd name="connsiteX5657" fmla="*/ 1665288 w 10531474"/>
              <a:gd name="connsiteY5657" fmla="*/ 282575 h 6857998"/>
              <a:gd name="connsiteX5658" fmla="*/ 1668860 w 10531474"/>
              <a:gd name="connsiteY5658" fmla="*/ 282575 h 6857998"/>
              <a:gd name="connsiteX5659" fmla="*/ 1672828 w 10531474"/>
              <a:gd name="connsiteY5659" fmla="*/ 282972 h 6857998"/>
              <a:gd name="connsiteX5660" fmla="*/ 1676798 w 10531474"/>
              <a:gd name="connsiteY5660" fmla="*/ 284559 h 6857998"/>
              <a:gd name="connsiteX5661" fmla="*/ 1679972 w 10531474"/>
              <a:gd name="connsiteY5661" fmla="*/ 286147 h 6857998"/>
              <a:gd name="connsiteX5662" fmla="*/ 1683544 w 10531474"/>
              <a:gd name="connsiteY5662" fmla="*/ 288131 h 6857998"/>
              <a:gd name="connsiteX5663" fmla="*/ 1690291 w 10531474"/>
              <a:gd name="connsiteY5663" fmla="*/ 292497 h 6857998"/>
              <a:gd name="connsiteX5664" fmla="*/ 1697435 w 10531474"/>
              <a:gd name="connsiteY5664" fmla="*/ 298450 h 6857998"/>
              <a:gd name="connsiteX5665" fmla="*/ 1703785 w 10531474"/>
              <a:gd name="connsiteY5665" fmla="*/ 304800 h 6857998"/>
              <a:gd name="connsiteX5666" fmla="*/ 1703388 w 10531474"/>
              <a:gd name="connsiteY5666" fmla="*/ 354409 h 6857998"/>
              <a:gd name="connsiteX5667" fmla="*/ 1687910 w 10531474"/>
              <a:gd name="connsiteY5667" fmla="*/ 439340 h 6857998"/>
              <a:gd name="connsiteX5668" fmla="*/ 1685925 w 10531474"/>
              <a:gd name="connsiteY5668" fmla="*/ 440928 h 6857998"/>
              <a:gd name="connsiteX5669" fmla="*/ 1686719 w 10531474"/>
              <a:gd name="connsiteY5669" fmla="*/ 441722 h 6857998"/>
              <a:gd name="connsiteX5670" fmla="*/ 1687910 w 10531474"/>
              <a:gd name="connsiteY5670" fmla="*/ 439340 h 6857998"/>
              <a:gd name="connsiteX5671" fmla="*/ 1699816 w 10531474"/>
              <a:gd name="connsiteY5671" fmla="*/ 438944 h 6857998"/>
              <a:gd name="connsiteX5672" fmla="*/ 1710928 w 10531474"/>
              <a:gd name="connsiteY5672" fmla="*/ 438150 h 6857998"/>
              <a:gd name="connsiteX5673" fmla="*/ 1716485 w 10531474"/>
              <a:gd name="connsiteY5673" fmla="*/ 437753 h 6857998"/>
              <a:gd name="connsiteX5674" fmla="*/ 1722041 w 10531474"/>
              <a:gd name="connsiteY5674" fmla="*/ 436959 h 6857998"/>
              <a:gd name="connsiteX5675" fmla="*/ 1726803 w 10531474"/>
              <a:gd name="connsiteY5675" fmla="*/ 435372 h 6857998"/>
              <a:gd name="connsiteX5676" fmla="*/ 1730772 w 10531474"/>
              <a:gd name="connsiteY5676" fmla="*/ 433784 h 6857998"/>
              <a:gd name="connsiteX5677" fmla="*/ 1734741 w 10531474"/>
              <a:gd name="connsiteY5677" fmla="*/ 431403 h 6857998"/>
              <a:gd name="connsiteX5678" fmla="*/ 1738313 w 10531474"/>
              <a:gd name="connsiteY5678" fmla="*/ 427831 h 6857998"/>
              <a:gd name="connsiteX5679" fmla="*/ 1740694 w 10531474"/>
              <a:gd name="connsiteY5679" fmla="*/ 424656 h 6857998"/>
              <a:gd name="connsiteX5680" fmla="*/ 1742678 w 10531474"/>
              <a:gd name="connsiteY5680" fmla="*/ 419497 h 6857998"/>
              <a:gd name="connsiteX5681" fmla="*/ 1743472 w 10531474"/>
              <a:gd name="connsiteY5681" fmla="*/ 414337 h 6857998"/>
              <a:gd name="connsiteX5682" fmla="*/ 1743869 w 10531474"/>
              <a:gd name="connsiteY5682" fmla="*/ 407194 h 6857998"/>
              <a:gd name="connsiteX5683" fmla="*/ 1743076 w 10531474"/>
              <a:gd name="connsiteY5683" fmla="*/ 399653 h 6857998"/>
              <a:gd name="connsiteX5684" fmla="*/ 1741091 w 10531474"/>
              <a:gd name="connsiteY5684" fmla="*/ 390525 h 6857998"/>
              <a:gd name="connsiteX5685" fmla="*/ 1739503 w 10531474"/>
              <a:gd name="connsiteY5685" fmla="*/ 384175 h 6857998"/>
              <a:gd name="connsiteX5686" fmla="*/ 1739106 w 10531474"/>
              <a:gd name="connsiteY5686" fmla="*/ 378222 h 6857998"/>
              <a:gd name="connsiteX5687" fmla="*/ 1738710 w 10531474"/>
              <a:gd name="connsiteY5687" fmla="*/ 373062 h 6857998"/>
              <a:gd name="connsiteX5688" fmla="*/ 1739106 w 10531474"/>
              <a:gd name="connsiteY5688" fmla="*/ 367506 h 6857998"/>
              <a:gd name="connsiteX5689" fmla="*/ 1739503 w 10531474"/>
              <a:gd name="connsiteY5689" fmla="*/ 362744 h 6857998"/>
              <a:gd name="connsiteX5690" fmla="*/ 1741091 w 10531474"/>
              <a:gd name="connsiteY5690" fmla="*/ 358378 h 6857998"/>
              <a:gd name="connsiteX5691" fmla="*/ 1742678 w 10531474"/>
              <a:gd name="connsiteY5691" fmla="*/ 353615 h 6857998"/>
              <a:gd name="connsiteX5692" fmla="*/ 1745060 w 10531474"/>
              <a:gd name="connsiteY5692" fmla="*/ 350440 h 6857998"/>
              <a:gd name="connsiteX5693" fmla="*/ 1747838 w 10531474"/>
              <a:gd name="connsiteY5693" fmla="*/ 346869 h 6857998"/>
              <a:gd name="connsiteX5694" fmla="*/ 1751410 w 10531474"/>
              <a:gd name="connsiteY5694" fmla="*/ 344487 h 6857998"/>
              <a:gd name="connsiteX5695" fmla="*/ 1755378 w 10531474"/>
              <a:gd name="connsiteY5695" fmla="*/ 342106 h 6857998"/>
              <a:gd name="connsiteX5696" fmla="*/ 1760141 w 10531474"/>
              <a:gd name="connsiteY5696" fmla="*/ 340519 h 6857998"/>
              <a:gd name="connsiteX5697" fmla="*/ 1765300 w 10531474"/>
              <a:gd name="connsiteY5697" fmla="*/ 338931 h 6857998"/>
              <a:gd name="connsiteX5698" fmla="*/ 1770856 w 10531474"/>
              <a:gd name="connsiteY5698" fmla="*/ 338137 h 6857998"/>
              <a:gd name="connsiteX5699" fmla="*/ 1776810 w 10531474"/>
              <a:gd name="connsiteY5699" fmla="*/ 338137 h 6857998"/>
              <a:gd name="connsiteX5700" fmla="*/ 1783953 w 10531474"/>
              <a:gd name="connsiteY5700" fmla="*/ 338534 h 6857998"/>
              <a:gd name="connsiteX5701" fmla="*/ 1793479 w 10531474"/>
              <a:gd name="connsiteY5701" fmla="*/ 338931 h 6857998"/>
              <a:gd name="connsiteX5702" fmla="*/ 1802607 w 10531474"/>
              <a:gd name="connsiteY5702" fmla="*/ 338931 h 6857998"/>
              <a:gd name="connsiteX5703" fmla="*/ 1810941 w 10531474"/>
              <a:gd name="connsiteY5703" fmla="*/ 339725 h 6857998"/>
              <a:gd name="connsiteX5704" fmla="*/ 1815306 w 10531474"/>
              <a:gd name="connsiteY5704" fmla="*/ 340122 h 6857998"/>
              <a:gd name="connsiteX5705" fmla="*/ 1819276 w 10531474"/>
              <a:gd name="connsiteY5705" fmla="*/ 340915 h 6857998"/>
              <a:gd name="connsiteX5706" fmla="*/ 1823641 w 10531474"/>
              <a:gd name="connsiteY5706" fmla="*/ 342503 h 6857998"/>
              <a:gd name="connsiteX5707" fmla="*/ 1827610 w 10531474"/>
              <a:gd name="connsiteY5707" fmla="*/ 344487 h 6857998"/>
              <a:gd name="connsiteX5708" fmla="*/ 1831578 w 10531474"/>
              <a:gd name="connsiteY5708" fmla="*/ 346869 h 6857998"/>
              <a:gd name="connsiteX5709" fmla="*/ 1835548 w 10531474"/>
              <a:gd name="connsiteY5709" fmla="*/ 350440 h 6857998"/>
              <a:gd name="connsiteX5710" fmla="*/ 1839516 w 10531474"/>
              <a:gd name="connsiteY5710" fmla="*/ 354806 h 6857998"/>
              <a:gd name="connsiteX5711" fmla="*/ 1843485 w 10531474"/>
              <a:gd name="connsiteY5711" fmla="*/ 360362 h 6857998"/>
              <a:gd name="connsiteX5712" fmla="*/ 1846660 w 10531474"/>
              <a:gd name="connsiteY5712" fmla="*/ 365919 h 6857998"/>
              <a:gd name="connsiteX5713" fmla="*/ 1850628 w 10531474"/>
              <a:gd name="connsiteY5713" fmla="*/ 373459 h 6857998"/>
              <a:gd name="connsiteX5714" fmla="*/ 1852613 w 10531474"/>
              <a:gd name="connsiteY5714" fmla="*/ 377825 h 6857998"/>
              <a:gd name="connsiteX5715" fmla="*/ 1854597 w 10531474"/>
              <a:gd name="connsiteY5715" fmla="*/ 382190 h 6857998"/>
              <a:gd name="connsiteX5716" fmla="*/ 1856979 w 10531474"/>
              <a:gd name="connsiteY5716" fmla="*/ 391319 h 6857998"/>
              <a:gd name="connsiteX5717" fmla="*/ 1858566 w 10531474"/>
              <a:gd name="connsiteY5717" fmla="*/ 400050 h 6857998"/>
              <a:gd name="connsiteX5718" fmla="*/ 1859360 w 10531474"/>
              <a:gd name="connsiteY5718" fmla="*/ 408781 h 6857998"/>
              <a:gd name="connsiteX5719" fmla="*/ 1860153 w 10531474"/>
              <a:gd name="connsiteY5719" fmla="*/ 418306 h 6857998"/>
              <a:gd name="connsiteX5720" fmla="*/ 1860153 w 10531474"/>
              <a:gd name="connsiteY5720" fmla="*/ 427434 h 6857998"/>
              <a:gd name="connsiteX5721" fmla="*/ 1860550 w 10531474"/>
              <a:gd name="connsiteY5721" fmla="*/ 445294 h 6857998"/>
              <a:gd name="connsiteX5722" fmla="*/ 1860947 w 10531474"/>
              <a:gd name="connsiteY5722" fmla="*/ 454422 h 6857998"/>
              <a:gd name="connsiteX5723" fmla="*/ 1862138 w 10531474"/>
              <a:gd name="connsiteY5723" fmla="*/ 462756 h 6857998"/>
              <a:gd name="connsiteX5724" fmla="*/ 1864123 w 10531474"/>
              <a:gd name="connsiteY5724" fmla="*/ 471090 h 6857998"/>
              <a:gd name="connsiteX5725" fmla="*/ 1866503 w 10531474"/>
              <a:gd name="connsiteY5725" fmla="*/ 479425 h 6857998"/>
              <a:gd name="connsiteX5726" fmla="*/ 1868488 w 10531474"/>
              <a:gd name="connsiteY5726" fmla="*/ 482997 h 6857998"/>
              <a:gd name="connsiteX5727" fmla="*/ 1870472 w 10531474"/>
              <a:gd name="connsiteY5727" fmla="*/ 486965 h 6857998"/>
              <a:gd name="connsiteX5728" fmla="*/ 1872854 w 10531474"/>
              <a:gd name="connsiteY5728" fmla="*/ 490934 h 6857998"/>
              <a:gd name="connsiteX5729" fmla="*/ 1875632 w 10531474"/>
              <a:gd name="connsiteY5729" fmla="*/ 494506 h 6857998"/>
              <a:gd name="connsiteX5730" fmla="*/ 1878806 w 10531474"/>
              <a:gd name="connsiteY5730" fmla="*/ 497681 h 6857998"/>
              <a:gd name="connsiteX5731" fmla="*/ 1881982 w 10531474"/>
              <a:gd name="connsiteY5731" fmla="*/ 501253 h 6857998"/>
              <a:gd name="connsiteX5732" fmla="*/ 1886347 w 10531474"/>
              <a:gd name="connsiteY5732" fmla="*/ 504031 h 6857998"/>
              <a:gd name="connsiteX5733" fmla="*/ 1891110 w 10531474"/>
              <a:gd name="connsiteY5733" fmla="*/ 507206 h 6857998"/>
              <a:gd name="connsiteX5734" fmla="*/ 1894285 w 10531474"/>
              <a:gd name="connsiteY5734" fmla="*/ 503634 h 6857998"/>
              <a:gd name="connsiteX5735" fmla="*/ 1897460 w 10531474"/>
              <a:gd name="connsiteY5735" fmla="*/ 499665 h 6857998"/>
              <a:gd name="connsiteX5736" fmla="*/ 1900238 w 10531474"/>
              <a:gd name="connsiteY5736" fmla="*/ 496490 h 6857998"/>
              <a:gd name="connsiteX5737" fmla="*/ 1902222 w 10531474"/>
              <a:gd name="connsiteY5737" fmla="*/ 492522 h 6857998"/>
              <a:gd name="connsiteX5738" fmla="*/ 1904207 w 10531474"/>
              <a:gd name="connsiteY5738" fmla="*/ 488553 h 6857998"/>
              <a:gd name="connsiteX5739" fmla="*/ 1905794 w 10531474"/>
              <a:gd name="connsiteY5739" fmla="*/ 484584 h 6857998"/>
              <a:gd name="connsiteX5740" fmla="*/ 1906985 w 10531474"/>
              <a:gd name="connsiteY5740" fmla="*/ 481012 h 6857998"/>
              <a:gd name="connsiteX5741" fmla="*/ 1907778 w 10531474"/>
              <a:gd name="connsiteY5741" fmla="*/ 477044 h 6857998"/>
              <a:gd name="connsiteX5742" fmla="*/ 1908573 w 10531474"/>
              <a:gd name="connsiteY5742" fmla="*/ 469106 h 6857998"/>
              <a:gd name="connsiteX5743" fmla="*/ 1908175 w 10531474"/>
              <a:gd name="connsiteY5743" fmla="*/ 461565 h 6857998"/>
              <a:gd name="connsiteX5744" fmla="*/ 1906985 w 10531474"/>
              <a:gd name="connsiteY5744" fmla="*/ 453628 h 6857998"/>
              <a:gd name="connsiteX5745" fmla="*/ 1905397 w 10531474"/>
              <a:gd name="connsiteY5745" fmla="*/ 445294 h 6857998"/>
              <a:gd name="connsiteX5746" fmla="*/ 1900635 w 10531474"/>
              <a:gd name="connsiteY5746" fmla="*/ 429022 h 6857998"/>
              <a:gd name="connsiteX5747" fmla="*/ 1896269 w 10531474"/>
              <a:gd name="connsiteY5747" fmla="*/ 413147 h 6857998"/>
              <a:gd name="connsiteX5748" fmla="*/ 1895078 w 10531474"/>
              <a:gd name="connsiteY5748" fmla="*/ 404812 h 6857998"/>
              <a:gd name="connsiteX5749" fmla="*/ 1893888 w 10531474"/>
              <a:gd name="connsiteY5749" fmla="*/ 396875 h 6857998"/>
              <a:gd name="connsiteX5750" fmla="*/ 1893888 w 10531474"/>
              <a:gd name="connsiteY5750" fmla="*/ 389334 h 6857998"/>
              <a:gd name="connsiteX5751" fmla="*/ 1893888 w 10531474"/>
              <a:gd name="connsiteY5751" fmla="*/ 384572 h 6857998"/>
              <a:gd name="connsiteX5752" fmla="*/ 1895078 w 10531474"/>
              <a:gd name="connsiteY5752" fmla="*/ 381000 h 6857998"/>
              <a:gd name="connsiteX5753" fmla="*/ 1900238 w 10531474"/>
              <a:gd name="connsiteY5753" fmla="*/ 381000 h 6857998"/>
              <a:gd name="connsiteX5754" fmla="*/ 1905794 w 10531474"/>
              <a:gd name="connsiteY5754" fmla="*/ 381000 h 6857998"/>
              <a:gd name="connsiteX5755" fmla="*/ 1910953 w 10531474"/>
              <a:gd name="connsiteY5755" fmla="*/ 381397 h 6857998"/>
              <a:gd name="connsiteX5756" fmla="*/ 1915716 w 10531474"/>
              <a:gd name="connsiteY5756" fmla="*/ 382190 h 6857998"/>
              <a:gd name="connsiteX5757" fmla="*/ 1920082 w 10531474"/>
              <a:gd name="connsiteY5757" fmla="*/ 383778 h 6857998"/>
              <a:gd name="connsiteX5758" fmla="*/ 1924448 w 10531474"/>
              <a:gd name="connsiteY5758" fmla="*/ 385365 h 6857998"/>
              <a:gd name="connsiteX5759" fmla="*/ 1928416 w 10531474"/>
              <a:gd name="connsiteY5759" fmla="*/ 387747 h 6857998"/>
              <a:gd name="connsiteX5760" fmla="*/ 1932385 w 10531474"/>
              <a:gd name="connsiteY5760" fmla="*/ 389731 h 6857998"/>
              <a:gd name="connsiteX5761" fmla="*/ 1935560 w 10531474"/>
              <a:gd name="connsiteY5761" fmla="*/ 392112 h 6857998"/>
              <a:gd name="connsiteX5762" fmla="*/ 1939132 w 10531474"/>
              <a:gd name="connsiteY5762" fmla="*/ 394890 h 6857998"/>
              <a:gd name="connsiteX5763" fmla="*/ 1945482 w 10531474"/>
              <a:gd name="connsiteY5763" fmla="*/ 401637 h 6857998"/>
              <a:gd name="connsiteX5764" fmla="*/ 1951435 w 10531474"/>
              <a:gd name="connsiteY5764" fmla="*/ 407987 h 6857998"/>
              <a:gd name="connsiteX5765" fmla="*/ 1956991 w 10531474"/>
              <a:gd name="connsiteY5765" fmla="*/ 415131 h 6857998"/>
              <a:gd name="connsiteX5766" fmla="*/ 1967707 w 10531474"/>
              <a:gd name="connsiteY5766" fmla="*/ 429419 h 6857998"/>
              <a:gd name="connsiteX5767" fmla="*/ 1972866 w 10531474"/>
              <a:gd name="connsiteY5767" fmla="*/ 435769 h 6857998"/>
              <a:gd name="connsiteX5768" fmla="*/ 1978819 w 10531474"/>
              <a:gd name="connsiteY5768" fmla="*/ 442119 h 6857998"/>
              <a:gd name="connsiteX5769" fmla="*/ 1985169 w 10531474"/>
              <a:gd name="connsiteY5769" fmla="*/ 447675 h 6857998"/>
              <a:gd name="connsiteX5770" fmla="*/ 1988741 w 10531474"/>
              <a:gd name="connsiteY5770" fmla="*/ 449659 h 6857998"/>
              <a:gd name="connsiteX5771" fmla="*/ 1992710 w 10531474"/>
              <a:gd name="connsiteY5771" fmla="*/ 452040 h 6857998"/>
              <a:gd name="connsiteX5772" fmla="*/ 1996679 w 10531474"/>
              <a:gd name="connsiteY5772" fmla="*/ 453628 h 6857998"/>
              <a:gd name="connsiteX5773" fmla="*/ 2000647 w 10531474"/>
              <a:gd name="connsiteY5773" fmla="*/ 455215 h 6857998"/>
              <a:gd name="connsiteX5774" fmla="*/ 2005013 w 10531474"/>
              <a:gd name="connsiteY5774" fmla="*/ 456009 h 6857998"/>
              <a:gd name="connsiteX5775" fmla="*/ 2009379 w 10531474"/>
              <a:gd name="connsiteY5775" fmla="*/ 456406 h 6857998"/>
              <a:gd name="connsiteX5776" fmla="*/ 2014141 w 10531474"/>
              <a:gd name="connsiteY5776" fmla="*/ 446087 h 6857998"/>
              <a:gd name="connsiteX5777" fmla="*/ 2016919 w 10531474"/>
              <a:gd name="connsiteY5777" fmla="*/ 441722 h 6857998"/>
              <a:gd name="connsiteX5778" fmla="*/ 2019300 w 10531474"/>
              <a:gd name="connsiteY5778" fmla="*/ 437753 h 6857998"/>
              <a:gd name="connsiteX5779" fmla="*/ 2021682 w 10531474"/>
              <a:gd name="connsiteY5779" fmla="*/ 434578 h 6857998"/>
              <a:gd name="connsiteX5780" fmla="*/ 2024460 w 10531474"/>
              <a:gd name="connsiteY5780" fmla="*/ 431403 h 6857998"/>
              <a:gd name="connsiteX5781" fmla="*/ 2027635 w 10531474"/>
              <a:gd name="connsiteY5781" fmla="*/ 428625 h 6857998"/>
              <a:gd name="connsiteX5782" fmla="*/ 2030016 w 10531474"/>
              <a:gd name="connsiteY5782" fmla="*/ 425847 h 6857998"/>
              <a:gd name="connsiteX5783" fmla="*/ 2032794 w 10531474"/>
              <a:gd name="connsiteY5783" fmla="*/ 424259 h 6857998"/>
              <a:gd name="connsiteX5784" fmla="*/ 2035970 w 10531474"/>
              <a:gd name="connsiteY5784" fmla="*/ 422672 h 6857998"/>
              <a:gd name="connsiteX5785" fmla="*/ 2039541 w 10531474"/>
              <a:gd name="connsiteY5785" fmla="*/ 421084 h 6857998"/>
              <a:gd name="connsiteX5786" fmla="*/ 2042319 w 10531474"/>
              <a:gd name="connsiteY5786" fmla="*/ 420290 h 6857998"/>
              <a:gd name="connsiteX5787" fmla="*/ 2048669 w 10531474"/>
              <a:gd name="connsiteY5787" fmla="*/ 419100 h 6857998"/>
              <a:gd name="connsiteX5788" fmla="*/ 2055019 w 10531474"/>
              <a:gd name="connsiteY5788" fmla="*/ 418703 h 6857998"/>
              <a:gd name="connsiteX5789" fmla="*/ 2062163 w 10531474"/>
              <a:gd name="connsiteY5789" fmla="*/ 419497 h 6857998"/>
              <a:gd name="connsiteX5790" fmla="*/ 2068513 w 10531474"/>
              <a:gd name="connsiteY5790" fmla="*/ 421084 h 6857998"/>
              <a:gd name="connsiteX5791" fmla="*/ 2075657 w 10531474"/>
              <a:gd name="connsiteY5791" fmla="*/ 423068 h 6857998"/>
              <a:gd name="connsiteX5792" fmla="*/ 2082801 w 10531474"/>
              <a:gd name="connsiteY5792" fmla="*/ 425847 h 6857998"/>
              <a:gd name="connsiteX5793" fmla="*/ 2096691 w 10531474"/>
              <a:gd name="connsiteY5793" fmla="*/ 431800 h 6857998"/>
              <a:gd name="connsiteX5794" fmla="*/ 2110978 w 10531474"/>
              <a:gd name="connsiteY5794" fmla="*/ 438944 h 6857998"/>
              <a:gd name="connsiteX5795" fmla="*/ 2118916 w 10531474"/>
              <a:gd name="connsiteY5795" fmla="*/ 441722 h 6857998"/>
              <a:gd name="connsiteX5796" fmla="*/ 2126853 w 10531474"/>
              <a:gd name="connsiteY5796" fmla="*/ 443706 h 6857998"/>
              <a:gd name="connsiteX5797" fmla="*/ 2124869 w 10531474"/>
              <a:gd name="connsiteY5797" fmla="*/ 429419 h 6857998"/>
              <a:gd name="connsiteX5798" fmla="*/ 2122885 w 10531474"/>
              <a:gd name="connsiteY5798" fmla="*/ 414734 h 6857998"/>
              <a:gd name="connsiteX5799" fmla="*/ 2122488 w 10531474"/>
              <a:gd name="connsiteY5799" fmla="*/ 407194 h 6857998"/>
              <a:gd name="connsiteX5800" fmla="*/ 2122091 w 10531474"/>
              <a:gd name="connsiteY5800" fmla="*/ 400050 h 6857998"/>
              <a:gd name="connsiteX5801" fmla="*/ 2122091 w 10531474"/>
              <a:gd name="connsiteY5801" fmla="*/ 393303 h 6857998"/>
              <a:gd name="connsiteX5802" fmla="*/ 2122488 w 10531474"/>
              <a:gd name="connsiteY5802" fmla="*/ 386159 h 6857998"/>
              <a:gd name="connsiteX5803" fmla="*/ 2124075 w 10531474"/>
              <a:gd name="connsiteY5803" fmla="*/ 379809 h 6857998"/>
              <a:gd name="connsiteX5804" fmla="*/ 2125663 w 10531474"/>
              <a:gd name="connsiteY5804" fmla="*/ 373459 h 6857998"/>
              <a:gd name="connsiteX5805" fmla="*/ 2128441 w 10531474"/>
              <a:gd name="connsiteY5805" fmla="*/ 367109 h 6857998"/>
              <a:gd name="connsiteX5806" fmla="*/ 2132410 w 10531474"/>
              <a:gd name="connsiteY5806" fmla="*/ 361553 h 6857998"/>
              <a:gd name="connsiteX5807" fmla="*/ 2136775 w 10531474"/>
              <a:gd name="connsiteY5807" fmla="*/ 356394 h 6857998"/>
              <a:gd name="connsiteX5808" fmla="*/ 2141935 w 10531474"/>
              <a:gd name="connsiteY5808" fmla="*/ 351234 h 6857998"/>
              <a:gd name="connsiteX5809" fmla="*/ 2149079 w 10531474"/>
              <a:gd name="connsiteY5809" fmla="*/ 346869 h 6857998"/>
              <a:gd name="connsiteX5810" fmla="*/ 2157413 w 10531474"/>
              <a:gd name="connsiteY5810" fmla="*/ 342900 h 6857998"/>
              <a:gd name="connsiteX5811" fmla="*/ 2164557 w 10531474"/>
              <a:gd name="connsiteY5811" fmla="*/ 339725 h 6857998"/>
              <a:gd name="connsiteX5812" fmla="*/ 2172098 w 10531474"/>
              <a:gd name="connsiteY5812" fmla="*/ 336153 h 6857998"/>
              <a:gd name="connsiteX5813" fmla="*/ 2186782 w 10531474"/>
              <a:gd name="connsiteY5813" fmla="*/ 328215 h 6857998"/>
              <a:gd name="connsiteX5814" fmla="*/ 2194323 w 10531474"/>
              <a:gd name="connsiteY5814" fmla="*/ 324247 h 6857998"/>
              <a:gd name="connsiteX5815" fmla="*/ 2201863 w 10531474"/>
              <a:gd name="connsiteY5815" fmla="*/ 321072 h 6857998"/>
              <a:gd name="connsiteX5816" fmla="*/ 2209801 w 10531474"/>
              <a:gd name="connsiteY5816" fmla="*/ 317500 h 6857998"/>
              <a:gd name="connsiteX5817" fmla="*/ 2217341 w 10531474"/>
              <a:gd name="connsiteY5817" fmla="*/ 315119 h 6857998"/>
              <a:gd name="connsiteX5818" fmla="*/ 2225279 w 10531474"/>
              <a:gd name="connsiteY5818" fmla="*/ 313531 h 6857998"/>
              <a:gd name="connsiteX5819" fmla="*/ 2232819 w 10531474"/>
              <a:gd name="connsiteY5819" fmla="*/ 312340 h 6857998"/>
              <a:gd name="connsiteX5820" fmla="*/ 2236788 w 10531474"/>
              <a:gd name="connsiteY5820" fmla="*/ 312340 h 6857998"/>
              <a:gd name="connsiteX5821" fmla="*/ 2240757 w 10531474"/>
              <a:gd name="connsiteY5821" fmla="*/ 313134 h 6857998"/>
              <a:gd name="connsiteX5822" fmla="*/ 2244726 w 10531474"/>
              <a:gd name="connsiteY5822" fmla="*/ 313531 h 6857998"/>
              <a:gd name="connsiteX5823" fmla="*/ 2248694 w 10531474"/>
              <a:gd name="connsiteY5823" fmla="*/ 314325 h 6857998"/>
              <a:gd name="connsiteX5824" fmla="*/ 2252663 w 10531474"/>
              <a:gd name="connsiteY5824" fmla="*/ 315912 h 6857998"/>
              <a:gd name="connsiteX5825" fmla="*/ 2256632 w 10531474"/>
              <a:gd name="connsiteY5825" fmla="*/ 317897 h 6857998"/>
              <a:gd name="connsiteX5826" fmla="*/ 2260601 w 10531474"/>
              <a:gd name="connsiteY5826" fmla="*/ 319881 h 6857998"/>
              <a:gd name="connsiteX5827" fmla="*/ 2264569 w 10531474"/>
              <a:gd name="connsiteY5827" fmla="*/ 322659 h 6857998"/>
              <a:gd name="connsiteX5828" fmla="*/ 2268538 w 10531474"/>
              <a:gd name="connsiteY5828" fmla="*/ 325834 h 6857998"/>
              <a:gd name="connsiteX5829" fmla="*/ 2272904 w 10531474"/>
              <a:gd name="connsiteY5829" fmla="*/ 329406 h 6857998"/>
              <a:gd name="connsiteX5830" fmla="*/ 2276872 w 10531474"/>
              <a:gd name="connsiteY5830" fmla="*/ 332978 h 6857998"/>
              <a:gd name="connsiteX5831" fmla="*/ 2280841 w 10531474"/>
              <a:gd name="connsiteY5831" fmla="*/ 338137 h 6857998"/>
              <a:gd name="connsiteX5832" fmla="*/ 2309813 w 10531474"/>
              <a:gd name="connsiteY5832" fmla="*/ 332581 h 6857998"/>
              <a:gd name="connsiteX5833" fmla="*/ 2309813 w 10531474"/>
              <a:gd name="connsiteY5833" fmla="*/ 332184 h 6857998"/>
              <a:gd name="connsiteX5834" fmla="*/ 2313385 w 10531474"/>
              <a:gd name="connsiteY5834" fmla="*/ 328215 h 6857998"/>
              <a:gd name="connsiteX5835" fmla="*/ 2316560 w 10531474"/>
              <a:gd name="connsiteY5835" fmla="*/ 323453 h 6857998"/>
              <a:gd name="connsiteX5836" fmla="*/ 2318544 w 10531474"/>
              <a:gd name="connsiteY5836" fmla="*/ 318294 h 6857998"/>
              <a:gd name="connsiteX5837" fmla="*/ 2319338 w 10531474"/>
              <a:gd name="connsiteY5837" fmla="*/ 313531 h 6857998"/>
              <a:gd name="connsiteX5838" fmla="*/ 2320132 w 10531474"/>
              <a:gd name="connsiteY5838" fmla="*/ 307975 h 6857998"/>
              <a:gd name="connsiteX5839" fmla="*/ 2320529 w 10531474"/>
              <a:gd name="connsiteY5839" fmla="*/ 302815 h 6857998"/>
              <a:gd name="connsiteX5840" fmla="*/ 2319338 w 10531474"/>
              <a:gd name="connsiteY5840" fmla="*/ 291306 h 6857998"/>
              <a:gd name="connsiteX5841" fmla="*/ 2318941 w 10531474"/>
              <a:gd name="connsiteY5841" fmla="*/ 280590 h 6857998"/>
              <a:gd name="connsiteX5842" fmla="*/ 2319338 w 10531474"/>
              <a:gd name="connsiteY5842" fmla="*/ 275034 h 6857998"/>
              <a:gd name="connsiteX5843" fmla="*/ 2320132 w 10531474"/>
              <a:gd name="connsiteY5843" fmla="*/ 269875 h 6857998"/>
              <a:gd name="connsiteX5844" fmla="*/ 2321322 w 10531474"/>
              <a:gd name="connsiteY5844" fmla="*/ 264715 h 6857998"/>
              <a:gd name="connsiteX5845" fmla="*/ 2323704 w 10531474"/>
              <a:gd name="connsiteY5845" fmla="*/ 259953 h 6857998"/>
              <a:gd name="connsiteX5846" fmla="*/ 2326879 w 10531474"/>
              <a:gd name="connsiteY5846" fmla="*/ 255587 h 6857998"/>
              <a:gd name="connsiteX5847" fmla="*/ 2331245 w 10531474"/>
              <a:gd name="connsiteY5847" fmla="*/ 251222 h 6857998"/>
              <a:gd name="connsiteX5848" fmla="*/ 2334023 w 10531474"/>
              <a:gd name="connsiteY5848" fmla="*/ 249634 h 6857998"/>
              <a:gd name="connsiteX5849" fmla="*/ 2336801 w 10531474"/>
              <a:gd name="connsiteY5849" fmla="*/ 248047 h 6857998"/>
              <a:gd name="connsiteX5850" fmla="*/ 2340769 w 10531474"/>
              <a:gd name="connsiteY5850" fmla="*/ 245665 h 6857998"/>
              <a:gd name="connsiteX5851" fmla="*/ 2345135 w 10531474"/>
              <a:gd name="connsiteY5851" fmla="*/ 242094 h 6857998"/>
              <a:gd name="connsiteX5852" fmla="*/ 2353072 w 10531474"/>
              <a:gd name="connsiteY5852" fmla="*/ 235347 h 6857998"/>
              <a:gd name="connsiteX5853" fmla="*/ 2360613 w 10531474"/>
              <a:gd name="connsiteY5853" fmla="*/ 229394 h 6857998"/>
              <a:gd name="connsiteX5854" fmla="*/ 2364979 w 10531474"/>
              <a:gd name="connsiteY5854" fmla="*/ 227012 h 6857998"/>
              <a:gd name="connsiteX5855" fmla="*/ 2368947 w 10531474"/>
              <a:gd name="connsiteY5855" fmla="*/ 225028 h 6857998"/>
              <a:gd name="connsiteX5856" fmla="*/ 2372916 w 10531474"/>
              <a:gd name="connsiteY5856" fmla="*/ 224234 h 6857998"/>
              <a:gd name="connsiteX5857" fmla="*/ 2376885 w 10531474"/>
              <a:gd name="connsiteY5857" fmla="*/ 224234 h 6857998"/>
              <a:gd name="connsiteX5858" fmla="*/ 2378473 w 10531474"/>
              <a:gd name="connsiteY5858" fmla="*/ 224631 h 6857998"/>
              <a:gd name="connsiteX5859" fmla="*/ 2380457 w 10531474"/>
              <a:gd name="connsiteY5859" fmla="*/ 225028 h 6857998"/>
              <a:gd name="connsiteX5860" fmla="*/ 2382441 w 10531474"/>
              <a:gd name="connsiteY5860" fmla="*/ 226219 h 6857998"/>
              <a:gd name="connsiteX5861" fmla="*/ 2384426 w 10531474"/>
              <a:gd name="connsiteY5861" fmla="*/ 227409 h 6857998"/>
              <a:gd name="connsiteX5862" fmla="*/ 2388394 w 10531474"/>
              <a:gd name="connsiteY5862" fmla="*/ 231378 h 6857998"/>
              <a:gd name="connsiteX5863" fmla="*/ 2391569 w 10531474"/>
              <a:gd name="connsiteY5863" fmla="*/ 237331 h 6857998"/>
              <a:gd name="connsiteX5864" fmla="*/ 2395141 w 10531474"/>
              <a:gd name="connsiteY5864" fmla="*/ 244872 h 6857998"/>
              <a:gd name="connsiteX5865" fmla="*/ 2398713 w 10531474"/>
              <a:gd name="connsiteY5865" fmla="*/ 254000 h 6857998"/>
              <a:gd name="connsiteX5866" fmla="*/ 2397919 w 10531474"/>
              <a:gd name="connsiteY5866" fmla="*/ 304800 h 6857998"/>
              <a:gd name="connsiteX5867" fmla="*/ 2399904 w 10531474"/>
              <a:gd name="connsiteY5867" fmla="*/ 311547 h 6857998"/>
              <a:gd name="connsiteX5868" fmla="*/ 2401094 w 10531474"/>
              <a:gd name="connsiteY5868" fmla="*/ 319484 h 6857998"/>
              <a:gd name="connsiteX5869" fmla="*/ 2449116 w 10531474"/>
              <a:gd name="connsiteY5869" fmla="*/ 317897 h 6857998"/>
              <a:gd name="connsiteX5870" fmla="*/ 2445148 w 10531474"/>
              <a:gd name="connsiteY5870" fmla="*/ 312340 h 6857998"/>
              <a:gd name="connsiteX5871" fmla="*/ 2441973 w 10531474"/>
              <a:gd name="connsiteY5871" fmla="*/ 307578 h 6857998"/>
              <a:gd name="connsiteX5872" fmla="*/ 2439988 w 10531474"/>
              <a:gd name="connsiteY5872" fmla="*/ 302022 h 6857998"/>
              <a:gd name="connsiteX5873" fmla="*/ 2438798 w 10531474"/>
              <a:gd name="connsiteY5873" fmla="*/ 297259 h 6857998"/>
              <a:gd name="connsiteX5874" fmla="*/ 2438003 w 10531474"/>
              <a:gd name="connsiteY5874" fmla="*/ 292497 h 6857998"/>
              <a:gd name="connsiteX5875" fmla="*/ 2438400 w 10531474"/>
              <a:gd name="connsiteY5875" fmla="*/ 286940 h 6857998"/>
              <a:gd name="connsiteX5876" fmla="*/ 2438798 w 10531474"/>
              <a:gd name="connsiteY5876" fmla="*/ 282178 h 6857998"/>
              <a:gd name="connsiteX5877" fmla="*/ 2439988 w 10531474"/>
              <a:gd name="connsiteY5877" fmla="*/ 276622 h 6857998"/>
              <a:gd name="connsiteX5878" fmla="*/ 2442766 w 10531474"/>
              <a:gd name="connsiteY5878" fmla="*/ 266700 h 6857998"/>
              <a:gd name="connsiteX5879" fmla="*/ 2446338 w 10531474"/>
              <a:gd name="connsiteY5879" fmla="*/ 256381 h 6857998"/>
              <a:gd name="connsiteX5880" fmla="*/ 2448719 w 10531474"/>
              <a:gd name="connsiteY5880" fmla="*/ 246062 h 6857998"/>
              <a:gd name="connsiteX5881" fmla="*/ 2449513 w 10531474"/>
              <a:gd name="connsiteY5881" fmla="*/ 241300 h 6857998"/>
              <a:gd name="connsiteX5882" fmla="*/ 2450307 w 10531474"/>
              <a:gd name="connsiteY5882" fmla="*/ 236537 h 6857998"/>
              <a:gd name="connsiteX5883" fmla="*/ 2450307 w 10531474"/>
              <a:gd name="connsiteY5883" fmla="*/ 150415 h 6857998"/>
              <a:gd name="connsiteX5884" fmla="*/ 2484041 w 10531474"/>
              <a:gd name="connsiteY5884" fmla="*/ 219075 h 6857998"/>
              <a:gd name="connsiteX5885" fmla="*/ 2487613 w 10531474"/>
              <a:gd name="connsiteY5885" fmla="*/ 220265 h 6857998"/>
              <a:gd name="connsiteX5886" fmla="*/ 2490788 w 10531474"/>
              <a:gd name="connsiteY5886" fmla="*/ 220662 h 6857998"/>
              <a:gd name="connsiteX5887" fmla="*/ 2498725 w 10531474"/>
              <a:gd name="connsiteY5887" fmla="*/ 221456 h 6857998"/>
              <a:gd name="connsiteX5888" fmla="*/ 2506266 w 10531474"/>
              <a:gd name="connsiteY5888" fmla="*/ 222647 h 6857998"/>
              <a:gd name="connsiteX5889" fmla="*/ 2509838 w 10531474"/>
              <a:gd name="connsiteY5889" fmla="*/ 223044 h 6857998"/>
              <a:gd name="connsiteX5890" fmla="*/ 2513013 w 10531474"/>
              <a:gd name="connsiteY5890" fmla="*/ 224631 h 6857998"/>
              <a:gd name="connsiteX5891" fmla="*/ 2516188 w 10531474"/>
              <a:gd name="connsiteY5891" fmla="*/ 225425 h 6857998"/>
              <a:gd name="connsiteX5892" fmla="*/ 2518570 w 10531474"/>
              <a:gd name="connsiteY5892" fmla="*/ 227409 h 6857998"/>
              <a:gd name="connsiteX5893" fmla="*/ 2520157 w 10531474"/>
              <a:gd name="connsiteY5893" fmla="*/ 229790 h 6857998"/>
              <a:gd name="connsiteX5894" fmla="*/ 2520951 w 10531474"/>
              <a:gd name="connsiteY5894" fmla="*/ 232965 h 6857998"/>
              <a:gd name="connsiteX5895" fmla="*/ 2521348 w 10531474"/>
              <a:gd name="connsiteY5895" fmla="*/ 236934 h 6857998"/>
              <a:gd name="connsiteX5896" fmla="*/ 2520951 w 10531474"/>
              <a:gd name="connsiteY5896" fmla="*/ 241300 h 6857998"/>
              <a:gd name="connsiteX5897" fmla="*/ 2519363 w 10531474"/>
              <a:gd name="connsiteY5897" fmla="*/ 246856 h 6857998"/>
              <a:gd name="connsiteX5898" fmla="*/ 2516982 w 10531474"/>
              <a:gd name="connsiteY5898" fmla="*/ 253603 h 6857998"/>
              <a:gd name="connsiteX5899" fmla="*/ 2519363 w 10531474"/>
              <a:gd name="connsiteY5899" fmla="*/ 286940 h 6857998"/>
              <a:gd name="connsiteX5900" fmla="*/ 2551907 w 10531474"/>
              <a:gd name="connsiteY5900" fmla="*/ 338137 h 6857998"/>
              <a:gd name="connsiteX5901" fmla="*/ 2568179 w 10531474"/>
              <a:gd name="connsiteY5901" fmla="*/ 320278 h 6857998"/>
              <a:gd name="connsiteX5902" fmla="*/ 2565798 w 10531474"/>
              <a:gd name="connsiteY5902" fmla="*/ 309562 h 6857998"/>
              <a:gd name="connsiteX5903" fmla="*/ 2563020 w 10531474"/>
              <a:gd name="connsiteY5903" fmla="*/ 298847 h 6857998"/>
              <a:gd name="connsiteX5904" fmla="*/ 2561829 w 10531474"/>
              <a:gd name="connsiteY5904" fmla="*/ 288528 h 6857998"/>
              <a:gd name="connsiteX5905" fmla="*/ 2560638 w 10531474"/>
              <a:gd name="connsiteY5905" fmla="*/ 278209 h 6857998"/>
              <a:gd name="connsiteX5906" fmla="*/ 2560241 w 10531474"/>
              <a:gd name="connsiteY5906" fmla="*/ 268684 h 6857998"/>
              <a:gd name="connsiteX5907" fmla="*/ 2560638 w 10531474"/>
              <a:gd name="connsiteY5907" fmla="*/ 259556 h 6857998"/>
              <a:gd name="connsiteX5908" fmla="*/ 2562623 w 10531474"/>
              <a:gd name="connsiteY5908" fmla="*/ 250428 h 6857998"/>
              <a:gd name="connsiteX5909" fmla="*/ 2565003 w 10531474"/>
              <a:gd name="connsiteY5909" fmla="*/ 242887 h 6857998"/>
              <a:gd name="connsiteX5910" fmla="*/ 2566591 w 10531474"/>
              <a:gd name="connsiteY5910" fmla="*/ 238919 h 6857998"/>
              <a:gd name="connsiteX5911" fmla="*/ 2568576 w 10531474"/>
              <a:gd name="connsiteY5911" fmla="*/ 234950 h 6857998"/>
              <a:gd name="connsiteX5912" fmla="*/ 2570957 w 10531474"/>
              <a:gd name="connsiteY5912" fmla="*/ 231378 h 6857998"/>
              <a:gd name="connsiteX5913" fmla="*/ 2573338 w 10531474"/>
              <a:gd name="connsiteY5913" fmla="*/ 227409 h 6857998"/>
              <a:gd name="connsiteX5914" fmla="*/ 2576513 w 10531474"/>
              <a:gd name="connsiteY5914" fmla="*/ 224631 h 6857998"/>
              <a:gd name="connsiteX5915" fmla="*/ 2579291 w 10531474"/>
              <a:gd name="connsiteY5915" fmla="*/ 221059 h 6857998"/>
              <a:gd name="connsiteX5916" fmla="*/ 2582863 w 10531474"/>
              <a:gd name="connsiteY5916" fmla="*/ 218281 h 6857998"/>
              <a:gd name="connsiteX5917" fmla="*/ 2586832 w 10531474"/>
              <a:gd name="connsiteY5917" fmla="*/ 215900 h 6857998"/>
              <a:gd name="connsiteX5918" fmla="*/ 2591198 w 10531474"/>
              <a:gd name="connsiteY5918" fmla="*/ 212725 h 6857998"/>
              <a:gd name="connsiteX5919" fmla="*/ 2595563 w 10531474"/>
              <a:gd name="connsiteY5919" fmla="*/ 210344 h 6857998"/>
              <a:gd name="connsiteX5920" fmla="*/ 2600723 w 10531474"/>
              <a:gd name="connsiteY5920" fmla="*/ 208359 h 6857998"/>
              <a:gd name="connsiteX5921" fmla="*/ 2605882 w 10531474"/>
              <a:gd name="connsiteY5921" fmla="*/ 205978 h 6857998"/>
              <a:gd name="connsiteX5922" fmla="*/ 2611835 w 10531474"/>
              <a:gd name="connsiteY5922" fmla="*/ 203994 h 6857998"/>
              <a:gd name="connsiteX5923" fmla="*/ 2618185 w 10531474"/>
              <a:gd name="connsiteY5923" fmla="*/ 202406 h 6857998"/>
              <a:gd name="connsiteX5924" fmla="*/ 2631679 w 10531474"/>
              <a:gd name="connsiteY5924" fmla="*/ 199628 h 6857998"/>
              <a:gd name="connsiteX5925" fmla="*/ 2635647 w 10531474"/>
              <a:gd name="connsiteY5925" fmla="*/ 198834 h 6857998"/>
              <a:gd name="connsiteX5926" fmla="*/ 2639219 w 10531474"/>
              <a:gd name="connsiteY5926" fmla="*/ 198040 h 6857998"/>
              <a:gd name="connsiteX5927" fmla="*/ 2646363 w 10531474"/>
              <a:gd name="connsiteY5927" fmla="*/ 195262 h 6857998"/>
              <a:gd name="connsiteX5928" fmla="*/ 2653507 w 10531474"/>
              <a:gd name="connsiteY5928" fmla="*/ 191294 h 6857998"/>
              <a:gd name="connsiteX5929" fmla="*/ 2660651 w 10531474"/>
              <a:gd name="connsiteY5929" fmla="*/ 187325 h 6857998"/>
              <a:gd name="connsiteX5930" fmla="*/ 2674938 w 10531474"/>
              <a:gd name="connsiteY5930" fmla="*/ 177800 h 6857998"/>
              <a:gd name="connsiteX5931" fmla="*/ 2681685 w 10531474"/>
              <a:gd name="connsiteY5931" fmla="*/ 173434 h 6857998"/>
              <a:gd name="connsiteX5932" fmla="*/ 2688828 w 10531474"/>
              <a:gd name="connsiteY5932" fmla="*/ 169069 h 6857998"/>
              <a:gd name="connsiteX5933" fmla="*/ 2699941 w 10531474"/>
              <a:gd name="connsiteY5933" fmla="*/ 160734 h 6857998"/>
              <a:gd name="connsiteX5934" fmla="*/ 2711054 w 10531474"/>
              <a:gd name="connsiteY5934" fmla="*/ 152003 h 6857998"/>
              <a:gd name="connsiteX5935" fmla="*/ 2716610 w 10531474"/>
              <a:gd name="connsiteY5935" fmla="*/ 148034 h 6857998"/>
              <a:gd name="connsiteX5936" fmla="*/ 2721770 w 10531474"/>
              <a:gd name="connsiteY5936" fmla="*/ 144462 h 6857998"/>
              <a:gd name="connsiteX5937" fmla="*/ 2726929 w 10531474"/>
              <a:gd name="connsiteY5937" fmla="*/ 141684 h 6857998"/>
              <a:gd name="connsiteX5938" fmla="*/ 2731691 w 10531474"/>
              <a:gd name="connsiteY5938" fmla="*/ 140097 h 6857998"/>
              <a:gd name="connsiteX5939" fmla="*/ 2734073 w 10531474"/>
              <a:gd name="connsiteY5939" fmla="*/ 139700 h 6857998"/>
              <a:gd name="connsiteX5940" fmla="*/ 2736851 w 10531474"/>
              <a:gd name="connsiteY5940" fmla="*/ 138906 h 6857998"/>
              <a:gd name="connsiteX5941" fmla="*/ 2738835 w 10531474"/>
              <a:gd name="connsiteY5941" fmla="*/ 139700 h 6857998"/>
              <a:gd name="connsiteX5942" fmla="*/ 2741216 w 10531474"/>
              <a:gd name="connsiteY5942" fmla="*/ 140097 h 6857998"/>
              <a:gd name="connsiteX5943" fmla="*/ 2743201 w 10531474"/>
              <a:gd name="connsiteY5943" fmla="*/ 140890 h 6857998"/>
              <a:gd name="connsiteX5944" fmla="*/ 2745185 w 10531474"/>
              <a:gd name="connsiteY5944" fmla="*/ 142478 h 6857998"/>
              <a:gd name="connsiteX5945" fmla="*/ 2747169 w 10531474"/>
              <a:gd name="connsiteY5945" fmla="*/ 144065 h 6857998"/>
              <a:gd name="connsiteX5946" fmla="*/ 2748360 w 10531474"/>
              <a:gd name="connsiteY5946" fmla="*/ 146447 h 6857998"/>
              <a:gd name="connsiteX5947" fmla="*/ 2749948 w 10531474"/>
              <a:gd name="connsiteY5947" fmla="*/ 149225 h 6857998"/>
              <a:gd name="connsiteX5948" fmla="*/ 2751535 w 10531474"/>
              <a:gd name="connsiteY5948" fmla="*/ 152400 h 6857998"/>
              <a:gd name="connsiteX5949" fmla="*/ 2752726 w 10531474"/>
              <a:gd name="connsiteY5949" fmla="*/ 156369 h 6857998"/>
              <a:gd name="connsiteX5950" fmla="*/ 2754313 w 10531474"/>
              <a:gd name="connsiteY5950" fmla="*/ 160734 h 6857998"/>
              <a:gd name="connsiteX5951" fmla="*/ 2756298 w 10531474"/>
              <a:gd name="connsiteY5951" fmla="*/ 171450 h 6857998"/>
              <a:gd name="connsiteX5952" fmla="*/ 2757488 w 10531474"/>
              <a:gd name="connsiteY5952" fmla="*/ 185340 h 6857998"/>
              <a:gd name="connsiteX5953" fmla="*/ 2766220 w 10531474"/>
              <a:gd name="connsiteY5953" fmla="*/ 192484 h 6857998"/>
              <a:gd name="connsiteX5954" fmla="*/ 2774951 w 10531474"/>
              <a:gd name="connsiteY5954" fmla="*/ 200025 h 6857998"/>
              <a:gd name="connsiteX5955" fmla="*/ 2778919 w 10531474"/>
              <a:gd name="connsiteY5955" fmla="*/ 203597 h 6857998"/>
              <a:gd name="connsiteX5956" fmla="*/ 2782491 w 10531474"/>
              <a:gd name="connsiteY5956" fmla="*/ 207565 h 6857998"/>
              <a:gd name="connsiteX5957" fmla="*/ 2784873 w 10531474"/>
              <a:gd name="connsiteY5957" fmla="*/ 211137 h 6857998"/>
              <a:gd name="connsiteX5958" fmla="*/ 2787254 w 10531474"/>
              <a:gd name="connsiteY5958" fmla="*/ 215106 h 6857998"/>
              <a:gd name="connsiteX5959" fmla="*/ 2788841 w 10531474"/>
              <a:gd name="connsiteY5959" fmla="*/ 219075 h 6857998"/>
              <a:gd name="connsiteX5960" fmla="*/ 2788841 w 10531474"/>
              <a:gd name="connsiteY5960" fmla="*/ 223044 h 6857998"/>
              <a:gd name="connsiteX5961" fmla="*/ 2788444 w 10531474"/>
              <a:gd name="connsiteY5961" fmla="*/ 227409 h 6857998"/>
              <a:gd name="connsiteX5962" fmla="*/ 2786460 w 10531474"/>
              <a:gd name="connsiteY5962" fmla="*/ 231378 h 6857998"/>
              <a:gd name="connsiteX5963" fmla="*/ 2783285 w 10531474"/>
              <a:gd name="connsiteY5963" fmla="*/ 235744 h 6857998"/>
              <a:gd name="connsiteX5964" fmla="*/ 2778919 w 10531474"/>
              <a:gd name="connsiteY5964" fmla="*/ 240903 h 6857998"/>
              <a:gd name="connsiteX5965" fmla="*/ 2772569 w 10531474"/>
              <a:gd name="connsiteY5965" fmla="*/ 245665 h 6857998"/>
              <a:gd name="connsiteX5966" fmla="*/ 2764632 w 10531474"/>
              <a:gd name="connsiteY5966" fmla="*/ 250428 h 6857998"/>
              <a:gd name="connsiteX5967" fmla="*/ 2739629 w 10531474"/>
              <a:gd name="connsiteY5967" fmla="*/ 272653 h 6857998"/>
              <a:gd name="connsiteX5968" fmla="*/ 2745185 w 10531474"/>
              <a:gd name="connsiteY5968" fmla="*/ 304800 h 6857998"/>
              <a:gd name="connsiteX5969" fmla="*/ 2755901 w 10531474"/>
              <a:gd name="connsiteY5969" fmla="*/ 317500 h 6857998"/>
              <a:gd name="connsiteX5970" fmla="*/ 2773363 w 10531474"/>
              <a:gd name="connsiteY5970" fmla="*/ 337740 h 6857998"/>
              <a:gd name="connsiteX5971" fmla="*/ 2781698 w 10531474"/>
              <a:gd name="connsiteY5971" fmla="*/ 341709 h 6857998"/>
              <a:gd name="connsiteX5972" fmla="*/ 2789635 w 10531474"/>
              <a:gd name="connsiteY5972" fmla="*/ 345281 h 6857998"/>
              <a:gd name="connsiteX5973" fmla="*/ 2794000 w 10531474"/>
              <a:gd name="connsiteY5973" fmla="*/ 346869 h 6857998"/>
              <a:gd name="connsiteX5974" fmla="*/ 2797970 w 10531474"/>
              <a:gd name="connsiteY5974" fmla="*/ 348456 h 6857998"/>
              <a:gd name="connsiteX5975" fmla="*/ 2801541 w 10531474"/>
              <a:gd name="connsiteY5975" fmla="*/ 349250 h 6857998"/>
              <a:gd name="connsiteX5976" fmla="*/ 2805113 w 10531474"/>
              <a:gd name="connsiteY5976" fmla="*/ 349250 h 6857998"/>
              <a:gd name="connsiteX5977" fmla="*/ 2808288 w 10531474"/>
              <a:gd name="connsiteY5977" fmla="*/ 349250 h 6857998"/>
              <a:gd name="connsiteX5978" fmla="*/ 2811860 w 10531474"/>
              <a:gd name="connsiteY5978" fmla="*/ 348456 h 6857998"/>
              <a:gd name="connsiteX5979" fmla="*/ 2814241 w 10531474"/>
              <a:gd name="connsiteY5979" fmla="*/ 346472 h 6857998"/>
              <a:gd name="connsiteX5980" fmla="*/ 2817416 w 10531474"/>
              <a:gd name="connsiteY5980" fmla="*/ 343297 h 6857998"/>
              <a:gd name="connsiteX5981" fmla="*/ 2819401 w 10531474"/>
              <a:gd name="connsiteY5981" fmla="*/ 339725 h 6857998"/>
              <a:gd name="connsiteX5982" fmla="*/ 2821385 w 10531474"/>
              <a:gd name="connsiteY5982" fmla="*/ 334565 h 6857998"/>
              <a:gd name="connsiteX5983" fmla="*/ 2822576 w 10531474"/>
              <a:gd name="connsiteY5983" fmla="*/ 328612 h 6857998"/>
              <a:gd name="connsiteX5984" fmla="*/ 2823766 w 10531474"/>
              <a:gd name="connsiteY5984" fmla="*/ 321072 h 6857998"/>
              <a:gd name="connsiteX5985" fmla="*/ 2828528 w 10531474"/>
              <a:gd name="connsiteY5985" fmla="*/ 329803 h 6857998"/>
              <a:gd name="connsiteX5986" fmla="*/ 2826544 w 10531474"/>
              <a:gd name="connsiteY5986" fmla="*/ 325437 h 6857998"/>
              <a:gd name="connsiteX5987" fmla="*/ 2824957 w 10531474"/>
              <a:gd name="connsiteY5987" fmla="*/ 322659 h 6857998"/>
              <a:gd name="connsiteX5988" fmla="*/ 2823766 w 10531474"/>
              <a:gd name="connsiteY5988" fmla="*/ 321072 h 6857998"/>
              <a:gd name="connsiteX5989" fmla="*/ 2815432 w 10531474"/>
              <a:gd name="connsiteY5989" fmla="*/ 319881 h 6857998"/>
              <a:gd name="connsiteX5990" fmla="*/ 2808288 w 10531474"/>
              <a:gd name="connsiteY5990" fmla="*/ 317897 h 6857998"/>
              <a:gd name="connsiteX5991" fmla="*/ 2805113 w 10531474"/>
              <a:gd name="connsiteY5991" fmla="*/ 316309 h 6857998"/>
              <a:gd name="connsiteX5992" fmla="*/ 2802335 w 10531474"/>
              <a:gd name="connsiteY5992" fmla="*/ 315515 h 6857998"/>
              <a:gd name="connsiteX5993" fmla="*/ 2799954 w 10531474"/>
              <a:gd name="connsiteY5993" fmla="*/ 313531 h 6857998"/>
              <a:gd name="connsiteX5994" fmla="*/ 2797970 w 10531474"/>
              <a:gd name="connsiteY5994" fmla="*/ 311547 h 6857998"/>
              <a:gd name="connsiteX5995" fmla="*/ 2796778 w 10531474"/>
              <a:gd name="connsiteY5995" fmla="*/ 309562 h 6857998"/>
              <a:gd name="connsiteX5996" fmla="*/ 2795588 w 10531474"/>
              <a:gd name="connsiteY5996" fmla="*/ 307181 h 6857998"/>
              <a:gd name="connsiteX5997" fmla="*/ 2795191 w 10531474"/>
              <a:gd name="connsiteY5997" fmla="*/ 304006 h 6857998"/>
              <a:gd name="connsiteX5998" fmla="*/ 2795191 w 10531474"/>
              <a:gd name="connsiteY5998" fmla="*/ 301228 h 6857998"/>
              <a:gd name="connsiteX5999" fmla="*/ 2795588 w 10531474"/>
              <a:gd name="connsiteY5999" fmla="*/ 297259 h 6857998"/>
              <a:gd name="connsiteX6000" fmla="*/ 2797176 w 10531474"/>
              <a:gd name="connsiteY6000" fmla="*/ 293290 h 6857998"/>
              <a:gd name="connsiteX6001" fmla="*/ 2798763 w 10531474"/>
              <a:gd name="connsiteY6001" fmla="*/ 289322 h 6857998"/>
              <a:gd name="connsiteX6002" fmla="*/ 2801145 w 10531474"/>
              <a:gd name="connsiteY6002" fmla="*/ 284559 h 6857998"/>
              <a:gd name="connsiteX6003" fmla="*/ 2805907 w 10531474"/>
              <a:gd name="connsiteY6003" fmla="*/ 277019 h 6857998"/>
              <a:gd name="connsiteX6004" fmla="*/ 2811066 w 10531474"/>
              <a:gd name="connsiteY6004" fmla="*/ 269875 h 6857998"/>
              <a:gd name="connsiteX6005" fmla="*/ 2815829 w 10531474"/>
              <a:gd name="connsiteY6005" fmla="*/ 263525 h 6857998"/>
              <a:gd name="connsiteX6006" fmla="*/ 2821385 w 10531474"/>
              <a:gd name="connsiteY6006" fmla="*/ 257572 h 6857998"/>
              <a:gd name="connsiteX6007" fmla="*/ 2826941 w 10531474"/>
              <a:gd name="connsiteY6007" fmla="*/ 252015 h 6857998"/>
              <a:gd name="connsiteX6008" fmla="*/ 2832895 w 10531474"/>
              <a:gd name="connsiteY6008" fmla="*/ 247253 h 6857998"/>
              <a:gd name="connsiteX6009" fmla="*/ 2839244 w 10531474"/>
              <a:gd name="connsiteY6009" fmla="*/ 242887 h 6857998"/>
              <a:gd name="connsiteX6010" fmla="*/ 2846388 w 10531474"/>
              <a:gd name="connsiteY6010" fmla="*/ 238522 h 6857998"/>
              <a:gd name="connsiteX6011" fmla="*/ 2853135 w 10531474"/>
              <a:gd name="connsiteY6011" fmla="*/ 234950 h 6857998"/>
              <a:gd name="connsiteX6012" fmla="*/ 2859882 w 10531474"/>
              <a:gd name="connsiteY6012" fmla="*/ 231378 h 6857998"/>
              <a:gd name="connsiteX6013" fmla="*/ 2867423 w 10531474"/>
              <a:gd name="connsiteY6013" fmla="*/ 228600 h 6857998"/>
              <a:gd name="connsiteX6014" fmla="*/ 2874963 w 10531474"/>
              <a:gd name="connsiteY6014" fmla="*/ 226219 h 6857998"/>
              <a:gd name="connsiteX6015" fmla="*/ 2882504 w 10531474"/>
              <a:gd name="connsiteY6015" fmla="*/ 223440 h 6857998"/>
              <a:gd name="connsiteX6016" fmla="*/ 2890441 w 10531474"/>
              <a:gd name="connsiteY6016" fmla="*/ 221456 h 6857998"/>
              <a:gd name="connsiteX6017" fmla="*/ 2898776 w 10531474"/>
              <a:gd name="connsiteY6017" fmla="*/ 220265 h 6857998"/>
              <a:gd name="connsiteX6018" fmla="*/ 2907110 w 10531474"/>
              <a:gd name="connsiteY6018" fmla="*/ 218678 h 6857998"/>
              <a:gd name="connsiteX6019" fmla="*/ 2911476 w 10531474"/>
              <a:gd name="connsiteY6019" fmla="*/ 210344 h 6857998"/>
              <a:gd name="connsiteX6020" fmla="*/ 2916635 w 10531474"/>
              <a:gd name="connsiteY6020" fmla="*/ 201612 h 6857998"/>
              <a:gd name="connsiteX6021" fmla="*/ 2926557 w 10531474"/>
              <a:gd name="connsiteY6021" fmla="*/ 184150 h 6857998"/>
              <a:gd name="connsiteX6022" fmla="*/ 2930923 w 10531474"/>
              <a:gd name="connsiteY6022" fmla="*/ 175419 h 6857998"/>
              <a:gd name="connsiteX6023" fmla="*/ 2932907 w 10531474"/>
              <a:gd name="connsiteY6023" fmla="*/ 171450 h 6857998"/>
              <a:gd name="connsiteX6024" fmla="*/ 2934098 w 10531474"/>
              <a:gd name="connsiteY6024" fmla="*/ 167084 h 6857998"/>
              <a:gd name="connsiteX6025" fmla="*/ 2935288 w 10531474"/>
              <a:gd name="connsiteY6025" fmla="*/ 163115 h 6857998"/>
              <a:gd name="connsiteX6026" fmla="*/ 2936082 w 10531474"/>
              <a:gd name="connsiteY6026" fmla="*/ 158750 h 6857998"/>
              <a:gd name="connsiteX6027" fmla="*/ 2936082 w 10531474"/>
              <a:gd name="connsiteY6027" fmla="*/ 154781 h 6857998"/>
              <a:gd name="connsiteX6028" fmla="*/ 2935685 w 10531474"/>
              <a:gd name="connsiteY6028" fmla="*/ 151209 h 6857998"/>
              <a:gd name="connsiteX6029" fmla="*/ 2934891 w 10531474"/>
              <a:gd name="connsiteY6029" fmla="*/ 140097 h 6857998"/>
              <a:gd name="connsiteX6030" fmla="*/ 2934098 w 10531474"/>
              <a:gd name="connsiteY6030" fmla="*/ 131365 h 6857998"/>
              <a:gd name="connsiteX6031" fmla="*/ 2935288 w 10531474"/>
              <a:gd name="connsiteY6031" fmla="*/ 123825 h 6857998"/>
              <a:gd name="connsiteX6032" fmla="*/ 2935685 w 10531474"/>
              <a:gd name="connsiteY6032" fmla="*/ 121047 h 6857998"/>
              <a:gd name="connsiteX6033" fmla="*/ 2936876 w 10531474"/>
              <a:gd name="connsiteY6033" fmla="*/ 118269 h 6857998"/>
              <a:gd name="connsiteX6034" fmla="*/ 2937670 w 10531474"/>
              <a:gd name="connsiteY6034" fmla="*/ 116284 h 6857998"/>
              <a:gd name="connsiteX6035" fmla="*/ 2939257 w 10531474"/>
              <a:gd name="connsiteY6035" fmla="*/ 114300 h 6857998"/>
              <a:gd name="connsiteX6036" fmla="*/ 2940448 w 10531474"/>
              <a:gd name="connsiteY6036" fmla="*/ 113109 h 6857998"/>
              <a:gd name="connsiteX6037" fmla="*/ 2942035 w 10531474"/>
              <a:gd name="connsiteY6037" fmla="*/ 111919 h 6857998"/>
              <a:gd name="connsiteX6038" fmla="*/ 2944019 w 10531474"/>
              <a:gd name="connsiteY6038" fmla="*/ 111125 h 6857998"/>
              <a:gd name="connsiteX6039" fmla="*/ 2946004 w 10531474"/>
              <a:gd name="connsiteY6039" fmla="*/ 110728 h 6857998"/>
              <a:gd name="connsiteX6040" fmla="*/ 2950369 w 10531474"/>
              <a:gd name="connsiteY6040" fmla="*/ 109934 h 6857998"/>
              <a:gd name="connsiteX6041" fmla="*/ 2954735 w 10531474"/>
              <a:gd name="connsiteY6041" fmla="*/ 109934 h 6857998"/>
              <a:gd name="connsiteX6042" fmla="*/ 2959894 w 10531474"/>
              <a:gd name="connsiteY6042" fmla="*/ 111125 h 6857998"/>
              <a:gd name="connsiteX6043" fmla="*/ 2970610 w 10531474"/>
              <a:gd name="connsiteY6043" fmla="*/ 113506 h 6857998"/>
              <a:gd name="connsiteX6044" fmla="*/ 2980929 w 10531474"/>
              <a:gd name="connsiteY6044" fmla="*/ 115887 h 6857998"/>
              <a:gd name="connsiteX6045" fmla="*/ 2985692 w 10531474"/>
              <a:gd name="connsiteY6045" fmla="*/ 117078 h 6857998"/>
              <a:gd name="connsiteX6046" fmla="*/ 2990851 w 10531474"/>
              <a:gd name="connsiteY6046" fmla="*/ 117078 h 6857998"/>
              <a:gd name="connsiteX6047" fmla="*/ 3003154 w 10531474"/>
              <a:gd name="connsiteY6047" fmla="*/ 113109 h 6857998"/>
              <a:gd name="connsiteX6048" fmla="*/ 3012282 w 10531474"/>
              <a:gd name="connsiteY6048" fmla="*/ 110728 h 6857998"/>
              <a:gd name="connsiteX6049" fmla="*/ 3016251 w 10531474"/>
              <a:gd name="connsiteY6049" fmla="*/ 109934 h 6857998"/>
              <a:gd name="connsiteX6050" fmla="*/ 3019823 w 10531474"/>
              <a:gd name="connsiteY6050" fmla="*/ 109934 h 6857998"/>
              <a:gd name="connsiteX6051" fmla="*/ 3022601 w 10531474"/>
              <a:gd name="connsiteY6051" fmla="*/ 109934 h 6857998"/>
              <a:gd name="connsiteX6052" fmla="*/ 3024982 w 10531474"/>
              <a:gd name="connsiteY6052" fmla="*/ 110728 h 6857998"/>
              <a:gd name="connsiteX6053" fmla="*/ 3026569 w 10531474"/>
              <a:gd name="connsiteY6053" fmla="*/ 111522 h 6857998"/>
              <a:gd name="connsiteX6054" fmla="*/ 3028157 w 10531474"/>
              <a:gd name="connsiteY6054" fmla="*/ 112712 h 6857998"/>
              <a:gd name="connsiteX6055" fmla="*/ 3029745 w 10531474"/>
              <a:gd name="connsiteY6055" fmla="*/ 113903 h 6857998"/>
              <a:gd name="connsiteX6056" fmla="*/ 3030141 w 10531474"/>
              <a:gd name="connsiteY6056" fmla="*/ 115887 h 6857998"/>
              <a:gd name="connsiteX6057" fmla="*/ 3030539 w 10531474"/>
              <a:gd name="connsiteY6057" fmla="*/ 117872 h 6857998"/>
              <a:gd name="connsiteX6058" fmla="*/ 3030935 w 10531474"/>
              <a:gd name="connsiteY6058" fmla="*/ 119856 h 6857998"/>
              <a:gd name="connsiteX6059" fmla="*/ 3030539 w 10531474"/>
              <a:gd name="connsiteY6059" fmla="*/ 124222 h 6857998"/>
              <a:gd name="connsiteX6060" fmla="*/ 3029745 w 10531474"/>
              <a:gd name="connsiteY6060" fmla="*/ 129778 h 6857998"/>
              <a:gd name="connsiteX6061" fmla="*/ 3027761 w 10531474"/>
              <a:gd name="connsiteY6061" fmla="*/ 134937 h 6857998"/>
              <a:gd name="connsiteX6062" fmla="*/ 3024585 w 10531474"/>
              <a:gd name="connsiteY6062" fmla="*/ 146447 h 6857998"/>
              <a:gd name="connsiteX6063" fmla="*/ 3022998 w 10531474"/>
              <a:gd name="connsiteY6063" fmla="*/ 152003 h 6857998"/>
              <a:gd name="connsiteX6064" fmla="*/ 3022601 w 10531474"/>
              <a:gd name="connsiteY6064" fmla="*/ 156765 h 6857998"/>
              <a:gd name="connsiteX6065" fmla="*/ 3022601 w 10531474"/>
              <a:gd name="connsiteY6065" fmla="*/ 160734 h 6857998"/>
              <a:gd name="connsiteX6066" fmla="*/ 3022998 w 10531474"/>
              <a:gd name="connsiteY6066" fmla="*/ 162719 h 6857998"/>
              <a:gd name="connsiteX6067" fmla="*/ 3024188 w 10531474"/>
              <a:gd name="connsiteY6067" fmla="*/ 164306 h 6857998"/>
              <a:gd name="connsiteX6068" fmla="*/ 3026569 w 10531474"/>
              <a:gd name="connsiteY6068" fmla="*/ 167084 h 6857998"/>
              <a:gd name="connsiteX6069" fmla="*/ 3028951 w 10531474"/>
              <a:gd name="connsiteY6069" fmla="*/ 169465 h 6857998"/>
              <a:gd name="connsiteX6070" fmla="*/ 3031332 w 10531474"/>
              <a:gd name="connsiteY6070" fmla="*/ 171450 h 6857998"/>
              <a:gd name="connsiteX6071" fmla="*/ 3034110 w 10531474"/>
              <a:gd name="connsiteY6071" fmla="*/ 172640 h 6857998"/>
              <a:gd name="connsiteX6072" fmla="*/ 3036491 w 10531474"/>
              <a:gd name="connsiteY6072" fmla="*/ 173434 h 6857998"/>
              <a:gd name="connsiteX6073" fmla="*/ 3038476 w 10531474"/>
              <a:gd name="connsiteY6073" fmla="*/ 173831 h 6857998"/>
              <a:gd name="connsiteX6074" fmla="*/ 3040857 w 10531474"/>
              <a:gd name="connsiteY6074" fmla="*/ 173831 h 6857998"/>
              <a:gd name="connsiteX6075" fmla="*/ 3042841 w 10531474"/>
              <a:gd name="connsiteY6075" fmla="*/ 173434 h 6857998"/>
              <a:gd name="connsiteX6076" fmla="*/ 3044826 w 10531474"/>
              <a:gd name="connsiteY6076" fmla="*/ 173037 h 6857998"/>
              <a:gd name="connsiteX6077" fmla="*/ 3046810 w 10531474"/>
              <a:gd name="connsiteY6077" fmla="*/ 171847 h 6857998"/>
              <a:gd name="connsiteX6078" fmla="*/ 3048398 w 10531474"/>
              <a:gd name="connsiteY6078" fmla="*/ 170656 h 6857998"/>
              <a:gd name="connsiteX6079" fmla="*/ 3050382 w 10531474"/>
              <a:gd name="connsiteY6079" fmla="*/ 168672 h 6857998"/>
              <a:gd name="connsiteX6080" fmla="*/ 3051176 w 10531474"/>
              <a:gd name="connsiteY6080" fmla="*/ 166687 h 6857998"/>
              <a:gd name="connsiteX6081" fmla="*/ 3052763 w 10531474"/>
              <a:gd name="connsiteY6081" fmla="*/ 164703 h 6857998"/>
              <a:gd name="connsiteX6082" fmla="*/ 3053954 w 10531474"/>
              <a:gd name="connsiteY6082" fmla="*/ 159147 h 6857998"/>
              <a:gd name="connsiteX6083" fmla="*/ 3057129 w 10531474"/>
              <a:gd name="connsiteY6083" fmla="*/ 146050 h 6857998"/>
              <a:gd name="connsiteX6084" fmla="*/ 3060701 w 10531474"/>
              <a:gd name="connsiteY6084" fmla="*/ 133350 h 6857998"/>
              <a:gd name="connsiteX6085" fmla="*/ 3062685 w 10531474"/>
              <a:gd name="connsiteY6085" fmla="*/ 127397 h 6857998"/>
              <a:gd name="connsiteX6086" fmla="*/ 3064273 w 10531474"/>
              <a:gd name="connsiteY6086" fmla="*/ 121444 h 6857998"/>
              <a:gd name="connsiteX6087" fmla="*/ 3067448 w 10531474"/>
              <a:gd name="connsiteY6087" fmla="*/ 115490 h 6857998"/>
              <a:gd name="connsiteX6088" fmla="*/ 3069829 w 10531474"/>
              <a:gd name="connsiteY6088" fmla="*/ 109934 h 6857998"/>
              <a:gd name="connsiteX6089" fmla="*/ 3073401 w 10531474"/>
              <a:gd name="connsiteY6089" fmla="*/ 104775 h 6857998"/>
              <a:gd name="connsiteX6090" fmla="*/ 3076576 w 10531474"/>
              <a:gd name="connsiteY6090" fmla="*/ 99219 h 6857998"/>
              <a:gd name="connsiteX6091" fmla="*/ 3080545 w 10531474"/>
              <a:gd name="connsiteY6091" fmla="*/ 94456 h 6857998"/>
              <a:gd name="connsiteX6092" fmla="*/ 3084910 w 10531474"/>
              <a:gd name="connsiteY6092" fmla="*/ 89297 h 6857998"/>
              <a:gd name="connsiteX6093" fmla="*/ 3090069 w 10531474"/>
              <a:gd name="connsiteY6093" fmla="*/ 84931 h 6857998"/>
              <a:gd name="connsiteX6094" fmla="*/ 3096023 w 10531474"/>
              <a:gd name="connsiteY6094" fmla="*/ 80565 h 6857998"/>
              <a:gd name="connsiteX6095" fmla="*/ 3101976 w 10531474"/>
              <a:gd name="connsiteY6095" fmla="*/ 76597 h 6857998"/>
              <a:gd name="connsiteX6096" fmla="*/ 3108326 w 10531474"/>
              <a:gd name="connsiteY6096" fmla="*/ 72628 h 6857998"/>
              <a:gd name="connsiteX6097" fmla="*/ 3114279 w 10531474"/>
              <a:gd name="connsiteY6097" fmla="*/ 69453 h 6857998"/>
              <a:gd name="connsiteX6098" fmla="*/ 3117851 w 10531474"/>
              <a:gd name="connsiteY6098" fmla="*/ 65881 h 6857998"/>
              <a:gd name="connsiteX6099" fmla="*/ 3121026 w 10531474"/>
              <a:gd name="connsiteY6099" fmla="*/ 61912 h 6857998"/>
              <a:gd name="connsiteX6100" fmla="*/ 3122614 w 10531474"/>
              <a:gd name="connsiteY6100" fmla="*/ 57547 h 6857998"/>
              <a:gd name="connsiteX6101" fmla="*/ 3123407 w 10531474"/>
              <a:gd name="connsiteY6101" fmla="*/ 53578 h 6857998"/>
              <a:gd name="connsiteX6102" fmla="*/ 3123010 w 10531474"/>
              <a:gd name="connsiteY6102" fmla="*/ 49212 h 6857998"/>
              <a:gd name="connsiteX6103" fmla="*/ 3121820 w 10531474"/>
              <a:gd name="connsiteY6103" fmla="*/ 44053 h 6857998"/>
              <a:gd name="connsiteX6104" fmla="*/ 3120629 w 10531474"/>
              <a:gd name="connsiteY6104" fmla="*/ 39687 h 6857998"/>
              <a:gd name="connsiteX6105" fmla="*/ 3115866 w 10531474"/>
              <a:gd name="connsiteY6105" fmla="*/ 30162 h 6857998"/>
              <a:gd name="connsiteX6106" fmla="*/ 3110707 w 10531474"/>
              <a:gd name="connsiteY6106" fmla="*/ 20240 h 6857998"/>
              <a:gd name="connsiteX6107" fmla="*/ 3106341 w 10531474"/>
              <a:gd name="connsiteY6107" fmla="*/ 9922 h 6857998"/>
              <a:gd name="connsiteX6108" fmla="*/ 3104357 w 10531474"/>
              <a:gd name="connsiteY6108" fmla="*/ 4762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</a:cxnLst>
            <a:rect l="l" t="t" r="r" b="b"/>
            <a:pathLst>
              <a:path w="10531474" h="6857998">
                <a:moveTo>
                  <a:pt x="5999571" y="307975"/>
                </a:moveTo>
                <a:lnTo>
                  <a:pt x="6001547" y="318261"/>
                </a:lnTo>
                <a:lnTo>
                  <a:pt x="6002337" y="327755"/>
                </a:lnTo>
                <a:lnTo>
                  <a:pt x="6002337" y="336854"/>
                </a:lnTo>
                <a:lnTo>
                  <a:pt x="6000756" y="345162"/>
                </a:lnTo>
                <a:lnTo>
                  <a:pt x="5998780" y="353470"/>
                </a:lnTo>
                <a:lnTo>
                  <a:pt x="5996014" y="361382"/>
                </a:lnTo>
                <a:lnTo>
                  <a:pt x="5992852" y="368898"/>
                </a:lnTo>
                <a:lnTo>
                  <a:pt x="5988900" y="376019"/>
                </a:lnTo>
                <a:lnTo>
                  <a:pt x="5980601" y="390261"/>
                </a:lnTo>
                <a:lnTo>
                  <a:pt x="5971907" y="404107"/>
                </a:lnTo>
                <a:lnTo>
                  <a:pt x="5967955" y="410833"/>
                </a:lnTo>
                <a:lnTo>
                  <a:pt x="5964003" y="417558"/>
                </a:lnTo>
                <a:lnTo>
                  <a:pt x="5960446" y="425074"/>
                </a:lnTo>
                <a:lnTo>
                  <a:pt x="5957679" y="431800"/>
                </a:lnTo>
                <a:lnTo>
                  <a:pt x="5951751" y="429822"/>
                </a:lnTo>
                <a:lnTo>
                  <a:pt x="5946614" y="427052"/>
                </a:lnTo>
                <a:lnTo>
                  <a:pt x="5941871" y="424283"/>
                </a:lnTo>
                <a:lnTo>
                  <a:pt x="5937524" y="421118"/>
                </a:lnTo>
                <a:lnTo>
                  <a:pt x="5934362" y="417162"/>
                </a:lnTo>
                <a:lnTo>
                  <a:pt x="5930806" y="413997"/>
                </a:lnTo>
                <a:lnTo>
                  <a:pt x="5928434" y="409250"/>
                </a:lnTo>
                <a:lnTo>
                  <a:pt x="5925273" y="405294"/>
                </a:lnTo>
                <a:lnTo>
                  <a:pt x="5921321" y="396986"/>
                </a:lnTo>
                <a:lnTo>
                  <a:pt x="5917369" y="388283"/>
                </a:lnTo>
                <a:lnTo>
                  <a:pt x="5913812" y="379975"/>
                </a:lnTo>
                <a:lnTo>
                  <a:pt x="5908674" y="372063"/>
                </a:lnTo>
                <a:lnTo>
                  <a:pt x="5916578" y="371667"/>
                </a:lnTo>
                <a:lnTo>
                  <a:pt x="5924087" y="370876"/>
                </a:lnTo>
                <a:lnTo>
                  <a:pt x="5930410" y="368898"/>
                </a:lnTo>
                <a:lnTo>
                  <a:pt x="5936338" y="365733"/>
                </a:lnTo>
                <a:lnTo>
                  <a:pt x="5941871" y="362568"/>
                </a:lnTo>
                <a:lnTo>
                  <a:pt x="5947009" y="357821"/>
                </a:lnTo>
                <a:lnTo>
                  <a:pt x="5951751" y="353470"/>
                </a:lnTo>
                <a:lnTo>
                  <a:pt x="5956889" y="348722"/>
                </a:lnTo>
                <a:lnTo>
                  <a:pt x="5965979" y="338041"/>
                </a:lnTo>
                <a:lnTo>
                  <a:pt x="5975859" y="326964"/>
                </a:lnTo>
                <a:lnTo>
                  <a:pt x="5980996" y="321821"/>
                </a:lnTo>
                <a:lnTo>
                  <a:pt x="5986924" y="316678"/>
                </a:lnTo>
                <a:lnTo>
                  <a:pt x="5992852" y="311931"/>
                </a:lnTo>
                <a:close/>
                <a:moveTo>
                  <a:pt x="5901176" y="247650"/>
                </a:moveTo>
                <a:lnTo>
                  <a:pt x="5901986" y="247650"/>
                </a:lnTo>
                <a:lnTo>
                  <a:pt x="5910904" y="254716"/>
                </a:lnTo>
                <a:lnTo>
                  <a:pt x="5919415" y="262176"/>
                </a:lnTo>
                <a:lnTo>
                  <a:pt x="5923468" y="266102"/>
                </a:lnTo>
                <a:lnTo>
                  <a:pt x="5927116" y="270028"/>
                </a:lnTo>
                <a:lnTo>
                  <a:pt x="5929954" y="273954"/>
                </a:lnTo>
                <a:lnTo>
                  <a:pt x="5932791" y="278273"/>
                </a:lnTo>
                <a:lnTo>
                  <a:pt x="5935223" y="282592"/>
                </a:lnTo>
                <a:lnTo>
                  <a:pt x="5936033" y="287303"/>
                </a:lnTo>
                <a:lnTo>
                  <a:pt x="5937249" y="292407"/>
                </a:lnTo>
                <a:lnTo>
                  <a:pt x="5936844" y="297118"/>
                </a:lnTo>
                <a:lnTo>
                  <a:pt x="5935628" y="302615"/>
                </a:lnTo>
                <a:lnTo>
                  <a:pt x="5933601" y="308504"/>
                </a:lnTo>
                <a:lnTo>
                  <a:pt x="5930764" y="314000"/>
                </a:lnTo>
                <a:lnTo>
                  <a:pt x="5926306" y="320675"/>
                </a:lnTo>
                <a:lnTo>
                  <a:pt x="5923468" y="317141"/>
                </a:lnTo>
                <a:lnTo>
                  <a:pt x="5921036" y="313608"/>
                </a:lnTo>
                <a:lnTo>
                  <a:pt x="5918199" y="310859"/>
                </a:lnTo>
                <a:lnTo>
                  <a:pt x="5914551" y="307718"/>
                </a:lnTo>
                <a:lnTo>
                  <a:pt x="5906445" y="303007"/>
                </a:lnTo>
                <a:lnTo>
                  <a:pt x="5898339" y="298296"/>
                </a:lnTo>
                <a:lnTo>
                  <a:pt x="5891043" y="292799"/>
                </a:lnTo>
                <a:lnTo>
                  <a:pt x="5887395" y="290444"/>
                </a:lnTo>
                <a:lnTo>
                  <a:pt x="5884558" y="286910"/>
                </a:lnTo>
                <a:lnTo>
                  <a:pt x="5882531" y="283377"/>
                </a:lnTo>
                <a:lnTo>
                  <a:pt x="5880505" y="279843"/>
                </a:lnTo>
                <a:lnTo>
                  <a:pt x="5880099" y="275132"/>
                </a:lnTo>
                <a:lnTo>
                  <a:pt x="5880099" y="270421"/>
                </a:lnTo>
                <a:lnTo>
                  <a:pt x="5880910" y="264924"/>
                </a:lnTo>
                <a:lnTo>
                  <a:pt x="5882936" y="258643"/>
                </a:lnTo>
                <a:lnTo>
                  <a:pt x="5884558" y="256679"/>
                </a:lnTo>
                <a:lnTo>
                  <a:pt x="5886584" y="254324"/>
                </a:lnTo>
                <a:lnTo>
                  <a:pt x="5889422" y="252361"/>
                </a:lnTo>
                <a:lnTo>
                  <a:pt x="5892664" y="250398"/>
                </a:lnTo>
                <a:lnTo>
                  <a:pt x="5895907" y="249220"/>
                </a:lnTo>
                <a:lnTo>
                  <a:pt x="5898339" y="248042"/>
                </a:lnTo>
                <a:close/>
                <a:moveTo>
                  <a:pt x="5803503" y="190499"/>
                </a:moveTo>
                <a:lnTo>
                  <a:pt x="5807869" y="190499"/>
                </a:lnTo>
                <a:lnTo>
                  <a:pt x="5811044" y="191301"/>
                </a:lnTo>
                <a:lnTo>
                  <a:pt x="5813822" y="192502"/>
                </a:lnTo>
                <a:lnTo>
                  <a:pt x="5816203" y="193304"/>
                </a:lnTo>
                <a:lnTo>
                  <a:pt x="5818188" y="194906"/>
                </a:lnTo>
                <a:lnTo>
                  <a:pt x="5821760" y="198111"/>
                </a:lnTo>
                <a:lnTo>
                  <a:pt x="5824538" y="202116"/>
                </a:lnTo>
                <a:lnTo>
                  <a:pt x="5826522" y="206924"/>
                </a:lnTo>
                <a:lnTo>
                  <a:pt x="5828110" y="211731"/>
                </a:lnTo>
                <a:lnTo>
                  <a:pt x="5828506" y="217339"/>
                </a:lnTo>
                <a:lnTo>
                  <a:pt x="5829300" y="222146"/>
                </a:lnTo>
                <a:lnTo>
                  <a:pt x="5828110" y="224149"/>
                </a:lnTo>
                <a:lnTo>
                  <a:pt x="5827316" y="226152"/>
                </a:lnTo>
                <a:lnTo>
                  <a:pt x="5824538" y="227754"/>
                </a:lnTo>
                <a:lnTo>
                  <a:pt x="5822156" y="229357"/>
                </a:lnTo>
                <a:lnTo>
                  <a:pt x="5819378" y="230959"/>
                </a:lnTo>
                <a:lnTo>
                  <a:pt x="5816997" y="232561"/>
                </a:lnTo>
                <a:lnTo>
                  <a:pt x="5813822" y="232962"/>
                </a:lnTo>
                <a:lnTo>
                  <a:pt x="5811441" y="233362"/>
                </a:lnTo>
                <a:lnTo>
                  <a:pt x="5805884" y="232962"/>
                </a:lnTo>
                <a:lnTo>
                  <a:pt x="5801122" y="231359"/>
                </a:lnTo>
                <a:lnTo>
                  <a:pt x="5796359" y="229357"/>
                </a:lnTo>
                <a:lnTo>
                  <a:pt x="5792390" y="226953"/>
                </a:lnTo>
                <a:lnTo>
                  <a:pt x="5789215" y="223748"/>
                </a:lnTo>
                <a:lnTo>
                  <a:pt x="5786437" y="218941"/>
                </a:lnTo>
                <a:lnTo>
                  <a:pt x="5784453" y="214134"/>
                </a:lnTo>
                <a:lnTo>
                  <a:pt x="5783262" y="208125"/>
                </a:lnTo>
                <a:lnTo>
                  <a:pt x="5784850" y="204119"/>
                </a:lnTo>
                <a:lnTo>
                  <a:pt x="5787231" y="200114"/>
                </a:lnTo>
                <a:lnTo>
                  <a:pt x="5790009" y="196909"/>
                </a:lnTo>
                <a:lnTo>
                  <a:pt x="5792787" y="193704"/>
                </a:lnTo>
                <a:lnTo>
                  <a:pt x="5795566" y="191701"/>
                </a:lnTo>
                <a:lnTo>
                  <a:pt x="5799534" y="190900"/>
                </a:lnTo>
                <a:close/>
                <a:moveTo>
                  <a:pt x="885825" y="177799"/>
                </a:moveTo>
                <a:lnTo>
                  <a:pt x="889397" y="186414"/>
                </a:lnTo>
                <a:lnTo>
                  <a:pt x="891778" y="195421"/>
                </a:lnTo>
                <a:lnTo>
                  <a:pt x="893365" y="202861"/>
                </a:lnTo>
                <a:lnTo>
                  <a:pt x="893762" y="210301"/>
                </a:lnTo>
                <a:lnTo>
                  <a:pt x="893365" y="214217"/>
                </a:lnTo>
                <a:lnTo>
                  <a:pt x="892968" y="217741"/>
                </a:lnTo>
                <a:lnTo>
                  <a:pt x="891778" y="220482"/>
                </a:lnTo>
                <a:lnTo>
                  <a:pt x="890190" y="224006"/>
                </a:lnTo>
                <a:lnTo>
                  <a:pt x="889000" y="226748"/>
                </a:lnTo>
                <a:lnTo>
                  <a:pt x="886222" y="229489"/>
                </a:lnTo>
                <a:lnTo>
                  <a:pt x="883840" y="232621"/>
                </a:lnTo>
                <a:lnTo>
                  <a:pt x="881062" y="235362"/>
                </a:lnTo>
                <a:lnTo>
                  <a:pt x="879078" y="236146"/>
                </a:lnTo>
                <a:lnTo>
                  <a:pt x="875903" y="236537"/>
                </a:lnTo>
                <a:lnTo>
                  <a:pt x="872728" y="236146"/>
                </a:lnTo>
                <a:lnTo>
                  <a:pt x="868759" y="235362"/>
                </a:lnTo>
                <a:lnTo>
                  <a:pt x="865187" y="234579"/>
                </a:lnTo>
                <a:lnTo>
                  <a:pt x="862409" y="233013"/>
                </a:lnTo>
                <a:lnTo>
                  <a:pt x="860425" y="232230"/>
                </a:lnTo>
                <a:lnTo>
                  <a:pt x="859234" y="231055"/>
                </a:lnTo>
                <a:lnTo>
                  <a:pt x="858837" y="224006"/>
                </a:lnTo>
                <a:lnTo>
                  <a:pt x="859234" y="216566"/>
                </a:lnTo>
                <a:lnTo>
                  <a:pt x="861218" y="209909"/>
                </a:lnTo>
                <a:lnTo>
                  <a:pt x="864393" y="202861"/>
                </a:lnTo>
                <a:lnTo>
                  <a:pt x="867569" y="196595"/>
                </a:lnTo>
                <a:lnTo>
                  <a:pt x="873125" y="190330"/>
                </a:lnTo>
                <a:lnTo>
                  <a:pt x="879078" y="184065"/>
                </a:lnTo>
                <a:close/>
                <a:moveTo>
                  <a:pt x="973078" y="152400"/>
                </a:moveTo>
                <a:lnTo>
                  <a:pt x="985597" y="152400"/>
                </a:lnTo>
                <a:lnTo>
                  <a:pt x="993813" y="152794"/>
                </a:lnTo>
                <a:lnTo>
                  <a:pt x="1000855" y="153582"/>
                </a:lnTo>
                <a:lnTo>
                  <a:pt x="1004377" y="154764"/>
                </a:lnTo>
                <a:lnTo>
                  <a:pt x="1007898" y="156340"/>
                </a:lnTo>
                <a:lnTo>
                  <a:pt x="1010636" y="157523"/>
                </a:lnTo>
                <a:lnTo>
                  <a:pt x="1013766" y="159099"/>
                </a:lnTo>
                <a:lnTo>
                  <a:pt x="1016114" y="161069"/>
                </a:lnTo>
                <a:lnTo>
                  <a:pt x="1018070" y="163434"/>
                </a:lnTo>
                <a:lnTo>
                  <a:pt x="1020026" y="166586"/>
                </a:lnTo>
                <a:lnTo>
                  <a:pt x="1021200" y="169345"/>
                </a:lnTo>
                <a:lnTo>
                  <a:pt x="1022373" y="172891"/>
                </a:lnTo>
                <a:lnTo>
                  <a:pt x="1023156" y="176044"/>
                </a:lnTo>
                <a:lnTo>
                  <a:pt x="1023938" y="180378"/>
                </a:lnTo>
                <a:lnTo>
                  <a:pt x="1023938" y="185107"/>
                </a:lnTo>
                <a:lnTo>
                  <a:pt x="1022764" y="192200"/>
                </a:lnTo>
                <a:lnTo>
                  <a:pt x="1021982" y="197717"/>
                </a:lnTo>
                <a:lnTo>
                  <a:pt x="1020026" y="202052"/>
                </a:lnTo>
                <a:lnTo>
                  <a:pt x="1017678" y="204810"/>
                </a:lnTo>
                <a:lnTo>
                  <a:pt x="1014549" y="206781"/>
                </a:lnTo>
                <a:lnTo>
                  <a:pt x="1011810" y="207963"/>
                </a:lnTo>
                <a:lnTo>
                  <a:pt x="1008289" y="207963"/>
                </a:lnTo>
                <a:lnTo>
                  <a:pt x="1004377" y="207569"/>
                </a:lnTo>
                <a:lnTo>
                  <a:pt x="997335" y="205598"/>
                </a:lnTo>
                <a:lnTo>
                  <a:pt x="989118" y="202840"/>
                </a:lnTo>
                <a:lnTo>
                  <a:pt x="985206" y="202052"/>
                </a:lnTo>
                <a:lnTo>
                  <a:pt x="981685" y="201658"/>
                </a:lnTo>
                <a:lnTo>
                  <a:pt x="977773" y="201658"/>
                </a:lnTo>
                <a:lnTo>
                  <a:pt x="975034" y="202052"/>
                </a:lnTo>
                <a:lnTo>
                  <a:pt x="967210" y="201658"/>
                </a:lnTo>
                <a:lnTo>
                  <a:pt x="963688" y="200870"/>
                </a:lnTo>
                <a:lnTo>
                  <a:pt x="960167" y="200082"/>
                </a:lnTo>
                <a:lnTo>
                  <a:pt x="957429" y="198505"/>
                </a:lnTo>
                <a:lnTo>
                  <a:pt x="954690" y="197323"/>
                </a:lnTo>
                <a:lnTo>
                  <a:pt x="951951" y="195747"/>
                </a:lnTo>
                <a:lnTo>
                  <a:pt x="949995" y="193776"/>
                </a:lnTo>
                <a:lnTo>
                  <a:pt x="948430" y="191412"/>
                </a:lnTo>
                <a:lnTo>
                  <a:pt x="946474" y="188654"/>
                </a:lnTo>
                <a:lnTo>
                  <a:pt x="944909" y="186289"/>
                </a:lnTo>
                <a:lnTo>
                  <a:pt x="943736" y="183531"/>
                </a:lnTo>
                <a:lnTo>
                  <a:pt x="942953" y="179984"/>
                </a:lnTo>
                <a:lnTo>
                  <a:pt x="941779" y="176832"/>
                </a:lnTo>
                <a:lnTo>
                  <a:pt x="941388" y="168951"/>
                </a:lnTo>
                <a:lnTo>
                  <a:pt x="943736" y="165798"/>
                </a:lnTo>
                <a:lnTo>
                  <a:pt x="945692" y="163434"/>
                </a:lnTo>
                <a:lnTo>
                  <a:pt x="948430" y="161069"/>
                </a:lnTo>
                <a:lnTo>
                  <a:pt x="950778" y="159099"/>
                </a:lnTo>
                <a:lnTo>
                  <a:pt x="955864" y="156340"/>
                </a:lnTo>
                <a:lnTo>
                  <a:pt x="961341" y="154370"/>
                </a:lnTo>
                <a:lnTo>
                  <a:pt x="967210" y="153188"/>
                </a:lnTo>
                <a:close/>
                <a:moveTo>
                  <a:pt x="2504220" y="111124"/>
                </a:moveTo>
                <a:lnTo>
                  <a:pt x="2508058" y="111124"/>
                </a:lnTo>
                <a:lnTo>
                  <a:pt x="2512279" y="111521"/>
                </a:lnTo>
                <a:lnTo>
                  <a:pt x="2514199" y="112315"/>
                </a:lnTo>
                <a:lnTo>
                  <a:pt x="2516118" y="113902"/>
                </a:lnTo>
                <a:lnTo>
                  <a:pt x="2518036" y="115887"/>
                </a:lnTo>
                <a:lnTo>
                  <a:pt x="2519956" y="117871"/>
                </a:lnTo>
                <a:lnTo>
                  <a:pt x="2522642" y="122633"/>
                </a:lnTo>
                <a:lnTo>
                  <a:pt x="2525712" y="126602"/>
                </a:lnTo>
                <a:lnTo>
                  <a:pt x="2523793" y="131762"/>
                </a:lnTo>
                <a:lnTo>
                  <a:pt x="2521107" y="135333"/>
                </a:lnTo>
                <a:lnTo>
                  <a:pt x="2518420" y="139302"/>
                </a:lnTo>
                <a:lnTo>
                  <a:pt x="2515734" y="142080"/>
                </a:lnTo>
                <a:lnTo>
                  <a:pt x="2512279" y="144462"/>
                </a:lnTo>
                <a:lnTo>
                  <a:pt x="2508826" y="145255"/>
                </a:lnTo>
                <a:lnTo>
                  <a:pt x="2504988" y="146049"/>
                </a:lnTo>
                <a:lnTo>
                  <a:pt x="2500766" y="145255"/>
                </a:lnTo>
                <a:lnTo>
                  <a:pt x="2499614" y="144462"/>
                </a:lnTo>
                <a:lnTo>
                  <a:pt x="2497696" y="142874"/>
                </a:lnTo>
                <a:lnTo>
                  <a:pt x="2495777" y="140890"/>
                </a:lnTo>
                <a:lnTo>
                  <a:pt x="2493857" y="138508"/>
                </a:lnTo>
                <a:lnTo>
                  <a:pt x="2492323" y="135333"/>
                </a:lnTo>
                <a:lnTo>
                  <a:pt x="2491171" y="132952"/>
                </a:lnTo>
                <a:lnTo>
                  <a:pt x="2490787" y="130571"/>
                </a:lnTo>
                <a:lnTo>
                  <a:pt x="2490787" y="128587"/>
                </a:lnTo>
                <a:lnTo>
                  <a:pt x="2491171" y="124221"/>
                </a:lnTo>
                <a:lnTo>
                  <a:pt x="2492706" y="120649"/>
                </a:lnTo>
                <a:lnTo>
                  <a:pt x="2495009" y="117474"/>
                </a:lnTo>
                <a:lnTo>
                  <a:pt x="2497696" y="114299"/>
                </a:lnTo>
                <a:lnTo>
                  <a:pt x="2500382" y="112315"/>
                </a:lnTo>
                <a:close/>
                <a:moveTo>
                  <a:pt x="1254125" y="104774"/>
                </a:moveTo>
                <a:lnTo>
                  <a:pt x="1260474" y="105573"/>
                </a:lnTo>
                <a:lnTo>
                  <a:pt x="1265634" y="107171"/>
                </a:lnTo>
                <a:lnTo>
                  <a:pt x="1271190" y="108769"/>
                </a:lnTo>
                <a:lnTo>
                  <a:pt x="1275953" y="110767"/>
                </a:lnTo>
                <a:lnTo>
                  <a:pt x="1280715" y="112764"/>
                </a:lnTo>
                <a:lnTo>
                  <a:pt x="1285081" y="115561"/>
                </a:lnTo>
                <a:lnTo>
                  <a:pt x="1289050" y="118757"/>
                </a:lnTo>
                <a:lnTo>
                  <a:pt x="1292225" y="121553"/>
                </a:lnTo>
                <a:lnTo>
                  <a:pt x="1295797" y="125548"/>
                </a:lnTo>
                <a:lnTo>
                  <a:pt x="1299368" y="129943"/>
                </a:lnTo>
                <a:lnTo>
                  <a:pt x="1302147" y="134338"/>
                </a:lnTo>
                <a:lnTo>
                  <a:pt x="1304925" y="139531"/>
                </a:lnTo>
                <a:lnTo>
                  <a:pt x="1308100" y="145524"/>
                </a:lnTo>
                <a:lnTo>
                  <a:pt x="1310482" y="151117"/>
                </a:lnTo>
                <a:lnTo>
                  <a:pt x="1316038" y="165099"/>
                </a:lnTo>
                <a:lnTo>
                  <a:pt x="1304131" y="158707"/>
                </a:lnTo>
                <a:lnTo>
                  <a:pt x="1293812" y="151916"/>
                </a:lnTo>
                <a:lnTo>
                  <a:pt x="1284287" y="145524"/>
                </a:lnTo>
                <a:lnTo>
                  <a:pt x="1277144" y="138333"/>
                </a:lnTo>
                <a:lnTo>
                  <a:pt x="1270396" y="131541"/>
                </a:lnTo>
                <a:lnTo>
                  <a:pt x="1264444" y="123551"/>
                </a:lnTo>
                <a:lnTo>
                  <a:pt x="1258887" y="114762"/>
                </a:lnTo>
                <a:close/>
                <a:moveTo>
                  <a:pt x="1107755" y="4763"/>
                </a:moveTo>
                <a:lnTo>
                  <a:pt x="1110951" y="4763"/>
                </a:lnTo>
                <a:lnTo>
                  <a:pt x="1113347" y="4763"/>
                </a:lnTo>
                <a:lnTo>
                  <a:pt x="1116542" y="5168"/>
                </a:lnTo>
                <a:lnTo>
                  <a:pt x="1124529" y="8008"/>
                </a:lnTo>
                <a:lnTo>
                  <a:pt x="1132117" y="11659"/>
                </a:lnTo>
                <a:lnTo>
                  <a:pt x="1135312" y="14094"/>
                </a:lnTo>
                <a:lnTo>
                  <a:pt x="1138507" y="16528"/>
                </a:lnTo>
                <a:lnTo>
                  <a:pt x="1141302" y="19368"/>
                </a:lnTo>
                <a:lnTo>
                  <a:pt x="1144497" y="22207"/>
                </a:lnTo>
                <a:lnTo>
                  <a:pt x="1146894" y="25859"/>
                </a:lnTo>
                <a:lnTo>
                  <a:pt x="1149290" y="29104"/>
                </a:lnTo>
                <a:lnTo>
                  <a:pt x="1151686" y="32756"/>
                </a:lnTo>
                <a:lnTo>
                  <a:pt x="1153683" y="36407"/>
                </a:lnTo>
                <a:lnTo>
                  <a:pt x="1155280" y="40869"/>
                </a:lnTo>
                <a:lnTo>
                  <a:pt x="1156878" y="44926"/>
                </a:lnTo>
                <a:lnTo>
                  <a:pt x="1157677" y="49389"/>
                </a:lnTo>
                <a:lnTo>
                  <a:pt x="1158875" y="53852"/>
                </a:lnTo>
                <a:lnTo>
                  <a:pt x="1158875" y="57909"/>
                </a:lnTo>
                <a:lnTo>
                  <a:pt x="1158875" y="61966"/>
                </a:lnTo>
                <a:lnTo>
                  <a:pt x="1157677" y="66022"/>
                </a:lnTo>
                <a:lnTo>
                  <a:pt x="1156079" y="69268"/>
                </a:lnTo>
                <a:lnTo>
                  <a:pt x="1153683" y="72514"/>
                </a:lnTo>
                <a:lnTo>
                  <a:pt x="1150488" y="74948"/>
                </a:lnTo>
                <a:lnTo>
                  <a:pt x="1146495" y="76976"/>
                </a:lnTo>
                <a:lnTo>
                  <a:pt x="1140504" y="77788"/>
                </a:lnTo>
                <a:lnTo>
                  <a:pt x="1132516" y="75353"/>
                </a:lnTo>
                <a:lnTo>
                  <a:pt x="1124928" y="71297"/>
                </a:lnTo>
                <a:lnTo>
                  <a:pt x="1118538" y="66834"/>
                </a:lnTo>
                <a:lnTo>
                  <a:pt x="1112947" y="61966"/>
                </a:lnTo>
                <a:lnTo>
                  <a:pt x="1107755" y="55880"/>
                </a:lnTo>
                <a:lnTo>
                  <a:pt x="1103362" y="48983"/>
                </a:lnTo>
                <a:lnTo>
                  <a:pt x="1099768" y="41275"/>
                </a:lnTo>
                <a:lnTo>
                  <a:pt x="1096973" y="32756"/>
                </a:lnTo>
                <a:lnTo>
                  <a:pt x="1095774" y="27076"/>
                </a:lnTo>
                <a:lnTo>
                  <a:pt x="1095375" y="20990"/>
                </a:lnTo>
                <a:lnTo>
                  <a:pt x="1096573" y="16122"/>
                </a:lnTo>
                <a:lnTo>
                  <a:pt x="1097372" y="13688"/>
                </a:lnTo>
                <a:lnTo>
                  <a:pt x="1098969" y="11659"/>
                </a:lnTo>
                <a:lnTo>
                  <a:pt x="1099768" y="9631"/>
                </a:lnTo>
                <a:lnTo>
                  <a:pt x="1101765" y="7603"/>
                </a:lnTo>
                <a:lnTo>
                  <a:pt x="1103362" y="6791"/>
                </a:lnTo>
                <a:lnTo>
                  <a:pt x="1105758" y="5574"/>
                </a:lnTo>
                <a:close/>
                <a:moveTo>
                  <a:pt x="3103166" y="0"/>
                </a:moveTo>
                <a:lnTo>
                  <a:pt x="3110310" y="397"/>
                </a:lnTo>
                <a:lnTo>
                  <a:pt x="3115866" y="1587"/>
                </a:lnTo>
                <a:lnTo>
                  <a:pt x="3121423" y="2381"/>
                </a:lnTo>
                <a:lnTo>
                  <a:pt x="3126185" y="3969"/>
                </a:lnTo>
                <a:lnTo>
                  <a:pt x="3130948" y="5953"/>
                </a:lnTo>
                <a:lnTo>
                  <a:pt x="3134916" y="7937"/>
                </a:lnTo>
                <a:lnTo>
                  <a:pt x="3138091" y="10319"/>
                </a:lnTo>
                <a:lnTo>
                  <a:pt x="3141267" y="13097"/>
                </a:lnTo>
                <a:lnTo>
                  <a:pt x="3144045" y="16272"/>
                </a:lnTo>
                <a:lnTo>
                  <a:pt x="3146029" y="19050"/>
                </a:lnTo>
                <a:lnTo>
                  <a:pt x="3148410" y="22622"/>
                </a:lnTo>
                <a:lnTo>
                  <a:pt x="3149998" y="26194"/>
                </a:lnTo>
                <a:lnTo>
                  <a:pt x="3152776" y="33734"/>
                </a:lnTo>
                <a:lnTo>
                  <a:pt x="3155554" y="41672"/>
                </a:lnTo>
                <a:lnTo>
                  <a:pt x="3158729" y="57944"/>
                </a:lnTo>
                <a:lnTo>
                  <a:pt x="3160713" y="65881"/>
                </a:lnTo>
                <a:lnTo>
                  <a:pt x="3163094" y="73025"/>
                </a:lnTo>
                <a:lnTo>
                  <a:pt x="3166269" y="80565"/>
                </a:lnTo>
                <a:lnTo>
                  <a:pt x="3167461" y="83344"/>
                </a:lnTo>
                <a:lnTo>
                  <a:pt x="3170239" y="86519"/>
                </a:lnTo>
                <a:lnTo>
                  <a:pt x="3172620" y="89297"/>
                </a:lnTo>
                <a:lnTo>
                  <a:pt x="3175001" y="92075"/>
                </a:lnTo>
                <a:lnTo>
                  <a:pt x="3177779" y="94456"/>
                </a:lnTo>
                <a:lnTo>
                  <a:pt x="3181748" y="96440"/>
                </a:lnTo>
                <a:lnTo>
                  <a:pt x="3183336" y="95647"/>
                </a:lnTo>
                <a:lnTo>
                  <a:pt x="3184923" y="94853"/>
                </a:lnTo>
                <a:lnTo>
                  <a:pt x="3187701" y="92869"/>
                </a:lnTo>
                <a:lnTo>
                  <a:pt x="3190082" y="90090"/>
                </a:lnTo>
                <a:lnTo>
                  <a:pt x="3191670" y="86122"/>
                </a:lnTo>
                <a:lnTo>
                  <a:pt x="3195241" y="78184"/>
                </a:lnTo>
                <a:lnTo>
                  <a:pt x="3198416" y="70247"/>
                </a:lnTo>
                <a:lnTo>
                  <a:pt x="3200401" y="66675"/>
                </a:lnTo>
                <a:lnTo>
                  <a:pt x="3202385" y="63897"/>
                </a:lnTo>
                <a:lnTo>
                  <a:pt x="3205163" y="61515"/>
                </a:lnTo>
                <a:lnTo>
                  <a:pt x="3208338" y="59928"/>
                </a:lnTo>
                <a:lnTo>
                  <a:pt x="3210323" y="59531"/>
                </a:lnTo>
                <a:lnTo>
                  <a:pt x="3212307" y="59531"/>
                </a:lnTo>
                <a:lnTo>
                  <a:pt x="3214291" y="59531"/>
                </a:lnTo>
                <a:lnTo>
                  <a:pt x="3216673" y="59928"/>
                </a:lnTo>
                <a:lnTo>
                  <a:pt x="3222626" y="62309"/>
                </a:lnTo>
                <a:lnTo>
                  <a:pt x="3228976" y="66278"/>
                </a:lnTo>
                <a:lnTo>
                  <a:pt x="3232945" y="67469"/>
                </a:lnTo>
                <a:lnTo>
                  <a:pt x="3237310" y="67469"/>
                </a:lnTo>
                <a:lnTo>
                  <a:pt x="3241279" y="66675"/>
                </a:lnTo>
                <a:lnTo>
                  <a:pt x="3245644" y="65484"/>
                </a:lnTo>
                <a:lnTo>
                  <a:pt x="3254773" y="61912"/>
                </a:lnTo>
                <a:lnTo>
                  <a:pt x="3263107" y="58340"/>
                </a:lnTo>
                <a:lnTo>
                  <a:pt x="3267473" y="57150"/>
                </a:lnTo>
                <a:lnTo>
                  <a:pt x="3271838" y="55959"/>
                </a:lnTo>
                <a:lnTo>
                  <a:pt x="3275807" y="55562"/>
                </a:lnTo>
                <a:lnTo>
                  <a:pt x="3279776" y="56356"/>
                </a:lnTo>
                <a:lnTo>
                  <a:pt x="3283745" y="57944"/>
                </a:lnTo>
                <a:lnTo>
                  <a:pt x="3287713" y="61119"/>
                </a:lnTo>
                <a:lnTo>
                  <a:pt x="3290888" y="65484"/>
                </a:lnTo>
                <a:lnTo>
                  <a:pt x="3294460" y="71834"/>
                </a:lnTo>
                <a:lnTo>
                  <a:pt x="3296445" y="76994"/>
                </a:lnTo>
                <a:lnTo>
                  <a:pt x="3298032" y="82550"/>
                </a:lnTo>
                <a:lnTo>
                  <a:pt x="3298032" y="86915"/>
                </a:lnTo>
                <a:lnTo>
                  <a:pt x="3297238" y="91281"/>
                </a:lnTo>
                <a:lnTo>
                  <a:pt x="3296445" y="95647"/>
                </a:lnTo>
                <a:lnTo>
                  <a:pt x="3294460" y="99615"/>
                </a:lnTo>
                <a:lnTo>
                  <a:pt x="3292079" y="103187"/>
                </a:lnTo>
                <a:lnTo>
                  <a:pt x="3288904" y="106759"/>
                </a:lnTo>
                <a:lnTo>
                  <a:pt x="3282554" y="113506"/>
                </a:lnTo>
                <a:lnTo>
                  <a:pt x="3275807" y="119856"/>
                </a:lnTo>
                <a:lnTo>
                  <a:pt x="3269060" y="126206"/>
                </a:lnTo>
                <a:lnTo>
                  <a:pt x="3265885" y="129778"/>
                </a:lnTo>
                <a:lnTo>
                  <a:pt x="3263107" y="133350"/>
                </a:lnTo>
                <a:lnTo>
                  <a:pt x="3253185" y="148828"/>
                </a:lnTo>
                <a:lnTo>
                  <a:pt x="3249217" y="155972"/>
                </a:lnTo>
                <a:lnTo>
                  <a:pt x="3246439" y="161131"/>
                </a:lnTo>
                <a:lnTo>
                  <a:pt x="3244851" y="166290"/>
                </a:lnTo>
                <a:lnTo>
                  <a:pt x="3243661" y="169862"/>
                </a:lnTo>
                <a:lnTo>
                  <a:pt x="3243661" y="173831"/>
                </a:lnTo>
                <a:lnTo>
                  <a:pt x="3244454" y="175419"/>
                </a:lnTo>
                <a:lnTo>
                  <a:pt x="3245248" y="177006"/>
                </a:lnTo>
                <a:lnTo>
                  <a:pt x="3247629" y="179784"/>
                </a:lnTo>
                <a:lnTo>
                  <a:pt x="3251201" y="182959"/>
                </a:lnTo>
                <a:lnTo>
                  <a:pt x="3256757" y="185340"/>
                </a:lnTo>
                <a:lnTo>
                  <a:pt x="3263107" y="187722"/>
                </a:lnTo>
                <a:lnTo>
                  <a:pt x="3279776" y="193675"/>
                </a:lnTo>
                <a:lnTo>
                  <a:pt x="3302795" y="200422"/>
                </a:lnTo>
                <a:lnTo>
                  <a:pt x="3304779" y="201612"/>
                </a:lnTo>
                <a:lnTo>
                  <a:pt x="3306763" y="202406"/>
                </a:lnTo>
                <a:lnTo>
                  <a:pt x="3310335" y="204787"/>
                </a:lnTo>
                <a:lnTo>
                  <a:pt x="3313113" y="208359"/>
                </a:lnTo>
                <a:lnTo>
                  <a:pt x="3315891" y="212725"/>
                </a:lnTo>
                <a:lnTo>
                  <a:pt x="3321051" y="221456"/>
                </a:lnTo>
                <a:lnTo>
                  <a:pt x="3326210" y="230981"/>
                </a:lnTo>
                <a:lnTo>
                  <a:pt x="3329385" y="234950"/>
                </a:lnTo>
                <a:lnTo>
                  <a:pt x="3332163" y="238919"/>
                </a:lnTo>
                <a:lnTo>
                  <a:pt x="3336132" y="241300"/>
                </a:lnTo>
                <a:lnTo>
                  <a:pt x="3338513" y="242094"/>
                </a:lnTo>
                <a:lnTo>
                  <a:pt x="3340498" y="243284"/>
                </a:lnTo>
                <a:lnTo>
                  <a:pt x="3343276" y="243681"/>
                </a:lnTo>
                <a:lnTo>
                  <a:pt x="3346054" y="243681"/>
                </a:lnTo>
                <a:lnTo>
                  <a:pt x="3348435" y="243681"/>
                </a:lnTo>
                <a:lnTo>
                  <a:pt x="3352007" y="243284"/>
                </a:lnTo>
                <a:lnTo>
                  <a:pt x="3354786" y="242094"/>
                </a:lnTo>
                <a:lnTo>
                  <a:pt x="3358357" y="240903"/>
                </a:lnTo>
                <a:lnTo>
                  <a:pt x="3366293" y="236934"/>
                </a:lnTo>
                <a:lnTo>
                  <a:pt x="3381772" y="235347"/>
                </a:lnTo>
                <a:lnTo>
                  <a:pt x="3390899" y="224234"/>
                </a:lnTo>
                <a:lnTo>
                  <a:pt x="3399631" y="213915"/>
                </a:lnTo>
                <a:lnTo>
                  <a:pt x="3408362" y="204787"/>
                </a:lnTo>
                <a:lnTo>
                  <a:pt x="3418284" y="196453"/>
                </a:lnTo>
                <a:lnTo>
                  <a:pt x="3428205" y="189706"/>
                </a:lnTo>
                <a:lnTo>
                  <a:pt x="3438524" y="184150"/>
                </a:lnTo>
                <a:lnTo>
                  <a:pt x="3448843" y="179387"/>
                </a:lnTo>
                <a:lnTo>
                  <a:pt x="3459162" y="176609"/>
                </a:lnTo>
                <a:lnTo>
                  <a:pt x="3470274" y="173831"/>
                </a:lnTo>
                <a:lnTo>
                  <a:pt x="3475830" y="173434"/>
                </a:lnTo>
                <a:lnTo>
                  <a:pt x="3480990" y="173037"/>
                </a:lnTo>
                <a:lnTo>
                  <a:pt x="3492499" y="173037"/>
                </a:lnTo>
                <a:lnTo>
                  <a:pt x="3503215" y="174625"/>
                </a:lnTo>
                <a:lnTo>
                  <a:pt x="3515121" y="177006"/>
                </a:lnTo>
                <a:lnTo>
                  <a:pt x="3526235" y="180181"/>
                </a:lnTo>
                <a:lnTo>
                  <a:pt x="3537743" y="185340"/>
                </a:lnTo>
                <a:lnTo>
                  <a:pt x="3548855" y="191294"/>
                </a:lnTo>
                <a:lnTo>
                  <a:pt x="3548459" y="194469"/>
                </a:lnTo>
                <a:lnTo>
                  <a:pt x="3548855" y="197247"/>
                </a:lnTo>
                <a:lnTo>
                  <a:pt x="3550046" y="200025"/>
                </a:lnTo>
                <a:lnTo>
                  <a:pt x="3551634" y="202406"/>
                </a:lnTo>
                <a:lnTo>
                  <a:pt x="3559968" y="210740"/>
                </a:lnTo>
                <a:lnTo>
                  <a:pt x="3568302" y="218281"/>
                </a:lnTo>
                <a:lnTo>
                  <a:pt x="3572271" y="221456"/>
                </a:lnTo>
                <a:lnTo>
                  <a:pt x="3575843" y="225028"/>
                </a:lnTo>
                <a:lnTo>
                  <a:pt x="3580605" y="227409"/>
                </a:lnTo>
                <a:lnTo>
                  <a:pt x="3584177" y="228997"/>
                </a:lnTo>
                <a:lnTo>
                  <a:pt x="3588940" y="229790"/>
                </a:lnTo>
                <a:lnTo>
                  <a:pt x="3592909" y="230584"/>
                </a:lnTo>
                <a:lnTo>
                  <a:pt x="3597275" y="229394"/>
                </a:lnTo>
                <a:lnTo>
                  <a:pt x="3601641" y="227409"/>
                </a:lnTo>
                <a:lnTo>
                  <a:pt x="3606005" y="224234"/>
                </a:lnTo>
                <a:lnTo>
                  <a:pt x="3610371" y="219075"/>
                </a:lnTo>
                <a:lnTo>
                  <a:pt x="3614737" y="213122"/>
                </a:lnTo>
                <a:lnTo>
                  <a:pt x="3619102" y="205581"/>
                </a:lnTo>
                <a:lnTo>
                  <a:pt x="3621880" y="202009"/>
                </a:lnTo>
                <a:lnTo>
                  <a:pt x="3623865" y="198437"/>
                </a:lnTo>
                <a:lnTo>
                  <a:pt x="3626246" y="195659"/>
                </a:lnTo>
                <a:lnTo>
                  <a:pt x="3628627" y="193278"/>
                </a:lnTo>
                <a:lnTo>
                  <a:pt x="3631405" y="191294"/>
                </a:lnTo>
                <a:lnTo>
                  <a:pt x="3634580" y="189309"/>
                </a:lnTo>
                <a:lnTo>
                  <a:pt x="3637359" y="187722"/>
                </a:lnTo>
                <a:lnTo>
                  <a:pt x="3640534" y="186134"/>
                </a:lnTo>
                <a:lnTo>
                  <a:pt x="3646884" y="184944"/>
                </a:lnTo>
                <a:lnTo>
                  <a:pt x="3653630" y="183753"/>
                </a:lnTo>
                <a:lnTo>
                  <a:pt x="3661171" y="183356"/>
                </a:lnTo>
                <a:lnTo>
                  <a:pt x="3668315" y="183753"/>
                </a:lnTo>
                <a:lnTo>
                  <a:pt x="3769519" y="186928"/>
                </a:lnTo>
                <a:lnTo>
                  <a:pt x="3773884" y="188119"/>
                </a:lnTo>
                <a:lnTo>
                  <a:pt x="3777852" y="190103"/>
                </a:lnTo>
                <a:lnTo>
                  <a:pt x="3781027" y="192484"/>
                </a:lnTo>
                <a:lnTo>
                  <a:pt x="3783409" y="195659"/>
                </a:lnTo>
                <a:lnTo>
                  <a:pt x="3785393" y="198834"/>
                </a:lnTo>
                <a:lnTo>
                  <a:pt x="3786980" y="202803"/>
                </a:lnTo>
                <a:lnTo>
                  <a:pt x="3789759" y="210740"/>
                </a:lnTo>
                <a:lnTo>
                  <a:pt x="3792140" y="218678"/>
                </a:lnTo>
                <a:lnTo>
                  <a:pt x="3793727" y="222250"/>
                </a:lnTo>
                <a:lnTo>
                  <a:pt x="3795712" y="226219"/>
                </a:lnTo>
                <a:lnTo>
                  <a:pt x="3797696" y="228997"/>
                </a:lnTo>
                <a:lnTo>
                  <a:pt x="3800078" y="231775"/>
                </a:lnTo>
                <a:lnTo>
                  <a:pt x="3803649" y="234553"/>
                </a:lnTo>
                <a:lnTo>
                  <a:pt x="3807618" y="236537"/>
                </a:lnTo>
                <a:lnTo>
                  <a:pt x="3806824" y="228203"/>
                </a:lnTo>
                <a:lnTo>
                  <a:pt x="3808412" y="220265"/>
                </a:lnTo>
                <a:lnTo>
                  <a:pt x="3806824" y="210344"/>
                </a:lnTo>
                <a:lnTo>
                  <a:pt x="3806824" y="202009"/>
                </a:lnTo>
                <a:lnTo>
                  <a:pt x="3808015" y="194469"/>
                </a:lnTo>
                <a:lnTo>
                  <a:pt x="3809602" y="188119"/>
                </a:lnTo>
                <a:lnTo>
                  <a:pt x="3812380" y="183356"/>
                </a:lnTo>
                <a:lnTo>
                  <a:pt x="3815159" y="178990"/>
                </a:lnTo>
                <a:lnTo>
                  <a:pt x="3819127" y="175419"/>
                </a:lnTo>
                <a:lnTo>
                  <a:pt x="3824288" y="173037"/>
                </a:lnTo>
                <a:lnTo>
                  <a:pt x="3829049" y="171053"/>
                </a:lnTo>
                <a:lnTo>
                  <a:pt x="3834605" y="169465"/>
                </a:lnTo>
                <a:lnTo>
                  <a:pt x="3840559" y="168672"/>
                </a:lnTo>
                <a:lnTo>
                  <a:pt x="3846909" y="167878"/>
                </a:lnTo>
                <a:lnTo>
                  <a:pt x="3860005" y="167481"/>
                </a:lnTo>
                <a:lnTo>
                  <a:pt x="3873896" y="167481"/>
                </a:lnTo>
                <a:lnTo>
                  <a:pt x="3876277" y="162719"/>
                </a:lnTo>
                <a:lnTo>
                  <a:pt x="3878659" y="158353"/>
                </a:lnTo>
                <a:lnTo>
                  <a:pt x="3882230" y="154384"/>
                </a:lnTo>
                <a:lnTo>
                  <a:pt x="3885009" y="150415"/>
                </a:lnTo>
                <a:lnTo>
                  <a:pt x="3888580" y="147240"/>
                </a:lnTo>
                <a:lnTo>
                  <a:pt x="3892550" y="144462"/>
                </a:lnTo>
                <a:lnTo>
                  <a:pt x="3896518" y="142081"/>
                </a:lnTo>
                <a:lnTo>
                  <a:pt x="3900884" y="140097"/>
                </a:lnTo>
                <a:lnTo>
                  <a:pt x="3909218" y="136525"/>
                </a:lnTo>
                <a:lnTo>
                  <a:pt x="3918346" y="133747"/>
                </a:lnTo>
                <a:lnTo>
                  <a:pt x="3928268" y="131762"/>
                </a:lnTo>
                <a:lnTo>
                  <a:pt x="3937793" y="129778"/>
                </a:lnTo>
                <a:lnTo>
                  <a:pt x="3937793" y="129381"/>
                </a:lnTo>
                <a:lnTo>
                  <a:pt x="4009627" y="97631"/>
                </a:lnTo>
                <a:lnTo>
                  <a:pt x="4021534" y="88503"/>
                </a:lnTo>
                <a:lnTo>
                  <a:pt x="4033440" y="80169"/>
                </a:lnTo>
                <a:lnTo>
                  <a:pt x="4039791" y="76597"/>
                </a:lnTo>
                <a:lnTo>
                  <a:pt x="4045743" y="73819"/>
                </a:lnTo>
                <a:lnTo>
                  <a:pt x="4052093" y="71437"/>
                </a:lnTo>
                <a:lnTo>
                  <a:pt x="4058046" y="69453"/>
                </a:lnTo>
                <a:lnTo>
                  <a:pt x="4064396" y="68262"/>
                </a:lnTo>
                <a:lnTo>
                  <a:pt x="4070350" y="68262"/>
                </a:lnTo>
                <a:lnTo>
                  <a:pt x="4076699" y="69453"/>
                </a:lnTo>
                <a:lnTo>
                  <a:pt x="4083049" y="71437"/>
                </a:lnTo>
                <a:lnTo>
                  <a:pt x="4089399" y="74612"/>
                </a:lnTo>
                <a:lnTo>
                  <a:pt x="4095749" y="79772"/>
                </a:lnTo>
                <a:lnTo>
                  <a:pt x="4102496" y="86122"/>
                </a:lnTo>
                <a:lnTo>
                  <a:pt x="4108846" y="93265"/>
                </a:lnTo>
                <a:lnTo>
                  <a:pt x="4112021" y="97631"/>
                </a:lnTo>
                <a:lnTo>
                  <a:pt x="4115990" y="100806"/>
                </a:lnTo>
                <a:lnTo>
                  <a:pt x="4119165" y="103187"/>
                </a:lnTo>
                <a:lnTo>
                  <a:pt x="4122341" y="105172"/>
                </a:lnTo>
                <a:lnTo>
                  <a:pt x="4125912" y="105569"/>
                </a:lnTo>
                <a:lnTo>
                  <a:pt x="4129484" y="105965"/>
                </a:lnTo>
                <a:lnTo>
                  <a:pt x="4132263" y="105569"/>
                </a:lnTo>
                <a:lnTo>
                  <a:pt x="4135834" y="105172"/>
                </a:lnTo>
                <a:lnTo>
                  <a:pt x="4138612" y="103584"/>
                </a:lnTo>
                <a:lnTo>
                  <a:pt x="4141787" y="102394"/>
                </a:lnTo>
                <a:lnTo>
                  <a:pt x="4146946" y="98425"/>
                </a:lnTo>
                <a:lnTo>
                  <a:pt x="4152502" y="93265"/>
                </a:lnTo>
                <a:lnTo>
                  <a:pt x="4157265" y="88503"/>
                </a:lnTo>
                <a:lnTo>
                  <a:pt x="4161630" y="84137"/>
                </a:lnTo>
                <a:lnTo>
                  <a:pt x="4166790" y="80565"/>
                </a:lnTo>
                <a:lnTo>
                  <a:pt x="4171155" y="76994"/>
                </a:lnTo>
                <a:lnTo>
                  <a:pt x="4175521" y="74215"/>
                </a:lnTo>
                <a:lnTo>
                  <a:pt x="4179888" y="71437"/>
                </a:lnTo>
                <a:lnTo>
                  <a:pt x="4185046" y="69453"/>
                </a:lnTo>
                <a:lnTo>
                  <a:pt x="4189412" y="67865"/>
                </a:lnTo>
                <a:lnTo>
                  <a:pt x="4194174" y="66675"/>
                </a:lnTo>
                <a:lnTo>
                  <a:pt x="4198540" y="66675"/>
                </a:lnTo>
                <a:lnTo>
                  <a:pt x="4203699" y="66675"/>
                </a:lnTo>
                <a:lnTo>
                  <a:pt x="4208065" y="67469"/>
                </a:lnTo>
                <a:lnTo>
                  <a:pt x="4212430" y="68659"/>
                </a:lnTo>
                <a:lnTo>
                  <a:pt x="4217193" y="70644"/>
                </a:lnTo>
                <a:lnTo>
                  <a:pt x="4221559" y="73025"/>
                </a:lnTo>
                <a:lnTo>
                  <a:pt x="4226321" y="76597"/>
                </a:lnTo>
                <a:lnTo>
                  <a:pt x="4230687" y="80565"/>
                </a:lnTo>
                <a:lnTo>
                  <a:pt x="4237830" y="87312"/>
                </a:lnTo>
                <a:lnTo>
                  <a:pt x="4244974" y="94853"/>
                </a:lnTo>
                <a:lnTo>
                  <a:pt x="4247752" y="98822"/>
                </a:lnTo>
                <a:lnTo>
                  <a:pt x="4250530" y="102790"/>
                </a:lnTo>
                <a:lnTo>
                  <a:pt x="4253705" y="107156"/>
                </a:lnTo>
                <a:lnTo>
                  <a:pt x="4255690" y="111522"/>
                </a:lnTo>
                <a:lnTo>
                  <a:pt x="4257674" y="115887"/>
                </a:lnTo>
                <a:lnTo>
                  <a:pt x="4258468" y="120253"/>
                </a:lnTo>
                <a:lnTo>
                  <a:pt x="4258468" y="125412"/>
                </a:lnTo>
                <a:lnTo>
                  <a:pt x="4258072" y="130175"/>
                </a:lnTo>
                <a:lnTo>
                  <a:pt x="4257277" y="134937"/>
                </a:lnTo>
                <a:lnTo>
                  <a:pt x="4254499" y="140494"/>
                </a:lnTo>
                <a:lnTo>
                  <a:pt x="4251324" y="146050"/>
                </a:lnTo>
                <a:lnTo>
                  <a:pt x="4246959" y="152003"/>
                </a:lnTo>
                <a:lnTo>
                  <a:pt x="4244180" y="154781"/>
                </a:lnTo>
                <a:lnTo>
                  <a:pt x="4242196" y="157559"/>
                </a:lnTo>
                <a:lnTo>
                  <a:pt x="4240212" y="161131"/>
                </a:lnTo>
                <a:lnTo>
                  <a:pt x="4239021" y="164306"/>
                </a:lnTo>
                <a:lnTo>
                  <a:pt x="4237830" y="167084"/>
                </a:lnTo>
                <a:lnTo>
                  <a:pt x="4237435" y="169465"/>
                </a:lnTo>
                <a:lnTo>
                  <a:pt x="4237435" y="172640"/>
                </a:lnTo>
                <a:lnTo>
                  <a:pt x="4237435" y="175419"/>
                </a:lnTo>
                <a:lnTo>
                  <a:pt x="4237830" y="177800"/>
                </a:lnTo>
                <a:lnTo>
                  <a:pt x="4239021" y="180181"/>
                </a:lnTo>
                <a:lnTo>
                  <a:pt x="4240212" y="182959"/>
                </a:lnTo>
                <a:lnTo>
                  <a:pt x="4242196" y="184944"/>
                </a:lnTo>
                <a:lnTo>
                  <a:pt x="4244180" y="186928"/>
                </a:lnTo>
                <a:lnTo>
                  <a:pt x="4246959" y="188515"/>
                </a:lnTo>
                <a:lnTo>
                  <a:pt x="4249737" y="190103"/>
                </a:lnTo>
                <a:lnTo>
                  <a:pt x="4253309" y="192087"/>
                </a:lnTo>
                <a:lnTo>
                  <a:pt x="4257674" y="193675"/>
                </a:lnTo>
                <a:lnTo>
                  <a:pt x="4261643" y="194072"/>
                </a:lnTo>
                <a:lnTo>
                  <a:pt x="4264421" y="194469"/>
                </a:lnTo>
                <a:lnTo>
                  <a:pt x="4267596" y="194072"/>
                </a:lnTo>
                <a:lnTo>
                  <a:pt x="4270374" y="193278"/>
                </a:lnTo>
                <a:lnTo>
                  <a:pt x="4272360" y="192087"/>
                </a:lnTo>
                <a:lnTo>
                  <a:pt x="4274343" y="190103"/>
                </a:lnTo>
                <a:lnTo>
                  <a:pt x="4275931" y="187722"/>
                </a:lnTo>
                <a:lnTo>
                  <a:pt x="4276724" y="185340"/>
                </a:lnTo>
                <a:lnTo>
                  <a:pt x="4277915" y="182959"/>
                </a:lnTo>
                <a:lnTo>
                  <a:pt x="4279899" y="177006"/>
                </a:lnTo>
                <a:lnTo>
                  <a:pt x="4280693" y="170656"/>
                </a:lnTo>
                <a:lnTo>
                  <a:pt x="4281090" y="164306"/>
                </a:lnTo>
                <a:lnTo>
                  <a:pt x="4282280" y="157559"/>
                </a:lnTo>
                <a:lnTo>
                  <a:pt x="4284265" y="152003"/>
                </a:lnTo>
                <a:lnTo>
                  <a:pt x="4286249" y="146050"/>
                </a:lnTo>
                <a:lnTo>
                  <a:pt x="4288631" y="140494"/>
                </a:lnTo>
                <a:lnTo>
                  <a:pt x="4293790" y="129381"/>
                </a:lnTo>
                <a:lnTo>
                  <a:pt x="4299346" y="117872"/>
                </a:lnTo>
                <a:lnTo>
                  <a:pt x="4301727" y="111919"/>
                </a:lnTo>
                <a:lnTo>
                  <a:pt x="4303712" y="105965"/>
                </a:lnTo>
                <a:lnTo>
                  <a:pt x="4305696" y="99615"/>
                </a:lnTo>
                <a:lnTo>
                  <a:pt x="4306887" y="93265"/>
                </a:lnTo>
                <a:lnTo>
                  <a:pt x="4307680" y="86519"/>
                </a:lnTo>
                <a:lnTo>
                  <a:pt x="4307285" y="78978"/>
                </a:lnTo>
                <a:lnTo>
                  <a:pt x="4306093" y="71437"/>
                </a:lnTo>
                <a:lnTo>
                  <a:pt x="4304109" y="63500"/>
                </a:lnTo>
                <a:lnTo>
                  <a:pt x="4302919" y="56356"/>
                </a:lnTo>
                <a:lnTo>
                  <a:pt x="4301727" y="50006"/>
                </a:lnTo>
                <a:lnTo>
                  <a:pt x="4302124" y="44053"/>
                </a:lnTo>
                <a:lnTo>
                  <a:pt x="4303315" y="38497"/>
                </a:lnTo>
                <a:lnTo>
                  <a:pt x="4305299" y="33337"/>
                </a:lnTo>
                <a:lnTo>
                  <a:pt x="4307680" y="28972"/>
                </a:lnTo>
                <a:lnTo>
                  <a:pt x="4311252" y="25003"/>
                </a:lnTo>
                <a:lnTo>
                  <a:pt x="4315221" y="22225"/>
                </a:lnTo>
                <a:lnTo>
                  <a:pt x="4319587" y="19844"/>
                </a:lnTo>
                <a:lnTo>
                  <a:pt x="4324746" y="18653"/>
                </a:lnTo>
                <a:lnTo>
                  <a:pt x="4330700" y="18256"/>
                </a:lnTo>
                <a:lnTo>
                  <a:pt x="4337049" y="18653"/>
                </a:lnTo>
                <a:lnTo>
                  <a:pt x="4343796" y="20240"/>
                </a:lnTo>
                <a:lnTo>
                  <a:pt x="4350940" y="22622"/>
                </a:lnTo>
                <a:lnTo>
                  <a:pt x="4358481" y="26590"/>
                </a:lnTo>
                <a:lnTo>
                  <a:pt x="4366021" y="31750"/>
                </a:lnTo>
                <a:lnTo>
                  <a:pt x="4370784" y="35322"/>
                </a:lnTo>
                <a:lnTo>
                  <a:pt x="4373959" y="39290"/>
                </a:lnTo>
                <a:lnTo>
                  <a:pt x="4375943" y="43259"/>
                </a:lnTo>
                <a:lnTo>
                  <a:pt x="4377530" y="47228"/>
                </a:lnTo>
                <a:lnTo>
                  <a:pt x="4377927" y="51594"/>
                </a:lnTo>
                <a:lnTo>
                  <a:pt x="4377927" y="56356"/>
                </a:lnTo>
                <a:lnTo>
                  <a:pt x="4377134" y="65881"/>
                </a:lnTo>
                <a:lnTo>
                  <a:pt x="4375547" y="75009"/>
                </a:lnTo>
                <a:lnTo>
                  <a:pt x="4375149" y="79772"/>
                </a:lnTo>
                <a:lnTo>
                  <a:pt x="4375149" y="84137"/>
                </a:lnTo>
                <a:lnTo>
                  <a:pt x="4375943" y="88503"/>
                </a:lnTo>
                <a:lnTo>
                  <a:pt x="4377134" y="92869"/>
                </a:lnTo>
                <a:lnTo>
                  <a:pt x="4379515" y="96837"/>
                </a:lnTo>
                <a:lnTo>
                  <a:pt x="4383087" y="100806"/>
                </a:lnTo>
                <a:lnTo>
                  <a:pt x="4385865" y="101600"/>
                </a:lnTo>
                <a:lnTo>
                  <a:pt x="4387849" y="103584"/>
                </a:lnTo>
                <a:lnTo>
                  <a:pt x="4389437" y="105965"/>
                </a:lnTo>
                <a:lnTo>
                  <a:pt x="4390230" y="108744"/>
                </a:lnTo>
                <a:lnTo>
                  <a:pt x="4391818" y="115094"/>
                </a:lnTo>
                <a:lnTo>
                  <a:pt x="4392613" y="121444"/>
                </a:lnTo>
                <a:lnTo>
                  <a:pt x="4393802" y="124222"/>
                </a:lnTo>
                <a:lnTo>
                  <a:pt x="4394596" y="127397"/>
                </a:lnTo>
                <a:lnTo>
                  <a:pt x="4396184" y="129778"/>
                </a:lnTo>
                <a:lnTo>
                  <a:pt x="4398169" y="131762"/>
                </a:lnTo>
                <a:lnTo>
                  <a:pt x="4400549" y="132556"/>
                </a:lnTo>
                <a:lnTo>
                  <a:pt x="4404121" y="133747"/>
                </a:lnTo>
                <a:lnTo>
                  <a:pt x="4408090" y="133747"/>
                </a:lnTo>
                <a:lnTo>
                  <a:pt x="4412852" y="132556"/>
                </a:lnTo>
                <a:lnTo>
                  <a:pt x="4434680" y="118269"/>
                </a:lnTo>
                <a:lnTo>
                  <a:pt x="4437062" y="115887"/>
                </a:lnTo>
                <a:lnTo>
                  <a:pt x="4439840" y="115094"/>
                </a:lnTo>
                <a:lnTo>
                  <a:pt x="4442221" y="113903"/>
                </a:lnTo>
                <a:lnTo>
                  <a:pt x="4445793" y="114300"/>
                </a:lnTo>
                <a:lnTo>
                  <a:pt x="4450555" y="107950"/>
                </a:lnTo>
                <a:lnTo>
                  <a:pt x="4455715" y="103187"/>
                </a:lnTo>
                <a:lnTo>
                  <a:pt x="4460080" y="98822"/>
                </a:lnTo>
                <a:lnTo>
                  <a:pt x="4464049" y="95647"/>
                </a:lnTo>
                <a:lnTo>
                  <a:pt x="4468019" y="93265"/>
                </a:lnTo>
                <a:lnTo>
                  <a:pt x="4471987" y="92472"/>
                </a:lnTo>
                <a:lnTo>
                  <a:pt x="4475162" y="92869"/>
                </a:lnTo>
                <a:lnTo>
                  <a:pt x="4479130" y="93662"/>
                </a:lnTo>
                <a:lnTo>
                  <a:pt x="4483099" y="96837"/>
                </a:lnTo>
                <a:lnTo>
                  <a:pt x="4487068" y="100409"/>
                </a:lnTo>
                <a:lnTo>
                  <a:pt x="4491037" y="105569"/>
                </a:lnTo>
                <a:lnTo>
                  <a:pt x="4495402" y="111919"/>
                </a:lnTo>
                <a:lnTo>
                  <a:pt x="4500165" y="119856"/>
                </a:lnTo>
                <a:lnTo>
                  <a:pt x="4505722" y="128587"/>
                </a:lnTo>
                <a:lnTo>
                  <a:pt x="4518024" y="152003"/>
                </a:lnTo>
                <a:lnTo>
                  <a:pt x="4519612" y="156765"/>
                </a:lnTo>
                <a:lnTo>
                  <a:pt x="4520802" y="161528"/>
                </a:lnTo>
                <a:lnTo>
                  <a:pt x="4521596" y="166290"/>
                </a:lnTo>
                <a:lnTo>
                  <a:pt x="4521993" y="170656"/>
                </a:lnTo>
                <a:lnTo>
                  <a:pt x="4522390" y="175022"/>
                </a:lnTo>
                <a:lnTo>
                  <a:pt x="4521993" y="179387"/>
                </a:lnTo>
                <a:lnTo>
                  <a:pt x="4521596" y="183753"/>
                </a:lnTo>
                <a:lnTo>
                  <a:pt x="4520405" y="188119"/>
                </a:lnTo>
                <a:lnTo>
                  <a:pt x="4519215" y="192087"/>
                </a:lnTo>
                <a:lnTo>
                  <a:pt x="4517230" y="196056"/>
                </a:lnTo>
                <a:lnTo>
                  <a:pt x="4515246" y="200025"/>
                </a:lnTo>
                <a:lnTo>
                  <a:pt x="4513262" y="203994"/>
                </a:lnTo>
                <a:lnTo>
                  <a:pt x="4507705" y="211931"/>
                </a:lnTo>
                <a:lnTo>
                  <a:pt x="4501356" y="219075"/>
                </a:lnTo>
                <a:lnTo>
                  <a:pt x="4501356" y="235744"/>
                </a:lnTo>
                <a:lnTo>
                  <a:pt x="4508896" y="286940"/>
                </a:lnTo>
                <a:lnTo>
                  <a:pt x="4523977" y="300831"/>
                </a:lnTo>
                <a:lnTo>
                  <a:pt x="4531518" y="307578"/>
                </a:lnTo>
                <a:lnTo>
                  <a:pt x="4537868" y="315515"/>
                </a:lnTo>
                <a:lnTo>
                  <a:pt x="4544218" y="323453"/>
                </a:lnTo>
                <a:lnTo>
                  <a:pt x="4548981" y="331787"/>
                </a:lnTo>
                <a:lnTo>
                  <a:pt x="4551362" y="336550"/>
                </a:lnTo>
                <a:lnTo>
                  <a:pt x="4553347" y="340915"/>
                </a:lnTo>
                <a:lnTo>
                  <a:pt x="4554934" y="346075"/>
                </a:lnTo>
                <a:lnTo>
                  <a:pt x="4556521" y="351234"/>
                </a:lnTo>
                <a:lnTo>
                  <a:pt x="4556918" y="351234"/>
                </a:lnTo>
                <a:lnTo>
                  <a:pt x="4616449" y="368697"/>
                </a:lnTo>
                <a:lnTo>
                  <a:pt x="4616449" y="309165"/>
                </a:lnTo>
                <a:lnTo>
                  <a:pt x="4686696" y="336947"/>
                </a:lnTo>
                <a:lnTo>
                  <a:pt x="4689474" y="330597"/>
                </a:lnTo>
                <a:lnTo>
                  <a:pt x="4693046" y="324644"/>
                </a:lnTo>
                <a:lnTo>
                  <a:pt x="4696618" y="319881"/>
                </a:lnTo>
                <a:lnTo>
                  <a:pt x="4699793" y="315515"/>
                </a:lnTo>
                <a:lnTo>
                  <a:pt x="4703762" y="311547"/>
                </a:lnTo>
                <a:lnTo>
                  <a:pt x="4707730" y="307975"/>
                </a:lnTo>
                <a:lnTo>
                  <a:pt x="4711699" y="305197"/>
                </a:lnTo>
                <a:lnTo>
                  <a:pt x="4715668" y="302022"/>
                </a:lnTo>
                <a:lnTo>
                  <a:pt x="4720034" y="300434"/>
                </a:lnTo>
                <a:lnTo>
                  <a:pt x="4724003" y="298847"/>
                </a:lnTo>
                <a:lnTo>
                  <a:pt x="4728369" y="297259"/>
                </a:lnTo>
                <a:lnTo>
                  <a:pt x="4732734" y="296862"/>
                </a:lnTo>
                <a:lnTo>
                  <a:pt x="4737099" y="295672"/>
                </a:lnTo>
                <a:lnTo>
                  <a:pt x="4741465" y="295672"/>
                </a:lnTo>
                <a:lnTo>
                  <a:pt x="4750991" y="295672"/>
                </a:lnTo>
                <a:lnTo>
                  <a:pt x="4760912" y="296862"/>
                </a:lnTo>
                <a:lnTo>
                  <a:pt x="4770040" y="298450"/>
                </a:lnTo>
                <a:lnTo>
                  <a:pt x="4789487" y="302022"/>
                </a:lnTo>
                <a:lnTo>
                  <a:pt x="4799012" y="304006"/>
                </a:lnTo>
                <a:lnTo>
                  <a:pt x="4808537" y="305197"/>
                </a:lnTo>
                <a:lnTo>
                  <a:pt x="4817665" y="305990"/>
                </a:lnTo>
                <a:lnTo>
                  <a:pt x="4827190" y="305990"/>
                </a:lnTo>
                <a:lnTo>
                  <a:pt x="4870052" y="307181"/>
                </a:lnTo>
                <a:lnTo>
                  <a:pt x="4883149" y="311150"/>
                </a:lnTo>
                <a:lnTo>
                  <a:pt x="4896246" y="315515"/>
                </a:lnTo>
                <a:lnTo>
                  <a:pt x="4910137" y="319087"/>
                </a:lnTo>
                <a:lnTo>
                  <a:pt x="4916487" y="320278"/>
                </a:lnTo>
                <a:lnTo>
                  <a:pt x="4923630" y="321865"/>
                </a:lnTo>
                <a:lnTo>
                  <a:pt x="4930377" y="322262"/>
                </a:lnTo>
                <a:lnTo>
                  <a:pt x="4936728" y="322262"/>
                </a:lnTo>
                <a:lnTo>
                  <a:pt x="4943474" y="321865"/>
                </a:lnTo>
                <a:lnTo>
                  <a:pt x="4949824" y="319881"/>
                </a:lnTo>
                <a:lnTo>
                  <a:pt x="4956968" y="317897"/>
                </a:lnTo>
                <a:lnTo>
                  <a:pt x="4963318" y="314325"/>
                </a:lnTo>
                <a:lnTo>
                  <a:pt x="4969668" y="309959"/>
                </a:lnTo>
                <a:lnTo>
                  <a:pt x="4976415" y="304006"/>
                </a:lnTo>
                <a:lnTo>
                  <a:pt x="4987527" y="304800"/>
                </a:lnTo>
                <a:lnTo>
                  <a:pt x="4998641" y="304006"/>
                </a:lnTo>
                <a:lnTo>
                  <a:pt x="5010149" y="303212"/>
                </a:lnTo>
                <a:lnTo>
                  <a:pt x="5020865" y="303212"/>
                </a:lnTo>
                <a:lnTo>
                  <a:pt x="5026818" y="303212"/>
                </a:lnTo>
                <a:lnTo>
                  <a:pt x="5031978" y="304006"/>
                </a:lnTo>
                <a:lnTo>
                  <a:pt x="5037534" y="304800"/>
                </a:lnTo>
                <a:lnTo>
                  <a:pt x="5042693" y="305990"/>
                </a:lnTo>
                <a:lnTo>
                  <a:pt x="5047852" y="307975"/>
                </a:lnTo>
                <a:lnTo>
                  <a:pt x="5053012" y="311150"/>
                </a:lnTo>
                <a:lnTo>
                  <a:pt x="5058171" y="313928"/>
                </a:lnTo>
                <a:lnTo>
                  <a:pt x="5062934" y="318294"/>
                </a:lnTo>
                <a:lnTo>
                  <a:pt x="5074443" y="322659"/>
                </a:lnTo>
                <a:lnTo>
                  <a:pt x="5079205" y="325437"/>
                </a:lnTo>
                <a:lnTo>
                  <a:pt x="5083571" y="327819"/>
                </a:lnTo>
                <a:lnTo>
                  <a:pt x="5087143" y="329803"/>
                </a:lnTo>
                <a:lnTo>
                  <a:pt x="5089921" y="332184"/>
                </a:lnTo>
                <a:lnTo>
                  <a:pt x="5092699" y="334565"/>
                </a:lnTo>
                <a:lnTo>
                  <a:pt x="5094287" y="336947"/>
                </a:lnTo>
                <a:lnTo>
                  <a:pt x="5095874" y="338931"/>
                </a:lnTo>
                <a:lnTo>
                  <a:pt x="5097065" y="341709"/>
                </a:lnTo>
                <a:lnTo>
                  <a:pt x="5097462" y="344090"/>
                </a:lnTo>
                <a:lnTo>
                  <a:pt x="5097859" y="346472"/>
                </a:lnTo>
                <a:lnTo>
                  <a:pt x="5097859" y="348853"/>
                </a:lnTo>
                <a:lnTo>
                  <a:pt x="5097462" y="351234"/>
                </a:lnTo>
                <a:lnTo>
                  <a:pt x="5095477" y="356394"/>
                </a:lnTo>
                <a:lnTo>
                  <a:pt x="5093096" y="360759"/>
                </a:lnTo>
                <a:lnTo>
                  <a:pt x="5089524" y="365522"/>
                </a:lnTo>
                <a:lnTo>
                  <a:pt x="5081587" y="375444"/>
                </a:lnTo>
                <a:lnTo>
                  <a:pt x="5073252" y="385365"/>
                </a:lnTo>
                <a:lnTo>
                  <a:pt x="5070077" y="390128"/>
                </a:lnTo>
                <a:lnTo>
                  <a:pt x="5066903" y="394890"/>
                </a:lnTo>
                <a:lnTo>
                  <a:pt x="5066903" y="397669"/>
                </a:lnTo>
                <a:lnTo>
                  <a:pt x="5066505" y="400050"/>
                </a:lnTo>
                <a:lnTo>
                  <a:pt x="5065315" y="402828"/>
                </a:lnTo>
                <a:lnTo>
                  <a:pt x="5064521" y="405209"/>
                </a:lnTo>
                <a:lnTo>
                  <a:pt x="5062934" y="409178"/>
                </a:lnTo>
                <a:lnTo>
                  <a:pt x="5062537" y="413940"/>
                </a:lnTo>
                <a:lnTo>
                  <a:pt x="5062537" y="417512"/>
                </a:lnTo>
                <a:lnTo>
                  <a:pt x="5063330" y="421481"/>
                </a:lnTo>
                <a:lnTo>
                  <a:pt x="5096271" y="423465"/>
                </a:lnTo>
                <a:lnTo>
                  <a:pt x="5103018" y="419497"/>
                </a:lnTo>
                <a:lnTo>
                  <a:pt x="5109368" y="415528"/>
                </a:lnTo>
                <a:lnTo>
                  <a:pt x="5115718" y="411956"/>
                </a:lnTo>
                <a:lnTo>
                  <a:pt x="5118893" y="410369"/>
                </a:lnTo>
                <a:lnTo>
                  <a:pt x="5122068" y="408781"/>
                </a:lnTo>
                <a:lnTo>
                  <a:pt x="5125243" y="407987"/>
                </a:lnTo>
                <a:lnTo>
                  <a:pt x="5128816" y="407987"/>
                </a:lnTo>
                <a:lnTo>
                  <a:pt x="5131990" y="407987"/>
                </a:lnTo>
                <a:lnTo>
                  <a:pt x="5135165" y="408781"/>
                </a:lnTo>
                <a:lnTo>
                  <a:pt x="5138738" y="410765"/>
                </a:lnTo>
                <a:lnTo>
                  <a:pt x="5141516" y="413147"/>
                </a:lnTo>
                <a:lnTo>
                  <a:pt x="5145087" y="416719"/>
                </a:lnTo>
                <a:lnTo>
                  <a:pt x="5148660" y="421481"/>
                </a:lnTo>
                <a:lnTo>
                  <a:pt x="5194696" y="418703"/>
                </a:lnTo>
                <a:lnTo>
                  <a:pt x="5201443" y="396478"/>
                </a:lnTo>
                <a:lnTo>
                  <a:pt x="5205412" y="385762"/>
                </a:lnTo>
                <a:lnTo>
                  <a:pt x="5209380" y="375444"/>
                </a:lnTo>
                <a:lnTo>
                  <a:pt x="5214540" y="365125"/>
                </a:lnTo>
                <a:lnTo>
                  <a:pt x="5219302" y="355600"/>
                </a:lnTo>
                <a:lnTo>
                  <a:pt x="5224859" y="346472"/>
                </a:lnTo>
                <a:lnTo>
                  <a:pt x="5231210" y="338137"/>
                </a:lnTo>
                <a:lnTo>
                  <a:pt x="5237955" y="330200"/>
                </a:lnTo>
                <a:lnTo>
                  <a:pt x="5245496" y="322659"/>
                </a:lnTo>
                <a:lnTo>
                  <a:pt x="5249465" y="319484"/>
                </a:lnTo>
                <a:lnTo>
                  <a:pt x="5253830" y="316309"/>
                </a:lnTo>
                <a:lnTo>
                  <a:pt x="5258196" y="313531"/>
                </a:lnTo>
                <a:lnTo>
                  <a:pt x="5262959" y="311150"/>
                </a:lnTo>
                <a:lnTo>
                  <a:pt x="5268118" y="308769"/>
                </a:lnTo>
                <a:lnTo>
                  <a:pt x="5272880" y="305990"/>
                </a:lnTo>
                <a:lnTo>
                  <a:pt x="5278437" y="304006"/>
                </a:lnTo>
                <a:lnTo>
                  <a:pt x="5283993" y="302815"/>
                </a:lnTo>
                <a:lnTo>
                  <a:pt x="5289946" y="301228"/>
                </a:lnTo>
                <a:lnTo>
                  <a:pt x="5296296" y="300434"/>
                </a:lnTo>
                <a:lnTo>
                  <a:pt x="5302646" y="299244"/>
                </a:lnTo>
                <a:lnTo>
                  <a:pt x="5309790" y="298847"/>
                </a:lnTo>
                <a:lnTo>
                  <a:pt x="5320505" y="297656"/>
                </a:lnTo>
                <a:lnTo>
                  <a:pt x="5331221" y="296862"/>
                </a:lnTo>
                <a:lnTo>
                  <a:pt x="5336777" y="296862"/>
                </a:lnTo>
                <a:lnTo>
                  <a:pt x="5342334" y="296862"/>
                </a:lnTo>
                <a:lnTo>
                  <a:pt x="5347096" y="297259"/>
                </a:lnTo>
                <a:lnTo>
                  <a:pt x="5351859" y="298450"/>
                </a:lnTo>
                <a:lnTo>
                  <a:pt x="5356224" y="299640"/>
                </a:lnTo>
                <a:lnTo>
                  <a:pt x="5360987" y="301625"/>
                </a:lnTo>
                <a:lnTo>
                  <a:pt x="5364162" y="305197"/>
                </a:lnTo>
                <a:lnTo>
                  <a:pt x="5367337" y="309165"/>
                </a:lnTo>
                <a:lnTo>
                  <a:pt x="5369718" y="313928"/>
                </a:lnTo>
                <a:lnTo>
                  <a:pt x="5371305" y="320278"/>
                </a:lnTo>
                <a:lnTo>
                  <a:pt x="5372099" y="327819"/>
                </a:lnTo>
                <a:lnTo>
                  <a:pt x="5372099" y="336550"/>
                </a:lnTo>
                <a:lnTo>
                  <a:pt x="5375671" y="337740"/>
                </a:lnTo>
                <a:lnTo>
                  <a:pt x="5378846" y="338931"/>
                </a:lnTo>
                <a:lnTo>
                  <a:pt x="5382021" y="340519"/>
                </a:lnTo>
                <a:lnTo>
                  <a:pt x="5384402" y="342503"/>
                </a:lnTo>
                <a:lnTo>
                  <a:pt x="5386784" y="344884"/>
                </a:lnTo>
                <a:lnTo>
                  <a:pt x="5389165" y="348059"/>
                </a:lnTo>
                <a:lnTo>
                  <a:pt x="5393927" y="353615"/>
                </a:lnTo>
                <a:lnTo>
                  <a:pt x="5397102" y="360362"/>
                </a:lnTo>
                <a:lnTo>
                  <a:pt x="5400674" y="367109"/>
                </a:lnTo>
                <a:lnTo>
                  <a:pt x="5407818" y="381000"/>
                </a:lnTo>
                <a:lnTo>
                  <a:pt x="5411390" y="387747"/>
                </a:lnTo>
                <a:lnTo>
                  <a:pt x="5415755" y="393700"/>
                </a:lnTo>
                <a:lnTo>
                  <a:pt x="5418137" y="396478"/>
                </a:lnTo>
                <a:lnTo>
                  <a:pt x="5420915" y="398859"/>
                </a:lnTo>
                <a:lnTo>
                  <a:pt x="5423693" y="400844"/>
                </a:lnTo>
                <a:lnTo>
                  <a:pt x="5426868" y="402828"/>
                </a:lnTo>
                <a:lnTo>
                  <a:pt x="5430043" y="404415"/>
                </a:lnTo>
                <a:lnTo>
                  <a:pt x="5433615" y="406003"/>
                </a:lnTo>
                <a:lnTo>
                  <a:pt x="5437584" y="406797"/>
                </a:lnTo>
                <a:lnTo>
                  <a:pt x="5441552" y="406797"/>
                </a:lnTo>
                <a:lnTo>
                  <a:pt x="5446315" y="406797"/>
                </a:lnTo>
                <a:lnTo>
                  <a:pt x="5451077" y="406400"/>
                </a:lnTo>
                <a:lnTo>
                  <a:pt x="5456634" y="405209"/>
                </a:lnTo>
                <a:lnTo>
                  <a:pt x="5462190" y="404019"/>
                </a:lnTo>
                <a:lnTo>
                  <a:pt x="5462984" y="404019"/>
                </a:lnTo>
                <a:lnTo>
                  <a:pt x="5462984" y="404812"/>
                </a:lnTo>
                <a:lnTo>
                  <a:pt x="5463380" y="407987"/>
                </a:lnTo>
                <a:lnTo>
                  <a:pt x="5463380" y="413147"/>
                </a:lnTo>
                <a:lnTo>
                  <a:pt x="5462190" y="419100"/>
                </a:lnTo>
                <a:lnTo>
                  <a:pt x="5459412" y="425053"/>
                </a:lnTo>
                <a:lnTo>
                  <a:pt x="5458221" y="427831"/>
                </a:lnTo>
                <a:lnTo>
                  <a:pt x="5456237" y="431006"/>
                </a:lnTo>
                <a:lnTo>
                  <a:pt x="5453855" y="433387"/>
                </a:lnTo>
                <a:lnTo>
                  <a:pt x="5451077" y="435372"/>
                </a:lnTo>
                <a:lnTo>
                  <a:pt x="5448299" y="437356"/>
                </a:lnTo>
                <a:lnTo>
                  <a:pt x="5444727" y="438150"/>
                </a:lnTo>
                <a:lnTo>
                  <a:pt x="5438774" y="439737"/>
                </a:lnTo>
                <a:lnTo>
                  <a:pt x="5434012" y="441325"/>
                </a:lnTo>
                <a:lnTo>
                  <a:pt x="5429249" y="443309"/>
                </a:lnTo>
                <a:lnTo>
                  <a:pt x="5425280" y="445294"/>
                </a:lnTo>
                <a:lnTo>
                  <a:pt x="5421312" y="447675"/>
                </a:lnTo>
                <a:lnTo>
                  <a:pt x="5418137" y="450056"/>
                </a:lnTo>
                <a:lnTo>
                  <a:pt x="5415359" y="453231"/>
                </a:lnTo>
                <a:lnTo>
                  <a:pt x="5413374" y="456009"/>
                </a:lnTo>
                <a:lnTo>
                  <a:pt x="5411787" y="459581"/>
                </a:lnTo>
                <a:lnTo>
                  <a:pt x="5410993" y="462756"/>
                </a:lnTo>
                <a:lnTo>
                  <a:pt x="5410596" y="466725"/>
                </a:lnTo>
                <a:lnTo>
                  <a:pt x="5410596" y="471090"/>
                </a:lnTo>
                <a:lnTo>
                  <a:pt x="5410993" y="475853"/>
                </a:lnTo>
                <a:lnTo>
                  <a:pt x="5412580" y="480615"/>
                </a:lnTo>
                <a:lnTo>
                  <a:pt x="5413771" y="486172"/>
                </a:lnTo>
                <a:lnTo>
                  <a:pt x="5416549" y="491331"/>
                </a:lnTo>
                <a:lnTo>
                  <a:pt x="5417343" y="499268"/>
                </a:lnTo>
                <a:lnTo>
                  <a:pt x="5418930" y="506809"/>
                </a:lnTo>
                <a:lnTo>
                  <a:pt x="5421312" y="506015"/>
                </a:lnTo>
                <a:lnTo>
                  <a:pt x="5423693" y="504825"/>
                </a:lnTo>
                <a:lnTo>
                  <a:pt x="5425677" y="502840"/>
                </a:lnTo>
                <a:lnTo>
                  <a:pt x="5427662" y="500856"/>
                </a:lnTo>
                <a:lnTo>
                  <a:pt x="5431630" y="495300"/>
                </a:lnTo>
                <a:lnTo>
                  <a:pt x="5435202" y="490537"/>
                </a:lnTo>
                <a:lnTo>
                  <a:pt x="5437187" y="488156"/>
                </a:lnTo>
                <a:lnTo>
                  <a:pt x="5438774" y="486172"/>
                </a:lnTo>
                <a:lnTo>
                  <a:pt x="5440759" y="484584"/>
                </a:lnTo>
                <a:lnTo>
                  <a:pt x="5443537" y="484187"/>
                </a:lnTo>
                <a:lnTo>
                  <a:pt x="5445918" y="484187"/>
                </a:lnTo>
                <a:lnTo>
                  <a:pt x="5448299" y="484981"/>
                </a:lnTo>
                <a:lnTo>
                  <a:pt x="5451077" y="486965"/>
                </a:lnTo>
                <a:lnTo>
                  <a:pt x="5454649" y="489744"/>
                </a:lnTo>
                <a:lnTo>
                  <a:pt x="5460999" y="497284"/>
                </a:lnTo>
                <a:lnTo>
                  <a:pt x="5466952" y="502840"/>
                </a:lnTo>
                <a:lnTo>
                  <a:pt x="5471715" y="506015"/>
                </a:lnTo>
                <a:lnTo>
                  <a:pt x="5475287" y="508794"/>
                </a:lnTo>
                <a:lnTo>
                  <a:pt x="5478462" y="509587"/>
                </a:lnTo>
                <a:lnTo>
                  <a:pt x="5479652" y="509190"/>
                </a:lnTo>
                <a:lnTo>
                  <a:pt x="5480843" y="509190"/>
                </a:lnTo>
                <a:lnTo>
                  <a:pt x="5482034" y="507603"/>
                </a:lnTo>
                <a:lnTo>
                  <a:pt x="5483621" y="505222"/>
                </a:lnTo>
                <a:lnTo>
                  <a:pt x="5484018" y="502047"/>
                </a:lnTo>
                <a:lnTo>
                  <a:pt x="5484812" y="498872"/>
                </a:lnTo>
                <a:lnTo>
                  <a:pt x="5484812" y="490537"/>
                </a:lnTo>
                <a:lnTo>
                  <a:pt x="5484812" y="481409"/>
                </a:lnTo>
                <a:lnTo>
                  <a:pt x="5485209" y="473869"/>
                </a:lnTo>
                <a:lnTo>
                  <a:pt x="5486796" y="463550"/>
                </a:lnTo>
                <a:lnTo>
                  <a:pt x="5487987" y="452437"/>
                </a:lnTo>
                <a:lnTo>
                  <a:pt x="5491162" y="431403"/>
                </a:lnTo>
                <a:lnTo>
                  <a:pt x="5493146" y="421084"/>
                </a:lnTo>
                <a:lnTo>
                  <a:pt x="5495527" y="411162"/>
                </a:lnTo>
                <a:lnTo>
                  <a:pt x="5498305" y="401637"/>
                </a:lnTo>
                <a:lnTo>
                  <a:pt x="5500290" y="396875"/>
                </a:lnTo>
                <a:lnTo>
                  <a:pt x="5502671" y="392509"/>
                </a:lnTo>
                <a:lnTo>
                  <a:pt x="5507830" y="383778"/>
                </a:lnTo>
                <a:lnTo>
                  <a:pt x="5511799" y="375444"/>
                </a:lnTo>
                <a:lnTo>
                  <a:pt x="5514974" y="366712"/>
                </a:lnTo>
                <a:lnTo>
                  <a:pt x="5517752" y="358378"/>
                </a:lnTo>
                <a:lnTo>
                  <a:pt x="5520134" y="349250"/>
                </a:lnTo>
                <a:lnTo>
                  <a:pt x="5521324" y="340915"/>
                </a:lnTo>
                <a:lnTo>
                  <a:pt x="5522118" y="332581"/>
                </a:lnTo>
                <a:lnTo>
                  <a:pt x="5521324" y="323850"/>
                </a:lnTo>
                <a:lnTo>
                  <a:pt x="5520530" y="315515"/>
                </a:lnTo>
                <a:lnTo>
                  <a:pt x="5518546" y="306784"/>
                </a:lnTo>
                <a:lnTo>
                  <a:pt x="5515768" y="298450"/>
                </a:lnTo>
                <a:lnTo>
                  <a:pt x="5511799" y="289322"/>
                </a:lnTo>
                <a:lnTo>
                  <a:pt x="5506640" y="280194"/>
                </a:lnTo>
                <a:lnTo>
                  <a:pt x="5500687" y="271065"/>
                </a:lnTo>
                <a:lnTo>
                  <a:pt x="5493940" y="261937"/>
                </a:lnTo>
                <a:lnTo>
                  <a:pt x="5486002" y="252412"/>
                </a:lnTo>
                <a:lnTo>
                  <a:pt x="5637609" y="270272"/>
                </a:lnTo>
                <a:lnTo>
                  <a:pt x="5661024" y="268684"/>
                </a:lnTo>
                <a:lnTo>
                  <a:pt x="5684043" y="266700"/>
                </a:lnTo>
                <a:lnTo>
                  <a:pt x="5707855" y="264715"/>
                </a:lnTo>
                <a:lnTo>
                  <a:pt x="5730874" y="263525"/>
                </a:lnTo>
                <a:lnTo>
                  <a:pt x="5753893" y="261937"/>
                </a:lnTo>
                <a:lnTo>
                  <a:pt x="5765799" y="261937"/>
                </a:lnTo>
                <a:lnTo>
                  <a:pt x="5777705" y="261937"/>
                </a:lnTo>
                <a:lnTo>
                  <a:pt x="5789215" y="262731"/>
                </a:lnTo>
                <a:lnTo>
                  <a:pt x="5801121" y="263922"/>
                </a:lnTo>
                <a:lnTo>
                  <a:pt x="5812630" y="265509"/>
                </a:lnTo>
                <a:lnTo>
                  <a:pt x="5824140" y="267890"/>
                </a:lnTo>
                <a:lnTo>
                  <a:pt x="5828109" y="268287"/>
                </a:lnTo>
                <a:lnTo>
                  <a:pt x="5831680" y="269478"/>
                </a:lnTo>
                <a:lnTo>
                  <a:pt x="5834855" y="270669"/>
                </a:lnTo>
                <a:lnTo>
                  <a:pt x="5838030" y="272256"/>
                </a:lnTo>
                <a:lnTo>
                  <a:pt x="5843984" y="275828"/>
                </a:lnTo>
                <a:lnTo>
                  <a:pt x="5848349" y="280194"/>
                </a:lnTo>
                <a:lnTo>
                  <a:pt x="5852715" y="285353"/>
                </a:lnTo>
                <a:lnTo>
                  <a:pt x="5856287" y="291306"/>
                </a:lnTo>
                <a:lnTo>
                  <a:pt x="5859065" y="297656"/>
                </a:lnTo>
                <a:lnTo>
                  <a:pt x="5861446" y="304006"/>
                </a:lnTo>
                <a:lnTo>
                  <a:pt x="5868987" y="309165"/>
                </a:lnTo>
                <a:lnTo>
                  <a:pt x="5876130" y="312340"/>
                </a:lnTo>
                <a:lnTo>
                  <a:pt x="5884068" y="315912"/>
                </a:lnTo>
                <a:lnTo>
                  <a:pt x="5892005" y="318294"/>
                </a:lnTo>
                <a:lnTo>
                  <a:pt x="5900340" y="320278"/>
                </a:lnTo>
                <a:lnTo>
                  <a:pt x="5908674" y="321469"/>
                </a:lnTo>
                <a:lnTo>
                  <a:pt x="5917009" y="321469"/>
                </a:lnTo>
                <a:lnTo>
                  <a:pt x="5926137" y="321072"/>
                </a:lnTo>
                <a:lnTo>
                  <a:pt x="5908674" y="371872"/>
                </a:lnTo>
                <a:lnTo>
                  <a:pt x="5902324" y="375444"/>
                </a:lnTo>
                <a:lnTo>
                  <a:pt x="5895577" y="377825"/>
                </a:lnTo>
                <a:lnTo>
                  <a:pt x="5889227" y="379412"/>
                </a:lnTo>
                <a:lnTo>
                  <a:pt x="5882084" y="379412"/>
                </a:lnTo>
                <a:lnTo>
                  <a:pt x="5875734" y="379015"/>
                </a:lnTo>
                <a:lnTo>
                  <a:pt x="5869384" y="377031"/>
                </a:lnTo>
                <a:lnTo>
                  <a:pt x="5863034" y="373856"/>
                </a:lnTo>
                <a:lnTo>
                  <a:pt x="5856287" y="370681"/>
                </a:lnTo>
                <a:lnTo>
                  <a:pt x="5856287" y="369887"/>
                </a:lnTo>
                <a:lnTo>
                  <a:pt x="5853112" y="375047"/>
                </a:lnTo>
                <a:lnTo>
                  <a:pt x="5850334" y="379015"/>
                </a:lnTo>
                <a:lnTo>
                  <a:pt x="5846365" y="382190"/>
                </a:lnTo>
                <a:lnTo>
                  <a:pt x="5842793" y="384572"/>
                </a:lnTo>
                <a:lnTo>
                  <a:pt x="5838824" y="386556"/>
                </a:lnTo>
                <a:lnTo>
                  <a:pt x="5834855" y="387747"/>
                </a:lnTo>
                <a:lnTo>
                  <a:pt x="5830490" y="388540"/>
                </a:lnTo>
                <a:lnTo>
                  <a:pt x="5826124" y="389334"/>
                </a:lnTo>
                <a:lnTo>
                  <a:pt x="5817393" y="389334"/>
                </a:lnTo>
                <a:lnTo>
                  <a:pt x="5808662" y="388540"/>
                </a:lnTo>
                <a:lnTo>
                  <a:pt x="5799137" y="388540"/>
                </a:lnTo>
                <a:lnTo>
                  <a:pt x="5794771" y="389334"/>
                </a:lnTo>
                <a:lnTo>
                  <a:pt x="5790802" y="389731"/>
                </a:lnTo>
                <a:lnTo>
                  <a:pt x="5788024" y="400844"/>
                </a:lnTo>
                <a:lnTo>
                  <a:pt x="5786437" y="406400"/>
                </a:lnTo>
                <a:lnTo>
                  <a:pt x="5784849" y="408781"/>
                </a:lnTo>
                <a:lnTo>
                  <a:pt x="5784055" y="410765"/>
                </a:lnTo>
                <a:lnTo>
                  <a:pt x="5782468" y="412750"/>
                </a:lnTo>
                <a:lnTo>
                  <a:pt x="5780484" y="414337"/>
                </a:lnTo>
                <a:lnTo>
                  <a:pt x="5778499" y="415131"/>
                </a:lnTo>
                <a:lnTo>
                  <a:pt x="5776118" y="415528"/>
                </a:lnTo>
                <a:lnTo>
                  <a:pt x="5772943" y="415528"/>
                </a:lnTo>
                <a:lnTo>
                  <a:pt x="5770165" y="415131"/>
                </a:lnTo>
                <a:lnTo>
                  <a:pt x="5766196" y="413940"/>
                </a:lnTo>
                <a:lnTo>
                  <a:pt x="5762227" y="411956"/>
                </a:lnTo>
                <a:lnTo>
                  <a:pt x="5755480" y="408781"/>
                </a:lnTo>
                <a:lnTo>
                  <a:pt x="5749924" y="406797"/>
                </a:lnTo>
                <a:lnTo>
                  <a:pt x="5745955" y="406003"/>
                </a:lnTo>
                <a:lnTo>
                  <a:pt x="5743177" y="406003"/>
                </a:lnTo>
                <a:lnTo>
                  <a:pt x="5741193" y="406797"/>
                </a:lnTo>
                <a:lnTo>
                  <a:pt x="5739605" y="408384"/>
                </a:lnTo>
                <a:lnTo>
                  <a:pt x="5739209" y="410765"/>
                </a:lnTo>
                <a:lnTo>
                  <a:pt x="5739209" y="413147"/>
                </a:lnTo>
                <a:lnTo>
                  <a:pt x="5739605" y="419497"/>
                </a:lnTo>
                <a:lnTo>
                  <a:pt x="5740796" y="425847"/>
                </a:lnTo>
                <a:lnTo>
                  <a:pt x="5741193" y="429419"/>
                </a:lnTo>
                <a:lnTo>
                  <a:pt x="5741193" y="431800"/>
                </a:lnTo>
                <a:lnTo>
                  <a:pt x="5740796" y="434578"/>
                </a:lnTo>
                <a:lnTo>
                  <a:pt x="5739605" y="436562"/>
                </a:lnTo>
                <a:lnTo>
                  <a:pt x="5792390" y="490537"/>
                </a:lnTo>
                <a:lnTo>
                  <a:pt x="5874940" y="490537"/>
                </a:lnTo>
                <a:lnTo>
                  <a:pt x="5884068" y="481012"/>
                </a:lnTo>
                <a:lnTo>
                  <a:pt x="5888434" y="476250"/>
                </a:lnTo>
                <a:lnTo>
                  <a:pt x="5893196" y="472281"/>
                </a:lnTo>
                <a:lnTo>
                  <a:pt x="5897959" y="468312"/>
                </a:lnTo>
                <a:lnTo>
                  <a:pt x="5902721" y="465534"/>
                </a:lnTo>
                <a:lnTo>
                  <a:pt x="5907087" y="462359"/>
                </a:lnTo>
                <a:lnTo>
                  <a:pt x="5912246" y="460375"/>
                </a:lnTo>
                <a:lnTo>
                  <a:pt x="5917405" y="459581"/>
                </a:lnTo>
                <a:lnTo>
                  <a:pt x="5922565" y="458787"/>
                </a:lnTo>
                <a:lnTo>
                  <a:pt x="5927724" y="459581"/>
                </a:lnTo>
                <a:lnTo>
                  <a:pt x="5933280" y="460772"/>
                </a:lnTo>
                <a:lnTo>
                  <a:pt x="5939234" y="463947"/>
                </a:lnTo>
                <a:lnTo>
                  <a:pt x="5944790" y="467915"/>
                </a:lnTo>
                <a:lnTo>
                  <a:pt x="5951140" y="472678"/>
                </a:lnTo>
                <a:lnTo>
                  <a:pt x="5957093" y="479028"/>
                </a:lnTo>
                <a:lnTo>
                  <a:pt x="5964237" y="486965"/>
                </a:lnTo>
                <a:lnTo>
                  <a:pt x="5971777" y="494506"/>
                </a:lnTo>
                <a:lnTo>
                  <a:pt x="5974952" y="497681"/>
                </a:lnTo>
                <a:lnTo>
                  <a:pt x="5978127" y="501650"/>
                </a:lnTo>
                <a:lnTo>
                  <a:pt x="5980905" y="505619"/>
                </a:lnTo>
                <a:lnTo>
                  <a:pt x="5982890" y="509190"/>
                </a:lnTo>
                <a:lnTo>
                  <a:pt x="5984080" y="513159"/>
                </a:lnTo>
                <a:lnTo>
                  <a:pt x="5984477" y="517128"/>
                </a:lnTo>
                <a:lnTo>
                  <a:pt x="5983287" y="520700"/>
                </a:lnTo>
                <a:lnTo>
                  <a:pt x="5982096" y="524669"/>
                </a:lnTo>
                <a:lnTo>
                  <a:pt x="5978524" y="528637"/>
                </a:lnTo>
                <a:lnTo>
                  <a:pt x="5974159" y="532606"/>
                </a:lnTo>
                <a:lnTo>
                  <a:pt x="5967809" y="536972"/>
                </a:lnTo>
                <a:lnTo>
                  <a:pt x="5959871" y="541337"/>
                </a:lnTo>
                <a:lnTo>
                  <a:pt x="5960268" y="625872"/>
                </a:lnTo>
                <a:lnTo>
                  <a:pt x="5990827" y="593725"/>
                </a:lnTo>
                <a:lnTo>
                  <a:pt x="6021784" y="561181"/>
                </a:lnTo>
                <a:lnTo>
                  <a:pt x="6052740" y="529431"/>
                </a:lnTo>
                <a:lnTo>
                  <a:pt x="6068615" y="513556"/>
                </a:lnTo>
                <a:lnTo>
                  <a:pt x="6084490" y="498475"/>
                </a:lnTo>
                <a:lnTo>
                  <a:pt x="6087665" y="495300"/>
                </a:lnTo>
                <a:lnTo>
                  <a:pt x="6091237" y="492919"/>
                </a:lnTo>
                <a:lnTo>
                  <a:pt x="6097984" y="488553"/>
                </a:lnTo>
                <a:lnTo>
                  <a:pt x="6104730" y="485378"/>
                </a:lnTo>
                <a:lnTo>
                  <a:pt x="6111874" y="483394"/>
                </a:lnTo>
                <a:lnTo>
                  <a:pt x="6119018" y="482600"/>
                </a:lnTo>
                <a:lnTo>
                  <a:pt x="6126559" y="482600"/>
                </a:lnTo>
                <a:lnTo>
                  <a:pt x="6133305" y="482997"/>
                </a:lnTo>
                <a:lnTo>
                  <a:pt x="6140052" y="484584"/>
                </a:lnTo>
                <a:lnTo>
                  <a:pt x="6147593" y="486569"/>
                </a:lnTo>
                <a:lnTo>
                  <a:pt x="6153943" y="488950"/>
                </a:lnTo>
                <a:lnTo>
                  <a:pt x="6160690" y="491331"/>
                </a:lnTo>
                <a:lnTo>
                  <a:pt x="6167040" y="494506"/>
                </a:lnTo>
                <a:lnTo>
                  <a:pt x="6178549" y="500062"/>
                </a:lnTo>
                <a:lnTo>
                  <a:pt x="6188868" y="506015"/>
                </a:lnTo>
                <a:lnTo>
                  <a:pt x="6193630" y="509190"/>
                </a:lnTo>
                <a:lnTo>
                  <a:pt x="6195218" y="511175"/>
                </a:lnTo>
                <a:lnTo>
                  <a:pt x="6196805" y="512365"/>
                </a:lnTo>
                <a:lnTo>
                  <a:pt x="6197202" y="513953"/>
                </a:lnTo>
                <a:lnTo>
                  <a:pt x="6197599" y="515144"/>
                </a:lnTo>
                <a:lnTo>
                  <a:pt x="6197202" y="516334"/>
                </a:lnTo>
                <a:lnTo>
                  <a:pt x="6196805" y="517922"/>
                </a:lnTo>
                <a:lnTo>
                  <a:pt x="6194821" y="520303"/>
                </a:lnTo>
                <a:lnTo>
                  <a:pt x="6191646" y="522684"/>
                </a:lnTo>
                <a:lnTo>
                  <a:pt x="6184105" y="528240"/>
                </a:lnTo>
                <a:lnTo>
                  <a:pt x="6174580" y="533797"/>
                </a:lnTo>
                <a:lnTo>
                  <a:pt x="6170612" y="536575"/>
                </a:lnTo>
                <a:lnTo>
                  <a:pt x="6166643" y="540147"/>
                </a:lnTo>
                <a:lnTo>
                  <a:pt x="6163865" y="544115"/>
                </a:lnTo>
                <a:lnTo>
                  <a:pt x="6162674" y="546100"/>
                </a:lnTo>
                <a:lnTo>
                  <a:pt x="6162277" y="548481"/>
                </a:lnTo>
                <a:lnTo>
                  <a:pt x="6161880" y="550465"/>
                </a:lnTo>
                <a:lnTo>
                  <a:pt x="6161880" y="552847"/>
                </a:lnTo>
                <a:lnTo>
                  <a:pt x="6162277" y="555228"/>
                </a:lnTo>
                <a:lnTo>
                  <a:pt x="6163468" y="558403"/>
                </a:lnTo>
                <a:lnTo>
                  <a:pt x="6171009" y="594915"/>
                </a:lnTo>
                <a:lnTo>
                  <a:pt x="6195615" y="574278"/>
                </a:lnTo>
                <a:lnTo>
                  <a:pt x="6199980" y="571500"/>
                </a:lnTo>
                <a:lnTo>
                  <a:pt x="6203949" y="569515"/>
                </a:lnTo>
                <a:lnTo>
                  <a:pt x="6207124" y="568722"/>
                </a:lnTo>
                <a:lnTo>
                  <a:pt x="6209505" y="569119"/>
                </a:lnTo>
                <a:lnTo>
                  <a:pt x="6211887" y="569912"/>
                </a:lnTo>
                <a:lnTo>
                  <a:pt x="6213474" y="571500"/>
                </a:lnTo>
                <a:lnTo>
                  <a:pt x="6215062" y="573881"/>
                </a:lnTo>
                <a:lnTo>
                  <a:pt x="6216252" y="576262"/>
                </a:lnTo>
                <a:lnTo>
                  <a:pt x="6219030" y="582215"/>
                </a:lnTo>
                <a:lnTo>
                  <a:pt x="6221412" y="587772"/>
                </a:lnTo>
                <a:lnTo>
                  <a:pt x="6222602" y="590153"/>
                </a:lnTo>
                <a:lnTo>
                  <a:pt x="6224587" y="591740"/>
                </a:lnTo>
                <a:lnTo>
                  <a:pt x="6226571" y="592534"/>
                </a:lnTo>
                <a:lnTo>
                  <a:pt x="6229349" y="592931"/>
                </a:lnTo>
                <a:lnTo>
                  <a:pt x="6234905" y="590153"/>
                </a:lnTo>
                <a:lnTo>
                  <a:pt x="6241255" y="586184"/>
                </a:lnTo>
                <a:lnTo>
                  <a:pt x="6248399" y="581422"/>
                </a:lnTo>
                <a:lnTo>
                  <a:pt x="6255146" y="575072"/>
                </a:lnTo>
                <a:lnTo>
                  <a:pt x="6261893" y="567928"/>
                </a:lnTo>
                <a:lnTo>
                  <a:pt x="6269037" y="560387"/>
                </a:lnTo>
                <a:lnTo>
                  <a:pt x="6275387" y="551656"/>
                </a:lnTo>
                <a:lnTo>
                  <a:pt x="6281737" y="543322"/>
                </a:lnTo>
                <a:lnTo>
                  <a:pt x="6287293" y="534987"/>
                </a:lnTo>
                <a:lnTo>
                  <a:pt x="6292452" y="526653"/>
                </a:lnTo>
                <a:lnTo>
                  <a:pt x="6296421" y="518319"/>
                </a:lnTo>
                <a:lnTo>
                  <a:pt x="6299993" y="510381"/>
                </a:lnTo>
                <a:lnTo>
                  <a:pt x="6302374" y="503634"/>
                </a:lnTo>
                <a:lnTo>
                  <a:pt x="6303168" y="497284"/>
                </a:lnTo>
                <a:lnTo>
                  <a:pt x="6303168" y="494506"/>
                </a:lnTo>
                <a:lnTo>
                  <a:pt x="6303168" y="491728"/>
                </a:lnTo>
                <a:lnTo>
                  <a:pt x="6302374" y="489744"/>
                </a:lnTo>
                <a:lnTo>
                  <a:pt x="6301580" y="488156"/>
                </a:lnTo>
                <a:lnTo>
                  <a:pt x="6298009" y="482997"/>
                </a:lnTo>
                <a:lnTo>
                  <a:pt x="6294834" y="477837"/>
                </a:lnTo>
                <a:lnTo>
                  <a:pt x="6292055" y="472678"/>
                </a:lnTo>
                <a:lnTo>
                  <a:pt x="6290071" y="467519"/>
                </a:lnTo>
                <a:lnTo>
                  <a:pt x="6287690" y="462359"/>
                </a:lnTo>
                <a:lnTo>
                  <a:pt x="6286102" y="457200"/>
                </a:lnTo>
                <a:lnTo>
                  <a:pt x="6283721" y="446087"/>
                </a:lnTo>
                <a:lnTo>
                  <a:pt x="6282134" y="435769"/>
                </a:lnTo>
                <a:lnTo>
                  <a:pt x="6281737" y="425053"/>
                </a:lnTo>
                <a:lnTo>
                  <a:pt x="6281737" y="414337"/>
                </a:lnTo>
                <a:lnTo>
                  <a:pt x="6282134" y="403622"/>
                </a:lnTo>
                <a:lnTo>
                  <a:pt x="6284118" y="381793"/>
                </a:lnTo>
                <a:lnTo>
                  <a:pt x="6286102" y="360759"/>
                </a:lnTo>
                <a:lnTo>
                  <a:pt x="6286102" y="350044"/>
                </a:lnTo>
                <a:lnTo>
                  <a:pt x="6286102" y="338931"/>
                </a:lnTo>
                <a:lnTo>
                  <a:pt x="6285309" y="328215"/>
                </a:lnTo>
                <a:lnTo>
                  <a:pt x="6283721" y="317897"/>
                </a:lnTo>
                <a:lnTo>
                  <a:pt x="6282134" y="308769"/>
                </a:lnTo>
                <a:lnTo>
                  <a:pt x="6281737" y="301228"/>
                </a:lnTo>
                <a:lnTo>
                  <a:pt x="6282530" y="294481"/>
                </a:lnTo>
                <a:lnTo>
                  <a:pt x="6283721" y="291306"/>
                </a:lnTo>
                <a:lnTo>
                  <a:pt x="6284515" y="288528"/>
                </a:lnTo>
                <a:lnTo>
                  <a:pt x="6285705" y="286147"/>
                </a:lnTo>
                <a:lnTo>
                  <a:pt x="6287293" y="284162"/>
                </a:lnTo>
                <a:lnTo>
                  <a:pt x="6290468" y="280194"/>
                </a:lnTo>
                <a:lnTo>
                  <a:pt x="6294834" y="277019"/>
                </a:lnTo>
                <a:lnTo>
                  <a:pt x="6299993" y="274637"/>
                </a:lnTo>
                <a:lnTo>
                  <a:pt x="6305152" y="272653"/>
                </a:lnTo>
                <a:lnTo>
                  <a:pt x="6311105" y="271859"/>
                </a:lnTo>
                <a:lnTo>
                  <a:pt x="6317059" y="270669"/>
                </a:lnTo>
                <a:lnTo>
                  <a:pt x="6323409" y="270272"/>
                </a:lnTo>
                <a:lnTo>
                  <a:pt x="6336902" y="270272"/>
                </a:lnTo>
                <a:lnTo>
                  <a:pt x="6349999" y="270272"/>
                </a:lnTo>
                <a:lnTo>
                  <a:pt x="6359524" y="269875"/>
                </a:lnTo>
                <a:lnTo>
                  <a:pt x="6368652" y="269875"/>
                </a:lnTo>
                <a:lnTo>
                  <a:pt x="6372621" y="270272"/>
                </a:lnTo>
                <a:lnTo>
                  <a:pt x="6376987" y="270669"/>
                </a:lnTo>
                <a:lnTo>
                  <a:pt x="6380955" y="272256"/>
                </a:lnTo>
                <a:lnTo>
                  <a:pt x="6384527" y="273844"/>
                </a:lnTo>
                <a:lnTo>
                  <a:pt x="6387702" y="275828"/>
                </a:lnTo>
                <a:lnTo>
                  <a:pt x="6391274" y="277812"/>
                </a:lnTo>
                <a:lnTo>
                  <a:pt x="6394449" y="280590"/>
                </a:lnTo>
                <a:lnTo>
                  <a:pt x="6396830" y="284162"/>
                </a:lnTo>
                <a:lnTo>
                  <a:pt x="6398815" y="288131"/>
                </a:lnTo>
                <a:lnTo>
                  <a:pt x="6400799" y="292497"/>
                </a:lnTo>
                <a:lnTo>
                  <a:pt x="6401990" y="297259"/>
                </a:lnTo>
                <a:lnTo>
                  <a:pt x="6403180" y="303212"/>
                </a:lnTo>
                <a:lnTo>
                  <a:pt x="6407149" y="305594"/>
                </a:lnTo>
                <a:lnTo>
                  <a:pt x="6410324" y="307578"/>
                </a:lnTo>
                <a:lnTo>
                  <a:pt x="6413499" y="308769"/>
                </a:lnTo>
                <a:lnTo>
                  <a:pt x="6416277" y="309165"/>
                </a:lnTo>
                <a:lnTo>
                  <a:pt x="6419452" y="309562"/>
                </a:lnTo>
                <a:lnTo>
                  <a:pt x="6421834" y="309165"/>
                </a:lnTo>
                <a:lnTo>
                  <a:pt x="6423818" y="308769"/>
                </a:lnTo>
                <a:lnTo>
                  <a:pt x="6425802" y="307578"/>
                </a:lnTo>
                <a:lnTo>
                  <a:pt x="6427787" y="305990"/>
                </a:lnTo>
                <a:lnTo>
                  <a:pt x="6429771" y="304800"/>
                </a:lnTo>
                <a:lnTo>
                  <a:pt x="6432549" y="300831"/>
                </a:lnTo>
                <a:lnTo>
                  <a:pt x="6434930" y="296465"/>
                </a:lnTo>
                <a:lnTo>
                  <a:pt x="6438105" y="291306"/>
                </a:lnTo>
                <a:lnTo>
                  <a:pt x="6442471" y="280987"/>
                </a:lnTo>
                <a:lnTo>
                  <a:pt x="6445249" y="276225"/>
                </a:lnTo>
                <a:lnTo>
                  <a:pt x="6448424" y="272256"/>
                </a:lnTo>
                <a:lnTo>
                  <a:pt x="6450409" y="270669"/>
                </a:lnTo>
                <a:lnTo>
                  <a:pt x="6451599" y="269875"/>
                </a:lnTo>
                <a:lnTo>
                  <a:pt x="6454377" y="268684"/>
                </a:lnTo>
                <a:lnTo>
                  <a:pt x="6456362" y="267890"/>
                </a:lnTo>
                <a:lnTo>
                  <a:pt x="6458743" y="267890"/>
                </a:lnTo>
                <a:lnTo>
                  <a:pt x="6461124" y="267890"/>
                </a:lnTo>
                <a:lnTo>
                  <a:pt x="6463902" y="268684"/>
                </a:lnTo>
                <a:lnTo>
                  <a:pt x="6467474" y="269875"/>
                </a:lnTo>
                <a:lnTo>
                  <a:pt x="6489699" y="255984"/>
                </a:lnTo>
                <a:lnTo>
                  <a:pt x="6498430" y="255587"/>
                </a:lnTo>
                <a:lnTo>
                  <a:pt x="6506765" y="255587"/>
                </a:lnTo>
                <a:lnTo>
                  <a:pt x="6515099" y="255984"/>
                </a:lnTo>
                <a:lnTo>
                  <a:pt x="6521846" y="257572"/>
                </a:lnTo>
                <a:lnTo>
                  <a:pt x="6528593" y="259159"/>
                </a:lnTo>
                <a:lnTo>
                  <a:pt x="6534149" y="260747"/>
                </a:lnTo>
                <a:lnTo>
                  <a:pt x="6539309" y="263922"/>
                </a:lnTo>
                <a:lnTo>
                  <a:pt x="6543277" y="267494"/>
                </a:lnTo>
                <a:lnTo>
                  <a:pt x="6544468" y="269478"/>
                </a:lnTo>
                <a:lnTo>
                  <a:pt x="6546055" y="271065"/>
                </a:lnTo>
                <a:lnTo>
                  <a:pt x="6547246" y="273844"/>
                </a:lnTo>
                <a:lnTo>
                  <a:pt x="6548040" y="276225"/>
                </a:lnTo>
                <a:lnTo>
                  <a:pt x="6548437" y="278606"/>
                </a:lnTo>
                <a:lnTo>
                  <a:pt x="6549230" y="281384"/>
                </a:lnTo>
                <a:lnTo>
                  <a:pt x="6549230" y="288131"/>
                </a:lnTo>
                <a:lnTo>
                  <a:pt x="6547643" y="294878"/>
                </a:lnTo>
                <a:lnTo>
                  <a:pt x="6545262" y="302815"/>
                </a:lnTo>
                <a:lnTo>
                  <a:pt x="6541690" y="311547"/>
                </a:lnTo>
                <a:lnTo>
                  <a:pt x="6536134" y="321469"/>
                </a:lnTo>
                <a:lnTo>
                  <a:pt x="6536134" y="325834"/>
                </a:lnTo>
                <a:lnTo>
                  <a:pt x="6536927" y="329803"/>
                </a:lnTo>
                <a:lnTo>
                  <a:pt x="6537721" y="333772"/>
                </a:lnTo>
                <a:lnTo>
                  <a:pt x="6539309" y="337740"/>
                </a:lnTo>
                <a:lnTo>
                  <a:pt x="6544468" y="338534"/>
                </a:lnTo>
                <a:lnTo>
                  <a:pt x="6549627" y="339725"/>
                </a:lnTo>
                <a:lnTo>
                  <a:pt x="6553993" y="340915"/>
                </a:lnTo>
                <a:lnTo>
                  <a:pt x="6557962" y="343297"/>
                </a:lnTo>
                <a:lnTo>
                  <a:pt x="6560740" y="346075"/>
                </a:lnTo>
                <a:lnTo>
                  <a:pt x="6563121" y="348456"/>
                </a:lnTo>
                <a:lnTo>
                  <a:pt x="6565105" y="351234"/>
                </a:lnTo>
                <a:lnTo>
                  <a:pt x="6567090" y="354806"/>
                </a:lnTo>
                <a:lnTo>
                  <a:pt x="6568280" y="358378"/>
                </a:lnTo>
                <a:lnTo>
                  <a:pt x="6569074" y="362347"/>
                </a:lnTo>
                <a:lnTo>
                  <a:pt x="6570662" y="369887"/>
                </a:lnTo>
                <a:lnTo>
                  <a:pt x="6571059" y="379015"/>
                </a:lnTo>
                <a:lnTo>
                  <a:pt x="6571059" y="387350"/>
                </a:lnTo>
                <a:lnTo>
                  <a:pt x="6578202" y="381000"/>
                </a:lnTo>
                <a:lnTo>
                  <a:pt x="6583362" y="373856"/>
                </a:lnTo>
                <a:lnTo>
                  <a:pt x="6588521" y="366712"/>
                </a:lnTo>
                <a:lnTo>
                  <a:pt x="6591696" y="359172"/>
                </a:lnTo>
                <a:lnTo>
                  <a:pt x="6594871" y="350837"/>
                </a:lnTo>
                <a:lnTo>
                  <a:pt x="6596855" y="342106"/>
                </a:lnTo>
                <a:lnTo>
                  <a:pt x="6598840" y="332978"/>
                </a:lnTo>
                <a:lnTo>
                  <a:pt x="6599634" y="323453"/>
                </a:lnTo>
                <a:lnTo>
                  <a:pt x="6600030" y="318294"/>
                </a:lnTo>
                <a:lnTo>
                  <a:pt x="6601618" y="313928"/>
                </a:lnTo>
                <a:lnTo>
                  <a:pt x="6603205" y="310753"/>
                </a:lnTo>
                <a:lnTo>
                  <a:pt x="6604396" y="307975"/>
                </a:lnTo>
                <a:lnTo>
                  <a:pt x="6607174" y="305990"/>
                </a:lnTo>
                <a:lnTo>
                  <a:pt x="6609159" y="305197"/>
                </a:lnTo>
                <a:lnTo>
                  <a:pt x="6611540" y="304006"/>
                </a:lnTo>
                <a:lnTo>
                  <a:pt x="6614318" y="304006"/>
                </a:lnTo>
                <a:lnTo>
                  <a:pt x="6617493" y="304800"/>
                </a:lnTo>
                <a:lnTo>
                  <a:pt x="6620271" y="305594"/>
                </a:lnTo>
                <a:lnTo>
                  <a:pt x="6623446" y="307181"/>
                </a:lnTo>
                <a:lnTo>
                  <a:pt x="6626224" y="308769"/>
                </a:lnTo>
                <a:lnTo>
                  <a:pt x="6632574" y="313134"/>
                </a:lnTo>
                <a:lnTo>
                  <a:pt x="6638527" y="318294"/>
                </a:lnTo>
                <a:lnTo>
                  <a:pt x="6656387" y="337740"/>
                </a:lnTo>
                <a:lnTo>
                  <a:pt x="6658768" y="339725"/>
                </a:lnTo>
                <a:lnTo>
                  <a:pt x="6661546" y="341709"/>
                </a:lnTo>
                <a:lnTo>
                  <a:pt x="6665912" y="346472"/>
                </a:lnTo>
                <a:lnTo>
                  <a:pt x="6670277" y="352028"/>
                </a:lnTo>
                <a:lnTo>
                  <a:pt x="6675040" y="357187"/>
                </a:lnTo>
                <a:lnTo>
                  <a:pt x="6677421" y="359569"/>
                </a:lnTo>
                <a:lnTo>
                  <a:pt x="6680199" y="361553"/>
                </a:lnTo>
                <a:lnTo>
                  <a:pt x="6682580" y="363537"/>
                </a:lnTo>
                <a:lnTo>
                  <a:pt x="6686152" y="365125"/>
                </a:lnTo>
                <a:lnTo>
                  <a:pt x="6689724" y="365919"/>
                </a:lnTo>
                <a:lnTo>
                  <a:pt x="6693693" y="366712"/>
                </a:lnTo>
                <a:lnTo>
                  <a:pt x="6697662" y="365919"/>
                </a:lnTo>
                <a:lnTo>
                  <a:pt x="6702424" y="365125"/>
                </a:lnTo>
                <a:lnTo>
                  <a:pt x="6710759" y="363140"/>
                </a:lnTo>
                <a:lnTo>
                  <a:pt x="6718696" y="361553"/>
                </a:lnTo>
                <a:lnTo>
                  <a:pt x="6725840" y="361156"/>
                </a:lnTo>
                <a:lnTo>
                  <a:pt x="6732984" y="361156"/>
                </a:lnTo>
                <a:lnTo>
                  <a:pt x="6739334" y="362347"/>
                </a:lnTo>
                <a:lnTo>
                  <a:pt x="6745287" y="363537"/>
                </a:lnTo>
                <a:lnTo>
                  <a:pt x="6750446" y="365522"/>
                </a:lnTo>
                <a:lnTo>
                  <a:pt x="6755605" y="368697"/>
                </a:lnTo>
                <a:lnTo>
                  <a:pt x="6759574" y="372665"/>
                </a:lnTo>
                <a:lnTo>
                  <a:pt x="6763146" y="376237"/>
                </a:lnTo>
                <a:lnTo>
                  <a:pt x="6766321" y="381793"/>
                </a:lnTo>
                <a:lnTo>
                  <a:pt x="6768702" y="387747"/>
                </a:lnTo>
                <a:lnTo>
                  <a:pt x="6770290" y="394097"/>
                </a:lnTo>
                <a:lnTo>
                  <a:pt x="6771084" y="401637"/>
                </a:lnTo>
                <a:lnTo>
                  <a:pt x="6771480" y="409178"/>
                </a:lnTo>
                <a:lnTo>
                  <a:pt x="6770687" y="418306"/>
                </a:lnTo>
                <a:lnTo>
                  <a:pt x="6769893" y="428625"/>
                </a:lnTo>
                <a:lnTo>
                  <a:pt x="6767115" y="437356"/>
                </a:lnTo>
                <a:lnTo>
                  <a:pt x="6764337" y="444897"/>
                </a:lnTo>
                <a:lnTo>
                  <a:pt x="6760765" y="450453"/>
                </a:lnTo>
                <a:lnTo>
                  <a:pt x="6758780" y="453628"/>
                </a:lnTo>
                <a:lnTo>
                  <a:pt x="6756796" y="456009"/>
                </a:lnTo>
                <a:lnTo>
                  <a:pt x="6752034" y="459581"/>
                </a:lnTo>
                <a:lnTo>
                  <a:pt x="6747271" y="462359"/>
                </a:lnTo>
                <a:lnTo>
                  <a:pt x="6741715" y="464344"/>
                </a:lnTo>
                <a:lnTo>
                  <a:pt x="6735365" y="465534"/>
                </a:lnTo>
                <a:lnTo>
                  <a:pt x="6729412" y="465534"/>
                </a:lnTo>
                <a:lnTo>
                  <a:pt x="6722665" y="464740"/>
                </a:lnTo>
                <a:lnTo>
                  <a:pt x="6715521" y="463947"/>
                </a:lnTo>
                <a:lnTo>
                  <a:pt x="6708774" y="461962"/>
                </a:lnTo>
                <a:lnTo>
                  <a:pt x="6701234" y="459581"/>
                </a:lnTo>
                <a:lnTo>
                  <a:pt x="6694090" y="457200"/>
                </a:lnTo>
                <a:lnTo>
                  <a:pt x="6686549" y="454025"/>
                </a:lnTo>
                <a:lnTo>
                  <a:pt x="6680199" y="451644"/>
                </a:lnTo>
                <a:lnTo>
                  <a:pt x="6673849" y="450056"/>
                </a:lnTo>
                <a:lnTo>
                  <a:pt x="6667896" y="449659"/>
                </a:lnTo>
                <a:lnTo>
                  <a:pt x="6661943" y="449659"/>
                </a:lnTo>
                <a:lnTo>
                  <a:pt x="6656387" y="450453"/>
                </a:lnTo>
                <a:lnTo>
                  <a:pt x="6650434" y="452040"/>
                </a:lnTo>
                <a:lnTo>
                  <a:pt x="6644480" y="454025"/>
                </a:lnTo>
                <a:lnTo>
                  <a:pt x="6638527" y="457200"/>
                </a:lnTo>
                <a:lnTo>
                  <a:pt x="6621462" y="473869"/>
                </a:lnTo>
                <a:lnTo>
                  <a:pt x="6638130" y="490537"/>
                </a:lnTo>
                <a:lnTo>
                  <a:pt x="6645274" y="491331"/>
                </a:lnTo>
                <a:lnTo>
                  <a:pt x="6652815" y="491728"/>
                </a:lnTo>
                <a:lnTo>
                  <a:pt x="6660752" y="491728"/>
                </a:lnTo>
                <a:lnTo>
                  <a:pt x="6667896" y="491331"/>
                </a:lnTo>
                <a:lnTo>
                  <a:pt x="6683374" y="490537"/>
                </a:lnTo>
                <a:lnTo>
                  <a:pt x="6698852" y="489347"/>
                </a:lnTo>
                <a:lnTo>
                  <a:pt x="6706393" y="488950"/>
                </a:lnTo>
                <a:lnTo>
                  <a:pt x="6713537" y="489347"/>
                </a:lnTo>
                <a:lnTo>
                  <a:pt x="6721077" y="490537"/>
                </a:lnTo>
                <a:lnTo>
                  <a:pt x="6728618" y="491728"/>
                </a:lnTo>
                <a:lnTo>
                  <a:pt x="6735762" y="494506"/>
                </a:lnTo>
                <a:lnTo>
                  <a:pt x="6743302" y="497681"/>
                </a:lnTo>
                <a:lnTo>
                  <a:pt x="6750049" y="501650"/>
                </a:lnTo>
                <a:lnTo>
                  <a:pt x="6756796" y="507603"/>
                </a:lnTo>
                <a:lnTo>
                  <a:pt x="6773465" y="508000"/>
                </a:lnTo>
                <a:lnTo>
                  <a:pt x="6789737" y="508794"/>
                </a:lnTo>
                <a:lnTo>
                  <a:pt x="6797277" y="508000"/>
                </a:lnTo>
                <a:lnTo>
                  <a:pt x="6804421" y="507603"/>
                </a:lnTo>
                <a:lnTo>
                  <a:pt x="6811565" y="506015"/>
                </a:lnTo>
                <a:lnTo>
                  <a:pt x="6817518" y="503634"/>
                </a:lnTo>
                <a:lnTo>
                  <a:pt x="6820296" y="502047"/>
                </a:lnTo>
                <a:lnTo>
                  <a:pt x="6822677" y="500856"/>
                </a:lnTo>
                <a:lnTo>
                  <a:pt x="6825059" y="498872"/>
                </a:lnTo>
                <a:lnTo>
                  <a:pt x="6827837" y="496490"/>
                </a:lnTo>
                <a:lnTo>
                  <a:pt x="6829821" y="493712"/>
                </a:lnTo>
                <a:lnTo>
                  <a:pt x="6831012" y="490934"/>
                </a:lnTo>
                <a:lnTo>
                  <a:pt x="6832996" y="488156"/>
                </a:lnTo>
                <a:lnTo>
                  <a:pt x="6834187" y="484584"/>
                </a:lnTo>
                <a:lnTo>
                  <a:pt x="6834980" y="480615"/>
                </a:lnTo>
                <a:lnTo>
                  <a:pt x="6836171" y="476250"/>
                </a:lnTo>
                <a:lnTo>
                  <a:pt x="6836568" y="471884"/>
                </a:lnTo>
                <a:lnTo>
                  <a:pt x="6836568" y="466725"/>
                </a:lnTo>
                <a:lnTo>
                  <a:pt x="6836568" y="461565"/>
                </a:lnTo>
                <a:lnTo>
                  <a:pt x="6836171" y="455612"/>
                </a:lnTo>
                <a:lnTo>
                  <a:pt x="6834584" y="442119"/>
                </a:lnTo>
                <a:lnTo>
                  <a:pt x="6833393" y="436959"/>
                </a:lnTo>
                <a:lnTo>
                  <a:pt x="6833393" y="431403"/>
                </a:lnTo>
                <a:lnTo>
                  <a:pt x="6834187" y="425847"/>
                </a:lnTo>
                <a:lnTo>
                  <a:pt x="6835377" y="421084"/>
                </a:lnTo>
                <a:lnTo>
                  <a:pt x="6836965" y="415528"/>
                </a:lnTo>
                <a:lnTo>
                  <a:pt x="6839346" y="410765"/>
                </a:lnTo>
                <a:lnTo>
                  <a:pt x="6842124" y="406400"/>
                </a:lnTo>
                <a:lnTo>
                  <a:pt x="6845299" y="402431"/>
                </a:lnTo>
                <a:lnTo>
                  <a:pt x="6849268" y="398462"/>
                </a:lnTo>
                <a:lnTo>
                  <a:pt x="6854427" y="394890"/>
                </a:lnTo>
                <a:lnTo>
                  <a:pt x="6859190" y="392112"/>
                </a:lnTo>
                <a:lnTo>
                  <a:pt x="6864746" y="390128"/>
                </a:lnTo>
                <a:lnTo>
                  <a:pt x="6871096" y="388540"/>
                </a:lnTo>
                <a:lnTo>
                  <a:pt x="6877446" y="387747"/>
                </a:lnTo>
                <a:lnTo>
                  <a:pt x="6884590" y="388144"/>
                </a:lnTo>
                <a:lnTo>
                  <a:pt x="6892527" y="388540"/>
                </a:lnTo>
                <a:lnTo>
                  <a:pt x="6897290" y="389334"/>
                </a:lnTo>
                <a:lnTo>
                  <a:pt x="6902449" y="389731"/>
                </a:lnTo>
                <a:lnTo>
                  <a:pt x="6907212" y="390525"/>
                </a:lnTo>
                <a:lnTo>
                  <a:pt x="6911577" y="392112"/>
                </a:lnTo>
                <a:lnTo>
                  <a:pt x="6916340" y="394494"/>
                </a:lnTo>
                <a:lnTo>
                  <a:pt x="6919515" y="397669"/>
                </a:lnTo>
                <a:lnTo>
                  <a:pt x="6923087" y="400844"/>
                </a:lnTo>
                <a:lnTo>
                  <a:pt x="6925865" y="406003"/>
                </a:lnTo>
                <a:lnTo>
                  <a:pt x="6930230" y="408781"/>
                </a:lnTo>
                <a:lnTo>
                  <a:pt x="6934993" y="411956"/>
                </a:lnTo>
                <a:lnTo>
                  <a:pt x="6939359" y="414337"/>
                </a:lnTo>
                <a:lnTo>
                  <a:pt x="6943724" y="416322"/>
                </a:lnTo>
                <a:lnTo>
                  <a:pt x="6948487" y="417512"/>
                </a:lnTo>
                <a:lnTo>
                  <a:pt x="6952852" y="419100"/>
                </a:lnTo>
                <a:lnTo>
                  <a:pt x="6962774" y="421084"/>
                </a:lnTo>
                <a:lnTo>
                  <a:pt x="6972696" y="422275"/>
                </a:lnTo>
                <a:lnTo>
                  <a:pt x="6982618" y="422275"/>
                </a:lnTo>
                <a:lnTo>
                  <a:pt x="7002462" y="421481"/>
                </a:lnTo>
                <a:lnTo>
                  <a:pt x="7012780" y="421481"/>
                </a:lnTo>
                <a:lnTo>
                  <a:pt x="7022702" y="421481"/>
                </a:lnTo>
                <a:lnTo>
                  <a:pt x="7032624" y="422275"/>
                </a:lnTo>
                <a:lnTo>
                  <a:pt x="7042546" y="423068"/>
                </a:lnTo>
                <a:lnTo>
                  <a:pt x="7051674" y="425450"/>
                </a:lnTo>
                <a:lnTo>
                  <a:pt x="7056834" y="427037"/>
                </a:lnTo>
                <a:lnTo>
                  <a:pt x="7061199" y="428625"/>
                </a:lnTo>
                <a:lnTo>
                  <a:pt x="7065565" y="431006"/>
                </a:lnTo>
                <a:lnTo>
                  <a:pt x="7069930" y="433387"/>
                </a:lnTo>
                <a:lnTo>
                  <a:pt x="7074296" y="436562"/>
                </a:lnTo>
                <a:lnTo>
                  <a:pt x="7078662" y="439737"/>
                </a:lnTo>
                <a:lnTo>
                  <a:pt x="7214393" y="439340"/>
                </a:lnTo>
                <a:lnTo>
                  <a:pt x="7265193" y="456406"/>
                </a:lnTo>
                <a:lnTo>
                  <a:pt x="7269559" y="453628"/>
                </a:lnTo>
                <a:lnTo>
                  <a:pt x="7273924" y="451247"/>
                </a:lnTo>
                <a:lnTo>
                  <a:pt x="7278290" y="449262"/>
                </a:lnTo>
                <a:lnTo>
                  <a:pt x="7282259" y="447675"/>
                </a:lnTo>
                <a:lnTo>
                  <a:pt x="7286227" y="447278"/>
                </a:lnTo>
                <a:lnTo>
                  <a:pt x="7289799" y="447278"/>
                </a:lnTo>
                <a:lnTo>
                  <a:pt x="7292974" y="447675"/>
                </a:lnTo>
                <a:lnTo>
                  <a:pt x="7296546" y="448469"/>
                </a:lnTo>
                <a:lnTo>
                  <a:pt x="7300118" y="450056"/>
                </a:lnTo>
                <a:lnTo>
                  <a:pt x="7302896" y="452040"/>
                </a:lnTo>
                <a:lnTo>
                  <a:pt x="7305674" y="454025"/>
                </a:lnTo>
                <a:lnTo>
                  <a:pt x="7308452" y="457200"/>
                </a:lnTo>
                <a:lnTo>
                  <a:pt x="7311230" y="460375"/>
                </a:lnTo>
                <a:lnTo>
                  <a:pt x="7313612" y="463947"/>
                </a:lnTo>
                <a:lnTo>
                  <a:pt x="7318771" y="472281"/>
                </a:lnTo>
                <a:lnTo>
                  <a:pt x="7323137" y="479028"/>
                </a:lnTo>
                <a:lnTo>
                  <a:pt x="7326312" y="485378"/>
                </a:lnTo>
                <a:lnTo>
                  <a:pt x="7329487" y="492522"/>
                </a:lnTo>
                <a:lnTo>
                  <a:pt x="7331471" y="499268"/>
                </a:lnTo>
                <a:lnTo>
                  <a:pt x="7333059" y="506015"/>
                </a:lnTo>
                <a:lnTo>
                  <a:pt x="7333852" y="513556"/>
                </a:lnTo>
                <a:lnTo>
                  <a:pt x="7334249" y="520303"/>
                </a:lnTo>
                <a:lnTo>
                  <a:pt x="7334249" y="527844"/>
                </a:lnTo>
                <a:lnTo>
                  <a:pt x="7333852" y="542131"/>
                </a:lnTo>
                <a:lnTo>
                  <a:pt x="7333455" y="556815"/>
                </a:lnTo>
                <a:lnTo>
                  <a:pt x="7333059" y="571103"/>
                </a:lnTo>
                <a:lnTo>
                  <a:pt x="7333059" y="577850"/>
                </a:lnTo>
                <a:lnTo>
                  <a:pt x="7333455" y="585390"/>
                </a:lnTo>
                <a:lnTo>
                  <a:pt x="7333852" y="593725"/>
                </a:lnTo>
                <a:lnTo>
                  <a:pt x="7333852" y="602059"/>
                </a:lnTo>
                <a:lnTo>
                  <a:pt x="7333852" y="610790"/>
                </a:lnTo>
                <a:lnTo>
                  <a:pt x="7333852" y="615156"/>
                </a:lnTo>
                <a:lnTo>
                  <a:pt x="7334646" y="619125"/>
                </a:lnTo>
                <a:lnTo>
                  <a:pt x="7335440" y="623094"/>
                </a:lnTo>
                <a:lnTo>
                  <a:pt x="7336630" y="626665"/>
                </a:lnTo>
                <a:lnTo>
                  <a:pt x="7338615" y="629444"/>
                </a:lnTo>
                <a:lnTo>
                  <a:pt x="7341393" y="632619"/>
                </a:lnTo>
                <a:lnTo>
                  <a:pt x="7344171" y="634206"/>
                </a:lnTo>
                <a:lnTo>
                  <a:pt x="7348140" y="635794"/>
                </a:lnTo>
                <a:lnTo>
                  <a:pt x="7352505" y="636984"/>
                </a:lnTo>
                <a:lnTo>
                  <a:pt x="7358062" y="637381"/>
                </a:lnTo>
                <a:lnTo>
                  <a:pt x="7364412" y="636190"/>
                </a:lnTo>
                <a:lnTo>
                  <a:pt x="7369571" y="635000"/>
                </a:lnTo>
                <a:lnTo>
                  <a:pt x="7374334" y="633015"/>
                </a:lnTo>
                <a:lnTo>
                  <a:pt x="7377905" y="630634"/>
                </a:lnTo>
                <a:lnTo>
                  <a:pt x="7380684" y="627062"/>
                </a:lnTo>
                <a:lnTo>
                  <a:pt x="7383065" y="623490"/>
                </a:lnTo>
                <a:lnTo>
                  <a:pt x="7383859" y="619522"/>
                </a:lnTo>
                <a:lnTo>
                  <a:pt x="7385049" y="615156"/>
                </a:lnTo>
                <a:lnTo>
                  <a:pt x="7385446" y="610394"/>
                </a:lnTo>
                <a:lnTo>
                  <a:pt x="7385446" y="606028"/>
                </a:lnTo>
                <a:lnTo>
                  <a:pt x="7384652" y="596106"/>
                </a:lnTo>
                <a:lnTo>
                  <a:pt x="7381874" y="577850"/>
                </a:lnTo>
                <a:lnTo>
                  <a:pt x="7381080" y="573087"/>
                </a:lnTo>
                <a:lnTo>
                  <a:pt x="7379890" y="567928"/>
                </a:lnTo>
                <a:lnTo>
                  <a:pt x="7377112" y="557609"/>
                </a:lnTo>
                <a:lnTo>
                  <a:pt x="7374334" y="548084"/>
                </a:lnTo>
                <a:lnTo>
                  <a:pt x="7371555" y="538162"/>
                </a:lnTo>
                <a:lnTo>
                  <a:pt x="7371159" y="533003"/>
                </a:lnTo>
                <a:lnTo>
                  <a:pt x="7370762" y="528240"/>
                </a:lnTo>
                <a:lnTo>
                  <a:pt x="7370762" y="523478"/>
                </a:lnTo>
                <a:lnTo>
                  <a:pt x="7371555" y="518319"/>
                </a:lnTo>
                <a:lnTo>
                  <a:pt x="7372746" y="513159"/>
                </a:lnTo>
                <a:lnTo>
                  <a:pt x="7374730" y="508000"/>
                </a:lnTo>
                <a:lnTo>
                  <a:pt x="7377509" y="503237"/>
                </a:lnTo>
                <a:lnTo>
                  <a:pt x="7381477" y="497681"/>
                </a:lnTo>
                <a:lnTo>
                  <a:pt x="7382668" y="496490"/>
                </a:lnTo>
                <a:lnTo>
                  <a:pt x="7383065" y="494903"/>
                </a:lnTo>
                <a:lnTo>
                  <a:pt x="7383462" y="493315"/>
                </a:lnTo>
                <a:lnTo>
                  <a:pt x="7383462" y="491728"/>
                </a:lnTo>
                <a:lnTo>
                  <a:pt x="7383065" y="490934"/>
                </a:lnTo>
                <a:lnTo>
                  <a:pt x="7381874" y="489347"/>
                </a:lnTo>
                <a:lnTo>
                  <a:pt x="7379890" y="487362"/>
                </a:lnTo>
                <a:lnTo>
                  <a:pt x="7376715" y="485378"/>
                </a:lnTo>
                <a:lnTo>
                  <a:pt x="7373143" y="484187"/>
                </a:lnTo>
                <a:lnTo>
                  <a:pt x="7365602" y="481012"/>
                </a:lnTo>
                <a:lnTo>
                  <a:pt x="7362030" y="479028"/>
                </a:lnTo>
                <a:lnTo>
                  <a:pt x="7358855" y="477837"/>
                </a:lnTo>
                <a:lnTo>
                  <a:pt x="7356871" y="475853"/>
                </a:lnTo>
                <a:lnTo>
                  <a:pt x="7356474" y="474662"/>
                </a:lnTo>
                <a:lnTo>
                  <a:pt x="7356077" y="473869"/>
                </a:lnTo>
                <a:lnTo>
                  <a:pt x="7356077" y="472281"/>
                </a:lnTo>
                <a:lnTo>
                  <a:pt x="7356474" y="471090"/>
                </a:lnTo>
                <a:lnTo>
                  <a:pt x="7357268" y="469900"/>
                </a:lnTo>
                <a:lnTo>
                  <a:pt x="7358855" y="468312"/>
                </a:lnTo>
                <a:lnTo>
                  <a:pt x="7362824" y="464740"/>
                </a:lnTo>
                <a:lnTo>
                  <a:pt x="7369174" y="460772"/>
                </a:lnTo>
                <a:lnTo>
                  <a:pt x="7376715" y="457597"/>
                </a:lnTo>
                <a:lnTo>
                  <a:pt x="7380684" y="456009"/>
                </a:lnTo>
                <a:lnTo>
                  <a:pt x="7385049" y="455215"/>
                </a:lnTo>
                <a:lnTo>
                  <a:pt x="7389415" y="454025"/>
                </a:lnTo>
                <a:lnTo>
                  <a:pt x="7393780" y="453628"/>
                </a:lnTo>
                <a:lnTo>
                  <a:pt x="7398146" y="453231"/>
                </a:lnTo>
                <a:lnTo>
                  <a:pt x="7402512" y="453628"/>
                </a:lnTo>
                <a:lnTo>
                  <a:pt x="7406877" y="454422"/>
                </a:lnTo>
                <a:lnTo>
                  <a:pt x="7411640" y="455612"/>
                </a:lnTo>
                <a:lnTo>
                  <a:pt x="7415609" y="457597"/>
                </a:lnTo>
                <a:lnTo>
                  <a:pt x="7419180" y="460375"/>
                </a:lnTo>
                <a:lnTo>
                  <a:pt x="7422752" y="463947"/>
                </a:lnTo>
                <a:lnTo>
                  <a:pt x="7426324" y="468312"/>
                </a:lnTo>
                <a:lnTo>
                  <a:pt x="7429102" y="473075"/>
                </a:lnTo>
                <a:lnTo>
                  <a:pt x="7431484" y="479028"/>
                </a:lnTo>
                <a:lnTo>
                  <a:pt x="7431087" y="482600"/>
                </a:lnTo>
                <a:lnTo>
                  <a:pt x="7432277" y="485378"/>
                </a:lnTo>
                <a:lnTo>
                  <a:pt x="7433468" y="488156"/>
                </a:lnTo>
                <a:lnTo>
                  <a:pt x="7436246" y="490537"/>
                </a:lnTo>
                <a:lnTo>
                  <a:pt x="7441405" y="489744"/>
                </a:lnTo>
                <a:lnTo>
                  <a:pt x="7446565" y="489744"/>
                </a:lnTo>
                <a:lnTo>
                  <a:pt x="7451327" y="489744"/>
                </a:lnTo>
                <a:lnTo>
                  <a:pt x="7456090" y="490934"/>
                </a:lnTo>
                <a:lnTo>
                  <a:pt x="7460455" y="491728"/>
                </a:lnTo>
                <a:lnTo>
                  <a:pt x="7464424" y="493712"/>
                </a:lnTo>
                <a:lnTo>
                  <a:pt x="7468393" y="496490"/>
                </a:lnTo>
                <a:lnTo>
                  <a:pt x="7472362" y="498872"/>
                </a:lnTo>
                <a:lnTo>
                  <a:pt x="7476330" y="502047"/>
                </a:lnTo>
                <a:lnTo>
                  <a:pt x="7479902" y="506015"/>
                </a:lnTo>
                <a:lnTo>
                  <a:pt x="7483077" y="510381"/>
                </a:lnTo>
                <a:lnTo>
                  <a:pt x="7486252" y="515540"/>
                </a:lnTo>
                <a:lnTo>
                  <a:pt x="7489824" y="520700"/>
                </a:lnTo>
                <a:lnTo>
                  <a:pt x="7492602" y="526653"/>
                </a:lnTo>
                <a:lnTo>
                  <a:pt x="7498555" y="540544"/>
                </a:lnTo>
                <a:lnTo>
                  <a:pt x="7499349" y="525462"/>
                </a:lnTo>
                <a:lnTo>
                  <a:pt x="7500937" y="512365"/>
                </a:lnTo>
                <a:lnTo>
                  <a:pt x="7502921" y="500856"/>
                </a:lnTo>
                <a:lnTo>
                  <a:pt x="7505699" y="490934"/>
                </a:lnTo>
                <a:lnTo>
                  <a:pt x="7507287" y="486569"/>
                </a:lnTo>
                <a:lnTo>
                  <a:pt x="7509271" y="482600"/>
                </a:lnTo>
                <a:lnTo>
                  <a:pt x="7511255" y="478631"/>
                </a:lnTo>
                <a:lnTo>
                  <a:pt x="7513240" y="475059"/>
                </a:lnTo>
                <a:lnTo>
                  <a:pt x="7515621" y="472281"/>
                </a:lnTo>
                <a:lnTo>
                  <a:pt x="7518796" y="469900"/>
                </a:lnTo>
                <a:lnTo>
                  <a:pt x="7521177" y="467519"/>
                </a:lnTo>
                <a:lnTo>
                  <a:pt x="7523955" y="465534"/>
                </a:lnTo>
                <a:lnTo>
                  <a:pt x="7527527" y="463550"/>
                </a:lnTo>
                <a:lnTo>
                  <a:pt x="7531099" y="461962"/>
                </a:lnTo>
                <a:lnTo>
                  <a:pt x="7534274" y="460375"/>
                </a:lnTo>
                <a:lnTo>
                  <a:pt x="7538243" y="459581"/>
                </a:lnTo>
                <a:lnTo>
                  <a:pt x="7546180" y="457993"/>
                </a:lnTo>
                <a:lnTo>
                  <a:pt x="7555309" y="457597"/>
                </a:lnTo>
                <a:lnTo>
                  <a:pt x="7565230" y="457993"/>
                </a:lnTo>
                <a:lnTo>
                  <a:pt x="7575549" y="458787"/>
                </a:lnTo>
                <a:lnTo>
                  <a:pt x="7587455" y="460375"/>
                </a:lnTo>
                <a:lnTo>
                  <a:pt x="7600155" y="462359"/>
                </a:lnTo>
                <a:lnTo>
                  <a:pt x="7613649" y="464344"/>
                </a:lnTo>
                <a:lnTo>
                  <a:pt x="7627143" y="465931"/>
                </a:lnTo>
                <a:lnTo>
                  <a:pt x="7641034" y="466328"/>
                </a:lnTo>
                <a:lnTo>
                  <a:pt x="7654924" y="465931"/>
                </a:lnTo>
                <a:lnTo>
                  <a:pt x="7668418" y="464740"/>
                </a:lnTo>
                <a:lnTo>
                  <a:pt x="7682705" y="463550"/>
                </a:lnTo>
                <a:lnTo>
                  <a:pt x="7696993" y="461962"/>
                </a:lnTo>
                <a:lnTo>
                  <a:pt x="7711280" y="459978"/>
                </a:lnTo>
                <a:lnTo>
                  <a:pt x="7739855" y="455215"/>
                </a:lnTo>
                <a:lnTo>
                  <a:pt x="7768430" y="449659"/>
                </a:lnTo>
                <a:lnTo>
                  <a:pt x="7796608" y="444897"/>
                </a:lnTo>
                <a:lnTo>
                  <a:pt x="7810896" y="442119"/>
                </a:lnTo>
                <a:lnTo>
                  <a:pt x="7824786" y="440134"/>
                </a:lnTo>
                <a:lnTo>
                  <a:pt x="7828358" y="441722"/>
                </a:lnTo>
                <a:lnTo>
                  <a:pt x="7831534" y="442119"/>
                </a:lnTo>
                <a:lnTo>
                  <a:pt x="7835502" y="442119"/>
                </a:lnTo>
                <a:lnTo>
                  <a:pt x="7839074" y="441325"/>
                </a:lnTo>
                <a:lnTo>
                  <a:pt x="7852171" y="440928"/>
                </a:lnTo>
                <a:lnTo>
                  <a:pt x="7865664" y="439737"/>
                </a:lnTo>
                <a:lnTo>
                  <a:pt x="7879158" y="438150"/>
                </a:lnTo>
                <a:lnTo>
                  <a:pt x="7892652" y="437753"/>
                </a:lnTo>
                <a:lnTo>
                  <a:pt x="7899002" y="437753"/>
                </a:lnTo>
                <a:lnTo>
                  <a:pt x="7905749" y="438150"/>
                </a:lnTo>
                <a:lnTo>
                  <a:pt x="7912099" y="439340"/>
                </a:lnTo>
                <a:lnTo>
                  <a:pt x="7918449" y="440928"/>
                </a:lnTo>
                <a:lnTo>
                  <a:pt x="7925196" y="442912"/>
                </a:lnTo>
                <a:lnTo>
                  <a:pt x="7931546" y="445294"/>
                </a:lnTo>
                <a:lnTo>
                  <a:pt x="7937896" y="449262"/>
                </a:lnTo>
                <a:lnTo>
                  <a:pt x="7943849" y="453628"/>
                </a:lnTo>
                <a:lnTo>
                  <a:pt x="7991871" y="474662"/>
                </a:lnTo>
                <a:lnTo>
                  <a:pt x="7999412" y="476250"/>
                </a:lnTo>
                <a:lnTo>
                  <a:pt x="8006555" y="478631"/>
                </a:lnTo>
                <a:lnTo>
                  <a:pt x="8014096" y="481409"/>
                </a:lnTo>
                <a:lnTo>
                  <a:pt x="8020843" y="484584"/>
                </a:lnTo>
                <a:lnTo>
                  <a:pt x="8027193" y="488156"/>
                </a:lnTo>
                <a:lnTo>
                  <a:pt x="8033940" y="491728"/>
                </a:lnTo>
                <a:lnTo>
                  <a:pt x="8047036" y="499665"/>
                </a:lnTo>
                <a:lnTo>
                  <a:pt x="8072040" y="517128"/>
                </a:lnTo>
                <a:lnTo>
                  <a:pt x="8084740" y="525462"/>
                </a:lnTo>
                <a:lnTo>
                  <a:pt x="8091090" y="529431"/>
                </a:lnTo>
                <a:lnTo>
                  <a:pt x="8097836" y="532606"/>
                </a:lnTo>
                <a:lnTo>
                  <a:pt x="8105774" y="536972"/>
                </a:lnTo>
                <a:lnTo>
                  <a:pt x="8111727" y="540940"/>
                </a:lnTo>
                <a:lnTo>
                  <a:pt x="8113314" y="542925"/>
                </a:lnTo>
                <a:lnTo>
                  <a:pt x="8114902" y="544512"/>
                </a:lnTo>
                <a:lnTo>
                  <a:pt x="8115696" y="546100"/>
                </a:lnTo>
                <a:lnTo>
                  <a:pt x="8115696" y="547290"/>
                </a:lnTo>
                <a:lnTo>
                  <a:pt x="8115696" y="548878"/>
                </a:lnTo>
                <a:lnTo>
                  <a:pt x="8115299" y="550069"/>
                </a:lnTo>
                <a:lnTo>
                  <a:pt x="8112918" y="552450"/>
                </a:lnTo>
                <a:lnTo>
                  <a:pt x="8109743" y="554434"/>
                </a:lnTo>
                <a:lnTo>
                  <a:pt x="8105377" y="556419"/>
                </a:lnTo>
                <a:lnTo>
                  <a:pt x="8095852" y="559594"/>
                </a:lnTo>
                <a:lnTo>
                  <a:pt x="8091090" y="561578"/>
                </a:lnTo>
                <a:lnTo>
                  <a:pt x="8086724" y="563562"/>
                </a:lnTo>
                <a:lnTo>
                  <a:pt x="8082755" y="565944"/>
                </a:lnTo>
                <a:lnTo>
                  <a:pt x="8080374" y="569119"/>
                </a:lnTo>
                <a:lnTo>
                  <a:pt x="8079184" y="570706"/>
                </a:lnTo>
                <a:lnTo>
                  <a:pt x="8078786" y="571897"/>
                </a:lnTo>
                <a:lnTo>
                  <a:pt x="8078390" y="573881"/>
                </a:lnTo>
                <a:lnTo>
                  <a:pt x="8078786" y="575865"/>
                </a:lnTo>
                <a:lnTo>
                  <a:pt x="8085534" y="582215"/>
                </a:lnTo>
                <a:lnTo>
                  <a:pt x="8092280" y="588565"/>
                </a:lnTo>
                <a:lnTo>
                  <a:pt x="8097836" y="596106"/>
                </a:lnTo>
                <a:lnTo>
                  <a:pt x="8103393" y="602853"/>
                </a:lnTo>
                <a:lnTo>
                  <a:pt x="8108949" y="610790"/>
                </a:lnTo>
                <a:lnTo>
                  <a:pt x="8113712" y="618331"/>
                </a:lnTo>
                <a:lnTo>
                  <a:pt x="8123634" y="634206"/>
                </a:lnTo>
                <a:lnTo>
                  <a:pt x="8132364" y="650478"/>
                </a:lnTo>
                <a:lnTo>
                  <a:pt x="8141096" y="667940"/>
                </a:lnTo>
                <a:lnTo>
                  <a:pt x="8150224" y="685006"/>
                </a:lnTo>
                <a:lnTo>
                  <a:pt x="8159352" y="702072"/>
                </a:lnTo>
                <a:lnTo>
                  <a:pt x="8159749" y="691753"/>
                </a:lnTo>
                <a:lnTo>
                  <a:pt x="8160940" y="681434"/>
                </a:lnTo>
                <a:lnTo>
                  <a:pt x="8162924" y="671115"/>
                </a:lnTo>
                <a:lnTo>
                  <a:pt x="8164908" y="661987"/>
                </a:lnTo>
                <a:lnTo>
                  <a:pt x="8167686" y="653256"/>
                </a:lnTo>
                <a:lnTo>
                  <a:pt x="8171258" y="644128"/>
                </a:lnTo>
                <a:lnTo>
                  <a:pt x="8175227" y="635794"/>
                </a:lnTo>
                <a:lnTo>
                  <a:pt x="8179593" y="628650"/>
                </a:lnTo>
                <a:lnTo>
                  <a:pt x="8184355" y="621109"/>
                </a:lnTo>
                <a:lnTo>
                  <a:pt x="8190308" y="614759"/>
                </a:lnTo>
                <a:lnTo>
                  <a:pt x="8196658" y="608806"/>
                </a:lnTo>
                <a:lnTo>
                  <a:pt x="8203802" y="603250"/>
                </a:lnTo>
                <a:lnTo>
                  <a:pt x="8210946" y="598884"/>
                </a:lnTo>
                <a:lnTo>
                  <a:pt x="8218884" y="594519"/>
                </a:lnTo>
                <a:lnTo>
                  <a:pt x="8227614" y="591740"/>
                </a:lnTo>
                <a:lnTo>
                  <a:pt x="8236743" y="588565"/>
                </a:lnTo>
                <a:lnTo>
                  <a:pt x="8239918" y="588565"/>
                </a:lnTo>
                <a:lnTo>
                  <a:pt x="8242299" y="589359"/>
                </a:lnTo>
                <a:lnTo>
                  <a:pt x="8244284" y="590550"/>
                </a:lnTo>
                <a:lnTo>
                  <a:pt x="8245871" y="592931"/>
                </a:lnTo>
                <a:lnTo>
                  <a:pt x="8247062" y="596106"/>
                </a:lnTo>
                <a:lnTo>
                  <a:pt x="8247855" y="599678"/>
                </a:lnTo>
                <a:lnTo>
                  <a:pt x="8248252" y="603250"/>
                </a:lnTo>
                <a:lnTo>
                  <a:pt x="8248252" y="608012"/>
                </a:lnTo>
                <a:lnTo>
                  <a:pt x="8247855" y="617537"/>
                </a:lnTo>
                <a:lnTo>
                  <a:pt x="8247458" y="627459"/>
                </a:lnTo>
                <a:lnTo>
                  <a:pt x="8247062" y="637381"/>
                </a:lnTo>
                <a:lnTo>
                  <a:pt x="8247062" y="646112"/>
                </a:lnTo>
                <a:lnTo>
                  <a:pt x="8246268" y="673100"/>
                </a:lnTo>
                <a:lnTo>
                  <a:pt x="8246268" y="677465"/>
                </a:lnTo>
                <a:lnTo>
                  <a:pt x="8247062" y="682625"/>
                </a:lnTo>
                <a:lnTo>
                  <a:pt x="8248252" y="686594"/>
                </a:lnTo>
                <a:lnTo>
                  <a:pt x="8249840" y="690562"/>
                </a:lnTo>
                <a:lnTo>
                  <a:pt x="8251824" y="693737"/>
                </a:lnTo>
                <a:lnTo>
                  <a:pt x="8254205" y="697309"/>
                </a:lnTo>
                <a:lnTo>
                  <a:pt x="8259762" y="703659"/>
                </a:lnTo>
                <a:lnTo>
                  <a:pt x="8265714" y="709612"/>
                </a:lnTo>
                <a:lnTo>
                  <a:pt x="8272064" y="715565"/>
                </a:lnTo>
                <a:lnTo>
                  <a:pt x="8277224" y="721519"/>
                </a:lnTo>
                <a:lnTo>
                  <a:pt x="8280399" y="724297"/>
                </a:lnTo>
                <a:lnTo>
                  <a:pt x="8282780" y="727869"/>
                </a:lnTo>
                <a:lnTo>
                  <a:pt x="8295877" y="729059"/>
                </a:lnTo>
                <a:lnTo>
                  <a:pt x="8309371" y="730647"/>
                </a:lnTo>
                <a:lnTo>
                  <a:pt x="8322468" y="732234"/>
                </a:lnTo>
                <a:lnTo>
                  <a:pt x="8328818" y="732234"/>
                </a:lnTo>
                <a:lnTo>
                  <a:pt x="8335168" y="732631"/>
                </a:lnTo>
                <a:lnTo>
                  <a:pt x="8342312" y="732234"/>
                </a:lnTo>
                <a:lnTo>
                  <a:pt x="8348662" y="731043"/>
                </a:lnTo>
                <a:lnTo>
                  <a:pt x="8354614" y="729853"/>
                </a:lnTo>
                <a:lnTo>
                  <a:pt x="8360964" y="727869"/>
                </a:lnTo>
                <a:lnTo>
                  <a:pt x="8366918" y="724694"/>
                </a:lnTo>
                <a:lnTo>
                  <a:pt x="8372871" y="721519"/>
                </a:lnTo>
                <a:lnTo>
                  <a:pt x="8378427" y="716359"/>
                </a:lnTo>
                <a:lnTo>
                  <a:pt x="8383984" y="710406"/>
                </a:lnTo>
                <a:lnTo>
                  <a:pt x="8396683" y="706040"/>
                </a:lnTo>
                <a:lnTo>
                  <a:pt x="8409383" y="700881"/>
                </a:lnTo>
                <a:lnTo>
                  <a:pt x="8416130" y="698103"/>
                </a:lnTo>
                <a:lnTo>
                  <a:pt x="8421687" y="694928"/>
                </a:lnTo>
                <a:lnTo>
                  <a:pt x="8427640" y="691753"/>
                </a:lnTo>
                <a:lnTo>
                  <a:pt x="8433196" y="687784"/>
                </a:lnTo>
                <a:lnTo>
                  <a:pt x="8437958" y="684212"/>
                </a:lnTo>
                <a:lnTo>
                  <a:pt x="8443118" y="680244"/>
                </a:lnTo>
                <a:lnTo>
                  <a:pt x="8447483" y="675084"/>
                </a:lnTo>
                <a:lnTo>
                  <a:pt x="8451849" y="669925"/>
                </a:lnTo>
                <a:lnTo>
                  <a:pt x="8455421" y="663972"/>
                </a:lnTo>
                <a:lnTo>
                  <a:pt x="8458199" y="657622"/>
                </a:lnTo>
                <a:lnTo>
                  <a:pt x="8460977" y="650478"/>
                </a:lnTo>
                <a:lnTo>
                  <a:pt x="8462961" y="642937"/>
                </a:lnTo>
                <a:lnTo>
                  <a:pt x="8464152" y="640953"/>
                </a:lnTo>
                <a:lnTo>
                  <a:pt x="8465740" y="639365"/>
                </a:lnTo>
                <a:lnTo>
                  <a:pt x="8468121" y="637778"/>
                </a:lnTo>
                <a:lnTo>
                  <a:pt x="8471296" y="636190"/>
                </a:lnTo>
                <a:lnTo>
                  <a:pt x="8478043" y="633809"/>
                </a:lnTo>
                <a:lnTo>
                  <a:pt x="8484393" y="631428"/>
                </a:lnTo>
                <a:lnTo>
                  <a:pt x="8488361" y="639762"/>
                </a:lnTo>
                <a:lnTo>
                  <a:pt x="8492727" y="647303"/>
                </a:lnTo>
                <a:lnTo>
                  <a:pt x="8497093" y="653653"/>
                </a:lnTo>
                <a:lnTo>
                  <a:pt x="8501855" y="658018"/>
                </a:lnTo>
                <a:lnTo>
                  <a:pt x="8507015" y="661987"/>
                </a:lnTo>
                <a:lnTo>
                  <a:pt x="8511777" y="664369"/>
                </a:lnTo>
                <a:lnTo>
                  <a:pt x="8516540" y="666353"/>
                </a:lnTo>
                <a:lnTo>
                  <a:pt x="8522096" y="667147"/>
                </a:lnTo>
                <a:lnTo>
                  <a:pt x="8527652" y="667147"/>
                </a:lnTo>
                <a:lnTo>
                  <a:pt x="8533208" y="666750"/>
                </a:lnTo>
                <a:lnTo>
                  <a:pt x="8538765" y="665956"/>
                </a:lnTo>
                <a:lnTo>
                  <a:pt x="8544718" y="664369"/>
                </a:lnTo>
                <a:lnTo>
                  <a:pt x="8550671" y="662384"/>
                </a:lnTo>
                <a:lnTo>
                  <a:pt x="8556624" y="660003"/>
                </a:lnTo>
                <a:lnTo>
                  <a:pt x="8568133" y="654447"/>
                </a:lnTo>
                <a:lnTo>
                  <a:pt x="8580040" y="649287"/>
                </a:lnTo>
                <a:lnTo>
                  <a:pt x="8592343" y="643731"/>
                </a:lnTo>
                <a:lnTo>
                  <a:pt x="8598296" y="641350"/>
                </a:lnTo>
                <a:lnTo>
                  <a:pt x="8603852" y="639762"/>
                </a:lnTo>
                <a:lnTo>
                  <a:pt x="8609408" y="638175"/>
                </a:lnTo>
                <a:lnTo>
                  <a:pt x="8615361" y="637381"/>
                </a:lnTo>
                <a:lnTo>
                  <a:pt x="8620918" y="636984"/>
                </a:lnTo>
                <a:lnTo>
                  <a:pt x="8626077" y="637381"/>
                </a:lnTo>
                <a:lnTo>
                  <a:pt x="8631633" y="638175"/>
                </a:lnTo>
                <a:lnTo>
                  <a:pt x="8636396" y="640953"/>
                </a:lnTo>
                <a:lnTo>
                  <a:pt x="8641555" y="643731"/>
                </a:lnTo>
                <a:lnTo>
                  <a:pt x="8646318" y="647700"/>
                </a:lnTo>
                <a:lnTo>
                  <a:pt x="8651477" y="653256"/>
                </a:lnTo>
                <a:lnTo>
                  <a:pt x="8655843" y="659606"/>
                </a:lnTo>
                <a:lnTo>
                  <a:pt x="8675290" y="676275"/>
                </a:lnTo>
                <a:lnTo>
                  <a:pt x="8725693" y="701675"/>
                </a:lnTo>
                <a:lnTo>
                  <a:pt x="8731249" y="703262"/>
                </a:lnTo>
                <a:lnTo>
                  <a:pt x="8736805" y="703659"/>
                </a:lnTo>
                <a:lnTo>
                  <a:pt x="8742361" y="703262"/>
                </a:lnTo>
                <a:lnTo>
                  <a:pt x="8747124" y="702072"/>
                </a:lnTo>
                <a:lnTo>
                  <a:pt x="8751490" y="699690"/>
                </a:lnTo>
                <a:lnTo>
                  <a:pt x="8756649" y="697309"/>
                </a:lnTo>
                <a:lnTo>
                  <a:pt x="8764983" y="691356"/>
                </a:lnTo>
                <a:lnTo>
                  <a:pt x="8773715" y="685006"/>
                </a:lnTo>
                <a:lnTo>
                  <a:pt x="8778477" y="682228"/>
                </a:lnTo>
                <a:lnTo>
                  <a:pt x="8782843" y="680244"/>
                </a:lnTo>
                <a:lnTo>
                  <a:pt x="8788002" y="678656"/>
                </a:lnTo>
                <a:lnTo>
                  <a:pt x="8792765" y="677465"/>
                </a:lnTo>
                <a:lnTo>
                  <a:pt x="8798321" y="678259"/>
                </a:lnTo>
                <a:lnTo>
                  <a:pt x="8803480" y="679053"/>
                </a:lnTo>
                <a:lnTo>
                  <a:pt x="8819355" y="678656"/>
                </a:lnTo>
                <a:lnTo>
                  <a:pt x="8835230" y="677465"/>
                </a:lnTo>
                <a:lnTo>
                  <a:pt x="8850708" y="676672"/>
                </a:lnTo>
                <a:lnTo>
                  <a:pt x="8866583" y="676672"/>
                </a:lnTo>
                <a:lnTo>
                  <a:pt x="8874124" y="677069"/>
                </a:lnTo>
                <a:lnTo>
                  <a:pt x="8881665" y="678259"/>
                </a:lnTo>
                <a:lnTo>
                  <a:pt x="8889205" y="679450"/>
                </a:lnTo>
                <a:lnTo>
                  <a:pt x="8897143" y="681037"/>
                </a:lnTo>
                <a:lnTo>
                  <a:pt x="8904287" y="683419"/>
                </a:lnTo>
                <a:lnTo>
                  <a:pt x="8911827" y="686594"/>
                </a:lnTo>
                <a:lnTo>
                  <a:pt x="8918971" y="689769"/>
                </a:lnTo>
                <a:lnTo>
                  <a:pt x="8926511" y="694531"/>
                </a:lnTo>
                <a:lnTo>
                  <a:pt x="8953102" y="608806"/>
                </a:lnTo>
                <a:lnTo>
                  <a:pt x="8958658" y="613569"/>
                </a:lnTo>
                <a:lnTo>
                  <a:pt x="8963024" y="618728"/>
                </a:lnTo>
                <a:lnTo>
                  <a:pt x="8972152" y="628650"/>
                </a:lnTo>
                <a:lnTo>
                  <a:pt x="8980487" y="638969"/>
                </a:lnTo>
                <a:lnTo>
                  <a:pt x="8988821" y="648097"/>
                </a:lnTo>
                <a:lnTo>
                  <a:pt x="8992790" y="652462"/>
                </a:lnTo>
                <a:lnTo>
                  <a:pt x="8997155" y="656828"/>
                </a:lnTo>
                <a:lnTo>
                  <a:pt x="9001521" y="660400"/>
                </a:lnTo>
                <a:lnTo>
                  <a:pt x="9006680" y="663972"/>
                </a:lnTo>
                <a:lnTo>
                  <a:pt x="9011443" y="666750"/>
                </a:lnTo>
                <a:lnTo>
                  <a:pt x="9016999" y="669131"/>
                </a:lnTo>
                <a:lnTo>
                  <a:pt x="9022952" y="671115"/>
                </a:lnTo>
                <a:lnTo>
                  <a:pt x="9029302" y="672306"/>
                </a:lnTo>
                <a:lnTo>
                  <a:pt x="9036049" y="673894"/>
                </a:lnTo>
                <a:lnTo>
                  <a:pt x="9042796" y="675084"/>
                </a:lnTo>
                <a:lnTo>
                  <a:pt x="9050337" y="676275"/>
                </a:lnTo>
                <a:lnTo>
                  <a:pt x="9057083" y="677465"/>
                </a:lnTo>
                <a:lnTo>
                  <a:pt x="9064227" y="679450"/>
                </a:lnTo>
                <a:lnTo>
                  <a:pt x="9067005" y="681037"/>
                </a:lnTo>
                <a:lnTo>
                  <a:pt x="9070577" y="682625"/>
                </a:lnTo>
                <a:lnTo>
                  <a:pt x="9073355" y="684609"/>
                </a:lnTo>
                <a:lnTo>
                  <a:pt x="9076530" y="686990"/>
                </a:lnTo>
                <a:lnTo>
                  <a:pt x="9078911" y="689372"/>
                </a:lnTo>
                <a:lnTo>
                  <a:pt x="9081690" y="692547"/>
                </a:lnTo>
                <a:lnTo>
                  <a:pt x="9084865" y="687387"/>
                </a:lnTo>
                <a:lnTo>
                  <a:pt x="9087643" y="683419"/>
                </a:lnTo>
                <a:lnTo>
                  <a:pt x="9091215" y="680244"/>
                </a:lnTo>
                <a:lnTo>
                  <a:pt x="9094390" y="677465"/>
                </a:lnTo>
                <a:lnTo>
                  <a:pt x="9098358" y="675084"/>
                </a:lnTo>
                <a:lnTo>
                  <a:pt x="9102327" y="673894"/>
                </a:lnTo>
                <a:lnTo>
                  <a:pt x="9106296" y="672306"/>
                </a:lnTo>
                <a:lnTo>
                  <a:pt x="9110265" y="671909"/>
                </a:lnTo>
                <a:lnTo>
                  <a:pt x="9114233" y="671115"/>
                </a:lnTo>
                <a:lnTo>
                  <a:pt x="9118599" y="671115"/>
                </a:lnTo>
                <a:lnTo>
                  <a:pt x="9127330" y="672306"/>
                </a:lnTo>
                <a:lnTo>
                  <a:pt x="9136458" y="673894"/>
                </a:lnTo>
                <a:lnTo>
                  <a:pt x="9145190" y="676275"/>
                </a:lnTo>
                <a:lnTo>
                  <a:pt x="9145587" y="675084"/>
                </a:lnTo>
                <a:lnTo>
                  <a:pt x="9143205" y="669925"/>
                </a:lnTo>
                <a:lnTo>
                  <a:pt x="9141221" y="664369"/>
                </a:lnTo>
                <a:lnTo>
                  <a:pt x="9140427" y="659606"/>
                </a:lnTo>
                <a:lnTo>
                  <a:pt x="9140427" y="655637"/>
                </a:lnTo>
                <a:lnTo>
                  <a:pt x="9140824" y="651669"/>
                </a:lnTo>
                <a:lnTo>
                  <a:pt x="9141618" y="648097"/>
                </a:lnTo>
                <a:lnTo>
                  <a:pt x="9143602" y="645715"/>
                </a:lnTo>
                <a:lnTo>
                  <a:pt x="9145983" y="642937"/>
                </a:lnTo>
                <a:lnTo>
                  <a:pt x="9148761" y="640953"/>
                </a:lnTo>
                <a:lnTo>
                  <a:pt x="9151937" y="638969"/>
                </a:lnTo>
                <a:lnTo>
                  <a:pt x="9155508" y="637381"/>
                </a:lnTo>
                <a:lnTo>
                  <a:pt x="9159080" y="635794"/>
                </a:lnTo>
                <a:lnTo>
                  <a:pt x="9167018" y="633809"/>
                </a:lnTo>
                <a:lnTo>
                  <a:pt x="9174161" y="633015"/>
                </a:lnTo>
                <a:lnTo>
                  <a:pt x="9180115" y="632619"/>
                </a:lnTo>
                <a:lnTo>
                  <a:pt x="9185671" y="632619"/>
                </a:lnTo>
                <a:lnTo>
                  <a:pt x="9190433" y="633015"/>
                </a:lnTo>
                <a:lnTo>
                  <a:pt x="9194402" y="634206"/>
                </a:lnTo>
                <a:lnTo>
                  <a:pt x="9198371" y="635794"/>
                </a:lnTo>
                <a:lnTo>
                  <a:pt x="9201546" y="638175"/>
                </a:lnTo>
                <a:lnTo>
                  <a:pt x="9204324" y="641350"/>
                </a:lnTo>
                <a:lnTo>
                  <a:pt x="9206705" y="644128"/>
                </a:lnTo>
                <a:lnTo>
                  <a:pt x="9208690" y="647700"/>
                </a:lnTo>
                <a:lnTo>
                  <a:pt x="9210674" y="651669"/>
                </a:lnTo>
                <a:lnTo>
                  <a:pt x="9211468" y="655637"/>
                </a:lnTo>
                <a:lnTo>
                  <a:pt x="9212658" y="660003"/>
                </a:lnTo>
                <a:lnTo>
                  <a:pt x="9213055" y="664765"/>
                </a:lnTo>
                <a:lnTo>
                  <a:pt x="9213452" y="669131"/>
                </a:lnTo>
                <a:lnTo>
                  <a:pt x="9213452" y="679450"/>
                </a:lnTo>
                <a:lnTo>
                  <a:pt x="9213055" y="683419"/>
                </a:lnTo>
                <a:lnTo>
                  <a:pt x="9212658" y="686990"/>
                </a:lnTo>
                <a:lnTo>
                  <a:pt x="9213055" y="690562"/>
                </a:lnTo>
                <a:lnTo>
                  <a:pt x="9213452" y="693737"/>
                </a:lnTo>
                <a:lnTo>
                  <a:pt x="9214643" y="696912"/>
                </a:lnTo>
                <a:lnTo>
                  <a:pt x="9215437" y="699690"/>
                </a:lnTo>
                <a:lnTo>
                  <a:pt x="9218611" y="705644"/>
                </a:lnTo>
                <a:lnTo>
                  <a:pt x="9222183" y="711200"/>
                </a:lnTo>
                <a:lnTo>
                  <a:pt x="9226152" y="715962"/>
                </a:lnTo>
                <a:lnTo>
                  <a:pt x="9230121" y="721519"/>
                </a:lnTo>
                <a:lnTo>
                  <a:pt x="9234090" y="726678"/>
                </a:lnTo>
                <a:lnTo>
                  <a:pt x="9236471" y="728662"/>
                </a:lnTo>
                <a:lnTo>
                  <a:pt x="9239646" y="731043"/>
                </a:lnTo>
                <a:lnTo>
                  <a:pt x="9244408" y="736600"/>
                </a:lnTo>
                <a:lnTo>
                  <a:pt x="9248774" y="742950"/>
                </a:lnTo>
                <a:lnTo>
                  <a:pt x="9253933" y="748506"/>
                </a:lnTo>
                <a:lnTo>
                  <a:pt x="9256315" y="750887"/>
                </a:lnTo>
                <a:lnTo>
                  <a:pt x="9259093" y="752872"/>
                </a:lnTo>
                <a:lnTo>
                  <a:pt x="9262268" y="754459"/>
                </a:lnTo>
                <a:lnTo>
                  <a:pt x="9265443" y="754856"/>
                </a:lnTo>
                <a:lnTo>
                  <a:pt x="9269411" y="754856"/>
                </a:lnTo>
                <a:lnTo>
                  <a:pt x="9273380" y="753269"/>
                </a:lnTo>
                <a:lnTo>
                  <a:pt x="9277746" y="751284"/>
                </a:lnTo>
                <a:lnTo>
                  <a:pt x="9283302" y="748109"/>
                </a:lnTo>
                <a:lnTo>
                  <a:pt x="9285287" y="746919"/>
                </a:lnTo>
                <a:lnTo>
                  <a:pt x="9287668" y="744934"/>
                </a:lnTo>
                <a:lnTo>
                  <a:pt x="9289255" y="742950"/>
                </a:lnTo>
                <a:lnTo>
                  <a:pt x="9291240" y="740568"/>
                </a:lnTo>
                <a:lnTo>
                  <a:pt x="9294018" y="734615"/>
                </a:lnTo>
                <a:lnTo>
                  <a:pt x="9297193" y="729059"/>
                </a:lnTo>
                <a:lnTo>
                  <a:pt x="9299971" y="724694"/>
                </a:lnTo>
                <a:lnTo>
                  <a:pt x="9301955" y="722709"/>
                </a:lnTo>
                <a:lnTo>
                  <a:pt x="9303543" y="721915"/>
                </a:lnTo>
                <a:lnTo>
                  <a:pt x="9305924" y="721519"/>
                </a:lnTo>
                <a:lnTo>
                  <a:pt x="9307908" y="721915"/>
                </a:lnTo>
                <a:lnTo>
                  <a:pt x="9310290" y="723503"/>
                </a:lnTo>
                <a:lnTo>
                  <a:pt x="9313068" y="725487"/>
                </a:lnTo>
                <a:lnTo>
                  <a:pt x="9315846" y="728265"/>
                </a:lnTo>
                <a:lnTo>
                  <a:pt x="9317830" y="731043"/>
                </a:lnTo>
                <a:lnTo>
                  <a:pt x="9319021" y="734218"/>
                </a:lnTo>
                <a:lnTo>
                  <a:pt x="9320211" y="737790"/>
                </a:lnTo>
                <a:lnTo>
                  <a:pt x="9321005" y="740965"/>
                </a:lnTo>
                <a:lnTo>
                  <a:pt x="9321005" y="744537"/>
                </a:lnTo>
                <a:lnTo>
                  <a:pt x="9321005" y="748506"/>
                </a:lnTo>
                <a:lnTo>
                  <a:pt x="9320608" y="751681"/>
                </a:lnTo>
                <a:lnTo>
                  <a:pt x="9319815" y="755650"/>
                </a:lnTo>
                <a:lnTo>
                  <a:pt x="9318227" y="759619"/>
                </a:lnTo>
                <a:lnTo>
                  <a:pt x="9316243" y="763190"/>
                </a:lnTo>
                <a:lnTo>
                  <a:pt x="9314258" y="766762"/>
                </a:lnTo>
                <a:lnTo>
                  <a:pt x="9311877" y="769937"/>
                </a:lnTo>
                <a:lnTo>
                  <a:pt x="9308305" y="773509"/>
                </a:lnTo>
                <a:lnTo>
                  <a:pt x="9304733" y="776287"/>
                </a:lnTo>
                <a:lnTo>
                  <a:pt x="9301161" y="779462"/>
                </a:lnTo>
                <a:lnTo>
                  <a:pt x="9297987" y="797719"/>
                </a:lnTo>
                <a:lnTo>
                  <a:pt x="9319815" y="828675"/>
                </a:lnTo>
                <a:lnTo>
                  <a:pt x="9322196" y="830659"/>
                </a:lnTo>
                <a:lnTo>
                  <a:pt x="9324577" y="833040"/>
                </a:lnTo>
                <a:lnTo>
                  <a:pt x="9329340" y="837803"/>
                </a:lnTo>
                <a:lnTo>
                  <a:pt x="9333705" y="843359"/>
                </a:lnTo>
                <a:lnTo>
                  <a:pt x="9336483" y="845740"/>
                </a:lnTo>
                <a:lnTo>
                  <a:pt x="9338865" y="848122"/>
                </a:lnTo>
                <a:lnTo>
                  <a:pt x="9341246" y="849709"/>
                </a:lnTo>
                <a:lnTo>
                  <a:pt x="9343627" y="851297"/>
                </a:lnTo>
                <a:lnTo>
                  <a:pt x="9346802" y="851693"/>
                </a:lnTo>
                <a:lnTo>
                  <a:pt x="9349977" y="851297"/>
                </a:lnTo>
                <a:lnTo>
                  <a:pt x="9353152" y="850106"/>
                </a:lnTo>
                <a:lnTo>
                  <a:pt x="9357121" y="848122"/>
                </a:lnTo>
                <a:lnTo>
                  <a:pt x="9361090" y="845344"/>
                </a:lnTo>
                <a:lnTo>
                  <a:pt x="9364661" y="840978"/>
                </a:lnTo>
                <a:lnTo>
                  <a:pt x="9369821" y="833437"/>
                </a:lnTo>
                <a:lnTo>
                  <a:pt x="9373790" y="825500"/>
                </a:lnTo>
                <a:lnTo>
                  <a:pt x="9376568" y="818356"/>
                </a:lnTo>
                <a:lnTo>
                  <a:pt x="9378552" y="810815"/>
                </a:lnTo>
                <a:lnTo>
                  <a:pt x="9379743" y="802878"/>
                </a:lnTo>
                <a:lnTo>
                  <a:pt x="9380140" y="795734"/>
                </a:lnTo>
                <a:lnTo>
                  <a:pt x="9379743" y="788194"/>
                </a:lnTo>
                <a:lnTo>
                  <a:pt x="9378949" y="780256"/>
                </a:lnTo>
                <a:lnTo>
                  <a:pt x="9377758" y="773112"/>
                </a:lnTo>
                <a:lnTo>
                  <a:pt x="9376171" y="765572"/>
                </a:lnTo>
                <a:lnTo>
                  <a:pt x="9371805" y="750887"/>
                </a:lnTo>
                <a:lnTo>
                  <a:pt x="9361883" y="721519"/>
                </a:lnTo>
                <a:lnTo>
                  <a:pt x="9359502" y="713581"/>
                </a:lnTo>
                <a:lnTo>
                  <a:pt x="9357915" y="706437"/>
                </a:lnTo>
                <a:lnTo>
                  <a:pt x="9357121" y="700881"/>
                </a:lnTo>
                <a:lnTo>
                  <a:pt x="9357121" y="695325"/>
                </a:lnTo>
                <a:lnTo>
                  <a:pt x="9357915" y="690562"/>
                </a:lnTo>
                <a:lnTo>
                  <a:pt x="9359502" y="686990"/>
                </a:lnTo>
                <a:lnTo>
                  <a:pt x="9361487" y="683419"/>
                </a:lnTo>
                <a:lnTo>
                  <a:pt x="9363868" y="681037"/>
                </a:lnTo>
                <a:lnTo>
                  <a:pt x="9367440" y="679053"/>
                </a:lnTo>
                <a:lnTo>
                  <a:pt x="9370615" y="677465"/>
                </a:lnTo>
                <a:lnTo>
                  <a:pt x="9375377" y="676672"/>
                </a:lnTo>
                <a:lnTo>
                  <a:pt x="9380140" y="676275"/>
                </a:lnTo>
                <a:lnTo>
                  <a:pt x="9384902" y="676275"/>
                </a:lnTo>
                <a:lnTo>
                  <a:pt x="9390855" y="676275"/>
                </a:lnTo>
                <a:lnTo>
                  <a:pt x="9403158" y="678259"/>
                </a:lnTo>
                <a:lnTo>
                  <a:pt x="9456737" y="692943"/>
                </a:lnTo>
                <a:lnTo>
                  <a:pt x="9571433" y="744537"/>
                </a:lnTo>
                <a:lnTo>
                  <a:pt x="9604374" y="726678"/>
                </a:lnTo>
                <a:lnTo>
                  <a:pt x="9609137" y="722709"/>
                </a:lnTo>
                <a:lnTo>
                  <a:pt x="9613899" y="718740"/>
                </a:lnTo>
                <a:lnTo>
                  <a:pt x="9616280" y="717153"/>
                </a:lnTo>
                <a:lnTo>
                  <a:pt x="9619058" y="715565"/>
                </a:lnTo>
                <a:lnTo>
                  <a:pt x="9621440" y="713978"/>
                </a:lnTo>
                <a:lnTo>
                  <a:pt x="9623821" y="713581"/>
                </a:lnTo>
                <a:lnTo>
                  <a:pt x="9640093" y="711597"/>
                </a:lnTo>
                <a:lnTo>
                  <a:pt x="9648030" y="710406"/>
                </a:lnTo>
                <a:lnTo>
                  <a:pt x="9655968" y="710406"/>
                </a:lnTo>
                <a:lnTo>
                  <a:pt x="9659540" y="710406"/>
                </a:lnTo>
                <a:lnTo>
                  <a:pt x="9663508" y="711597"/>
                </a:lnTo>
                <a:lnTo>
                  <a:pt x="9667080" y="712390"/>
                </a:lnTo>
                <a:lnTo>
                  <a:pt x="9670652" y="713978"/>
                </a:lnTo>
                <a:lnTo>
                  <a:pt x="9673827" y="715962"/>
                </a:lnTo>
                <a:lnTo>
                  <a:pt x="9677399" y="718344"/>
                </a:lnTo>
                <a:lnTo>
                  <a:pt x="9680971" y="721915"/>
                </a:lnTo>
                <a:lnTo>
                  <a:pt x="9683749" y="725487"/>
                </a:lnTo>
                <a:lnTo>
                  <a:pt x="9684940" y="727869"/>
                </a:lnTo>
                <a:lnTo>
                  <a:pt x="9685733" y="730250"/>
                </a:lnTo>
                <a:lnTo>
                  <a:pt x="9686130" y="733822"/>
                </a:lnTo>
                <a:lnTo>
                  <a:pt x="9686130" y="736600"/>
                </a:lnTo>
                <a:lnTo>
                  <a:pt x="9686130" y="740172"/>
                </a:lnTo>
                <a:lnTo>
                  <a:pt x="9685733" y="742950"/>
                </a:lnTo>
                <a:lnTo>
                  <a:pt x="9684940" y="745331"/>
                </a:lnTo>
                <a:lnTo>
                  <a:pt x="9683352" y="747315"/>
                </a:lnTo>
                <a:lnTo>
                  <a:pt x="9679780" y="750887"/>
                </a:lnTo>
                <a:lnTo>
                  <a:pt x="9675811" y="753269"/>
                </a:lnTo>
                <a:lnTo>
                  <a:pt x="9671843" y="755253"/>
                </a:lnTo>
                <a:lnTo>
                  <a:pt x="9668668" y="755650"/>
                </a:lnTo>
                <a:lnTo>
                  <a:pt x="9664699" y="755650"/>
                </a:lnTo>
                <a:lnTo>
                  <a:pt x="9661127" y="755253"/>
                </a:lnTo>
                <a:lnTo>
                  <a:pt x="9657158" y="754459"/>
                </a:lnTo>
                <a:lnTo>
                  <a:pt x="9653190" y="752872"/>
                </a:lnTo>
                <a:lnTo>
                  <a:pt x="9646046" y="749300"/>
                </a:lnTo>
                <a:lnTo>
                  <a:pt x="9638505" y="746919"/>
                </a:lnTo>
                <a:lnTo>
                  <a:pt x="9634537" y="745331"/>
                </a:lnTo>
                <a:lnTo>
                  <a:pt x="9631361" y="744934"/>
                </a:lnTo>
                <a:lnTo>
                  <a:pt x="9627393" y="744934"/>
                </a:lnTo>
                <a:lnTo>
                  <a:pt x="9623424" y="746125"/>
                </a:lnTo>
                <a:lnTo>
                  <a:pt x="9622233" y="751284"/>
                </a:lnTo>
                <a:lnTo>
                  <a:pt x="9621440" y="756444"/>
                </a:lnTo>
                <a:lnTo>
                  <a:pt x="9619455" y="760809"/>
                </a:lnTo>
                <a:lnTo>
                  <a:pt x="9617471" y="764778"/>
                </a:lnTo>
                <a:lnTo>
                  <a:pt x="9615090" y="767556"/>
                </a:lnTo>
                <a:lnTo>
                  <a:pt x="9611915" y="770334"/>
                </a:lnTo>
                <a:lnTo>
                  <a:pt x="9609137" y="772318"/>
                </a:lnTo>
                <a:lnTo>
                  <a:pt x="9605565" y="774303"/>
                </a:lnTo>
                <a:lnTo>
                  <a:pt x="9602390" y="775890"/>
                </a:lnTo>
                <a:lnTo>
                  <a:pt x="9598421" y="777081"/>
                </a:lnTo>
                <a:lnTo>
                  <a:pt x="9590087" y="779065"/>
                </a:lnTo>
                <a:lnTo>
                  <a:pt x="9581752" y="779859"/>
                </a:lnTo>
                <a:lnTo>
                  <a:pt x="9572624" y="780256"/>
                </a:lnTo>
                <a:lnTo>
                  <a:pt x="9555558" y="796131"/>
                </a:lnTo>
                <a:lnTo>
                  <a:pt x="9551590" y="800100"/>
                </a:lnTo>
                <a:lnTo>
                  <a:pt x="9547621" y="804069"/>
                </a:lnTo>
                <a:lnTo>
                  <a:pt x="9544049" y="808434"/>
                </a:lnTo>
                <a:lnTo>
                  <a:pt x="9541271" y="812800"/>
                </a:lnTo>
                <a:lnTo>
                  <a:pt x="9538890" y="817165"/>
                </a:lnTo>
                <a:lnTo>
                  <a:pt x="9536905" y="821928"/>
                </a:lnTo>
                <a:lnTo>
                  <a:pt x="9536508" y="827087"/>
                </a:lnTo>
                <a:lnTo>
                  <a:pt x="9536508" y="831850"/>
                </a:lnTo>
                <a:lnTo>
                  <a:pt x="9537302" y="837406"/>
                </a:lnTo>
                <a:lnTo>
                  <a:pt x="9539287" y="843359"/>
                </a:lnTo>
                <a:lnTo>
                  <a:pt x="9542858" y="849312"/>
                </a:lnTo>
                <a:lnTo>
                  <a:pt x="9547224" y="854868"/>
                </a:lnTo>
                <a:lnTo>
                  <a:pt x="9551590" y="860028"/>
                </a:lnTo>
                <a:lnTo>
                  <a:pt x="9555955" y="863203"/>
                </a:lnTo>
                <a:lnTo>
                  <a:pt x="9559924" y="866378"/>
                </a:lnTo>
                <a:lnTo>
                  <a:pt x="9564290" y="868362"/>
                </a:lnTo>
                <a:lnTo>
                  <a:pt x="9568655" y="869156"/>
                </a:lnTo>
                <a:lnTo>
                  <a:pt x="9573021" y="869950"/>
                </a:lnTo>
                <a:lnTo>
                  <a:pt x="9577783" y="869950"/>
                </a:lnTo>
                <a:lnTo>
                  <a:pt x="9582149" y="869156"/>
                </a:lnTo>
                <a:lnTo>
                  <a:pt x="9586911" y="867965"/>
                </a:lnTo>
                <a:lnTo>
                  <a:pt x="9591277" y="866378"/>
                </a:lnTo>
                <a:lnTo>
                  <a:pt x="9600802" y="862012"/>
                </a:lnTo>
                <a:lnTo>
                  <a:pt x="9610724" y="856853"/>
                </a:lnTo>
                <a:lnTo>
                  <a:pt x="9620249" y="851297"/>
                </a:lnTo>
                <a:lnTo>
                  <a:pt x="9628583" y="846137"/>
                </a:lnTo>
                <a:lnTo>
                  <a:pt x="9636918" y="842169"/>
                </a:lnTo>
                <a:lnTo>
                  <a:pt x="9645649" y="838994"/>
                </a:lnTo>
                <a:lnTo>
                  <a:pt x="9653983" y="835422"/>
                </a:lnTo>
                <a:lnTo>
                  <a:pt x="9662715" y="833040"/>
                </a:lnTo>
                <a:lnTo>
                  <a:pt x="9671049" y="831453"/>
                </a:lnTo>
                <a:lnTo>
                  <a:pt x="9679780" y="829865"/>
                </a:lnTo>
                <a:lnTo>
                  <a:pt x="9688511" y="829469"/>
                </a:lnTo>
                <a:lnTo>
                  <a:pt x="9697640" y="829469"/>
                </a:lnTo>
                <a:lnTo>
                  <a:pt x="9706371" y="829865"/>
                </a:lnTo>
                <a:lnTo>
                  <a:pt x="9715102" y="831453"/>
                </a:lnTo>
                <a:lnTo>
                  <a:pt x="9724230" y="833040"/>
                </a:lnTo>
                <a:lnTo>
                  <a:pt x="9732961" y="835819"/>
                </a:lnTo>
                <a:lnTo>
                  <a:pt x="9742090" y="838994"/>
                </a:lnTo>
                <a:lnTo>
                  <a:pt x="9751218" y="842565"/>
                </a:lnTo>
                <a:lnTo>
                  <a:pt x="9759949" y="847725"/>
                </a:lnTo>
                <a:lnTo>
                  <a:pt x="9837737" y="848518"/>
                </a:lnTo>
                <a:lnTo>
                  <a:pt x="9982596" y="865981"/>
                </a:lnTo>
                <a:lnTo>
                  <a:pt x="10005615" y="866775"/>
                </a:lnTo>
                <a:lnTo>
                  <a:pt x="10049271" y="865187"/>
                </a:lnTo>
                <a:lnTo>
                  <a:pt x="10057605" y="868759"/>
                </a:lnTo>
                <a:lnTo>
                  <a:pt x="10065543" y="872728"/>
                </a:lnTo>
                <a:lnTo>
                  <a:pt x="10073083" y="877094"/>
                </a:lnTo>
                <a:lnTo>
                  <a:pt x="10079830" y="882253"/>
                </a:lnTo>
                <a:lnTo>
                  <a:pt x="10086180" y="887015"/>
                </a:lnTo>
                <a:lnTo>
                  <a:pt x="10092530" y="892572"/>
                </a:lnTo>
                <a:lnTo>
                  <a:pt x="10098087" y="898128"/>
                </a:lnTo>
                <a:lnTo>
                  <a:pt x="10103643" y="904478"/>
                </a:lnTo>
                <a:lnTo>
                  <a:pt x="10108405" y="911225"/>
                </a:lnTo>
                <a:lnTo>
                  <a:pt x="10113168" y="917575"/>
                </a:lnTo>
                <a:lnTo>
                  <a:pt x="10117137" y="924719"/>
                </a:lnTo>
                <a:lnTo>
                  <a:pt x="10121502" y="932259"/>
                </a:lnTo>
                <a:lnTo>
                  <a:pt x="10125074" y="939403"/>
                </a:lnTo>
                <a:lnTo>
                  <a:pt x="10128646" y="947340"/>
                </a:lnTo>
                <a:lnTo>
                  <a:pt x="10131821" y="955278"/>
                </a:lnTo>
                <a:lnTo>
                  <a:pt x="10134996" y="963612"/>
                </a:lnTo>
                <a:lnTo>
                  <a:pt x="10141346" y="967978"/>
                </a:lnTo>
                <a:lnTo>
                  <a:pt x="10147696" y="972343"/>
                </a:lnTo>
                <a:lnTo>
                  <a:pt x="10153252" y="977503"/>
                </a:lnTo>
                <a:lnTo>
                  <a:pt x="10158411" y="982662"/>
                </a:lnTo>
                <a:lnTo>
                  <a:pt x="10162777" y="988219"/>
                </a:lnTo>
                <a:lnTo>
                  <a:pt x="10167143" y="994172"/>
                </a:lnTo>
                <a:lnTo>
                  <a:pt x="10170715" y="1000125"/>
                </a:lnTo>
                <a:lnTo>
                  <a:pt x="10174287" y="1006078"/>
                </a:lnTo>
                <a:lnTo>
                  <a:pt x="10177065" y="1012428"/>
                </a:lnTo>
                <a:lnTo>
                  <a:pt x="10179446" y="1019175"/>
                </a:lnTo>
                <a:lnTo>
                  <a:pt x="10181430" y="1025922"/>
                </a:lnTo>
                <a:lnTo>
                  <a:pt x="10183415" y="1033065"/>
                </a:lnTo>
                <a:lnTo>
                  <a:pt x="10184605" y="1039812"/>
                </a:lnTo>
                <a:lnTo>
                  <a:pt x="10185399" y="1047353"/>
                </a:lnTo>
                <a:lnTo>
                  <a:pt x="10186193" y="1054894"/>
                </a:lnTo>
                <a:lnTo>
                  <a:pt x="10186590" y="1062434"/>
                </a:lnTo>
                <a:lnTo>
                  <a:pt x="10186987" y="1083469"/>
                </a:lnTo>
                <a:lnTo>
                  <a:pt x="10187383" y="1104503"/>
                </a:lnTo>
                <a:lnTo>
                  <a:pt x="10189368" y="1146572"/>
                </a:lnTo>
                <a:lnTo>
                  <a:pt x="10192543" y="1187847"/>
                </a:lnTo>
                <a:lnTo>
                  <a:pt x="10195718" y="1229519"/>
                </a:lnTo>
                <a:lnTo>
                  <a:pt x="10199290" y="1271190"/>
                </a:lnTo>
                <a:lnTo>
                  <a:pt x="10202068" y="1312862"/>
                </a:lnTo>
                <a:lnTo>
                  <a:pt x="10204052" y="1355328"/>
                </a:lnTo>
                <a:lnTo>
                  <a:pt x="10204846" y="1375965"/>
                </a:lnTo>
                <a:lnTo>
                  <a:pt x="10205243" y="1397000"/>
                </a:lnTo>
                <a:lnTo>
                  <a:pt x="10205640" y="1411684"/>
                </a:lnTo>
                <a:lnTo>
                  <a:pt x="10206037" y="1427162"/>
                </a:lnTo>
                <a:lnTo>
                  <a:pt x="10207227" y="1442244"/>
                </a:lnTo>
                <a:lnTo>
                  <a:pt x="10208021" y="1457325"/>
                </a:lnTo>
                <a:lnTo>
                  <a:pt x="10211593" y="1487884"/>
                </a:lnTo>
                <a:lnTo>
                  <a:pt x="10215958" y="1518841"/>
                </a:lnTo>
                <a:lnTo>
                  <a:pt x="10220721" y="1549797"/>
                </a:lnTo>
                <a:lnTo>
                  <a:pt x="10226674" y="1581150"/>
                </a:lnTo>
                <a:lnTo>
                  <a:pt x="10232627" y="1611709"/>
                </a:lnTo>
                <a:lnTo>
                  <a:pt x="10238977" y="1642666"/>
                </a:lnTo>
                <a:lnTo>
                  <a:pt x="10241358" y="1654969"/>
                </a:lnTo>
                <a:lnTo>
                  <a:pt x="10242946" y="1667272"/>
                </a:lnTo>
                <a:lnTo>
                  <a:pt x="10244533" y="1679575"/>
                </a:lnTo>
                <a:lnTo>
                  <a:pt x="10245327" y="1691878"/>
                </a:lnTo>
                <a:lnTo>
                  <a:pt x="10246121" y="1704181"/>
                </a:lnTo>
                <a:lnTo>
                  <a:pt x="10246121" y="1716484"/>
                </a:lnTo>
                <a:lnTo>
                  <a:pt x="10245327" y="1741488"/>
                </a:lnTo>
                <a:lnTo>
                  <a:pt x="10244930" y="1766094"/>
                </a:lnTo>
                <a:lnTo>
                  <a:pt x="10244930" y="1791097"/>
                </a:lnTo>
                <a:lnTo>
                  <a:pt x="10244930" y="1816100"/>
                </a:lnTo>
                <a:lnTo>
                  <a:pt x="10245327" y="1828800"/>
                </a:lnTo>
                <a:lnTo>
                  <a:pt x="10246518" y="1841897"/>
                </a:lnTo>
                <a:lnTo>
                  <a:pt x="10240961" y="2002631"/>
                </a:lnTo>
                <a:lnTo>
                  <a:pt x="10238580" y="2083197"/>
                </a:lnTo>
                <a:lnTo>
                  <a:pt x="10236199" y="2163763"/>
                </a:lnTo>
                <a:lnTo>
                  <a:pt x="10235008" y="2230041"/>
                </a:lnTo>
                <a:lnTo>
                  <a:pt x="10233818" y="2296715"/>
                </a:lnTo>
                <a:lnTo>
                  <a:pt x="10233024" y="2362994"/>
                </a:lnTo>
                <a:lnTo>
                  <a:pt x="10233024" y="2430065"/>
                </a:lnTo>
                <a:lnTo>
                  <a:pt x="10233024" y="2496741"/>
                </a:lnTo>
                <a:lnTo>
                  <a:pt x="10234215" y="2563813"/>
                </a:lnTo>
                <a:lnTo>
                  <a:pt x="10235802" y="2630487"/>
                </a:lnTo>
                <a:lnTo>
                  <a:pt x="10238183" y="2697956"/>
                </a:lnTo>
                <a:lnTo>
                  <a:pt x="10239771" y="2742009"/>
                </a:lnTo>
                <a:lnTo>
                  <a:pt x="10240961" y="2786856"/>
                </a:lnTo>
                <a:lnTo>
                  <a:pt x="10242946" y="2877343"/>
                </a:lnTo>
                <a:lnTo>
                  <a:pt x="10236993" y="2889250"/>
                </a:lnTo>
                <a:lnTo>
                  <a:pt x="10232230" y="2902744"/>
                </a:lnTo>
                <a:lnTo>
                  <a:pt x="10230246" y="2909094"/>
                </a:lnTo>
                <a:lnTo>
                  <a:pt x="10228658" y="2915443"/>
                </a:lnTo>
                <a:lnTo>
                  <a:pt x="10227468" y="2921794"/>
                </a:lnTo>
                <a:lnTo>
                  <a:pt x="10226277" y="2928938"/>
                </a:lnTo>
                <a:lnTo>
                  <a:pt x="10225880" y="2935288"/>
                </a:lnTo>
                <a:lnTo>
                  <a:pt x="10225880" y="2941637"/>
                </a:lnTo>
                <a:lnTo>
                  <a:pt x="10225880" y="2947987"/>
                </a:lnTo>
                <a:lnTo>
                  <a:pt x="10226277" y="2954338"/>
                </a:lnTo>
                <a:lnTo>
                  <a:pt x="10227468" y="2960291"/>
                </a:lnTo>
                <a:lnTo>
                  <a:pt x="10228658" y="2966640"/>
                </a:lnTo>
                <a:lnTo>
                  <a:pt x="10230643" y="2972593"/>
                </a:lnTo>
                <a:lnTo>
                  <a:pt x="10232627" y="2977753"/>
                </a:lnTo>
                <a:lnTo>
                  <a:pt x="10239771" y="2994422"/>
                </a:lnTo>
                <a:lnTo>
                  <a:pt x="10244930" y="3010297"/>
                </a:lnTo>
                <a:lnTo>
                  <a:pt x="10246121" y="3088878"/>
                </a:lnTo>
                <a:lnTo>
                  <a:pt x="10243343" y="3094434"/>
                </a:lnTo>
                <a:lnTo>
                  <a:pt x="10240961" y="3100387"/>
                </a:lnTo>
                <a:lnTo>
                  <a:pt x="10237787" y="3106737"/>
                </a:lnTo>
                <a:lnTo>
                  <a:pt x="10234215" y="3112690"/>
                </a:lnTo>
                <a:lnTo>
                  <a:pt x="10230246" y="3118247"/>
                </a:lnTo>
                <a:lnTo>
                  <a:pt x="10225880" y="3124994"/>
                </a:lnTo>
                <a:lnTo>
                  <a:pt x="10220721" y="3130550"/>
                </a:lnTo>
                <a:lnTo>
                  <a:pt x="10215561" y="3137297"/>
                </a:lnTo>
                <a:lnTo>
                  <a:pt x="10211196" y="3142456"/>
                </a:lnTo>
                <a:lnTo>
                  <a:pt x="10207227" y="3147615"/>
                </a:lnTo>
                <a:lnTo>
                  <a:pt x="10203655" y="3152378"/>
                </a:lnTo>
                <a:lnTo>
                  <a:pt x="10200877" y="3157140"/>
                </a:lnTo>
                <a:lnTo>
                  <a:pt x="10198099" y="3162300"/>
                </a:lnTo>
                <a:lnTo>
                  <a:pt x="10196511" y="3167062"/>
                </a:lnTo>
                <a:lnTo>
                  <a:pt x="10194924" y="3171428"/>
                </a:lnTo>
                <a:lnTo>
                  <a:pt x="10193733" y="3175794"/>
                </a:lnTo>
                <a:lnTo>
                  <a:pt x="10193337" y="3180159"/>
                </a:lnTo>
                <a:lnTo>
                  <a:pt x="10193337" y="3184921"/>
                </a:lnTo>
                <a:lnTo>
                  <a:pt x="10193337" y="3188890"/>
                </a:lnTo>
                <a:lnTo>
                  <a:pt x="10193733" y="3193256"/>
                </a:lnTo>
                <a:lnTo>
                  <a:pt x="10194924" y="3197225"/>
                </a:lnTo>
                <a:lnTo>
                  <a:pt x="10195718" y="3200797"/>
                </a:lnTo>
                <a:lnTo>
                  <a:pt x="10198893" y="3208734"/>
                </a:lnTo>
                <a:lnTo>
                  <a:pt x="10203258" y="3216672"/>
                </a:lnTo>
                <a:lnTo>
                  <a:pt x="10208021" y="3224213"/>
                </a:lnTo>
                <a:lnTo>
                  <a:pt x="10213974" y="3231356"/>
                </a:lnTo>
                <a:lnTo>
                  <a:pt x="10220324" y="3238500"/>
                </a:lnTo>
                <a:lnTo>
                  <a:pt x="10234215" y="3251994"/>
                </a:lnTo>
                <a:lnTo>
                  <a:pt x="10248502" y="3265884"/>
                </a:lnTo>
                <a:lnTo>
                  <a:pt x="10250090" y="3361134"/>
                </a:lnTo>
                <a:lnTo>
                  <a:pt x="10252868" y="3456384"/>
                </a:lnTo>
                <a:lnTo>
                  <a:pt x="10254852" y="3504009"/>
                </a:lnTo>
                <a:lnTo>
                  <a:pt x="10256837" y="3552030"/>
                </a:lnTo>
                <a:lnTo>
                  <a:pt x="10259218" y="3599655"/>
                </a:lnTo>
                <a:lnTo>
                  <a:pt x="10261599" y="3647677"/>
                </a:lnTo>
                <a:lnTo>
                  <a:pt x="10258424" y="3661965"/>
                </a:lnTo>
                <a:lnTo>
                  <a:pt x="10256440" y="3669109"/>
                </a:lnTo>
                <a:lnTo>
                  <a:pt x="10255249" y="3676252"/>
                </a:lnTo>
                <a:lnTo>
                  <a:pt x="10254455" y="3683396"/>
                </a:lnTo>
                <a:lnTo>
                  <a:pt x="10253661" y="3690540"/>
                </a:lnTo>
                <a:lnTo>
                  <a:pt x="10253265" y="3697684"/>
                </a:lnTo>
                <a:lnTo>
                  <a:pt x="10253661" y="3705224"/>
                </a:lnTo>
                <a:lnTo>
                  <a:pt x="10254455" y="3711971"/>
                </a:lnTo>
                <a:lnTo>
                  <a:pt x="10254852" y="3719512"/>
                </a:lnTo>
                <a:lnTo>
                  <a:pt x="10256440" y="3726259"/>
                </a:lnTo>
                <a:lnTo>
                  <a:pt x="10258424" y="3733799"/>
                </a:lnTo>
                <a:lnTo>
                  <a:pt x="10260408" y="3740546"/>
                </a:lnTo>
                <a:lnTo>
                  <a:pt x="10263187" y="3748087"/>
                </a:lnTo>
                <a:lnTo>
                  <a:pt x="10265965" y="3754834"/>
                </a:lnTo>
                <a:lnTo>
                  <a:pt x="10269933" y="3761977"/>
                </a:lnTo>
                <a:lnTo>
                  <a:pt x="10275490" y="3820715"/>
                </a:lnTo>
                <a:lnTo>
                  <a:pt x="10281443" y="3879055"/>
                </a:lnTo>
                <a:lnTo>
                  <a:pt x="10288190" y="3936999"/>
                </a:lnTo>
                <a:lnTo>
                  <a:pt x="10296127" y="3994546"/>
                </a:lnTo>
                <a:lnTo>
                  <a:pt x="10292555" y="4002484"/>
                </a:lnTo>
                <a:lnTo>
                  <a:pt x="10288587" y="4010818"/>
                </a:lnTo>
                <a:lnTo>
                  <a:pt x="10289777" y="4019152"/>
                </a:lnTo>
                <a:lnTo>
                  <a:pt x="10290571" y="4027487"/>
                </a:lnTo>
                <a:lnTo>
                  <a:pt x="10294143" y="4044155"/>
                </a:lnTo>
                <a:lnTo>
                  <a:pt x="10298508" y="4060427"/>
                </a:lnTo>
                <a:lnTo>
                  <a:pt x="10304065" y="4076699"/>
                </a:lnTo>
                <a:lnTo>
                  <a:pt x="10306049" y="4080668"/>
                </a:lnTo>
                <a:lnTo>
                  <a:pt x="10308430" y="4084637"/>
                </a:lnTo>
                <a:lnTo>
                  <a:pt x="10312399" y="4092971"/>
                </a:lnTo>
                <a:lnTo>
                  <a:pt x="10319543" y="4131865"/>
                </a:lnTo>
                <a:lnTo>
                  <a:pt x="10327480" y="4170362"/>
                </a:lnTo>
                <a:lnTo>
                  <a:pt x="10335815" y="4209255"/>
                </a:lnTo>
                <a:lnTo>
                  <a:pt x="10344546" y="4247752"/>
                </a:lnTo>
                <a:lnTo>
                  <a:pt x="10341371" y="4256484"/>
                </a:lnTo>
                <a:lnTo>
                  <a:pt x="10338990" y="4265215"/>
                </a:lnTo>
                <a:lnTo>
                  <a:pt x="10344546" y="4266009"/>
                </a:lnTo>
                <a:lnTo>
                  <a:pt x="10347324" y="4266405"/>
                </a:lnTo>
                <a:lnTo>
                  <a:pt x="10349308" y="4267199"/>
                </a:lnTo>
                <a:lnTo>
                  <a:pt x="10358040" y="4299743"/>
                </a:lnTo>
                <a:lnTo>
                  <a:pt x="10366771" y="4332287"/>
                </a:lnTo>
                <a:lnTo>
                  <a:pt x="10376296" y="4364037"/>
                </a:lnTo>
                <a:lnTo>
                  <a:pt x="10385821" y="4396184"/>
                </a:lnTo>
                <a:lnTo>
                  <a:pt x="10381058" y="4398962"/>
                </a:lnTo>
                <a:lnTo>
                  <a:pt x="10376296" y="4402137"/>
                </a:lnTo>
                <a:lnTo>
                  <a:pt x="10372327" y="4405312"/>
                </a:lnTo>
                <a:lnTo>
                  <a:pt x="10368755" y="4408487"/>
                </a:lnTo>
                <a:lnTo>
                  <a:pt x="10365183" y="4411265"/>
                </a:lnTo>
                <a:lnTo>
                  <a:pt x="10362405" y="4414837"/>
                </a:lnTo>
                <a:lnTo>
                  <a:pt x="10360024" y="4417615"/>
                </a:lnTo>
                <a:lnTo>
                  <a:pt x="10358040" y="4421187"/>
                </a:lnTo>
                <a:lnTo>
                  <a:pt x="10356055" y="4424759"/>
                </a:lnTo>
                <a:lnTo>
                  <a:pt x="10354468" y="4427934"/>
                </a:lnTo>
                <a:lnTo>
                  <a:pt x="10352483" y="4434284"/>
                </a:lnTo>
                <a:lnTo>
                  <a:pt x="10351690" y="4441824"/>
                </a:lnTo>
                <a:lnTo>
                  <a:pt x="10351293" y="4448571"/>
                </a:lnTo>
                <a:lnTo>
                  <a:pt x="10351690" y="4456112"/>
                </a:lnTo>
                <a:lnTo>
                  <a:pt x="10353277" y="4463255"/>
                </a:lnTo>
                <a:lnTo>
                  <a:pt x="10354468" y="4470399"/>
                </a:lnTo>
                <a:lnTo>
                  <a:pt x="10356452" y="4478337"/>
                </a:lnTo>
                <a:lnTo>
                  <a:pt x="10360421" y="4493021"/>
                </a:lnTo>
                <a:lnTo>
                  <a:pt x="10362405" y="4500165"/>
                </a:lnTo>
                <a:lnTo>
                  <a:pt x="10363993" y="4507705"/>
                </a:lnTo>
                <a:lnTo>
                  <a:pt x="10406458" y="4511674"/>
                </a:lnTo>
                <a:lnTo>
                  <a:pt x="10411221" y="4518024"/>
                </a:lnTo>
                <a:lnTo>
                  <a:pt x="10413999" y="4524771"/>
                </a:lnTo>
                <a:lnTo>
                  <a:pt x="10416380" y="4531518"/>
                </a:lnTo>
                <a:lnTo>
                  <a:pt x="10418365" y="4538662"/>
                </a:lnTo>
                <a:lnTo>
                  <a:pt x="10419555" y="4545805"/>
                </a:lnTo>
                <a:lnTo>
                  <a:pt x="10419555" y="4553346"/>
                </a:lnTo>
                <a:lnTo>
                  <a:pt x="10419555" y="4560887"/>
                </a:lnTo>
                <a:lnTo>
                  <a:pt x="10418365" y="4568030"/>
                </a:lnTo>
                <a:lnTo>
                  <a:pt x="10415983" y="4575968"/>
                </a:lnTo>
                <a:lnTo>
                  <a:pt x="10413999" y="4583905"/>
                </a:lnTo>
                <a:lnTo>
                  <a:pt x="10412411" y="4591843"/>
                </a:lnTo>
                <a:lnTo>
                  <a:pt x="10411618" y="4598987"/>
                </a:lnTo>
                <a:lnTo>
                  <a:pt x="10411618" y="4606924"/>
                </a:lnTo>
                <a:lnTo>
                  <a:pt x="10412411" y="4614862"/>
                </a:lnTo>
                <a:lnTo>
                  <a:pt x="10414396" y="4622799"/>
                </a:lnTo>
                <a:lnTo>
                  <a:pt x="10417571" y="4630340"/>
                </a:lnTo>
                <a:lnTo>
                  <a:pt x="10418365" y="4637484"/>
                </a:lnTo>
                <a:lnTo>
                  <a:pt x="10419555" y="4644230"/>
                </a:lnTo>
                <a:lnTo>
                  <a:pt x="10424318" y="4649787"/>
                </a:lnTo>
                <a:lnTo>
                  <a:pt x="10449718" y="4647802"/>
                </a:lnTo>
                <a:lnTo>
                  <a:pt x="10449718" y="4650977"/>
                </a:lnTo>
                <a:lnTo>
                  <a:pt x="10450511" y="4654549"/>
                </a:lnTo>
                <a:lnTo>
                  <a:pt x="10452496" y="4661296"/>
                </a:lnTo>
                <a:lnTo>
                  <a:pt x="10457655" y="4668440"/>
                </a:lnTo>
                <a:lnTo>
                  <a:pt x="10462021" y="4675187"/>
                </a:lnTo>
                <a:lnTo>
                  <a:pt x="10465593" y="4681934"/>
                </a:lnTo>
                <a:lnTo>
                  <a:pt x="10468768" y="4689474"/>
                </a:lnTo>
                <a:lnTo>
                  <a:pt x="10469958" y="4696618"/>
                </a:lnTo>
                <a:lnTo>
                  <a:pt x="10471546" y="4704159"/>
                </a:lnTo>
                <a:lnTo>
                  <a:pt x="10471943" y="4711699"/>
                </a:lnTo>
                <a:lnTo>
                  <a:pt x="10471943" y="4719240"/>
                </a:lnTo>
                <a:lnTo>
                  <a:pt x="10471546" y="4734718"/>
                </a:lnTo>
                <a:lnTo>
                  <a:pt x="10469958" y="4749799"/>
                </a:lnTo>
                <a:lnTo>
                  <a:pt x="10469165" y="4765277"/>
                </a:lnTo>
                <a:lnTo>
                  <a:pt x="10469165" y="4772421"/>
                </a:lnTo>
                <a:lnTo>
                  <a:pt x="10469561" y="4780359"/>
                </a:lnTo>
                <a:lnTo>
                  <a:pt x="10473133" y="4785915"/>
                </a:lnTo>
                <a:lnTo>
                  <a:pt x="10476308" y="4791471"/>
                </a:lnTo>
                <a:lnTo>
                  <a:pt x="10479087" y="4797424"/>
                </a:lnTo>
                <a:lnTo>
                  <a:pt x="10481468" y="4803774"/>
                </a:lnTo>
                <a:lnTo>
                  <a:pt x="10482658" y="4809727"/>
                </a:lnTo>
                <a:lnTo>
                  <a:pt x="10484246" y="4816077"/>
                </a:lnTo>
                <a:lnTo>
                  <a:pt x="10486230" y="4829174"/>
                </a:lnTo>
                <a:lnTo>
                  <a:pt x="10487421" y="4841874"/>
                </a:lnTo>
                <a:lnTo>
                  <a:pt x="10487818" y="4854574"/>
                </a:lnTo>
                <a:lnTo>
                  <a:pt x="10488611" y="4867274"/>
                </a:lnTo>
                <a:lnTo>
                  <a:pt x="10489802" y="4879974"/>
                </a:lnTo>
                <a:lnTo>
                  <a:pt x="10494168" y="4885134"/>
                </a:lnTo>
                <a:lnTo>
                  <a:pt x="10497740" y="4889896"/>
                </a:lnTo>
                <a:lnTo>
                  <a:pt x="10500121" y="4894659"/>
                </a:lnTo>
                <a:lnTo>
                  <a:pt x="10502105" y="4900215"/>
                </a:lnTo>
                <a:lnTo>
                  <a:pt x="10502899" y="4905771"/>
                </a:lnTo>
                <a:lnTo>
                  <a:pt x="10503296" y="4910930"/>
                </a:lnTo>
                <a:lnTo>
                  <a:pt x="10503296" y="4916487"/>
                </a:lnTo>
                <a:lnTo>
                  <a:pt x="10502899" y="4922043"/>
                </a:lnTo>
                <a:lnTo>
                  <a:pt x="10502105" y="4933155"/>
                </a:lnTo>
                <a:lnTo>
                  <a:pt x="10501311" y="4944665"/>
                </a:lnTo>
                <a:lnTo>
                  <a:pt x="10501311" y="4949824"/>
                </a:lnTo>
                <a:lnTo>
                  <a:pt x="10502105" y="4955380"/>
                </a:lnTo>
                <a:lnTo>
                  <a:pt x="10502899" y="4960540"/>
                </a:lnTo>
                <a:lnTo>
                  <a:pt x="10504487" y="4966096"/>
                </a:lnTo>
                <a:lnTo>
                  <a:pt x="10508455" y="4970859"/>
                </a:lnTo>
                <a:lnTo>
                  <a:pt x="10512424" y="4976415"/>
                </a:lnTo>
                <a:lnTo>
                  <a:pt x="10515599" y="4981177"/>
                </a:lnTo>
                <a:lnTo>
                  <a:pt x="10518774" y="4986734"/>
                </a:lnTo>
                <a:lnTo>
                  <a:pt x="10521155" y="4992290"/>
                </a:lnTo>
                <a:lnTo>
                  <a:pt x="10523140" y="4997449"/>
                </a:lnTo>
                <a:lnTo>
                  <a:pt x="10525124" y="5003005"/>
                </a:lnTo>
                <a:lnTo>
                  <a:pt x="10525918" y="5008562"/>
                </a:lnTo>
                <a:lnTo>
                  <a:pt x="10527108" y="5013721"/>
                </a:lnTo>
                <a:lnTo>
                  <a:pt x="10527108" y="5019277"/>
                </a:lnTo>
                <a:lnTo>
                  <a:pt x="10527108" y="5025230"/>
                </a:lnTo>
                <a:lnTo>
                  <a:pt x="10525918" y="5030787"/>
                </a:lnTo>
                <a:lnTo>
                  <a:pt x="10525124" y="5036740"/>
                </a:lnTo>
                <a:lnTo>
                  <a:pt x="10523140" y="5042693"/>
                </a:lnTo>
                <a:lnTo>
                  <a:pt x="10520758" y="5048646"/>
                </a:lnTo>
                <a:lnTo>
                  <a:pt x="10517187" y="5054599"/>
                </a:lnTo>
                <a:lnTo>
                  <a:pt x="10518774" y="5062934"/>
                </a:lnTo>
                <a:lnTo>
                  <a:pt x="10518774" y="5071268"/>
                </a:lnTo>
                <a:lnTo>
                  <a:pt x="10518377" y="5079602"/>
                </a:lnTo>
                <a:lnTo>
                  <a:pt x="10516790" y="5087540"/>
                </a:lnTo>
                <a:lnTo>
                  <a:pt x="10514805" y="5094684"/>
                </a:lnTo>
                <a:lnTo>
                  <a:pt x="10512424" y="5102621"/>
                </a:lnTo>
                <a:lnTo>
                  <a:pt x="10508852" y="5110162"/>
                </a:lnTo>
                <a:lnTo>
                  <a:pt x="10504883" y="5117305"/>
                </a:lnTo>
                <a:lnTo>
                  <a:pt x="10511233" y="5131593"/>
                </a:lnTo>
                <a:lnTo>
                  <a:pt x="10516790" y="5145484"/>
                </a:lnTo>
                <a:lnTo>
                  <a:pt x="10521155" y="5159771"/>
                </a:lnTo>
                <a:lnTo>
                  <a:pt x="10524727" y="5173662"/>
                </a:lnTo>
                <a:lnTo>
                  <a:pt x="10527505" y="5187552"/>
                </a:lnTo>
                <a:lnTo>
                  <a:pt x="10529490" y="5201443"/>
                </a:lnTo>
                <a:lnTo>
                  <a:pt x="10531077" y="5215334"/>
                </a:lnTo>
                <a:lnTo>
                  <a:pt x="10531474" y="5229621"/>
                </a:lnTo>
                <a:lnTo>
                  <a:pt x="10531077" y="5243115"/>
                </a:lnTo>
                <a:lnTo>
                  <a:pt x="10529887" y="5257402"/>
                </a:lnTo>
                <a:lnTo>
                  <a:pt x="10527902" y="5271293"/>
                </a:lnTo>
                <a:lnTo>
                  <a:pt x="10525124" y="5285580"/>
                </a:lnTo>
                <a:lnTo>
                  <a:pt x="10521552" y="5299471"/>
                </a:lnTo>
                <a:lnTo>
                  <a:pt x="10517187" y="5313362"/>
                </a:lnTo>
                <a:lnTo>
                  <a:pt x="10511630" y="5327252"/>
                </a:lnTo>
                <a:lnTo>
                  <a:pt x="10506074" y="5341143"/>
                </a:lnTo>
                <a:lnTo>
                  <a:pt x="10494961" y="5343524"/>
                </a:lnTo>
                <a:lnTo>
                  <a:pt x="10486230" y="5344318"/>
                </a:lnTo>
                <a:lnTo>
                  <a:pt x="10482261" y="5344318"/>
                </a:lnTo>
                <a:lnTo>
                  <a:pt x="10479483" y="5343921"/>
                </a:lnTo>
                <a:lnTo>
                  <a:pt x="10475911" y="5343524"/>
                </a:lnTo>
                <a:lnTo>
                  <a:pt x="10473530" y="5343127"/>
                </a:lnTo>
                <a:lnTo>
                  <a:pt x="10471149" y="5341540"/>
                </a:lnTo>
                <a:lnTo>
                  <a:pt x="10469165" y="5340746"/>
                </a:lnTo>
                <a:lnTo>
                  <a:pt x="10467577" y="5339159"/>
                </a:lnTo>
                <a:lnTo>
                  <a:pt x="10465990" y="5337174"/>
                </a:lnTo>
                <a:lnTo>
                  <a:pt x="10463608" y="5333205"/>
                </a:lnTo>
                <a:lnTo>
                  <a:pt x="10462815" y="5328840"/>
                </a:lnTo>
                <a:lnTo>
                  <a:pt x="10461624" y="5323680"/>
                </a:lnTo>
                <a:lnTo>
                  <a:pt x="10461624" y="5318521"/>
                </a:lnTo>
                <a:lnTo>
                  <a:pt x="10462815" y="5306615"/>
                </a:lnTo>
                <a:lnTo>
                  <a:pt x="10463608" y="5294709"/>
                </a:lnTo>
                <a:lnTo>
                  <a:pt x="10464005" y="5289549"/>
                </a:lnTo>
                <a:lnTo>
                  <a:pt x="10463608" y="5283993"/>
                </a:lnTo>
                <a:lnTo>
                  <a:pt x="10461624" y="5280421"/>
                </a:lnTo>
                <a:lnTo>
                  <a:pt x="10459640" y="5278040"/>
                </a:lnTo>
                <a:lnTo>
                  <a:pt x="10457655" y="5276055"/>
                </a:lnTo>
                <a:lnTo>
                  <a:pt x="10455671" y="5274071"/>
                </a:lnTo>
                <a:lnTo>
                  <a:pt x="10453290" y="5272880"/>
                </a:lnTo>
                <a:lnTo>
                  <a:pt x="10450908" y="5271690"/>
                </a:lnTo>
                <a:lnTo>
                  <a:pt x="10448527" y="5270896"/>
                </a:lnTo>
                <a:lnTo>
                  <a:pt x="10446146" y="5270102"/>
                </a:lnTo>
                <a:lnTo>
                  <a:pt x="10440987" y="5270102"/>
                </a:lnTo>
                <a:lnTo>
                  <a:pt x="10435827" y="5271293"/>
                </a:lnTo>
                <a:lnTo>
                  <a:pt x="10429874" y="5272880"/>
                </a:lnTo>
                <a:lnTo>
                  <a:pt x="10424318" y="5274865"/>
                </a:lnTo>
                <a:lnTo>
                  <a:pt x="10416777" y="5273674"/>
                </a:lnTo>
                <a:lnTo>
                  <a:pt x="10411618" y="5272880"/>
                </a:lnTo>
                <a:lnTo>
                  <a:pt x="10406061" y="5264943"/>
                </a:lnTo>
                <a:lnTo>
                  <a:pt x="10400902" y="5257402"/>
                </a:lnTo>
                <a:lnTo>
                  <a:pt x="10402093" y="5254624"/>
                </a:lnTo>
                <a:lnTo>
                  <a:pt x="10404871" y="5251052"/>
                </a:lnTo>
                <a:lnTo>
                  <a:pt x="10409633" y="5244305"/>
                </a:lnTo>
                <a:lnTo>
                  <a:pt x="10412015" y="5240734"/>
                </a:lnTo>
                <a:lnTo>
                  <a:pt x="10413999" y="5237162"/>
                </a:lnTo>
                <a:lnTo>
                  <a:pt x="10415190" y="5233987"/>
                </a:lnTo>
                <a:lnTo>
                  <a:pt x="10415983" y="5230812"/>
                </a:lnTo>
                <a:lnTo>
                  <a:pt x="10420349" y="5225255"/>
                </a:lnTo>
                <a:lnTo>
                  <a:pt x="10424715" y="5219699"/>
                </a:lnTo>
                <a:lnTo>
                  <a:pt x="10428287" y="5213746"/>
                </a:lnTo>
                <a:lnTo>
                  <a:pt x="10431858" y="5207793"/>
                </a:lnTo>
                <a:lnTo>
                  <a:pt x="10433843" y="5201840"/>
                </a:lnTo>
                <a:lnTo>
                  <a:pt x="10435827" y="5195887"/>
                </a:lnTo>
                <a:lnTo>
                  <a:pt x="10436621" y="5190330"/>
                </a:lnTo>
                <a:lnTo>
                  <a:pt x="10437018" y="5184377"/>
                </a:lnTo>
                <a:lnTo>
                  <a:pt x="10437018" y="5178424"/>
                </a:lnTo>
                <a:lnTo>
                  <a:pt x="10436224" y="5172471"/>
                </a:lnTo>
                <a:lnTo>
                  <a:pt x="10434637" y="5166121"/>
                </a:lnTo>
                <a:lnTo>
                  <a:pt x="10432652" y="5160168"/>
                </a:lnTo>
                <a:lnTo>
                  <a:pt x="10430271" y="5154215"/>
                </a:lnTo>
                <a:lnTo>
                  <a:pt x="10427493" y="5148262"/>
                </a:lnTo>
                <a:lnTo>
                  <a:pt x="10423524" y="5141912"/>
                </a:lnTo>
                <a:lnTo>
                  <a:pt x="10418761" y="5135959"/>
                </a:lnTo>
                <a:lnTo>
                  <a:pt x="10412015" y="5137943"/>
                </a:lnTo>
                <a:lnTo>
                  <a:pt x="10405665" y="5139134"/>
                </a:lnTo>
                <a:lnTo>
                  <a:pt x="10399315" y="5139134"/>
                </a:lnTo>
                <a:lnTo>
                  <a:pt x="10393361" y="5137943"/>
                </a:lnTo>
                <a:lnTo>
                  <a:pt x="10387408" y="5137149"/>
                </a:lnTo>
                <a:lnTo>
                  <a:pt x="10382249" y="5135165"/>
                </a:lnTo>
                <a:lnTo>
                  <a:pt x="10377090" y="5132784"/>
                </a:lnTo>
                <a:lnTo>
                  <a:pt x="10371930" y="5129609"/>
                </a:lnTo>
                <a:lnTo>
                  <a:pt x="10362405" y="5122862"/>
                </a:lnTo>
                <a:lnTo>
                  <a:pt x="10352483" y="5116115"/>
                </a:lnTo>
                <a:lnTo>
                  <a:pt x="10342958" y="5108574"/>
                </a:lnTo>
                <a:lnTo>
                  <a:pt x="10337799" y="5105796"/>
                </a:lnTo>
                <a:lnTo>
                  <a:pt x="10333037" y="5102621"/>
                </a:lnTo>
                <a:lnTo>
                  <a:pt x="10329068" y="5104209"/>
                </a:lnTo>
                <a:lnTo>
                  <a:pt x="10325496" y="5104209"/>
                </a:lnTo>
                <a:lnTo>
                  <a:pt x="10322321" y="5103018"/>
                </a:lnTo>
                <a:lnTo>
                  <a:pt x="10318749" y="5101430"/>
                </a:lnTo>
                <a:lnTo>
                  <a:pt x="10313193" y="5100240"/>
                </a:lnTo>
                <a:lnTo>
                  <a:pt x="10308430" y="5098652"/>
                </a:lnTo>
                <a:lnTo>
                  <a:pt x="10304065" y="5096668"/>
                </a:lnTo>
                <a:lnTo>
                  <a:pt x="10300493" y="5094684"/>
                </a:lnTo>
                <a:lnTo>
                  <a:pt x="10296921" y="5092302"/>
                </a:lnTo>
                <a:lnTo>
                  <a:pt x="10294143" y="5089524"/>
                </a:lnTo>
                <a:lnTo>
                  <a:pt x="10292158" y="5086349"/>
                </a:lnTo>
                <a:lnTo>
                  <a:pt x="10290174" y="5083174"/>
                </a:lnTo>
                <a:lnTo>
                  <a:pt x="10288587" y="5079205"/>
                </a:lnTo>
                <a:lnTo>
                  <a:pt x="10287396" y="5075237"/>
                </a:lnTo>
                <a:lnTo>
                  <a:pt x="10285808" y="5067299"/>
                </a:lnTo>
                <a:lnTo>
                  <a:pt x="10284618" y="5058568"/>
                </a:lnTo>
                <a:lnTo>
                  <a:pt x="10284618" y="5049043"/>
                </a:lnTo>
                <a:lnTo>
                  <a:pt x="10133011" y="4981971"/>
                </a:lnTo>
                <a:lnTo>
                  <a:pt x="10127852" y="4984749"/>
                </a:lnTo>
                <a:lnTo>
                  <a:pt x="10124677" y="4988321"/>
                </a:lnTo>
                <a:lnTo>
                  <a:pt x="10121502" y="4992687"/>
                </a:lnTo>
                <a:lnTo>
                  <a:pt x="10119518" y="4997052"/>
                </a:lnTo>
                <a:lnTo>
                  <a:pt x="10117533" y="5001418"/>
                </a:lnTo>
                <a:lnTo>
                  <a:pt x="10116740" y="5006577"/>
                </a:lnTo>
                <a:lnTo>
                  <a:pt x="10115152" y="5016896"/>
                </a:lnTo>
                <a:lnTo>
                  <a:pt x="10113168" y="5027215"/>
                </a:lnTo>
                <a:lnTo>
                  <a:pt x="10111977" y="5031977"/>
                </a:lnTo>
                <a:lnTo>
                  <a:pt x="10109993" y="5036343"/>
                </a:lnTo>
                <a:lnTo>
                  <a:pt x="10107215" y="5040709"/>
                </a:lnTo>
                <a:lnTo>
                  <a:pt x="10104040" y="5044280"/>
                </a:lnTo>
                <a:lnTo>
                  <a:pt x="10099674" y="5047852"/>
                </a:lnTo>
                <a:lnTo>
                  <a:pt x="10094118" y="5050234"/>
                </a:lnTo>
                <a:lnTo>
                  <a:pt x="10090149" y="5051424"/>
                </a:lnTo>
                <a:lnTo>
                  <a:pt x="10086180" y="5053012"/>
                </a:lnTo>
                <a:lnTo>
                  <a:pt x="10082211" y="5053409"/>
                </a:lnTo>
                <a:lnTo>
                  <a:pt x="10079037" y="5054202"/>
                </a:lnTo>
                <a:lnTo>
                  <a:pt x="10075465" y="5054202"/>
                </a:lnTo>
                <a:lnTo>
                  <a:pt x="10071893" y="5054202"/>
                </a:lnTo>
                <a:lnTo>
                  <a:pt x="10065543" y="5053012"/>
                </a:lnTo>
                <a:lnTo>
                  <a:pt x="10059590" y="5051027"/>
                </a:lnTo>
                <a:lnTo>
                  <a:pt x="10054430" y="5048249"/>
                </a:lnTo>
                <a:lnTo>
                  <a:pt x="10048874" y="5044677"/>
                </a:lnTo>
                <a:lnTo>
                  <a:pt x="10044111" y="5040709"/>
                </a:lnTo>
                <a:lnTo>
                  <a:pt x="10034587" y="5031977"/>
                </a:lnTo>
                <a:lnTo>
                  <a:pt x="10025458" y="5022452"/>
                </a:lnTo>
                <a:lnTo>
                  <a:pt x="10020299" y="5017690"/>
                </a:lnTo>
                <a:lnTo>
                  <a:pt x="10015537" y="5013721"/>
                </a:lnTo>
                <a:lnTo>
                  <a:pt x="10009980" y="5010149"/>
                </a:lnTo>
                <a:lnTo>
                  <a:pt x="10004821" y="5007371"/>
                </a:lnTo>
                <a:lnTo>
                  <a:pt x="9997677" y="5005784"/>
                </a:lnTo>
                <a:lnTo>
                  <a:pt x="9990533" y="5003799"/>
                </a:lnTo>
                <a:lnTo>
                  <a:pt x="9984977" y="5005387"/>
                </a:lnTo>
                <a:lnTo>
                  <a:pt x="9980215" y="5007371"/>
                </a:lnTo>
                <a:lnTo>
                  <a:pt x="9975849" y="5009752"/>
                </a:lnTo>
                <a:lnTo>
                  <a:pt x="9971087" y="5012134"/>
                </a:lnTo>
                <a:lnTo>
                  <a:pt x="9967515" y="5015705"/>
                </a:lnTo>
                <a:lnTo>
                  <a:pt x="9963943" y="5019674"/>
                </a:lnTo>
                <a:lnTo>
                  <a:pt x="9961561" y="5024040"/>
                </a:lnTo>
                <a:lnTo>
                  <a:pt x="9959577" y="5029993"/>
                </a:lnTo>
                <a:lnTo>
                  <a:pt x="9954418" y="5033962"/>
                </a:lnTo>
                <a:lnTo>
                  <a:pt x="9949655" y="5037534"/>
                </a:lnTo>
                <a:lnTo>
                  <a:pt x="9945687" y="5039518"/>
                </a:lnTo>
                <a:lnTo>
                  <a:pt x="9941718" y="5040709"/>
                </a:lnTo>
                <a:lnTo>
                  <a:pt x="9938146" y="5041105"/>
                </a:lnTo>
                <a:lnTo>
                  <a:pt x="9935368" y="5040709"/>
                </a:lnTo>
                <a:lnTo>
                  <a:pt x="9932590" y="5039915"/>
                </a:lnTo>
                <a:lnTo>
                  <a:pt x="9929811" y="5038327"/>
                </a:lnTo>
                <a:lnTo>
                  <a:pt x="9927827" y="5035946"/>
                </a:lnTo>
                <a:lnTo>
                  <a:pt x="9926240" y="5033565"/>
                </a:lnTo>
                <a:lnTo>
                  <a:pt x="9924255" y="5029993"/>
                </a:lnTo>
                <a:lnTo>
                  <a:pt x="9922668" y="5026421"/>
                </a:lnTo>
                <a:lnTo>
                  <a:pt x="9919493" y="5018880"/>
                </a:lnTo>
                <a:lnTo>
                  <a:pt x="9916715" y="5010149"/>
                </a:lnTo>
                <a:lnTo>
                  <a:pt x="9907983" y="4983162"/>
                </a:lnTo>
                <a:lnTo>
                  <a:pt x="9902824" y="4970065"/>
                </a:lnTo>
                <a:lnTo>
                  <a:pt x="9896871" y="4957365"/>
                </a:lnTo>
                <a:lnTo>
                  <a:pt x="9890521" y="4945062"/>
                </a:lnTo>
                <a:lnTo>
                  <a:pt x="9887346" y="4939109"/>
                </a:lnTo>
                <a:lnTo>
                  <a:pt x="9883377" y="4933155"/>
                </a:lnTo>
                <a:lnTo>
                  <a:pt x="9879011" y="4927202"/>
                </a:lnTo>
                <a:lnTo>
                  <a:pt x="9874646" y="4922043"/>
                </a:lnTo>
                <a:lnTo>
                  <a:pt x="9869487" y="4916487"/>
                </a:lnTo>
                <a:lnTo>
                  <a:pt x="9864327" y="4911724"/>
                </a:lnTo>
                <a:lnTo>
                  <a:pt x="9861549" y="4914105"/>
                </a:lnTo>
                <a:lnTo>
                  <a:pt x="9858374" y="4916884"/>
                </a:lnTo>
                <a:lnTo>
                  <a:pt x="9844880" y="4919265"/>
                </a:lnTo>
                <a:lnTo>
                  <a:pt x="9831387" y="4922440"/>
                </a:lnTo>
                <a:lnTo>
                  <a:pt x="9817893" y="4924821"/>
                </a:lnTo>
                <a:lnTo>
                  <a:pt x="9811146" y="4925218"/>
                </a:lnTo>
                <a:lnTo>
                  <a:pt x="9804796" y="4925218"/>
                </a:lnTo>
                <a:lnTo>
                  <a:pt x="9798446" y="4925218"/>
                </a:lnTo>
                <a:lnTo>
                  <a:pt x="9791699" y="4924424"/>
                </a:lnTo>
                <a:lnTo>
                  <a:pt x="9786143" y="4922440"/>
                </a:lnTo>
                <a:lnTo>
                  <a:pt x="9779793" y="4920059"/>
                </a:lnTo>
                <a:lnTo>
                  <a:pt x="9773840" y="4916090"/>
                </a:lnTo>
                <a:lnTo>
                  <a:pt x="9768283" y="4911724"/>
                </a:lnTo>
                <a:lnTo>
                  <a:pt x="9762727" y="4905771"/>
                </a:lnTo>
                <a:lnTo>
                  <a:pt x="9757568" y="4898627"/>
                </a:lnTo>
                <a:lnTo>
                  <a:pt x="9731374" y="4937918"/>
                </a:lnTo>
                <a:lnTo>
                  <a:pt x="9728199" y="4932759"/>
                </a:lnTo>
                <a:lnTo>
                  <a:pt x="9724627" y="4928393"/>
                </a:lnTo>
                <a:lnTo>
                  <a:pt x="9720658" y="4924027"/>
                </a:lnTo>
                <a:lnTo>
                  <a:pt x="9716293" y="4919265"/>
                </a:lnTo>
                <a:lnTo>
                  <a:pt x="9711133" y="4915296"/>
                </a:lnTo>
                <a:lnTo>
                  <a:pt x="9706371" y="4912121"/>
                </a:lnTo>
                <a:lnTo>
                  <a:pt x="9700815" y="4908946"/>
                </a:lnTo>
                <a:lnTo>
                  <a:pt x="9695258" y="4906168"/>
                </a:lnTo>
                <a:lnTo>
                  <a:pt x="9689305" y="4903390"/>
                </a:lnTo>
                <a:lnTo>
                  <a:pt x="9682955" y="4901405"/>
                </a:lnTo>
                <a:lnTo>
                  <a:pt x="9676605" y="4899421"/>
                </a:lnTo>
                <a:lnTo>
                  <a:pt x="9669461" y="4897834"/>
                </a:lnTo>
                <a:lnTo>
                  <a:pt x="9662715" y="4896246"/>
                </a:lnTo>
                <a:lnTo>
                  <a:pt x="9655968" y="4895452"/>
                </a:lnTo>
                <a:lnTo>
                  <a:pt x="9648427" y="4894659"/>
                </a:lnTo>
                <a:lnTo>
                  <a:pt x="9640887" y="4894262"/>
                </a:lnTo>
                <a:lnTo>
                  <a:pt x="9633743" y="4894262"/>
                </a:lnTo>
                <a:lnTo>
                  <a:pt x="9625805" y="4894262"/>
                </a:lnTo>
                <a:lnTo>
                  <a:pt x="9617868" y="4895452"/>
                </a:lnTo>
                <a:lnTo>
                  <a:pt x="9610724" y="4896246"/>
                </a:lnTo>
                <a:lnTo>
                  <a:pt x="9602787" y="4897437"/>
                </a:lnTo>
                <a:lnTo>
                  <a:pt x="9594849" y="4898627"/>
                </a:lnTo>
                <a:lnTo>
                  <a:pt x="9586911" y="4900612"/>
                </a:lnTo>
                <a:lnTo>
                  <a:pt x="9578974" y="4903390"/>
                </a:lnTo>
                <a:lnTo>
                  <a:pt x="9571830" y="4905771"/>
                </a:lnTo>
                <a:lnTo>
                  <a:pt x="9563893" y="4908549"/>
                </a:lnTo>
                <a:lnTo>
                  <a:pt x="9556352" y="4911724"/>
                </a:lnTo>
                <a:lnTo>
                  <a:pt x="9549208" y="4914899"/>
                </a:lnTo>
                <a:lnTo>
                  <a:pt x="9541668" y="4918868"/>
                </a:lnTo>
                <a:lnTo>
                  <a:pt x="9534921" y="4923234"/>
                </a:lnTo>
                <a:lnTo>
                  <a:pt x="9528174" y="4927599"/>
                </a:lnTo>
                <a:lnTo>
                  <a:pt x="9521030" y="4932759"/>
                </a:lnTo>
                <a:lnTo>
                  <a:pt x="9519046" y="4964509"/>
                </a:lnTo>
                <a:lnTo>
                  <a:pt x="9517061" y="4997052"/>
                </a:lnTo>
                <a:lnTo>
                  <a:pt x="9515871" y="5029199"/>
                </a:lnTo>
                <a:lnTo>
                  <a:pt x="9513093" y="5061346"/>
                </a:lnTo>
                <a:lnTo>
                  <a:pt x="9510315" y="5093493"/>
                </a:lnTo>
                <a:lnTo>
                  <a:pt x="9508330" y="5109765"/>
                </a:lnTo>
                <a:lnTo>
                  <a:pt x="9505949" y="5125243"/>
                </a:lnTo>
                <a:lnTo>
                  <a:pt x="9503568" y="5141118"/>
                </a:lnTo>
                <a:lnTo>
                  <a:pt x="9500393" y="5157390"/>
                </a:lnTo>
                <a:lnTo>
                  <a:pt x="9497218" y="5172868"/>
                </a:lnTo>
                <a:lnTo>
                  <a:pt x="9492455" y="5188743"/>
                </a:lnTo>
                <a:lnTo>
                  <a:pt x="9491265" y="5196680"/>
                </a:lnTo>
                <a:lnTo>
                  <a:pt x="9489280" y="5204618"/>
                </a:lnTo>
                <a:lnTo>
                  <a:pt x="9486105" y="5211762"/>
                </a:lnTo>
                <a:lnTo>
                  <a:pt x="9483327" y="5219699"/>
                </a:lnTo>
                <a:lnTo>
                  <a:pt x="9481343" y="5231605"/>
                </a:lnTo>
                <a:lnTo>
                  <a:pt x="9478961" y="5242718"/>
                </a:lnTo>
                <a:lnTo>
                  <a:pt x="9473802" y="5264943"/>
                </a:lnTo>
                <a:lnTo>
                  <a:pt x="9468246" y="5287168"/>
                </a:lnTo>
                <a:lnTo>
                  <a:pt x="9461499" y="5308599"/>
                </a:lnTo>
                <a:lnTo>
                  <a:pt x="9448005" y="5327649"/>
                </a:lnTo>
                <a:lnTo>
                  <a:pt x="9435305" y="5347890"/>
                </a:lnTo>
                <a:lnTo>
                  <a:pt x="9423399" y="5368527"/>
                </a:lnTo>
                <a:lnTo>
                  <a:pt x="9417843" y="5378846"/>
                </a:lnTo>
                <a:lnTo>
                  <a:pt x="9413080" y="5389165"/>
                </a:lnTo>
                <a:lnTo>
                  <a:pt x="9407921" y="5399880"/>
                </a:lnTo>
                <a:lnTo>
                  <a:pt x="9403158" y="5410993"/>
                </a:lnTo>
                <a:lnTo>
                  <a:pt x="9399190" y="5421709"/>
                </a:lnTo>
                <a:lnTo>
                  <a:pt x="9394824" y="5432821"/>
                </a:lnTo>
                <a:lnTo>
                  <a:pt x="9391252" y="5444330"/>
                </a:lnTo>
                <a:lnTo>
                  <a:pt x="9388077" y="5455443"/>
                </a:lnTo>
                <a:lnTo>
                  <a:pt x="9384505" y="5466952"/>
                </a:lnTo>
                <a:lnTo>
                  <a:pt x="9381727" y="5478462"/>
                </a:lnTo>
                <a:lnTo>
                  <a:pt x="9361883" y="5510212"/>
                </a:lnTo>
                <a:lnTo>
                  <a:pt x="9341246" y="5541168"/>
                </a:lnTo>
                <a:lnTo>
                  <a:pt x="9320211" y="5572124"/>
                </a:lnTo>
                <a:lnTo>
                  <a:pt x="9298383" y="5602287"/>
                </a:lnTo>
                <a:lnTo>
                  <a:pt x="9255124" y="5663405"/>
                </a:lnTo>
                <a:lnTo>
                  <a:pt x="9233693" y="5694362"/>
                </a:lnTo>
                <a:lnTo>
                  <a:pt x="9213055" y="5725318"/>
                </a:lnTo>
                <a:lnTo>
                  <a:pt x="9211865" y="5735240"/>
                </a:lnTo>
                <a:lnTo>
                  <a:pt x="9209880" y="5745162"/>
                </a:lnTo>
                <a:lnTo>
                  <a:pt x="9207102" y="5753893"/>
                </a:lnTo>
                <a:lnTo>
                  <a:pt x="9203530" y="5761830"/>
                </a:lnTo>
                <a:lnTo>
                  <a:pt x="9199561" y="5769371"/>
                </a:lnTo>
                <a:lnTo>
                  <a:pt x="9194799" y="5776515"/>
                </a:lnTo>
                <a:lnTo>
                  <a:pt x="9189243" y="5783262"/>
                </a:lnTo>
                <a:lnTo>
                  <a:pt x="9183687" y="5789215"/>
                </a:lnTo>
                <a:lnTo>
                  <a:pt x="9177733" y="5795168"/>
                </a:lnTo>
                <a:lnTo>
                  <a:pt x="9170590" y="5800327"/>
                </a:lnTo>
                <a:lnTo>
                  <a:pt x="9163843" y="5805884"/>
                </a:lnTo>
                <a:lnTo>
                  <a:pt x="9156302" y="5810646"/>
                </a:lnTo>
                <a:lnTo>
                  <a:pt x="9141221" y="5820171"/>
                </a:lnTo>
                <a:lnTo>
                  <a:pt x="9125346" y="5828902"/>
                </a:lnTo>
                <a:lnTo>
                  <a:pt x="9033271" y="5901134"/>
                </a:lnTo>
                <a:lnTo>
                  <a:pt x="9030096" y="5910262"/>
                </a:lnTo>
                <a:lnTo>
                  <a:pt x="9027318" y="5918993"/>
                </a:lnTo>
                <a:lnTo>
                  <a:pt x="9024143" y="5928121"/>
                </a:lnTo>
                <a:lnTo>
                  <a:pt x="9020968" y="5936455"/>
                </a:lnTo>
                <a:lnTo>
                  <a:pt x="9018983" y="5941218"/>
                </a:lnTo>
                <a:lnTo>
                  <a:pt x="9016999" y="5944790"/>
                </a:lnTo>
                <a:lnTo>
                  <a:pt x="9013824" y="5948362"/>
                </a:lnTo>
                <a:lnTo>
                  <a:pt x="9011046" y="5952330"/>
                </a:lnTo>
                <a:lnTo>
                  <a:pt x="9007474" y="5955109"/>
                </a:lnTo>
                <a:lnTo>
                  <a:pt x="9003505" y="5958284"/>
                </a:lnTo>
                <a:lnTo>
                  <a:pt x="8999140" y="5961062"/>
                </a:lnTo>
                <a:lnTo>
                  <a:pt x="8994377" y="5963046"/>
                </a:lnTo>
                <a:lnTo>
                  <a:pt x="8957468" y="6017021"/>
                </a:lnTo>
                <a:lnTo>
                  <a:pt x="8956674" y="6024165"/>
                </a:lnTo>
                <a:lnTo>
                  <a:pt x="8955087" y="6030515"/>
                </a:lnTo>
                <a:lnTo>
                  <a:pt x="8952705" y="6036468"/>
                </a:lnTo>
                <a:lnTo>
                  <a:pt x="8951118" y="6038849"/>
                </a:lnTo>
                <a:lnTo>
                  <a:pt x="8949530" y="6041230"/>
                </a:lnTo>
                <a:lnTo>
                  <a:pt x="8947546" y="6043215"/>
                </a:lnTo>
                <a:lnTo>
                  <a:pt x="8945561" y="6045596"/>
                </a:lnTo>
                <a:lnTo>
                  <a:pt x="8943180" y="6047184"/>
                </a:lnTo>
                <a:lnTo>
                  <a:pt x="8940799" y="6048771"/>
                </a:lnTo>
                <a:lnTo>
                  <a:pt x="8937624" y="6049962"/>
                </a:lnTo>
                <a:lnTo>
                  <a:pt x="8934449" y="6051152"/>
                </a:lnTo>
                <a:lnTo>
                  <a:pt x="8930877" y="6051549"/>
                </a:lnTo>
                <a:lnTo>
                  <a:pt x="8926908" y="6051946"/>
                </a:lnTo>
                <a:lnTo>
                  <a:pt x="8922146" y="6055915"/>
                </a:lnTo>
                <a:lnTo>
                  <a:pt x="8916590" y="6053534"/>
                </a:lnTo>
                <a:lnTo>
                  <a:pt x="8911430" y="6062265"/>
                </a:lnTo>
                <a:lnTo>
                  <a:pt x="8906668" y="6070599"/>
                </a:lnTo>
                <a:lnTo>
                  <a:pt x="8903096" y="6078934"/>
                </a:lnTo>
                <a:lnTo>
                  <a:pt x="8899921" y="6086871"/>
                </a:lnTo>
                <a:lnTo>
                  <a:pt x="8897540" y="6094412"/>
                </a:lnTo>
                <a:lnTo>
                  <a:pt x="8895952" y="6101555"/>
                </a:lnTo>
                <a:lnTo>
                  <a:pt x="8894761" y="6108699"/>
                </a:lnTo>
                <a:lnTo>
                  <a:pt x="8894761" y="6115446"/>
                </a:lnTo>
                <a:lnTo>
                  <a:pt x="8894761" y="6121796"/>
                </a:lnTo>
                <a:lnTo>
                  <a:pt x="8895158" y="6128146"/>
                </a:lnTo>
                <a:lnTo>
                  <a:pt x="8896349" y="6134099"/>
                </a:lnTo>
                <a:lnTo>
                  <a:pt x="8897937" y="6140052"/>
                </a:lnTo>
                <a:lnTo>
                  <a:pt x="8900318" y="6145609"/>
                </a:lnTo>
                <a:lnTo>
                  <a:pt x="8903096" y="6150768"/>
                </a:lnTo>
                <a:lnTo>
                  <a:pt x="8905874" y="6155927"/>
                </a:lnTo>
                <a:lnTo>
                  <a:pt x="8909446" y="6160690"/>
                </a:lnTo>
                <a:lnTo>
                  <a:pt x="8913415" y="6165452"/>
                </a:lnTo>
                <a:lnTo>
                  <a:pt x="8916987" y="6170215"/>
                </a:lnTo>
                <a:lnTo>
                  <a:pt x="8921749" y="6174977"/>
                </a:lnTo>
                <a:lnTo>
                  <a:pt x="8926511" y="6178946"/>
                </a:lnTo>
                <a:lnTo>
                  <a:pt x="8936433" y="6187280"/>
                </a:lnTo>
                <a:lnTo>
                  <a:pt x="8947149" y="6195218"/>
                </a:lnTo>
                <a:lnTo>
                  <a:pt x="8958658" y="6202362"/>
                </a:lnTo>
                <a:lnTo>
                  <a:pt x="8970168" y="6209505"/>
                </a:lnTo>
                <a:lnTo>
                  <a:pt x="8993187" y="6222999"/>
                </a:lnTo>
                <a:lnTo>
                  <a:pt x="9011443" y="6234112"/>
                </a:lnTo>
                <a:lnTo>
                  <a:pt x="9028905" y="6245224"/>
                </a:lnTo>
                <a:lnTo>
                  <a:pt x="9044780" y="6256337"/>
                </a:lnTo>
                <a:lnTo>
                  <a:pt x="9060655" y="6268640"/>
                </a:lnTo>
                <a:lnTo>
                  <a:pt x="9075340" y="6281737"/>
                </a:lnTo>
                <a:lnTo>
                  <a:pt x="9089230" y="6294437"/>
                </a:lnTo>
                <a:lnTo>
                  <a:pt x="9095580" y="6301184"/>
                </a:lnTo>
                <a:lnTo>
                  <a:pt x="9101930" y="6307930"/>
                </a:lnTo>
                <a:lnTo>
                  <a:pt x="9107883" y="6315471"/>
                </a:lnTo>
                <a:lnTo>
                  <a:pt x="9113837" y="6323012"/>
                </a:lnTo>
                <a:lnTo>
                  <a:pt x="9118996" y="6330155"/>
                </a:lnTo>
                <a:lnTo>
                  <a:pt x="9124552" y="6338093"/>
                </a:lnTo>
                <a:lnTo>
                  <a:pt x="9129315" y="6346030"/>
                </a:lnTo>
                <a:lnTo>
                  <a:pt x="9134077" y="6354365"/>
                </a:lnTo>
                <a:lnTo>
                  <a:pt x="9138443" y="6362699"/>
                </a:lnTo>
                <a:lnTo>
                  <a:pt x="9142411" y="6371034"/>
                </a:lnTo>
                <a:lnTo>
                  <a:pt x="9145983" y="6379765"/>
                </a:lnTo>
                <a:lnTo>
                  <a:pt x="9149555" y="6388893"/>
                </a:lnTo>
                <a:lnTo>
                  <a:pt x="9152730" y="6398021"/>
                </a:lnTo>
                <a:lnTo>
                  <a:pt x="9155508" y="6407546"/>
                </a:lnTo>
                <a:lnTo>
                  <a:pt x="9157493" y="6417071"/>
                </a:lnTo>
                <a:lnTo>
                  <a:pt x="9159874" y="6427390"/>
                </a:lnTo>
                <a:lnTo>
                  <a:pt x="9161461" y="6437312"/>
                </a:lnTo>
                <a:lnTo>
                  <a:pt x="9163049" y="6448027"/>
                </a:lnTo>
                <a:lnTo>
                  <a:pt x="9163843" y="6459140"/>
                </a:lnTo>
                <a:lnTo>
                  <a:pt x="9164240" y="6470252"/>
                </a:lnTo>
                <a:lnTo>
                  <a:pt x="9165033" y="6484540"/>
                </a:lnTo>
                <a:lnTo>
                  <a:pt x="9165033" y="6499224"/>
                </a:lnTo>
                <a:lnTo>
                  <a:pt x="9164240" y="6513512"/>
                </a:lnTo>
                <a:lnTo>
                  <a:pt x="9163446" y="6527402"/>
                </a:lnTo>
                <a:lnTo>
                  <a:pt x="9161858" y="6541690"/>
                </a:lnTo>
                <a:lnTo>
                  <a:pt x="9159477" y="6554787"/>
                </a:lnTo>
                <a:lnTo>
                  <a:pt x="9157096" y="6567884"/>
                </a:lnTo>
                <a:lnTo>
                  <a:pt x="9153524" y="6581377"/>
                </a:lnTo>
                <a:lnTo>
                  <a:pt x="9149158" y="6594077"/>
                </a:lnTo>
                <a:lnTo>
                  <a:pt x="9144396" y="6606777"/>
                </a:lnTo>
                <a:lnTo>
                  <a:pt x="9138443" y="6619080"/>
                </a:lnTo>
                <a:lnTo>
                  <a:pt x="9131299" y="6631384"/>
                </a:lnTo>
                <a:lnTo>
                  <a:pt x="9124155" y="6642893"/>
                </a:lnTo>
                <a:lnTo>
                  <a:pt x="9115821" y="6654402"/>
                </a:lnTo>
                <a:lnTo>
                  <a:pt x="9105899" y="6665515"/>
                </a:lnTo>
                <a:lnTo>
                  <a:pt x="9095183" y="6676230"/>
                </a:lnTo>
                <a:lnTo>
                  <a:pt x="9083674" y="6680993"/>
                </a:lnTo>
                <a:lnTo>
                  <a:pt x="9072561" y="6684962"/>
                </a:lnTo>
                <a:lnTo>
                  <a:pt x="9061052" y="6688534"/>
                </a:lnTo>
                <a:lnTo>
                  <a:pt x="9049940" y="6690518"/>
                </a:lnTo>
                <a:lnTo>
                  <a:pt x="9038430" y="6692502"/>
                </a:lnTo>
                <a:lnTo>
                  <a:pt x="9027318" y="6692899"/>
                </a:lnTo>
                <a:lnTo>
                  <a:pt x="9015808" y="6692899"/>
                </a:lnTo>
                <a:lnTo>
                  <a:pt x="9004696" y="6692502"/>
                </a:lnTo>
                <a:lnTo>
                  <a:pt x="8993980" y="6690915"/>
                </a:lnTo>
                <a:lnTo>
                  <a:pt x="8982868" y="6688534"/>
                </a:lnTo>
                <a:lnTo>
                  <a:pt x="8972152" y="6686152"/>
                </a:lnTo>
                <a:lnTo>
                  <a:pt x="8961833" y="6682184"/>
                </a:lnTo>
                <a:lnTo>
                  <a:pt x="8951515" y="6678215"/>
                </a:lnTo>
                <a:lnTo>
                  <a:pt x="8941593" y="6673055"/>
                </a:lnTo>
                <a:lnTo>
                  <a:pt x="8932068" y="6667896"/>
                </a:lnTo>
                <a:lnTo>
                  <a:pt x="8922146" y="6661546"/>
                </a:lnTo>
                <a:lnTo>
                  <a:pt x="8912621" y="6654402"/>
                </a:lnTo>
                <a:lnTo>
                  <a:pt x="8903890" y="6647259"/>
                </a:lnTo>
                <a:lnTo>
                  <a:pt x="8895555" y="6639321"/>
                </a:lnTo>
                <a:lnTo>
                  <a:pt x="8887221" y="6630987"/>
                </a:lnTo>
                <a:lnTo>
                  <a:pt x="8879283" y="6622255"/>
                </a:lnTo>
                <a:lnTo>
                  <a:pt x="8872140" y="6612334"/>
                </a:lnTo>
                <a:lnTo>
                  <a:pt x="8864996" y="6602412"/>
                </a:lnTo>
                <a:lnTo>
                  <a:pt x="8858646" y="6591696"/>
                </a:lnTo>
                <a:lnTo>
                  <a:pt x="8852296" y="6580980"/>
                </a:lnTo>
                <a:lnTo>
                  <a:pt x="8846740" y="6569074"/>
                </a:lnTo>
                <a:lnTo>
                  <a:pt x="8841977" y="6557168"/>
                </a:lnTo>
                <a:lnTo>
                  <a:pt x="8837215" y="6544468"/>
                </a:lnTo>
                <a:lnTo>
                  <a:pt x="8833246" y="6531768"/>
                </a:lnTo>
                <a:lnTo>
                  <a:pt x="8829674" y="6518274"/>
                </a:lnTo>
                <a:lnTo>
                  <a:pt x="8827293" y="6504780"/>
                </a:lnTo>
                <a:lnTo>
                  <a:pt x="8824911" y="6490890"/>
                </a:lnTo>
                <a:lnTo>
                  <a:pt x="8821340" y="6464299"/>
                </a:lnTo>
                <a:lnTo>
                  <a:pt x="8816974" y="6437709"/>
                </a:lnTo>
                <a:lnTo>
                  <a:pt x="8808243" y="6384924"/>
                </a:lnTo>
                <a:lnTo>
                  <a:pt x="8798321" y="6331743"/>
                </a:lnTo>
                <a:lnTo>
                  <a:pt x="8788796" y="6278959"/>
                </a:lnTo>
                <a:lnTo>
                  <a:pt x="8788002" y="6275784"/>
                </a:lnTo>
                <a:lnTo>
                  <a:pt x="8786811" y="6273402"/>
                </a:lnTo>
                <a:lnTo>
                  <a:pt x="8786018" y="6270624"/>
                </a:lnTo>
                <a:lnTo>
                  <a:pt x="8784430" y="6268243"/>
                </a:lnTo>
                <a:lnTo>
                  <a:pt x="8781255" y="6265068"/>
                </a:lnTo>
                <a:lnTo>
                  <a:pt x="8777287" y="6261893"/>
                </a:lnTo>
                <a:lnTo>
                  <a:pt x="8772524" y="6259909"/>
                </a:lnTo>
                <a:lnTo>
                  <a:pt x="8767761" y="6257924"/>
                </a:lnTo>
                <a:lnTo>
                  <a:pt x="8757443" y="6255146"/>
                </a:lnTo>
                <a:lnTo>
                  <a:pt x="8752680" y="6254749"/>
                </a:lnTo>
                <a:lnTo>
                  <a:pt x="8748711" y="6253559"/>
                </a:lnTo>
                <a:lnTo>
                  <a:pt x="8744743" y="6252765"/>
                </a:lnTo>
                <a:lnTo>
                  <a:pt x="8741171" y="6251177"/>
                </a:lnTo>
                <a:lnTo>
                  <a:pt x="8738393" y="6249193"/>
                </a:lnTo>
                <a:lnTo>
                  <a:pt x="8735218" y="6247209"/>
                </a:lnTo>
                <a:lnTo>
                  <a:pt x="8732837" y="6245224"/>
                </a:lnTo>
                <a:lnTo>
                  <a:pt x="8730852" y="6242843"/>
                </a:lnTo>
                <a:lnTo>
                  <a:pt x="8728868" y="6240462"/>
                </a:lnTo>
                <a:lnTo>
                  <a:pt x="8727677" y="6237684"/>
                </a:lnTo>
                <a:lnTo>
                  <a:pt x="8724899" y="6232524"/>
                </a:lnTo>
                <a:lnTo>
                  <a:pt x="8722915" y="6226174"/>
                </a:lnTo>
                <a:lnTo>
                  <a:pt x="8721724" y="6219824"/>
                </a:lnTo>
                <a:lnTo>
                  <a:pt x="8719740" y="6206330"/>
                </a:lnTo>
                <a:lnTo>
                  <a:pt x="8718549" y="6199980"/>
                </a:lnTo>
                <a:lnTo>
                  <a:pt x="8717358" y="6193630"/>
                </a:lnTo>
                <a:lnTo>
                  <a:pt x="8715771" y="6187280"/>
                </a:lnTo>
                <a:lnTo>
                  <a:pt x="8713390" y="6181724"/>
                </a:lnTo>
                <a:lnTo>
                  <a:pt x="8711802" y="6178946"/>
                </a:lnTo>
                <a:lnTo>
                  <a:pt x="8709818" y="6176565"/>
                </a:lnTo>
                <a:lnTo>
                  <a:pt x="8707833" y="6174580"/>
                </a:lnTo>
                <a:lnTo>
                  <a:pt x="8705452" y="6172199"/>
                </a:lnTo>
                <a:lnTo>
                  <a:pt x="8689974" y="6178946"/>
                </a:lnTo>
                <a:lnTo>
                  <a:pt x="8675290" y="6184899"/>
                </a:lnTo>
                <a:lnTo>
                  <a:pt x="8660208" y="6189265"/>
                </a:lnTo>
                <a:lnTo>
                  <a:pt x="8645524" y="6192837"/>
                </a:lnTo>
                <a:lnTo>
                  <a:pt x="8630046" y="6195218"/>
                </a:lnTo>
                <a:lnTo>
                  <a:pt x="8615361" y="6196409"/>
                </a:lnTo>
                <a:lnTo>
                  <a:pt x="8600280" y="6197202"/>
                </a:lnTo>
                <a:lnTo>
                  <a:pt x="8585596" y="6197202"/>
                </a:lnTo>
                <a:lnTo>
                  <a:pt x="8570118" y="6196012"/>
                </a:lnTo>
                <a:lnTo>
                  <a:pt x="8555433" y="6194027"/>
                </a:lnTo>
                <a:lnTo>
                  <a:pt x="8540352" y="6192043"/>
                </a:lnTo>
                <a:lnTo>
                  <a:pt x="8525668" y="6188868"/>
                </a:lnTo>
                <a:lnTo>
                  <a:pt x="8510190" y="6185296"/>
                </a:lnTo>
                <a:lnTo>
                  <a:pt x="8495505" y="6181327"/>
                </a:lnTo>
                <a:lnTo>
                  <a:pt x="8480424" y="6176962"/>
                </a:lnTo>
                <a:lnTo>
                  <a:pt x="8465740" y="6172199"/>
                </a:lnTo>
                <a:lnTo>
                  <a:pt x="8463755" y="6172993"/>
                </a:lnTo>
                <a:lnTo>
                  <a:pt x="8461771" y="6173390"/>
                </a:lnTo>
                <a:lnTo>
                  <a:pt x="8460183" y="6173787"/>
                </a:lnTo>
                <a:lnTo>
                  <a:pt x="8458199" y="6173787"/>
                </a:lnTo>
                <a:lnTo>
                  <a:pt x="8456611" y="6173390"/>
                </a:lnTo>
                <a:lnTo>
                  <a:pt x="8455421" y="6172596"/>
                </a:lnTo>
                <a:lnTo>
                  <a:pt x="8453437" y="6171405"/>
                </a:lnTo>
                <a:lnTo>
                  <a:pt x="8451849" y="6169421"/>
                </a:lnTo>
                <a:lnTo>
                  <a:pt x="8438355" y="6171405"/>
                </a:lnTo>
                <a:lnTo>
                  <a:pt x="8424861" y="6173787"/>
                </a:lnTo>
                <a:lnTo>
                  <a:pt x="8411368" y="6175374"/>
                </a:lnTo>
                <a:lnTo>
                  <a:pt x="8398271" y="6176962"/>
                </a:lnTo>
                <a:lnTo>
                  <a:pt x="8391524" y="6176962"/>
                </a:lnTo>
                <a:lnTo>
                  <a:pt x="8384380" y="6176565"/>
                </a:lnTo>
                <a:lnTo>
                  <a:pt x="8377634" y="6175771"/>
                </a:lnTo>
                <a:lnTo>
                  <a:pt x="8370886" y="6174977"/>
                </a:lnTo>
                <a:lnTo>
                  <a:pt x="8363743" y="6172993"/>
                </a:lnTo>
                <a:lnTo>
                  <a:pt x="8356996" y="6171009"/>
                </a:lnTo>
                <a:lnTo>
                  <a:pt x="8349455" y="6168230"/>
                </a:lnTo>
                <a:lnTo>
                  <a:pt x="8342708" y="6164659"/>
                </a:lnTo>
                <a:lnTo>
                  <a:pt x="8336755" y="6161880"/>
                </a:lnTo>
                <a:lnTo>
                  <a:pt x="8330802" y="6159102"/>
                </a:lnTo>
                <a:lnTo>
                  <a:pt x="8324849" y="6156721"/>
                </a:lnTo>
                <a:lnTo>
                  <a:pt x="8318499" y="6155134"/>
                </a:lnTo>
                <a:lnTo>
                  <a:pt x="8312149" y="6153943"/>
                </a:lnTo>
                <a:lnTo>
                  <a:pt x="8305799" y="6153149"/>
                </a:lnTo>
                <a:lnTo>
                  <a:pt x="8299449" y="6153149"/>
                </a:lnTo>
                <a:lnTo>
                  <a:pt x="8293099" y="6153149"/>
                </a:lnTo>
                <a:lnTo>
                  <a:pt x="8286749" y="6154737"/>
                </a:lnTo>
                <a:lnTo>
                  <a:pt x="8280796" y="6156721"/>
                </a:lnTo>
                <a:lnTo>
                  <a:pt x="8274446" y="6159102"/>
                </a:lnTo>
                <a:lnTo>
                  <a:pt x="8268493" y="6162674"/>
                </a:lnTo>
                <a:lnTo>
                  <a:pt x="8262936" y="6166643"/>
                </a:lnTo>
                <a:lnTo>
                  <a:pt x="8257777" y="6171405"/>
                </a:lnTo>
                <a:lnTo>
                  <a:pt x="8252221" y="6177755"/>
                </a:lnTo>
                <a:lnTo>
                  <a:pt x="8247458" y="6184899"/>
                </a:lnTo>
                <a:lnTo>
                  <a:pt x="8237536" y="6190059"/>
                </a:lnTo>
                <a:lnTo>
                  <a:pt x="8227614" y="6194424"/>
                </a:lnTo>
                <a:lnTo>
                  <a:pt x="8217296" y="6198393"/>
                </a:lnTo>
                <a:lnTo>
                  <a:pt x="8206977" y="6201965"/>
                </a:lnTo>
                <a:lnTo>
                  <a:pt x="8196658" y="6204346"/>
                </a:lnTo>
                <a:lnTo>
                  <a:pt x="8186340" y="6206330"/>
                </a:lnTo>
                <a:lnTo>
                  <a:pt x="8176021" y="6207918"/>
                </a:lnTo>
                <a:lnTo>
                  <a:pt x="8165305" y="6208712"/>
                </a:lnTo>
                <a:lnTo>
                  <a:pt x="8154986" y="6209505"/>
                </a:lnTo>
                <a:lnTo>
                  <a:pt x="8144668" y="6209505"/>
                </a:lnTo>
                <a:lnTo>
                  <a:pt x="8133952" y="6208712"/>
                </a:lnTo>
                <a:lnTo>
                  <a:pt x="8123236" y="6207918"/>
                </a:lnTo>
                <a:lnTo>
                  <a:pt x="8101805" y="6205537"/>
                </a:lnTo>
                <a:lnTo>
                  <a:pt x="8080374" y="6201965"/>
                </a:lnTo>
                <a:lnTo>
                  <a:pt x="8080771" y="6202362"/>
                </a:lnTo>
                <a:lnTo>
                  <a:pt x="8072040" y="6204346"/>
                </a:lnTo>
                <a:lnTo>
                  <a:pt x="8062514" y="6207521"/>
                </a:lnTo>
                <a:lnTo>
                  <a:pt x="8053784" y="6209505"/>
                </a:lnTo>
                <a:lnTo>
                  <a:pt x="8044258" y="6211490"/>
                </a:lnTo>
                <a:lnTo>
                  <a:pt x="8039893" y="6211490"/>
                </a:lnTo>
                <a:lnTo>
                  <a:pt x="8035527" y="6211490"/>
                </a:lnTo>
                <a:lnTo>
                  <a:pt x="8031162" y="6211490"/>
                </a:lnTo>
                <a:lnTo>
                  <a:pt x="8026796" y="6210299"/>
                </a:lnTo>
                <a:lnTo>
                  <a:pt x="8022430" y="6208712"/>
                </a:lnTo>
                <a:lnTo>
                  <a:pt x="8018064" y="6206727"/>
                </a:lnTo>
                <a:lnTo>
                  <a:pt x="8013302" y="6203949"/>
                </a:lnTo>
                <a:lnTo>
                  <a:pt x="8008936" y="6200377"/>
                </a:lnTo>
                <a:lnTo>
                  <a:pt x="8010127" y="6203949"/>
                </a:lnTo>
                <a:lnTo>
                  <a:pt x="8008540" y="6199980"/>
                </a:lnTo>
                <a:lnTo>
                  <a:pt x="8003777" y="6206727"/>
                </a:lnTo>
                <a:lnTo>
                  <a:pt x="7998221" y="6212284"/>
                </a:lnTo>
                <a:lnTo>
                  <a:pt x="7992268" y="6216252"/>
                </a:lnTo>
                <a:lnTo>
                  <a:pt x="7987108" y="6219824"/>
                </a:lnTo>
                <a:lnTo>
                  <a:pt x="7980362" y="6221809"/>
                </a:lnTo>
                <a:lnTo>
                  <a:pt x="7974805" y="6222999"/>
                </a:lnTo>
                <a:lnTo>
                  <a:pt x="7968455" y="6223793"/>
                </a:lnTo>
                <a:lnTo>
                  <a:pt x="7961708" y="6223793"/>
                </a:lnTo>
                <a:lnTo>
                  <a:pt x="7954962" y="6222999"/>
                </a:lnTo>
                <a:lnTo>
                  <a:pt x="7948612" y="6222602"/>
                </a:lnTo>
                <a:lnTo>
                  <a:pt x="7935514" y="6221015"/>
                </a:lnTo>
                <a:lnTo>
                  <a:pt x="7928371" y="6220618"/>
                </a:lnTo>
                <a:lnTo>
                  <a:pt x="7922021" y="6220618"/>
                </a:lnTo>
                <a:lnTo>
                  <a:pt x="7915671" y="6220618"/>
                </a:lnTo>
                <a:lnTo>
                  <a:pt x="7909321" y="6221809"/>
                </a:lnTo>
                <a:lnTo>
                  <a:pt x="7897414" y="6230143"/>
                </a:lnTo>
                <a:lnTo>
                  <a:pt x="7885508" y="6237684"/>
                </a:lnTo>
                <a:lnTo>
                  <a:pt x="7879952" y="6241255"/>
                </a:lnTo>
                <a:lnTo>
                  <a:pt x="7873999" y="6244430"/>
                </a:lnTo>
                <a:lnTo>
                  <a:pt x="7867649" y="6247209"/>
                </a:lnTo>
                <a:lnTo>
                  <a:pt x="7861299" y="6249590"/>
                </a:lnTo>
                <a:lnTo>
                  <a:pt x="7854552" y="6251971"/>
                </a:lnTo>
                <a:lnTo>
                  <a:pt x="7848202" y="6253955"/>
                </a:lnTo>
                <a:lnTo>
                  <a:pt x="7841455" y="6255146"/>
                </a:lnTo>
                <a:lnTo>
                  <a:pt x="7834708" y="6255940"/>
                </a:lnTo>
                <a:lnTo>
                  <a:pt x="7827564" y="6256337"/>
                </a:lnTo>
                <a:lnTo>
                  <a:pt x="7820421" y="6255940"/>
                </a:lnTo>
                <a:lnTo>
                  <a:pt x="7812880" y="6255543"/>
                </a:lnTo>
                <a:lnTo>
                  <a:pt x="7804943" y="6253955"/>
                </a:lnTo>
                <a:lnTo>
                  <a:pt x="7799386" y="6253162"/>
                </a:lnTo>
                <a:lnTo>
                  <a:pt x="7793434" y="6251971"/>
                </a:lnTo>
                <a:lnTo>
                  <a:pt x="7787480" y="6251971"/>
                </a:lnTo>
                <a:lnTo>
                  <a:pt x="7781527" y="6251971"/>
                </a:lnTo>
                <a:lnTo>
                  <a:pt x="7775574" y="6251971"/>
                </a:lnTo>
                <a:lnTo>
                  <a:pt x="7769621" y="6253162"/>
                </a:lnTo>
                <a:lnTo>
                  <a:pt x="7758112" y="6255146"/>
                </a:lnTo>
                <a:lnTo>
                  <a:pt x="7746205" y="6257924"/>
                </a:lnTo>
                <a:lnTo>
                  <a:pt x="7734696" y="6261496"/>
                </a:lnTo>
                <a:lnTo>
                  <a:pt x="7711280" y="6268640"/>
                </a:lnTo>
                <a:lnTo>
                  <a:pt x="7699374" y="6271815"/>
                </a:lnTo>
                <a:lnTo>
                  <a:pt x="7687468" y="6274196"/>
                </a:lnTo>
                <a:lnTo>
                  <a:pt x="7675958" y="6275784"/>
                </a:lnTo>
                <a:lnTo>
                  <a:pt x="7670005" y="6276180"/>
                </a:lnTo>
                <a:lnTo>
                  <a:pt x="7664052" y="6276180"/>
                </a:lnTo>
                <a:lnTo>
                  <a:pt x="7658099" y="6275784"/>
                </a:lnTo>
                <a:lnTo>
                  <a:pt x="7652146" y="6274593"/>
                </a:lnTo>
                <a:lnTo>
                  <a:pt x="7646193" y="6273799"/>
                </a:lnTo>
                <a:lnTo>
                  <a:pt x="7640636" y="6271815"/>
                </a:lnTo>
                <a:lnTo>
                  <a:pt x="7634286" y="6269434"/>
                </a:lnTo>
                <a:lnTo>
                  <a:pt x="7628334" y="6266655"/>
                </a:lnTo>
                <a:lnTo>
                  <a:pt x="7622380" y="6263480"/>
                </a:lnTo>
                <a:lnTo>
                  <a:pt x="7616427" y="6259115"/>
                </a:lnTo>
                <a:lnTo>
                  <a:pt x="7612458" y="6267846"/>
                </a:lnTo>
                <a:lnTo>
                  <a:pt x="7608093" y="6275784"/>
                </a:lnTo>
                <a:lnTo>
                  <a:pt x="7603727" y="6282530"/>
                </a:lnTo>
                <a:lnTo>
                  <a:pt x="7598568" y="6288087"/>
                </a:lnTo>
                <a:lnTo>
                  <a:pt x="7593805" y="6292849"/>
                </a:lnTo>
                <a:lnTo>
                  <a:pt x="7589043" y="6296818"/>
                </a:lnTo>
                <a:lnTo>
                  <a:pt x="7583486" y="6299596"/>
                </a:lnTo>
                <a:lnTo>
                  <a:pt x="7577534" y="6302374"/>
                </a:lnTo>
                <a:lnTo>
                  <a:pt x="7572374" y="6303565"/>
                </a:lnTo>
                <a:lnTo>
                  <a:pt x="7566421" y="6304755"/>
                </a:lnTo>
                <a:lnTo>
                  <a:pt x="7560468" y="6305152"/>
                </a:lnTo>
                <a:lnTo>
                  <a:pt x="7554515" y="6305152"/>
                </a:lnTo>
                <a:lnTo>
                  <a:pt x="7548165" y="6304755"/>
                </a:lnTo>
                <a:lnTo>
                  <a:pt x="7542212" y="6304359"/>
                </a:lnTo>
                <a:lnTo>
                  <a:pt x="7529512" y="6301580"/>
                </a:lnTo>
                <a:lnTo>
                  <a:pt x="7516812" y="6298405"/>
                </a:lnTo>
                <a:lnTo>
                  <a:pt x="7503715" y="6294834"/>
                </a:lnTo>
                <a:lnTo>
                  <a:pt x="7491015" y="6292055"/>
                </a:lnTo>
                <a:lnTo>
                  <a:pt x="7478712" y="6290071"/>
                </a:lnTo>
                <a:lnTo>
                  <a:pt x="7472362" y="6289277"/>
                </a:lnTo>
                <a:lnTo>
                  <a:pt x="7466409" y="6289277"/>
                </a:lnTo>
                <a:lnTo>
                  <a:pt x="7460455" y="6289277"/>
                </a:lnTo>
                <a:lnTo>
                  <a:pt x="7454899" y="6290468"/>
                </a:lnTo>
                <a:lnTo>
                  <a:pt x="7448946" y="6292055"/>
                </a:lnTo>
                <a:lnTo>
                  <a:pt x="7443390" y="6294437"/>
                </a:lnTo>
                <a:lnTo>
                  <a:pt x="7437834" y="6296818"/>
                </a:lnTo>
                <a:lnTo>
                  <a:pt x="7432674" y="6300787"/>
                </a:lnTo>
                <a:lnTo>
                  <a:pt x="7427515" y="6307137"/>
                </a:lnTo>
                <a:lnTo>
                  <a:pt x="7422355" y="6313487"/>
                </a:lnTo>
                <a:lnTo>
                  <a:pt x="7416402" y="6319440"/>
                </a:lnTo>
                <a:lnTo>
                  <a:pt x="7410449" y="6324996"/>
                </a:lnTo>
                <a:lnTo>
                  <a:pt x="7404099" y="6330155"/>
                </a:lnTo>
                <a:lnTo>
                  <a:pt x="7397749" y="6334521"/>
                </a:lnTo>
                <a:lnTo>
                  <a:pt x="7391399" y="6339680"/>
                </a:lnTo>
                <a:lnTo>
                  <a:pt x="7384652" y="6343649"/>
                </a:lnTo>
                <a:lnTo>
                  <a:pt x="7370365" y="6351190"/>
                </a:lnTo>
                <a:lnTo>
                  <a:pt x="7356077" y="6358730"/>
                </a:lnTo>
                <a:lnTo>
                  <a:pt x="7341393" y="6365080"/>
                </a:lnTo>
                <a:lnTo>
                  <a:pt x="7326312" y="6371430"/>
                </a:lnTo>
                <a:lnTo>
                  <a:pt x="7296546" y="6383734"/>
                </a:lnTo>
                <a:lnTo>
                  <a:pt x="7281862" y="6390480"/>
                </a:lnTo>
                <a:lnTo>
                  <a:pt x="7267574" y="6397624"/>
                </a:lnTo>
                <a:lnTo>
                  <a:pt x="7253684" y="6405959"/>
                </a:lnTo>
                <a:lnTo>
                  <a:pt x="7246937" y="6409927"/>
                </a:lnTo>
                <a:lnTo>
                  <a:pt x="7240587" y="6414690"/>
                </a:lnTo>
                <a:lnTo>
                  <a:pt x="7234237" y="6419849"/>
                </a:lnTo>
                <a:lnTo>
                  <a:pt x="7228284" y="6425009"/>
                </a:lnTo>
                <a:lnTo>
                  <a:pt x="7222330" y="6430565"/>
                </a:lnTo>
                <a:lnTo>
                  <a:pt x="7216377" y="6436518"/>
                </a:lnTo>
                <a:lnTo>
                  <a:pt x="7210027" y="6431359"/>
                </a:lnTo>
                <a:lnTo>
                  <a:pt x="7203280" y="6426993"/>
                </a:lnTo>
                <a:lnTo>
                  <a:pt x="7196137" y="6423421"/>
                </a:lnTo>
                <a:lnTo>
                  <a:pt x="7189390" y="6421040"/>
                </a:lnTo>
                <a:lnTo>
                  <a:pt x="7182643" y="6419055"/>
                </a:lnTo>
                <a:lnTo>
                  <a:pt x="7175499" y="6418262"/>
                </a:lnTo>
                <a:lnTo>
                  <a:pt x="7168752" y="6417865"/>
                </a:lnTo>
                <a:lnTo>
                  <a:pt x="7162005" y="6418262"/>
                </a:lnTo>
                <a:lnTo>
                  <a:pt x="7154862" y="6418659"/>
                </a:lnTo>
                <a:lnTo>
                  <a:pt x="7148115" y="6420246"/>
                </a:lnTo>
                <a:lnTo>
                  <a:pt x="7140574" y="6421437"/>
                </a:lnTo>
                <a:lnTo>
                  <a:pt x="7133827" y="6423421"/>
                </a:lnTo>
                <a:lnTo>
                  <a:pt x="7119540" y="6428184"/>
                </a:lnTo>
                <a:lnTo>
                  <a:pt x="7105649" y="6432946"/>
                </a:lnTo>
                <a:lnTo>
                  <a:pt x="7091759" y="6437709"/>
                </a:lnTo>
                <a:lnTo>
                  <a:pt x="7077471" y="6441677"/>
                </a:lnTo>
                <a:lnTo>
                  <a:pt x="7070327" y="6443662"/>
                </a:lnTo>
                <a:lnTo>
                  <a:pt x="7063580" y="6445249"/>
                </a:lnTo>
                <a:lnTo>
                  <a:pt x="7056040" y="6446043"/>
                </a:lnTo>
                <a:lnTo>
                  <a:pt x="7049293" y="6446837"/>
                </a:lnTo>
                <a:lnTo>
                  <a:pt x="7042546" y="6446837"/>
                </a:lnTo>
                <a:lnTo>
                  <a:pt x="7035402" y="6445646"/>
                </a:lnTo>
                <a:lnTo>
                  <a:pt x="7028655" y="6444059"/>
                </a:lnTo>
                <a:lnTo>
                  <a:pt x="7021909" y="6442471"/>
                </a:lnTo>
                <a:lnTo>
                  <a:pt x="7014765" y="6439296"/>
                </a:lnTo>
                <a:lnTo>
                  <a:pt x="7008415" y="6435327"/>
                </a:lnTo>
                <a:lnTo>
                  <a:pt x="7001668" y="6430962"/>
                </a:lnTo>
                <a:lnTo>
                  <a:pt x="6994921" y="6425009"/>
                </a:lnTo>
                <a:lnTo>
                  <a:pt x="6989762" y="6422627"/>
                </a:lnTo>
                <a:lnTo>
                  <a:pt x="6984999" y="6420643"/>
                </a:lnTo>
                <a:lnTo>
                  <a:pt x="6979443" y="6418659"/>
                </a:lnTo>
                <a:lnTo>
                  <a:pt x="6974284" y="6417865"/>
                </a:lnTo>
                <a:lnTo>
                  <a:pt x="6963965" y="6415880"/>
                </a:lnTo>
                <a:lnTo>
                  <a:pt x="6952852" y="6414293"/>
                </a:lnTo>
                <a:lnTo>
                  <a:pt x="6942137" y="6414293"/>
                </a:lnTo>
                <a:lnTo>
                  <a:pt x="6931421" y="6414293"/>
                </a:lnTo>
                <a:lnTo>
                  <a:pt x="6909196" y="6415087"/>
                </a:lnTo>
                <a:lnTo>
                  <a:pt x="6898480" y="6415880"/>
                </a:lnTo>
                <a:lnTo>
                  <a:pt x="6887765" y="6416277"/>
                </a:lnTo>
                <a:lnTo>
                  <a:pt x="6876652" y="6415880"/>
                </a:lnTo>
                <a:lnTo>
                  <a:pt x="6865937" y="6415087"/>
                </a:lnTo>
                <a:lnTo>
                  <a:pt x="6855221" y="6413102"/>
                </a:lnTo>
                <a:lnTo>
                  <a:pt x="6850459" y="6411912"/>
                </a:lnTo>
                <a:lnTo>
                  <a:pt x="6844902" y="6410324"/>
                </a:lnTo>
                <a:lnTo>
                  <a:pt x="6840140" y="6408340"/>
                </a:lnTo>
                <a:lnTo>
                  <a:pt x="6834980" y="6406355"/>
                </a:lnTo>
                <a:lnTo>
                  <a:pt x="6829821" y="6403577"/>
                </a:lnTo>
                <a:lnTo>
                  <a:pt x="6824662" y="6400402"/>
                </a:lnTo>
                <a:lnTo>
                  <a:pt x="6818312" y="6397227"/>
                </a:lnTo>
                <a:lnTo>
                  <a:pt x="6812359" y="6394449"/>
                </a:lnTo>
                <a:lnTo>
                  <a:pt x="6807199" y="6393259"/>
                </a:lnTo>
                <a:lnTo>
                  <a:pt x="6802040" y="6393259"/>
                </a:lnTo>
                <a:lnTo>
                  <a:pt x="6797277" y="6394052"/>
                </a:lnTo>
                <a:lnTo>
                  <a:pt x="6793309" y="6395640"/>
                </a:lnTo>
                <a:lnTo>
                  <a:pt x="6789340" y="6397624"/>
                </a:lnTo>
                <a:lnTo>
                  <a:pt x="6785371" y="6400402"/>
                </a:lnTo>
                <a:lnTo>
                  <a:pt x="6781402" y="6403577"/>
                </a:lnTo>
                <a:lnTo>
                  <a:pt x="6778227" y="6406752"/>
                </a:lnTo>
                <a:lnTo>
                  <a:pt x="6771084" y="6414293"/>
                </a:lnTo>
                <a:lnTo>
                  <a:pt x="6764337" y="6421040"/>
                </a:lnTo>
                <a:lnTo>
                  <a:pt x="6760765" y="6424215"/>
                </a:lnTo>
                <a:lnTo>
                  <a:pt x="6756796" y="6426596"/>
                </a:lnTo>
                <a:lnTo>
                  <a:pt x="6744493" y="6433740"/>
                </a:lnTo>
                <a:lnTo>
                  <a:pt x="6732190" y="6441280"/>
                </a:lnTo>
                <a:lnTo>
                  <a:pt x="6720680" y="6449615"/>
                </a:lnTo>
                <a:lnTo>
                  <a:pt x="6715124" y="6453584"/>
                </a:lnTo>
                <a:lnTo>
                  <a:pt x="6709568" y="6457949"/>
                </a:lnTo>
                <a:lnTo>
                  <a:pt x="6699249" y="6467871"/>
                </a:lnTo>
                <a:lnTo>
                  <a:pt x="6689724" y="6476205"/>
                </a:lnTo>
                <a:lnTo>
                  <a:pt x="6685359" y="6479777"/>
                </a:lnTo>
                <a:lnTo>
                  <a:pt x="6680596" y="6482555"/>
                </a:lnTo>
                <a:lnTo>
                  <a:pt x="6676230" y="6484540"/>
                </a:lnTo>
                <a:lnTo>
                  <a:pt x="6672262" y="6485334"/>
                </a:lnTo>
                <a:lnTo>
                  <a:pt x="6669087" y="6485334"/>
                </a:lnTo>
                <a:lnTo>
                  <a:pt x="6667102" y="6484937"/>
                </a:lnTo>
                <a:lnTo>
                  <a:pt x="6665118" y="6484143"/>
                </a:lnTo>
                <a:lnTo>
                  <a:pt x="6663530" y="6482952"/>
                </a:lnTo>
                <a:lnTo>
                  <a:pt x="6661546" y="6481762"/>
                </a:lnTo>
                <a:lnTo>
                  <a:pt x="6658768" y="6477793"/>
                </a:lnTo>
                <a:lnTo>
                  <a:pt x="6655196" y="6471840"/>
                </a:lnTo>
                <a:lnTo>
                  <a:pt x="6652418" y="6464299"/>
                </a:lnTo>
                <a:lnTo>
                  <a:pt x="6649640" y="6455171"/>
                </a:lnTo>
                <a:lnTo>
                  <a:pt x="6647259" y="6443265"/>
                </a:lnTo>
                <a:lnTo>
                  <a:pt x="6646068" y="6439296"/>
                </a:lnTo>
                <a:lnTo>
                  <a:pt x="6644084" y="6435327"/>
                </a:lnTo>
                <a:lnTo>
                  <a:pt x="6640909" y="6431359"/>
                </a:lnTo>
                <a:lnTo>
                  <a:pt x="6637337" y="6428184"/>
                </a:lnTo>
                <a:lnTo>
                  <a:pt x="6632971" y="6424612"/>
                </a:lnTo>
                <a:lnTo>
                  <a:pt x="6628209" y="6421040"/>
                </a:lnTo>
                <a:lnTo>
                  <a:pt x="6617890" y="6414293"/>
                </a:lnTo>
                <a:lnTo>
                  <a:pt x="6605984" y="6407943"/>
                </a:lnTo>
                <a:lnTo>
                  <a:pt x="6594077" y="6401990"/>
                </a:lnTo>
                <a:lnTo>
                  <a:pt x="6582568" y="6395640"/>
                </a:lnTo>
                <a:lnTo>
                  <a:pt x="6571852" y="6388893"/>
                </a:lnTo>
                <a:lnTo>
                  <a:pt x="6565899" y="6396037"/>
                </a:lnTo>
                <a:lnTo>
                  <a:pt x="6559549" y="6402387"/>
                </a:lnTo>
                <a:lnTo>
                  <a:pt x="6552802" y="6408737"/>
                </a:lnTo>
                <a:lnTo>
                  <a:pt x="6546452" y="6414293"/>
                </a:lnTo>
                <a:lnTo>
                  <a:pt x="6540102" y="6419055"/>
                </a:lnTo>
                <a:lnTo>
                  <a:pt x="6533752" y="6424215"/>
                </a:lnTo>
                <a:lnTo>
                  <a:pt x="6527402" y="6428184"/>
                </a:lnTo>
                <a:lnTo>
                  <a:pt x="6520655" y="6432152"/>
                </a:lnTo>
                <a:lnTo>
                  <a:pt x="6513512" y="6434930"/>
                </a:lnTo>
                <a:lnTo>
                  <a:pt x="6507162" y="6437709"/>
                </a:lnTo>
                <a:lnTo>
                  <a:pt x="6500415" y="6440487"/>
                </a:lnTo>
                <a:lnTo>
                  <a:pt x="6493668" y="6442471"/>
                </a:lnTo>
                <a:lnTo>
                  <a:pt x="6486524" y="6444059"/>
                </a:lnTo>
                <a:lnTo>
                  <a:pt x="6479380" y="6445646"/>
                </a:lnTo>
                <a:lnTo>
                  <a:pt x="6472237" y="6446837"/>
                </a:lnTo>
                <a:lnTo>
                  <a:pt x="6465490" y="6447234"/>
                </a:lnTo>
                <a:lnTo>
                  <a:pt x="6458346" y="6447630"/>
                </a:lnTo>
                <a:lnTo>
                  <a:pt x="6450805" y="6447630"/>
                </a:lnTo>
                <a:lnTo>
                  <a:pt x="6436518" y="6446837"/>
                </a:lnTo>
                <a:lnTo>
                  <a:pt x="6421834" y="6444852"/>
                </a:lnTo>
                <a:lnTo>
                  <a:pt x="6407149" y="6441677"/>
                </a:lnTo>
                <a:lnTo>
                  <a:pt x="6391671" y="6438502"/>
                </a:lnTo>
                <a:lnTo>
                  <a:pt x="6376987" y="6433740"/>
                </a:lnTo>
                <a:lnTo>
                  <a:pt x="6361905" y="6428580"/>
                </a:lnTo>
                <a:lnTo>
                  <a:pt x="6346427" y="6423024"/>
                </a:lnTo>
                <a:lnTo>
                  <a:pt x="6340077" y="6424215"/>
                </a:lnTo>
                <a:lnTo>
                  <a:pt x="6333727" y="6425009"/>
                </a:lnTo>
                <a:lnTo>
                  <a:pt x="6327377" y="6426993"/>
                </a:lnTo>
                <a:lnTo>
                  <a:pt x="6320630" y="6429374"/>
                </a:lnTo>
                <a:lnTo>
                  <a:pt x="6307930" y="6433343"/>
                </a:lnTo>
                <a:lnTo>
                  <a:pt x="6301580" y="6435327"/>
                </a:lnTo>
                <a:lnTo>
                  <a:pt x="6294834" y="6436518"/>
                </a:lnTo>
                <a:lnTo>
                  <a:pt x="6289277" y="6436518"/>
                </a:lnTo>
                <a:lnTo>
                  <a:pt x="6286102" y="6435724"/>
                </a:lnTo>
                <a:lnTo>
                  <a:pt x="6283324" y="6435327"/>
                </a:lnTo>
                <a:lnTo>
                  <a:pt x="6280149" y="6434930"/>
                </a:lnTo>
                <a:lnTo>
                  <a:pt x="6277371" y="6433343"/>
                </a:lnTo>
                <a:lnTo>
                  <a:pt x="6274196" y="6432152"/>
                </a:lnTo>
                <a:lnTo>
                  <a:pt x="6271815" y="6430168"/>
                </a:lnTo>
                <a:lnTo>
                  <a:pt x="6269434" y="6427390"/>
                </a:lnTo>
                <a:lnTo>
                  <a:pt x="6267052" y="6424612"/>
                </a:lnTo>
                <a:lnTo>
                  <a:pt x="6264671" y="6421040"/>
                </a:lnTo>
                <a:lnTo>
                  <a:pt x="6261893" y="6417071"/>
                </a:lnTo>
                <a:lnTo>
                  <a:pt x="6260305" y="6412705"/>
                </a:lnTo>
                <a:lnTo>
                  <a:pt x="6258321" y="6407943"/>
                </a:lnTo>
                <a:lnTo>
                  <a:pt x="6256337" y="6402387"/>
                </a:lnTo>
                <a:lnTo>
                  <a:pt x="6254352" y="6396037"/>
                </a:lnTo>
                <a:lnTo>
                  <a:pt x="6252765" y="6393655"/>
                </a:lnTo>
                <a:lnTo>
                  <a:pt x="6251177" y="6391671"/>
                </a:lnTo>
                <a:lnTo>
                  <a:pt x="6248796" y="6391274"/>
                </a:lnTo>
                <a:lnTo>
                  <a:pt x="6246018" y="6391274"/>
                </a:lnTo>
                <a:lnTo>
                  <a:pt x="6242446" y="6391671"/>
                </a:lnTo>
                <a:lnTo>
                  <a:pt x="6238477" y="6393259"/>
                </a:lnTo>
                <a:lnTo>
                  <a:pt x="6234509" y="6395243"/>
                </a:lnTo>
                <a:lnTo>
                  <a:pt x="6230143" y="6397624"/>
                </a:lnTo>
                <a:lnTo>
                  <a:pt x="6221412" y="6403577"/>
                </a:lnTo>
                <a:lnTo>
                  <a:pt x="6212284" y="6410324"/>
                </a:lnTo>
                <a:lnTo>
                  <a:pt x="6196409" y="6422627"/>
                </a:lnTo>
                <a:lnTo>
                  <a:pt x="6197996" y="6428184"/>
                </a:lnTo>
                <a:lnTo>
                  <a:pt x="6200774" y="6433740"/>
                </a:lnTo>
                <a:lnTo>
                  <a:pt x="6203155" y="6439296"/>
                </a:lnTo>
                <a:lnTo>
                  <a:pt x="6205140" y="6444852"/>
                </a:lnTo>
                <a:lnTo>
                  <a:pt x="6205537" y="6447630"/>
                </a:lnTo>
                <a:lnTo>
                  <a:pt x="6205537" y="6450012"/>
                </a:lnTo>
                <a:lnTo>
                  <a:pt x="6205140" y="6452790"/>
                </a:lnTo>
                <a:lnTo>
                  <a:pt x="6203949" y="6455568"/>
                </a:lnTo>
                <a:lnTo>
                  <a:pt x="6201965" y="6457949"/>
                </a:lnTo>
                <a:lnTo>
                  <a:pt x="6199584" y="6460330"/>
                </a:lnTo>
                <a:lnTo>
                  <a:pt x="6196805" y="6463109"/>
                </a:lnTo>
                <a:lnTo>
                  <a:pt x="6192440" y="6464696"/>
                </a:lnTo>
                <a:lnTo>
                  <a:pt x="6116240" y="6467871"/>
                </a:lnTo>
                <a:lnTo>
                  <a:pt x="6114255" y="6464299"/>
                </a:lnTo>
                <a:lnTo>
                  <a:pt x="6112271" y="6461918"/>
                </a:lnTo>
                <a:lnTo>
                  <a:pt x="6110287" y="6459537"/>
                </a:lnTo>
                <a:lnTo>
                  <a:pt x="6108302" y="6457552"/>
                </a:lnTo>
                <a:lnTo>
                  <a:pt x="6105921" y="6455568"/>
                </a:lnTo>
                <a:lnTo>
                  <a:pt x="6103540" y="6453980"/>
                </a:lnTo>
                <a:lnTo>
                  <a:pt x="6097984" y="6451996"/>
                </a:lnTo>
                <a:lnTo>
                  <a:pt x="6092427" y="6451202"/>
                </a:lnTo>
                <a:lnTo>
                  <a:pt x="6086474" y="6451202"/>
                </a:lnTo>
                <a:lnTo>
                  <a:pt x="6080918" y="6451599"/>
                </a:lnTo>
                <a:lnTo>
                  <a:pt x="6074171" y="6452790"/>
                </a:lnTo>
                <a:lnTo>
                  <a:pt x="6067424" y="6454377"/>
                </a:lnTo>
                <a:lnTo>
                  <a:pt x="6060677" y="6457552"/>
                </a:lnTo>
                <a:lnTo>
                  <a:pt x="6053137" y="6461124"/>
                </a:lnTo>
                <a:lnTo>
                  <a:pt x="6046390" y="6464299"/>
                </a:lnTo>
                <a:lnTo>
                  <a:pt x="6032499" y="6471840"/>
                </a:lnTo>
                <a:lnTo>
                  <a:pt x="6025355" y="6475015"/>
                </a:lnTo>
                <a:lnTo>
                  <a:pt x="6018212" y="6477793"/>
                </a:lnTo>
                <a:lnTo>
                  <a:pt x="6011465" y="6479777"/>
                </a:lnTo>
                <a:lnTo>
                  <a:pt x="6004718" y="6480571"/>
                </a:lnTo>
                <a:lnTo>
                  <a:pt x="6001146" y="6480174"/>
                </a:lnTo>
                <a:lnTo>
                  <a:pt x="5997574" y="6480174"/>
                </a:lnTo>
                <a:lnTo>
                  <a:pt x="5993605" y="6478984"/>
                </a:lnTo>
                <a:lnTo>
                  <a:pt x="5990430" y="6478190"/>
                </a:lnTo>
                <a:lnTo>
                  <a:pt x="5986859" y="6476205"/>
                </a:lnTo>
                <a:lnTo>
                  <a:pt x="5983287" y="6474221"/>
                </a:lnTo>
                <a:lnTo>
                  <a:pt x="5980112" y="6471840"/>
                </a:lnTo>
                <a:lnTo>
                  <a:pt x="5976540" y="6468665"/>
                </a:lnTo>
                <a:lnTo>
                  <a:pt x="5972968" y="6465490"/>
                </a:lnTo>
                <a:lnTo>
                  <a:pt x="5969793" y="6461124"/>
                </a:lnTo>
                <a:lnTo>
                  <a:pt x="5966221" y="6455965"/>
                </a:lnTo>
                <a:lnTo>
                  <a:pt x="5962649" y="6451202"/>
                </a:lnTo>
                <a:lnTo>
                  <a:pt x="5959871" y="6451599"/>
                </a:lnTo>
                <a:lnTo>
                  <a:pt x="5953918" y="6453584"/>
                </a:lnTo>
                <a:lnTo>
                  <a:pt x="5950346" y="6455568"/>
                </a:lnTo>
                <a:lnTo>
                  <a:pt x="5947568" y="6457155"/>
                </a:lnTo>
                <a:lnTo>
                  <a:pt x="5945187" y="6459140"/>
                </a:lnTo>
                <a:lnTo>
                  <a:pt x="5943599" y="6461124"/>
                </a:lnTo>
                <a:lnTo>
                  <a:pt x="5940821" y="6467871"/>
                </a:lnTo>
                <a:lnTo>
                  <a:pt x="5937646" y="6474221"/>
                </a:lnTo>
                <a:lnTo>
                  <a:pt x="5934471" y="6479777"/>
                </a:lnTo>
                <a:lnTo>
                  <a:pt x="5931296" y="6484540"/>
                </a:lnTo>
                <a:lnTo>
                  <a:pt x="5927724" y="6488905"/>
                </a:lnTo>
                <a:lnTo>
                  <a:pt x="5924549" y="6493271"/>
                </a:lnTo>
                <a:lnTo>
                  <a:pt x="5921374" y="6496843"/>
                </a:lnTo>
                <a:lnTo>
                  <a:pt x="5918199" y="6499621"/>
                </a:lnTo>
                <a:lnTo>
                  <a:pt x="5914627" y="6502399"/>
                </a:lnTo>
                <a:lnTo>
                  <a:pt x="5910659" y="6504780"/>
                </a:lnTo>
                <a:lnTo>
                  <a:pt x="5907087" y="6505971"/>
                </a:lnTo>
                <a:lnTo>
                  <a:pt x="5903912" y="6507559"/>
                </a:lnTo>
                <a:lnTo>
                  <a:pt x="5899943" y="6508749"/>
                </a:lnTo>
                <a:lnTo>
                  <a:pt x="5896371" y="6509146"/>
                </a:lnTo>
                <a:lnTo>
                  <a:pt x="5892402" y="6509543"/>
                </a:lnTo>
                <a:lnTo>
                  <a:pt x="5889227" y="6509543"/>
                </a:lnTo>
                <a:lnTo>
                  <a:pt x="5885259" y="6509146"/>
                </a:lnTo>
                <a:lnTo>
                  <a:pt x="5881290" y="6507955"/>
                </a:lnTo>
                <a:lnTo>
                  <a:pt x="5873352" y="6505971"/>
                </a:lnTo>
                <a:lnTo>
                  <a:pt x="5865415" y="6502796"/>
                </a:lnTo>
                <a:lnTo>
                  <a:pt x="5857477" y="6498430"/>
                </a:lnTo>
                <a:lnTo>
                  <a:pt x="5849143" y="6493271"/>
                </a:lnTo>
                <a:lnTo>
                  <a:pt x="5841602" y="6488112"/>
                </a:lnTo>
                <a:lnTo>
                  <a:pt x="5824537" y="6475809"/>
                </a:lnTo>
                <a:lnTo>
                  <a:pt x="5810646" y="6476205"/>
                </a:lnTo>
                <a:lnTo>
                  <a:pt x="5796755" y="6476205"/>
                </a:lnTo>
                <a:lnTo>
                  <a:pt x="5783262" y="6475015"/>
                </a:lnTo>
                <a:lnTo>
                  <a:pt x="5776515" y="6474221"/>
                </a:lnTo>
                <a:lnTo>
                  <a:pt x="5770165" y="6472634"/>
                </a:lnTo>
                <a:lnTo>
                  <a:pt x="5763815" y="6471443"/>
                </a:lnTo>
                <a:lnTo>
                  <a:pt x="5757465" y="6468665"/>
                </a:lnTo>
                <a:lnTo>
                  <a:pt x="5751115" y="6466284"/>
                </a:lnTo>
                <a:lnTo>
                  <a:pt x="5744765" y="6463505"/>
                </a:lnTo>
                <a:lnTo>
                  <a:pt x="5738415" y="6459537"/>
                </a:lnTo>
                <a:lnTo>
                  <a:pt x="5731668" y="6455171"/>
                </a:lnTo>
                <a:lnTo>
                  <a:pt x="5726112" y="6450012"/>
                </a:lnTo>
                <a:lnTo>
                  <a:pt x="5719365" y="6444852"/>
                </a:lnTo>
                <a:lnTo>
                  <a:pt x="5715793" y="6441280"/>
                </a:lnTo>
                <a:lnTo>
                  <a:pt x="5712221" y="6438899"/>
                </a:lnTo>
                <a:lnTo>
                  <a:pt x="5708252" y="6436915"/>
                </a:lnTo>
                <a:lnTo>
                  <a:pt x="5704680" y="6435327"/>
                </a:lnTo>
                <a:lnTo>
                  <a:pt x="5700712" y="6434534"/>
                </a:lnTo>
                <a:lnTo>
                  <a:pt x="5696346" y="6433343"/>
                </a:lnTo>
                <a:lnTo>
                  <a:pt x="5692377" y="6432946"/>
                </a:lnTo>
                <a:lnTo>
                  <a:pt x="5688409" y="6432946"/>
                </a:lnTo>
                <a:lnTo>
                  <a:pt x="5679677" y="6433740"/>
                </a:lnTo>
                <a:lnTo>
                  <a:pt x="5671343" y="6435327"/>
                </a:lnTo>
                <a:lnTo>
                  <a:pt x="5662612" y="6437312"/>
                </a:lnTo>
                <a:lnTo>
                  <a:pt x="5653087" y="6440487"/>
                </a:lnTo>
                <a:lnTo>
                  <a:pt x="5644355" y="6442868"/>
                </a:lnTo>
                <a:lnTo>
                  <a:pt x="5635227" y="6445249"/>
                </a:lnTo>
                <a:lnTo>
                  <a:pt x="5625702" y="6446837"/>
                </a:lnTo>
                <a:lnTo>
                  <a:pt x="5616177" y="6447630"/>
                </a:lnTo>
                <a:lnTo>
                  <a:pt x="5611812" y="6448027"/>
                </a:lnTo>
                <a:lnTo>
                  <a:pt x="5607446" y="6447630"/>
                </a:lnTo>
                <a:lnTo>
                  <a:pt x="5602684" y="6447234"/>
                </a:lnTo>
                <a:lnTo>
                  <a:pt x="5598318" y="6446043"/>
                </a:lnTo>
                <a:lnTo>
                  <a:pt x="5593952" y="6445249"/>
                </a:lnTo>
                <a:lnTo>
                  <a:pt x="5589190" y="6443265"/>
                </a:lnTo>
                <a:lnTo>
                  <a:pt x="5584824" y="6441280"/>
                </a:lnTo>
                <a:lnTo>
                  <a:pt x="5580459" y="6438502"/>
                </a:lnTo>
                <a:lnTo>
                  <a:pt x="5568552" y="6455965"/>
                </a:lnTo>
                <a:lnTo>
                  <a:pt x="5563790" y="6463109"/>
                </a:lnTo>
                <a:lnTo>
                  <a:pt x="5558234" y="6469459"/>
                </a:lnTo>
                <a:lnTo>
                  <a:pt x="5552280" y="6474618"/>
                </a:lnTo>
                <a:lnTo>
                  <a:pt x="5546724" y="6478984"/>
                </a:lnTo>
                <a:lnTo>
                  <a:pt x="5540771" y="6482952"/>
                </a:lnTo>
                <a:lnTo>
                  <a:pt x="5533627" y="6486127"/>
                </a:lnTo>
                <a:lnTo>
                  <a:pt x="5527277" y="6488112"/>
                </a:lnTo>
                <a:lnTo>
                  <a:pt x="5520530" y="6490096"/>
                </a:lnTo>
                <a:lnTo>
                  <a:pt x="5514180" y="6490493"/>
                </a:lnTo>
                <a:lnTo>
                  <a:pt x="5507434" y="6490890"/>
                </a:lnTo>
                <a:lnTo>
                  <a:pt x="5500290" y="6490493"/>
                </a:lnTo>
                <a:lnTo>
                  <a:pt x="5493940" y="6489302"/>
                </a:lnTo>
                <a:lnTo>
                  <a:pt x="5487590" y="6488112"/>
                </a:lnTo>
                <a:lnTo>
                  <a:pt x="5481240" y="6485334"/>
                </a:lnTo>
                <a:lnTo>
                  <a:pt x="5475287" y="6482952"/>
                </a:lnTo>
                <a:lnTo>
                  <a:pt x="5469730" y="6479777"/>
                </a:lnTo>
                <a:lnTo>
                  <a:pt x="5463380" y="6476205"/>
                </a:lnTo>
                <a:lnTo>
                  <a:pt x="5457824" y="6473824"/>
                </a:lnTo>
                <a:lnTo>
                  <a:pt x="5451871" y="6472237"/>
                </a:lnTo>
                <a:lnTo>
                  <a:pt x="5446712" y="6471840"/>
                </a:lnTo>
                <a:lnTo>
                  <a:pt x="5441949" y="6471840"/>
                </a:lnTo>
                <a:lnTo>
                  <a:pt x="5437584" y="6472634"/>
                </a:lnTo>
                <a:lnTo>
                  <a:pt x="5433218" y="6474221"/>
                </a:lnTo>
                <a:lnTo>
                  <a:pt x="5428455" y="6476205"/>
                </a:lnTo>
                <a:lnTo>
                  <a:pt x="5420915" y="6480571"/>
                </a:lnTo>
                <a:lnTo>
                  <a:pt x="5412977" y="6484937"/>
                </a:lnTo>
                <a:lnTo>
                  <a:pt x="5409009" y="6486921"/>
                </a:lnTo>
                <a:lnTo>
                  <a:pt x="5405040" y="6488905"/>
                </a:lnTo>
                <a:lnTo>
                  <a:pt x="5400674" y="6490096"/>
                </a:lnTo>
                <a:lnTo>
                  <a:pt x="5396309" y="6490890"/>
                </a:lnTo>
                <a:lnTo>
                  <a:pt x="5383609" y="6478984"/>
                </a:lnTo>
                <a:lnTo>
                  <a:pt x="5370512" y="6467871"/>
                </a:lnTo>
                <a:lnTo>
                  <a:pt x="5363765" y="6462315"/>
                </a:lnTo>
                <a:lnTo>
                  <a:pt x="5357018" y="6457949"/>
                </a:lnTo>
                <a:lnTo>
                  <a:pt x="5349874" y="6453584"/>
                </a:lnTo>
                <a:lnTo>
                  <a:pt x="5343127" y="6449615"/>
                </a:lnTo>
                <a:lnTo>
                  <a:pt x="5335587" y="6446043"/>
                </a:lnTo>
                <a:lnTo>
                  <a:pt x="5328046" y="6443265"/>
                </a:lnTo>
                <a:lnTo>
                  <a:pt x="5320109" y="6440884"/>
                </a:lnTo>
                <a:lnTo>
                  <a:pt x="5311774" y="6439296"/>
                </a:lnTo>
                <a:lnTo>
                  <a:pt x="5303440" y="6438899"/>
                </a:lnTo>
                <a:lnTo>
                  <a:pt x="5293915" y="6438899"/>
                </a:lnTo>
                <a:lnTo>
                  <a:pt x="5284787" y="6439693"/>
                </a:lnTo>
                <a:lnTo>
                  <a:pt x="5274865" y="6441677"/>
                </a:lnTo>
                <a:lnTo>
                  <a:pt x="5268118" y="6443662"/>
                </a:lnTo>
                <a:lnTo>
                  <a:pt x="5262165" y="6446837"/>
                </a:lnTo>
                <a:lnTo>
                  <a:pt x="5257799" y="6450012"/>
                </a:lnTo>
                <a:lnTo>
                  <a:pt x="5253830" y="6453584"/>
                </a:lnTo>
                <a:lnTo>
                  <a:pt x="5251052" y="6457949"/>
                </a:lnTo>
                <a:lnTo>
                  <a:pt x="5249465" y="6463505"/>
                </a:lnTo>
                <a:lnTo>
                  <a:pt x="5247877" y="6468665"/>
                </a:lnTo>
                <a:lnTo>
                  <a:pt x="5246687" y="6474618"/>
                </a:lnTo>
                <a:lnTo>
                  <a:pt x="5246290" y="6484540"/>
                </a:lnTo>
                <a:lnTo>
                  <a:pt x="5245893" y="6492080"/>
                </a:lnTo>
                <a:lnTo>
                  <a:pt x="5244305" y="6498430"/>
                </a:lnTo>
                <a:lnTo>
                  <a:pt x="5242321" y="6503193"/>
                </a:lnTo>
                <a:lnTo>
                  <a:pt x="5240337" y="6507162"/>
                </a:lnTo>
                <a:lnTo>
                  <a:pt x="5237559" y="6509543"/>
                </a:lnTo>
                <a:lnTo>
                  <a:pt x="5234384" y="6510734"/>
                </a:lnTo>
                <a:lnTo>
                  <a:pt x="5231210" y="6511130"/>
                </a:lnTo>
                <a:lnTo>
                  <a:pt x="5227240" y="6510734"/>
                </a:lnTo>
                <a:lnTo>
                  <a:pt x="5223271" y="6509543"/>
                </a:lnTo>
                <a:lnTo>
                  <a:pt x="5219302" y="6507559"/>
                </a:lnTo>
                <a:lnTo>
                  <a:pt x="5214937" y="6505177"/>
                </a:lnTo>
                <a:lnTo>
                  <a:pt x="5205412" y="6499224"/>
                </a:lnTo>
                <a:lnTo>
                  <a:pt x="5196285" y="6492477"/>
                </a:lnTo>
                <a:lnTo>
                  <a:pt x="5185965" y="6489302"/>
                </a:lnTo>
                <a:lnTo>
                  <a:pt x="5175646" y="6486921"/>
                </a:lnTo>
                <a:lnTo>
                  <a:pt x="5164931" y="6485334"/>
                </a:lnTo>
                <a:lnTo>
                  <a:pt x="5153818" y="6484540"/>
                </a:lnTo>
                <a:lnTo>
                  <a:pt x="5142705" y="6484143"/>
                </a:lnTo>
                <a:lnTo>
                  <a:pt x="5131990" y="6484143"/>
                </a:lnTo>
                <a:lnTo>
                  <a:pt x="5109765" y="6483746"/>
                </a:lnTo>
                <a:lnTo>
                  <a:pt x="5099049" y="6483746"/>
                </a:lnTo>
                <a:lnTo>
                  <a:pt x="5087937" y="6482555"/>
                </a:lnTo>
                <a:lnTo>
                  <a:pt x="5077221" y="6480968"/>
                </a:lnTo>
                <a:lnTo>
                  <a:pt x="5066505" y="6478984"/>
                </a:lnTo>
                <a:lnTo>
                  <a:pt x="5056188" y="6475809"/>
                </a:lnTo>
                <a:lnTo>
                  <a:pt x="5051424" y="6473824"/>
                </a:lnTo>
                <a:lnTo>
                  <a:pt x="5046266" y="6471840"/>
                </a:lnTo>
                <a:lnTo>
                  <a:pt x="5041105" y="6468665"/>
                </a:lnTo>
                <a:lnTo>
                  <a:pt x="5035946" y="6465887"/>
                </a:lnTo>
                <a:lnTo>
                  <a:pt x="5031580" y="6463109"/>
                </a:lnTo>
                <a:lnTo>
                  <a:pt x="5026818" y="6459140"/>
                </a:lnTo>
                <a:lnTo>
                  <a:pt x="4992687" y="6467871"/>
                </a:lnTo>
                <a:lnTo>
                  <a:pt x="4976018" y="6472634"/>
                </a:lnTo>
                <a:lnTo>
                  <a:pt x="4959746" y="6478190"/>
                </a:lnTo>
                <a:lnTo>
                  <a:pt x="4943474" y="6484540"/>
                </a:lnTo>
                <a:lnTo>
                  <a:pt x="4935935" y="6488112"/>
                </a:lnTo>
                <a:lnTo>
                  <a:pt x="4927996" y="6492080"/>
                </a:lnTo>
                <a:lnTo>
                  <a:pt x="4920455" y="6495652"/>
                </a:lnTo>
                <a:lnTo>
                  <a:pt x="4913312" y="6500812"/>
                </a:lnTo>
                <a:lnTo>
                  <a:pt x="4905771" y="6505574"/>
                </a:lnTo>
                <a:lnTo>
                  <a:pt x="4898230" y="6511130"/>
                </a:lnTo>
                <a:lnTo>
                  <a:pt x="4893071" y="6515099"/>
                </a:lnTo>
                <a:lnTo>
                  <a:pt x="4887912" y="6517877"/>
                </a:lnTo>
                <a:lnTo>
                  <a:pt x="4882752" y="6519862"/>
                </a:lnTo>
                <a:lnTo>
                  <a:pt x="4880371" y="6521052"/>
                </a:lnTo>
                <a:lnTo>
                  <a:pt x="4877593" y="6521052"/>
                </a:lnTo>
                <a:lnTo>
                  <a:pt x="4875212" y="6521052"/>
                </a:lnTo>
                <a:lnTo>
                  <a:pt x="4872830" y="6520259"/>
                </a:lnTo>
                <a:lnTo>
                  <a:pt x="4870449" y="6519465"/>
                </a:lnTo>
                <a:lnTo>
                  <a:pt x="4868068" y="6517877"/>
                </a:lnTo>
                <a:lnTo>
                  <a:pt x="4865290" y="6515496"/>
                </a:lnTo>
                <a:lnTo>
                  <a:pt x="4863702" y="6513115"/>
                </a:lnTo>
                <a:lnTo>
                  <a:pt x="4861718" y="6509543"/>
                </a:lnTo>
                <a:lnTo>
                  <a:pt x="4859734" y="6505971"/>
                </a:lnTo>
                <a:lnTo>
                  <a:pt x="4859734" y="6505574"/>
                </a:lnTo>
                <a:lnTo>
                  <a:pt x="4853780" y="6504780"/>
                </a:lnTo>
                <a:lnTo>
                  <a:pt x="4848224" y="6502796"/>
                </a:lnTo>
                <a:lnTo>
                  <a:pt x="4843463" y="6500812"/>
                </a:lnTo>
                <a:lnTo>
                  <a:pt x="4837905" y="6497637"/>
                </a:lnTo>
                <a:lnTo>
                  <a:pt x="4827984" y="6491287"/>
                </a:lnTo>
                <a:lnTo>
                  <a:pt x="4818459" y="6484937"/>
                </a:lnTo>
                <a:lnTo>
                  <a:pt x="4813299" y="6482159"/>
                </a:lnTo>
                <a:lnTo>
                  <a:pt x="4808140" y="6479777"/>
                </a:lnTo>
                <a:lnTo>
                  <a:pt x="4802980" y="6476999"/>
                </a:lnTo>
                <a:lnTo>
                  <a:pt x="4797821" y="6475015"/>
                </a:lnTo>
                <a:lnTo>
                  <a:pt x="4791868" y="6474221"/>
                </a:lnTo>
                <a:lnTo>
                  <a:pt x="4785916" y="6473824"/>
                </a:lnTo>
                <a:lnTo>
                  <a:pt x="4779565" y="6473824"/>
                </a:lnTo>
                <a:lnTo>
                  <a:pt x="4773215" y="6475015"/>
                </a:lnTo>
                <a:lnTo>
                  <a:pt x="4759324" y="6472634"/>
                </a:lnTo>
                <a:lnTo>
                  <a:pt x="4745037" y="6470649"/>
                </a:lnTo>
                <a:lnTo>
                  <a:pt x="4731147" y="6469855"/>
                </a:lnTo>
                <a:lnTo>
                  <a:pt x="4717652" y="6469459"/>
                </a:lnTo>
                <a:lnTo>
                  <a:pt x="4703366" y="6469459"/>
                </a:lnTo>
                <a:lnTo>
                  <a:pt x="4689474" y="6470252"/>
                </a:lnTo>
                <a:lnTo>
                  <a:pt x="4675980" y="6471443"/>
                </a:lnTo>
                <a:lnTo>
                  <a:pt x="4662090" y="6472634"/>
                </a:lnTo>
                <a:lnTo>
                  <a:pt x="4634705" y="6476602"/>
                </a:lnTo>
                <a:lnTo>
                  <a:pt x="4606924" y="6480571"/>
                </a:lnTo>
                <a:lnTo>
                  <a:pt x="4579540" y="6484540"/>
                </a:lnTo>
                <a:lnTo>
                  <a:pt x="4565649" y="6485334"/>
                </a:lnTo>
                <a:lnTo>
                  <a:pt x="4551362" y="6486921"/>
                </a:lnTo>
                <a:lnTo>
                  <a:pt x="4539852" y="6487318"/>
                </a:lnTo>
                <a:lnTo>
                  <a:pt x="4528344" y="6487318"/>
                </a:lnTo>
                <a:lnTo>
                  <a:pt x="4517627" y="6487318"/>
                </a:lnTo>
                <a:lnTo>
                  <a:pt x="4506912" y="6486524"/>
                </a:lnTo>
                <a:lnTo>
                  <a:pt x="4495799" y="6484937"/>
                </a:lnTo>
                <a:lnTo>
                  <a:pt x="4485480" y="6482555"/>
                </a:lnTo>
                <a:lnTo>
                  <a:pt x="4475162" y="6478587"/>
                </a:lnTo>
                <a:lnTo>
                  <a:pt x="4470399" y="6476205"/>
                </a:lnTo>
                <a:lnTo>
                  <a:pt x="4464843" y="6473824"/>
                </a:lnTo>
                <a:lnTo>
                  <a:pt x="4451746" y="6473824"/>
                </a:lnTo>
                <a:lnTo>
                  <a:pt x="4444999" y="6480571"/>
                </a:lnTo>
                <a:lnTo>
                  <a:pt x="4437855" y="6486127"/>
                </a:lnTo>
                <a:lnTo>
                  <a:pt x="4431902" y="6490096"/>
                </a:lnTo>
                <a:lnTo>
                  <a:pt x="4429124" y="6491287"/>
                </a:lnTo>
                <a:lnTo>
                  <a:pt x="4426346" y="6492477"/>
                </a:lnTo>
                <a:lnTo>
                  <a:pt x="4423172" y="6492874"/>
                </a:lnTo>
                <a:lnTo>
                  <a:pt x="4420393" y="6493271"/>
                </a:lnTo>
                <a:lnTo>
                  <a:pt x="4414837" y="6493271"/>
                </a:lnTo>
                <a:lnTo>
                  <a:pt x="4409280" y="6492477"/>
                </a:lnTo>
                <a:lnTo>
                  <a:pt x="4404121" y="6490096"/>
                </a:lnTo>
                <a:lnTo>
                  <a:pt x="4398962" y="6487318"/>
                </a:lnTo>
                <a:lnTo>
                  <a:pt x="4394199" y="6484143"/>
                </a:lnTo>
                <a:lnTo>
                  <a:pt x="4389437" y="6480174"/>
                </a:lnTo>
                <a:lnTo>
                  <a:pt x="4384277" y="6476205"/>
                </a:lnTo>
                <a:lnTo>
                  <a:pt x="4375149" y="6466680"/>
                </a:lnTo>
                <a:lnTo>
                  <a:pt x="4365624" y="6457949"/>
                </a:lnTo>
                <a:lnTo>
                  <a:pt x="4332684" y="6457949"/>
                </a:lnTo>
                <a:lnTo>
                  <a:pt x="4328318" y="6457552"/>
                </a:lnTo>
                <a:lnTo>
                  <a:pt x="4325937" y="6457552"/>
                </a:lnTo>
                <a:lnTo>
                  <a:pt x="4324349" y="6457949"/>
                </a:lnTo>
                <a:lnTo>
                  <a:pt x="4314030" y="6462315"/>
                </a:lnTo>
                <a:lnTo>
                  <a:pt x="4309665" y="6464299"/>
                </a:lnTo>
                <a:lnTo>
                  <a:pt x="4304902" y="6465490"/>
                </a:lnTo>
                <a:lnTo>
                  <a:pt x="4300537" y="6466284"/>
                </a:lnTo>
                <a:lnTo>
                  <a:pt x="4296568" y="6467474"/>
                </a:lnTo>
                <a:lnTo>
                  <a:pt x="4291805" y="6467871"/>
                </a:lnTo>
                <a:lnTo>
                  <a:pt x="4288234" y="6467871"/>
                </a:lnTo>
                <a:lnTo>
                  <a:pt x="4280296" y="6466680"/>
                </a:lnTo>
                <a:lnTo>
                  <a:pt x="4272755" y="6464696"/>
                </a:lnTo>
                <a:lnTo>
                  <a:pt x="4265612" y="6462315"/>
                </a:lnTo>
                <a:lnTo>
                  <a:pt x="4259262" y="6458346"/>
                </a:lnTo>
                <a:lnTo>
                  <a:pt x="4252516" y="6454377"/>
                </a:lnTo>
                <a:lnTo>
                  <a:pt x="4246165" y="6449615"/>
                </a:lnTo>
                <a:lnTo>
                  <a:pt x="4240212" y="6444059"/>
                </a:lnTo>
                <a:lnTo>
                  <a:pt x="4234655" y="6438502"/>
                </a:lnTo>
                <a:lnTo>
                  <a:pt x="4223146" y="6425405"/>
                </a:lnTo>
                <a:lnTo>
                  <a:pt x="4212430" y="6413102"/>
                </a:lnTo>
                <a:lnTo>
                  <a:pt x="4180284" y="6410324"/>
                </a:lnTo>
                <a:lnTo>
                  <a:pt x="4173537" y="6419055"/>
                </a:lnTo>
                <a:lnTo>
                  <a:pt x="4166790" y="6428184"/>
                </a:lnTo>
                <a:lnTo>
                  <a:pt x="4159249" y="6436915"/>
                </a:lnTo>
                <a:lnTo>
                  <a:pt x="4152105" y="6446043"/>
                </a:lnTo>
                <a:lnTo>
                  <a:pt x="4144963" y="6456362"/>
                </a:lnTo>
                <a:lnTo>
                  <a:pt x="4138612" y="6467474"/>
                </a:lnTo>
                <a:lnTo>
                  <a:pt x="4135834" y="6473427"/>
                </a:lnTo>
                <a:lnTo>
                  <a:pt x="4132659" y="6478984"/>
                </a:lnTo>
                <a:lnTo>
                  <a:pt x="4130277" y="6486127"/>
                </a:lnTo>
                <a:lnTo>
                  <a:pt x="4127897" y="6492874"/>
                </a:lnTo>
                <a:lnTo>
                  <a:pt x="4128690" y="6485334"/>
                </a:lnTo>
                <a:lnTo>
                  <a:pt x="4128690" y="6478984"/>
                </a:lnTo>
                <a:lnTo>
                  <a:pt x="4128293" y="6473824"/>
                </a:lnTo>
                <a:lnTo>
                  <a:pt x="4127499" y="6468665"/>
                </a:lnTo>
                <a:lnTo>
                  <a:pt x="4125912" y="6464299"/>
                </a:lnTo>
                <a:lnTo>
                  <a:pt x="4124324" y="6460330"/>
                </a:lnTo>
                <a:lnTo>
                  <a:pt x="4122341" y="6457552"/>
                </a:lnTo>
                <a:lnTo>
                  <a:pt x="4119959" y="6454377"/>
                </a:lnTo>
                <a:lnTo>
                  <a:pt x="4117577" y="6452790"/>
                </a:lnTo>
                <a:lnTo>
                  <a:pt x="4114799" y="6450805"/>
                </a:lnTo>
                <a:lnTo>
                  <a:pt x="4111227" y="6449218"/>
                </a:lnTo>
                <a:lnTo>
                  <a:pt x="4108053" y="6448027"/>
                </a:lnTo>
                <a:lnTo>
                  <a:pt x="4100909" y="6446837"/>
                </a:lnTo>
                <a:lnTo>
                  <a:pt x="4092971" y="6445646"/>
                </a:lnTo>
                <a:lnTo>
                  <a:pt x="4077096" y="6445249"/>
                </a:lnTo>
                <a:lnTo>
                  <a:pt x="4069555" y="6444852"/>
                </a:lnTo>
                <a:lnTo>
                  <a:pt x="4062412" y="6443662"/>
                </a:lnTo>
                <a:lnTo>
                  <a:pt x="4059237" y="6442868"/>
                </a:lnTo>
                <a:lnTo>
                  <a:pt x="4056062" y="6441280"/>
                </a:lnTo>
                <a:lnTo>
                  <a:pt x="4053284" y="6439693"/>
                </a:lnTo>
                <a:lnTo>
                  <a:pt x="4050902" y="6437709"/>
                </a:lnTo>
                <a:lnTo>
                  <a:pt x="4048124" y="6435327"/>
                </a:lnTo>
                <a:lnTo>
                  <a:pt x="4046935" y="6432549"/>
                </a:lnTo>
                <a:lnTo>
                  <a:pt x="4044949" y="6428580"/>
                </a:lnTo>
                <a:lnTo>
                  <a:pt x="4043759" y="6424612"/>
                </a:lnTo>
                <a:lnTo>
                  <a:pt x="4038599" y="6426199"/>
                </a:lnTo>
                <a:lnTo>
                  <a:pt x="4033440" y="6427390"/>
                </a:lnTo>
                <a:lnTo>
                  <a:pt x="4028677" y="6428580"/>
                </a:lnTo>
                <a:lnTo>
                  <a:pt x="4024312" y="6428977"/>
                </a:lnTo>
                <a:lnTo>
                  <a:pt x="4019152" y="6429374"/>
                </a:lnTo>
                <a:lnTo>
                  <a:pt x="4014787" y="6429374"/>
                </a:lnTo>
                <a:lnTo>
                  <a:pt x="4006452" y="6428580"/>
                </a:lnTo>
                <a:lnTo>
                  <a:pt x="3998515" y="6426596"/>
                </a:lnTo>
                <a:lnTo>
                  <a:pt x="3991371" y="6423421"/>
                </a:lnTo>
                <a:lnTo>
                  <a:pt x="3983830" y="6420246"/>
                </a:lnTo>
                <a:lnTo>
                  <a:pt x="3977084" y="6415880"/>
                </a:lnTo>
                <a:lnTo>
                  <a:pt x="3970734" y="6410721"/>
                </a:lnTo>
                <a:lnTo>
                  <a:pt x="3964385" y="6405959"/>
                </a:lnTo>
                <a:lnTo>
                  <a:pt x="3952080" y="6394052"/>
                </a:lnTo>
                <a:lnTo>
                  <a:pt x="3940175" y="6381749"/>
                </a:lnTo>
                <a:lnTo>
                  <a:pt x="3927871" y="6370637"/>
                </a:lnTo>
                <a:lnTo>
                  <a:pt x="3917949" y="6370637"/>
                </a:lnTo>
                <a:lnTo>
                  <a:pt x="3908821" y="6371034"/>
                </a:lnTo>
                <a:lnTo>
                  <a:pt x="3899296" y="6372621"/>
                </a:lnTo>
                <a:lnTo>
                  <a:pt x="3890168" y="6373415"/>
                </a:lnTo>
                <a:lnTo>
                  <a:pt x="3870721" y="6377384"/>
                </a:lnTo>
                <a:lnTo>
                  <a:pt x="3852069" y="6381749"/>
                </a:lnTo>
                <a:lnTo>
                  <a:pt x="3833415" y="6387305"/>
                </a:lnTo>
                <a:lnTo>
                  <a:pt x="3814762" y="6392465"/>
                </a:lnTo>
                <a:lnTo>
                  <a:pt x="3795712" y="6397624"/>
                </a:lnTo>
                <a:lnTo>
                  <a:pt x="3777059" y="6402387"/>
                </a:lnTo>
                <a:lnTo>
                  <a:pt x="3758405" y="6406355"/>
                </a:lnTo>
                <a:lnTo>
                  <a:pt x="3748880" y="6408340"/>
                </a:lnTo>
                <a:lnTo>
                  <a:pt x="3739355" y="6409927"/>
                </a:lnTo>
                <a:lnTo>
                  <a:pt x="3729830" y="6410721"/>
                </a:lnTo>
                <a:lnTo>
                  <a:pt x="3720305" y="6411118"/>
                </a:lnTo>
                <a:lnTo>
                  <a:pt x="3711177" y="6411912"/>
                </a:lnTo>
                <a:lnTo>
                  <a:pt x="3701255" y="6411118"/>
                </a:lnTo>
                <a:lnTo>
                  <a:pt x="3692127" y="6410721"/>
                </a:lnTo>
                <a:lnTo>
                  <a:pt x="3682205" y="6409530"/>
                </a:lnTo>
                <a:lnTo>
                  <a:pt x="3672681" y="6407546"/>
                </a:lnTo>
                <a:lnTo>
                  <a:pt x="3663155" y="6404768"/>
                </a:lnTo>
                <a:lnTo>
                  <a:pt x="3653234" y="6401990"/>
                </a:lnTo>
                <a:lnTo>
                  <a:pt x="3643312" y="6398021"/>
                </a:lnTo>
                <a:lnTo>
                  <a:pt x="3633390" y="6393655"/>
                </a:lnTo>
                <a:lnTo>
                  <a:pt x="3623865" y="6388099"/>
                </a:lnTo>
                <a:lnTo>
                  <a:pt x="3623865" y="6387702"/>
                </a:lnTo>
                <a:lnTo>
                  <a:pt x="3621087" y="6386909"/>
                </a:lnTo>
                <a:lnTo>
                  <a:pt x="3621880" y="6386909"/>
                </a:lnTo>
                <a:lnTo>
                  <a:pt x="3615927" y="6381749"/>
                </a:lnTo>
                <a:lnTo>
                  <a:pt x="3609974" y="6377384"/>
                </a:lnTo>
                <a:lnTo>
                  <a:pt x="3604021" y="6373415"/>
                </a:lnTo>
                <a:lnTo>
                  <a:pt x="3598068" y="6369446"/>
                </a:lnTo>
                <a:lnTo>
                  <a:pt x="3592115" y="6366668"/>
                </a:lnTo>
                <a:lnTo>
                  <a:pt x="3585765" y="6363493"/>
                </a:lnTo>
                <a:lnTo>
                  <a:pt x="3579812" y="6361112"/>
                </a:lnTo>
                <a:lnTo>
                  <a:pt x="3573462" y="6359127"/>
                </a:lnTo>
                <a:lnTo>
                  <a:pt x="3567112" y="6357143"/>
                </a:lnTo>
                <a:lnTo>
                  <a:pt x="3560762" y="6355952"/>
                </a:lnTo>
                <a:lnTo>
                  <a:pt x="3548062" y="6353174"/>
                </a:lnTo>
                <a:lnTo>
                  <a:pt x="3535362" y="6352380"/>
                </a:lnTo>
                <a:lnTo>
                  <a:pt x="3521868" y="6351984"/>
                </a:lnTo>
                <a:lnTo>
                  <a:pt x="3509169" y="6351984"/>
                </a:lnTo>
                <a:lnTo>
                  <a:pt x="3496071" y="6352380"/>
                </a:lnTo>
                <a:lnTo>
                  <a:pt x="3469480" y="6354365"/>
                </a:lnTo>
                <a:lnTo>
                  <a:pt x="3442890" y="6356349"/>
                </a:lnTo>
                <a:lnTo>
                  <a:pt x="3429396" y="6356746"/>
                </a:lnTo>
                <a:lnTo>
                  <a:pt x="3416299" y="6356746"/>
                </a:lnTo>
                <a:lnTo>
                  <a:pt x="3411934" y="6360318"/>
                </a:lnTo>
                <a:lnTo>
                  <a:pt x="3406377" y="6362302"/>
                </a:lnTo>
                <a:lnTo>
                  <a:pt x="3399234" y="6361509"/>
                </a:lnTo>
                <a:lnTo>
                  <a:pt x="3391296" y="6360715"/>
                </a:lnTo>
                <a:lnTo>
                  <a:pt x="3388916" y="6359127"/>
                </a:lnTo>
                <a:lnTo>
                  <a:pt x="3386138" y="6357143"/>
                </a:lnTo>
                <a:lnTo>
                  <a:pt x="3384549" y="6354365"/>
                </a:lnTo>
                <a:lnTo>
                  <a:pt x="3382962" y="6351190"/>
                </a:lnTo>
                <a:lnTo>
                  <a:pt x="3382565" y="6348809"/>
                </a:lnTo>
                <a:lnTo>
                  <a:pt x="3382565" y="6346824"/>
                </a:lnTo>
                <a:lnTo>
                  <a:pt x="3382565" y="6344840"/>
                </a:lnTo>
                <a:lnTo>
                  <a:pt x="3382962" y="6343649"/>
                </a:lnTo>
                <a:lnTo>
                  <a:pt x="3373040" y="6341665"/>
                </a:lnTo>
                <a:lnTo>
                  <a:pt x="3363913" y="6339680"/>
                </a:lnTo>
                <a:lnTo>
                  <a:pt x="3354388" y="6336109"/>
                </a:lnTo>
                <a:lnTo>
                  <a:pt x="3345657" y="6331743"/>
                </a:lnTo>
                <a:lnTo>
                  <a:pt x="3341291" y="6328568"/>
                </a:lnTo>
                <a:lnTo>
                  <a:pt x="3336529" y="6325790"/>
                </a:lnTo>
                <a:lnTo>
                  <a:pt x="3332957" y="6323012"/>
                </a:lnTo>
                <a:lnTo>
                  <a:pt x="3328988" y="6319043"/>
                </a:lnTo>
                <a:lnTo>
                  <a:pt x="3325020" y="6315074"/>
                </a:lnTo>
                <a:lnTo>
                  <a:pt x="3321051" y="6311105"/>
                </a:lnTo>
                <a:lnTo>
                  <a:pt x="3317082" y="6306343"/>
                </a:lnTo>
                <a:lnTo>
                  <a:pt x="3313510" y="6301184"/>
                </a:lnTo>
                <a:lnTo>
                  <a:pt x="3314701" y="6323012"/>
                </a:lnTo>
                <a:lnTo>
                  <a:pt x="3298032" y="6323012"/>
                </a:lnTo>
                <a:lnTo>
                  <a:pt x="3296048" y="6324996"/>
                </a:lnTo>
                <a:lnTo>
                  <a:pt x="3294064" y="6326187"/>
                </a:lnTo>
                <a:lnTo>
                  <a:pt x="3291682" y="6327774"/>
                </a:lnTo>
                <a:lnTo>
                  <a:pt x="3289698" y="6328568"/>
                </a:lnTo>
                <a:lnTo>
                  <a:pt x="3286920" y="6329362"/>
                </a:lnTo>
                <a:lnTo>
                  <a:pt x="3284538" y="6329759"/>
                </a:lnTo>
                <a:lnTo>
                  <a:pt x="3281760" y="6329759"/>
                </a:lnTo>
                <a:lnTo>
                  <a:pt x="3279379" y="6329362"/>
                </a:lnTo>
                <a:lnTo>
                  <a:pt x="3275411" y="6356746"/>
                </a:lnTo>
                <a:lnTo>
                  <a:pt x="3268267" y="6356746"/>
                </a:lnTo>
                <a:lnTo>
                  <a:pt x="3261123" y="6357937"/>
                </a:lnTo>
                <a:lnTo>
                  <a:pt x="3256757" y="6355159"/>
                </a:lnTo>
                <a:lnTo>
                  <a:pt x="3253185" y="6352777"/>
                </a:lnTo>
                <a:lnTo>
                  <a:pt x="3250010" y="6349999"/>
                </a:lnTo>
                <a:lnTo>
                  <a:pt x="3247629" y="6347618"/>
                </a:lnTo>
                <a:lnTo>
                  <a:pt x="3246439" y="6344443"/>
                </a:lnTo>
                <a:lnTo>
                  <a:pt x="3244851" y="6341665"/>
                </a:lnTo>
                <a:lnTo>
                  <a:pt x="3244454" y="6338490"/>
                </a:lnTo>
                <a:lnTo>
                  <a:pt x="3243661" y="6335712"/>
                </a:lnTo>
                <a:lnTo>
                  <a:pt x="3243661" y="6332537"/>
                </a:lnTo>
                <a:lnTo>
                  <a:pt x="3244454" y="6329362"/>
                </a:lnTo>
                <a:lnTo>
                  <a:pt x="3246439" y="6323012"/>
                </a:lnTo>
                <a:lnTo>
                  <a:pt x="3249217" y="6315868"/>
                </a:lnTo>
                <a:lnTo>
                  <a:pt x="3253185" y="6309121"/>
                </a:lnTo>
                <a:lnTo>
                  <a:pt x="3229373" y="6305549"/>
                </a:lnTo>
                <a:lnTo>
                  <a:pt x="3230166" y="6297215"/>
                </a:lnTo>
                <a:lnTo>
                  <a:pt x="3230166" y="6288880"/>
                </a:lnTo>
                <a:lnTo>
                  <a:pt x="3223023" y="6285705"/>
                </a:lnTo>
                <a:lnTo>
                  <a:pt x="3216673" y="6281737"/>
                </a:lnTo>
                <a:lnTo>
                  <a:pt x="3203973" y="6273402"/>
                </a:lnTo>
                <a:lnTo>
                  <a:pt x="3191273" y="6264274"/>
                </a:lnTo>
                <a:lnTo>
                  <a:pt x="3178969" y="6255940"/>
                </a:lnTo>
                <a:lnTo>
                  <a:pt x="3172223" y="6251971"/>
                </a:lnTo>
                <a:lnTo>
                  <a:pt x="3165873" y="6248002"/>
                </a:lnTo>
                <a:lnTo>
                  <a:pt x="3158729" y="6244827"/>
                </a:lnTo>
                <a:lnTo>
                  <a:pt x="3151982" y="6241652"/>
                </a:lnTo>
                <a:lnTo>
                  <a:pt x="3144441" y="6239271"/>
                </a:lnTo>
                <a:lnTo>
                  <a:pt x="3137298" y="6237287"/>
                </a:lnTo>
                <a:lnTo>
                  <a:pt x="3129360" y="6235699"/>
                </a:lnTo>
                <a:lnTo>
                  <a:pt x="3121423" y="6234905"/>
                </a:lnTo>
                <a:lnTo>
                  <a:pt x="3117454" y="6241652"/>
                </a:lnTo>
                <a:lnTo>
                  <a:pt x="3113485" y="6247605"/>
                </a:lnTo>
                <a:lnTo>
                  <a:pt x="3109517" y="6253559"/>
                </a:lnTo>
                <a:lnTo>
                  <a:pt x="3105151" y="6259512"/>
                </a:lnTo>
                <a:lnTo>
                  <a:pt x="3100388" y="6265068"/>
                </a:lnTo>
                <a:lnTo>
                  <a:pt x="3096023" y="6269830"/>
                </a:lnTo>
                <a:lnTo>
                  <a:pt x="3085704" y="6278959"/>
                </a:lnTo>
                <a:lnTo>
                  <a:pt x="3075385" y="6288087"/>
                </a:lnTo>
                <a:lnTo>
                  <a:pt x="3063876" y="6295230"/>
                </a:lnTo>
                <a:lnTo>
                  <a:pt x="3052763" y="6302771"/>
                </a:lnTo>
                <a:lnTo>
                  <a:pt x="3040857" y="6309121"/>
                </a:lnTo>
                <a:lnTo>
                  <a:pt x="3028554" y="6315471"/>
                </a:lnTo>
                <a:lnTo>
                  <a:pt x="3016251" y="6321424"/>
                </a:lnTo>
                <a:lnTo>
                  <a:pt x="2990851" y="6332140"/>
                </a:lnTo>
                <a:lnTo>
                  <a:pt x="2966244" y="6344046"/>
                </a:lnTo>
                <a:lnTo>
                  <a:pt x="2953941" y="6349999"/>
                </a:lnTo>
                <a:lnTo>
                  <a:pt x="2941638" y="6356349"/>
                </a:lnTo>
                <a:lnTo>
                  <a:pt x="2939654" y="6360715"/>
                </a:lnTo>
                <a:lnTo>
                  <a:pt x="2938463" y="6365080"/>
                </a:lnTo>
                <a:lnTo>
                  <a:pt x="2937670" y="6370637"/>
                </a:lnTo>
                <a:lnTo>
                  <a:pt x="2937670" y="6375399"/>
                </a:lnTo>
                <a:lnTo>
                  <a:pt x="2937273" y="6386115"/>
                </a:lnTo>
                <a:lnTo>
                  <a:pt x="2937273" y="6391671"/>
                </a:lnTo>
                <a:lnTo>
                  <a:pt x="2936876" y="6397227"/>
                </a:lnTo>
                <a:lnTo>
                  <a:pt x="2936082" y="6401990"/>
                </a:lnTo>
                <a:lnTo>
                  <a:pt x="2934891" y="6406355"/>
                </a:lnTo>
                <a:lnTo>
                  <a:pt x="2932113" y="6410721"/>
                </a:lnTo>
                <a:lnTo>
                  <a:pt x="2929335" y="6414690"/>
                </a:lnTo>
                <a:lnTo>
                  <a:pt x="2927748" y="6416277"/>
                </a:lnTo>
                <a:lnTo>
                  <a:pt x="2925366" y="6417865"/>
                </a:lnTo>
                <a:lnTo>
                  <a:pt x="2922985" y="6419055"/>
                </a:lnTo>
                <a:lnTo>
                  <a:pt x="2920604" y="6420643"/>
                </a:lnTo>
                <a:lnTo>
                  <a:pt x="2913460" y="6422230"/>
                </a:lnTo>
                <a:lnTo>
                  <a:pt x="2905920" y="6423421"/>
                </a:lnTo>
                <a:lnTo>
                  <a:pt x="2899173" y="6426199"/>
                </a:lnTo>
                <a:lnTo>
                  <a:pt x="2892823" y="6427390"/>
                </a:lnTo>
                <a:lnTo>
                  <a:pt x="2892426" y="6436915"/>
                </a:lnTo>
                <a:lnTo>
                  <a:pt x="2891632" y="6445249"/>
                </a:lnTo>
                <a:lnTo>
                  <a:pt x="2890045" y="6453584"/>
                </a:lnTo>
                <a:lnTo>
                  <a:pt x="2888060" y="6461521"/>
                </a:lnTo>
                <a:lnTo>
                  <a:pt x="2886076" y="6468665"/>
                </a:lnTo>
                <a:lnTo>
                  <a:pt x="2883694" y="6475809"/>
                </a:lnTo>
                <a:lnTo>
                  <a:pt x="2880520" y="6482555"/>
                </a:lnTo>
                <a:lnTo>
                  <a:pt x="2877345" y="6488509"/>
                </a:lnTo>
                <a:lnTo>
                  <a:pt x="2873773" y="6494462"/>
                </a:lnTo>
                <a:lnTo>
                  <a:pt x="2869804" y="6499621"/>
                </a:lnTo>
                <a:lnTo>
                  <a:pt x="2865835" y="6504780"/>
                </a:lnTo>
                <a:lnTo>
                  <a:pt x="2861470" y="6509146"/>
                </a:lnTo>
                <a:lnTo>
                  <a:pt x="2856707" y="6513115"/>
                </a:lnTo>
                <a:lnTo>
                  <a:pt x="2851151" y="6516290"/>
                </a:lnTo>
                <a:lnTo>
                  <a:pt x="2845595" y="6519862"/>
                </a:lnTo>
                <a:lnTo>
                  <a:pt x="2840038" y="6523037"/>
                </a:lnTo>
                <a:lnTo>
                  <a:pt x="2834085" y="6525021"/>
                </a:lnTo>
                <a:lnTo>
                  <a:pt x="2827735" y="6526609"/>
                </a:lnTo>
                <a:lnTo>
                  <a:pt x="2820591" y="6528593"/>
                </a:lnTo>
                <a:lnTo>
                  <a:pt x="2813845" y="6529784"/>
                </a:lnTo>
                <a:lnTo>
                  <a:pt x="2806304" y="6530180"/>
                </a:lnTo>
                <a:lnTo>
                  <a:pt x="2798763" y="6530577"/>
                </a:lnTo>
                <a:lnTo>
                  <a:pt x="2790826" y="6530180"/>
                </a:lnTo>
                <a:lnTo>
                  <a:pt x="2782491" y="6529784"/>
                </a:lnTo>
                <a:lnTo>
                  <a:pt x="2774157" y="6528593"/>
                </a:lnTo>
                <a:lnTo>
                  <a:pt x="2765029" y="6527402"/>
                </a:lnTo>
                <a:lnTo>
                  <a:pt x="2755901" y="6525418"/>
                </a:lnTo>
                <a:lnTo>
                  <a:pt x="2746376" y="6523037"/>
                </a:lnTo>
                <a:lnTo>
                  <a:pt x="2736851" y="6519862"/>
                </a:lnTo>
                <a:lnTo>
                  <a:pt x="2726929" y="6516290"/>
                </a:lnTo>
                <a:lnTo>
                  <a:pt x="2716610" y="6513115"/>
                </a:lnTo>
                <a:lnTo>
                  <a:pt x="2705895" y="6508749"/>
                </a:lnTo>
                <a:lnTo>
                  <a:pt x="2702323" y="6507162"/>
                </a:lnTo>
                <a:lnTo>
                  <a:pt x="2698751" y="6505177"/>
                </a:lnTo>
                <a:lnTo>
                  <a:pt x="2691607" y="6502796"/>
                </a:lnTo>
                <a:lnTo>
                  <a:pt x="2683272" y="6501209"/>
                </a:lnTo>
                <a:lnTo>
                  <a:pt x="2674938" y="6500415"/>
                </a:lnTo>
                <a:lnTo>
                  <a:pt x="2657476" y="6498430"/>
                </a:lnTo>
                <a:lnTo>
                  <a:pt x="2649141" y="6496843"/>
                </a:lnTo>
                <a:lnTo>
                  <a:pt x="2641203" y="6495255"/>
                </a:lnTo>
                <a:lnTo>
                  <a:pt x="2633663" y="6493271"/>
                </a:lnTo>
                <a:lnTo>
                  <a:pt x="2629695" y="6492080"/>
                </a:lnTo>
                <a:lnTo>
                  <a:pt x="2626123" y="6490493"/>
                </a:lnTo>
                <a:lnTo>
                  <a:pt x="2622550" y="6488509"/>
                </a:lnTo>
                <a:lnTo>
                  <a:pt x="2619772" y="6486524"/>
                </a:lnTo>
                <a:lnTo>
                  <a:pt x="2616598" y="6483746"/>
                </a:lnTo>
                <a:lnTo>
                  <a:pt x="2613820" y="6480968"/>
                </a:lnTo>
                <a:lnTo>
                  <a:pt x="2611438" y="6477793"/>
                </a:lnTo>
                <a:lnTo>
                  <a:pt x="2609453" y="6473824"/>
                </a:lnTo>
                <a:lnTo>
                  <a:pt x="2607469" y="6469855"/>
                </a:lnTo>
                <a:lnTo>
                  <a:pt x="2605882" y="6465490"/>
                </a:lnTo>
                <a:lnTo>
                  <a:pt x="2604294" y="6460330"/>
                </a:lnTo>
                <a:lnTo>
                  <a:pt x="2603501" y="6454377"/>
                </a:lnTo>
                <a:lnTo>
                  <a:pt x="2603104" y="6448821"/>
                </a:lnTo>
                <a:lnTo>
                  <a:pt x="2603104" y="6441677"/>
                </a:lnTo>
                <a:lnTo>
                  <a:pt x="2602707" y="6432549"/>
                </a:lnTo>
                <a:lnTo>
                  <a:pt x="2602707" y="6423024"/>
                </a:lnTo>
                <a:lnTo>
                  <a:pt x="2602707" y="6414690"/>
                </a:lnTo>
                <a:lnTo>
                  <a:pt x="2603104" y="6411118"/>
                </a:lnTo>
                <a:lnTo>
                  <a:pt x="2603897" y="6408340"/>
                </a:lnTo>
                <a:lnTo>
                  <a:pt x="2605485" y="6406355"/>
                </a:lnTo>
                <a:lnTo>
                  <a:pt x="2607469" y="6404768"/>
                </a:lnTo>
                <a:lnTo>
                  <a:pt x="2610248" y="6404371"/>
                </a:lnTo>
                <a:lnTo>
                  <a:pt x="2613820" y="6405562"/>
                </a:lnTo>
                <a:lnTo>
                  <a:pt x="2618185" y="6407546"/>
                </a:lnTo>
                <a:lnTo>
                  <a:pt x="2623741" y="6410324"/>
                </a:lnTo>
                <a:lnTo>
                  <a:pt x="2630091" y="6414690"/>
                </a:lnTo>
                <a:lnTo>
                  <a:pt x="2638029" y="6421040"/>
                </a:lnTo>
                <a:lnTo>
                  <a:pt x="2641203" y="6423421"/>
                </a:lnTo>
                <a:lnTo>
                  <a:pt x="2644379" y="6424612"/>
                </a:lnTo>
                <a:lnTo>
                  <a:pt x="2646760" y="6424612"/>
                </a:lnTo>
                <a:lnTo>
                  <a:pt x="2648744" y="6423421"/>
                </a:lnTo>
                <a:lnTo>
                  <a:pt x="2650332" y="6421437"/>
                </a:lnTo>
                <a:lnTo>
                  <a:pt x="2651522" y="6419055"/>
                </a:lnTo>
                <a:lnTo>
                  <a:pt x="2654300" y="6412705"/>
                </a:lnTo>
                <a:lnTo>
                  <a:pt x="2656682" y="6404768"/>
                </a:lnTo>
                <a:lnTo>
                  <a:pt x="2657873" y="6401593"/>
                </a:lnTo>
                <a:lnTo>
                  <a:pt x="2659460" y="6398021"/>
                </a:lnTo>
                <a:lnTo>
                  <a:pt x="2661445" y="6395243"/>
                </a:lnTo>
                <a:lnTo>
                  <a:pt x="2663826" y="6392465"/>
                </a:lnTo>
                <a:lnTo>
                  <a:pt x="2667001" y="6391274"/>
                </a:lnTo>
                <a:lnTo>
                  <a:pt x="2670969" y="6390480"/>
                </a:lnTo>
                <a:lnTo>
                  <a:pt x="2670175" y="6373812"/>
                </a:lnTo>
                <a:lnTo>
                  <a:pt x="2670969" y="6364684"/>
                </a:lnTo>
                <a:lnTo>
                  <a:pt x="2670969" y="6355952"/>
                </a:lnTo>
                <a:lnTo>
                  <a:pt x="2670175" y="6346427"/>
                </a:lnTo>
                <a:lnTo>
                  <a:pt x="2670175" y="6337696"/>
                </a:lnTo>
                <a:lnTo>
                  <a:pt x="2670969" y="6333330"/>
                </a:lnTo>
                <a:lnTo>
                  <a:pt x="2671763" y="6328568"/>
                </a:lnTo>
                <a:lnTo>
                  <a:pt x="2672953" y="6324996"/>
                </a:lnTo>
                <a:lnTo>
                  <a:pt x="2674938" y="6320234"/>
                </a:lnTo>
                <a:lnTo>
                  <a:pt x="2676923" y="6316662"/>
                </a:lnTo>
                <a:lnTo>
                  <a:pt x="2679701" y="6313090"/>
                </a:lnTo>
                <a:lnTo>
                  <a:pt x="2683272" y="6309121"/>
                </a:lnTo>
                <a:lnTo>
                  <a:pt x="2687638" y="6305549"/>
                </a:lnTo>
                <a:lnTo>
                  <a:pt x="2687638" y="6272212"/>
                </a:lnTo>
                <a:lnTo>
                  <a:pt x="2685654" y="6256337"/>
                </a:lnTo>
                <a:lnTo>
                  <a:pt x="2682479" y="6242843"/>
                </a:lnTo>
                <a:lnTo>
                  <a:pt x="2681288" y="6236493"/>
                </a:lnTo>
                <a:lnTo>
                  <a:pt x="2679304" y="6230540"/>
                </a:lnTo>
                <a:lnTo>
                  <a:pt x="2677320" y="6224984"/>
                </a:lnTo>
                <a:lnTo>
                  <a:pt x="2674938" y="6219824"/>
                </a:lnTo>
                <a:lnTo>
                  <a:pt x="2672160" y="6214665"/>
                </a:lnTo>
                <a:lnTo>
                  <a:pt x="2669382" y="6210299"/>
                </a:lnTo>
                <a:lnTo>
                  <a:pt x="2666604" y="6206330"/>
                </a:lnTo>
                <a:lnTo>
                  <a:pt x="2663032" y="6203155"/>
                </a:lnTo>
                <a:lnTo>
                  <a:pt x="2659460" y="6199584"/>
                </a:lnTo>
                <a:lnTo>
                  <a:pt x="2655491" y="6196409"/>
                </a:lnTo>
                <a:lnTo>
                  <a:pt x="2651522" y="6194027"/>
                </a:lnTo>
                <a:lnTo>
                  <a:pt x="2647157" y="6191646"/>
                </a:lnTo>
                <a:lnTo>
                  <a:pt x="2642791" y="6190059"/>
                </a:lnTo>
                <a:lnTo>
                  <a:pt x="2638029" y="6188868"/>
                </a:lnTo>
                <a:lnTo>
                  <a:pt x="2632473" y="6187677"/>
                </a:lnTo>
                <a:lnTo>
                  <a:pt x="2626916" y="6186884"/>
                </a:lnTo>
                <a:lnTo>
                  <a:pt x="2621360" y="6186090"/>
                </a:lnTo>
                <a:lnTo>
                  <a:pt x="2615407" y="6186090"/>
                </a:lnTo>
                <a:lnTo>
                  <a:pt x="2608263" y="6186884"/>
                </a:lnTo>
                <a:lnTo>
                  <a:pt x="2601913" y="6187280"/>
                </a:lnTo>
                <a:lnTo>
                  <a:pt x="2587229" y="6189662"/>
                </a:lnTo>
                <a:lnTo>
                  <a:pt x="2571751" y="6193234"/>
                </a:lnTo>
                <a:lnTo>
                  <a:pt x="2553891" y="6197996"/>
                </a:lnTo>
                <a:lnTo>
                  <a:pt x="2535238" y="6204346"/>
                </a:lnTo>
                <a:lnTo>
                  <a:pt x="2524522" y="6234509"/>
                </a:lnTo>
                <a:lnTo>
                  <a:pt x="2520157" y="6249193"/>
                </a:lnTo>
                <a:lnTo>
                  <a:pt x="2515394" y="6264274"/>
                </a:lnTo>
                <a:lnTo>
                  <a:pt x="2512219" y="6280149"/>
                </a:lnTo>
                <a:lnTo>
                  <a:pt x="2511029" y="6288087"/>
                </a:lnTo>
                <a:lnTo>
                  <a:pt x="2509838" y="6296024"/>
                </a:lnTo>
                <a:lnTo>
                  <a:pt x="2509044" y="6303565"/>
                </a:lnTo>
                <a:lnTo>
                  <a:pt x="2508648" y="6311899"/>
                </a:lnTo>
                <a:lnTo>
                  <a:pt x="2508648" y="6319837"/>
                </a:lnTo>
                <a:lnTo>
                  <a:pt x="2509044" y="6328171"/>
                </a:lnTo>
                <a:lnTo>
                  <a:pt x="2510235" y="6335315"/>
                </a:lnTo>
                <a:lnTo>
                  <a:pt x="2511426" y="6342459"/>
                </a:lnTo>
                <a:lnTo>
                  <a:pt x="2512219" y="6350396"/>
                </a:lnTo>
                <a:lnTo>
                  <a:pt x="2512219" y="6354365"/>
                </a:lnTo>
                <a:lnTo>
                  <a:pt x="2511426" y="6358334"/>
                </a:lnTo>
                <a:lnTo>
                  <a:pt x="2510632" y="6361509"/>
                </a:lnTo>
                <a:lnTo>
                  <a:pt x="2509044" y="6365080"/>
                </a:lnTo>
                <a:lnTo>
                  <a:pt x="2507060" y="6368255"/>
                </a:lnTo>
                <a:lnTo>
                  <a:pt x="2504282" y="6370637"/>
                </a:lnTo>
                <a:lnTo>
                  <a:pt x="2500313" y="6371827"/>
                </a:lnTo>
                <a:lnTo>
                  <a:pt x="2495551" y="6373415"/>
                </a:lnTo>
                <a:lnTo>
                  <a:pt x="2489598" y="6373415"/>
                </a:lnTo>
                <a:lnTo>
                  <a:pt x="2482454" y="6373018"/>
                </a:lnTo>
                <a:lnTo>
                  <a:pt x="2471341" y="6376590"/>
                </a:lnTo>
                <a:lnTo>
                  <a:pt x="2459435" y="6379765"/>
                </a:lnTo>
                <a:lnTo>
                  <a:pt x="2448322" y="6383734"/>
                </a:lnTo>
                <a:lnTo>
                  <a:pt x="2437607" y="6388099"/>
                </a:lnTo>
                <a:lnTo>
                  <a:pt x="2426098" y="6392465"/>
                </a:lnTo>
                <a:lnTo>
                  <a:pt x="2415382" y="6397227"/>
                </a:lnTo>
                <a:lnTo>
                  <a:pt x="2404666" y="6401990"/>
                </a:lnTo>
                <a:lnTo>
                  <a:pt x="2394348" y="6407546"/>
                </a:lnTo>
                <a:lnTo>
                  <a:pt x="2384029" y="6412705"/>
                </a:lnTo>
                <a:lnTo>
                  <a:pt x="2373710" y="6418659"/>
                </a:lnTo>
                <a:lnTo>
                  <a:pt x="2363391" y="6425009"/>
                </a:lnTo>
                <a:lnTo>
                  <a:pt x="2353469" y="6431359"/>
                </a:lnTo>
                <a:lnTo>
                  <a:pt x="2343548" y="6438502"/>
                </a:lnTo>
                <a:lnTo>
                  <a:pt x="2333626" y="6445249"/>
                </a:lnTo>
                <a:lnTo>
                  <a:pt x="2324497" y="6452790"/>
                </a:lnTo>
                <a:lnTo>
                  <a:pt x="2314973" y="6460330"/>
                </a:lnTo>
                <a:lnTo>
                  <a:pt x="2314576" y="6466680"/>
                </a:lnTo>
                <a:lnTo>
                  <a:pt x="2312988" y="6473427"/>
                </a:lnTo>
                <a:lnTo>
                  <a:pt x="2314973" y="6477793"/>
                </a:lnTo>
                <a:lnTo>
                  <a:pt x="2317353" y="6481762"/>
                </a:lnTo>
                <a:lnTo>
                  <a:pt x="2322910" y="6489302"/>
                </a:lnTo>
                <a:lnTo>
                  <a:pt x="2328863" y="6497240"/>
                </a:lnTo>
                <a:lnTo>
                  <a:pt x="2334023" y="6505177"/>
                </a:lnTo>
                <a:lnTo>
                  <a:pt x="2336801" y="6509146"/>
                </a:lnTo>
                <a:lnTo>
                  <a:pt x="2337991" y="6513512"/>
                </a:lnTo>
                <a:lnTo>
                  <a:pt x="2339579" y="6517877"/>
                </a:lnTo>
                <a:lnTo>
                  <a:pt x="2339579" y="6522243"/>
                </a:lnTo>
                <a:lnTo>
                  <a:pt x="2339182" y="6527402"/>
                </a:lnTo>
                <a:lnTo>
                  <a:pt x="2337594" y="6532165"/>
                </a:lnTo>
                <a:lnTo>
                  <a:pt x="2335213" y="6537721"/>
                </a:lnTo>
                <a:lnTo>
                  <a:pt x="2331245" y="6543674"/>
                </a:lnTo>
                <a:lnTo>
                  <a:pt x="2332832" y="6549230"/>
                </a:lnTo>
                <a:lnTo>
                  <a:pt x="2333626" y="6554390"/>
                </a:lnTo>
                <a:lnTo>
                  <a:pt x="2333626" y="6558755"/>
                </a:lnTo>
                <a:lnTo>
                  <a:pt x="2333229" y="6562724"/>
                </a:lnTo>
                <a:lnTo>
                  <a:pt x="2304654" y="6567487"/>
                </a:lnTo>
                <a:lnTo>
                  <a:pt x="2276079" y="6573043"/>
                </a:lnTo>
                <a:lnTo>
                  <a:pt x="2261394" y="6571455"/>
                </a:lnTo>
                <a:lnTo>
                  <a:pt x="2247107" y="6570662"/>
                </a:lnTo>
                <a:lnTo>
                  <a:pt x="2232422" y="6570662"/>
                </a:lnTo>
                <a:lnTo>
                  <a:pt x="2218135" y="6570662"/>
                </a:lnTo>
                <a:lnTo>
                  <a:pt x="2188766" y="6571059"/>
                </a:lnTo>
                <a:lnTo>
                  <a:pt x="2159795" y="6571852"/>
                </a:lnTo>
                <a:lnTo>
                  <a:pt x="2145507" y="6572646"/>
                </a:lnTo>
                <a:lnTo>
                  <a:pt x="2130823" y="6572646"/>
                </a:lnTo>
                <a:lnTo>
                  <a:pt x="2116535" y="6571852"/>
                </a:lnTo>
                <a:lnTo>
                  <a:pt x="2101851" y="6571059"/>
                </a:lnTo>
                <a:lnTo>
                  <a:pt x="2087563" y="6569471"/>
                </a:lnTo>
                <a:lnTo>
                  <a:pt x="2073276" y="6567090"/>
                </a:lnTo>
                <a:lnTo>
                  <a:pt x="2058591" y="6564312"/>
                </a:lnTo>
                <a:lnTo>
                  <a:pt x="2044304" y="6559549"/>
                </a:lnTo>
                <a:lnTo>
                  <a:pt x="1942703" y="6543674"/>
                </a:lnTo>
                <a:lnTo>
                  <a:pt x="1931591" y="6544865"/>
                </a:lnTo>
                <a:lnTo>
                  <a:pt x="1926828" y="6545659"/>
                </a:lnTo>
                <a:lnTo>
                  <a:pt x="1921272" y="6544865"/>
                </a:lnTo>
                <a:lnTo>
                  <a:pt x="1916907" y="6544071"/>
                </a:lnTo>
                <a:lnTo>
                  <a:pt x="1914526" y="6542880"/>
                </a:lnTo>
                <a:lnTo>
                  <a:pt x="1912541" y="6541690"/>
                </a:lnTo>
                <a:lnTo>
                  <a:pt x="1910556" y="6540102"/>
                </a:lnTo>
                <a:lnTo>
                  <a:pt x="1908573" y="6537721"/>
                </a:lnTo>
                <a:lnTo>
                  <a:pt x="1906985" y="6535340"/>
                </a:lnTo>
                <a:lnTo>
                  <a:pt x="1905794" y="6532165"/>
                </a:lnTo>
                <a:lnTo>
                  <a:pt x="1902222" y="6531768"/>
                </a:lnTo>
                <a:lnTo>
                  <a:pt x="1898651" y="6531371"/>
                </a:lnTo>
                <a:lnTo>
                  <a:pt x="1891507" y="6529784"/>
                </a:lnTo>
                <a:lnTo>
                  <a:pt x="1884760" y="6527799"/>
                </a:lnTo>
                <a:lnTo>
                  <a:pt x="1881585" y="6527402"/>
                </a:lnTo>
                <a:lnTo>
                  <a:pt x="1878806" y="6527402"/>
                </a:lnTo>
                <a:lnTo>
                  <a:pt x="1875632" y="6527799"/>
                </a:lnTo>
                <a:lnTo>
                  <a:pt x="1873250" y="6528593"/>
                </a:lnTo>
                <a:lnTo>
                  <a:pt x="1870869" y="6530577"/>
                </a:lnTo>
                <a:lnTo>
                  <a:pt x="1868885" y="6533355"/>
                </a:lnTo>
                <a:lnTo>
                  <a:pt x="1867298" y="6536927"/>
                </a:lnTo>
                <a:lnTo>
                  <a:pt x="1866503" y="6542087"/>
                </a:lnTo>
                <a:lnTo>
                  <a:pt x="1865710" y="6548437"/>
                </a:lnTo>
                <a:lnTo>
                  <a:pt x="1865710" y="6556374"/>
                </a:lnTo>
                <a:lnTo>
                  <a:pt x="1865710" y="6571059"/>
                </a:lnTo>
                <a:lnTo>
                  <a:pt x="1865313" y="6584155"/>
                </a:lnTo>
                <a:lnTo>
                  <a:pt x="1864123" y="6596062"/>
                </a:lnTo>
                <a:lnTo>
                  <a:pt x="1862138" y="6605984"/>
                </a:lnTo>
                <a:lnTo>
                  <a:pt x="1860550" y="6610349"/>
                </a:lnTo>
                <a:lnTo>
                  <a:pt x="1858963" y="6614715"/>
                </a:lnTo>
                <a:lnTo>
                  <a:pt x="1856979" y="6618684"/>
                </a:lnTo>
                <a:lnTo>
                  <a:pt x="1854994" y="6622255"/>
                </a:lnTo>
                <a:lnTo>
                  <a:pt x="1852613" y="6625034"/>
                </a:lnTo>
                <a:lnTo>
                  <a:pt x="1850232" y="6628209"/>
                </a:lnTo>
                <a:lnTo>
                  <a:pt x="1847850" y="6629796"/>
                </a:lnTo>
                <a:lnTo>
                  <a:pt x="1844675" y="6632574"/>
                </a:lnTo>
                <a:lnTo>
                  <a:pt x="1841500" y="6633765"/>
                </a:lnTo>
                <a:lnTo>
                  <a:pt x="1837929" y="6635352"/>
                </a:lnTo>
                <a:lnTo>
                  <a:pt x="1833960" y="6636940"/>
                </a:lnTo>
                <a:lnTo>
                  <a:pt x="1829991" y="6637337"/>
                </a:lnTo>
                <a:lnTo>
                  <a:pt x="1826022" y="6638527"/>
                </a:lnTo>
                <a:lnTo>
                  <a:pt x="1821260" y="6638527"/>
                </a:lnTo>
                <a:lnTo>
                  <a:pt x="1811338" y="6637734"/>
                </a:lnTo>
                <a:lnTo>
                  <a:pt x="1800623" y="6636543"/>
                </a:lnTo>
                <a:lnTo>
                  <a:pt x="1788319" y="6633765"/>
                </a:lnTo>
                <a:lnTo>
                  <a:pt x="1774428" y="6629796"/>
                </a:lnTo>
                <a:lnTo>
                  <a:pt x="1759744" y="6625430"/>
                </a:lnTo>
                <a:lnTo>
                  <a:pt x="1754188" y="6628209"/>
                </a:lnTo>
                <a:lnTo>
                  <a:pt x="1749425" y="6629796"/>
                </a:lnTo>
                <a:lnTo>
                  <a:pt x="1745457" y="6631384"/>
                </a:lnTo>
                <a:lnTo>
                  <a:pt x="1741488" y="6631780"/>
                </a:lnTo>
                <a:lnTo>
                  <a:pt x="1738313" y="6632574"/>
                </a:lnTo>
                <a:lnTo>
                  <a:pt x="1735138" y="6631780"/>
                </a:lnTo>
                <a:lnTo>
                  <a:pt x="1732360" y="6630987"/>
                </a:lnTo>
                <a:lnTo>
                  <a:pt x="1730375" y="6629399"/>
                </a:lnTo>
                <a:lnTo>
                  <a:pt x="1728391" y="6627018"/>
                </a:lnTo>
                <a:lnTo>
                  <a:pt x="1726407" y="6624637"/>
                </a:lnTo>
                <a:lnTo>
                  <a:pt x="1724819" y="6621462"/>
                </a:lnTo>
                <a:lnTo>
                  <a:pt x="1723231" y="6618287"/>
                </a:lnTo>
                <a:lnTo>
                  <a:pt x="1721247" y="6609159"/>
                </a:lnTo>
                <a:lnTo>
                  <a:pt x="1720057" y="6598840"/>
                </a:lnTo>
                <a:lnTo>
                  <a:pt x="1718866" y="6586140"/>
                </a:lnTo>
                <a:lnTo>
                  <a:pt x="1718866" y="6573837"/>
                </a:lnTo>
                <a:lnTo>
                  <a:pt x="1719263" y="6561534"/>
                </a:lnTo>
                <a:lnTo>
                  <a:pt x="1720453" y="6549230"/>
                </a:lnTo>
                <a:lnTo>
                  <a:pt x="1722041" y="6537721"/>
                </a:lnTo>
                <a:lnTo>
                  <a:pt x="1724025" y="6525418"/>
                </a:lnTo>
                <a:lnTo>
                  <a:pt x="1728788" y="6501209"/>
                </a:lnTo>
                <a:lnTo>
                  <a:pt x="1733550" y="6476999"/>
                </a:lnTo>
                <a:lnTo>
                  <a:pt x="1736328" y="6464696"/>
                </a:lnTo>
                <a:lnTo>
                  <a:pt x="1738313" y="6452790"/>
                </a:lnTo>
                <a:lnTo>
                  <a:pt x="1739900" y="6440487"/>
                </a:lnTo>
                <a:lnTo>
                  <a:pt x="1741091" y="6427390"/>
                </a:lnTo>
                <a:lnTo>
                  <a:pt x="1741488" y="6415087"/>
                </a:lnTo>
                <a:lnTo>
                  <a:pt x="1741488" y="6402387"/>
                </a:lnTo>
                <a:lnTo>
                  <a:pt x="1740694" y="6373812"/>
                </a:lnTo>
                <a:lnTo>
                  <a:pt x="1740694" y="6344046"/>
                </a:lnTo>
                <a:lnTo>
                  <a:pt x="1739900" y="6313487"/>
                </a:lnTo>
                <a:lnTo>
                  <a:pt x="1739106" y="6283721"/>
                </a:lnTo>
                <a:lnTo>
                  <a:pt x="1738313" y="6269434"/>
                </a:lnTo>
                <a:lnTo>
                  <a:pt x="1737122" y="6256337"/>
                </a:lnTo>
                <a:lnTo>
                  <a:pt x="1737122" y="6251177"/>
                </a:lnTo>
                <a:lnTo>
                  <a:pt x="1737122" y="6245621"/>
                </a:lnTo>
                <a:lnTo>
                  <a:pt x="1737519" y="6241255"/>
                </a:lnTo>
                <a:lnTo>
                  <a:pt x="1738710" y="6237684"/>
                </a:lnTo>
                <a:lnTo>
                  <a:pt x="1740694" y="6234905"/>
                </a:lnTo>
                <a:lnTo>
                  <a:pt x="1741488" y="6234112"/>
                </a:lnTo>
                <a:lnTo>
                  <a:pt x="1743076" y="6233318"/>
                </a:lnTo>
                <a:lnTo>
                  <a:pt x="1744663" y="6232921"/>
                </a:lnTo>
                <a:lnTo>
                  <a:pt x="1746647" y="6232524"/>
                </a:lnTo>
                <a:lnTo>
                  <a:pt x="1751013" y="6232921"/>
                </a:lnTo>
                <a:lnTo>
                  <a:pt x="1756173" y="6234509"/>
                </a:lnTo>
                <a:lnTo>
                  <a:pt x="1763316" y="6236890"/>
                </a:lnTo>
                <a:lnTo>
                  <a:pt x="1771651" y="6240859"/>
                </a:lnTo>
                <a:lnTo>
                  <a:pt x="1780778" y="6246812"/>
                </a:lnTo>
                <a:lnTo>
                  <a:pt x="1784350" y="6248796"/>
                </a:lnTo>
                <a:lnTo>
                  <a:pt x="1787923" y="6249987"/>
                </a:lnTo>
                <a:lnTo>
                  <a:pt x="1794669" y="6251971"/>
                </a:lnTo>
                <a:lnTo>
                  <a:pt x="1802210" y="6253559"/>
                </a:lnTo>
                <a:lnTo>
                  <a:pt x="1808957" y="6253955"/>
                </a:lnTo>
                <a:lnTo>
                  <a:pt x="1816100" y="6253955"/>
                </a:lnTo>
                <a:lnTo>
                  <a:pt x="1823244" y="6253162"/>
                </a:lnTo>
                <a:lnTo>
                  <a:pt x="1837929" y="6251177"/>
                </a:lnTo>
                <a:lnTo>
                  <a:pt x="1852613" y="6249193"/>
                </a:lnTo>
                <a:lnTo>
                  <a:pt x="1859360" y="6248796"/>
                </a:lnTo>
                <a:lnTo>
                  <a:pt x="1866901" y="6248796"/>
                </a:lnTo>
                <a:lnTo>
                  <a:pt x="1873647" y="6249193"/>
                </a:lnTo>
                <a:lnTo>
                  <a:pt x="1881188" y="6251177"/>
                </a:lnTo>
                <a:lnTo>
                  <a:pt x="1887935" y="6253559"/>
                </a:lnTo>
                <a:lnTo>
                  <a:pt x="1891507" y="6255146"/>
                </a:lnTo>
                <a:lnTo>
                  <a:pt x="1895078" y="6257130"/>
                </a:lnTo>
                <a:lnTo>
                  <a:pt x="1902619" y="6257527"/>
                </a:lnTo>
                <a:lnTo>
                  <a:pt x="1910953" y="6257130"/>
                </a:lnTo>
                <a:lnTo>
                  <a:pt x="1919288" y="6256337"/>
                </a:lnTo>
                <a:lnTo>
                  <a:pt x="1927623" y="6256337"/>
                </a:lnTo>
                <a:lnTo>
                  <a:pt x="1931591" y="6257130"/>
                </a:lnTo>
                <a:lnTo>
                  <a:pt x="1935560" y="6257527"/>
                </a:lnTo>
                <a:lnTo>
                  <a:pt x="1939528" y="6258321"/>
                </a:lnTo>
                <a:lnTo>
                  <a:pt x="1943498" y="6259909"/>
                </a:lnTo>
                <a:lnTo>
                  <a:pt x="1947069" y="6261893"/>
                </a:lnTo>
                <a:lnTo>
                  <a:pt x="1950244" y="6265068"/>
                </a:lnTo>
                <a:lnTo>
                  <a:pt x="1953816" y="6267846"/>
                </a:lnTo>
                <a:lnTo>
                  <a:pt x="1956991" y="6271815"/>
                </a:lnTo>
                <a:lnTo>
                  <a:pt x="1967707" y="6275784"/>
                </a:lnTo>
                <a:lnTo>
                  <a:pt x="1976835" y="6280149"/>
                </a:lnTo>
                <a:lnTo>
                  <a:pt x="1985963" y="6284912"/>
                </a:lnTo>
                <a:lnTo>
                  <a:pt x="1993107" y="6290468"/>
                </a:lnTo>
                <a:lnTo>
                  <a:pt x="1999457" y="6296421"/>
                </a:lnTo>
                <a:lnTo>
                  <a:pt x="2005410" y="6302771"/>
                </a:lnTo>
                <a:lnTo>
                  <a:pt x="2009776" y="6309121"/>
                </a:lnTo>
                <a:lnTo>
                  <a:pt x="2013744" y="6316662"/>
                </a:lnTo>
                <a:lnTo>
                  <a:pt x="2016919" y="6324202"/>
                </a:lnTo>
                <a:lnTo>
                  <a:pt x="2018903" y="6332140"/>
                </a:lnTo>
                <a:lnTo>
                  <a:pt x="2020095" y="6340871"/>
                </a:lnTo>
                <a:lnTo>
                  <a:pt x="2020888" y="6349999"/>
                </a:lnTo>
                <a:lnTo>
                  <a:pt x="2020888" y="6359127"/>
                </a:lnTo>
                <a:lnTo>
                  <a:pt x="2019698" y="6368652"/>
                </a:lnTo>
                <a:lnTo>
                  <a:pt x="2018110" y="6378971"/>
                </a:lnTo>
                <a:lnTo>
                  <a:pt x="2016125" y="6389290"/>
                </a:lnTo>
                <a:lnTo>
                  <a:pt x="2014935" y="6397624"/>
                </a:lnTo>
                <a:lnTo>
                  <a:pt x="2013744" y="6405562"/>
                </a:lnTo>
                <a:lnTo>
                  <a:pt x="2013347" y="6413102"/>
                </a:lnTo>
                <a:lnTo>
                  <a:pt x="2013347" y="6420643"/>
                </a:lnTo>
                <a:lnTo>
                  <a:pt x="2013347" y="6427390"/>
                </a:lnTo>
                <a:lnTo>
                  <a:pt x="2014141" y="6433740"/>
                </a:lnTo>
                <a:lnTo>
                  <a:pt x="2015728" y="6440487"/>
                </a:lnTo>
                <a:lnTo>
                  <a:pt x="2017316" y="6446043"/>
                </a:lnTo>
                <a:lnTo>
                  <a:pt x="2019698" y="6451599"/>
                </a:lnTo>
                <a:lnTo>
                  <a:pt x="2022078" y="6456362"/>
                </a:lnTo>
                <a:lnTo>
                  <a:pt x="2025254" y="6461521"/>
                </a:lnTo>
                <a:lnTo>
                  <a:pt x="2028429" y="6465490"/>
                </a:lnTo>
                <a:lnTo>
                  <a:pt x="2032398" y="6468665"/>
                </a:lnTo>
                <a:lnTo>
                  <a:pt x="2036366" y="6472237"/>
                </a:lnTo>
                <a:lnTo>
                  <a:pt x="2040732" y="6474618"/>
                </a:lnTo>
                <a:lnTo>
                  <a:pt x="2045891" y="6476602"/>
                </a:lnTo>
                <a:lnTo>
                  <a:pt x="2046685" y="6472634"/>
                </a:lnTo>
                <a:lnTo>
                  <a:pt x="2048273" y="6468665"/>
                </a:lnTo>
                <a:lnTo>
                  <a:pt x="2049860" y="6465490"/>
                </a:lnTo>
                <a:lnTo>
                  <a:pt x="2051845" y="6462315"/>
                </a:lnTo>
                <a:lnTo>
                  <a:pt x="2053432" y="6459934"/>
                </a:lnTo>
                <a:lnTo>
                  <a:pt x="2056210" y="6457552"/>
                </a:lnTo>
                <a:lnTo>
                  <a:pt x="2058591" y="6455171"/>
                </a:lnTo>
                <a:lnTo>
                  <a:pt x="2060972" y="6453187"/>
                </a:lnTo>
                <a:lnTo>
                  <a:pt x="2066528" y="6450012"/>
                </a:lnTo>
                <a:lnTo>
                  <a:pt x="2072482" y="6448027"/>
                </a:lnTo>
                <a:lnTo>
                  <a:pt x="2078832" y="6446043"/>
                </a:lnTo>
                <a:lnTo>
                  <a:pt x="2085579" y="6444852"/>
                </a:lnTo>
                <a:lnTo>
                  <a:pt x="2099469" y="6442471"/>
                </a:lnTo>
                <a:lnTo>
                  <a:pt x="2106216" y="6440884"/>
                </a:lnTo>
                <a:lnTo>
                  <a:pt x="2112963" y="6439296"/>
                </a:lnTo>
                <a:lnTo>
                  <a:pt x="2119313" y="6436915"/>
                </a:lnTo>
                <a:lnTo>
                  <a:pt x="2125663" y="6433740"/>
                </a:lnTo>
                <a:lnTo>
                  <a:pt x="2131616" y="6429374"/>
                </a:lnTo>
                <a:lnTo>
                  <a:pt x="2134394" y="6426993"/>
                </a:lnTo>
                <a:lnTo>
                  <a:pt x="2136775" y="6424612"/>
                </a:lnTo>
                <a:lnTo>
                  <a:pt x="2151460" y="6408340"/>
                </a:lnTo>
                <a:lnTo>
                  <a:pt x="2166144" y="6392068"/>
                </a:lnTo>
                <a:lnTo>
                  <a:pt x="2172891" y="6383734"/>
                </a:lnTo>
                <a:lnTo>
                  <a:pt x="2179241" y="6375002"/>
                </a:lnTo>
                <a:lnTo>
                  <a:pt x="2184797" y="6365477"/>
                </a:lnTo>
                <a:lnTo>
                  <a:pt x="2190353" y="6355952"/>
                </a:lnTo>
                <a:lnTo>
                  <a:pt x="2197894" y="6338093"/>
                </a:lnTo>
                <a:lnTo>
                  <a:pt x="2194719" y="6288880"/>
                </a:lnTo>
                <a:lnTo>
                  <a:pt x="2187575" y="6285705"/>
                </a:lnTo>
                <a:lnTo>
                  <a:pt x="2181226" y="6282134"/>
                </a:lnTo>
                <a:lnTo>
                  <a:pt x="2175670" y="6278165"/>
                </a:lnTo>
                <a:lnTo>
                  <a:pt x="2169716" y="6274593"/>
                </a:lnTo>
                <a:lnTo>
                  <a:pt x="2164557" y="6270624"/>
                </a:lnTo>
                <a:lnTo>
                  <a:pt x="2160191" y="6266259"/>
                </a:lnTo>
                <a:lnTo>
                  <a:pt x="2156223" y="6262290"/>
                </a:lnTo>
                <a:lnTo>
                  <a:pt x="2153047" y="6257924"/>
                </a:lnTo>
                <a:lnTo>
                  <a:pt x="2149476" y="6253559"/>
                </a:lnTo>
                <a:lnTo>
                  <a:pt x="2147094" y="6249193"/>
                </a:lnTo>
                <a:lnTo>
                  <a:pt x="2144713" y="6244827"/>
                </a:lnTo>
                <a:lnTo>
                  <a:pt x="2142728" y="6239668"/>
                </a:lnTo>
                <a:lnTo>
                  <a:pt x="2141141" y="6234905"/>
                </a:lnTo>
                <a:lnTo>
                  <a:pt x="2139554" y="6230143"/>
                </a:lnTo>
                <a:lnTo>
                  <a:pt x="2139157" y="6224984"/>
                </a:lnTo>
                <a:lnTo>
                  <a:pt x="2137966" y="6220221"/>
                </a:lnTo>
                <a:lnTo>
                  <a:pt x="2137966" y="6210299"/>
                </a:lnTo>
                <a:lnTo>
                  <a:pt x="2138760" y="6199584"/>
                </a:lnTo>
                <a:lnTo>
                  <a:pt x="2140744" y="6189265"/>
                </a:lnTo>
                <a:lnTo>
                  <a:pt x="2143125" y="6177755"/>
                </a:lnTo>
                <a:lnTo>
                  <a:pt x="2146301" y="6167040"/>
                </a:lnTo>
                <a:lnTo>
                  <a:pt x="2149872" y="6155927"/>
                </a:lnTo>
                <a:lnTo>
                  <a:pt x="2158603" y="6133305"/>
                </a:lnTo>
                <a:lnTo>
                  <a:pt x="2158603" y="6125368"/>
                </a:lnTo>
                <a:lnTo>
                  <a:pt x="2158603" y="6117827"/>
                </a:lnTo>
                <a:lnTo>
                  <a:pt x="2157810" y="6110684"/>
                </a:lnTo>
                <a:lnTo>
                  <a:pt x="2156619" y="6104334"/>
                </a:lnTo>
                <a:lnTo>
                  <a:pt x="2155428" y="6097984"/>
                </a:lnTo>
                <a:lnTo>
                  <a:pt x="2153047" y="6092427"/>
                </a:lnTo>
                <a:lnTo>
                  <a:pt x="2150269" y="6086871"/>
                </a:lnTo>
                <a:lnTo>
                  <a:pt x="2147094" y="6082505"/>
                </a:lnTo>
                <a:lnTo>
                  <a:pt x="2143125" y="6078537"/>
                </a:lnTo>
                <a:lnTo>
                  <a:pt x="2138760" y="6075759"/>
                </a:lnTo>
                <a:lnTo>
                  <a:pt x="2133204" y="6073377"/>
                </a:lnTo>
                <a:lnTo>
                  <a:pt x="2127250" y="6071393"/>
                </a:lnTo>
                <a:lnTo>
                  <a:pt x="2120504" y="6070202"/>
                </a:lnTo>
                <a:lnTo>
                  <a:pt x="2112963" y="6069805"/>
                </a:lnTo>
                <a:lnTo>
                  <a:pt x="2105026" y="6070202"/>
                </a:lnTo>
                <a:lnTo>
                  <a:pt x="2095898" y="6071393"/>
                </a:lnTo>
                <a:lnTo>
                  <a:pt x="2092325" y="6078537"/>
                </a:lnTo>
                <a:lnTo>
                  <a:pt x="2089151" y="6086474"/>
                </a:lnTo>
                <a:lnTo>
                  <a:pt x="2087166" y="6090046"/>
                </a:lnTo>
                <a:lnTo>
                  <a:pt x="2085182" y="6092824"/>
                </a:lnTo>
                <a:lnTo>
                  <a:pt x="2083198" y="6094809"/>
                </a:lnTo>
                <a:lnTo>
                  <a:pt x="2080816" y="6095999"/>
                </a:lnTo>
                <a:lnTo>
                  <a:pt x="2077641" y="6096396"/>
                </a:lnTo>
                <a:lnTo>
                  <a:pt x="2074863" y="6096396"/>
                </a:lnTo>
                <a:lnTo>
                  <a:pt x="2072482" y="6095999"/>
                </a:lnTo>
                <a:lnTo>
                  <a:pt x="2070498" y="6094809"/>
                </a:lnTo>
                <a:lnTo>
                  <a:pt x="2068513" y="6094015"/>
                </a:lnTo>
                <a:lnTo>
                  <a:pt x="2066926" y="6092427"/>
                </a:lnTo>
                <a:lnTo>
                  <a:pt x="2065338" y="6090443"/>
                </a:lnTo>
                <a:lnTo>
                  <a:pt x="2064544" y="6088459"/>
                </a:lnTo>
                <a:lnTo>
                  <a:pt x="2062560" y="6084093"/>
                </a:lnTo>
                <a:lnTo>
                  <a:pt x="2060972" y="6078934"/>
                </a:lnTo>
                <a:lnTo>
                  <a:pt x="2059385" y="6074171"/>
                </a:lnTo>
                <a:lnTo>
                  <a:pt x="2058194" y="6069805"/>
                </a:lnTo>
                <a:lnTo>
                  <a:pt x="2048273" y="6060280"/>
                </a:lnTo>
                <a:lnTo>
                  <a:pt x="2039938" y="6051152"/>
                </a:lnTo>
                <a:lnTo>
                  <a:pt x="2032398" y="6040834"/>
                </a:lnTo>
                <a:lnTo>
                  <a:pt x="2029222" y="6035277"/>
                </a:lnTo>
                <a:lnTo>
                  <a:pt x="2026047" y="6030118"/>
                </a:lnTo>
                <a:lnTo>
                  <a:pt x="2023269" y="6024562"/>
                </a:lnTo>
                <a:lnTo>
                  <a:pt x="2020888" y="6018609"/>
                </a:lnTo>
                <a:lnTo>
                  <a:pt x="2016919" y="6006702"/>
                </a:lnTo>
                <a:lnTo>
                  <a:pt x="2013347" y="5994796"/>
                </a:lnTo>
                <a:lnTo>
                  <a:pt x="2011363" y="5981302"/>
                </a:lnTo>
                <a:lnTo>
                  <a:pt x="1982391" y="5983684"/>
                </a:lnTo>
                <a:lnTo>
                  <a:pt x="1968500" y="5984477"/>
                </a:lnTo>
                <a:lnTo>
                  <a:pt x="1961754" y="5984477"/>
                </a:lnTo>
                <a:lnTo>
                  <a:pt x="1955007" y="5983684"/>
                </a:lnTo>
                <a:lnTo>
                  <a:pt x="1947863" y="5982890"/>
                </a:lnTo>
                <a:lnTo>
                  <a:pt x="1941513" y="5980905"/>
                </a:lnTo>
                <a:lnTo>
                  <a:pt x="1935163" y="5978524"/>
                </a:lnTo>
                <a:lnTo>
                  <a:pt x="1929210" y="5974952"/>
                </a:lnTo>
                <a:lnTo>
                  <a:pt x="1923257" y="5970984"/>
                </a:lnTo>
                <a:lnTo>
                  <a:pt x="1918097" y="5966221"/>
                </a:lnTo>
                <a:lnTo>
                  <a:pt x="1912938" y="5959871"/>
                </a:lnTo>
                <a:lnTo>
                  <a:pt x="1908175" y="5952330"/>
                </a:lnTo>
                <a:lnTo>
                  <a:pt x="1906588" y="5951537"/>
                </a:lnTo>
                <a:lnTo>
                  <a:pt x="1906191" y="5949949"/>
                </a:lnTo>
                <a:lnTo>
                  <a:pt x="1904604" y="5950743"/>
                </a:lnTo>
                <a:lnTo>
                  <a:pt x="1902619" y="5951934"/>
                </a:lnTo>
                <a:lnTo>
                  <a:pt x="1901826" y="5953521"/>
                </a:lnTo>
                <a:lnTo>
                  <a:pt x="1900238" y="5955109"/>
                </a:lnTo>
                <a:lnTo>
                  <a:pt x="1898651" y="5959871"/>
                </a:lnTo>
                <a:lnTo>
                  <a:pt x="1897460" y="5965030"/>
                </a:lnTo>
                <a:lnTo>
                  <a:pt x="1895476" y="5976937"/>
                </a:lnTo>
                <a:lnTo>
                  <a:pt x="1895078" y="5983287"/>
                </a:lnTo>
                <a:lnTo>
                  <a:pt x="1893491" y="5988843"/>
                </a:lnTo>
                <a:lnTo>
                  <a:pt x="1891903" y="5993605"/>
                </a:lnTo>
                <a:lnTo>
                  <a:pt x="1891110" y="5995590"/>
                </a:lnTo>
                <a:lnTo>
                  <a:pt x="1889522" y="5997574"/>
                </a:lnTo>
                <a:lnTo>
                  <a:pt x="1887935" y="5999162"/>
                </a:lnTo>
                <a:lnTo>
                  <a:pt x="1886347" y="5999955"/>
                </a:lnTo>
                <a:lnTo>
                  <a:pt x="1883966" y="6001146"/>
                </a:lnTo>
                <a:lnTo>
                  <a:pt x="1881982" y="6001146"/>
                </a:lnTo>
                <a:lnTo>
                  <a:pt x="1879600" y="6001146"/>
                </a:lnTo>
                <a:lnTo>
                  <a:pt x="1876823" y="5999955"/>
                </a:lnTo>
                <a:lnTo>
                  <a:pt x="1873250" y="5999162"/>
                </a:lnTo>
                <a:lnTo>
                  <a:pt x="1869282" y="5997177"/>
                </a:lnTo>
                <a:lnTo>
                  <a:pt x="1865313" y="5994796"/>
                </a:lnTo>
                <a:lnTo>
                  <a:pt x="1860947" y="5991224"/>
                </a:lnTo>
                <a:lnTo>
                  <a:pt x="1850628" y="5982493"/>
                </a:lnTo>
                <a:lnTo>
                  <a:pt x="1847056" y="5980509"/>
                </a:lnTo>
                <a:lnTo>
                  <a:pt x="1843882" y="5978524"/>
                </a:lnTo>
                <a:lnTo>
                  <a:pt x="1839913" y="5977334"/>
                </a:lnTo>
                <a:lnTo>
                  <a:pt x="1835944" y="5976937"/>
                </a:lnTo>
                <a:lnTo>
                  <a:pt x="1831975" y="5976937"/>
                </a:lnTo>
                <a:lnTo>
                  <a:pt x="1827610" y="5977334"/>
                </a:lnTo>
                <a:lnTo>
                  <a:pt x="1822847" y="5978524"/>
                </a:lnTo>
                <a:lnTo>
                  <a:pt x="1818085" y="5979715"/>
                </a:lnTo>
                <a:lnTo>
                  <a:pt x="1808957" y="5983684"/>
                </a:lnTo>
                <a:lnTo>
                  <a:pt x="1799431" y="5988049"/>
                </a:lnTo>
                <a:lnTo>
                  <a:pt x="1790701" y="5993605"/>
                </a:lnTo>
                <a:lnTo>
                  <a:pt x="1782366" y="5999559"/>
                </a:lnTo>
                <a:lnTo>
                  <a:pt x="1771651" y="6006702"/>
                </a:lnTo>
                <a:lnTo>
                  <a:pt x="1761332" y="6014243"/>
                </a:lnTo>
                <a:lnTo>
                  <a:pt x="1755775" y="6017021"/>
                </a:lnTo>
                <a:lnTo>
                  <a:pt x="1751013" y="6020196"/>
                </a:lnTo>
                <a:lnTo>
                  <a:pt x="1745854" y="6021784"/>
                </a:lnTo>
                <a:lnTo>
                  <a:pt x="1741091" y="6022974"/>
                </a:lnTo>
                <a:lnTo>
                  <a:pt x="1736328" y="6022974"/>
                </a:lnTo>
                <a:lnTo>
                  <a:pt x="1731169" y="6022577"/>
                </a:lnTo>
                <a:lnTo>
                  <a:pt x="1726407" y="6020593"/>
                </a:lnTo>
                <a:lnTo>
                  <a:pt x="1720850" y="6017815"/>
                </a:lnTo>
                <a:lnTo>
                  <a:pt x="1715691" y="6013449"/>
                </a:lnTo>
                <a:lnTo>
                  <a:pt x="1710135" y="6006702"/>
                </a:lnTo>
                <a:lnTo>
                  <a:pt x="1704182" y="5999559"/>
                </a:lnTo>
                <a:lnTo>
                  <a:pt x="1698229" y="5989637"/>
                </a:lnTo>
                <a:lnTo>
                  <a:pt x="1693863" y="5983287"/>
                </a:lnTo>
                <a:lnTo>
                  <a:pt x="1691878" y="5980905"/>
                </a:lnTo>
                <a:lnTo>
                  <a:pt x="1689894" y="5978921"/>
                </a:lnTo>
                <a:lnTo>
                  <a:pt x="1687910" y="5977730"/>
                </a:lnTo>
                <a:lnTo>
                  <a:pt x="1685925" y="5976540"/>
                </a:lnTo>
                <a:lnTo>
                  <a:pt x="1683544" y="5975746"/>
                </a:lnTo>
                <a:lnTo>
                  <a:pt x="1681560" y="5975746"/>
                </a:lnTo>
                <a:lnTo>
                  <a:pt x="1679576" y="5975746"/>
                </a:lnTo>
                <a:lnTo>
                  <a:pt x="1677591" y="5976540"/>
                </a:lnTo>
                <a:lnTo>
                  <a:pt x="1673622" y="5978524"/>
                </a:lnTo>
                <a:lnTo>
                  <a:pt x="1669654" y="5981302"/>
                </a:lnTo>
                <a:lnTo>
                  <a:pt x="1666479" y="5985271"/>
                </a:lnTo>
                <a:lnTo>
                  <a:pt x="1662510" y="5989637"/>
                </a:lnTo>
                <a:lnTo>
                  <a:pt x="1658541" y="5994796"/>
                </a:lnTo>
                <a:lnTo>
                  <a:pt x="1650603" y="6004321"/>
                </a:lnTo>
                <a:lnTo>
                  <a:pt x="1646635" y="6009480"/>
                </a:lnTo>
                <a:lnTo>
                  <a:pt x="1642666" y="6013449"/>
                </a:lnTo>
                <a:lnTo>
                  <a:pt x="1638697" y="6017021"/>
                </a:lnTo>
                <a:lnTo>
                  <a:pt x="1635126" y="6019799"/>
                </a:lnTo>
                <a:lnTo>
                  <a:pt x="1635919" y="6032896"/>
                </a:lnTo>
                <a:lnTo>
                  <a:pt x="1635919" y="6039246"/>
                </a:lnTo>
                <a:lnTo>
                  <a:pt x="1635126" y="6045596"/>
                </a:lnTo>
                <a:lnTo>
                  <a:pt x="1633538" y="6051946"/>
                </a:lnTo>
                <a:lnTo>
                  <a:pt x="1632348" y="6054724"/>
                </a:lnTo>
                <a:lnTo>
                  <a:pt x="1631156" y="6057502"/>
                </a:lnTo>
                <a:lnTo>
                  <a:pt x="1629173" y="6060280"/>
                </a:lnTo>
                <a:lnTo>
                  <a:pt x="1626394" y="6063059"/>
                </a:lnTo>
                <a:lnTo>
                  <a:pt x="1623616" y="6065440"/>
                </a:lnTo>
                <a:lnTo>
                  <a:pt x="1620838" y="6067424"/>
                </a:lnTo>
                <a:lnTo>
                  <a:pt x="1616869" y="6077743"/>
                </a:lnTo>
                <a:lnTo>
                  <a:pt x="1613694" y="6088459"/>
                </a:lnTo>
                <a:lnTo>
                  <a:pt x="1611313" y="6098777"/>
                </a:lnTo>
                <a:lnTo>
                  <a:pt x="1609328" y="6109493"/>
                </a:lnTo>
                <a:lnTo>
                  <a:pt x="1607344" y="6119812"/>
                </a:lnTo>
                <a:lnTo>
                  <a:pt x="1606550" y="6130527"/>
                </a:lnTo>
                <a:lnTo>
                  <a:pt x="1604963" y="6151959"/>
                </a:lnTo>
                <a:lnTo>
                  <a:pt x="1604169" y="6173390"/>
                </a:lnTo>
                <a:lnTo>
                  <a:pt x="1604169" y="6195218"/>
                </a:lnTo>
                <a:lnTo>
                  <a:pt x="1603376" y="6216649"/>
                </a:lnTo>
                <a:lnTo>
                  <a:pt x="1602582" y="6237684"/>
                </a:lnTo>
                <a:lnTo>
                  <a:pt x="1607344" y="6245621"/>
                </a:lnTo>
                <a:lnTo>
                  <a:pt x="1610916" y="6252765"/>
                </a:lnTo>
                <a:lnTo>
                  <a:pt x="1612900" y="6258321"/>
                </a:lnTo>
                <a:lnTo>
                  <a:pt x="1613694" y="6263877"/>
                </a:lnTo>
                <a:lnTo>
                  <a:pt x="1613297" y="6267846"/>
                </a:lnTo>
                <a:lnTo>
                  <a:pt x="1611710" y="6271815"/>
                </a:lnTo>
                <a:lnTo>
                  <a:pt x="1609725" y="6274593"/>
                </a:lnTo>
                <a:lnTo>
                  <a:pt x="1606550" y="6276974"/>
                </a:lnTo>
                <a:lnTo>
                  <a:pt x="1602978" y="6278959"/>
                </a:lnTo>
                <a:lnTo>
                  <a:pt x="1598613" y="6280943"/>
                </a:lnTo>
                <a:lnTo>
                  <a:pt x="1594247" y="6282530"/>
                </a:lnTo>
                <a:lnTo>
                  <a:pt x="1589088" y="6284118"/>
                </a:lnTo>
                <a:lnTo>
                  <a:pt x="1578769" y="6286102"/>
                </a:lnTo>
                <a:lnTo>
                  <a:pt x="1569244" y="6288484"/>
                </a:lnTo>
                <a:lnTo>
                  <a:pt x="1564481" y="6289277"/>
                </a:lnTo>
                <a:lnTo>
                  <a:pt x="1561703" y="6290865"/>
                </a:lnTo>
                <a:lnTo>
                  <a:pt x="1559719" y="6292452"/>
                </a:lnTo>
                <a:lnTo>
                  <a:pt x="1558925" y="6294437"/>
                </a:lnTo>
                <a:lnTo>
                  <a:pt x="1558925" y="6296818"/>
                </a:lnTo>
                <a:lnTo>
                  <a:pt x="1558925" y="6299596"/>
                </a:lnTo>
                <a:lnTo>
                  <a:pt x="1560116" y="6305549"/>
                </a:lnTo>
                <a:lnTo>
                  <a:pt x="1560910" y="6309121"/>
                </a:lnTo>
                <a:lnTo>
                  <a:pt x="1561307" y="6312693"/>
                </a:lnTo>
                <a:lnTo>
                  <a:pt x="1561307" y="6315868"/>
                </a:lnTo>
                <a:lnTo>
                  <a:pt x="1560910" y="6319440"/>
                </a:lnTo>
                <a:lnTo>
                  <a:pt x="1559322" y="6323012"/>
                </a:lnTo>
                <a:lnTo>
                  <a:pt x="1557338" y="6326187"/>
                </a:lnTo>
                <a:lnTo>
                  <a:pt x="1553766" y="6329362"/>
                </a:lnTo>
                <a:lnTo>
                  <a:pt x="1549003" y="6332537"/>
                </a:lnTo>
                <a:lnTo>
                  <a:pt x="1533525" y="6340474"/>
                </a:lnTo>
                <a:lnTo>
                  <a:pt x="1526382" y="6344840"/>
                </a:lnTo>
                <a:lnTo>
                  <a:pt x="1518841" y="6349205"/>
                </a:lnTo>
                <a:lnTo>
                  <a:pt x="1511697" y="6354762"/>
                </a:lnTo>
                <a:lnTo>
                  <a:pt x="1505348" y="6360318"/>
                </a:lnTo>
                <a:lnTo>
                  <a:pt x="1499394" y="6366668"/>
                </a:lnTo>
                <a:lnTo>
                  <a:pt x="1497013" y="6369843"/>
                </a:lnTo>
                <a:lnTo>
                  <a:pt x="1494235" y="6373415"/>
                </a:lnTo>
                <a:lnTo>
                  <a:pt x="1492250" y="6376987"/>
                </a:lnTo>
                <a:lnTo>
                  <a:pt x="1490266" y="6380955"/>
                </a:lnTo>
                <a:lnTo>
                  <a:pt x="1489075" y="6384924"/>
                </a:lnTo>
                <a:lnTo>
                  <a:pt x="1487488" y="6388893"/>
                </a:lnTo>
                <a:lnTo>
                  <a:pt x="1487091" y="6393259"/>
                </a:lnTo>
                <a:lnTo>
                  <a:pt x="1486694" y="6398021"/>
                </a:lnTo>
                <a:lnTo>
                  <a:pt x="1486694" y="6402387"/>
                </a:lnTo>
                <a:lnTo>
                  <a:pt x="1486694" y="6407943"/>
                </a:lnTo>
                <a:lnTo>
                  <a:pt x="1487488" y="6412705"/>
                </a:lnTo>
                <a:lnTo>
                  <a:pt x="1489075" y="6418659"/>
                </a:lnTo>
                <a:lnTo>
                  <a:pt x="1490266" y="6424215"/>
                </a:lnTo>
                <a:lnTo>
                  <a:pt x="1493044" y="6430168"/>
                </a:lnTo>
                <a:lnTo>
                  <a:pt x="1495822" y="6436518"/>
                </a:lnTo>
                <a:lnTo>
                  <a:pt x="1499394" y="6442868"/>
                </a:lnTo>
                <a:lnTo>
                  <a:pt x="1503363" y="6449615"/>
                </a:lnTo>
                <a:lnTo>
                  <a:pt x="1507728" y="6456362"/>
                </a:lnTo>
                <a:lnTo>
                  <a:pt x="1510507" y="6461124"/>
                </a:lnTo>
                <a:lnTo>
                  <a:pt x="1512491" y="6465490"/>
                </a:lnTo>
                <a:lnTo>
                  <a:pt x="1514872" y="6470252"/>
                </a:lnTo>
                <a:lnTo>
                  <a:pt x="1516857" y="6474618"/>
                </a:lnTo>
                <a:lnTo>
                  <a:pt x="1520031" y="6484937"/>
                </a:lnTo>
                <a:lnTo>
                  <a:pt x="1522016" y="6495652"/>
                </a:lnTo>
                <a:lnTo>
                  <a:pt x="1522810" y="6507162"/>
                </a:lnTo>
                <a:lnTo>
                  <a:pt x="1524001" y="6519068"/>
                </a:lnTo>
                <a:lnTo>
                  <a:pt x="1524001" y="6531371"/>
                </a:lnTo>
                <a:lnTo>
                  <a:pt x="1523206" y="6543674"/>
                </a:lnTo>
                <a:lnTo>
                  <a:pt x="1522016" y="6569074"/>
                </a:lnTo>
                <a:lnTo>
                  <a:pt x="1519635" y="6594474"/>
                </a:lnTo>
                <a:lnTo>
                  <a:pt x="1518047" y="6620271"/>
                </a:lnTo>
                <a:lnTo>
                  <a:pt x="1517650" y="6632971"/>
                </a:lnTo>
                <a:lnTo>
                  <a:pt x="1517650" y="6645274"/>
                </a:lnTo>
                <a:lnTo>
                  <a:pt x="1525985" y="6659959"/>
                </a:lnTo>
                <a:lnTo>
                  <a:pt x="1529160" y="6667499"/>
                </a:lnTo>
                <a:lnTo>
                  <a:pt x="1532335" y="6674643"/>
                </a:lnTo>
                <a:lnTo>
                  <a:pt x="1534716" y="6681390"/>
                </a:lnTo>
                <a:lnTo>
                  <a:pt x="1536303" y="6688137"/>
                </a:lnTo>
                <a:lnTo>
                  <a:pt x="1536700" y="6694487"/>
                </a:lnTo>
                <a:lnTo>
                  <a:pt x="1536303" y="6700440"/>
                </a:lnTo>
                <a:lnTo>
                  <a:pt x="1535510" y="6703218"/>
                </a:lnTo>
                <a:lnTo>
                  <a:pt x="1535113" y="6705599"/>
                </a:lnTo>
                <a:lnTo>
                  <a:pt x="1533525" y="6708774"/>
                </a:lnTo>
                <a:lnTo>
                  <a:pt x="1532335" y="6711155"/>
                </a:lnTo>
                <a:lnTo>
                  <a:pt x="1530747" y="6713537"/>
                </a:lnTo>
                <a:lnTo>
                  <a:pt x="1528763" y="6715521"/>
                </a:lnTo>
                <a:lnTo>
                  <a:pt x="1526382" y="6717902"/>
                </a:lnTo>
                <a:lnTo>
                  <a:pt x="1523206" y="6719887"/>
                </a:lnTo>
                <a:lnTo>
                  <a:pt x="1520428" y="6721871"/>
                </a:lnTo>
                <a:lnTo>
                  <a:pt x="1516460" y="6723459"/>
                </a:lnTo>
                <a:lnTo>
                  <a:pt x="1508522" y="6726634"/>
                </a:lnTo>
                <a:lnTo>
                  <a:pt x="1498204" y="6729412"/>
                </a:lnTo>
                <a:lnTo>
                  <a:pt x="1486694" y="6731396"/>
                </a:lnTo>
                <a:lnTo>
                  <a:pt x="1471216" y="6744493"/>
                </a:lnTo>
                <a:lnTo>
                  <a:pt x="1463278" y="6750843"/>
                </a:lnTo>
                <a:lnTo>
                  <a:pt x="1454944" y="6756796"/>
                </a:lnTo>
                <a:lnTo>
                  <a:pt x="1450975" y="6759177"/>
                </a:lnTo>
                <a:lnTo>
                  <a:pt x="1446610" y="6761162"/>
                </a:lnTo>
                <a:lnTo>
                  <a:pt x="1441847" y="6763146"/>
                </a:lnTo>
                <a:lnTo>
                  <a:pt x="1437085" y="6764734"/>
                </a:lnTo>
                <a:lnTo>
                  <a:pt x="1431926" y="6765527"/>
                </a:lnTo>
                <a:lnTo>
                  <a:pt x="1427163" y="6765924"/>
                </a:lnTo>
                <a:lnTo>
                  <a:pt x="1421210" y="6765924"/>
                </a:lnTo>
                <a:lnTo>
                  <a:pt x="1415653" y="6765924"/>
                </a:lnTo>
                <a:lnTo>
                  <a:pt x="1366044" y="6797674"/>
                </a:lnTo>
                <a:lnTo>
                  <a:pt x="1350566" y="6812359"/>
                </a:lnTo>
                <a:lnTo>
                  <a:pt x="1336278" y="6824662"/>
                </a:lnTo>
                <a:lnTo>
                  <a:pt x="1321991" y="6835377"/>
                </a:lnTo>
                <a:lnTo>
                  <a:pt x="1315641" y="6839743"/>
                </a:lnTo>
                <a:lnTo>
                  <a:pt x="1308497" y="6843712"/>
                </a:lnTo>
                <a:lnTo>
                  <a:pt x="1302147" y="6847284"/>
                </a:lnTo>
                <a:lnTo>
                  <a:pt x="1295797" y="6850062"/>
                </a:lnTo>
                <a:lnTo>
                  <a:pt x="1289844" y="6853237"/>
                </a:lnTo>
                <a:lnTo>
                  <a:pt x="1283494" y="6855221"/>
                </a:lnTo>
                <a:lnTo>
                  <a:pt x="1277540" y="6856412"/>
                </a:lnTo>
                <a:lnTo>
                  <a:pt x="1271588" y="6857602"/>
                </a:lnTo>
                <a:lnTo>
                  <a:pt x="1265255" y="6857998"/>
                </a:lnTo>
                <a:lnTo>
                  <a:pt x="1265224" y="6857998"/>
                </a:lnTo>
                <a:lnTo>
                  <a:pt x="1259681" y="6857602"/>
                </a:lnTo>
                <a:lnTo>
                  <a:pt x="1253728" y="6857205"/>
                </a:lnTo>
                <a:lnTo>
                  <a:pt x="1247775" y="6856015"/>
                </a:lnTo>
                <a:lnTo>
                  <a:pt x="1241822" y="6854030"/>
                </a:lnTo>
                <a:lnTo>
                  <a:pt x="1235869" y="6852046"/>
                </a:lnTo>
                <a:lnTo>
                  <a:pt x="1229916" y="6849268"/>
                </a:lnTo>
                <a:lnTo>
                  <a:pt x="1223963" y="6846093"/>
                </a:lnTo>
                <a:lnTo>
                  <a:pt x="1217613" y="6842124"/>
                </a:lnTo>
                <a:lnTo>
                  <a:pt x="1211659" y="6837759"/>
                </a:lnTo>
                <a:lnTo>
                  <a:pt x="1205310" y="6832996"/>
                </a:lnTo>
                <a:lnTo>
                  <a:pt x="1198959" y="6827043"/>
                </a:lnTo>
                <a:lnTo>
                  <a:pt x="1192610" y="6821090"/>
                </a:lnTo>
                <a:lnTo>
                  <a:pt x="1185863" y="6814343"/>
                </a:lnTo>
                <a:lnTo>
                  <a:pt x="1171972" y="6799659"/>
                </a:lnTo>
                <a:lnTo>
                  <a:pt x="1157685" y="6782196"/>
                </a:lnTo>
                <a:lnTo>
                  <a:pt x="1112044" y="6779418"/>
                </a:lnTo>
                <a:lnTo>
                  <a:pt x="1102122" y="6774655"/>
                </a:lnTo>
                <a:lnTo>
                  <a:pt x="1093391" y="6769099"/>
                </a:lnTo>
                <a:lnTo>
                  <a:pt x="1085453" y="6763146"/>
                </a:lnTo>
                <a:lnTo>
                  <a:pt x="1078707" y="6757193"/>
                </a:lnTo>
                <a:lnTo>
                  <a:pt x="1072753" y="6750843"/>
                </a:lnTo>
                <a:lnTo>
                  <a:pt x="1067991" y="6744493"/>
                </a:lnTo>
                <a:lnTo>
                  <a:pt x="1064419" y="6737746"/>
                </a:lnTo>
                <a:lnTo>
                  <a:pt x="1061641" y="6730205"/>
                </a:lnTo>
                <a:lnTo>
                  <a:pt x="1060053" y="6723062"/>
                </a:lnTo>
                <a:lnTo>
                  <a:pt x="1058863" y="6715124"/>
                </a:lnTo>
                <a:lnTo>
                  <a:pt x="1059656" y="6706790"/>
                </a:lnTo>
                <a:lnTo>
                  <a:pt x="1060847" y="6698455"/>
                </a:lnTo>
                <a:lnTo>
                  <a:pt x="1063228" y="6689327"/>
                </a:lnTo>
                <a:lnTo>
                  <a:pt x="1066403" y="6680596"/>
                </a:lnTo>
                <a:lnTo>
                  <a:pt x="1070769" y="6671071"/>
                </a:lnTo>
                <a:lnTo>
                  <a:pt x="1076325" y="6661546"/>
                </a:lnTo>
                <a:lnTo>
                  <a:pt x="1077516" y="6637734"/>
                </a:lnTo>
                <a:lnTo>
                  <a:pt x="1080294" y="6614318"/>
                </a:lnTo>
                <a:lnTo>
                  <a:pt x="1083469" y="6591299"/>
                </a:lnTo>
                <a:lnTo>
                  <a:pt x="1087438" y="6568677"/>
                </a:lnTo>
                <a:lnTo>
                  <a:pt x="1092597" y="6546055"/>
                </a:lnTo>
                <a:lnTo>
                  <a:pt x="1097757" y="6523434"/>
                </a:lnTo>
                <a:lnTo>
                  <a:pt x="1103709" y="6501209"/>
                </a:lnTo>
                <a:lnTo>
                  <a:pt x="1110457" y="6478984"/>
                </a:lnTo>
                <a:lnTo>
                  <a:pt x="1117600" y="6457155"/>
                </a:lnTo>
                <a:lnTo>
                  <a:pt x="1125141" y="6434930"/>
                </a:lnTo>
                <a:lnTo>
                  <a:pt x="1141016" y="6391274"/>
                </a:lnTo>
                <a:lnTo>
                  <a:pt x="1157685" y="6348015"/>
                </a:lnTo>
                <a:lnTo>
                  <a:pt x="1173957" y="6304755"/>
                </a:lnTo>
                <a:lnTo>
                  <a:pt x="1178322" y="6295230"/>
                </a:lnTo>
                <a:lnTo>
                  <a:pt x="1182291" y="6286499"/>
                </a:lnTo>
                <a:lnTo>
                  <a:pt x="1184672" y="6276974"/>
                </a:lnTo>
                <a:lnTo>
                  <a:pt x="1186656" y="6267449"/>
                </a:lnTo>
                <a:lnTo>
                  <a:pt x="1188244" y="6257527"/>
                </a:lnTo>
                <a:lnTo>
                  <a:pt x="1189832" y="6248002"/>
                </a:lnTo>
                <a:lnTo>
                  <a:pt x="1191022" y="6228555"/>
                </a:lnTo>
                <a:lnTo>
                  <a:pt x="1193006" y="6208712"/>
                </a:lnTo>
                <a:lnTo>
                  <a:pt x="1194594" y="6199187"/>
                </a:lnTo>
                <a:lnTo>
                  <a:pt x="1196181" y="6189265"/>
                </a:lnTo>
                <a:lnTo>
                  <a:pt x="1198563" y="6179740"/>
                </a:lnTo>
                <a:lnTo>
                  <a:pt x="1201341" y="6170612"/>
                </a:lnTo>
                <a:lnTo>
                  <a:pt x="1205310" y="6161880"/>
                </a:lnTo>
                <a:lnTo>
                  <a:pt x="1210866" y="6152752"/>
                </a:lnTo>
                <a:lnTo>
                  <a:pt x="1213247" y="6146402"/>
                </a:lnTo>
                <a:lnTo>
                  <a:pt x="1215628" y="6139655"/>
                </a:lnTo>
                <a:lnTo>
                  <a:pt x="1219597" y="6126955"/>
                </a:lnTo>
                <a:lnTo>
                  <a:pt x="1222772" y="6113859"/>
                </a:lnTo>
                <a:lnTo>
                  <a:pt x="1223963" y="6100762"/>
                </a:lnTo>
                <a:lnTo>
                  <a:pt x="1225153" y="6088062"/>
                </a:lnTo>
                <a:lnTo>
                  <a:pt x="1225153" y="6074568"/>
                </a:lnTo>
                <a:lnTo>
                  <a:pt x="1223963" y="6061868"/>
                </a:lnTo>
                <a:lnTo>
                  <a:pt x="1223169" y="6049168"/>
                </a:lnTo>
                <a:lnTo>
                  <a:pt x="1221582" y="6036071"/>
                </a:lnTo>
                <a:lnTo>
                  <a:pt x="1219597" y="6022974"/>
                </a:lnTo>
                <a:lnTo>
                  <a:pt x="1215231" y="5997177"/>
                </a:lnTo>
                <a:lnTo>
                  <a:pt x="1211263" y="5971380"/>
                </a:lnTo>
                <a:lnTo>
                  <a:pt x="1209675" y="5958680"/>
                </a:lnTo>
                <a:lnTo>
                  <a:pt x="1208485" y="5945584"/>
                </a:lnTo>
                <a:lnTo>
                  <a:pt x="1208088" y="5941218"/>
                </a:lnTo>
                <a:lnTo>
                  <a:pt x="1206897" y="5937249"/>
                </a:lnTo>
                <a:lnTo>
                  <a:pt x="1204516" y="5928121"/>
                </a:lnTo>
                <a:lnTo>
                  <a:pt x="1202134" y="5919390"/>
                </a:lnTo>
                <a:lnTo>
                  <a:pt x="1199356" y="5911055"/>
                </a:lnTo>
                <a:lnTo>
                  <a:pt x="1198563" y="5906690"/>
                </a:lnTo>
                <a:lnTo>
                  <a:pt x="1198563" y="5902324"/>
                </a:lnTo>
                <a:lnTo>
                  <a:pt x="1198563" y="5898355"/>
                </a:lnTo>
                <a:lnTo>
                  <a:pt x="1198959" y="5893990"/>
                </a:lnTo>
                <a:lnTo>
                  <a:pt x="1200547" y="5889624"/>
                </a:lnTo>
                <a:lnTo>
                  <a:pt x="1202928" y="5885655"/>
                </a:lnTo>
                <a:lnTo>
                  <a:pt x="1206103" y="5881290"/>
                </a:lnTo>
                <a:lnTo>
                  <a:pt x="1209675" y="5876527"/>
                </a:lnTo>
                <a:lnTo>
                  <a:pt x="1213247" y="5832871"/>
                </a:lnTo>
                <a:lnTo>
                  <a:pt x="1211659" y="5828505"/>
                </a:lnTo>
                <a:lnTo>
                  <a:pt x="1210469" y="5824140"/>
                </a:lnTo>
                <a:lnTo>
                  <a:pt x="1208485" y="5819774"/>
                </a:lnTo>
                <a:lnTo>
                  <a:pt x="1206103" y="5815805"/>
                </a:lnTo>
                <a:lnTo>
                  <a:pt x="1200944" y="5807471"/>
                </a:lnTo>
                <a:lnTo>
                  <a:pt x="1196181" y="5798343"/>
                </a:lnTo>
                <a:lnTo>
                  <a:pt x="1194594" y="5793977"/>
                </a:lnTo>
                <a:lnTo>
                  <a:pt x="1193006" y="5789612"/>
                </a:lnTo>
                <a:lnTo>
                  <a:pt x="1192213" y="5784849"/>
                </a:lnTo>
                <a:lnTo>
                  <a:pt x="1192213" y="5779690"/>
                </a:lnTo>
                <a:lnTo>
                  <a:pt x="1192610" y="5774927"/>
                </a:lnTo>
                <a:lnTo>
                  <a:pt x="1194197" y="5769371"/>
                </a:lnTo>
                <a:lnTo>
                  <a:pt x="1196578" y="5763815"/>
                </a:lnTo>
                <a:lnTo>
                  <a:pt x="1200547" y="5757068"/>
                </a:lnTo>
                <a:lnTo>
                  <a:pt x="1204913" y="5749527"/>
                </a:lnTo>
                <a:lnTo>
                  <a:pt x="1208485" y="5741987"/>
                </a:lnTo>
                <a:lnTo>
                  <a:pt x="1210469" y="5734843"/>
                </a:lnTo>
                <a:lnTo>
                  <a:pt x="1210866" y="5727302"/>
                </a:lnTo>
                <a:lnTo>
                  <a:pt x="1210866" y="5719762"/>
                </a:lnTo>
                <a:lnTo>
                  <a:pt x="1209675" y="5713015"/>
                </a:lnTo>
                <a:lnTo>
                  <a:pt x="1208088" y="5706268"/>
                </a:lnTo>
                <a:lnTo>
                  <a:pt x="1204913" y="5699918"/>
                </a:lnTo>
                <a:lnTo>
                  <a:pt x="1201341" y="5693568"/>
                </a:lnTo>
                <a:lnTo>
                  <a:pt x="1197769" y="5686821"/>
                </a:lnTo>
                <a:lnTo>
                  <a:pt x="1193006" y="5681265"/>
                </a:lnTo>
                <a:lnTo>
                  <a:pt x="1188641" y="5675709"/>
                </a:lnTo>
                <a:lnTo>
                  <a:pt x="1178322" y="5664993"/>
                </a:lnTo>
                <a:lnTo>
                  <a:pt x="1168003" y="5655071"/>
                </a:lnTo>
                <a:lnTo>
                  <a:pt x="1162050" y="5650309"/>
                </a:lnTo>
                <a:lnTo>
                  <a:pt x="1159272" y="5648324"/>
                </a:lnTo>
                <a:lnTo>
                  <a:pt x="1156097" y="5646737"/>
                </a:lnTo>
                <a:lnTo>
                  <a:pt x="1153319" y="5645149"/>
                </a:lnTo>
                <a:lnTo>
                  <a:pt x="1150541" y="5644752"/>
                </a:lnTo>
                <a:lnTo>
                  <a:pt x="1147366" y="5644355"/>
                </a:lnTo>
                <a:lnTo>
                  <a:pt x="1144588" y="5643562"/>
                </a:lnTo>
                <a:lnTo>
                  <a:pt x="1142207" y="5644355"/>
                </a:lnTo>
                <a:lnTo>
                  <a:pt x="1139031" y="5644752"/>
                </a:lnTo>
                <a:lnTo>
                  <a:pt x="1133872" y="5646340"/>
                </a:lnTo>
                <a:lnTo>
                  <a:pt x="1128713" y="5648721"/>
                </a:lnTo>
                <a:lnTo>
                  <a:pt x="1123553" y="5652293"/>
                </a:lnTo>
                <a:lnTo>
                  <a:pt x="1118394" y="5656659"/>
                </a:lnTo>
                <a:lnTo>
                  <a:pt x="1113235" y="5661421"/>
                </a:lnTo>
                <a:lnTo>
                  <a:pt x="1103313" y="5672137"/>
                </a:lnTo>
                <a:lnTo>
                  <a:pt x="1092597" y="5684043"/>
                </a:lnTo>
                <a:lnTo>
                  <a:pt x="1081485" y="5695949"/>
                </a:lnTo>
                <a:lnTo>
                  <a:pt x="1082675" y="5685630"/>
                </a:lnTo>
                <a:lnTo>
                  <a:pt x="1082675" y="5675709"/>
                </a:lnTo>
                <a:lnTo>
                  <a:pt x="1082278" y="5666977"/>
                </a:lnTo>
                <a:lnTo>
                  <a:pt x="1081088" y="5659040"/>
                </a:lnTo>
                <a:lnTo>
                  <a:pt x="1079500" y="5651499"/>
                </a:lnTo>
                <a:lnTo>
                  <a:pt x="1077119" y="5644752"/>
                </a:lnTo>
                <a:lnTo>
                  <a:pt x="1074738" y="5638799"/>
                </a:lnTo>
                <a:lnTo>
                  <a:pt x="1071166" y="5633243"/>
                </a:lnTo>
                <a:lnTo>
                  <a:pt x="1067991" y="5628480"/>
                </a:lnTo>
                <a:lnTo>
                  <a:pt x="1064022" y="5624115"/>
                </a:lnTo>
                <a:lnTo>
                  <a:pt x="1059656" y="5620543"/>
                </a:lnTo>
                <a:lnTo>
                  <a:pt x="1054894" y="5617368"/>
                </a:lnTo>
                <a:lnTo>
                  <a:pt x="1050132" y="5614193"/>
                </a:lnTo>
                <a:lnTo>
                  <a:pt x="1044575" y="5611415"/>
                </a:lnTo>
                <a:lnTo>
                  <a:pt x="1039416" y="5609430"/>
                </a:lnTo>
                <a:lnTo>
                  <a:pt x="1033463" y="5607049"/>
                </a:lnTo>
                <a:lnTo>
                  <a:pt x="1021556" y="5603477"/>
                </a:lnTo>
                <a:lnTo>
                  <a:pt x="1009253" y="5600699"/>
                </a:lnTo>
                <a:lnTo>
                  <a:pt x="996950" y="5597524"/>
                </a:lnTo>
                <a:lnTo>
                  <a:pt x="985441" y="5593952"/>
                </a:lnTo>
                <a:lnTo>
                  <a:pt x="973535" y="5590777"/>
                </a:lnTo>
                <a:lnTo>
                  <a:pt x="967581" y="5588793"/>
                </a:lnTo>
                <a:lnTo>
                  <a:pt x="962025" y="5586412"/>
                </a:lnTo>
                <a:lnTo>
                  <a:pt x="956866" y="5583237"/>
                </a:lnTo>
                <a:lnTo>
                  <a:pt x="951706" y="5580459"/>
                </a:lnTo>
                <a:lnTo>
                  <a:pt x="947341" y="5576887"/>
                </a:lnTo>
                <a:lnTo>
                  <a:pt x="942975" y="5572918"/>
                </a:lnTo>
                <a:lnTo>
                  <a:pt x="939403" y="5570140"/>
                </a:lnTo>
                <a:lnTo>
                  <a:pt x="936228" y="5566965"/>
                </a:lnTo>
                <a:lnTo>
                  <a:pt x="932259" y="5564187"/>
                </a:lnTo>
                <a:lnTo>
                  <a:pt x="928291" y="5561805"/>
                </a:lnTo>
                <a:lnTo>
                  <a:pt x="919559" y="5557837"/>
                </a:lnTo>
                <a:lnTo>
                  <a:pt x="910034" y="5554265"/>
                </a:lnTo>
                <a:lnTo>
                  <a:pt x="899716" y="5551884"/>
                </a:lnTo>
                <a:lnTo>
                  <a:pt x="889000" y="5550296"/>
                </a:lnTo>
                <a:lnTo>
                  <a:pt x="878284" y="5549502"/>
                </a:lnTo>
                <a:lnTo>
                  <a:pt x="866378" y="5549502"/>
                </a:lnTo>
                <a:lnTo>
                  <a:pt x="854472" y="5550296"/>
                </a:lnTo>
                <a:lnTo>
                  <a:pt x="842963" y="5551884"/>
                </a:lnTo>
                <a:lnTo>
                  <a:pt x="831056" y="5554265"/>
                </a:lnTo>
                <a:lnTo>
                  <a:pt x="818753" y="5557837"/>
                </a:lnTo>
                <a:lnTo>
                  <a:pt x="806847" y="5561805"/>
                </a:lnTo>
                <a:lnTo>
                  <a:pt x="795734" y="5566171"/>
                </a:lnTo>
                <a:lnTo>
                  <a:pt x="784225" y="5571330"/>
                </a:lnTo>
                <a:lnTo>
                  <a:pt x="773509" y="5578077"/>
                </a:lnTo>
                <a:lnTo>
                  <a:pt x="759222" y="5611415"/>
                </a:lnTo>
                <a:lnTo>
                  <a:pt x="757238" y="5615384"/>
                </a:lnTo>
                <a:lnTo>
                  <a:pt x="755650" y="5618559"/>
                </a:lnTo>
                <a:lnTo>
                  <a:pt x="753269" y="5622130"/>
                </a:lnTo>
                <a:lnTo>
                  <a:pt x="751284" y="5624512"/>
                </a:lnTo>
                <a:lnTo>
                  <a:pt x="748903" y="5626496"/>
                </a:lnTo>
                <a:lnTo>
                  <a:pt x="746522" y="5628480"/>
                </a:lnTo>
                <a:lnTo>
                  <a:pt x="744141" y="5630068"/>
                </a:lnTo>
                <a:lnTo>
                  <a:pt x="740966" y="5631655"/>
                </a:lnTo>
                <a:lnTo>
                  <a:pt x="735013" y="5632846"/>
                </a:lnTo>
                <a:lnTo>
                  <a:pt x="729059" y="5633243"/>
                </a:lnTo>
                <a:lnTo>
                  <a:pt x="722709" y="5633243"/>
                </a:lnTo>
                <a:lnTo>
                  <a:pt x="716359" y="5633243"/>
                </a:lnTo>
                <a:lnTo>
                  <a:pt x="703263" y="5632449"/>
                </a:lnTo>
                <a:lnTo>
                  <a:pt x="696913" y="5632052"/>
                </a:lnTo>
                <a:lnTo>
                  <a:pt x="690959" y="5632449"/>
                </a:lnTo>
                <a:lnTo>
                  <a:pt x="685006" y="5634037"/>
                </a:lnTo>
                <a:lnTo>
                  <a:pt x="682228" y="5634830"/>
                </a:lnTo>
                <a:lnTo>
                  <a:pt x="679053" y="5636021"/>
                </a:lnTo>
                <a:lnTo>
                  <a:pt x="676672" y="5638005"/>
                </a:lnTo>
                <a:lnTo>
                  <a:pt x="674291" y="5639990"/>
                </a:lnTo>
                <a:lnTo>
                  <a:pt x="671909" y="5641974"/>
                </a:lnTo>
                <a:lnTo>
                  <a:pt x="669925" y="5644752"/>
                </a:lnTo>
                <a:lnTo>
                  <a:pt x="669131" y="5653880"/>
                </a:lnTo>
                <a:lnTo>
                  <a:pt x="668734" y="5657849"/>
                </a:lnTo>
                <a:lnTo>
                  <a:pt x="667941" y="5662612"/>
                </a:lnTo>
                <a:lnTo>
                  <a:pt x="666353" y="5666184"/>
                </a:lnTo>
                <a:lnTo>
                  <a:pt x="664766" y="5669755"/>
                </a:lnTo>
                <a:lnTo>
                  <a:pt x="663575" y="5673327"/>
                </a:lnTo>
                <a:lnTo>
                  <a:pt x="661591" y="5676502"/>
                </a:lnTo>
                <a:lnTo>
                  <a:pt x="658813" y="5679677"/>
                </a:lnTo>
                <a:lnTo>
                  <a:pt x="656034" y="5682455"/>
                </a:lnTo>
                <a:lnTo>
                  <a:pt x="653256" y="5684837"/>
                </a:lnTo>
                <a:lnTo>
                  <a:pt x="650081" y="5687615"/>
                </a:lnTo>
                <a:lnTo>
                  <a:pt x="646113" y="5689599"/>
                </a:lnTo>
                <a:lnTo>
                  <a:pt x="642144" y="5691584"/>
                </a:lnTo>
                <a:lnTo>
                  <a:pt x="637778" y="5693568"/>
                </a:lnTo>
                <a:lnTo>
                  <a:pt x="633413" y="5694362"/>
                </a:lnTo>
                <a:lnTo>
                  <a:pt x="602456" y="5714602"/>
                </a:lnTo>
                <a:lnTo>
                  <a:pt x="602060" y="5720952"/>
                </a:lnTo>
                <a:lnTo>
                  <a:pt x="602060" y="5727302"/>
                </a:lnTo>
                <a:lnTo>
                  <a:pt x="602456" y="5732859"/>
                </a:lnTo>
                <a:lnTo>
                  <a:pt x="603647" y="5738018"/>
                </a:lnTo>
                <a:lnTo>
                  <a:pt x="604838" y="5742384"/>
                </a:lnTo>
                <a:lnTo>
                  <a:pt x="606822" y="5746749"/>
                </a:lnTo>
                <a:lnTo>
                  <a:pt x="608806" y="5750321"/>
                </a:lnTo>
                <a:lnTo>
                  <a:pt x="611981" y="5753893"/>
                </a:lnTo>
                <a:lnTo>
                  <a:pt x="615156" y="5756274"/>
                </a:lnTo>
                <a:lnTo>
                  <a:pt x="618728" y="5758655"/>
                </a:lnTo>
                <a:lnTo>
                  <a:pt x="623094" y="5760243"/>
                </a:lnTo>
                <a:lnTo>
                  <a:pt x="627856" y="5761830"/>
                </a:lnTo>
                <a:lnTo>
                  <a:pt x="633016" y="5762227"/>
                </a:lnTo>
                <a:lnTo>
                  <a:pt x="638969" y="5762624"/>
                </a:lnTo>
                <a:lnTo>
                  <a:pt x="644922" y="5762227"/>
                </a:lnTo>
                <a:lnTo>
                  <a:pt x="651669" y="5761037"/>
                </a:lnTo>
                <a:lnTo>
                  <a:pt x="656431" y="5758259"/>
                </a:lnTo>
                <a:lnTo>
                  <a:pt x="661591" y="5754687"/>
                </a:lnTo>
                <a:lnTo>
                  <a:pt x="665559" y="5751512"/>
                </a:lnTo>
                <a:lnTo>
                  <a:pt x="669131" y="5746749"/>
                </a:lnTo>
                <a:lnTo>
                  <a:pt x="672703" y="5743177"/>
                </a:lnTo>
                <a:lnTo>
                  <a:pt x="675878" y="5738018"/>
                </a:lnTo>
                <a:lnTo>
                  <a:pt x="681434" y="5728096"/>
                </a:lnTo>
                <a:lnTo>
                  <a:pt x="686594" y="5717777"/>
                </a:lnTo>
                <a:lnTo>
                  <a:pt x="691356" y="5707062"/>
                </a:lnTo>
                <a:lnTo>
                  <a:pt x="696913" y="5695949"/>
                </a:lnTo>
                <a:lnTo>
                  <a:pt x="702866" y="5684440"/>
                </a:lnTo>
                <a:lnTo>
                  <a:pt x="701278" y="5689599"/>
                </a:lnTo>
                <a:lnTo>
                  <a:pt x="700087" y="5693965"/>
                </a:lnTo>
                <a:lnTo>
                  <a:pt x="700087" y="5697934"/>
                </a:lnTo>
                <a:lnTo>
                  <a:pt x="700087" y="5701109"/>
                </a:lnTo>
                <a:lnTo>
                  <a:pt x="701278" y="5704680"/>
                </a:lnTo>
                <a:lnTo>
                  <a:pt x="702072" y="5707062"/>
                </a:lnTo>
                <a:lnTo>
                  <a:pt x="703660" y="5710237"/>
                </a:lnTo>
                <a:lnTo>
                  <a:pt x="705644" y="5712221"/>
                </a:lnTo>
                <a:lnTo>
                  <a:pt x="708025" y="5714602"/>
                </a:lnTo>
                <a:lnTo>
                  <a:pt x="711200" y="5715793"/>
                </a:lnTo>
                <a:lnTo>
                  <a:pt x="717153" y="5719365"/>
                </a:lnTo>
                <a:lnTo>
                  <a:pt x="723503" y="5722540"/>
                </a:lnTo>
                <a:lnTo>
                  <a:pt x="730250" y="5724921"/>
                </a:lnTo>
                <a:lnTo>
                  <a:pt x="736997" y="5727302"/>
                </a:lnTo>
                <a:lnTo>
                  <a:pt x="743347" y="5730080"/>
                </a:lnTo>
                <a:lnTo>
                  <a:pt x="748903" y="5733652"/>
                </a:lnTo>
                <a:lnTo>
                  <a:pt x="751284" y="5736034"/>
                </a:lnTo>
                <a:lnTo>
                  <a:pt x="753269" y="5738018"/>
                </a:lnTo>
                <a:lnTo>
                  <a:pt x="754856" y="5740399"/>
                </a:lnTo>
                <a:lnTo>
                  <a:pt x="756444" y="5743574"/>
                </a:lnTo>
                <a:lnTo>
                  <a:pt x="756841" y="5746352"/>
                </a:lnTo>
                <a:lnTo>
                  <a:pt x="757238" y="5749924"/>
                </a:lnTo>
                <a:lnTo>
                  <a:pt x="756841" y="5753893"/>
                </a:lnTo>
                <a:lnTo>
                  <a:pt x="756444" y="5757862"/>
                </a:lnTo>
                <a:lnTo>
                  <a:pt x="754856" y="5762227"/>
                </a:lnTo>
                <a:lnTo>
                  <a:pt x="752475" y="5767387"/>
                </a:lnTo>
                <a:lnTo>
                  <a:pt x="750491" y="5778499"/>
                </a:lnTo>
                <a:lnTo>
                  <a:pt x="747316" y="5787230"/>
                </a:lnTo>
                <a:lnTo>
                  <a:pt x="746125" y="5790802"/>
                </a:lnTo>
                <a:lnTo>
                  <a:pt x="744141" y="5793977"/>
                </a:lnTo>
                <a:lnTo>
                  <a:pt x="742156" y="5797152"/>
                </a:lnTo>
                <a:lnTo>
                  <a:pt x="740172" y="5799534"/>
                </a:lnTo>
                <a:lnTo>
                  <a:pt x="738188" y="5801518"/>
                </a:lnTo>
                <a:lnTo>
                  <a:pt x="735806" y="5803502"/>
                </a:lnTo>
                <a:lnTo>
                  <a:pt x="733028" y="5805090"/>
                </a:lnTo>
                <a:lnTo>
                  <a:pt x="730647" y="5805884"/>
                </a:lnTo>
                <a:lnTo>
                  <a:pt x="725885" y="5807471"/>
                </a:lnTo>
                <a:lnTo>
                  <a:pt x="719931" y="5807868"/>
                </a:lnTo>
                <a:lnTo>
                  <a:pt x="714375" y="5807471"/>
                </a:lnTo>
                <a:lnTo>
                  <a:pt x="708025" y="5806280"/>
                </a:lnTo>
                <a:lnTo>
                  <a:pt x="701675" y="5805090"/>
                </a:lnTo>
                <a:lnTo>
                  <a:pt x="695722" y="5803105"/>
                </a:lnTo>
                <a:lnTo>
                  <a:pt x="682625" y="5799137"/>
                </a:lnTo>
                <a:lnTo>
                  <a:pt x="669925" y="5795168"/>
                </a:lnTo>
                <a:lnTo>
                  <a:pt x="648494" y="5797549"/>
                </a:lnTo>
                <a:lnTo>
                  <a:pt x="637778" y="5799137"/>
                </a:lnTo>
                <a:lnTo>
                  <a:pt x="627460" y="5801121"/>
                </a:lnTo>
                <a:lnTo>
                  <a:pt x="617141" y="5803899"/>
                </a:lnTo>
                <a:lnTo>
                  <a:pt x="612378" y="5805487"/>
                </a:lnTo>
                <a:lnTo>
                  <a:pt x="607219" y="5807868"/>
                </a:lnTo>
                <a:lnTo>
                  <a:pt x="602456" y="5809852"/>
                </a:lnTo>
                <a:lnTo>
                  <a:pt x="597694" y="5812630"/>
                </a:lnTo>
                <a:lnTo>
                  <a:pt x="593328" y="5815805"/>
                </a:lnTo>
                <a:lnTo>
                  <a:pt x="588566" y="5818980"/>
                </a:lnTo>
                <a:lnTo>
                  <a:pt x="588169" y="5828902"/>
                </a:lnTo>
                <a:lnTo>
                  <a:pt x="586582" y="5838427"/>
                </a:lnTo>
                <a:lnTo>
                  <a:pt x="585391" y="5846762"/>
                </a:lnTo>
                <a:lnTo>
                  <a:pt x="583009" y="5855096"/>
                </a:lnTo>
                <a:lnTo>
                  <a:pt x="579834" y="5862240"/>
                </a:lnTo>
                <a:lnTo>
                  <a:pt x="576262" y="5869384"/>
                </a:lnTo>
                <a:lnTo>
                  <a:pt x="572691" y="5875734"/>
                </a:lnTo>
                <a:lnTo>
                  <a:pt x="567928" y="5881290"/>
                </a:lnTo>
                <a:lnTo>
                  <a:pt x="562769" y="5886449"/>
                </a:lnTo>
                <a:lnTo>
                  <a:pt x="556816" y="5890418"/>
                </a:lnTo>
                <a:lnTo>
                  <a:pt x="550069" y="5894387"/>
                </a:lnTo>
                <a:lnTo>
                  <a:pt x="542528" y="5897165"/>
                </a:lnTo>
                <a:lnTo>
                  <a:pt x="534591" y="5899149"/>
                </a:lnTo>
                <a:lnTo>
                  <a:pt x="525859" y="5900737"/>
                </a:lnTo>
                <a:lnTo>
                  <a:pt x="515938" y="5901927"/>
                </a:lnTo>
                <a:lnTo>
                  <a:pt x="505619" y="5901134"/>
                </a:lnTo>
                <a:lnTo>
                  <a:pt x="499269" y="5903515"/>
                </a:lnTo>
                <a:lnTo>
                  <a:pt x="492919" y="5906293"/>
                </a:lnTo>
                <a:lnTo>
                  <a:pt x="487363" y="5908674"/>
                </a:lnTo>
                <a:lnTo>
                  <a:pt x="481409" y="5911452"/>
                </a:lnTo>
                <a:lnTo>
                  <a:pt x="476647" y="5914627"/>
                </a:lnTo>
                <a:lnTo>
                  <a:pt x="472281" y="5917802"/>
                </a:lnTo>
                <a:lnTo>
                  <a:pt x="468313" y="5921374"/>
                </a:lnTo>
                <a:lnTo>
                  <a:pt x="464344" y="5925740"/>
                </a:lnTo>
                <a:lnTo>
                  <a:pt x="461566" y="5930105"/>
                </a:lnTo>
                <a:lnTo>
                  <a:pt x="458788" y="5935265"/>
                </a:lnTo>
                <a:lnTo>
                  <a:pt x="457597" y="5940027"/>
                </a:lnTo>
                <a:lnTo>
                  <a:pt x="456406" y="5945980"/>
                </a:lnTo>
                <a:lnTo>
                  <a:pt x="456009" y="5951934"/>
                </a:lnTo>
                <a:lnTo>
                  <a:pt x="456009" y="5958680"/>
                </a:lnTo>
                <a:lnTo>
                  <a:pt x="457200" y="5965427"/>
                </a:lnTo>
                <a:lnTo>
                  <a:pt x="458788" y="5972968"/>
                </a:lnTo>
                <a:lnTo>
                  <a:pt x="461566" y="5982493"/>
                </a:lnTo>
                <a:lnTo>
                  <a:pt x="463550" y="5991621"/>
                </a:lnTo>
                <a:lnTo>
                  <a:pt x="464741" y="6001146"/>
                </a:lnTo>
                <a:lnTo>
                  <a:pt x="465535" y="6010671"/>
                </a:lnTo>
                <a:lnTo>
                  <a:pt x="466328" y="6020196"/>
                </a:lnTo>
                <a:lnTo>
                  <a:pt x="466328" y="6029324"/>
                </a:lnTo>
                <a:lnTo>
                  <a:pt x="466328" y="6047977"/>
                </a:lnTo>
                <a:lnTo>
                  <a:pt x="465535" y="6067027"/>
                </a:lnTo>
                <a:lnTo>
                  <a:pt x="464344" y="6085680"/>
                </a:lnTo>
                <a:lnTo>
                  <a:pt x="463947" y="6104730"/>
                </a:lnTo>
                <a:lnTo>
                  <a:pt x="463550" y="6123384"/>
                </a:lnTo>
                <a:lnTo>
                  <a:pt x="464344" y="6131321"/>
                </a:lnTo>
                <a:lnTo>
                  <a:pt x="464741" y="6139655"/>
                </a:lnTo>
                <a:lnTo>
                  <a:pt x="465535" y="6147990"/>
                </a:lnTo>
                <a:lnTo>
                  <a:pt x="465535" y="6151959"/>
                </a:lnTo>
                <a:lnTo>
                  <a:pt x="464741" y="6155927"/>
                </a:lnTo>
                <a:lnTo>
                  <a:pt x="463947" y="6159896"/>
                </a:lnTo>
                <a:lnTo>
                  <a:pt x="462360" y="6162674"/>
                </a:lnTo>
                <a:lnTo>
                  <a:pt x="460375" y="6166246"/>
                </a:lnTo>
                <a:lnTo>
                  <a:pt x="457994" y="6168627"/>
                </a:lnTo>
                <a:lnTo>
                  <a:pt x="454422" y="6171009"/>
                </a:lnTo>
                <a:lnTo>
                  <a:pt x="450453" y="6172596"/>
                </a:lnTo>
                <a:lnTo>
                  <a:pt x="445294" y="6173787"/>
                </a:lnTo>
                <a:lnTo>
                  <a:pt x="439341" y="6174977"/>
                </a:lnTo>
                <a:lnTo>
                  <a:pt x="432991" y="6174977"/>
                </a:lnTo>
                <a:lnTo>
                  <a:pt x="426641" y="6174977"/>
                </a:lnTo>
                <a:lnTo>
                  <a:pt x="421084" y="6173787"/>
                </a:lnTo>
                <a:lnTo>
                  <a:pt x="416322" y="6172596"/>
                </a:lnTo>
                <a:lnTo>
                  <a:pt x="411956" y="6170612"/>
                </a:lnTo>
                <a:lnTo>
                  <a:pt x="407988" y="6168230"/>
                </a:lnTo>
                <a:lnTo>
                  <a:pt x="404416" y="6165055"/>
                </a:lnTo>
                <a:lnTo>
                  <a:pt x="402035" y="6161880"/>
                </a:lnTo>
                <a:lnTo>
                  <a:pt x="399653" y="6158309"/>
                </a:lnTo>
                <a:lnTo>
                  <a:pt x="397669" y="6153943"/>
                </a:lnTo>
                <a:lnTo>
                  <a:pt x="396081" y="6149577"/>
                </a:lnTo>
                <a:lnTo>
                  <a:pt x="395288" y="6144418"/>
                </a:lnTo>
                <a:lnTo>
                  <a:pt x="394494" y="6139259"/>
                </a:lnTo>
                <a:lnTo>
                  <a:pt x="394097" y="6133305"/>
                </a:lnTo>
                <a:lnTo>
                  <a:pt x="394494" y="6127352"/>
                </a:lnTo>
                <a:lnTo>
                  <a:pt x="395288" y="6121399"/>
                </a:lnTo>
                <a:lnTo>
                  <a:pt x="392113" y="6115843"/>
                </a:lnTo>
                <a:lnTo>
                  <a:pt x="389731" y="6111080"/>
                </a:lnTo>
                <a:lnTo>
                  <a:pt x="387747" y="6105524"/>
                </a:lnTo>
                <a:lnTo>
                  <a:pt x="386160" y="6100365"/>
                </a:lnTo>
                <a:lnTo>
                  <a:pt x="384969" y="6095205"/>
                </a:lnTo>
                <a:lnTo>
                  <a:pt x="384175" y="6090046"/>
                </a:lnTo>
                <a:lnTo>
                  <a:pt x="383381" y="6078537"/>
                </a:lnTo>
                <a:lnTo>
                  <a:pt x="382984" y="6067821"/>
                </a:lnTo>
                <a:lnTo>
                  <a:pt x="383381" y="6056709"/>
                </a:lnTo>
                <a:lnTo>
                  <a:pt x="383381" y="6045596"/>
                </a:lnTo>
                <a:lnTo>
                  <a:pt x="383381" y="6034484"/>
                </a:lnTo>
                <a:lnTo>
                  <a:pt x="378222" y="6024959"/>
                </a:lnTo>
                <a:lnTo>
                  <a:pt x="373459" y="6015434"/>
                </a:lnTo>
                <a:lnTo>
                  <a:pt x="367903" y="6006305"/>
                </a:lnTo>
                <a:lnTo>
                  <a:pt x="362347" y="5997574"/>
                </a:lnTo>
                <a:lnTo>
                  <a:pt x="355600" y="5989240"/>
                </a:lnTo>
                <a:lnTo>
                  <a:pt x="349250" y="5980905"/>
                </a:lnTo>
                <a:lnTo>
                  <a:pt x="335756" y="5965030"/>
                </a:lnTo>
                <a:lnTo>
                  <a:pt x="321072" y="5949949"/>
                </a:lnTo>
                <a:lnTo>
                  <a:pt x="305991" y="5934471"/>
                </a:lnTo>
                <a:lnTo>
                  <a:pt x="291703" y="5919390"/>
                </a:lnTo>
                <a:lnTo>
                  <a:pt x="277813" y="5904309"/>
                </a:lnTo>
                <a:lnTo>
                  <a:pt x="257969" y="5896371"/>
                </a:lnTo>
                <a:lnTo>
                  <a:pt x="248047" y="5892402"/>
                </a:lnTo>
                <a:lnTo>
                  <a:pt x="238919" y="5888037"/>
                </a:lnTo>
                <a:lnTo>
                  <a:pt x="229394" y="5883671"/>
                </a:lnTo>
                <a:lnTo>
                  <a:pt x="221059" y="5878512"/>
                </a:lnTo>
                <a:lnTo>
                  <a:pt x="212328" y="5873352"/>
                </a:lnTo>
                <a:lnTo>
                  <a:pt x="204391" y="5867399"/>
                </a:lnTo>
                <a:lnTo>
                  <a:pt x="197247" y="5861049"/>
                </a:lnTo>
                <a:lnTo>
                  <a:pt x="190103" y="5853905"/>
                </a:lnTo>
                <a:lnTo>
                  <a:pt x="183753" y="5846762"/>
                </a:lnTo>
                <a:lnTo>
                  <a:pt x="177800" y="5838427"/>
                </a:lnTo>
                <a:lnTo>
                  <a:pt x="173038" y="5829299"/>
                </a:lnTo>
                <a:lnTo>
                  <a:pt x="169069" y="5819774"/>
                </a:lnTo>
                <a:lnTo>
                  <a:pt x="165497" y="5808662"/>
                </a:lnTo>
                <a:lnTo>
                  <a:pt x="163116" y="5797152"/>
                </a:lnTo>
                <a:lnTo>
                  <a:pt x="160338" y="5792787"/>
                </a:lnTo>
                <a:lnTo>
                  <a:pt x="157163" y="5788024"/>
                </a:lnTo>
                <a:lnTo>
                  <a:pt x="154385" y="5784849"/>
                </a:lnTo>
                <a:lnTo>
                  <a:pt x="150813" y="5781277"/>
                </a:lnTo>
                <a:lnTo>
                  <a:pt x="146844" y="5778499"/>
                </a:lnTo>
                <a:lnTo>
                  <a:pt x="142875" y="5776118"/>
                </a:lnTo>
                <a:lnTo>
                  <a:pt x="138906" y="5773340"/>
                </a:lnTo>
                <a:lnTo>
                  <a:pt x="134541" y="5771355"/>
                </a:lnTo>
                <a:lnTo>
                  <a:pt x="125809" y="5768577"/>
                </a:lnTo>
                <a:lnTo>
                  <a:pt x="117078" y="5766196"/>
                </a:lnTo>
                <a:lnTo>
                  <a:pt x="98425" y="5761037"/>
                </a:lnTo>
                <a:lnTo>
                  <a:pt x="92075" y="5759846"/>
                </a:lnTo>
                <a:lnTo>
                  <a:pt x="86519" y="5757068"/>
                </a:lnTo>
                <a:lnTo>
                  <a:pt x="81756" y="5755480"/>
                </a:lnTo>
                <a:lnTo>
                  <a:pt x="77788" y="5752305"/>
                </a:lnTo>
                <a:lnTo>
                  <a:pt x="73819" y="5749924"/>
                </a:lnTo>
                <a:lnTo>
                  <a:pt x="70644" y="5746352"/>
                </a:lnTo>
                <a:lnTo>
                  <a:pt x="67866" y="5743177"/>
                </a:lnTo>
                <a:lnTo>
                  <a:pt x="65881" y="5739209"/>
                </a:lnTo>
                <a:lnTo>
                  <a:pt x="64294" y="5735240"/>
                </a:lnTo>
                <a:lnTo>
                  <a:pt x="63500" y="5730874"/>
                </a:lnTo>
                <a:lnTo>
                  <a:pt x="62706" y="5726112"/>
                </a:lnTo>
                <a:lnTo>
                  <a:pt x="62310" y="5721349"/>
                </a:lnTo>
                <a:lnTo>
                  <a:pt x="62706" y="5715793"/>
                </a:lnTo>
                <a:lnTo>
                  <a:pt x="63500" y="5710634"/>
                </a:lnTo>
                <a:lnTo>
                  <a:pt x="64294" y="5705077"/>
                </a:lnTo>
                <a:lnTo>
                  <a:pt x="65881" y="5699124"/>
                </a:lnTo>
                <a:lnTo>
                  <a:pt x="67469" y="5693965"/>
                </a:lnTo>
                <a:lnTo>
                  <a:pt x="68659" y="5689996"/>
                </a:lnTo>
                <a:lnTo>
                  <a:pt x="70644" y="5686027"/>
                </a:lnTo>
                <a:lnTo>
                  <a:pt x="72628" y="5683249"/>
                </a:lnTo>
                <a:lnTo>
                  <a:pt x="74613" y="5680471"/>
                </a:lnTo>
                <a:lnTo>
                  <a:pt x="76597" y="5678487"/>
                </a:lnTo>
                <a:lnTo>
                  <a:pt x="78978" y="5677296"/>
                </a:lnTo>
                <a:lnTo>
                  <a:pt x="81756" y="5675709"/>
                </a:lnTo>
                <a:lnTo>
                  <a:pt x="84138" y="5675312"/>
                </a:lnTo>
                <a:lnTo>
                  <a:pt x="86519" y="5674518"/>
                </a:lnTo>
                <a:lnTo>
                  <a:pt x="92075" y="5675312"/>
                </a:lnTo>
                <a:lnTo>
                  <a:pt x="97631" y="5676105"/>
                </a:lnTo>
                <a:lnTo>
                  <a:pt x="103188" y="5678090"/>
                </a:lnTo>
                <a:lnTo>
                  <a:pt x="115094" y="5682455"/>
                </a:lnTo>
                <a:lnTo>
                  <a:pt x="120253" y="5684440"/>
                </a:lnTo>
                <a:lnTo>
                  <a:pt x="126206" y="5686027"/>
                </a:lnTo>
                <a:lnTo>
                  <a:pt x="131366" y="5686027"/>
                </a:lnTo>
                <a:lnTo>
                  <a:pt x="134144" y="5686027"/>
                </a:lnTo>
                <a:lnTo>
                  <a:pt x="136128" y="5685630"/>
                </a:lnTo>
                <a:lnTo>
                  <a:pt x="138510" y="5684440"/>
                </a:lnTo>
                <a:lnTo>
                  <a:pt x="140891" y="5683249"/>
                </a:lnTo>
                <a:lnTo>
                  <a:pt x="142875" y="5681265"/>
                </a:lnTo>
                <a:lnTo>
                  <a:pt x="144859" y="5678487"/>
                </a:lnTo>
                <a:lnTo>
                  <a:pt x="142875" y="5661818"/>
                </a:lnTo>
                <a:lnTo>
                  <a:pt x="136922" y="5661421"/>
                </a:lnTo>
                <a:lnTo>
                  <a:pt x="131763" y="5659834"/>
                </a:lnTo>
                <a:lnTo>
                  <a:pt x="127397" y="5658643"/>
                </a:lnTo>
                <a:lnTo>
                  <a:pt x="123428" y="5656659"/>
                </a:lnTo>
                <a:lnTo>
                  <a:pt x="120253" y="5653880"/>
                </a:lnTo>
                <a:lnTo>
                  <a:pt x="117475" y="5651102"/>
                </a:lnTo>
                <a:lnTo>
                  <a:pt x="115491" y="5648324"/>
                </a:lnTo>
                <a:lnTo>
                  <a:pt x="113903" y="5644752"/>
                </a:lnTo>
                <a:lnTo>
                  <a:pt x="112713" y="5640784"/>
                </a:lnTo>
                <a:lnTo>
                  <a:pt x="111522" y="5636815"/>
                </a:lnTo>
                <a:lnTo>
                  <a:pt x="110728" y="5628480"/>
                </a:lnTo>
                <a:lnTo>
                  <a:pt x="110728" y="5619749"/>
                </a:lnTo>
                <a:lnTo>
                  <a:pt x="109934" y="5611018"/>
                </a:lnTo>
                <a:lnTo>
                  <a:pt x="93266" y="5613796"/>
                </a:lnTo>
                <a:lnTo>
                  <a:pt x="91281" y="5619352"/>
                </a:lnTo>
                <a:lnTo>
                  <a:pt x="88900" y="5623718"/>
                </a:lnTo>
                <a:lnTo>
                  <a:pt x="86122" y="5628084"/>
                </a:lnTo>
                <a:lnTo>
                  <a:pt x="82550" y="5631655"/>
                </a:lnTo>
                <a:lnTo>
                  <a:pt x="78581" y="5634434"/>
                </a:lnTo>
                <a:lnTo>
                  <a:pt x="74216" y="5636418"/>
                </a:lnTo>
                <a:lnTo>
                  <a:pt x="69453" y="5638402"/>
                </a:lnTo>
                <a:lnTo>
                  <a:pt x="63897" y="5638799"/>
                </a:lnTo>
                <a:lnTo>
                  <a:pt x="59531" y="5638402"/>
                </a:lnTo>
                <a:lnTo>
                  <a:pt x="55563" y="5636815"/>
                </a:lnTo>
                <a:lnTo>
                  <a:pt x="52388" y="5634830"/>
                </a:lnTo>
                <a:lnTo>
                  <a:pt x="50006" y="5632052"/>
                </a:lnTo>
                <a:lnTo>
                  <a:pt x="48816" y="5628480"/>
                </a:lnTo>
                <a:lnTo>
                  <a:pt x="48022" y="5624512"/>
                </a:lnTo>
                <a:lnTo>
                  <a:pt x="48022" y="5620543"/>
                </a:lnTo>
                <a:lnTo>
                  <a:pt x="49609" y="5616177"/>
                </a:lnTo>
                <a:lnTo>
                  <a:pt x="52388" y="5607446"/>
                </a:lnTo>
                <a:lnTo>
                  <a:pt x="56356" y="5598715"/>
                </a:lnTo>
                <a:lnTo>
                  <a:pt x="61119" y="5589587"/>
                </a:lnTo>
                <a:lnTo>
                  <a:pt x="65881" y="5581252"/>
                </a:lnTo>
                <a:lnTo>
                  <a:pt x="75010" y="5564187"/>
                </a:lnTo>
                <a:lnTo>
                  <a:pt x="84534" y="5547121"/>
                </a:lnTo>
                <a:lnTo>
                  <a:pt x="88900" y="5537993"/>
                </a:lnTo>
                <a:lnTo>
                  <a:pt x="92869" y="5529262"/>
                </a:lnTo>
                <a:lnTo>
                  <a:pt x="95647" y="5519737"/>
                </a:lnTo>
                <a:lnTo>
                  <a:pt x="97631" y="5511005"/>
                </a:lnTo>
                <a:lnTo>
                  <a:pt x="99219" y="5501877"/>
                </a:lnTo>
                <a:lnTo>
                  <a:pt x="99219" y="5491955"/>
                </a:lnTo>
                <a:lnTo>
                  <a:pt x="99219" y="5486796"/>
                </a:lnTo>
                <a:lnTo>
                  <a:pt x="98425" y="5482034"/>
                </a:lnTo>
                <a:lnTo>
                  <a:pt x="97234" y="5476477"/>
                </a:lnTo>
                <a:lnTo>
                  <a:pt x="96441" y="5471715"/>
                </a:lnTo>
                <a:lnTo>
                  <a:pt x="94456" y="5469334"/>
                </a:lnTo>
                <a:lnTo>
                  <a:pt x="92869" y="5467349"/>
                </a:lnTo>
                <a:lnTo>
                  <a:pt x="92075" y="5465762"/>
                </a:lnTo>
                <a:lnTo>
                  <a:pt x="92075" y="5463777"/>
                </a:lnTo>
                <a:lnTo>
                  <a:pt x="92075" y="5462587"/>
                </a:lnTo>
                <a:lnTo>
                  <a:pt x="89297" y="5455443"/>
                </a:lnTo>
                <a:lnTo>
                  <a:pt x="88106" y="5452268"/>
                </a:lnTo>
                <a:lnTo>
                  <a:pt x="86122" y="5448696"/>
                </a:lnTo>
                <a:lnTo>
                  <a:pt x="86916" y="5447505"/>
                </a:lnTo>
                <a:lnTo>
                  <a:pt x="90091" y="5445124"/>
                </a:lnTo>
                <a:lnTo>
                  <a:pt x="100409" y="5438377"/>
                </a:lnTo>
                <a:lnTo>
                  <a:pt x="125413" y="5422105"/>
                </a:lnTo>
                <a:lnTo>
                  <a:pt x="127794" y="5418137"/>
                </a:lnTo>
                <a:lnTo>
                  <a:pt x="129778" y="5414168"/>
                </a:lnTo>
                <a:lnTo>
                  <a:pt x="131366" y="5410199"/>
                </a:lnTo>
                <a:lnTo>
                  <a:pt x="132556" y="5406230"/>
                </a:lnTo>
                <a:lnTo>
                  <a:pt x="133350" y="5401865"/>
                </a:lnTo>
                <a:lnTo>
                  <a:pt x="133747" y="5397896"/>
                </a:lnTo>
                <a:lnTo>
                  <a:pt x="134144" y="5389165"/>
                </a:lnTo>
                <a:lnTo>
                  <a:pt x="133350" y="5380434"/>
                </a:lnTo>
                <a:lnTo>
                  <a:pt x="131763" y="5371702"/>
                </a:lnTo>
                <a:lnTo>
                  <a:pt x="128191" y="5353843"/>
                </a:lnTo>
                <a:lnTo>
                  <a:pt x="126603" y="5345112"/>
                </a:lnTo>
                <a:lnTo>
                  <a:pt x="125809" y="5335984"/>
                </a:lnTo>
                <a:lnTo>
                  <a:pt x="125809" y="5327252"/>
                </a:lnTo>
                <a:lnTo>
                  <a:pt x="125809" y="5323284"/>
                </a:lnTo>
                <a:lnTo>
                  <a:pt x="126206" y="5318918"/>
                </a:lnTo>
                <a:lnTo>
                  <a:pt x="127397" y="5314949"/>
                </a:lnTo>
                <a:lnTo>
                  <a:pt x="128588" y="5310584"/>
                </a:lnTo>
                <a:lnTo>
                  <a:pt x="130175" y="5306615"/>
                </a:lnTo>
                <a:lnTo>
                  <a:pt x="132556" y="5302646"/>
                </a:lnTo>
                <a:lnTo>
                  <a:pt x="135335" y="5298677"/>
                </a:lnTo>
                <a:lnTo>
                  <a:pt x="138510" y="5295502"/>
                </a:lnTo>
                <a:lnTo>
                  <a:pt x="142081" y="5291534"/>
                </a:lnTo>
                <a:lnTo>
                  <a:pt x="146447" y="5287962"/>
                </a:lnTo>
                <a:lnTo>
                  <a:pt x="145653" y="5281612"/>
                </a:lnTo>
                <a:lnTo>
                  <a:pt x="144463" y="5275659"/>
                </a:lnTo>
                <a:lnTo>
                  <a:pt x="144066" y="5262959"/>
                </a:lnTo>
                <a:lnTo>
                  <a:pt x="144066" y="5250259"/>
                </a:lnTo>
                <a:lnTo>
                  <a:pt x="144463" y="5237162"/>
                </a:lnTo>
                <a:lnTo>
                  <a:pt x="146050" y="5211365"/>
                </a:lnTo>
                <a:lnTo>
                  <a:pt x="146844" y="5198665"/>
                </a:lnTo>
                <a:lnTo>
                  <a:pt x="146447" y="5185568"/>
                </a:lnTo>
                <a:lnTo>
                  <a:pt x="145653" y="5172868"/>
                </a:lnTo>
                <a:lnTo>
                  <a:pt x="144859" y="5166518"/>
                </a:lnTo>
                <a:lnTo>
                  <a:pt x="143669" y="5160565"/>
                </a:lnTo>
                <a:lnTo>
                  <a:pt x="142081" y="5154612"/>
                </a:lnTo>
                <a:lnTo>
                  <a:pt x="139700" y="5149055"/>
                </a:lnTo>
                <a:lnTo>
                  <a:pt x="136922" y="5143102"/>
                </a:lnTo>
                <a:lnTo>
                  <a:pt x="134144" y="5137546"/>
                </a:lnTo>
                <a:lnTo>
                  <a:pt x="130572" y="5131593"/>
                </a:lnTo>
                <a:lnTo>
                  <a:pt x="126603" y="5126434"/>
                </a:lnTo>
                <a:lnTo>
                  <a:pt x="122238" y="5121274"/>
                </a:lnTo>
                <a:lnTo>
                  <a:pt x="117078" y="5116512"/>
                </a:lnTo>
                <a:lnTo>
                  <a:pt x="111125" y="5111749"/>
                </a:lnTo>
                <a:lnTo>
                  <a:pt x="103981" y="5106590"/>
                </a:lnTo>
                <a:lnTo>
                  <a:pt x="96838" y="5102224"/>
                </a:lnTo>
                <a:lnTo>
                  <a:pt x="88900" y="5097859"/>
                </a:lnTo>
                <a:lnTo>
                  <a:pt x="88106" y="5097462"/>
                </a:lnTo>
                <a:lnTo>
                  <a:pt x="87313" y="5096668"/>
                </a:lnTo>
                <a:lnTo>
                  <a:pt x="86916" y="5094287"/>
                </a:lnTo>
                <a:lnTo>
                  <a:pt x="86916" y="5091112"/>
                </a:lnTo>
                <a:lnTo>
                  <a:pt x="88106" y="5087143"/>
                </a:lnTo>
                <a:lnTo>
                  <a:pt x="90488" y="5076824"/>
                </a:lnTo>
                <a:lnTo>
                  <a:pt x="92869" y="5064918"/>
                </a:lnTo>
                <a:lnTo>
                  <a:pt x="93663" y="5058568"/>
                </a:lnTo>
                <a:lnTo>
                  <a:pt x="94853" y="5052218"/>
                </a:lnTo>
                <a:lnTo>
                  <a:pt x="94853" y="5045074"/>
                </a:lnTo>
                <a:lnTo>
                  <a:pt x="94456" y="5038724"/>
                </a:lnTo>
                <a:lnTo>
                  <a:pt x="92472" y="5032374"/>
                </a:lnTo>
                <a:lnTo>
                  <a:pt x="91281" y="5029596"/>
                </a:lnTo>
                <a:lnTo>
                  <a:pt x="90091" y="5026421"/>
                </a:lnTo>
                <a:lnTo>
                  <a:pt x="88503" y="5023643"/>
                </a:lnTo>
                <a:lnTo>
                  <a:pt x="86519" y="5020468"/>
                </a:lnTo>
                <a:lnTo>
                  <a:pt x="84138" y="5018087"/>
                </a:lnTo>
                <a:lnTo>
                  <a:pt x="80963" y="5015705"/>
                </a:lnTo>
                <a:lnTo>
                  <a:pt x="77788" y="5015309"/>
                </a:lnTo>
                <a:lnTo>
                  <a:pt x="74216" y="5014118"/>
                </a:lnTo>
                <a:lnTo>
                  <a:pt x="66675" y="5011737"/>
                </a:lnTo>
                <a:lnTo>
                  <a:pt x="59928" y="5008562"/>
                </a:lnTo>
                <a:lnTo>
                  <a:pt x="53578" y="5004593"/>
                </a:lnTo>
                <a:lnTo>
                  <a:pt x="48022" y="4999830"/>
                </a:lnTo>
                <a:lnTo>
                  <a:pt x="44053" y="4995465"/>
                </a:lnTo>
                <a:lnTo>
                  <a:pt x="43260" y="4993480"/>
                </a:lnTo>
                <a:lnTo>
                  <a:pt x="42069" y="4991496"/>
                </a:lnTo>
                <a:lnTo>
                  <a:pt x="42069" y="4990305"/>
                </a:lnTo>
                <a:lnTo>
                  <a:pt x="42069" y="4988718"/>
                </a:lnTo>
                <a:lnTo>
                  <a:pt x="45641" y="4981177"/>
                </a:lnTo>
                <a:lnTo>
                  <a:pt x="48022" y="4973637"/>
                </a:lnTo>
                <a:lnTo>
                  <a:pt x="50006" y="4966096"/>
                </a:lnTo>
                <a:lnTo>
                  <a:pt x="51594" y="4958159"/>
                </a:lnTo>
                <a:lnTo>
                  <a:pt x="52388" y="4951015"/>
                </a:lnTo>
                <a:lnTo>
                  <a:pt x="53578" y="4943474"/>
                </a:lnTo>
                <a:lnTo>
                  <a:pt x="53975" y="4935934"/>
                </a:lnTo>
                <a:lnTo>
                  <a:pt x="53975" y="4928393"/>
                </a:lnTo>
                <a:lnTo>
                  <a:pt x="53181" y="4913709"/>
                </a:lnTo>
                <a:lnTo>
                  <a:pt x="51197" y="4898627"/>
                </a:lnTo>
                <a:lnTo>
                  <a:pt x="48816" y="4883546"/>
                </a:lnTo>
                <a:lnTo>
                  <a:pt x="45641" y="4868862"/>
                </a:lnTo>
                <a:lnTo>
                  <a:pt x="38894" y="4838699"/>
                </a:lnTo>
                <a:lnTo>
                  <a:pt x="35719" y="4824015"/>
                </a:lnTo>
                <a:lnTo>
                  <a:pt x="33734" y="4808934"/>
                </a:lnTo>
                <a:lnTo>
                  <a:pt x="31750" y="4793455"/>
                </a:lnTo>
                <a:lnTo>
                  <a:pt x="31750" y="4786312"/>
                </a:lnTo>
                <a:lnTo>
                  <a:pt x="31353" y="4778374"/>
                </a:lnTo>
                <a:lnTo>
                  <a:pt x="31750" y="4770437"/>
                </a:lnTo>
                <a:lnTo>
                  <a:pt x="32544" y="4763293"/>
                </a:lnTo>
                <a:lnTo>
                  <a:pt x="33338" y="4755355"/>
                </a:lnTo>
                <a:lnTo>
                  <a:pt x="34925" y="4747418"/>
                </a:lnTo>
                <a:lnTo>
                  <a:pt x="37306" y="4735115"/>
                </a:lnTo>
                <a:lnTo>
                  <a:pt x="38894" y="4722415"/>
                </a:lnTo>
                <a:lnTo>
                  <a:pt x="39688" y="4709715"/>
                </a:lnTo>
                <a:lnTo>
                  <a:pt x="40481" y="4696618"/>
                </a:lnTo>
                <a:lnTo>
                  <a:pt x="40481" y="4683521"/>
                </a:lnTo>
                <a:lnTo>
                  <a:pt x="39688" y="4670821"/>
                </a:lnTo>
                <a:lnTo>
                  <a:pt x="39291" y="4657327"/>
                </a:lnTo>
                <a:lnTo>
                  <a:pt x="37703" y="4644230"/>
                </a:lnTo>
                <a:lnTo>
                  <a:pt x="34528" y="4617640"/>
                </a:lnTo>
                <a:lnTo>
                  <a:pt x="30560" y="4591049"/>
                </a:lnTo>
                <a:lnTo>
                  <a:pt x="25003" y="4565252"/>
                </a:lnTo>
                <a:lnTo>
                  <a:pt x="20241" y="4539059"/>
                </a:lnTo>
                <a:lnTo>
                  <a:pt x="16272" y="4517627"/>
                </a:lnTo>
                <a:lnTo>
                  <a:pt x="13097" y="4495799"/>
                </a:lnTo>
                <a:lnTo>
                  <a:pt x="10716" y="4474368"/>
                </a:lnTo>
                <a:lnTo>
                  <a:pt x="9525" y="4452540"/>
                </a:lnTo>
                <a:lnTo>
                  <a:pt x="8731" y="4430315"/>
                </a:lnTo>
                <a:lnTo>
                  <a:pt x="8335" y="4408884"/>
                </a:lnTo>
                <a:lnTo>
                  <a:pt x="8731" y="4365624"/>
                </a:lnTo>
                <a:lnTo>
                  <a:pt x="9525" y="4321968"/>
                </a:lnTo>
                <a:lnTo>
                  <a:pt x="9922" y="4278709"/>
                </a:lnTo>
                <a:lnTo>
                  <a:pt x="9525" y="4256880"/>
                </a:lnTo>
                <a:lnTo>
                  <a:pt x="8731" y="4235449"/>
                </a:lnTo>
                <a:lnTo>
                  <a:pt x="7541" y="4213621"/>
                </a:lnTo>
                <a:lnTo>
                  <a:pt x="5556" y="4192190"/>
                </a:lnTo>
                <a:lnTo>
                  <a:pt x="3969" y="4176315"/>
                </a:lnTo>
                <a:lnTo>
                  <a:pt x="2381" y="4160837"/>
                </a:lnTo>
                <a:lnTo>
                  <a:pt x="794" y="4129087"/>
                </a:lnTo>
                <a:lnTo>
                  <a:pt x="0" y="4097734"/>
                </a:lnTo>
                <a:lnTo>
                  <a:pt x="397" y="4066380"/>
                </a:lnTo>
                <a:lnTo>
                  <a:pt x="1588" y="4035027"/>
                </a:lnTo>
                <a:lnTo>
                  <a:pt x="3572" y="4003277"/>
                </a:lnTo>
                <a:lnTo>
                  <a:pt x="5556" y="3971924"/>
                </a:lnTo>
                <a:lnTo>
                  <a:pt x="8335" y="3940571"/>
                </a:lnTo>
                <a:lnTo>
                  <a:pt x="14685" y="3878262"/>
                </a:lnTo>
                <a:lnTo>
                  <a:pt x="20638" y="3815159"/>
                </a:lnTo>
                <a:lnTo>
                  <a:pt x="23416" y="3783805"/>
                </a:lnTo>
                <a:lnTo>
                  <a:pt x="26194" y="3752452"/>
                </a:lnTo>
                <a:lnTo>
                  <a:pt x="28178" y="3720702"/>
                </a:lnTo>
                <a:lnTo>
                  <a:pt x="29369" y="3689349"/>
                </a:lnTo>
                <a:lnTo>
                  <a:pt x="30163" y="3645693"/>
                </a:lnTo>
                <a:lnTo>
                  <a:pt x="30956" y="3623071"/>
                </a:lnTo>
                <a:lnTo>
                  <a:pt x="31750" y="3600449"/>
                </a:lnTo>
                <a:lnTo>
                  <a:pt x="33338" y="3577430"/>
                </a:lnTo>
                <a:lnTo>
                  <a:pt x="35719" y="3554412"/>
                </a:lnTo>
                <a:lnTo>
                  <a:pt x="37306" y="3542902"/>
                </a:lnTo>
                <a:lnTo>
                  <a:pt x="39291" y="3531790"/>
                </a:lnTo>
                <a:lnTo>
                  <a:pt x="41672" y="3520280"/>
                </a:lnTo>
                <a:lnTo>
                  <a:pt x="44053" y="3509565"/>
                </a:lnTo>
                <a:lnTo>
                  <a:pt x="48022" y="3498452"/>
                </a:lnTo>
                <a:lnTo>
                  <a:pt x="51594" y="3486943"/>
                </a:lnTo>
                <a:lnTo>
                  <a:pt x="53181" y="3481387"/>
                </a:lnTo>
                <a:lnTo>
                  <a:pt x="53578" y="3476624"/>
                </a:lnTo>
                <a:lnTo>
                  <a:pt x="53578" y="3472655"/>
                </a:lnTo>
                <a:lnTo>
                  <a:pt x="53181" y="3470671"/>
                </a:lnTo>
                <a:lnTo>
                  <a:pt x="51991" y="3469877"/>
                </a:lnTo>
                <a:lnTo>
                  <a:pt x="46038" y="3461940"/>
                </a:lnTo>
                <a:lnTo>
                  <a:pt x="41275" y="3454399"/>
                </a:lnTo>
                <a:lnTo>
                  <a:pt x="37306" y="3447652"/>
                </a:lnTo>
                <a:lnTo>
                  <a:pt x="34528" y="3441302"/>
                </a:lnTo>
                <a:lnTo>
                  <a:pt x="32544" y="3434952"/>
                </a:lnTo>
                <a:lnTo>
                  <a:pt x="31353" y="3428603"/>
                </a:lnTo>
                <a:lnTo>
                  <a:pt x="30956" y="3423046"/>
                </a:lnTo>
                <a:lnTo>
                  <a:pt x="31750" y="3417093"/>
                </a:lnTo>
                <a:lnTo>
                  <a:pt x="33734" y="3411935"/>
                </a:lnTo>
                <a:lnTo>
                  <a:pt x="36909" y="3406775"/>
                </a:lnTo>
                <a:lnTo>
                  <a:pt x="40481" y="3402013"/>
                </a:lnTo>
                <a:lnTo>
                  <a:pt x="45244" y="3397249"/>
                </a:lnTo>
                <a:lnTo>
                  <a:pt x="50800" y="3392487"/>
                </a:lnTo>
                <a:lnTo>
                  <a:pt x="57547" y="3388121"/>
                </a:lnTo>
                <a:lnTo>
                  <a:pt x="64691" y="3383755"/>
                </a:lnTo>
                <a:lnTo>
                  <a:pt x="73025" y="3379788"/>
                </a:lnTo>
                <a:lnTo>
                  <a:pt x="74216" y="3378993"/>
                </a:lnTo>
                <a:lnTo>
                  <a:pt x="75010" y="3377802"/>
                </a:lnTo>
                <a:lnTo>
                  <a:pt x="76200" y="3373835"/>
                </a:lnTo>
                <a:lnTo>
                  <a:pt x="76597" y="3369469"/>
                </a:lnTo>
                <a:lnTo>
                  <a:pt x="76597" y="3363515"/>
                </a:lnTo>
                <a:lnTo>
                  <a:pt x="76597" y="3350815"/>
                </a:lnTo>
                <a:lnTo>
                  <a:pt x="76597" y="3338909"/>
                </a:lnTo>
                <a:lnTo>
                  <a:pt x="67469" y="3327400"/>
                </a:lnTo>
                <a:lnTo>
                  <a:pt x="59135" y="3315097"/>
                </a:lnTo>
                <a:lnTo>
                  <a:pt x="51594" y="3303190"/>
                </a:lnTo>
                <a:lnTo>
                  <a:pt x="45244" y="3291284"/>
                </a:lnTo>
                <a:lnTo>
                  <a:pt x="39688" y="3279775"/>
                </a:lnTo>
                <a:lnTo>
                  <a:pt x="34925" y="3267471"/>
                </a:lnTo>
                <a:lnTo>
                  <a:pt x="30560" y="3255565"/>
                </a:lnTo>
                <a:lnTo>
                  <a:pt x="27385" y="3243659"/>
                </a:lnTo>
                <a:lnTo>
                  <a:pt x="24606" y="3231356"/>
                </a:lnTo>
                <a:lnTo>
                  <a:pt x="22622" y="3219847"/>
                </a:lnTo>
                <a:lnTo>
                  <a:pt x="21431" y="3207940"/>
                </a:lnTo>
                <a:lnTo>
                  <a:pt x="20638" y="3196034"/>
                </a:lnTo>
                <a:lnTo>
                  <a:pt x="20638" y="3183731"/>
                </a:lnTo>
                <a:lnTo>
                  <a:pt x="20638" y="3171825"/>
                </a:lnTo>
                <a:lnTo>
                  <a:pt x="21431" y="3160315"/>
                </a:lnTo>
                <a:lnTo>
                  <a:pt x="23019" y="3148409"/>
                </a:lnTo>
                <a:lnTo>
                  <a:pt x="24606" y="3136106"/>
                </a:lnTo>
                <a:lnTo>
                  <a:pt x="26591" y="3124200"/>
                </a:lnTo>
                <a:lnTo>
                  <a:pt x="28972" y="3112690"/>
                </a:lnTo>
                <a:lnTo>
                  <a:pt x="31750" y="3100784"/>
                </a:lnTo>
                <a:lnTo>
                  <a:pt x="38497" y="3076575"/>
                </a:lnTo>
                <a:lnTo>
                  <a:pt x="45244" y="3053159"/>
                </a:lnTo>
                <a:lnTo>
                  <a:pt x="53181" y="3028950"/>
                </a:lnTo>
                <a:lnTo>
                  <a:pt x="61119" y="3005535"/>
                </a:lnTo>
                <a:lnTo>
                  <a:pt x="68659" y="2981325"/>
                </a:lnTo>
                <a:lnTo>
                  <a:pt x="76597" y="2957909"/>
                </a:lnTo>
                <a:lnTo>
                  <a:pt x="80169" y="2946400"/>
                </a:lnTo>
                <a:lnTo>
                  <a:pt x="84138" y="2935684"/>
                </a:lnTo>
                <a:lnTo>
                  <a:pt x="92472" y="2913459"/>
                </a:lnTo>
                <a:lnTo>
                  <a:pt x="95647" y="2902744"/>
                </a:lnTo>
                <a:lnTo>
                  <a:pt x="99219" y="2892028"/>
                </a:lnTo>
                <a:lnTo>
                  <a:pt x="101600" y="2880916"/>
                </a:lnTo>
                <a:lnTo>
                  <a:pt x="103188" y="2870200"/>
                </a:lnTo>
                <a:lnTo>
                  <a:pt x="103585" y="2865040"/>
                </a:lnTo>
                <a:lnTo>
                  <a:pt x="103585" y="2859881"/>
                </a:lnTo>
                <a:lnTo>
                  <a:pt x="103188" y="2854722"/>
                </a:lnTo>
                <a:lnTo>
                  <a:pt x="102791" y="2849165"/>
                </a:lnTo>
                <a:lnTo>
                  <a:pt x="101600" y="2844403"/>
                </a:lnTo>
                <a:lnTo>
                  <a:pt x="100409" y="2838847"/>
                </a:lnTo>
                <a:lnTo>
                  <a:pt x="98425" y="2834084"/>
                </a:lnTo>
                <a:lnTo>
                  <a:pt x="95647" y="2828528"/>
                </a:lnTo>
                <a:lnTo>
                  <a:pt x="93266" y="2823765"/>
                </a:lnTo>
                <a:lnTo>
                  <a:pt x="90091" y="2818606"/>
                </a:lnTo>
                <a:lnTo>
                  <a:pt x="86122" y="2813843"/>
                </a:lnTo>
                <a:lnTo>
                  <a:pt x="81756" y="2808287"/>
                </a:lnTo>
                <a:lnTo>
                  <a:pt x="76200" y="2803525"/>
                </a:lnTo>
                <a:lnTo>
                  <a:pt x="70644" y="2798366"/>
                </a:lnTo>
                <a:lnTo>
                  <a:pt x="64294" y="2793603"/>
                </a:lnTo>
                <a:lnTo>
                  <a:pt x="57547" y="2789237"/>
                </a:lnTo>
                <a:lnTo>
                  <a:pt x="52388" y="2785269"/>
                </a:lnTo>
                <a:lnTo>
                  <a:pt x="48022" y="2781300"/>
                </a:lnTo>
                <a:lnTo>
                  <a:pt x="44847" y="2776934"/>
                </a:lnTo>
                <a:lnTo>
                  <a:pt x="42069" y="2772172"/>
                </a:lnTo>
                <a:lnTo>
                  <a:pt x="40481" y="2767012"/>
                </a:lnTo>
                <a:lnTo>
                  <a:pt x="39291" y="2761853"/>
                </a:lnTo>
                <a:lnTo>
                  <a:pt x="38894" y="2756297"/>
                </a:lnTo>
                <a:lnTo>
                  <a:pt x="38894" y="2750344"/>
                </a:lnTo>
                <a:lnTo>
                  <a:pt x="39688" y="2744787"/>
                </a:lnTo>
                <a:lnTo>
                  <a:pt x="41275" y="2739231"/>
                </a:lnTo>
                <a:lnTo>
                  <a:pt x="42863" y="2733277"/>
                </a:lnTo>
                <a:lnTo>
                  <a:pt x="45244" y="2727722"/>
                </a:lnTo>
                <a:lnTo>
                  <a:pt x="48022" y="2722563"/>
                </a:lnTo>
                <a:lnTo>
                  <a:pt x="51594" y="2717006"/>
                </a:lnTo>
                <a:lnTo>
                  <a:pt x="55563" y="2711450"/>
                </a:lnTo>
                <a:lnTo>
                  <a:pt x="59928" y="2707085"/>
                </a:lnTo>
                <a:lnTo>
                  <a:pt x="67469" y="2699147"/>
                </a:lnTo>
                <a:lnTo>
                  <a:pt x="75010" y="2691210"/>
                </a:lnTo>
                <a:lnTo>
                  <a:pt x="78978" y="2688431"/>
                </a:lnTo>
                <a:lnTo>
                  <a:pt x="83344" y="2684859"/>
                </a:lnTo>
                <a:lnTo>
                  <a:pt x="87313" y="2682478"/>
                </a:lnTo>
                <a:lnTo>
                  <a:pt x="92075" y="2680493"/>
                </a:lnTo>
                <a:lnTo>
                  <a:pt x="96441" y="2679700"/>
                </a:lnTo>
                <a:lnTo>
                  <a:pt x="101203" y="2679303"/>
                </a:lnTo>
                <a:lnTo>
                  <a:pt x="105569" y="2679700"/>
                </a:lnTo>
                <a:lnTo>
                  <a:pt x="110728" y="2680493"/>
                </a:lnTo>
                <a:lnTo>
                  <a:pt x="115491" y="2682875"/>
                </a:lnTo>
                <a:lnTo>
                  <a:pt x="120253" y="2686844"/>
                </a:lnTo>
                <a:lnTo>
                  <a:pt x="125809" y="2692002"/>
                </a:lnTo>
                <a:lnTo>
                  <a:pt x="131366" y="2698353"/>
                </a:lnTo>
                <a:lnTo>
                  <a:pt x="136128" y="2682081"/>
                </a:lnTo>
                <a:lnTo>
                  <a:pt x="140097" y="2665412"/>
                </a:lnTo>
                <a:lnTo>
                  <a:pt x="143669" y="2648743"/>
                </a:lnTo>
                <a:lnTo>
                  <a:pt x="146447" y="2632075"/>
                </a:lnTo>
                <a:lnTo>
                  <a:pt x="148828" y="2615406"/>
                </a:lnTo>
                <a:lnTo>
                  <a:pt x="151210" y="2597944"/>
                </a:lnTo>
                <a:lnTo>
                  <a:pt x="155178" y="2564210"/>
                </a:lnTo>
                <a:lnTo>
                  <a:pt x="157559" y="2546747"/>
                </a:lnTo>
                <a:lnTo>
                  <a:pt x="160734" y="2530078"/>
                </a:lnTo>
                <a:lnTo>
                  <a:pt x="163513" y="2513410"/>
                </a:lnTo>
                <a:lnTo>
                  <a:pt x="167481" y="2496741"/>
                </a:lnTo>
                <a:lnTo>
                  <a:pt x="172641" y="2480469"/>
                </a:lnTo>
                <a:lnTo>
                  <a:pt x="178197" y="2464197"/>
                </a:lnTo>
                <a:lnTo>
                  <a:pt x="181769" y="2456656"/>
                </a:lnTo>
                <a:lnTo>
                  <a:pt x="185341" y="2448322"/>
                </a:lnTo>
                <a:lnTo>
                  <a:pt x="189309" y="2440385"/>
                </a:lnTo>
                <a:lnTo>
                  <a:pt x="193278" y="2432843"/>
                </a:lnTo>
                <a:lnTo>
                  <a:pt x="194469" y="2428875"/>
                </a:lnTo>
                <a:lnTo>
                  <a:pt x="195660" y="2424112"/>
                </a:lnTo>
                <a:lnTo>
                  <a:pt x="195263" y="2419747"/>
                </a:lnTo>
                <a:lnTo>
                  <a:pt x="194469" y="2417762"/>
                </a:lnTo>
                <a:lnTo>
                  <a:pt x="194072" y="2416175"/>
                </a:lnTo>
                <a:lnTo>
                  <a:pt x="187722" y="2408237"/>
                </a:lnTo>
                <a:lnTo>
                  <a:pt x="182960" y="2400300"/>
                </a:lnTo>
                <a:lnTo>
                  <a:pt x="178197" y="2393156"/>
                </a:lnTo>
                <a:lnTo>
                  <a:pt x="175022" y="2386409"/>
                </a:lnTo>
                <a:lnTo>
                  <a:pt x="171847" y="2379266"/>
                </a:lnTo>
                <a:lnTo>
                  <a:pt x="169863" y="2372916"/>
                </a:lnTo>
                <a:lnTo>
                  <a:pt x="168672" y="2366963"/>
                </a:lnTo>
                <a:lnTo>
                  <a:pt x="167878" y="2361010"/>
                </a:lnTo>
                <a:lnTo>
                  <a:pt x="167481" y="2355453"/>
                </a:lnTo>
                <a:lnTo>
                  <a:pt x="167878" y="2349897"/>
                </a:lnTo>
                <a:lnTo>
                  <a:pt x="169069" y="2345135"/>
                </a:lnTo>
                <a:lnTo>
                  <a:pt x="170656" y="2339577"/>
                </a:lnTo>
                <a:lnTo>
                  <a:pt x="172641" y="2335212"/>
                </a:lnTo>
                <a:lnTo>
                  <a:pt x="175022" y="2330052"/>
                </a:lnTo>
                <a:lnTo>
                  <a:pt x="177403" y="2325687"/>
                </a:lnTo>
                <a:lnTo>
                  <a:pt x="180975" y="2321718"/>
                </a:lnTo>
                <a:lnTo>
                  <a:pt x="184150" y="2317352"/>
                </a:lnTo>
                <a:lnTo>
                  <a:pt x="188119" y="2313385"/>
                </a:lnTo>
                <a:lnTo>
                  <a:pt x="196453" y="2306240"/>
                </a:lnTo>
                <a:lnTo>
                  <a:pt x="205978" y="2298699"/>
                </a:lnTo>
                <a:lnTo>
                  <a:pt x="215900" y="2291952"/>
                </a:lnTo>
                <a:lnTo>
                  <a:pt x="236538" y="2278460"/>
                </a:lnTo>
                <a:lnTo>
                  <a:pt x="246856" y="2271713"/>
                </a:lnTo>
                <a:lnTo>
                  <a:pt x="257175" y="2264966"/>
                </a:lnTo>
                <a:lnTo>
                  <a:pt x="265509" y="2258615"/>
                </a:lnTo>
                <a:lnTo>
                  <a:pt x="272653" y="2251471"/>
                </a:lnTo>
                <a:lnTo>
                  <a:pt x="279003" y="2244328"/>
                </a:lnTo>
                <a:lnTo>
                  <a:pt x="284956" y="2236788"/>
                </a:lnTo>
                <a:lnTo>
                  <a:pt x="289322" y="2229644"/>
                </a:lnTo>
                <a:lnTo>
                  <a:pt x="293291" y="2222103"/>
                </a:lnTo>
                <a:lnTo>
                  <a:pt x="296466" y="2214165"/>
                </a:lnTo>
                <a:lnTo>
                  <a:pt x="298450" y="2206228"/>
                </a:lnTo>
                <a:lnTo>
                  <a:pt x="299641" y="2197893"/>
                </a:lnTo>
                <a:lnTo>
                  <a:pt x="299641" y="2190353"/>
                </a:lnTo>
                <a:lnTo>
                  <a:pt x="299244" y="2182019"/>
                </a:lnTo>
                <a:lnTo>
                  <a:pt x="297259" y="2173287"/>
                </a:lnTo>
                <a:lnTo>
                  <a:pt x="294878" y="2164953"/>
                </a:lnTo>
                <a:lnTo>
                  <a:pt x="291307" y="2157413"/>
                </a:lnTo>
                <a:lnTo>
                  <a:pt x="286941" y="2149078"/>
                </a:lnTo>
                <a:lnTo>
                  <a:pt x="281384" y="2140347"/>
                </a:lnTo>
                <a:lnTo>
                  <a:pt x="278210" y="2135188"/>
                </a:lnTo>
                <a:lnTo>
                  <a:pt x="275828" y="2129631"/>
                </a:lnTo>
                <a:lnTo>
                  <a:pt x="274241" y="2125265"/>
                </a:lnTo>
                <a:lnTo>
                  <a:pt x="273844" y="2121297"/>
                </a:lnTo>
                <a:lnTo>
                  <a:pt x="273844" y="2117327"/>
                </a:lnTo>
                <a:lnTo>
                  <a:pt x="274241" y="2114153"/>
                </a:lnTo>
                <a:lnTo>
                  <a:pt x="275828" y="2110582"/>
                </a:lnTo>
                <a:lnTo>
                  <a:pt x="277019" y="2107803"/>
                </a:lnTo>
                <a:lnTo>
                  <a:pt x="281384" y="2102247"/>
                </a:lnTo>
                <a:lnTo>
                  <a:pt x="286147" y="2096691"/>
                </a:lnTo>
                <a:lnTo>
                  <a:pt x="290513" y="2090737"/>
                </a:lnTo>
                <a:lnTo>
                  <a:pt x="292497" y="2087959"/>
                </a:lnTo>
                <a:lnTo>
                  <a:pt x="293688" y="2085181"/>
                </a:lnTo>
                <a:lnTo>
                  <a:pt x="288131" y="2077244"/>
                </a:lnTo>
                <a:lnTo>
                  <a:pt x="282575" y="2071291"/>
                </a:lnTo>
                <a:lnTo>
                  <a:pt x="277019" y="2067322"/>
                </a:lnTo>
                <a:lnTo>
                  <a:pt x="272653" y="2064544"/>
                </a:lnTo>
                <a:lnTo>
                  <a:pt x="270272" y="2063750"/>
                </a:lnTo>
                <a:lnTo>
                  <a:pt x="267891" y="2063353"/>
                </a:lnTo>
                <a:lnTo>
                  <a:pt x="263922" y="2062956"/>
                </a:lnTo>
                <a:lnTo>
                  <a:pt x="259953" y="2063750"/>
                </a:lnTo>
                <a:lnTo>
                  <a:pt x="255984" y="2065734"/>
                </a:lnTo>
                <a:lnTo>
                  <a:pt x="252413" y="2068909"/>
                </a:lnTo>
                <a:lnTo>
                  <a:pt x="248841" y="2072084"/>
                </a:lnTo>
                <a:lnTo>
                  <a:pt x="245666" y="2076053"/>
                </a:lnTo>
                <a:lnTo>
                  <a:pt x="242094" y="2080419"/>
                </a:lnTo>
                <a:lnTo>
                  <a:pt x="235744" y="2089547"/>
                </a:lnTo>
                <a:lnTo>
                  <a:pt x="228997" y="2098675"/>
                </a:lnTo>
                <a:lnTo>
                  <a:pt x="223441" y="2105819"/>
                </a:lnTo>
                <a:lnTo>
                  <a:pt x="218281" y="2112168"/>
                </a:lnTo>
                <a:lnTo>
                  <a:pt x="211931" y="2118121"/>
                </a:lnTo>
                <a:lnTo>
                  <a:pt x="208359" y="2120503"/>
                </a:lnTo>
                <a:lnTo>
                  <a:pt x="205581" y="2122487"/>
                </a:lnTo>
                <a:lnTo>
                  <a:pt x="201613" y="2124472"/>
                </a:lnTo>
                <a:lnTo>
                  <a:pt x="198041" y="2125662"/>
                </a:lnTo>
                <a:lnTo>
                  <a:pt x="194469" y="2126853"/>
                </a:lnTo>
                <a:lnTo>
                  <a:pt x="190500" y="2127647"/>
                </a:lnTo>
                <a:lnTo>
                  <a:pt x="186928" y="2127647"/>
                </a:lnTo>
                <a:lnTo>
                  <a:pt x="182960" y="2127250"/>
                </a:lnTo>
                <a:lnTo>
                  <a:pt x="178197" y="2126456"/>
                </a:lnTo>
                <a:lnTo>
                  <a:pt x="173831" y="2124472"/>
                </a:lnTo>
                <a:lnTo>
                  <a:pt x="170656" y="2122884"/>
                </a:lnTo>
                <a:lnTo>
                  <a:pt x="167481" y="2120503"/>
                </a:lnTo>
                <a:lnTo>
                  <a:pt x="165100" y="2118121"/>
                </a:lnTo>
                <a:lnTo>
                  <a:pt x="163116" y="2114947"/>
                </a:lnTo>
                <a:lnTo>
                  <a:pt x="161528" y="2111374"/>
                </a:lnTo>
                <a:lnTo>
                  <a:pt x="160734" y="2108597"/>
                </a:lnTo>
                <a:lnTo>
                  <a:pt x="160338" y="2105025"/>
                </a:lnTo>
                <a:lnTo>
                  <a:pt x="159544" y="2101056"/>
                </a:lnTo>
                <a:lnTo>
                  <a:pt x="159544" y="2093912"/>
                </a:lnTo>
                <a:lnTo>
                  <a:pt x="160734" y="2085975"/>
                </a:lnTo>
                <a:lnTo>
                  <a:pt x="161131" y="2078434"/>
                </a:lnTo>
                <a:lnTo>
                  <a:pt x="161528" y="2071291"/>
                </a:lnTo>
                <a:lnTo>
                  <a:pt x="161131" y="2051447"/>
                </a:lnTo>
                <a:lnTo>
                  <a:pt x="160338" y="2031603"/>
                </a:lnTo>
                <a:lnTo>
                  <a:pt x="159544" y="2011759"/>
                </a:lnTo>
                <a:lnTo>
                  <a:pt x="160338" y="2001441"/>
                </a:lnTo>
                <a:lnTo>
                  <a:pt x="160338" y="1991519"/>
                </a:lnTo>
                <a:lnTo>
                  <a:pt x="161131" y="1981994"/>
                </a:lnTo>
                <a:lnTo>
                  <a:pt x="162719" y="1972469"/>
                </a:lnTo>
                <a:lnTo>
                  <a:pt x="164703" y="1962547"/>
                </a:lnTo>
                <a:lnTo>
                  <a:pt x="167085" y="1953419"/>
                </a:lnTo>
                <a:lnTo>
                  <a:pt x="170656" y="1943894"/>
                </a:lnTo>
                <a:lnTo>
                  <a:pt x="175022" y="1935163"/>
                </a:lnTo>
                <a:lnTo>
                  <a:pt x="179785" y="1926431"/>
                </a:lnTo>
                <a:lnTo>
                  <a:pt x="186135" y="1917303"/>
                </a:lnTo>
                <a:lnTo>
                  <a:pt x="191691" y="1910159"/>
                </a:lnTo>
                <a:lnTo>
                  <a:pt x="193278" y="1906588"/>
                </a:lnTo>
                <a:lnTo>
                  <a:pt x="195263" y="1903016"/>
                </a:lnTo>
                <a:lnTo>
                  <a:pt x="196056" y="1900238"/>
                </a:lnTo>
                <a:lnTo>
                  <a:pt x="196453" y="1897459"/>
                </a:lnTo>
                <a:lnTo>
                  <a:pt x="197247" y="1894284"/>
                </a:lnTo>
                <a:lnTo>
                  <a:pt x="196453" y="1891903"/>
                </a:lnTo>
                <a:lnTo>
                  <a:pt x="196056" y="1889522"/>
                </a:lnTo>
                <a:lnTo>
                  <a:pt x="195660" y="1887538"/>
                </a:lnTo>
                <a:lnTo>
                  <a:pt x="193278" y="1883569"/>
                </a:lnTo>
                <a:lnTo>
                  <a:pt x="190103" y="1879600"/>
                </a:lnTo>
                <a:lnTo>
                  <a:pt x="186135" y="1876028"/>
                </a:lnTo>
                <a:lnTo>
                  <a:pt x="181769" y="1873250"/>
                </a:lnTo>
                <a:lnTo>
                  <a:pt x="177006" y="1870472"/>
                </a:lnTo>
                <a:lnTo>
                  <a:pt x="167481" y="1864519"/>
                </a:lnTo>
                <a:lnTo>
                  <a:pt x="163513" y="1860947"/>
                </a:lnTo>
                <a:lnTo>
                  <a:pt x="159544" y="1857375"/>
                </a:lnTo>
                <a:lnTo>
                  <a:pt x="156766" y="1853406"/>
                </a:lnTo>
                <a:lnTo>
                  <a:pt x="155972" y="1851025"/>
                </a:lnTo>
                <a:lnTo>
                  <a:pt x="154781" y="1849041"/>
                </a:lnTo>
                <a:lnTo>
                  <a:pt x="152797" y="1842294"/>
                </a:lnTo>
                <a:lnTo>
                  <a:pt x="150813" y="1835547"/>
                </a:lnTo>
                <a:lnTo>
                  <a:pt x="148431" y="1821656"/>
                </a:lnTo>
                <a:lnTo>
                  <a:pt x="147241" y="1808163"/>
                </a:lnTo>
                <a:lnTo>
                  <a:pt x="146844" y="1795066"/>
                </a:lnTo>
                <a:lnTo>
                  <a:pt x="147241" y="1781969"/>
                </a:lnTo>
                <a:lnTo>
                  <a:pt x="148431" y="1768475"/>
                </a:lnTo>
                <a:lnTo>
                  <a:pt x="150019" y="1755775"/>
                </a:lnTo>
                <a:lnTo>
                  <a:pt x="152003" y="1743075"/>
                </a:lnTo>
                <a:lnTo>
                  <a:pt x="156369" y="1716881"/>
                </a:lnTo>
                <a:lnTo>
                  <a:pt x="160338" y="1691481"/>
                </a:lnTo>
                <a:lnTo>
                  <a:pt x="162322" y="1678781"/>
                </a:lnTo>
                <a:lnTo>
                  <a:pt x="163116" y="1665288"/>
                </a:lnTo>
                <a:lnTo>
                  <a:pt x="163116" y="1652587"/>
                </a:lnTo>
                <a:lnTo>
                  <a:pt x="162719" y="1639887"/>
                </a:lnTo>
                <a:lnTo>
                  <a:pt x="167085" y="1628378"/>
                </a:lnTo>
                <a:lnTo>
                  <a:pt x="170656" y="1618059"/>
                </a:lnTo>
                <a:lnTo>
                  <a:pt x="173038" y="1608534"/>
                </a:lnTo>
                <a:lnTo>
                  <a:pt x="174625" y="1599009"/>
                </a:lnTo>
                <a:lnTo>
                  <a:pt x="175419" y="1590278"/>
                </a:lnTo>
                <a:lnTo>
                  <a:pt x="175419" y="1581944"/>
                </a:lnTo>
                <a:lnTo>
                  <a:pt x="175022" y="1574006"/>
                </a:lnTo>
                <a:lnTo>
                  <a:pt x="173434" y="1566466"/>
                </a:lnTo>
                <a:lnTo>
                  <a:pt x="171450" y="1559719"/>
                </a:lnTo>
                <a:lnTo>
                  <a:pt x="168672" y="1553369"/>
                </a:lnTo>
                <a:lnTo>
                  <a:pt x="165497" y="1547416"/>
                </a:lnTo>
                <a:lnTo>
                  <a:pt x="161528" y="1541462"/>
                </a:lnTo>
                <a:lnTo>
                  <a:pt x="157163" y="1536303"/>
                </a:lnTo>
                <a:lnTo>
                  <a:pt x="152797" y="1531144"/>
                </a:lnTo>
                <a:lnTo>
                  <a:pt x="147241" y="1526381"/>
                </a:lnTo>
                <a:lnTo>
                  <a:pt x="142081" y="1521222"/>
                </a:lnTo>
                <a:lnTo>
                  <a:pt x="136525" y="1516856"/>
                </a:lnTo>
                <a:lnTo>
                  <a:pt x="130175" y="1512887"/>
                </a:lnTo>
                <a:lnTo>
                  <a:pt x="117872" y="1505347"/>
                </a:lnTo>
                <a:lnTo>
                  <a:pt x="104775" y="1497409"/>
                </a:lnTo>
                <a:lnTo>
                  <a:pt x="90885" y="1489869"/>
                </a:lnTo>
                <a:lnTo>
                  <a:pt x="77788" y="1481931"/>
                </a:lnTo>
                <a:lnTo>
                  <a:pt x="64294" y="1474390"/>
                </a:lnTo>
                <a:lnTo>
                  <a:pt x="52388" y="1465659"/>
                </a:lnTo>
                <a:lnTo>
                  <a:pt x="46831" y="1461294"/>
                </a:lnTo>
                <a:lnTo>
                  <a:pt x="41275" y="1456928"/>
                </a:lnTo>
                <a:lnTo>
                  <a:pt x="34925" y="1450578"/>
                </a:lnTo>
                <a:lnTo>
                  <a:pt x="29369" y="1443831"/>
                </a:lnTo>
                <a:lnTo>
                  <a:pt x="24210" y="1437481"/>
                </a:lnTo>
                <a:lnTo>
                  <a:pt x="19844" y="1430338"/>
                </a:lnTo>
                <a:lnTo>
                  <a:pt x="16272" y="1423591"/>
                </a:lnTo>
                <a:lnTo>
                  <a:pt x="12700" y="1416050"/>
                </a:lnTo>
                <a:lnTo>
                  <a:pt x="10716" y="1409303"/>
                </a:lnTo>
                <a:lnTo>
                  <a:pt x="8731" y="1402159"/>
                </a:lnTo>
                <a:lnTo>
                  <a:pt x="7938" y="1394619"/>
                </a:lnTo>
                <a:lnTo>
                  <a:pt x="7938" y="1387078"/>
                </a:lnTo>
                <a:lnTo>
                  <a:pt x="8335" y="1379934"/>
                </a:lnTo>
                <a:lnTo>
                  <a:pt x="9922" y="1372394"/>
                </a:lnTo>
                <a:lnTo>
                  <a:pt x="12303" y="1365250"/>
                </a:lnTo>
                <a:lnTo>
                  <a:pt x="15875" y="1358106"/>
                </a:lnTo>
                <a:lnTo>
                  <a:pt x="19844" y="1350963"/>
                </a:lnTo>
                <a:lnTo>
                  <a:pt x="25003" y="1343422"/>
                </a:lnTo>
                <a:lnTo>
                  <a:pt x="28575" y="1338262"/>
                </a:lnTo>
                <a:lnTo>
                  <a:pt x="31750" y="1332309"/>
                </a:lnTo>
                <a:lnTo>
                  <a:pt x="38497" y="1318815"/>
                </a:lnTo>
                <a:lnTo>
                  <a:pt x="44053" y="1305719"/>
                </a:lnTo>
                <a:lnTo>
                  <a:pt x="47625" y="1299369"/>
                </a:lnTo>
                <a:lnTo>
                  <a:pt x="51594" y="1293019"/>
                </a:lnTo>
                <a:lnTo>
                  <a:pt x="55960" y="1287859"/>
                </a:lnTo>
                <a:lnTo>
                  <a:pt x="61516" y="1283097"/>
                </a:lnTo>
                <a:lnTo>
                  <a:pt x="63897" y="1281112"/>
                </a:lnTo>
                <a:lnTo>
                  <a:pt x="67469" y="1279525"/>
                </a:lnTo>
                <a:lnTo>
                  <a:pt x="70247" y="1277938"/>
                </a:lnTo>
                <a:lnTo>
                  <a:pt x="74216" y="1277143"/>
                </a:lnTo>
                <a:lnTo>
                  <a:pt x="77788" y="1276350"/>
                </a:lnTo>
                <a:lnTo>
                  <a:pt x="82153" y="1275556"/>
                </a:lnTo>
                <a:lnTo>
                  <a:pt x="86519" y="1275556"/>
                </a:lnTo>
                <a:lnTo>
                  <a:pt x="90885" y="1276350"/>
                </a:lnTo>
                <a:lnTo>
                  <a:pt x="95647" y="1276747"/>
                </a:lnTo>
                <a:lnTo>
                  <a:pt x="101203" y="1277938"/>
                </a:lnTo>
                <a:lnTo>
                  <a:pt x="107156" y="1279525"/>
                </a:lnTo>
                <a:lnTo>
                  <a:pt x="113109" y="1281509"/>
                </a:lnTo>
                <a:lnTo>
                  <a:pt x="116284" y="1282700"/>
                </a:lnTo>
                <a:lnTo>
                  <a:pt x="121047" y="1282700"/>
                </a:lnTo>
                <a:lnTo>
                  <a:pt x="125413" y="1281906"/>
                </a:lnTo>
                <a:lnTo>
                  <a:pt x="130175" y="1280715"/>
                </a:lnTo>
                <a:lnTo>
                  <a:pt x="136128" y="1278731"/>
                </a:lnTo>
                <a:lnTo>
                  <a:pt x="142081" y="1276350"/>
                </a:lnTo>
                <a:lnTo>
                  <a:pt x="148034" y="1273175"/>
                </a:lnTo>
                <a:lnTo>
                  <a:pt x="154781" y="1269206"/>
                </a:lnTo>
                <a:lnTo>
                  <a:pt x="168672" y="1260872"/>
                </a:lnTo>
                <a:lnTo>
                  <a:pt x="182960" y="1250553"/>
                </a:lnTo>
                <a:lnTo>
                  <a:pt x="198041" y="1239440"/>
                </a:lnTo>
                <a:lnTo>
                  <a:pt x="212725" y="1227137"/>
                </a:lnTo>
                <a:lnTo>
                  <a:pt x="227409" y="1213644"/>
                </a:lnTo>
                <a:lnTo>
                  <a:pt x="241697" y="1200547"/>
                </a:lnTo>
                <a:lnTo>
                  <a:pt x="255191" y="1187053"/>
                </a:lnTo>
                <a:lnTo>
                  <a:pt x="267494" y="1174353"/>
                </a:lnTo>
                <a:lnTo>
                  <a:pt x="277813" y="1161653"/>
                </a:lnTo>
                <a:lnTo>
                  <a:pt x="286544" y="1150541"/>
                </a:lnTo>
                <a:lnTo>
                  <a:pt x="290116" y="1144984"/>
                </a:lnTo>
                <a:lnTo>
                  <a:pt x="292894" y="1140222"/>
                </a:lnTo>
                <a:lnTo>
                  <a:pt x="294878" y="1135459"/>
                </a:lnTo>
                <a:lnTo>
                  <a:pt x="296863" y="1131094"/>
                </a:lnTo>
                <a:lnTo>
                  <a:pt x="306785" y="1102519"/>
                </a:lnTo>
                <a:lnTo>
                  <a:pt x="311547" y="1089025"/>
                </a:lnTo>
                <a:lnTo>
                  <a:pt x="317500" y="1074737"/>
                </a:lnTo>
                <a:lnTo>
                  <a:pt x="323453" y="1061244"/>
                </a:lnTo>
                <a:lnTo>
                  <a:pt x="329803" y="1048147"/>
                </a:lnTo>
                <a:lnTo>
                  <a:pt x="336947" y="1035844"/>
                </a:lnTo>
                <a:lnTo>
                  <a:pt x="344488" y="1023540"/>
                </a:lnTo>
                <a:lnTo>
                  <a:pt x="352822" y="1011634"/>
                </a:lnTo>
                <a:lnTo>
                  <a:pt x="362347" y="1000919"/>
                </a:lnTo>
                <a:lnTo>
                  <a:pt x="372666" y="990203"/>
                </a:lnTo>
                <a:lnTo>
                  <a:pt x="377428" y="985440"/>
                </a:lnTo>
                <a:lnTo>
                  <a:pt x="383381" y="980678"/>
                </a:lnTo>
                <a:lnTo>
                  <a:pt x="389334" y="976312"/>
                </a:lnTo>
                <a:lnTo>
                  <a:pt x="395288" y="971947"/>
                </a:lnTo>
                <a:lnTo>
                  <a:pt x="401638" y="967581"/>
                </a:lnTo>
                <a:lnTo>
                  <a:pt x="408384" y="963612"/>
                </a:lnTo>
                <a:lnTo>
                  <a:pt x="415132" y="960040"/>
                </a:lnTo>
                <a:lnTo>
                  <a:pt x="422275" y="956865"/>
                </a:lnTo>
                <a:lnTo>
                  <a:pt x="429816" y="953294"/>
                </a:lnTo>
                <a:lnTo>
                  <a:pt x="437356" y="950515"/>
                </a:lnTo>
                <a:lnTo>
                  <a:pt x="598488" y="709215"/>
                </a:lnTo>
                <a:lnTo>
                  <a:pt x="599678" y="697706"/>
                </a:lnTo>
                <a:lnTo>
                  <a:pt x="601663" y="686990"/>
                </a:lnTo>
                <a:lnTo>
                  <a:pt x="604441" y="676672"/>
                </a:lnTo>
                <a:lnTo>
                  <a:pt x="608012" y="667147"/>
                </a:lnTo>
                <a:lnTo>
                  <a:pt x="611981" y="658018"/>
                </a:lnTo>
                <a:lnTo>
                  <a:pt x="616744" y="649287"/>
                </a:lnTo>
                <a:lnTo>
                  <a:pt x="622300" y="640159"/>
                </a:lnTo>
                <a:lnTo>
                  <a:pt x="627856" y="632619"/>
                </a:lnTo>
                <a:lnTo>
                  <a:pt x="634603" y="623887"/>
                </a:lnTo>
                <a:lnTo>
                  <a:pt x="640953" y="616743"/>
                </a:lnTo>
                <a:lnTo>
                  <a:pt x="654447" y="601662"/>
                </a:lnTo>
                <a:lnTo>
                  <a:pt x="683419" y="571897"/>
                </a:lnTo>
                <a:lnTo>
                  <a:pt x="694531" y="555228"/>
                </a:lnTo>
                <a:lnTo>
                  <a:pt x="705247" y="538956"/>
                </a:lnTo>
                <a:lnTo>
                  <a:pt x="726678" y="505619"/>
                </a:lnTo>
                <a:lnTo>
                  <a:pt x="737791" y="489347"/>
                </a:lnTo>
                <a:lnTo>
                  <a:pt x="747316" y="472281"/>
                </a:lnTo>
                <a:lnTo>
                  <a:pt x="756841" y="455215"/>
                </a:lnTo>
                <a:lnTo>
                  <a:pt x="760809" y="446087"/>
                </a:lnTo>
                <a:lnTo>
                  <a:pt x="764778" y="437356"/>
                </a:lnTo>
                <a:lnTo>
                  <a:pt x="769144" y="428625"/>
                </a:lnTo>
                <a:lnTo>
                  <a:pt x="773509" y="420687"/>
                </a:lnTo>
                <a:lnTo>
                  <a:pt x="777875" y="414337"/>
                </a:lnTo>
                <a:lnTo>
                  <a:pt x="782638" y="408781"/>
                </a:lnTo>
                <a:lnTo>
                  <a:pt x="788194" y="404415"/>
                </a:lnTo>
                <a:lnTo>
                  <a:pt x="793750" y="400844"/>
                </a:lnTo>
                <a:lnTo>
                  <a:pt x="798910" y="398462"/>
                </a:lnTo>
                <a:lnTo>
                  <a:pt x="804466" y="396875"/>
                </a:lnTo>
                <a:lnTo>
                  <a:pt x="810816" y="396081"/>
                </a:lnTo>
                <a:lnTo>
                  <a:pt x="816769" y="396081"/>
                </a:lnTo>
                <a:lnTo>
                  <a:pt x="823119" y="396478"/>
                </a:lnTo>
                <a:lnTo>
                  <a:pt x="829469" y="397669"/>
                </a:lnTo>
                <a:lnTo>
                  <a:pt x="836216" y="398859"/>
                </a:lnTo>
                <a:lnTo>
                  <a:pt x="843359" y="400447"/>
                </a:lnTo>
                <a:lnTo>
                  <a:pt x="857647" y="405209"/>
                </a:lnTo>
                <a:lnTo>
                  <a:pt x="861616" y="402828"/>
                </a:lnTo>
                <a:lnTo>
                  <a:pt x="865188" y="401637"/>
                </a:lnTo>
                <a:lnTo>
                  <a:pt x="868759" y="400050"/>
                </a:lnTo>
                <a:lnTo>
                  <a:pt x="872331" y="398859"/>
                </a:lnTo>
                <a:lnTo>
                  <a:pt x="875506" y="398065"/>
                </a:lnTo>
                <a:lnTo>
                  <a:pt x="879078" y="398065"/>
                </a:lnTo>
                <a:lnTo>
                  <a:pt x="882253" y="398065"/>
                </a:lnTo>
                <a:lnTo>
                  <a:pt x="885031" y="398065"/>
                </a:lnTo>
                <a:lnTo>
                  <a:pt x="890588" y="399653"/>
                </a:lnTo>
                <a:lnTo>
                  <a:pt x="895350" y="402034"/>
                </a:lnTo>
                <a:lnTo>
                  <a:pt x="900113" y="404812"/>
                </a:lnTo>
                <a:lnTo>
                  <a:pt x="904875" y="408781"/>
                </a:lnTo>
                <a:lnTo>
                  <a:pt x="909241" y="412750"/>
                </a:lnTo>
                <a:lnTo>
                  <a:pt x="913606" y="417115"/>
                </a:lnTo>
                <a:lnTo>
                  <a:pt x="921941" y="425847"/>
                </a:lnTo>
                <a:lnTo>
                  <a:pt x="926306" y="430609"/>
                </a:lnTo>
                <a:lnTo>
                  <a:pt x="931069" y="433784"/>
                </a:lnTo>
                <a:lnTo>
                  <a:pt x="935831" y="437356"/>
                </a:lnTo>
                <a:lnTo>
                  <a:pt x="940991" y="439340"/>
                </a:lnTo>
                <a:lnTo>
                  <a:pt x="940991" y="422672"/>
                </a:lnTo>
                <a:lnTo>
                  <a:pt x="943372" y="419100"/>
                </a:lnTo>
                <a:lnTo>
                  <a:pt x="946150" y="416322"/>
                </a:lnTo>
                <a:lnTo>
                  <a:pt x="948928" y="413940"/>
                </a:lnTo>
                <a:lnTo>
                  <a:pt x="951309" y="411956"/>
                </a:lnTo>
                <a:lnTo>
                  <a:pt x="954882" y="409972"/>
                </a:lnTo>
                <a:lnTo>
                  <a:pt x="957660" y="408781"/>
                </a:lnTo>
                <a:lnTo>
                  <a:pt x="960835" y="407987"/>
                </a:lnTo>
                <a:lnTo>
                  <a:pt x="964009" y="406797"/>
                </a:lnTo>
                <a:lnTo>
                  <a:pt x="971153" y="406003"/>
                </a:lnTo>
                <a:lnTo>
                  <a:pt x="977900" y="406003"/>
                </a:lnTo>
                <a:lnTo>
                  <a:pt x="992188" y="406003"/>
                </a:lnTo>
                <a:lnTo>
                  <a:pt x="975122" y="388540"/>
                </a:lnTo>
                <a:lnTo>
                  <a:pt x="966788" y="380206"/>
                </a:lnTo>
                <a:lnTo>
                  <a:pt x="959644" y="371872"/>
                </a:lnTo>
                <a:lnTo>
                  <a:pt x="953691" y="363537"/>
                </a:lnTo>
                <a:lnTo>
                  <a:pt x="949325" y="354806"/>
                </a:lnTo>
                <a:lnTo>
                  <a:pt x="946150" y="346075"/>
                </a:lnTo>
                <a:lnTo>
                  <a:pt x="943372" y="336947"/>
                </a:lnTo>
                <a:lnTo>
                  <a:pt x="942182" y="327819"/>
                </a:lnTo>
                <a:lnTo>
                  <a:pt x="941388" y="319087"/>
                </a:lnTo>
                <a:lnTo>
                  <a:pt x="941388" y="309562"/>
                </a:lnTo>
                <a:lnTo>
                  <a:pt x="942182" y="299640"/>
                </a:lnTo>
                <a:lnTo>
                  <a:pt x="943372" y="290512"/>
                </a:lnTo>
                <a:lnTo>
                  <a:pt x="944960" y="280590"/>
                </a:lnTo>
                <a:lnTo>
                  <a:pt x="949325" y="260747"/>
                </a:lnTo>
                <a:lnTo>
                  <a:pt x="953691" y="241300"/>
                </a:lnTo>
                <a:lnTo>
                  <a:pt x="963613" y="245665"/>
                </a:lnTo>
                <a:lnTo>
                  <a:pt x="973535" y="249634"/>
                </a:lnTo>
                <a:lnTo>
                  <a:pt x="994172" y="257572"/>
                </a:lnTo>
                <a:lnTo>
                  <a:pt x="1004094" y="261540"/>
                </a:lnTo>
                <a:lnTo>
                  <a:pt x="1013222" y="265509"/>
                </a:lnTo>
                <a:lnTo>
                  <a:pt x="1021953" y="270272"/>
                </a:lnTo>
                <a:lnTo>
                  <a:pt x="1025922" y="272653"/>
                </a:lnTo>
                <a:lnTo>
                  <a:pt x="1029494" y="275034"/>
                </a:lnTo>
                <a:lnTo>
                  <a:pt x="1033066" y="278209"/>
                </a:lnTo>
                <a:lnTo>
                  <a:pt x="1035844" y="280987"/>
                </a:lnTo>
                <a:lnTo>
                  <a:pt x="1039019" y="284559"/>
                </a:lnTo>
                <a:lnTo>
                  <a:pt x="1041003" y="288131"/>
                </a:lnTo>
                <a:lnTo>
                  <a:pt x="1042591" y="291306"/>
                </a:lnTo>
                <a:lnTo>
                  <a:pt x="1044178" y="295275"/>
                </a:lnTo>
                <a:lnTo>
                  <a:pt x="1044575" y="299640"/>
                </a:lnTo>
                <a:lnTo>
                  <a:pt x="1045369" y="304800"/>
                </a:lnTo>
                <a:lnTo>
                  <a:pt x="1045369" y="309562"/>
                </a:lnTo>
                <a:lnTo>
                  <a:pt x="1044178" y="314325"/>
                </a:lnTo>
                <a:lnTo>
                  <a:pt x="1042591" y="320278"/>
                </a:lnTo>
                <a:lnTo>
                  <a:pt x="1041003" y="326231"/>
                </a:lnTo>
                <a:lnTo>
                  <a:pt x="1038225" y="332581"/>
                </a:lnTo>
                <a:lnTo>
                  <a:pt x="1035050" y="339725"/>
                </a:lnTo>
                <a:lnTo>
                  <a:pt x="1030685" y="346869"/>
                </a:lnTo>
                <a:lnTo>
                  <a:pt x="1025525" y="354806"/>
                </a:lnTo>
                <a:lnTo>
                  <a:pt x="1025525" y="405209"/>
                </a:lnTo>
                <a:lnTo>
                  <a:pt x="1025922" y="439340"/>
                </a:lnTo>
                <a:lnTo>
                  <a:pt x="1044178" y="443706"/>
                </a:lnTo>
                <a:lnTo>
                  <a:pt x="1062435" y="448469"/>
                </a:lnTo>
                <a:lnTo>
                  <a:pt x="1071166" y="450453"/>
                </a:lnTo>
                <a:lnTo>
                  <a:pt x="1080691" y="452437"/>
                </a:lnTo>
                <a:lnTo>
                  <a:pt x="1089422" y="453628"/>
                </a:lnTo>
                <a:lnTo>
                  <a:pt x="1098947" y="454422"/>
                </a:lnTo>
                <a:lnTo>
                  <a:pt x="1105694" y="455612"/>
                </a:lnTo>
                <a:lnTo>
                  <a:pt x="1114028" y="457200"/>
                </a:lnTo>
                <a:lnTo>
                  <a:pt x="1121966" y="458390"/>
                </a:lnTo>
                <a:lnTo>
                  <a:pt x="1126332" y="458787"/>
                </a:lnTo>
                <a:lnTo>
                  <a:pt x="1130300" y="458787"/>
                </a:lnTo>
                <a:lnTo>
                  <a:pt x="1133872" y="458390"/>
                </a:lnTo>
                <a:lnTo>
                  <a:pt x="1137444" y="457993"/>
                </a:lnTo>
                <a:lnTo>
                  <a:pt x="1140619" y="456009"/>
                </a:lnTo>
                <a:lnTo>
                  <a:pt x="1143397" y="454025"/>
                </a:lnTo>
                <a:lnTo>
                  <a:pt x="1145778" y="451247"/>
                </a:lnTo>
                <a:lnTo>
                  <a:pt x="1147763" y="447278"/>
                </a:lnTo>
                <a:lnTo>
                  <a:pt x="1149350" y="441722"/>
                </a:lnTo>
                <a:lnTo>
                  <a:pt x="1150541" y="435769"/>
                </a:lnTo>
                <a:lnTo>
                  <a:pt x="1150938" y="427037"/>
                </a:lnTo>
                <a:lnTo>
                  <a:pt x="1150541" y="420687"/>
                </a:lnTo>
                <a:lnTo>
                  <a:pt x="1149350" y="417512"/>
                </a:lnTo>
                <a:lnTo>
                  <a:pt x="1148953" y="415528"/>
                </a:lnTo>
                <a:lnTo>
                  <a:pt x="1147763" y="413940"/>
                </a:lnTo>
                <a:lnTo>
                  <a:pt x="1146572" y="412353"/>
                </a:lnTo>
                <a:lnTo>
                  <a:pt x="1145382" y="411162"/>
                </a:lnTo>
                <a:lnTo>
                  <a:pt x="1144191" y="410765"/>
                </a:lnTo>
                <a:lnTo>
                  <a:pt x="1140619" y="410369"/>
                </a:lnTo>
                <a:lnTo>
                  <a:pt x="1137047" y="410369"/>
                </a:lnTo>
                <a:lnTo>
                  <a:pt x="1133078" y="411956"/>
                </a:lnTo>
                <a:lnTo>
                  <a:pt x="1129110" y="413147"/>
                </a:lnTo>
                <a:lnTo>
                  <a:pt x="1125935" y="415131"/>
                </a:lnTo>
                <a:lnTo>
                  <a:pt x="1118394" y="419100"/>
                </a:lnTo>
                <a:lnTo>
                  <a:pt x="1115616" y="420687"/>
                </a:lnTo>
                <a:lnTo>
                  <a:pt x="1113235" y="421084"/>
                </a:lnTo>
                <a:lnTo>
                  <a:pt x="1111250" y="421481"/>
                </a:lnTo>
                <a:lnTo>
                  <a:pt x="1110457" y="421084"/>
                </a:lnTo>
                <a:lnTo>
                  <a:pt x="1110060" y="420290"/>
                </a:lnTo>
                <a:lnTo>
                  <a:pt x="1104503" y="409178"/>
                </a:lnTo>
                <a:lnTo>
                  <a:pt x="1098947" y="398065"/>
                </a:lnTo>
                <a:lnTo>
                  <a:pt x="1093391" y="387350"/>
                </a:lnTo>
                <a:lnTo>
                  <a:pt x="1087438" y="375840"/>
                </a:lnTo>
                <a:lnTo>
                  <a:pt x="1083072" y="364728"/>
                </a:lnTo>
                <a:lnTo>
                  <a:pt x="1081088" y="358775"/>
                </a:lnTo>
                <a:lnTo>
                  <a:pt x="1079500" y="352822"/>
                </a:lnTo>
                <a:lnTo>
                  <a:pt x="1078310" y="346472"/>
                </a:lnTo>
                <a:lnTo>
                  <a:pt x="1077516" y="340519"/>
                </a:lnTo>
                <a:lnTo>
                  <a:pt x="1077516" y="333772"/>
                </a:lnTo>
                <a:lnTo>
                  <a:pt x="1078310" y="327422"/>
                </a:lnTo>
                <a:lnTo>
                  <a:pt x="1078707" y="323453"/>
                </a:lnTo>
                <a:lnTo>
                  <a:pt x="1079500" y="319484"/>
                </a:lnTo>
                <a:lnTo>
                  <a:pt x="1082278" y="311547"/>
                </a:lnTo>
                <a:lnTo>
                  <a:pt x="1087834" y="295672"/>
                </a:lnTo>
                <a:lnTo>
                  <a:pt x="1090613" y="288131"/>
                </a:lnTo>
                <a:lnTo>
                  <a:pt x="1091009" y="283369"/>
                </a:lnTo>
                <a:lnTo>
                  <a:pt x="1091406" y="279797"/>
                </a:lnTo>
                <a:lnTo>
                  <a:pt x="1091406" y="275828"/>
                </a:lnTo>
                <a:lnTo>
                  <a:pt x="1091009" y="271065"/>
                </a:lnTo>
                <a:lnTo>
                  <a:pt x="1090613" y="266700"/>
                </a:lnTo>
                <a:lnTo>
                  <a:pt x="1089025" y="262731"/>
                </a:lnTo>
                <a:lnTo>
                  <a:pt x="1084660" y="251619"/>
                </a:lnTo>
                <a:lnTo>
                  <a:pt x="1080691" y="239712"/>
                </a:lnTo>
                <a:lnTo>
                  <a:pt x="1079103" y="233759"/>
                </a:lnTo>
                <a:lnTo>
                  <a:pt x="1077516" y="228203"/>
                </a:lnTo>
                <a:lnTo>
                  <a:pt x="1076722" y="222647"/>
                </a:lnTo>
                <a:lnTo>
                  <a:pt x="1076325" y="216694"/>
                </a:lnTo>
                <a:lnTo>
                  <a:pt x="1076325" y="211137"/>
                </a:lnTo>
                <a:lnTo>
                  <a:pt x="1076722" y="206375"/>
                </a:lnTo>
                <a:lnTo>
                  <a:pt x="1078310" y="200819"/>
                </a:lnTo>
                <a:lnTo>
                  <a:pt x="1080294" y="196056"/>
                </a:lnTo>
                <a:lnTo>
                  <a:pt x="1083072" y="191690"/>
                </a:lnTo>
                <a:lnTo>
                  <a:pt x="1087041" y="187722"/>
                </a:lnTo>
                <a:lnTo>
                  <a:pt x="1091406" y="183753"/>
                </a:lnTo>
                <a:lnTo>
                  <a:pt x="1097360" y="180181"/>
                </a:lnTo>
                <a:lnTo>
                  <a:pt x="1104106" y="177403"/>
                </a:lnTo>
                <a:lnTo>
                  <a:pt x="1110457" y="175815"/>
                </a:lnTo>
                <a:lnTo>
                  <a:pt x="1116410" y="175419"/>
                </a:lnTo>
                <a:lnTo>
                  <a:pt x="1121966" y="175815"/>
                </a:lnTo>
                <a:lnTo>
                  <a:pt x="1127125" y="177403"/>
                </a:lnTo>
                <a:lnTo>
                  <a:pt x="1132681" y="179784"/>
                </a:lnTo>
                <a:lnTo>
                  <a:pt x="1137444" y="182959"/>
                </a:lnTo>
                <a:lnTo>
                  <a:pt x="1142603" y="186134"/>
                </a:lnTo>
                <a:lnTo>
                  <a:pt x="1146969" y="190103"/>
                </a:lnTo>
                <a:lnTo>
                  <a:pt x="1151334" y="194469"/>
                </a:lnTo>
                <a:lnTo>
                  <a:pt x="1160066" y="203994"/>
                </a:lnTo>
                <a:lnTo>
                  <a:pt x="1168400" y="213915"/>
                </a:lnTo>
                <a:lnTo>
                  <a:pt x="1177131" y="222647"/>
                </a:lnTo>
                <a:lnTo>
                  <a:pt x="1181497" y="228203"/>
                </a:lnTo>
                <a:lnTo>
                  <a:pt x="1185466" y="233362"/>
                </a:lnTo>
                <a:lnTo>
                  <a:pt x="1188641" y="239315"/>
                </a:lnTo>
                <a:lnTo>
                  <a:pt x="1191022" y="245269"/>
                </a:lnTo>
                <a:lnTo>
                  <a:pt x="1193006" y="251222"/>
                </a:lnTo>
                <a:lnTo>
                  <a:pt x="1194197" y="257969"/>
                </a:lnTo>
                <a:lnTo>
                  <a:pt x="1194594" y="264319"/>
                </a:lnTo>
                <a:lnTo>
                  <a:pt x="1193800" y="271859"/>
                </a:lnTo>
                <a:lnTo>
                  <a:pt x="1196578" y="280590"/>
                </a:lnTo>
                <a:lnTo>
                  <a:pt x="1199356" y="288528"/>
                </a:lnTo>
                <a:lnTo>
                  <a:pt x="1202531" y="295275"/>
                </a:lnTo>
                <a:lnTo>
                  <a:pt x="1205310" y="300831"/>
                </a:lnTo>
                <a:lnTo>
                  <a:pt x="1208485" y="305197"/>
                </a:lnTo>
                <a:lnTo>
                  <a:pt x="1210866" y="307975"/>
                </a:lnTo>
                <a:lnTo>
                  <a:pt x="1213644" y="310753"/>
                </a:lnTo>
                <a:lnTo>
                  <a:pt x="1216819" y="311944"/>
                </a:lnTo>
                <a:lnTo>
                  <a:pt x="1219200" y="313134"/>
                </a:lnTo>
                <a:lnTo>
                  <a:pt x="1221978" y="313134"/>
                </a:lnTo>
                <a:lnTo>
                  <a:pt x="1224756" y="312340"/>
                </a:lnTo>
                <a:lnTo>
                  <a:pt x="1227138" y="311150"/>
                </a:lnTo>
                <a:lnTo>
                  <a:pt x="1229916" y="309562"/>
                </a:lnTo>
                <a:lnTo>
                  <a:pt x="1232297" y="307181"/>
                </a:lnTo>
                <a:lnTo>
                  <a:pt x="1237853" y="301625"/>
                </a:lnTo>
                <a:lnTo>
                  <a:pt x="1242616" y="295275"/>
                </a:lnTo>
                <a:lnTo>
                  <a:pt x="1248172" y="288131"/>
                </a:lnTo>
                <a:lnTo>
                  <a:pt x="1252935" y="281384"/>
                </a:lnTo>
                <a:lnTo>
                  <a:pt x="1258491" y="275034"/>
                </a:lnTo>
                <a:lnTo>
                  <a:pt x="1260872" y="272653"/>
                </a:lnTo>
                <a:lnTo>
                  <a:pt x="1263253" y="270272"/>
                </a:lnTo>
                <a:lnTo>
                  <a:pt x="1266428" y="268684"/>
                </a:lnTo>
                <a:lnTo>
                  <a:pt x="1268810" y="267494"/>
                </a:lnTo>
                <a:lnTo>
                  <a:pt x="1271191" y="266700"/>
                </a:lnTo>
                <a:lnTo>
                  <a:pt x="1274366" y="266700"/>
                </a:lnTo>
                <a:lnTo>
                  <a:pt x="1276747" y="267494"/>
                </a:lnTo>
                <a:lnTo>
                  <a:pt x="1279525" y="268684"/>
                </a:lnTo>
                <a:lnTo>
                  <a:pt x="1283891" y="263922"/>
                </a:lnTo>
                <a:lnTo>
                  <a:pt x="1289050" y="259556"/>
                </a:lnTo>
                <a:lnTo>
                  <a:pt x="1293415" y="255984"/>
                </a:lnTo>
                <a:lnTo>
                  <a:pt x="1297782" y="253206"/>
                </a:lnTo>
                <a:lnTo>
                  <a:pt x="1302147" y="251222"/>
                </a:lnTo>
                <a:lnTo>
                  <a:pt x="1307307" y="249634"/>
                </a:lnTo>
                <a:lnTo>
                  <a:pt x="1311672" y="249237"/>
                </a:lnTo>
                <a:lnTo>
                  <a:pt x="1316038" y="249237"/>
                </a:lnTo>
                <a:lnTo>
                  <a:pt x="1320403" y="249634"/>
                </a:lnTo>
                <a:lnTo>
                  <a:pt x="1324769" y="251222"/>
                </a:lnTo>
                <a:lnTo>
                  <a:pt x="1329135" y="253206"/>
                </a:lnTo>
                <a:lnTo>
                  <a:pt x="1333500" y="255587"/>
                </a:lnTo>
                <a:lnTo>
                  <a:pt x="1338263" y="258365"/>
                </a:lnTo>
                <a:lnTo>
                  <a:pt x="1342628" y="261937"/>
                </a:lnTo>
                <a:lnTo>
                  <a:pt x="1346994" y="265906"/>
                </a:lnTo>
                <a:lnTo>
                  <a:pt x="1351360" y="270272"/>
                </a:lnTo>
                <a:lnTo>
                  <a:pt x="1378744" y="252412"/>
                </a:lnTo>
                <a:lnTo>
                  <a:pt x="1379538" y="248840"/>
                </a:lnTo>
                <a:lnTo>
                  <a:pt x="1379538" y="244872"/>
                </a:lnTo>
                <a:lnTo>
                  <a:pt x="1378744" y="240903"/>
                </a:lnTo>
                <a:lnTo>
                  <a:pt x="1377950" y="236934"/>
                </a:lnTo>
                <a:lnTo>
                  <a:pt x="1375172" y="228600"/>
                </a:lnTo>
                <a:lnTo>
                  <a:pt x="1371600" y="220662"/>
                </a:lnTo>
                <a:lnTo>
                  <a:pt x="1370013" y="216694"/>
                </a:lnTo>
                <a:lnTo>
                  <a:pt x="1369219" y="212725"/>
                </a:lnTo>
                <a:lnTo>
                  <a:pt x="1368425" y="209153"/>
                </a:lnTo>
                <a:lnTo>
                  <a:pt x="1369219" y="205581"/>
                </a:lnTo>
                <a:lnTo>
                  <a:pt x="1369616" y="201612"/>
                </a:lnTo>
                <a:lnTo>
                  <a:pt x="1371600" y="198040"/>
                </a:lnTo>
                <a:lnTo>
                  <a:pt x="1374378" y="194469"/>
                </a:lnTo>
                <a:lnTo>
                  <a:pt x="1378347" y="191294"/>
                </a:lnTo>
                <a:lnTo>
                  <a:pt x="1382316" y="188515"/>
                </a:lnTo>
                <a:lnTo>
                  <a:pt x="1386285" y="186134"/>
                </a:lnTo>
                <a:lnTo>
                  <a:pt x="1390253" y="184944"/>
                </a:lnTo>
                <a:lnTo>
                  <a:pt x="1394222" y="183753"/>
                </a:lnTo>
                <a:lnTo>
                  <a:pt x="1398191" y="182959"/>
                </a:lnTo>
                <a:lnTo>
                  <a:pt x="1402160" y="182959"/>
                </a:lnTo>
                <a:lnTo>
                  <a:pt x="1405335" y="182959"/>
                </a:lnTo>
                <a:lnTo>
                  <a:pt x="1409303" y="183356"/>
                </a:lnTo>
                <a:lnTo>
                  <a:pt x="1413273" y="184150"/>
                </a:lnTo>
                <a:lnTo>
                  <a:pt x="1417240" y="185737"/>
                </a:lnTo>
                <a:lnTo>
                  <a:pt x="1420813" y="187325"/>
                </a:lnTo>
                <a:lnTo>
                  <a:pt x="1424781" y="189309"/>
                </a:lnTo>
                <a:lnTo>
                  <a:pt x="1427956" y="191690"/>
                </a:lnTo>
                <a:lnTo>
                  <a:pt x="1431528" y="194469"/>
                </a:lnTo>
                <a:lnTo>
                  <a:pt x="1435100" y="197644"/>
                </a:lnTo>
                <a:lnTo>
                  <a:pt x="1438275" y="200819"/>
                </a:lnTo>
                <a:lnTo>
                  <a:pt x="1435497" y="202009"/>
                </a:lnTo>
                <a:lnTo>
                  <a:pt x="1433115" y="203597"/>
                </a:lnTo>
                <a:lnTo>
                  <a:pt x="1431926" y="203994"/>
                </a:lnTo>
                <a:lnTo>
                  <a:pt x="1431132" y="204390"/>
                </a:lnTo>
                <a:lnTo>
                  <a:pt x="1428353" y="204787"/>
                </a:lnTo>
                <a:lnTo>
                  <a:pt x="1428353" y="206375"/>
                </a:lnTo>
                <a:lnTo>
                  <a:pt x="1431926" y="203994"/>
                </a:lnTo>
                <a:lnTo>
                  <a:pt x="1433513" y="203597"/>
                </a:lnTo>
                <a:lnTo>
                  <a:pt x="1435894" y="202406"/>
                </a:lnTo>
                <a:lnTo>
                  <a:pt x="1438275" y="200819"/>
                </a:lnTo>
                <a:lnTo>
                  <a:pt x="1442244" y="211931"/>
                </a:lnTo>
                <a:lnTo>
                  <a:pt x="1445419" y="222647"/>
                </a:lnTo>
                <a:lnTo>
                  <a:pt x="1448197" y="233362"/>
                </a:lnTo>
                <a:lnTo>
                  <a:pt x="1450182" y="244078"/>
                </a:lnTo>
                <a:lnTo>
                  <a:pt x="1451769" y="254397"/>
                </a:lnTo>
                <a:lnTo>
                  <a:pt x="1452960" y="265509"/>
                </a:lnTo>
                <a:lnTo>
                  <a:pt x="1452960" y="276225"/>
                </a:lnTo>
                <a:lnTo>
                  <a:pt x="1452960" y="286544"/>
                </a:lnTo>
                <a:lnTo>
                  <a:pt x="1452563" y="297259"/>
                </a:lnTo>
                <a:lnTo>
                  <a:pt x="1450975" y="307578"/>
                </a:lnTo>
                <a:lnTo>
                  <a:pt x="1449785" y="318294"/>
                </a:lnTo>
                <a:lnTo>
                  <a:pt x="1447403" y="328612"/>
                </a:lnTo>
                <a:lnTo>
                  <a:pt x="1444625" y="339725"/>
                </a:lnTo>
                <a:lnTo>
                  <a:pt x="1441450" y="350044"/>
                </a:lnTo>
                <a:lnTo>
                  <a:pt x="1437482" y="360759"/>
                </a:lnTo>
                <a:lnTo>
                  <a:pt x="1433513" y="371078"/>
                </a:lnTo>
                <a:lnTo>
                  <a:pt x="1450975" y="405209"/>
                </a:lnTo>
                <a:lnTo>
                  <a:pt x="1481932" y="454422"/>
                </a:lnTo>
                <a:lnTo>
                  <a:pt x="1485107" y="445294"/>
                </a:lnTo>
                <a:lnTo>
                  <a:pt x="1488678" y="436562"/>
                </a:lnTo>
                <a:lnTo>
                  <a:pt x="1496219" y="418703"/>
                </a:lnTo>
                <a:lnTo>
                  <a:pt x="1504156" y="400447"/>
                </a:lnTo>
                <a:lnTo>
                  <a:pt x="1507331" y="391715"/>
                </a:lnTo>
                <a:lnTo>
                  <a:pt x="1510110" y="382984"/>
                </a:lnTo>
                <a:lnTo>
                  <a:pt x="1512491" y="373459"/>
                </a:lnTo>
                <a:lnTo>
                  <a:pt x="1514078" y="363934"/>
                </a:lnTo>
                <a:lnTo>
                  <a:pt x="1514475" y="354806"/>
                </a:lnTo>
                <a:lnTo>
                  <a:pt x="1514078" y="345281"/>
                </a:lnTo>
                <a:lnTo>
                  <a:pt x="1512888" y="340915"/>
                </a:lnTo>
                <a:lnTo>
                  <a:pt x="1512094" y="336153"/>
                </a:lnTo>
                <a:lnTo>
                  <a:pt x="1510507" y="331390"/>
                </a:lnTo>
                <a:lnTo>
                  <a:pt x="1509316" y="326231"/>
                </a:lnTo>
                <a:lnTo>
                  <a:pt x="1506538" y="321469"/>
                </a:lnTo>
                <a:lnTo>
                  <a:pt x="1504156" y="316309"/>
                </a:lnTo>
                <a:lnTo>
                  <a:pt x="1501378" y="311547"/>
                </a:lnTo>
                <a:lnTo>
                  <a:pt x="1497807" y="306784"/>
                </a:lnTo>
                <a:lnTo>
                  <a:pt x="1492250" y="301228"/>
                </a:lnTo>
                <a:lnTo>
                  <a:pt x="1487488" y="295672"/>
                </a:lnTo>
                <a:lnTo>
                  <a:pt x="1483122" y="290512"/>
                </a:lnTo>
                <a:lnTo>
                  <a:pt x="1479153" y="284559"/>
                </a:lnTo>
                <a:lnTo>
                  <a:pt x="1475581" y="278606"/>
                </a:lnTo>
                <a:lnTo>
                  <a:pt x="1473200" y="272653"/>
                </a:lnTo>
                <a:lnTo>
                  <a:pt x="1470819" y="266700"/>
                </a:lnTo>
                <a:lnTo>
                  <a:pt x="1469628" y="260747"/>
                </a:lnTo>
                <a:lnTo>
                  <a:pt x="1468835" y="255190"/>
                </a:lnTo>
                <a:lnTo>
                  <a:pt x="1469232" y="248840"/>
                </a:lnTo>
                <a:lnTo>
                  <a:pt x="1469628" y="242887"/>
                </a:lnTo>
                <a:lnTo>
                  <a:pt x="1471216" y="236934"/>
                </a:lnTo>
                <a:lnTo>
                  <a:pt x="1473597" y="231378"/>
                </a:lnTo>
                <a:lnTo>
                  <a:pt x="1477169" y="225425"/>
                </a:lnTo>
                <a:lnTo>
                  <a:pt x="1481138" y="220265"/>
                </a:lnTo>
                <a:lnTo>
                  <a:pt x="1485503" y="215106"/>
                </a:lnTo>
                <a:lnTo>
                  <a:pt x="1495425" y="206375"/>
                </a:lnTo>
                <a:lnTo>
                  <a:pt x="1500188" y="201612"/>
                </a:lnTo>
                <a:lnTo>
                  <a:pt x="1505744" y="197644"/>
                </a:lnTo>
                <a:lnTo>
                  <a:pt x="1511697" y="193278"/>
                </a:lnTo>
                <a:lnTo>
                  <a:pt x="1517650" y="189706"/>
                </a:lnTo>
                <a:lnTo>
                  <a:pt x="1523206" y="186928"/>
                </a:lnTo>
                <a:lnTo>
                  <a:pt x="1529953" y="184150"/>
                </a:lnTo>
                <a:lnTo>
                  <a:pt x="1536303" y="182959"/>
                </a:lnTo>
                <a:lnTo>
                  <a:pt x="1542654" y="181769"/>
                </a:lnTo>
                <a:lnTo>
                  <a:pt x="1549003" y="182165"/>
                </a:lnTo>
                <a:lnTo>
                  <a:pt x="1552178" y="183356"/>
                </a:lnTo>
                <a:lnTo>
                  <a:pt x="1555751" y="184150"/>
                </a:lnTo>
                <a:lnTo>
                  <a:pt x="1559322" y="185737"/>
                </a:lnTo>
                <a:lnTo>
                  <a:pt x="1562497" y="187325"/>
                </a:lnTo>
                <a:lnTo>
                  <a:pt x="1566069" y="189309"/>
                </a:lnTo>
                <a:lnTo>
                  <a:pt x="1569641" y="192087"/>
                </a:lnTo>
                <a:lnTo>
                  <a:pt x="1572419" y="194469"/>
                </a:lnTo>
                <a:lnTo>
                  <a:pt x="1575991" y="198040"/>
                </a:lnTo>
                <a:lnTo>
                  <a:pt x="1579563" y="202009"/>
                </a:lnTo>
                <a:lnTo>
                  <a:pt x="1582738" y="206375"/>
                </a:lnTo>
                <a:lnTo>
                  <a:pt x="1585913" y="215106"/>
                </a:lnTo>
                <a:lnTo>
                  <a:pt x="1587103" y="224234"/>
                </a:lnTo>
                <a:lnTo>
                  <a:pt x="1588294" y="232569"/>
                </a:lnTo>
                <a:lnTo>
                  <a:pt x="1588294" y="236934"/>
                </a:lnTo>
                <a:lnTo>
                  <a:pt x="1587897" y="240903"/>
                </a:lnTo>
                <a:lnTo>
                  <a:pt x="1586707" y="244872"/>
                </a:lnTo>
                <a:lnTo>
                  <a:pt x="1585913" y="248840"/>
                </a:lnTo>
                <a:lnTo>
                  <a:pt x="1583928" y="252412"/>
                </a:lnTo>
                <a:lnTo>
                  <a:pt x="1581944" y="256381"/>
                </a:lnTo>
                <a:lnTo>
                  <a:pt x="1579563" y="259953"/>
                </a:lnTo>
                <a:lnTo>
                  <a:pt x="1576785" y="263922"/>
                </a:lnTo>
                <a:lnTo>
                  <a:pt x="1573610" y="267494"/>
                </a:lnTo>
                <a:lnTo>
                  <a:pt x="1569641" y="270669"/>
                </a:lnTo>
                <a:lnTo>
                  <a:pt x="1569641" y="276225"/>
                </a:lnTo>
                <a:lnTo>
                  <a:pt x="1568450" y="280987"/>
                </a:lnTo>
                <a:lnTo>
                  <a:pt x="1567656" y="286147"/>
                </a:lnTo>
                <a:lnTo>
                  <a:pt x="1565672" y="290909"/>
                </a:lnTo>
                <a:lnTo>
                  <a:pt x="1563291" y="295275"/>
                </a:lnTo>
                <a:lnTo>
                  <a:pt x="1559719" y="299244"/>
                </a:lnTo>
                <a:lnTo>
                  <a:pt x="1556147" y="303212"/>
                </a:lnTo>
                <a:lnTo>
                  <a:pt x="1552178" y="306784"/>
                </a:lnTo>
                <a:lnTo>
                  <a:pt x="1551781" y="310753"/>
                </a:lnTo>
                <a:lnTo>
                  <a:pt x="1551385" y="314325"/>
                </a:lnTo>
                <a:lnTo>
                  <a:pt x="1551385" y="318294"/>
                </a:lnTo>
                <a:lnTo>
                  <a:pt x="1551781" y="321865"/>
                </a:lnTo>
                <a:lnTo>
                  <a:pt x="1552973" y="324644"/>
                </a:lnTo>
                <a:lnTo>
                  <a:pt x="1553766" y="327819"/>
                </a:lnTo>
                <a:lnTo>
                  <a:pt x="1556147" y="333772"/>
                </a:lnTo>
                <a:lnTo>
                  <a:pt x="1560116" y="338534"/>
                </a:lnTo>
                <a:lnTo>
                  <a:pt x="1564481" y="342900"/>
                </a:lnTo>
                <a:lnTo>
                  <a:pt x="1569641" y="347265"/>
                </a:lnTo>
                <a:lnTo>
                  <a:pt x="1574404" y="351234"/>
                </a:lnTo>
                <a:lnTo>
                  <a:pt x="1585119" y="358775"/>
                </a:lnTo>
                <a:lnTo>
                  <a:pt x="1590675" y="362744"/>
                </a:lnTo>
                <a:lnTo>
                  <a:pt x="1595438" y="367109"/>
                </a:lnTo>
                <a:lnTo>
                  <a:pt x="1599406" y="371475"/>
                </a:lnTo>
                <a:lnTo>
                  <a:pt x="1603376" y="377031"/>
                </a:lnTo>
                <a:lnTo>
                  <a:pt x="1604566" y="379412"/>
                </a:lnTo>
                <a:lnTo>
                  <a:pt x="1605757" y="382190"/>
                </a:lnTo>
                <a:lnTo>
                  <a:pt x="1606947" y="385365"/>
                </a:lnTo>
                <a:lnTo>
                  <a:pt x="1607344" y="388540"/>
                </a:lnTo>
                <a:lnTo>
                  <a:pt x="1614488" y="392112"/>
                </a:lnTo>
                <a:lnTo>
                  <a:pt x="1617663" y="393700"/>
                </a:lnTo>
                <a:lnTo>
                  <a:pt x="1620838" y="394097"/>
                </a:lnTo>
                <a:lnTo>
                  <a:pt x="1623219" y="394097"/>
                </a:lnTo>
                <a:lnTo>
                  <a:pt x="1625600" y="394097"/>
                </a:lnTo>
                <a:lnTo>
                  <a:pt x="1627585" y="393700"/>
                </a:lnTo>
                <a:lnTo>
                  <a:pt x="1629569" y="392509"/>
                </a:lnTo>
                <a:lnTo>
                  <a:pt x="1631553" y="391715"/>
                </a:lnTo>
                <a:lnTo>
                  <a:pt x="1632348" y="389731"/>
                </a:lnTo>
                <a:lnTo>
                  <a:pt x="1633935" y="387747"/>
                </a:lnTo>
                <a:lnTo>
                  <a:pt x="1635126" y="385365"/>
                </a:lnTo>
                <a:lnTo>
                  <a:pt x="1635522" y="382190"/>
                </a:lnTo>
                <a:lnTo>
                  <a:pt x="1635919" y="379015"/>
                </a:lnTo>
                <a:lnTo>
                  <a:pt x="1636316" y="371078"/>
                </a:lnTo>
                <a:lnTo>
                  <a:pt x="1636316" y="366712"/>
                </a:lnTo>
                <a:lnTo>
                  <a:pt x="1636713" y="362744"/>
                </a:lnTo>
                <a:lnTo>
                  <a:pt x="1637507" y="358378"/>
                </a:lnTo>
                <a:lnTo>
                  <a:pt x="1638300" y="354409"/>
                </a:lnTo>
                <a:lnTo>
                  <a:pt x="1639888" y="350837"/>
                </a:lnTo>
                <a:lnTo>
                  <a:pt x="1641475" y="347265"/>
                </a:lnTo>
                <a:lnTo>
                  <a:pt x="1642666" y="344090"/>
                </a:lnTo>
                <a:lnTo>
                  <a:pt x="1644650" y="340519"/>
                </a:lnTo>
                <a:lnTo>
                  <a:pt x="1647031" y="337740"/>
                </a:lnTo>
                <a:lnTo>
                  <a:pt x="1649810" y="334565"/>
                </a:lnTo>
                <a:lnTo>
                  <a:pt x="1655763" y="329406"/>
                </a:lnTo>
                <a:lnTo>
                  <a:pt x="1662113" y="324644"/>
                </a:lnTo>
                <a:lnTo>
                  <a:pt x="1669257" y="321072"/>
                </a:lnTo>
                <a:lnTo>
                  <a:pt x="1670447" y="304006"/>
                </a:lnTo>
                <a:lnTo>
                  <a:pt x="1666082" y="303212"/>
                </a:lnTo>
                <a:lnTo>
                  <a:pt x="1661319" y="301625"/>
                </a:lnTo>
                <a:lnTo>
                  <a:pt x="1656557" y="300434"/>
                </a:lnTo>
                <a:lnTo>
                  <a:pt x="1652191" y="298847"/>
                </a:lnTo>
                <a:lnTo>
                  <a:pt x="1648619" y="296862"/>
                </a:lnTo>
                <a:lnTo>
                  <a:pt x="1645841" y="294878"/>
                </a:lnTo>
                <a:lnTo>
                  <a:pt x="1644650" y="293687"/>
                </a:lnTo>
                <a:lnTo>
                  <a:pt x="1644253" y="292894"/>
                </a:lnTo>
                <a:lnTo>
                  <a:pt x="1644253" y="292497"/>
                </a:lnTo>
                <a:lnTo>
                  <a:pt x="1644650" y="291306"/>
                </a:lnTo>
                <a:lnTo>
                  <a:pt x="1649016" y="288528"/>
                </a:lnTo>
                <a:lnTo>
                  <a:pt x="1652985" y="286147"/>
                </a:lnTo>
                <a:lnTo>
                  <a:pt x="1657350" y="284162"/>
                </a:lnTo>
                <a:lnTo>
                  <a:pt x="1661319" y="282972"/>
                </a:lnTo>
                <a:lnTo>
                  <a:pt x="1665288" y="282575"/>
                </a:lnTo>
                <a:lnTo>
                  <a:pt x="1668860" y="282575"/>
                </a:lnTo>
                <a:lnTo>
                  <a:pt x="1672828" y="282972"/>
                </a:lnTo>
                <a:lnTo>
                  <a:pt x="1676798" y="284559"/>
                </a:lnTo>
                <a:lnTo>
                  <a:pt x="1679972" y="286147"/>
                </a:lnTo>
                <a:lnTo>
                  <a:pt x="1683544" y="288131"/>
                </a:lnTo>
                <a:lnTo>
                  <a:pt x="1690291" y="292497"/>
                </a:lnTo>
                <a:lnTo>
                  <a:pt x="1697435" y="298450"/>
                </a:lnTo>
                <a:lnTo>
                  <a:pt x="1703785" y="304800"/>
                </a:lnTo>
                <a:lnTo>
                  <a:pt x="1703388" y="354409"/>
                </a:lnTo>
                <a:lnTo>
                  <a:pt x="1687910" y="439340"/>
                </a:lnTo>
                <a:lnTo>
                  <a:pt x="1685925" y="440928"/>
                </a:lnTo>
                <a:lnTo>
                  <a:pt x="1686719" y="441722"/>
                </a:lnTo>
                <a:lnTo>
                  <a:pt x="1687910" y="439340"/>
                </a:lnTo>
                <a:lnTo>
                  <a:pt x="1699816" y="438944"/>
                </a:lnTo>
                <a:lnTo>
                  <a:pt x="1710928" y="438150"/>
                </a:lnTo>
                <a:lnTo>
                  <a:pt x="1716485" y="437753"/>
                </a:lnTo>
                <a:lnTo>
                  <a:pt x="1722041" y="436959"/>
                </a:lnTo>
                <a:lnTo>
                  <a:pt x="1726803" y="435372"/>
                </a:lnTo>
                <a:lnTo>
                  <a:pt x="1730772" y="433784"/>
                </a:lnTo>
                <a:lnTo>
                  <a:pt x="1734741" y="431403"/>
                </a:lnTo>
                <a:lnTo>
                  <a:pt x="1738313" y="427831"/>
                </a:lnTo>
                <a:lnTo>
                  <a:pt x="1740694" y="424656"/>
                </a:lnTo>
                <a:lnTo>
                  <a:pt x="1742678" y="419497"/>
                </a:lnTo>
                <a:lnTo>
                  <a:pt x="1743472" y="414337"/>
                </a:lnTo>
                <a:lnTo>
                  <a:pt x="1743869" y="407194"/>
                </a:lnTo>
                <a:lnTo>
                  <a:pt x="1743076" y="399653"/>
                </a:lnTo>
                <a:lnTo>
                  <a:pt x="1741091" y="390525"/>
                </a:lnTo>
                <a:lnTo>
                  <a:pt x="1739503" y="384175"/>
                </a:lnTo>
                <a:lnTo>
                  <a:pt x="1739106" y="378222"/>
                </a:lnTo>
                <a:lnTo>
                  <a:pt x="1738710" y="373062"/>
                </a:lnTo>
                <a:lnTo>
                  <a:pt x="1739106" y="367506"/>
                </a:lnTo>
                <a:lnTo>
                  <a:pt x="1739503" y="362744"/>
                </a:lnTo>
                <a:lnTo>
                  <a:pt x="1741091" y="358378"/>
                </a:lnTo>
                <a:lnTo>
                  <a:pt x="1742678" y="353615"/>
                </a:lnTo>
                <a:lnTo>
                  <a:pt x="1745060" y="350440"/>
                </a:lnTo>
                <a:lnTo>
                  <a:pt x="1747838" y="346869"/>
                </a:lnTo>
                <a:lnTo>
                  <a:pt x="1751410" y="344487"/>
                </a:lnTo>
                <a:lnTo>
                  <a:pt x="1755378" y="342106"/>
                </a:lnTo>
                <a:lnTo>
                  <a:pt x="1760141" y="340519"/>
                </a:lnTo>
                <a:lnTo>
                  <a:pt x="1765300" y="338931"/>
                </a:lnTo>
                <a:lnTo>
                  <a:pt x="1770856" y="338137"/>
                </a:lnTo>
                <a:lnTo>
                  <a:pt x="1776810" y="338137"/>
                </a:lnTo>
                <a:lnTo>
                  <a:pt x="1783953" y="338534"/>
                </a:lnTo>
                <a:lnTo>
                  <a:pt x="1793479" y="338931"/>
                </a:lnTo>
                <a:lnTo>
                  <a:pt x="1802607" y="338931"/>
                </a:lnTo>
                <a:lnTo>
                  <a:pt x="1810941" y="339725"/>
                </a:lnTo>
                <a:lnTo>
                  <a:pt x="1815306" y="340122"/>
                </a:lnTo>
                <a:lnTo>
                  <a:pt x="1819276" y="340915"/>
                </a:lnTo>
                <a:lnTo>
                  <a:pt x="1823641" y="342503"/>
                </a:lnTo>
                <a:lnTo>
                  <a:pt x="1827610" y="344487"/>
                </a:lnTo>
                <a:lnTo>
                  <a:pt x="1831578" y="346869"/>
                </a:lnTo>
                <a:lnTo>
                  <a:pt x="1835548" y="350440"/>
                </a:lnTo>
                <a:lnTo>
                  <a:pt x="1839516" y="354806"/>
                </a:lnTo>
                <a:lnTo>
                  <a:pt x="1843485" y="360362"/>
                </a:lnTo>
                <a:lnTo>
                  <a:pt x="1846660" y="365919"/>
                </a:lnTo>
                <a:lnTo>
                  <a:pt x="1850628" y="373459"/>
                </a:lnTo>
                <a:lnTo>
                  <a:pt x="1852613" y="377825"/>
                </a:lnTo>
                <a:lnTo>
                  <a:pt x="1854597" y="382190"/>
                </a:lnTo>
                <a:lnTo>
                  <a:pt x="1856979" y="391319"/>
                </a:lnTo>
                <a:lnTo>
                  <a:pt x="1858566" y="400050"/>
                </a:lnTo>
                <a:lnTo>
                  <a:pt x="1859360" y="408781"/>
                </a:lnTo>
                <a:lnTo>
                  <a:pt x="1860153" y="418306"/>
                </a:lnTo>
                <a:lnTo>
                  <a:pt x="1860153" y="427434"/>
                </a:lnTo>
                <a:lnTo>
                  <a:pt x="1860550" y="445294"/>
                </a:lnTo>
                <a:lnTo>
                  <a:pt x="1860947" y="454422"/>
                </a:lnTo>
                <a:lnTo>
                  <a:pt x="1862138" y="462756"/>
                </a:lnTo>
                <a:lnTo>
                  <a:pt x="1864123" y="471090"/>
                </a:lnTo>
                <a:lnTo>
                  <a:pt x="1866503" y="479425"/>
                </a:lnTo>
                <a:lnTo>
                  <a:pt x="1868488" y="482997"/>
                </a:lnTo>
                <a:lnTo>
                  <a:pt x="1870472" y="486965"/>
                </a:lnTo>
                <a:lnTo>
                  <a:pt x="1872854" y="490934"/>
                </a:lnTo>
                <a:lnTo>
                  <a:pt x="1875632" y="494506"/>
                </a:lnTo>
                <a:lnTo>
                  <a:pt x="1878806" y="497681"/>
                </a:lnTo>
                <a:lnTo>
                  <a:pt x="1881982" y="501253"/>
                </a:lnTo>
                <a:lnTo>
                  <a:pt x="1886347" y="504031"/>
                </a:lnTo>
                <a:lnTo>
                  <a:pt x="1891110" y="507206"/>
                </a:lnTo>
                <a:lnTo>
                  <a:pt x="1894285" y="503634"/>
                </a:lnTo>
                <a:lnTo>
                  <a:pt x="1897460" y="499665"/>
                </a:lnTo>
                <a:lnTo>
                  <a:pt x="1900238" y="496490"/>
                </a:lnTo>
                <a:lnTo>
                  <a:pt x="1902222" y="492522"/>
                </a:lnTo>
                <a:lnTo>
                  <a:pt x="1904207" y="488553"/>
                </a:lnTo>
                <a:lnTo>
                  <a:pt x="1905794" y="484584"/>
                </a:lnTo>
                <a:lnTo>
                  <a:pt x="1906985" y="481012"/>
                </a:lnTo>
                <a:lnTo>
                  <a:pt x="1907778" y="477044"/>
                </a:lnTo>
                <a:lnTo>
                  <a:pt x="1908573" y="469106"/>
                </a:lnTo>
                <a:lnTo>
                  <a:pt x="1908175" y="461565"/>
                </a:lnTo>
                <a:lnTo>
                  <a:pt x="1906985" y="453628"/>
                </a:lnTo>
                <a:lnTo>
                  <a:pt x="1905397" y="445294"/>
                </a:lnTo>
                <a:lnTo>
                  <a:pt x="1900635" y="429022"/>
                </a:lnTo>
                <a:lnTo>
                  <a:pt x="1896269" y="413147"/>
                </a:lnTo>
                <a:lnTo>
                  <a:pt x="1895078" y="404812"/>
                </a:lnTo>
                <a:lnTo>
                  <a:pt x="1893888" y="396875"/>
                </a:lnTo>
                <a:lnTo>
                  <a:pt x="1893888" y="389334"/>
                </a:lnTo>
                <a:lnTo>
                  <a:pt x="1893888" y="384572"/>
                </a:lnTo>
                <a:lnTo>
                  <a:pt x="1895078" y="381000"/>
                </a:lnTo>
                <a:lnTo>
                  <a:pt x="1900238" y="381000"/>
                </a:lnTo>
                <a:lnTo>
                  <a:pt x="1905794" y="381000"/>
                </a:lnTo>
                <a:lnTo>
                  <a:pt x="1910953" y="381397"/>
                </a:lnTo>
                <a:lnTo>
                  <a:pt x="1915716" y="382190"/>
                </a:lnTo>
                <a:lnTo>
                  <a:pt x="1920082" y="383778"/>
                </a:lnTo>
                <a:lnTo>
                  <a:pt x="1924448" y="385365"/>
                </a:lnTo>
                <a:lnTo>
                  <a:pt x="1928416" y="387747"/>
                </a:lnTo>
                <a:lnTo>
                  <a:pt x="1932385" y="389731"/>
                </a:lnTo>
                <a:lnTo>
                  <a:pt x="1935560" y="392112"/>
                </a:lnTo>
                <a:lnTo>
                  <a:pt x="1939132" y="394890"/>
                </a:lnTo>
                <a:lnTo>
                  <a:pt x="1945482" y="401637"/>
                </a:lnTo>
                <a:lnTo>
                  <a:pt x="1951435" y="407987"/>
                </a:lnTo>
                <a:lnTo>
                  <a:pt x="1956991" y="415131"/>
                </a:lnTo>
                <a:lnTo>
                  <a:pt x="1967707" y="429419"/>
                </a:lnTo>
                <a:lnTo>
                  <a:pt x="1972866" y="435769"/>
                </a:lnTo>
                <a:lnTo>
                  <a:pt x="1978819" y="442119"/>
                </a:lnTo>
                <a:lnTo>
                  <a:pt x="1985169" y="447675"/>
                </a:lnTo>
                <a:lnTo>
                  <a:pt x="1988741" y="449659"/>
                </a:lnTo>
                <a:lnTo>
                  <a:pt x="1992710" y="452040"/>
                </a:lnTo>
                <a:lnTo>
                  <a:pt x="1996679" y="453628"/>
                </a:lnTo>
                <a:lnTo>
                  <a:pt x="2000647" y="455215"/>
                </a:lnTo>
                <a:lnTo>
                  <a:pt x="2005013" y="456009"/>
                </a:lnTo>
                <a:lnTo>
                  <a:pt x="2009379" y="456406"/>
                </a:lnTo>
                <a:lnTo>
                  <a:pt x="2014141" y="446087"/>
                </a:lnTo>
                <a:lnTo>
                  <a:pt x="2016919" y="441722"/>
                </a:lnTo>
                <a:lnTo>
                  <a:pt x="2019300" y="437753"/>
                </a:lnTo>
                <a:lnTo>
                  <a:pt x="2021682" y="434578"/>
                </a:lnTo>
                <a:lnTo>
                  <a:pt x="2024460" y="431403"/>
                </a:lnTo>
                <a:lnTo>
                  <a:pt x="2027635" y="428625"/>
                </a:lnTo>
                <a:lnTo>
                  <a:pt x="2030016" y="425847"/>
                </a:lnTo>
                <a:lnTo>
                  <a:pt x="2032794" y="424259"/>
                </a:lnTo>
                <a:lnTo>
                  <a:pt x="2035970" y="422672"/>
                </a:lnTo>
                <a:lnTo>
                  <a:pt x="2039541" y="421084"/>
                </a:lnTo>
                <a:lnTo>
                  <a:pt x="2042319" y="420290"/>
                </a:lnTo>
                <a:lnTo>
                  <a:pt x="2048669" y="419100"/>
                </a:lnTo>
                <a:lnTo>
                  <a:pt x="2055019" y="418703"/>
                </a:lnTo>
                <a:lnTo>
                  <a:pt x="2062163" y="419497"/>
                </a:lnTo>
                <a:lnTo>
                  <a:pt x="2068513" y="421084"/>
                </a:lnTo>
                <a:lnTo>
                  <a:pt x="2075657" y="423068"/>
                </a:lnTo>
                <a:lnTo>
                  <a:pt x="2082801" y="425847"/>
                </a:lnTo>
                <a:lnTo>
                  <a:pt x="2096691" y="431800"/>
                </a:lnTo>
                <a:lnTo>
                  <a:pt x="2110978" y="438944"/>
                </a:lnTo>
                <a:lnTo>
                  <a:pt x="2118916" y="441722"/>
                </a:lnTo>
                <a:lnTo>
                  <a:pt x="2126853" y="443706"/>
                </a:lnTo>
                <a:lnTo>
                  <a:pt x="2124869" y="429419"/>
                </a:lnTo>
                <a:lnTo>
                  <a:pt x="2122885" y="414734"/>
                </a:lnTo>
                <a:lnTo>
                  <a:pt x="2122488" y="407194"/>
                </a:lnTo>
                <a:lnTo>
                  <a:pt x="2122091" y="400050"/>
                </a:lnTo>
                <a:lnTo>
                  <a:pt x="2122091" y="393303"/>
                </a:lnTo>
                <a:lnTo>
                  <a:pt x="2122488" y="386159"/>
                </a:lnTo>
                <a:lnTo>
                  <a:pt x="2124075" y="379809"/>
                </a:lnTo>
                <a:lnTo>
                  <a:pt x="2125663" y="373459"/>
                </a:lnTo>
                <a:lnTo>
                  <a:pt x="2128441" y="367109"/>
                </a:lnTo>
                <a:lnTo>
                  <a:pt x="2132410" y="361553"/>
                </a:lnTo>
                <a:lnTo>
                  <a:pt x="2136775" y="356394"/>
                </a:lnTo>
                <a:lnTo>
                  <a:pt x="2141935" y="351234"/>
                </a:lnTo>
                <a:lnTo>
                  <a:pt x="2149079" y="346869"/>
                </a:lnTo>
                <a:lnTo>
                  <a:pt x="2157413" y="342900"/>
                </a:lnTo>
                <a:lnTo>
                  <a:pt x="2164557" y="339725"/>
                </a:lnTo>
                <a:lnTo>
                  <a:pt x="2172098" y="336153"/>
                </a:lnTo>
                <a:lnTo>
                  <a:pt x="2186782" y="328215"/>
                </a:lnTo>
                <a:lnTo>
                  <a:pt x="2194323" y="324247"/>
                </a:lnTo>
                <a:lnTo>
                  <a:pt x="2201863" y="321072"/>
                </a:lnTo>
                <a:lnTo>
                  <a:pt x="2209801" y="317500"/>
                </a:lnTo>
                <a:lnTo>
                  <a:pt x="2217341" y="315119"/>
                </a:lnTo>
                <a:lnTo>
                  <a:pt x="2225279" y="313531"/>
                </a:lnTo>
                <a:lnTo>
                  <a:pt x="2232819" y="312340"/>
                </a:lnTo>
                <a:lnTo>
                  <a:pt x="2236788" y="312340"/>
                </a:lnTo>
                <a:lnTo>
                  <a:pt x="2240757" y="313134"/>
                </a:lnTo>
                <a:lnTo>
                  <a:pt x="2244726" y="313531"/>
                </a:lnTo>
                <a:lnTo>
                  <a:pt x="2248694" y="314325"/>
                </a:lnTo>
                <a:lnTo>
                  <a:pt x="2252663" y="315912"/>
                </a:lnTo>
                <a:lnTo>
                  <a:pt x="2256632" y="317897"/>
                </a:lnTo>
                <a:lnTo>
                  <a:pt x="2260601" y="319881"/>
                </a:lnTo>
                <a:lnTo>
                  <a:pt x="2264569" y="322659"/>
                </a:lnTo>
                <a:lnTo>
                  <a:pt x="2268538" y="325834"/>
                </a:lnTo>
                <a:lnTo>
                  <a:pt x="2272904" y="329406"/>
                </a:lnTo>
                <a:lnTo>
                  <a:pt x="2276872" y="332978"/>
                </a:lnTo>
                <a:lnTo>
                  <a:pt x="2280841" y="338137"/>
                </a:lnTo>
                <a:lnTo>
                  <a:pt x="2309813" y="332581"/>
                </a:lnTo>
                <a:lnTo>
                  <a:pt x="2309813" y="332184"/>
                </a:lnTo>
                <a:lnTo>
                  <a:pt x="2313385" y="328215"/>
                </a:lnTo>
                <a:lnTo>
                  <a:pt x="2316560" y="323453"/>
                </a:lnTo>
                <a:lnTo>
                  <a:pt x="2318544" y="318294"/>
                </a:lnTo>
                <a:lnTo>
                  <a:pt x="2319338" y="313531"/>
                </a:lnTo>
                <a:lnTo>
                  <a:pt x="2320132" y="307975"/>
                </a:lnTo>
                <a:lnTo>
                  <a:pt x="2320529" y="302815"/>
                </a:lnTo>
                <a:lnTo>
                  <a:pt x="2319338" y="291306"/>
                </a:lnTo>
                <a:lnTo>
                  <a:pt x="2318941" y="280590"/>
                </a:lnTo>
                <a:lnTo>
                  <a:pt x="2319338" y="275034"/>
                </a:lnTo>
                <a:lnTo>
                  <a:pt x="2320132" y="269875"/>
                </a:lnTo>
                <a:lnTo>
                  <a:pt x="2321322" y="264715"/>
                </a:lnTo>
                <a:lnTo>
                  <a:pt x="2323704" y="259953"/>
                </a:lnTo>
                <a:lnTo>
                  <a:pt x="2326879" y="255587"/>
                </a:lnTo>
                <a:lnTo>
                  <a:pt x="2331245" y="251222"/>
                </a:lnTo>
                <a:lnTo>
                  <a:pt x="2334023" y="249634"/>
                </a:lnTo>
                <a:lnTo>
                  <a:pt x="2336801" y="248047"/>
                </a:lnTo>
                <a:lnTo>
                  <a:pt x="2340769" y="245665"/>
                </a:lnTo>
                <a:lnTo>
                  <a:pt x="2345135" y="242094"/>
                </a:lnTo>
                <a:lnTo>
                  <a:pt x="2353072" y="235347"/>
                </a:lnTo>
                <a:lnTo>
                  <a:pt x="2360613" y="229394"/>
                </a:lnTo>
                <a:lnTo>
                  <a:pt x="2364979" y="227012"/>
                </a:lnTo>
                <a:lnTo>
                  <a:pt x="2368947" y="225028"/>
                </a:lnTo>
                <a:lnTo>
                  <a:pt x="2372916" y="224234"/>
                </a:lnTo>
                <a:lnTo>
                  <a:pt x="2376885" y="224234"/>
                </a:lnTo>
                <a:lnTo>
                  <a:pt x="2378473" y="224631"/>
                </a:lnTo>
                <a:lnTo>
                  <a:pt x="2380457" y="225028"/>
                </a:lnTo>
                <a:lnTo>
                  <a:pt x="2382441" y="226219"/>
                </a:lnTo>
                <a:lnTo>
                  <a:pt x="2384426" y="227409"/>
                </a:lnTo>
                <a:lnTo>
                  <a:pt x="2388394" y="231378"/>
                </a:lnTo>
                <a:lnTo>
                  <a:pt x="2391569" y="237331"/>
                </a:lnTo>
                <a:lnTo>
                  <a:pt x="2395141" y="244872"/>
                </a:lnTo>
                <a:lnTo>
                  <a:pt x="2398713" y="254000"/>
                </a:lnTo>
                <a:lnTo>
                  <a:pt x="2397919" y="304800"/>
                </a:lnTo>
                <a:lnTo>
                  <a:pt x="2399904" y="311547"/>
                </a:lnTo>
                <a:lnTo>
                  <a:pt x="2401094" y="319484"/>
                </a:lnTo>
                <a:lnTo>
                  <a:pt x="2449116" y="317897"/>
                </a:lnTo>
                <a:lnTo>
                  <a:pt x="2445148" y="312340"/>
                </a:lnTo>
                <a:lnTo>
                  <a:pt x="2441973" y="307578"/>
                </a:lnTo>
                <a:lnTo>
                  <a:pt x="2439988" y="302022"/>
                </a:lnTo>
                <a:lnTo>
                  <a:pt x="2438798" y="297259"/>
                </a:lnTo>
                <a:lnTo>
                  <a:pt x="2438003" y="292497"/>
                </a:lnTo>
                <a:lnTo>
                  <a:pt x="2438400" y="286940"/>
                </a:lnTo>
                <a:lnTo>
                  <a:pt x="2438798" y="282178"/>
                </a:lnTo>
                <a:lnTo>
                  <a:pt x="2439988" y="276622"/>
                </a:lnTo>
                <a:lnTo>
                  <a:pt x="2442766" y="266700"/>
                </a:lnTo>
                <a:lnTo>
                  <a:pt x="2446338" y="256381"/>
                </a:lnTo>
                <a:lnTo>
                  <a:pt x="2448719" y="246062"/>
                </a:lnTo>
                <a:lnTo>
                  <a:pt x="2449513" y="241300"/>
                </a:lnTo>
                <a:lnTo>
                  <a:pt x="2450307" y="236537"/>
                </a:lnTo>
                <a:lnTo>
                  <a:pt x="2450307" y="150415"/>
                </a:lnTo>
                <a:lnTo>
                  <a:pt x="2484041" y="219075"/>
                </a:lnTo>
                <a:lnTo>
                  <a:pt x="2487613" y="220265"/>
                </a:lnTo>
                <a:lnTo>
                  <a:pt x="2490788" y="220662"/>
                </a:lnTo>
                <a:lnTo>
                  <a:pt x="2498725" y="221456"/>
                </a:lnTo>
                <a:lnTo>
                  <a:pt x="2506266" y="222647"/>
                </a:lnTo>
                <a:lnTo>
                  <a:pt x="2509838" y="223044"/>
                </a:lnTo>
                <a:lnTo>
                  <a:pt x="2513013" y="224631"/>
                </a:lnTo>
                <a:lnTo>
                  <a:pt x="2516188" y="225425"/>
                </a:lnTo>
                <a:lnTo>
                  <a:pt x="2518570" y="227409"/>
                </a:lnTo>
                <a:lnTo>
                  <a:pt x="2520157" y="229790"/>
                </a:lnTo>
                <a:lnTo>
                  <a:pt x="2520951" y="232965"/>
                </a:lnTo>
                <a:lnTo>
                  <a:pt x="2521348" y="236934"/>
                </a:lnTo>
                <a:lnTo>
                  <a:pt x="2520951" y="241300"/>
                </a:lnTo>
                <a:lnTo>
                  <a:pt x="2519363" y="246856"/>
                </a:lnTo>
                <a:lnTo>
                  <a:pt x="2516982" y="253603"/>
                </a:lnTo>
                <a:lnTo>
                  <a:pt x="2519363" y="286940"/>
                </a:lnTo>
                <a:lnTo>
                  <a:pt x="2551907" y="338137"/>
                </a:lnTo>
                <a:lnTo>
                  <a:pt x="2568179" y="320278"/>
                </a:lnTo>
                <a:lnTo>
                  <a:pt x="2565798" y="309562"/>
                </a:lnTo>
                <a:lnTo>
                  <a:pt x="2563020" y="298847"/>
                </a:lnTo>
                <a:lnTo>
                  <a:pt x="2561829" y="288528"/>
                </a:lnTo>
                <a:lnTo>
                  <a:pt x="2560638" y="278209"/>
                </a:lnTo>
                <a:lnTo>
                  <a:pt x="2560241" y="268684"/>
                </a:lnTo>
                <a:lnTo>
                  <a:pt x="2560638" y="259556"/>
                </a:lnTo>
                <a:lnTo>
                  <a:pt x="2562623" y="250428"/>
                </a:lnTo>
                <a:lnTo>
                  <a:pt x="2565003" y="242887"/>
                </a:lnTo>
                <a:lnTo>
                  <a:pt x="2566591" y="238919"/>
                </a:lnTo>
                <a:lnTo>
                  <a:pt x="2568576" y="234950"/>
                </a:lnTo>
                <a:lnTo>
                  <a:pt x="2570957" y="231378"/>
                </a:lnTo>
                <a:lnTo>
                  <a:pt x="2573338" y="227409"/>
                </a:lnTo>
                <a:lnTo>
                  <a:pt x="2576513" y="224631"/>
                </a:lnTo>
                <a:lnTo>
                  <a:pt x="2579291" y="221059"/>
                </a:lnTo>
                <a:lnTo>
                  <a:pt x="2582863" y="218281"/>
                </a:lnTo>
                <a:lnTo>
                  <a:pt x="2586832" y="215900"/>
                </a:lnTo>
                <a:lnTo>
                  <a:pt x="2591198" y="212725"/>
                </a:lnTo>
                <a:lnTo>
                  <a:pt x="2595563" y="210344"/>
                </a:lnTo>
                <a:lnTo>
                  <a:pt x="2600723" y="208359"/>
                </a:lnTo>
                <a:lnTo>
                  <a:pt x="2605882" y="205978"/>
                </a:lnTo>
                <a:lnTo>
                  <a:pt x="2611835" y="203994"/>
                </a:lnTo>
                <a:lnTo>
                  <a:pt x="2618185" y="202406"/>
                </a:lnTo>
                <a:lnTo>
                  <a:pt x="2631679" y="199628"/>
                </a:lnTo>
                <a:lnTo>
                  <a:pt x="2635647" y="198834"/>
                </a:lnTo>
                <a:lnTo>
                  <a:pt x="2639219" y="198040"/>
                </a:lnTo>
                <a:lnTo>
                  <a:pt x="2646363" y="195262"/>
                </a:lnTo>
                <a:lnTo>
                  <a:pt x="2653507" y="191294"/>
                </a:lnTo>
                <a:lnTo>
                  <a:pt x="2660651" y="187325"/>
                </a:lnTo>
                <a:lnTo>
                  <a:pt x="2674938" y="177800"/>
                </a:lnTo>
                <a:lnTo>
                  <a:pt x="2681685" y="173434"/>
                </a:lnTo>
                <a:lnTo>
                  <a:pt x="2688828" y="169069"/>
                </a:lnTo>
                <a:lnTo>
                  <a:pt x="2699941" y="160734"/>
                </a:lnTo>
                <a:lnTo>
                  <a:pt x="2711054" y="152003"/>
                </a:lnTo>
                <a:lnTo>
                  <a:pt x="2716610" y="148034"/>
                </a:lnTo>
                <a:lnTo>
                  <a:pt x="2721770" y="144462"/>
                </a:lnTo>
                <a:lnTo>
                  <a:pt x="2726929" y="141684"/>
                </a:lnTo>
                <a:lnTo>
                  <a:pt x="2731691" y="140097"/>
                </a:lnTo>
                <a:lnTo>
                  <a:pt x="2734073" y="139700"/>
                </a:lnTo>
                <a:lnTo>
                  <a:pt x="2736851" y="138906"/>
                </a:lnTo>
                <a:lnTo>
                  <a:pt x="2738835" y="139700"/>
                </a:lnTo>
                <a:lnTo>
                  <a:pt x="2741216" y="140097"/>
                </a:lnTo>
                <a:lnTo>
                  <a:pt x="2743201" y="140890"/>
                </a:lnTo>
                <a:lnTo>
                  <a:pt x="2745185" y="142478"/>
                </a:lnTo>
                <a:lnTo>
                  <a:pt x="2747169" y="144065"/>
                </a:lnTo>
                <a:lnTo>
                  <a:pt x="2748360" y="146447"/>
                </a:lnTo>
                <a:lnTo>
                  <a:pt x="2749948" y="149225"/>
                </a:lnTo>
                <a:lnTo>
                  <a:pt x="2751535" y="152400"/>
                </a:lnTo>
                <a:lnTo>
                  <a:pt x="2752726" y="156369"/>
                </a:lnTo>
                <a:lnTo>
                  <a:pt x="2754313" y="160734"/>
                </a:lnTo>
                <a:lnTo>
                  <a:pt x="2756298" y="171450"/>
                </a:lnTo>
                <a:lnTo>
                  <a:pt x="2757488" y="185340"/>
                </a:lnTo>
                <a:lnTo>
                  <a:pt x="2766220" y="192484"/>
                </a:lnTo>
                <a:lnTo>
                  <a:pt x="2774951" y="200025"/>
                </a:lnTo>
                <a:lnTo>
                  <a:pt x="2778919" y="203597"/>
                </a:lnTo>
                <a:lnTo>
                  <a:pt x="2782491" y="207565"/>
                </a:lnTo>
                <a:lnTo>
                  <a:pt x="2784873" y="211137"/>
                </a:lnTo>
                <a:lnTo>
                  <a:pt x="2787254" y="215106"/>
                </a:lnTo>
                <a:lnTo>
                  <a:pt x="2788841" y="219075"/>
                </a:lnTo>
                <a:lnTo>
                  <a:pt x="2788841" y="223044"/>
                </a:lnTo>
                <a:lnTo>
                  <a:pt x="2788444" y="227409"/>
                </a:lnTo>
                <a:lnTo>
                  <a:pt x="2786460" y="231378"/>
                </a:lnTo>
                <a:lnTo>
                  <a:pt x="2783285" y="235744"/>
                </a:lnTo>
                <a:lnTo>
                  <a:pt x="2778919" y="240903"/>
                </a:lnTo>
                <a:lnTo>
                  <a:pt x="2772569" y="245665"/>
                </a:lnTo>
                <a:lnTo>
                  <a:pt x="2764632" y="250428"/>
                </a:lnTo>
                <a:lnTo>
                  <a:pt x="2739629" y="272653"/>
                </a:lnTo>
                <a:lnTo>
                  <a:pt x="2745185" y="304800"/>
                </a:lnTo>
                <a:lnTo>
                  <a:pt x="2755901" y="317500"/>
                </a:lnTo>
                <a:lnTo>
                  <a:pt x="2773363" y="337740"/>
                </a:lnTo>
                <a:lnTo>
                  <a:pt x="2781698" y="341709"/>
                </a:lnTo>
                <a:lnTo>
                  <a:pt x="2789635" y="345281"/>
                </a:lnTo>
                <a:lnTo>
                  <a:pt x="2794000" y="346869"/>
                </a:lnTo>
                <a:lnTo>
                  <a:pt x="2797970" y="348456"/>
                </a:lnTo>
                <a:lnTo>
                  <a:pt x="2801541" y="349250"/>
                </a:lnTo>
                <a:lnTo>
                  <a:pt x="2805113" y="349250"/>
                </a:lnTo>
                <a:lnTo>
                  <a:pt x="2808288" y="349250"/>
                </a:lnTo>
                <a:lnTo>
                  <a:pt x="2811860" y="348456"/>
                </a:lnTo>
                <a:lnTo>
                  <a:pt x="2814241" y="346472"/>
                </a:lnTo>
                <a:lnTo>
                  <a:pt x="2817416" y="343297"/>
                </a:lnTo>
                <a:lnTo>
                  <a:pt x="2819401" y="339725"/>
                </a:lnTo>
                <a:lnTo>
                  <a:pt x="2821385" y="334565"/>
                </a:lnTo>
                <a:lnTo>
                  <a:pt x="2822576" y="328612"/>
                </a:lnTo>
                <a:lnTo>
                  <a:pt x="2823766" y="321072"/>
                </a:lnTo>
                <a:lnTo>
                  <a:pt x="2828528" y="329803"/>
                </a:lnTo>
                <a:lnTo>
                  <a:pt x="2826544" y="325437"/>
                </a:lnTo>
                <a:lnTo>
                  <a:pt x="2824957" y="322659"/>
                </a:lnTo>
                <a:lnTo>
                  <a:pt x="2823766" y="321072"/>
                </a:lnTo>
                <a:lnTo>
                  <a:pt x="2815432" y="319881"/>
                </a:lnTo>
                <a:lnTo>
                  <a:pt x="2808288" y="317897"/>
                </a:lnTo>
                <a:lnTo>
                  <a:pt x="2805113" y="316309"/>
                </a:lnTo>
                <a:lnTo>
                  <a:pt x="2802335" y="315515"/>
                </a:lnTo>
                <a:lnTo>
                  <a:pt x="2799954" y="313531"/>
                </a:lnTo>
                <a:lnTo>
                  <a:pt x="2797970" y="311547"/>
                </a:lnTo>
                <a:lnTo>
                  <a:pt x="2796778" y="309562"/>
                </a:lnTo>
                <a:lnTo>
                  <a:pt x="2795588" y="307181"/>
                </a:lnTo>
                <a:lnTo>
                  <a:pt x="2795191" y="304006"/>
                </a:lnTo>
                <a:lnTo>
                  <a:pt x="2795191" y="301228"/>
                </a:lnTo>
                <a:lnTo>
                  <a:pt x="2795588" y="297259"/>
                </a:lnTo>
                <a:lnTo>
                  <a:pt x="2797176" y="293290"/>
                </a:lnTo>
                <a:lnTo>
                  <a:pt x="2798763" y="289322"/>
                </a:lnTo>
                <a:lnTo>
                  <a:pt x="2801145" y="284559"/>
                </a:lnTo>
                <a:lnTo>
                  <a:pt x="2805907" y="277019"/>
                </a:lnTo>
                <a:lnTo>
                  <a:pt x="2811066" y="269875"/>
                </a:lnTo>
                <a:lnTo>
                  <a:pt x="2815829" y="263525"/>
                </a:lnTo>
                <a:lnTo>
                  <a:pt x="2821385" y="257572"/>
                </a:lnTo>
                <a:lnTo>
                  <a:pt x="2826941" y="252015"/>
                </a:lnTo>
                <a:lnTo>
                  <a:pt x="2832895" y="247253"/>
                </a:lnTo>
                <a:lnTo>
                  <a:pt x="2839244" y="242887"/>
                </a:lnTo>
                <a:lnTo>
                  <a:pt x="2846388" y="238522"/>
                </a:lnTo>
                <a:lnTo>
                  <a:pt x="2853135" y="234950"/>
                </a:lnTo>
                <a:lnTo>
                  <a:pt x="2859882" y="231378"/>
                </a:lnTo>
                <a:lnTo>
                  <a:pt x="2867423" y="228600"/>
                </a:lnTo>
                <a:lnTo>
                  <a:pt x="2874963" y="226219"/>
                </a:lnTo>
                <a:lnTo>
                  <a:pt x="2882504" y="223440"/>
                </a:lnTo>
                <a:lnTo>
                  <a:pt x="2890441" y="221456"/>
                </a:lnTo>
                <a:lnTo>
                  <a:pt x="2898776" y="220265"/>
                </a:lnTo>
                <a:lnTo>
                  <a:pt x="2907110" y="218678"/>
                </a:lnTo>
                <a:lnTo>
                  <a:pt x="2911476" y="210344"/>
                </a:lnTo>
                <a:lnTo>
                  <a:pt x="2916635" y="201612"/>
                </a:lnTo>
                <a:lnTo>
                  <a:pt x="2926557" y="184150"/>
                </a:lnTo>
                <a:lnTo>
                  <a:pt x="2930923" y="175419"/>
                </a:lnTo>
                <a:lnTo>
                  <a:pt x="2932907" y="171450"/>
                </a:lnTo>
                <a:lnTo>
                  <a:pt x="2934098" y="167084"/>
                </a:lnTo>
                <a:lnTo>
                  <a:pt x="2935288" y="163115"/>
                </a:lnTo>
                <a:lnTo>
                  <a:pt x="2936082" y="158750"/>
                </a:lnTo>
                <a:lnTo>
                  <a:pt x="2936082" y="154781"/>
                </a:lnTo>
                <a:lnTo>
                  <a:pt x="2935685" y="151209"/>
                </a:lnTo>
                <a:lnTo>
                  <a:pt x="2934891" y="140097"/>
                </a:lnTo>
                <a:lnTo>
                  <a:pt x="2934098" y="131365"/>
                </a:lnTo>
                <a:lnTo>
                  <a:pt x="2935288" y="123825"/>
                </a:lnTo>
                <a:lnTo>
                  <a:pt x="2935685" y="121047"/>
                </a:lnTo>
                <a:lnTo>
                  <a:pt x="2936876" y="118269"/>
                </a:lnTo>
                <a:lnTo>
                  <a:pt x="2937670" y="116284"/>
                </a:lnTo>
                <a:lnTo>
                  <a:pt x="2939257" y="114300"/>
                </a:lnTo>
                <a:lnTo>
                  <a:pt x="2940448" y="113109"/>
                </a:lnTo>
                <a:lnTo>
                  <a:pt x="2942035" y="111919"/>
                </a:lnTo>
                <a:lnTo>
                  <a:pt x="2944019" y="111125"/>
                </a:lnTo>
                <a:lnTo>
                  <a:pt x="2946004" y="110728"/>
                </a:lnTo>
                <a:lnTo>
                  <a:pt x="2950369" y="109934"/>
                </a:lnTo>
                <a:lnTo>
                  <a:pt x="2954735" y="109934"/>
                </a:lnTo>
                <a:lnTo>
                  <a:pt x="2959894" y="111125"/>
                </a:lnTo>
                <a:lnTo>
                  <a:pt x="2970610" y="113506"/>
                </a:lnTo>
                <a:lnTo>
                  <a:pt x="2980929" y="115887"/>
                </a:lnTo>
                <a:lnTo>
                  <a:pt x="2985692" y="117078"/>
                </a:lnTo>
                <a:lnTo>
                  <a:pt x="2990851" y="117078"/>
                </a:lnTo>
                <a:lnTo>
                  <a:pt x="3003154" y="113109"/>
                </a:lnTo>
                <a:lnTo>
                  <a:pt x="3012282" y="110728"/>
                </a:lnTo>
                <a:lnTo>
                  <a:pt x="3016251" y="109934"/>
                </a:lnTo>
                <a:lnTo>
                  <a:pt x="3019823" y="109934"/>
                </a:lnTo>
                <a:lnTo>
                  <a:pt x="3022601" y="109934"/>
                </a:lnTo>
                <a:lnTo>
                  <a:pt x="3024982" y="110728"/>
                </a:lnTo>
                <a:lnTo>
                  <a:pt x="3026569" y="111522"/>
                </a:lnTo>
                <a:lnTo>
                  <a:pt x="3028157" y="112712"/>
                </a:lnTo>
                <a:lnTo>
                  <a:pt x="3029745" y="113903"/>
                </a:lnTo>
                <a:lnTo>
                  <a:pt x="3030141" y="115887"/>
                </a:lnTo>
                <a:lnTo>
                  <a:pt x="3030539" y="117872"/>
                </a:lnTo>
                <a:lnTo>
                  <a:pt x="3030935" y="119856"/>
                </a:lnTo>
                <a:lnTo>
                  <a:pt x="3030539" y="124222"/>
                </a:lnTo>
                <a:lnTo>
                  <a:pt x="3029745" y="129778"/>
                </a:lnTo>
                <a:lnTo>
                  <a:pt x="3027761" y="134937"/>
                </a:lnTo>
                <a:lnTo>
                  <a:pt x="3024585" y="146447"/>
                </a:lnTo>
                <a:lnTo>
                  <a:pt x="3022998" y="152003"/>
                </a:lnTo>
                <a:lnTo>
                  <a:pt x="3022601" y="156765"/>
                </a:lnTo>
                <a:lnTo>
                  <a:pt x="3022601" y="160734"/>
                </a:lnTo>
                <a:lnTo>
                  <a:pt x="3022998" y="162719"/>
                </a:lnTo>
                <a:lnTo>
                  <a:pt x="3024188" y="164306"/>
                </a:lnTo>
                <a:lnTo>
                  <a:pt x="3026569" y="167084"/>
                </a:lnTo>
                <a:lnTo>
                  <a:pt x="3028951" y="169465"/>
                </a:lnTo>
                <a:lnTo>
                  <a:pt x="3031332" y="171450"/>
                </a:lnTo>
                <a:lnTo>
                  <a:pt x="3034110" y="172640"/>
                </a:lnTo>
                <a:lnTo>
                  <a:pt x="3036491" y="173434"/>
                </a:lnTo>
                <a:lnTo>
                  <a:pt x="3038476" y="173831"/>
                </a:lnTo>
                <a:lnTo>
                  <a:pt x="3040857" y="173831"/>
                </a:lnTo>
                <a:lnTo>
                  <a:pt x="3042841" y="173434"/>
                </a:lnTo>
                <a:lnTo>
                  <a:pt x="3044826" y="173037"/>
                </a:lnTo>
                <a:lnTo>
                  <a:pt x="3046810" y="171847"/>
                </a:lnTo>
                <a:lnTo>
                  <a:pt x="3048398" y="170656"/>
                </a:lnTo>
                <a:lnTo>
                  <a:pt x="3050382" y="168672"/>
                </a:lnTo>
                <a:lnTo>
                  <a:pt x="3051176" y="166687"/>
                </a:lnTo>
                <a:lnTo>
                  <a:pt x="3052763" y="164703"/>
                </a:lnTo>
                <a:lnTo>
                  <a:pt x="3053954" y="159147"/>
                </a:lnTo>
                <a:lnTo>
                  <a:pt x="3057129" y="146050"/>
                </a:lnTo>
                <a:lnTo>
                  <a:pt x="3060701" y="133350"/>
                </a:lnTo>
                <a:lnTo>
                  <a:pt x="3062685" y="127397"/>
                </a:lnTo>
                <a:lnTo>
                  <a:pt x="3064273" y="121444"/>
                </a:lnTo>
                <a:lnTo>
                  <a:pt x="3067448" y="115490"/>
                </a:lnTo>
                <a:lnTo>
                  <a:pt x="3069829" y="109934"/>
                </a:lnTo>
                <a:lnTo>
                  <a:pt x="3073401" y="104775"/>
                </a:lnTo>
                <a:lnTo>
                  <a:pt x="3076576" y="99219"/>
                </a:lnTo>
                <a:lnTo>
                  <a:pt x="3080545" y="94456"/>
                </a:lnTo>
                <a:lnTo>
                  <a:pt x="3084910" y="89297"/>
                </a:lnTo>
                <a:lnTo>
                  <a:pt x="3090069" y="84931"/>
                </a:lnTo>
                <a:lnTo>
                  <a:pt x="3096023" y="80565"/>
                </a:lnTo>
                <a:lnTo>
                  <a:pt x="3101976" y="76597"/>
                </a:lnTo>
                <a:lnTo>
                  <a:pt x="3108326" y="72628"/>
                </a:lnTo>
                <a:lnTo>
                  <a:pt x="3114279" y="69453"/>
                </a:lnTo>
                <a:lnTo>
                  <a:pt x="3117851" y="65881"/>
                </a:lnTo>
                <a:lnTo>
                  <a:pt x="3121026" y="61912"/>
                </a:lnTo>
                <a:lnTo>
                  <a:pt x="3122614" y="57547"/>
                </a:lnTo>
                <a:lnTo>
                  <a:pt x="3123407" y="53578"/>
                </a:lnTo>
                <a:lnTo>
                  <a:pt x="3123010" y="49212"/>
                </a:lnTo>
                <a:lnTo>
                  <a:pt x="3121820" y="44053"/>
                </a:lnTo>
                <a:lnTo>
                  <a:pt x="3120629" y="39687"/>
                </a:lnTo>
                <a:lnTo>
                  <a:pt x="3115866" y="30162"/>
                </a:lnTo>
                <a:lnTo>
                  <a:pt x="3110707" y="20240"/>
                </a:lnTo>
                <a:lnTo>
                  <a:pt x="3106341" y="9922"/>
                </a:lnTo>
                <a:lnTo>
                  <a:pt x="3104357" y="4762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054396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A04F7B3-3BB1-69E8-3C7A-7C7EA74212CA}"/>
              </a:ext>
            </a:extLst>
          </p:cNvPr>
          <p:cNvGrpSpPr/>
          <p:nvPr userDrawn="1"/>
        </p:nvGrpSpPr>
        <p:grpSpPr>
          <a:xfrm>
            <a:off x="1" y="1"/>
            <a:ext cx="12191999" cy="282606"/>
            <a:chOff x="1" y="1"/>
            <a:chExt cx="12191999" cy="28260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C1F0362-E7AD-21F7-F3F7-1D782EDAA6F9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6" name="Graphic 5">
                <a:extLst>
                  <a:ext uri="{FF2B5EF4-FFF2-40B4-BE49-F238E27FC236}">
                    <a16:creationId xmlns:a16="http://schemas.microsoft.com/office/drawing/2014/main" id="{AC9D921D-D599-18E9-D51E-19363374A22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7" name="Graphic 6">
                <a:extLst>
                  <a:ext uri="{FF2B5EF4-FFF2-40B4-BE49-F238E27FC236}">
                    <a16:creationId xmlns:a16="http://schemas.microsoft.com/office/drawing/2014/main" id="{5CB71D5B-2FCF-DAFD-8337-BDB461D949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49847C49-D304-11A4-BBD6-83E0D2FE0F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7A1CBCF4-8C0B-E4F3-D3B4-C35F69BDEB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7771FE5-FC9F-2310-44ED-451F2207D958}"/>
              </a:ext>
            </a:extLst>
          </p:cNvPr>
          <p:cNvGrpSpPr/>
          <p:nvPr userDrawn="1"/>
        </p:nvGrpSpPr>
        <p:grpSpPr>
          <a:xfrm>
            <a:off x="0" y="6570922"/>
            <a:ext cx="12191999" cy="282606"/>
            <a:chOff x="1" y="1"/>
            <a:chExt cx="12191999" cy="282606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9918A8E-1205-9D47-E952-8C5F68AD2A1E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12" name="Graphic 11">
                <a:extLst>
                  <a:ext uri="{FF2B5EF4-FFF2-40B4-BE49-F238E27FC236}">
                    <a16:creationId xmlns:a16="http://schemas.microsoft.com/office/drawing/2014/main" id="{2D568B04-0F90-63C0-99C9-11E21E8A17B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13" name="Graphic 12">
                <a:extLst>
                  <a:ext uri="{FF2B5EF4-FFF2-40B4-BE49-F238E27FC236}">
                    <a16:creationId xmlns:a16="http://schemas.microsoft.com/office/drawing/2014/main" id="{61B05484-82BA-C128-572D-337703E5CA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2337AFA0-C237-1E8A-6B88-7D175D716C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BED16ABD-2BCC-F438-BEE8-241E1EA268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01D1A8E-3A03-4651-33F4-06450CC73726}"/>
              </a:ext>
            </a:extLst>
          </p:cNvPr>
          <p:cNvGrpSpPr/>
          <p:nvPr userDrawn="1"/>
        </p:nvGrpSpPr>
        <p:grpSpPr>
          <a:xfrm rot="5400000">
            <a:off x="8790213" y="3401790"/>
            <a:ext cx="6520967" cy="282606"/>
            <a:chOff x="1" y="1"/>
            <a:chExt cx="6520967" cy="282606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56BAA574-A08E-55E0-20F5-00BBA4DA26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EABB2983-9A68-6A8C-32CA-AB43E759B3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50834DB-17E4-8C01-5F2E-F92AFA4BCC72}"/>
              </a:ext>
            </a:extLst>
          </p:cNvPr>
          <p:cNvGrpSpPr/>
          <p:nvPr userDrawn="1"/>
        </p:nvGrpSpPr>
        <p:grpSpPr>
          <a:xfrm rot="5400000">
            <a:off x="-3119181" y="3169136"/>
            <a:ext cx="6520967" cy="282606"/>
            <a:chOff x="1" y="1"/>
            <a:chExt cx="6520967" cy="282606"/>
          </a:xfrm>
        </p:grpSpPr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A8B3BA43-6C18-AE2C-FA95-76997516364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C46BA15B-5795-E1BE-0639-6F83BF2DD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93FB6282-6F93-EE74-AAB5-8BD58BB4F90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3946" y="690665"/>
            <a:ext cx="11304107" cy="3070364"/>
          </a:xfrm>
          <a:custGeom>
            <a:avLst/>
            <a:gdLst>
              <a:gd name="connsiteX0" fmla="*/ 9036041 w 12191989"/>
              <a:gd name="connsiteY0" fmla="*/ 3017838 h 3311526"/>
              <a:gd name="connsiteX1" fmla="*/ 9034453 w 12191989"/>
              <a:gd name="connsiteY1" fmla="*/ 3021013 h 3311526"/>
              <a:gd name="connsiteX2" fmla="*/ 9034057 w 12191989"/>
              <a:gd name="connsiteY2" fmla="*/ 3024585 h 3311526"/>
              <a:gd name="connsiteX3" fmla="*/ 9034057 w 12191989"/>
              <a:gd name="connsiteY3" fmla="*/ 3025776 h 3311526"/>
              <a:gd name="connsiteX4" fmla="*/ 9034057 w 12191989"/>
              <a:gd name="connsiteY4" fmla="*/ 3027760 h 3311526"/>
              <a:gd name="connsiteX5" fmla="*/ 9034453 w 12191989"/>
              <a:gd name="connsiteY5" fmla="*/ 3029348 h 3311526"/>
              <a:gd name="connsiteX6" fmla="*/ 9036041 w 12191989"/>
              <a:gd name="connsiteY6" fmla="*/ 3031332 h 3311526"/>
              <a:gd name="connsiteX7" fmla="*/ 9034453 w 12191989"/>
              <a:gd name="connsiteY7" fmla="*/ 3034110 h 3311526"/>
              <a:gd name="connsiteX8" fmla="*/ 9034057 w 12191989"/>
              <a:gd name="connsiteY8" fmla="*/ 3036492 h 3311526"/>
              <a:gd name="connsiteX9" fmla="*/ 9032866 w 12191989"/>
              <a:gd name="connsiteY9" fmla="*/ 3041651 h 3311526"/>
              <a:gd name="connsiteX10" fmla="*/ 9032469 w 12191989"/>
              <a:gd name="connsiteY10" fmla="*/ 3046810 h 3311526"/>
              <a:gd name="connsiteX11" fmla="*/ 9032469 w 12191989"/>
              <a:gd name="connsiteY11" fmla="*/ 3049192 h 3311526"/>
              <a:gd name="connsiteX12" fmla="*/ 9031278 w 12191989"/>
              <a:gd name="connsiteY12" fmla="*/ 3051176 h 3311526"/>
              <a:gd name="connsiteX13" fmla="*/ 9027707 w 12191989"/>
              <a:gd name="connsiteY13" fmla="*/ 3050779 h 3311526"/>
              <a:gd name="connsiteX14" fmla="*/ 9023738 w 12191989"/>
              <a:gd name="connsiteY14" fmla="*/ 3049589 h 3311526"/>
              <a:gd name="connsiteX15" fmla="*/ 9016197 w 12191989"/>
              <a:gd name="connsiteY15" fmla="*/ 3047207 h 3311526"/>
              <a:gd name="connsiteX16" fmla="*/ 9008260 w 12191989"/>
              <a:gd name="connsiteY16" fmla="*/ 3044826 h 3311526"/>
              <a:gd name="connsiteX17" fmla="*/ 9003894 w 12191989"/>
              <a:gd name="connsiteY17" fmla="*/ 3043635 h 3311526"/>
              <a:gd name="connsiteX18" fmla="*/ 8999925 w 12191989"/>
              <a:gd name="connsiteY18" fmla="*/ 3043239 h 3311526"/>
              <a:gd name="connsiteX19" fmla="*/ 8996353 w 12191989"/>
              <a:gd name="connsiteY19" fmla="*/ 3043239 h 3311526"/>
              <a:gd name="connsiteX20" fmla="*/ 8992781 w 12191989"/>
              <a:gd name="connsiteY20" fmla="*/ 3043635 h 3311526"/>
              <a:gd name="connsiteX21" fmla="*/ 8989210 w 12191989"/>
              <a:gd name="connsiteY21" fmla="*/ 3045223 h 3311526"/>
              <a:gd name="connsiteX22" fmla="*/ 8985638 w 12191989"/>
              <a:gd name="connsiteY22" fmla="*/ 3047207 h 3311526"/>
              <a:gd name="connsiteX23" fmla="*/ 8982860 w 12191989"/>
              <a:gd name="connsiteY23" fmla="*/ 3050382 h 3311526"/>
              <a:gd name="connsiteX24" fmla="*/ 8980081 w 12191989"/>
              <a:gd name="connsiteY24" fmla="*/ 3054351 h 3311526"/>
              <a:gd name="connsiteX25" fmla="*/ 8977700 w 12191989"/>
              <a:gd name="connsiteY25" fmla="*/ 3059907 h 3311526"/>
              <a:gd name="connsiteX26" fmla="*/ 8976113 w 12191989"/>
              <a:gd name="connsiteY26" fmla="*/ 3067051 h 3311526"/>
              <a:gd name="connsiteX27" fmla="*/ 8972144 w 12191989"/>
              <a:gd name="connsiteY27" fmla="*/ 3064670 h 3311526"/>
              <a:gd name="connsiteX28" fmla="*/ 8968175 w 12191989"/>
              <a:gd name="connsiteY28" fmla="*/ 3062289 h 3311526"/>
              <a:gd name="connsiteX29" fmla="*/ 8964603 w 12191989"/>
              <a:gd name="connsiteY29" fmla="*/ 3061098 h 3311526"/>
              <a:gd name="connsiteX30" fmla="*/ 8960238 w 12191989"/>
              <a:gd name="connsiteY30" fmla="*/ 3059511 h 3311526"/>
              <a:gd name="connsiteX31" fmla="*/ 8952697 w 12191989"/>
              <a:gd name="connsiteY31" fmla="*/ 3057923 h 3311526"/>
              <a:gd name="connsiteX32" fmla="*/ 8944759 w 12191989"/>
              <a:gd name="connsiteY32" fmla="*/ 3057526 h 3311526"/>
              <a:gd name="connsiteX33" fmla="*/ 8929281 w 12191989"/>
              <a:gd name="connsiteY33" fmla="*/ 3056732 h 3311526"/>
              <a:gd name="connsiteX34" fmla="*/ 8921344 w 12191989"/>
              <a:gd name="connsiteY34" fmla="*/ 3055939 h 3311526"/>
              <a:gd name="connsiteX35" fmla="*/ 8917772 w 12191989"/>
              <a:gd name="connsiteY35" fmla="*/ 3055542 h 3311526"/>
              <a:gd name="connsiteX36" fmla="*/ 8913803 w 12191989"/>
              <a:gd name="connsiteY36" fmla="*/ 3053954 h 3311526"/>
              <a:gd name="connsiteX37" fmla="*/ 8921344 w 12191989"/>
              <a:gd name="connsiteY37" fmla="*/ 3049192 h 3311526"/>
              <a:gd name="connsiteX38" fmla="*/ 8929281 w 12191989"/>
              <a:gd name="connsiteY38" fmla="*/ 3045223 h 3311526"/>
              <a:gd name="connsiteX39" fmla="*/ 8937219 w 12191989"/>
              <a:gd name="connsiteY39" fmla="*/ 3042048 h 3311526"/>
              <a:gd name="connsiteX40" fmla="*/ 8944759 w 12191989"/>
              <a:gd name="connsiteY40" fmla="*/ 3039667 h 3311526"/>
              <a:gd name="connsiteX41" fmla="*/ 8952300 w 12191989"/>
              <a:gd name="connsiteY41" fmla="*/ 3038079 h 3311526"/>
              <a:gd name="connsiteX42" fmla="*/ 8959841 w 12191989"/>
              <a:gd name="connsiteY42" fmla="*/ 3036492 h 3311526"/>
              <a:gd name="connsiteX43" fmla="*/ 8975319 w 12191989"/>
              <a:gd name="connsiteY43" fmla="*/ 3034507 h 3311526"/>
              <a:gd name="connsiteX44" fmla="*/ 8990400 w 12191989"/>
              <a:gd name="connsiteY44" fmla="*/ 3032920 h 3311526"/>
              <a:gd name="connsiteX45" fmla="*/ 8997941 w 12191989"/>
              <a:gd name="connsiteY45" fmla="*/ 3031332 h 3311526"/>
              <a:gd name="connsiteX46" fmla="*/ 9005482 w 12191989"/>
              <a:gd name="connsiteY46" fmla="*/ 3030141 h 3311526"/>
              <a:gd name="connsiteX47" fmla="*/ 9013022 w 12191989"/>
              <a:gd name="connsiteY47" fmla="*/ 3027760 h 3311526"/>
              <a:gd name="connsiteX48" fmla="*/ 9020960 w 12191989"/>
              <a:gd name="connsiteY48" fmla="*/ 3025379 h 3311526"/>
              <a:gd name="connsiteX49" fmla="*/ 9028500 w 12191989"/>
              <a:gd name="connsiteY49" fmla="*/ 3021807 h 3311526"/>
              <a:gd name="connsiteX50" fmla="*/ 9212146 w 12191989"/>
              <a:gd name="connsiteY50" fmla="*/ 2973388 h 3311526"/>
              <a:gd name="connsiteX51" fmla="*/ 9215335 w 12191989"/>
              <a:gd name="connsiteY51" fmla="*/ 2973388 h 3311526"/>
              <a:gd name="connsiteX52" fmla="*/ 9217727 w 12191989"/>
              <a:gd name="connsiteY52" fmla="*/ 2973785 h 3311526"/>
              <a:gd name="connsiteX53" fmla="*/ 9220517 w 12191989"/>
              <a:gd name="connsiteY53" fmla="*/ 2974579 h 3311526"/>
              <a:gd name="connsiteX54" fmla="*/ 9222909 w 12191989"/>
              <a:gd name="connsiteY54" fmla="*/ 2975373 h 3311526"/>
              <a:gd name="connsiteX55" fmla="*/ 9225301 w 12191989"/>
              <a:gd name="connsiteY55" fmla="*/ 2976960 h 3311526"/>
              <a:gd name="connsiteX56" fmla="*/ 9227693 w 12191989"/>
              <a:gd name="connsiteY56" fmla="*/ 2978945 h 3311526"/>
              <a:gd name="connsiteX57" fmla="*/ 9229687 w 12191989"/>
              <a:gd name="connsiteY57" fmla="*/ 2981723 h 3311526"/>
              <a:gd name="connsiteX58" fmla="*/ 9231680 w 12191989"/>
              <a:gd name="connsiteY58" fmla="*/ 2984104 h 3311526"/>
              <a:gd name="connsiteX59" fmla="*/ 9233274 w 12191989"/>
              <a:gd name="connsiteY59" fmla="*/ 2987676 h 3311526"/>
              <a:gd name="connsiteX60" fmla="*/ 9234869 w 12191989"/>
              <a:gd name="connsiteY60" fmla="*/ 2991645 h 3311526"/>
              <a:gd name="connsiteX61" fmla="*/ 9236065 w 12191989"/>
              <a:gd name="connsiteY61" fmla="*/ 2996407 h 3311526"/>
              <a:gd name="connsiteX62" fmla="*/ 9233673 w 12191989"/>
              <a:gd name="connsiteY62" fmla="*/ 2994820 h 3311526"/>
              <a:gd name="connsiteX63" fmla="*/ 9230484 w 12191989"/>
              <a:gd name="connsiteY63" fmla="*/ 2993629 h 3311526"/>
              <a:gd name="connsiteX64" fmla="*/ 9228092 w 12191989"/>
              <a:gd name="connsiteY64" fmla="*/ 2992835 h 3311526"/>
              <a:gd name="connsiteX65" fmla="*/ 9224903 w 12191989"/>
              <a:gd name="connsiteY65" fmla="*/ 2992042 h 3311526"/>
              <a:gd name="connsiteX66" fmla="*/ 9222511 w 12191989"/>
              <a:gd name="connsiteY66" fmla="*/ 2992042 h 3311526"/>
              <a:gd name="connsiteX67" fmla="*/ 9219720 w 12191989"/>
              <a:gd name="connsiteY67" fmla="*/ 2992042 h 3311526"/>
              <a:gd name="connsiteX68" fmla="*/ 9214139 w 12191989"/>
              <a:gd name="connsiteY68" fmla="*/ 2993629 h 3311526"/>
              <a:gd name="connsiteX69" fmla="*/ 9208558 w 12191989"/>
              <a:gd name="connsiteY69" fmla="*/ 2995613 h 3311526"/>
              <a:gd name="connsiteX70" fmla="*/ 9202977 w 12191989"/>
              <a:gd name="connsiteY70" fmla="*/ 2998789 h 3311526"/>
              <a:gd name="connsiteX71" fmla="*/ 9191416 w 12191989"/>
              <a:gd name="connsiteY71" fmla="*/ 3005932 h 3311526"/>
              <a:gd name="connsiteX72" fmla="*/ 9180253 w 12191989"/>
              <a:gd name="connsiteY72" fmla="*/ 3013076 h 3311526"/>
              <a:gd name="connsiteX73" fmla="*/ 9174672 w 12191989"/>
              <a:gd name="connsiteY73" fmla="*/ 3016251 h 3311526"/>
              <a:gd name="connsiteX74" fmla="*/ 9169091 w 12191989"/>
              <a:gd name="connsiteY74" fmla="*/ 3018236 h 3311526"/>
              <a:gd name="connsiteX75" fmla="*/ 9163510 w 12191989"/>
              <a:gd name="connsiteY75" fmla="*/ 3019426 h 3311526"/>
              <a:gd name="connsiteX76" fmla="*/ 9160719 w 12191989"/>
              <a:gd name="connsiteY76" fmla="*/ 3019426 h 3311526"/>
              <a:gd name="connsiteX77" fmla="*/ 9157530 w 12191989"/>
              <a:gd name="connsiteY77" fmla="*/ 3019426 h 3311526"/>
              <a:gd name="connsiteX78" fmla="*/ 9155138 w 12191989"/>
              <a:gd name="connsiteY78" fmla="*/ 3019029 h 3311526"/>
              <a:gd name="connsiteX79" fmla="*/ 9152746 w 12191989"/>
              <a:gd name="connsiteY79" fmla="*/ 3018632 h 3311526"/>
              <a:gd name="connsiteX80" fmla="*/ 9149557 w 12191989"/>
              <a:gd name="connsiteY80" fmla="*/ 3017045 h 3311526"/>
              <a:gd name="connsiteX81" fmla="*/ 9147165 w 12191989"/>
              <a:gd name="connsiteY81" fmla="*/ 3015457 h 3311526"/>
              <a:gd name="connsiteX82" fmla="*/ 9158327 w 12191989"/>
              <a:gd name="connsiteY82" fmla="*/ 3007123 h 3311526"/>
              <a:gd name="connsiteX83" fmla="*/ 9171084 w 12191989"/>
              <a:gd name="connsiteY83" fmla="*/ 2996804 h 3311526"/>
              <a:gd name="connsiteX84" fmla="*/ 9183841 w 12191989"/>
              <a:gd name="connsiteY84" fmla="*/ 2986485 h 3311526"/>
              <a:gd name="connsiteX85" fmla="*/ 9190220 w 12191989"/>
              <a:gd name="connsiteY85" fmla="*/ 2982516 h 3311526"/>
              <a:gd name="connsiteX86" fmla="*/ 9196997 w 12191989"/>
              <a:gd name="connsiteY86" fmla="*/ 2978548 h 3311526"/>
              <a:gd name="connsiteX87" fmla="*/ 9203774 w 12191989"/>
              <a:gd name="connsiteY87" fmla="*/ 2976166 h 3311526"/>
              <a:gd name="connsiteX88" fmla="*/ 9209355 w 12191989"/>
              <a:gd name="connsiteY88" fmla="*/ 2973785 h 3311526"/>
              <a:gd name="connsiteX89" fmla="*/ 9263600 w 12191989"/>
              <a:gd name="connsiteY89" fmla="*/ 2962275 h 3311526"/>
              <a:gd name="connsiteX90" fmla="*/ 9268311 w 12191989"/>
              <a:gd name="connsiteY90" fmla="*/ 2962275 h 3311526"/>
              <a:gd name="connsiteX91" fmla="*/ 9272630 w 12191989"/>
              <a:gd name="connsiteY91" fmla="*/ 2963081 h 3311526"/>
              <a:gd name="connsiteX92" fmla="*/ 9277341 w 12191989"/>
              <a:gd name="connsiteY92" fmla="*/ 2965095 h 3311526"/>
              <a:gd name="connsiteX93" fmla="*/ 9272630 w 12191989"/>
              <a:gd name="connsiteY93" fmla="*/ 2974359 h 3311526"/>
              <a:gd name="connsiteX94" fmla="*/ 9267918 w 12191989"/>
              <a:gd name="connsiteY94" fmla="*/ 2981207 h 3311526"/>
              <a:gd name="connsiteX95" fmla="*/ 9265563 w 12191989"/>
              <a:gd name="connsiteY95" fmla="*/ 2984430 h 3311526"/>
              <a:gd name="connsiteX96" fmla="*/ 9263207 w 12191989"/>
              <a:gd name="connsiteY96" fmla="*/ 2986444 h 3311526"/>
              <a:gd name="connsiteX97" fmla="*/ 9260851 w 12191989"/>
              <a:gd name="connsiteY97" fmla="*/ 2988055 h 3311526"/>
              <a:gd name="connsiteX98" fmla="*/ 9258888 w 12191989"/>
              <a:gd name="connsiteY98" fmla="*/ 2988860 h 3311526"/>
              <a:gd name="connsiteX99" fmla="*/ 9256140 w 12191989"/>
              <a:gd name="connsiteY99" fmla="*/ 2989263 h 3311526"/>
              <a:gd name="connsiteX100" fmla="*/ 9254177 w 12191989"/>
              <a:gd name="connsiteY100" fmla="*/ 2989263 h 3311526"/>
              <a:gd name="connsiteX101" fmla="*/ 9251821 w 12191989"/>
              <a:gd name="connsiteY101" fmla="*/ 2988458 h 3311526"/>
              <a:gd name="connsiteX102" fmla="*/ 9249858 w 12191989"/>
              <a:gd name="connsiteY102" fmla="*/ 2986846 h 3311526"/>
              <a:gd name="connsiteX103" fmla="*/ 9247110 w 12191989"/>
              <a:gd name="connsiteY103" fmla="*/ 2985235 h 3311526"/>
              <a:gd name="connsiteX104" fmla="*/ 9245147 w 12191989"/>
              <a:gd name="connsiteY104" fmla="*/ 2982013 h 3311526"/>
              <a:gd name="connsiteX105" fmla="*/ 9243184 w 12191989"/>
              <a:gd name="connsiteY105" fmla="*/ 2979193 h 3311526"/>
              <a:gd name="connsiteX106" fmla="*/ 9240828 w 12191989"/>
              <a:gd name="connsiteY106" fmla="*/ 2975165 h 3311526"/>
              <a:gd name="connsiteX107" fmla="*/ 9245539 w 12191989"/>
              <a:gd name="connsiteY107" fmla="*/ 2970734 h 3311526"/>
              <a:gd name="connsiteX108" fmla="*/ 9250251 w 12191989"/>
              <a:gd name="connsiteY108" fmla="*/ 2967109 h 3311526"/>
              <a:gd name="connsiteX109" fmla="*/ 9254569 w 12191989"/>
              <a:gd name="connsiteY109" fmla="*/ 2964692 h 3311526"/>
              <a:gd name="connsiteX110" fmla="*/ 9259281 w 12191989"/>
              <a:gd name="connsiteY110" fmla="*/ 2962678 h 3311526"/>
              <a:gd name="connsiteX111" fmla="*/ 1803396 w 12191989"/>
              <a:gd name="connsiteY111" fmla="*/ 2952750 h 3311526"/>
              <a:gd name="connsiteX112" fmla="*/ 1813266 w 12191989"/>
              <a:gd name="connsiteY112" fmla="*/ 2953920 h 3311526"/>
              <a:gd name="connsiteX113" fmla="*/ 1822742 w 12191989"/>
              <a:gd name="connsiteY113" fmla="*/ 2955480 h 3311526"/>
              <a:gd name="connsiteX114" fmla="*/ 1841298 w 12191989"/>
              <a:gd name="connsiteY114" fmla="*/ 2959379 h 3311526"/>
              <a:gd name="connsiteX115" fmla="*/ 1860644 w 12191989"/>
              <a:gd name="connsiteY115" fmla="*/ 2962888 h 3311526"/>
              <a:gd name="connsiteX116" fmla="*/ 1870120 w 12191989"/>
              <a:gd name="connsiteY116" fmla="*/ 2964448 h 3311526"/>
              <a:gd name="connsiteX117" fmla="*/ 1879596 w 12191989"/>
              <a:gd name="connsiteY117" fmla="*/ 2966007 h 3311526"/>
              <a:gd name="connsiteX118" fmla="*/ 1875253 w 12191989"/>
              <a:gd name="connsiteY118" fmla="*/ 2968347 h 3311526"/>
              <a:gd name="connsiteX119" fmla="*/ 1870120 w 12191989"/>
              <a:gd name="connsiteY119" fmla="*/ 2970296 h 3311526"/>
              <a:gd name="connsiteX120" fmla="*/ 1864592 w 12191989"/>
              <a:gd name="connsiteY120" fmla="*/ 2971856 h 3311526"/>
              <a:gd name="connsiteX121" fmla="*/ 1859460 w 12191989"/>
              <a:gd name="connsiteY121" fmla="*/ 2973416 h 3311526"/>
              <a:gd name="connsiteX122" fmla="*/ 1853932 w 12191989"/>
              <a:gd name="connsiteY122" fmla="*/ 2974195 h 3311526"/>
              <a:gd name="connsiteX123" fmla="*/ 1848010 w 12191989"/>
              <a:gd name="connsiteY123" fmla="*/ 2974975 h 3311526"/>
              <a:gd name="connsiteX124" fmla="*/ 1842483 w 12191989"/>
              <a:gd name="connsiteY124" fmla="*/ 2974975 h 3311526"/>
              <a:gd name="connsiteX125" fmla="*/ 1836955 w 12191989"/>
              <a:gd name="connsiteY125" fmla="*/ 2974195 h 3311526"/>
              <a:gd name="connsiteX126" fmla="*/ 1831428 w 12191989"/>
              <a:gd name="connsiteY126" fmla="*/ 2973806 h 3311526"/>
              <a:gd name="connsiteX127" fmla="*/ 1826295 w 12191989"/>
              <a:gd name="connsiteY127" fmla="*/ 2972246 h 3311526"/>
              <a:gd name="connsiteX128" fmla="*/ 1821163 w 12191989"/>
              <a:gd name="connsiteY128" fmla="*/ 2970296 h 3311526"/>
              <a:gd name="connsiteX129" fmla="*/ 1816425 w 12191989"/>
              <a:gd name="connsiteY129" fmla="*/ 2968347 h 3311526"/>
              <a:gd name="connsiteX130" fmla="*/ 1812477 w 12191989"/>
              <a:gd name="connsiteY130" fmla="*/ 2965227 h 3311526"/>
              <a:gd name="connsiteX131" fmla="*/ 1808923 w 12191989"/>
              <a:gd name="connsiteY131" fmla="*/ 2961718 h 3311526"/>
              <a:gd name="connsiteX132" fmla="*/ 1806160 w 12191989"/>
              <a:gd name="connsiteY132" fmla="*/ 2957429 h 3311526"/>
              <a:gd name="connsiteX133" fmla="*/ 5030784 w 12191989"/>
              <a:gd name="connsiteY133" fmla="*/ 2935288 h 3311526"/>
              <a:gd name="connsiteX134" fmla="*/ 5029197 w 12191989"/>
              <a:gd name="connsiteY134" fmla="*/ 2938463 h 3311526"/>
              <a:gd name="connsiteX135" fmla="*/ 5029515 w 12191989"/>
              <a:gd name="connsiteY135" fmla="*/ 2936347 h 3311526"/>
              <a:gd name="connsiteX136" fmla="*/ 1598136 w 12191989"/>
              <a:gd name="connsiteY136" fmla="*/ 2911475 h 3311526"/>
              <a:gd name="connsiteX137" fmla="*/ 1600588 w 12191989"/>
              <a:gd name="connsiteY137" fmla="*/ 2911872 h 3311526"/>
              <a:gd name="connsiteX138" fmla="*/ 1603449 w 12191989"/>
              <a:gd name="connsiteY138" fmla="*/ 2912269 h 3311526"/>
              <a:gd name="connsiteX139" fmla="*/ 1608353 w 12191989"/>
              <a:gd name="connsiteY139" fmla="*/ 2913857 h 3311526"/>
              <a:gd name="connsiteX140" fmla="*/ 1613665 w 12191989"/>
              <a:gd name="connsiteY140" fmla="*/ 2916238 h 3311526"/>
              <a:gd name="connsiteX141" fmla="*/ 1618569 w 12191989"/>
              <a:gd name="connsiteY141" fmla="*/ 2919413 h 3311526"/>
              <a:gd name="connsiteX142" fmla="*/ 1623473 w 12191989"/>
              <a:gd name="connsiteY142" fmla="*/ 2921794 h 3311526"/>
              <a:gd name="connsiteX143" fmla="*/ 1628786 w 12191989"/>
              <a:gd name="connsiteY143" fmla="*/ 2924572 h 3311526"/>
              <a:gd name="connsiteX144" fmla="*/ 1626334 w 12191989"/>
              <a:gd name="connsiteY144" fmla="*/ 2928144 h 3311526"/>
              <a:gd name="connsiteX145" fmla="*/ 1623473 w 12191989"/>
              <a:gd name="connsiteY145" fmla="*/ 2930526 h 3311526"/>
              <a:gd name="connsiteX146" fmla="*/ 1621022 w 12191989"/>
              <a:gd name="connsiteY146" fmla="*/ 2932510 h 3311526"/>
              <a:gd name="connsiteX147" fmla="*/ 1618569 w 12191989"/>
              <a:gd name="connsiteY147" fmla="*/ 2934098 h 3311526"/>
              <a:gd name="connsiteX148" fmla="*/ 1615708 w 12191989"/>
              <a:gd name="connsiteY148" fmla="*/ 2935288 h 3311526"/>
              <a:gd name="connsiteX149" fmla="*/ 1613256 w 12191989"/>
              <a:gd name="connsiteY149" fmla="*/ 2935288 h 3311526"/>
              <a:gd name="connsiteX150" fmla="*/ 1610396 w 12191989"/>
              <a:gd name="connsiteY150" fmla="*/ 2934494 h 3311526"/>
              <a:gd name="connsiteX151" fmla="*/ 1607943 w 12191989"/>
              <a:gd name="connsiteY151" fmla="*/ 2933701 h 3311526"/>
              <a:gd name="connsiteX152" fmla="*/ 1605492 w 12191989"/>
              <a:gd name="connsiteY152" fmla="*/ 2932510 h 3311526"/>
              <a:gd name="connsiteX153" fmla="*/ 1602631 w 12191989"/>
              <a:gd name="connsiteY153" fmla="*/ 2930526 h 3311526"/>
              <a:gd name="connsiteX154" fmla="*/ 1597727 w 12191989"/>
              <a:gd name="connsiteY154" fmla="*/ 2926557 h 3311526"/>
              <a:gd name="connsiteX155" fmla="*/ 1592823 w 12191989"/>
              <a:gd name="connsiteY155" fmla="*/ 2921000 h 3311526"/>
              <a:gd name="connsiteX156" fmla="*/ 1587511 w 12191989"/>
              <a:gd name="connsiteY156" fmla="*/ 2914253 h 3311526"/>
              <a:gd name="connsiteX157" fmla="*/ 1590372 w 12191989"/>
              <a:gd name="connsiteY157" fmla="*/ 2912666 h 3311526"/>
              <a:gd name="connsiteX158" fmla="*/ 1592823 w 12191989"/>
              <a:gd name="connsiteY158" fmla="*/ 2912269 h 3311526"/>
              <a:gd name="connsiteX159" fmla="*/ 1595275 w 12191989"/>
              <a:gd name="connsiteY159" fmla="*/ 2911872 h 3311526"/>
              <a:gd name="connsiteX160" fmla="*/ 1150950 w 12191989"/>
              <a:gd name="connsiteY160" fmla="*/ 2797175 h 3311526"/>
              <a:gd name="connsiteX161" fmla="*/ 1150950 w 12191989"/>
              <a:gd name="connsiteY161" fmla="*/ 2801938 h 3311526"/>
              <a:gd name="connsiteX162" fmla="*/ 1149791 w 12191989"/>
              <a:gd name="connsiteY162" fmla="*/ 2806700 h 3311526"/>
              <a:gd name="connsiteX163" fmla="*/ 1149019 w 12191989"/>
              <a:gd name="connsiteY163" fmla="*/ 2810669 h 3311526"/>
              <a:gd name="connsiteX164" fmla="*/ 1147861 w 12191989"/>
              <a:gd name="connsiteY164" fmla="*/ 2813844 h 3311526"/>
              <a:gd name="connsiteX165" fmla="*/ 1145930 w 12191989"/>
              <a:gd name="connsiteY165" fmla="*/ 2816622 h 3311526"/>
              <a:gd name="connsiteX166" fmla="*/ 1144386 w 12191989"/>
              <a:gd name="connsiteY166" fmla="*/ 2819003 h 3311526"/>
              <a:gd name="connsiteX167" fmla="*/ 1142455 w 12191989"/>
              <a:gd name="connsiteY167" fmla="*/ 2820988 h 3311526"/>
              <a:gd name="connsiteX168" fmla="*/ 1140524 w 12191989"/>
              <a:gd name="connsiteY168" fmla="*/ 2821781 h 3311526"/>
              <a:gd name="connsiteX169" fmla="*/ 1138207 w 12191989"/>
              <a:gd name="connsiteY169" fmla="*/ 2822575 h 3311526"/>
              <a:gd name="connsiteX170" fmla="*/ 1135504 w 12191989"/>
              <a:gd name="connsiteY170" fmla="*/ 2821781 h 3311526"/>
              <a:gd name="connsiteX171" fmla="*/ 1133573 w 12191989"/>
              <a:gd name="connsiteY171" fmla="*/ 2821385 h 3311526"/>
              <a:gd name="connsiteX172" fmla="*/ 1131257 w 12191989"/>
              <a:gd name="connsiteY172" fmla="*/ 2819797 h 3311526"/>
              <a:gd name="connsiteX173" fmla="*/ 1128554 w 12191989"/>
              <a:gd name="connsiteY173" fmla="*/ 2818210 h 3311526"/>
              <a:gd name="connsiteX174" fmla="*/ 1126623 w 12191989"/>
              <a:gd name="connsiteY174" fmla="*/ 2815828 h 3311526"/>
              <a:gd name="connsiteX175" fmla="*/ 1124306 w 12191989"/>
              <a:gd name="connsiteY175" fmla="*/ 2812653 h 3311526"/>
              <a:gd name="connsiteX176" fmla="*/ 1122376 w 12191989"/>
              <a:gd name="connsiteY176" fmla="*/ 2808685 h 3311526"/>
              <a:gd name="connsiteX177" fmla="*/ 1126237 w 12191989"/>
              <a:gd name="connsiteY177" fmla="*/ 2803525 h 3311526"/>
              <a:gd name="connsiteX178" fmla="*/ 1129712 w 12191989"/>
              <a:gd name="connsiteY178" fmla="*/ 2800747 h 3311526"/>
              <a:gd name="connsiteX179" fmla="*/ 1133187 w 12191989"/>
              <a:gd name="connsiteY179" fmla="*/ 2798366 h 3311526"/>
              <a:gd name="connsiteX180" fmla="*/ 1136663 w 12191989"/>
              <a:gd name="connsiteY180" fmla="*/ 2797572 h 3311526"/>
              <a:gd name="connsiteX181" fmla="*/ 1140524 w 12191989"/>
              <a:gd name="connsiteY181" fmla="*/ 2797572 h 3311526"/>
              <a:gd name="connsiteX182" fmla="*/ 1143999 w 12191989"/>
              <a:gd name="connsiteY182" fmla="*/ 2797572 h 3311526"/>
              <a:gd name="connsiteX183" fmla="*/ 1147475 w 12191989"/>
              <a:gd name="connsiteY183" fmla="*/ 2797572 h 3311526"/>
              <a:gd name="connsiteX184" fmla="*/ 2287492 w 12191989"/>
              <a:gd name="connsiteY184" fmla="*/ 2740025 h 3311526"/>
              <a:gd name="connsiteX185" fmla="*/ 2286284 w 12191989"/>
              <a:gd name="connsiteY185" fmla="*/ 2743091 h 3311526"/>
              <a:gd name="connsiteX186" fmla="*/ 2285882 w 12191989"/>
              <a:gd name="connsiteY186" fmla="*/ 2745007 h 3311526"/>
              <a:gd name="connsiteX187" fmla="*/ 2285882 w 12191989"/>
              <a:gd name="connsiteY187" fmla="*/ 2746923 h 3311526"/>
              <a:gd name="connsiteX188" fmla="*/ 2286284 w 12191989"/>
              <a:gd name="connsiteY188" fmla="*/ 2748456 h 3311526"/>
              <a:gd name="connsiteX189" fmla="*/ 2288297 w 12191989"/>
              <a:gd name="connsiteY189" fmla="*/ 2751521 h 3311526"/>
              <a:gd name="connsiteX190" fmla="*/ 2290310 w 12191989"/>
              <a:gd name="connsiteY190" fmla="*/ 2753820 h 3311526"/>
              <a:gd name="connsiteX191" fmla="*/ 2293129 w 12191989"/>
              <a:gd name="connsiteY191" fmla="*/ 2756886 h 3311526"/>
              <a:gd name="connsiteX192" fmla="*/ 2293531 w 12191989"/>
              <a:gd name="connsiteY192" fmla="*/ 2758035 h 3311526"/>
              <a:gd name="connsiteX193" fmla="*/ 2293934 w 12191989"/>
              <a:gd name="connsiteY193" fmla="*/ 2760335 h 3311526"/>
              <a:gd name="connsiteX194" fmla="*/ 2293934 w 12191989"/>
              <a:gd name="connsiteY194" fmla="*/ 2763017 h 3311526"/>
              <a:gd name="connsiteX195" fmla="*/ 2293129 w 12191989"/>
              <a:gd name="connsiteY195" fmla="*/ 2766083 h 3311526"/>
              <a:gd name="connsiteX196" fmla="*/ 2291921 w 12191989"/>
              <a:gd name="connsiteY196" fmla="*/ 2769531 h 3311526"/>
              <a:gd name="connsiteX197" fmla="*/ 2289908 w 12191989"/>
              <a:gd name="connsiteY197" fmla="*/ 2773363 h 3311526"/>
              <a:gd name="connsiteX198" fmla="*/ 2287089 w 12191989"/>
              <a:gd name="connsiteY198" fmla="*/ 2766466 h 3311526"/>
              <a:gd name="connsiteX199" fmla="*/ 2283868 w 12191989"/>
              <a:gd name="connsiteY199" fmla="*/ 2761101 h 3311526"/>
              <a:gd name="connsiteX200" fmla="*/ 2280648 w 12191989"/>
              <a:gd name="connsiteY200" fmla="*/ 2757652 h 3311526"/>
              <a:gd name="connsiteX201" fmla="*/ 2277829 w 12191989"/>
              <a:gd name="connsiteY201" fmla="*/ 2755736 h 3311526"/>
              <a:gd name="connsiteX202" fmla="*/ 2274608 w 12191989"/>
              <a:gd name="connsiteY202" fmla="*/ 2754970 h 3311526"/>
              <a:gd name="connsiteX203" fmla="*/ 2270984 w 12191989"/>
              <a:gd name="connsiteY203" fmla="*/ 2755353 h 3311526"/>
              <a:gd name="connsiteX204" fmla="*/ 2267763 w 12191989"/>
              <a:gd name="connsiteY204" fmla="*/ 2755736 h 3311526"/>
              <a:gd name="connsiteX205" fmla="*/ 2264945 w 12191989"/>
              <a:gd name="connsiteY205" fmla="*/ 2757269 h 3311526"/>
              <a:gd name="connsiteX206" fmla="*/ 2258100 w 12191989"/>
              <a:gd name="connsiteY206" fmla="*/ 2760335 h 3311526"/>
              <a:gd name="connsiteX207" fmla="*/ 2254477 w 12191989"/>
              <a:gd name="connsiteY207" fmla="*/ 2761484 h 3311526"/>
              <a:gd name="connsiteX208" fmla="*/ 2251255 w 12191989"/>
              <a:gd name="connsiteY208" fmla="*/ 2762251 h 3311526"/>
              <a:gd name="connsiteX209" fmla="*/ 2248437 w 12191989"/>
              <a:gd name="connsiteY209" fmla="*/ 2762634 h 3311526"/>
              <a:gd name="connsiteX210" fmla="*/ 2244813 w 12191989"/>
              <a:gd name="connsiteY210" fmla="*/ 2761484 h 3311526"/>
              <a:gd name="connsiteX211" fmla="*/ 2241592 w 12191989"/>
              <a:gd name="connsiteY211" fmla="*/ 2759568 h 3311526"/>
              <a:gd name="connsiteX212" fmla="*/ 2238371 w 12191989"/>
              <a:gd name="connsiteY212" fmla="*/ 2756119 h 3311526"/>
              <a:gd name="connsiteX213" fmla="*/ 2241592 w 12191989"/>
              <a:gd name="connsiteY213" fmla="*/ 2753437 h 3311526"/>
              <a:gd name="connsiteX214" fmla="*/ 2244813 w 12191989"/>
              <a:gd name="connsiteY214" fmla="*/ 2751521 h 3311526"/>
              <a:gd name="connsiteX215" fmla="*/ 2247632 w 12191989"/>
              <a:gd name="connsiteY215" fmla="*/ 2749222 h 3311526"/>
              <a:gd name="connsiteX216" fmla="*/ 2250853 w 12191989"/>
              <a:gd name="connsiteY216" fmla="*/ 2748456 h 3311526"/>
              <a:gd name="connsiteX217" fmla="*/ 2256892 w 12191989"/>
              <a:gd name="connsiteY217" fmla="*/ 2746156 h 3311526"/>
              <a:gd name="connsiteX218" fmla="*/ 2262529 w 12191989"/>
              <a:gd name="connsiteY218" fmla="*/ 2745007 h 3311526"/>
              <a:gd name="connsiteX219" fmla="*/ 2275011 w 12191989"/>
              <a:gd name="connsiteY219" fmla="*/ 2743091 h 3311526"/>
              <a:gd name="connsiteX220" fmla="*/ 2281050 w 12191989"/>
              <a:gd name="connsiteY220" fmla="*/ 2741941 h 3311526"/>
              <a:gd name="connsiteX221" fmla="*/ 2244721 w 12191989"/>
              <a:gd name="connsiteY221" fmla="*/ 2681288 h 3311526"/>
              <a:gd name="connsiteX222" fmla="*/ 2252193 w 12191989"/>
              <a:gd name="connsiteY222" fmla="*/ 2688364 h 3311526"/>
              <a:gd name="connsiteX223" fmla="*/ 2259666 w 12191989"/>
              <a:gd name="connsiteY223" fmla="*/ 2693867 h 3311526"/>
              <a:gd name="connsiteX224" fmla="*/ 2263991 w 12191989"/>
              <a:gd name="connsiteY224" fmla="*/ 2696619 h 3311526"/>
              <a:gd name="connsiteX225" fmla="*/ 2267924 w 12191989"/>
              <a:gd name="connsiteY225" fmla="*/ 2698584 h 3311526"/>
              <a:gd name="connsiteX226" fmla="*/ 2271464 w 12191989"/>
              <a:gd name="connsiteY226" fmla="*/ 2700157 h 3311526"/>
              <a:gd name="connsiteX227" fmla="*/ 2275397 w 12191989"/>
              <a:gd name="connsiteY227" fmla="*/ 2700943 h 3311526"/>
              <a:gd name="connsiteX228" fmla="*/ 2279329 w 12191989"/>
              <a:gd name="connsiteY228" fmla="*/ 2702122 h 3311526"/>
              <a:gd name="connsiteX229" fmla="*/ 2282869 w 12191989"/>
              <a:gd name="connsiteY229" fmla="*/ 2702122 h 3311526"/>
              <a:gd name="connsiteX230" fmla="*/ 2287195 w 12191989"/>
              <a:gd name="connsiteY230" fmla="*/ 2702122 h 3311526"/>
              <a:gd name="connsiteX231" fmla="*/ 2291128 w 12191989"/>
              <a:gd name="connsiteY231" fmla="*/ 2700943 h 3311526"/>
              <a:gd name="connsiteX232" fmla="*/ 2294667 w 12191989"/>
              <a:gd name="connsiteY232" fmla="*/ 2700157 h 3311526"/>
              <a:gd name="connsiteX233" fmla="*/ 2298600 w 12191989"/>
              <a:gd name="connsiteY233" fmla="*/ 2698584 h 3311526"/>
              <a:gd name="connsiteX234" fmla="*/ 2302533 w 12191989"/>
              <a:gd name="connsiteY234" fmla="*/ 2695833 h 3311526"/>
              <a:gd name="connsiteX235" fmla="*/ 2306466 w 12191989"/>
              <a:gd name="connsiteY235" fmla="*/ 2693474 h 3311526"/>
              <a:gd name="connsiteX236" fmla="*/ 2308432 w 12191989"/>
              <a:gd name="connsiteY236" fmla="*/ 2697798 h 3311526"/>
              <a:gd name="connsiteX237" fmla="*/ 2310005 w 12191989"/>
              <a:gd name="connsiteY237" fmla="*/ 2702122 h 3311526"/>
              <a:gd name="connsiteX238" fmla="*/ 2311185 w 12191989"/>
              <a:gd name="connsiteY238" fmla="*/ 2706446 h 3311526"/>
              <a:gd name="connsiteX239" fmla="*/ 2311578 w 12191989"/>
              <a:gd name="connsiteY239" fmla="*/ 2711163 h 3311526"/>
              <a:gd name="connsiteX240" fmla="*/ 2313151 w 12191989"/>
              <a:gd name="connsiteY240" fmla="*/ 2719418 h 3311526"/>
              <a:gd name="connsiteX241" fmla="*/ 2314724 w 12191989"/>
              <a:gd name="connsiteY241" fmla="*/ 2723743 h 3311526"/>
              <a:gd name="connsiteX242" fmla="*/ 2316691 w 12191989"/>
              <a:gd name="connsiteY242" fmla="*/ 2728067 h 3311526"/>
              <a:gd name="connsiteX243" fmla="*/ 2317084 w 12191989"/>
              <a:gd name="connsiteY243" fmla="*/ 2722170 h 3311526"/>
              <a:gd name="connsiteX244" fmla="*/ 2318264 w 12191989"/>
              <a:gd name="connsiteY244" fmla="*/ 2717060 h 3311526"/>
              <a:gd name="connsiteX245" fmla="*/ 2319837 w 12191989"/>
              <a:gd name="connsiteY245" fmla="*/ 2712343 h 3311526"/>
              <a:gd name="connsiteX246" fmla="*/ 2321017 w 12191989"/>
              <a:gd name="connsiteY246" fmla="*/ 2709198 h 3311526"/>
              <a:gd name="connsiteX247" fmla="*/ 2323376 w 12191989"/>
              <a:gd name="connsiteY247" fmla="*/ 2706446 h 3311526"/>
              <a:gd name="connsiteX248" fmla="*/ 2325736 w 12191989"/>
              <a:gd name="connsiteY248" fmla="*/ 2704481 h 3311526"/>
              <a:gd name="connsiteX249" fmla="*/ 2328096 w 12191989"/>
              <a:gd name="connsiteY249" fmla="*/ 2702908 h 3311526"/>
              <a:gd name="connsiteX250" fmla="*/ 2331635 w 12191989"/>
              <a:gd name="connsiteY250" fmla="*/ 2702515 h 3311526"/>
              <a:gd name="connsiteX251" fmla="*/ 2334388 w 12191989"/>
              <a:gd name="connsiteY251" fmla="*/ 2704874 h 3311526"/>
              <a:gd name="connsiteX252" fmla="*/ 2336355 w 12191989"/>
              <a:gd name="connsiteY252" fmla="*/ 2708019 h 3311526"/>
              <a:gd name="connsiteX253" fmla="*/ 2337928 w 12191989"/>
              <a:gd name="connsiteY253" fmla="*/ 2710377 h 3311526"/>
              <a:gd name="connsiteX254" fmla="*/ 2338714 w 12191989"/>
              <a:gd name="connsiteY254" fmla="*/ 2713129 h 3311526"/>
              <a:gd name="connsiteX255" fmla="*/ 2339107 w 12191989"/>
              <a:gd name="connsiteY255" fmla="*/ 2715488 h 3311526"/>
              <a:gd name="connsiteX256" fmla="*/ 2339107 w 12191989"/>
              <a:gd name="connsiteY256" fmla="*/ 2718239 h 3311526"/>
              <a:gd name="connsiteX257" fmla="*/ 2339107 w 12191989"/>
              <a:gd name="connsiteY257" fmla="*/ 2723743 h 3311526"/>
              <a:gd name="connsiteX258" fmla="*/ 2337928 w 12191989"/>
              <a:gd name="connsiteY258" fmla="*/ 2733570 h 3311526"/>
              <a:gd name="connsiteX259" fmla="*/ 2337141 w 12191989"/>
              <a:gd name="connsiteY259" fmla="*/ 2738680 h 3311526"/>
              <a:gd name="connsiteX260" fmla="*/ 2337928 w 12191989"/>
              <a:gd name="connsiteY260" fmla="*/ 2741039 h 3311526"/>
              <a:gd name="connsiteX261" fmla="*/ 2338321 w 12191989"/>
              <a:gd name="connsiteY261" fmla="*/ 2743790 h 3311526"/>
              <a:gd name="connsiteX262" fmla="*/ 2339107 w 12191989"/>
              <a:gd name="connsiteY262" fmla="*/ 2741825 h 3311526"/>
              <a:gd name="connsiteX263" fmla="*/ 2340681 w 12191989"/>
              <a:gd name="connsiteY263" fmla="*/ 2740646 h 3311526"/>
              <a:gd name="connsiteX264" fmla="*/ 2342254 w 12191989"/>
              <a:gd name="connsiteY264" fmla="*/ 2740253 h 3311526"/>
              <a:gd name="connsiteX265" fmla="*/ 2343827 w 12191989"/>
              <a:gd name="connsiteY265" fmla="*/ 2739466 h 3311526"/>
              <a:gd name="connsiteX266" fmla="*/ 2346187 w 12191989"/>
              <a:gd name="connsiteY266" fmla="*/ 2739466 h 3311526"/>
              <a:gd name="connsiteX267" fmla="*/ 2347760 w 12191989"/>
              <a:gd name="connsiteY267" fmla="*/ 2738680 h 3311526"/>
              <a:gd name="connsiteX268" fmla="*/ 2349333 w 12191989"/>
              <a:gd name="connsiteY268" fmla="*/ 2737501 h 3311526"/>
              <a:gd name="connsiteX269" fmla="*/ 2349726 w 12191989"/>
              <a:gd name="connsiteY269" fmla="*/ 2735535 h 3311526"/>
              <a:gd name="connsiteX270" fmla="*/ 2350512 w 12191989"/>
              <a:gd name="connsiteY270" fmla="*/ 2733570 h 3311526"/>
              <a:gd name="connsiteX271" fmla="*/ 2350906 w 12191989"/>
              <a:gd name="connsiteY271" fmla="*/ 2729639 h 3311526"/>
              <a:gd name="connsiteX272" fmla="*/ 2350512 w 12191989"/>
              <a:gd name="connsiteY272" fmla="*/ 2724922 h 3311526"/>
              <a:gd name="connsiteX273" fmla="*/ 2349333 w 12191989"/>
              <a:gd name="connsiteY273" fmla="*/ 2720991 h 3311526"/>
              <a:gd name="connsiteX274" fmla="*/ 2348940 w 12191989"/>
              <a:gd name="connsiteY274" fmla="*/ 2716667 h 3311526"/>
              <a:gd name="connsiteX275" fmla="*/ 2349333 w 12191989"/>
              <a:gd name="connsiteY275" fmla="*/ 2712343 h 3311526"/>
              <a:gd name="connsiteX276" fmla="*/ 2349726 w 12191989"/>
              <a:gd name="connsiteY276" fmla="*/ 2709984 h 3311526"/>
              <a:gd name="connsiteX277" fmla="*/ 2350512 w 12191989"/>
              <a:gd name="connsiteY277" fmla="*/ 2708019 h 3311526"/>
              <a:gd name="connsiteX278" fmla="*/ 2351692 w 12191989"/>
              <a:gd name="connsiteY278" fmla="*/ 2706053 h 3311526"/>
              <a:gd name="connsiteX279" fmla="*/ 2353265 w 12191989"/>
              <a:gd name="connsiteY279" fmla="*/ 2704088 h 3311526"/>
              <a:gd name="connsiteX280" fmla="*/ 2356412 w 12191989"/>
              <a:gd name="connsiteY280" fmla="*/ 2706446 h 3311526"/>
              <a:gd name="connsiteX281" fmla="*/ 2358771 w 12191989"/>
              <a:gd name="connsiteY281" fmla="*/ 2708412 h 3311526"/>
              <a:gd name="connsiteX282" fmla="*/ 2364277 w 12191989"/>
              <a:gd name="connsiteY282" fmla="*/ 2711950 h 3311526"/>
              <a:gd name="connsiteX283" fmla="*/ 2369390 w 12191989"/>
              <a:gd name="connsiteY283" fmla="*/ 2715094 h 3311526"/>
              <a:gd name="connsiteX284" fmla="*/ 2372536 w 12191989"/>
              <a:gd name="connsiteY284" fmla="*/ 2717060 h 3311526"/>
              <a:gd name="connsiteX285" fmla="*/ 2374896 w 12191989"/>
              <a:gd name="connsiteY285" fmla="*/ 2719418 h 3311526"/>
              <a:gd name="connsiteX286" fmla="*/ 2368603 w 12191989"/>
              <a:gd name="connsiteY286" fmla="*/ 2726494 h 3311526"/>
              <a:gd name="connsiteX287" fmla="*/ 2363491 w 12191989"/>
              <a:gd name="connsiteY287" fmla="*/ 2733177 h 3311526"/>
              <a:gd name="connsiteX288" fmla="*/ 2355232 w 12191989"/>
              <a:gd name="connsiteY288" fmla="*/ 2745756 h 3311526"/>
              <a:gd name="connsiteX289" fmla="*/ 2351299 w 12191989"/>
              <a:gd name="connsiteY289" fmla="*/ 2751259 h 3311526"/>
              <a:gd name="connsiteX290" fmla="*/ 2346973 w 12191989"/>
              <a:gd name="connsiteY290" fmla="*/ 2755583 h 3311526"/>
              <a:gd name="connsiteX291" fmla="*/ 2344220 w 12191989"/>
              <a:gd name="connsiteY291" fmla="*/ 2758335 h 3311526"/>
              <a:gd name="connsiteX292" fmla="*/ 2341467 w 12191989"/>
              <a:gd name="connsiteY292" fmla="*/ 2760300 h 3311526"/>
              <a:gd name="connsiteX293" fmla="*/ 2337928 w 12191989"/>
              <a:gd name="connsiteY293" fmla="*/ 2762266 h 3311526"/>
              <a:gd name="connsiteX294" fmla="*/ 2334388 w 12191989"/>
              <a:gd name="connsiteY294" fmla="*/ 2763838 h 3311526"/>
              <a:gd name="connsiteX295" fmla="*/ 2329669 w 12191989"/>
              <a:gd name="connsiteY295" fmla="*/ 2753618 h 3311526"/>
              <a:gd name="connsiteX296" fmla="*/ 2325343 w 12191989"/>
              <a:gd name="connsiteY296" fmla="*/ 2744577 h 3311526"/>
              <a:gd name="connsiteX297" fmla="*/ 2321017 w 12191989"/>
              <a:gd name="connsiteY297" fmla="*/ 2737501 h 3311526"/>
              <a:gd name="connsiteX298" fmla="*/ 2318657 w 12191989"/>
              <a:gd name="connsiteY298" fmla="*/ 2734749 h 3311526"/>
              <a:gd name="connsiteX299" fmla="*/ 2316691 w 12191989"/>
              <a:gd name="connsiteY299" fmla="*/ 2731998 h 3311526"/>
              <a:gd name="connsiteX300" fmla="*/ 2314331 w 12191989"/>
              <a:gd name="connsiteY300" fmla="*/ 2730425 h 3311526"/>
              <a:gd name="connsiteX301" fmla="*/ 2311971 w 12191989"/>
              <a:gd name="connsiteY301" fmla="*/ 2730032 h 3311526"/>
              <a:gd name="connsiteX302" fmla="*/ 2309612 w 12191989"/>
              <a:gd name="connsiteY302" fmla="*/ 2730032 h 3311526"/>
              <a:gd name="connsiteX303" fmla="*/ 2307645 w 12191989"/>
              <a:gd name="connsiteY303" fmla="*/ 2731604 h 3311526"/>
              <a:gd name="connsiteX304" fmla="*/ 2305286 w 12191989"/>
              <a:gd name="connsiteY304" fmla="*/ 2733570 h 3311526"/>
              <a:gd name="connsiteX305" fmla="*/ 2302533 w 12191989"/>
              <a:gd name="connsiteY305" fmla="*/ 2736715 h 3311526"/>
              <a:gd name="connsiteX306" fmla="*/ 2300566 w 12191989"/>
              <a:gd name="connsiteY306" fmla="*/ 2741039 h 3311526"/>
              <a:gd name="connsiteX307" fmla="*/ 2298207 w 12191989"/>
              <a:gd name="connsiteY307" fmla="*/ 2747328 h 3311526"/>
              <a:gd name="connsiteX308" fmla="*/ 2295061 w 12191989"/>
              <a:gd name="connsiteY308" fmla="*/ 2738680 h 3311526"/>
              <a:gd name="connsiteX309" fmla="*/ 2291521 w 12191989"/>
              <a:gd name="connsiteY309" fmla="*/ 2731604 h 3311526"/>
              <a:gd name="connsiteX310" fmla="*/ 2287981 w 12191989"/>
              <a:gd name="connsiteY310" fmla="*/ 2727280 h 3311526"/>
              <a:gd name="connsiteX311" fmla="*/ 2284049 w 12191989"/>
              <a:gd name="connsiteY311" fmla="*/ 2722956 h 3311526"/>
              <a:gd name="connsiteX312" fmla="*/ 2279329 w 12191989"/>
              <a:gd name="connsiteY312" fmla="*/ 2720598 h 3311526"/>
              <a:gd name="connsiteX313" fmla="*/ 2275397 w 12191989"/>
              <a:gd name="connsiteY313" fmla="*/ 2719025 h 3311526"/>
              <a:gd name="connsiteX314" fmla="*/ 2266744 w 12191989"/>
              <a:gd name="connsiteY314" fmla="*/ 2716667 h 3311526"/>
              <a:gd name="connsiteX315" fmla="*/ 2262812 w 12191989"/>
              <a:gd name="connsiteY315" fmla="*/ 2715094 h 3311526"/>
              <a:gd name="connsiteX316" fmla="*/ 2258879 w 12191989"/>
              <a:gd name="connsiteY316" fmla="*/ 2713522 h 3311526"/>
              <a:gd name="connsiteX317" fmla="*/ 2255339 w 12191989"/>
              <a:gd name="connsiteY317" fmla="*/ 2711557 h 3311526"/>
              <a:gd name="connsiteX318" fmla="*/ 2252193 w 12191989"/>
              <a:gd name="connsiteY318" fmla="*/ 2708412 h 3311526"/>
              <a:gd name="connsiteX319" fmla="*/ 2249440 w 12191989"/>
              <a:gd name="connsiteY319" fmla="*/ 2704088 h 3311526"/>
              <a:gd name="connsiteX320" fmla="*/ 2247474 w 12191989"/>
              <a:gd name="connsiteY320" fmla="*/ 2698584 h 3311526"/>
              <a:gd name="connsiteX321" fmla="*/ 2245901 w 12191989"/>
              <a:gd name="connsiteY321" fmla="*/ 2691116 h 3311526"/>
              <a:gd name="connsiteX322" fmla="*/ 2163605 w 12191989"/>
              <a:gd name="connsiteY322" fmla="*/ 2673350 h 3311526"/>
              <a:gd name="connsiteX323" fmla="*/ 2165244 w 12191989"/>
              <a:gd name="connsiteY323" fmla="*/ 2678136 h 3311526"/>
              <a:gd name="connsiteX324" fmla="*/ 2166883 w 12191989"/>
              <a:gd name="connsiteY324" fmla="*/ 2680927 h 3311526"/>
              <a:gd name="connsiteX325" fmla="*/ 2168522 w 12191989"/>
              <a:gd name="connsiteY325" fmla="*/ 2683320 h 3311526"/>
              <a:gd name="connsiteX326" fmla="*/ 2169750 w 12191989"/>
              <a:gd name="connsiteY326" fmla="*/ 2684118 h 3311526"/>
              <a:gd name="connsiteX327" fmla="*/ 2171389 w 12191989"/>
              <a:gd name="connsiteY327" fmla="*/ 2684118 h 3311526"/>
              <a:gd name="connsiteX328" fmla="*/ 2173028 w 12191989"/>
              <a:gd name="connsiteY328" fmla="*/ 2683719 h 3311526"/>
              <a:gd name="connsiteX329" fmla="*/ 2176715 w 12191989"/>
              <a:gd name="connsiteY329" fmla="*/ 2680927 h 3311526"/>
              <a:gd name="connsiteX330" fmla="*/ 2179992 w 12191989"/>
              <a:gd name="connsiteY330" fmla="*/ 2678136 h 3311526"/>
              <a:gd name="connsiteX331" fmla="*/ 2181631 w 12191989"/>
              <a:gd name="connsiteY331" fmla="*/ 2676939 h 3311526"/>
              <a:gd name="connsiteX332" fmla="*/ 2182860 w 12191989"/>
              <a:gd name="connsiteY332" fmla="*/ 2676541 h 3311526"/>
              <a:gd name="connsiteX333" fmla="*/ 2185318 w 12191989"/>
              <a:gd name="connsiteY333" fmla="*/ 2676541 h 3311526"/>
              <a:gd name="connsiteX334" fmla="*/ 2186547 w 12191989"/>
              <a:gd name="connsiteY334" fmla="*/ 2677737 h 3311526"/>
              <a:gd name="connsiteX335" fmla="*/ 2188186 w 12191989"/>
              <a:gd name="connsiteY335" fmla="*/ 2679731 h 3311526"/>
              <a:gd name="connsiteX336" fmla="*/ 2189825 w 12191989"/>
              <a:gd name="connsiteY336" fmla="*/ 2682522 h 3311526"/>
              <a:gd name="connsiteX337" fmla="*/ 2190234 w 12191989"/>
              <a:gd name="connsiteY337" fmla="*/ 2687707 h 3311526"/>
              <a:gd name="connsiteX338" fmla="*/ 2189825 w 12191989"/>
              <a:gd name="connsiteY338" fmla="*/ 2691695 h 3311526"/>
              <a:gd name="connsiteX339" fmla="*/ 2189415 w 12191989"/>
              <a:gd name="connsiteY339" fmla="*/ 2694885 h 3311526"/>
              <a:gd name="connsiteX340" fmla="*/ 2188186 w 12191989"/>
              <a:gd name="connsiteY340" fmla="*/ 2698075 h 3311526"/>
              <a:gd name="connsiteX341" fmla="*/ 2186547 w 12191989"/>
              <a:gd name="connsiteY341" fmla="*/ 2700069 h 3311526"/>
              <a:gd name="connsiteX342" fmla="*/ 2184499 w 12191989"/>
              <a:gd name="connsiteY342" fmla="*/ 2701665 h 3311526"/>
              <a:gd name="connsiteX343" fmla="*/ 2180812 w 12191989"/>
              <a:gd name="connsiteY343" fmla="*/ 2704057 h 3311526"/>
              <a:gd name="connsiteX344" fmla="*/ 2177124 w 12191989"/>
              <a:gd name="connsiteY344" fmla="*/ 2706450 h 3311526"/>
              <a:gd name="connsiteX345" fmla="*/ 2175896 w 12191989"/>
              <a:gd name="connsiteY345" fmla="*/ 2708045 h 3311526"/>
              <a:gd name="connsiteX346" fmla="*/ 2174257 w 12191989"/>
              <a:gd name="connsiteY346" fmla="*/ 2709640 h 3311526"/>
              <a:gd name="connsiteX347" fmla="*/ 2173028 w 12191989"/>
              <a:gd name="connsiteY347" fmla="*/ 2711634 h 3311526"/>
              <a:gd name="connsiteX348" fmla="*/ 2172618 w 12191989"/>
              <a:gd name="connsiteY348" fmla="*/ 2714825 h 3311526"/>
              <a:gd name="connsiteX349" fmla="*/ 2173028 w 12191989"/>
              <a:gd name="connsiteY349" fmla="*/ 2718414 h 3311526"/>
              <a:gd name="connsiteX350" fmla="*/ 2173437 w 12191989"/>
              <a:gd name="connsiteY350" fmla="*/ 2722402 h 3311526"/>
              <a:gd name="connsiteX351" fmla="*/ 2174666 w 12191989"/>
              <a:gd name="connsiteY351" fmla="*/ 2724396 h 3311526"/>
              <a:gd name="connsiteX352" fmla="*/ 2176305 w 12191989"/>
              <a:gd name="connsiteY352" fmla="*/ 2725991 h 3311526"/>
              <a:gd name="connsiteX353" fmla="*/ 2177944 w 12191989"/>
              <a:gd name="connsiteY353" fmla="*/ 2727187 h 3311526"/>
              <a:gd name="connsiteX354" fmla="*/ 2179582 w 12191989"/>
              <a:gd name="connsiteY354" fmla="*/ 2727985 h 3311526"/>
              <a:gd name="connsiteX355" fmla="*/ 2183679 w 12191989"/>
              <a:gd name="connsiteY355" fmla="*/ 2729580 h 3311526"/>
              <a:gd name="connsiteX356" fmla="*/ 2187776 w 12191989"/>
              <a:gd name="connsiteY356" fmla="*/ 2731175 h 3311526"/>
              <a:gd name="connsiteX357" fmla="*/ 2191053 w 12191989"/>
              <a:gd name="connsiteY357" fmla="*/ 2732770 h 3311526"/>
              <a:gd name="connsiteX358" fmla="*/ 2192283 w 12191989"/>
              <a:gd name="connsiteY358" fmla="*/ 2733967 h 3311526"/>
              <a:gd name="connsiteX359" fmla="*/ 2193512 w 12191989"/>
              <a:gd name="connsiteY359" fmla="*/ 2735562 h 3311526"/>
              <a:gd name="connsiteX360" fmla="*/ 2193921 w 12191989"/>
              <a:gd name="connsiteY360" fmla="*/ 2737157 h 3311526"/>
              <a:gd name="connsiteX361" fmla="*/ 2193921 w 12191989"/>
              <a:gd name="connsiteY361" fmla="*/ 2739151 h 3311526"/>
              <a:gd name="connsiteX362" fmla="*/ 2193512 w 12191989"/>
              <a:gd name="connsiteY362" fmla="*/ 2741943 h 3311526"/>
              <a:gd name="connsiteX363" fmla="*/ 2192283 w 12191989"/>
              <a:gd name="connsiteY363" fmla="*/ 2744734 h 3311526"/>
              <a:gd name="connsiteX364" fmla="*/ 2190234 w 12191989"/>
              <a:gd name="connsiteY364" fmla="*/ 2743139 h 3311526"/>
              <a:gd name="connsiteX365" fmla="*/ 2188186 w 12191989"/>
              <a:gd name="connsiteY365" fmla="*/ 2741943 h 3311526"/>
              <a:gd name="connsiteX366" fmla="*/ 2186547 w 12191989"/>
              <a:gd name="connsiteY366" fmla="*/ 2741145 h 3311526"/>
              <a:gd name="connsiteX367" fmla="*/ 2184499 w 12191989"/>
              <a:gd name="connsiteY367" fmla="*/ 2740746 h 3311526"/>
              <a:gd name="connsiteX368" fmla="*/ 2182860 w 12191989"/>
              <a:gd name="connsiteY368" fmla="*/ 2740746 h 3311526"/>
              <a:gd name="connsiteX369" fmla="*/ 2180812 w 12191989"/>
              <a:gd name="connsiteY369" fmla="*/ 2740746 h 3311526"/>
              <a:gd name="connsiteX370" fmla="*/ 2177124 w 12191989"/>
              <a:gd name="connsiteY370" fmla="*/ 2741943 h 3311526"/>
              <a:gd name="connsiteX371" fmla="*/ 2173028 w 12191989"/>
              <a:gd name="connsiteY371" fmla="*/ 2744335 h 3311526"/>
              <a:gd name="connsiteX372" fmla="*/ 2169341 w 12191989"/>
              <a:gd name="connsiteY372" fmla="*/ 2747526 h 3311526"/>
              <a:gd name="connsiteX373" fmla="*/ 2165654 w 12191989"/>
              <a:gd name="connsiteY373" fmla="*/ 2751514 h 3311526"/>
              <a:gd name="connsiteX374" fmla="*/ 2161557 w 12191989"/>
              <a:gd name="connsiteY374" fmla="*/ 2755900 h 3311526"/>
              <a:gd name="connsiteX375" fmla="*/ 2159099 w 12191989"/>
              <a:gd name="connsiteY375" fmla="*/ 2748722 h 3311526"/>
              <a:gd name="connsiteX376" fmla="*/ 2157460 w 12191989"/>
              <a:gd name="connsiteY376" fmla="*/ 2741943 h 3311526"/>
              <a:gd name="connsiteX377" fmla="*/ 2156231 w 12191989"/>
              <a:gd name="connsiteY377" fmla="*/ 2735562 h 3311526"/>
              <a:gd name="connsiteX378" fmla="*/ 2155822 w 12191989"/>
              <a:gd name="connsiteY378" fmla="*/ 2729580 h 3311526"/>
              <a:gd name="connsiteX379" fmla="*/ 2155822 w 12191989"/>
              <a:gd name="connsiteY379" fmla="*/ 2724396 h 3311526"/>
              <a:gd name="connsiteX380" fmla="*/ 2155822 w 12191989"/>
              <a:gd name="connsiteY380" fmla="*/ 2719211 h 3311526"/>
              <a:gd name="connsiteX381" fmla="*/ 2157870 w 12191989"/>
              <a:gd name="connsiteY381" fmla="*/ 2710039 h 3311526"/>
              <a:gd name="connsiteX382" fmla="*/ 2159918 w 12191989"/>
              <a:gd name="connsiteY382" fmla="*/ 2701665 h 3311526"/>
              <a:gd name="connsiteX383" fmla="*/ 2161967 w 12191989"/>
              <a:gd name="connsiteY383" fmla="*/ 2692891 h 3311526"/>
              <a:gd name="connsiteX384" fmla="*/ 2163196 w 12191989"/>
              <a:gd name="connsiteY384" fmla="*/ 2688106 h 3311526"/>
              <a:gd name="connsiteX385" fmla="*/ 2163605 w 12191989"/>
              <a:gd name="connsiteY385" fmla="*/ 2683719 h 3311526"/>
              <a:gd name="connsiteX386" fmla="*/ 2163605 w 12191989"/>
              <a:gd name="connsiteY386" fmla="*/ 2678535 h 3311526"/>
              <a:gd name="connsiteX387" fmla="*/ 1709734 w 12191989"/>
              <a:gd name="connsiteY387" fmla="*/ 2663825 h 3311526"/>
              <a:gd name="connsiteX388" fmla="*/ 1707372 w 12191989"/>
              <a:gd name="connsiteY388" fmla="*/ 2673679 h 3311526"/>
              <a:gd name="connsiteX389" fmla="*/ 1705798 w 12191989"/>
              <a:gd name="connsiteY389" fmla="*/ 2683926 h 3311526"/>
              <a:gd name="connsiteX390" fmla="*/ 1704224 w 12191989"/>
              <a:gd name="connsiteY390" fmla="*/ 2693780 h 3311526"/>
              <a:gd name="connsiteX391" fmla="*/ 1701862 w 12191989"/>
              <a:gd name="connsiteY391" fmla="*/ 2704027 h 3311526"/>
              <a:gd name="connsiteX392" fmla="*/ 1694777 w 12191989"/>
              <a:gd name="connsiteY392" fmla="*/ 2697327 h 3311526"/>
              <a:gd name="connsiteX393" fmla="*/ 1691235 w 12191989"/>
              <a:gd name="connsiteY393" fmla="*/ 2694568 h 3311526"/>
              <a:gd name="connsiteX394" fmla="*/ 1687693 w 12191989"/>
              <a:gd name="connsiteY394" fmla="*/ 2691809 h 3311526"/>
              <a:gd name="connsiteX395" fmla="*/ 1684151 w 12191989"/>
              <a:gd name="connsiteY395" fmla="*/ 2689838 h 3311526"/>
              <a:gd name="connsiteX396" fmla="*/ 1680215 w 12191989"/>
              <a:gd name="connsiteY396" fmla="*/ 2688262 h 3311526"/>
              <a:gd name="connsiteX397" fmla="*/ 1676672 w 12191989"/>
              <a:gd name="connsiteY397" fmla="*/ 2687474 h 3311526"/>
              <a:gd name="connsiteX398" fmla="*/ 1673130 w 12191989"/>
              <a:gd name="connsiteY398" fmla="*/ 2687079 h 3311526"/>
              <a:gd name="connsiteX399" fmla="*/ 1669587 w 12191989"/>
              <a:gd name="connsiteY399" fmla="*/ 2687474 h 3311526"/>
              <a:gd name="connsiteX400" fmla="*/ 1666045 w 12191989"/>
              <a:gd name="connsiteY400" fmla="*/ 2688262 h 3311526"/>
              <a:gd name="connsiteX401" fmla="*/ 1662109 w 12191989"/>
              <a:gd name="connsiteY401" fmla="*/ 2689838 h 3311526"/>
              <a:gd name="connsiteX402" fmla="*/ 1658567 w 12191989"/>
              <a:gd name="connsiteY402" fmla="*/ 2692597 h 3311526"/>
              <a:gd name="connsiteX403" fmla="*/ 1655024 w 12191989"/>
              <a:gd name="connsiteY403" fmla="*/ 2696145 h 3311526"/>
              <a:gd name="connsiteX404" fmla="*/ 1650695 w 12191989"/>
              <a:gd name="connsiteY404" fmla="*/ 2700480 h 3311526"/>
              <a:gd name="connsiteX405" fmla="*/ 1647546 w 12191989"/>
              <a:gd name="connsiteY405" fmla="*/ 2705998 h 3311526"/>
              <a:gd name="connsiteX406" fmla="*/ 1643217 w 12191989"/>
              <a:gd name="connsiteY406" fmla="*/ 2712698 h 3311526"/>
              <a:gd name="connsiteX407" fmla="*/ 1641249 w 12191989"/>
              <a:gd name="connsiteY407" fmla="*/ 2711122 h 3311526"/>
              <a:gd name="connsiteX408" fmla="*/ 1639674 w 12191989"/>
              <a:gd name="connsiteY408" fmla="*/ 2709151 h 3311526"/>
              <a:gd name="connsiteX409" fmla="*/ 1638493 w 12191989"/>
              <a:gd name="connsiteY409" fmla="*/ 2705998 h 3311526"/>
              <a:gd name="connsiteX410" fmla="*/ 1637313 w 12191989"/>
              <a:gd name="connsiteY410" fmla="*/ 2702845 h 3311526"/>
              <a:gd name="connsiteX411" fmla="*/ 1636132 w 12191989"/>
              <a:gd name="connsiteY411" fmla="*/ 2696539 h 3311526"/>
              <a:gd name="connsiteX412" fmla="*/ 1635738 w 12191989"/>
              <a:gd name="connsiteY412" fmla="*/ 2690627 h 3311526"/>
              <a:gd name="connsiteX413" fmla="*/ 1635345 w 12191989"/>
              <a:gd name="connsiteY413" fmla="*/ 2684715 h 3311526"/>
              <a:gd name="connsiteX414" fmla="*/ 1634951 w 12191989"/>
              <a:gd name="connsiteY414" fmla="*/ 2682744 h 3311526"/>
              <a:gd name="connsiteX415" fmla="*/ 1634164 w 12191989"/>
              <a:gd name="connsiteY415" fmla="*/ 2681167 h 3311526"/>
              <a:gd name="connsiteX416" fmla="*/ 1633770 w 12191989"/>
              <a:gd name="connsiteY416" fmla="*/ 2680773 h 3311526"/>
              <a:gd name="connsiteX417" fmla="*/ 1632590 w 12191989"/>
              <a:gd name="connsiteY417" fmla="*/ 2680773 h 3311526"/>
              <a:gd name="connsiteX418" fmla="*/ 1631409 w 12191989"/>
              <a:gd name="connsiteY418" fmla="*/ 2681956 h 3311526"/>
              <a:gd name="connsiteX419" fmla="*/ 1629834 w 12191989"/>
              <a:gd name="connsiteY419" fmla="*/ 2684320 h 3311526"/>
              <a:gd name="connsiteX420" fmla="*/ 1628653 w 12191989"/>
              <a:gd name="connsiteY420" fmla="*/ 2686291 h 3311526"/>
              <a:gd name="connsiteX421" fmla="*/ 1627866 w 12191989"/>
              <a:gd name="connsiteY421" fmla="*/ 2689444 h 3311526"/>
              <a:gd name="connsiteX422" fmla="*/ 1626686 w 12191989"/>
              <a:gd name="connsiteY422" fmla="*/ 2696933 h 3311526"/>
              <a:gd name="connsiteX423" fmla="*/ 1624718 w 12191989"/>
              <a:gd name="connsiteY423" fmla="*/ 2713092 h 3311526"/>
              <a:gd name="connsiteX424" fmla="*/ 1623143 w 12191989"/>
              <a:gd name="connsiteY424" fmla="*/ 2718610 h 3311526"/>
              <a:gd name="connsiteX425" fmla="*/ 1622356 w 12191989"/>
              <a:gd name="connsiteY425" fmla="*/ 2720581 h 3311526"/>
              <a:gd name="connsiteX426" fmla="*/ 1621175 w 12191989"/>
              <a:gd name="connsiteY426" fmla="*/ 2720975 h 3311526"/>
              <a:gd name="connsiteX427" fmla="*/ 1619994 w 12191989"/>
              <a:gd name="connsiteY427" fmla="*/ 2720581 h 3311526"/>
              <a:gd name="connsiteX428" fmla="*/ 1618814 w 12191989"/>
              <a:gd name="connsiteY428" fmla="*/ 2718610 h 3311526"/>
              <a:gd name="connsiteX429" fmla="*/ 1616846 w 12191989"/>
              <a:gd name="connsiteY429" fmla="*/ 2715457 h 3311526"/>
              <a:gd name="connsiteX430" fmla="*/ 1614484 w 12191989"/>
              <a:gd name="connsiteY430" fmla="*/ 2710728 h 3311526"/>
              <a:gd name="connsiteX431" fmla="*/ 1615271 w 12191989"/>
              <a:gd name="connsiteY431" fmla="*/ 2702845 h 3311526"/>
              <a:gd name="connsiteX432" fmla="*/ 1616846 w 12191989"/>
              <a:gd name="connsiteY432" fmla="*/ 2697327 h 3311526"/>
              <a:gd name="connsiteX433" fmla="*/ 1618814 w 12191989"/>
              <a:gd name="connsiteY433" fmla="*/ 2693386 h 3311526"/>
              <a:gd name="connsiteX434" fmla="*/ 1621175 w 12191989"/>
              <a:gd name="connsiteY434" fmla="*/ 2689838 h 3311526"/>
              <a:gd name="connsiteX435" fmla="*/ 1623537 w 12191989"/>
              <a:gd name="connsiteY435" fmla="*/ 2685897 h 3311526"/>
              <a:gd name="connsiteX436" fmla="*/ 1627079 w 12191989"/>
              <a:gd name="connsiteY436" fmla="*/ 2680773 h 3311526"/>
              <a:gd name="connsiteX437" fmla="*/ 1630228 w 12191989"/>
              <a:gd name="connsiteY437" fmla="*/ 2673679 h 3311526"/>
              <a:gd name="connsiteX438" fmla="*/ 1633770 w 12191989"/>
              <a:gd name="connsiteY438" fmla="*/ 2664219 h 3311526"/>
              <a:gd name="connsiteX439" fmla="*/ 1638493 w 12191989"/>
              <a:gd name="connsiteY439" fmla="*/ 2668161 h 3311526"/>
              <a:gd name="connsiteX440" fmla="*/ 1644004 w 12191989"/>
              <a:gd name="connsiteY440" fmla="*/ 2671708 h 3311526"/>
              <a:gd name="connsiteX441" fmla="*/ 1648727 w 12191989"/>
              <a:gd name="connsiteY441" fmla="*/ 2674861 h 3311526"/>
              <a:gd name="connsiteX442" fmla="*/ 1653844 w 12191989"/>
              <a:gd name="connsiteY442" fmla="*/ 2677226 h 3311526"/>
              <a:gd name="connsiteX443" fmla="*/ 1659354 w 12191989"/>
              <a:gd name="connsiteY443" fmla="*/ 2678802 h 3311526"/>
              <a:gd name="connsiteX444" fmla="*/ 1664864 w 12191989"/>
              <a:gd name="connsiteY444" fmla="*/ 2679985 h 3311526"/>
              <a:gd name="connsiteX445" fmla="*/ 1669981 w 12191989"/>
              <a:gd name="connsiteY445" fmla="*/ 2680379 h 3311526"/>
              <a:gd name="connsiteX446" fmla="*/ 1675491 w 12191989"/>
              <a:gd name="connsiteY446" fmla="*/ 2680379 h 3311526"/>
              <a:gd name="connsiteX447" fmla="*/ 1680608 w 12191989"/>
              <a:gd name="connsiteY447" fmla="*/ 2679985 h 3311526"/>
              <a:gd name="connsiteX448" fmla="*/ 1685725 w 12191989"/>
              <a:gd name="connsiteY448" fmla="*/ 2678802 h 3311526"/>
              <a:gd name="connsiteX449" fmla="*/ 1690054 w 12191989"/>
              <a:gd name="connsiteY449" fmla="*/ 2677226 h 3311526"/>
              <a:gd name="connsiteX450" fmla="*/ 1694777 w 12191989"/>
              <a:gd name="connsiteY450" fmla="*/ 2675649 h 3311526"/>
              <a:gd name="connsiteX451" fmla="*/ 1699107 w 12191989"/>
              <a:gd name="connsiteY451" fmla="*/ 2673285 h 3311526"/>
              <a:gd name="connsiteX452" fmla="*/ 1702649 w 12191989"/>
              <a:gd name="connsiteY452" fmla="*/ 2670131 h 3311526"/>
              <a:gd name="connsiteX453" fmla="*/ 1706585 w 12191989"/>
              <a:gd name="connsiteY453" fmla="*/ 2667372 h 3311526"/>
              <a:gd name="connsiteX454" fmla="*/ 2131354 w 12191989"/>
              <a:gd name="connsiteY454" fmla="*/ 2651125 h 3311526"/>
              <a:gd name="connsiteX455" fmla="*/ 2135777 w 12191989"/>
              <a:gd name="connsiteY455" fmla="*/ 2659025 h 3311526"/>
              <a:gd name="connsiteX456" fmla="*/ 2139395 w 12191989"/>
              <a:gd name="connsiteY456" fmla="*/ 2664554 h 3311526"/>
              <a:gd name="connsiteX457" fmla="*/ 2144221 w 12191989"/>
              <a:gd name="connsiteY457" fmla="*/ 2671269 h 3311526"/>
              <a:gd name="connsiteX458" fmla="*/ 2146230 w 12191989"/>
              <a:gd name="connsiteY458" fmla="*/ 2674034 h 3311526"/>
              <a:gd name="connsiteX459" fmla="*/ 2148642 w 12191989"/>
              <a:gd name="connsiteY459" fmla="*/ 2678379 h 3311526"/>
              <a:gd name="connsiteX460" fmla="*/ 2150653 w 12191989"/>
              <a:gd name="connsiteY460" fmla="*/ 2684303 h 3311526"/>
              <a:gd name="connsiteX461" fmla="*/ 2152664 w 12191989"/>
              <a:gd name="connsiteY461" fmla="*/ 2693783 h 3311526"/>
              <a:gd name="connsiteX462" fmla="*/ 2149448 w 12191989"/>
              <a:gd name="connsiteY462" fmla="*/ 2692993 h 3311526"/>
              <a:gd name="connsiteX463" fmla="*/ 2146230 w 12191989"/>
              <a:gd name="connsiteY463" fmla="*/ 2692203 h 3311526"/>
              <a:gd name="connsiteX464" fmla="*/ 2143818 w 12191989"/>
              <a:gd name="connsiteY464" fmla="*/ 2692203 h 3311526"/>
              <a:gd name="connsiteX465" fmla="*/ 2141405 w 12191989"/>
              <a:gd name="connsiteY465" fmla="*/ 2692993 h 3311526"/>
              <a:gd name="connsiteX466" fmla="*/ 2138593 w 12191989"/>
              <a:gd name="connsiteY466" fmla="*/ 2693388 h 3311526"/>
              <a:gd name="connsiteX467" fmla="*/ 2136581 w 12191989"/>
              <a:gd name="connsiteY467" fmla="*/ 2694178 h 3311526"/>
              <a:gd name="connsiteX468" fmla="*/ 2132158 w 12191989"/>
              <a:gd name="connsiteY468" fmla="*/ 2697337 h 3311526"/>
              <a:gd name="connsiteX469" fmla="*/ 2128540 w 12191989"/>
              <a:gd name="connsiteY469" fmla="*/ 2700892 h 3311526"/>
              <a:gd name="connsiteX470" fmla="*/ 2125324 w 12191989"/>
              <a:gd name="connsiteY470" fmla="*/ 2705632 h 3311526"/>
              <a:gd name="connsiteX471" fmla="*/ 2122104 w 12191989"/>
              <a:gd name="connsiteY471" fmla="*/ 2709977 h 3311526"/>
              <a:gd name="connsiteX472" fmla="*/ 2119291 w 12191989"/>
              <a:gd name="connsiteY472" fmla="*/ 2715111 h 3311526"/>
              <a:gd name="connsiteX473" fmla="*/ 2113662 w 12191989"/>
              <a:gd name="connsiteY473" fmla="*/ 2724196 h 3311526"/>
              <a:gd name="connsiteX474" fmla="*/ 2110848 w 12191989"/>
              <a:gd name="connsiteY474" fmla="*/ 2728146 h 3311526"/>
              <a:gd name="connsiteX475" fmla="*/ 2108032 w 12191989"/>
              <a:gd name="connsiteY475" fmla="*/ 2731305 h 3311526"/>
              <a:gd name="connsiteX476" fmla="*/ 2106423 w 12191989"/>
              <a:gd name="connsiteY476" fmla="*/ 2732095 h 3311526"/>
              <a:gd name="connsiteX477" fmla="*/ 2104817 w 12191989"/>
              <a:gd name="connsiteY477" fmla="*/ 2733280 h 3311526"/>
              <a:gd name="connsiteX478" fmla="*/ 2102806 w 12191989"/>
              <a:gd name="connsiteY478" fmla="*/ 2733675 h 3311526"/>
              <a:gd name="connsiteX479" fmla="*/ 2101198 w 12191989"/>
              <a:gd name="connsiteY479" fmla="*/ 2733675 h 3311526"/>
              <a:gd name="connsiteX480" fmla="*/ 2099186 w 12191989"/>
              <a:gd name="connsiteY480" fmla="*/ 2733280 h 3311526"/>
              <a:gd name="connsiteX481" fmla="*/ 2097178 w 12191989"/>
              <a:gd name="connsiteY481" fmla="*/ 2732885 h 3311526"/>
              <a:gd name="connsiteX482" fmla="*/ 2095164 w 12191989"/>
              <a:gd name="connsiteY482" fmla="*/ 2731700 h 3311526"/>
              <a:gd name="connsiteX483" fmla="*/ 2092349 w 12191989"/>
              <a:gd name="connsiteY483" fmla="*/ 2729725 h 3311526"/>
              <a:gd name="connsiteX484" fmla="*/ 2099590 w 12191989"/>
              <a:gd name="connsiteY484" fmla="*/ 2718666 h 3311526"/>
              <a:gd name="connsiteX485" fmla="*/ 2102806 w 12191989"/>
              <a:gd name="connsiteY485" fmla="*/ 2712347 h 3311526"/>
              <a:gd name="connsiteX486" fmla="*/ 2105218 w 12191989"/>
              <a:gd name="connsiteY486" fmla="*/ 2706817 h 3311526"/>
              <a:gd name="connsiteX487" fmla="*/ 2106827 w 12191989"/>
              <a:gd name="connsiteY487" fmla="*/ 2700892 h 3311526"/>
              <a:gd name="connsiteX488" fmla="*/ 2107228 w 12191989"/>
              <a:gd name="connsiteY488" fmla="*/ 2695363 h 3311526"/>
              <a:gd name="connsiteX489" fmla="*/ 2107228 w 12191989"/>
              <a:gd name="connsiteY489" fmla="*/ 2692203 h 3311526"/>
              <a:gd name="connsiteX490" fmla="*/ 2106827 w 12191989"/>
              <a:gd name="connsiteY490" fmla="*/ 2689438 h 3311526"/>
              <a:gd name="connsiteX491" fmla="*/ 2105620 w 12191989"/>
              <a:gd name="connsiteY491" fmla="*/ 2686278 h 3311526"/>
              <a:gd name="connsiteX492" fmla="*/ 2104817 w 12191989"/>
              <a:gd name="connsiteY492" fmla="*/ 2683118 h 3311526"/>
              <a:gd name="connsiteX493" fmla="*/ 2101600 w 12191989"/>
              <a:gd name="connsiteY493" fmla="*/ 2681538 h 3311526"/>
              <a:gd name="connsiteX494" fmla="*/ 2099186 w 12191989"/>
              <a:gd name="connsiteY494" fmla="*/ 2680748 h 3311526"/>
              <a:gd name="connsiteX495" fmla="*/ 2096370 w 12191989"/>
              <a:gd name="connsiteY495" fmla="*/ 2680353 h 3311526"/>
              <a:gd name="connsiteX496" fmla="*/ 2093555 w 12191989"/>
              <a:gd name="connsiteY496" fmla="*/ 2680748 h 3311526"/>
              <a:gd name="connsiteX497" fmla="*/ 2087926 w 12191989"/>
              <a:gd name="connsiteY497" fmla="*/ 2681538 h 3311526"/>
              <a:gd name="connsiteX498" fmla="*/ 2082297 w 12191989"/>
              <a:gd name="connsiteY498" fmla="*/ 2682723 h 3311526"/>
              <a:gd name="connsiteX499" fmla="*/ 2079483 w 12191989"/>
              <a:gd name="connsiteY499" fmla="*/ 2682723 h 3311526"/>
              <a:gd name="connsiteX500" fmla="*/ 2077070 w 12191989"/>
              <a:gd name="connsiteY500" fmla="*/ 2682723 h 3311526"/>
              <a:gd name="connsiteX501" fmla="*/ 2073854 w 12191989"/>
              <a:gd name="connsiteY501" fmla="*/ 2682328 h 3311526"/>
              <a:gd name="connsiteX502" fmla="*/ 2071441 w 12191989"/>
              <a:gd name="connsiteY502" fmla="*/ 2680748 h 3311526"/>
              <a:gd name="connsiteX503" fmla="*/ 2068627 w 12191989"/>
              <a:gd name="connsiteY503" fmla="*/ 2678379 h 3311526"/>
              <a:gd name="connsiteX504" fmla="*/ 2065813 w 12191989"/>
              <a:gd name="connsiteY504" fmla="*/ 2675219 h 3311526"/>
              <a:gd name="connsiteX505" fmla="*/ 2062998 w 12191989"/>
              <a:gd name="connsiteY505" fmla="*/ 2671269 h 3311526"/>
              <a:gd name="connsiteX506" fmla="*/ 2060585 w 12191989"/>
              <a:gd name="connsiteY506" fmla="*/ 2665739 h 3311526"/>
              <a:gd name="connsiteX507" fmla="*/ 2062998 w 12191989"/>
              <a:gd name="connsiteY507" fmla="*/ 2663370 h 3311526"/>
              <a:gd name="connsiteX508" fmla="*/ 2065813 w 12191989"/>
              <a:gd name="connsiteY508" fmla="*/ 2662185 h 3311526"/>
              <a:gd name="connsiteX509" fmla="*/ 2068225 w 12191989"/>
              <a:gd name="connsiteY509" fmla="*/ 2660605 h 3311526"/>
              <a:gd name="connsiteX510" fmla="*/ 2070638 w 12191989"/>
              <a:gd name="connsiteY510" fmla="*/ 2659420 h 3311526"/>
              <a:gd name="connsiteX511" fmla="*/ 2075864 w 12191989"/>
              <a:gd name="connsiteY511" fmla="*/ 2658630 h 3311526"/>
              <a:gd name="connsiteX512" fmla="*/ 2081092 w 12191989"/>
              <a:gd name="connsiteY512" fmla="*/ 2658630 h 3311526"/>
              <a:gd name="connsiteX513" fmla="*/ 2086318 w 12191989"/>
              <a:gd name="connsiteY513" fmla="*/ 2659420 h 3311526"/>
              <a:gd name="connsiteX514" fmla="*/ 2091545 w 12191989"/>
              <a:gd name="connsiteY514" fmla="*/ 2661395 h 3311526"/>
              <a:gd name="connsiteX515" fmla="*/ 2095968 w 12191989"/>
              <a:gd name="connsiteY515" fmla="*/ 2664159 h 3311526"/>
              <a:gd name="connsiteX516" fmla="*/ 2101198 w 12191989"/>
              <a:gd name="connsiteY516" fmla="*/ 2666924 h 3311526"/>
              <a:gd name="connsiteX517" fmla="*/ 2111249 w 12191989"/>
              <a:gd name="connsiteY517" fmla="*/ 2673639 h 3311526"/>
              <a:gd name="connsiteX518" fmla="*/ 2121302 w 12191989"/>
              <a:gd name="connsiteY518" fmla="*/ 2679564 h 3311526"/>
              <a:gd name="connsiteX519" fmla="*/ 2126530 w 12191989"/>
              <a:gd name="connsiteY519" fmla="*/ 2682328 h 3311526"/>
              <a:gd name="connsiteX520" fmla="*/ 2131354 w 12191989"/>
              <a:gd name="connsiteY520" fmla="*/ 2684303 h 3311526"/>
              <a:gd name="connsiteX521" fmla="*/ 2136581 w 12191989"/>
              <a:gd name="connsiteY521" fmla="*/ 2685883 h 3311526"/>
              <a:gd name="connsiteX522" fmla="*/ 2141809 w 12191989"/>
              <a:gd name="connsiteY522" fmla="*/ 2685883 h 3311526"/>
              <a:gd name="connsiteX523" fmla="*/ 2140601 w 12191989"/>
              <a:gd name="connsiteY523" fmla="*/ 2681538 h 3311526"/>
              <a:gd name="connsiteX524" fmla="*/ 2139395 w 12191989"/>
              <a:gd name="connsiteY524" fmla="*/ 2678379 h 3311526"/>
              <a:gd name="connsiteX525" fmla="*/ 2137787 w 12191989"/>
              <a:gd name="connsiteY525" fmla="*/ 2675219 h 3311526"/>
              <a:gd name="connsiteX526" fmla="*/ 2135777 w 12191989"/>
              <a:gd name="connsiteY526" fmla="*/ 2673244 h 3311526"/>
              <a:gd name="connsiteX527" fmla="*/ 2133364 w 12191989"/>
              <a:gd name="connsiteY527" fmla="*/ 2671269 h 3311526"/>
              <a:gd name="connsiteX528" fmla="*/ 2132158 w 12191989"/>
              <a:gd name="connsiteY528" fmla="*/ 2669689 h 3311526"/>
              <a:gd name="connsiteX529" fmla="*/ 2128540 w 12191989"/>
              <a:gd name="connsiteY529" fmla="*/ 2668109 h 3311526"/>
              <a:gd name="connsiteX530" fmla="*/ 2126928 w 12191989"/>
              <a:gd name="connsiteY530" fmla="*/ 2666924 h 3311526"/>
              <a:gd name="connsiteX531" fmla="*/ 2125723 w 12191989"/>
              <a:gd name="connsiteY531" fmla="*/ 2666134 h 3311526"/>
              <a:gd name="connsiteX532" fmla="*/ 2125324 w 12191989"/>
              <a:gd name="connsiteY532" fmla="*/ 2664554 h 3311526"/>
              <a:gd name="connsiteX533" fmla="*/ 2125324 w 12191989"/>
              <a:gd name="connsiteY533" fmla="*/ 2662975 h 3311526"/>
              <a:gd name="connsiteX534" fmla="*/ 2125723 w 12191989"/>
              <a:gd name="connsiteY534" fmla="*/ 2661000 h 3311526"/>
              <a:gd name="connsiteX535" fmla="*/ 2126928 w 12191989"/>
              <a:gd name="connsiteY535" fmla="*/ 2658630 h 3311526"/>
              <a:gd name="connsiteX536" fmla="*/ 1376374 w 12191989"/>
              <a:gd name="connsiteY536" fmla="*/ 2638425 h 3311526"/>
              <a:gd name="connsiteX537" fmla="*/ 1378755 w 12191989"/>
              <a:gd name="connsiteY537" fmla="*/ 2638835 h 3311526"/>
              <a:gd name="connsiteX538" fmla="*/ 1380740 w 12191989"/>
              <a:gd name="connsiteY538" fmla="*/ 2640064 h 3311526"/>
              <a:gd name="connsiteX539" fmla="*/ 1382328 w 12191989"/>
              <a:gd name="connsiteY539" fmla="*/ 2641703 h 3311526"/>
              <a:gd name="connsiteX540" fmla="*/ 1383518 w 12191989"/>
              <a:gd name="connsiteY540" fmla="*/ 2644161 h 3311526"/>
              <a:gd name="connsiteX541" fmla="*/ 1384312 w 12191989"/>
              <a:gd name="connsiteY541" fmla="*/ 2647438 h 3311526"/>
              <a:gd name="connsiteX542" fmla="*/ 1384312 w 12191989"/>
              <a:gd name="connsiteY542" fmla="*/ 2651945 h 3311526"/>
              <a:gd name="connsiteX543" fmla="*/ 1383518 w 12191989"/>
              <a:gd name="connsiteY543" fmla="*/ 2657680 h 3311526"/>
              <a:gd name="connsiteX544" fmla="*/ 1382328 w 12191989"/>
              <a:gd name="connsiteY544" fmla="*/ 2657270 h 3311526"/>
              <a:gd name="connsiteX545" fmla="*/ 1379946 w 12191989"/>
              <a:gd name="connsiteY545" fmla="*/ 2656861 h 3311526"/>
              <a:gd name="connsiteX546" fmla="*/ 1377565 w 12191989"/>
              <a:gd name="connsiteY546" fmla="*/ 2657270 h 3311526"/>
              <a:gd name="connsiteX547" fmla="*/ 1375183 w 12191989"/>
              <a:gd name="connsiteY547" fmla="*/ 2658090 h 3311526"/>
              <a:gd name="connsiteX548" fmla="*/ 1370024 w 12191989"/>
              <a:gd name="connsiteY548" fmla="*/ 2660958 h 3311526"/>
              <a:gd name="connsiteX549" fmla="*/ 1364468 w 12191989"/>
              <a:gd name="connsiteY549" fmla="*/ 2663006 h 3311526"/>
              <a:gd name="connsiteX550" fmla="*/ 1361690 w 12191989"/>
              <a:gd name="connsiteY550" fmla="*/ 2663825 h 3311526"/>
              <a:gd name="connsiteX551" fmla="*/ 1359308 w 12191989"/>
              <a:gd name="connsiteY551" fmla="*/ 2663416 h 3311526"/>
              <a:gd name="connsiteX552" fmla="*/ 1357721 w 12191989"/>
              <a:gd name="connsiteY552" fmla="*/ 2663006 h 3311526"/>
              <a:gd name="connsiteX553" fmla="*/ 1355736 w 12191989"/>
              <a:gd name="connsiteY553" fmla="*/ 2661367 h 3311526"/>
              <a:gd name="connsiteX554" fmla="*/ 1354546 w 12191989"/>
              <a:gd name="connsiteY554" fmla="*/ 2658090 h 3311526"/>
              <a:gd name="connsiteX555" fmla="*/ 1354149 w 12191989"/>
              <a:gd name="connsiteY555" fmla="*/ 2653993 h 3311526"/>
              <a:gd name="connsiteX556" fmla="*/ 1354149 w 12191989"/>
              <a:gd name="connsiteY556" fmla="*/ 2648667 h 3311526"/>
              <a:gd name="connsiteX557" fmla="*/ 1354546 w 12191989"/>
              <a:gd name="connsiteY557" fmla="*/ 2641703 h 3311526"/>
              <a:gd name="connsiteX558" fmla="*/ 1356133 w 12191989"/>
              <a:gd name="connsiteY558" fmla="*/ 2642112 h 3311526"/>
              <a:gd name="connsiteX559" fmla="*/ 1358118 w 12191989"/>
              <a:gd name="connsiteY559" fmla="*/ 2642522 h 3311526"/>
              <a:gd name="connsiteX560" fmla="*/ 1360499 w 12191989"/>
              <a:gd name="connsiteY560" fmla="*/ 2642112 h 3311526"/>
              <a:gd name="connsiteX561" fmla="*/ 1362880 w 12191989"/>
              <a:gd name="connsiteY561" fmla="*/ 2641703 h 3311526"/>
              <a:gd name="connsiteX562" fmla="*/ 1368436 w 12191989"/>
              <a:gd name="connsiteY562" fmla="*/ 2640064 h 3311526"/>
              <a:gd name="connsiteX563" fmla="*/ 1373993 w 12191989"/>
              <a:gd name="connsiteY563" fmla="*/ 2638835 h 3311526"/>
              <a:gd name="connsiteX564" fmla="*/ 1970953 w 12191989"/>
              <a:gd name="connsiteY564" fmla="*/ 2624138 h 3311526"/>
              <a:gd name="connsiteX565" fmla="*/ 1974209 w 12191989"/>
              <a:gd name="connsiteY565" fmla="*/ 2628482 h 3311526"/>
              <a:gd name="connsiteX566" fmla="*/ 1976651 w 12191989"/>
              <a:gd name="connsiteY566" fmla="*/ 2633220 h 3311526"/>
              <a:gd name="connsiteX567" fmla="*/ 1978279 w 12191989"/>
              <a:gd name="connsiteY567" fmla="*/ 2637169 h 3311526"/>
              <a:gd name="connsiteX568" fmla="*/ 1978686 w 12191989"/>
              <a:gd name="connsiteY568" fmla="*/ 2641907 h 3311526"/>
              <a:gd name="connsiteX569" fmla="*/ 1978686 w 12191989"/>
              <a:gd name="connsiteY569" fmla="*/ 2645856 h 3311526"/>
              <a:gd name="connsiteX570" fmla="*/ 1978279 w 12191989"/>
              <a:gd name="connsiteY570" fmla="*/ 2650199 h 3311526"/>
              <a:gd name="connsiteX571" fmla="*/ 1977058 w 12191989"/>
              <a:gd name="connsiteY571" fmla="*/ 2658491 h 3311526"/>
              <a:gd name="connsiteX572" fmla="*/ 1975837 w 12191989"/>
              <a:gd name="connsiteY572" fmla="*/ 2666783 h 3311526"/>
              <a:gd name="connsiteX573" fmla="*/ 1975837 w 12191989"/>
              <a:gd name="connsiteY573" fmla="*/ 2671522 h 3311526"/>
              <a:gd name="connsiteX574" fmla="*/ 1975837 w 12191989"/>
              <a:gd name="connsiteY574" fmla="*/ 2675470 h 3311526"/>
              <a:gd name="connsiteX575" fmla="*/ 1976651 w 12191989"/>
              <a:gd name="connsiteY575" fmla="*/ 2680209 h 3311526"/>
              <a:gd name="connsiteX576" fmla="*/ 1978279 w 12191989"/>
              <a:gd name="connsiteY576" fmla="*/ 2684157 h 3311526"/>
              <a:gd name="connsiteX577" fmla="*/ 1980722 w 12191989"/>
              <a:gd name="connsiteY577" fmla="*/ 2688501 h 3311526"/>
              <a:gd name="connsiteX578" fmla="*/ 1984386 w 12191989"/>
              <a:gd name="connsiteY578" fmla="*/ 2693239 h 3311526"/>
              <a:gd name="connsiteX579" fmla="*/ 1980722 w 12191989"/>
              <a:gd name="connsiteY579" fmla="*/ 2697583 h 3311526"/>
              <a:gd name="connsiteX580" fmla="*/ 1977872 w 12191989"/>
              <a:gd name="connsiteY580" fmla="*/ 2700347 h 3311526"/>
              <a:gd name="connsiteX581" fmla="*/ 1976245 w 12191989"/>
              <a:gd name="connsiteY581" fmla="*/ 2701137 h 3311526"/>
              <a:gd name="connsiteX582" fmla="*/ 1975023 w 12191989"/>
              <a:gd name="connsiteY582" fmla="*/ 2701926 h 3311526"/>
              <a:gd name="connsiteX583" fmla="*/ 1973394 w 12191989"/>
              <a:gd name="connsiteY583" fmla="*/ 2701926 h 3311526"/>
              <a:gd name="connsiteX584" fmla="*/ 1972174 w 12191989"/>
              <a:gd name="connsiteY584" fmla="*/ 2701137 h 3311526"/>
              <a:gd name="connsiteX585" fmla="*/ 1969323 w 12191989"/>
              <a:gd name="connsiteY585" fmla="*/ 2699952 h 3311526"/>
              <a:gd name="connsiteX586" fmla="*/ 1966882 w 12191989"/>
              <a:gd name="connsiteY586" fmla="*/ 2697188 h 3311526"/>
              <a:gd name="connsiteX587" fmla="*/ 1964846 w 12191989"/>
              <a:gd name="connsiteY587" fmla="*/ 2694029 h 3311526"/>
              <a:gd name="connsiteX588" fmla="*/ 1961997 w 12191989"/>
              <a:gd name="connsiteY588" fmla="*/ 2690080 h 3311526"/>
              <a:gd name="connsiteX589" fmla="*/ 1957113 w 12191989"/>
              <a:gd name="connsiteY589" fmla="*/ 2680604 h 3311526"/>
              <a:gd name="connsiteX590" fmla="*/ 1951414 w 12191989"/>
              <a:gd name="connsiteY590" fmla="*/ 2671127 h 3311526"/>
              <a:gd name="connsiteX591" fmla="*/ 1948158 w 12191989"/>
              <a:gd name="connsiteY591" fmla="*/ 2665994 h 3311526"/>
              <a:gd name="connsiteX592" fmla="*/ 1944494 w 12191989"/>
              <a:gd name="connsiteY592" fmla="*/ 2662045 h 3311526"/>
              <a:gd name="connsiteX593" fmla="*/ 1940830 w 12191989"/>
              <a:gd name="connsiteY593" fmla="*/ 2658491 h 3311526"/>
              <a:gd name="connsiteX594" fmla="*/ 1936760 w 12191989"/>
              <a:gd name="connsiteY594" fmla="*/ 2655332 h 3311526"/>
              <a:gd name="connsiteX595" fmla="*/ 1938795 w 12191989"/>
              <a:gd name="connsiteY595" fmla="*/ 2651779 h 3311526"/>
              <a:gd name="connsiteX596" fmla="*/ 1941237 w 12191989"/>
              <a:gd name="connsiteY596" fmla="*/ 2649409 h 3311526"/>
              <a:gd name="connsiteX597" fmla="*/ 1944087 w 12191989"/>
              <a:gd name="connsiteY597" fmla="*/ 2647830 h 3311526"/>
              <a:gd name="connsiteX598" fmla="*/ 1946936 w 12191989"/>
              <a:gd name="connsiteY598" fmla="*/ 2647435 h 3311526"/>
              <a:gd name="connsiteX599" fmla="*/ 1949787 w 12191989"/>
              <a:gd name="connsiteY599" fmla="*/ 2647435 h 3311526"/>
              <a:gd name="connsiteX600" fmla="*/ 1952228 w 12191989"/>
              <a:gd name="connsiteY600" fmla="*/ 2647435 h 3311526"/>
              <a:gd name="connsiteX601" fmla="*/ 1957927 w 12191989"/>
              <a:gd name="connsiteY601" fmla="*/ 2648620 h 3311526"/>
              <a:gd name="connsiteX602" fmla="*/ 1960776 w 12191989"/>
              <a:gd name="connsiteY602" fmla="*/ 2648620 h 3311526"/>
              <a:gd name="connsiteX603" fmla="*/ 1962811 w 12191989"/>
              <a:gd name="connsiteY603" fmla="*/ 2648620 h 3311526"/>
              <a:gd name="connsiteX604" fmla="*/ 1964846 w 12191989"/>
              <a:gd name="connsiteY604" fmla="*/ 2647830 h 3311526"/>
              <a:gd name="connsiteX605" fmla="*/ 1966882 w 12191989"/>
              <a:gd name="connsiteY605" fmla="*/ 2645856 h 3311526"/>
              <a:gd name="connsiteX606" fmla="*/ 1968510 w 12191989"/>
              <a:gd name="connsiteY606" fmla="*/ 2642697 h 3311526"/>
              <a:gd name="connsiteX607" fmla="*/ 1969323 w 12191989"/>
              <a:gd name="connsiteY607" fmla="*/ 2638353 h 3311526"/>
              <a:gd name="connsiteX608" fmla="*/ 1970546 w 12191989"/>
              <a:gd name="connsiteY608" fmla="*/ 2632036 h 3311526"/>
              <a:gd name="connsiteX609" fmla="*/ 1927236 w 12191989"/>
              <a:gd name="connsiteY609" fmla="*/ 2622550 h 3311526"/>
              <a:gd name="connsiteX610" fmla="*/ 1928427 w 12191989"/>
              <a:gd name="connsiteY610" fmla="*/ 2622550 h 3311526"/>
              <a:gd name="connsiteX611" fmla="*/ 1928824 w 12191989"/>
              <a:gd name="connsiteY611" fmla="*/ 2623358 h 3311526"/>
              <a:gd name="connsiteX612" fmla="*/ 1930808 w 12191989"/>
              <a:gd name="connsiteY612" fmla="*/ 2624571 h 3311526"/>
              <a:gd name="connsiteX613" fmla="*/ 1932395 w 12191989"/>
              <a:gd name="connsiteY613" fmla="*/ 2629016 h 3311526"/>
              <a:gd name="connsiteX614" fmla="*/ 1933586 w 12191989"/>
              <a:gd name="connsiteY614" fmla="*/ 2634673 h 3311526"/>
              <a:gd name="connsiteX615" fmla="*/ 1930808 w 12191989"/>
              <a:gd name="connsiteY615" fmla="*/ 2639522 h 3311526"/>
              <a:gd name="connsiteX616" fmla="*/ 1928427 w 12191989"/>
              <a:gd name="connsiteY616" fmla="*/ 2642755 h 3311526"/>
              <a:gd name="connsiteX617" fmla="*/ 1926045 w 12191989"/>
              <a:gd name="connsiteY617" fmla="*/ 2645179 h 3311526"/>
              <a:gd name="connsiteX618" fmla="*/ 1922871 w 12191989"/>
              <a:gd name="connsiteY618" fmla="*/ 2646392 h 3311526"/>
              <a:gd name="connsiteX619" fmla="*/ 1920489 w 12191989"/>
              <a:gd name="connsiteY619" fmla="*/ 2646796 h 3311526"/>
              <a:gd name="connsiteX620" fmla="*/ 1917711 w 12191989"/>
              <a:gd name="connsiteY620" fmla="*/ 2646796 h 3311526"/>
              <a:gd name="connsiteX621" fmla="*/ 1913345 w 12191989"/>
              <a:gd name="connsiteY621" fmla="*/ 2646392 h 3311526"/>
              <a:gd name="connsiteX622" fmla="*/ 1911360 w 12191989"/>
              <a:gd name="connsiteY622" fmla="*/ 2645988 h 3311526"/>
              <a:gd name="connsiteX623" fmla="*/ 1909773 w 12191989"/>
              <a:gd name="connsiteY623" fmla="*/ 2645988 h 3311526"/>
              <a:gd name="connsiteX624" fmla="*/ 1908186 w 12191989"/>
              <a:gd name="connsiteY624" fmla="*/ 2646392 h 3311526"/>
              <a:gd name="connsiteX625" fmla="*/ 1906995 w 12191989"/>
              <a:gd name="connsiteY625" fmla="*/ 2648008 h 3311526"/>
              <a:gd name="connsiteX626" fmla="*/ 1906598 w 12191989"/>
              <a:gd name="connsiteY626" fmla="*/ 2650433 h 3311526"/>
              <a:gd name="connsiteX627" fmla="*/ 1906202 w 12191989"/>
              <a:gd name="connsiteY627" fmla="*/ 2654473 h 3311526"/>
              <a:gd name="connsiteX628" fmla="*/ 1906598 w 12191989"/>
              <a:gd name="connsiteY628" fmla="*/ 2659727 h 3311526"/>
              <a:gd name="connsiteX629" fmla="*/ 1907789 w 12191989"/>
              <a:gd name="connsiteY629" fmla="*/ 2667000 h 3311526"/>
              <a:gd name="connsiteX630" fmla="*/ 1906598 w 12191989"/>
              <a:gd name="connsiteY630" fmla="*/ 2663768 h 3311526"/>
              <a:gd name="connsiteX631" fmla="*/ 1905407 w 12191989"/>
              <a:gd name="connsiteY631" fmla="*/ 2661343 h 3311526"/>
              <a:gd name="connsiteX632" fmla="*/ 1904217 w 12191989"/>
              <a:gd name="connsiteY632" fmla="*/ 2659323 h 3311526"/>
              <a:gd name="connsiteX633" fmla="*/ 1902629 w 12191989"/>
              <a:gd name="connsiteY633" fmla="*/ 2657706 h 3311526"/>
              <a:gd name="connsiteX634" fmla="*/ 1901042 w 12191989"/>
              <a:gd name="connsiteY634" fmla="*/ 2656898 h 3311526"/>
              <a:gd name="connsiteX635" fmla="*/ 1899454 w 12191989"/>
              <a:gd name="connsiteY635" fmla="*/ 2655686 h 3311526"/>
              <a:gd name="connsiteX636" fmla="*/ 1895883 w 12191989"/>
              <a:gd name="connsiteY636" fmla="*/ 2654473 h 3311526"/>
              <a:gd name="connsiteX637" fmla="*/ 1893104 w 12191989"/>
              <a:gd name="connsiteY637" fmla="*/ 2653261 h 3311526"/>
              <a:gd name="connsiteX638" fmla="*/ 1891913 w 12191989"/>
              <a:gd name="connsiteY638" fmla="*/ 2651645 h 3311526"/>
              <a:gd name="connsiteX639" fmla="*/ 1891516 w 12191989"/>
              <a:gd name="connsiteY639" fmla="*/ 2650028 h 3311526"/>
              <a:gd name="connsiteX640" fmla="*/ 1890723 w 12191989"/>
              <a:gd name="connsiteY640" fmla="*/ 2648412 h 3311526"/>
              <a:gd name="connsiteX641" fmla="*/ 1891516 w 12191989"/>
              <a:gd name="connsiteY641" fmla="*/ 2645179 h 3311526"/>
              <a:gd name="connsiteX642" fmla="*/ 1891913 w 12191989"/>
              <a:gd name="connsiteY642" fmla="*/ 2642351 h 3311526"/>
              <a:gd name="connsiteX643" fmla="*/ 1893501 w 12191989"/>
              <a:gd name="connsiteY643" fmla="*/ 2638310 h 3311526"/>
              <a:gd name="connsiteX644" fmla="*/ 1895088 w 12191989"/>
              <a:gd name="connsiteY644" fmla="*/ 2640330 h 3311526"/>
              <a:gd name="connsiteX645" fmla="*/ 1895883 w 12191989"/>
              <a:gd name="connsiteY645" fmla="*/ 2640734 h 3311526"/>
              <a:gd name="connsiteX646" fmla="*/ 1897073 w 12191989"/>
              <a:gd name="connsiteY646" fmla="*/ 2640734 h 3311526"/>
              <a:gd name="connsiteX647" fmla="*/ 1899057 w 12191989"/>
              <a:gd name="connsiteY647" fmla="*/ 2640330 h 3311526"/>
              <a:gd name="connsiteX648" fmla="*/ 1900645 w 12191989"/>
              <a:gd name="connsiteY648" fmla="*/ 2638310 h 3311526"/>
              <a:gd name="connsiteX649" fmla="*/ 1902629 w 12191989"/>
              <a:gd name="connsiteY649" fmla="*/ 2635481 h 3311526"/>
              <a:gd name="connsiteX650" fmla="*/ 1904613 w 12191989"/>
              <a:gd name="connsiteY650" fmla="*/ 2632653 h 3311526"/>
              <a:gd name="connsiteX651" fmla="*/ 1908186 w 12191989"/>
              <a:gd name="connsiteY651" fmla="*/ 2625379 h 3311526"/>
              <a:gd name="connsiteX652" fmla="*/ 1909773 w 12191989"/>
              <a:gd name="connsiteY652" fmla="*/ 2631036 h 3311526"/>
              <a:gd name="connsiteX653" fmla="*/ 1911360 w 12191989"/>
              <a:gd name="connsiteY653" fmla="*/ 2635077 h 3311526"/>
              <a:gd name="connsiteX654" fmla="*/ 1912551 w 12191989"/>
              <a:gd name="connsiteY654" fmla="*/ 2636693 h 3311526"/>
              <a:gd name="connsiteX655" fmla="*/ 1913742 w 12191989"/>
              <a:gd name="connsiteY655" fmla="*/ 2637098 h 3311526"/>
              <a:gd name="connsiteX656" fmla="*/ 1914139 w 12191989"/>
              <a:gd name="connsiteY656" fmla="*/ 2637098 h 3311526"/>
              <a:gd name="connsiteX657" fmla="*/ 1916124 w 12191989"/>
              <a:gd name="connsiteY657" fmla="*/ 2636693 h 3311526"/>
              <a:gd name="connsiteX658" fmla="*/ 1917711 w 12191989"/>
              <a:gd name="connsiteY658" fmla="*/ 2635077 h 3311526"/>
              <a:gd name="connsiteX659" fmla="*/ 1920886 w 12191989"/>
              <a:gd name="connsiteY659" fmla="*/ 2629824 h 3311526"/>
              <a:gd name="connsiteX660" fmla="*/ 1924458 w 12191989"/>
              <a:gd name="connsiteY660" fmla="*/ 2625379 h 3311526"/>
              <a:gd name="connsiteX661" fmla="*/ 1926045 w 12191989"/>
              <a:gd name="connsiteY661" fmla="*/ 2623358 h 3311526"/>
              <a:gd name="connsiteX662" fmla="*/ 1832149 w 12191989"/>
              <a:gd name="connsiteY662" fmla="*/ 2601913 h 3311526"/>
              <a:gd name="connsiteX663" fmla="*/ 1834113 w 12191989"/>
              <a:gd name="connsiteY663" fmla="*/ 2601913 h 3311526"/>
              <a:gd name="connsiteX664" fmla="*/ 1836862 w 12191989"/>
              <a:gd name="connsiteY664" fmla="*/ 2602320 h 3311526"/>
              <a:gd name="connsiteX665" fmla="*/ 1838826 w 12191989"/>
              <a:gd name="connsiteY665" fmla="*/ 2603539 h 3311526"/>
              <a:gd name="connsiteX666" fmla="*/ 1840791 w 12191989"/>
              <a:gd name="connsiteY666" fmla="*/ 2604352 h 3311526"/>
              <a:gd name="connsiteX667" fmla="*/ 1844718 w 12191989"/>
              <a:gd name="connsiteY667" fmla="*/ 2607603 h 3311526"/>
              <a:gd name="connsiteX668" fmla="*/ 1849432 w 12191989"/>
              <a:gd name="connsiteY668" fmla="*/ 2612480 h 3311526"/>
              <a:gd name="connsiteX669" fmla="*/ 1853752 w 12191989"/>
              <a:gd name="connsiteY669" fmla="*/ 2616950 h 3311526"/>
              <a:gd name="connsiteX670" fmla="*/ 1858465 w 12191989"/>
              <a:gd name="connsiteY670" fmla="*/ 2622233 h 3311526"/>
              <a:gd name="connsiteX671" fmla="*/ 1863179 w 12191989"/>
              <a:gd name="connsiteY671" fmla="*/ 2626704 h 3311526"/>
              <a:gd name="connsiteX672" fmla="*/ 1868285 w 12191989"/>
              <a:gd name="connsiteY672" fmla="*/ 2631174 h 3311526"/>
              <a:gd name="connsiteX673" fmla="*/ 1873784 w 12191989"/>
              <a:gd name="connsiteY673" fmla="*/ 2634832 h 3311526"/>
              <a:gd name="connsiteX674" fmla="*/ 1876533 w 12191989"/>
              <a:gd name="connsiteY674" fmla="*/ 2636051 h 3311526"/>
              <a:gd name="connsiteX675" fmla="*/ 1879283 w 12191989"/>
              <a:gd name="connsiteY675" fmla="*/ 2637270 h 3311526"/>
              <a:gd name="connsiteX676" fmla="*/ 1882425 w 12191989"/>
              <a:gd name="connsiteY676" fmla="*/ 2637676 h 3311526"/>
              <a:gd name="connsiteX677" fmla="*/ 1885961 w 12191989"/>
              <a:gd name="connsiteY677" fmla="*/ 2637676 h 3311526"/>
              <a:gd name="connsiteX678" fmla="*/ 1881246 w 12191989"/>
              <a:gd name="connsiteY678" fmla="*/ 2642553 h 3311526"/>
              <a:gd name="connsiteX679" fmla="*/ 1876927 w 12191989"/>
              <a:gd name="connsiteY679" fmla="*/ 2646211 h 3311526"/>
              <a:gd name="connsiteX680" fmla="*/ 1872212 w 12191989"/>
              <a:gd name="connsiteY680" fmla="*/ 2648243 h 3311526"/>
              <a:gd name="connsiteX681" fmla="*/ 1868285 w 12191989"/>
              <a:gd name="connsiteY681" fmla="*/ 2649056 h 3311526"/>
              <a:gd name="connsiteX682" fmla="*/ 1863965 w 12191989"/>
              <a:gd name="connsiteY682" fmla="*/ 2649056 h 3311526"/>
              <a:gd name="connsiteX683" fmla="*/ 1859644 w 12191989"/>
              <a:gd name="connsiteY683" fmla="*/ 2648243 h 3311526"/>
              <a:gd name="connsiteX684" fmla="*/ 1851395 w 12191989"/>
              <a:gd name="connsiteY684" fmla="*/ 2645398 h 3311526"/>
              <a:gd name="connsiteX685" fmla="*/ 1842754 w 12191989"/>
              <a:gd name="connsiteY685" fmla="*/ 2642960 h 3311526"/>
              <a:gd name="connsiteX686" fmla="*/ 1838040 w 12191989"/>
              <a:gd name="connsiteY686" fmla="*/ 2642553 h 3311526"/>
              <a:gd name="connsiteX687" fmla="*/ 1833720 w 12191989"/>
              <a:gd name="connsiteY687" fmla="*/ 2642553 h 3311526"/>
              <a:gd name="connsiteX688" fmla="*/ 1829792 w 12191989"/>
              <a:gd name="connsiteY688" fmla="*/ 2642960 h 3311526"/>
              <a:gd name="connsiteX689" fmla="*/ 1825078 w 12191989"/>
              <a:gd name="connsiteY689" fmla="*/ 2644992 h 3311526"/>
              <a:gd name="connsiteX690" fmla="*/ 1821151 w 12191989"/>
              <a:gd name="connsiteY690" fmla="*/ 2648243 h 3311526"/>
              <a:gd name="connsiteX691" fmla="*/ 1816437 w 12191989"/>
              <a:gd name="connsiteY691" fmla="*/ 2652713 h 3311526"/>
              <a:gd name="connsiteX692" fmla="*/ 1817615 w 12191989"/>
              <a:gd name="connsiteY692" fmla="*/ 2649868 h 3311526"/>
              <a:gd name="connsiteX693" fmla="*/ 1817615 w 12191989"/>
              <a:gd name="connsiteY693" fmla="*/ 2646617 h 3311526"/>
              <a:gd name="connsiteX694" fmla="*/ 1817615 w 12191989"/>
              <a:gd name="connsiteY694" fmla="*/ 2644585 h 3311526"/>
              <a:gd name="connsiteX695" fmla="*/ 1816437 w 12191989"/>
              <a:gd name="connsiteY695" fmla="*/ 2642960 h 3311526"/>
              <a:gd name="connsiteX696" fmla="*/ 1815259 w 12191989"/>
              <a:gd name="connsiteY696" fmla="*/ 2641334 h 3311526"/>
              <a:gd name="connsiteX697" fmla="*/ 1813688 w 12191989"/>
              <a:gd name="connsiteY697" fmla="*/ 2639708 h 3311526"/>
              <a:gd name="connsiteX698" fmla="*/ 1809760 w 12191989"/>
              <a:gd name="connsiteY698" fmla="*/ 2638489 h 3311526"/>
              <a:gd name="connsiteX699" fmla="*/ 1814473 w 12191989"/>
              <a:gd name="connsiteY699" fmla="*/ 2624672 h 3311526"/>
              <a:gd name="connsiteX700" fmla="*/ 1816437 w 12191989"/>
              <a:gd name="connsiteY700" fmla="*/ 2618982 h 3311526"/>
              <a:gd name="connsiteX701" fmla="*/ 1819187 w 12191989"/>
              <a:gd name="connsiteY701" fmla="*/ 2614918 h 3311526"/>
              <a:gd name="connsiteX702" fmla="*/ 1821543 w 12191989"/>
              <a:gd name="connsiteY702" fmla="*/ 2610854 h 3311526"/>
              <a:gd name="connsiteX703" fmla="*/ 1823508 w 12191989"/>
              <a:gd name="connsiteY703" fmla="*/ 2607603 h 3311526"/>
              <a:gd name="connsiteX704" fmla="*/ 1825471 w 12191989"/>
              <a:gd name="connsiteY704" fmla="*/ 2605571 h 3311526"/>
              <a:gd name="connsiteX705" fmla="*/ 1828221 w 12191989"/>
              <a:gd name="connsiteY705" fmla="*/ 2603945 h 3311526"/>
              <a:gd name="connsiteX706" fmla="*/ 1830184 w 12191989"/>
              <a:gd name="connsiteY706" fmla="*/ 2602320 h 3311526"/>
              <a:gd name="connsiteX707" fmla="*/ 1762257 w 12191989"/>
              <a:gd name="connsiteY707" fmla="*/ 2586038 h 3311526"/>
              <a:gd name="connsiteX708" fmla="*/ 1763482 w 12191989"/>
              <a:gd name="connsiteY708" fmla="*/ 2592647 h 3311526"/>
              <a:gd name="connsiteX709" fmla="*/ 1764706 w 12191989"/>
              <a:gd name="connsiteY709" fmla="*/ 2596924 h 3311526"/>
              <a:gd name="connsiteX710" fmla="*/ 1766747 w 12191989"/>
              <a:gd name="connsiteY710" fmla="*/ 2600812 h 3311526"/>
              <a:gd name="connsiteX711" fmla="*/ 1769196 w 12191989"/>
              <a:gd name="connsiteY711" fmla="*/ 2603533 h 3311526"/>
              <a:gd name="connsiteX712" fmla="*/ 1771237 w 12191989"/>
              <a:gd name="connsiteY712" fmla="*/ 2605477 h 3311526"/>
              <a:gd name="connsiteX713" fmla="*/ 1773279 w 12191989"/>
              <a:gd name="connsiteY713" fmla="*/ 2606255 h 3311526"/>
              <a:gd name="connsiteX714" fmla="*/ 1775728 w 12191989"/>
              <a:gd name="connsiteY714" fmla="*/ 2607032 h 3311526"/>
              <a:gd name="connsiteX715" fmla="*/ 1777769 w 12191989"/>
              <a:gd name="connsiteY715" fmla="*/ 2607032 h 3311526"/>
              <a:gd name="connsiteX716" fmla="*/ 1781443 w 12191989"/>
              <a:gd name="connsiteY716" fmla="*/ 2607032 h 3311526"/>
              <a:gd name="connsiteX717" fmla="*/ 1783076 w 12191989"/>
              <a:gd name="connsiteY717" fmla="*/ 2607032 h 3311526"/>
              <a:gd name="connsiteX718" fmla="*/ 1784709 w 12191989"/>
              <a:gd name="connsiteY718" fmla="*/ 2607421 h 3311526"/>
              <a:gd name="connsiteX719" fmla="*/ 1785117 w 12191989"/>
              <a:gd name="connsiteY719" fmla="*/ 2607810 h 3311526"/>
              <a:gd name="connsiteX720" fmla="*/ 1785933 w 12191989"/>
              <a:gd name="connsiteY720" fmla="*/ 2609365 h 3311526"/>
              <a:gd name="connsiteX721" fmla="*/ 1785117 w 12191989"/>
              <a:gd name="connsiteY721" fmla="*/ 2611697 h 3311526"/>
              <a:gd name="connsiteX722" fmla="*/ 1784300 w 12191989"/>
              <a:gd name="connsiteY722" fmla="*/ 2614808 h 3311526"/>
              <a:gd name="connsiteX723" fmla="*/ 1781035 w 12191989"/>
              <a:gd name="connsiteY723" fmla="*/ 2615974 h 3311526"/>
              <a:gd name="connsiteX724" fmla="*/ 1777769 w 12191989"/>
              <a:gd name="connsiteY724" fmla="*/ 2617918 h 3311526"/>
              <a:gd name="connsiteX725" fmla="*/ 1771237 w 12191989"/>
              <a:gd name="connsiteY725" fmla="*/ 2622194 h 3311526"/>
              <a:gd name="connsiteX726" fmla="*/ 1767564 w 12191989"/>
              <a:gd name="connsiteY726" fmla="*/ 2623749 h 3311526"/>
              <a:gd name="connsiteX727" fmla="*/ 1765931 w 12191989"/>
              <a:gd name="connsiteY727" fmla="*/ 2624138 h 3311526"/>
              <a:gd name="connsiteX728" fmla="*/ 1764298 w 12191989"/>
              <a:gd name="connsiteY728" fmla="*/ 2624138 h 3311526"/>
              <a:gd name="connsiteX729" fmla="*/ 1762665 w 12191989"/>
              <a:gd name="connsiteY729" fmla="*/ 2623749 h 3311526"/>
              <a:gd name="connsiteX730" fmla="*/ 1761032 w 12191989"/>
              <a:gd name="connsiteY730" fmla="*/ 2622972 h 3311526"/>
              <a:gd name="connsiteX731" fmla="*/ 1759808 w 12191989"/>
              <a:gd name="connsiteY731" fmla="*/ 2621417 h 3311526"/>
              <a:gd name="connsiteX732" fmla="*/ 1758175 w 12191989"/>
              <a:gd name="connsiteY732" fmla="*/ 2619473 h 3311526"/>
              <a:gd name="connsiteX733" fmla="*/ 1758583 w 12191989"/>
              <a:gd name="connsiteY733" fmla="*/ 2617140 h 3311526"/>
              <a:gd name="connsiteX734" fmla="*/ 1758991 w 12191989"/>
              <a:gd name="connsiteY734" fmla="*/ 2615196 h 3311526"/>
              <a:gd name="connsiteX735" fmla="*/ 1759808 w 12191989"/>
              <a:gd name="connsiteY735" fmla="*/ 2611309 h 3311526"/>
              <a:gd name="connsiteX736" fmla="*/ 1758991 w 12191989"/>
              <a:gd name="connsiteY736" fmla="*/ 2607032 h 3311526"/>
              <a:gd name="connsiteX737" fmla="*/ 1758175 w 12191989"/>
              <a:gd name="connsiteY737" fmla="*/ 2602756 h 3311526"/>
              <a:gd name="connsiteX738" fmla="*/ 1757358 w 12191989"/>
              <a:gd name="connsiteY738" fmla="*/ 2598479 h 3311526"/>
              <a:gd name="connsiteX739" fmla="*/ 1758175 w 12191989"/>
              <a:gd name="connsiteY739" fmla="*/ 2594591 h 3311526"/>
              <a:gd name="connsiteX740" fmla="*/ 1758583 w 12191989"/>
              <a:gd name="connsiteY740" fmla="*/ 2591870 h 3311526"/>
              <a:gd name="connsiteX741" fmla="*/ 1758991 w 12191989"/>
              <a:gd name="connsiteY741" fmla="*/ 2589926 h 3311526"/>
              <a:gd name="connsiteX742" fmla="*/ 1760624 w 12191989"/>
              <a:gd name="connsiteY742" fmla="*/ 2587982 h 3311526"/>
              <a:gd name="connsiteX743" fmla="*/ 798908 w 12191989"/>
              <a:gd name="connsiteY743" fmla="*/ 2586038 h 3311526"/>
              <a:gd name="connsiteX744" fmla="*/ 800892 w 12191989"/>
              <a:gd name="connsiteY744" fmla="*/ 2586038 h 3311526"/>
              <a:gd name="connsiteX745" fmla="*/ 803670 w 12191989"/>
              <a:gd name="connsiteY745" fmla="*/ 2586442 h 3311526"/>
              <a:gd name="connsiteX746" fmla="*/ 805654 w 12191989"/>
              <a:gd name="connsiteY746" fmla="*/ 2587249 h 3311526"/>
              <a:gd name="connsiteX747" fmla="*/ 810020 w 12191989"/>
              <a:gd name="connsiteY747" fmla="*/ 2588864 h 3311526"/>
              <a:gd name="connsiteX748" fmla="*/ 814783 w 12191989"/>
              <a:gd name="connsiteY748" fmla="*/ 2590882 h 3311526"/>
              <a:gd name="connsiteX749" fmla="*/ 819149 w 12191989"/>
              <a:gd name="connsiteY749" fmla="*/ 2592900 h 3311526"/>
              <a:gd name="connsiteX750" fmla="*/ 817164 w 12191989"/>
              <a:gd name="connsiteY750" fmla="*/ 2592900 h 3311526"/>
              <a:gd name="connsiteX751" fmla="*/ 814783 w 12191989"/>
              <a:gd name="connsiteY751" fmla="*/ 2593707 h 3311526"/>
              <a:gd name="connsiteX752" fmla="*/ 812798 w 12191989"/>
              <a:gd name="connsiteY752" fmla="*/ 2594918 h 3311526"/>
              <a:gd name="connsiteX753" fmla="*/ 810020 w 12191989"/>
              <a:gd name="connsiteY753" fmla="*/ 2596532 h 3311526"/>
              <a:gd name="connsiteX754" fmla="*/ 805654 w 12191989"/>
              <a:gd name="connsiteY754" fmla="*/ 2600568 h 3311526"/>
              <a:gd name="connsiteX755" fmla="*/ 800892 w 12191989"/>
              <a:gd name="connsiteY755" fmla="*/ 2604604 h 3311526"/>
              <a:gd name="connsiteX756" fmla="*/ 796526 w 12191989"/>
              <a:gd name="connsiteY756" fmla="*/ 2608237 h 3311526"/>
              <a:gd name="connsiteX757" fmla="*/ 793748 w 12191989"/>
              <a:gd name="connsiteY757" fmla="*/ 2609448 h 3311526"/>
              <a:gd name="connsiteX758" fmla="*/ 791764 w 12191989"/>
              <a:gd name="connsiteY758" fmla="*/ 2609851 h 3311526"/>
              <a:gd name="connsiteX759" fmla="*/ 789382 w 12191989"/>
              <a:gd name="connsiteY759" fmla="*/ 2609851 h 3311526"/>
              <a:gd name="connsiteX760" fmla="*/ 787398 w 12191989"/>
              <a:gd name="connsiteY760" fmla="*/ 2608640 h 3311526"/>
              <a:gd name="connsiteX761" fmla="*/ 785414 w 12191989"/>
              <a:gd name="connsiteY761" fmla="*/ 2606622 h 3311526"/>
              <a:gd name="connsiteX762" fmla="*/ 782636 w 12191989"/>
              <a:gd name="connsiteY762" fmla="*/ 2603797 h 3311526"/>
              <a:gd name="connsiteX763" fmla="*/ 785414 w 12191989"/>
              <a:gd name="connsiteY763" fmla="*/ 2598954 h 3311526"/>
              <a:gd name="connsiteX764" fmla="*/ 787398 w 12191989"/>
              <a:gd name="connsiteY764" fmla="*/ 2594918 h 3311526"/>
              <a:gd name="connsiteX765" fmla="*/ 789779 w 12191989"/>
              <a:gd name="connsiteY765" fmla="*/ 2591689 h 3311526"/>
              <a:gd name="connsiteX766" fmla="*/ 791764 w 12191989"/>
              <a:gd name="connsiteY766" fmla="*/ 2589671 h 3311526"/>
              <a:gd name="connsiteX767" fmla="*/ 794542 w 12191989"/>
              <a:gd name="connsiteY767" fmla="*/ 2588056 h 3311526"/>
              <a:gd name="connsiteX768" fmla="*/ 796526 w 12191989"/>
              <a:gd name="connsiteY768" fmla="*/ 2586442 h 3311526"/>
              <a:gd name="connsiteX769" fmla="*/ 896206 w 12191989"/>
              <a:gd name="connsiteY769" fmla="*/ 2578100 h 3311526"/>
              <a:gd name="connsiteX770" fmla="*/ 898211 w 12191989"/>
              <a:gd name="connsiteY770" fmla="*/ 2583306 h 3311526"/>
              <a:gd name="connsiteX771" fmla="*/ 900217 w 12191989"/>
              <a:gd name="connsiteY771" fmla="*/ 2587311 h 3311526"/>
              <a:gd name="connsiteX772" fmla="*/ 902223 w 12191989"/>
              <a:gd name="connsiteY772" fmla="*/ 2590915 h 3311526"/>
              <a:gd name="connsiteX773" fmla="*/ 904229 w 12191989"/>
              <a:gd name="connsiteY773" fmla="*/ 2593718 h 3311526"/>
              <a:gd name="connsiteX774" fmla="*/ 906235 w 12191989"/>
              <a:gd name="connsiteY774" fmla="*/ 2595720 h 3311526"/>
              <a:gd name="connsiteX775" fmla="*/ 908240 w 12191989"/>
              <a:gd name="connsiteY775" fmla="*/ 2597322 h 3311526"/>
              <a:gd name="connsiteX776" fmla="*/ 910247 w 12191989"/>
              <a:gd name="connsiteY776" fmla="*/ 2598924 h 3311526"/>
              <a:gd name="connsiteX777" fmla="*/ 912252 w 12191989"/>
              <a:gd name="connsiteY777" fmla="*/ 2599324 h 3311526"/>
              <a:gd name="connsiteX778" fmla="*/ 916665 w 12191989"/>
              <a:gd name="connsiteY778" fmla="*/ 2600525 h 3311526"/>
              <a:gd name="connsiteX779" fmla="*/ 920677 w 12191989"/>
              <a:gd name="connsiteY779" fmla="*/ 2600525 h 3311526"/>
              <a:gd name="connsiteX780" fmla="*/ 924689 w 12191989"/>
              <a:gd name="connsiteY780" fmla="*/ 2600926 h 3311526"/>
              <a:gd name="connsiteX781" fmla="*/ 928701 w 12191989"/>
              <a:gd name="connsiteY781" fmla="*/ 2601727 h 3311526"/>
              <a:gd name="connsiteX782" fmla="*/ 925090 w 12191989"/>
              <a:gd name="connsiteY782" fmla="*/ 2604130 h 3311526"/>
              <a:gd name="connsiteX783" fmla="*/ 921078 w 12191989"/>
              <a:gd name="connsiteY783" fmla="*/ 2606532 h 3311526"/>
              <a:gd name="connsiteX784" fmla="*/ 913456 w 12191989"/>
              <a:gd name="connsiteY784" fmla="*/ 2610937 h 3311526"/>
              <a:gd name="connsiteX785" fmla="*/ 905833 w 12191989"/>
              <a:gd name="connsiteY785" fmla="*/ 2614942 h 3311526"/>
              <a:gd name="connsiteX786" fmla="*/ 902223 w 12191989"/>
              <a:gd name="connsiteY786" fmla="*/ 2616944 h 3311526"/>
              <a:gd name="connsiteX787" fmla="*/ 899014 w 12191989"/>
              <a:gd name="connsiteY787" fmla="*/ 2619347 h 3311526"/>
              <a:gd name="connsiteX788" fmla="*/ 896206 w 12191989"/>
              <a:gd name="connsiteY788" fmla="*/ 2622550 h 3311526"/>
              <a:gd name="connsiteX789" fmla="*/ 892996 w 12191989"/>
              <a:gd name="connsiteY789" fmla="*/ 2626154 h 3311526"/>
              <a:gd name="connsiteX790" fmla="*/ 890589 w 12191989"/>
              <a:gd name="connsiteY790" fmla="*/ 2630159 h 3311526"/>
              <a:gd name="connsiteX791" fmla="*/ 887781 w 12191989"/>
              <a:gd name="connsiteY791" fmla="*/ 2635365 h 3311526"/>
              <a:gd name="connsiteX792" fmla="*/ 886176 w 12191989"/>
              <a:gd name="connsiteY792" fmla="*/ 2641371 h 3311526"/>
              <a:gd name="connsiteX793" fmla="*/ 884572 w 12191989"/>
              <a:gd name="connsiteY793" fmla="*/ 2648580 h 3311526"/>
              <a:gd name="connsiteX794" fmla="*/ 884170 w 12191989"/>
              <a:gd name="connsiteY794" fmla="*/ 2657389 h 3311526"/>
              <a:gd name="connsiteX795" fmla="*/ 883769 w 12191989"/>
              <a:gd name="connsiteY795" fmla="*/ 2667000 h 3311526"/>
              <a:gd name="connsiteX796" fmla="*/ 878153 w 12191989"/>
              <a:gd name="connsiteY796" fmla="*/ 2662595 h 3311526"/>
              <a:gd name="connsiteX797" fmla="*/ 872937 w 12191989"/>
              <a:gd name="connsiteY797" fmla="*/ 2657389 h 3311526"/>
              <a:gd name="connsiteX798" fmla="*/ 868525 w 12191989"/>
              <a:gd name="connsiteY798" fmla="*/ 2652184 h 3311526"/>
              <a:gd name="connsiteX799" fmla="*/ 863710 w 12191989"/>
              <a:gd name="connsiteY799" fmla="*/ 2646577 h 3311526"/>
              <a:gd name="connsiteX800" fmla="*/ 860100 w 12191989"/>
              <a:gd name="connsiteY800" fmla="*/ 2640571 h 3311526"/>
              <a:gd name="connsiteX801" fmla="*/ 856489 w 12191989"/>
              <a:gd name="connsiteY801" fmla="*/ 2633763 h 3311526"/>
              <a:gd name="connsiteX802" fmla="*/ 853280 w 12191989"/>
              <a:gd name="connsiteY802" fmla="*/ 2625754 h 3311526"/>
              <a:gd name="connsiteX803" fmla="*/ 850873 w 12191989"/>
              <a:gd name="connsiteY803" fmla="*/ 2616543 h 3311526"/>
              <a:gd name="connsiteX804" fmla="*/ 850071 w 12191989"/>
              <a:gd name="connsiteY804" fmla="*/ 2617344 h 3311526"/>
              <a:gd name="connsiteX805" fmla="*/ 848466 w 12191989"/>
              <a:gd name="connsiteY805" fmla="*/ 2619347 h 3311526"/>
              <a:gd name="connsiteX806" fmla="*/ 845256 w 12191989"/>
              <a:gd name="connsiteY806" fmla="*/ 2624953 h 3311526"/>
              <a:gd name="connsiteX807" fmla="*/ 839640 w 12191989"/>
              <a:gd name="connsiteY807" fmla="*/ 2637367 h 3311526"/>
              <a:gd name="connsiteX808" fmla="*/ 837233 w 12191989"/>
              <a:gd name="connsiteY808" fmla="*/ 2642573 h 3311526"/>
              <a:gd name="connsiteX809" fmla="*/ 835628 w 12191989"/>
              <a:gd name="connsiteY809" fmla="*/ 2644575 h 3311526"/>
              <a:gd name="connsiteX810" fmla="*/ 834024 w 12191989"/>
              <a:gd name="connsiteY810" fmla="*/ 2646177 h 3311526"/>
              <a:gd name="connsiteX811" fmla="*/ 832820 w 12191989"/>
              <a:gd name="connsiteY811" fmla="*/ 2646577 h 3311526"/>
              <a:gd name="connsiteX812" fmla="*/ 831215 w 12191989"/>
              <a:gd name="connsiteY812" fmla="*/ 2646177 h 3311526"/>
              <a:gd name="connsiteX813" fmla="*/ 830012 w 12191989"/>
              <a:gd name="connsiteY813" fmla="*/ 2644575 h 3311526"/>
              <a:gd name="connsiteX814" fmla="*/ 828809 w 12191989"/>
              <a:gd name="connsiteY814" fmla="*/ 2642172 h 3311526"/>
              <a:gd name="connsiteX815" fmla="*/ 830012 w 12191989"/>
              <a:gd name="connsiteY815" fmla="*/ 2637367 h 3311526"/>
              <a:gd name="connsiteX816" fmla="*/ 830012 w 12191989"/>
              <a:gd name="connsiteY816" fmla="*/ 2634964 h 3311526"/>
              <a:gd name="connsiteX817" fmla="*/ 829210 w 12191989"/>
              <a:gd name="connsiteY817" fmla="*/ 2634163 h 3311526"/>
              <a:gd name="connsiteX818" fmla="*/ 828809 w 12191989"/>
              <a:gd name="connsiteY818" fmla="*/ 2633763 h 3311526"/>
              <a:gd name="connsiteX819" fmla="*/ 827203 w 12191989"/>
              <a:gd name="connsiteY819" fmla="*/ 2633763 h 3311526"/>
              <a:gd name="connsiteX820" fmla="*/ 821988 w 12191989"/>
              <a:gd name="connsiteY820" fmla="*/ 2634964 h 3311526"/>
              <a:gd name="connsiteX821" fmla="*/ 819983 w 12191989"/>
              <a:gd name="connsiteY821" fmla="*/ 2634964 h 3311526"/>
              <a:gd name="connsiteX822" fmla="*/ 817576 w 12191989"/>
              <a:gd name="connsiteY822" fmla="*/ 2634163 h 3311526"/>
              <a:gd name="connsiteX823" fmla="*/ 817977 w 12191989"/>
              <a:gd name="connsiteY823" fmla="*/ 2628157 h 3311526"/>
              <a:gd name="connsiteX824" fmla="*/ 819582 w 12191989"/>
              <a:gd name="connsiteY824" fmla="*/ 2622550 h 3311526"/>
              <a:gd name="connsiteX825" fmla="*/ 821186 w 12191989"/>
              <a:gd name="connsiteY825" fmla="*/ 2616543 h 3311526"/>
              <a:gd name="connsiteX826" fmla="*/ 823593 w 12191989"/>
              <a:gd name="connsiteY826" fmla="*/ 2610937 h 3311526"/>
              <a:gd name="connsiteX827" fmla="*/ 826401 w 12191989"/>
              <a:gd name="connsiteY827" fmla="*/ 2604530 h 3311526"/>
              <a:gd name="connsiteX828" fmla="*/ 830012 w 12191989"/>
              <a:gd name="connsiteY828" fmla="*/ 2598924 h 3311526"/>
              <a:gd name="connsiteX829" fmla="*/ 836431 w 12191989"/>
              <a:gd name="connsiteY829" fmla="*/ 2587311 h 3311526"/>
              <a:gd name="connsiteX830" fmla="*/ 840041 w 12191989"/>
              <a:gd name="connsiteY830" fmla="*/ 2593317 h 3311526"/>
              <a:gd name="connsiteX831" fmla="*/ 844053 w 12191989"/>
              <a:gd name="connsiteY831" fmla="*/ 2597322 h 3311526"/>
              <a:gd name="connsiteX832" fmla="*/ 845658 w 12191989"/>
              <a:gd name="connsiteY832" fmla="*/ 2598924 h 3311526"/>
              <a:gd name="connsiteX833" fmla="*/ 847663 w 12191989"/>
              <a:gd name="connsiteY833" fmla="*/ 2600125 h 3311526"/>
              <a:gd name="connsiteX834" fmla="*/ 849268 w 12191989"/>
              <a:gd name="connsiteY834" fmla="*/ 2600525 h 3311526"/>
              <a:gd name="connsiteX835" fmla="*/ 851274 w 12191989"/>
              <a:gd name="connsiteY835" fmla="*/ 2600926 h 3311526"/>
              <a:gd name="connsiteX836" fmla="*/ 852879 w 12191989"/>
              <a:gd name="connsiteY836" fmla="*/ 2600926 h 3311526"/>
              <a:gd name="connsiteX837" fmla="*/ 854885 w 12191989"/>
              <a:gd name="connsiteY837" fmla="*/ 2600525 h 3311526"/>
              <a:gd name="connsiteX838" fmla="*/ 856891 w 12191989"/>
              <a:gd name="connsiteY838" fmla="*/ 2599324 h 3311526"/>
              <a:gd name="connsiteX839" fmla="*/ 858495 w 12191989"/>
              <a:gd name="connsiteY839" fmla="*/ 2598523 h 3311526"/>
              <a:gd name="connsiteX840" fmla="*/ 862507 w 12191989"/>
              <a:gd name="connsiteY840" fmla="*/ 2594919 h 3311526"/>
              <a:gd name="connsiteX841" fmla="*/ 866118 w 12191989"/>
              <a:gd name="connsiteY841" fmla="*/ 2589713 h 3311526"/>
              <a:gd name="connsiteX842" fmla="*/ 867722 w 12191989"/>
              <a:gd name="connsiteY842" fmla="*/ 2593317 h 3311526"/>
              <a:gd name="connsiteX843" fmla="*/ 869327 w 12191989"/>
              <a:gd name="connsiteY843" fmla="*/ 2596921 h 3311526"/>
              <a:gd name="connsiteX844" fmla="*/ 871333 w 12191989"/>
              <a:gd name="connsiteY844" fmla="*/ 2603729 h 3311526"/>
              <a:gd name="connsiteX845" fmla="*/ 872536 w 12191989"/>
              <a:gd name="connsiteY845" fmla="*/ 2610937 h 3311526"/>
              <a:gd name="connsiteX846" fmla="*/ 873338 w 12191989"/>
              <a:gd name="connsiteY846" fmla="*/ 2617745 h 3311526"/>
              <a:gd name="connsiteX847" fmla="*/ 876147 w 12191989"/>
              <a:gd name="connsiteY847" fmla="*/ 2614942 h 3311526"/>
              <a:gd name="connsiteX848" fmla="*/ 878955 w 12191989"/>
              <a:gd name="connsiteY848" fmla="*/ 2612939 h 3311526"/>
              <a:gd name="connsiteX849" fmla="*/ 883769 w 12191989"/>
              <a:gd name="connsiteY849" fmla="*/ 2609736 h 3311526"/>
              <a:gd name="connsiteX850" fmla="*/ 887380 w 12191989"/>
              <a:gd name="connsiteY850" fmla="*/ 2607734 h 3311526"/>
              <a:gd name="connsiteX851" fmla="*/ 890589 w 12191989"/>
              <a:gd name="connsiteY851" fmla="*/ 2605731 h 3311526"/>
              <a:gd name="connsiteX852" fmla="*/ 891793 w 12191989"/>
              <a:gd name="connsiteY852" fmla="*/ 2604530 h 3311526"/>
              <a:gd name="connsiteX853" fmla="*/ 892996 w 12191989"/>
              <a:gd name="connsiteY853" fmla="*/ 2602928 h 3311526"/>
              <a:gd name="connsiteX854" fmla="*/ 893798 w 12191989"/>
              <a:gd name="connsiteY854" fmla="*/ 2600525 h 3311526"/>
              <a:gd name="connsiteX855" fmla="*/ 894601 w 12191989"/>
              <a:gd name="connsiteY855" fmla="*/ 2598123 h 3311526"/>
              <a:gd name="connsiteX856" fmla="*/ 895403 w 12191989"/>
              <a:gd name="connsiteY856" fmla="*/ 2590114 h 3311526"/>
              <a:gd name="connsiteX857" fmla="*/ 1720338 w 12191989"/>
              <a:gd name="connsiteY857" fmla="*/ 2573338 h 3311526"/>
              <a:gd name="connsiteX858" fmla="*/ 1722688 w 12191989"/>
              <a:gd name="connsiteY858" fmla="*/ 2574132 h 3311526"/>
              <a:gd name="connsiteX859" fmla="*/ 1725426 w 12191989"/>
              <a:gd name="connsiteY859" fmla="*/ 2574926 h 3311526"/>
              <a:gd name="connsiteX860" fmla="*/ 1727775 w 12191989"/>
              <a:gd name="connsiteY860" fmla="*/ 2576910 h 3311526"/>
              <a:gd name="connsiteX861" fmla="*/ 1729732 w 12191989"/>
              <a:gd name="connsiteY861" fmla="*/ 2579688 h 3311526"/>
              <a:gd name="connsiteX862" fmla="*/ 1731689 w 12191989"/>
              <a:gd name="connsiteY862" fmla="*/ 2582466 h 3311526"/>
              <a:gd name="connsiteX863" fmla="*/ 1733648 w 12191989"/>
              <a:gd name="connsiteY863" fmla="*/ 2586038 h 3311526"/>
              <a:gd name="connsiteX864" fmla="*/ 1735213 w 12191989"/>
              <a:gd name="connsiteY864" fmla="*/ 2589610 h 3311526"/>
              <a:gd name="connsiteX865" fmla="*/ 1736778 w 12191989"/>
              <a:gd name="connsiteY865" fmla="*/ 2594373 h 3311526"/>
              <a:gd name="connsiteX866" fmla="*/ 1738344 w 12191989"/>
              <a:gd name="connsiteY866" fmla="*/ 2598342 h 3311526"/>
              <a:gd name="connsiteX867" fmla="*/ 1738735 w 12191989"/>
              <a:gd name="connsiteY867" fmla="*/ 2602707 h 3311526"/>
              <a:gd name="connsiteX868" fmla="*/ 1739127 w 12191989"/>
              <a:gd name="connsiteY868" fmla="*/ 2607073 h 3311526"/>
              <a:gd name="connsiteX869" fmla="*/ 1739910 w 12191989"/>
              <a:gd name="connsiteY869" fmla="*/ 2611439 h 3311526"/>
              <a:gd name="connsiteX870" fmla="*/ 1737170 w 12191989"/>
              <a:gd name="connsiteY870" fmla="*/ 2616598 h 3311526"/>
              <a:gd name="connsiteX871" fmla="*/ 1735213 w 12191989"/>
              <a:gd name="connsiteY871" fmla="*/ 2619773 h 3311526"/>
              <a:gd name="connsiteX872" fmla="*/ 1732864 w 12191989"/>
              <a:gd name="connsiteY872" fmla="*/ 2622154 h 3311526"/>
              <a:gd name="connsiteX873" fmla="*/ 1730124 w 12191989"/>
              <a:gd name="connsiteY873" fmla="*/ 2622551 h 3311526"/>
              <a:gd name="connsiteX874" fmla="*/ 1728167 w 12191989"/>
              <a:gd name="connsiteY874" fmla="*/ 2622154 h 3311526"/>
              <a:gd name="connsiteX875" fmla="*/ 1725818 w 12191989"/>
              <a:gd name="connsiteY875" fmla="*/ 2620964 h 3311526"/>
              <a:gd name="connsiteX876" fmla="*/ 1723469 w 12191989"/>
              <a:gd name="connsiteY876" fmla="*/ 2618582 h 3311526"/>
              <a:gd name="connsiteX877" fmla="*/ 1721121 w 12191989"/>
              <a:gd name="connsiteY877" fmla="*/ 2616201 h 3311526"/>
              <a:gd name="connsiteX878" fmla="*/ 1719164 w 12191989"/>
              <a:gd name="connsiteY878" fmla="*/ 2612629 h 3311526"/>
              <a:gd name="connsiteX879" fmla="*/ 1717207 w 12191989"/>
              <a:gd name="connsiteY879" fmla="*/ 2608264 h 3311526"/>
              <a:gd name="connsiteX880" fmla="*/ 1715249 w 12191989"/>
              <a:gd name="connsiteY880" fmla="*/ 2603898 h 3311526"/>
              <a:gd name="connsiteX881" fmla="*/ 1713683 w 12191989"/>
              <a:gd name="connsiteY881" fmla="*/ 2599135 h 3311526"/>
              <a:gd name="connsiteX882" fmla="*/ 1712901 w 12191989"/>
              <a:gd name="connsiteY882" fmla="*/ 2594770 h 3311526"/>
              <a:gd name="connsiteX883" fmla="*/ 1711726 w 12191989"/>
              <a:gd name="connsiteY883" fmla="*/ 2590007 h 3311526"/>
              <a:gd name="connsiteX884" fmla="*/ 1711335 w 12191989"/>
              <a:gd name="connsiteY884" fmla="*/ 2585641 h 3311526"/>
              <a:gd name="connsiteX885" fmla="*/ 1711335 w 12191989"/>
              <a:gd name="connsiteY885" fmla="*/ 2581673 h 3311526"/>
              <a:gd name="connsiteX886" fmla="*/ 1713292 w 12191989"/>
              <a:gd name="connsiteY886" fmla="*/ 2578101 h 3311526"/>
              <a:gd name="connsiteX887" fmla="*/ 1715641 w 12191989"/>
              <a:gd name="connsiteY887" fmla="*/ 2575323 h 3311526"/>
              <a:gd name="connsiteX888" fmla="*/ 1718381 w 12191989"/>
              <a:gd name="connsiteY888" fmla="*/ 2574132 h 3311526"/>
              <a:gd name="connsiteX889" fmla="*/ 1614770 w 12191989"/>
              <a:gd name="connsiteY889" fmla="*/ 2557463 h 3311526"/>
              <a:gd name="connsiteX890" fmla="*/ 1618701 w 12191989"/>
              <a:gd name="connsiteY890" fmla="*/ 2557463 h 3311526"/>
              <a:gd name="connsiteX891" fmla="*/ 1622631 w 12191989"/>
              <a:gd name="connsiteY891" fmla="*/ 2558233 h 3311526"/>
              <a:gd name="connsiteX892" fmla="*/ 1626169 w 12191989"/>
              <a:gd name="connsiteY892" fmla="*/ 2558618 h 3311526"/>
              <a:gd name="connsiteX893" fmla="*/ 1630494 w 12191989"/>
              <a:gd name="connsiteY893" fmla="*/ 2560157 h 3311526"/>
              <a:gd name="connsiteX894" fmla="*/ 1634032 w 12191989"/>
              <a:gd name="connsiteY894" fmla="*/ 2562081 h 3311526"/>
              <a:gd name="connsiteX895" fmla="*/ 1636783 w 12191989"/>
              <a:gd name="connsiteY895" fmla="*/ 2564006 h 3311526"/>
              <a:gd name="connsiteX896" fmla="*/ 1639535 w 12191989"/>
              <a:gd name="connsiteY896" fmla="*/ 2567469 h 3311526"/>
              <a:gd name="connsiteX897" fmla="*/ 1641501 w 12191989"/>
              <a:gd name="connsiteY897" fmla="*/ 2571318 h 3311526"/>
              <a:gd name="connsiteX898" fmla="*/ 1642287 w 12191989"/>
              <a:gd name="connsiteY898" fmla="*/ 2575936 h 3311526"/>
              <a:gd name="connsiteX899" fmla="*/ 1643073 w 12191989"/>
              <a:gd name="connsiteY899" fmla="*/ 2581709 h 3311526"/>
              <a:gd name="connsiteX900" fmla="*/ 1642287 w 12191989"/>
              <a:gd name="connsiteY900" fmla="*/ 2588251 h 3311526"/>
              <a:gd name="connsiteX901" fmla="*/ 1640715 w 12191989"/>
              <a:gd name="connsiteY901" fmla="*/ 2595563 h 3311526"/>
              <a:gd name="connsiteX902" fmla="*/ 1638749 w 12191989"/>
              <a:gd name="connsiteY902" fmla="*/ 2592100 h 3311526"/>
              <a:gd name="connsiteX903" fmla="*/ 1636390 w 12191989"/>
              <a:gd name="connsiteY903" fmla="*/ 2589406 h 3311526"/>
              <a:gd name="connsiteX904" fmla="*/ 1633245 w 12191989"/>
              <a:gd name="connsiteY904" fmla="*/ 2587481 h 3311526"/>
              <a:gd name="connsiteX905" fmla="*/ 1630494 w 12191989"/>
              <a:gd name="connsiteY905" fmla="*/ 2586712 h 3311526"/>
              <a:gd name="connsiteX906" fmla="*/ 1626957 w 12191989"/>
              <a:gd name="connsiteY906" fmla="*/ 2585557 h 3311526"/>
              <a:gd name="connsiteX907" fmla="*/ 1623418 w 12191989"/>
              <a:gd name="connsiteY907" fmla="*/ 2585557 h 3311526"/>
              <a:gd name="connsiteX908" fmla="*/ 1616736 w 12191989"/>
              <a:gd name="connsiteY908" fmla="*/ 2584787 h 3311526"/>
              <a:gd name="connsiteX909" fmla="*/ 1613591 w 12191989"/>
              <a:gd name="connsiteY909" fmla="*/ 2584018 h 3311526"/>
              <a:gd name="connsiteX910" fmla="*/ 1610839 w 12191989"/>
              <a:gd name="connsiteY910" fmla="*/ 2583248 h 3311526"/>
              <a:gd name="connsiteX911" fmla="*/ 1608087 w 12191989"/>
              <a:gd name="connsiteY911" fmla="*/ 2581709 h 3311526"/>
              <a:gd name="connsiteX912" fmla="*/ 1605728 w 12191989"/>
              <a:gd name="connsiteY912" fmla="*/ 2579400 h 3311526"/>
              <a:gd name="connsiteX913" fmla="*/ 1603763 w 12191989"/>
              <a:gd name="connsiteY913" fmla="*/ 2575936 h 3311526"/>
              <a:gd name="connsiteX914" fmla="*/ 1602584 w 12191989"/>
              <a:gd name="connsiteY914" fmla="*/ 2571703 h 3311526"/>
              <a:gd name="connsiteX915" fmla="*/ 1601798 w 12191989"/>
              <a:gd name="connsiteY915" fmla="*/ 2565930 h 3311526"/>
              <a:gd name="connsiteX916" fmla="*/ 1601798 w 12191989"/>
              <a:gd name="connsiteY916" fmla="*/ 2559003 h 3311526"/>
              <a:gd name="connsiteX917" fmla="*/ 1607694 w 12191989"/>
              <a:gd name="connsiteY917" fmla="*/ 2558233 h 3311526"/>
              <a:gd name="connsiteX918" fmla="*/ 695793 w 12191989"/>
              <a:gd name="connsiteY918" fmla="*/ 2541588 h 3311526"/>
              <a:gd name="connsiteX919" fmla="*/ 698439 w 12191989"/>
              <a:gd name="connsiteY919" fmla="*/ 2550420 h 3311526"/>
              <a:gd name="connsiteX920" fmla="*/ 701084 w 12191989"/>
              <a:gd name="connsiteY920" fmla="*/ 2559653 h 3311526"/>
              <a:gd name="connsiteX921" fmla="*/ 702974 w 12191989"/>
              <a:gd name="connsiteY921" fmla="*/ 2568083 h 3311526"/>
              <a:gd name="connsiteX922" fmla="*/ 704486 w 12191989"/>
              <a:gd name="connsiteY922" fmla="*/ 2576915 h 3311526"/>
              <a:gd name="connsiteX923" fmla="*/ 704864 w 12191989"/>
              <a:gd name="connsiteY923" fmla="*/ 2585746 h 3311526"/>
              <a:gd name="connsiteX924" fmla="*/ 704486 w 12191989"/>
              <a:gd name="connsiteY924" fmla="*/ 2594578 h 3311526"/>
              <a:gd name="connsiteX925" fmla="*/ 703352 w 12191989"/>
              <a:gd name="connsiteY925" fmla="*/ 2602607 h 3311526"/>
              <a:gd name="connsiteX926" fmla="*/ 701840 w 12191989"/>
              <a:gd name="connsiteY926" fmla="*/ 2611438 h 3311526"/>
              <a:gd name="connsiteX927" fmla="*/ 699573 w 12191989"/>
              <a:gd name="connsiteY927" fmla="*/ 2604212 h 3311526"/>
              <a:gd name="connsiteX928" fmla="*/ 697683 w 12191989"/>
              <a:gd name="connsiteY928" fmla="*/ 2596585 h 3311526"/>
              <a:gd name="connsiteX929" fmla="*/ 695793 w 12191989"/>
              <a:gd name="connsiteY929" fmla="*/ 2589359 h 3311526"/>
              <a:gd name="connsiteX930" fmla="*/ 694281 w 12191989"/>
              <a:gd name="connsiteY930" fmla="*/ 2582535 h 3311526"/>
              <a:gd name="connsiteX931" fmla="*/ 691635 w 12191989"/>
              <a:gd name="connsiteY931" fmla="*/ 2576915 h 3311526"/>
              <a:gd name="connsiteX932" fmla="*/ 690878 w 12191989"/>
              <a:gd name="connsiteY932" fmla="*/ 2574506 h 3311526"/>
              <a:gd name="connsiteX933" fmla="*/ 689367 w 12191989"/>
              <a:gd name="connsiteY933" fmla="*/ 2572499 h 3311526"/>
              <a:gd name="connsiteX934" fmla="*/ 687477 w 12191989"/>
              <a:gd name="connsiteY934" fmla="*/ 2570893 h 3311526"/>
              <a:gd name="connsiteX935" fmla="*/ 685965 w 12191989"/>
              <a:gd name="connsiteY935" fmla="*/ 2569287 h 3311526"/>
              <a:gd name="connsiteX936" fmla="*/ 683697 w 12191989"/>
              <a:gd name="connsiteY936" fmla="*/ 2568083 h 3311526"/>
              <a:gd name="connsiteX937" fmla="*/ 681051 w 12191989"/>
              <a:gd name="connsiteY937" fmla="*/ 2568083 h 3311526"/>
              <a:gd name="connsiteX938" fmla="*/ 648508 w 12191989"/>
              <a:gd name="connsiteY938" fmla="*/ 2532063 h 3311526"/>
              <a:gd name="connsiteX939" fmla="*/ 651286 w 12191989"/>
              <a:gd name="connsiteY939" fmla="*/ 2532470 h 3311526"/>
              <a:gd name="connsiteX940" fmla="*/ 653270 w 12191989"/>
              <a:gd name="connsiteY940" fmla="*/ 2533691 h 3311526"/>
              <a:gd name="connsiteX941" fmla="*/ 655652 w 12191989"/>
              <a:gd name="connsiteY941" fmla="*/ 2535727 h 3311526"/>
              <a:gd name="connsiteX942" fmla="*/ 657637 w 12191989"/>
              <a:gd name="connsiteY942" fmla="*/ 2537762 h 3311526"/>
              <a:gd name="connsiteX943" fmla="*/ 660415 w 12191989"/>
              <a:gd name="connsiteY943" fmla="*/ 2540611 h 3311526"/>
              <a:gd name="connsiteX944" fmla="*/ 662399 w 12191989"/>
              <a:gd name="connsiteY944" fmla="*/ 2544275 h 3311526"/>
              <a:gd name="connsiteX945" fmla="*/ 666765 w 12191989"/>
              <a:gd name="connsiteY945" fmla="*/ 2553637 h 3311526"/>
              <a:gd name="connsiteX946" fmla="*/ 665574 w 12191989"/>
              <a:gd name="connsiteY946" fmla="*/ 2556893 h 3311526"/>
              <a:gd name="connsiteX947" fmla="*/ 663987 w 12191989"/>
              <a:gd name="connsiteY947" fmla="*/ 2558929 h 3311526"/>
              <a:gd name="connsiteX948" fmla="*/ 662796 w 12191989"/>
              <a:gd name="connsiteY948" fmla="*/ 2560964 h 3311526"/>
              <a:gd name="connsiteX949" fmla="*/ 661208 w 12191989"/>
              <a:gd name="connsiteY949" fmla="*/ 2562185 h 3311526"/>
              <a:gd name="connsiteX950" fmla="*/ 658430 w 12191989"/>
              <a:gd name="connsiteY950" fmla="*/ 2563813 h 3311526"/>
              <a:gd name="connsiteX951" fmla="*/ 655652 w 12191989"/>
              <a:gd name="connsiteY951" fmla="*/ 2564627 h 3311526"/>
              <a:gd name="connsiteX952" fmla="*/ 653270 w 12191989"/>
              <a:gd name="connsiteY952" fmla="*/ 2565849 h 3311526"/>
              <a:gd name="connsiteX953" fmla="*/ 651683 w 12191989"/>
              <a:gd name="connsiteY953" fmla="*/ 2566663 h 3311526"/>
              <a:gd name="connsiteX954" fmla="*/ 650096 w 12191989"/>
              <a:gd name="connsiteY954" fmla="*/ 2567884 h 3311526"/>
              <a:gd name="connsiteX955" fmla="*/ 648508 w 12191989"/>
              <a:gd name="connsiteY955" fmla="*/ 2569919 h 3311526"/>
              <a:gd name="connsiteX956" fmla="*/ 647714 w 12191989"/>
              <a:gd name="connsiteY956" fmla="*/ 2572361 h 3311526"/>
              <a:gd name="connsiteX957" fmla="*/ 646127 w 12191989"/>
              <a:gd name="connsiteY957" fmla="*/ 2575618 h 3311526"/>
              <a:gd name="connsiteX958" fmla="*/ 644539 w 12191989"/>
              <a:gd name="connsiteY958" fmla="*/ 2579688 h 3311526"/>
              <a:gd name="connsiteX959" fmla="*/ 630252 w 12191989"/>
              <a:gd name="connsiteY959" fmla="*/ 2550788 h 3311526"/>
              <a:gd name="connsiteX960" fmla="*/ 635014 w 12191989"/>
              <a:gd name="connsiteY960" fmla="*/ 2542240 h 3311526"/>
              <a:gd name="connsiteX961" fmla="*/ 637395 w 12191989"/>
              <a:gd name="connsiteY961" fmla="*/ 2539390 h 3311526"/>
              <a:gd name="connsiteX962" fmla="*/ 639380 w 12191989"/>
              <a:gd name="connsiteY962" fmla="*/ 2536541 h 3311526"/>
              <a:gd name="connsiteX963" fmla="*/ 642158 w 12191989"/>
              <a:gd name="connsiteY963" fmla="*/ 2534506 h 3311526"/>
              <a:gd name="connsiteX964" fmla="*/ 644142 w 12191989"/>
              <a:gd name="connsiteY964" fmla="*/ 2532877 h 3311526"/>
              <a:gd name="connsiteX965" fmla="*/ 646524 w 12191989"/>
              <a:gd name="connsiteY965" fmla="*/ 2532470 h 3311526"/>
              <a:gd name="connsiteX966" fmla="*/ 1558386 w 12191989"/>
              <a:gd name="connsiteY966" fmla="*/ 2527300 h 3311526"/>
              <a:gd name="connsiteX967" fmla="*/ 1559562 w 12191989"/>
              <a:gd name="connsiteY967" fmla="*/ 2531310 h 3311526"/>
              <a:gd name="connsiteX968" fmla="*/ 1560346 w 12191989"/>
              <a:gd name="connsiteY968" fmla="*/ 2534518 h 3311526"/>
              <a:gd name="connsiteX969" fmla="*/ 1561914 w 12191989"/>
              <a:gd name="connsiteY969" fmla="*/ 2536523 h 3311526"/>
              <a:gd name="connsiteX970" fmla="*/ 1563873 w 12191989"/>
              <a:gd name="connsiteY970" fmla="*/ 2536924 h 3311526"/>
              <a:gd name="connsiteX971" fmla="*/ 1565834 w 12191989"/>
              <a:gd name="connsiteY971" fmla="*/ 2536924 h 3311526"/>
              <a:gd name="connsiteX972" fmla="*/ 1567794 w 12191989"/>
              <a:gd name="connsiteY972" fmla="*/ 2536523 h 3311526"/>
              <a:gd name="connsiteX973" fmla="*/ 1571322 w 12191989"/>
              <a:gd name="connsiteY973" fmla="*/ 2534919 h 3311526"/>
              <a:gd name="connsiteX974" fmla="*/ 1574849 w 12191989"/>
              <a:gd name="connsiteY974" fmla="*/ 2534117 h 3311526"/>
              <a:gd name="connsiteX975" fmla="*/ 1576418 w 12191989"/>
              <a:gd name="connsiteY975" fmla="*/ 2534117 h 3311526"/>
              <a:gd name="connsiteX976" fmla="*/ 1577593 w 12191989"/>
              <a:gd name="connsiteY976" fmla="*/ 2534919 h 3311526"/>
              <a:gd name="connsiteX977" fmla="*/ 1577986 w 12191989"/>
              <a:gd name="connsiteY977" fmla="*/ 2536523 h 3311526"/>
              <a:gd name="connsiteX978" fmla="*/ 1577986 w 12191989"/>
              <a:gd name="connsiteY978" fmla="*/ 2539730 h 3311526"/>
              <a:gd name="connsiteX979" fmla="*/ 1577593 w 12191989"/>
              <a:gd name="connsiteY979" fmla="*/ 2543740 h 3311526"/>
              <a:gd name="connsiteX980" fmla="*/ 1576025 w 12191989"/>
              <a:gd name="connsiteY980" fmla="*/ 2549354 h 3311526"/>
              <a:gd name="connsiteX981" fmla="*/ 1574849 w 12191989"/>
              <a:gd name="connsiteY981" fmla="*/ 2548953 h 3311526"/>
              <a:gd name="connsiteX982" fmla="*/ 1574065 w 12191989"/>
              <a:gd name="connsiteY982" fmla="*/ 2548552 h 3311526"/>
              <a:gd name="connsiteX983" fmla="*/ 1572106 w 12191989"/>
              <a:gd name="connsiteY983" fmla="*/ 2548953 h 3311526"/>
              <a:gd name="connsiteX984" fmla="*/ 1570538 w 12191989"/>
              <a:gd name="connsiteY984" fmla="*/ 2549354 h 3311526"/>
              <a:gd name="connsiteX985" fmla="*/ 1566617 w 12191989"/>
              <a:gd name="connsiteY985" fmla="*/ 2550957 h 3311526"/>
              <a:gd name="connsiteX986" fmla="*/ 1562306 w 12191989"/>
              <a:gd name="connsiteY986" fmla="*/ 2554165 h 3311526"/>
              <a:gd name="connsiteX987" fmla="*/ 1558778 w 12191989"/>
              <a:gd name="connsiteY987" fmla="*/ 2557774 h 3311526"/>
              <a:gd name="connsiteX988" fmla="*/ 1557994 w 12191989"/>
              <a:gd name="connsiteY988" fmla="*/ 2558977 h 3311526"/>
              <a:gd name="connsiteX989" fmla="*/ 1556819 w 12191989"/>
              <a:gd name="connsiteY989" fmla="*/ 2561383 h 3311526"/>
              <a:gd name="connsiteX990" fmla="*/ 1556426 w 12191989"/>
              <a:gd name="connsiteY990" fmla="*/ 2563387 h 3311526"/>
              <a:gd name="connsiteX991" fmla="*/ 1556035 w 12191989"/>
              <a:gd name="connsiteY991" fmla="*/ 2565392 h 3311526"/>
              <a:gd name="connsiteX992" fmla="*/ 1556426 w 12191989"/>
              <a:gd name="connsiteY992" fmla="*/ 2566996 h 3311526"/>
              <a:gd name="connsiteX993" fmla="*/ 1557602 w 12191989"/>
              <a:gd name="connsiteY993" fmla="*/ 2569001 h 3311526"/>
              <a:gd name="connsiteX994" fmla="*/ 1561522 w 12191989"/>
              <a:gd name="connsiteY994" fmla="*/ 2569402 h 3311526"/>
              <a:gd name="connsiteX995" fmla="*/ 1565834 w 12191989"/>
              <a:gd name="connsiteY995" fmla="*/ 2571407 h 3311526"/>
              <a:gd name="connsiteX996" fmla="*/ 1569754 w 12191989"/>
              <a:gd name="connsiteY996" fmla="*/ 2574615 h 3311526"/>
              <a:gd name="connsiteX997" fmla="*/ 1572106 w 12191989"/>
              <a:gd name="connsiteY997" fmla="*/ 2576619 h 3311526"/>
              <a:gd name="connsiteX998" fmla="*/ 1574065 w 12191989"/>
              <a:gd name="connsiteY998" fmla="*/ 2579025 h 3311526"/>
              <a:gd name="connsiteX999" fmla="*/ 1575633 w 12191989"/>
              <a:gd name="connsiteY999" fmla="*/ 2581832 h 3311526"/>
              <a:gd name="connsiteX1000" fmla="*/ 1576418 w 12191989"/>
              <a:gd name="connsiteY1000" fmla="*/ 2584238 h 3311526"/>
              <a:gd name="connsiteX1001" fmla="*/ 1577593 w 12191989"/>
              <a:gd name="connsiteY1001" fmla="*/ 2587446 h 3311526"/>
              <a:gd name="connsiteX1002" fmla="*/ 1577986 w 12191989"/>
              <a:gd name="connsiteY1002" fmla="*/ 2590252 h 3311526"/>
              <a:gd name="connsiteX1003" fmla="*/ 1577986 w 12191989"/>
              <a:gd name="connsiteY1003" fmla="*/ 2593861 h 3311526"/>
              <a:gd name="connsiteX1004" fmla="*/ 1577593 w 12191989"/>
              <a:gd name="connsiteY1004" fmla="*/ 2597470 h 3311526"/>
              <a:gd name="connsiteX1005" fmla="*/ 1576418 w 12191989"/>
              <a:gd name="connsiteY1005" fmla="*/ 2601079 h 3311526"/>
              <a:gd name="connsiteX1006" fmla="*/ 1574849 w 12191989"/>
              <a:gd name="connsiteY1006" fmla="*/ 2605088 h 3311526"/>
              <a:gd name="connsiteX1007" fmla="*/ 1567794 w 12191989"/>
              <a:gd name="connsiteY1007" fmla="*/ 2599074 h 3311526"/>
              <a:gd name="connsiteX1008" fmla="*/ 1560739 w 12191989"/>
              <a:gd name="connsiteY1008" fmla="*/ 2592658 h 3311526"/>
              <a:gd name="connsiteX1009" fmla="*/ 1554074 w 12191989"/>
              <a:gd name="connsiteY1009" fmla="*/ 2584639 h 3311526"/>
              <a:gd name="connsiteX1010" fmla="*/ 1550547 w 12191989"/>
              <a:gd name="connsiteY1010" fmla="*/ 2580228 h 3311526"/>
              <a:gd name="connsiteX1011" fmla="*/ 1546235 w 12191989"/>
              <a:gd name="connsiteY1011" fmla="*/ 2575016 h 3311526"/>
              <a:gd name="connsiteX1012" fmla="*/ 1547802 w 12191989"/>
              <a:gd name="connsiteY1012" fmla="*/ 2569001 h 3311526"/>
              <a:gd name="connsiteX1013" fmla="*/ 1548979 w 12191989"/>
              <a:gd name="connsiteY1013" fmla="*/ 2562586 h 3311526"/>
              <a:gd name="connsiteX1014" fmla="*/ 1548979 w 12191989"/>
              <a:gd name="connsiteY1014" fmla="*/ 2550957 h 3311526"/>
              <a:gd name="connsiteX1015" fmla="*/ 1549370 w 12191989"/>
              <a:gd name="connsiteY1015" fmla="*/ 2544943 h 3311526"/>
              <a:gd name="connsiteX1016" fmla="*/ 1550939 w 12191989"/>
              <a:gd name="connsiteY1016" fmla="*/ 2538527 h 3311526"/>
              <a:gd name="connsiteX1017" fmla="*/ 1552507 w 12191989"/>
              <a:gd name="connsiteY1017" fmla="*/ 2536122 h 3311526"/>
              <a:gd name="connsiteX1018" fmla="*/ 1554074 w 12191989"/>
              <a:gd name="connsiteY1018" fmla="*/ 2532914 h 3311526"/>
              <a:gd name="connsiteX1019" fmla="*/ 1556035 w 12191989"/>
              <a:gd name="connsiteY1019" fmla="*/ 2530508 h 3311526"/>
              <a:gd name="connsiteX1020" fmla="*/ 1441687 w 12191989"/>
              <a:gd name="connsiteY1020" fmla="*/ 2490788 h 3311526"/>
              <a:gd name="connsiteX1021" fmla="*/ 1445209 w 12191989"/>
              <a:gd name="connsiteY1021" fmla="*/ 2495850 h 3311526"/>
              <a:gd name="connsiteX1022" fmla="*/ 1449124 w 12191989"/>
              <a:gd name="connsiteY1022" fmla="*/ 2499744 h 3311526"/>
              <a:gd name="connsiteX1023" fmla="*/ 1452647 w 12191989"/>
              <a:gd name="connsiteY1023" fmla="*/ 2503638 h 3311526"/>
              <a:gd name="connsiteX1024" fmla="*/ 1455778 w 12191989"/>
              <a:gd name="connsiteY1024" fmla="*/ 2507532 h 3311526"/>
              <a:gd name="connsiteX1025" fmla="*/ 1456561 w 12191989"/>
              <a:gd name="connsiteY1025" fmla="*/ 2509479 h 3311526"/>
              <a:gd name="connsiteX1026" fmla="*/ 1457736 w 12191989"/>
              <a:gd name="connsiteY1026" fmla="*/ 2511815 h 3311526"/>
              <a:gd name="connsiteX1027" fmla="*/ 1458127 w 12191989"/>
              <a:gd name="connsiteY1027" fmla="*/ 2514541 h 3311526"/>
              <a:gd name="connsiteX1028" fmla="*/ 1458910 w 12191989"/>
              <a:gd name="connsiteY1028" fmla="*/ 2517267 h 3311526"/>
              <a:gd name="connsiteX1029" fmla="*/ 1458127 w 12191989"/>
              <a:gd name="connsiteY1029" fmla="*/ 2519992 h 3311526"/>
              <a:gd name="connsiteX1030" fmla="*/ 1457736 w 12191989"/>
              <a:gd name="connsiteY1030" fmla="*/ 2524276 h 3311526"/>
              <a:gd name="connsiteX1031" fmla="*/ 1456561 w 12191989"/>
              <a:gd name="connsiteY1031" fmla="*/ 2527391 h 3311526"/>
              <a:gd name="connsiteX1032" fmla="*/ 1455387 w 12191989"/>
              <a:gd name="connsiteY1032" fmla="*/ 2532063 h 3311526"/>
              <a:gd name="connsiteX1033" fmla="*/ 1452255 w 12191989"/>
              <a:gd name="connsiteY1033" fmla="*/ 2525054 h 3311526"/>
              <a:gd name="connsiteX1034" fmla="*/ 1450690 w 12191989"/>
              <a:gd name="connsiteY1034" fmla="*/ 2518045 h 3311526"/>
              <a:gd name="connsiteX1035" fmla="*/ 1449124 w 12191989"/>
              <a:gd name="connsiteY1035" fmla="*/ 2511815 h 3311526"/>
              <a:gd name="connsiteX1036" fmla="*/ 1448732 w 12191989"/>
              <a:gd name="connsiteY1036" fmla="*/ 2504806 h 3311526"/>
              <a:gd name="connsiteX1037" fmla="*/ 1446384 w 12191989"/>
              <a:gd name="connsiteY1037" fmla="*/ 2508311 h 3311526"/>
              <a:gd name="connsiteX1038" fmla="*/ 1444035 w 12191989"/>
              <a:gd name="connsiteY1038" fmla="*/ 2512205 h 3311526"/>
              <a:gd name="connsiteX1039" fmla="*/ 1439338 w 12191989"/>
              <a:gd name="connsiteY1039" fmla="*/ 2519992 h 3311526"/>
              <a:gd name="connsiteX1040" fmla="*/ 1437381 w 12191989"/>
              <a:gd name="connsiteY1040" fmla="*/ 2523107 h 3311526"/>
              <a:gd name="connsiteX1041" fmla="*/ 1434641 w 12191989"/>
              <a:gd name="connsiteY1041" fmla="*/ 2525054 h 3311526"/>
              <a:gd name="connsiteX1042" fmla="*/ 1433858 w 12191989"/>
              <a:gd name="connsiteY1042" fmla="*/ 2525054 h 3311526"/>
              <a:gd name="connsiteX1043" fmla="*/ 1432683 w 12191989"/>
              <a:gd name="connsiteY1043" fmla="*/ 2525054 h 3311526"/>
              <a:gd name="connsiteX1044" fmla="*/ 1431118 w 12191989"/>
              <a:gd name="connsiteY1044" fmla="*/ 2524665 h 3311526"/>
              <a:gd name="connsiteX1045" fmla="*/ 1430335 w 12191989"/>
              <a:gd name="connsiteY1045" fmla="*/ 2523107 h 3311526"/>
              <a:gd name="connsiteX1046" fmla="*/ 1431901 w 12191989"/>
              <a:gd name="connsiteY1046" fmla="*/ 2519213 h 3311526"/>
              <a:gd name="connsiteX1047" fmla="*/ 1432292 w 12191989"/>
              <a:gd name="connsiteY1047" fmla="*/ 2515320 h 3311526"/>
              <a:gd name="connsiteX1048" fmla="*/ 1434249 w 12191989"/>
              <a:gd name="connsiteY1048" fmla="*/ 2506753 h 3311526"/>
              <a:gd name="connsiteX1049" fmla="*/ 1435032 w 12191989"/>
              <a:gd name="connsiteY1049" fmla="*/ 2502859 h 3311526"/>
              <a:gd name="connsiteX1050" fmla="*/ 1436598 w 12191989"/>
              <a:gd name="connsiteY1050" fmla="*/ 2498576 h 3311526"/>
              <a:gd name="connsiteX1051" fmla="*/ 1438555 w 12191989"/>
              <a:gd name="connsiteY1051" fmla="*/ 2494682 h 3311526"/>
              <a:gd name="connsiteX1052" fmla="*/ 1357653 w 12191989"/>
              <a:gd name="connsiteY1052" fmla="*/ 2476500 h 3311526"/>
              <a:gd name="connsiteX1053" fmla="*/ 1359220 w 12191989"/>
              <a:gd name="connsiteY1053" fmla="*/ 2482137 h 3311526"/>
              <a:gd name="connsiteX1054" fmla="*/ 1360787 w 12191989"/>
              <a:gd name="connsiteY1054" fmla="*/ 2486969 h 3311526"/>
              <a:gd name="connsiteX1055" fmla="*/ 1361962 w 12191989"/>
              <a:gd name="connsiteY1055" fmla="*/ 2490190 h 3311526"/>
              <a:gd name="connsiteX1056" fmla="*/ 1363529 w 12191989"/>
              <a:gd name="connsiteY1056" fmla="*/ 2492203 h 3311526"/>
              <a:gd name="connsiteX1057" fmla="*/ 1365488 w 12191989"/>
              <a:gd name="connsiteY1057" fmla="*/ 2492605 h 3311526"/>
              <a:gd name="connsiteX1058" fmla="*/ 1367054 w 12191989"/>
              <a:gd name="connsiteY1058" fmla="*/ 2492605 h 3311526"/>
              <a:gd name="connsiteX1059" fmla="*/ 1368621 w 12191989"/>
              <a:gd name="connsiteY1059" fmla="*/ 2492605 h 3311526"/>
              <a:gd name="connsiteX1060" fmla="*/ 1370188 w 12191989"/>
              <a:gd name="connsiteY1060" fmla="*/ 2491398 h 3311526"/>
              <a:gd name="connsiteX1061" fmla="*/ 1372930 w 12191989"/>
              <a:gd name="connsiteY1061" fmla="*/ 2490190 h 3311526"/>
              <a:gd name="connsiteX1062" fmla="*/ 1375280 w 12191989"/>
              <a:gd name="connsiteY1062" fmla="*/ 2489384 h 3311526"/>
              <a:gd name="connsiteX1063" fmla="*/ 1376456 w 12191989"/>
              <a:gd name="connsiteY1063" fmla="*/ 2489384 h 3311526"/>
              <a:gd name="connsiteX1064" fmla="*/ 1378022 w 12191989"/>
              <a:gd name="connsiteY1064" fmla="*/ 2490592 h 3311526"/>
              <a:gd name="connsiteX1065" fmla="*/ 1379590 w 12191989"/>
              <a:gd name="connsiteY1065" fmla="*/ 2492203 h 3311526"/>
              <a:gd name="connsiteX1066" fmla="*/ 1381157 w 12191989"/>
              <a:gd name="connsiteY1066" fmla="*/ 2495021 h 3311526"/>
              <a:gd name="connsiteX1067" fmla="*/ 1382723 w 12191989"/>
              <a:gd name="connsiteY1067" fmla="*/ 2499450 h 3311526"/>
              <a:gd name="connsiteX1068" fmla="*/ 1382723 w 12191989"/>
              <a:gd name="connsiteY1068" fmla="*/ 2505087 h 3311526"/>
              <a:gd name="connsiteX1069" fmla="*/ 1382332 w 12191989"/>
              <a:gd name="connsiteY1069" fmla="*/ 2509516 h 3311526"/>
              <a:gd name="connsiteX1070" fmla="*/ 1381157 w 12191989"/>
              <a:gd name="connsiteY1070" fmla="*/ 2512737 h 3311526"/>
              <a:gd name="connsiteX1071" fmla="*/ 1379981 w 12191989"/>
              <a:gd name="connsiteY1071" fmla="*/ 2514348 h 3311526"/>
              <a:gd name="connsiteX1072" fmla="*/ 1378806 w 12191989"/>
              <a:gd name="connsiteY1072" fmla="*/ 2515958 h 3311526"/>
              <a:gd name="connsiteX1073" fmla="*/ 1377239 w 12191989"/>
              <a:gd name="connsiteY1073" fmla="*/ 2516361 h 3311526"/>
              <a:gd name="connsiteX1074" fmla="*/ 1373714 w 12191989"/>
              <a:gd name="connsiteY1074" fmla="*/ 2516361 h 3311526"/>
              <a:gd name="connsiteX1075" fmla="*/ 1369796 w 12191989"/>
              <a:gd name="connsiteY1075" fmla="*/ 2515958 h 3311526"/>
              <a:gd name="connsiteX1076" fmla="*/ 1367447 w 12191989"/>
              <a:gd name="connsiteY1076" fmla="*/ 2516361 h 3311526"/>
              <a:gd name="connsiteX1077" fmla="*/ 1365096 w 12191989"/>
              <a:gd name="connsiteY1077" fmla="*/ 2517166 h 3311526"/>
              <a:gd name="connsiteX1078" fmla="*/ 1363137 w 12191989"/>
              <a:gd name="connsiteY1078" fmla="*/ 2519179 h 3311526"/>
              <a:gd name="connsiteX1079" fmla="*/ 1361178 w 12191989"/>
              <a:gd name="connsiteY1079" fmla="*/ 2522400 h 3311526"/>
              <a:gd name="connsiteX1080" fmla="*/ 1359220 w 12191989"/>
              <a:gd name="connsiteY1080" fmla="*/ 2526426 h 3311526"/>
              <a:gd name="connsiteX1081" fmla="*/ 1356478 w 12191989"/>
              <a:gd name="connsiteY1081" fmla="*/ 2532063 h 3311526"/>
              <a:gd name="connsiteX1082" fmla="*/ 1354519 w 12191989"/>
              <a:gd name="connsiteY1082" fmla="*/ 2525219 h 3311526"/>
              <a:gd name="connsiteX1083" fmla="*/ 1353735 w 12191989"/>
              <a:gd name="connsiteY1083" fmla="*/ 2517971 h 3311526"/>
              <a:gd name="connsiteX1084" fmla="*/ 1352561 w 12191989"/>
              <a:gd name="connsiteY1084" fmla="*/ 2510724 h 3311526"/>
              <a:gd name="connsiteX1085" fmla="*/ 1352561 w 12191989"/>
              <a:gd name="connsiteY1085" fmla="*/ 2503879 h 3311526"/>
              <a:gd name="connsiteX1086" fmla="*/ 1352952 w 12191989"/>
              <a:gd name="connsiteY1086" fmla="*/ 2496632 h 3311526"/>
              <a:gd name="connsiteX1087" fmla="*/ 1354128 w 12191989"/>
              <a:gd name="connsiteY1087" fmla="*/ 2490190 h 3311526"/>
              <a:gd name="connsiteX1088" fmla="*/ 1355695 w 12191989"/>
              <a:gd name="connsiteY1088" fmla="*/ 2483345 h 3311526"/>
              <a:gd name="connsiteX1089" fmla="*/ 1094133 w 12191989"/>
              <a:gd name="connsiteY1089" fmla="*/ 2298700 h 3311526"/>
              <a:gd name="connsiteX1090" fmla="*/ 1095683 w 12191989"/>
              <a:gd name="connsiteY1090" fmla="*/ 2302215 h 3311526"/>
              <a:gd name="connsiteX1091" fmla="*/ 1097621 w 12191989"/>
              <a:gd name="connsiteY1091" fmla="*/ 2304949 h 3311526"/>
              <a:gd name="connsiteX1092" fmla="*/ 1099172 w 12191989"/>
              <a:gd name="connsiteY1092" fmla="*/ 2307293 h 3311526"/>
              <a:gd name="connsiteX1093" fmla="*/ 1101110 w 12191989"/>
              <a:gd name="connsiteY1093" fmla="*/ 2309246 h 3311526"/>
              <a:gd name="connsiteX1094" fmla="*/ 1104599 w 12191989"/>
              <a:gd name="connsiteY1094" fmla="*/ 2311980 h 3311526"/>
              <a:gd name="connsiteX1095" fmla="*/ 1108088 w 12191989"/>
              <a:gd name="connsiteY1095" fmla="*/ 2313542 h 3311526"/>
              <a:gd name="connsiteX1096" fmla="*/ 1104987 w 12191989"/>
              <a:gd name="connsiteY1096" fmla="*/ 2316276 h 3311526"/>
              <a:gd name="connsiteX1097" fmla="*/ 1102273 w 12191989"/>
              <a:gd name="connsiteY1097" fmla="*/ 2319401 h 3311526"/>
              <a:gd name="connsiteX1098" fmla="*/ 1099560 w 12191989"/>
              <a:gd name="connsiteY1098" fmla="*/ 2322916 h 3311526"/>
              <a:gd name="connsiteX1099" fmla="*/ 1097234 w 12191989"/>
              <a:gd name="connsiteY1099" fmla="*/ 2325650 h 3311526"/>
              <a:gd name="connsiteX1100" fmla="*/ 1093745 w 12191989"/>
              <a:gd name="connsiteY1100" fmla="*/ 2332681 h 3311526"/>
              <a:gd name="connsiteX1101" fmla="*/ 1090644 w 12191989"/>
              <a:gd name="connsiteY1101" fmla="*/ 2339320 h 3311526"/>
              <a:gd name="connsiteX1102" fmla="*/ 1087930 w 12191989"/>
              <a:gd name="connsiteY1102" fmla="*/ 2344398 h 3311526"/>
              <a:gd name="connsiteX1103" fmla="*/ 1086379 w 12191989"/>
              <a:gd name="connsiteY1103" fmla="*/ 2346351 h 3311526"/>
              <a:gd name="connsiteX1104" fmla="*/ 1084441 w 12191989"/>
              <a:gd name="connsiteY1104" fmla="*/ 2347132 h 3311526"/>
              <a:gd name="connsiteX1105" fmla="*/ 1082891 w 12191989"/>
              <a:gd name="connsiteY1105" fmla="*/ 2347913 h 3311526"/>
              <a:gd name="connsiteX1106" fmla="*/ 1080177 w 12191989"/>
              <a:gd name="connsiteY1106" fmla="*/ 2347913 h 3311526"/>
              <a:gd name="connsiteX1107" fmla="*/ 1078239 w 12191989"/>
              <a:gd name="connsiteY1107" fmla="*/ 2346741 h 3311526"/>
              <a:gd name="connsiteX1108" fmla="*/ 1075526 w 12191989"/>
              <a:gd name="connsiteY1108" fmla="*/ 2344788 h 3311526"/>
              <a:gd name="connsiteX1109" fmla="*/ 1074750 w 12191989"/>
              <a:gd name="connsiteY1109" fmla="*/ 2338149 h 3311526"/>
              <a:gd name="connsiteX1110" fmla="*/ 1074750 w 12191989"/>
              <a:gd name="connsiteY1110" fmla="*/ 2333462 h 3311526"/>
              <a:gd name="connsiteX1111" fmla="*/ 1074750 w 12191989"/>
              <a:gd name="connsiteY1111" fmla="*/ 2329946 h 3311526"/>
              <a:gd name="connsiteX1112" fmla="*/ 1075526 w 12191989"/>
              <a:gd name="connsiteY1112" fmla="*/ 2327212 h 3311526"/>
              <a:gd name="connsiteX1113" fmla="*/ 1076301 w 12191989"/>
              <a:gd name="connsiteY1113" fmla="*/ 2325650 h 3311526"/>
              <a:gd name="connsiteX1114" fmla="*/ 1077851 w 12191989"/>
              <a:gd name="connsiteY1114" fmla="*/ 2324869 h 3311526"/>
              <a:gd name="connsiteX1115" fmla="*/ 1080953 w 12191989"/>
              <a:gd name="connsiteY1115" fmla="*/ 2323697 h 3311526"/>
              <a:gd name="connsiteX1116" fmla="*/ 1082116 w 12191989"/>
              <a:gd name="connsiteY1116" fmla="*/ 2323307 h 3311526"/>
              <a:gd name="connsiteX1117" fmla="*/ 1084441 w 12191989"/>
              <a:gd name="connsiteY1117" fmla="*/ 2322525 h 3311526"/>
              <a:gd name="connsiteX1118" fmla="*/ 1086379 w 12191989"/>
              <a:gd name="connsiteY1118" fmla="*/ 2321354 h 3311526"/>
              <a:gd name="connsiteX1119" fmla="*/ 1088317 w 12191989"/>
              <a:gd name="connsiteY1119" fmla="*/ 2319401 h 3311526"/>
              <a:gd name="connsiteX1120" fmla="*/ 1089868 w 12191989"/>
              <a:gd name="connsiteY1120" fmla="*/ 2316276 h 3311526"/>
              <a:gd name="connsiteX1121" fmla="*/ 1091032 w 12191989"/>
              <a:gd name="connsiteY1121" fmla="*/ 2311980 h 3311526"/>
              <a:gd name="connsiteX1122" fmla="*/ 1092582 w 12191989"/>
              <a:gd name="connsiteY1122" fmla="*/ 2306512 h 3311526"/>
              <a:gd name="connsiteX1123" fmla="*/ 550236 w 12191989"/>
              <a:gd name="connsiteY1123" fmla="*/ 2022475 h 3311526"/>
              <a:gd name="connsiteX1124" fmla="*/ 552652 w 12191989"/>
              <a:gd name="connsiteY1124" fmla="*/ 2022475 h 3311526"/>
              <a:gd name="connsiteX1125" fmla="*/ 555472 w 12191989"/>
              <a:gd name="connsiteY1125" fmla="*/ 2022475 h 3311526"/>
              <a:gd name="connsiteX1126" fmla="*/ 557889 w 12191989"/>
              <a:gd name="connsiteY1126" fmla="*/ 2023269 h 3311526"/>
              <a:gd name="connsiteX1127" fmla="*/ 559903 w 12191989"/>
              <a:gd name="connsiteY1127" fmla="*/ 2024856 h 3311526"/>
              <a:gd name="connsiteX1128" fmla="*/ 561917 w 12191989"/>
              <a:gd name="connsiteY1128" fmla="*/ 2026841 h 3311526"/>
              <a:gd name="connsiteX1129" fmla="*/ 564334 w 12191989"/>
              <a:gd name="connsiteY1129" fmla="*/ 2029619 h 3311526"/>
              <a:gd name="connsiteX1130" fmla="*/ 565543 w 12191989"/>
              <a:gd name="connsiteY1130" fmla="*/ 2032397 h 3311526"/>
              <a:gd name="connsiteX1131" fmla="*/ 566348 w 12191989"/>
              <a:gd name="connsiteY1131" fmla="*/ 2035572 h 3311526"/>
              <a:gd name="connsiteX1132" fmla="*/ 566751 w 12191989"/>
              <a:gd name="connsiteY1132" fmla="*/ 2038747 h 3311526"/>
              <a:gd name="connsiteX1133" fmla="*/ 566751 w 12191989"/>
              <a:gd name="connsiteY1133" fmla="*/ 2042319 h 3311526"/>
              <a:gd name="connsiteX1134" fmla="*/ 566348 w 12191989"/>
              <a:gd name="connsiteY1134" fmla="*/ 2045891 h 3311526"/>
              <a:gd name="connsiteX1135" fmla="*/ 564737 w 12191989"/>
              <a:gd name="connsiteY1135" fmla="*/ 2044304 h 3311526"/>
              <a:gd name="connsiteX1136" fmla="*/ 563529 w 12191989"/>
              <a:gd name="connsiteY1136" fmla="*/ 2043907 h 3311526"/>
              <a:gd name="connsiteX1137" fmla="*/ 562723 w 12191989"/>
              <a:gd name="connsiteY1137" fmla="*/ 2043113 h 3311526"/>
              <a:gd name="connsiteX1138" fmla="*/ 561515 w 12191989"/>
              <a:gd name="connsiteY1138" fmla="*/ 2043907 h 3311526"/>
              <a:gd name="connsiteX1139" fmla="*/ 560709 w 12191989"/>
              <a:gd name="connsiteY1139" fmla="*/ 2044304 h 3311526"/>
              <a:gd name="connsiteX1140" fmla="*/ 559501 w 12191989"/>
              <a:gd name="connsiteY1140" fmla="*/ 2045097 h 3311526"/>
              <a:gd name="connsiteX1141" fmla="*/ 557889 w 12191989"/>
              <a:gd name="connsiteY1141" fmla="*/ 2048272 h 3311526"/>
              <a:gd name="connsiteX1142" fmla="*/ 557084 w 12191989"/>
              <a:gd name="connsiteY1142" fmla="*/ 2052241 h 3311526"/>
              <a:gd name="connsiteX1143" fmla="*/ 555875 w 12191989"/>
              <a:gd name="connsiteY1143" fmla="*/ 2057004 h 3311526"/>
              <a:gd name="connsiteX1144" fmla="*/ 555070 w 12191989"/>
              <a:gd name="connsiteY1144" fmla="*/ 2065338 h 3311526"/>
              <a:gd name="connsiteX1145" fmla="*/ 539763 w 12191989"/>
              <a:gd name="connsiteY1145" fmla="*/ 2037160 h 3311526"/>
              <a:gd name="connsiteX1146" fmla="*/ 541375 w 12191989"/>
              <a:gd name="connsiteY1146" fmla="*/ 2032397 h 3311526"/>
              <a:gd name="connsiteX1147" fmla="*/ 543388 w 12191989"/>
              <a:gd name="connsiteY1147" fmla="*/ 2028428 h 3311526"/>
              <a:gd name="connsiteX1148" fmla="*/ 545805 w 12191989"/>
              <a:gd name="connsiteY1148" fmla="*/ 2025650 h 3311526"/>
              <a:gd name="connsiteX1149" fmla="*/ 548222 w 12191989"/>
              <a:gd name="connsiteY1149" fmla="*/ 2024063 h 3311526"/>
              <a:gd name="connsiteX1150" fmla="*/ 515158 w 12191989"/>
              <a:gd name="connsiteY1150" fmla="*/ 2005013 h 3311526"/>
              <a:gd name="connsiteX1151" fmla="*/ 516745 w 12191989"/>
              <a:gd name="connsiteY1151" fmla="*/ 2005787 h 3311526"/>
              <a:gd name="connsiteX1152" fmla="*/ 518730 w 12191989"/>
              <a:gd name="connsiteY1152" fmla="*/ 2007333 h 3311526"/>
              <a:gd name="connsiteX1153" fmla="*/ 520317 w 12191989"/>
              <a:gd name="connsiteY1153" fmla="*/ 2010040 h 3311526"/>
              <a:gd name="connsiteX1154" fmla="*/ 522301 w 12191989"/>
              <a:gd name="connsiteY1154" fmla="*/ 2015067 h 3311526"/>
              <a:gd name="connsiteX1155" fmla="*/ 520714 w 12191989"/>
              <a:gd name="connsiteY1155" fmla="*/ 2020868 h 3311526"/>
              <a:gd name="connsiteX1156" fmla="*/ 518730 w 12191989"/>
              <a:gd name="connsiteY1156" fmla="*/ 2025508 h 3311526"/>
              <a:gd name="connsiteX1157" fmla="*/ 515952 w 12191989"/>
              <a:gd name="connsiteY1157" fmla="*/ 2028989 h 3311526"/>
              <a:gd name="connsiteX1158" fmla="*/ 513570 w 12191989"/>
              <a:gd name="connsiteY1158" fmla="*/ 2031696 h 3311526"/>
              <a:gd name="connsiteX1159" fmla="*/ 511189 w 12191989"/>
              <a:gd name="connsiteY1159" fmla="*/ 2034016 h 3311526"/>
              <a:gd name="connsiteX1160" fmla="*/ 508014 w 12191989"/>
              <a:gd name="connsiteY1160" fmla="*/ 2035176 h 3311526"/>
              <a:gd name="connsiteX1161" fmla="*/ 505632 w 12191989"/>
              <a:gd name="connsiteY1161" fmla="*/ 2035176 h 3311526"/>
              <a:gd name="connsiteX1162" fmla="*/ 502854 w 12191989"/>
              <a:gd name="connsiteY1162" fmla="*/ 2035176 h 3311526"/>
              <a:gd name="connsiteX1163" fmla="*/ 500473 w 12191989"/>
              <a:gd name="connsiteY1163" fmla="*/ 2034403 h 3311526"/>
              <a:gd name="connsiteX1164" fmla="*/ 497695 w 12191989"/>
              <a:gd name="connsiteY1164" fmla="*/ 2032856 h 3311526"/>
              <a:gd name="connsiteX1165" fmla="*/ 495710 w 12191989"/>
              <a:gd name="connsiteY1165" fmla="*/ 2030922 h 3311526"/>
              <a:gd name="connsiteX1166" fmla="*/ 494123 w 12191989"/>
              <a:gd name="connsiteY1166" fmla="*/ 2027829 h 3311526"/>
              <a:gd name="connsiteX1167" fmla="*/ 493329 w 12191989"/>
              <a:gd name="connsiteY1167" fmla="*/ 2025122 h 3311526"/>
              <a:gd name="connsiteX1168" fmla="*/ 492138 w 12191989"/>
              <a:gd name="connsiteY1168" fmla="*/ 2021641 h 3311526"/>
              <a:gd name="connsiteX1169" fmla="*/ 492138 w 12191989"/>
              <a:gd name="connsiteY1169" fmla="*/ 2017388 h 3311526"/>
              <a:gd name="connsiteX1170" fmla="*/ 492932 w 12191989"/>
              <a:gd name="connsiteY1170" fmla="*/ 2013134 h 3311526"/>
              <a:gd name="connsiteX1171" fmla="*/ 494917 w 12191989"/>
              <a:gd name="connsiteY1171" fmla="*/ 2017001 h 3311526"/>
              <a:gd name="connsiteX1172" fmla="*/ 496504 w 12191989"/>
              <a:gd name="connsiteY1172" fmla="*/ 2019321 h 3311526"/>
              <a:gd name="connsiteX1173" fmla="*/ 498489 w 12191989"/>
              <a:gd name="connsiteY1173" fmla="*/ 2020095 h 3311526"/>
              <a:gd name="connsiteX1174" fmla="*/ 500473 w 12191989"/>
              <a:gd name="connsiteY1174" fmla="*/ 2019321 h 3311526"/>
              <a:gd name="connsiteX1175" fmla="*/ 502060 w 12191989"/>
              <a:gd name="connsiteY1175" fmla="*/ 2018548 h 3311526"/>
              <a:gd name="connsiteX1176" fmla="*/ 504045 w 12191989"/>
              <a:gd name="connsiteY1176" fmla="*/ 2016614 h 3311526"/>
              <a:gd name="connsiteX1177" fmla="*/ 507617 w 12191989"/>
              <a:gd name="connsiteY1177" fmla="*/ 2011974 h 3311526"/>
              <a:gd name="connsiteX1178" fmla="*/ 511189 w 12191989"/>
              <a:gd name="connsiteY1178" fmla="*/ 2007720 h 3311526"/>
              <a:gd name="connsiteX1179" fmla="*/ 513173 w 12191989"/>
              <a:gd name="connsiteY1179" fmla="*/ 2006173 h 3311526"/>
              <a:gd name="connsiteX1180" fmla="*/ 384077 w 12191989"/>
              <a:gd name="connsiteY1180" fmla="*/ 2005013 h 3311526"/>
              <a:gd name="connsiteX1181" fmla="*/ 385676 w 12191989"/>
              <a:gd name="connsiteY1181" fmla="*/ 2007432 h 3311526"/>
              <a:gd name="connsiteX1182" fmla="*/ 387274 w 12191989"/>
              <a:gd name="connsiteY1182" fmla="*/ 2010254 h 3311526"/>
              <a:gd name="connsiteX1183" fmla="*/ 388872 w 12191989"/>
              <a:gd name="connsiteY1183" fmla="*/ 2015496 h 3311526"/>
              <a:gd name="connsiteX1184" fmla="*/ 389671 w 12191989"/>
              <a:gd name="connsiteY1184" fmla="*/ 2021140 h 3311526"/>
              <a:gd name="connsiteX1185" fmla="*/ 390471 w 12191989"/>
              <a:gd name="connsiteY1185" fmla="*/ 2025978 h 3311526"/>
              <a:gd name="connsiteX1186" fmla="*/ 390870 w 12191989"/>
              <a:gd name="connsiteY1186" fmla="*/ 2031219 h 3311526"/>
              <a:gd name="connsiteX1187" fmla="*/ 392468 w 12191989"/>
              <a:gd name="connsiteY1187" fmla="*/ 2036461 h 3311526"/>
              <a:gd name="connsiteX1188" fmla="*/ 393268 w 12191989"/>
              <a:gd name="connsiteY1188" fmla="*/ 2039686 h 3311526"/>
              <a:gd name="connsiteX1189" fmla="*/ 394467 w 12191989"/>
              <a:gd name="connsiteY1189" fmla="*/ 2042105 h 3311526"/>
              <a:gd name="connsiteX1190" fmla="*/ 396464 w 12191989"/>
              <a:gd name="connsiteY1190" fmla="*/ 2044524 h 3311526"/>
              <a:gd name="connsiteX1191" fmla="*/ 398462 w 12191989"/>
              <a:gd name="connsiteY1191" fmla="*/ 2047346 h 3311526"/>
              <a:gd name="connsiteX1192" fmla="*/ 391270 w 12191989"/>
              <a:gd name="connsiteY1192" fmla="*/ 2050975 h 3311526"/>
              <a:gd name="connsiteX1193" fmla="*/ 383678 w 12191989"/>
              <a:gd name="connsiteY1193" fmla="*/ 2053394 h 3311526"/>
              <a:gd name="connsiteX1194" fmla="*/ 376485 w 12191989"/>
              <a:gd name="connsiteY1194" fmla="*/ 2055007 h 3311526"/>
              <a:gd name="connsiteX1195" fmla="*/ 368893 w 12191989"/>
              <a:gd name="connsiteY1195" fmla="*/ 2055813 h 3311526"/>
              <a:gd name="connsiteX1196" fmla="*/ 365297 w 12191989"/>
              <a:gd name="connsiteY1196" fmla="*/ 2055813 h 3311526"/>
              <a:gd name="connsiteX1197" fmla="*/ 361701 w 12191989"/>
              <a:gd name="connsiteY1197" fmla="*/ 2055410 h 3311526"/>
              <a:gd name="connsiteX1198" fmla="*/ 358105 w 12191989"/>
              <a:gd name="connsiteY1198" fmla="*/ 2054604 h 3311526"/>
              <a:gd name="connsiteX1199" fmla="*/ 354509 w 12191989"/>
              <a:gd name="connsiteY1199" fmla="*/ 2053394 h 3311526"/>
              <a:gd name="connsiteX1200" fmla="*/ 350912 w 12191989"/>
              <a:gd name="connsiteY1200" fmla="*/ 2051378 h 3311526"/>
              <a:gd name="connsiteX1201" fmla="*/ 346917 w 12191989"/>
              <a:gd name="connsiteY1201" fmla="*/ 2049362 h 3311526"/>
              <a:gd name="connsiteX1202" fmla="*/ 343321 w 12191989"/>
              <a:gd name="connsiteY1202" fmla="*/ 2046540 h 3311526"/>
              <a:gd name="connsiteX1203" fmla="*/ 339724 w 12191989"/>
              <a:gd name="connsiteY1203" fmla="*/ 2043315 h 3311526"/>
              <a:gd name="connsiteX1204" fmla="*/ 342921 w 12191989"/>
              <a:gd name="connsiteY1204" fmla="*/ 2040089 h 3311526"/>
              <a:gd name="connsiteX1205" fmla="*/ 346517 w 12191989"/>
              <a:gd name="connsiteY1205" fmla="*/ 2038073 h 3311526"/>
              <a:gd name="connsiteX1206" fmla="*/ 349714 w 12191989"/>
              <a:gd name="connsiteY1206" fmla="*/ 2036864 h 3311526"/>
              <a:gd name="connsiteX1207" fmla="*/ 352910 w 12191989"/>
              <a:gd name="connsiteY1207" fmla="*/ 2036461 h 3311526"/>
              <a:gd name="connsiteX1208" fmla="*/ 356107 w 12191989"/>
              <a:gd name="connsiteY1208" fmla="*/ 2036461 h 3311526"/>
              <a:gd name="connsiteX1209" fmla="*/ 359703 w 12191989"/>
              <a:gd name="connsiteY1209" fmla="*/ 2036864 h 3311526"/>
              <a:gd name="connsiteX1210" fmla="*/ 365697 w 12191989"/>
              <a:gd name="connsiteY1210" fmla="*/ 2038073 h 3311526"/>
              <a:gd name="connsiteX1211" fmla="*/ 368893 w 12191989"/>
              <a:gd name="connsiteY1211" fmla="*/ 2037267 h 3311526"/>
              <a:gd name="connsiteX1212" fmla="*/ 371291 w 12191989"/>
              <a:gd name="connsiteY1212" fmla="*/ 2036864 h 3311526"/>
              <a:gd name="connsiteX1213" fmla="*/ 374488 w 12191989"/>
              <a:gd name="connsiteY1213" fmla="*/ 2035251 h 3311526"/>
              <a:gd name="connsiteX1214" fmla="*/ 376485 w 12191989"/>
              <a:gd name="connsiteY1214" fmla="*/ 2032429 h 3311526"/>
              <a:gd name="connsiteX1215" fmla="*/ 379283 w 12191989"/>
              <a:gd name="connsiteY1215" fmla="*/ 2027994 h 3311526"/>
              <a:gd name="connsiteX1216" fmla="*/ 381280 w 12191989"/>
              <a:gd name="connsiteY1216" fmla="*/ 2022350 h 3311526"/>
              <a:gd name="connsiteX1217" fmla="*/ 382879 w 12191989"/>
              <a:gd name="connsiteY1217" fmla="*/ 2014689 h 3311526"/>
              <a:gd name="connsiteX1218" fmla="*/ 310865 w 12191989"/>
              <a:gd name="connsiteY1218" fmla="*/ 1905000 h 3311526"/>
              <a:gd name="connsiteX1219" fmla="*/ 313182 w 12191989"/>
              <a:gd name="connsiteY1219" fmla="*/ 1907751 h 3311526"/>
              <a:gd name="connsiteX1220" fmla="*/ 315112 w 12191989"/>
              <a:gd name="connsiteY1220" fmla="*/ 1909716 h 3311526"/>
              <a:gd name="connsiteX1221" fmla="*/ 319746 w 12191989"/>
              <a:gd name="connsiteY1221" fmla="*/ 1912073 h 3311526"/>
              <a:gd name="connsiteX1222" fmla="*/ 322063 w 12191989"/>
              <a:gd name="connsiteY1222" fmla="*/ 1914038 h 3311526"/>
              <a:gd name="connsiteX1223" fmla="*/ 323994 w 12191989"/>
              <a:gd name="connsiteY1223" fmla="*/ 1917182 h 3311526"/>
              <a:gd name="connsiteX1224" fmla="*/ 326697 w 12191989"/>
              <a:gd name="connsiteY1224" fmla="*/ 1921111 h 3311526"/>
              <a:gd name="connsiteX1225" fmla="*/ 328628 w 12191989"/>
              <a:gd name="connsiteY1225" fmla="*/ 1927398 h 3311526"/>
              <a:gd name="connsiteX1226" fmla="*/ 325538 w 12191989"/>
              <a:gd name="connsiteY1226" fmla="*/ 1928184 h 3311526"/>
              <a:gd name="connsiteX1227" fmla="*/ 323221 w 12191989"/>
              <a:gd name="connsiteY1227" fmla="*/ 1929756 h 3311526"/>
              <a:gd name="connsiteX1228" fmla="*/ 320518 w 12191989"/>
              <a:gd name="connsiteY1228" fmla="*/ 1931721 h 3311526"/>
              <a:gd name="connsiteX1229" fmla="*/ 318588 w 12191989"/>
              <a:gd name="connsiteY1229" fmla="*/ 1933686 h 3311526"/>
              <a:gd name="connsiteX1230" fmla="*/ 315112 w 12191989"/>
              <a:gd name="connsiteY1230" fmla="*/ 1937615 h 3311526"/>
              <a:gd name="connsiteX1231" fmla="*/ 312023 w 12191989"/>
              <a:gd name="connsiteY1231" fmla="*/ 1941152 h 3311526"/>
              <a:gd name="connsiteX1232" fmla="*/ 309706 w 12191989"/>
              <a:gd name="connsiteY1232" fmla="*/ 1943902 h 3311526"/>
              <a:gd name="connsiteX1233" fmla="*/ 308162 w 12191989"/>
              <a:gd name="connsiteY1233" fmla="*/ 1944295 h 3311526"/>
              <a:gd name="connsiteX1234" fmla="*/ 306617 w 12191989"/>
              <a:gd name="connsiteY1234" fmla="*/ 1944688 h 3311526"/>
              <a:gd name="connsiteX1235" fmla="*/ 305459 w 12191989"/>
              <a:gd name="connsiteY1235" fmla="*/ 1944295 h 3311526"/>
              <a:gd name="connsiteX1236" fmla="*/ 303914 w 12191989"/>
              <a:gd name="connsiteY1236" fmla="*/ 1943116 h 3311526"/>
              <a:gd name="connsiteX1237" fmla="*/ 301983 w 12191989"/>
              <a:gd name="connsiteY1237" fmla="*/ 1941152 h 3311526"/>
              <a:gd name="connsiteX1238" fmla="*/ 300052 w 12191989"/>
              <a:gd name="connsiteY1238" fmla="*/ 1938794 h 3311526"/>
              <a:gd name="connsiteX1239" fmla="*/ 302370 w 12191989"/>
              <a:gd name="connsiteY1239" fmla="*/ 1934078 h 3311526"/>
              <a:gd name="connsiteX1240" fmla="*/ 303914 w 12191989"/>
              <a:gd name="connsiteY1240" fmla="*/ 1930149 h 3311526"/>
              <a:gd name="connsiteX1241" fmla="*/ 304686 w 12191989"/>
              <a:gd name="connsiteY1241" fmla="*/ 1926219 h 3311526"/>
              <a:gd name="connsiteX1242" fmla="*/ 305844 w 12191989"/>
              <a:gd name="connsiteY1242" fmla="*/ 1922290 h 3311526"/>
              <a:gd name="connsiteX1243" fmla="*/ 306231 w 12191989"/>
              <a:gd name="connsiteY1243" fmla="*/ 1917575 h 3311526"/>
              <a:gd name="connsiteX1244" fmla="*/ 307389 w 12191989"/>
              <a:gd name="connsiteY1244" fmla="*/ 1913645 h 3311526"/>
              <a:gd name="connsiteX1245" fmla="*/ 308934 w 12191989"/>
              <a:gd name="connsiteY1245" fmla="*/ 1909716 h 3311526"/>
              <a:gd name="connsiteX1246" fmla="*/ 1140319 w 12191989"/>
              <a:gd name="connsiteY1246" fmla="*/ 1870075 h 3311526"/>
              <a:gd name="connsiteX1247" fmla="*/ 1141125 w 12191989"/>
              <a:gd name="connsiteY1247" fmla="*/ 1871694 h 3311526"/>
              <a:gd name="connsiteX1248" fmla="*/ 1142736 w 12191989"/>
              <a:gd name="connsiteY1248" fmla="*/ 1872908 h 3311526"/>
              <a:gd name="connsiteX1249" fmla="*/ 1144348 w 12191989"/>
              <a:gd name="connsiteY1249" fmla="*/ 1874122 h 3311526"/>
              <a:gd name="connsiteX1250" fmla="*/ 1146361 w 12191989"/>
              <a:gd name="connsiteY1250" fmla="*/ 1874931 h 3311526"/>
              <a:gd name="connsiteX1251" fmla="*/ 1149987 w 12191989"/>
              <a:gd name="connsiteY1251" fmla="*/ 1876550 h 3311526"/>
              <a:gd name="connsiteX1252" fmla="*/ 1154015 w 12191989"/>
              <a:gd name="connsiteY1252" fmla="*/ 1878168 h 3311526"/>
              <a:gd name="connsiteX1253" fmla="*/ 1157640 w 12191989"/>
              <a:gd name="connsiteY1253" fmla="*/ 1879787 h 3311526"/>
              <a:gd name="connsiteX1254" fmla="*/ 1158848 w 12191989"/>
              <a:gd name="connsiteY1254" fmla="*/ 1881406 h 3311526"/>
              <a:gd name="connsiteX1255" fmla="*/ 1159654 w 12191989"/>
              <a:gd name="connsiteY1255" fmla="*/ 1882215 h 3311526"/>
              <a:gd name="connsiteX1256" fmla="*/ 1160460 w 12191989"/>
              <a:gd name="connsiteY1256" fmla="*/ 1884238 h 3311526"/>
              <a:gd name="connsiteX1257" fmla="*/ 1160460 w 12191989"/>
              <a:gd name="connsiteY1257" fmla="*/ 1886666 h 3311526"/>
              <a:gd name="connsiteX1258" fmla="*/ 1159654 w 12191989"/>
              <a:gd name="connsiteY1258" fmla="*/ 1889094 h 3311526"/>
              <a:gd name="connsiteX1259" fmla="*/ 1158848 w 12191989"/>
              <a:gd name="connsiteY1259" fmla="*/ 1892331 h 3311526"/>
              <a:gd name="connsiteX1260" fmla="*/ 1155223 w 12191989"/>
              <a:gd name="connsiteY1260" fmla="*/ 1890713 h 3311526"/>
              <a:gd name="connsiteX1261" fmla="*/ 1151598 w 12191989"/>
              <a:gd name="connsiteY1261" fmla="*/ 1890308 h 3311526"/>
              <a:gd name="connsiteX1262" fmla="*/ 1148376 w 12191989"/>
              <a:gd name="connsiteY1262" fmla="*/ 1891117 h 3311526"/>
              <a:gd name="connsiteX1263" fmla="*/ 1145959 w 12191989"/>
              <a:gd name="connsiteY1263" fmla="*/ 1893141 h 3311526"/>
              <a:gd name="connsiteX1264" fmla="*/ 1143139 w 12191989"/>
              <a:gd name="connsiteY1264" fmla="*/ 1895973 h 3311526"/>
              <a:gd name="connsiteX1265" fmla="*/ 1141931 w 12191989"/>
              <a:gd name="connsiteY1265" fmla="*/ 1900020 h 3311526"/>
              <a:gd name="connsiteX1266" fmla="*/ 1140319 w 12191989"/>
              <a:gd name="connsiteY1266" fmla="*/ 1905280 h 3311526"/>
              <a:gd name="connsiteX1267" fmla="*/ 1139514 w 12191989"/>
              <a:gd name="connsiteY1267" fmla="*/ 1911350 h 3311526"/>
              <a:gd name="connsiteX1268" fmla="*/ 1137097 w 12191989"/>
              <a:gd name="connsiteY1268" fmla="*/ 1906090 h 3311526"/>
              <a:gd name="connsiteX1269" fmla="*/ 1135083 w 12191989"/>
              <a:gd name="connsiteY1269" fmla="*/ 1900424 h 3311526"/>
              <a:gd name="connsiteX1270" fmla="*/ 1133875 w 12191989"/>
              <a:gd name="connsiteY1270" fmla="*/ 1895164 h 3311526"/>
              <a:gd name="connsiteX1271" fmla="*/ 1133472 w 12191989"/>
              <a:gd name="connsiteY1271" fmla="*/ 1890308 h 3311526"/>
              <a:gd name="connsiteX1272" fmla="*/ 1133875 w 12191989"/>
              <a:gd name="connsiteY1272" fmla="*/ 1885047 h 3311526"/>
              <a:gd name="connsiteX1273" fmla="*/ 1135486 w 12191989"/>
              <a:gd name="connsiteY1273" fmla="*/ 1879787 h 3311526"/>
              <a:gd name="connsiteX1274" fmla="*/ 1137500 w 12191989"/>
              <a:gd name="connsiteY1274" fmla="*/ 1874526 h 3311526"/>
              <a:gd name="connsiteX1275" fmla="*/ 190912 w 12191989"/>
              <a:gd name="connsiteY1275" fmla="*/ 1866900 h 3311526"/>
              <a:gd name="connsiteX1276" fmla="*/ 192897 w 12191989"/>
              <a:gd name="connsiteY1276" fmla="*/ 1866900 h 3311526"/>
              <a:gd name="connsiteX1277" fmla="*/ 194881 w 12191989"/>
              <a:gd name="connsiteY1277" fmla="*/ 1868091 h 3311526"/>
              <a:gd name="connsiteX1278" fmla="*/ 196866 w 12191989"/>
              <a:gd name="connsiteY1278" fmla="*/ 1868885 h 3311526"/>
              <a:gd name="connsiteX1279" fmla="*/ 198850 w 12191989"/>
              <a:gd name="connsiteY1279" fmla="*/ 1870869 h 3311526"/>
              <a:gd name="connsiteX1280" fmla="*/ 207581 w 12191989"/>
              <a:gd name="connsiteY1280" fmla="*/ 1879600 h 3311526"/>
              <a:gd name="connsiteX1281" fmla="*/ 209566 w 12191989"/>
              <a:gd name="connsiteY1281" fmla="*/ 1881188 h 3311526"/>
              <a:gd name="connsiteX1282" fmla="*/ 211550 w 12191989"/>
              <a:gd name="connsiteY1282" fmla="*/ 1882775 h 3311526"/>
              <a:gd name="connsiteX1283" fmla="*/ 213535 w 12191989"/>
              <a:gd name="connsiteY1283" fmla="*/ 1883569 h 3311526"/>
              <a:gd name="connsiteX1284" fmla="*/ 215916 w 12191989"/>
              <a:gd name="connsiteY1284" fmla="*/ 1883966 h 3311526"/>
              <a:gd name="connsiteX1285" fmla="*/ 211550 w 12191989"/>
              <a:gd name="connsiteY1285" fmla="*/ 1889919 h 3311526"/>
              <a:gd name="connsiteX1286" fmla="*/ 209566 w 12191989"/>
              <a:gd name="connsiteY1286" fmla="*/ 1891903 h 3311526"/>
              <a:gd name="connsiteX1287" fmla="*/ 207185 w 12191989"/>
              <a:gd name="connsiteY1287" fmla="*/ 1893094 h 3311526"/>
              <a:gd name="connsiteX1288" fmla="*/ 205200 w 12191989"/>
              <a:gd name="connsiteY1288" fmla="*/ 1894285 h 3311526"/>
              <a:gd name="connsiteX1289" fmla="*/ 203215 w 12191989"/>
              <a:gd name="connsiteY1289" fmla="*/ 1895475 h 3311526"/>
              <a:gd name="connsiteX1290" fmla="*/ 201232 w 12191989"/>
              <a:gd name="connsiteY1290" fmla="*/ 1895475 h 3311526"/>
              <a:gd name="connsiteX1291" fmla="*/ 198850 w 12191989"/>
              <a:gd name="connsiteY1291" fmla="*/ 1895475 h 3311526"/>
              <a:gd name="connsiteX1292" fmla="*/ 196866 w 12191989"/>
              <a:gd name="connsiteY1292" fmla="*/ 1894285 h 3311526"/>
              <a:gd name="connsiteX1293" fmla="*/ 194881 w 12191989"/>
              <a:gd name="connsiteY1293" fmla="*/ 1893094 h 3311526"/>
              <a:gd name="connsiteX1294" fmla="*/ 192897 w 12191989"/>
              <a:gd name="connsiteY1294" fmla="*/ 1891110 h 3311526"/>
              <a:gd name="connsiteX1295" fmla="*/ 190912 w 12191989"/>
              <a:gd name="connsiteY1295" fmla="*/ 1889125 h 3311526"/>
              <a:gd name="connsiteX1296" fmla="*/ 186944 w 12191989"/>
              <a:gd name="connsiteY1296" fmla="*/ 1883172 h 3311526"/>
              <a:gd name="connsiteX1297" fmla="*/ 182578 w 12191989"/>
              <a:gd name="connsiteY1297" fmla="*/ 1874838 h 3311526"/>
              <a:gd name="connsiteX1298" fmla="*/ 184959 w 12191989"/>
              <a:gd name="connsiteY1298" fmla="*/ 1870869 h 3311526"/>
              <a:gd name="connsiteX1299" fmla="*/ 186944 w 12191989"/>
              <a:gd name="connsiteY1299" fmla="*/ 1868885 h 3311526"/>
              <a:gd name="connsiteX1300" fmla="*/ 188928 w 12191989"/>
              <a:gd name="connsiteY1300" fmla="*/ 1867297 h 3311526"/>
              <a:gd name="connsiteX1301" fmla="*/ 710817 w 12191989"/>
              <a:gd name="connsiteY1301" fmla="*/ 1860550 h 3311526"/>
              <a:gd name="connsiteX1302" fmla="*/ 713198 w 12191989"/>
              <a:gd name="connsiteY1302" fmla="*/ 1860550 h 3311526"/>
              <a:gd name="connsiteX1303" fmla="*/ 715182 w 12191989"/>
              <a:gd name="connsiteY1303" fmla="*/ 1861333 h 3311526"/>
              <a:gd name="connsiteX1304" fmla="*/ 719944 w 12191989"/>
              <a:gd name="connsiteY1304" fmla="*/ 1863290 h 3311526"/>
              <a:gd name="connsiteX1305" fmla="*/ 724310 w 12191989"/>
              <a:gd name="connsiteY1305" fmla="*/ 1865639 h 3311526"/>
              <a:gd name="connsiteX1306" fmla="*/ 729073 w 12191989"/>
              <a:gd name="connsiteY1306" fmla="*/ 1869162 h 3311526"/>
              <a:gd name="connsiteX1307" fmla="*/ 733438 w 12191989"/>
              <a:gd name="connsiteY1307" fmla="*/ 1872685 h 3311526"/>
              <a:gd name="connsiteX1308" fmla="*/ 731057 w 12191989"/>
              <a:gd name="connsiteY1308" fmla="*/ 1878556 h 3311526"/>
              <a:gd name="connsiteX1309" fmla="*/ 729073 w 12191989"/>
              <a:gd name="connsiteY1309" fmla="*/ 1883254 h 3311526"/>
              <a:gd name="connsiteX1310" fmla="*/ 726295 w 12191989"/>
              <a:gd name="connsiteY1310" fmla="*/ 1886776 h 3311526"/>
              <a:gd name="connsiteX1311" fmla="*/ 724310 w 12191989"/>
              <a:gd name="connsiteY1311" fmla="*/ 1888342 h 3311526"/>
              <a:gd name="connsiteX1312" fmla="*/ 721929 w 12191989"/>
              <a:gd name="connsiteY1312" fmla="*/ 1889125 h 3311526"/>
              <a:gd name="connsiteX1313" fmla="*/ 719151 w 12191989"/>
              <a:gd name="connsiteY1313" fmla="*/ 1889125 h 3311526"/>
              <a:gd name="connsiteX1314" fmla="*/ 717166 w 12191989"/>
              <a:gd name="connsiteY1314" fmla="*/ 1888342 h 3311526"/>
              <a:gd name="connsiteX1315" fmla="*/ 714785 w 12191989"/>
              <a:gd name="connsiteY1315" fmla="*/ 1886776 h 3311526"/>
              <a:gd name="connsiteX1316" fmla="*/ 710817 w 12191989"/>
              <a:gd name="connsiteY1316" fmla="*/ 1882862 h 3311526"/>
              <a:gd name="connsiteX1317" fmla="*/ 706054 w 12191989"/>
              <a:gd name="connsiteY1317" fmla="*/ 1877382 h 3311526"/>
              <a:gd name="connsiteX1318" fmla="*/ 701688 w 12191989"/>
              <a:gd name="connsiteY1318" fmla="*/ 1872685 h 3311526"/>
              <a:gd name="connsiteX1319" fmla="*/ 698910 w 12191989"/>
              <a:gd name="connsiteY1319" fmla="*/ 1871119 h 3311526"/>
              <a:gd name="connsiteX1320" fmla="*/ 696925 w 12191989"/>
              <a:gd name="connsiteY1320" fmla="*/ 1869553 h 3311526"/>
              <a:gd name="connsiteX1321" fmla="*/ 698910 w 12191989"/>
              <a:gd name="connsiteY1321" fmla="*/ 1867205 h 3311526"/>
              <a:gd name="connsiteX1322" fmla="*/ 701688 w 12191989"/>
              <a:gd name="connsiteY1322" fmla="*/ 1864856 h 3311526"/>
              <a:gd name="connsiteX1323" fmla="*/ 703673 w 12191989"/>
              <a:gd name="connsiteY1323" fmla="*/ 1863290 h 3311526"/>
              <a:gd name="connsiteX1324" fmla="*/ 706054 w 12191989"/>
              <a:gd name="connsiteY1324" fmla="*/ 1861724 h 3311526"/>
              <a:gd name="connsiteX1325" fmla="*/ 708832 w 12191989"/>
              <a:gd name="connsiteY1325" fmla="*/ 1861333 h 3311526"/>
              <a:gd name="connsiteX1326" fmla="*/ 599105 w 12191989"/>
              <a:gd name="connsiteY1326" fmla="*/ 1824038 h 3311526"/>
              <a:gd name="connsiteX1327" fmla="*/ 601600 w 12191989"/>
              <a:gd name="connsiteY1327" fmla="*/ 1824038 h 3311526"/>
              <a:gd name="connsiteX1328" fmla="*/ 604510 w 12191989"/>
              <a:gd name="connsiteY1328" fmla="*/ 1824435 h 3311526"/>
              <a:gd name="connsiteX1329" fmla="*/ 610331 w 12191989"/>
              <a:gd name="connsiteY1329" fmla="*/ 1825626 h 3311526"/>
              <a:gd name="connsiteX1330" fmla="*/ 616153 w 12191989"/>
              <a:gd name="connsiteY1330" fmla="*/ 1828007 h 3311526"/>
              <a:gd name="connsiteX1331" fmla="*/ 620726 w 12191989"/>
              <a:gd name="connsiteY1331" fmla="*/ 1829991 h 3311526"/>
              <a:gd name="connsiteX1332" fmla="*/ 616153 w 12191989"/>
              <a:gd name="connsiteY1332" fmla="*/ 1837135 h 3311526"/>
              <a:gd name="connsiteX1333" fmla="*/ 611579 w 12191989"/>
              <a:gd name="connsiteY1333" fmla="*/ 1842691 h 3311526"/>
              <a:gd name="connsiteX1334" fmla="*/ 607421 w 12191989"/>
              <a:gd name="connsiteY1334" fmla="*/ 1847454 h 3311526"/>
              <a:gd name="connsiteX1335" fmla="*/ 603263 w 12191989"/>
              <a:gd name="connsiteY1335" fmla="*/ 1850629 h 3311526"/>
              <a:gd name="connsiteX1336" fmla="*/ 601185 w 12191989"/>
              <a:gd name="connsiteY1336" fmla="*/ 1851423 h 3311526"/>
              <a:gd name="connsiteX1337" fmla="*/ 598274 w 12191989"/>
              <a:gd name="connsiteY1337" fmla="*/ 1851819 h 3311526"/>
              <a:gd name="connsiteX1338" fmla="*/ 596195 w 12191989"/>
              <a:gd name="connsiteY1338" fmla="*/ 1852613 h 3311526"/>
              <a:gd name="connsiteX1339" fmla="*/ 594116 w 12191989"/>
              <a:gd name="connsiteY1339" fmla="*/ 1851819 h 3311526"/>
              <a:gd name="connsiteX1340" fmla="*/ 592038 w 12191989"/>
              <a:gd name="connsiteY1340" fmla="*/ 1851819 h 3311526"/>
              <a:gd name="connsiteX1341" fmla="*/ 589959 w 12191989"/>
              <a:gd name="connsiteY1341" fmla="*/ 1851026 h 3311526"/>
              <a:gd name="connsiteX1342" fmla="*/ 587880 w 12191989"/>
              <a:gd name="connsiteY1342" fmla="*/ 1849835 h 3311526"/>
              <a:gd name="connsiteX1343" fmla="*/ 585801 w 12191989"/>
              <a:gd name="connsiteY1343" fmla="*/ 1848248 h 3311526"/>
              <a:gd name="connsiteX1344" fmla="*/ 586216 w 12191989"/>
              <a:gd name="connsiteY1344" fmla="*/ 1842294 h 3311526"/>
              <a:gd name="connsiteX1345" fmla="*/ 586632 w 12191989"/>
              <a:gd name="connsiteY1345" fmla="*/ 1837929 h 3311526"/>
              <a:gd name="connsiteX1346" fmla="*/ 588296 w 12191989"/>
              <a:gd name="connsiteY1346" fmla="*/ 1833563 h 3311526"/>
              <a:gd name="connsiteX1347" fmla="*/ 589959 w 12191989"/>
              <a:gd name="connsiteY1347" fmla="*/ 1829991 h 3311526"/>
              <a:gd name="connsiteX1348" fmla="*/ 592038 w 12191989"/>
              <a:gd name="connsiteY1348" fmla="*/ 1827610 h 3311526"/>
              <a:gd name="connsiteX1349" fmla="*/ 594116 w 12191989"/>
              <a:gd name="connsiteY1349" fmla="*/ 1826023 h 3311526"/>
              <a:gd name="connsiteX1350" fmla="*/ 596195 w 12191989"/>
              <a:gd name="connsiteY1350" fmla="*/ 1824435 h 3311526"/>
              <a:gd name="connsiteX1351" fmla="*/ 282467 w 12191989"/>
              <a:gd name="connsiteY1351" fmla="*/ 1806575 h 3311526"/>
              <a:gd name="connsiteX1352" fmla="*/ 284031 w 12191989"/>
              <a:gd name="connsiteY1352" fmla="*/ 1810980 h 3311526"/>
              <a:gd name="connsiteX1353" fmla="*/ 285985 w 12191989"/>
              <a:gd name="connsiteY1353" fmla="*/ 1814584 h 3311526"/>
              <a:gd name="connsiteX1354" fmla="*/ 287548 w 12191989"/>
              <a:gd name="connsiteY1354" fmla="*/ 1817788 h 3311526"/>
              <a:gd name="connsiteX1355" fmla="*/ 289111 w 12191989"/>
              <a:gd name="connsiteY1355" fmla="*/ 1819790 h 3311526"/>
              <a:gd name="connsiteX1356" fmla="*/ 291846 w 12191989"/>
              <a:gd name="connsiteY1356" fmla="*/ 1822994 h 3311526"/>
              <a:gd name="connsiteX1357" fmla="*/ 294973 w 12191989"/>
              <a:gd name="connsiteY1357" fmla="*/ 1824996 h 3311526"/>
              <a:gd name="connsiteX1358" fmla="*/ 296926 w 12191989"/>
              <a:gd name="connsiteY1358" fmla="*/ 1826998 h 3311526"/>
              <a:gd name="connsiteX1359" fmla="*/ 298098 w 12191989"/>
              <a:gd name="connsiteY1359" fmla="*/ 1827799 h 3311526"/>
              <a:gd name="connsiteX1360" fmla="*/ 298880 w 12191989"/>
              <a:gd name="connsiteY1360" fmla="*/ 1829401 h 3311526"/>
              <a:gd name="connsiteX1361" fmla="*/ 299661 w 12191989"/>
              <a:gd name="connsiteY1361" fmla="*/ 1832204 h 3311526"/>
              <a:gd name="connsiteX1362" fmla="*/ 300052 w 12191989"/>
              <a:gd name="connsiteY1362" fmla="*/ 1834607 h 3311526"/>
              <a:gd name="connsiteX1363" fmla="*/ 300052 w 12191989"/>
              <a:gd name="connsiteY1363" fmla="*/ 1842616 h 3311526"/>
              <a:gd name="connsiteX1364" fmla="*/ 298880 w 12191989"/>
              <a:gd name="connsiteY1364" fmla="*/ 1845819 h 3311526"/>
              <a:gd name="connsiteX1365" fmla="*/ 296926 w 12191989"/>
              <a:gd name="connsiteY1365" fmla="*/ 1848222 h 3311526"/>
              <a:gd name="connsiteX1366" fmla="*/ 294973 w 12191989"/>
              <a:gd name="connsiteY1366" fmla="*/ 1849824 h 3311526"/>
              <a:gd name="connsiteX1367" fmla="*/ 293018 w 12191989"/>
              <a:gd name="connsiteY1367" fmla="*/ 1851025 h 3311526"/>
              <a:gd name="connsiteX1368" fmla="*/ 290283 w 12191989"/>
              <a:gd name="connsiteY1368" fmla="*/ 1851025 h 3311526"/>
              <a:gd name="connsiteX1369" fmla="*/ 287938 w 12191989"/>
              <a:gd name="connsiteY1369" fmla="*/ 1849824 h 3311526"/>
              <a:gd name="connsiteX1370" fmla="*/ 285594 w 12191989"/>
              <a:gd name="connsiteY1370" fmla="*/ 1849023 h 3311526"/>
              <a:gd name="connsiteX1371" fmla="*/ 282859 w 12191989"/>
              <a:gd name="connsiteY1371" fmla="*/ 1847021 h 3311526"/>
              <a:gd name="connsiteX1372" fmla="*/ 280905 w 12191989"/>
              <a:gd name="connsiteY1372" fmla="*/ 1844217 h 3311526"/>
              <a:gd name="connsiteX1373" fmla="*/ 278951 w 12191989"/>
              <a:gd name="connsiteY1373" fmla="*/ 1841815 h 3311526"/>
              <a:gd name="connsiteX1374" fmla="*/ 276997 w 12191989"/>
              <a:gd name="connsiteY1374" fmla="*/ 1838611 h 3311526"/>
              <a:gd name="connsiteX1375" fmla="*/ 275434 w 12191989"/>
              <a:gd name="connsiteY1375" fmla="*/ 1835007 h 3311526"/>
              <a:gd name="connsiteX1376" fmla="*/ 275043 w 12191989"/>
              <a:gd name="connsiteY1376" fmla="*/ 1831403 h 3311526"/>
              <a:gd name="connsiteX1377" fmla="*/ 274652 w 12191989"/>
              <a:gd name="connsiteY1377" fmla="*/ 1827399 h 3311526"/>
              <a:gd name="connsiteX1378" fmla="*/ 274652 w 12191989"/>
              <a:gd name="connsiteY1378" fmla="*/ 1823794 h 3311526"/>
              <a:gd name="connsiteX1379" fmla="*/ 275043 w 12191989"/>
              <a:gd name="connsiteY1379" fmla="*/ 1820190 h 3311526"/>
              <a:gd name="connsiteX1380" fmla="*/ 276997 w 12191989"/>
              <a:gd name="connsiteY1380" fmla="*/ 1821792 h 3311526"/>
              <a:gd name="connsiteX1381" fmla="*/ 278169 w 12191989"/>
              <a:gd name="connsiteY1381" fmla="*/ 1822193 h 3311526"/>
              <a:gd name="connsiteX1382" fmla="*/ 279342 w 12191989"/>
              <a:gd name="connsiteY1382" fmla="*/ 1821792 h 3311526"/>
              <a:gd name="connsiteX1383" fmla="*/ 280123 w 12191989"/>
              <a:gd name="connsiteY1383" fmla="*/ 1819790 h 3311526"/>
              <a:gd name="connsiteX1384" fmla="*/ 280905 w 12191989"/>
              <a:gd name="connsiteY1384" fmla="*/ 1816987 h 3311526"/>
              <a:gd name="connsiteX1385" fmla="*/ 281295 w 12191989"/>
              <a:gd name="connsiteY1385" fmla="*/ 1814184 h 3311526"/>
              <a:gd name="connsiteX1386" fmla="*/ 944521 w 12191989"/>
              <a:gd name="connsiteY1386" fmla="*/ 1800225 h 3311526"/>
              <a:gd name="connsiteX1387" fmla="*/ 949593 w 12191989"/>
              <a:gd name="connsiteY1387" fmla="*/ 1807033 h 3311526"/>
              <a:gd name="connsiteX1388" fmla="*/ 955055 w 12191989"/>
              <a:gd name="connsiteY1388" fmla="*/ 1811438 h 3311526"/>
              <a:gd name="connsiteX1389" fmla="*/ 960517 w 12191989"/>
              <a:gd name="connsiteY1389" fmla="*/ 1815442 h 3311526"/>
              <a:gd name="connsiteX1390" fmla="*/ 965979 w 12191989"/>
              <a:gd name="connsiteY1390" fmla="*/ 1818646 h 3311526"/>
              <a:gd name="connsiteX1391" fmla="*/ 976513 w 12191989"/>
              <a:gd name="connsiteY1391" fmla="*/ 1824252 h 3311526"/>
              <a:gd name="connsiteX1392" fmla="*/ 981976 w 12191989"/>
              <a:gd name="connsiteY1392" fmla="*/ 1827456 h 3311526"/>
              <a:gd name="connsiteX1393" fmla="*/ 987437 w 12191989"/>
              <a:gd name="connsiteY1393" fmla="*/ 1831460 h 3311526"/>
              <a:gd name="connsiteX1394" fmla="*/ 984706 w 12191989"/>
              <a:gd name="connsiteY1394" fmla="*/ 1835064 h 3311526"/>
              <a:gd name="connsiteX1395" fmla="*/ 982366 w 12191989"/>
              <a:gd name="connsiteY1395" fmla="*/ 1838268 h 3311526"/>
              <a:gd name="connsiteX1396" fmla="*/ 980415 w 12191989"/>
              <a:gd name="connsiteY1396" fmla="*/ 1840671 h 3311526"/>
              <a:gd name="connsiteX1397" fmla="*/ 977684 w 12191989"/>
              <a:gd name="connsiteY1397" fmla="*/ 1842272 h 3311526"/>
              <a:gd name="connsiteX1398" fmla="*/ 975733 w 12191989"/>
              <a:gd name="connsiteY1398" fmla="*/ 1843874 h 3311526"/>
              <a:gd name="connsiteX1399" fmla="*/ 973392 w 12191989"/>
              <a:gd name="connsiteY1399" fmla="*/ 1844275 h 3311526"/>
              <a:gd name="connsiteX1400" fmla="*/ 971441 w 12191989"/>
              <a:gd name="connsiteY1400" fmla="*/ 1844675 h 3311526"/>
              <a:gd name="connsiteX1401" fmla="*/ 968710 w 12191989"/>
              <a:gd name="connsiteY1401" fmla="*/ 1844675 h 3311526"/>
              <a:gd name="connsiteX1402" fmla="*/ 964419 w 12191989"/>
              <a:gd name="connsiteY1402" fmla="*/ 1844275 h 3311526"/>
              <a:gd name="connsiteX1403" fmla="*/ 959737 w 12191989"/>
              <a:gd name="connsiteY1403" fmla="*/ 1843073 h 3311526"/>
              <a:gd name="connsiteX1404" fmla="*/ 955445 w 12191989"/>
              <a:gd name="connsiteY1404" fmla="*/ 1842272 h 3311526"/>
              <a:gd name="connsiteX1405" fmla="*/ 950763 w 12191989"/>
              <a:gd name="connsiteY1405" fmla="*/ 1842272 h 3311526"/>
              <a:gd name="connsiteX1406" fmla="*/ 952714 w 12191989"/>
              <a:gd name="connsiteY1406" fmla="*/ 1840270 h 3311526"/>
              <a:gd name="connsiteX1407" fmla="*/ 953885 w 12191989"/>
              <a:gd name="connsiteY1407" fmla="*/ 1837467 h 3311526"/>
              <a:gd name="connsiteX1408" fmla="*/ 953885 w 12191989"/>
              <a:gd name="connsiteY1408" fmla="*/ 1835064 h 3311526"/>
              <a:gd name="connsiteX1409" fmla="*/ 953494 w 12191989"/>
              <a:gd name="connsiteY1409" fmla="*/ 1832662 h 3311526"/>
              <a:gd name="connsiteX1410" fmla="*/ 952324 w 12191989"/>
              <a:gd name="connsiteY1410" fmla="*/ 1829458 h 3311526"/>
              <a:gd name="connsiteX1411" fmla="*/ 950763 w 12191989"/>
              <a:gd name="connsiteY1411" fmla="*/ 1826655 h 3311526"/>
              <a:gd name="connsiteX1412" fmla="*/ 947252 w 12191989"/>
              <a:gd name="connsiteY1412" fmla="*/ 1821049 h 3311526"/>
              <a:gd name="connsiteX1413" fmla="*/ 943741 w 12191989"/>
              <a:gd name="connsiteY1413" fmla="*/ 1816243 h 3311526"/>
              <a:gd name="connsiteX1414" fmla="*/ 942960 w 12191989"/>
              <a:gd name="connsiteY1414" fmla="*/ 1813040 h 3311526"/>
              <a:gd name="connsiteX1415" fmla="*/ 941789 w 12191989"/>
              <a:gd name="connsiteY1415" fmla="*/ 1810637 h 3311526"/>
              <a:gd name="connsiteX1416" fmla="*/ 941400 w 12191989"/>
              <a:gd name="connsiteY1416" fmla="*/ 1807834 h 3311526"/>
              <a:gd name="connsiteX1417" fmla="*/ 941400 w 12191989"/>
              <a:gd name="connsiteY1417" fmla="*/ 1805431 h 3311526"/>
              <a:gd name="connsiteX1418" fmla="*/ 942570 w 12191989"/>
              <a:gd name="connsiteY1418" fmla="*/ 1802628 h 3311526"/>
              <a:gd name="connsiteX1419" fmla="*/ 223183 w 12191989"/>
              <a:gd name="connsiteY1419" fmla="*/ 1793875 h 3311526"/>
              <a:gd name="connsiteX1420" fmla="*/ 225593 w 12191989"/>
              <a:gd name="connsiteY1420" fmla="*/ 1794267 h 3311526"/>
              <a:gd name="connsiteX1421" fmla="*/ 227601 w 12191989"/>
              <a:gd name="connsiteY1421" fmla="*/ 1795442 h 3311526"/>
              <a:gd name="connsiteX1422" fmla="*/ 229610 w 12191989"/>
              <a:gd name="connsiteY1422" fmla="*/ 1797009 h 3311526"/>
              <a:gd name="connsiteX1423" fmla="*/ 233626 w 12191989"/>
              <a:gd name="connsiteY1423" fmla="*/ 1801710 h 3311526"/>
              <a:gd name="connsiteX1424" fmla="*/ 237643 w 12191989"/>
              <a:gd name="connsiteY1424" fmla="*/ 1807194 h 3311526"/>
              <a:gd name="connsiteX1425" fmla="*/ 241659 w 12191989"/>
              <a:gd name="connsiteY1425" fmla="*/ 1813070 h 3311526"/>
              <a:gd name="connsiteX1426" fmla="*/ 244070 w 12191989"/>
              <a:gd name="connsiteY1426" fmla="*/ 1815420 h 3311526"/>
              <a:gd name="connsiteX1427" fmla="*/ 246078 w 12191989"/>
              <a:gd name="connsiteY1427" fmla="*/ 1816987 h 3311526"/>
              <a:gd name="connsiteX1428" fmla="*/ 244070 w 12191989"/>
              <a:gd name="connsiteY1428" fmla="*/ 1820513 h 3311526"/>
              <a:gd name="connsiteX1429" fmla="*/ 241659 w 12191989"/>
              <a:gd name="connsiteY1429" fmla="*/ 1822863 h 3311526"/>
              <a:gd name="connsiteX1430" fmla="*/ 239651 w 12191989"/>
              <a:gd name="connsiteY1430" fmla="*/ 1824038 h 3311526"/>
              <a:gd name="connsiteX1431" fmla="*/ 237643 w 12191989"/>
              <a:gd name="connsiteY1431" fmla="*/ 1824038 h 3311526"/>
              <a:gd name="connsiteX1432" fmla="*/ 235635 w 12191989"/>
              <a:gd name="connsiteY1432" fmla="*/ 1823255 h 3311526"/>
              <a:gd name="connsiteX1433" fmla="*/ 233626 w 12191989"/>
              <a:gd name="connsiteY1433" fmla="*/ 1822079 h 3311526"/>
              <a:gd name="connsiteX1434" fmla="*/ 229610 w 12191989"/>
              <a:gd name="connsiteY1434" fmla="*/ 1818554 h 3311526"/>
              <a:gd name="connsiteX1435" fmla="*/ 225593 w 12191989"/>
              <a:gd name="connsiteY1435" fmla="*/ 1813853 h 3311526"/>
              <a:gd name="connsiteX1436" fmla="*/ 221175 w 12191989"/>
              <a:gd name="connsiteY1436" fmla="*/ 1809936 h 3311526"/>
              <a:gd name="connsiteX1437" fmla="*/ 219166 w 12191989"/>
              <a:gd name="connsiteY1437" fmla="*/ 1808369 h 3311526"/>
              <a:gd name="connsiteX1438" fmla="*/ 217158 w 12191989"/>
              <a:gd name="connsiteY1438" fmla="*/ 1807194 h 3311526"/>
              <a:gd name="connsiteX1439" fmla="*/ 214748 w 12191989"/>
              <a:gd name="connsiteY1439" fmla="*/ 1807194 h 3311526"/>
              <a:gd name="connsiteX1440" fmla="*/ 212740 w 12191989"/>
              <a:gd name="connsiteY1440" fmla="*/ 1808369 h 3311526"/>
              <a:gd name="connsiteX1441" fmla="*/ 215150 w 12191989"/>
              <a:gd name="connsiteY1441" fmla="*/ 1802885 h 3311526"/>
              <a:gd name="connsiteX1442" fmla="*/ 217158 w 12191989"/>
              <a:gd name="connsiteY1442" fmla="*/ 1798968 h 3311526"/>
              <a:gd name="connsiteX1443" fmla="*/ 219166 w 12191989"/>
              <a:gd name="connsiteY1443" fmla="*/ 1796225 h 3311526"/>
              <a:gd name="connsiteX1444" fmla="*/ 221175 w 12191989"/>
              <a:gd name="connsiteY1444" fmla="*/ 1794267 h 3311526"/>
              <a:gd name="connsiteX1445" fmla="*/ 794848 w 12191989"/>
              <a:gd name="connsiteY1445" fmla="*/ 1727200 h 3311526"/>
              <a:gd name="connsiteX1446" fmla="*/ 795993 w 12191989"/>
              <a:gd name="connsiteY1446" fmla="*/ 1732756 h 3311526"/>
              <a:gd name="connsiteX1447" fmla="*/ 798284 w 12191989"/>
              <a:gd name="connsiteY1447" fmla="*/ 1738313 h 3311526"/>
              <a:gd name="connsiteX1448" fmla="*/ 800193 w 12191989"/>
              <a:gd name="connsiteY1448" fmla="*/ 1743075 h 3311526"/>
              <a:gd name="connsiteX1449" fmla="*/ 802484 w 12191989"/>
              <a:gd name="connsiteY1449" fmla="*/ 1747044 h 3311526"/>
              <a:gd name="connsiteX1450" fmla="*/ 804775 w 12191989"/>
              <a:gd name="connsiteY1450" fmla="*/ 1750616 h 3311526"/>
              <a:gd name="connsiteX1451" fmla="*/ 807447 w 12191989"/>
              <a:gd name="connsiteY1451" fmla="*/ 1754188 h 3311526"/>
              <a:gd name="connsiteX1452" fmla="*/ 812793 w 12191989"/>
              <a:gd name="connsiteY1452" fmla="*/ 1759744 h 3311526"/>
              <a:gd name="connsiteX1453" fmla="*/ 816992 w 12191989"/>
              <a:gd name="connsiteY1453" fmla="*/ 1765300 h 3311526"/>
              <a:gd name="connsiteX1454" fmla="*/ 819284 w 12191989"/>
              <a:gd name="connsiteY1454" fmla="*/ 1767681 h 3311526"/>
              <a:gd name="connsiteX1455" fmla="*/ 820429 w 12191989"/>
              <a:gd name="connsiteY1455" fmla="*/ 1770856 h 3311526"/>
              <a:gd name="connsiteX1456" fmla="*/ 821956 w 12191989"/>
              <a:gd name="connsiteY1456" fmla="*/ 1774031 h 3311526"/>
              <a:gd name="connsiteX1457" fmla="*/ 822338 w 12191989"/>
              <a:gd name="connsiteY1457" fmla="*/ 1776810 h 3311526"/>
              <a:gd name="connsiteX1458" fmla="*/ 822338 w 12191989"/>
              <a:gd name="connsiteY1458" fmla="*/ 1780381 h 3311526"/>
              <a:gd name="connsiteX1459" fmla="*/ 821956 w 12191989"/>
              <a:gd name="connsiteY1459" fmla="*/ 1784350 h 3311526"/>
              <a:gd name="connsiteX1460" fmla="*/ 817756 w 12191989"/>
              <a:gd name="connsiteY1460" fmla="*/ 1778794 h 3311526"/>
              <a:gd name="connsiteX1461" fmla="*/ 811647 w 12191989"/>
              <a:gd name="connsiteY1461" fmla="*/ 1774031 h 3311526"/>
              <a:gd name="connsiteX1462" fmla="*/ 805920 w 12191989"/>
              <a:gd name="connsiteY1462" fmla="*/ 1768078 h 3311526"/>
              <a:gd name="connsiteX1463" fmla="*/ 800574 w 12191989"/>
              <a:gd name="connsiteY1463" fmla="*/ 1761728 h 3311526"/>
              <a:gd name="connsiteX1464" fmla="*/ 798284 w 12191989"/>
              <a:gd name="connsiteY1464" fmla="*/ 1758553 h 3311526"/>
              <a:gd name="connsiteX1465" fmla="*/ 795611 w 12191989"/>
              <a:gd name="connsiteY1465" fmla="*/ 1754585 h 3311526"/>
              <a:gd name="connsiteX1466" fmla="*/ 794084 w 12191989"/>
              <a:gd name="connsiteY1466" fmla="*/ 1751013 h 3311526"/>
              <a:gd name="connsiteX1467" fmla="*/ 792938 w 12191989"/>
              <a:gd name="connsiteY1467" fmla="*/ 1747044 h 3311526"/>
              <a:gd name="connsiteX1468" fmla="*/ 792175 w 12191989"/>
              <a:gd name="connsiteY1468" fmla="*/ 1742281 h 3311526"/>
              <a:gd name="connsiteX1469" fmla="*/ 792175 w 12191989"/>
              <a:gd name="connsiteY1469" fmla="*/ 1737916 h 3311526"/>
              <a:gd name="connsiteX1470" fmla="*/ 792938 w 12191989"/>
              <a:gd name="connsiteY1470" fmla="*/ 1732756 h 3311526"/>
              <a:gd name="connsiteX1471" fmla="*/ 40481 w 12191989"/>
              <a:gd name="connsiteY1471" fmla="*/ 1708150 h 3311526"/>
              <a:gd name="connsiteX1472" fmla="*/ 43259 w 12191989"/>
              <a:gd name="connsiteY1472" fmla="*/ 1712516 h 3311526"/>
              <a:gd name="connsiteX1473" fmla="*/ 46037 w 12191989"/>
              <a:gd name="connsiteY1473" fmla="*/ 1716088 h 3311526"/>
              <a:gd name="connsiteX1474" fmla="*/ 50403 w 12191989"/>
              <a:gd name="connsiteY1474" fmla="*/ 1718469 h 3311526"/>
              <a:gd name="connsiteX1475" fmla="*/ 53975 w 12191989"/>
              <a:gd name="connsiteY1475" fmla="*/ 1720056 h 3311526"/>
              <a:gd name="connsiteX1476" fmla="*/ 58340 w 12191989"/>
              <a:gd name="connsiteY1476" fmla="*/ 1721644 h 3311526"/>
              <a:gd name="connsiteX1477" fmla="*/ 63103 w 12191989"/>
              <a:gd name="connsiteY1477" fmla="*/ 1722835 h 3311526"/>
              <a:gd name="connsiteX1478" fmla="*/ 73025 w 12191989"/>
              <a:gd name="connsiteY1478" fmla="*/ 1724819 h 3311526"/>
              <a:gd name="connsiteX1479" fmla="*/ 78184 w 12191989"/>
              <a:gd name="connsiteY1479" fmla="*/ 1726406 h 3311526"/>
              <a:gd name="connsiteX1480" fmla="*/ 83740 w 12191989"/>
              <a:gd name="connsiteY1480" fmla="*/ 1728391 h 3311526"/>
              <a:gd name="connsiteX1481" fmla="*/ 88900 w 12191989"/>
              <a:gd name="connsiteY1481" fmla="*/ 1731169 h 3311526"/>
              <a:gd name="connsiteX1482" fmla="*/ 94456 w 12191989"/>
              <a:gd name="connsiteY1482" fmla="*/ 1735535 h 3311526"/>
              <a:gd name="connsiteX1483" fmla="*/ 99615 w 12191989"/>
              <a:gd name="connsiteY1483" fmla="*/ 1741091 h 3311526"/>
              <a:gd name="connsiteX1484" fmla="*/ 104378 w 12191989"/>
              <a:gd name="connsiteY1484" fmla="*/ 1748235 h 3311526"/>
              <a:gd name="connsiteX1485" fmla="*/ 109140 w 12191989"/>
              <a:gd name="connsiteY1485" fmla="*/ 1756569 h 3311526"/>
              <a:gd name="connsiteX1486" fmla="*/ 113506 w 12191989"/>
              <a:gd name="connsiteY1486" fmla="*/ 1767681 h 3311526"/>
              <a:gd name="connsiteX1487" fmla="*/ 116284 w 12191989"/>
              <a:gd name="connsiteY1487" fmla="*/ 1766491 h 3311526"/>
              <a:gd name="connsiteX1488" fmla="*/ 118268 w 12191989"/>
              <a:gd name="connsiteY1488" fmla="*/ 1764903 h 3311526"/>
              <a:gd name="connsiteX1489" fmla="*/ 122237 w 12191989"/>
              <a:gd name="connsiteY1489" fmla="*/ 1761331 h 3311526"/>
              <a:gd name="connsiteX1490" fmla="*/ 126206 w 12191989"/>
              <a:gd name="connsiteY1490" fmla="*/ 1757760 h 3311526"/>
              <a:gd name="connsiteX1491" fmla="*/ 128190 w 12191989"/>
              <a:gd name="connsiteY1491" fmla="*/ 1756569 h 3311526"/>
              <a:gd name="connsiteX1492" fmla="*/ 130572 w 12191989"/>
              <a:gd name="connsiteY1492" fmla="*/ 1755775 h 3311526"/>
              <a:gd name="connsiteX1493" fmla="*/ 132556 w 12191989"/>
              <a:gd name="connsiteY1493" fmla="*/ 1755378 h 3311526"/>
              <a:gd name="connsiteX1494" fmla="*/ 134540 w 12191989"/>
              <a:gd name="connsiteY1494" fmla="*/ 1755378 h 3311526"/>
              <a:gd name="connsiteX1495" fmla="*/ 136525 w 12191989"/>
              <a:gd name="connsiteY1495" fmla="*/ 1756172 h 3311526"/>
              <a:gd name="connsiteX1496" fmla="*/ 138509 w 12191989"/>
              <a:gd name="connsiteY1496" fmla="*/ 1758156 h 3311526"/>
              <a:gd name="connsiteX1497" fmla="*/ 140493 w 12191989"/>
              <a:gd name="connsiteY1497" fmla="*/ 1760935 h 3311526"/>
              <a:gd name="connsiteX1498" fmla="*/ 142478 w 12191989"/>
              <a:gd name="connsiteY1498" fmla="*/ 1764903 h 3311526"/>
              <a:gd name="connsiteX1499" fmla="*/ 144462 w 12191989"/>
              <a:gd name="connsiteY1499" fmla="*/ 1770063 h 3311526"/>
              <a:gd name="connsiteX1500" fmla="*/ 146446 w 12191989"/>
              <a:gd name="connsiteY1500" fmla="*/ 1776810 h 3311526"/>
              <a:gd name="connsiteX1501" fmla="*/ 151606 w 12191989"/>
              <a:gd name="connsiteY1501" fmla="*/ 1770856 h 3311526"/>
              <a:gd name="connsiteX1502" fmla="*/ 156765 w 12191989"/>
              <a:gd name="connsiteY1502" fmla="*/ 1763713 h 3311526"/>
              <a:gd name="connsiteX1503" fmla="*/ 162321 w 12191989"/>
              <a:gd name="connsiteY1503" fmla="*/ 1757363 h 3311526"/>
              <a:gd name="connsiteX1504" fmla="*/ 167481 w 12191989"/>
              <a:gd name="connsiteY1504" fmla="*/ 1750616 h 3311526"/>
              <a:gd name="connsiteX1505" fmla="*/ 169862 w 12191989"/>
              <a:gd name="connsiteY1505" fmla="*/ 1748235 h 3311526"/>
              <a:gd name="connsiteX1506" fmla="*/ 172640 w 12191989"/>
              <a:gd name="connsiteY1506" fmla="*/ 1745456 h 3311526"/>
              <a:gd name="connsiteX1507" fmla="*/ 175022 w 12191989"/>
              <a:gd name="connsiteY1507" fmla="*/ 1743869 h 3311526"/>
              <a:gd name="connsiteX1508" fmla="*/ 177006 w 12191989"/>
              <a:gd name="connsiteY1508" fmla="*/ 1742678 h 3311526"/>
              <a:gd name="connsiteX1509" fmla="*/ 179784 w 12191989"/>
              <a:gd name="connsiteY1509" fmla="*/ 1741885 h 3311526"/>
              <a:gd name="connsiteX1510" fmla="*/ 182165 w 12191989"/>
              <a:gd name="connsiteY1510" fmla="*/ 1742678 h 3311526"/>
              <a:gd name="connsiteX1511" fmla="*/ 184546 w 12191989"/>
              <a:gd name="connsiteY1511" fmla="*/ 1743472 h 3311526"/>
              <a:gd name="connsiteX1512" fmla="*/ 187325 w 12191989"/>
              <a:gd name="connsiteY1512" fmla="*/ 1745060 h 3311526"/>
              <a:gd name="connsiteX1513" fmla="*/ 180578 w 12191989"/>
              <a:gd name="connsiteY1513" fmla="*/ 1762125 h 3311526"/>
              <a:gd name="connsiteX1514" fmla="*/ 175022 w 12191989"/>
              <a:gd name="connsiteY1514" fmla="*/ 1774825 h 3311526"/>
              <a:gd name="connsiteX1515" fmla="*/ 166290 w 12191989"/>
              <a:gd name="connsiteY1515" fmla="*/ 1792685 h 3311526"/>
              <a:gd name="connsiteX1516" fmla="*/ 163512 w 12191989"/>
              <a:gd name="connsiteY1516" fmla="*/ 1799431 h 3311526"/>
              <a:gd name="connsiteX1517" fmla="*/ 160734 w 12191989"/>
              <a:gd name="connsiteY1517" fmla="*/ 1806575 h 3311526"/>
              <a:gd name="connsiteX1518" fmla="*/ 159146 w 12191989"/>
              <a:gd name="connsiteY1518" fmla="*/ 1814513 h 3311526"/>
              <a:gd name="connsiteX1519" fmla="*/ 157956 w 12191989"/>
              <a:gd name="connsiteY1519" fmla="*/ 1825625 h 3311526"/>
              <a:gd name="connsiteX1520" fmla="*/ 155178 w 12191989"/>
              <a:gd name="connsiteY1520" fmla="*/ 1823641 h 3311526"/>
              <a:gd name="connsiteX1521" fmla="*/ 153193 w 12191989"/>
              <a:gd name="connsiteY1521" fmla="*/ 1820466 h 3311526"/>
              <a:gd name="connsiteX1522" fmla="*/ 152400 w 12191989"/>
              <a:gd name="connsiteY1522" fmla="*/ 1817688 h 3311526"/>
              <a:gd name="connsiteX1523" fmla="*/ 151209 w 12191989"/>
              <a:gd name="connsiteY1523" fmla="*/ 1814116 h 3311526"/>
              <a:gd name="connsiteX1524" fmla="*/ 149621 w 12191989"/>
              <a:gd name="connsiteY1524" fmla="*/ 1806972 h 3311526"/>
              <a:gd name="connsiteX1525" fmla="*/ 148828 w 12191989"/>
              <a:gd name="connsiteY1525" fmla="*/ 1799431 h 3311526"/>
              <a:gd name="connsiteX1526" fmla="*/ 147637 w 12191989"/>
              <a:gd name="connsiteY1526" fmla="*/ 1793081 h 3311526"/>
              <a:gd name="connsiteX1527" fmla="*/ 147240 w 12191989"/>
              <a:gd name="connsiteY1527" fmla="*/ 1790700 h 3311526"/>
              <a:gd name="connsiteX1528" fmla="*/ 146050 w 12191989"/>
              <a:gd name="connsiteY1528" fmla="*/ 1788716 h 3311526"/>
              <a:gd name="connsiteX1529" fmla="*/ 145256 w 12191989"/>
              <a:gd name="connsiteY1529" fmla="*/ 1787525 h 3311526"/>
              <a:gd name="connsiteX1530" fmla="*/ 143668 w 12191989"/>
              <a:gd name="connsiteY1530" fmla="*/ 1787128 h 3311526"/>
              <a:gd name="connsiteX1531" fmla="*/ 142081 w 12191989"/>
              <a:gd name="connsiteY1531" fmla="*/ 1788319 h 3311526"/>
              <a:gd name="connsiteX1532" fmla="*/ 139700 w 12191989"/>
              <a:gd name="connsiteY1532" fmla="*/ 1790303 h 3311526"/>
              <a:gd name="connsiteX1533" fmla="*/ 138112 w 12191989"/>
              <a:gd name="connsiteY1533" fmla="*/ 1793081 h 3311526"/>
              <a:gd name="connsiteX1534" fmla="*/ 138112 w 12191989"/>
              <a:gd name="connsiteY1534" fmla="*/ 1796653 h 3311526"/>
              <a:gd name="connsiteX1535" fmla="*/ 138112 w 12191989"/>
              <a:gd name="connsiteY1535" fmla="*/ 1800225 h 3311526"/>
              <a:gd name="connsiteX1536" fmla="*/ 138906 w 12191989"/>
              <a:gd name="connsiteY1536" fmla="*/ 1803797 h 3311526"/>
              <a:gd name="connsiteX1537" fmla="*/ 140096 w 12191989"/>
              <a:gd name="connsiteY1537" fmla="*/ 1810544 h 3311526"/>
              <a:gd name="connsiteX1538" fmla="*/ 140096 w 12191989"/>
              <a:gd name="connsiteY1538" fmla="*/ 1814116 h 3311526"/>
              <a:gd name="connsiteX1539" fmla="*/ 139700 w 12191989"/>
              <a:gd name="connsiteY1539" fmla="*/ 1817688 h 3311526"/>
              <a:gd name="connsiteX1540" fmla="*/ 136922 w 12191989"/>
              <a:gd name="connsiteY1540" fmla="*/ 1807766 h 3311526"/>
              <a:gd name="connsiteX1541" fmla="*/ 134540 w 12191989"/>
              <a:gd name="connsiteY1541" fmla="*/ 1801019 h 3311526"/>
              <a:gd name="connsiteX1542" fmla="*/ 131762 w 12191989"/>
              <a:gd name="connsiteY1542" fmla="*/ 1795463 h 3311526"/>
              <a:gd name="connsiteX1543" fmla="*/ 130968 w 12191989"/>
              <a:gd name="connsiteY1543" fmla="*/ 1793081 h 3311526"/>
              <a:gd name="connsiteX1544" fmla="*/ 129381 w 12191989"/>
              <a:gd name="connsiteY1544" fmla="*/ 1792288 h 3311526"/>
              <a:gd name="connsiteX1545" fmla="*/ 127793 w 12191989"/>
              <a:gd name="connsiteY1545" fmla="*/ 1791891 h 3311526"/>
              <a:gd name="connsiteX1546" fmla="*/ 126206 w 12191989"/>
              <a:gd name="connsiteY1546" fmla="*/ 1791891 h 3311526"/>
              <a:gd name="connsiteX1547" fmla="*/ 124618 w 12191989"/>
              <a:gd name="connsiteY1547" fmla="*/ 1792685 h 3311526"/>
              <a:gd name="connsiteX1548" fmla="*/ 122634 w 12191989"/>
              <a:gd name="connsiteY1548" fmla="*/ 1794272 h 3311526"/>
              <a:gd name="connsiteX1549" fmla="*/ 120650 w 12191989"/>
              <a:gd name="connsiteY1549" fmla="*/ 1796256 h 3311526"/>
              <a:gd name="connsiteX1550" fmla="*/ 118665 w 12191989"/>
              <a:gd name="connsiteY1550" fmla="*/ 1799828 h 3311526"/>
              <a:gd name="connsiteX1551" fmla="*/ 113506 w 12191989"/>
              <a:gd name="connsiteY1551" fmla="*/ 1808956 h 3311526"/>
              <a:gd name="connsiteX1552" fmla="*/ 107553 w 12191989"/>
              <a:gd name="connsiteY1552" fmla="*/ 1802210 h 3311526"/>
              <a:gd name="connsiteX1553" fmla="*/ 101997 w 12191989"/>
              <a:gd name="connsiteY1553" fmla="*/ 1797447 h 3311526"/>
              <a:gd name="connsiteX1554" fmla="*/ 96043 w 12191989"/>
              <a:gd name="connsiteY1554" fmla="*/ 1792685 h 3311526"/>
              <a:gd name="connsiteX1555" fmla="*/ 89693 w 12191989"/>
              <a:gd name="connsiteY1555" fmla="*/ 1789113 h 3311526"/>
              <a:gd name="connsiteX1556" fmla="*/ 83740 w 12191989"/>
              <a:gd name="connsiteY1556" fmla="*/ 1785938 h 3311526"/>
              <a:gd name="connsiteX1557" fmla="*/ 78184 w 12191989"/>
              <a:gd name="connsiteY1557" fmla="*/ 1783953 h 3311526"/>
              <a:gd name="connsiteX1558" fmla="*/ 72231 w 12191989"/>
              <a:gd name="connsiteY1558" fmla="*/ 1782763 h 3311526"/>
              <a:gd name="connsiteX1559" fmla="*/ 65881 w 12191989"/>
              <a:gd name="connsiteY1559" fmla="*/ 1781175 h 3311526"/>
              <a:gd name="connsiteX1560" fmla="*/ 54371 w 12191989"/>
              <a:gd name="connsiteY1560" fmla="*/ 1779588 h 3311526"/>
              <a:gd name="connsiteX1561" fmla="*/ 42068 w 12191989"/>
              <a:gd name="connsiteY1561" fmla="*/ 1778397 h 3311526"/>
              <a:gd name="connsiteX1562" fmla="*/ 30559 w 12191989"/>
              <a:gd name="connsiteY1562" fmla="*/ 1776810 h 3311526"/>
              <a:gd name="connsiteX1563" fmla="*/ 24209 w 12191989"/>
              <a:gd name="connsiteY1563" fmla="*/ 1776016 h 3311526"/>
              <a:gd name="connsiteX1564" fmla="*/ 18256 w 12191989"/>
              <a:gd name="connsiteY1564" fmla="*/ 1774825 h 3311526"/>
              <a:gd name="connsiteX1565" fmla="*/ 10318 w 12191989"/>
              <a:gd name="connsiteY1565" fmla="*/ 1798241 h 3311526"/>
              <a:gd name="connsiteX1566" fmla="*/ 6747 w 12191989"/>
              <a:gd name="connsiteY1566" fmla="*/ 1806575 h 3311526"/>
              <a:gd name="connsiteX1567" fmla="*/ 6747 w 12191989"/>
              <a:gd name="connsiteY1567" fmla="*/ 1805781 h 3311526"/>
              <a:gd name="connsiteX1568" fmla="*/ 7143 w 12191989"/>
              <a:gd name="connsiteY1568" fmla="*/ 1803400 h 3311526"/>
              <a:gd name="connsiteX1569" fmla="*/ 9128 w 12191989"/>
              <a:gd name="connsiteY1569" fmla="*/ 1791891 h 3311526"/>
              <a:gd name="connsiteX1570" fmla="*/ 10318 w 12191989"/>
              <a:gd name="connsiteY1570" fmla="*/ 1783953 h 3311526"/>
              <a:gd name="connsiteX1571" fmla="*/ 10715 w 12191989"/>
              <a:gd name="connsiteY1571" fmla="*/ 1776016 h 3311526"/>
              <a:gd name="connsiteX1572" fmla="*/ 11112 w 12191989"/>
              <a:gd name="connsiteY1572" fmla="*/ 1767285 h 3311526"/>
              <a:gd name="connsiteX1573" fmla="*/ 11112 w 12191989"/>
              <a:gd name="connsiteY1573" fmla="*/ 1759744 h 3311526"/>
              <a:gd name="connsiteX1574" fmla="*/ 10318 w 12191989"/>
              <a:gd name="connsiteY1574" fmla="*/ 1752203 h 3311526"/>
              <a:gd name="connsiteX1575" fmla="*/ 9128 w 12191989"/>
              <a:gd name="connsiteY1575" fmla="*/ 1749028 h 3311526"/>
              <a:gd name="connsiteX1576" fmla="*/ 7937 w 12191989"/>
              <a:gd name="connsiteY1576" fmla="*/ 1746250 h 3311526"/>
              <a:gd name="connsiteX1577" fmla="*/ 6747 w 12191989"/>
              <a:gd name="connsiteY1577" fmla="*/ 1743472 h 3311526"/>
              <a:gd name="connsiteX1578" fmla="*/ 5159 w 12191989"/>
              <a:gd name="connsiteY1578" fmla="*/ 1741488 h 3311526"/>
              <a:gd name="connsiteX1579" fmla="*/ 2381 w 12191989"/>
              <a:gd name="connsiteY1579" fmla="*/ 1740297 h 3311526"/>
              <a:gd name="connsiteX1580" fmla="*/ 0 w 12191989"/>
              <a:gd name="connsiteY1580" fmla="*/ 1739503 h 3311526"/>
              <a:gd name="connsiteX1581" fmla="*/ 2381 w 12191989"/>
              <a:gd name="connsiteY1581" fmla="*/ 1734741 h 3311526"/>
              <a:gd name="connsiteX1582" fmla="*/ 4762 w 12191989"/>
              <a:gd name="connsiteY1582" fmla="*/ 1732360 h 3311526"/>
              <a:gd name="connsiteX1583" fmla="*/ 7143 w 12191989"/>
              <a:gd name="connsiteY1583" fmla="*/ 1730375 h 3311526"/>
              <a:gd name="connsiteX1584" fmla="*/ 9128 w 12191989"/>
              <a:gd name="connsiteY1584" fmla="*/ 1729185 h 3311526"/>
              <a:gd name="connsiteX1585" fmla="*/ 11509 w 12191989"/>
              <a:gd name="connsiteY1585" fmla="*/ 1727994 h 3311526"/>
              <a:gd name="connsiteX1586" fmla="*/ 13890 w 12191989"/>
              <a:gd name="connsiteY1586" fmla="*/ 1726406 h 3311526"/>
              <a:gd name="connsiteX1587" fmla="*/ 16272 w 12191989"/>
              <a:gd name="connsiteY1587" fmla="*/ 1723628 h 3311526"/>
              <a:gd name="connsiteX1588" fmla="*/ 18256 w 12191989"/>
              <a:gd name="connsiteY1588" fmla="*/ 1720056 h 3311526"/>
              <a:gd name="connsiteX1589" fmla="*/ 20637 w 12191989"/>
              <a:gd name="connsiteY1589" fmla="*/ 1723231 h 3311526"/>
              <a:gd name="connsiteX1590" fmla="*/ 23018 w 12191989"/>
              <a:gd name="connsiteY1590" fmla="*/ 1726406 h 3311526"/>
              <a:gd name="connsiteX1591" fmla="*/ 23812 w 12191989"/>
              <a:gd name="connsiteY1591" fmla="*/ 1729185 h 3311526"/>
              <a:gd name="connsiteX1592" fmla="*/ 24209 w 12191989"/>
              <a:gd name="connsiteY1592" fmla="*/ 1732360 h 3311526"/>
              <a:gd name="connsiteX1593" fmla="*/ 25003 w 12191989"/>
              <a:gd name="connsiteY1593" fmla="*/ 1735535 h 3311526"/>
              <a:gd name="connsiteX1594" fmla="*/ 25003 w 12191989"/>
              <a:gd name="connsiteY1594" fmla="*/ 1738313 h 3311526"/>
              <a:gd name="connsiteX1595" fmla="*/ 23812 w 12191989"/>
              <a:gd name="connsiteY1595" fmla="*/ 1744663 h 3311526"/>
              <a:gd name="connsiteX1596" fmla="*/ 22225 w 12191989"/>
              <a:gd name="connsiteY1596" fmla="*/ 1750219 h 3311526"/>
              <a:gd name="connsiteX1597" fmla="*/ 21431 w 12191989"/>
              <a:gd name="connsiteY1597" fmla="*/ 1756172 h 3311526"/>
              <a:gd name="connsiteX1598" fmla="*/ 20637 w 12191989"/>
              <a:gd name="connsiteY1598" fmla="*/ 1759347 h 3311526"/>
              <a:gd name="connsiteX1599" fmla="*/ 20637 w 12191989"/>
              <a:gd name="connsiteY1599" fmla="*/ 1762125 h 3311526"/>
              <a:gd name="connsiteX1600" fmla="*/ 21431 w 12191989"/>
              <a:gd name="connsiteY1600" fmla="*/ 1765300 h 3311526"/>
              <a:gd name="connsiteX1601" fmla="*/ 21828 w 12191989"/>
              <a:gd name="connsiteY1601" fmla="*/ 1768475 h 3311526"/>
              <a:gd name="connsiteX1602" fmla="*/ 25003 w 12191989"/>
              <a:gd name="connsiteY1602" fmla="*/ 1762919 h 3311526"/>
              <a:gd name="connsiteX1603" fmla="*/ 27384 w 12191989"/>
              <a:gd name="connsiteY1603" fmla="*/ 1759347 h 3311526"/>
              <a:gd name="connsiteX1604" fmla="*/ 30559 w 12191989"/>
              <a:gd name="connsiteY1604" fmla="*/ 1757363 h 3311526"/>
              <a:gd name="connsiteX1605" fmla="*/ 32940 w 12191989"/>
              <a:gd name="connsiteY1605" fmla="*/ 1756569 h 3311526"/>
              <a:gd name="connsiteX1606" fmla="*/ 36115 w 12191989"/>
              <a:gd name="connsiteY1606" fmla="*/ 1757363 h 3311526"/>
              <a:gd name="connsiteX1607" fmla="*/ 38497 w 12191989"/>
              <a:gd name="connsiteY1607" fmla="*/ 1758156 h 3311526"/>
              <a:gd name="connsiteX1608" fmla="*/ 41275 w 12191989"/>
              <a:gd name="connsiteY1608" fmla="*/ 1759744 h 3311526"/>
              <a:gd name="connsiteX1609" fmla="*/ 44053 w 12191989"/>
              <a:gd name="connsiteY1609" fmla="*/ 1761728 h 3311526"/>
              <a:gd name="connsiteX1610" fmla="*/ 49609 w 12191989"/>
              <a:gd name="connsiteY1610" fmla="*/ 1765697 h 3311526"/>
              <a:gd name="connsiteX1611" fmla="*/ 52387 w 12191989"/>
              <a:gd name="connsiteY1611" fmla="*/ 1766888 h 3311526"/>
              <a:gd name="connsiteX1612" fmla="*/ 55165 w 12191989"/>
              <a:gd name="connsiteY1612" fmla="*/ 1767285 h 3311526"/>
              <a:gd name="connsiteX1613" fmla="*/ 57943 w 12191989"/>
              <a:gd name="connsiteY1613" fmla="*/ 1767285 h 3311526"/>
              <a:gd name="connsiteX1614" fmla="*/ 60325 w 12191989"/>
              <a:gd name="connsiteY1614" fmla="*/ 1765697 h 3311526"/>
              <a:gd name="connsiteX1615" fmla="*/ 63500 w 12191989"/>
              <a:gd name="connsiteY1615" fmla="*/ 1762125 h 3311526"/>
              <a:gd name="connsiteX1616" fmla="*/ 65881 w 12191989"/>
              <a:gd name="connsiteY1616" fmla="*/ 1757760 h 3311526"/>
              <a:gd name="connsiteX1617" fmla="*/ 64293 w 12191989"/>
              <a:gd name="connsiteY1617" fmla="*/ 1757760 h 3311526"/>
              <a:gd name="connsiteX1618" fmla="*/ 62309 w 12191989"/>
              <a:gd name="connsiteY1618" fmla="*/ 1757363 h 3311526"/>
              <a:gd name="connsiteX1619" fmla="*/ 59928 w 12191989"/>
              <a:gd name="connsiteY1619" fmla="*/ 1756172 h 3311526"/>
              <a:gd name="connsiteX1620" fmla="*/ 56753 w 12191989"/>
              <a:gd name="connsiteY1620" fmla="*/ 1754585 h 3311526"/>
              <a:gd name="connsiteX1621" fmla="*/ 53975 w 12191989"/>
              <a:gd name="connsiteY1621" fmla="*/ 1752997 h 3311526"/>
              <a:gd name="connsiteX1622" fmla="*/ 50800 w 12191989"/>
              <a:gd name="connsiteY1622" fmla="*/ 1750616 h 3311526"/>
              <a:gd name="connsiteX1623" fmla="*/ 47625 w 12191989"/>
              <a:gd name="connsiteY1623" fmla="*/ 1747441 h 3311526"/>
              <a:gd name="connsiteX1624" fmla="*/ 44450 w 12191989"/>
              <a:gd name="connsiteY1624" fmla="*/ 1744663 h 3311526"/>
              <a:gd name="connsiteX1625" fmla="*/ 42068 w 12191989"/>
              <a:gd name="connsiteY1625" fmla="*/ 1740297 h 3311526"/>
              <a:gd name="connsiteX1626" fmla="*/ 39687 w 12191989"/>
              <a:gd name="connsiteY1626" fmla="*/ 1737122 h 3311526"/>
              <a:gd name="connsiteX1627" fmla="*/ 38100 w 12191989"/>
              <a:gd name="connsiteY1627" fmla="*/ 1732360 h 3311526"/>
              <a:gd name="connsiteX1628" fmla="*/ 36512 w 12191989"/>
              <a:gd name="connsiteY1628" fmla="*/ 1727994 h 3311526"/>
              <a:gd name="connsiteX1629" fmla="*/ 36115 w 12191989"/>
              <a:gd name="connsiteY1629" fmla="*/ 1723231 h 3311526"/>
              <a:gd name="connsiteX1630" fmla="*/ 36512 w 12191989"/>
              <a:gd name="connsiteY1630" fmla="*/ 1718072 h 3311526"/>
              <a:gd name="connsiteX1631" fmla="*/ 38100 w 12191989"/>
              <a:gd name="connsiteY1631" fmla="*/ 1712913 h 3311526"/>
              <a:gd name="connsiteX1632" fmla="*/ 1096152 w 12191989"/>
              <a:gd name="connsiteY1632" fmla="*/ 1668463 h 3311526"/>
              <a:gd name="connsiteX1633" fmla="*/ 1098036 w 12191989"/>
              <a:gd name="connsiteY1633" fmla="*/ 1672432 h 3311526"/>
              <a:gd name="connsiteX1634" fmla="*/ 1099166 w 12191989"/>
              <a:gd name="connsiteY1634" fmla="*/ 1676798 h 3311526"/>
              <a:gd name="connsiteX1635" fmla="*/ 1099919 w 12191989"/>
              <a:gd name="connsiteY1635" fmla="*/ 1681560 h 3311526"/>
              <a:gd name="connsiteX1636" fmla="*/ 1099919 w 12191989"/>
              <a:gd name="connsiteY1636" fmla="*/ 1685529 h 3311526"/>
              <a:gd name="connsiteX1637" fmla="*/ 1098789 w 12191989"/>
              <a:gd name="connsiteY1637" fmla="*/ 1694260 h 3311526"/>
              <a:gd name="connsiteX1638" fmla="*/ 1098413 w 12191989"/>
              <a:gd name="connsiteY1638" fmla="*/ 1698229 h 3311526"/>
              <a:gd name="connsiteX1639" fmla="*/ 1098789 w 12191989"/>
              <a:gd name="connsiteY1639" fmla="*/ 1702992 h 3311526"/>
              <a:gd name="connsiteX1640" fmla="*/ 1099919 w 12191989"/>
              <a:gd name="connsiteY1640" fmla="*/ 1701404 h 3311526"/>
              <a:gd name="connsiteX1641" fmla="*/ 1100673 w 12191989"/>
              <a:gd name="connsiteY1641" fmla="*/ 1700610 h 3311526"/>
              <a:gd name="connsiteX1642" fmla="*/ 1101803 w 12191989"/>
              <a:gd name="connsiteY1642" fmla="*/ 1700610 h 3311526"/>
              <a:gd name="connsiteX1643" fmla="*/ 1102180 w 12191989"/>
              <a:gd name="connsiteY1643" fmla="*/ 1701801 h 3311526"/>
              <a:gd name="connsiteX1644" fmla="*/ 1103310 w 12191989"/>
              <a:gd name="connsiteY1644" fmla="*/ 1702992 h 3311526"/>
              <a:gd name="connsiteX1645" fmla="*/ 1103310 w 12191989"/>
              <a:gd name="connsiteY1645" fmla="*/ 1704182 h 3311526"/>
              <a:gd name="connsiteX1646" fmla="*/ 1103310 w 12191989"/>
              <a:gd name="connsiteY1646" fmla="*/ 1706960 h 3311526"/>
              <a:gd name="connsiteX1647" fmla="*/ 1102180 w 12191989"/>
              <a:gd name="connsiteY1647" fmla="*/ 1709739 h 3311526"/>
              <a:gd name="connsiteX1648" fmla="*/ 1100673 w 12191989"/>
              <a:gd name="connsiteY1648" fmla="*/ 1706960 h 3311526"/>
              <a:gd name="connsiteX1649" fmla="*/ 1099919 w 12191989"/>
              <a:gd name="connsiteY1649" fmla="*/ 1704976 h 3311526"/>
              <a:gd name="connsiteX1650" fmla="*/ 1098413 w 12191989"/>
              <a:gd name="connsiteY1650" fmla="*/ 1703785 h 3311526"/>
              <a:gd name="connsiteX1651" fmla="*/ 1096906 w 12191989"/>
              <a:gd name="connsiteY1651" fmla="*/ 1703389 h 3311526"/>
              <a:gd name="connsiteX1652" fmla="*/ 1095399 w 12191989"/>
              <a:gd name="connsiteY1652" fmla="*/ 1703785 h 3311526"/>
              <a:gd name="connsiteX1653" fmla="*/ 1094646 w 12191989"/>
              <a:gd name="connsiteY1653" fmla="*/ 1704182 h 3311526"/>
              <a:gd name="connsiteX1654" fmla="*/ 1091632 w 12191989"/>
              <a:gd name="connsiteY1654" fmla="*/ 1706960 h 3311526"/>
              <a:gd name="connsiteX1655" fmla="*/ 1089372 w 12191989"/>
              <a:gd name="connsiteY1655" fmla="*/ 1709342 h 3311526"/>
              <a:gd name="connsiteX1656" fmla="*/ 1087865 w 12191989"/>
              <a:gd name="connsiteY1656" fmla="*/ 1710532 h 3311526"/>
              <a:gd name="connsiteX1657" fmla="*/ 1086358 w 12191989"/>
              <a:gd name="connsiteY1657" fmla="*/ 1710929 h 3311526"/>
              <a:gd name="connsiteX1658" fmla="*/ 1084852 w 12191989"/>
              <a:gd name="connsiteY1658" fmla="*/ 1711326 h 3311526"/>
              <a:gd name="connsiteX1659" fmla="*/ 1084098 w 12191989"/>
              <a:gd name="connsiteY1659" fmla="*/ 1710929 h 3311526"/>
              <a:gd name="connsiteX1660" fmla="*/ 1082591 w 12191989"/>
              <a:gd name="connsiteY1660" fmla="*/ 1709739 h 3311526"/>
              <a:gd name="connsiteX1661" fmla="*/ 1081085 w 12191989"/>
              <a:gd name="connsiteY1661" fmla="*/ 1707754 h 3311526"/>
              <a:gd name="connsiteX1662" fmla="*/ 1082591 w 12191989"/>
              <a:gd name="connsiteY1662" fmla="*/ 1697832 h 3311526"/>
              <a:gd name="connsiteX1663" fmla="*/ 1084098 w 12191989"/>
              <a:gd name="connsiteY1663" fmla="*/ 1692673 h 3311526"/>
              <a:gd name="connsiteX1664" fmla="*/ 1085228 w 12191989"/>
              <a:gd name="connsiteY1664" fmla="*/ 1688307 h 3311526"/>
              <a:gd name="connsiteX1665" fmla="*/ 1087488 w 12191989"/>
              <a:gd name="connsiteY1665" fmla="*/ 1683148 h 3311526"/>
              <a:gd name="connsiteX1666" fmla="*/ 1089749 w 12191989"/>
              <a:gd name="connsiteY1666" fmla="*/ 1677988 h 3311526"/>
              <a:gd name="connsiteX1667" fmla="*/ 1092762 w 12191989"/>
              <a:gd name="connsiteY1667" fmla="*/ 1672829 h 3311526"/>
              <a:gd name="connsiteX1668" fmla="*/ 967786 w 12191989"/>
              <a:gd name="connsiteY1668" fmla="*/ 1611313 h 3311526"/>
              <a:gd name="connsiteX1669" fmla="*/ 969416 w 12191989"/>
              <a:gd name="connsiteY1669" fmla="*/ 1611313 h 3311526"/>
              <a:gd name="connsiteX1670" fmla="*/ 971862 w 12191989"/>
              <a:gd name="connsiteY1670" fmla="*/ 1611714 h 3311526"/>
              <a:gd name="connsiteX1671" fmla="*/ 974715 w 12191989"/>
              <a:gd name="connsiteY1671" fmla="*/ 1612916 h 3311526"/>
              <a:gd name="connsiteX1672" fmla="*/ 977568 w 12191989"/>
              <a:gd name="connsiteY1672" fmla="*/ 1614920 h 3311526"/>
              <a:gd name="connsiteX1673" fmla="*/ 980421 w 12191989"/>
              <a:gd name="connsiteY1673" fmla="*/ 1617725 h 3311526"/>
              <a:gd name="connsiteX1674" fmla="*/ 982867 w 12191989"/>
              <a:gd name="connsiteY1674" fmla="*/ 1621331 h 3311526"/>
              <a:gd name="connsiteX1675" fmla="*/ 984905 w 12191989"/>
              <a:gd name="connsiteY1675" fmla="*/ 1625739 h 3311526"/>
              <a:gd name="connsiteX1676" fmla="*/ 986943 w 12191989"/>
              <a:gd name="connsiteY1676" fmla="*/ 1630147 h 3311526"/>
              <a:gd name="connsiteX1677" fmla="*/ 988574 w 12191989"/>
              <a:gd name="connsiteY1677" fmla="*/ 1634956 h 3311526"/>
              <a:gd name="connsiteX1678" fmla="*/ 989797 w 12191989"/>
              <a:gd name="connsiteY1678" fmla="*/ 1639364 h 3311526"/>
              <a:gd name="connsiteX1679" fmla="*/ 990612 w 12191989"/>
              <a:gd name="connsiteY1679" fmla="*/ 1644173 h 3311526"/>
              <a:gd name="connsiteX1680" fmla="*/ 990612 w 12191989"/>
              <a:gd name="connsiteY1680" fmla="*/ 1648581 h 3311526"/>
              <a:gd name="connsiteX1681" fmla="*/ 990204 w 12191989"/>
              <a:gd name="connsiteY1681" fmla="*/ 1652588 h 3311526"/>
              <a:gd name="connsiteX1682" fmla="*/ 986535 w 12191989"/>
              <a:gd name="connsiteY1682" fmla="*/ 1650584 h 3311526"/>
              <a:gd name="connsiteX1683" fmla="*/ 982460 w 12191989"/>
              <a:gd name="connsiteY1683" fmla="*/ 1648982 h 3311526"/>
              <a:gd name="connsiteX1684" fmla="*/ 978791 w 12191989"/>
              <a:gd name="connsiteY1684" fmla="*/ 1648180 h 3311526"/>
              <a:gd name="connsiteX1685" fmla="*/ 975123 w 12191989"/>
              <a:gd name="connsiteY1685" fmla="*/ 1646577 h 3311526"/>
              <a:gd name="connsiteX1686" fmla="*/ 971454 w 12191989"/>
              <a:gd name="connsiteY1686" fmla="*/ 1643371 h 3311526"/>
              <a:gd name="connsiteX1687" fmla="*/ 969416 w 12191989"/>
              <a:gd name="connsiteY1687" fmla="*/ 1641368 h 3311526"/>
              <a:gd name="connsiteX1688" fmla="*/ 967786 w 12191989"/>
              <a:gd name="connsiteY1688" fmla="*/ 1638963 h 3311526"/>
              <a:gd name="connsiteX1689" fmla="*/ 965748 w 12191989"/>
              <a:gd name="connsiteY1689" fmla="*/ 1636158 h 3311526"/>
              <a:gd name="connsiteX1690" fmla="*/ 964117 w 12191989"/>
              <a:gd name="connsiteY1690" fmla="*/ 1632151 h 3311526"/>
              <a:gd name="connsiteX1691" fmla="*/ 960449 w 12191989"/>
              <a:gd name="connsiteY1691" fmla="*/ 1622534 h 3311526"/>
              <a:gd name="connsiteX1692" fmla="*/ 962079 w 12191989"/>
              <a:gd name="connsiteY1692" fmla="*/ 1617725 h 3311526"/>
              <a:gd name="connsiteX1693" fmla="*/ 964117 w 12191989"/>
              <a:gd name="connsiteY1693" fmla="*/ 1614118 h 3311526"/>
              <a:gd name="connsiteX1694" fmla="*/ 966970 w 12191989"/>
              <a:gd name="connsiteY1694" fmla="*/ 1612115 h 3311526"/>
              <a:gd name="connsiteX1695" fmla="*/ 3421671 w 12191989"/>
              <a:gd name="connsiteY1695" fmla="*/ 1604963 h 3311526"/>
              <a:gd name="connsiteX1696" fmla="*/ 3424129 w 12191989"/>
              <a:gd name="connsiteY1696" fmla="*/ 1604963 h 3311526"/>
              <a:gd name="connsiteX1697" fmla="*/ 3426587 w 12191989"/>
              <a:gd name="connsiteY1697" fmla="*/ 1605766 h 3311526"/>
              <a:gd name="connsiteX1698" fmla="*/ 3428636 w 12191989"/>
              <a:gd name="connsiteY1698" fmla="*/ 1606167 h 3311526"/>
              <a:gd name="connsiteX1699" fmla="*/ 3431094 w 12191989"/>
              <a:gd name="connsiteY1699" fmla="*/ 1608175 h 3311526"/>
              <a:gd name="connsiteX1700" fmla="*/ 3433552 w 12191989"/>
              <a:gd name="connsiteY1700" fmla="*/ 1610985 h 3311526"/>
              <a:gd name="connsiteX1701" fmla="*/ 3436010 w 12191989"/>
              <a:gd name="connsiteY1701" fmla="*/ 1614196 h 3311526"/>
              <a:gd name="connsiteX1702" fmla="*/ 3438059 w 12191989"/>
              <a:gd name="connsiteY1702" fmla="*/ 1619013 h 3311526"/>
              <a:gd name="connsiteX1703" fmla="*/ 3440107 w 12191989"/>
              <a:gd name="connsiteY1703" fmla="*/ 1625035 h 3311526"/>
              <a:gd name="connsiteX1704" fmla="*/ 3438059 w 12191989"/>
              <a:gd name="connsiteY1704" fmla="*/ 1631859 h 3311526"/>
              <a:gd name="connsiteX1705" fmla="*/ 3436010 w 12191989"/>
              <a:gd name="connsiteY1705" fmla="*/ 1635874 h 3311526"/>
              <a:gd name="connsiteX1706" fmla="*/ 3433552 w 12191989"/>
              <a:gd name="connsiteY1706" fmla="*/ 1639085 h 3311526"/>
              <a:gd name="connsiteX1707" fmla="*/ 3432323 w 12191989"/>
              <a:gd name="connsiteY1707" fmla="*/ 1639487 h 3311526"/>
              <a:gd name="connsiteX1708" fmla="*/ 3431094 w 12191989"/>
              <a:gd name="connsiteY1708" fmla="*/ 1639888 h 3311526"/>
              <a:gd name="connsiteX1709" fmla="*/ 3429045 w 12191989"/>
              <a:gd name="connsiteY1709" fmla="*/ 1639888 h 3311526"/>
              <a:gd name="connsiteX1710" fmla="*/ 3426997 w 12191989"/>
              <a:gd name="connsiteY1710" fmla="*/ 1638684 h 3311526"/>
              <a:gd name="connsiteX1711" fmla="*/ 3424949 w 12191989"/>
              <a:gd name="connsiteY1711" fmla="*/ 1637078 h 3311526"/>
              <a:gd name="connsiteX1712" fmla="*/ 3422900 w 12191989"/>
              <a:gd name="connsiteY1712" fmla="*/ 1634268 h 3311526"/>
              <a:gd name="connsiteX1713" fmla="*/ 3418804 w 12191989"/>
              <a:gd name="connsiteY1713" fmla="*/ 1629451 h 3311526"/>
              <a:gd name="connsiteX1714" fmla="*/ 3416755 w 12191989"/>
              <a:gd name="connsiteY1714" fmla="*/ 1626641 h 3311526"/>
              <a:gd name="connsiteX1715" fmla="*/ 3414707 w 12191989"/>
              <a:gd name="connsiteY1715" fmla="*/ 1625035 h 3311526"/>
              <a:gd name="connsiteX1716" fmla="*/ 3412249 w 12191989"/>
              <a:gd name="connsiteY1716" fmla="*/ 1624232 h 3311526"/>
              <a:gd name="connsiteX1717" fmla="*/ 3411429 w 12191989"/>
              <a:gd name="connsiteY1717" fmla="*/ 1624232 h 3311526"/>
              <a:gd name="connsiteX1718" fmla="*/ 3410200 w 12191989"/>
              <a:gd name="connsiteY1718" fmla="*/ 1624232 h 3311526"/>
              <a:gd name="connsiteX1719" fmla="*/ 3409381 w 12191989"/>
              <a:gd name="connsiteY1719" fmla="*/ 1624634 h 3311526"/>
              <a:gd name="connsiteX1720" fmla="*/ 3408152 w 12191989"/>
              <a:gd name="connsiteY1720" fmla="*/ 1625838 h 3311526"/>
              <a:gd name="connsiteX1721" fmla="*/ 3406103 w 12191989"/>
              <a:gd name="connsiteY1721" fmla="*/ 1628648 h 3311526"/>
              <a:gd name="connsiteX1722" fmla="*/ 3406513 w 12191989"/>
              <a:gd name="connsiteY1722" fmla="*/ 1630655 h 3311526"/>
              <a:gd name="connsiteX1723" fmla="*/ 3407332 w 12191989"/>
              <a:gd name="connsiteY1723" fmla="*/ 1632662 h 3311526"/>
              <a:gd name="connsiteX1724" fmla="*/ 3407332 w 12191989"/>
              <a:gd name="connsiteY1724" fmla="*/ 1634268 h 3311526"/>
              <a:gd name="connsiteX1725" fmla="*/ 3406513 w 12191989"/>
              <a:gd name="connsiteY1725" fmla="*/ 1636275 h 3311526"/>
              <a:gd name="connsiteX1726" fmla="*/ 3406103 w 12191989"/>
              <a:gd name="connsiteY1726" fmla="*/ 1637480 h 3311526"/>
              <a:gd name="connsiteX1727" fmla="*/ 3405284 w 12191989"/>
              <a:gd name="connsiteY1727" fmla="*/ 1637881 h 3311526"/>
              <a:gd name="connsiteX1728" fmla="*/ 3403645 w 12191989"/>
              <a:gd name="connsiteY1728" fmla="*/ 1637480 h 3311526"/>
              <a:gd name="connsiteX1729" fmla="*/ 3402007 w 12191989"/>
              <a:gd name="connsiteY1729" fmla="*/ 1635472 h 3311526"/>
              <a:gd name="connsiteX1730" fmla="*/ 3403645 w 12191989"/>
              <a:gd name="connsiteY1730" fmla="*/ 1632261 h 3311526"/>
              <a:gd name="connsiteX1731" fmla="*/ 3404055 w 12191989"/>
              <a:gd name="connsiteY1731" fmla="*/ 1628648 h 3311526"/>
              <a:gd name="connsiteX1732" fmla="*/ 3403645 w 12191989"/>
              <a:gd name="connsiteY1732" fmla="*/ 1625035 h 3311526"/>
              <a:gd name="connsiteX1733" fmla="*/ 3402826 w 12191989"/>
              <a:gd name="connsiteY1733" fmla="*/ 1621422 h 3311526"/>
              <a:gd name="connsiteX1734" fmla="*/ 3402007 w 12191989"/>
              <a:gd name="connsiteY1734" fmla="*/ 1614196 h 3311526"/>
              <a:gd name="connsiteX1735" fmla="*/ 3402007 w 12191989"/>
              <a:gd name="connsiteY1735" fmla="*/ 1611386 h 3311526"/>
              <a:gd name="connsiteX1736" fmla="*/ 3402826 w 12191989"/>
              <a:gd name="connsiteY1736" fmla="*/ 1607773 h 3311526"/>
              <a:gd name="connsiteX1737" fmla="*/ 3405284 w 12191989"/>
              <a:gd name="connsiteY1737" fmla="*/ 1608576 h 3311526"/>
              <a:gd name="connsiteX1738" fmla="*/ 3407742 w 12191989"/>
              <a:gd name="connsiteY1738" fmla="*/ 1608576 h 3311526"/>
              <a:gd name="connsiteX1739" fmla="*/ 3409791 w 12191989"/>
              <a:gd name="connsiteY1739" fmla="*/ 1608576 h 3311526"/>
              <a:gd name="connsiteX1740" fmla="*/ 3412249 w 12191989"/>
              <a:gd name="connsiteY1740" fmla="*/ 1608175 h 3311526"/>
              <a:gd name="connsiteX1741" fmla="*/ 3417165 w 12191989"/>
              <a:gd name="connsiteY1741" fmla="*/ 1606569 h 3311526"/>
              <a:gd name="connsiteX1742" fmla="*/ 3378479 w 12191989"/>
              <a:gd name="connsiteY1742" fmla="*/ 1603375 h 3311526"/>
              <a:gd name="connsiteX1743" fmla="*/ 3379653 w 12191989"/>
              <a:gd name="connsiteY1743" fmla="*/ 1603375 h 3311526"/>
              <a:gd name="connsiteX1744" fmla="*/ 3383170 w 12191989"/>
              <a:gd name="connsiteY1744" fmla="*/ 1604169 h 3311526"/>
              <a:gd name="connsiteX1745" fmla="*/ 3389422 w 12191989"/>
              <a:gd name="connsiteY1745" fmla="*/ 1606947 h 3311526"/>
              <a:gd name="connsiteX1746" fmla="*/ 3392939 w 12191989"/>
              <a:gd name="connsiteY1746" fmla="*/ 1607741 h 3311526"/>
              <a:gd name="connsiteX1747" fmla="*/ 3394112 w 12191989"/>
              <a:gd name="connsiteY1747" fmla="*/ 1607344 h 3311526"/>
              <a:gd name="connsiteX1748" fmla="*/ 3395675 w 12191989"/>
              <a:gd name="connsiteY1748" fmla="*/ 1606947 h 3311526"/>
              <a:gd name="connsiteX1749" fmla="*/ 3393330 w 12191989"/>
              <a:gd name="connsiteY1749" fmla="*/ 1610916 h 3311526"/>
              <a:gd name="connsiteX1750" fmla="*/ 3391766 w 12191989"/>
              <a:gd name="connsiteY1750" fmla="*/ 1614885 h 3311526"/>
              <a:gd name="connsiteX1751" fmla="*/ 3390594 w 12191989"/>
              <a:gd name="connsiteY1751" fmla="*/ 1618853 h 3311526"/>
              <a:gd name="connsiteX1752" fmla="*/ 3389813 w 12191989"/>
              <a:gd name="connsiteY1752" fmla="*/ 1623616 h 3311526"/>
              <a:gd name="connsiteX1753" fmla="*/ 3388640 w 12191989"/>
              <a:gd name="connsiteY1753" fmla="*/ 1627585 h 3311526"/>
              <a:gd name="connsiteX1754" fmla="*/ 3387859 w 12191989"/>
              <a:gd name="connsiteY1754" fmla="*/ 1631554 h 3311526"/>
              <a:gd name="connsiteX1755" fmla="*/ 3386295 w 12191989"/>
              <a:gd name="connsiteY1755" fmla="*/ 1635522 h 3311526"/>
              <a:gd name="connsiteX1756" fmla="*/ 3384342 w 12191989"/>
              <a:gd name="connsiteY1756" fmla="*/ 1639888 h 3311526"/>
              <a:gd name="connsiteX1757" fmla="*/ 3370274 w 12191989"/>
              <a:gd name="connsiteY1757" fmla="*/ 1611313 h 3311526"/>
              <a:gd name="connsiteX1758" fmla="*/ 3371836 w 12191989"/>
              <a:gd name="connsiteY1758" fmla="*/ 1608138 h 3311526"/>
              <a:gd name="connsiteX1759" fmla="*/ 3373790 w 12191989"/>
              <a:gd name="connsiteY1759" fmla="*/ 1606153 h 3311526"/>
              <a:gd name="connsiteX1760" fmla="*/ 3375354 w 12191989"/>
              <a:gd name="connsiteY1760" fmla="*/ 1604566 h 3311526"/>
              <a:gd name="connsiteX1761" fmla="*/ 3376917 w 12191989"/>
              <a:gd name="connsiteY1761" fmla="*/ 1603772 h 3311526"/>
              <a:gd name="connsiteX1762" fmla="*/ 3200738 w 12191989"/>
              <a:gd name="connsiteY1762" fmla="*/ 1584325 h 3311526"/>
              <a:gd name="connsiteX1763" fmla="*/ 3201920 w 12191989"/>
              <a:gd name="connsiteY1763" fmla="*/ 1584325 h 3311526"/>
              <a:gd name="connsiteX1764" fmla="*/ 3203494 w 12191989"/>
              <a:gd name="connsiteY1764" fmla="*/ 1584325 h 3311526"/>
              <a:gd name="connsiteX1765" fmla="*/ 3205068 w 12191989"/>
              <a:gd name="connsiteY1765" fmla="*/ 1584717 h 3311526"/>
              <a:gd name="connsiteX1766" fmla="*/ 3209004 w 12191989"/>
              <a:gd name="connsiteY1766" fmla="*/ 1587071 h 3311526"/>
              <a:gd name="connsiteX1767" fmla="*/ 3213332 w 12191989"/>
              <a:gd name="connsiteY1767" fmla="*/ 1591385 h 3311526"/>
              <a:gd name="connsiteX1768" fmla="*/ 3210185 w 12191989"/>
              <a:gd name="connsiteY1768" fmla="*/ 1597660 h 3311526"/>
              <a:gd name="connsiteX1769" fmla="*/ 3206643 w 12191989"/>
              <a:gd name="connsiteY1769" fmla="*/ 1604328 h 3311526"/>
              <a:gd name="connsiteX1770" fmla="*/ 3205068 w 12191989"/>
              <a:gd name="connsiteY1770" fmla="*/ 1607465 h 3311526"/>
              <a:gd name="connsiteX1771" fmla="*/ 3204675 w 12191989"/>
              <a:gd name="connsiteY1771" fmla="*/ 1610995 h 3311526"/>
              <a:gd name="connsiteX1772" fmla="*/ 3204675 w 12191989"/>
              <a:gd name="connsiteY1772" fmla="*/ 1614133 h 3311526"/>
              <a:gd name="connsiteX1773" fmla="*/ 3205462 w 12191989"/>
              <a:gd name="connsiteY1773" fmla="*/ 1617270 h 3311526"/>
              <a:gd name="connsiteX1774" fmla="*/ 3210577 w 12191989"/>
              <a:gd name="connsiteY1774" fmla="*/ 1614133 h 3311526"/>
              <a:gd name="connsiteX1775" fmla="*/ 3215693 w 12191989"/>
              <a:gd name="connsiteY1775" fmla="*/ 1611387 h 3311526"/>
              <a:gd name="connsiteX1776" fmla="*/ 3220810 w 12191989"/>
              <a:gd name="connsiteY1776" fmla="*/ 1608642 h 3311526"/>
              <a:gd name="connsiteX1777" fmla="*/ 3225532 w 12191989"/>
              <a:gd name="connsiteY1777" fmla="*/ 1606289 h 3311526"/>
              <a:gd name="connsiteX1778" fmla="*/ 3235764 w 12191989"/>
              <a:gd name="connsiteY1778" fmla="*/ 1602759 h 3311526"/>
              <a:gd name="connsiteX1779" fmla="*/ 3245996 w 12191989"/>
              <a:gd name="connsiteY1779" fmla="*/ 1600406 h 3311526"/>
              <a:gd name="connsiteX1780" fmla="*/ 3255836 w 12191989"/>
              <a:gd name="connsiteY1780" fmla="*/ 1598837 h 3311526"/>
              <a:gd name="connsiteX1781" fmla="*/ 3266067 w 12191989"/>
              <a:gd name="connsiteY1781" fmla="*/ 1597660 h 3311526"/>
              <a:gd name="connsiteX1782" fmla="*/ 3275905 w 12191989"/>
              <a:gd name="connsiteY1782" fmla="*/ 1597268 h 3311526"/>
              <a:gd name="connsiteX1783" fmla="*/ 3286137 w 12191989"/>
              <a:gd name="connsiteY1783" fmla="*/ 1597268 h 3311526"/>
              <a:gd name="connsiteX1784" fmla="*/ 3282201 w 12191989"/>
              <a:gd name="connsiteY1784" fmla="*/ 1606289 h 3311526"/>
              <a:gd name="connsiteX1785" fmla="*/ 3277873 w 12191989"/>
              <a:gd name="connsiteY1785" fmla="*/ 1613348 h 3311526"/>
              <a:gd name="connsiteX1786" fmla="*/ 3273544 w 12191989"/>
              <a:gd name="connsiteY1786" fmla="*/ 1618839 h 3311526"/>
              <a:gd name="connsiteX1787" fmla="*/ 3268821 w 12191989"/>
              <a:gd name="connsiteY1787" fmla="*/ 1622761 h 3311526"/>
              <a:gd name="connsiteX1788" fmla="*/ 3264098 w 12191989"/>
              <a:gd name="connsiteY1788" fmla="*/ 1625899 h 3311526"/>
              <a:gd name="connsiteX1789" fmla="*/ 3259377 w 12191989"/>
              <a:gd name="connsiteY1789" fmla="*/ 1627860 h 3311526"/>
              <a:gd name="connsiteX1790" fmla="*/ 3253867 w 12191989"/>
              <a:gd name="connsiteY1790" fmla="*/ 1629429 h 3311526"/>
              <a:gd name="connsiteX1791" fmla="*/ 3248751 w 12191989"/>
              <a:gd name="connsiteY1791" fmla="*/ 1630213 h 3311526"/>
              <a:gd name="connsiteX1792" fmla="*/ 3237733 w 12191989"/>
              <a:gd name="connsiteY1792" fmla="*/ 1632174 h 3311526"/>
              <a:gd name="connsiteX1793" fmla="*/ 3231830 w 12191989"/>
              <a:gd name="connsiteY1793" fmla="*/ 1633351 h 3311526"/>
              <a:gd name="connsiteX1794" fmla="*/ 3226318 w 12191989"/>
              <a:gd name="connsiteY1794" fmla="*/ 1634920 h 3311526"/>
              <a:gd name="connsiteX1795" fmla="*/ 3220022 w 12191989"/>
              <a:gd name="connsiteY1795" fmla="*/ 1637273 h 3311526"/>
              <a:gd name="connsiteX1796" fmla="*/ 3213725 w 12191989"/>
              <a:gd name="connsiteY1796" fmla="*/ 1640803 h 3311526"/>
              <a:gd name="connsiteX1797" fmla="*/ 3207429 w 12191989"/>
              <a:gd name="connsiteY1797" fmla="*/ 1645509 h 3311526"/>
              <a:gd name="connsiteX1798" fmla="*/ 3201132 w 12191989"/>
              <a:gd name="connsiteY1798" fmla="*/ 1651000 h 3311526"/>
              <a:gd name="connsiteX1799" fmla="*/ 3198377 w 12191989"/>
              <a:gd name="connsiteY1799" fmla="*/ 1644725 h 3311526"/>
              <a:gd name="connsiteX1800" fmla="*/ 3196409 w 12191989"/>
              <a:gd name="connsiteY1800" fmla="*/ 1638450 h 3311526"/>
              <a:gd name="connsiteX1801" fmla="*/ 3194836 w 12191989"/>
              <a:gd name="connsiteY1801" fmla="*/ 1631390 h 3311526"/>
              <a:gd name="connsiteX1802" fmla="*/ 3193655 w 12191989"/>
              <a:gd name="connsiteY1802" fmla="*/ 1624330 h 3311526"/>
              <a:gd name="connsiteX1803" fmla="*/ 3192868 w 12191989"/>
              <a:gd name="connsiteY1803" fmla="*/ 1617663 h 3311526"/>
              <a:gd name="connsiteX1804" fmla="*/ 3192474 w 12191989"/>
              <a:gd name="connsiteY1804" fmla="*/ 1611387 h 3311526"/>
              <a:gd name="connsiteX1805" fmla="*/ 3192474 w 12191989"/>
              <a:gd name="connsiteY1805" fmla="*/ 1604720 h 3311526"/>
              <a:gd name="connsiteX1806" fmla="*/ 3192868 w 12191989"/>
              <a:gd name="connsiteY1806" fmla="*/ 1599229 h 3311526"/>
              <a:gd name="connsiteX1807" fmla="*/ 3193655 w 12191989"/>
              <a:gd name="connsiteY1807" fmla="*/ 1594130 h 3311526"/>
              <a:gd name="connsiteX1808" fmla="*/ 3194836 w 12191989"/>
              <a:gd name="connsiteY1808" fmla="*/ 1590208 h 3311526"/>
              <a:gd name="connsiteX1809" fmla="*/ 3197196 w 12191989"/>
              <a:gd name="connsiteY1809" fmla="*/ 1587071 h 3311526"/>
              <a:gd name="connsiteX1810" fmla="*/ 3197985 w 12191989"/>
              <a:gd name="connsiteY1810" fmla="*/ 1585894 h 3311526"/>
              <a:gd name="connsiteX1811" fmla="*/ 3199164 w 12191989"/>
              <a:gd name="connsiteY1811" fmla="*/ 1584717 h 3311526"/>
              <a:gd name="connsiteX1812" fmla="*/ 3032535 w 12191989"/>
              <a:gd name="connsiteY1812" fmla="*/ 1563688 h 3311526"/>
              <a:gd name="connsiteX1813" fmla="*/ 3035312 w 12191989"/>
              <a:gd name="connsiteY1813" fmla="*/ 1563688 h 3311526"/>
              <a:gd name="connsiteX1814" fmla="*/ 3037296 w 12191989"/>
              <a:gd name="connsiteY1814" fmla="*/ 1564079 h 3311526"/>
              <a:gd name="connsiteX1815" fmla="*/ 3039680 w 12191989"/>
              <a:gd name="connsiteY1815" fmla="*/ 1564470 h 3311526"/>
              <a:gd name="connsiteX1816" fmla="*/ 3044438 w 12191989"/>
              <a:gd name="connsiteY1816" fmla="*/ 1567599 h 3311526"/>
              <a:gd name="connsiteX1817" fmla="*/ 3048807 w 12191989"/>
              <a:gd name="connsiteY1817" fmla="*/ 1570728 h 3311526"/>
              <a:gd name="connsiteX1818" fmla="*/ 3052775 w 12191989"/>
              <a:gd name="connsiteY1818" fmla="*/ 1573858 h 3311526"/>
              <a:gd name="connsiteX1819" fmla="*/ 3057539 w 12191989"/>
              <a:gd name="connsiteY1819" fmla="*/ 1576987 h 3311526"/>
              <a:gd name="connsiteX1820" fmla="*/ 3052775 w 12191989"/>
              <a:gd name="connsiteY1820" fmla="*/ 1582854 h 3311526"/>
              <a:gd name="connsiteX1821" fmla="*/ 3050395 w 12191989"/>
              <a:gd name="connsiteY1821" fmla="*/ 1585591 h 3311526"/>
              <a:gd name="connsiteX1822" fmla="*/ 3048411 w 12191989"/>
              <a:gd name="connsiteY1822" fmla="*/ 1587547 h 3311526"/>
              <a:gd name="connsiteX1823" fmla="*/ 3045631 w 12191989"/>
              <a:gd name="connsiteY1823" fmla="*/ 1589112 h 3311526"/>
              <a:gd name="connsiteX1824" fmla="*/ 3043649 w 12191989"/>
              <a:gd name="connsiteY1824" fmla="*/ 1589894 h 3311526"/>
              <a:gd name="connsiteX1825" fmla="*/ 3041266 w 12191989"/>
              <a:gd name="connsiteY1825" fmla="*/ 1590676 h 3311526"/>
              <a:gd name="connsiteX1826" fmla="*/ 3038883 w 12191989"/>
              <a:gd name="connsiteY1826" fmla="*/ 1590676 h 3311526"/>
              <a:gd name="connsiteX1827" fmla="*/ 3036504 w 12191989"/>
              <a:gd name="connsiteY1827" fmla="*/ 1589894 h 3311526"/>
              <a:gd name="connsiteX1828" fmla="*/ 3034121 w 12191989"/>
              <a:gd name="connsiteY1828" fmla="*/ 1589112 h 3311526"/>
              <a:gd name="connsiteX1829" fmla="*/ 3032136 w 12191989"/>
              <a:gd name="connsiteY1829" fmla="*/ 1587547 h 3311526"/>
              <a:gd name="connsiteX1830" fmla="*/ 3030151 w 12191989"/>
              <a:gd name="connsiteY1830" fmla="*/ 1585983 h 3311526"/>
              <a:gd name="connsiteX1831" fmla="*/ 3027376 w 12191989"/>
              <a:gd name="connsiteY1831" fmla="*/ 1583636 h 3311526"/>
              <a:gd name="connsiteX1832" fmla="*/ 3025390 w 12191989"/>
              <a:gd name="connsiteY1832" fmla="*/ 1580898 h 3311526"/>
              <a:gd name="connsiteX1833" fmla="*/ 3021026 w 12191989"/>
              <a:gd name="connsiteY1833" fmla="*/ 1573858 h 3311526"/>
              <a:gd name="connsiteX1834" fmla="*/ 3023405 w 12191989"/>
              <a:gd name="connsiteY1834" fmla="*/ 1569946 h 3311526"/>
              <a:gd name="connsiteX1835" fmla="*/ 3025390 w 12191989"/>
              <a:gd name="connsiteY1835" fmla="*/ 1567599 h 3311526"/>
              <a:gd name="connsiteX1836" fmla="*/ 3028168 w 12191989"/>
              <a:gd name="connsiteY1836" fmla="*/ 1565644 h 3311526"/>
              <a:gd name="connsiteX1837" fmla="*/ 3030550 w 12191989"/>
              <a:gd name="connsiteY1837" fmla="*/ 1564079 h 3311526"/>
              <a:gd name="connsiteX1838" fmla="*/ 2930936 w 12191989"/>
              <a:gd name="connsiteY1838" fmla="*/ 1554163 h 3311526"/>
              <a:gd name="connsiteX1839" fmla="*/ 2932525 w 12191989"/>
              <a:gd name="connsiteY1839" fmla="*/ 1554957 h 3311526"/>
              <a:gd name="connsiteX1840" fmla="*/ 2934507 w 12191989"/>
              <a:gd name="connsiteY1840" fmla="*/ 1555751 h 3311526"/>
              <a:gd name="connsiteX1841" fmla="*/ 2936095 w 12191989"/>
              <a:gd name="connsiteY1841" fmla="*/ 1557338 h 3311526"/>
              <a:gd name="connsiteX1842" fmla="*/ 2938079 w 12191989"/>
              <a:gd name="connsiteY1842" fmla="*/ 1559719 h 3311526"/>
              <a:gd name="connsiteX1843" fmla="*/ 2939270 w 12191989"/>
              <a:gd name="connsiteY1843" fmla="*/ 1563291 h 3311526"/>
              <a:gd name="connsiteX1844" fmla="*/ 2941650 w 12191989"/>
              <a:gd name="connsiteY1844" fmla="*/ 1567657 h 3311526"/>
              <a:gd name="connsiteX1845" fmla="*/ 2937285 w 12191989"/>
              <a:gd name="connsiteY1845" fmla="*/ 1572023 h 3311526"/>
              <a:gd name="connsiteX1846" fmla="*/ 2933714 w 12191989"/>
              <a:gd name="connsiteY1846" fmla="*/ 1575991 h 3311526"/>
              <a:gd name="connsiteX1847" fmla="*/ 2930142 w 12191989"/>
              <a:gd name="connsiteY1847" fmla="*/ 1579166 h 3311526"/>
              <a:gd name="connsiteX1848" fmla="*/ 2926174 w 12191989"/>
              <a:gd name="connsiteY1848" fmla="*/ 1581548 h 3311526"/>
              <a:gd name="connsiteX1849" fmla="*/ 2922601 w 12191989"/>
              <a:gd name="connsiteY1849" fmla="*/ 1582738 h 3311526"/>
              <a:gd name="connsiteX1850" fmla="*/ 2920617 w 12191989"/>
              <a:gd name="connsiteY1850" fmla="*/ 1582738 h 3311526"/>
              <a:gd name="connsiteX1851" fmla="*/ 2919029 w 12191989"/>
              <a:gd name="connsiteY1851" fmla="*/ 1582738 h 3311526"/>
              <a:gd name="connsiteX1852" fmla="*/ 2917044 w 12191989"/>
              <a:gd name="connsiteY1852" fmla="*/ 1582341 h 3311526"/>
              <a:gd name="connsiteX1853" fmla="*/ 2915060 w 12191989"/>
              <a:gd name="connsiteY1853" fmla="*/ 1581548 h 3311526"/>
              <a:gd name="connsiteX1854" fmla="*/ 2913473 w 12191989"/>
              <a:gd name="connsiteY1854" fmla="*/ 1580357 h 3311526"/>
              <a:gd name="connsiteX1855" fmla="*/ 2911489 w 12191989"/>
              <a:gd name="connsiteY1855" fmla="*/ 1578769 h 3311526"/>
              <a:gd name="connsiteX1856" fmla="*/ 2915456 w 12191989"/>
              <a:gd name="connsiteY1856" fmla="*/ 1571626 h 3311526"/>
              <a:gd name="connsiteX1857" fmla="*/ 2919029 w 12191989"/>
              <a:gd name="connsiteY1857" fmla="*/ 1564879 h 3311526"/>
              <a:gd name="connsiteX1858" fmla="*/ 2923395 w 12191989"/>
              <a:gd name="connsiteY1858" fmla="*/ 1559323 h 3311526"/>
              <a:gd name="connsiteX1859" fmla="*/ 2925379 w 12191989"/>
              <a:gd name="connsiteY1859" fmla="*/ 1557338 h 3311526"/>
              <a:gd name="connsiteX1860" fmla="*/ 2926967 w 12191989"/>
              <a:gd name="connsiteY1860" fmla="*/ 1555751 h 3311526"/>
              <a:gd name="connsiteX1861" fmla="*/ 2928952 w 12191989"/>
              <a:gd name="connsiteY1861" fmla="*/ 1554957 h 3311526"/>
              <a:gd name="connsiteX1862" fmla="*/ 2200207 w 12191989"/>
              <a:gd name="connsiteY1862" fmla="*/ 1519238 h 3311526"/>
              <a:gd name="connsiteX1863" fmla="*/ 2202260 w 12191989"/>
              <a:gd name="connsiteY1863" fmla="*/ 1519238 h 3311526"/>
              <a:gd name="connsiteX1864" fmla="*/ 2205133 w 12191989"/>
              <a:gd name="connsiteY1864" fmla="*/ 1520429 h 3311526"/>
              <a:gd name="connsiteX1865" fmla="*/ 2207186 w 12191989"/>
              <a:gd name="connsiteY1865" fmla="*/ 1521223 h 3311526"/>
              <a:gd name="connsiteX1866" fmla="*/ 2209240 w 12191989"/>
              <a:gd name="connsiteY1866" fmla="*/ 1523207 h 3311526"/>
              <a:gd name="connsiteX1867" fmla="*/ 2211292 w 12191989"/>
              <a:gd name="connsiteY1867" fmla="*/ 1525985 h 3311526"/>
              <a:gd name="connsiteX1868" fmla="*/ 2212525 w 12191989"/>
              <a:gd name="connsiteY1868" fmla="*/ 1528366 h 3311526"/>
              <a:gd name="connsiteX1869" fmla="*/ 2213755 w 12191989"/>
              <a:gd name="connsiteY1869" fmla="*/ 1531541 h 3311526"/>
              <a:gd name="connsiteX1870" fmla="*/ 2214577 w 12191989"/>
              <a:gd name="connsiteY1870" fmla="*/ 1535113 h 3311526"/>
              <a:gd name="connsiteX1871" fmla="*/ 2214577 w 12191989"/>
              <a:gd name="connsiteY1871" fmla="*/ 1538685 h 3311526"/>
              <a:gd name="connsiteX1872" fmla="*/ 2214577 w 12191989"/>
              <a:gd name="connsiteY1872" fmla="*/ 1542257 h 3311526"/>
              <a:gd name="connsiteX1873" fmla="*/ 2213345 w 12191989"/>
              <a:gd name="connsiteY1873" fmla="*/ 1546226 h 3311526"/>
              <a:gd name="connsiteX1874" fmla="*/ 2211292 w 12191989"/>
              <a:gd name="connsiteY1874" fmla="*/ 1544242 h 3311526"/>
              <a:gd name="connsiteX1875" fmla="*/ 2210060 w 12191989"/>
              <a:gd name="connsiteY1875" fmla="*/ 1543845 h 3311526"/>
              <a:gd name="connsiteX1876" fmla="*/ 2208829 w 12191989"/>
              <a:gd name="connsiteY1876" fmla="*/ 1544242 h 3311526"/>
              <a:gd name="connsiteX1877" fmla="*/ 2208007 w 12191989"/>
              <a:gd name="connsiteY1877" fmla="*/ 1546226 h 3311526"/>
              <a:gd name="connsiteX1878" fmla="*/ 2206776 w 12191989"/>
              <a:gd name="connsiteY1878" fmla="*/ 1551782 h 3311526"/>
              <a:gd name="connsiteX1879" fmla="*/ 2205543 w 12191989"/>
              <a:gd name="connsiteY1879" fmla="*/ 1558926 h 3311526"/>
              <a:gd name="connsiteX1880" fmla="*/ 2190763 w 12191989"/>
              <a:gd name="connsiteY1880" fmla="*/ 1530351 h 3311526"/>
              <a:gd name="connsiteX1881" fmla="*/ 2192406 w 12191989"/>
              <a:gd name="connsiteY1881" fmla="*/ 1526382 h 3311526"/>
              <a:gd name="connsiteX1882" fmla="*/ 2194047 w 12191989"/>
              <a:gd name="connsiteY1882" fmla="*/ 1523207 h 3311526"/>
              <a:gd name="connsiteX1883" fmla="*/ 2196101 w 12191989"/>
              <a:gd name="connsiteY1883" fmla="*/ 1521223 h 3311526"/>
              <a:gd name="connsiteX1884" fmla="*/ 2198153 w 12191989"/>
              <a:gd name="connsiteY1884" fmla="*/ 1519635 h 3311526"/>
              <a:gd name="connsiteX1885" fmla="*/ 1189189 w 12191989"/>
              <a:gd name="connsiteY1885" fmla="*/ 1512888 h 3311526"/>
              <a:gd name="connsiteX1886" fmla="*/ 1192022 w 12191989"/>
              <a:gd name="connsiteY1886" fmla="*/ 1512888 h 3311526"/>
              <a:gd name="connsiteX1887" fmla="*/ 1194045 w 12191989"/>
              <a:gd name="connsiteY1887" fmla="*/ 1513296 h 3311526"/>
              <a:gd name="connsiteX1888" fmla="*/ 1196473 w 12191989"/>
              <a:gd name="connsiteY1888" fmla="*/ 1515741 h 3311526"/>
              <a:gd name="connsiteX1889" fmla="*/ 1199306 w 12191989"/>
              <a:gd name="connsiteY1889" fmla="*/ 1519410 h 3311526"/>
              <a:gd name="connsiteX1890" fmla="*/ 1201734 w 12191989"/>
              <a:gd name="connsiteY1890" fmla="*/ 1524709 h 3311526"/>
              <a:gd name="connsiteX1891" fmla="*/ 1199306 w 12191989"/>
              <a:gd name="connsiteY1891" fmla="*/ 1530008 h 3311526"/>
              <a:gd name="connsiteX1892" fmla="*/ 1196473 w 12191989"/>
              <a:gd name="connsiteY1892" fmla="*/ 1534084 h 3311526"/>
              <a:gd name="connsiteX1893" fmla="*/ 1194045 w 12191989"/>
              <a:gd name="connsiteY1893" fmla="*/ 1537345 h 3311526"/>
              <a:gd name="connsiteX1894" fmla="*/ 1191617 w 12191989"/>
              <a:gd name="connsiteY1894" fmla="*/ 1539383 h 3311526"/>
              <a:gd name="connsiteX1895" fmla="*/ 1188785 w 12191989"/>
              <a:gd name="connsiteY1895" fmla="*/ 1541013 h 3311526"/>
              <a:gd name="connsiteX1896" fmla="*/ 1186357 w 12191989"/>
              <a:gd name="connsiteY1896" fmla="*/ 1541828 h 3311526"/>
              <a:gd name="connsiteX1897" fmla="*/ 1183524 w 12191989"/>
              <a:gd name="connsiteY1897" fmla="*/ 1542644 h 3311526"/>
              <a:gd name="connsiteX1898" fmla="*/ 1181096 w 12191989"/>
              <a:gd name="connsiteY1898" fmla="*/ 1542644 h 3311526"/>
              <a:gd name="connsiteX1899" fmla="*/ 1175836 w 12191989"/>
              <a:gd name="connsiteY1899" fmla="*/ 1541828 h 3311526"/>
              <a:gd name="connsiteX1900" fmla="*/ 1170575 w 12191989"/>
              <a:gd name="connsiteY1900" fmla="*/ 1541421 h 3311526"/>
              <a:gd name="connsiteX1901" fmla="*/ 1168147 w 12191989"/>
              <a:gd name="connsiteY1901" fmla="*/ 1541013 h 3311526"/>
              <a:gd name="connsiteX1902" fmla="*/ 1165719 w 12191989"/>
              <a:gd name="connsiteY1902" fmla="*/ 1541421 h 3311526"/>
              <a:gd name="connsiteX1903" fmla="*/ 1162887 w 12191989"/>
              <a:gd name="connsiteY1903" fmla="*/ 1541828 h 3311526"/>
              <a:gd name="connsiteX1904" fmla="*/ 1160459 w 12191989"/>
              <a:gd name="connsiteY1904" fmla="*/ 1543051 h 3311526"/>
              <a:gd name="connsiteX1905" fmla="*/ 1162887 w 12191989"/>
              <a:gd name="connsiteY1905" fmla="*/ 1541421 h 3311526"/>
              <a:gd name="connsiteX1906" fmla="*/ 1165719 w 12191989"/>
              <a:gd name="connsiteY1906" fmla="*/ 1538975 h 3311526"/>
              <a:gd name="connsiteX1907" fmla="*/ 1170575 w 12191989"/>
              <a:gd name="connsiteY1907" fmla="*/ 1532453 h 3311526"/>
              <a:gd name="connsiteX1908" fmla="*/ 1175836 w 12191989"/>
              <a:gd name="connsiteY1908" fmla="*/ 1525932 h 3311526"/>
              <a:gd name="connsiteX1909" fmla="*/ 1181096 w 12191989"/>
              <a:gd name="connsiteY1909" fmla="*/ 1519002 h 3311526"/>
              <a:gd name="connsiteX1910" fmla="*/ 1183524 w 12191989"/>
              <a:gd name="connsiteY1910" fmla="*/ 1516557 h 3311526"/>
              <a:gd name="connsiteX1911" fmla="*/ 1186357 w 12191989"/>
              <a:gd name="connsiteY1911" fmla="*/ 1514519 h 3311526"/>
              <a:gd name="connsiteX1912" fmla="*/ 1254740 w 12191989"/>
              <a:gd name="connsiteY1912" fmla="*/ 1487488 h 3311526"/>
              <a:gd name="connsiteX1913" fmla="*/ 1255904 w 12191989"/>
              <a:gd name="connsiteY1913" fmla="*/ 1488267 h 3311526"/>
              <a:gd name="connsiteX1914" fmla="*/ 1257455 w 12191989"/>
              <a:gd name="connsiteY1914" fmla="*/ 1488656 h 3311526"/>
              <a:gd name="connsiteX1915" fmla="*/ 1259006 w 12191989"/>
              <a:gd name="connsiteY1915" fmla="*/ 1489434 h 3311526"/>
              <a:gd name="connsiteX1916" fmla="*/ 1260557 w 12191989"/>
              <a:gd name="connsiteY1916" fmla="*/ 1490991 h 3311526"/>
              <a:gd name="connsiteX1917" fmla="*/ 1262108 w 12191989"/>
              <a:gd name="connsiteY1917" fmla="*/ 1492937 h 3311526"/>
              <a:gd name="connsiteX1918" fmla="*/ 1263659 w 12191989"/>
              <a:gd name="connsiteY1918" fmla="*/ 1496050 h 3311526"/>
              <a:gd name="connsiteX1919" fmla="*/ 1260945 w 12191989"/>
              <a:gd name="connsiteY1919" fmla="*/ 1502667 h 3311526"/>
              <a:gd name="connsiteX1920" fmla="*/ 1260169 w 12191989"/>
              <a:gd name="connsiteY1920" fmla="*/ 1506169 h 3311526"/>
              <a:gd name="connsiteX1921" fmla="*/ 1259006 w 12191989"/>
              <a:gd name="connsiteY1921" fmla="*/ 1508894 h 3311526"/>
              <a:gd name="connsiteX1922" fmla="*/ 1259006 w 12191989"/>
              <a:gd name="connsiteY1922" fmla="*/ 1512397 h 3311526"/>
              <a:gd name="connsiteX1923" fmla="*/ 1259393 w 12191989"/>
              <a:gd name="connsiteY1923" fmla="*/ 1515899 h 3311526"/>
              <a:gd name="connsiteX1924" fmla="*/ 1260945 w 12191989"/>
              <a:gd name="connsiteY1924" fmla="*/ 1519402 h 3311526"/>
              <a:gd name="connsiteX1925" fmla="*/ 1262884 w 12191989"/>
              <a:gd name="connsiteY1925" fmla="*/ 1522905 h 3311526"/>
              <a:gd name="connsiteX1926" fmla="*/ 1260169 w 12191989"/>
              <a:gd name="connsiteY1926" fmla="*/ 1529521 h 3311526"/>
              <a:gd name="connsiteX1927" fmla="*/ 1257067 w 12191989"/>
              <a:gd name="connsiteY1927" fmla="*/ 1534581 h 3311526"/>
              <a:gd name="connsiteX1928" fmla="*/ 1253189 w 12191989"/>
              <a:gd name="connsiteY1928" fmla="*/ 1538862 h 3311526"/>
              <a:gd name="connsiteX1929" fmla="*/ 1249311 w 12191989"/>
              <a:gd name="connsiteY1929" fmla="*/ 1542364 h 3311526"/>
              <a:gd name="connsiteX1930" fmla="*/ 1245045 w 12191989"/>
              <a:gd name="connsiteY1930" fmla="*/ 1544700 h 3311526"/>
              <a:gd name="connsiteX1931" fmla="*/ 1241167 w 12191989"/>
              <a:gd name="connsiteY1931" fmla="*/ 1546646 h 3311526"/>
              <a:gd name="connsiteX1932" fmla="*/ 1237290 w 12191989"/>
              <a:gd name="connsiteY1932" fmla="*/ 1547813 h 3311526"/>
              <a:gd name="connsiteX1933" fmla="*/ 1233412 w 12191989"/>
              <a:gd name="connsiteY1933" fmla="*/ 1547813 h 3311526"/>
              <a:gd name="connsiteX1934" fmla="*/ 1229146 w 12191989"/>
              <a:gd name="connsiteY1934" fmla="*/ 1547424 h 3311526"/>
              <a:gd name="connsiteX1935" fmla="*/ 1225656 w 12191989"/>
              <a:gd name="connsiteY1935" fmla="*/ 1545478 h 3311526"/>
              <a:gd name="connsiteX1936" fmla="*/ 1222554 w 12191989"/>
              <a:gd name="connsiteY1936" fmla="*/ 1543532 h 3311526"/>
              <a:gd name="connsiteX1937" fmla="*/ 1219452 w 12191989"/>
              <a:gd name="connsiteY1937" fmla="*/ 1540029 h 3311526"/>
              <a:gd name="connsiteX1938" fmla="*/ 1216737 w 12191989"/>
              <a:gd name="connsiteY1938" fmla="*/ 1535748 h 3311526"/>
              <a:gd name="connsiteX1939" fmla="*/ 1214798 w 12191989"/>
              <a:gd name="connsiteY1939" fmla="*/ 1531078 h 3311526"/>
              <a:gd name="connsiteX1940" fmla="*/ 1214023 w 12191989"/>
              <a:gd name="connsiteY1940" fmla="*/ 1525629 h 3311526"/>
              <a:gd name="connsiteX1941" fmla="*/ 1212859 w 12191989"/>
              <a:gd name="connsiteY1941" fmla="*/ 1519013 h 3311526"/>
              <a:gd name="connsiteX1942" fmla="*/ 1214411 w 12191989"/>
              <a:gd name="connsiteY1942" fmla="*/ 1520959 h 3311526"/>
              <a:gd name="connsiteX1943" fmla="*/ 1215961 w 12191989"/>
              <a:gd name="connsiteY1943" fmla="*/ 1522126 h 3311526"/>
              <a:gd name="connsiteX1944" fmla="*/ 1217513 w 12191989"/>
              <a:gd name="connsiteY1944" fmla="*/ 1522905 h 3311526"/>
              <a:gd name="connsiteX1945" fmla="*/ 1219452 w 12191989"/>
              <a:gd name="connsiteY1945" fmla="*/ 1522905 h 3311526"/>
              <a:gd name="connsiteX1946" fmla="*/ 1221003 w 12191989"/>
              <a:gd name="connsiteY1946" fmla="*/ 1522905 h 3311526"/>
              <a:gd name="connsiteX1947" fmla="*/ 1222554 w 12191989"/>
              <a:gd name="connsiteY1947" fmla="*/ 1522126 h 3311526"/>
              <a:gd name="connsiteX1948" fmla="*/ 1225269 w 12191989"/>
              <a:gd name="connsiteY1948" fmla="*/ 1519791 h 3311526"/>
              <a:gd name="connsiteX1949" fmla="*/ 1228759 w 12191989"/>
              <a:gd name="connsiteY1949" fmla="*/ 1516288 h 3311526"/>
              <a:gd name="connsiteX1950" fmla="*/ 1231861 w 12191989"/>
              <a:gd name="connsiteY1950" fmla="*/ 1512397 h 3311526"/>
              <a:gd name="connsiteX1951" fmla="*/ 1238065 w 12191989"/>
              <a:gd name="connsiteY1951" fmla="*/ 1503056 h 3311526"/>
              <a:gd name="connsiteX1952" fmla="*/ 1241556 w 12191989"/>
              <a:gd name="connsiteY1952" fmla="*/ 1498386 h 3311526"/>
              <a:gd name="connsiteX1953" fmla="*/ 1244658 w 12191989"/>
              <a:gd name="connsiteY1953" fmla="*/ 1494494 h 3311526"/>
              <a:gd name="connsiteX1954" fmla="*/ 1248148 w 12191989"/>
              <a:gd name="connsiteY1954" fmla="*/ 1490991 h 3311526"/>
              <a:gd name="connsiteX1955" fmla="*/ 1251250 w 12191989"/>
              <a:gd name="connsiteY1955" fmla="*/ 1488656 h 3311526"/>
              <a:gd name="connsiteX1956" fmla="*/ 1252801 w 12191989"/>
              <a:gd name="connsiteY1956" fmla="*/ 1488267 h 3311526"/>
              <a:gd name="connsiteX1957" fmla="*/ 1101477 w 12191989"/>
              <a:gd name="connsiteY1957" fmla="*/ 1455738 h 3311526"/>
              <a:gd name="connsiteX1958" fmla="*/ 1102659 w 12191989"/>
              <a:gd name="connsiteY1958" fmla="*/ 1456139 h 3311526"/>
              <a:gd name="connsiteX1959" fmla="*/ 1104236 w 12191989"/>
              <a:gd name="connsiteY1959" fmla="*/ 1456540 h 3311526"/>
              <a:gd name="connsiteX1960" fmla="*/ 1105025 w 12191989"/>
              <a:gd name="connsiteY1960" fmla="*/ 1458143 h 3311526"/>
              <a:gd name="connsiteX1961" fmla="*/ 1106207 w 12191989"/>
              <a:gd name="connsiteY1961" fmla="*/ 1459747 h 3311526"/>
              <a:gd name="connsiteX1962" fmla="*/ 1106601 w 12191989"/>
              <a:gd name="connsiteY1962" fmla="*/ 1461751 h 3311526"/>
              <a:gd name="connsiteX1963" fmla="*/ 1104630 w 12191989"/>
              <a:gd name="connsiteY1963" fmla="*/ 1466562 h 3311526"/>
              <a:gd name="connsiteX1964" fmla="*/ 1104236 w 12191989"/>
              <a:gd name="connsiteY1964" fmla="*/ 1468566 h 3311526"/>
              <a:gd name="connsiteX1965" fmla="*/ 1104236 w 12191989"/>
              <a:gd name="connsiteY1965" fmla="*/ 1469769 h 3311526"/>
              <a:gd name="connsiteX1966" fmla="*/ 1104630 w 12191989"/>
              <a:gd name="connsiteY1966" fmla="*/ 1471373 h 3311526"/>
              <a:gd name="connsiteX1967" fmla="*/ 1105025 w 12191989"/>
              <a:gd name="connsiteY1967" fmla="*/ 1472575 h 3311526"/>
              <a:gd name="connsiteX1968" fmla="*/ 1106996 w 12191989"/>
              <a:gd name="connsiteY1968" fmla="*/ 1474179 h 3311526"/>
              <a:gd name="connsiteX1969" fmla="*/ 1109755 w 12191989"/>
              <a:gd name="connsiteY1969" fmla="*/ 1475782 h 3311526"/>
              <a:gd name="connsiteX1970" fmla="*/ 1113697 w 12191989"/>
              <a:gd name="connsiteY1970" fmla="*/ 1476584 h 3311526"/>
              <a:gd name="connsiteX1971" fmla="*/ 1122370 w 12191989"/>
              <a:gd name="connsiteY1971" fmla="*/ 1477787 h 3311526"/>
              <a:gd name="connsiteX1972" fmla="*/ 1126706 w 12191989"/>
              <a:gd name="connsiteY1972" fmla="*/ 1478589 h 3311526"/>
              <a:gd name="connsiteX1973" fmla="*/ 1131437 w 12191989"/>
              <a:gd name="connsiteY1973" fmla="*/ 1479791 h 3311526"/>
              <a:gd name="connsiteX1974" fmla="*/ 1135773 w 12191989"/>
              <a:gd name="connsiteY1974" fmla="*/ 1480593 h 3311526"/>
              <a:gd name="connsiteX1975" fmla="*/ 1139321 w 12191989"/>
              <a:gd name="connsiteY1975" fmla="*/ 1482597 h 3311526"/>
              <a:gd name="connsiteX1976" fmla="*/ 1142869 w 12191989"/>
              <a:gd name="connsiteY1976" fmla="*/ 1485804 h 3311526"/>
              <a:gd name="connsiteX1977" fmla="*/ 1144051 w 12191989"/>
              <a:gd name="connsiteY1977" fmla="*/ 1487408 h 3311526"/>
              <a:gd name="connsiteX1978" fmla="*/ 1144840 w 12191989"/>
              <a:gd name="connsiteY1978" fmla="*/ 1489412 h 3311526"/>
              <a:gd name="connsiteX1979" fmla="*/ 1146023 w 12191989"/>
              <a:gd name="connsiteY1979" fmla="*/ 1491417 h 3311526"/>
              <a:gd name="connsiteX1980" fmla="*/ 1146417 w 12191989"/>
              <a:gd name="connsiteY1980" fmla="*/ 1494223 h 3311526"/>
              <a:gd name="connsiteX1981" fmla="*/ 1146417 w 12191989"/>
              <a:gd name="connsiteY1981" fmla="*/ 1496628 h 3311526"/>
              <a:gd name="connsiteX1982" fmla="*/ 1146417 w 12191989"/>
              <a:gd name="connsiteY1982" fmla="*/ 1499835 h 3311526"/>
              <a:gd name="connsiteX1983" fmla="*/ 1149570 w 12191989"/>
              <a:gd name="connsiteY1983" fmla="*/ 1498232 h 3311526"/>
              <a:gd name="connsiteX1984" fmla="*/ 1151541 w 12191989"/>
              <a:gd name="connsiteY1984" fmla="*/ 1496227 h 3311526"/>
              <a:gd name="connsiteX1985" fmla="*/ 1153513 w 12191989"/>
              <a:gd name="connsiteY1985" fmla="*/ 1493421 h 3311526"/>
              <a:gd name="connsiteX1986" fmla="*/ 1155089 w 12191989"/>
              <a:gd name="connsiteY1986" fmla="*/ 1491016 h 3311526"/>
              <a:gd name="connsiteX1987" fmla="*/ 1157455 w 12191989"/>
              <a:gd name="connsiteY1987" fmla="*/ 1486205 h 3311526"/>
              <a:gd name="connsiteX1988" fmla="*/ 1159426 w 12191989"/>
              <a:gd name="connsiteY1988" fmla="*/ 1481796 h 3311526"/>
              <a:gd name="connsiteX1989" fmla="*/ 1161397 w 12191989"/>
              <a:gd name="connsiteY1989" fmla="*/ 1478589 h 3311526"/>
              <a:gd name="connsiteX1990" fmla="*/ 1162580 w 12191989"/>
              <a:gd name="connsiteY1990" fmla="*/ 1477787 h 3311526"/>
              <a:gd name="connsiteX1991" fmla="*/ 1164156 w 12191989"/>
              <a:gd name="connsiteY1991" fmla="*/ 1476584 h 3311526"/>
              <a:gd name="connsiteX1992" fmla="*/ 1165733 w 12191989"/>
              <a:gd name="connsiteY1992" fmla="*/ 1476584 h 3311526"/>
              <a:gd name="connsiteX1993" fmla="*/ 1166916 w 12191989"/>
              <a:gd name="connsiteY1993" fmla="*/ 1477787 h 3311526"/>
              <a:gd name="connsiteX1994" fmla="*/ 1169675 w 12191989"/>
              <a:gd name="connsiteY1994" fmla="*/ 1478589 h 3311526"/>
              <a:gd name="connsiteX1995" fmla="*/ 1172040 w 12191989"/>
              <a:gd name="connsiteY1995" fmla="*/ 1481395 h 3311526"/>
              <a:gd name="connsiteX1996" fmla="*/ 1171252 w 12191989"/>
              <a:gd name="connsiteY1996" fmla="*/ 1485404 h 3311526"/>
              <a:gd name="connsiteX1997" fmla="*/ 1171252 w 12191989"/>
              <a:gd name="connsiteY1997" fmla="*/ 1488210 h 3311526"/>
              <a:gd name="connsiteX1998" fmla="*/ 1172040 w 12191989"/>
              <a:gd name="connsiteY1998" fmla="*/ 1490615 h 3311526"/>
              <a:gd name="connsiteX1999" fmla="*/ 1173617 w 12191989"/>
              <a:gd name="connsiteY1999" fmla="*/ 1491818 h 3311526"/>
              <a:gd name="connsiteX2000" fmla="*/ 1175983 w 12191989"/>
              <a:gd name="connsiteY2000" fmla="*/ 1493421 h 3311526"/>
              <a:gd name="connsiteX2001" fmla="*/ 1178348 w 12191989"/>
              <a:gd name="connsiteY2001" fmla="*/ 1495426 h 3311526"/>
              <a:gd name="connsiteX2002" fmla="*/ 1180713 w 12191989"/>
              <a:gd name="connsiteY2002" fmla="*/ 1498633 h 3311526"/>
              <a:gd name="connsiteX2003" fmla="*/ 1182684 w 12191989"/>
              <a:gd name="connsiteY2003" fmla="*/ 1502642 h 3311526"/>
              <a:gd name="connsiteX2004" fmla="*/ 1175194 w 12191989"/>
              <a:gd name="connsiteY2004" fmla="*/ 1509457 h 3311526"/>
              <a:gd name="connsiteX2005" fmla="*/ 1166916 w 12191989"/>
              <a:gd name="connsiteY2005" fmla="*/ 1515069 h 3311526"/>
              <a:gd name="connsiteX2006" fmla="*/ 1160214 w 12191989"/>
              <a:gd name="connsiteY2006" fmla="*/ 1519479 h 3311526"/>
              <a:gd name="connsiteX2007" fmla="*/ 1152330 w 12191989"/>
              <a:gd name="connsiteY2007" fmla="*/ 1523087 h 3311526"/>
              <a:gd name="connsiteX2008" fmla="*/ 1145628 w 12191989"/>
              <a:gd name="connsiteY2008" fmla="*/ 1525893 h 3311526"/>
              <a:gd name="connsiteX2009" fmla="*/ 1138533 w 12191989"/>
              <a:gd name="connsiteY2009" fmla="*/ 1528298 h 3311526"/>
              <a:gd name="connsiteX2010" fmla="*/ 1131437 w 12191989"/>
              <a:gd name="connsiteY2010" fmla="*/ 1529902 h 3311526"/>
              <a:gd name="connsiteX2011" fmla="*/ 1124735 w 12191989"/>
              <a:gd name="connsiteY2011" fmla="*/ 1531104 h 3311526"/>
              <a:gd name="connsiteX2012" fmla="*/ 1117639 w 12191989"/>
              <a:gd name="connsiteY2012" fmla="*/ 1531505 h 3311526"/>
              <a:gd name="connsiteX2013" fmla="*/ 1110543 w 12191989"/>
              <a:gd name="connsiteY2013" fmla="*/ 1531906 h 3311526"/>
              <a:gd name="connsiteX2014" fmla="*/ 1096746 w 12191989"/>
              <a:gd name="connsiteY2014" fmla="*/ 1532307 h 3311526"/>
              <a:gd name="connsiteX2015" fmla="*/ 1081372 w 12191989"/>
              <a:gd name="connsiteY2015" fmla="*/ 1533510 h 3311526"/>
              <a:gd name="connsiteX2016" fmla="*/ 1073882 w 12191989"/>
              <a:gd name="connsiteY2016" fmla="*/ 1533910 h 3311526"/>
              <a:gd name="connsiteX2017" fmla="*/ 1065209 w 12191989"/>
              <a:gd name="connsiteY2017" fmla="*/ 1535113 h 3311526"/>
              <a:gd name="connsiteX2018" fmla="*/ 1068757 w 12191989"/>
              <a:gd name="connsiteY2018" fmla="*/ 1521082 h 3311526"/>
              <a:gd name="connsiteX2019" fmla="*/ 1073882 w 12191989"/>
              <a:gd name="connsiteY2019" fmla="*/ 1505849 h 3311526"/>
              <a:gd name="connsiteX2020" fmla="*/ 1079401 w 12191989"/>
              <a:gd name="connsiteY2020" fmla="*/ 1489813 h 3311526"/>
              <a:gd name="connsiteX2021" fmla="*/ 1085314 w 12191989"/>
              <a:gd name="connsiteY2021" fmla="*/ 1475782 h 3311526"/>
              <a:gd name="connsiteX2022" fmla="*/ 1088468 w 12191989"/>
              <a:gd name="connsiteY2022" fmla="*/ 1469368 h 3311526"/>
              <a:gd name="connsiteX2023" fmla="*/ 1092016 w 12191989"/>
              <a:gd name="connsiteY2023" fmla="*/ 1464157 h 3311526"/>
              <a:gd name="connsiteX2024" fmla="*/ 1094381 w 12191989"/>
              <a:gd name="connsiteY2024" fmla="*/ 1460148 h 3311526"/>
              <a:gd name="connsiteX2025" fmla="*/ 1097535 w 12191989"/>
              <a:gd name="connsiteY2025" fmla="*/ 1457342 h 3311526"/>
              <a:gd name="connsiteX2026" fmla="*/ 1099111 w 12191989"/>
              <a:gd name="connsiteY2026" fmla="*/ 1456540 h 3311526"/>
              <a:gd name="connsiteX2027" fmla="*/ 1099900 w 12191989"/>
              <a:gd name="connsiteY2027" fmla="*/ 1456139 h 3311526"/>
              <a:gd name="connsiteX2028" fmla="*/ 923707 w 12191989"/>
              <a:gd name="connsiteY2028" fmla="*/ 1428750 h 3311526"/>
              <a:gd name="connsiteX2029" fmla="*/ 925638 w 12191989"/>
              <a:gd name="connsiteY2029" fmla="*/ 1429150 h 3311526"/>
              <a:gd name="connsiteX2030" fmla="*/ 927569 w 12191989"/>
              <a:gd name="connsiteY2030" fmla="*/ 1431149 h 3311526"/>
              <a:gd name="connsiteX2031" fmla="*/ 930272 w 12191989"/>
              <a:gd name="connsiteY2031" fmla="*/ 1434747 h 3311526"/>
              <a:gd name="connsiteX2032" fmla="*/ 929886 w 12191989"/>
              <a:gd name="connsiteY2032" fmla="*/ 1441144 h 3311526"/>
              <a:gd name="connsiteX2033" fmla="*/ 929886 w 12191989"/>
              <a:gd name="connsiteY2033" fmla="*/ 1446742 h 3311526"/>
              <a:gd name="connsiteX2034" fmla="*/ 929886 w 12191989"/>
              <a:gd name="connsiteY2034" fmla="*/ 1458736 h 3311526"/>
              <a:gd name="connsiteX2035" fmla="*/ 929886 w 12191989"/>
              <a:gd name="connsiteY2035" fmla="*/ 1465133 h 3311526"/>
              <a:gd name="connsiteX2036" fmla="*/ 929114 w 12191989"/>
              <a:gd name="connsiteY2036" fmla="*/ 1471130 h 3311526"/>
              <a:gd name="connsiteX2037" fmla="*/ 927955 w 12191989"/>
              <a:gd name="connsiteY2037" fmla="*/ 1476728 h 3311526"/>
              <a:gd name="connsiteX2038" fmla="*/ 926024 w 12191989"/>
              <a:gd name="connsiteY2038" fmla="*/ 1482725 h 3311526"/>
              <a:gd name="connsiteX2039" fmla="*/ 926024 w 12191989"/>
              <a:gd name="connsiteY2039" fmla="*/ 1476328 h 3311526"/>
              <a:gd name="connsiteX2040" fmla="*/ 924866 w 12191989"/>
              <a:gd name="connsiteY2040" fmla="*/ 1470731 h 3311526"/>
              <a:gd name="connsiteX2041" fmla="*/ 923707 w 12191989"/>
              <a:gd name="connsiteY2041" fmla="*/ 1465933 h 3311526"/>
              <a:gd name="connsiteX2042" fmla="*/ 921391 w 12191989"/>
              <a:gd name="connsiteY2042" fmla="*/ 1461535 h 3311526"/>
              <a:gd name="connsiteX2043" fmla="*/ 919074 w 12191989"/>
              <a:gd name="connsiteY2043" fmla="*/ 1457937 h 3311526"/>
              <a:gd name="connsiteX2044" fmla="*/ 915984 w 12191989"/>
              <a:gd name="connsiteY2044" fmla="*/ 1454738 h 3311526"/>
              <a:gd name="connsiteX2045" fmla="*/ 913668 w 12191989"/>
              <a:gd name="connsiteY2045" fmla="*/ 1452339 h 3311526"/>
              <a:gd name="connsiteX2046" fmla="*/ 910579 w 12191989"/>
              <a:gd name="connsiteY2046" fmla="*/ 1450340 h 3311526"/>
              <a:gd name="connsiteX2047" fmla="*/ 905945 w 12191989"/>
              <a:gd name="connsiteY2047" fmla="*/ 1446742 h 3311526"/>
              <a:gd name="connsiteX2048" fmla="*/ 902469 w 12191989"/>
              <a:gd name="connsiteY2048" fmla="*/ 1443943 h 3311526"/>
              <a:gd name="connsiteX2049" fmla="*/ 901697 w 12191989"/>
              <a:gd name="connsiteY2049" fmla="*/ 1443143 h 3311526"/>
              <a:gd name="connsiteX2050" fmla="*/ 901697 w 12191989"/>
              <a:gd name="connsiteY2050" fmla="*/ 1441944 h 3311526"/>
              <a:gd name="connsiteX2051" fmla="*/ 902856 w 12191989"/>
              <a:gd name="connsiteY2051" fmla="*/ 1441144 h 3311526"/>
              <a:gd name="connsiteX2052" fmla="*/ 905172 w 12191989"/>
              <a:gd name="connsiteY2052" fmla="*/ 1439545 h 3311526"/>
              <a:gd name="connsiteX2053" fmla="*/ 907875 w 12191989"/>
              <a:gd name="connsiteY2053" fmla="*/ 1443143 h 3311526"/>
              <a:gd name="connsiteX2054" fmla="*/ 910192 w 12191989"/>
              <a:gd name="connsiteY2054" fmla="*/ 1445143 h 3311526"/>
              <a:gd name="connsiteX2055" fmla="*/ 911737 w 12191989"/>
              <a:gd name="connsiteY2055" fmla="*/ 1445542 h 3311526"/>
              <a:gd name="connsiteX2056" fmla="*/ 913668 w 12191989"/>
              <a:gd name="connsiteY2056" fmla="*/ 1445143 h 3311526"/>
              <a:gd name="connsiteX2057" fmla="*/ 914826 w 12191989"/>
              <a:gd name="connsiteY2057" fmla="*/ 1443943 h 3311526"/>
              <a:gd name="connsiteX2058" fmla="*/ 915598 w 12191989"/>
              <a:gd name="connsiteY2058" fmla="*/ 1441944 h 3311526"/>
              <a:gd name="connsiteX2059" fmla="*/ 917529 w 12191989"/>
              <a:gd name="connsiteY2059" fmla="*/ 1437546 h 3311526"/>
              <a:gd name="connsiteX2060" fmla="*/ 919460 w 12191989"/>
              <a:gd name="connsiteY2060" fmla="*/ 1432348 h 3311526"/>
              <a:gd name="connsiteX2061" fmla="*/ 920618 w 12191989"/>
              <a:gd name="connsiteY2061" fmla="*/ 1430749 h 3311526"/>
              <a:gd name="connsiteX2062" fmla="*/ 922163 w 12191989"/>
              <a:gd name="connsiteY2062" fmla="*/ 1429150 h 3311526"/>
              <a:gd name="connsiteX2063" fmla="*/ 2815749 w 12191989"/>
              <a:gd name="connsiteY2063" fmla="*/ 1427163 h 3311526"/>
              <a:gd name="connsiteX2064" fmla="*/ 2814148 w 12191989"/>
              <a:gd name="connsiteY2064" fmla="*/ 1430338 h 3311526"/>
              <a:gd name="connsiteX2065" fmla="*/ 2812946 w 12191989"/>
              <a:gd name="connsiteY2065" fmla="*/ 1432323 h 3311526"/>
              <a:gd name="connsiteX2066" fmla="*/ 2812545 w 12191989"/>
              <a:gd name="connsiteY2066" fmla="*/ 1434307 h 3311526"/>
              <a:gd name="connsiteX2067" fmla="*/ 2812946 w 12191989"/>
              <a:gd name="connsiteY2067" fmla="*/ 1435894 h 3311526"/>
              <a:gd name="connsiteX2068" fmla="*/ 2814148 w 12191989"/>
              <a:gd name="connsiteY2068" fmla="*/ 1437085 h 3311526"/>
              <a:gd name="connsiteX2069" fmla="*/ 2815749 w 12191989"/>
              <a:gd name="connsiteY2069" fmla="*/ 1437879 h 3311526"/>
              <a:gd name="connsiteX2070" fmla="*/ 2819354 w 12191989"/>
              <a:gd name="connsiteY2070" fmla="*/ 1439069 h 3311526"/>
              <a:gd name="connsiteX2071" fmla="*/ 2822560 w 12191989"/>
              <a:gd name="connsiteY2071" fmla="*/ 1440260 h 3311526"/>
              <a:gd name="connsiteX2072" fmla="*/ 2824162 w 12191989"/>
              <a:gd name="connsiteY2072" fmla="*/ 1441451 h 3311526"/>
              <a:gd name="connsiteX2073" fmla="*/ 2825364 w 12191989"/>
              <a:gd name="connsiteY2073" fmla="*/ 1443038 h 3311526"/>
              <a:gd name="connsiteX2074" fmla="*/ 2825765 w 12191989"/>
              <a:gd name="connsiteY2074" fmla="*/ 1445023 h 3311526"/>
              <a:gd name="connsiteX2075" fmla="*/ 2825364 w 12191989"/>
              <a:gd name="connsiteY2075" fmla="*/ 1447404 h 3311526"/>
              <a:gd name="connsiteX2076" fmla="*/ 2824162 w 12191989"/>
              <a:gd name="connsiteY2076" fmla="*/ 1450976 h 3311526"/>
              <a:gd name="connsiteX2077" fmla="*/ 2822560 w 12191989"/>
              <a:gd name="connsiteY2077" fmla="*/ 1455341 h 3311526"/>
              <a:gd name="connsiteX2078" fmla="*/ 2820157 w 12191989"/>
              <a:gd name="connsiteY2078" fmla="*/ 1452563 h 3311526"/>
              <a:gd name="connsiteX2079" fmla="*/ 2818153 w 12191989"/>
              <a:gd name="connsiteY2079" fmla="*/ 1451769 h 3311526"/>
              <a:gd name="connsiteX2080" fmla="*/ 2816551 w 12191989"/>
              <a:gd name="connsiteY2080" fmla="*/ 1451769 h 3311526"/>
              <a:gd name="connsiteX2081" fmla="*/ 2814949 w 12191989"/>
              <a:gd name="connsiteY2081" fmla="*/ 1452563 h 3311526"/>
              <a:gd name="connsiteX2082" fmla="*/ 2814148 w 12191989"/>
              <a:gd name="connsiteY2082" fmla="*/ 1454151 h 3311526"/>
              <a:gd name="connsiteX2083" fmla="*/ 2812946 w 12191989"/>
              <a:gd name="connsiteY2083" fmla="*/ 1456532 h 3311526"/>
              <a:gd name="connsiteX2084" fmla="*/ 2810943 w 12191989"/>
              <a:gd name="connsiteY2084" fmla="*/ 1462882 h 3311526"/>
              <a:gd name="connsiteX2085" fmla="*/ 2807737 w 12191989"/>
              <a:gd name="connsiteY2085" fmla="*/ 1477566 h 3311526"/>
              <a:gd name="connsiteX2086" fmla="*/ 2805736 w 12191989"/>
              <a:gd name="connsiteY2086" fmla="*/ 1483519 h 3311526"/>
              <a:gd name="connsiteX2087" fmla="*/ 2804934 w 12191989"/>
              <a:gd name="connsiteY2087" fmla="*/ 1486298 h 3311526"/>
              <a:gd name="connsiteX2088" fmla="*/ 2803331 w 12191989"/>
              <a:gd name="connsiteY2088" fmla="*/ 1487488 h 3311526"/>
              <a:gd name="connsiteX2089" fmla="*/ 2799726 w 12191989"/>
              <a:gd name="connsiteY2089" fmla="*/ 1481535 h 3311526"/>
              <a:gd name="connsiteX2090" fmla="*/ 2796120 w 12191989"/>
              <a:gd name="connsiteY2090" fmla="*/ 1474788 h 3311526"/>
              <a:gd name="connsiteX2091" fmla="*/ 2794118 w 12191989"/>
              <a:gd name="connsiteY2091" fmla="*/ 1472804 h 3311526"/>
              <a:gd name="connsiteX2092" fmla="*/ 2792515 w 12191989"/>
              <a:gd name="connsiteY2092" fmla="*/ 1471216 h 3311526"/>
              <a:gd name="connsiteX2093" fmla="*/ 2791312 w 12191989"/>
              <a:gd name="connsiteY2093" fmla="*/ 1470819 h 3311526"/>
              <a:gd name="connsiteX2094" fmla="*/ 2790513 w 12191989"/>
              <a:gd name="connsiteY2094" fmla="*/ 1471216 h 3311526"/>
              <a:gd name="connsiteX2095" fmla="*/ 2789311 w 12191989"/>
              <a:gd name="connsiteY2095" fmla="*/ 1472010 h 3311526"/>
              <a:gd name="connsiteX2096" fmla="*/ 2788909 w 12191989"/>
              <a:gd name="connsiteY2096" fmla="*/ 1472804 h 3311526"/>
              <a:gd name="connsiteX2097" fmla="*/ 2790113 w 12191989"/>
              <a:gd name="connsiteY2097" fmla="*/ 1476376 h 3311526"/>
              <a:gd name="connsiteX2098" fmla="*/ 2790513 w 12191989"/>
              <a:gd name="connsiteY2098" fmla="*/ 1479948 h 3311526"/>
              <a:gd name="connsiteX2099" fmla="*/ 2790513 w 12191989"/>
              <a:gd name="connsiteY2099" fmla="*/ 1481535 h 3311526"/>
              <a:gd name="connsiteX2100" fmla="*/ 2790513 w 12191989"/>
              <a:gd name="connsiteY2100" fmla="*/ 1483123 h 3311526"/>
              <a:gd name="connsiteX2101" fmla="*/ 2789311 w 12191989"/>
              <a:gd name="connsiteY2101" fmla="*/ 1485107 h 3311526"/>
              <a:gd name="connsiteX2102" fmla="*/ 2788510 w 12191989"/>
              <a:gd name="connsiteY2102" fmla="*/ 1486694 h 3311526"/>
              <a:gd name="connsiteX2103" fmla="*/ 2785305 w 12191989"/>
              <a:gd name="connsiteY2103" fmla="*/ 1480344 h 3311526"/>
              <a:gd name="connsiteX2104" fmla="*/ 2783302 w 12191989"/>
              <a:gd name="connsiteY2104" fmla="*/ 1474391 h 3311526"/>
              <a:gd name="connsiteX2105" fmla="*/ 2782901 w 12191989"/>
              <a:gd name="connsiteY2105" fmla="*/ 1468835 h 3311526"/>
              <a:gd name="connsiteX2106" fmla="*/ 2782901 w 12191989"/>
              <a:gd name="connsiteY2106" fmla="*/ 1463279 h 3311526"/>
              <a:gd name="connsiteX2107" fmla="*/ 2783703 w 12191989"/>
              <a:gd name="connsiteY2107" fmla="*/ 1458119 h 3311526"/>
              <a:gd name="connsiteX2108" fmla="*/ 2785305 w 12191989"/>
              <a:gd name="connsiteY2108" fmla="*/ 1453754 h 3311526"/>
              <a:gd name="connsiteX2109" fmla="*/ 2788109 w 12191989"/>
              <a:gd name="connsiteY2109" fmla="*/ 1449785 h 3311526"/>
              <a:gd name="connsiteX2110" fmla="*/ 2790513 w 12191989"/>
              <a:gd name="connsiteY2110" fmla="*/ 1445419 h 3311526"/>
              <a:gd name="connsiteX2111" fmla="*/ 2793718 w 12191989"/>
              <a:gd name="connsiteY2111" fmla="*/ 1441451 h 3311526"/>
              <a:gd name="connsiteX2112" fmla="*/ 2796522 w 12191989"/>
              <a:gd name="connsiteY2112" fmla="*/ 1438276 h 3311526"/>
              <a:gd name="connsiteX2113" fmla="*/ 2800126 w 12191989"/>
              <a:gd name="connsiteY2113" fmla="*/ 1435498 h 3311526"/>
              <a:gd name="connsiteX2114" fmla="*/ 2803732 w 12191989"/>
              <a:gd name="connsiteY2114" fmla="*/ 1432719 h 3311526"/>
              <a:gd name="connsiteX2115" fmla="*/ 2810542 w 12191989"/>
              <a:gd name="connsiteY2115" fmla="*/ 1428751 h 3311526"/>
              <a:gd name="connsiteX2116" fmla="*/ 1008867 w 12191989"/>
              <a:gd name="connsiteY2116" fmla="*/ 1420813 h 3311526"/>
              <a:gd name="connsiteX2117" fmla="*/ 1010852 w 12191989"/>
              <a:gd name="connsiteY2117" fmla="*/ 1421206 h 3311526"/>
              <a:gd name="connsiteX2118" fmla="*/ 1012836 w 12191989"/>
              <a:gd name="connsiteY2118" fmla="*/ 1421993 h 3311526"/>
              <a:gd name="connsiteX2119" fmla="*/ 1014424 w 12191989"/>
              <a:gd name="connsiteY2119" fmla="*/ 1422779 h 3311526"/>
              <a:gd name="connsiteX2120" fmla="*/ 1015614 w 12191989"/>
              <a:gd name="connsiteY2120" fmla="*/ 1424352 h 3311526"/>
              <a:gd name="connsiteX2121" fmla="*/ 1016408 w 12191989"/>
              <a:gd name="connsiteY2121" fmla="*/ 1425924 h 3311526"/>
              <a:gd name="connsiteX2122" fmla="*/ 1017202 w 12191989"/>
              <a:gd name="connsiteY2122" fmla="*/ 1427890 h 3311526"/>
              <a:gd name="connsiteX2123" fmla="*/ 1017599 w 12191989"/>
              <a:gd name="connsiteY2123" fmla="*/ 1431822 h 3311526"/>
              <a:gd name="connsiteX2124" fmla="*/ 1018392 w 12191989"/>
              <a:gd name="connsiteY2124" fmla="*/ 1436933 h 3311526"/>
              <a:gd name="connsiteX2125" fmla="*/ 1019980 w 12191989"/>
              <a:gd name="connsiteY2125" fmla="*/ 1442831 h 3311526"/>
              <a:gd name="connsiteX2126" fmla="*/ 1022758 w 12191989"/>
              <a:gd name="connsiteY2126" fmla="*/ 1449514 h 3311526"/>
              <a:gd name="connsiteX2127" fmla="*/ 1023949 w 12191989"/>
              <a:gd name="connsiteY2127" fmla="*/ 1452660 h 3311526"/>
              <a:gd name="connsiteX2128" fmla="*/ 1026727 w 12191989"/>
              <a:gd name="connsiteY2128" fmla="*/ 1456198 h 3311526"/>
              <a:gd name="connsiteX2129" fmla="*/ 1028711 w 12191989"/>
              <a:gd name="connsiteY2129" fmla="*/ 1456591 h 3311526"/>
              <a:gd name="connsiteX2130" fmla="*/ 1030695 w 12191989"/>
              <a:gd name="connsiteY2130" fmla="*/ 1455412 h 3311526"/>
              <a:gd name="connsiteX2131" fmla="*/ 1032283 w 12191989"/>
              <a:gd name="connsiteY2131" fmla="*/ 1454232 h 3311526"/>
              <a:gd name="connsiteX2132" fmla="*/ 1033870 w 12191989"/>
              <a:gd name="connsiteY2132" fmla="*/ 1451873 h 3311526"/>
              <a:gd name="connsiteX2133" fmla="*/ 1036252 w 12191989"/>
              <a:gd name="connsiteY2133" fmla="*/ 1446369 h 3311526"/>
              <a:gd name="connsiteX2134" fmla="*/ 1038236 w 12191989"/>
              <a:gd name="connsiteY2134" fmla="*/ 1440472 h 3311526"/>
              <a:gd name="connsiteX2135" fmla="*/ 1040220 w 12191989"/>
              <a:gd name="connsiteY2135" fmla="*/ 1435360 h 3311526"/>
              <a:gd name="connsiteX2136" fmla="*/ 1041808 w 12191989"/>
              <a:gd name="connsiteY2136" fmla="*/ 1433395 h 3311526"/>
              <a:gd name="connsiteX2137" fmla="*/ 1043395 w 12191989"/>
              <a:gd name="connsiteY2137" fmla="*/ 1432608 h 3311526"/>
              <a:gd name="connsiteX2138" fmla="*/ 1045380 w 12191989"/>
              <a:gd name="connsiteY2138" fmla="*/ 1431822 h 3311526"/>
              <a:gd name="connsiteX2139" fmla="*/ 1047364 w 12191989"/>
              <a:gd name="connsiteY2139" fmla="*/ 1432608 h 3311526"/>
              <a:gd name="connsiteX2140" fmla="*/ 1050143 w 12191989"/>
              <a:gd name="connsiteY2140" fmla="*/ 1434574 h 3311526"/>
              <a:gd name="connsiteX2141" fmla="*/ 1052524 w 12191989"/>
              <a:gd name="connsiteY2141" fmla="*/ 1438113 h 3311526"/>
              <a:gd name="connsiteX2142" fmla="*/ 1050937 w 12191989"/>
              <a:gd name="connsiteY2142" fmla="*/ 1442044 h 3311526"/>
              <a:gd name="connsiteX2143" fmla="*/ 1050143 w 12191989"/>
              <a:gd name="connsiteY2143" fmla="*/ 1445976 h 3311526"/>
              <a:gd name="connsiteX2144" fmla="*/ 1048555 w 12191989"/>
              <a:gd name="connsiteY2144" fmla="*/ 1454626 h 3311526"/>
              <a:gd name="connsiteX2145" fmla="*/ 1048158 w 12191989"/>
              <a:gd name="connsiteY2145" fmla="*/ 1463275 h 3311526"/>
              <a:gd name="connsiteX2146" fmla="*/ 1047364 w 12191989"/>
              <a:gd name="connsiteY2146" fmla="*/ 1471532 h 3311526"/>
              <a:gd name="connsiteX2147" fmla="*/ 1046967 w 12191989"/>
              <a:gd name="connsiteY2147" fmla="*/ 1479788 h 3311526"/>
              <a:gd name="connsiteX2148" fmla="*/ 1045777 w 12191989"/>
              <a:gd name="connsiteY2148" fmla="*/ 1484113 h 3311526"/>
              <a:gd name="connsiteX2149" fmla="*/ 1044983 w 12191989"/>
              <a:gd name="connsiteY2149" fmla="*/ 1488045 h 3311526"/>
              <a:gd name="connsiteX2150" fmla="*/ 1043792 w 12191989"/>
              <a:gd name="connsiteY2150" fmla="*/ 1492370 h 3311526"/>
              <a:gd name="connsiteX2151" fmla="*/ 1041808 w 12191989"/>
              <a:gd name="connsiteY2151" fmla="*/ 1496301 h 3311526"/>
              <a:gd name="connsiteX2152" fmla="*/ 1039824 w 12191989"/>
              <a:gd name="connsiteY2152" fmla="*/ 1500626 h 3311526"/>
              <a:gd name="connsiteX2153" fmla="*/ 1036649 w 12191989"/>
              <a:gd name="connsiteY2153" fmla="*/ 1504951 h 3311526"/>
              <a:gd name="connsiteX2154" fmla="*/ 1031092 w 12191989"/>
              <a:gd name="connsiteY2154" fmla="*/ 1499840 h 3311526"/>
              <a:gd name="connsiteX2155" fmla="*/ 1026330 w 12191989"/>
              <a:gd name="connsiteY2155" fmla="*/ 1496301 h 3311526"/>
              <a:gd name="connsiteX2156" fmla="*/ 1020376 w 12191989"/>
              <a:gd name="connsiteY2156" fmla="*/ 1493942 h 3311526"/>
              <a:gd name="connsiteX2157" fmla="*/ 1014820 w 12191989"/>
              <a:gd name="connsiteY2157" fmla="*/ 1492370 h 3311526"/>
              <a:gd name="connsiteX2158" fmla="*/ 1009264 w 12191989"/>
              <a:gd name="connsiteY2158" fmla="*/ 1491190 h 3311526"/>
              <a:gd name="connsiteX2159" fmla="*/ 1003708 w 12191989"/>
              <a:gd name="connsiteY2159" fmla="*/ 1490797 h 3311526"/>
              <a:gd name="connsiteX2160" fmla="*/ 992993 w 12191989"/>
              <a:gd name="connsiteY2160" fmla="*/ 1490797 h 3311526"/>
              <a:gd name="connsiteX2161" fmla="*/ 987436 w 12191989"/>
              <a:gd name="connsiteY2161" fmla="*/ 1490404 h 3311526"/>
              <a:gd name="connsiteX2162" fmla="*/ 981880 w 12191989"/>
              <a:gd name="connsiteY2162" fmla="*/ 1489618 h 3311526"/>
              <a:gd name="connsiteX2163" fmla="*/ 976323 w 12191989"/>
              <a:gd name="connsiteY2163" fmla="*/ 1488831 h 3311526"/>
              <a:gd name="connsiteX2164" fmla="*/ 970767 w 12191989"/>
              <a:gd name="connsiteY2164" fmla="*/ 1487259 h 3311526"/>
              <a:gd name="connsiteX2165" fmla="*/ 965211 w 12191989"/>
              <a:gd name="connsiteY2165" fmla="*/ 1485293 h 3311526"/>
              <a:gd name="connsiteX2166" fmla="*/ 959655 w 12191989"/>
              <a:gd name="connsiteY2166" fmla="*/ 1481754 h 3311526"/>
              <a:gd name="connsiteX2167" fmla="*/ 954495 w 12191989"/>
              <a:gd name="connsiteY2167" fmla="*/ 1476643 h 3311526"/>
              <a:gd name="connsiteX2168" fmla="*/ 948940 w 12191989"/>
              <a:gd name="connsiteY2168" fmla="*/ 1470745 h 3311526"/>
              <a:gd name="connsiteX2169" fmla="*/ 946955 w 12191989"/>
              <a:gd name="connsiteY2169" fmla="*/ 1473105 h 3311526"/>
              <a:gd name="connsiteX2170" fmla="*/ 946161 w 12191989"/>
              <a:gd name="connsiteY2170" fmla="*/ 1474284 h 3311526"/>
              <a:gd name="connsiteX2171" fmla="*/ 945367 w 12191989"/>
              <a:gd name="connsiteY2171" fmla="*/ 1474677 h 3311526"/>
              <a:gd name="connsiteX2172" fmla="*/ 944574 w 12191989"/>
              <a:gd name="connsiteY2172" fmla="*/ 1474677 h 3311526"/>
              <a:gd name="connsiteX2173" fmla="*/ 943383 w 12191989"/>
              <a:gd name="connsiteY2173" fmla="*/ 1473498 h 3311526"/>
              <a:gd name="connsiteX2174" fmla="*/ 942589 w 12191989"/>
              <a:gd name="connsiteY2174" fmla="*/ 1472318 h 3311526"/>
              <a:gd name="connsiteX2175" fmla="*/ 941399 w 12191989"/>
              <a:gd name="connsiteY2175" fmla="*/ 1469959 h 3311526"/>
              <a:gd name="connsiteX2176" fmla="*/ 944574 w 12191989"/>
              <a:gd name="connsiteY2176" fmla="*/ 1467600 h 3311526"/>
              <a:gd name="connsiteX2177" fmla="*/ 946161 w 12191989"/>
              <a:gd name="connsiteY2177" fmla="*/ 1465634 h 3311526"/>
              <a:gd name="connsiteX2178" fmla="*/ 946955 w 12191989"/>
              <a:gd name="connsiteY2178" fmla="*/ 1463275 h 3311526"/>
              <a:gd name="connsiteX2179" fmla="*/ 947352 w 12191989"/>
              <a:gd name="connsiteY2179" fmla="*/ 1460523 h 3311526"/>
              <a:gd name="connsiteX2180" fmla="*/ 947352 w 12191989"/>
              <a:gd name="connsiteY2180" fmla="*/ 1458164 h 3311526"/>
              <a:gd name="connsiteX2181" fmla="*/ 946955 w 12191989"/>
              <a:gd name="connsiteY2181" fmla="*/ 1455019 h 3311526"/>
              <a:gd name="connsiteX2182" fmla="*/ 945367 w 12191989"/>
              <a:gd name="connsiteY2182" fmla="*/ 1449908 h 3311526"/>
              <a:gd name="connsiteX2183" fmla="*/ 943780 w 12191989"/>
              <a:gd name="connsiteY2183" fmla="*/ 1445190 h 3311526"/>
              <a:gd name="connsiteX2184" fmla="*/ 943780 w 12191989"/>
              <a:gd name="connsiteY2184" fmla="*/ 1442437 h 3311526"/>
              <a:gd name="connsiteX2185" fmla="*/ 943383 w 12191989"/>
              <a:gd name="connsiteY2185" fmla="*/ 1439292 h 3311526"/>
              <a:gd name="connsiteX2186" fmla="*/ 943780 w 12191989"/>
              <a:gd name="connsiteY2186" fmla="*/ 1436933 h 3311526"/>
              <a:gd name="connsiteX2187" fmla="*/ 944971 w 12191989"/>
              <a:gd name="connsiteY2187" fmla="*/ 1434967 h 3311526"/>
              <a:gd name="connsiteX2188" fmla="*/ 946955 w 12191989"/>
              <a:gd name="connsiteY2188" fmla="*/ 1432608 h 3311526"/>
              <a:gd name="connsiteX2189" fmla="*/ 949733 w 12191989"/>
              <a:gd name="connsiteY2189" fmla="*/ 1429856 h 3311526"/>
              <a:gd name="connsiteX2190" fmla="*/ 952511 w 12191989"/>
              <a:gd name="connsiteY2190" fmla="*/ 1435360 h 3311526"/>
              <a:gd name="connsiteX2191" fmla="*/ 956083 w 12191989"/>
              <a:gd name="connsiteY2191" fmla="*/ 1438899 h 3311526"/>
              <a:gd name="connsiteX2192" fmla="*/ 959258 w 12191989"/>
              <a:gd name="connsiteY2192" fmla="*/ 1442044 h 3311526"/>
              <a:gd name="connsiteX2193" fmla="*/ 962036 w 12191989"/>
              <a:gd name="connsiteY2193" fmla="*/ 1444403 h 3311526"/>
              <a:gd name="connsiteX2194" fmla="*/ 965211 w 12191989"/>
              <a:gd name="connsiteY2194" fmla="*/ 1447549 h 3311526"/>
              <a:gd name="connsiteX2195" fmla="*/ 968783 w 12191989"/>
              <a:gd name="connsiteY2195" fmla="*/ 1451480 h 3311526"/>
              <a:gd name="connsiteX2196" fmla="*/ 971958 w 12191989"/>
              <a:gd name="connsiteY2196" fmla="*/ 1457771 h 3311526"/>
              <a:gd name="connsiteX2197" fmla="*/ 974736 w 12191989"/>
              <a:gd name="connsiteY2197" fmla="*/ 1465634 h 3311526"/>
              <a:gd name="connsiteX2198" fmla="*/ 977514 w 12191989"/>
              <a:gd name="connsiteY2198" fmla="*/ 1462489 h 3311526"/>
              <a:gd name="connsiteX2199" fmla="*/ 979498 w 12191989"/>
              <a:gd name="connsiteY2199" fmla="*/ 1460130 h 3311526"/>
              <a:gd name="connsiteX2200" fmla="*/ 982674 w 12191989"/>
              <a:gd name="connsiteY2200" fmla="*/ 1457771 h 3311526"/>
              <a:gd name="connsiteX2201" fmla="*/ 985055 w 12191989"/>
              <a:gd name="connsiteY2201" fmla="*/ 1456198 h 3311526"/>
              <a:gd name="connsiteX2202" fmla="*/ 990611 w 12191989"/>
              <a:gd name="connsiteY2202" fmla="*/ 1453053 h 3311526"/>
              <a:gd name="connsiteX2203" fmla="*/ 995771 w 12191989"/>
              <a:gd name="connsiteY2203" fmla="*/ 1449908 h 3311526"/>
              <a:gd name="connsiteX2204" fmla="*/ 998152 w 12191989"/>
              <a:gd name="connsiteY2204" fmla="*/ 1448728 h 3311526"/>
              <a:gd name="connsiteX2205" fmla="*/ 1000930 w 12191989"/>
              <a:gd name="connsiteY2205" fmla="*/ 1446369 h 3311526"/>
              <a:gd name="connsiteX2206" fmla="*/ 1002914 w 12191989"/>
              <a:gd name="connsiteY2206" fmla="*/ 1444010 h 3311526"/>
              <a:gd name="connsiteX2207" fmla="*/ 1004899 w 12191989"/>
              <a:gd name="connsiteY2207" fmla="*/ 1440865 h 3311526"/>
              <a:gd name="connsiteX2208" fmla="*/ 1006486 w 12191989"/>
              <a:gd name="connsiteY2208" fmla="*/ 1436933 h 3311526"/>
              <a:gd name="connsiteX2209" fmla="*/ 1007280 w 12191989"/>
              <a:gd name="connsiteY2209" fmla="*/ 1432608 h 3311526"/>
              <a:gd name="connsiteX2210" fmla="*/ 1008471 w 12191989"/>
              <a:gd name="connsiteY2210" fmla="*/ 1427497 h 3311526"/>
              <a:gd name="connsiteX2211" fmla="*/ 878296 w 12191989"/>
              <a:gd name="connsiteY2211" fmla="*/ 1417638 h 3311526"/>
              <a:gd name="connsiteX2212" fmla="*/ 882264 w 12191989"/>
              <a:gd name="connsiteY2212" fmla="*/ 1424434 h 3311526"/>
              <a:gd name="connsiteX2213" fmla="*/ 885836 w 12191989"/>
              <a:gd name="connsiteY2213" fmla="*/ 1431629 h 3311526"/>
              <a:gd name="connsiteX2214" fmla="*/ 889011 w 12191989"/>
              <a:gd name="connsiteY2214" fmla="*/ 1438824 h 3311526"/>
              <a:gd name="connsiteX2215" fmla="*/ 890995 w 12191989"/>
              <a:gd name="connsiteY2215" fmla="*/ 1446019 h 3311526"/>
              <a:gd name="connsiteX2216" fmla="*/ 891392 w 12191989"/>
              <a:gd name="connsiteY2216" fmla="*/ 1449617 h 3311526"/>
              <a:gd name="connsiteX2217" fmla="*/ 892186 w 12191989"/>
              <a:gd name="connsiteY2217" fmla="*/ 1453214 h 3311526"/>
              <a:gd name="connsiteX2218" fmla="*/ 892186 w 12191989"/>
              <a:gd name="connsiteY2218" fmla="*/ 1456412 h 3311526"/>
              <a:gd name="connsiteX2219" fmla="*/ 891392 w 12191989"/>
              <a:gd name="connsiteY2219" fmla="*/ 1460010 h 3311526"/>
              <a:gd name="connsiteX2220" fmla="*/ 890599 w 12191989"/>
              <a:gd name="connsiteY2220" fmla="*/ 1463608 h 3311526"/>
              <a:gd name="connsiteX2221" fmla="*/ 889011 w 12191989"/>
              <a:gd name="connsiteY2221" fmla="*/ 1466406 h 3311526"/>
              <a:gd name="connsiteX2222" fmla="*/ 887423 w 12191989"/>
              <a:gd name="connsiteY2222" fmla="*/ 1470003 h 3311526"/>
              <a:gd name="connsiteX2223" fmla="*/ 885439 w 12191989"/>
              <a:gd name="connsiteY2223" fmla="*/ 1473201 h 3311526"/>
              <a:gd name="connsiteX2224" fmla="*/ 883852 w 12191989"/>
              <a:gd name="connsiteY2224" fmla="*/ 1470003 h 3311526"/>
              <a:gd name="connsiteX2225" fmla="*/ 882264 w 12191989"/>
              <a:gd name="connsiteY2225" fmla="*/ 1467205 h 3311526"/>
              <a:gd name="connsiteX2226" fmla="*/ 881470 w 12191989"/>
              <a:gd name="connsiteY2226" fmla="*/ 1465606 h 3311526"/>
              <a:gd name="connsiteX2227" fmla="*/ 879883 w 12191989"/>
              <a:gd name="connsiteY2227" fmla="*/ 1464007 h 3311526"/>
              <a:gd name="connsiteX2228" fmla="*/ 876708 w 12191989"/>
              <a:gd name="connsiteY2228" fmla="*/ 1462009 h 3311526"/>
              <a:gd name="connsiteX2229" fmla="*/ 874326 w 12191989"/>
              <a:gd name="connsiteY2229" fmla="*/ 1460809 h 3311526"/>
              <a:gd name="connsiteX2230" fmla="*/ 871549 w 12191989"/>
              <a:gd name="connsiteY2230" fmla="*/ 1459210 h 3311526"/>
              <a:gd name="connsiteX2231" fmla="*/ 870358 w 12191989"/>
              <a:gd name="connsiteY2231" fmla="*/ 1458011 h 3311526"/>
              <a:gd name="connsiteX2232" fmla="*/ 868771 w 12191989"/>
              <a:gd name="connsiteY2232" fmla="*/ 1456412 h 3311526"/>
              <a:gd name="connsiteX2233" fmla="*/ 867580 w 12191989"/>
              <a:gd name="connsiteY2233" fmla="*/ 1454414 h 3311526"/>
              <a:gd name="connsiteX2234" fmla="*/ 865992 w 12191989"/>
              <a:gd name="connsiteY2234" fmla="*/ 1451616 h 3311526"/>
              <a:gd name="connsiteX2235" fmla="*/ 864801 w 12191989"/>
              <a:gd name="connsiteY2235" fmla="*/ 1448018 h 3311526"/>
              <a:gd name="connsiteX2236" fmla="*/ 863611 w 12191989"/>
              <a:gd name="connsiteY2236" fmla="*/ 1444021 h 3311526"/>
              <a:gd name="connsiteX2237" fmla="*/ 2852532 w 12191989"/>
              <a:gd name="connsiteY2237" fmla="*/ 1416050 h 3311526"/>
              <a:gd name="connsiteX2238" fmla="*/ 2870215 w 12191989"/>
              <a:gd name="connsiteY2238" fmla="*/ 1451266 h 3311526"/>
              <a:gd name="connsiteX2239" fmla="*/ 2867463 w 12191989"/>
              <a:gd name="connsiteY2239" fmla="*/ 1455179 h 3311526"/>
              <a:gd name="connsiteX2240" fmla="*/ 2865498 w 12191989"/>
              <a:gd name="connsiteY2240" fmla="*/ 1459092 h 3311526"/>
              <a:gd name="connsiteX2241" fmla="*/ 2860391 w 12191989"/>
              <a:gd name="connsiteY2241" fmla="*/ 1466918 h 3311526"/>
              <a:gd name="connsiteX2242" fmla="*/ 2858427 w 12191989"/>
              <a:gd name="connsiteY2242" fmla="*/ 1469657 h 3311526"/>
              <a:gd name="connsiteX2243" fmla="*/ 2856067 w 12191989"/>
              <a:gd name="connsiteY2243" fmla="*/ 1471613 h 3311526"/>
              <a:gd name="connsiteX2244" fmla="*/ 2854890 w 12191989"/>
              <a:gd name="connsiteY2244" fmla="*/ 1471613 h 3311526"/>
              <a:gd name="connsiteX2245" fmla="*/ 2853318 w 12191989"/>
              <a:gd name="connsiteY2245" fmla="*/ 1471613 h 3311526"/>
              <a:gd name="connsiteX2246" fmla="*/ 2852532 w 12191989"/>
              <a:gd name="connsiteY2246" fmla="*/ 1471222 h 3311526"/>
              <a:gd name="connsiteX2247" fmla="*/ 2851352 w 12191989"/>
              <a:gd name="connsiteY2247" fmla="*/ 1470048 h 3311526"/>
              <a:gd name="connsiteX2248" fmla="*/ 2852532 w 12191989"/>
              <a:gd name="connsiteY2248" fmla="*/ 1466918 h 3311526"/>
              <a:gd name="connsiteX2249" fmla="*/ 2852925 w 12191989"/>
              <a:gd name="connsiteY2249" fmla="*/ 1463787 h 3311526"/>
              <a:gd name="connsiteX2250" fmla="*/ 2852532 w 12191989"/>
              <a:gd name="connsiteY2250" fmla="*/ 1460266 h 3311526"/>
              <a:gd name="connsiteX2251" fmla="*/ 2851352 w 12191989"/>
              <a:gd name="connsiteY2251" fmla="*/ 1456744 h 3311526"/>
              <a:gd name="connsiteX2252" fmla="*/ 2850567 w 12191989"/>
              <a:gd name="connsiteY2252" fmla="*/ 1453223 h 3311526"/>
              <a:gd name="connsiteX2253" fmla="*/ 2848602 w 12191989"/>
              <a:gd name="connsiteY2253" fmla="*/ 1449701 h 3311526"/>
              <a:gd name="connsiteX2254" fmla="*/ 2845066 w 12191989"/>
              <a:gd name="connsiteY2254" fmla="*/ 1442658 h 3311526"/>
              <a:gd name="connsiteX2255" fmla="*/ 2840743 w 12191989"/>
              <a:gd name="connsiteY2255" fmla="*/ 1447353 h 3311526"/>
              <a:gd name="connsiteX2256" fmla="*/ 2839563 w 12191989"/>
              <a:gd name="connsiteY2256" fmla="*/ 1449310 h 3311526"/>
              <a:gd name="connsiteX2257" fmla="*/ 2837599 w 12191989"/>
              <a:gd name="connsiteY2257" fmla="*/ 1449701 h 3311526"/>
              <a:gd name="connsiteX2258" fmla="*/ 2835242 w 12191989"/>
              <a:gd name="connsiteY2258" fmla="*/ 1449701 h 3311526"/>
              <a:gd name="connsiteX2259" fmla="*/ 2834064 w 12191989"/>
              <a:gd name="connsiteY2259" fmla="*/ 1448918 h 3311526"/>
              <a:gd name="connsiteX2260" fmla="*/ 2831705 w 12191989"/>
              <a:gd name="connsiteY2260" fmla="*/ 1445788 h 3311526"/>
              <a:gd name="connsiteX2261" fmla="*/ 2830527 w 12191989"/>
              <a:gd name="connsiteY2261" fmla="*/ 1441093 h 3311526"/>
              <a:gd name="connsiteX2262" fmla="*/ 2831705 w 12191989"/>
              <a:gd name="connsiteY2262" fmla="*/ 1438354 h 3311526"/>
              <a:gd name="connsiteX2263" fmla="*/ 2832883 w 12191989"/>
              <a:gd name="connsiteY2263" fmla="*/ 1435615 h 3311526"/>
              <a:gd name="connsiteX2264" fmla="*/ 2834456 w 12191989"/>
              <a:gd name="connsiteY2264" fmla="*/ 1434049 h 3311526"/>
              <a:gd name="connsiteX2265" fmla="*/ 2836029 w 12191989"/>
              <a:gd name="connsiteY2265" fmla="*/ 1433267 h 3311526"/>
              <a:gd name="connsiteX2266" fmla="*/ 2838778 w 12191989"/>
              <a:gd name="connsiteY2266" fmla="*/ 1431702 h 3311526"/>
              <a:gd name="connsiteX2267" fmla="*/ 2841528 w 12191989"/>
              <a:gd name="connsiteY2267" fmla="*/ 1430528 h 3311526"/>
              <a:gd name="connsiteX2268" fmla="*/ 2843886 w 12191989"/>
              <a:gd name="connsiteY2268" fmla="*/ 1429745 h 3311526"/>
              <a:gd name="connsiteX2269" fmla="*/ 2845458 w 12191989"/>
              <a:gd name="connsiteY2269" fmla="*/ 1428571 h 3311526"/>
              <a:gd name="connsiteX2270" fmla="*/ 2847031 w 12191989"/>
              <a:gd name="connsiteY2270" fmla="*/ 1427789 h 3311526"/>
              <a:gd name="connsiteX2271" fmla="*/ 2848602 w 12191989"/>
              <a:gd name="connsiteY2271" fmla="*/ 1425832 h 3311526"/>
              <a:gd name="connsiteX2272" fmla="*/ 2849782 w 12191989"/>
              <a:gd name="connsiteY2272" fmla="*/ 1423093 h 3311526"/>
              <a:gd name="connsiteX2273" fmla="*/ 2851352 w 12191989"/>
              <a:gd name="connsiteY2273" fmla="*/ 1420354 h 3311526"/>
              <a:gd name="connsiteX2274" fmla="*/ 2605587 w 12191989"/>
              <a:gd name="connsiteY2274" fmla="*/ 1416050 h 3311526"/>
              <a:gd name="connsiteX2275" fmla="*/ 2612254 w 12191989"/>
              <a:gd name="connsiteY2275" fmla="*/ 1429978 h 3311526"/>
              <a:gd name="connsiteX2276" fmla="*/ 2613823 w 12191989"/>
              <a:gd name="connsiteY2276" fmla="*/ 1433459 h 3311526"/>
              <a:gd name="connsiteX2277" fmla="*/ 2614608 w 12191989"/>
              <a:gd name="connsiteY2277" fmla="*/ 1436941 h 3311526"/>
              <a:gd name="connsiteX2278" fmla="*/ 2614608 w 12191989"/>
              <a:gd name="connsiteY2278" fmla="*/ 1438489 h 3311526"/>
              <a:gd name="connsiteX2279" fmla="*/ 2614608 w 12191989"/>
              <a:gd name="connsiteY2279" fmla="*/ 1439649 h 3311526"/>
              <a:gd name="connsiteX2280" fmla="*/ 2613431 w 12191989"/>
              <a:gd name="connsiteY2280" fmla="*/ 1441971 h 3311526"/>
              <a:gd name="connsiteX2281" fmla="*/ 2612254 w 12191989"/>
              <a:gd name="connsiteY2281" fmla="*/ 1443131 h 3311526"/>
              <a:gd name="connsiteX2282" fmla="*/ 2609901 w 12191989"/>
              <a:gd name="connsiteY2282" fmla="*/ 1440810 h 3311526"/>
              <a:gd name="connsiteX2283" fmla="*/ 2609117 w 12191989"/>
              <a:gd name="connsiteY2283" fmla="*/ 1440810 h 3311526"/>
              <a:gd name="connsiteX2284" fmla="*/ 2608332 w 12191989"/>
              <a:gd name="connsiteY2284" fmla="*/ 1440810 h 3311526"/>
              <a:gd name="connsiteX2285" fmla="*/ 2607940 w 12191989"/>
              <a:gd name="connsiteY2285" fmla="*/ 1441971 h 3311526"/>
              <a:gd name="connsiteX2286" fmla="*/ 2607548 w 12191989"/>
              <a:gd name="connsiteY2286" fmla="*/ 1442744 h 3311526"/>
              <a:gd name="connsiteX2287" fmla="*/ 2606371 w 12191989"/>
              <a:gd name="connsiteY2287" fmla="*/ 1445839 h 3311526"/>
              <a:gd name="connsiteX2288" fmla="*/ 2604802 w 12191989"/>
              <a:gd name="connsiteY2288" fmla="*/ 1454351 h 3311526"/>
              <a:gd name="connsiteX2289" fmla="*/ 2603233 w 12191989"/>
              <a:gd name="connsiteY2289" fmla="*/ 1458606 h 3311526"/>
              <a:gd name="connsiteX2290" fmla="*/ 2600880 w 12191989"/>
              <a:gd name="connsiteY2290" fmla="*/ 1462088 h 3311526"/>
              <a:gd name="connsiteX2291" fmla="*/ 2600096 w 12191989"/>
              <a:gd name="connsiteY2291" fmla="*/ 1460541 h 3311526"/>
              <a:gd name="connsiteX2292" fmla="*/ 2598919 w 12191989"/>
              <a:gd name="connsiteY2292" fmla="*/ 1459767 h 3311526"/>
              <a:gd name="connsiteX2293" fmla="*/ 2596958 w 12191989"/>
              <a:gd name="connsiteY2293" fmla="*/ 1458606 h 3311526"/>
              <a:gd name="connsiteX2294" fmla="*/ 2595389 w 12191989"/>
              <a:gd name="connsiteY2294" fmla="*/ 1458606 h 3311526"/>
              <a:gd name="connsiteX2295" fmla="*/ 2587545 w 12191989"/>
              <a:gd name="connsiteY2295" fmla="*/ 1457833 h 3311526"/>
              <a:gd name="connsiteX2296" fmla="*/ 2585976 w 12191989"/>
              <a:gd name="connsiteY2296" fmla="*/ 1457059 h 3311526"/>
              <a:gd name="connsiteX2297" fmla="*/ 2584407 w 12191989"/>
              <a:gd name="connsiteY2297" fmla="*/ 1456672 h 3311526"/>
              <a:gd name="connsiteX2298" fmla="*/ 2582838 w 12191989"/>
              <a:gd name="connsiteY2298" fmla="*/ 1455511 h 3311526"/>
              <a:gd name="connsiteX2299" fmla="*/ 2582054 w 12191989"/>
              <a:gd name="connsiteY2299" fmla="*/ 1453577 h 3311526"/>
              <a:gd name="connsiteX2300" fmla="*/ 2581270 w 12191989"/>
              <a:gd name="connsiteY2300" fmla="*/ 1451643 h 3311526"/>
              <a:gd name="connsiteX2301" fmla="*/ 2581270 w 12191989"/>
              <a:gd name="connsiteY2301" fmla="*/ 1448934 h 3311526"/>
              <a:gd name="connsiteX2302" fmla="*/ 2582054 w 12191989"/>
              <a:gd name="connsiteY2302" fmla="*/ 1445453 h 3311526"/>
              <a:gd name="connsiteX2303" fmla="*/ 2583231 w 12191989"/>
              <a:gd name="connsiteY2303" fmla="*/ 1440810 h 3311526"/>
              <a:gd name="connsiteX2304" fmla="*/ 2584407 w 12191989"/>
              <a:gd name="connsiteY2304" fmla="*/ 1442358 h 3311526"/>
              <a:gd name="connsiteX2305" fmla="*/ 2585192 w 12191989"/>
              <a:gd name="connsiteY2305" fmla="*/ 1443131 h 3311526"/>
              <a:gd name="connsiteX2306" fmla="*/ 2586368 w 12191989"/>
              <a:gd name="connsiteY2306" fmla="*/ 1443905 h 3311526"/>
              <a:gd name="connsiteX2307" fmla="*/ 2586761 w 12191989"/>
              <a:gd name="connsiteY2307" fmla="*/ 1443131 h 3311526"/>
              <a:gd name="connsiteX2308" fmla="*/ 2588329 w 12191989"/>
              <a:gd name="connsiteY2308" fmla="*/ 1441971 h 3311526"/>
              <a:gd name="connsiteX2309" fmla="*/ 2588722 w 12191989"/>
              <a:gd name="connsiteY2309" fmla="*/ 1438876 h 3311526"/>
              <a:gd name="connsiteX2310" fmla="*/ 2589898 w 12191989"/>
              <a:gd name="connsiteY2310" fmla="*/ 1435781 h 3311526"/>
              <a:gd name="connsiteX2311" fmla="*/ 2591075 w 12191989"/>
              <a:gd name="connsiteY2311" fmla="*/ 1433846 h 3311526"/>
              <a:gd name="connsiteX2312" fmla="*/ 2591467 w 12191989"/>
              <a:gd name="connsiteY2312" fmla="*/ 1433459 h 3311526"/>
              <a:gd name="connsiteX2313" fmla="*/ 2592252 w 12191989"/>
              <a:gd name="connsiteY2313" fmla="*/ 1433459 h 3311526"/>
              <a:gd name="connsiteX2314" fmla="*/ 2593036 w 12191989"/>
              <a:gd name="connsiteY2314" fmla="*/ 1433846 h 3311526"/>
              <a:gd name="connsiteX2315" fmla="*/ 2594213 w 12191989"/>
              <a:gd name="connsiteY2315" fmla="*/ 1435007 h 3311526"/>
              <a:gd name="connsiteX2316" fmla="*/ 2593428 w 12191989"/>
              <a:gd name="connsiteY2316" fmla="*/ 1439649 h 3311526"/>
              <a:gd name="connsiteX2317" fmla="*/ 2593036 w 12191989"/>
              <a:gd name="connsiteY2317" fmla="*/ 1442744 h 3311526"/>
              <a:gd name="connsiteX2318" fmla="*/ 2593036 w 12191989"/>
              <a:gd name="connsiteY2318" fmla="*/ 1444679 h 3311526"/>
              <a:gd name="connsiteX2319" fmla="*/ 2593428 w 12191989"/>
              <a:gd name="connsiteY2319" fmla="*/ 1445839 h 3311526"/>
              <a:gd name="connsiteX2320" fmla="*/ 2594213 w 12191989"/>
              <a:gd name="connsiteY2320" fmla="*/ 1445453 h 3311526"/>
              <a:gd name="connsiteX2321" fmla="*/ 2595781 w 12191989"/>
              <a:gd name="connsiteY2321" fmla="*/ 1444292 h 3311526"/>
              <a:gd name="connsiteX2322" fmla="*/ 2598527 w 12191989"/>
              <a:gd name="connsiteY2322" fmla="*/ 1439649 h 3311526"/>
              <a:gd name="connsiteX2323" fmla="*/ 2602057 w 12191989"/>
              <a:gd name="connsiteY2323" fmla="*/ 1433846 h 3311526"/>
              <a:gd name="connsiteX2324" fmla="*/ 2604410 w 12191989"/>
              <a:gd name="connsiteY2324" fmla="*/ 1426883 h 3311526"/>
              <a:gd name="connsiteX2325" fmla="*/ 2605587 w 12191989"/>
              <a:gd name="connsiteY2325" fmla="*/ 1424174 h 3311526"/>
              <a:gd name="connsiteX2326" fmla="*/ 2605979 w 12191989"/>
              <a:gd name="connsiteY2326" fmla="*/ 1421079 h 3311526"/>
              <a:gd name="connsiteX2327" fmla="*/ 2605979 w 12191989"/>
              <a:gd name="connsiteY2327" fmla="*/ 1417984 h 3311526"/>
              <a:gd name="connsiteX2328" fmla="*/ 2416175 w 12191989"/>
              <a:gd name="connsiteY2328" fmla="*/ 1357313 h 3311526"/>
              <a:gd name="connsiteX2329" fmla="*/ 2417763 w 12191989"/>
              <a:gd name="connsiteY2329" fmla="*/ 1360488 h 3311526"/>
              <a:gd name="connsiteX2330" fmla="*/ 2417234 w 12191989"/>
              <a:gd name="connsiteY2330" fmla="*/ 1360035 h 3311526"/>
              <a:gd name="connsiteX2331" fmla="*/ 2272264 w 12191989"/>
              <a:gd name="connsiteY2331" fmla="*/ 1338263 h 3311526"/>
              <a:gd name="connsiteX2332" fmla="*/ 2274282 w 12191989"/>
              <a:gd name="connsiteY2332" fmla="*/ 1338657 h 3311526"/>
              <a:gd name="connsiteX2333" fmla="*/ 2276300 w 12191989"/>
              <a:gd name="connsiteY2333" fmla="*/ 1339838 h 3311526"/>
              <a:gd name="connsiteX2334" fmla="*/ 2278319 w 12191989"/>
              <a:gd name="connsiteY2334" fmla="*/ 1341414 h 3311526"/>
              <a:gd name="connsiteX2335" fmla="*/ 2280335 w 12191989"/>
              <a:gd name="connsiteY2335" fmla="*/ 1343776 h 3311526"/>
              <a:gd name="connsiteX2336" fmla="*/ 2281950 w 12191989"/>
              <a:gd name="connsiteY2336" fmla="*/ 1346139 h 3311526"/>
              <a:gd name="connsiteX2337" fmla="*/ 2283566 w 12191989"/>
              <a:gd name="connsiteY2337" fmla="*/ 1349289 h 3311526"/>
              <a:gd name="connsiteX2338" fmla="*/ 2285180 w 12191989"/>
              <a:gd name="connsiteY2338" fmla="*/ 1352440 h 3311526"/>
              <a:gd name="connsiteX2339" fmla="*/ 2285987 w 12191989"/>
              <a:gd name="connsiteY2339" fmla="*/ 1356378 h 3311526"/>
              <a:gd name="connsiteX2340" fmla="*/ 2287199 w 12191989"/>
              <a:gd name="connsiteY2340" fmla="*/ 1359922 h 3311526"/>
              <a:gd name="connsiteX2341" fmla="*/ 2287601 w 12191989"/>
              <a:gd name="connsiteY2341" fmla="*/ 1363860 h 3311526"/>
              <a:gd name="connsiteX2342" fmla="*/ 2287601 w 12191989"/>
              <a:gd name="connsiteY2342" fmla="*/ 1367798 h 3311526"/>
              <a:gd name="connsiteX2343" fmla="*/ 2287601 w 12191989"/>
              <a:gd name="connsiteY2343" fmla="*/ 1371736 h 3311526"/>
              <a:gd name="connsiteX2344" fmla="*/ 2287199 w 12191989"/>
              <a:gd name="connsiteY2344" fmla="*/ 1376068 h 3311526"/>
              <a:gd name="connsiteX2345" fmla="*/ 2285987 w 12191989"/>
              <a:gd name="connsiteY2345" fmla="*/ 1380006 h 3311526"/>
              <a:gd name="connsiteX2346" fmla="*/ 2284372 w 12191989"/>
              <a:gd name="connsiteY2346" fmla="*/ 1383550 h 3311526"/>
              <a:gd name="connsiteX2347" fmla="*/ 2282355 w 12191989"/>
              <a:gd name="connsiteY2347" fmla="*/ 1387094 h 3311526"/>
              <a:gd name="connsiteX2348" fmla="*/ 2281546 w 12191989"/>
              <a:gd name="connsiteY2348" fmla="*/ 1387882 h 3311526"/>
              <a:gd name="connsiteX2349" fmla="*/ 2279932 w 12191989"/>
              <a:gd name="connsiteY2349" fmla="*/ 1388669 h 3311526"/>
              <a:gd name="connsiteX2350" fmla="*/ 2278721 w 12191989"/>
              <a:gd name="connsiteY2350" fmla="*/ 1389063 h 3311526"/>
              <a:gd name="connsiteX2351" fmla="*/ 2277913 w 12191989"/>
              <a:gd name="connsiteY2351" fmla="*/ 1388669 h 3311526"/>
              <a:gd name="connsiteX2352" fmla="*/ 2275897 w 12191989"/>
              <a:gd name="connsiteY2352" fmla="*/ 1387488 h 3311526"/>
              <a:gd name="connsiteX2353" fmla="*/ 2273071 w 12191989"/>
              <a:gd name="connsiteY2353" fmla="*/ 1385519 h 3311526"/>
              <a:gd name="connsiteX2354" fmla="*/ 2268632 w 12191989"/>
              <a:gd name="connsiteY2354" fmla="*/ 1381187 h 3311526"/>
              <a:gd name="connsiteX2355" fmla="*/ 2266613 w 12191989"/>
              <a:gd name="connsiteY2355" fmla="*/ 1378824 h 3311526"/>
              <a:gd name="connsiteX2356" fmla="*/ 2264999 w 12191989"/>
              <a:gd name="connsiteY2356" fmla="*/ 1378431 h 3311526"/>
              <a:gd name="connsiteX2357" fmla="*/ 2263788 w 12191989"/>
              <a:gd name="connsiteY2357" fmla="*/ 1378431 h 3311526"/>
              <a:gd name="connsiteX2358" fmla="*/ 2266613 w 12191989"/>
              <a:gd name="connsiteY2358" fmla="*/ 1376068 h 3311526"/>
              <a:gd name="connsiteX2359" fmla="*/ 2268632 w 12191989"/>
              <a:gd name="connsiteY2359" fmla="*/ 1374099 h 3311526"/>
              <a:gd name="connsiteX2360" fmla="*/ 2269439 w 12191989"/>
              <a:gd name="connsiteY2360" fmla="*/ 1371342 h 3311526"/>
              <a:gd name="connsiteX2361" fmla="*/ 2270245 w 12191989"/>
              <a:gd name="connsiteY2361" fmla="*/ 1368979 h 3311526"/>
              <a:gd name="connsiteX2362" fmla="*/ 2270245 w 12191989"/>
              <a:gd name="connsiteY2362" fmla="*/ 1366223 h 3311526"/>
              <a:gd name="connsiteX2363" fmla="*/ 2269439 w 12191989"/>
              <a:gd name="connsiteY2363" fmla="*/ 1363860 h 3311526"/>
              <a:gd name="connsiteX2364" fmla="*/ 2267824 w 12191989"/>
              <a:gd name="connsiteY2364" fmla="*/ 1358347 h 3311526"/>
              <a:gd name="connsiteX2365" fmla="*/ 2267017 w 12191989"/>
              <a:gd name="connsiteY2365" fmla="*/ 1353227 h 3311526"/>
              <a:gd name="connsiteX2366" fmla="*/ 2266613 w 12191989"/>
              <a:gd name="connsiteY2366" fmla="*/ 1350865 h 3311526"/>
              <a:gd name="connsiteX2367" fmla="*/ 2266613 w 12191989"/>
              <a:gd name="connsiteY2367" fmla="*/ 1348108 h 3311526"/>
              <a:gd name="connsiteX2368" fmla="*/ 2267017 w 12191989"/>
              <a:gd name="connsiteY2368" fmla="*/ 1345745 h 3311526"/>
              <a:gd name="connsiteX2369" fmla="*/ 2267824 w 12191989"/>
              <a:gd name="connsiteY2369" fmla="*/ 1343383 h 3311526"/>
              <a:gd name="connsiteX2370" fmla="*/ 2269439 w 12191989"/>
              <a:gd name="connsiteY2370" fmla="*/ 1340626 h 3311526"/>
              <a:gd name="connsiteX2371" fmla="*/ 1826355 w 12191989"/>
              <a:gd name="connsiteY2371" fmla="*/ 1276350 h 3311526"/>
              <a:gd name="connsiteX2372" fmla="*/ 1829609 w 12191989"/>
              <a:gd name="connsiteY2372" fmla="*/ 1276350 h 3311526"/>
              <a:gd name="connsiteX2373" fmla="*/ 1833270 w 12191989"/>
              <a:gd name="connsiteY2373" fmla="*/ 1276733 h 3311526"/>
              <a:gd name="connsiteX2374" fmla="*/ 1840998 w 12191989"/>
              <a:gd name="connsiteY2374" fmla="*/ 1278266 h 3311526"/>
              <a:gd name="connsiteX2375" fmla="*/ 1848318 w 12191989"/>
              <a:gd name="connsiteY2375" fmla="*/ 1279799 h 3311526"/>
              <a:gd name="connsiteX2376" fmla="*/ 1852385 w 12191989"/>
              <a:gd name="connsiteY2376" fmla="*/ 1279799 h 3311526"/>
              <a:gd name="connsiteX2377" fmla="*/ 1855640 w 12191989"/>
              <a:gd name="connsiteY2377" fmla="*/ 1279799 h 3311526"/>
              <a:gd name="connsiteX2378" fmla="*/ 1859300 w 12191989"/>
              <a:gd name="connsiteY2378" fmla="*/ 1278649 h 3311526"/>
              <a:gd name="connsiteX2379" fmla="*/ 1862147 w 12191989"/>
              <a:gd name="connsiteY2379" fmla="*/ 1277117 h 3311526"/>
              <a:gd name="connsiteX2380" fmla="*/ 1859300 w 12191989"/>
              <a:gd name="connsiteY2380" fmla="*/ 1282098 h 3311526"/>
              <a:gd name="connsiteX2381" fmla="*/ 1856047 w 12191989"/>
              <a:gd name="connsiteY2381" fmla="*/ 1285930 h 3311526"/>
              <a:gd name="connsiteX2382" fmla="*/ 1852792 w 12191989"/>
              <a:gd name="connsiteY2382" fmla="*/ 1289379 h 3311526"/>
              <a:gd name="connsiteX2383" fmla="*/ 1849946 w 12191989"/>
              <a:gd name="connsiteY2383" fmla="*/ 1292444 h 3311526"/>
              <a:gd name="connsiteX2384" fmla="*/ 1846691 w 12191989"/>
              <a:gd name="connsiteY2384" fmla="*/ 1294743 h 3311526"/>
              <a:gd name="connsiteX2385" fmla="*/ 1843438 w 12191989"/>
              <a:gd name="connsiteY2385" fmla="*/ 1296276 h 3311526"/>
              <a:gd name="connsiteX2386" fmla="*/ 1840591 w 12191989"/>
              <a:gd name="connsiteY2386" fmla="*/ 1297809 h 3311526"/>
              <a:gd name="connsiteX2387" fmla="*/ 1837337 w 12191989"/>
              <a:gd name="connsiteY2387" fmla="*/ 1298192 h 3311526"/>
              <a:gd name="connsiteX2388" fmla="*/ 1834084 w 12191989"/>
              <a:gd name="connsiteY2388" fmla="*/ 1298575 h 3311526"/>
              <a:gd name="connsiteX2389" fmla="*/ 1831236 w 12191989"/>
              <a:gd name="connsiteY2389" fmla="*/ 1298575 h 3311526"/>
              <a:gd name="connsiteX2390" fmla="*/ 1824729 w 12191989"/>
              <a:gd name="connsiteY2390" fmla="*/ 1297809 h 3311526"/>
              <a:gd name="connsiteX2391" fmla="*/ 1819035 w 12191989"/>
              <a:gd name="connsiteY2391" fmla="*/ 1295893 h 3311526"/>
              <a:gd name="connsiteX2392" fmla="*/ 1812933 w 12191989"/>
              <a:gd name="connsiteY2392" fmla="*/ 1293210 h 3311526"/>
              <a:gd name="connsiteX2393" fmla="*/ 1813747 w 12191989"/>
              <a:gd name="connsiteY2393" fmla="*/ 1287463 h 3311526"/>
              <a:gd name="connsiteX2394" fmla="*/ 1815375 w 12191989"/>
              <a:gd name="connsiteY2394" fmla="*/ 1283248 h 3311526"/>
              <a:gd name="connsiteX2395" fmla="*/ 1817408 w 12191989"/>
              <a:gd name="connsiteY2395" fmla="*/ 1280182 h 3311526"/>
              <a:gd name="connsiteX2396" fmla="*/ 1820254 w 12191989"/>
              <a:gd name="connsiteY2396" fmla="*/ 1277500 h 3311526"/>
              <a:gd name="connsiteX2397" fmla="*/ 1822695 w 12191989"/>
              <a:gd name="connsiteY2397" fmla="*/ 1276733 h 3311526"/>
              <a:gd name="connsiteX2398" fmla="*/ 1490974 w 12191989"/>
              <a:gd name="connsiteY2398" fmla="*/ 1162050 h 3311526"/>
              <a:gd name="connsiteX2399" fmla="*/ 1491785 w 12191989"/>
              <a:gd name="connsiteY2399" fmla="*/ 1162050 h 3311526"/>
              <a:gd name="connsiteX2400" fmla="*/ 1493001 w 12191989"/>
              <a:gd name="connsiteY2400" fmla="*/ 1162050 h 3311526"/>
              <a:gd name="connsiteX2401" fmla="*/ 1494622 w 12191989"/>
              <a:gd name="connsiteY2401" fmla="*/ 1162447 h 3311526"/>
              <a:gd name="connsiteX2402" fmla="*/ 1495433 w 12191989"/>
              <a:gd name="connsiteY2402" fmla="*/ 1163241 h 3311526"/>
              <a:gd name="connsiteX2403" fmla="*/ 1495027 w 12191989"/>
              <a:gd name="connsiteY2403" fmla="*/ 1169591 h 3311526"/>
              <a:gd name="connsiteX2404" fmla="*/ 1495027 w 12191989"/>
              <a:gd name="connsiteY2404" fmla="*/ 1175544 h 3311526"/>
              <a:gd name="connsiteX2405" fmla="*/ 1495027 w 12191989"/>
              <a:gd name="connsiteY2405" fmla="*/ 1187450 h 3311526"/>
              <a:gd name="connsiteX2406" fmla="*/ 1495027 w 12191989"/>
              <a:gd name="connsiteY2406" fmla="*/ 1193404 h 3311526"/>
              <a:gd name="connsiteX2407" fmla="*/ 1493812 w 12191989"/>
              <a:gd name="connsiteY2407" fmla="*/ 1199357 h 3311526"/>
              <a:gd name="connsiteX2408" fmla="*/ 1493001 w 12191989"/>
              <a:gd name="connsiteY2408" fmla="*/ 1204913 h 3311526"/>
              <a:gd name="connsiteX2409" fmla="*/ 1490974 w 12191989"/>
              <a:gd name="connsiteY2409" fmla="*/ 1211263 h 3311526"/>
              <a:gd name="connsiteX2410" fmla="*/ 1487731 w 12191989"/>
              <a:gd name="connsiteY2410" fmla="*/ 1204516 h 3311526"/>
              <a:gd name="connsiteX2411" fmla="*/ 1486111 w 12191989"/>
              <a:gd name="connsiteY2411" fmla="*/ 1198960 h 3311526"/>
              <a:gd name="connsiteX2412" fmla="*/ 1485300 w 12191989"/>
              <a:gd name="connsiteY2412" fmla="*/ 1194991 h 3311526"/>
              <a:gd name="connsiteX2413" fmla="*/ 1484489 w 12191989"/>
              <a:gd name="connsiteY2413" fmla="*/ 1190625 h 3311526"/>
              <a:gd name="connsiteX2414" fmla="*/ 1484084 w 12191989"/>
              <a:gd name="connsiteY2414" fmla="*/ 1188244 h 3311526"/>
              <a:gd name="connsiteX2415" fmla="*/ 1483273 w 12191989"/>
              <a:gd name="connsiteY2415" fmla="*/ 1185863 h 3311526"/>
              <a:gd name="connsiteX2416" fmla="*/ 1482057 w 12191989"/>
              <a:gd name="connsiteY2416" fmla="*/ 1184672 h 3311526"/>
              <a:gd name="connsiteX2417" fmla="*/ 1480436 w 12191989"/>
              <a:gd name="connsiteY2417" fmla="*/ 1183878 h 3311526"/>
              <a:gd name="connsiteX2418" fmla="*/ 1476382 w 12191989"/>
              <a:gd name="connsiteY2418" fmla="*/ 1182688 h 3311526"/>
              <a:gd name="connsiteX2419" fmla="*/ 1478410 w 12191989"/>
              <a:gd name="connsiteY2419" fmla="*/ 1179116 h 3311526"/>
              <a:gd name="connsiteX2420" fmla="*/ 1481247 w 12191989"/>
              <a:gd name="connsiteY2420" fmla="*/ 1175147 h 3311526"/>
              <a:gd name="connsiteX2421" fmla="*/ 1486111 w 12191989"/>
              <a:gd name="connsiteY2421" fmla="*/ 1166813 h 3311526"/>
              <a:gd name="connsiteX2422" fmla="*/ 1488137 w 12191989"/>
              <a:gd name="connsiteY2422" fmla="*/ 1164035 h 3311526"/>
              <a:gd name="connsiteX2423" fmla="*/ 1417633 w 12191989"/>
              <a:gd name="connsiteY2423" fmla="*/ 1136650 h 3311526"/>
              <a:gd name="connsiteX2424" fmla="*/ 1412871 w 12191989"/>
              <a:gd name="connsiteY2424" fmla="*/ 1149844 h 3311526"/>
              <a:gd name="connsiteX2425" fmla="*/ 1410092 w 12191989"/>
              <a:gd name="connsiteY2425" fmla="*/ 1159839 h 3311526"/>
              <a:gd name="connsiteX2426" fmla="*/ 1406917 w 12191989"/>
              <a:gd name="connsiteY2426" fmla="*/ 1171834 h 3311526"/>
              <a:gd name="connsiteX2427" fmla="*/ 1401758 w 12191989"/>
              <a:gd name="connsiteY2427" fmla="*/ 1190625 h 3311526"/>
              <a:gd name="connsiteX2428" fmla="*/ 1398186 w 12191989"/>
              <a:gd name="connsiteY2428" fmla="*/ 1190225 h 3311526"/>
              <a:gd name="connsiteX2429" fmla="*/ 1395408 w 12191989"/>
              <a:gd name="connsiteY2429" fmla="*/ 1189026 h 3311526"/>
              <a:gd name="connsiteX2430" fmla="*/ 1392630 w 12191989"/>
              <a:gd name="connsiteY2430" fmla="*/ 1187027 h 3311526"/>
              <a:gd name="connsiteX2431" fmla="*/ 1390248 w 12191989"/>
              <a:gd name="connsiteY2431" fmla="*/ 1185028 h 3311526"/>
              <a:gd name="connsiteX2432" fmla="*/ 1388264 w 12191989"/>
              <a:gd name="connsiteY2432" fmla="*/ 1183029 h 3311526"/>
              <a:gd name="connsiteX2433" fmla="*/ 1386677 w 12191989"/>
              <a:gd name="connsiteY2433" fmla="*/ 1180630 h 3311526"/>
              <a:gd name="connsiteX2434" fmla="*/ 1383105 w 12191989"/>
              <a:gd name="connsiteY2434" fmla="*/ 1175432 h 3311526"/>
              <a:gd name="connsiteX2435" fmla="*/ 1379930 w 12191989"/>
              <a:gd name="connsiteY2435" fmla="*/ 1171434 h 3311526"/>
              <a:gd name="connsiteX2436" fmla="*/ 1378739 w 12191989"/>
              <a:gd name="connsiteY2436" fmla="*/ 1169835 h 3311526"/>
              <a:gd name="connsiteX2437" fmla="*/ 1376358 w 12191989"/>
              <a:gd name="connsiteY2437" fmla="*/ 1168635 h 3311526"/>
              <a:gd name="connsiteX2438" fmla="*/ 1373977 w 12191989"/>
              <a:gd name="connsiteY2438" fmla="*/ 1168635 h 3311526"/>
              <a:gd name="connsiteX2439" fmla="*/ 1371992 w 12191989"/>
              <a:gd name="connsiteY2439" fmla="*/ 1169035 h 3311526"/>
              <a:gd name="connsiteX2440" fmla="*/ 1368817 w 12191989"/>
              <a:gd name="connsiteY2440" fmla="*/ 1171434 h 3311526"/>
              <a:gd name="connsiteX2441" fmla="*/ 1365245 w 12191989"/>
              <a:gd name="connsiteY2441" fmla="*/ 1173833 h 3311526"/>
              <a:gd name="connsiteX2442" fmla="*/ 1366833 w 12191989"/>
              <a:gd name="connsiteY2442" fmla="*/ 1169035 h 3311526"/>
              <a:gd name="connsiteX2443" fmla="*/ 1368420 w 12191989"/>
              <a:gd name="connsiteY2443" fmla="*/ 1165837 h 3311526"/>
              <a:gd name="connsiteX2444" fmla="*/ 1370801 w 12191989"/>
              <a:gd name="connsiteY2444" fmla="*/ 1162638 h 3311526"/>
              <a:gd name="connsiteX2445" fmla="*/ 1373580 w 12191989"/>
              <a:gd name="connsiteY2445" fmla="*/ 1159440 h 3311526"/>
              <a:gd name="connsiteX2446" fmla="*/ 1376358 w 12191989"/>
              <a:gd name="connsiteY2446" fmla="*/ 1157440 h 3311526"/>
              <a:gd name="connsiteX2447" fmla="*/ 1379930 w 12191989"/>
              <a:gd name="connsiteY2447" fmla="*/ 1155441 h 3311526"/>
              <a:gd name="connsiteX2448" fmla="*/ 1387073 w 12191989"/>
              <a:gd name="connsiteY2448" fmla="*/ 1152243 h 3311526"/>
              <a:gd name="connsiteX2449" fmla="*/ 1395408 w 12191989"/>
              <a:gd name="connsiteY2449" fmla="*/ 1149444 h 3311526"/>
              <a:gd name="connsiteX2450" fmla="*/ 1403346 w 12191989"/>
              <a:gd name="connsiteY2450" fmla="*/ 1146246 h 3311526"/>
              <a:gd name="connsiteX2451" fmla="*/ 1406917 w 12191989"/>
              <a:gd name="connsiteY2451" fmla="*/ 1144247 h 3311526"/>
              <a:gd name="connsiteX2452" fmla="*/ 1410886 w 12191989"/>
              <a:gd name="connsiteY2452" fmla="*/ 1142248 h 3311526"/>
              <a:gd name="connsiteX2453" fmla="*/ 1414458 w 12191989"/>
              <a:gd name="connsiteY2453" fmla="*/ 1139449 h 3311526"/>
              <a:gd name="connsiteX2454" fmla="*/ 1135333 w 12191989"/>
              <a:gd name="connsiteY2454" fmla="*/ 1066800 h 3311526"/>
              <a:gd name="connsiteX2455" fmla="*/ 1137228 w 12191989"/>
              <a:gd name="connsiteY2455" fmla="*/ 1069947 h 3311526"/>
              <a:gd name="connsiteX2456" fmla="*/ 1138744 w 12191989"/>
              <a:gd name="connsiteY2456" fmla="*/ 1073094 h 3311526"/>
              <a:gd name="connsiteX2457" fmla="*/ 1140640 w 12191989"/>
              <a:gd name="connsiteY2457" fmla="*/ 1075454 h 3311526"/>
              <a:gd name="connsiteX2458" fmla="*/ 1142535 w 12191989"/>
              <a:gd name="connsiteY2458" fmla="*/ 1077028 h 3311526"/>
              <a:gd name="connsiteX2459" fmla="*/ 1145947 w 12191989"/>
              <a:gd name="connsiteY2459" fmla="*/ 1079388 h 3311526"/>
              <a:gd name="connsiteX2460" fmla="*/ 1149359 w 12191989"/>
              <a:gd name="connsiteY2460" fmla="*/ 1081355 h 3311526"/>
              <a:gd name="connsiteX2461" fmla="*/ 1147843 w 12191989"/>
              <a:gd name="connsiteY2461" fmla="*/ 1083321 h 3311526"/>
              <a:gd name="connsiteX2462" fmla="*/ 1145947 w 12191989"/>
              <a:gd name="connsiteY2462" fmla="*/ 1086075 h 3311526"/>
              <a:gd name="connsiteX2463" fmla="*/ 1142914 w 12191989"/>
              <a:gd name="connsiteY2463" fmla="*/ 1092369 h 3311526"/>
              <a:gd name="connsiteX2464" fmla="*/ 1139502 w 12191989"/>
              <a:gd name="connsiteY2464" fmla="*/ 1099449 h 3311526"/>
              <a:gd name="connsiteX2465" fmla="*/ 1136849 w 12191989"/>
              <a:gd name="connsiteY2465" fmla="*/ 1105743 h 3311526"/>
              <a:gd name="connsiteX2466" fmla="*/ 1134574 w 12191989"/>
              <a:gd name="connsiteY2466" fmla="*/ 1108103 h 3311526"/>
              <a:gd name="connsiteX2467" fmla="*/ 1133437 w 12191989"/>
              <a:gd name="connsiteY2467" fmla="*/ 1109677 h 3311526"/>
              <a:gd name="connsiteX2468" fmla="*/ 1131920 w 12191989"/>
              <a:gd name="connsiteY2468" fmla="*/ 1111250 h 3311526"/>
              <a:gd name="connsiteX2469" fmla="*/ 1130404 w 12191989"/>
              <a:gd name="connsiteY2469" fmla="*/ 1111250 h 3311526"/>
              <a:gd name="connsiteX2470" fmla="*/ 1128888 w 12191989"/>
              <a:gd name="connsiteY2470" fmla="*/ 1110070 h 3311526"/>
              <a:gd name="connsiteX2471" fmla="*/ 1127371 w 12191989"/>
              <a:gd name="connsiteY2471" fmla="*/ 1108103 h 3311526"/>
              <a:gd name="connsiteX2472" fmla="*/ 1125855 w 12191989"/>
              <a:gd name="connsiteY2472" fmla="*/ 1104563 h 3311526"/>
              <a:gd name="connsiteX2473" fmla="*/ 1123959 w 12191989"/>
              <a:gd name="connsiteY2473" fmla="*/ 1100236 h 3311526"/>
              <a:gd name="connsiteX2474" fmla="*/ 1128888 w 12191989"/>
              <a:gd name="connsiteY2474" fmla="*/ 1091582 h 3311526"/>
              <a:gd name="connsiteX2475" fmla="*/ 1132299 w 12191989"/>
              <a:gd name="connsiteY2475" fmla="*/ 1083321 h 3311526"/>
              <a:gd name="connsiteX2476" fmla="*/ 1134195 w 12191989"/>
              <a:gd name="connsiteY2476" fmla="*/ 1075061 h 3311526"/>
              <a:gd name="connsiteX2477" fmla="*/ 1135333 w 12191989"/>
              <a:gd name="connsiteY2477" fmla="*/ 1071127 h 3311526"/>
              <a:gd name="connsiteX2478" fmla="*/ 995132 w 12191989"/>
              <a:gd name="connsiteY2478" fmla="*/ 1028700 h 3311526"/>
              <a:gd name="connsiteX2479" fmla="*/ 998210 w 12191989"/>
              <a:gd name="connsiteY2479" fmla="*/ 1036108 h 3311526"/>
              <a:gd name="connsiteX2480" fmla="*/ 999750 w 12191989"/>
              <a:gd name="connsiteY2480" fmla="*/ 1042737 h 3311526"/>
              <a:gd name="connsiteX2481" fmla="*/ 1000135 w 12191989"/>
              <a:gd name="connsiteY2481" fmla="*/ 1048586 h 3311526"/>
              <a:gd name="connsiteX2482" fmla="*/ 999750 w 12191989"/>
              <a:gd name="connsiteY2482" fmla="*/ 1054044 h 3311526"/>
              <a:gd name="connsiteX2483" fmla="*/ 998595 w 12191989"/>
              <a:gd name="connsiteY2483" fmla="*/ 1059113 h 3311526"/>
              <a:gd name="connsiteX2484" fmla="*/ 996286 w 12191989"/>
              <a:gd name="connsiteY2484" fmla="*/ 1063012 h 3311526"/>
              <a:gd name="connsiteX2485" fmla="*/ 993592 w 12191989"/>
              <a:gd name="connsiteY2485" fmla="*/ 1066522 h 3311526"/>
              <a:gd name="connsiteX2486" fmla="*/ 990129 w 12191989"/>
              <a:gd name="connsiteY2486" fmla="*/ 1069641 h 3311526"/>
              <a:gd name="connsiteX2487" fmla="*/ 986665 w 12191989"/>
              <a:gd name="connsiteY2487" fmla="*/ 1071590 h 3311526"/>
              <a:gd name="connsiteX2488" fmla="*/ 982816 w 12191989"/>
              <a:gd name="connsiteY2488" fmla="*/ 1072760 h 3311526"/>
              <a:gd name="connsiteX2489" fmla="*/ 978968 w 12191989"/>
              <a:gd name="connsiteY2489" fmla="*/ 1073150 h 3311526"/>
              <a:gd name="connsiteX2490" fmla="*/ 975119 w 12191989"/>
              <a:gd name="connsiteY2490" fmla="*/ 1071980 h 3311526"/>
              <a:gd name="connsiteX2491" fmla="*/ 970886 w 12191989"/>
              <a:gd name="connsiteY2491" fmla="*/ 1070811 h 3311526"/>
              <a:gd name="connsiteX2492" fmla="*/ 967807 w 12191989"/>
              <a:gd name="connsiteY2492" fmla="*/ 1068081 h 3311526"/>
              <a:gd name="connsiteX2493" fmla="*/ 964729 w 12191989"/>
              <a:gd name="connsiteY2493" fmla="*/ 1064572 h 3311526"/>
              <a:gd name="connsiteX2494" fmla="*/ 962035 w 12191989"/>
              <a:gd name="connsiteY2494" fmla="*/ 1060283 h 3311526"/>
              <a:gd name="connsiteX2495" fmla="*/ 964344 w 12191989"/>
              <a:gd name="connsiteY2495" fmla="*/ 1057554 h 3311526"/>
              <a:gd name="connsiteX2496" fmla="*/ 966652 w 12191989"/>
              <a:gd name="connsiteY2496" fmla="*/ 1055994 h 3311526"/>
              <a:gd name="connsiteX2497" fmla="*/ 968577 w 12191989"/>
              <a:gd name="connsiteY2497" fmla="*/ 1055214 h 3311526"/>
              <a:gd name="connsiteX2498" fmla="*/ 970501 w 12191989"/>
              <a:gd name="connsiteY2498" fmla="*/ 1054044 h 3311526"/>
              <a:gd name="connsiteX2499" fmla="*/ 974350 w 12191989"/>
              <a:gd name="connsiteY2499" fmla="*/ 1053655 h 3311526"/>
              <a:gd name="connsiteX2500" fmla="*/ 978583 w 12191989"/>
              <a:gd name="connsiteY2500" fmla="*/ 1052875 h 3311526"/>
              <a:gd name="connsiteX2501" fmla="*/ 980507 w 12191989"/>
              <a:gd name="connsiteY2501" fmla="*/ 1051705 h 3311526"/>
              <a:gd name="connsiteX2502" fmla="*/ 982816 w 12191989"/>
              <a:gd name="connsiteY2502" fmla="*/ 1050535 h 3311526"/>
              <a:gd name="connsiteX2503" fmla="*/ 984741 w 12191989"/>
              <a:gd name="connsiteY2503" fmla="*/ 1049365 h 3311526"/>
              <a:gd name="connsiteX2504" fmla="*/ 986665 w 12191989"/>
              <a:gd name="connsiteY2504" fmla="*/ 1046636 h 3311526"/>
              <a:gd name="connsiteX2505" fmla="*/ 988974 w 12191989"/>
              <a:gd name="connsiteY2505" fmla="*/ 1043907 h 3311526"/>
              <a:gd name="connsiteX2506" fmla="*/ 990898 w 12191989"/>
              <a:gd name="connsiteY2506" fmla="*/ 1039618 h 3311526"/>
              <a:gd name="connsiteX2507" fmla="*/ 993207 w 12191989"/>
              <a:gd name="connsiteY2507" fmla="*/ 1035329 h 3311526"/>
              <a:gd name="connsiteX2508" fmla="*/ 697948 w 12191989"/>
              <a:gd name="connsiteY2508" fmla="*/ 828675 h 3311526"/>
              <a:gd name="connsiteX2509" fmla="*/ 699997 w 12191989"/>
              <a:gd name="connsiteY2509" fmla="*/ 828675 h 3311526"/>
              <a:gd name="connsiteX2510" fmla="*/ 702864 w 12191989"/>
              <a:gd name="connsiteY2510" fmla="*/ 829090 h 3311526"/>
              <a:gd name="connsiteX2511" fmla="*/ 705322 w 12191989"/>
              <a:gd name="connsiteY2511" fmla="*/ 830335 h 3311526"/>
              <a:gd name="connsiteX2512" fmla="*/ 707371 w 12191989"/>
              <a:gd name="connsiteY2512" fmla="*/ 831165 h 3311526"/>
              <a:gd name="connsiteX2513" fmla="*/ 709829 w 12191989"/>
              <a:gd name="connsiteY2513" fmla="*/ 833239 h 3311526"/>
              <a:gd name="connsiteX2514" fmla="*/ 714745 w 12191989"/>
              <a:gd name="connsiteY2514" fmla="*/ 837803 h 3311526"/>
              <a:gd name="connsiteX2515" fmla="*/ 719251 w 12191989"/>
              <a:gd name="connsiteY2515" fmla="*/ 842368 h 3311526"/>
              <a:gd name="connsiteX2516" fmla="*/ 724168 w 12191989"/>
              <a:gd name="connsiteY2516" fmla="*/ 847347 h 3311526"/>
              <a:gd name="connsiteX2517" fmla="*/ 728674 w 12191989"/>
              <a:gd name="connsiteY2517" fmla="*/ 851081 h 3311526"/>
              <a:gd name="connsiteX2518" fmla="*/ 726216 w 12191989"/>
              <a:gd name="connsiteY2518" fmla="*/ 856890 h 3311526"/>
              <a:gd name="connsiteX2519" fmla="*/ 723758 w 12191989"/>
              <a:gd name="connsiteY2519" fmla="*/ 861039 h 3311526"/>
              <a:gd name="connsiteX2520" fmla="*/ 721709 w 12191989"/>
              <a:gd name="connsiteY2520" fmla="*/ 863528 h 3311526"/>
              <a:gd name="connsiteX2521" fmla="*/ 718842 w 12191989"/>
              <a:gd name="connsiteY2521" fmla="*/ 865188 h 3311526"/>
              <a:gd name="connsiteX2522" fmla="*/ 716793 w 12191989"/>
              <a:gd name="connsiteY2522" fmla="*/ 865188 h 3311526"/>
              <a:gd name="connsiteX2523" fmla="*/ 714335 w 12191989"/>
              <a:gd name="connsiteY2523" fmla="*/ 864773 h 3311526"/>
              <a:gd name="connsiteX2524" fmla="*/ 711467 w 12191989"/>
              <a:gd name="connsiteY2524" fmla="*/ 863528 h 3311526"/>
              <a:gd name="connsiteX2525" fmla="*/ 709419 w 12191989"/>
              <a:gd name="connsiteY2525" fmla="*/ 861454 h 3311526"/>
              <a:gd name="connsiteX2526" fmla="*/ 706961 w 12191989"/>
              <a:gd name="connsiteY2526" fmla="*/ 858964 h 3311526"/>
              <a:gd name="connsiteX2527" fmla="*/ 704912 w 12191989"/>
              <a:gd name="connsiteY2527" fmla="*/ 855645 h 3311526"/>
              <a:gd name="connsiteX2528" fmla="*/ 699997 w 12191989"/>
              <a:gd name="connsiteY2528" fmla="*/ 848176 h 3311526"/>
              <a:gd name="connsiteX2529" fmla="*/ 695490 w 12191989"/>
              <a:gd name="connsiteY2529" fmla="*/ 840708 h 3311526"/>
              <a:gd name="connsiteX2530" fmla="*/ 690574 w 12191989"/>
              <a:gd name="connsiteY2530" fmla="*/ 834069 h 3311526"/>
              <a:gd name="connsiteX2531" fmla="*/ 693442 w 12191989"/>
              <a:gd name="connsiteY2531" fmla="*/ 831165 h 3311526"/>
              <a:gd name="connsiteX2532" fmla="*/ 695490 w 12191989"/>
              <a:gd name="connsiteY2532" fmla="*/ 829505 h 3311526"/>
              <a:gd name="connsiteX2533" fmla="*/ 3047936 w 12191989"/>
              <a:gd name="connsiteY2533" fmla="*/ 793750 h 3311526"/>
              <a:gd name="connsiteX2534" fmla="*/ 3051337 w 12191989"/>
              <a:gd name="connsiteY2534" fmla="*/ 793750 h 3311526"/>
              <a:gd name="connsiteX2535" fmla="*/ 3052850 w 12191989"/>
              <a:gd name="connsiteY2535" fmla="*/ 794531 h 3311526"/>
              <a:gd name="connsiteX2536" fmla="*/ 3054361 w 12191989"/>
              <a:gd name="connsiteY2536" fmla="*/ 794921 h 3311526"/>
              <a:gd name="connsiteX2537" fmla="*/ 3052095 w 12191989"/>
              <a:gd name="connsiteY2537" fmla="*/ 797263 h 3311526"/>
              <a:gd name="connsiteX2538" fmla="*/ 3049825 w 12191989"/>
              <a:gd name="connsiteY2538" fmla="*/ 800386 h 3311526"/>
              <a:gd name="connsiteX2539" fmla="*/ 3048693 w 12191989"/>
              <a:gd name="connsiteY2539" fmla="*/ 803509 h 3311526"/>
              <a:gd name="connsiteX2540" fmla="*/ 3047179 w 12191989"/>
              <a:gd name="connsiteY2540" fmla="*/ 805852 h 3311526"/>
              <a:gd name="connsiteX2541" fmla="*/ 3045669 w 12191989"/>
              <a:gd name="connsiteY2541" fmla="*/ 811707 h 3311526"/>
              <a:gd name="connsiteX2542" fmla="*/ 3045291 w 12191989"/>
              <a:gd name="connsiteY2542" fmla="*/ 817953 h 3311526"/>
              <a:gd name="connsiteX2543" fmla="*/ 3045291 w 12191989"/>
              <a:gd name="connsiteY2543" fmla="*/ 829274 h 3311526"/>
              <a:gd name="connsiteX2544" fmla="*/ 3044156 w 12191989"/>
              <a:gd name="connsiteY2544" fmla="*/ 835129 h 3311526"/>
              <a:gd name="connsiteX2545" fmla="*/ 3042645 w 12191989"/>
              <a:gd name="connsiteY2545" fmla="*/ 841375 h 3311526"/>
              <a:gd name="connsiteX2546" fmla="*/ 3040753 w 12191989"/>
              <a:gd name="connsiteY2546" fmla="*/ 840204 h 3311526"/>
              <a:gd name="connsiteX2547" fmla="*/ 3038488 w 12191989"/>
              <a:gd name="connsiteY2547" fmla="*/ 839814 h 3311526"/>
              <a:gd name="connsiteX2548" fmla="*/ 3036974 w 12191989"/>
              <a:gd name="connsiteY2548" fmla="*/ 838252 h 3311526"/>
              <a:gd name="connsiteX2549" fmla="*/ 3035464 w 12191989"/>
              <a:gd name="connsiteY2549" fmla="*/ 836691 h 3311526"/>
              <a:gd name="connsiteX2550" fmla="*/ 3033195 w 12191989"/>
              <a:gd name="connsiteY2550" fmla="*/ 833958 h 3311526"/>
              <a:gd name="connsiteX2551" fmla="*/ 3031681 w 12191989"/>
              <a:gd name="connsiteY2551" fmla="*/ 829664 h 3311526"/>
              <a:gd name="connsiteX2552" fmla="*/ 3030549 w 12191989"/>
              <a:gd name="connsiteY2552" fmla="*/ 825760 h 3311526"/>
              <a:gd name="connsiteX2553" fmla="*/ 3031303 w 12191989"/>
              <a:gd name="connsiteY2553" fmla="*/ 821466 h 3311526"/>
              <a:gd name="connsiteX2554" fmla="*/ 3031681 w 12191989"/>
              <a:gd name="connsiteY2554" fmla="*/ 816782 h 3311526"/>
              <a:gd name="connsiteX2555" fmla="*/ 3033195 w 12191989"/>
              <a:gd name="connsiteY2555" fmla="*/ 812488 h 3311526"/>
              <a:gd name="connsiteX2556" fmla="*/ 3034706 w 12191989"/>
              <a:gd name="connsiteY2556" fmla="*/ 807803 h 3311526"/>
              <a:gd name="connsiteX2557" fmla="*/ 3036974 w 12191989"/>
              <a:gd name="connsiteY2557" fmla="*/ 803900 h 3311526"/>
              <a:gd name="connsiteX2558" fmla="*/ 3039244 w 12191989"/>
              <a:gd name="connsiteY2558" fmla="*/ 800386 h 3311526"/>
              <a:gd name="connsiteX2559" fmla="*/ 3042267 w 12191989"/>
              <a:gd name="connsiteY2559" fmla="*/ 797263 h 3311526"/>
              <a:gd name="connsiteX2560" fmla="*/ 3045291 w 12191989"/>
              <a:gd name="connsiteY2560" fmla="*/ 795312 h 3311526"/>
              <a:gd name="connsiteX2561" fmla="*/ 732245 w 12191989"/>
              <a:gd name="connsiteY2561" fmla="*/ 788988 h 3311526"/>
              <a:gd name="connsiteX2562" fmla="*/ 734626 w 12191989"/>
              <a:gd name="connsiteY2562" fmla="*/ 791387 h 3311526"/>
              <a:gd name="connsiteX2563" fmla="*/ 737008 w 12191989"/>
              <a:gd name="connsiteY2563" fmla="*/ 792985 h 3311526"/>
              <a:gd name="connsiteX2564" fmla="*/ 739389 w 12191989"/>
              <a:gd name="connsiteY2564" fmla="*/ 793385 h 3311526"/>
              <a:gd name="connsiteX2565" fmla="*/ 741770 w 12191989"/>
              <a:gd name="connsiteY2565" fmla="*/ 794185 h 3311526"/>
              <a:gd name="connsiteX2566" fmla="*/ 743755 w 12191989"/>
              <a:gd name="connsiteY2566" fmla="*/ 794185 h 3311526"/>
              <a:gd name="connsiteX2567" fmla="*/ 746136 w 12191989"/>
              <a:gd name="connsiteY2567" fmla="*/ 794584 h 3311526"/>
              <a:gd name="connsiteX2568" fmla="*/ 748518 w 12191989"/>
              <a:gd name="connsiteY2568" fmla="*/ 795384 h 3311526"/>
              <a:gd name="connsiteX2569" fmla="*/ 750898 w 12191989"/>
              <a:gd name="connsiteY2569" fmla="*/ 797782 h 3311526"/>
              <a:gd name="connsiteX2570" fmla="*/ 748914 w 12191989"/>
              <a:gd name="connsiteY2570" fmla="*/ 803379 h 3311526"/>
              <a:gd name="connsiteX2571" fmla="*/ 747723 w 12191989"/>
              <a:gd name="connsiteY2571" fmla="*/ 809375 h 3311526"/>
              <a:gd name="connsiteX2572" fmla="*/ 746136 w 12191989"/>
              <a:gd name="connsiteY2572" fmla="*/ 820967 h 3311526"/>
              <a:gd name="connsiteX2573" fmla="*/ 745739 w 12191989"/>
              <a:gd name="connsiteY2573" fmla="*/ 827363 h 3311526"/>
              <a:gd name="connsiteX2574" fmla="*/ 744152 w 12191989"/>
              <a:gd name="connsiteY2574" fmla="*/ 833359 h 3311526"/>
              <a:gd name="connsiteX2575" fmla="*/ 742167 w 12191989"/>
              <a:gd name="connsiteY2575" fmla="*/ 838955 h 3311526"/>
              <a:gd name="connsiteX2576" fmla="*/ 739389 w 12191989"/>
              <a:gd name="connsiteY2576" fmla="*/ 844551 h 3311526"/>
              <a:gd name="connsiteX2577" fmla="*/ 736611 w 12191989"/>
              <a:gd name="connsiteY2577" fmla="*/ 838155 h 3311526"/>
              <a:gd name="connsiteX2578" fmla="*/ 734230 w 12191989"/>
              <a:gd name="connsiteY2578" fmla="*/ 830960 h 3311526"/>
              <a:gd name="connsiteX2579" fmla="*/ 732642 w 12191989"/>
              <a:gd name="connsiteY2579" fmla="*/ 823765 h 3311526"/>
              <a:gd name="connsiteX2580" fmla="*/ 731054 w 12191989"/>
              <a:gd name="connsiteY2580" fmla="*/ 816570 h 3311526"/>
              <a:gd name="connsiteX2581" fmla="*/ 730657 w 12191989"/>
              <a:gd name="connsiteY2581" fmla="*/ 809774 h 3311526"/>
              <a:gd name="connsiteX2582" fmla="*/ 730260 w 12191989"/>
              <a:gd name="connsiteY2582" fmla="*/ 802579 h 3311526"/>
              <a:gd name="connsiteX2583" fmla="*/ 731054 w 12191989"/>
              <a:gd name="connsiteY2583" fmla="*/ 796183 h 3311526"/>
              <a:gd name="connsiteX2584" fmla="*/ 704464 w 12191989"/>
              <a:gd name="connsiteY2584" fmla="*/ 777875 h 3311526"/>
              <a:gd name="connsiteX2585" fmla="*/ 706052 w 12191989"/>
              <a:gd name="connsiteY2585" fmla="*/ 777875 h 3311526"/>
              <a:gd name="connsiteX2586" fmla="*/ 707640 w 12191989"/>
              <a:gd name="connsiteY2586" fmla="*/ 778692 h 3311526"/>
              <a:gd name="connsiteX2587" fmla="*/ 709624 w 12191989"/>
              <a:gd name="connsiteY2587" fmla="*/ 780324 h 3311526"/>
              <a:gd name="connsiteX2588" fmla="*/ 711212 w 12191989"/>
              <a:gd name="connsiteY2588" fmla="*/ 783998 h 3311526"/>
              <a:gd name="connsiteX2589" fmla="*/ 712799 w 12191989"/>
              <a:gd name="connsiteY2589" fmla="*/ 788897 h 3311526"/>
              <a:gd name="connsiteX2590" fmla="*/ 714387 w 12191989"/>
              <a:gd name="connsiteY2590" fmla="*/ 795020 h 3311526"/>
              <a:gd name="connsiteX2591" fmla="*/ 712799 w 12191989"/>
              <a:gd name="connsiteY2591" fmla="*/ 798286 h 3311526"/>
              <a:gd name="connsiteX2592" fmla="*/ 710815 w 12191989"/>
              <a:gd name="connsiteY2592" fmla="*/ 800735 h 3311526"/>
              <a:gd name="connsiteX2593" fmla="*/ 708831 w 12191989"/>
              <a:gd name="connsiteY2593" fmla="*/ 802776 h 3311526"/>
              <a:gd name="connsiteX2594" fmla="*/ 706449 w 12191989"/>
              <a:gd name="connsiteY2594" fmla="*/ 804409 h 3311526"/>
              <a:gd name="connsiteX2595" fmla="*/ 704068 w 12191989"/>
              <a:gd name="connsiteY2595" fmla="*/ 806042 h 3311526"/>
              <a:gd name="connsiteX2596" fmla="*/ 701687 w 12191989"/>
              <a:gd name="connsiteY2596" fmla="*/ 806450 h 3311526"/>
              <a:gd name="connsiteX2597" fmla="*/ 698908 w 12191989"/>
              <a:gd name="connsiteY2597" fmla="*/ 806450 h 3311526"/>
              <a:gd name="connsiteX2598" fmla="*/ 696527 w 12191989"/>
              <a:gd name="connsiteY2598" fmla="*/ 806450 h 3311526"/>
              <a:gd name="connsiteX2599" fmla="*/ 694543 w 12191989"/>
              <a:gd name="connsiteY2599" fmla="*/ 805225 h 3311526"/>
              <a:gd name="connsiteX2600" fmla="*/ 691764 w 12191989"/>
              <a:gd name="connsiteY2600" fmla="*/ 804409 h 3311526"/>
              <a:gd name="connsiteX2601" fmla="*/ 690574 w 12191989"/>
              <a:gd name="connsiteY2601" fmla="*/ 802368 h 3311526"/>
              <a:gd name="connsiteX2602" fmla="*/ 688986 w 12191989"/>
              <a:gd name="connsiteY2602" fmla="*/ 800327 h 3311526"/>
              <a:gd name="connsiteX2603" fmla="*/ 687795 w 12191989"/>
              <a:gd name="connsiteY2603" fmla="*/ 797061 h 3311526"/>
              <a:gd name="connsiteX2604" fmla="*/ 687399 w 12191989"/>
              <a:gd name="connsiteY2604" fmla="*/ 793795 h 3311526"/>
              <a:gd name="connsiteX2605" fmla="*/ 687795 w 12191989"/>
              <a:gd name="connsiteY2605" fmla="*/ 790122 h 3311526"/>
              <a:gd name="connsiteX2606" fmla="*/ 688193 w 12191989"/>
              <a:gd name="connsiteY2606" fmla="*/ 786039 h 3311526"/>
              <a:gd name="connsiteX2607" fmla="*/ 689780 w 12191989"/>
              <a:gd name="connsiteY2607" fmla="*/ 787672 h 3311526"/>
              <a:gd name="connsiteX2608" fmla="*/ 691368 w 12191989"/>
              <a:gd name="connsiteY2608" fmla="*/ 788080 h 3311526"/>
              <a:gd name="connsiteX2609" fmla="*/ 693352 w 12191989"/>
              <a:gd name="connsiteY2609" fmla="*/ 787672 h 3311526"/>
              <a:gd name="connsiteX2610" fmla="*/ 694940 w 12191989"/>
              <a:gd name="connsiteY2610" fmla="*/ 786448 h 3311526"/>
              <a:gd name="connsiteX2611" fmla="*/ 698114 w 12191989"/>
              <a:gd name="connsiteY2611" fmla="*/ 783590 h 3311526"/>
              <a:gd name="connsiteX2612" fmla="*/ 701687 w 12191989"/>
              <a:gd name="connsiteY2612" fmla="*/ 779916 h 3311526"/>
              <a:gd name="connsiteX2613" fmla="*/ 703274 w 12191989"/>
              <a:gd name="connsiteY2613" fmla="*/ 778692 h 3311526"/>
              <a:gd name="connsiteX2614" fmla="*/ 1165743 w 12191989"/>
              <a:gd name="connsiteY2614" fmla="*/ 760413 h 3311526"/>
              <a:gd name="connsiteX2615" fmla="*/ 1168063 w 12191989"/>
              <a:gd name="connsiteY2615" fmla="*/ 767271 h 3311526"/>
              <a:gd name="connsiteX2616" fmla="*/ 1169610 w 12191989"/>
              <a:gd name="connsiteY2616" fmla="*/ 773321 h 3311526"/>
              <a:gd name="connsiteX2617" fmla="*/ 1169997 w 12191989"/>
              <a:gd name="connsiteY2617" fmla="*/ 778969 h 3311526"/>
              <a:gd name="connsiteX2618" fmla="*/ 1169997 w 12191989"/>
              <a:gd name="connsiteY2618" fmla="*/ 784213 h 3311526"/>
              <a:gd name="connsiteX2619" fmla="*/ 1169610 w 12191989"/>
              <a:gd name="connsiteY2619" fmla="*/ 789457 h 3311526"/>
              <a:gd name="connsiteX2620" fmla="*/ 1168063 w 12191989"/>
              <a:gd name="connsiteY2620" fmla="*/ 793491 h 3311526"/>
              <a:gd name="connsiteX2621" fmla="*/ 1166516 w 12191989"/>
              <a:gd name="connsiteY2621" fmla="*/ 797525 h 3311526"/>
              <a:gd name="connsiteX2622" fmla="*/ 1164583 w 12191989"/>
              <a:gd name="connsiteY2622" fmla="*/ 800752 h 3311526"/>
              <a:gd name="connsiteX2623" fmla="*/ 1162263 w 12191989"/>
              <a:gd name="connsiteY2623" fmla="*/ 803979 h 3311526"/>
              <a:gd name="connsiteX2624" fmla="*/ 1159169 w 12191989"/>
              <a:gd name="connsiteY2624" fmla="*/ 805996 h 3311526"/>
              <a:gd name="connsiteX2625" fmla="*/ 1156075 w 12191989"/>
              <a:gd name="connsiteY2625" fmla="*/ 808013 h 3311526"/>
              <a:gd name="connsiteX2626" fmla="*/ 1152595 w 12191989"/>
              <a:gd name="connsiteY2626" fmla="*/ 808819 h 3311526"/>
              <a:gd name="connsiteX2627" fmla="*/ 1149114 w 12191989"/>
              <a:gd name="connsiteY2627" fmla="*/ 809626 h 3311526"/>
              <a:gd name="connsiteX2628" fmla="*/ 1146408 w 12191989"/>
              <a:gd name="connsiteY2628" fmla="*/ 809626 h 3311526"/>
              <a:gd name="connsiteX2629" fmla="*/ 1142927 w 12191989"/>
              <a:gd name="connsiteY2629" fmla="*/ 808416 h 3311526"/>
              <a:gd name="connsiteX2630" fmla="*/ 1139834 w 12191989"/>
              <a:gd name="connsiteY2630" fmla="*/ 807609 h 3311526"/>
              <a:gd name="connsiteX2631" fmla="*/ 1141767 w 12191989"/>
              <a:gd name="connsiteY2631" fmla="*/ 796718 h 3311526"/>
              <a:gd name="connsiteX2632" fmla="*/ 1144474 w 12191989"/>
              <a:gd name="connsiteY2632" fmla="*/ 789457 h 3311526"/>
              <a:gd name="connsiteX2633" fmla="*/ 1147181 w 12191989"/>
              <a:gd name="connsiteY2633" fmla="*/ 783809 h 3311526"/>
              <a:gd name="connsiteX2634" fmla="*/ 1149888 w 12191989"/>
              <a:gd name="connsiteY2634" fmla="*/ 779776 h 3311526"/>
              <a:gd name="connsiteX2635" fmla="*/ 1153368 w 12191989"/>
              <a:gd name="connsiteY2635" fmla="*/ 776145 h 3311526"/>
              <a:gd name="connsiteX2636" fmla="*/ 1156849 w 12191989"/>
              <a:gd name="connsiteY2636" fmla="*/ 771708 h 3311526"/>
              <a:gd name="connsiteX2637" fmla="*/ 1160716 w 12191989"/>
              <a:gd name="connsiteY2637" fmla="*/ 767271 h 3311526"/>
              <a:gd name="connsiteX2638" fmla="*/ 3008214 w 12191989"/>
              <a:gd name="connsiteY2638" fmla="*/ 742950 h 3311526"/>
              <a:gd name="connsiteX2639" fmla="*/ 3010237 w 12191989"/>
              <a:gd name="connsiteY2639" fmla="*/ 746470 h 3311526"/>
              <a:gd name="connsiteX2640" fmla="*/ 3011855 w 12191989"/>
              <a:gd name="connsiteY2640" fmla="*/ 749990 h 3311526"/>
              <a:gd name="connsiteX2641" fmla="*/ 3012664 w 12191989"/>
              <a:gd name="connsiteY2641" fmla="*/ 754684 h 3311526"/>
              <a:gd name="connsiteX2642" fmla="*/ 3013069 w 12191989"/>
              <a:gd name="connsiteY2642" fmla="*/ 758986 h 3311526"/>
              <a:gd name="connsiteX2643" fmla="*/ 3012664 w 12191989"/>
              <a:gd name="connsiteY2643" fmla="*/ 764071 h 3311526"/>
              <a:gd name="connsiteX2644" fmla="*/ 3011855 w 12191989"/>
              <a:gd name="connsiteY2644" fmla="*/ 769155 h 3311526"/>
              <a:gd name="connsiteX2645" fmla="*/ 3011046 w 12191989"/>
              <a:gd name="connsiteY2645" fmla="*/ 774240 h 3311526"/>
              <a:gd name="connsiteX2646" fmla="*/ 3009428 w 12191989"/>
              <a:gd name="connsiteY2646" fmla="*/ 778542 h 3311526"/>
              <a:gd name="connsiteX2647" fmla="*/ 3007809 w 12191989"/>
              <a:gd name="connsiteY2647" fmla="*/ 783236 h 3311526"/>
              <a:gd name="connsiteX2648" fmla="*/ 3005786 w 12191989"/>
              <a:gd name="connsiteY2648" fmla="*/ 787538 h 3311526"/>
              <a:gd name="connsiteX2649" fmla="*/ 3003762 w 12191989"/>
              <a:gd name="connsiteY2649" fmla="*/ 791058 h 3311526"/>
              <a:gd name="connsiteX2650" fmla="*/ 3001739 w 12191989"/>
              <a:gd name="connsiteY2650" fmla="*/ 793405 h 3311526"/>
              <a:gd name="connsiteX2651" fmla="*/ 2998906 w 12191989"/>
              <a:gd name="connsiteY2651" fmla="*/ 796143 h 3311526"/>
              <a:gd name="connsiteX2652" fmla="*/ 2996883 w 12191989"/>
              <a:gd name="connsiteY2652" fmla="*/ 796925 h 3311526"/>
              <a:gd name="connsiteX2653" fmla="*/ 2994455 w 12191989"/>
              <a:gd name="connsiteY2653" fmla="*/ 796925 h 3311526"/>
              <a:gd name="connsiteX2654" fmla="*/ 2992432 w 12191989"/>
              <a:gd name="connsiteY2654" fmla="*/ 796143 h 3311526"/>
              <a:gd name="connsiteX2655" fmla="*/ 2996478 w 12191989"/>
              <a:gd name="connsiteY2655" fmla="*/ 785974 h 3311526"/>
              <a:gd name="connsiteX2656" fmla="*/ 2998502 w 12191989"/>
              <a:gd name="connsiteY2656" fmla="*/ 780889 h 3311526"/>
              <a:gd name="connsiteX2657" fmla="*/ 2999716 w 12191989"/>
              <a:gd name="connsiteY2657" fmla="*/ 776587 h 3311526"/>
              <a:gd name="connsiteX2658" fmla="*/ 3000525 w 12191989"/>
              <a:gd name="connsiteY2658" fmla="*/ 771502 h 3311526"/>
              <a:gd name="connsiteX2659" fmla="*/ 3000930 w 12191989"/>
              <a:gd name="connsiteY2659" fmla="*/ 766418 h 3311526"/>
              <a:gd name="connsiteX2660" fmla="*/ 3000930 w 12191989"/>
              <a:gd name="connsiteY2660" fmla="*/ 760942 h 3311526"/>
              <a:gd name="connsiteX2661" fmla="*/ 3000525 w 12191989"/>
              <a:gd name="connsiteY2661" fmla="*/ 755857 h 3311526"/>
              <a:gd name="connsiteX2662" fmla="*/ 2999716 w 12191989"/>
              <a:gd name="connsiteY2662" fmla="*/ 757422 h 3311526"/>
              <a:gd name="connsiteX2663" fmla="*/ 2998502 w 12191989"/>
              <a:gd name="connsiteY2663" fmla="*/ 758595 h 3311526"/>
              <a:gd name="connsiteX2664" fmla="*/ 2996883 w 12191989"/>
              <a:gd name="connsiteY2664" fmla="*/ 758595 h 3311526"/>
              <a:gd name="connsiteX2665" fmla="*/ 2996073 w 12191989"/>
              <a:gd name="connsiteY2665" fmla="*/ 758204 h 3311526"/>
              <a:gd name="connsiteX2666" fmla="*/ 2995264 w 12191989"/>
              <a:gd name="connsiteY2666" fmla="*/ 757422 h 3311526"/>
              <a:gd name="connsiteX2667" fmla="*/ 2994455 w 12191989"/>
              <a:gd name="connsiteY2667" fmla="*/ 755857 h 3311526"/>
              <a:gd name="connsiteX2668" fmla="*/ 2992836 w 12191989"/>
              <a:gd name="connsiteY2668" fmla="*/ 753119 h 3311526"/>
              <a:gd name="connsiteX2669" fmla="*/ 2992432 w 12191989"/>
              <a:gd name="connsiteY2669" fmla="*/ 749990 h 3311526"/>
              <a:gd name="connsiteX2670" fmla="*/ 2992432 w 12191989"/>
              <a:gd name="connsiteY2670" fmla="*/ 749208 h 3311526"/>
              <a:gd name="connsiteX2671" fmla="*/ 2992836 w 12191989"/>
              <a:gd name="connsiteY2671" fmla="*/ 748035 h 3311526"/>
              <a:gd name="connsiteX2672" fmla="*/ 2993241 w 12191989"/>
              <a:gd name="connsiteY2672" fmla="*/ 746861 h 3311526"/>
              <a:gd name="connsiteX2673" fmla="*/ 2994050 w 12191989"/>
              <a:gd name="connsiteY2673" fmla="*/ 746861 h 3311526"/>
              <a:gd name="connsiteX2674" fmla="*/ 2995264 w 12191989"/>
              <a:gd name="connsiteY2674" fmla="*/ 747644 h 3311526"/>
              <a:gd name="connsiteX2675" fmla="*/ 2996883 w 12191989"/>
              <a:gd name="connsiteY2675" fmla="*/ 749208 h 3311526"/>
              <a:gd name="connsiteX2676" fmla="*/ 2998502 w 12191989"/>
              <a:gd name="connsiteY2676" fmla="*/ 750381 h 3311526"/>
              <a:gd name="connsiteX2677" fmla="*/ 2999716 w 12191989"/>
              <a:gd name="connsiteY2677" fmla="*/ 751164 h 3311526"/>
              <a:gd name="connsiteX2678" fmla="*/ 3000930 w 12191989"/>
              <a:gd name="connsiteY2678" fmla="*/ 751164 h 3311526"/>
              <a:gd name="connsiteX2679" fmla="*/ 3002548 w 12191989"/>
              <a:gd name="connsiteY2679" fmla="*/ 751164 h 3311526"/>
              <a:gd name="connsiteX2680" fmla="*/ 3004166 w 12191989"/>
              <a:gd name="connsiteY2680" fmla="*/ 749990 h 3311526"/>
              <a:gd name="connsiteX2681" fmla="*/ 3005380 w 12191989"/>
              <a:gd name="connsiteY2681" fmla="*/ 748426 h 3311526"/>
              <a:gd name="connsiteX2682" fmla="*/ 3006595 w 12191989"/>
              <a:gd name="connsiteY2682" fmla="*/ 746079 h 3311526"/>
              <a:gd name="connsiteX2683" fmla="*/ 979063 w 12191989"/>
              <a:gd name="connsiteY2683" fmla="*/ 738606 h 3311526"/>
              <a:gd name="connsiteX2684" fmla="*/ 973136 w 12191989"/>
              <a:gd name="connsiteY2684" fmla="*/ 746126 h 3311526"/>
              <a:gd name="connsiteX2685" fmla="*/ 976946 w 12191989"/>
              <a:gd name="connsiteY2685" fmla="*/ 740695 h 3311526"/>
              <a:gd name="connsiteX2686" fmla="*/ 953114 w 12191989"/>
              <a:gd name="connsiteY2686" fmla="*/ 685800 h 3311526"/>
              <a:gd name="connsiteX2687" fmla="*/ 955474 w 12191989"/>
              <a:gd name="connsiteY2687" fmla="*/ 685800 h 3311526"/>
              <a:gd name="connsiteX2688" fmla="*/ 958621 w 12191989"/>
              <a:gd name="connsiteY2688" fmla="*/ 686589 h 3311526"/>
              <a:gd name="connsiteX2689" fmla="*/ 960981 w 12191989"/>
              <a:gd name="connsiteY2689" fmla="*/ 686983 h 3311526"/>
              <a:gd name="connsiteX2690" fmla="*/ 966881 w 12191989"/>
              <a:gd name="connsiteY2690" fmla="*/ 690136 h 3311526"/>
              <a:gd name="connsiteX2691" fmla="*/ 972389 w 12191989"/>
              <a:gd name="connsiteY2691" fmla="*/ 694079 h 3311526"/>
              <a:gd name="connsiteX2692" fmla="*/ 977895 w 12191989"/>
              <a:gd name="connsiteY2692" fmla="*/ 698021 h 3311526"/>
              <a:gd name="connsiteX2693" fmla="*/ 976322 w 12191989"/>
              <a:gd name="connsiteY2693" fmla="*/ 701963 h 3311526"/>
              <a:gd name="connsiteX2694" fmla="*/ 974749 w 12191989"/>
              <a:gd name="connsiteY2694" fmla="*/ 705117 h 3311526"/>
              <a:gd name="connsiteX2695" fmla="*/ 973175 w 12191989"/>
              <a:gd name="connsiteY2695" fmla="*/ 707482 h 3311526"/>
              <a:gd name="connsiteX2696" fmla="*/ 971602 w 12191989"/>
              <a:gd name="connsiteY2696" fmla="*/ 709453 h 3311526"/>
              <a:gd name="connsiteX2697" fmla="*/ 970815 w 12191989"/>
              <a:gd name="connsiteY2697" fmla="*/ 711030 h 3311526"/>
              <a:gd name="connsiteX2698" fmla="*/ 969242 w 12191989"/>
              <a:gd name="connsiteY2698" fmla="*/ 711818 h 3311526"/>
              <a:gd name="connsiteX2699" fmla="*/ 966095 w 12191989"/>
              <a:gd name="connsiteY2699" fmla="*/ 713001 h 3311526"/>
              <a:gd name="connsiteX2700" fmla="*/ 963734 w 12191989"/>
              <a:gd name="connsiteY2700" fmla="*/ 713789 h 3311526"/>
              <a:gd name="connsiteX2701" fmla="*/ 960588 w 12191989"/>
              <a:gd name="connsiteY2701" fmla="*/ 715366 h 3311526"/>
              <a:gd name="connsiteX2702" fmla="*/ 959801 w 12191989"/>
              <a:gd name="connsiteY2702" fmla="*/ 716155 h 3311526"/>
              <a:gd name="connsiteX2703" fmla="*/ 958227 w 12191989"/>
              <a:gd name="connsiteY2703" fmla="*/ 718126 h 3311526"/>
              <a:gd name="connsiteX2704" fmla="*/ 956654 w 12191989"/>
              <a:gd name="connsiteY2704" fmla="*/ 720885 h 3311526"/>
              <a:gd name="connsiteX2705" fmla="*/ 955080 w 12191989"/>
              <a:gd name="connsiteY2705" fmla="*/ 723645 h 3311526"/>
              <a:gd name="connsiteX2706" fmla="*/ 957047 w 12191989"/>
              <a:gd name="connsiteY2706" fmla="*/ 728770 h 3311526"/>
              <a:gd name="connsiteX2707" fmla="*/ 959014 w 12191989"/>
              <a:gd name="connsiteY2707" fmla="*/ 734289 h 3311526"/>
              <a:gd name="connsiteX2708" fmla="*/ 959801 w 12191989"/>
              <a:gd name="connsiteY2708" fmla="*/ 736654 h 3311526"/>
              <a:gd name="connsiteX2709" fmla="*/ 959801 w 12191989"/>
              <a:gd name="connsiteY2709" fmla="*/ 739413 h 3311526"/>
              <a:gd name="connsiteX2710" fmla="*/ 959801 w 12191989"/>
              <a:gd name="connsiteY2710" fmla="*/ 741779 h 3311526"/>
              <a:gd name="connsiteX2711" fmla="*/ 958621 w 12191989"/>
              <a:gd name="connsiteY2711" fmla="*/ 744538 h 3311526"/>
              <a:gd name="connsiteX2712" fmla="*/ 956261 w 12191989"/>
              <a:gd name="connsiteY2712" fmla="*/ 732712 h 3311526"/>
              <a:gd name="connsiteX2713" fmla="*/ 954294 w 12191989"/>
              <a:gd name="connsiteY2713" fmla="*/ 725222 h 3311526"/>
              <a:gd name="connsiteX2714" fmla="*/ 953114 w 12191989"/>
              <a:gd name="connsiteY2714" fmla="*/ 722856 h 3311526"/>
              <a:gd name="connsiteX2715" fmla="*/ 951540 w 12191989"/>
              <a:gd name="connsiteY2715" fmla="*/ 720885 h 3311526"/>
              <a:gd name="connsiteX2716" fmla="*/ 950753 w 12191989"/>
              <a:gd name="connsiteY2716" fmla="*/ 719308 h 3311526"/>
              <a:gd name="connsiteX2717" fmla="*/ 949180 w 12191989"/>
              <a:gd name="connsiteY2717" fmla="*/ 718126 h 3311526"/>
              <a:gd name="connsiteX2718" fmla="*/ 946033 w 12191989"/>
              <a:gd name="connsiteY2718" fmla="*/ 716549 h 3311526"/>
              <a:gd name="connsiteX2719" fmla="*/ 942493 w 12191989"/>
              <a:gd name="connsiteY2719" fmla="*/ 715760 h 3311526"/>
              <a:gd name="connsiteX2720" fmla="*/ 938166 w 12191989"/>
              <a:gd name="connsiteY2720" fmla="*/ 713001 h 3311526"/>
              <a:gd name="connsiteX2721" fmla="*/ 936199 w 12191989"/>
              <a:gd name="connsiteY2721" fmla="*/ 711030 h 3311526"/>
              <a:gd name="connsiteX2722" fmla="*/ 933446 w 12191989"/>
              <a:gd name="connsiteY2722" fmla="*/ 708270 h 3311526"/>
              <a:gd name="connsiteX2723" fmla="*/ 936592 w 12191989"/>
              <a:gd name="connsiteY2723" fmla="*/ 701963 h 3311526"/>
              <a:gd name="connsiteX2724" fmla="*/ 938953 w 12191989"/>
              <a:gd name="connsiteY2724" fmla="*/ 697232 h 3311526"/>
              <a:gd name="connsiteX2725" fmla="*/ 942100 w 12191989"/>
              <a:gd name="connsiteY2725" fmla="*/ 693684 h 3311526"/>
              <a:gd name="connsiteX2726" fmla="*/ 944460 w 12191989"/>
              <a:gd name="connsiteY2726" fmla="*/ 690531 h 3311526"/>
              <a:gd name="connsiteX2727" fmla="*/ 947607 w 12191989"/>
              <a:gd name="connsiteY2727" fmla="*/ 687771 h 3311526"/>
              <a:gd name="connsiteX2728" fmla="*/ 949967 w 12191989"/>
              <a:gd name="connsiteY2728" fmla="*/ 686589 h 3311526"/>
              <a:gd name="connsiteX2729" fmla="*/ 2578397 w 12191989"/>
              <a:gd name="connsiteY2729" fmla="*/ 657225 h 3311526"/>
              <a:gd name="connsiteX2730" fmla="*/ 2584584 w 12191989"/>
              <a:gd name="connsiteY2730" fmla="*/ 679847 h 3311526"/>
              <a:gd name="connsiteX2731" fmla="*/ 2588064 w 12191989"/>
              <a:gd name="connsiteY2731" fmla="*/ 695722 h 3311526"/>
              <a:gd name="connsiteX2732" fmla="*/ 2589224 w 12191989"/>
              <a:gd name="connsiteY2732" fmla="*/ 701278 h 3311526"/>
              <a:gd name="connsiteX2733" fmla="*/ 2589224 w 12191989"/>
              <a:gd name="connsiteY2733" fmla="*/ 705247 h 3311526"/>
              <a:gd name="connsiteX2734" fmla="*/ 2589224 w 12191989"/>
              <a:gd name="connsiteY2734" fmla="*/ 708422 h 3311526"/>
              <a:gd name="connsiteX2735" fmla="*/ 2588064 w 12191989"/>
              <a:gd name="connsiteY2735" fmla="*/ 710406 h 3311526"/>
              <a:gd name="connsiteX2736" fmla="*/ 2586517 w 12191989"/>
              <a:gd name="connsiteY2736" fmla="*/ 711994 h 3311526"/>
              <a:gd name="connsiteX2737" fmla="*/ 2584197 w 12191989"/>
              <a:gd name="connsiteY2737" fmla="*/ 712788 h 3311526"/>
              <a:gd name="connsiteX2738" fmla="*/ 2578397 w 12191989"/>
              <a:gd name="connsiteY2738" fmla="*/ 713581 h 3311526"/>
              <a:gd name="connsiteX2739" fmla="*/ 2569890 w 12191989"/>
              <a:gd name="connsiteY2739" fmla="*/ 714375 h 3311526"/>
              <a:gd name="connsiteX2740" fmla="*/ 2564862 w 12191989"/>
              <a:gd name="connsiteY2740" fmla="*/ 715566 h 3311526"/>
              <a:gd name="connsiteX2741" fmla="*/ 2559061 w 12191989"/>
              <a:gd name="connsiteY2741" fmla="*/ 717550 h 3311526"/>
              <a:gd name="connsiteX2742" fmla="*/ 2560995 w 12191989"/>
              <a:gd name="connsiteY2742" fmla="*/ 710010 h 3311526"/>
              <a:gd name="connsiteX2743" fmla="*/ 2562541 w 12191989"/>
              <a:gd name="connsiteY2743" fmla="*/ 702469 h 3311526"/>
              <a:gd name="connsiteX2744" fmla="*/ 2563316 w 12191989"/>
              <a:gd name="connsiteY2744" fmla="*/ 694135 h 3311526"/>
              <a:gd name="connsiteX2745" fmla="*/ 2564862 w 12191989"/>
              <a:gd name="connsiteY2745" fmla="*/ 686594 h 3311526"/>
              <a:gd name="connsiteX2746" fmla="*/ 2566795 w 12191989"/>
              <a:gd name="connsiteY2746" fmla="*/ 679450 h 3311526"/>
              <a:gd name="connsiteX2747" fmla="*/ 2569890 w 12191989"/>
              <a:gd name="connsiteY2747" fmla="*/ 671910 h 3311526"/>
              <a:gd name="connsiteX2748" fmla="*/ 2573370 w 12191989"/>
              <a:gd name="connsiteY2748" fmla="*/ 664369 h 3311526"/>
              <a:gd name="connsiteX2749" fmla="*/ 2575690 w 12191989"/>
              <a:gd name="connsiteY2749" fmla="*/ 660797 h 3311526"/>
              <a:gd name="connsiteX2750" fmla="*/ 2821541 w 12191989"/>
              <a:gd name="connsiteY2750" fmla="*/ 628650 h 3311526"/>
              <a:gd name="connsiteX2751" fmla="*/ 2823501 w 12191989"/>
              <a:gd name="connsiteY2751" fmla="*/ 628650 h 3311526"/>
              <a:gd name="connsiteX2752" fmla="*/ 2825462 w 12191989"/>
              <a:gd name="connsiteY2752" fmla="*/ 628650 h 3311526"/>
              <a:gd name="connsiteX2753" fmla="*/ 2827423 w 12191989"/>
              <a:gd name="connsiteY2753" fmla="*/ 629432 h 3311526"/>
              <a:gd name="connsiteX2754" fmla="*/ 2829385 w 12191989"/>
              <a:gd name="connsiteY2754" fmla="*/ 629824 h 3311526"/>
              <a:gd name="connsiteX2755" fmla="*/ 2831346 w 12191989"/>
              <a:gd name="connsiteY2755" fmla="*/ 630997 h 3311526"/>
              <a:gd name="connsiteX2756" fmla="*/ 2833698 w 12191989"/>
              <a:gd name="connsiteY2756" fmla="*/ 632170 h 3311526"/>
              <a:gd name="connsiteX2757" fmla="*/ 2829385 w 12191989"/>
              <a:gd name="connsiteY2757" fmla="*/ 641166 h 3311526"/>
              <a:gd name="connsiteX2758" fmla="*/ 2825070 w 12191989"/>
              <a:gd name="connsiteY2758" fmla="*/ 647816 h 3311526"/>
              <a:gd name="connsiteX2759" fmla="*/ 2823110 w 12191989"/>
              <a:gd name="connsiteY2759" fmla="*/ 650162 h 3311526"/>
              <a:gd name="connsiteX2760" fmla="*/ 2821148 w 12191989"/>
              <a:gd name="connsiteY2760" fmla="*/ 652118 h 3311526"/>
              <a:gd name="connsiteX2761" fmla="*/ 2819187 w 12191989"/>
              <a:gd name="connsiteY2761" fmla="*/ 653682 h 3311526"/>
              <a:gd name="connsiteX2762" fmla="*/ 2816441 w 12191989"/>
              <a:gd name="connsiteY2762" fmla="*/ 654856 h 3311526"/>
              <a:gd name="connsiteX2763" fmla="*/ 2814479 w 12191989"/>
              <a:gd name="connsiteY2763" fmla="*/ 655247 h 3311526"/>
              <a:gd name="connsiteX2764" fmla="*/ 2812519 w 12191989"/>
              <a:gd name="connsiteY2764" fmla="*/ 655638 h 3311526"/>
              <a:gd name="connsiteX2765" fmla="*/ 2810559 w 12191989"/>
              <a:gd name="connsiteY2765" fmla="*/ 655638 h 3311526"/>
              <a:gd name="connsiteX2766" fmla="*/ 2808598 w 12191989"/>
              <a:gd name="connsiteY2766" fmla="*/ 655247 h 3311526"/>
              <a:gd name="connsiteX2767" fmla="*/ 2804283 w 12191989"/>
              <a:gd name="connsiteY2767" fmla="*/ 653291 h 3311526"/>
              <a:gd name="connsiteX2768" fmla="*/ 2800362 w 12191989"/>
              <a:gd name="connsiteY2768" fmla="*/ 649771 h 3311526"/>
              <a:gd name="connsiteX2769" fmla="*/ 2804283 w 12191989"/>
              <a:gd name="connsiteY2769" fmla="*/ 643122 h 3311526"/>
              <a:gd name="connsiteX2770" fmla="*/ 2808991 w 12191989"/>
              <a:gd name="connsiteY2770" fmla="*/ 637646 h 3311526"/>
              <a:gd name="connsiteX2771" fmla="*/ 2812913 w 12191989"/>
              <a:gd name="connsiteY2771" fmla="*/ 633344 h 3311526"/>
              <a:gd name="connsiteX2772" fmla="*/ 2817617 w 12191989"/>
              <a:gd name="connsiteY2772" fmla="*/ 630215 h 3311526"/>
              <a:gd name="connsiteX2773" fmla="*/ 2819580 w 12191989"/>
              <a:gd name="connsiteY2773" fmla="*/ 629432 h 3311526"/>
              <a:gd name="connsiteX2774" fmla="*/ 2796316 w 12191989"/>
              <a:gd name="connsiteY2774" fmla="*/ 619125 h 3311526"/>
              <a:gd name="connsiteX2775" fmla="*/ 2797529 w 12191989"/>
              <a:gd name="connsiteY2775" fmla="*/ 619125 h 3311526"/>
              <a:gd name="connsiteX2776" fmla="*/ 2797935 w 12191989"/>
              <a:gd name="connsiteY2776" fmla="*/ 619522 h 3311526"/>
              <a:gd name="connsiteX2777" fmla="*/ 2798339 w 12191989"/>
              <a:gd name="connsiteY2777" fmla="*/ 620316 h 3311526"/>
              <a:gd name="connsiteX2778" fmla="*/ 2799958 w 12191989"/>
              <a:gd name="connsiteY2778" fmla="*/ 623094 h 3311526"/>
              <a:gd name="connsiteX2779" fmla="*/ 2800363 w 12191989"/>
              <a:gd name="connsiteY2779" fmla="*/ 627856 h 3311526"/>
              <a:gd name="connsiteX2780" fmla="*/ 2800363 w 12191989"/>
              <a:gd name="connsiteY2780" fmla="*/ 635000 h 3311526"/>
              <a:gd name="connsiteX2781" fmla="*/ 2798339 w 12191989"/>
              <a:gd name="connsiteY2781" fmla="*/ 632222 h 3311526"/>
              <a:gd name="connsiteX2782" fmla="*/ 2797529 w 12191989"/>
              <a:gd name="connsiteY2782" fmla="*/ 631825 h 3311526"/>
              <a:gd name="connsiteX2783" fmla="*/ 2797124 w 12191989"/>
              <a:gd name="connsiteY2783" fmla="*/ 631825 h 3311526"/>
              <a:gd name="connsiteX2784" fmla="*/ 2796316 w 12191989"/>
              <a:gd name="connsiteY2784" fmla="*/ 631825 h 3311526"/>
              <a:gd name="connsiteX2785" fmla="*/ 2795912 w 12191989"/>
              <a:gd name="connsiteY2785" fmla="*/ 632222 h 3311526"/>
              <a:gd name="connsiteX2786" fmla="*/ 2794698 w 12191989"/>
              <a:gd name="connsiteY2786" fmla="*/ 635000 h 3311526"/>
              <a:gd name="connsiteX2787" fmla="*/ 2794292 w 12191989"/>
              <a:gd name="connsiteY2787" fmla="*/ 641747 h 3311526"/>
              <a:gd name="connsiteX2788" fmla="*/ 2793483 w 12191989"/>
              <a:gd name="connsiteY2788" fmla="*/ 651669 h 3311526"/>
              <a:gd name="connsiteX2789" fmla="*/ 2792270 w 12191989"/>
              <a:gd name="connsiteY2789" fmla="*/ 661194 h 3311526"/>
              <a:gd name="connsiteX2790" fmla="*/ 2791864 w 12191989"/>
              <a:gd name="connsiteY2790" fmla="*/ 665163 h 3311526"/>
              <a:gd name="connsiteX2791" fmla="*/ 2790245 w 12191989"/>
              <a:gd name="connsiteY2791" fmla="*/ 668338 h 3311526"/>
              <a:gd name="connsiteX2792" fmla="*/ 2788627 w 12191989"/>
              <a:gd name="connsiteY2792" fmla="*/ 670322 h 3311526"/>
              <a:gd name="connsiteX2793" fmla="*/ 2787817 w 12191989"/>
              <a:gd name="connsiteY2793" fmla="*/ 671513 h 3311526"/>
              <a:gd name="connsiteX2794" fmla="*/ 2786602 w 12191989"/>
              <a:gd name="connsiteY2794" fmla="*/ 671513 h 3311526"/>
              <a:gd name="connsiteX2795" fmla="*/ 2785390 w 12191989"/>
              <a:gd name="connsiteY2795" fmla="*/ 671513 h 3311526"/>
              <a:gd name="connsiteX2796" fmla="*/ 2784175 w 12191989"/>
              <a:gd name="connsiteY2796" fmla="*/ 670322 h 3311526"/>
              <a:gd name="connsiteX2797" fmla="*/ 2780937 w 12191989"/>
              <a:gd name="connsiteY2797" fmla="*/ 667941 h 3311526"/>
              <a:gd name="connsiteX2798" fmla="*/ 2779723 w 12191989"/>
              <a:gd name="connsiteY2798" fmla="*/ 664369 h 3311526"/>
              <a:gd name="connsiteX2799" fmla="*/ 2779723 w 12191989"/>
              <a:gd name="connsiteY2799" fmla="*/ 659607 h 3311526"/>
              <a:gd name="connsiteX2800" fmla="*/ 2780533 w 12191989"/>
              <a:gd name="connsiteY2800" fmla="*/ 655241 h 3311526"/>
              <a:gd name="connsiteX2801" fmla="*/ 2781344 w 12191989"/>
              <a:gd name="connsiteY2801" fmla="*/ 649685 h 3311526"/>
              <a:gd name="connsiteX2802" fmla="*/ 2782961 w 12191989"/>
              <a:gd name="connsiteY2802" fmla="*/ 644128 h 3311526"/>
              <a:gd name="connsiteX2803" fmla="*/ 2784985 w 12191989"/>
              <a:gd name="connsiteY2803" fmla="*/ 638572 h 3311526"/>
              <a:gd name="connsiteX2804" fmla="*/ 2787008 w 12191989"/>
              <a:gd name="connsiteY2804" fmla="*/ 633413 h 3311526"/>
              <a:gd name="connsiteX2805" fmla="*/ 2789032 w 12191989"/>
              <a:gd name="connsiteY2805" fmla="*/ 628650 h 3311526"/>
              <a:gd name="connsiteX2806" fmla="*/ 2791054 w 12191989"/>
              <a:gd name="connsiteY2806" fmla="*/ 624681 h 3311526"/>
              <a:gd name="connsiteX2807" fmla="*/ 2793483 w 12191989"/>
              <a:gd name="connsiteY2807" fmla="*/ 621506 h 3311526"/>
              <a:gd name="connsiteX2808" fmla="*/ 2795506 w 12191989"/>
              <a:gd name="connsiteY2808" fmla="*/ 619522 h 3311526"/>
              <a:gd name="connsiteX2809" fmla="*/ 812882 w 12191989"/>
              <a:gd name="connsiteY2809" fmla="*/ 617538 h 3311526"/>
              <a:gd name="connsiteX2810" fmla="*/ 816085 w 12191989"/>
              <a:gd name="connsiteY2810" fmla="*/ 617538 h 3311526"/>
              <a:gd name="connsiteX2811" fmla="*/ 818488 w 12191989"/>
              <a:gd name="connsiteY2811" fmla="*/ 619126 h 3311526"/>
              <a:gd name="connsiteX2812" fmla="*/ 821692 w 12191989"/>
              <a:gd name="connsiteY2812" fmla="*/ 620713 h 3311526"/>
              <a:gd name="connsiteX2813" fmla="*/ 824094 w 12191989"/>
              <a:gd name="connsiteY2813" fmla="*/ 623094 h 3311526"/>
              <a:gd name="connsiteX2814" fmla="*/ 826897 w 12191989"/>
              <a:gd name="connsiteY2814" fmla="*/ 626269 h 3311526"/>
              <a:gd name="connsiteX2815" fmla="*/ 832504 w 12191989"/>
              <a:gd name="connsiteY2815" fmla="*/ 632223 h 3311526"/>
              <a:gd name="connsiteX2816" fmla="*/ 838110 w 12191989"/>
              <a:gd name="connsiteY2816" fmla="*/ 638573 h 3311526"/>
              <a:gd name="connsiteX2817" fmla="*/ 840512 w 12191989"/>
              <a:gd name="connsiteY2817" fmla="*/ 640557 h 3311526"/>
              <a:gd name="connsiteX2818" fmla="*/ 843716 w 12191989"/>
              <a:gd name="connsiteY2818" fmla="*/ 641351 h 3311526"/>
              <a:gd name="connsiteX2819" fmla="*/ 846119 w 12191989"/>
              <a:gd name="connsiteY2819" fmla="*/ 642144 h 3311526"/>
              <a:gd name="connsiteX2820" fmla="*/ 849323 w 12191989"/>
              <a:gd name="connsiteY2820" fmla="*/ 641351 h 3311526"/>
              <a:gd name="connsiteX2821" fmla="*/ 843716 w 12191989"/>
              <a:gd name="connsiteY2821" fmla="*/ 646907 h 3311526"/>
              <a:gd name="connsiteX2822" fmla="*/ 840512 w 12191989"/>
              <a:gd name="connsiteY2822" fmla="*/ 649288 h 3311526"/>
              <a:gd name="connsiteX2823" fmla="*/ 838110 w 12191989"/>
              <a:gd name="connsiteY2823" fmla="*/ 651273 h 3311526"/>
              <a:gd name="connsiteX2824" fmla="*/ 834906 w 12191989"/>
              <a:gd name="connsiteY2824" fmla="*/ 652066 h 3311526"/>
              <a:gd name="connsiteX2825" fmla="*/ 832504 w 12191989"/>
              <a:gd name="connsiteY2825" fmla="*/ 652463 h 3311526"/>
              <a:gd name="connsiteX2826" fmla="*/ 829300 w 12191989"/>
              <a:gd name="connsiteY2826" fmla="*/ 652463 h 3311526"/>
              <a:gd name="connsiteX2827" fmla="*/ 826897 w 12191989"/>
              <a:gd name="connsiteY2827" fmla="*/ 652066 h 3311526"/>
              <a:gd name="connsiteX2828" fmla="*/ 823694 w 12191989"/>
              <a:gd name="connsiteY2828" fmla="*/ 651273 h 3311526"/>
              <a:gd name="connsiteX2829" fmla="*/ 821291 w 12191989"/>
              <a:gd name="connsiteY2829" fmla="*/ 649685 h 3311526"/>
              <a:gd name="connsiteX2830" fmla="*/ 818087 w 12191989"/>
              <a:gd name="connsiteY2830" fmla="*/ 646907 h 3311526"/>
              <a:gd name="connsiteX2831" fmla="*/ 815685 w 12191989"/>
              <a:gd name="connsiteY2831" fmla="*/ 644129 h 3311526"/>
              <a:gd name="connsiteX2832" fmla="*/ 812882 w 12191989"/>
              <a:gd name="connsiteY2832" fmla="*/ 640557 h 3311526"/>
              <a:gd name="connsiteX2833" fmla="*/ 810078 w 12191989"/>
              <a:gd name="connsiteY2833" fmla="*/ 635794 h 3311526"/>
              <a:gd name="connsiteX2834" fmla="*/ 807275 w 12191989"/>
              <a:gd name="connsiteY2834" fmla="*/ 630238 h 3311526"/>
              <a:gd name="connsiteX2835" fmla="*/ 804873 w 12191989"/>
              <a:gd name="connsiteY2835" fmla="*/ 624285 h 3311526"/>
              <a:gd name="connsiteX2836" fmla="*/ 807275 w 12191989"/>
              <a:gd name="connsiteY2836" fmla="*/ 620713 h 3311526"/>
              <a:gd name="connsiteX2837" fmla="*/ 810479 w 12191989"/>
              <a:gd name="connsiteY2837" fmla="*/ 618729 h 3311526"/>
              <a:gd name="connsiteX2838" fmla="*/ 8732752 w 12191989"/>
              <a:gd name="connsiteY2838" fmla="*/ 598488 h 3311526"/>
              <a:gd name="connsiteX2839" fmla="*/ 8735398 w 12191989"/>
              <a:gd name="connsiteY2839" fmla="*/ 598488 h 3311526"/>
              <a:gd name="connsiteX2840" fmla="*/ 8737288 w 12191989"/>
              <a:gd name="connsiteY2840" fmla="*/ 602508 h 3311526"/>
              <a:gd name="connsiteX2841" fmla="*/ 8738044 w 12191989"/>
              <a:gd name="connsiteY2841" fmla="*/ 606529 h 3311526"/>
              <a:gd name="connsiteX2842" fmla="*/ 8739178 w 12191989"/>
              <a:gd name="connsiteY2842" fmla="*/ 610147 h 3311526"/>
              <a:gd name="connsiteX2843" fmla="*/ 8739178 w 12191989"/>
              <a:gd name="connsiteY2843" fmla="*/ 614167 h 3311526"/>
              <a:gd name="connsiteX2844" fmla="*/ 8739178 w 12191989"/>
              <a:gd name="connsiteY2844" fmla="*/ 618188 h 3311526"/>
              <a:gd name="connsiteX2845" fmla="*/ 8738800 w 12191989"/>
              <a:gd name="connsiteY2845" fmla="*/ 621806 h 3311526"/>
              <a:gd name="connsiteX2846" fmla="*/ 8736532 w 12191989"/>
              <a:gd name="connsiteY2846" fmla="*/ 629847 h 3311526"/>
              <a:gd name="connsiteX2847" fmla="*/ 8732374 w 12191989"/>
              <a:gd name="connsiteY2847" fmla="*/ 645124 h 3311526"/>
              <a:gd name="connsiteX2848" fmla="*/ 8730863 w 12191989"/>
              <a:gd name="connsiteY2848" fmla="*/ 652360 h 3311526"/>
              <a:gd name="connsiteX2849" fmla="*/ 8730107 w 12191989"/>
              <a:gd name="connsiteY2849" fmla="*/ 656381 h 3311526"/>
              <a:gd name="connsiteX2850" fmla="*/ 8730107 w 12191989"/>
              <a:gd name="connsiteY2850" fmla="*/ 660401 h 3311526"/>
              <a:gd name="connsiteX2851" fmla="*/ 8727839 w 12191989"/>
              <a:gd name="connsiteY2851" fmla="*/ 655979 h 3311526"/>
              <a:gd name="connsiteX2852" fmla="*/ 8726705 w 12191989"/>
              <a:gd name="connsiteY2852" fmla="*/ 651154 h 3311526"/>
              <a:gd name="connsiteX2853" fmla="*/ 8725571 w 12191989"/>
              <a:gd name="connsiteY2853" fmla="*/ 645928 h 3311526"/>
              <a:gd name="connsiteX2854" fmla="*/ 8724437 w 12191989"/>
              <a:gd name="connsiteY2854" fmla="*/ 641104 h 3311526"/>
              <a:gd name="connsiteX2855" fmla="*/ 8723303 w 12191989"/>
              <a:gd name="connsiteY2855" fmla="*/ 630249 h 3311526"/>
              <a:gd name="connsiteX2856" fmla="*/ 8723303 w 12191989"/>
              <a:gd name="connsiteY2856" fmla="*/ 620600 h 3311526"/>
              <a:gd name="connsiteX2857" fmla="*/ 8723681 w 12191989"/>
              <a:gd name="connsiteY2857" fmla="*/ 615776 h 3311526"/>
              <a:gd name="connsiteX2858" fmla="*/ 8724437 w 12191989"/>
              <a:gd name="connsiteY2858" fmla="*/ 611755 h 3311526"/>
              <a:gd name="connsiteX2859" fmla="*/ 8725571 w 12191989"/>
              <a:gd name="connsiteY2859" fmla="*/ 607735 h 3311526"/>
              <a:gd name="connsiteX2860" fmla="*/ 8727083 w 12191989"/>
              <a:gd name="connsiteY2860" fmla="*/ 604519 h 3311526"/>
              <a:gd name="connsiteX2861" fmla="*/ 8728595 w 12191989"/>
              <a:gd name="connsiteY2861" fmla="*/ 601704 h 3311526"/>
              <a:gd name="connsiteX2862" fmla="*/ 8730485 w 12191989"/>
              <a:gd name="connsiteY2862" fmla="*/ 599694 h 3311526"/>
              <a:gd name="connsiteX2863" fmla="*/ 7930347 w 12191989"/>
              <a:gd name="connsiteY2863" fmla="*/ 595313 h 3311526"/>
              <a:gd name="connsiteX2864" fmla="*/ 7933522 w 12191989"/>
              <a:gd name="connsiteY2864" fmla="*/ 595710 h 3311526"/>
              <a:gd name="connsiteX2865" fmla="*/ 7935903 w 12191989"/>
              <a:gd name="connsiteY2865" fmla="*/ 597298 h 3311526"/>
              <a:gd name="connsiteX2866" fmla="*/ 7935109 w 12191989"/>
              <a:gd name="connsiteY2866" fmla="*/ 603251 h 3311526"/>
              <a:gd name="connsiteX2867" fmla="*/ 7933918 w 12191989"/>
              <a:gd name="connsiteY2867" fmla="*/ 609601 h 3311526"/>
              <a:gd name="connsiteX2868" fmla="*/ 7929950 w 12191989"/>
              <a:gd name="connsiteY2868" fmla="*/ 621110 h 3311526"/>
              <a:gd name="connsiteX2869" fmla="*/ 7925981 w 12191989"/>
              <a:gd name="connsiteY2869" fmla="*/ 632620 h 3311526"/>
              <a:gd name="connsiteX2870" fmla="*/ 7924393 w 12191989"/>
              <a:gd name="connsiteY2870" fmla="*/ 638573 h 3311526"/>
              <a:gd name="connsiteX2871" fmla="*/ 7923997 w 12191989"/>
              <a:gd name="connsiteY2871" fmla="*/ 644526 h 3311526"/>
              <a:gd name="connsiteX2872" fmla="*/ 7921218 w 12191989"/>
              <a:gd name="connsiteY2872" fmla="*/ 639764 h 3311526"/>
              <a:gd name="connsiteX2873" fmla="*/ 7919631 w 12191989"/>
              <a:gd name="connsiteY2873" fmla="*/ 635398 h 3311526"/>
              <a:gd name="connsiteX2874" fmla="*/ 7918837 w 12191989"/>
              <a:gd name="connsiteY2874" fmla="*/ 631429 h 3311526"/>
              <a:gd name="connsiteX2875" fmla="*/ 7918043 w 12191989"/>
              <a:gd name="connsiteY2875" fmla="*/ 626667 h 3311526"/>
              <a:gd name="connsiteX2876" fmla="*/ 7917647 w 12191989"/>
              <a:gd name="connsiteY2876" fmla="*/ 622301 h 3311526"/>
              <a:gd name="connsiteX2877" fmla="*/ 7917250 w 12191989"/>
              <a:gd name="connsiteY2877" fmla="*/ 617935 h 3311526"/>
              <a:gd name="connsiteX2878" fmla="*/ 7915662 w 12191989"/>
              <a:gd name="connsiteY2878" fmla="*/ 613570 h 3311526"/>
              <a:gd name="connsiteX2879" fmla="*/ 7913678 w 12191989"/>
              <a:gd name="connsiteY2879" fmla="*/ 608807 h 3311526"/>
              <a:gd name="connsiteX2880" fmla="*/ 7916853 w 12191989"/>
              <a:gd name="connsiteY2880" fmla="*/ 605235 h 3311526"/>
              <a:gd name="connsiteX2881" fmla="*/ 7919234 w 12191989"/>
              <a:gd name="connsiteY2881" fmla="*/ 601663 h 3311526"/>
              <a:gd name="connsiteX2882" fmla="*/ 7922409 w 12191989"/>
              <a:gd name="connsiteY2882" fmla="*/ 599282 h 3311526"/>
              <a:gd name="connsiteX2883" fmla="*/ 7924790 w 12191989"/>
              <a:gd name="connsiteY2883" fmla="*/ 597298 h 3311526"/>
              <a:gd name="connsiteX2884" fmla="*/ 7927965 w 12191989"/>
              <a:gd name="connsiteY2884" fmla="*/ 595710 h 3311526"/>
              <a:gd name="connsiteX2885" fmla="*/ 2459136 w 12191989"/>
              <a:gd name="connsiteY2885" fmla="*/ 585788 h 3311526"/>
              <a:gd name="connsiteX2886" fmla="*/ 2457164 w 12191989"/>
              <a:gd name="connsiteY2886" fmla="*/ 591045 h 3311526"/>
              <a:gd name="connsiteX2887" fmla="*/ 2456376 w 12191989"/>
              <a:gd name="connsiteY2887" fmla="*/ 595089 h 3311526"/>
              <a:gd name="connsiteX2888" fmla="*/ 2457164 w 12191989"/>
              <a:gd name="connsiteY2888" fmla="*/ 598324 h 3311526"/>
              <a:gd name="connsiteX2889" fmla="*/ 2457559 w 12191989"/>
              <a:gd name="connsiteY2889" fmla="*/ 601558 h 3311526"/>
              <a:gd name="connsiteX2890" fmla="*/ 2459136 w 12191989"/>
              <a:gd name="connsiteY2890" fmla="*/ 603580 h 3311526"/>
              <a:gd name="connsiteX2891" fmla="*/ 2461108 w 12191989"/>
              <a:gd name="connsiteY2891" fmla="*/ 605602 h 3311526"/>
              <a:gd name="connsiteX2892" fmla="*/ 2465445 w 12191989"/>
              <a:gd name="connsiteY2892" fmla="*/ 609241 h 3311526"/>
              <a:gd name="connsiteX2893" fmla="*/ 2470176 w 12191989"/>
              <a:gd name="connsiteY2893" fmla="*/ 612072 h 3311526"/>
              <a:gd name="connsiteX2894" fmla="*/ 2472148 w 12191989"/>
              <a:gd name="connsiteY2894" fmla="*/ 613690 h 3311526"/>
              <a:gd name="connsiteX2895" fmla="*/ 2473725 w 12191989"/>
              <a:gd name="connsiteY2895" fmla="*/ 615711 h 3311526"/>
              <a:gd name="connsiteX2896" fmla="*/ 2474908 w 12191989"/>
              <a:gd name="connsiteY2896" fmla="*/ 618542 h 3311526"/>
              <a:gd name="connsiteX2897" fmla="*/ 2474908 w 12191989"/>
              <a:gd name="connsiteY2897" fmla="*/ 621777 h 3311526"/>
              <a:gd name="connsiteX2898" fmla="*/ 2474119 w 12191989"/>
              <a:gd name="connsiteY2898" fmla="*/ 624607 h 3311526"/>
              <a:gd name="connsiteX2899" fmla="*/ 2472542 w 12191989"/>
              <a:gd name="connsiteY2899" fmla="*/ 628651 h 3311526"/>
              <a:gd name="connsiteX2900" fmla="*/ 2468993 w 12191989"/>
              <a:gd name="connsiteY2900" fmla="*/ 626629 h 3311526"/>
              <a:gd name="connsiteX2901" fmla="*/ 2465445 w 12191989"/>
              <a:gd name="connsiteY2901" fmla="*/ 624607 h 3311526"/>
              <a:gd name="connsiteX2902" fmla="*/ 2461502 w 12191989"/>
              <a:gd name="connsiteY2902" fmla="*/ 623799 h 3311526"/>
              <a:gd name="connsiteX2903" fmla="*/ 2457164 w 12191989"/>
              <a:gd name="connsiteY2903" fmla="*/ 622181 h 3311526"/>
              <a:gd name="connsiteX2904" fmla="*/ 2439028 w 12191989"/>
              <a:gd name="connsiteY2904" fmla="*/ 618542 h 3311526"/>
              <a:gd name="connsiteX2905" fmla="*/ 2434296 w 12191989"/>
              <a:gd name="connsiteY2905" fmla="*/ 616924 h 3311526"/>
              <a:gd name="connsiteX2906" fmla="*/ 2430354 w 12191989"/>
              <a:gd name="connsiteY2906" fmla="*/ 615307 h 3311526"/>
              <a:gd name="connsiteX2907" fmla="*/ 2426805 w 12191989"/>
              <a:gd name="connsiteY2907" fmla="*/ 613690 h 3311526"/>
              <a:gd name="connsiteX2908" fmla="*/ 2423257 w 12191989"/>
              <a:gd name="connsiteY2908" fmla="*/ 611263 h 3311526"/>
              <a:gd name="connsiteX2909" fmla="*/ 2420102 w 12191989"/>
              <a:gd name="connsiteY2909" fmla="*/ 608837 h 3311526"/>
              <a:gd name="connsiteX2910" fmla="*/ 2417737 w 12191989"/>
              <a:gd name="connsiteY2910" fmla="*/ 605198 h 3311526"/>
              <a:gd name="connsiteX2911" fmla="*/ 2415765 w 12191989"/>
              <a:gd name="connsiteY2911" fmla="*/ 600750 h 3311526"/>
              <a:gd name="connsiteX2912" fmla="*/ 2414582 w 12191989"/>
              <a:gd name="connsiteY2912" fmla="*/ 595897 h 3311526"/>
              <a:gd name="connsiteX2913" fmla="*/ 2417737 w 12191989"/>
              <a:gd name="connsiteY2913" fmla="*/ 599941 h 3311526"/>
              <a:gd name="connsiteX2914" fmla="*/ 2420891 w 12191989"/>
              <a:gd name="connsiteY2914" fmla="*/ 602367 h 3311526"/>
              <a:gd name="connsiteX2915" fmla="*/ 2424440 w 12191989"/>
              <a:gd name="connsiteY2915" fmla="*/ 604389 h 3311526"/>
              <a:gd name="connsiteX2916" fmla="*/ 2427200 w 12191989"/>
              <a:gd name="connsiteY2916" fmla="*/ 605602 h 3311526"/>
              <a:gd name="connsiteX2917" fmla="*/ 2430748 w 12191989"/>
              <a:gd name="connsiteY2917" fmla="*/ 605602 h 3311526"/>
              <a:gd name="connsiteX2918" fmla="*/ 2433902 w 12191989"/>
              <a:gd name="connsiteY2918" fmla="*/ 605198 h 3311526"/>
              <a:gd name="connsiteX2919" fmla="*/ 2437451 w 12191989"/>
              <a:gd name="connsiteY2919" fmla="*/ 603985 h 3311526"/>
              <a:gd name="connsiteX2920" fmla="*/ 2440605 w 12191989"/>
              <a:gd name="connsiteY2920" fmla="*/ 602772 h 3311526"/>
              <a:gd name="connsiteX2921" fmla="*/ 2443365 w 12191989"/>
              <a:gd name="connsiteY2921" fmla="*/ 600750 h 3311526"/>
              <a:gd name="connsiteX2922" fmla="*/ 2446125 w 12191989"/>
              <a:gd name="connsiteY2922" fmla="*/ 598728 h 3311526"/>
              <a:gd name="connsiteX2923" fmla="*/ 2451645 w 12191989"/>
              <a:gd name="connsiteY2923" fmla="*/ 594280 h 3311526"/>
              <a:gd name="connsiteX2924" fmla="*/ 2455588 w 12191989"/>
              <a:gd name="connsiteY2924" fmla="*/ 589427 h 3311526"/>
              <a:gd name="connsiteX2925" fmla="*/ 2499129 w 12191989"/>
              <a:gd name="connsiteY2925" fmla="*/ 568325 h 3311526"/>
              <a:gd name="connsiteX2926" fmla="*/ 2501877 w 12191989"/>
              <a:gd name="connsiteY2926" fmla="*/ 570672 h 3311526"/>
              <a:gd name="connsiteX2927" fmla="*/ 2503840 w 12191989"/>
              <a:gd name="connsiteY2927" fmla="*/ 572628 h 3311526"/>
              <a:gd name="connsiteX2928" fmla="*/ 2508159 w 12191989"/>
              <a:gd name="connsiteY2928" fmla="*/ 575757 h 3311526"/>
              <a:gd name="connsiteX2929" fmla="*/ 2512871 w 12191989"/>
              <a:gd name="connsiteY2929" fmla="*/ 577712 h 3311526"/>
              <a:gd name="connsiteX2930" fmla="*/ 2517189 w 12191989"/>
              <a:gd name="connsiteY2930" fmla="*/ 579277 h 3311526"/>
              <a:gd name="connsiteX2931" fmla="*/ 2526220 w 12191989"/>
              <a:gd name="connsiteY2931" fmla="*/ 580841 h 3311526"/>
              <a:gd name="connsiteX2932" fmla="*/ 2530931 w 12191989"/>
              <a:gd name="connsiteY2932" fmla="*/ 582797 h 3311526"/>
              <a:gd name="connsiteX2933" fmla="*/ 2535249 w 12191989"/>
              <a:gd name="connsiteY2933" fmla="*/ 584753 h 3311526"/>
              <a:gd name="connsiteX2934" fmla="*/ 2533285 w 12191989"/>
              <a:gd name="connsiteY2934" fmla="*/ 588273 h 3311526"/>
              <a:gd name="connsiteX2935" fmla="*/ 2530931 w 12191989"/>
              <a:gd name="connsiteY2935" fmla="*/ 590228 h 3311526"/>
              <a:gd name="connsiteX2936" fmla="*/ 2528182 w 12191989"/>
              <a:gd name="connsiteY2936" fmla="*/ 592184 h 3311526"/>
              <a:gd name="connsiteX2937" fmla="*/ 2526220 w 12191989"/>
              <a:gd name="connsiteY2937" fmla="*/ 593749 h 3311526"/>
              <a:gd name="connsiteX2938" fmla="*/ 2523863 w 12191989"/>
              <a:gd name="connsiteY2938" fmla="*/ 594140 h 3311526"/>
              <a:gd name="connsiteX2939" fmla="*/ 2521900 w 12191989"/>
              <a:gd name="connsiteY2939" fmla="*/ 594922 h 3311526"/>
              <a:gd name="connsiteX2940" fmla="*/ 2516798 w 12191989"/>
              <a:gd name="connsiteY2940" fmla="*/ 595313 h 3311526"/>
              <a:gd name="connsiteX2941" fmla="*/ 2507767 w 12191989"/>
              <a:gd name="connsiteY2941" fmla="*/ 594140 h 3311526"/>
              <a:gd name="connsiteX2942" fmla="*/ 2503055 w 12191989"/>
              <a:gd name="connsiteY2942" fmla="*/ 594140 h 3311526"/>
              <a:gd name="connsiteX2943" fmla="*/ 2501092 w 12191989"/>
              <a:gd name="connsiteY2943" fmla="*/ 594922 h 3311526"/>
              <a:gd name="connsiteX2944" fmla="*/ 2498736 w 12191989"/>
              <a:gd name="connsiteY2944" fmla="*/ 595313 h 3311526"/>
              <a:gd name="connsiteX2945" fmla="*/ 2500306 w 12191989"/>
              <a:gd name="connsiteY2945" fmla="*/ 592184 h 3311526"/>
              <a:gd name="connsiteX2946" fmla="*/ 2500700 w 12191989"/>
              <a:gd name="connsiteY2946" fmla="*/ 588664 h 3311526"/>
              <a:gd name="connsiteX2947" fmla="*/ 2500306 w 12191989"/>
              <a:gd name="connsiteY2947" fmla="*/ 585144 h 3311526"/>
              <a:gd name="connsiteX2948" fmla="*/ 2499523 w 12191989"/>
              <a:gd name="connsiteY2948" fmla="*/ 581624 h 3311526"/>
              <a:gd name="connsiteX2949" fmla="*/ 2498736 w 12191989"/>
              <a:gd name="connsiteY2949" fmla="*/ 575365 h 3311526"/>
              <a:gd name="connsiteX2950" fmla="*/ 2498736 w 12191989"/>
              <a:gd name="connsiteY2950" fmla="*/ 571845 h 3311526"/>
              <a:gd name="connsiteX2951" fmla="*/ 2478701 w 12191989"/>
              <a:gd name="connsiteY2951" fmla="*/ 546100 h 3311526"/>
              <a:gd name="connsiteX2952" fmla="*/ 2481403 w 12191989"/>
              <a:gd name="connsiteY2952" fmla="*/ 546100 h 3311526"/>
              <a:gd name="connsiteX2953" fmla="*/ 2482562 w 12191989"/>
              <a:gd name="connsiteY2953" fmla="*/ 549298 h 3311526"/>
              <a:gd name="connsiteX2954" fmla="*/ 2483721 w 12191989"/>
              <a:gd name="connsiteY2954" fmla="*/ 553295 h 3311526"/>
              <a:gd name="connsiteX2955" fmla="*/ 2484879 w 12191989"/>
              <a:gd name="connsiteY2955" fmla="*/ 562489 h 3311526"/>
              <a:gd name="connsiteX2956" fmla="*/ 2486038 w 12191989"/>
              <a:gd name="connsiteY2956" fmla="*/ 572083 h 3311526"/>
              <a:gd name="connsiteX2957" fmla="*/ 2485651 w 12191989"/>
              <a:gd name="connsiteY2957" fmla="*/ 582476 h 3311526"/>
              <a:gd name="connsiteX2958" fmla="*/ 2484879 w 12191989"/>
              <a:gd name="connsiteY2958" fmla="*/ 586873 h 3311526"/>
              <a:gd name="connsiteX2959" fmla="*/ 2484492 w 12191989"/>
              <a:gd name="connsiteY2959" fmla="*/ 591670 h 3311526"/>
              <a:gd name="connsiteX2960" fmla="*/ 2482949 w 12191989"/>
              <a:gd name="connsiteY2960" fmla="*/ 595267 h 3311526"/>
              <a:gd name="connsiteX2961" fmla="*/ 2482177 w 12191989"/>
              <a:gd name="connsiteY2961" fmla="*/ 598066 h 3311526"/>
              <a:gd name="connsiteX2962" fmla="*/ 2480245 w 12191989"/>
              <a:gd name="connsiteY2962" fmla="*/ 600064 h 3311526"/>
              <a:gd name="connsiteX2963" fmla="*/ 2477929 w 12191989"/>
              <a:gd name="connsiteY2963" fmla="*/ 601663 h 3311526"/>
              <a:gd name="connsiteX2964" fmla="*/ 2475998 w 12191989"/>
              <a:gd name="connsiteY2964" fmla="*/ 601663 h 3311526"/>
              <a:gd name="connsiteX2965" fmla="*/ 2473294 w 12191989"/>
              <a:gd name="connsiteY2965" fmla="*/ 600864 h 3311526"/>
              <a:gd name="connsiteX2966" fmla="*/ 2473681 w 12191989"/>
              <a:gd name="connsiteY2966" fmla="*/ 596467 h 3311526"/>
              <a:gd name="connsiteX2967" fmla="*/ 2473681 w 12191989"/>
              <a:gd name="connsiteY2967" fmla="*/ 592469 h 3311526"/>
              <a:gd name="connsiteX2968" fmla="*/ 2473294 w 12191989"/>
              <a:gd name="connsiteY2968" fmla="*/ 583275 h 3311526"/>
              <a:gd name="connsiteX2969" fmla="*/ 2471749 w 12191989"/>
              <a:gd name="connsiteY2969" fmla="*/ 564888 h 3311526"/>
              <a:gd name="connsiteX2970" fmla="*/ 2471749 w 12191989"/>
              <a:gd name="connsiteY2970" fmla="*/ 557293 h 3311526"/>
              <a:gd name="connsiteX2971" fmla="*/ 2472137 w 12191989"/>
              <a:gd name="connsiteY2971" fmla="*/ 553695 h 3311526"/>
              <a:gd name="connsiteX2972" fmla="*/ 2473294 w 12191989"/>
              <a:gd name="connsiteY2972" fmla="*/ 550497 h 3311526"/>
              <a:gd name="connsiteX2973" fmla="*/ 2474067 w 12191989"/>
              <a:gd name="connsiteY2973" fmla="*/ 548499 h 3311526"/>
              <a:gd name="connsiteX2974" fmla="*/ 2475998 w 12191989"/>
              <a:gd name="connsiteY2974" fmla="*/ 546900 h 3311526"/>
              <a:gd name="connsiteX2975" fmla="*/ 6251417 w 12191989"/>
              <a:gd name="connsiteY2975" fmla="*/ 539750 h 3311526"/>
              <a:gd name="connsiteX2976" fmla="*/ 6253428 w 12191989"/>
              <a:gd name="connsiteY2976" fmla="*/ 539750 h 3311526"/>
              <a:gd name="connsiteX2977" fmla="*/ 6255439 w 12191989"/>
              <a:gd name="connsiteY2977" fmla="*/ 539750 h 3311526"/>
              <a:gd name="connsiteX2978" fmla="*/ 6257047 w 12191989"/>
              <a:gd name="connsiteY2978" fmla="*/ 540139 h 3311526"/>
              <a:gd name="connsiteX2979" fmla="*/ 6259058 w 12191989"/>
              <a:gd name="connsiteY2979" fmla="*/ 541305 h 3311526"/>
              <a:gd name="connsiteX2980" fmla="*/ 6260667 w 12191989"/>
              <a:gd name="connsiteY2980" fmla="*/ 542083 h 3311526"/>
              <a:gd name="connsiteX2981" fmla="*/ 6262678 w 12191989"/>
              <a:gd name="connsiteY2981" fmla="*/ 544027 h 3311526"/>
              <a:gd name="connsiteX2982" fmla="*/ 6261471 w 12191989"/>
              <a:gd name="connsiteY2982" fmla="*/ 550636 h 3311526"/>
              <a:gd name="connsiteX2983" fmla="*/ 6260667 w 12191989"/>
              <a:gd name="connsiteY2983" fmla="*/ 556856 h 3311526"/>
              <a:gd name="connsiteX2984" fmla="*/ 6259058 w 12191989"/>
              <a:gd name="connsiteY2984" fmla="*/ 570463 h 3311526"/>
              <a:gd name="connsiteX2985" fmla="*/ 6257047 w 12191989"/>
              <a:gd name="connsiteY2985" fmla="*/ 583682 h 3311526"/>
              <a:gd name="connsiteX2986" fmla="*/ 6255439 w 12191989"/>
              <a:gd name="connsiteY2986" fmla="*/ 590291 h 3311526"/>
              <a:gd name="connsiteX2987" fmla="*/ 6253428 w 12191989"/>
              <a:gd name="connsiteY2987" fmla="*/ 596900 h 3311526"/>
              <a:gd name="connsiteX2988" fmla="*/ 6249808 w 12191989"/>
              <a:gd name="connsiteY2988" fmla="*/ 591846 h 3311526"/>
              <a:gd name="connsiteX2989" fmla="*/ 6247395 w 12191989"/>
              <a:gd name="connsiteY2989" fmla="*/ 587958 h 3311526"/>
              <a:gd name="connsiteX2990" fmla="*/ 6245786 w 12191989"/>
              <a:gd name="connsiteY2990" fmla="*/ 583682 h 3311526"/>
              <a:gd name="connsiteX2991" fmla="*/ 6244982 w 12191989"/>
              <a:gd name="connsiteY2991" fmla="*/ 580960 h 3311526"/>
              <a:gd name="connsiteX2992" fmla="*/ 6244982 w 12191989"/>
              <a:gd name="connsiteY2992" fmla="*/ 577850 h 3311526"/>
              <a:gd name="connsiteX2993" fmla="*/ 6245786 w 12191989"/>
              <a:gd name="connsiteY2993" fmla="*/ 575906 h 3311526"/>
              <a:gd name="connsiteX2994" fmla="*/ 6246591 w 12191989"/>
              <a:gd name="connsiteY2994" fmla="*/ 573574 h 3311526"/>
              <a:gd name="connsiteX2995" fmla="*/ 6247797 w 12191989"/>
              <a:gd name="connsiteY2995" fmla="*/ 571630 h 3311526"/>
              <a:gd name="connsiteX2996" fmla="*/ 6251417 w 12191989"/>
              <a:gd name="connsiteY2996" fmla="*/ 568520 h 3311526"/>
              <a:gd name="connsiteX2997" fmla="*/ 6253830 w 12191989"/>
              <a:gd name="connsiteY2997" fmla="*/ 565021 h 3311526"/>
              <a:gd name="connsiteX2998" fmla="*/ 6255036 w 12191989"/>
              <a:gd name="connsiteY2998" fmla="*/ 563465 h 3311526"/>
              <a:gd name="connsiteX2999" fmla="*/ 6255439 w 12191989"/>
              <a:gd name="connsiteY2999" fmla="*/ 561522 h 3311526"/>
              <a:gd name="connsiteX3000" fmla="*/ 6255439 w 12191989"/>
              <a:gd name="connsiteY3000" fmla="*/ 559189 h 3311526"/>
              <a:gd name="connsiteX3001" fmla="*/ 6255036 w 12191989"/>
              <a:gd name="connsiteY3001" fmla="*/ 556467 h 3311526"/>
              <a:gd name="connsiteX3002" fmla="*/ 6253428 w 12191989"/>
              <a:gd name="connsiteY3002" fmla="*/ 556467 h 3311526"/>
              <a:gd name="connsiteX3003" fmla="*/ 6251819 w 12191989"/>
              <a:gd name="connsiteY3003" fmla="*/ 556856 h 3311526"/>
              <a:gd name="connsiteX3004" fmla="*/ 6249406 w 12191989"/>
              <a:gd name="connsiteY3004" fmla="*/ 559189 h 3311526"/>
              <a:gd name="connsiteX3005" fmla="*/ 6246189 w 12191989"/>
              <a:gd name="connsiteY3005" fmla="*/ 561522 h 3311526"/>
              <a:gd name="connsiteX3006" fmla="*/ 6242971 w 12191989"/>
              <a:gd name="connsiteY3006" fmla="*/ 563854 h 3311526"/>
              <a:gd name="connsiteX3007" fmla="*/ 6242167 w 12191989"/>
              <a:gd name="connsiteY3007" fmla="*/ 564632 h 3311526"/>
              <a:gd name="connsiteX3008" fmla="*/ 6240558 w 12191989"/>
              <a:gd name="connsiteY3008" fmla="*/ 565021 h 3311526"/>
              <a:gd name="connsiteX3009" fmla="*/ 6238950 w 12191989"/>
              <a:gd name="connsiteY3009" fmla="*/ 565021 h 3311526"/>
              <a:gd name="connsiteX3010" fmla="*/ 6237341 w 12191989"/>
              <a:gd name="connsiteY3010" fmla="*/ 564632 h 3311526"/>
              <a:gd name="connsiteX3011" fmla="*/ 6236536 w 12191989"/>
              <a:gd name="connsiteY3011" fmla="*/ 563465 h 3311526"/>
              <a:gd name="connsiteX3012" fmla="*/ 6234928 w 12191989"/>
              <a:gd name="connsiteY3012" fmla="*/ 561522 h 3311526"/>
              <a:gd name="connsiteX3013" fmla="*/ 6233721 w 12191989"/>
              <a:gd name="connsiteY3013" fmla="*/ 558411 h 3311526"/>
              <a:gd name="connsiteX3014" fmla="*/ 6232515 w 12191989"/>
              <a:gd name="connsiteY3014" fmla="*/ 554524 h 3311526"/>
              <a:gd name="connsiteX3015" fmla="*/ 6236536 w 12191989"/>
              <a:gd name="connsiteY3015" fmla="*/ 550247 h 3311526"/>
              <a:gd name="connsiteX3016" fmla="*/ 6240156 w 12191989"/>
              <a:gd name="connsiteY3016" fmla="*/ 545971 h 3311526"/>
              <a:gd name="connsiteX3017" fmla="*/ 6244178 w 12191989"/>
              <a:gd name="connsiteY3017" fmla="*/ 543249 h 3311526"/>
              <a:gd name="connsiteX3018" fmla="*/ 6247797 w 12191989"/>
              <a:gd name="connsiteY3018" fmla="*/ 541305 h 3311526"/>
              <a:gd name="connsiteX3019" fmla="*/ 7024878 w 12191989"/>
              <a:gd name="connsiteY3019" fmla="*/ 534988 h 3311526"/>
              <a:gd name="connsiteX3020" fmla="*/ 7030484 w 12191989"/>
              <a:gd name="connsiteY3020" fmla="*/ 534988 h 3311526"/>
              <a:gd name="connsiteX3021" fmla="*/ 7036091 w 12191989"/>
              <a:gd name="connsiteY3021" fmla="*/ 535385 h 3311526"/>
              <a:gd name="connsiteX3022" fmla="*/ 7038894 w 12191989"/>
              <a:gd name="connsiteY3022" fmla="*/ 536576 h 3311526"/>
              <a:gd name="connsiteX3023" fmla="*/ 7041296 w 12191989"/>
              <a:gd name="connsiteY3023" fmla="*/ 537369 h 3311526"/>
              <a:gd name="connsiteX3024" fmla="*/ 7044500 w 12191989"/>
              <a:gd name="connsiteY3024" fmla="*/ 538957 h 3311526"/>
              <a:gd name="connsiteX3025" fmla="*/ 7046903 w 12191989"/>
              <a:gd name="connsiteY3025" fmla="*/ 540941 h 3311526"/>
              <a:gd name="connsiteX3026" fmla="*/ 7044500 w 12191989"/>
              <a:gd name="connsiteY3026" fmla="*/ 545704 h 3311526"/>
              <a:gd name="connsiteX3027" fmla="*/ 7041296 w 12191989"/>
              <a:gd name="connsiteY3027" fmla="*/ 549276 h 3311526"/>
              <a:gd name="connsiteX3028" fmla="*/ 7037692 w 12191989"/>
              <a:gd name="connsiteY3028" fmla="*/ 552848 h 3311526"/>
              <a:gd name="connsiteX3029" fmla="*/ 7034088 w 12191989"/>
              <a:gd name="connsiteY3029" fmla="*/ 555229 h 3311526"/>
              <a:gd name="connsiteX3030" fmla="*/ 7030484 w 12191989"/>
              <a:gd name="connsiteY3030" fmla="*/ 556817 h 3311526"/>
              <a:gd name="connsiteX3031" fmla="*/ 7026880 w 12191989"/>
              <a:gd name="connsiteY3031" fmla="*/ 558404 h 3311526"/>
              <a:gd name="connsiteX3032" fmla="*/ 7023276 w 12191989"/>
              <a:gd name="connsiteY3032" fmla="*/ 558801 h 3311526"/>
              <a:gd name="connsiteX3033" fmla="*/ 7019272 w 12191989"/>
              <a:gd name="connsiteY3033" fmla="*/ 558801 h 3311526"/>
              <a:gd name="connsiteX3034" fmla="*/ 7016469 w 12191989"/>
              <a:gd name="connsiteY3034" fmla="*/ 558404 h 3311526"/>
              <a:gd name="connsiteX3035" fmla="*/ 7012864 w 12191989"/>
              <a:gd name="connsiteY3035" fmla="*/ 556817 h 3311526"/>
              <a:gd name="connsiteX3036" fmla="*/ 7010061 w 12191989"/>
              <a:gd name="connsiteY3036" fmla="*/ 554832 h 3311526"/>
              <a:gd name="connsiteX3037" fmla="*/ 7007659 w 12191989"/>
              <a:gd name="connsiteY3037" fmla="*/ 552848 h 3311526"/>
              <a:gd name="connsiteX3038" fmla="*/ 7005656 w 12191989"/>
              <a:gd name="connsiteY3038" fmla="*/ 549673 h 3311526"/>
              <a:gd name="connsiteX3039" fmla="*/ 7004055 w 12191989"/>
              <a:gd name="connsiteY3039" fmla="*/ 545704 h 3311526"/>
              <a:gd name="connsiteX3040" fmla="*/ 7002853 w 12191989"/>
              <a:gd name="connsiteY3040" fmla="*/ 541338 h 3311526"/>
              <a:gd name="connsiteX3041" fmla="*/ 7002453 w 12191989"/>
              <a:gd name="connsiteY3041" fmla="*/ 536576 h 3311526"/>
              <a:gd name="connsiteX3042" fmla="*/ 7008059 w 12191989"/>
              <a:gd name="connsiteY3042" fmla="*/ 536973 h 3311526"/>
              <a:gd name="connsiteX3043" fmla="*/ 7013665 w 12191989"/>
              <a:gd name="connsiteY3043" fmla="*/ 536576 h 3311526"/>
              <a:gd name="connsiteX3044" fmla="*/ 7672378 w 12191989"/>
              <a:gd name="connsiteY3044" fmla="*/ 531813 h 3311526"/>
              <a:gd name="connsiteX3045" fmla="*/ 7674424 w 12191989"/>
              <a:gd name="connsiteY3045" fmla="*/ 531813 h 3311526"/>
              <a:gd name="connsiteX3046" fmla="*/ 7676469 w 12191989"/>
              <a:gd name="connsiteY3046" fmla="*/ 532220 h 3311526"/>
              <a:gd name="connsiteX3047" fmla="*/ 7680152 w 12191989"/>
              <a:gd name="connsiteY3047" fmla="*/ 534255 h 3311526"/>
              <a:gd name="connsiteX3048" fmla="*/ 7687516 w 12191989"/>
              <a:gd name="connsiteY3048" fmla="*/ 539954 h 3311526"/>
              <a:gd name="connsiteX3049" fmla="*/ 7689562 w 12191989"/>
              <a:gd name="connsiteY3049" fmla="*/ 541175 h 3311526"/>
              <a:gd name="connsiteX3050" fmla="*/ 7691199 w 12191989"/>
              <a:gd name="connsiteY3050" fmla="*/ 541989 h 3311526"/>
              <a:gd name="connsiteX3051" fmla="*/ 7693245 w 12191989"/>
              <a:gd name="connsiteY3051" fmla="*/ 542804 h 3311526"/>
              <a:gd name="connsiteX3052" fmla="*/ 7694881 w 12191989"/>
              <a:gd name="connsiteY3052" fmla="*/ 542804 h 3311526"/>
              <a:gd name="connsiteX3053" fmla="*/ 7696927 w 12191989"/>
              <a:gd name="connsiteY3053" fmla="*/ 541582 h 3311526"/>
              <a:gd name="connsiteX3054" fmla="*/ 7698973 w 12191989"/>
              <a:gd name="connsiteY3054" fmla="*/ 539954 h 3311526"/>
              <a:gd name="connsiteX3055" fmla="*/ 7701019 w 12191989"/>
              <a:gd name="connsiteY3055" fmla="*/ 537919 h 3311526"/>
              <a:gd name="connsiteX3056" fmla="*/ 7702655 w 12191989"/>
              <a:gd name="connsiteY3056" fmla="*/ 534662 h 3311526"/>
              <a:gd name="connsiteX3057" fmla="*/ 7710020 w 12191989"/>
              <a:gd name="connsiteY3057" fmla="*/ 549316 h 3311526"/>
              <a:gd name="connsiteX3058" fmla="*/ 7711657 w 12191989"/>
              <a:gd name="connsiteY3058" fmla="*/ 552980 h 3311526"/>
              <a:gd name="connsiteX3059" fmla="*/ 7712066 w 12191989"/>
              <a:gd name="connsiteY3059" fmla="*/ 556643 h 3311526"/>
              <a:gd name="connsiteX3060" fmla="*/ 7712066 w 12191989"/>
              <a:gd name="connsiteY3060" fmla="*/ 558271 h 3311526"/>
              <a:gd name="connsiteX3061" fmla="*/ 7711657 w 12191989"/>
              <a:gd name="connsiteY3061" fmla="*/ 559900 h 3311526"/>
              <a:gd name="connsiteX3062" fmla="*/ 7710838 w 12191989"/>
              <a:gd name="connsiteY3062" fmla="*/ 561935 h 3311526"/>
              <a:gd name="connsiteX3063" fmla="*/ 7709611 w 12191989"/>
              <a:gd name="connsiteY3063" fmla="*/ 563563 h 3311526"/>
              <a:gd name="connsiteX3064" fmla="*/ 7707156 w 12191989"/>
              <a:gd name="connsiteY3064" fmla="*/ 560307 h 3311526"/>
              <a:gd name="connsiteX3065" fmla="*/ 7705110 w 12191989"/>
              <a:gd name="connsiteY3065" fmla="*/ 557864 h 3311526"/>
              <a:gd name="connsiteX3066" fmla="*/ 7702246 w 12191989"/>
              <a:gd name="connsiteY3066" fmla="*/ 556236 h 3311526"/>
              <a:gd name="connsiteX3067" fmla="*/ 7698973 w 12191989"/>
              <a:gd name="connsiteY3067" fmla="*/ 555829 h 3311526"/>
              <a:gd name="connsiteX3068" fmla="*/ 7695700 w 12191989"/>
              <a:gd name="connsiteY3068" fmla="*/ 555015 h 3311526"/>
              <a:gd name="connsiteX3069" fmla="*/ 7692835 w 12191989"/>
              <a:gd name="connsiteY3069" fmla="*/ 554608 h 3311526"/>
              <a:gd name="connsiteX3070" fmla="*/ 7685880 w 12191989"/>
              <a:gd name="connsiteY3070" fmla="*/ 554201 h 3311526"/>
              <a:gd name="connsiteX3071" fmla="*/ 7683425 w 12191989"/>
              <a:gd name="connsiteY3071" fmla="*/ 554201 h 3311526"/>
              <a:gd name="connsiteX3072" fmla="*/ 7680152 w 12191989"/>
              <a:gd name="connsiteY3072" fmla="*/ 552980 h 3311526"/>
              <a:gd name="connsiteX3073" fmla="*/ 7677697 w 12191989"/>
              <a:gd name="connsiteY3073" fmla="*/ 552166 h 3311526"/>
              <a:gd name="connsiteX3074" fmla="*/ 7675242 w 12191989"/>
              <a:gd name="connsiteY3074" fmla="*/ 550130 h 3311526"/>
              <a:gd name="connsiteX3075" fmla="*/ 7674014 w 12191989"/>
              <a:gd name="connsiteY3075" fmla="*/ 546874 h 3311526"/>
              <a:gd name="connsiteX3076" fmla="*/ 7672787 w 12191989"/>
              <a:gd name="connsiteY3076" fmla="*/ 543211 h 3311526"/>
              <a:gd name="connsiteX3077" fmla="*/ 7672378 w 12191989"/>
              <a:gd name="connsiteY3077" fmla="*/ 537919 h 3311526"/>
              <a:gd name="connsiteX3078" fmla="*/ 2548963 w 12191989"/>
              <a:gd name="connsiteY3078" fmla="*/ 525463 h 3311526"/>
              <a:gd name="connsiteX3079" fmla="*/ 2550921 w 12191989"/>
              <a:gd name="connsiteY3079" fmla="*/ 527784 h 3311526"/>
              <a:gd name="connsiteX3080" fmla="*/ 2553663 w 12191989"/>
              <a:gd name="connsiteY3080" fmla="*/ 529332 h 3311526"/>
              <a:gd name="connsiteX3081" fmla="*/ 2555622 w 12191989"/>
              <a:gd name="connsiteY3081" fmla="*/ 529719 h 3311526"/>
              <a:gd name="connsiteX3082" fmla="*/ 2557972 w 12191989"/>
              <a:gd name="connsiteY3082" fmla="*/ 529719 h 3311526"/>
              <a:gd name="connsiteX3083" fmla="*/ 2559931 w 12191989"/>
              <a:gd name="connsiteY3083" fmla="*/ 530492 h 3311526"/>
              <a:gd name="connsiteX3084" fmla="*/ 2562673 w 12191989"/>
              <a:gd name="connsiteY3084" fmla="*/ 530492 h 3311526"/>
              <a:gd name="connsiteX3085" fmla="*/ 2564632 w 12191989"/>
              <a:gd name="connsiteY3085" fmla="*/ 531266 h 3311526"/>
              <a:gd name="connsiteX3086" fmla="*/ 2566982 w 12191989"/>
              <a:gd name="connsiteY3086" fmla="*/ 533201 h 3311526"/>
              <a:gd name="connsiteX3087" fmla="*/ 2561106 w 12191989"/>
              <a:gd name="connsiteY3087" fmla="*/ 540938 h 3311526"/>
              <a:gd name="connsiteX3088" fmla="*/ 2556405 w 12191989"/>
              <a:gd name="connsiteY3088" fmla="*/ 547515 h 3311526"/>
              <a:gd name="connsiteX3089" fmla="*/ 2550138 w 12191989"/>
              <a:gd name="connsiteY3089" fmla="*/ 559121 h 3311526"/>
              <a:gd name="connsiteX3090" fmla="*/ 2547004 w 12191989"/>
              <a:gd name="connsiteY3090" fmla="*/ 564151 h 3311526"/>
              <a:gd name="connsiteX3091" fmla="*/ 2543870 w 12191989"/>
              <a:gd name="connsiteY3091" fmla="*/ 567632 h 3311526"/>
              <a:gd name="connsiteX3092" fmla="*/ 2542695 w 12191989"/>
              <a:gd name="connsiteY3092" fmla="*/ 568793 h 3311526"/>
              <a:gd name="connsiteX3093" fmla="*/ 2541128 w 12191989"/>
              <a:gd name="connsiteY3093" fmla="*/ 569954 h 3311526"/>
              <a:gd name="connsiteX3094" fmla="*/ 2539169 w 12191989"/>
              <a:gd name="connsiteY3094" fmla="*/ 571114 h 3311526"/>
              <a:gd name="connsiteX3095" fmla="*/ 2536819 w 12191989"/>
              <a:gd name="connsiteY3095" fmla="*/ 571501 h 3311526"/>
              <a:gd name="connsiteX3096" fmla="*/ 2539561 w 12191989"/>
              <a:gd name="connsiteY3096" fmla="*/ 568406 h 3311526"/>
              <a:gd name="connsiteX3097" fmla="*/ 2541128 w 12191989"/>
              <a:gd name="connsiteY3097" fmla="*/ 565311 h 3311526"/>
              <a:gd name="connsiteX3098" fmla="*/ 2541911 w 12191989"/>
              <a:gd name="connsiteY3098" fmla="*/ 562990 h 3311526"/>
              <a:gd name="connsiteX3099" fmla="*/ 2543087 w 12191989"/>
              <a:gd name="connsiteY3099" fmla="*/ 559895 h 3311526"/>
              <a:gd name="connsiteX3100" fmla="*/ 2543087 w 12191989"/>
              <a:gd name="connsiteY3100" fmla="*/ 557187 h 3311526"/>
              <a:gd name="connsiteX3101" fmla="*/ 2543087 w 12191989"/>
              <a:gd name="connsiteY3101" fmla="*/ 554092 h 3311526"/>
              <a:gd name="connsiteX3102" fmla="*/ 2543087 w 12191989"/>
              <a:gd name="connsiteY3102" fmla="*/ 548289 h 3311526"/>
              <a:gd name="connsiteX3103" fmla="*/ 2542695 w 12191989"/>
              <a:gd name="connsiteY3103" fmla="*/ 542099 h 3311526"/>
              <a:gd name="connsiteX3104" fmla="*/ 2543087 w 12191989"/>
              <a:gd name="connsiteY3104" fmla="*/ 536682 h 3311526"/>
              <a:gd name="connsiteX3105" fmla="*/ 2543478 w 12191989"/>
              <a:gd name="connsiteY3105" fmla="*/ 533974 h 3311526"/>
              <a:gd name="connsiteX3106" fmla="*/ 2545045 w 12191989"/>
              <a:gd name="connsiteY3106" fmla="*/ 530879 h 3311526"/>
              <a:gd name="connsiteX3107" fmla="*/ 2546612 w 12191989"/>
              <a:gd name="connsiteY3107" fmla="*/ 527784 h 3311526"/>
              <a:gd name="connsiteX3108" fmla="*/ 8721319 w 12191989"/>
              <a:gd name="connsiteY3108" fmla="*/ 520700 h 3311526"/>
              <a:gd name="connsiteX3109" fmla="*/ 8723303 w 12191989"/>
              <a:gd name="connsiteY3109" fmla="*/ 520700 h 3311526"/>
              <a:gd name="connsiteX3110" fmla="*/ 8724890 w 12191989"/>
              <a:gd name="connsiteY3110" fmla="*/ 521090 h 3311526"/>
              <a:gd name="connsiteX3111" fmla="*/ 8726478 w 12191989"/>
              <a:gd name="connsiteY3111" fmla="*/ 523426 h 3311526"/>
              <a:gd name="connsiteX3112" fmla="*/ 8725287 w 12191989"/>
              <a:gd name="connsiteY3112" fmla="*/ 528098 h 3311526"/>
              <a:gd name="connsiteX3113" fmla="*/ 8724494 w 12191989"/>
              <a:gd name="connsiteY3113" fmla="*/ 533161 h 3311526"/>
              <a:gd name="connsiteX3114" fmla="*/ 8723303 w 12191989"/>
              <a:gd name="connsiteY3114" fmla="*/ 538223 h 3311526"/>
              <a:gd name="connsiteX3115" fmla="*/ 8721319 w 12191989"/>
              <a:gd name="connsiteY3115" fmla="*/ 543285 h 3311526"/>
              <a:gd name="connsiteX3116" fmla="*/ 8719334 w 12191989"/>
              <a:gd name="connsiteY3116" fmla="*/ 547957 h 3311526"/>
              <a:gd name="connsiteX3117" fmla="*/ 8716953 w 12191989"/>
              <a:gd name="connsiteY3117" fmla="*/ 552630 h 3311526"/>
              <a:gd name="connsiteX3118" fmla="*/ 8713778 w 12191989"/>
              <a:gd name="connsiteY3118" fmla="*/ 557692 h 3311526"/>
              <a:gd name="connsiteX3119" fmla="*/ 8710206 w 12191989"/>
              <a:gd name="connsiteY3119" fmla="*/ 561975 h 3311526"/>
              <a:gd name="connsiteX3120" fmla="*/ 8706237 w 12191989"/>
              <a:gd name="connsiteY3120" fmla="*/ 553798 h 3311526"/>
              <a:gd name="connsiteX3121" fmla="*/ 8702268 w 12191989"/>
              <a:gd name="connsiteY3121" fmla="*/ 544453 h 3311526"/>
              <a:gd name="connsiteX3122" fmla="*/ 8700681 w 12191989"/>
              <a:gd name="connsiteY3122" fmla="*/ 540169 h 3311526"/>
              <a:gd name="connsiteX3123" fmla="*/ 8699490 w 12191989"/>
              <a:gd name="connsiteY3123" fmla="*/ 535497 h 3311526"/>
              <a:gd name="connsiteX3124" fmla="*/ 8699490 w 12191989"/>
              <a:gd name="connsiteY3124" fmla="*/ 531603 h 3311526"/>
              <a:gd name="connsiteX3125" fmla="*/ 8699490 w 12191989"/>
              <a:gd name="connsiteY3125" fmla="*/ 529656 h 3311526"/>
              <a:gd name="connsiteX3126" fmla="*/ 8700681 w 12191989"/>
              <a:gd name="connsiteY3126" fmla="*/ 527709 h 3311526"/>
              <a:gd name="connsiteX3127" fmla="*/ 8702268 w 12191989"/>
              <a:gd name="connsiteY3127" fmla="*/ 531214 h 3311526"/>
              <a:gd name="connsiteX3128" fmla="*/ 8703459 w 12191989"/>
              <a:gd name="connsiteY3128" fmla="*/ 533161 h 3311526"/>
              <a:gd name="connsiteX3129" fmla="*/ 8705046 w 12191989"/>
              <a:gd name="connsiteY3129" fmla="*/ 534329 h 3311526"/>
              <a:gd name="connsiteX3130" fmla="*/ 8706634 w 12191989"/>
              <a:gd name="connsiteY3130" fmla="*/ 534718 h 3311526"/>
              <a:gd name="connsiteX3131" fmla="*/ 8708221 w 12191989"/>
              <a:gd name="connsiteY3131" fmla="*/ 533550 h 3311526"/>
              <a:gd name="connsiteX3132" fmla="*/ 8709809 w 12191989"/>
              <a:gd name="connsiteY3132" fmla="*/ 532771 h 3311526"/>
              <a:gd name="connsiteX3133" fmla="*/ 8713381 w 12191989"/>
              <a:gd name="connsiteY3133" fmla="*/ 529267 h 3311526"/>
              <a:gd name="connsiteX3134" fmla="*/ 8716953 w 12191989"/>
              <a:gd name="connsiteY3134" fmla="*/ 524594 h 3311526"/>
              <a:gd name="connsiteX3135" fmla="*/ 8718143 w 12191989"/>
              <a:gd name="connsiteY3135" fmla="*/ 523426 h 3311526"/>
              <a:gd name="connsiteX3136" fmla="*/ 8719731 w 12191989"/>
              <a:gd name="connsiteY3136" fmla="*/ 521868 h 3311526"/>
              <a:gd name="connsiteX3137" fmla="*/ 7227800 w 12191989"/>
              <a:gd name="connsiteY3137" fmla="*/ 517525 h 3311526"/>
              <a:gd name="connsiteX3138" fmla="*/ 7231796 w 12191989"/>
              <a:gd name="connsiteY3138" fmla="*/ 517525 h 3311526"/>
              <a:gd name="connsiteX3139" fmla="*/ 7238990 w 12191989"/>
              <a:gd name="connsiteY3139" fmla="*/ 517918 h 3311526"/>
              <a:gd name="connsiteX3140" fmla="*/ 7237391 w 12191989"/>
              <a:gd name="connsiteY3140" fmla="*/ 522637 h 3311526"/>
              <a:gd name="connsiteX3141" fmla="*/ 7235393 w 12191989"/>
              <a:gd name="connsiteY3141" fmla="*/ 526570 h 3311526"/>
              <a:gd name="connsiteX3142" fmla="*/ 7232595 w 12191989"/>
              <a:gd name="connsiteY3142" fmla="*/ 530109 h 3311526"/>
              <a:gd name="connsiteX3143" fmla="*/ 7229798 w 12191989"/>
              <a:gd name="connsiteY3143" fmla="*/ 533255 h 3311526"/>
              <a:gd name="connsiteX3144" fmla="*/ 7226601 w 12191989"/>
              <a:gd name="connsiteY3144" fmla="*/ 536007 h 3311526"/>
              <a:gd name="connsiteX3145" fmla="*/ 7222604 w 12191989"/>
              <a:gd name="connsiteY3145" fmla="*/ 538760 h 3311526"/>
              <a:gd name="connsiteX3146" fmla="*/ 7215011 w 12191989"/>
              <a:gd name="connsiteY3146" fmla="*/ 542692 h 3311526"/>
              <a:gd name="connsiteX3147" fmla="*/ 7206218 w 12191989"/>
              <a:gd name="connsiteY3147" fmla="*/ 546232 h 3311526"/>
              <a:gd name="connsiteX3148" fmla="*/ 7197426 w 12191989"/>
              <a:gd name="connsiteY3148" fmla="*/ 550164 h 3311526"/>
              <a:gd name="connsiteX3149" fmla="*/ 7193430 w 12191989"/>
              <a:gd name="connsiteY3149" fmla="*/ 552130 h 3311526"/>
              <a:gd name="connsiteX3150" fmla="*/ 7189433 w 12191989"/>
              <a:gd name="connsiteY3150" fmla="*/ 554883 h 3311526"/>
              <a:gd name="connsiteX3151" fmla="*/ 7185437 w 12191989"/>
              <a:gd name="connsiteY3151" fmla="*/ 557242 h 3311526"/>
              <a:gd name="connsiteX3152" fmla="*/ 7181840 w 12191989"/>
              <a:gd name="connsiteY3152" fmla="*/ 560388 h 3311526"/>
              <a:gd name="connsiteX3153" fmla="*/ 7183838 w 12191989"/>
              <a:gd name="connsiteY3153" fmla="*/ 553310 h 3311526"/>
              <a:gd name="connsiteX3154" fmla="*/ 7185836 w 12191989"/>
              <a:gd name="connsiteY3154" fmla="*/ 547018 h 3311526"/>
              <a:gd name="connsiteX3155" fmla="*/ 7188234 w 12191989"/>
              <a:gd name="connsiteY3155" fmla="*/ 541513 h 3311526"/>
              <a:gd name="connsiteX3156" fmla="*/ 7191431 w 12191989"/>
              <a:gd name="connsiteY3156" fmla="*/ 536794 h 3311526"/>
              <a:gd name="connsiteX3157" fmla="*/ 7194629 w 12191989"/>
              <a:gd name="connsiteY3157" fmla="*/ 532468 h 3311526"/>
              <a:gd name="connsiteX3158" fmla="*/ 7198625 w 12191989"/>
              <a:gd name="connsiteY3158" fmla="*/ 528929 h 3311526"/>
              <a:gd name="connsiteX3159" fmla="*/ 7202222 w 12191989"/>
              <a:gd name="connsiteY3159" fmla="*/ 526176 h 3311526"/>
              <a:gd name="connsiteX3160" fmla="*/ 7206218 w 12191989"/>
              <a:gd name="connsiteY3160" fmla="*/ 523424 h 3311526"/>
              <a:gd name="connsiteX3161" fmla="*/ 7210615 w 12191989"/>
              <a:gd name="connsiteY3161" fmla="*/ 521458 h 3311526"/>
              <a:gd name="connsiteX3162" fmla="*/ 7215011 w 12191989"/>
              <a:gd name="connsiteY3162" fmla="*/ 519885 h 3311526"/>
              <a:gd name="connsiteX3163" fmla="*/ 7219407 w 12191989"/>
              <a:gd name="connsiteY3163" fmla="*/ 518705 h 3311526"/>
              <a:gd name="connsiteX3164" fmla="*/ 7223403 w 12191989"/>
              <a:gd name="connsiteY3164" fmla="*/ 517918 h 3311526"/>
              <a:gd name="connsiteX3165" fmla="*/ 6277362 w 12191989"/>
              <a:gd name="connsiteY3165" fmla="*/ 517525 h 3311526"/>
              <a:gd name="connsiteX3166" fmla="*/ 6280537 w 12191989"/>
              <a:gd name="connsiteY3166" fmla="*/ 519094 h 3311526"/>
              <a:gd name="connsiteX3167" fmla="*/ 6283712 w 12191989"/>
              <a:gd name="connsiteY3167" fmla="*/ 519878 h 3311526"/>
              <a:gd name="connsiteX3168" fmla="*/ 6289665 w 12191989"/>
              <a:gd name="connsiteY3168" fmla="*/ 523799 h 3311526"/>
              <a:gd name="connsiteX3169" fmla="*/ 6295222 w 12191989"/>
              <a:gd name="connsiteY3169" fmla="*/ 528504 h 3311526"/>
              <a:gd name="connsiteX3170" fmla="*/ 6301175 w 12191989"/>
              <a:gd name="connsiteY3170" fmla="*/ 533993 h 3311526"/>
              <a:gd name="connsiteX3171" fmla="*/ 6313081 w 12191989"/>
              <a:gd name="connsiteY3171" fmla="*/ 545364 h 3311526"/>
              <a:gd name="connsiteX3172" fmla="*/ 6318638 w 12191989"/>
              <a:gd name="connsiteY3172" fmla="*/ 550853 h 3311526"/>
              <a:gd name="connsiteX3173" fmla="*/ 6324591 w 12191989"/>
              <a:gd name="connsiteY3173" fmla="*/ 555951 h 3311526"/>
              <a:gd name="connsiteX3174" fmla="*/ 6317447 w 12191989"/>
              <a:gd name="connsiteY3174" fmla="*/ 564185 h 3311526"/>
              <a:gd name="connsiteX3175" fmla="*/ 6310303 w 12191989"/>
              <a:gd name="connsiteY3175" fmla="*/ 571242 h 3311526"/>
              <a:gd name="connsiteX3176" fmla="*/ 6306731 w 12191989"/>
              <a:gd name="connsiteY3176" fmla="*/ 573987 h 3311526"/>
              <a:gd name="connsiteX3177" fmla="*/ 6303159 w 12191989"/>
              <a:gd name="connsiteY3177" fmla="*/ 576732 h 3311526"/>
              <a:gd name="connsiteX3178" fmla="*/ 6299984 w 12191989"/>
              <a:gd name="connsiteY3178" fmla="*/ 579084 h 3311526"/>
              <a:gd name="connsiteX3179" fmla="*/ 6296412 w 12191989"/>
              <a:gd name="connsiteY3179" fmla="*/ 580653 h 3311526"/>
              <a:gd name="connsiteX3180" fmla="*/ 6292840 w 12191989"/>
              <a:gd name="connsiteY3180" fmla="*/ 582221 h 3311526"/>
              <a:gd name="connsiteX3181" fmla="*/ 6289269 w 12191989"/>
              <a:gd name="connsiteY3181" fmla="*/ 582613 h 3311526"/>
              <a:gd name="connsiteX3182" fmla="*/ 6285697 w 12191989"/>
              <a:gd name="connsiteY3182" fmla="*/ 582613 h 3311526"/>
              <a:gd name="connsiteX3183" fmla="*/ 6282125 w 12191989"/>
              <a:gd name="connsiteY3183" fmla="*/ 581437 h 3311526"/>
              <a:gd name="connsiteX3184" fmla="*/ 6278950 w 12191989"/>
              <a:gd name="connsiteY3184" fmla="*/ 580261 h 3311526"/>
              <a:gd name="connsiteX3185" fmla="*/ 6275378 w 12191989"/>
              <a:gd name="connsiteY3185" fmla="*/ 577908 h 3311526"/>
              <a:gd name="connsiteX3186" fmla="*/ 6271806 w 12191989"/>
              <a:gd name="connsiteY3186" fmla="*/ 575163 h 3311526"/>
              <a:gd name="connsiteX3187" fmla="*/ 6269028 w 12191989"/>
              <a:gd name="connsiteY3187" fmla="*/ 571242 h 3311526"/>
              <a:gd name="connsiteX3188" fmla="*/ 6269822 w 12191989"/>
              <a:gd name="connsiteY3188" fmla="*/ 564577 h 3311526"/>
              <a:gd name="connsiteX3189" fmla="*/ 6271012 w 12191989"/>
              <a:gd name="connsiteY3189" fmla="*/ 557519 h 3311526"/>
              <a:gd name="connsiteX3190" fmla="*/ 6272600 w 12191989"/>
              <a:gd name="connsiteY3190" fmla="*/ 543796 h 3311526"/>
              <a:gd name="connsiteX3191" fmla="*/ 6274584 w 12191989"/>
              <a:gd name="connsiteY3191" fmla="*/ 530856 h 3311526"/>
              <a:gd name="connsiteX3192" fmla="*/ 6275775 w 12191989"/>
              <a:gd name="connsiteY3192" fmla="*/ 523799 h 3311526"/>
              <a:gd name="connsiteX3193" fmla="*/ 7563453 w 12191989"/>
              <a:gd name="connsiteY3193" fmla="*/ 511175 h 3311526"/>
              <a:gd name="connsiteX3194" fmla="*/ 7566990 w 12191989"/>
              <a:gd name="connsiteY3194" fmla="*/ 511945 h 3311526"/>
              <a:gd name="connsiteX3195" fmla="*/ 7570527 w 12191989"/>
              <a:gd name="connsiteY3195" fmla="*/ 512715 h 3311526"/>
              <a:gd name="connsiteX3196" fmla="*/ 7573670 w 12191989"/>
              <a:gd name="connsiteY3196" fmla="*/ 514254 h 3311526"/>
              <a:gd name="connsiteX3197" fmla="*/ 7576814 w 12191989"/>
              <a:gd name="connsiteY3197" fmla="*/ 516563 h 3311526"/>
              <a:gd name="connsiteX3198" fmla="*/ 7579171 w 12191989"/>
              <a:gd name="connsiteY3198" fmla="*/ 519257 h 3311526"/>
              <a:gd name="connsiteX3199" fmla="*/ 7581136 w 12191989"/>
              <a:gd name="connsiteY3199" fmla="*/ 522336 h 3311526"/>
              <a:gd name="connsiteX3200" fmla="*/ 7583101 w 12191989"/>
              <a:gd name="connsiteY3200" fmla="*/ 525415 h 3311526"/>
              <a:gd name="connsiteX3201" fmla="*/ 7584280 w 12191989"/>
              <a:gd name="connsiteY3201" fmla="*/ 528878 h 3311526"/>
              <a:gd name="connsiteX3202" fmla="*/ 7585066 w 12191989"/>
              <a:gd name="connsiteY3202" fmla="*/ 533111 h 3311526"/>
              <a:gd name="connsiteX3203" fmla="*/ 7585066 w 12191989"/>
              <a:gd name="connsiteY3203" fmla="*/ 536575 h 3311526"/>
              <a:gd name="connsiteX3204" fmla="*/ 7582708 w 12191989"/>
              <a:gd name="connsiteY3204" fmla="*/ 535421 h 3311526"/>
              <a:gd name="connsiteX3205" fmla="*/ 7580350 w 12191989"/>
              <a:gd name="connsiteY3205" fmla="*/ 534266 h 3311526"/>
              <a:gd name="connsiteX3206" fmla="*/ 7577600 w 12191989"/>
              <a:gd name="connsiteY3206" fmla="*/ 533881 h 3311526"/>
              <a:gd name="connsiteX3207" fmla="*/ 7575242 w 12191989"/>
              <a:gd name="connsiteY3207" fmla="*/ 533881 h 3311526"/>
              <a:gd name="connsiteX3208" fmla="*/ 7570134 w 12191989"/>
              <a:gd name="connsiteY3208" fmla="*/ 533881 h 3311526"/>
              <a:gd name="connsiteX3209" fmla="*/ 7565025 w 12191989"/>
              <a:gd name="connsiteY3209" fmla="*/ 534266 h 3311526"/>
              <a:gd name="connsiteX3210" fmla="*/ 7559917 w 12191989"/>
              <a:gd name="connsiteY3210" fmla="*/ 534266 h 3311526"/>
              <a:gd name="connsiteX3211" fmla="*/ 7557559 w 12191989"/>
              <a:gd name="connsiteY3211" fmla="*/ 534266 h 3311526"/>
              <a:gd name="connsiteX3212" fmla="*/ 7555202 w 12191989"/>
              <a:gd name="connsiteY3212" fmla="*/ 533496 h 3311526"/>
              <a:gd name="connsiteX3213" fmla="*/ 7552451 w 12191989"/>
              <a:gd name="connsiteY3213" fmla="*/ 532342 h 3311526"/>
              <a:gd name="connsiteX3214" fmla="*/ 7550093 w 12191989"/>
              <a:gd name="connsiteY3214" fmla="*/ 531187 h 3311526"/>
              <a:gd name="connsiteX3215" fmla="*/ 7548128 w 12191989"/>
              <a:gd name="connsiteY3215" fmla="*/ 528878 h 3311526"/>
              <a:gd name="connsiteX3216" fmla="*/ 7545378 w 12191989"/>
              <a:gd name="connsiteY3216" fmla="*/ 526184 h 3311526"/>
              <a:gd name="connsiteX3217" fmla="*/ 7548128 w 12191989"/>
              <a:gd name="connsiteY3217" fmla="*/ 521181 h 3311526"/>
              <a:gd name="connsiteX3218" fmla="*/ 7550486 w 12191989"/>
              <a:gd name="connsiteY3218" fmla="*/ 517718 h 3311526"/>
              <a:gd name="connsiteX3219" fmla="*/ 7553630 w 12191989"/>
              <a:gd name="connsiteY3219" fmla="*/ 514639 h 3311526"/>
              <a:gd name="connsiteX3220" fmla="*/ 7557166 w 12191989"/>
              <a:gd name="connsiteY3220" fmla="*/ 512715 h 3311526"/>
              <a:gd name="connsiteX3221" fmla="*/ 7559917 w 12191989"/>
              <a:gd name="connsiteY3221" fmla="*/ 511945 h 3311526"/>
              <a:gd name="connsiteX3222" fmla="*/ 8626371 w 12191989"/>
              <a:gd name="connsiteY3222" fmla="*/ 493713 h 3311526"/>
              <a:gd name="connsiteX3223" fmla="*/ 8630784 w 12191989"/>
              <a:gd name="connsiteY3223" fmla="*/ 493713 h 3311526"/>
              <a:gd name="connsiteX3224" fmla="*/ 8635598 w 12191989"/>
              <a:gd name="connsiteY3224" fmla="*/ 493713 h 3311526"/>
              <a:gd name="connsiteX3225" fmla="*/ 8640010 w 12191989"/>
              <a:gd name="connsiteY3225" fmla="*/ 494904 h 3311526"/>
              <a:gd name="connsiteX3226" fmla="*/ 8644824 w 12191989"/>
              <a:gd name="connsiteY3226" fmla="*/ 495698 h 3311526"/>
              <a:gd name="connsiteX3227" fmla="*/ 8649237 w 12191989"/>
              <a:gd name="connsiteY3227" fmla="*/ 496888 h 3311526"/>
              <a:gd name="connsiteX3228" fmla="*/ 8654050 w 12191989"/>
              <a:gd name="connsiteY3228" fmla="*/ 498873 h 3311526"/>
              <a:gd name="connsiteX3229" fmla="*/ 8658463 w 12191989"/>
              <a:gd name="connsiteY3229" fmla="*/ 500857 h 3311526"/>
              <a:gd name="connsiteX3230" fmla="*/ 8663277 w 12191989"/>
              <a:gd name="connsiteY3230" fmla="*/ 504032 h 3311526"/>
              <a:gd name="connsiteX3231" fmla="*/ 8667689 w 12191989"/>
              <a:gd name="connsiteY3231" fmla="*/ 506810 h 3311526"/>
              <a:gd name="connsiteX3232" fmla="*/ 8672503 w 12191989"/>
              <a:gd name="connsiteY3232" fmla="*/ 509985 h 3311526"/>
              <a:gd name="connsiteX3233" fmla="*/ 8662876 w 12191989"/>
              <a:gd name="connsiteY3233" fmla="*/ 514351 h 3311526"/>
              <a:gd name="connsiteX3234" fmla="*/ 8654451 w 12191989"/>
              <a:gd name="connsiteY3234" fmla="*/ 517526 h 3311526"/>
              <a:gd name="connsiteX3235" fmla="*/ 8647231 w 12191989"/>
              <a:gd name="connsiteY3235" fmla="*/ 519113 h 3311526"/>
              <a:gd name="connsiteX3236" fmla="*/ 8641214 w 12191989"/>
              <a:gd name="connsiteY3236" fmla="*/ 519907 h 3311526"/>
              <a:gd name="connsiteX3237" fmla="*/ 8634795 w 12191989"/>
              <a:gd name="connsiteY3237" fmla="*/ 519907 h 3311526"/>
              <a:gd name="connsiteX3238" fmla="*/ 8628377 w 12191989"/>
              <a:gd name="connsiteY3238" fmla="*/ 519510 h 3311526"/>
              <a:gd name="connsiteX3239" fmla="*/ 8612331 w 12191989"/>
              <a:gd name="connsiteY3239" fmla="*/ 517923 h 3311526"/>
              <a:gd name="connsiteX3240" fmla="*/ 8614337 w 12191989"/>
              <a:gd name="connsiteY3240" fmla="*/ 522685 h 3311526"/>
              <a:gd name="connsiteX3241" fmla="*/ 8615942 w 12191989"/>
              <a:gd name="connsiteY3241" fmla="*/ 527051 h 3311526"/>
              <a:gd name="connsiteX3242" fmla="*/ 8617145 w 12191989"/>
              <a:gd name="connsiteY3242" fmla="*/ 531417 h 3311526"/>
              <a:gd name="connsiteX3243" fmla="*/ 8617546 w 12191989"/>
              <a:gd name="connsiteY3243" fmla="*/ 535782 h 3311526"/>
              <a:gd name="connsiteX3244" fmla="*/ 8617546 w 12191989"/>
              <a:gd name="connsiteY3244" fmla="*/ 539751 h 3311526"/>
              <a:gd name="connsiteX3245" fmla="*/ 8617145 w 12191989"/>
              <a:gd name="connsiteY3245" fmla="*/ 544514 h 3311526"/>
              <a:gd name="connsiteX3246" fmla="*/ 8615942 w 12191989"/>
              <a:gd name="connsiteY3246" fmla="*/ 548482 h 3311526"/>
              <a:gd name="connsiteX3247" fmla="*/ 8615139 w 12191989"/>
              <a:gd name="connsiteY3247" fmla="*/ 552451 h 3311526"/>
              <a:gd name="connsiteX3248" fmla="*/ 8612331 w 12191989"/>
              <a:gd name="connsiteY3248" fmla="*/ 546498 h 3311526"/>
              <a:gd name="connsiteX3249" fmla="*/ 8610727 w 12191989"/>
              <a:gd name="connsiteY3249" fmla="*/ 540545 h 3311526"/>
              <a:gd name="connsiteX3250" fmla="*/ 8608320 w 12191989"/>
              <a:gd name="connsiteY3250" fmla="*/ 528242 h 3311526"/>
              <a:gd name="connsiteX3251" fmla="*/ 8607116 w 12191989"/>
              <a:gd name="connsiteY3251" fmla="*/ 522288 h 3311526"/>
              <a:gd name="connsiteX3252" fmla="*/ 8605111 w 12191989"/>
              <a:gd name="connsiteY3252" fmla="*/ 515938 h 3311526"/>
              <a:gd name="connsiteX3253" fmla="*/ 8602303 w 12191989"/>
              <a:gd name="connsiteY3253" fmla="*/ 509588 h 3311526"/>
              <a:gd name="connsiteX3254" fmla="*/ 8600297 w 12191989"/>
              <a:gd name="connsiteY3254" fmla="*/ 506413 h 3311526"/>
              <a:gd name="connsiteX3255" fmla="*/ 8597890 w 12191989"/>
              <a:gd name="connsiteY3255" fmla="*/ 502841 h 3311526"/>
              <a:gd name="connsiteX3256" fmla="*/ 8602704 w 12191989"/>
              <a:gd name="connsiteY3256" fmla="*/ 500460 h 3311526"/>
              <a:gd name="connsiteX3257" fmla="*/ 8607116 w 12191989"/>
              <a:gd name="connsiteY3257" fmla="*/ 498079 h 3311526"/>
              <a:gd name="connsiteX3258" fmla="*/ 8611930 w 12191989"/>
              <a:gd name="connsiteY3258" fmla="*/ 496888 h 3311526"/>
              <a:gd name="connsiteX3259" fmla="*/ 8617145 w 12191989"/>
              <a:gd name="connsiteY3259" fmla="*/ 495301 h 3311526"/>
              <a:gd name="connsiteX3260" fmla="*/ 8621558 w 12191989"/>
              <a:gd name="connsiteY3260" fmla="*/ 494110 h 3311526"/>
              <a:gd name="connsiteX3261" fmla="*/ 2462349 w 12191989"/>
              <a:gd name="connsiteY3261" fmla="*/ 493713 h 3311526"/>
              <a:gd name="connsiteX3262" fmla="*/ 2465548 w 12191989"/>
              <a:gd name="connsiteY3262" fmla="*/ 493713 h 3311526"/>
              <a:gd name="connsiteX3263" fmla="*/ 2469146 w 12191989"/>
              <a:gd name="connsiteY3263" fmla="*/ 494106 h 3311526"/>
              <a:gd name="connsiteX3264" fmla="*/ 2472742 w 12191989"/>
              <a:gd name="connsiteY3264" fmla="*/ 495284 h 3311526"/>
              <a:gd name="connsiteX3265" fmla="*/ 2479538 w 12191989"/>
              <a:gd name="connsiteY3265" fmla="*/ 498034 h 3311526"/>
              <a:gd name="connsiteX3266" fmla="*/ 2486334 w 12191989"/>
              <a:gd name="connsiteY3266" fmla="*/ 501176 h 3311526"/>
              <a:gd name="connsiteX3267" fmla="*/ 2489931 w 12191989"/>
              <a:gd name="connsiteY3267" fmla="*/ 501962 h 3311526"/>
              <a:gd name="connsiteX3268" fmla="*/ 2493529 w 12191989"/>
              <a:gd name="connsiteY3268" fmla="*/ 502747 h 3311526"/>
              <a:gd name="connsiteX3269" fmla="*/ 2496727 w 12191989"/>
              <a:gd name="connsiteY3269" fmla="*/ 501962 h 3311526"/>
              <a:gd name="connsiteX3270" fmla="*/ 2500325 w 12191989"/>
              <a:gd name="connsiteY3270" fmla="*/ 499998 h 3311526"/>
              <a:gd name="connsiteX3271" fmla="*/ 2498326 w 12191989"/>
              <a:gd name="connsiteY3271" fmla="*/ 508639 h 3311526"/>
              <a:gd name="connsiteX3272" fmla="*/ 2496328 w 12191989"/>
              <a:gd name="connsiteY3272" fmla="*/ 515709 h 3311526"/>
              <a:gd name="connsiteX3273" fmla="*/ 2493129 w 12191989"/>
              <a:gd name="connsiteY3273" fmla="*/ 521208 h 3311526"/>
              <a:gd name="connsiteX3274" fmla="*/ 2489931 w 12191989"/>
              <a:gd name="connsiteY3274" fmla="*/ 525529 h 3311526"/>
              <a:gd name="connsiteX3275" fmla="*/ 2487134 w 12191989"/>
              <a:gd name="connsiteY3275" fmla="*/ 528671 h 3311526"/>
              <a:gd name="connsiteX3276" fmla="*/ 2483537 w 12191989"/>
              <a:gd name="connsiteY3276" fmla="*/ 530635 h 3311526"/>
              <a:gd name="connsiteX3277" fmla="*/ 2479939 w 12191989"/>
              <a:gd name="connsiteY3277" fmla="*/ 531813 h 3311526"/>
              <a:gd name="connsiteX3278" fmla="*/ 2475942 w 12191989"/>
              <a:gd name="connsiteY3278" fmla="*/ 531813 h 3311526"/>
              <a:gd name="connsiteX3279" fmla="*/ 2472343 w 12191989"/>
              <a:gd name="connsiteY3279" fmla="*/ 531420 h 3311526"/>
              <a:gd name="connsiteX3280" fmla="*/ 2467946 w 12191989"/>
              <a:gd name="connsiteY3280" fmla="*/ 529849 h 3311526"/>
              <a:gd name="connsiteX3281" fmla="*/ 2463949 w 12191989"/>
              <a:gd name="connsiteY3281" fmla="*/ 528278 h 3311526"/>
              <a:gd name="connsiteX3282" fmla="*/ 2459952 w 12191989"/>
              <a:gd name="connsiteY3282" fmla="*/ 525529 h 3311526"/>
              <a:gd name="connsiteX3283" fmla="*/ 2451957 w 12191989"/>
              <a:gd name="connsiteY3283" fmla="*/ 521208 h 3311526"/>
              <a:gd name="connsiteX3284" fmla="*/ 2444762 w 12191989"/>
              <a:gd name="connsiteY3284" fmla="*/ 515709 h 3311526"/>
              <a:gd name="connsiteX3285" fmla="*/ 2448359 w 12191989"/>
              <a:gd name="connsiteY3285" fmla="*/ 508246 h 3311526"/>
              <a:gd name="connsiteX3286" fmla="*/ 2451957 w 12191989"/>
              <a:gd name="connsiteY3286" fmla="*/ 501962 h 3311526"/>
              <a:gd name="connsiteX3287" fmla="*/ 2455154 w 12191989"/>
              <a:gd name="connsiteY3287" fmla="*/ 498034 h 3311526"/>
              <a:gd name="connsiteX3288" fmla="*/ 2458752 w 12191989"/>
              <a:gd name="connsiteY3288" fmla="*/ 495284 h 3311526"/>
              <a:gd name="connsiteX3289" fmla="*/ 2231469 w 12191989"/>
              <a:gd name="connsiteY3289" fmla="*/ 484188 h 3311526"/>
              <a:gd name="connsiteX3290" fmla="*/ 2235900 w 12191989"/>
              <a:gd name="connsiteY3290" fmla="*/ 493113 h 3311526"/>
              <a:gd name="connsiteX3291" fmla="*/ 2240331 w 12191989"/>
              <a:gd name="connsiteY3291" fmla="*/ 502039 h 3311526"/>
              <a:gd name="connsiteX3292" fmla="*/ 2241941 w 12191989"/>
              <a:gd name="connsiteY3292" fmla="*/ 506307 h 3311526"/>
              <a:gd name="connsiteX3293" fmla="*/ 2243151 w 12191989"/>
              <a:gd name="connsiteY3293" fmla="*/ 510576 h 3311526"/>
              <a:gd name="connsiteX3294" fmla="*/ 2243151 w 12191989"/>
              <a:gd name="connsiteY3294" fmla="*/ 514456 h 3311526"/>
              <a:gd name="connsiteX3295" fmla="*/ 2243151 w 12191989"/>
              <a:gd name="connsiteY3295" fmla="*/ 516397 h 3311526"/>
              <a:gd name="connsiteX3296" fmla="*/ 2241941 w 12191989"/>
              <a:gd name="connsiteY3296" fmla="*/ 519113 h 3311526"/>
              <a:gd name="connsiteX3297" fmla="*/ 2240331 w 12191989"/>
              <a:gd name="connsiteY3297" fmla="*/ 516397 h 3311526"/>
              <a:gd name="connsiteX3298" fmla="*/ 2238720 w 12191989"/>
              <a:gd name="connsiteY3298" fmla="*/ 515621 h 3311526"/>
              <a:gd name="connsiteX3299" fmla="*/ 2237511 w 12191989"/>
              <a:gd name="connsiteY3299" fmla="*/ 514456 h 3311526"/>
              <a:gd name="connsiteX3300" fmla="*/ 2235900 w 12191989"/>
              <a:gd name="connsiteY3300" fmla="*/ 514068 h 3311526"/>
              <a:gd name="connsiteX3301" fmla="*/ 2232275 w 12191989"/>
              <a:gd name="connsiteY3301" fmla="*/ 513680 h 3311526"/>
              <a:gd name="connsiteX3302" fmla="*/ 2229052 w 12191989"/>
              <a:gd name="connsiteY3302" fmla="*/ 514456 h 3311526"/>
              <a:gd name="connsiteX3303" fmla="*/ 2225829 w 12191989"/>
              <a:gd name="connsiteY3303" fmla="*/ 515233 h 3311526"/>
              <a:gd name="connsiteX3304" fmla="*/ 2222205 w 12191989"/>
              <a:gd name="connsiteY3304" fmla="*/ 515233 h 3311526"/>
              <a:gd name="connsiteX3305" fmla="*/ 2220995 w 12191989"/>
              <a:gd name="connsiteY3305" fmla="*/ 514456 h 3311526"/>
              <a:gd name="connsiteX3306" fmla="*/ 2219385 w 12191989"/>
              <a:gd name="connsiteY3306" fmla="*/ 513680 h 3311526"/>
              <a:gd name="connsiteX3307" fmla="*/ 2217774 w 12191989"/>
              <a:gd name="connsiteY3307" fmla="*/ 512128 h 3311526"/>
              <a:gd name="connsiteX3308" fmla="*/ 2216163 w 12191989"/>
              <a:gd name="connsiteY3308" fmla="*/ 510188 h 3311526"/>
              <a:gd name="connsiteX3309" fmla="*/ 2379160 w 12191989"/>
              <a:gd name="connsiteY3309" fmla="*/ 482600 h 3311526"/>
              <a:gd name="connsiteX3310" fmla="*/ 2382671 w 12191989"/>
              <a:gd name="connsiteY3310" fmla="*/ 488156 h 3311526"/>
              <a:gd name="connsiteX3311" fmla="*/ 2386182 w 12191989"/>
              <a:gd name="connsiteY3311" fmla="*/ 492522 h 3311526"/>
              <a:gd name="connsiteX3312" fmla="*/ 2388133 w 12191989"/>
              <a:gd name="connsiteY3312" fmla="*/ 494110 h 3311526"/>
              <a:gd name="connsiteX3313" fmla="*/ 2389694 w 12191989"/>
              <a:gd name="connsiteY3313" fmla="*/ 495300 h 3311526"/>
              <a:gd name="connsiteX3314" fmla="*/ 2391644 w 12191989"/>
              <a:gd name="connsiteY3314" fmla="*/ 495697 h 3311526"/>
              <a:gd name="connsiteX3315" fmla="*/ 2393205 w 12191989"/>
              <a:gd name="connsiteY3315" fmla="*/ 496094 h 3311526"/>
              <a:gd name="connsiteX3316" fmla="*/ 2395156 w 12191989"/>
              <a:gd name="connsiteY3316" fmla="*/ 496094 h 3311526"/>
              <a:gd name="connsiteX3317" fmla="*/ 2397107 w 12191989"/>
              <a:gd name="connsiteY3317" fmla="*/ 495697 h 3311526"/>
              <a:gd name="connsiteX3318" fmla="*/ 2398667 w 12191989"/>
              <a:gd name="connsiteY3318" fmla="*/ 495300 h 3311526"/>
              <a:gd name="connsiteX3319" fmla="*/ 2400618 w 12191989"/>
              <a:gd name="connsiteY3319" fmla="*/ 493713 h 3311526"/>
              <a:gd name="connsiteX3320" fmla="*/ 2404910 w 12191989"/>
              <a:gd name="connsiteY3320" fmla="*/ 490141 h 3311526"/>
              <a:gd name="connsiteX3321" fmla="*/ 2408421 w 12191989"/>
              <a:gd name="connsiteY3321" fmla="*/ 484981 h 3311526"/>
              <a:gd name="connsiteX3322" fmla="*/ 2412323 w 12191989"/>
              <a:gd name="connsiteY3322" fmla="*/ 494110 h 3311526"/>
              <a:gd name="connsiteX3323" fmla="*/ 2416614 w 12191989"/>
              <a:gd name="connsiteY3323" fmla="*/ 502841 h 3311526"/>
              <a:gd name="connsiteX3324" fmla="*/ 2418175 w 12191989"/>
              <a:gd name="connsiteY3324" fmla="*/ 507206 h 3311526"/>
              <a:gd name="connsiteX3325" fmla="*/ 2419345 w 12191989"/>
              <a:gd name="connsiteY3325" fmla="*/ 511969 h 3311526"/>
              <a:gd name="connsiteX3326" fmla="*/ 2419345 w 12191989"/>
              <a:gd name="connsiteY3326" fmla="*/ 515938 h 3311526"/>
              <a:gd name="connsiteX3327" fmla="*/ 2419345 w 12191989"/>
              <a:gd name="connsiteY3327" fmla="*/ 517922 h 3311526"/>
              <a:gd name="connsiteX3328" fmla="*/ 2418175 w 12191989"/>
              <a:gd name="connsiteY3328" fmla="*/ 520700 h 3311526"/>
              <a:gd name="connsiteX3329" fmla="*/ 2414663 w 12191989"/>
              <a:gd name="connsiteY3329" fmla="*/ 513953 h 3311526"/>
              <a:gd name="connsiteX3330" fmla="*/ 2411152 w 12191989"/>
              <a:gd name="connsiteY3330" fmla="*/ 509588 h 3311526"/>
              <a:gd name="connsiteX3331" fmla="*/ 2408811 w 12191989"/>
              <a:gd name="connsiteY3331" fmla="*/ 506810 h 3311526"/>
              <a:gd name="connsiteX3332" fmla="*/ 2406860 w 12191989"/>
              <a:gd name="connsiteY3332" fmla="*/ 505222 h 3311526"/>
              <a:gd name="connsiteX3333" fmla="*/ 2404910 w 12191989"/>
              <a:gd name="connsiteY3333" fmla="*/ 505222 h 3311526"/>
              <a:gd name="connsiteX3334" fmla="*/ 2403739 w 12191989"/>
              <a:gd name="connsiteY3334" fmla="*/ 506413 h 3311526"/>
              <a:gd name="connsiteX3335" fmla="*/ 2402959 w 12191989"/>
              <a:gd name="connsiteY3335" fmla="*/ 508397 h 3311526"/>
              <a:gd name="connsiteX3336" fmla="*/ 2402179 w 12191989"/>
              <a:gd name="connsiteY3336" fmla="*/ 510778 h 3311526"/>
              <a:gd name="connsiteX3337" fmla="*/ 2401788 w 12191989"/>
              <a:gd name="connsiteY3337" fmla="*/ 514350 h 3311526"/>
              <a:gd name="connsiteX3338" fmla="*/ 2402179 w 12191989"/>
              <a:gd name="connsiteY3338" fmla="*/ 517922 h 3311526"/>
              <a:gd name="connsiteX3339" fmla="*/ 2403349 w 12191989"/>
              <a:gd name="connsiteY3339" fmla="*/ 526256 h 3311526"/>
              <a:gd name="connsiteX3340" fmla="*/ 2404910 w 12191989"/>
              <a:gd name="connsiteY3340" fmla="*/ 534194 h 3311526"/>
              <a:gd name="connsiteX3341" fmla="*/ 2405690 w 12191989"/>
              <a:gd name="connsiteY3341" fmla="*/ 537369 h 3311526"/>
              <a:gd name="connsiteX3342" fmla="*/ 2407251 w 12191989"/>
              <a:gd name="connsiteY3342" fmla="*/ 539750 h 3311526"/>
              <a:gd name="connsiteX3343" fmla="*/ 2404910 w 12191989"/>
              <a:gd name="connsiteY3343" fmla="*/ 537369 h 3311526"/>
              <a:gd name="connsiteX3344" fmla="*/ 2402959 w 12191989"/>
              <a:gd name="connsiteY3344" fmla="*/ 535781 h 3311526"/>
              <a:gd name="connsiteX3345" fmla="*/ 2400228 w 12191989"/>
              <a:gd name="connsiteY3345" fmla="*/ 535385 h 3311526"/>
              <a:gd name="connsiteX3346" fmla="*/ 2398277 w 12191989"/>
              <a:gd name="connsiteY3346" fmla="*/ 535385 h 3311526"/>
              <a:gd name="connsiteX3347" fmla="*/ 2395936 w 12191989"/>
              <a:gd name="connsiteY3347" fmla="*/ 534591 h 3311526"/>
              <a:gd name="connsiteX3348" fmla="*/ 2393985 w 12191989"/>
              <a:gd name="connsiteY3348" fmla="*/ 534591 h 3311526"/>
              <a:gd name="connsiteX3349" fmla="*/ 2391254 w 12191989"/>
              <a:gd name="connsiteY3349" fmla="*/ 533797 h 3311526"/>
              <a:gd name="connsiteX3350" fmla="*/ 2389303 w 12191989"/>
              <a:gd name="connsiteY3350" fmla="*/ 531813 h 3311526"/>
              <a:gd name="connsiteX3351" fmla="*/ 2390474 w 12191989"/>
              <a:gd name="connsiteY3351" fmla="*/ 527050 h 3311526"/>
              <a:gd name="connsiteX3352" fmla="*/ 2390864 w 12191989"/>
              <a:gd name="connsiteY3352" fmla="*/ 523081 h 3311526"/>
              <a:gd name="connsiteX3353" fmla="*/ 2391254 w 12191989"/>
              <a:gd name="connsiteY3353" fmla="*/ 519113 h 3311526"/>
              <a:gd name="connsiteX3354" fmla="*/ 2391254 w 12191989"/>
              <a:gd name="connsiteY3354" fmla="*/ 514350 h 3311526"/>
              <a:gd name="connsiteX3355" fmla="*/ 2390864 w 12191989"/>
              <a:gd name="connsiteY3355" fmla="*/ 510381 h 3311526"/>
              <a:gd name="connsiteX3356" fmla="*/ 2389694 w 12191989"/>
              <a:gd name="connsiteY3356" fmla="*/ 506016 h 3311526"/>
              <a:gd name="connsiteX3357" fmla="*/ 2388133 w 12191989"/>
              <a:gd name="connsiteY3357" fmla="*/ 501253 h 3311526"/>
              <a:gd name="connsiteX3358" fmla="*/ 2386182 w 12191989"/>
              <a:gd name="connsiteY3358" fmla="*/ 496888 h 3311526"/>
              <a:gd name="connsiteX3359" fmla="*/ 2385012 w 12191989"/>
              <a:gd name="connsiteY3359" fmla="*/ 498872 h 3311526"/>
              <a:gd name="connsiteX3360" fmla="*/ 2383841 w 12191989"/>
              <a:gd name="connsiteY3360" fmla="*/ 499666 h 3311526"/>
              <a:gd name="connsiteX3361" fmla="*/ 2382281 w 12191989"/>
              <a:gd name="connsiteY3361" fmla="*/ 500856 h 3311526"/>
              <a:gd name="connsiteX3362" fmla="*/ 2380720 w 12191989"/>
              <a:gd name="connsiteY3362" fmla="*/ 501253 h 3311526"/>
              <a:gd name="connsiteX3363" fmla="*/ 2378770 w 12191989"/>
              <a:gd name="connsiteY3363" fmla="*/ 501253 h 3311526"/>
              <a:gd name="connsiteX3364" fmla="*/ 2377989 w 12191989"/>
              <a:gd name="connsiteY3364" fmla="*/ 500856 h 3311526"/>
              <a:gd name="connsiteX3365" fmla="*/ 2376428 w 12191989"/>
              <a:gd name="connsiteY3365" fmla="*/ 500460 h 3311526"/>
              <a:gd name="connsiteX3366" fmla="*/ 2374868 w 12191989"/>
              <a:gd name="connsiteY3366" fmla="*/ 499666 h 3311526"/>
              <a:gd name="connsiteX3367" fmla="*/ 2373698 w 12191989"/>
              <a:gd name="connsiteY3367" fmla="*/ 498078 h 3311526"/>
              <a:gd name="connsiteX3368" fmla="*/ 2373307 w 12191989"/>
              <a:gd name="connsiteY3368" fmla="*/ 496888 h 3311526"/>
              <a:gd name="connsiteX3369" fmla="*/ 2373307 w 12191989"/>
              <a:gd name="connsiteY3369" fmla="*/ 495300 h 3311526"/>
              <a:gd name="connsiteX3370" fmla="*/ 2373307 w 12191989"/>
              <a:gd name="connsiteY3370" fmla="*/ 493316 h 3311526"/>
              <a:gd name="connsiteX3371" fmla="*/ 2373698 w 12191989"/>
              <a:gd name="connsiteY3371" fmla="*/ 490538 h 3311526"/>
              <a:gd name="connsiteX3372" fmla="*/ 2375258 w 12191989"/>
              <a:gd name="connsiteY3372" fmla="*/ 488156 h 3311526"/>
              <a:gd name="connsiteX3373" fmla="*/ 2376819 w 12191989"/>
              <a:gd name="connsiteY3373" fmla="*/ 485775 h 3311526"/>
              <a:gd name="connsiteX3374" fmla="*/ 2280285 w 12191989"/>
              <a:gd name="connsiteY3374" fmla="*/ 481013 h 3311526"/>
              <a:gd name="connsiteX3375" fmla="*/ 2283139 w 12191989"/>
              <a:gd name="connsiteY3375" fmla="*/ 481013 h 3311526"/>
              <a:gd name="connsiteX3376" fmla="*/ 2286400 w 12191989"/>
              <a:gd name="connsiteY3376" fmla="*/ 481415 h 3311526"/>
              <a:gd name="connsiteX3377" fmla="*/ 2288845 w 12191989"/>
              <a:gd name="connsiteY3377" fmla="*/ 482622 h 3311526"/>
              <a:gd name="connsiteX3378" fmla="*/ 2291291 w 12191989"/>
              <a:gd name="connsiteY3378" fmla="*/ 485035 h 3311526"/>
              <a:gd name="connsiteX3379" fmla="*/ 2294144 w 12191989"/>
              <a:gd name="connsiteY3379" fmla="*/ 487448 h 3311526"/>
              <a:gd name="connsiteX3380" fmla="*/ 2296182 w 12191989"/>
              <a:gd name="connsiteY3380" fmla="*/ 490665 h 3311526"/>
              <a:gd name="connsiteX3381" fmla="*/ 2298220 w 12191989"/>
              <a:gd name="connsiteY3381" fmla="*/ 493883 h 3311526"/>
              <a:gd name="connsiteX3382" fmla="*/ 2299850 w 12191989"/>
              <a:gd name="connsiteY3382" fmla="*/ 497502 h 3311526"/>
              <a:gd name="connsiteX3383" fmla="*/ 2301481 w 12191989"/>
              <a:gd name="connsiteY3383" fmla="*/ 501122 h 3311526"/>
              <a:gd name="connsiteX3384" fmla="*/ 2301888 w 12191989"/>
              <a:gd name="connsiteY3384" fmla="*/ 504741 h 3311526"/>
              <a:gd name="connsiteX3385" fmla="*/ 2301888 w 12191989"/>
              <a:gd name="connsiteY3385" fmla="*/ 507959 h 3311526"/>
              <a:gd name="connsiteX3386" fmla="*/ 2301481 w 12191989"/>
              <a:gd name="connsiteY3386" fmla="*/ 511176 h 3311526"/>
              <a:gd name="connsiteX3387" fmla="*/ 2299850 w 12191989"/>
              <a:gd name="connsiteY3387" fmla="*/ 508763 h 3311526"/>
              <a:gd name="connsiteX3388" fmla="*/ 2297812 w 12191989"/>
              <a:gd name="connsiteY3388" fmla="*/ 507154 h 3311526"/>
              <a:gd name="connsiteX3389" fmla="*/ 2295774 w 12191989"/>
              <a:gd name="connsiteY3389" fmla="*/ 505948 h 3311526"/>
              <a:gd name="connsiteX3390" fmla="*/ 2294144 w 12191989"/>
              <a:gd name="connsiteY3390" fmla="*/ 505546 h 3311526"/>
              <a:gd name="connsiteX3391" fmla="*/ 2292105 w 12191989"/>
              <a:gd name="connsiteY3391" fmla="*/ 505546 h 3311526"/>
              <a:gd name="connsiteX3392" fmla="*/ 2289659 w 12191989"/>
              <a:gd name="connsiteY3392" fmla="*/ 505948 h 3311526"/>
              <a:gd name="connsiteX3393" fmla="*/ 2286400 w 12191989"/>
              <a:gd name="connsiteY3393" fmla="*/ 507154 h 3311526"/>
              <a:gd name="connsiteX3394" fmla="*/ 2282731 w 12191989"/>
              <a:gd name="connsiteY3394" fmla="*/ 507154 h 3311526"/>
              <a:gd name="connsiteX3395" fmla="*/ 2280285 w 12191989"/>
              <a:gd name="connsiteY3395" fmla="*/ 506752 h 3311526"/>
              <a:gd name="connsiteX3396" fmla="*/ 2279061 w 12191989"/>
              <a:gd name="connsiteY3396" fmla="*/ 505948 h 3311526"/>
              <a:gd name="connsiteX3397" fmla="*/ 2277025 w 12191989"/>
              <a:gd name="connsiteY3397" fmla="*/ 504741 h 3311526"/>
              <a:gd name="connsiteX3398" fmla="*/ 2275394 w 12191989"/>
              <a:gd name="connsiteY3398" fmla="*/ 501926 h 3311526"/>
              <a:gd name="connsiteX3399" fmla="*/ 2273356 w 12191989"/>
              <a:gd name="connsiteY3399" fmla="*/ 498709 h 3311526"/>
              <a:gd name="connsiteX3400" fmla="*/ 2271725 w 12191989"/>
              <a:gd name="connsiteY3400" fmla="*/ 494687 h 3311526"/>
              <a:gd name="connsiteX3401" fmla="*/ 2273356 w 12191989"/>
              <a:gd name="connsiteY3401" fmla="*/ 489057 h 3311526"/>
              <a:gd name="connsiteX3402" fmla="*/ 2275394 w 12191989"/>
              <a:gd name="connsiteY3402" fmla="*/ 485035 h 3311526"/>
              <a:gd name="connsiteX3403" fmla="*/ 2277839 w 12191989"/>
              <a:gd name="connsiteY3403" fmla="*/ 482622 h 3311526"/>
              <a:gd name="connsiteX3404" fmla="*/ 6642487 w 12191989"/>
              <a:gd name="connsiteY3404" fmla="*/ 460375 h 3311526"/>
              <a:gd name="connsiteX3405" fmla="*/ 6645265 w 12191989"/>
              <a:gd name="connsiteY3405" fmla="*/ 461157 h 3311526"/>
              <a:gd name="connsiteX3406" fmla="*/ 6647249 w 12191989"/>
              <a:gd name="connsiteY3406" fmla="*/ 461940 h 3311526"/>
              <a:gd name="connsiteX3407" fmla="*/ 6649631 w 12191989"/>
              <a:gd name="connsiteY3407" fmla="*/ 463504 h 3311526"/>
              <a:gd name="connsiteX3408" fmla="*/ 6651615 w 12191989"/>
              <a:gd name="connsiteY3408" fmla="*/ 465460 h 3311526"/>
              <a:gd name="connsiteX3409" fmla="*/ 6653203 w 12191989"/>
              <a:gd name="connsiteY3409" fmla="*/ 467807 h 3311526"/>
              <a:gd name="connsiteX3410" fmla="*/ 6654790 w 12191989"/>
              <a:gd name="connsiteY3410" fmla="*/ 470936 h 3311526"/>
              <a:gd name="connsiteX3411" fmla="*/ 6655584 w 12191989"/>
              <a:gd name="connsiteY3411" fmla="*/ 474065 h 3311526"/>
              <a:gd name="connsiteX3412" fmla="*/ 6656378 w 12191989"/>
              <a:gd name="connsiteY3412" fmla="*/ 477585 h 3311526"/>
              <a:gd name="connsiteX3413" fmla="*/ 6655584 w 12191989"/>
              <a:gd name="connsiteY3413" fmla="*/ 480323 h 3311526"/>
              <a:gd name="connsiteX3414" fmla="*/ 6655187 w 12191989"/>
              <a:gd name="connsiteY3414" fmla="*/ 483843 h 3311526"/>
              <a:gd name="connsiteX3415" fmla="*/ 6653600 w 12191989"/>
              <a:gd name="connsiteY3415" fmla="*/ 482670 h 3311526"/>
              <a:gd name="connsiteX3416" fmla="*/ 6651615 w 12191989"/>
              <a:gd name="connsiteY3416" fmla="*/ 481887 h 3311526"/>
              <a:gd name="connsiteX3417" fmla="*/ 6650028 w 12191989"/>
              <a:gd name="connsiteY3417" fmla="*/ 481496 h 3311526"/>
              <a:gd name="connsiteX3418" fmla="*/ 6648440 w 12191989"/>
              <a:gd name="connsiteY3418" fmla="*/ 481887 h 3311526"/>
              <a:gd name="connsiteX3419" fmla="*/ 6645662 w 12191989"/>
              <a:gd name="connsiteY3419" fmla="*/ 483843 h 3311526"/>
              <a:gd name="connsiteX3420" fmla="*/ 6642090 w 12191989"/>
              <a:gd name="connsiteY3420" fmla="*/ 486190 h 3311526"/>
              <a:gd name="connsiteX3421" fmla="*/ 6640502 w 12191989"/>
              <a:gd name="connsiteY3421" fmla="*/ 486972 h 3311526"/>
              <a:gd name="connsiteX3422" fmla="*/ 6638915 w 12191989"/>
              <a:gd name="connsiteY3422" fmla="*/ 487363 h 3311526"/>
              <a:gd name="connsiteX3423" fmla="*/ 6637327 w 12191989"/>
              <a:gd name="connsiteY3423" fmla="*/ 487363 h 3311526"/>
              <a:gd name="connsiteX3424" fmla="*/ 6635343 w 12191989"/>
              <a:gd name="connsiteY3424" fmla="*/ 486972 h 3311526"/>
              <a:gd name="connsiteX3425" fmla="*/ 6633755 w 12191989"/>
              <a:gd name="connsiteY3425" fmla="*/ 485407 h 3311526"/>
              <a:gd name="connsiteX3426" fmla="*/ 6632565 w 12191989"/>
              <a:gd name="connsiteY3426" fmla="*/ 483061 h 3311526"/>
              <a:gd name="connsiteX3427" fmla="*/ 6630977 w 12191989"/>
              <a:gd name="connsiteY3427" fmla="*/ 479932 h 3311526"/>
              <a:gd name="connsiteX3428" fmla="*/ 6629390 w 12191989"/>
              <a:gd name="connsiteY3428" fmla="*/ 474847 h 3311526"/>
              <a:gd name="connsiteX3429" fmla="*/ 6630977 w 12191989"/>
              <a:gd name="connsiteY3429" fmla="*/ 470545 h 3311526"/>
              <a:gd name="connsiteX3430" fmla="*/ 6632962 w 12191989"/>
              <a:gd name="connsiteY3430" fmla="*/ 466633 h 3311526"/>
              <a:gd name="connsiteX3431" fmla="*/ 6634946 w 12191989"/>
              <a:gd name="connsiteY3431" fmla="*/ 463895 h 3311526"/>
              <a:gd name="connsiteX3432" fmla="*/ 6637327 w 12191989"/>
              <a:gd name="connsiteY3432" fmla="*/ 461940 h 3311526"/>
              <a:gd name="connsiteX3433" fmla="*/ 6640106 w 12191989"/>
              <a:gd name="connsiteY3433" fmla="*/ 461157 h 3311526"/>
              <a:gd name="connsiteX3434" fmla="*/ 2310842 w 12191989"/>
              <a:gd name="connsiteY3434" fmla="*/ 442913 h 3311526"/>
              <a:gd name="connsiteX3435" fmla="*/ 2312806 w 12191989"/>
              <a:gd name="connsiteY3435" fmla="*/ 442913 h 3311526"/>
              <a:gd name="connsiteX3436" fmla="*/ 2314770 w 12191989"/>
              <a:gd name="connsiteY3436" fmla="*/ 443309 h 3311526"/>
              <a:gd name="connsiteX3437" fmla="*/ 2317128 w 12191989"/>
              <a:gd name="connsiteY3437" fmla="*/ 444496 h 3311526"/>
              <a:gd name="connsiteX3438" fmla="*/ 2319092 w 12191989"/>
              <a:gd name="connsiteY3438" fmla="*/ 446078 h 3311526"/>
              <a:gd name="connsiteX3439" fmla="*/ 2323806 w 12191989"/>
              <a:gd name="connsiteY3439" fmla="*/ 448848 h 3311526"/>
              <a:gd name="connsiteX3440" fmla="*/ 2327735 w 12191989"/>
              <a:gd name="connsiteY3440" fmla="*/ 453596 h 3311526"/>
              <a:gd name="connsiteX3441" fmla="*/ 2331271 w 12191989"/>
              <a:gd name="connsiteY3441" fmla="*/ 458344 h 3311526"/>
              <a:gd name="connsiteX3442" fmla="*/ 2334806 w 12191989"/>
              <a:gd name="connsiteY3442" fmla="*/ 463487 h 3311526"/>
              <a:gd name="connsiteX3443" fmla="*/ 2341878 w 12191989"/>
              <a:gd name="connsiteY3443" fmla="*/ 473774 h 3311526"/>
              <a:gd name="connsiteX3444" fmla="*/ 2345021 w 12191989"/>
              <a:gd name="connsiteY3444" fmla="*/ 477335 h 3311526"/>
              <a:gd name="connsiteX3445" fmla="*/ 2347379 w 12191989"/>
              <a:gd name="connsiteY3445" fmla="*/ 480105 h 3311526"/>
              <a:gd name="connsiteX3446" fmla="*/ 2348950 w 12191989"/>
              <a:gd name="connsiteY3446" fmla="*/ 480896 h 3311526"/>
              <a:gd name="connsiteX3447" fmla="*/ 2349736 w 12191989"/>
              <a:gd name="connsiteY3447" fmla="*/ 481292 h 3311526"/>
              <a:gd name="connsiteX3448" fmla="*/ 2350914 w 12191989"/>
              <a:gd name="connsiteY3448" fmla="*/ 481292 h 3311526"/>
              <a:gd name="connsiteX3449" fmla="*/ 2351700 w 12191989"/>
              <a:gd name="connsiteY3449" fmla="*/ 480896 h 3311526"/>
              <a:gd name="connsiteX3450" fmla="*/ 2352879 w 12191989"/>
              <a:gd name="connsiteY3450" fmla="*/ 479709 h 3311526"/>
              <a:gd name="connsiteX3451" fmla="*/ 2354057 w 12191989"/>
              <a:gd name="connsiteY3451" fmla="*/ 478126 h 3311526"/>
              <a:gd name="connsiteX3452" fmla="*/ 2355236 w 12191989"/>
              <a:gd name="connsiteY3452" fmla="*/ 472587 h 3311526"/>
              <a:gd name="connsiteX3453" fmla="*/ 2356807 w 12191989"/>
              <a:gd name="connsiteY3453" fmla="*/ 465070 h 3311526"/>
              <a:gd name="connsiteX3454" fmla="*/ 2357986 w 12191989"/>
              <a:gd name="connsiteY3454" fmla="*/ 453596 h 3311526"/>
              <a:gd name="connsiteX3455" fmla="*/ 2363093 w 12191989"/>
              <a:gd name="connsiteY3455" fmla="*/ 483270 h 3311526"/>
              <a:gd name="connsiteX3456" fmla="*/ 2367807 w 12191989"/>
              <a:gd name="connsiteY3456" fmla="*/ 512548 h 3311526"/>
              <a:gd name="connsiteX3457" fmla="*/ 2369772 w 12191989"/>
              <a:gd name="connsiteY3457" fmla="*/ 527188 h 3311526"/>
              <a:gd name="connsiteX3458" fmla="*/ 2372129 w 12191989"/>
              <a:gd name="connsiteY3458" fmla="*/ 541827 h 3311526"/>
              <a:gd name="connsiteX3459" fmla="*/ 2372915 w 12191989"/>
              <a:gd name="connsiteY3459" fmla="*/ 556466 h 3311526"/>
              <a:gd name="connsiteX3460" fmla="*/ 2373308 w 12191989"/>
              <a:gd name="connsiteY3460" fmla="*/ 571501 h 3311526"/>
              <a:gd name="connsiteX3461" fmla="*/ 2363093 w 12191989"/>
              <a:gd name="connsiteY3461" fmla="*/ 558049 h 3311526"/>
              <a:gd name="connsiteX3462" fmla="*/ 2356415 w 12191989"/>
              <a:gd name="connsiteY3462" fmla="*/ 548949 h 3311526"/>
              <a:gd name="connsiteX3463" fmla="*/ 2350521 w 12191989"/>
              <a:gd name="connsiteY3463" fmla="*/ 539057 h 3311526"/>
              <a:gd name="connsiteX3464" fmla="*/ 2347379 w 12191989"/>
              <a:gd name="connsiteY3464" fmla="*/ 533518 h 3311526"/>
              <a:gd name="connsiteX3465" fmla="*/ 2345021 w 12191989"/>
              <a:gd name="connsiteY3465" fmla="*/ 527188 h 3311526"/>
              <a:gd name="connsiteX3466" fmla="*/ 2342271 w 12191989"/>
              <a:gd name="connsiteY3466" fmla="*/ 521253 h 3311526"/>
              <a:gd name="connsiteX3467" fmla="*/ 2340700 w 12191989"/>
              <a:gd name="connsiteY3467" fmla="*/ 514527 h 3311526"/>
              <a:gd name="connsiteX3468" fmla="*/ 2339128 w 12191989"/>
              <a:gd name="connsiteY3468" fmla="*/ 508196 h 3311526"/>
              <a:gd name="connsiteX3469" fmla="*/ 2338343 w 12191989"/>
              <a:gd name="connsiteY3469" fmla="*/ 501074 h 3311526"/>
              <a:gd name="connsiteX3470" fmla="*/ 2338343 w 12191989"/>
              <a:gd name="connsiteY3470" fmla="*/ 493953 h 3311526"/>
              <a:gd name="connsiteX3471" fmla="*/ 2338736 w 12191989"/>
              <a:gd name="connsiteY3471" fmla="*/ 486435 h 3311526"/>
              <a:gd name="connsiteX3472" fmla="*/ 2336378 w 12191989"/>
              <a:gd name="connsiteY3472" fmla="*/ 484457 h 3311526"/>
              <a:gd name="connsiteX3473" fmla="*/ 2333235 w 12191989"/>
              <a:gd name="connsiteY3473" fmla="*/ 482874 h 3311526"/>
              <a:gd name="connsiteX3474" fmla="*/ 2326949 w 12191989"/>
              <a:gd name="connsiteY3474" fmla="*/ 480105 h 3311526"/>
              <a:gd name="connsiteX3475" fmla="*/ 2319878 w 12191989"/>
              <a:gd name="connsiteY3475" fmla="*/ 478126 h 3311526"/>
              <a:gd name="connsiteX3476" fmla="*/ 2312806 w 12191989"/>
              <a:gd name="connsiteY3476" fmla="*/ 476148 h 3311526"/>
              <a:gd name="connsiteX3477" fmla="*/ 2309270 w 12191989"/>
              <a:gd name="connsiteY3477" fmla="*/ 474566 h 3311526"/>
              <a:gd name="connsiteX3478" fmla="*/ 2305734 w 12191989"/>
              <a:gd name="connsiteY3478" fmla="*/ 473379 h 3311526"/>
              <a:gd name="connsiteX3479" fmla="*/ 2302984 w 12191989"/>
              <a:gd name="connsiteY3479" fmla="*/ 471005 h 3311526"/>
              <a:gd name="connsiteX3480" fmla="*/ 2300627 w 12191989"/>
              <a:gd name="connsiteY3480" fmla="*/ 469026 h 3311526"/>
              <a:gd name="connsiteX3481" fmla="*/ 2298663 w 12191989"/>
              <a:gd name="connsiteY3481" fmla="*/ 466652 h 3311526"/>
              <a:gd name="connsiteX3482" fmla="*/ 2296698 w 12191989"/>
              <a:gd name="connsiteY3482" fmla="*/ 463092 h 3311526"/>
              <a:gd name="connsiteX3483" fmla="*/ 2296306 w 12191989"/>
              <a:gd name="connsiteY3483" fmla="*/ 459531 h 3311526"/>
              <a:gd name="connsiteX3484" fmla="*/ 2295520 w 12191989"/>
              <a:gd name="connsiteY3484" fmla="*/ 455178 h 3311526"/>
              <a:gd name="connsiteX3485" fmla="*/ 2298663 w 12191989"/>
              <a:gd name="connsiteY3485" fmla="*/ 458344 h 3311526"/>
              <a:gd name="connsiteX3486" fmla="*/ 2301806 w 12191989"/>
              <a:gd name="connsiteY3486" fmla="*/ 460718 h 3311526"/>
              <a:gd name="connsiteX3487" fmla="*/ 2302592 w 12191989"/>
              <a:gd name="connsiteY3487" fmla="*/ 460718 h 3311526"/>
              <a:gd name="connsiteX3488" fmla="*/ 2304163 w 12191989"/>
              <a:gd name="connsiteY3488" fmla="*/ 460718 h 3311526"/>
              <a:gd name="connsiteX3489" fmla="*/ 2305341 w 12191989"/>
              <a:gd name="connsiteY3489" fmla="*/ 460718 h 3311526"/>
              <a:gd name="connsiteX3490" fmla="*/ 2306127 w 12191989"/>
              <a:gd name="connsiteY3490" fmla="*/ 459531 h 3311526"/>
              <a:gd name="connsiteX3491" fmla="*/ 2307699 w 12191989"/>
              <a:gd name="connsiteY3491" fmla="*/ 457157 h 3311526"/>
              <a:gd name="connsiteX3492" fmla="*/ 2308485 w 12191989"/>
              <a:gd name="connsiteY3492" fmla="*/ 453596 h 3311526"/>
              <a:gd name="connsiteX3493" fmla="*/ 2309663 w 12191989"/>
              <a:gd name="connsiteY3493" fmla="*/ 448848 h 3311526"/>
              <a:gd name="connsiteX3494" fmla="*/ 2096688 w 12191989"/>
              <a:gd name="connsiteY3494" fmla="*/ 434975 h 3311526"/>
              <a:gd name="connsiteX3495" fmla="*/ 2099148 w 12191989"/>
              <a:gd name="connsiteY3495" fmla="*/ 434975 h 3311526"/>
              <a:gd name="connsiteX3496" fmla="*/ 2101605 w 12191989"/>
              <a:gd name="connsiteY3496" fmla="*/ 434975 h 3311526"/>
              <a:gd name="connsiteX3497" fmla="*/ 2103654 w 12191989"/>
              <a:gd name="connsiteY3497" fmla="*/ 435393 h 3311526"/>
              <a:gd name="connsiteX3498" fmla="*/ 2108570 w 12191989"/>
              <a:gd name="connsiteY3498" fmla="*/ 437482 h 3311526"/>
              <a:gd name="connsiteX3499" fmla="*/ 2113076 w 12191989"/>
              <a:gd name="connsiteY3499" fmla="*/ 439988 h 3311526"/>
              <a:gd name="connsiteX3500" fmla="*/ 2117994 w 12191989"/>
              <a:gd name="connsiteY3500" fmla="*/ 443748 h 3311526"/>
              <a:gd name="connsiteX3501" fmla="*/ 2122501 w 12191989"/>
              <a:gd name="connsiteY3501" fmla="*/ 447508 h 3311526"/>
              <a:gd name="connsiteX3502" fmla="*/ 2120040 w 12191989"/>
              <a:gd name="connsiteY3502" fmla="*/ 451268 h 3311526"/>
              <a:gd name="connsiteX3503" fmla="*/ 2117994 w 12191989"/>
              <a:gd name="connsiteY3503" fmla="*/ 454610 h 3311526"/>
              <a:gd name="connsiteX3504" fmla="*/ 2115125 w 12191989"/>
              <a:gd name="connsiteY3504" fmla="*/ 456699 h 3311526"/>
              <a:gd name="connsiteX3505" fmla="*/ 2113076 w 12191989"/>
              <a:gd name="connsiteY3505" fmla="*/ 458370 h 3311526"/>
              <a:gd name="connsiteX3506" fmla="*/ 2110619 w 12191989"/>
              <a:gd name="connsiteY3506" fmla="*/ 458788 h 3311526"/>
              <a:gd name="connsiteX3507" fmla="*/ 2107751 w 12191989"/>
              <a:gd name="connsiteY3507" fmla="*/ 458788 h 3311526"/>
              <a:gd name="connsiteX3508" fmla="*/ 2105704 w 12191989"/>
              <a:gd name="connsiteY3508" fmla="*/ 458370 h 3311526"/>
              <a:gd name="connsiteX3509" fmla="*/ 2103245 w 12191989"/>
              <a:gd name="connsiteY3509" fmla="*/ 457117 h 3311526"/>
              <a:gd name="connsiteX3510" fmla="*/ 2098328 w 12191989"/>
              <a:gd name="connsiteY3510" fmla="*/ 454610 h 3311526"/>
              <a:gd name="connsiteX3511" fmla="*/ 2093819 w 12191989"/>
              <a:gd name="connsiteY3511" fmla="*/ 450850 h 3311526"/>
              <a:gd name="connsiteX3512" fmla="*/ 2088903 w 12191989"/>
              <a:gd name="connsiteY3512" fmla="*/ 447091 h 3311526"/>
              <a:gd name="connsiteX3513" fmla="*/ 2084397 w 12191989"/>
              <a:gd name="connsiteY3513" fmla="*/ 444584 h 3311526"/>
              <a:gd name="connsiteX3514" fmla="*/ 2086855 w 12191989"/>
              <a:gd name="connsiteY3514" fmla="*/ 441242 h 3311526"/>
              <a:gd name="connsiteX3515" fmla="*/ 2089722 w 12191989"/>
              <a:gd name="connsiteY3515" fmla="*/ 439153 h 3311526"/>
              <a:gd name="connsiteX3516" fmla="*/ 2091771 w 12191989"/>
              <a:gd name="connsiteY3516" fmla="*/ 437064 h 3311526"/>
              <a:gd name="connsiteX3517" fmla="*/ 2094229 w 12191989"/>
              <a:gd name="connsiteY3517" fmla="*/ 435811 h 3311526"/>
              <a:gd name="connsiteX3518" fmla="*/ 5889615 w 12191989"/>
              <a:gd name="connsiteY3518" fmla="*/ 427038 h 3311526"/>
              <a:gd name="connsiteX3519" fmla="*/ 5892393 w 12191989"/>
              <a:gd name="connsiteY3519" fmla="*/ 430213 h 3311526"/>
              <a:gd name="connsiteX3520" fmla="*/ 5895171 w 12191989"/>
              <a:gd name="connsiteY3520" fmla="*/ 432594 h 3311526"/>
              <a:gd name="connsiteX3521" fmla="*/ 5897950 w 12191989"/>
              <a:gd name="connsiteY3521" fmla="*/ 434579 h 3311526"/>
              <a:gd name="connsiteX3522" fmla="*/ 5901124 w 12191989"/>
              <a:gd name="connsiteY3522" fmla="*/ 436166 h 3311526"/>
              <a:gd name="connsiteX3523" fmla="*/ 5904300 w 12191989"/>
              <a:gd name="connsiteY3523" fmla="*/ 437357 h 3311526"/>
              <a:gd name="connsiteX3524" fmla="*/ 5907077 w 12191989"/>
              <a:gd name="connsiteY3524" fmla="*/ 437754 h 3311526"/>
              <a:gd name="connsiteX3525" fmla="*/ 5912634 w 12191989"/>
              <a:gd name="connsiteY3525" fmla="*/ 437754 h 3311526"/>
              <a:gd name="connsiteX3526" fmla="*/ 5924937 w 12191989"/>
              <a:gd name="connsiteY3526" fmla="*/ 436563 h 3311526"/>
              <a:gd name="connsiteX3527" fmla="*/ 5930890 w 12191989"/>
              <a:gd name="connsiteY3527" fmla="*/ 436563 h 3311526"/>
              <a:gd name="connsiteX3528" fmla="*/ 5934065 w 12191989"/>
              <a:gd name="connsiteY3528" fmla="*/ 437357 h 3311526"/>
              <a:gd name="connsiteX3529" fmla="*/ 5937240 w 12191989"/>
              <a:gd name="connsiteY3529" fmla="*/ 438151 h 3311526"/>
              <a:gd name="connsiteX3530" fmla="*/ 5936049 w 12191989"/>
              <a:gd name="connsiteY3530" fmla="*/ 441723 h 3311526"/>
              <a:gd name="connsiteX3531" fmla="*/ 5934462 w 12191989"/>
              <a:gd name="connsiteY3531" fmla="*/ 444898 h 3311526"/>
              <a:gd name="connsiteX3532" fmla="*/ 5932081 w 12191989"/>
              <a:gd name="connsiteY3532" fmla="*/ 447279 h 3311526"/>
              <a:gd name="connsiteX3533" fmla="*/ 5928905 w 12191989"/>
              <a:gd name="connsiteY3533" fmla="*/ 448867 h 3311526"/>
              <a:gd name="connsiteX3534" fmla="*/ 5924937 w 12191989"/>
              <a:gd name="connsiteY3534" fmla="*/ 450454 h 3311526"/>
              <a:gd name="connsiteX3535" fmla="*/ 5920968 w 12191989"/>
              <a:gd name="connsiteY3535" fmla="*/ 450851 h 3311526"/>
              <a:gd name="connsiteX3536" fmla="*/ 5916999 w 12191989"/>
              <a:gd name="connsiteY3536" fmla="*/ 450851 h 3311526"/>
              <a:gd name="connsiteX3537" fmla="*/ 5912237 w 12191989"/>
              <a:gd name="connsiteY3537" fmla="*/ 450454 h 3311526"/>
              <a:gd name="connsiteX3538" fmla="*/ 5908268 w 12191989"/>
              <a:gd name="connsiteY3538" fmla="*/ 449264 h 3311526"/>
              <a:gd name="connsiteX3539" fmla="*/ 5903505 w 12191989"/>
              <a:gd name="connsiteY3539" fmla="*/ 447279 h 3311526"/>
              <a:gd name="connsiteX3540" fmla="*/ 5899934 w 12191989"/>
              <a:gd name="connsiteY3540" fmla="*/ 445295 h 3311526"/>
              <a:gd name="connsiteX3541" fmla="*/ 5896759 w 12191989"/>
              <a:gd name="connsiteY3541" fmla="*/ 442913 h 3311526"/>
              <a:gd name="connsiteX3542" fmla="*/ 5893584 w 12191989"/>
              <a:gd name="connsiteY3542" fmla="*/ 439738 h 3311526"/>
              <a:gd name="connsiteX3543" fmla="*/ 5890806 w 12191989"/>
              <a:gd name="connsiteY3543" fmla="*/ 435770 h 3311526"/>
              <a:gd name="connsiteX3544" fmla="*/ 5890012 w 12191989"/>
              <a:gd name="connsiteY3544" fmla="*/ 431404 h 3311526"/>
              <a:gd name="connsiteX3545" fmla="*/ 5552018 w 12191989"/>
              <a:gd name="connsiteY3545" fmla="*/ 409575 h 3311526"/>
              <a:gd name="connsiteX3546" fmla="*/ 5555934 w 12191989"/>
              <a:gd name="connsiteY3546" fmla="*/ 418338 h 3311526"/>
              <a:gd name="connsiteX3547" fmla="*/ 5559850 w 12191989"/>
              <a:gd name="connsiteY3547" fmla="*/ 427101 h 3311526"/>
              <a:gd name="connsiteX3548" fmla="*/ 5561417 w 12191989"/>
              <a:gd name="connsiteY3548" fmla="*/ 431673 h 3311526"/>
              <a:gd name="connsiteX3549" fmla="*/ 5562591 w 12191989"/>
              <a:gd name="connsiteY3549" fmla="*/ 435483 h 3311526"/>
              <a:gd name="connsiteX3550" fmla="*/ 5562591 w 12191989"/>
              <a:gd name="connsiteY3550" fmla="*/ 439674 h 3311526"/>
              <a:gd name="connsiteX3551" fmla="*/ 5562591 w 12191989"/>
              <a:gd name="connsiteY3551" fmla="*/ 441960 h 3311526"/>
              <a:gd name="connsiteX3552" fmla="*/ 5562200 w 12191989"/>
              <a:gd name="connsiteY3552" fmla="*/ 443865 h 3311526"/>
              <a:gd name="connsiteX3553" fmla="*/ 5559850 w 12191989"/>
              <a:gd name="connsiteY3553" fmla="*/ 440436 h 3311526"/>
              <a:gd name="connsiteX3554" fmla="*/ 5558675 w 12191989"/>
              <a:gd name="connsiteY3554" fmla="*/ 437769 h 3311526"/>
              <a:gd name="connsiteX3555" fmla="*/ 5556327 w 12191989"/>
              <a:gd name="connsiteY3555" fmla="*/ 435483 h 3311526"/>
              <a:gd name="connsiteX3556" fmla="*/ 5555151 w 12191989"/>
              <a:gd name="connsiteY3556" fmla="*/ 433959 h 3311526"/>
              <a:gd name="connsiteX3557" fmla="*/ 5553193 w 12191989"/>
              <a:gd name="connsiteY3557" fmla="*/ 432435 h 3311526"/>
              <a:gd name="connsiteX3558" fmla="*/ 5551627 w 12191989"/>
              <a:gd name="connsiteY3558" fmla="*/ 431673 h 3311526"/>
              <a:gd name="connsiteX3559" fmla="*/ 5549668 w 12191989"/>
              <a:gd name="connsiteY3559" fmla="*/ 430911 h 3311526"/>
              <a:gd name="connsiteX3560" fmla="*/ 5547319 w 12191989"/>
              <a:gd name="connsiteY3560" fmla="*/ 430911 h 3311526"/>
              <a:gd name="connsiteX3561" fmla="*/ 5544186 w 12191989"/>
              <a:gd name="connsiteY3561" fmla="*/ 432054 h 3311526"/>
              <a:gd name="connsiteX3562" fmla="*/ 5540663 w 12191989"/>
              <a:gd name="connsiteY3562" fmla="*/ 433578 h 3311526"/>
              <a:gd name="connsiteX3563" fmla="*/ 5536354 w 12191989"/>
              <a:gd name="connsiteY3563" fmla="*/ 435864 h 3311526"/>
              <a:gd name="connsiteX3564" fmla="*/ 5532831 w 12191989"/>
              <a:gd name="connsiteY3564" fmla="*/ 438531 h 3311526"/>
              <a:gd name="connsiteX3565" fmla="*/ 5525390 w 12191989"/>
              <a:gd name="connsiteY3565" fmla="*/ 443865 h 3311526"/>
              <a:gd name="connsiteX3566" fmla="*/ 5521866 w 12191989"/>
              <a:gd name="connsiteY3566" fmla="*/ 445770 h 3311526"/>
              <a:gd name="connsiteX3567" fmla="*/ 5517950 w 12191989"/>
              <a:gd name="connsiteY3567" fmla="*/ 447294 h 3311526"/>
              <a:gd name="connsiteX3568" fmla="*/ 5516384 w 12191989"/>
              <a:gd name="connsiteY3568" fmla="*/ 447675 h 3311526"/>
              <a:gd name="connsiteX3569" fmla="*/ 5514426 w 12191989"/>
              <a:gd name="connsiteY3569" fmla="*/ 447294 h 3311526"/>
              <a:gd name="connsiteX3570" fmla="*/ 5512468 w 12191989"/>
              <a:gd name="connsiteY3570" fmla="*/ 447294 h 3311526"/>
              <a:gd name="connsiteX3571" fmla="*/ 5510903 w 12191989"/>
              <a:gd name="connsiteY3571" fmla="*/ 446151 h 3311526"/>
              <a:gd name="connsiteX3572" fmla="*/ 5508944 w 12191989"/>
              <a:gd name="connsiteY3572" fmla="*/ 444627 h 3311526"/>
              <a:gd name="connsiteX3573" fmla="*/ 5507378 w 12191989"/>
              <a:gd name="connsiteY3573" fmla="*/ 443103 h 3311526"/>
              <a:gd name="connsiteX3574" fmla="*/ 5505420 w 12191989"/>
              <a:gd name="connsiteY3574" fmla="*/ 441198 h 3311526"/>
              <a:gd name="connsiteX3575" fmla="*/ 5503854 w 12191989"/>
              <a:gd name="connsiteY3575" fmla="*/ 438531 h 3311526"/>
              <a:gd name="connsiteX3576" fmla="*/ 5506987 w 12191989"/>
              <a:gd name="connsiteY3576" fmla="*/ 432054 h 3311526"/>
              <a:gd name="connsiteX3577" fmla="*/ 5510119 w 12191989"/>
              <a:gd name="connsiteY3577" fmla="*/ 427863 h 3311526"/>
              <a:gd name="connsiteX3578" fmla="*/ 5512860 w 12191989"/>
              <a:gd name="connsiteY3578" fmla="*/ 424815 h 3311526"/>
              <a:gd name="connsiteX3579" fmla="*/ 5515992 w 12191989"/>
              <a:gd name="connsiteY3579" fmla="*/ 423291 h 3311526"/>
              <a:gd name="connsiteX3580" fmla="*/ 5519125 w 12191989"/>
              <a:gd name="connsiteY3580" fmla="*/ 422148 h 3311526"/>
              <a:gd name="connsiteX3581" fmla="*/ 5521866 w 12191989"/>
              <a:gd name="connsiteY3581" fmla="*/ 422910 h 3311526"/>
              <a:gd name="connsiteX3582" fmla="*/ 5524999 w 12191989"/>
              <a:gd name="connsiteY3582" fmla="*/ 423291 h 3311526"/>
              <a:gd name="connsiteX3583" fmla="*/ 5528131 w 12191989"/>
              <a:gd name="connsiteY3583" fmla="*/ 424434 h 3311526"/>
              <a:gd name="connsiteX3584" fmla="*/ 5530873 w 12191989"/>
              <a:gd name="connsiteY3584" fmla="*/ 425196 h 3311526"/>
              <a:gd name="connsiteX3585" fmla="*/ 5533614 w 12191989"/>
              <a:gd name="connsiteY3585" fmla="*/ 425577 h 3311526"/>
              <a:gd name="connsiteX3586" fmla="*/ 5536354 w 12191989"/>
              <a:gd name="connsiteY3586" fmla="*/ 425577 h 3311526"/>
              <a:gd name="connsiteX3587" fmla="*/ 5539489 w 12191989"/>
              <a:gd name="connsiteY3587" fmla="*/ 425196 h 3311526"/>
              <a:gd name="connsiteX3588" fmla="*/ 5542620 w 12191989"/>
              <a:gd name="connsiteY3588" fmla="*/ 423672 h 3311526"/>
              <a:gd name="connsiteX3589" fmla="*/ 5545361 w 12191989"/>
              <a:gd name="connsiteY3589" fmla="*/ 421005 h 3311526"/>
              <a:gd name="connsiteX3590" fmla="*/ 5548885 w 12191989"/>
              <a:gd name="connsiteY3590" fmla="*/ 416052 h 3311526"/>
              <a:gd name="connsiteX3591" fmla="*/ 9601025 w 12191989"/>
              <a:gd name="connsiteY3591" fmla="*/ 398463 h 3311526"/>
              <a:gd name="connsiteX3592" fmla="*/ 9603299 w 12191989"/>
              <a:gd name="connsiteY3592" fmla="*/ 398873 h 3311526"/>
              <a:gd name="connsiteX3593" fmla="*/ 9605953 w 12191989"/>
              <a:gd name="connsiteY3593" fmla="*/ 400512 h 3311526"/>
              <a:gd name="connsiteX3594" fmla="*/ 9603299 w 12191989"/>
              <a:gd name="connsiteY3594" fmla="*/ 406657 h 3311526"/>
              <a:gd name="connsiteX3595" fmla="*/ 9601025 w 12191989"/>
              <a:gd name="connsiteY3595" fmla="*/ 414031 h 3311526"/>
              <a:gd name="connsiteX3596" fmla="*/ 9598371 w 12191989"/>
              <a:gd name="connsiteY3596" fmla="*/ 421405 h 3311526"/>
              <a:gd name="connsiteX3597" fmla="*/ 9595717 w 12191989"/>
              <a:gd name="connsiteY3597" fmla="*/ 427960 h 3311526"/>
              <a:gd name="connsiteX3598" fmla="*/ 9594201 w 12191989"/>
              <a:gd name="connsiteY3598" fmla="*/ 430828 h 3311526"/>
              <a:gd name="connsiteX3599" fmla="*/ 9592684 w 12191989"/>
              <a:gd name="connsiteY3599" fmla="*/ 432876 h 3311526"/>
              <a:gd name="connsiteX3600" fmla="*/ 9590789 w 12191989"/>
              <a:gd name="connsiteY3600" fmla="*/ 434924 h 3311526"/>
              <a:gd name="connsiteX3601" fmla="*/ 9588893 w 12191989"/>
              <a:gd name="connsiteY3601" fmla="*/ 436153 h 3311526"/>
              <a:gd name="connsiteX3602" fmla="*/ 9586998 w 12191989"/>
              <a:gd name="connsiteY3602" fmla="*/ 436563 h 3311526"/>
              <a:gd name="connsiteX3603" fmla="*/ 9585102 w 12191989"/>
              <a:gd name="connsiteY3603" fmla="*/ 436563 h 3311526"/>
              <a:gd name="connsiteX3604" fmla="*/ 9582828 w 12191989"/>
              <a:gd name="connsiteY3604" fmla="*/ 435744 h 3311526"/>
              <a:gd name="connsiteX3605" fmla="*/ 9580553 w 12191989"/>
              <a:gd name="connsiteY3605" fmla="*/ 433695 h 3311526"/>
              <a:gd name="connsiteX3606" fmla="*/ 9582449 w 12191989"/>
              <a:gd name="connsiteY3606" fmla="*/ 428370 h 3311526"/>
              <a:gd name="connsiteX3607" fmla="*/ 9584344 w 12191989"/>
              <a:gd name="connsiteY3607" fmla="*/ 423044 h 3311526"/>
              <a:gd name="connsiteX3608" fmla="*/ 9585102 w 12191989"/>
              <a:gd name="connsiteY3608" fmla="*/ 420586 h 3311526"/>
              <a:gd name="connsiteX3609" fmla="*/ 9585481 w 12191989"/>
              <a:gd name="connsiteY3609" fmla="*/ 417718 h 3311526"/>
              <a:gd name="connsiteX3610" fmla="*/ 9585481 w 12191989"/>
              <a:gd name="connsiteY3610" fmla="*/ 415260 h 3311526"/>
              <a:gd name="connsiteX3611" fmla="*/ 9584344 w 12191989"/>
              <a:gd name="connsiteY3611" fmla="*/ 412392 h 3311526"/>
              <a:gd name="connsiteX3612" fmla="*/ 9587377 w 12191989"/>
              <a:gd name="connsiteY3612" fmla="*/ 408295 h 3311526"/>
              <a:gd name="connsiteX3613" fmla="*/ 9590410 w 12191989"/>
              <a:gd name="connsiteY3613" fmla="*/ 404608 h 3311526"/>
              <a:gd name="connsiteX3614" fmla="*/ 9592684 w 12191989"/>
              <a:gd name="connsiteY3614" fmla="*/ 402150 h 3311526"/>
              <a:gd name="connsiteX3615" fmla="*/ 9595717 w 12191989"/>
              <a:gd name="connsiteY3615" fmla="*/ 400102 h 3311526"/>
              <a:gd name="connsiteX3616" fmla="*/ 9597992 w 12191989"/>
              <a:gd name="connsiteY3616" fmla="*/ 398873 h 3311526"/>
              <a:gd name="connsiteX3617" fmla="*/ 9953305 w 12191989"/>
              <a:gd name="connsiteY3617" fmla="*/ 379413 h 3311526"/>
              <a:gd name="connsiteX3618" fmla="*/ 9955628 w 12191989"/>
              <a:gd name="connsiteY3618" fmla="*/ 392587 h 3311526"/>
              <a:gd name="connsiteX3619" fmla="*/ 9956790 w 12191989"/>
              <a:gd name="connsiteY3619" fmla="*/ 402966 h 3311526"/>
              <a:gd name="connsiteX3620" fmla="*/ 9956790 w 12191989"/>
              <a:gd name="connsiteY3620" fmla="*/ 410551 h 3311526"/>
              <a:gd name="connsiteX3621" fmla="*/ 9955628 w 12191989"/>
              <a:gd name="connsiteY3621" fmla="*/ 417736 h 3311526"/>
              <a:gd name="connsiteX3622" fmla="*/ 9953692 w 12191989"/>
              <a:gd name="connsiteY3622" fmla="*/ 423724 h 3311526"/>
              <a:gd name="connsiteX3623" fmla="*/ 9951369 w 12191989"/>
              <a:gd name="connsiteY3623" fmla="*/ 430511 h 3311526"/>
              <a:gd name="connsiteX3624" fmla="*/ 9947885 w 12191989"/>
              <a:gd name="connsiteY3624" fmla="*/ 438095 h 3311526"/>
              <a:gd name="connsiteX3625" fmla="*/ 9944013 w 12191989"/>
              <a:gd name="connsiteY3625" fmla="*/ 447676 h 3311526"/>
              <a:gd name="connsiteX3626" fmla="*/ 9936269 w 12191989"/>
              <a:gd name="connsiteY3626" fmla="*/ 438095 h 3311526"/>
              <a:gd name="connsiteX3627" fmla="*/ 9933171 w 12191989"/>
              <a:gd name="connsiteY3627" fmla="*/ 432906 h 3311526"/>
              <a:gd name="connsiteX3628" fmla="*/ 9929686 w 12191989"/>
              <a:gd name="connsiteY3628" fmla="*/ 428515 h 3311526"/>
              <a:gd name="connsiteX3629" fmla="*/ 9925040 w 12191989"/>
              <a:gd name="connsiteY3629" fmla="*/ 424523 h 3311526"/>
              <a:gd name="connsiteX3630" fmla="*/ 9920781 w 12191989"/>
              <a:gd name="connsiteY3630" fmla="*/ 421329 h 3311526"/>
              <a:gd name="connsiteX3631" fmla="*/ 9914973 w 12191989"/>
              <a:gd name="connsiteY3631" fmla="*/ 418135 h 3311526"/>
              <a:gd name="connsiteX3632" fmla="*/ 9912263 w 12191989"/>
              <a:gd name="connsiteY3632" fmla="*/ 417337 h 3311526"/>
              <a:gd name="connsiteX3633" fmla="*/ 9909165 w 12191989"/>
              <a:gd name="connsiteY3633" fmla="*/ 416539 h 3311526"/>
              <a:gd name="connsiteX3634" fmla="*/ 9911875 w 12191989"/>
              <a:gd name="connsiteY3634" fmla="*/ 412946 h 3311526"/>
              <a:gd name="connsiteX3635" fmla="*/ 9914973 w 12191989"/>
              <a:gd name="connsiteY3635" fmla="*/ 410151 h 3311526"/>
              <a:gd name="connsiteX3636" fmla="*/ 9918070 w 12191989"/>
              <a:gd name="connsiteY3636" fmla="*/ 408555 h 3311526"/>
              <a:gd name="connsiteX3637" fmla="*/ 9921555 w 12191989"/>
              <a:gd name="connsiteY3637" fmla="*/ 407357 h 3311526"/>
              <a:gd name="connsiteX3638" fmla="*/ 9925040 w 12191989"/>
              <a:gd name="connsiteY3638" fmla="*/ 406958 h 3311526"/>
              <a:gd name="connsiteX3639" fmla="*/ 9928525 w 12191989"/>
              <a:gd name="connsiteY3639" fmla="*/ 406958 h 3311526"/>
              <a:gd name="connsiteX3640" fmla="*/ 9935107 w 12191989"/>
              <a:gd name="connsiteY3640" fmla="*/ 406559 h 3311526"/>
              <a:gd name="connsiteX3641" fmla="*/ 9938592 w 12191989"/>
              <a:gd name="connsiteY3641" fmla="*/ 406559 h 3311526"/>
              <a:gd name="connsiteX3642" fmla="*/ 9941302 w 12191989"/>
              <a:gd name="connsiteY3642" fmla="*/ 405361 h 3311526"/>
              <a:gd name="connsiteX3643" fmla="*/ 9944400 w 12191989"/>
              <a:gd name="connsiteY3643" fmla="*/ 403764 h 3311526"/>
              <a:gd name="connsiteX3644" fmla="*/ 9946723 w 12191989"/>
              <a:gd name="connsiteY3644" fmla="*/ 401768 h 3311526"/>
              <a:gd name="connsiteX3645" fmla="*/ 9948659 w 12191989"/>
              <a:gd name="connsiteY3645" fmla="*/ 398175 h 3311526"/>
              <a:gd name="connsiteX3646" fmla="*/ 9950982 w 12191989"/>
              <a:gd name="connsiteY3646" fmla="*/ 393784 h 3311526"/>
              <a:gd name="connsiteX3647" fmla="*/ 9952144 w 12191989"/>
              <a:gd name="connsiteY3647" fmla="*/ 387796 h 3311526"/>
              <a:gd name="connsiteX3648" fmla="*/ 4159834 w 12191989"/>
              <a:gd name="connsiteY3648" fmla="*/ 365125 h 3311526"/>
              <a:gd name="connsiteX3649" fmla="*/ 4170355 w 12191989"/>
              <a:gd name="connsiteY3649" fmla="*/ 386246 h 3311526"/>
              <a:gd name="connsiteX3650" fmla="*/ 4163476 w 12191989"/>
              <a:gd name="connsiteY3650" fmla="*/ 387811 h 3311526"/>
              <a:gd name="connsiteX3651" fmla="*/ 4157406 w 12191989"/>
              <a:gd name="connsiteY3651" fmla="*/ 388593 h 3311526"/>
              <a:gd name="connsiteX3652" fmla="*/ 4146480 w 12191989"/>
              <a:gd name="connsiteY3652" fmla="*/ 391722 h 3311526"/>
              <a:gd name="connsiteX3653" fmla="*/ 4142029 w 12191989"/>
              <a:gd name="connsiteY3653" fmla="*/ 392113 h 3311526"/>
              <a:gd name="connsiteX3654" fmla="*/ 4137577 w 12191989"/>
              <a:gd name="connsiteY3654" fmla="*/ 392113 h 3311526"/>
              <a:gd name="connsiteX3655" fmla="*/ 4133126 w 12191989"/>
              <a:gd name="connsiteY3655" fmla="*/ 390940 h 3311526"/>
              <a:gd name="connsiteX3656" fmla="*/ 4129080 w 12191989"/>
              <a:gd name="connsiteY3656" fmla="*/ 388984 h 3311526"/>
              <a:gd name="connsiteX3657" fmla="*/ 4131103 w 12191989"/>
              <a:gd name="connsiteY3657" fmla="*/ 385464 h 3311526"/>
              <a:gd name="connsiteX3658" fmla="*/ 4133126 w 12191989"/>
              <a:gd name="connsiteY3658" fmla="*/ 382726 h 3311526"/>
              <a:gd name="connsiteX3659" fmla="*/ 4135149 w 12191989"/>
              <a:gd name="connsiteY3659" fmla="*/ 381161 h 3311526"/>
              <a:gd name="connsiteX3660" fmla="*/ 4136768 w 12191989"/>
              <a:gd name="connsiteY3660" fmla="*/ 379988 h 3311526"/>
              <a:gd name="connsiteX3661" fmla="*/ 4138792 w 12191989"/>
              <a:gd name="connsiteY3661" fmla="*/ 379597 h 3311526"/>
              <a:gd name="connsiteX3662" fmla="*/ 4140815 w 12191989"/>
              <a:gd name="connsiteY3662" fmla="*/ 379597 h 3311526"/>
              <a:gd name="connsiteX3663" fmla="*/ 4144457 w 12191989"/>
              <a:gd name="connsiteY3663" fmla="*/ 379988 h 3311526"/>
              <a:gd name="connsiteX3664" fmla="*/ 4146075 w 12191989"/>
              <a:gd name="connsiteY3664" fmla="*/ 379988 h 3311526"/>
              <a:gd name="connsiteX3665" fmla="*/ 4148098 w 12191989"/>
              <a:gd name="connsiteY3665" fmla="*/ 379988 h 3311526"/>
              <a:gd name="connsiteX3666" fmla="*/ 4150122 w 12191989"/>
              <a:gd name="connsiteY3666" fmla="*/ 379597 h 3311526"/>
              <a:gd name="connsiteX3667" fmla="*/ 4151740 w 12191989"/>
              <a:gd name="connsiteY3667" fmla="*/ 378815 h 3311526"/>
              <a:gd name="connsiteX3668" fmla="*/ 4153764 w 12191989"/>
              <a:gd name="connsiteY3668" fmla="*/ 376468 h 3311526"/>
              <a:gd name="connsiteX3669" fmla="*/ 4155787 w 12191989"/>
              <a:gd name="connsiteY3669" fmla="*/ 374121 h 3311526"/>
              <a:gd name="connsiteX3670" fmla="*/ 4157811 w 12191989"/>
              <a:gd name="connsiteY3670" fmla="*/ 370210 h 3311526"/>
              <a:gd name="connsiteX3671" fmla="*/ 4709847 w 12191989"/>
              <a:gd name="connsiteY3671" fmla="*/ 357188 h 3311526"/>
              <a:gd name="connsiteX3672" fmla="*/ 4710634 w 12191989"/>
              <a:gd name="connsiteY3672" fmla="*/ 357594 h 3311526"/>
              <a:gd name="connsiteX3673" fmla="*/ 4711815 w 12191989"/>
              <a:gd name="connsiteY3673" fmla="*/ 358406 h 3311526"/>
              <a:gd name="connsiteX3674" fmla="*/ 4713783 w 12191989"/>
              <a:gd name="connsiteY3674" fmla="*/ 359219 h 3311526"/>
              <a:gd name="connsiteX3675" fmla="*/ 4711815 w 12191989"/>
              <a:gd name="connsiteY3675" fmla="*/ 362468 h 3311526"/>
              <a:gd name="connsiteX3676" fmla="*/ 4710634 w 12191989"/>
              <a:gd name="connsiteY3676" fmla="*/ 364904 h 3311526"/>
              <a:gd name="connsiteX3677" fmla="*/ 4710634 w 12191989"/>
              <a:gd name="connsiteY3677" fmla="*/ 368153 h 3311526"/>
              <a:gd name="connsiteX3678" fmla="*/ 4711815 w 12191989"/>
              <a:gd name="connsiteY3678" fmla="*/ 371402 h 3311526"/>
              <a:gd name="connsiteX3679" fmla="*/ 4712603 w 12191989"/>
              <a:gd name="connsiteY3679" fmla="*/ 375057 h 3311526"/>
              <a:gd name="connsiteX3680" fmla="*/ 4714176 w 12191989"/>
              <a:gd name="connsiteY3680" fmla="*/ 377900 h 3311526"/>
              <a:gd name="connsiteX3681" fmla="*/ 4718111 w 12191989"/>
              <a:gd name="connsiteY3681" fmla="*/ 384397 h 3311526"/>
              <a:gd name="connsiteX3682" fmla="*/ 4722440 w 12191989"/>
              <a:gd name="connsiteY3682" fmla="*/ 390895 h 3311526"/>
              <a:gd name="connsiteX3683" fmla="*/ 4723621 w 12191989"/>
              <a:gd name="connsiteY3683" fmla="*/ 394144 h 3311526"/>
              <a:gd name="connsiteX3684" fmla="*/ 4725195 w 12191989"/>
              <a:gd name="connsiteY3684" fmla="*/ 397393 h 3311526"/>
              <a:gd name="connsiteX3685" fmla="*/ 4725983 w 12191989"/>
              <a:gd name="connsiteY3685" fmla="*/ 400236 h 3311526"/>
              <a:gd name="connsiteX3686" fmla="*/ 4725983 w 12191989"/>
              <a:gd name="connsiteY3686" fmla="*/ 403484 h 3311526"/>
              <a:gd name="connsiteX3687" fmla="*/ 4724803 w 12191989"/>
              <a:gd name="connsiteY3687" fmla="*/ 406733 h 3311526"/>
              <a:gd name="connsiteX3688" fmla="*/ 4723227 w 12191989"/>
              <a:gd name="connsiteY3688" fmla="*/ 409576 h 3311526"/>
              <a:gd name="connsiteX3689" fmla="*/ 4717719 w 12191989"/>
              <a:gd name="connsiteY3689" fmla="*/ 407139 h 3311526"/>
              <a:gd name="connsiteX3690" fmla="*/ 4712210 w 12191989"/>
              <a:gd name="connsiteY3690" fmla="*/ 405109 h 3311526"/>
              <a:gd name="connsiteX3691" fmla="*/ 4701585 w 12191989"/>
              <a:gd name="connsiteY3691" fmla="*/ 401454 h 3311526"/>
              <a:gd name="connsiteX3692" fmla="*/ 4696075 w 12191989"/>
              <a:gd name="connsiteY3692" fmla="*/ 399423 h 3311526"/>
              <a:gd name="connsiteX3693" fmla="*/ 4690566 w 12191989"/>
              <a:gd name="connsiteY3693" fmla="*/ 397393 h 3311526"/>
              <a:gd name="connsiteX3694" fmla="*/ 4685059 w 12191989"/>
              <a:gd name="connsiteY3694" fmla="*/ 394550 h 3311526"/>
              <a:gd name="connsiteX3695" fmla="*/ 4679943 w 12191989"/>
              <a:gd name="connsiteY3695" fmla="*/ 391301 h 3311526"/>
              <a:gd name="connsiteX3696" fmla="*/ 4681517 w 12191989"/>
              <a:gd name="connsiteY3696" fmla="*/ 386428 h 3311526"/>
              <a:gd name="connsiteX3697" fmla="*/ 4682698 w 12191989"/>
              <a:gd name="connsiteY3697" fmla="*/ 382773 h 3311526"/>
              <a:gd name="connsiteX3698" fmla="*/ 4683878 w 12191989"/>
              <a:gd name="connsiteY3698" fmla="*/ 379930 h 3311526"/>
              <a:gd name="connsiteX3699" fmla="*/ 4685452 w 12191989"/>
              <a:gd name="connsiteY3699" fmla="*/ 377900 h 3311526"/>
              <a:gd name="connsiteX3700" fmla="*/ 4687026 w 12191989"/>
              <a:gd name="connsiteY3700" fmla="*/ 377087 h 3311526"/>
              <a:gd name="connsiteX3701" fmla="*/ 4688600 w 12191989"/>
              <a:gd name="connsiteY3701" fmla="*/ 376275 h 3311526"/>
              <a:gd name="connsiteX3702" fmla="*/ 4689387 w 12191989"/>
              <a:gd name="connsiteY3702" fmla="*/ 376275 h 3311526"/>
              <a:gd name="connsiteX3703" fmla="*/ 4690960 w 12191989"/>
              <a:gd name="connsiteY3703" fmla="*/ 377087 h 3311526"/>
              <a:gd name="connsiteX3704" fmla="*/ 4693715 w 12191989"/>
              <a:gd name="connsiteY3704" fmla="*/ 378712 h 3311526"/>
              <a:gd name="connsiteX3705" fmla="*/ 4696469 w 12191989"/>
              <a:gd name="connsiteY3705" fmla="*/ 379930 h 3311526"/>
              <a:gd name="connsiteX3706" fmla="*/ 4698043 w 12191989"/>
              <a:gd name="connsiteY3706" fmla="*/ 380742 h 3311526"/>
              <a:gd name="connsiteX3707" fmla="*/ 4699223 w 12191989"/>
              <a:gd name="connsiteY3707" fmla="*/ 380742 h 3311526"/>
              <a:gd name="connsiteX3708" fmla="*/ 4700798 w 12191989"/>
              <a:gd name="connsiteY3708" fmla="*/ 380742 h 3311526"/>
              <a:gd name="connsiteX3709" fmla="*/ 4701978 w 12191989"/>
              <a:gd name="connsiteY3709" fmla="*/ 379524 h 3311526"/>
              <a:gd name="connsiteX3710" fmla="*/ 4703159 w 12191989"/>
              <a:gd name="connsiteY3710" fmla="*/ 375463 h 3311526"/>
              <a:gd name="connsiteX3711" fmla="*/ 4704338 w 12191989"/>
              <a:gd name="connsiteY3711" fmla="*/ 371402 h 3311526"/>
              <a:gd name="connsiteX3712" fmla="*/ 4705519 w 12191989"/>
              <a:gd name="connsiteY3712" fmla="*/ 362874 h 3311526"/>
              <a:gd name="connsiteX3713" fmla="*/ 4707093 w 12191989"/>
              <a:gd name="connsiteY3713" fmla="*/ 360031 h 3311526"/>
              <a:gd name="connsiteX3714" fmla="*/ 4707880 w 12191989"/>
              <a:gd name="connsiteY3714" fmla="*/ 358813 h 3311526"/>
              <a:gd name="connsiteX3715" fmla="*/ 4708667 w 12191989"/>
              <a:gd name="connsiteY3715" fmla="*/ 357594 h 3311526"/>
              <a:gd name="connsiteX3716" fmla="*/ 9837728 w 12191989"/>
              <a:gd name="connsiteY3716" fmla="*/ 354013 h 3311526"/>
              <a:gd name="connsiteX3717" fmla="*/ 9840506 w 12191989"/>
              <a:gd name="connsiteY3717" fmla="*/ 354013 h 3311526"/>
              <a:gd name="connsiteX3718" fmla="*/ 9842887 w 12191989"/>
              <a:gd name="connsiteY3718" fmla="*/ 354400 h 3311526"/>
              <a:gd name="connsiteX3719" fmla="*/ 9844871 w 12191989"/>
              <a:gd name="connsiteY3719" fmla="*/ 355175 h 3311526"/>
              <a:gd name="connsiteX3720" fmla="*/ 9847252 w 12191989"/>
              <a:gd name="connsiteY3720" fmla="*/ 356723 h 3311526"/>
              <a:gd name="connsiteX3721" fmla="*/ 9850031 w 12191989"/>
              <a:gd name="connsiteY3721" fmla="*/ 357885 h 3311526"/>
              <a:gd name="connsiteX3722" fmla="*/ 9855190 w 12191989"/>
              <a:gd name="connsiteY3722" fmla="*/ 362919 h 3311526"/>
              <a:gd name="connsiteX3723" fmla="*/ 9852412 w 12191989"/>
              <a:gd name="connsiteY3723" fmla="*/ 364467 h 3311526"/>
              <a:gd name="connsiteX3724" fmla="*/ 9850031 w 12191989"/>
              <a:gd name="connsiteY3724" fmla="*/ 366403 h 3311526"/>
              <a:gd name="connsiteX3725" fmla="*/ 9844871 w 12191989"/>
              <a:gd name="connsiteY3725" fmla="*/ 371050 h 3311526"/>
              <a:gd name="connsiteX3726" fmla="*/ 9839315 w 12191989"/>
              <a:gd name="connsiteY3726" fmla="*/ 376470 h 3311526"/>
              <a:gd name="connsiteX3727" fmla="*/ 9834156 w 12191989"/>
              <a:gd name="connsiteY3727" fmla="*/ 380730 h 3311526"/>
              <a:gd name="connsiteX3728" fmla="*/ 9831774 w 12191989"/>
              <a:gd name="connsiteY3728" fmla="*/ 382666 h 3311526"/>
              <a:gd name="connsiteX3729" fmla="*/ 9828996 w 12191989"/>
              <a:gd name="connsiteY3729" fmla="*/ 384214 h 3311526"/>
              <a:gd name="connsiteX3730" fmla="*/ 9826615 w 12191989"/>
              <a:gd name="connsiteY3730" fmla="*/ 385376 h 3311526"/>
              <a:gd name="connsiteX3731" fmla="*/ 9824234 w 12191989"/>
              <a:gd name="connsiteY3731" fmla="*/ 385763 h 3311526"/>
              <a:gd name="connsiteX3732" fmla="*/ 9821456 w 12191989"/>
              <a:gd name="connsiteY3732" fmla="*/ 385376 h 3311526"/>
              <a:gd name="connsiteX3733" fmla="*/ 9819074 w 12191989"/>
              <a:gd name="connsiteY3733" fmla="*/ 384214 h 3311526"/>
              <a:gd name="connsiteX3734" fmla="*/ 9816296 w 12191989"/>
              <a:gd name="connsiteY3734" fmla="*/ 382278 h 3311526"/>
              <a:gd name="connsiteX3735" fmla="*/ 9813915 w 12191989"/>
              <a:gd name="connsiteY3735" fmla="*/ 379181 h 3311526"/>
              <a:gd name="connsiteX3736" fmla="*/ 9819471 w 12191989"/>
              <a:gd name="connsiteY3736" fmla="*/ 369501 h 3311526"/>
              <a:gd name="connsiteX3737" fmla="*/ 9822249 w 12191989"/>
              <a:gd name="connsiteY3737" fmla="*/ 365629 h 3311526"/>
              <a:gd name="connsiteX3738" fmla="*/ 9824631 w 12191989"/>
              <a:gd name="connsiteY3738" fmla="*/ 362144 h 3311526"/>
              <a:gd name="connsiteX3739" fmla="*/ 9827012 w 12191989"/>
              <a:gd name="connsiteY3739" fmla="*/ 359434 h 3311526"/>
              <a:gd name="connsiteX3740" fmla="*/ 9829790 w 12191989"/>
              <a:gd name="connsiteY3740" fmla="*/ 357111 h 3311526"/>
              <a:gd name="connsiteX3741" fmla="*/ 9832171 w 12191989"/>
              <a:gd name="connsiteY3741" fmla="*/ 355562 h 3311526"/>
              <a:gd name="connsiteX3742" fmla="*/ 9835346 w 12191989"/>
              <a:gd name="connsiteY3742" fmla="*/ 354400 h 3311526"/>
              <a:gd name="connsiteX3743" fmla="*/ 581418 w 12191989"/>
              <a:gd name="connsiteY3743" fmla="*/ 352425 h 3311526"/>
              <a:gd name="connsiteX3744" fmla="*/ 583403 w 12191989"/>
              <a:gd name="connsiteY3744" fmla="*/ 356830 h 3311526"/>
              <a:gd name="connsiteX3745" fmla="*/ 586181 w 12191989"/>
              <a:gd name="connsiteY3745" fmla="*/ 360034 h 3311526"/>
              <a:gd name="connsiteX3746" fmla="*/ 588165 w 12191989"/>
              <a:gd name="connsiteY3746" fmla="*/ 362036 h 3311526"/>
              <a:gd name="connsiteX3747" fmla="*/ 590546 w 12191989"/>
              <a:gd name="connsiteY3747" fmla="*/ 363638 h 3311526"/>
              <a:gd name="connsiteX3748" fmla="*/ 592134 w 12191989"/>
              <a:gd name="connsiteY3748" fmla="*/ 365240 h 3311526"/>
              <a:gd name="connsiteX3749" fmla="*/ 593324 w 12191989"/>
              <a:gd name="connsiteY3749" fmla="*/ 367242 h 3311526"/>
              <a:gd name="connsiteX3750" fmla="*/ 593721 w 12191989"/>
              <a:gd name="connsiteY3750" fmla="*/ 369644 h 3311526"/>
              <a:gd name="connsiteX3751" fmla="*/ 592531 w 12191989"/>
              <a:gd name="connsiteY3751" fmla="*/ 373649 h 3311526"/>
              <a:gd name="connsiteX3752" fmla="*/ 590546 w 12191989"/>
              <a:gd name="connsiteY3752" fmla="*/ 375651 h 3311526"/>
              <a:gd name="connsiteX3753" fmla="*/ 588959 w 12191989"/>
              <a:gd name="connsiteY3753" fmla="*/ 378054 h 3311526"/>
              <a:gd name="connsiteX3754" fmla="*/ 586181 w 12191989"/>
              <a:gd name="connsiteY3754" fmla="*/ 382459 h 3311526"/>
              <a:gd name="connsiteX3755" fmla="*/ 583403 w 12191989"/>
              <a:gd name="connsiteY3755" fmla="*/ 387665 h 3311526"/>
              <a:gd name="connsiteX3756" fmla="*/ 580624 w 12191989"/>
              <a:gd name="connsiteY3756" fmla="*/ 392070 h 3311526"/>
              <a:gd name="connsiteX3757" fmla="*/ 579037 w 12191989"/>
              <a:gd name="connsiteY3757" fmla="*/ 394072 h 3311526"/>
              <a:gd name="connsiteX3758" fmla="*/ 577052 w 12191989"/>
              <a:gd name="connsiteY3758" fmla="*/ 395273 h 3311526"/>
              <a:gd name="connsiteX3759" fmla="*/ 575068 w 12191989"/>
              <a:gd name="connsiteY3759" fmla="*/ 396475 h 3311526"/>
              <a:gd name="connsiteX3760" fmla="*/ 573084 w 12191989"/>
              <a:gd name="connsiteY3760" fmla="*/ 396875 h 3311526"/>
              <a:gd name="connsiteX3761" fmla="*/ 569909 w 12191989"/>
              <a:gd name="connsiteY3761" fmla="*/ 396875 h 3311526"/>
              <a:gd name="connsiteX3762" fmla="*/ 566734 w 12191989"/>
              <a:gd name="connsiteY3762" fmla="*/ 396475 h 3311526"/>
              <a:gd name="connsiteX3763" fmla="*/ 562765 w 12191989"/>
              <a:gd name="connsiteY3763" fmla="*/ 394873 h 3311526"/>
              <a:gd name="connsiteX3764" fmla="*/ 558796 w 12191989"/>
              <a:gd name="connsiteY3764" fmla="*/ 392070 h 3311526"/>
              <a:gd name="connsiteX3765" fmla="*/ 560781 w 12191989"/>
              <a:gd name="connsiteY3765" fmla="*/ 387264 h 3311526"/>
              <a:gd name="connsiteX3766" fmla="*/ 562765 w 12191989"/>
              <a:gd name="connsiteY3766" fmla="*/ 382859 h 3311526"/>
              <a:gd name="connsiteX3767" fmla="*/ 564749 w 12191989"/>
              <a:gd name="connsiteY3767" fmla="*/ 380056 h 3311526"/>
              <a:gd name="connsiteX3768" fmla="*/ 566734 w 12191989"/>
              <a:gd name="connsiteY3768" fmla="*/ 377253 h 3311526"/>
              <a:gd name="connsiteX3769" fmla="*/ 570306 w 12191989"/>
              <a:gd name="connsiteY3769" fmla="*/ 373249 h 3311526"/>
              <a:gd name="connsiteX3770" fmla="*/ 573878 w 12191989"/>
              <a:gd name="connsiteY3770" fmla="*/ 370846 h 3311526"/>
              <a:gd name="connsiteX3771" fmla="*/ 577052 w 12191989"/>
              <a:gd name="connsiteY3771" fmla="*/ 368043 h 3311526"/>
              <a:gd name="connsiteX3772" fmla="*/ 578640 w 12191989"/>
              <a:gd name="connsiteY3772" fmla="*/ 366441 h 3311526"/>
              <a:gd name="connsiteX3773" fmla="*/ 579434 w 12191989"/>
              <a:gd name="connsiteY3773" fmla="*/ 365240 h 3311526"/>
              <a:gd name="connsiteX3774" fmla="*/ 580624 w 12191989"/>
              <a:gd name="connsiteY3774" fmla="*/ 362436 h 3311526"/>
              <a:gd name="connsiteX3775" fmla="*/ 581021 w 12191989"/>
              <a:gd name="connsiteY3775" fmla="*/ 360034 h 3311526"/>
              <a:gd name="connsiteX3776" fmla="*/ 581418 w 12191989"/>
              <a:gd name="connsiteY3776" fmla="*/ 356430 h 3311526"/>
              <a:gd name="connsiteX3777" fmla="*/ 4842425 w 12191989"/>
              <a:gd name="connsiteY3777" fmla="*/ 350838 h 3311526"/>
              <a:gd name="connsiteX3778" fmla="*/ 4844400 w 12191989"/>
              <a:gd name="connsiteY3778" fmla="*/ 356847 h 3311526"/>
              <a:gd name="connsiteX3779" fmla="*/ 4846771 w 12191989"/>
              <a:gd name="connsiteY3779" fmla="*/ 362856 h 3311526"/>
              <a:gd name="connsiteX3780" fmla="*/ 4849932 w 12191989"/>
              <a:gd name="connsiteY3780" fmla="*/ 368464 h 3311526"/>
              <a:gd name="connsiteX3781" fmla="*/ 4853490 w 12191989"/>
              <a:gd name="connsiteY3781" fmla="*/ 373271 h 3311526"/>
              <a:gd name="connsiteX3782" fmla="*/ 4860998 w 12191989"/>
              <a:gd name="connsiteY3782" fmla="*/ 382885 h 3311526"/>
              <a:gd name="connsiteX3783" fmla="*/ 4868506 w 12191989"/>
              <a:gd name="connsiteY3783" fmla="*/ 391698 h 3311526"/>
              <a:gd name="connsiteX3784" fmla="*/ 4872062 w 12191989"/>
              <a:gd name="connsiteY3784" fmla="*/ 396104 h 3311526"/>
              <a:gd name="connsiteX3785" fmla="*/ 4875225 w 12191989"/>
              <a:gd name="connsiteY3785" fmla="*/ 400911 h 3311526"/>
              <a:gd name="connsiteX3786" fmla="*/ 4877199 w 12191989"/>
              <a:gd name="connsiteY3786" fmla="*/ 405318 h 3311526"/>
              <a:gd name="connsiteX3787" fmla="*/ 4879177 w 12191989"/>
              <a:gd name="connsiteY3787" fmla="*/ 410926 h 3311526"/>
              <a:gd name="connsiteX3788" fmla="*/ 4879967 w 12191989"/>
              <a:gd name="connsiteY3788" fmla="*/ 416534 h 3311526"/>
              <a:gd name="connsiteX3789" fmla="*/ 4879967 w 12191989"/>
              <a:gd name="connsiteY3789" fmla="*/ 422943 h 3311526"/>
              <a:gd name="connsiteX3790" fmla="*/ 4879177 w 12191989"/>
              <a:gd name="connsiteY3790" fmla="*/ 429353 h 3311526"/>
              <a:gd name="connsiteX3791" fmla="*/ 4876409 w 12191989"/>
              <a:gd name="connsiteY3791" fmla="*/ 436563 h 3311526"/>
              <a:gd name="connsiteX3792" fmla="*/ 4872457 w 12191989"/>
              <a:gd name="connsiteY3792" fmla="*/ 435762 h 3311526"/>
              <a:gd name="connsiteX3793" fmla="*/ 4868506 w 12191989"/>
              <a:gd name="connsiteY3793" fmla="*/ 434160 h 3311526"/>
              <a:gd name="connsiteX3794" fmla="*/ 4864554 w 12191989"/>
              <a:gd name="connsiteY3794" fmla="*/ 431356 h 3311526"/>
              <a:gd name="connsiteX3795" fmla="*/ 4860603 w 12191989"/>
              <a:gd name="connsiteY3795" fmla="*/ 428952 h 3311526"/>
              <a:gd name="connsiteX3796" fmla="*/ 4852305 w 12191989"/>
              <a:gd name="connsiteY3796" fmla="*/ 423344 h 3311526"/>
              <a:gd name="connsiteX3797" fmla="*/ 4848352 w 12191989"/>
              <a:gd name="connsiteY3797" fmla="*/ 420940 h 3311526"/>
              <a:gd name="connsiteX3798" fmla="*/ 4844400 w 12191989"/>
              <a:gd name="connsiteY3798" fmla="*/ 418136 h 3311526"/>
              <a:gd name="connsiteX3799" fmla="*/ 4840054 w 12191989"/>
              <a:gd name="connsiteY3799" fmla="*/ 416534 h 3311526"/>
              <a:gd name="connsiteX3800" fmla="*/ 4836102 w 12191989"/>
              <a:gd name="connsiteY3800" fmla="*/ 415332 h 3311526"/>
              <a:gd name="connsiteX3801" fmla="*/ 4832148 w 12191989"/>
              <a:gd name="connsiteY3801" fmla="*/ 414531 h 3311526"/>
              <a:gd name="connsiteX3802" fmla="*/ 4827406 w 12191989"/>
              <a:gd name="connsiteY3802" fmla="*/ 415332 h 3311526"/>
              <a:gd name="connsiteX3803" fmla="*/ 4823454 w 12191989"/>
              <a:gd name="connsiteY3803" fmla="*/ 417335 h 3311526"/>
              <a:gd name="connsiteX3804" fmla="*/ 4819504 w 12191989"/>
              <a:gd name="connsiteY3804" fmla="*/ 419739 h 3311526"/>
              <a:gd name="connsiteX3805" fmla="*/ 4815155 w 12191989"/>
              <a:gd name="connsiteY3805" fmla="*/ 424546 h 3311526"/>
              <a:gd name="connsiteX3806" fmla="*/ 4810808 w 12191989"/>
              <a:gd name="connsiteY3806" fmla="*/ 430554 h 3311526"/>
              <a:gd name="connsiteX3807" fmla="*/ 4798952 w 12191989"/>
              <a:gd name="connsiteY3807" fmla="*/ 410926 h 3311526"/>
              <a:gd name="connsiteX3808" fmla="*/ 4793815 w 12191989"/>
              <a:gd name="connsiteY3808" fmla="*/ 402914 h 3311526"/>
              <a:gd name="connsiteX3809" fmla="*/ 4790258 w 12191989"/>
              <a:gd name="connsiteY3809" fmla="*/ 394502 h 3311526"/>
              <a:gd name="connsiteX3810" fmla="*/ 4789072 w 12191989"/>
              <a:gd name="connsiteY3810" fmla="*/ 390496 h 3311526"/>
              <a:gd name="connsiteX3811" fmla="*/ 4788282 w 12191989"/>
              <a:gd name="connsiteY3811" fmla="*/ 386090 h 3311526"/>
              <a:gd name="connsiteX3812" fmla="*/ 4787097 w 12191989"/>
              <a:gd name="connsiteY3812" fmla="*/ 381283 h 3311526"/>
              <a:gd name="connsiteX3813" fmla="*/ 4786702 w 12191989"/>
              <a:gd name="connsiteY3813" fmla="*/ 376876 h 3311526"/>
              <a:gd name="connsiteX3814" fmla="*/ 4786306 w 12191989"/>
              <a:gd name="connsiteY3814" fmla="*/ 365660 h 3311526"/>
              <a:gd name="connsiteX3815" fmla="*/ 4787097 w 12191989"/>
              <a:gd name="connsiteY3815" fmla="*/ 352040 h 3311526"/>
              <a:gd name="connsiteX3816" fmla="*/ 4790652 w 12191989"/>
              <a:gd name="connsiteY3816" fmla="*/ 352040 h 3311526"/>
              <a:gd name="connsiteX3817" fmla="*/ 4793815 w 12191989"/>
              <a:gd name="connsiteY3817" fmla="*/ 352841 h 3311526"/>
              <a:gd name="connsiteX3818" fmla="*/ 4796186 w 12191989"/>
              <a:gd name="connsiteY3818" fmla="*/ 353642 h 3311526"/>
              <a:gd name="connsiteX3819" fmla="*/ 4798161 w 12191989"/>
              <a:gd name="connsiteY3819" fmla="*/ 355245 h 3311526"/>
              <a:gd name="connsiteX3820" fmla="*/ 4800138 w 12191989"/>
              <a:gd name="connsiteY3820" fmla="*/ 357247 h 3311526"/>
              <a:gd name="connsiteX3821" fmla="*/ 4801718 w 12191989"/>
              <a:gd name="connsiteY3821" fmla="*/ 360052 h 3311526"/>
              <a:gd name="connsiteX3822" fmla="*/ 4804881 w 12191989"/>
              <a:gd name="connsiteY3822" fmla="*/ 366060 h 3311526"/>
              <a:gd name="connsiteX3823" fmla="*/ 4807251 w 12191989"/>
              <a:gd name="connsiteY3823" fmla="*/ 373271 h 3311526"/>
              <a:gd name="connsiteX3824" fmla="*/ 4810413 w 12191989"/>
              <a:gd name="connsiteY3824" fmla="*/ 382484 h 3311526"/>
              <a:gd name="connsiteX3825" fmla="*/ 4813970 w 12191989"/>
              <a:gd name="connsiteY3825" fmla="*/ 392499 h 3311526"/>
              <a:gd name="connsiteX3826" fmla="*/ 4819108 w 12191989"/>
              <a:gd name="connsiteY3826" fmla="*/ 403715 h 3311526"/>
              <a:gd name="connsiteX3827" fmla="*/ 4827011 w 12191989"/>
              <a:gd name="connsiteY3827" fmla="*/ 399709 h 3311526"/>
              <a:gd name="connsiteX3828" fmla="*/ 4830172 w 12191989"/>
              <a:gd name="connsiteY3828" fmla="*/ 398107 h 3311526"/>
              <a:gd name="connsiteX3829" fmla="*/ 4832545 w 12191989"/>
              <a:gd name="connsiteY3829" fmla="*/ 396104 h 3311526"/>
              <a:gd name="connsiteX3830" fmla="*/ 4834519 w 12191989"/>
              <a:gd name="connsiteY3830" fmla="*/ 394502 h 3311526"/>
              <a:gd name="connsiteX3831" fmla="*/ 4836102 w 12191989"/>
              <a:gd name="connsiteY3831" fmla="*/ 392499 h 3311526"/>
              <a:gd name="connsiteX3832" fmla="*/ 4837288 w 12191989"/>
              <a:gd name="connsiteY3832" fmla="*/ 390095 h 3311526"/>
              <a:gd name="connsiteX3833" fmla="*/ 4838075 w 12191989"/>
              <a:gd name="connsiteY3833" fmla="*/ 387692 h 3311526"/>
              <a:gd name="connsiteX3834" fmla="*/ 4839658 w 12191989"/>
              <a:gd name="connsiteY3834" fmla="*/ 381683 h 3311526"/>
              <a:gd name="connsiteX3835" fmla="*/ 4840054 w 12191989"/>
              <a:gd name="connsiteY3835" fmla="*/ 373671 h 3311526"/>
              <a:gd name="connsiteX3836" fmla="*/ 4841239 w 12191989"/>
              <a:gd name="connsiteY3836" fmla="*/ 363256 h 3311526"/>
              <a:gd name="connsiteX3837" fmla="*/ 4624403 w 12191989"/>
              <a:gd name="connsiteY3837" fmla="*/ 350838 h 3311526"/>
              <a:gd name="connsiteX3838" fmla="*/ 4638670 w 12191989"/>
              <a:gd name="connsiteY3838" fmla="*/ 380671 h 3311526"/>
              <a:gd name="connsiteX3839" fmla="*/ 4635000 w 12191989"/>
              <a:gd name="connsiteY3839" fmla="*/ 385575 h 3311526"/>
              <a:gd name="connsiteX3840" fmla="*/ 4630925 w 12191989"/>
              <a:gd name="connsiteY3840" fmla="*/ 389252 h 3311526"/>
              <a:gd name="connsiteX3841" fmla="*/ 4629295 w 12191989"/>
              <a:gd name="connsiteY3841" fmla="*/ 390478 h 3311526"/>
              <a:gd name="connsiteX3842" fmla="*/ 4627257 w 12191989"/>
              <a:gd name="connsiteY3842" fmla="*/ 391296 h 3311526"/>
              <a:gd name="connsiteX3843" fmla="*/ 4625218 w 12191989"/>
              <a:gd name="connsiteY3843" fmla="*/ 392113 h 3311526"/>
              <a:gd name="connsiteX3844" fmla="*/ 4623588 w 12191989"/>
              <a:gd name="connsiteY3844" fmla="*/ 392113 h 3311526"/>
              <a:gd name="connsiteX3845" fmla="*/ 4621549 w 12191989"/>
              <a:gd name="connsiteY3845" fmla="*/ 391296 h 3311526"/>
              <a:gd name="connsiteX3846" fmla="*/ 4619513 w 12191989"/>
              <a:gd name="connsiteY3846" fmla="*/ 390887 h 3311526"/>
              <a:gd name="connsiteX3847" fmla="*/ 4617882 w 12191989"/>
              <a:gd name="connsiteY3847" fmla="*/ 389252 h 3311526"/>
              <a:gd name="connsiteX3848" fmla="*/ 4615844 w 12191989"/>
              <a:gd name="connsiteY3848" fmla="*/ 388026 h 3311526"/>
              <a:gd name="connsiteX3849" fmla="*/ 4612175 w 12191989"/>
              <a:gd name="connsiteY3849" fmla="*/ 383531 h 3311526"/>
              <a:gd name="connsiteX3850" fmla="*/ 4608507 w 12191989"/>
              <a:gd name="connsiteY3850" fmla="*/ 377810 h 3311526"/>
              <a:gd name="connsiteX3851" fmla="*/ 9816774 w 12191989"/>
              <a:gd name="connsiteY3851" fmla="*/ 347663 h 3311526"/>
              <a:gd name="connsiteX3852" fmla="*/ 9825028 w 12191989"/>
              <a:gd name="connsiteY3852" fmla="*/ 347663 h 3311526"/>
              <a:gd name="connsiteX3853" fmla="*/ 9822277 w 12191989"/>
              <a:gd name="connsiteY3853" fmla="*/ 351162 h 3311526"/>
              <a:gd name="connsiteX3854" fmla="*/ 9819525 w 12191989"/>
              <a:gd name="connsiteY3854" fmla="*/ 353884 h 3311526"/>
              <a:gd name="connsiteX3855" fmla="*/ 9816774 w 12191989"/>
              <a:gd name="connsiteY3855" fmla="*/ 356216 h 3311526"/>
              <a:gd name="connsiteX3856" fmla="*/ 9814416 w 12191989"/>
              <a:gd name="connsiteY3856" fmla="*/ 358160 h 3311526"/>
              <a:gd name="connsiteX3857" fmla="*/ 9808913 w 12191989"/>
              <a:gd name="connsiteY3857" fmla="*/ 361659 h 3311526"/>
              <a:gd name="connsiteX3858" fmla="*/ 9804196 w 12191989"/>
              <a:gd name="connsiteY3858" fmla="*/ 365158 h 3311526"/>
              <a:gd name="connsiteX3859" fmla="*/ 9801838 w 12191989"/>
              <a:gd name="connsiteY3859" fmla="*/ 367102 h 3311526"/>
              <a:gd name="connsiteX3860" fmla="*/ 9800266 w 12191989"/>
              <a:gd name="connsiteY3860" fmla="*/ 369046 h 3311526"/>
              <a:gd name="connsiteX3861" fmla="*/ 9798694 w 12191989"/>
              <a:gd name="connsiteY3861" fmla="*/ 371767 h 3311526"/>
              <a:gd name="connsiteX3862" fmla="*/ 9797908 w 12191989"/>
              <a:gd name="connsiteY3862" fmla="*/ 374100 h 3311526"/>
              <a:gd name="connsiteX3863" fmla="*/ 9796729 w 12191989"/>
              <a:gd name="connsiteY3863" fmla="*/ 377599 h 3311526"/>
              <a:gd name="connsiteX3864" fmla="*/ 9796729 w 12191989"/>
              <a:gd name="connsiteY3864" fmla="*/ 381487 h 3311526"/>
              <a:gd name="connsiteX3865" fmla="*/ 9797122 w 12191989"/>
              <a:gd name="connsiteY3865" fmla="*/ 386541 h 3311526"/>
              <a:gd name="connsiteX3866" fmla="*/ 9797908 w 12191989"/>
              <a:gd name="connsiteY3866" fmla="*/ 391984 h 3311526"/>
              <a:gd name="connsiteX3867" fmla="*/ 9786116 w 12191989"/>
              <a:gd name="connsiteY3867" fmla="*/ 394316 h 3311526"/>
              <a:gd name="connsiteX3868" fmla="*/ 9774325 w 12191989"/>
              <a:gd name="connsiteY3868" fmla="*/ 397426 h 3311526"/>
              <a:gd name="connsiteX3869" fmla="*/ 9762140 w 12191989"/>
              <a:gd name="connsiteY3869" fmla="*/ 400925 h 3311526"/>
              <a:gd name="connsiteX3870" fmla="*/ 9749956 w 12191989"/>
              <a:gd name="connsiteY3870" fmla="*/ 403258 h 3311526"/>
              <a:gd name="connsiteX3871" fmla="*/ 9744060 w 12191989"/>
              <a:gd name="connsiteY3871" fmla="*/ 404424 h 3311526"/>
              <a:gd name="connsiteX3872" fmla="*/ 9738557 w 12191989"/>
              <a:gd name="connsiteY3872" fmla="*/ 404813 h 3311526"/>
              <a:gd name="connsiteX3873" fmla="*/ 9732662 w 12191989"/>
              <a:gd name="connsiteY3873" fmla="*/ 404813 h 3311526"/>
              <a:gd name="connsiteX3874" fmla="*/ 9726373 w 12191989"/>
              <a:gd name="connsiteY3874" fmla="*/ 404424 h 3311526"/>
              <a:gd name="connsiteX3875" fmla="*/ 9720477 w 12191989"/>
              <a:gd name="connsiteY3875" fmla="*/ 403258 h 3311526"/>
              <a:gd name="connsiteX3876" fmla="*/ 9714974 w 12191989"/>
              <a:gd name="connsiteY3876" fmla="*/ 402092 h 3311526"/>
              <a:gd name="connsiteX3877" fmla="*/ 9708686 w 12191989"/>
              <a:gd name="connsiteY3877" fmla="*/ 399370 h 3311526"/>
              <a:gd name="connsiteX3878" fmla="*/ 9702790 w 12191989"/>
              <a:gd name="connsiteY3878" fmla="*/ 396649 h 3311526"/>
              <a:gd name="connsiteX3879" fmla="*/ 9711830 w 12191989"/>
              <a:gd name="connsiteY3879" fmla="*/ 393927 h 3311526"/>
              <a:gd name="connsiteX3880" fmla="*/ 9720477 w 12191989"/>
              <a:gd name="connsiteY3880" fmla="*/ 390817 h 3311526"/>
              <a:gd name="connsiteX3881" fmla="*/ 9728338 w 12191989"/>
              <a:gd name="connsiteY3881" fmla="*/ 387707 h 3311526"/>
              <a:gd name="connsiteX3882" fmla="*/ 9736592 w 12191989"/>
              <a:gd name="connsiteY3882" fmla="*/ 384208 h 3311526"/>
              <a:gd name="connsiteX3883" fmla="*/ 9751135 w 12191989"/>
              <a:gd name="connsiteY3883" fmla="*/ 376044 h 3311526"/>
              <a:gd name="connsiteX3884" fmla="*/ 9765678 w 12191989"/>
              <a:gd name="connsiteY3884" fmla="*/ 367491 h 3311526"/>
              <a:gd name="connsiteX3885" fmla="*/ 9779827 w 12191989"/>
              <a:gd name="connsiteY3885" fmla="*/ 359715 h 3311526"/>
              <a:gd name="connsiteX3886" fmla="*/ 9786902 w 12191989"/>
              <a:gd name="connsiteY3886" fmla="*/ 356216 h 3311526"/>
              <a:gd name="connsiteX3887" fmla="*/ 9794370 w 12191989"/>
              <a:gd name="connsiteY3887" fmla="*/ 353106 h 3311526"/>
              <a:gd name="connsiteX3888" fmla="*/ 9801445 w 12191989"/>
              <a:gd name="connsiteY3888" fmla="*/ 350773 h 3311526"/>
              <a:gd name="connsiteX3889" fmla="*/ 9808913 w 12191989"/>
              <a:gd name="connsiteY3889" fmla="*/ 349218 h 3311526"/>
              <a:gd name="connsiteX3890" fmla="*/ 4581743 w 12191989"/>
              <a:gd name="connsiteY3890" fmla="*/ 347663 h 3311526"/>
              <a:gd name="connsiteX3891" fmla="*/ 4584544 w 12191989"/>
              <a:gd name="connsiteY3891" fmla="*/ 347663 h 3311526"/>
              <a:gd name="connsiteX3892" fmla="*/ 4587746 w 12191989"/>
              <a:gd name="connsiteY3892" fmla="*/ 347663 h 3311526"/>
              <a:gd name="connsiteX3893" fmla="*/ 4590948 w 12191989"/>
              <a:gd name="connsiteY3893" fmla="*/ 348865 h 3311526"/>
              <a:gd name="connsiteX3894" fmla="*/ 4593349 w 12191989"/>
              <a:gd name="connsiteY3894" fmla="*/ 351268 h 3311526"/>
              <a:gd name="connsiteX3895" fmla="*/ 4596550 w 12191989"/>
              <a:gd name="connsiteY3895" fmla="*/ 353672 h 3311526"/>
              <a:gd name="connsiteX3896" fmla="*/ 4599752 w 12191989"/>
              <a:gd name="connsiteY3896" fmla="*/ 358078 h 3311526"/>
              <a:gd name="connsiteX3897" fmla="*/ 4602154 w 12191989"/>
              <a:gd name="connsiteY3897" fmla="*/ 363286 h 3311526"/>
              <a:gd name="connsiteX3898" fmla="*/ 4600552 w 12191989"/>
              <a:gd name="connsiteY3898" fmla="*/ 366891 h 3311526"/>
              <a:gd name="connsiteX3899" fmla="*/ 4598952 w 12191989"/>
              <a:gd name="connsiteY3899" fmla="*/ 370096 h 3311526"/>
              <a:gd name="connsiteX3900" fmla="*/ 4596550 w 12191989"/>
              <a:gd name="connsiteY3900" fmla="*/ 376506 h 3311526"/>
              <a:gd name="connsiteX3901" fmla="*/ 4595350 w 12191989"/>
              <a:gd name="connsiteY3901" fmla="*/ 383716 h 3311526"/>
              <a:gd name="connsiteX3902" fmla="*/ 4593749 w 12191989"/>
              <a:gd name="connsiteY3902" fmla="*/ 390526 h 3311526"/>
              <a:gd name="connsiteX3903" fmla="*/ 4590948 w 12191989"/>
              <a:gd name="connsiteY3903" fmla="*/ 379310 h 3311526"/>
              <a:gd name="connsiteX3904" fmla="*/ 4589347 w 12191989"/>
              <a:gd name="connsiteY3904" fmla="*/ 374503 h 3311526"/>
              <a:gd name="connsiteX3905" fmla="*/ 4587746 w 12191989"/>
              <a:gd name="connsiteY3905" fmla="*/ 370897 h 3311526"/>
              <a:gd name="connsiteX3906" fmla="*/ 4586145 w 12191989"/>
              <a:gd name="connsiteY3906" fmla="*/ 368494 h 3311526"/>
              <a:gd name="connsiteX3907" fmla="*/ 4584544 w 12191989"/>
              <a:gd name="connsiteY3907" fmla="*/ 366491 h 3311526"/>
              <a:gd name="connsiteX3908" fmla="*/ 4583344 w 12191989"/>
              <a:gd name="connsiteY3908" fmla="*/ 364888 h 3311526"/>
              <a:gd name="connsiteX3909" fmla="*/ 4581743 w 12191989"/>
              <a:gd name="connsiteY3909" fmla="*/ 363687 h 3311526"/>
              <a:gd name="connsiteX3910" fmla="*/ 4580142 w 12191989"/>
              <a:gd name="connsiteY3910" fmla="*/ 363286 h 3311526"/>
              <a:gd name="connsiteX3911" fmla="*/ 4578541 w 12191989"/>
              <a:gd name="connsiteY3911" fmla="*/ 363286 h 3311526"/>
              <a:gd name="connsiteX3912" fmla="*/ 4576940 w 12191989"/>
              <a:gd name="connsiteY3912" fmla="*/ 363687 h 3311526"/>
              <a:gd name="connsiteX3913" fmla="*/ 4575339 w 12191989"/>
              <a:gd name="connsiteY3913" fmla="*/ 364488 h 3311526"/>
              <a:gd name="connsiteX3914" fmla="*/ 4572538 w 12191989"/>
              <a:gd name="connsiteY3914" fmla="*/ 366891 h 3311526"/>
              <a:gd name="connsiteX3915" fmla="*/ 4569736 w 12191989"/>
              <a:gd name="connsiteY3915" fmla="*/ 369696 h 3311526"/>
              <a:gd name="connsiteX3916" fmla="*/ 4564934 w 12191989"/>
              <a:gd name="connsiteY3916" fmla="*/ 374503 h 3311526"/>
              <a:gd name="connsiteX3917" fmla="*/ 4562132 w 12191989"/>
              <a:gd name="connsiteY3917" fmla="*/ 376105 h 3311526"/>
              <a:gd name="connsiteX3918" fmla="*/ 4561332 w 12191989"/>
              <a:gd name="connsiteY3918" fmla="*/ 376105 h 3311526"/>
              <a:gd name="connsiteX3919" fmla="*/ 4560131 w 12191989"/>
              <a:gd name="connsiteY3919" fmla="*/ 376105 h 3311526"/>
              <a:gd name="connsiteX3920" fmla="*/ 4559330 w 12191989"/>
              <a:gd name="connsiteY3920" fmla="*/ 375304 h 3311526"/>
              <a:gd name="connsiteX3921" fmla="*/ 4558130 w 12191989"/>
              <a:gd name="connsiteY3921" fmla="*/ 374102 h 3311526"/>
              <a:gd name="connsiteX3922" fmla="*/ 4556530 w 12191989"/>
              <a:gd name="connsiteY3922" fmla="*/ 370096 h 3311526"/>
              <a:gd name="connsiteX3923" fmla="*/ 4555729 w 12191989"/>
              <a:gd name="connsiteY3923" fmla="*/ 362885 h 3311526"/>
              <a:gd name="connsiteX3924" fmla="*/ 4554528 w 12191989"/>
              <a:gd name="connsiteY3924" fmla="*/ 352070 h 3311526"/>
              <a:gd name="connsiteX3925" fmla="*/ 4556930 w 12191989"/>
              <a:gd name="connsiteY3925" fmla="*/ 353271 h 3311526"/>
              <a:gd name="connsiteX3926" fmla="*/ 4560131 w 12191989"/>
              <a:gd name="connsiteY3926" fmla="*/ 353271 h 3311526"/>
              <a:gd name="connsiteX3927" fmla="*/ 4563333 w 12191989"/>
              <a:gd name="connsiteY3927" fmla="*/ 353271 h 3311526"/>
              <a:gd name="connsiteX3928" fmla="*/ 4566135 w 12191989"/>
              <a:gd name="connsiteY3928" fmla="*/ 352070 h 3311526"/>
              <a:gd name="connsiteX3929" fmla="*/ 4572538 w 12191989"/>
              <a:gd name="connsiteY3929" fmla="*/ 350067 h 3311526"/>
              <a:gd name="connsiteX3930" fmla="*/ 4578541 w 12191989"/>
              <a:gd name="connsiteY3930" fmla="*/ 348064 h 3311526"/>
              <a:gd name="connsiteX3931" fmla="*/ 4179456 w 12191989"/>
              <a:gd name="connsiteY3931" fmla="*/ 346075 h 3311526"/>
              <a:gd name="connsiteX3932" fmla="*/ 4182188 w 12191989"/>
              <a:gd name="connsiteY3932" fmla="*/ 352822 h 3311526"/>
              <a:gd name="connsiteX3933" fmla="*/ 4184923 w 12191989"/>
              <a:gd name="connsiteY3933" fmla="*/ 357981 h 3311526"/>
              <a:gd name="connsiteX3934" fmla="*/ 4187657 w 12191989"/>
              <a:gd name="connsiteY3934" fmla="*/ 361553 h 3311526"/>
              <a:gd name="connsiteX3935" fmla="*/ 4190782 w 12191989"/>
              <a:gd name="connsiteY3935" fmla="*/ 363935 h 3311526"/>
              <a:gd name="connsiteX3936" fmla="*/ 4193517 w 12191989"/>
              <a:gd name="connsiteY3936" fmla="*/ 365522 h 3311526"/>
              <a:gd name="connsiteX3937" fmla="*/ 4196234 w 12191989"/>
              <a:gd name="connsiteY3937" fmla="*/ 366713 h 3311526"/>
              <a:gd name="connsiteX3938" fmla="*/ 4199359 w 12191989"/>
              <a:gd name="connsiteY3938" fmla="*/ 367110 h 3311526"/>
              <a:gd name="connsiteX3939" fmla="*/ 4202483 w 12191989"/>
              <a:gd name="connsiteY3939" fmla="*/ 366713 h 3311526"/>
              <a:gd name="connsiteX3940" fmla="*/ 4208342 w 12191989"/>
              <a:gd name="connsiteY3940" fmla="*/ 365919 h 3311526"/>
              <a:gd name="connsiteX3941" fmla="*/ 4211466 w 12191989"/>
              <a:gd name="connsiteY3941" fmla="*/ 365522 h 3311526"/>
              <a:gd name="connsiteX3942" fmla="*/ 4214200 w 12191989"/>
              <a:gd name="connsiteY3942" fmla="*/ 365522 h 3311526"/>
              <a:gd name="connsiteX3943" fmla="*/ 4217327 w 12191989"/>
              <a:gd name="connsiteY3943" fmla="*/ 365919 h 3311526"/>
              <a:gd name="connsiteX3944" fmla="*/ 4220450 w 12191989"/>
              <a:gd name="connsiteY3944" fmla="*/ 367110 h 3311526"/>
              <a:gd name="connsiteX3945" fmla="*/ 4222794 w 12191989"/>
              <a:gd name="connsiteY3945" fmla="*/ 368697 h 3311526"/>
              <a:gd name="connsiteX3946" fmla="*/ 4225919 w 12191989"/>
              <a:gd name="connsiteY3946" fmla="*/ 371079 h 3311526"/>
              <a:gd name="connsiteX3947" fmla="*/ 4223184 w 12191989"/>
              <a:gd name="connsiteY3947" fmla="*/ 374650 h 3311526"/>
              <a:gd name="connsiteX3948" fmla="*/ 4221231 w 12191989"/>
              <a:gd name="connsiteY3948" fmla="*/ 377825 h 3311526"/>
              <a:gd name="connsiteX3949" fmla="*/ 4218888 w 12191989"/>
              <a:gd name="connsiteY3949" fmla="*/ 379413 h 3311526"/>
              <a:gd name="connsiteX3950" fmla="*/ 4216155 w 12191989"/>
              <a:gd name="connsiteY3950" fmla="*/ 380604 h 3311526"/>
              <a:gd name="connsiteX3951" fmla="*/ 4214200 w 12191989"/>
              <a:gd name="connsiteY3951" fmla="*/ 381397 h 3311526"/>
              <a:gd name="connsiteX3952" fmla="*/ 4211859 w 12191989"/>
              <a:gd name="connsiteY3952" fmla="*/ 381794 h 3311526"/>
              <a:gd name="connsiteX3953" fmla="*/ 4207169 w 12191989"/>
              <a:gd name="connsiteY3953" fmla="*/ 381794 h 3311526"/>
              <a:gd name="connsiteX3954" fmla="*/ 4202875 w 12191989"/>
              <a:gd name="connsiteY3954" fmla="*/ 382191 h 3311526"/>
              <a:gd name="connsiteX3955" fmla="*/ 4200920 w 12191989"/>
              <a:gd name="connsiteY3955" fmla="*/ 382588 h 3311526"/>
              <a:gd name="connsiteX3956" fmla="*/ 4198188 w 12191989"/>
              <a:gd name="connsiteY3956" fmla="*/ 383779 h 3311526"/>
              <a:gd name="connsiteX3957" fmla="*/ 4195844 w 12191989"/>
              <a:gd name="connsiteY3957" fmla="*/ 385763 h 3311526"/>
              <a:gd name="connsiteX3958" fmla="*/ 4193907 w 12191989"/>
              <a:gd name="connsiteY3958" fmla="*/ 387747 h 3311526"/>
              <a:gd name="connsiteX3959" fmla="*/ 4191173 w 12191989"/>
              <a:gd name="connsiteY3959" fmla="*/ 390922 h 3311526"/>
              <a:gd name="connsiteX3960" fmla="*/ 4188829 w 12191989"/>
              <a:gd name="connsiteY3960" fmla="*/ 395288 h 3311526"/>
              <a:gd name="connsiteX3961" fmla="*/ 4187657 w 12191989"/>
              <a:gd name="connsiteY3961" fmla="*/ 389732 h 3311526"/>
              <a:gd name="connsiteX3962" fmla="*/ 4186876 w 12191989"/>
              <a:gd name="connsiteY3962" fmla="*/ 385763 h 3311526"/>
              <a:gd name="connsiteX3963" fmla="*/ 4185705 w 12191989"/>
              <a:gd name="connsiteY3963" fmla="*/ 381794 h 3311526"/>
              <a:gd name="connsiteX3964" fmla="*/ 4184533 w 12191989"/>
              <a:gd name="connsiteY3964" fmla="*/ 378619 h 3311526"/>
              <a:gd name="connsiteX3965" fmla="*/ 4181799 w 12191989"/>
              <a:gd name="connsiteY3965" fmla="*/ 374254 h 3311526"/>
              <a:gd name="connsiteX3966" fmla="*/ 4179847 w 12191989"/>
              <a:gd name="connsiteY3966" fmla="*/ 370682 h 3311526"/>
              <a:gd name="connsiteX3967" fmla="*/ 4177892 w 12191989"/>
              <a:gd name="connsiteY3967" fmla="*/ 367110 h 3311526"/>
              <a:gd name="connsiteX3968" fmla="*/ 4177503 w 12191989"/>
              <a:gd name="connsiteY3968" fmla="*/ 364332 h 3311526"/>
              <a:gd name="connsiteX3969" fmla="*/ 4176721 w 12191989"/>
              <a:gd name="connsiteY3969" fmla="*/ 362347 h 3311526"/>
              <a:gd name="connsiteX3970" fmla="*/ 4176721 w 12191989"/>
              <a:gd name="connsiteY3970" fmla="*/ 359569 h 3311526"/>
              <a:gd name="connsiteX3971" fmla="*/ 4177503 w 12191989"/>
              <a:gd name="connsiteY3971" fmla="*/ 355997 h 3311526"/>
              <a:gd name="connsiteX3972" fmla="*/ 9889901 w 12191989"/>
              <a:gd name="connsiteY3972" fmla="*/ 344488 h 3311526"/>
              <a:gd name="connsiteX3973" fmla="*/ 9893105 w 12191989"/>
              <a:gd name="connsiteY3973" fmla="*/ 344488 h 3311526"/>
              <a:gd name="connsiteX3974" fmla="*/ 9896308 w 12191989"/>
              <a:gd name="connsiteY3974" fmla="*/ 344901 h 3311526"/>
              <a:gd name="connsiteX3975" fmla="*/ 9899912 w 12191989"/>
              <a:gd name="connsiteY3975" fmla="*/ 346141 h 3311526"/>
              <a:gd name="connsiteX3976" fmla="*/ 9903116 w 12191989"/>
              <a:gd name="connsiteY3976" fmla="*/ 348207 h 3311526"/>
              <a:gd name="connsiteX3977" fmla="*/ 9905519 w 12191989"/>
              <a:gd name="connsiteY3977" fmla="*/ 350273 h 3311526"/>
              <a:gd name="connsiteX3978" fmla="*/ 9908322 w 12191989"/>
              <a:gd name="connsiteY3978" fmla="*/ 353578 h 3311526"/>
              <a:gd name="connsiteX3979" fmla="*/ 9910324 w 12191989"/>
              <a:gd name="connsiteY3979" fmla="*/ 357297 h 3311526"/>
              <a:gd name="connsiteX3980" fmla="*/ 9911926 w 12191989"/>
              <a:gd name="connsiteY3980" fmla="*/ 361016 h 3311526"/>
              <a:gd name="connsiteX3981" fmla="*/ 9913528 w 12191989"/>
              <a:gd name="connsiteY3981" fmla="*/ 365148 h 3311526"/>
              <a:gd name="connsiteX3982" fmla="*/ 9913928 w 12191989"/>
              <a:gd name="connsiteY3982" fmla="*/ 369280 h 3311526"/>
              <a:gd name="connsiteX3983" fmla="*/ 9910724 w 12191989"/>
              <a:gd name="connsiteY3983" fmla="*/ 371346 h 3311526"/>
              <a:gd name="connsiteX3984" fmla="*/ 9908322 w 12191989"/>
              <a:gd name="connsiteY3984" fmla="*/ 372998 h 3311526"/>
              <a:gd name="connsiteX3985" fmla="*/ 9905118 w 12191989"/>
              <a:gd name="connsiteY3985" fmla="*/ 374238 h 3311526"/>
              <a:gd name="connsiteX3986" fmla="*/ 9902715 w 12191989"/>
              <a:gd name="connsiteY3986" fmla="*/ 374651 h 3311526"/>
              <a:gd name="connsiteX3987" fmla="*/ 9899512 w 12191989"/>
              <a:gd name="connsiteY3987" fmla="*/ 374651 h 3311526"/>
              <a:gd name="connsiteX3988" fmla="*/ 9897109 w 12191989"/>
              <a:gd name="connsiteY3988" fmla="*/ 374651 h 3311526"/>
              <a:gd name="connsiteX3989" fmla="*/ 9891503 w 12191989"/>
              <a:gd name="connsiteY3989" fmla="*/ 372998 h 3311526"/>
              <a:gd name="connsiteX3990" fmla="*/ 9885896 w 12191989"/>
              <a:gd name="connsiteY3990" fmla="*/ 370932 h 3311526"/>
              <a:gd name="connsiteX3991" fmla="*/ 9880691 w 12191989"/>
              <a:gd name="connsiteY3991" fmla="*/ 368453 h 3311526"/>
              <a:gd name="connsiteX3992" fmla="*/ 9875084 w 12191989"/>
              <a:gd name="connsiteY3992" fmla="*/ 366387 h 3311526"/>
              <a:gd name="connsiteX3993" fmla="*/ 9869478 w 12191989"/>
              <a:gd name="connsiteY3993" fmla="*/ 365148 h 3311526"/>
              <a:gd name="connsiteX3994" fmla="*/ 9872281 w 12191989"/>
              <a:gd name="connsiteY3994" fmla="*/ 358950 h 3311526"/>
              <a:gd name="connsiteX3995" fmla="*/ 9875485 w 12191989"/>
              <a:gd name="connsiteY3995" fmla="*/ 353992 h 3311526"/>
              <a:gd name="connsiteX3996" fmla="*/ 9879089 w 12191989"/>
              <a:gd name="connsiteY3996" fmla="*/ 350273 h 3311526"/>
              <a:gd name="connsiteX3997" fmla="*/ 9882693 w 12191989"/>
              <a:gd name="connsiteY3997" fmla="*/ 347794 h 3311526"/>
              <a:gd name="connsiteX3998" fmla="*/ 9886297 w 12191989"/>
              <a:gd name="connsiteY3998" fmla="*/ 345728 h 3311526"/>
              <a:gd name="connsiteX3999" fmla="*/ 657236 w 12191989"/>
              <a:gd name="connsiteY3999" fmla="*/ 344488 h 3311526"/>
              <a:gd name="connsiteX4000" fmla="*/ 649634 w 12191989"/>
              <a:gd name="connsiteY4000" fmla="*/ 356791 h 3311526"/>
              <a:gd name="connsiteX4001" fmla="*/ 642433 w 12191989"/>
              <a:gd name="connsiteY4001" fmla="*/ 367507 h 3311526"/>
              <a:gd name="connsiteX4002" fmla="*/ 635231 w 12191989"/>
              <a:gd name="connsiteY4002" fmla="*/ 375842 h 3311526"/>
              <a:gd name="connsiteX4003" fmla="*/ 629229 w 12191989"/>
              <a:gd name="connsiteY4003" fmla="*/ 382985 h 3311526"/>
              <a:gd name="connsiteX4004" fmla="*/ 626028 w 12191989"/>
              <a:gd name="connsiteY4004" fmla="*/ 385764 h 3311526"/>
              <a:gd name="connsiteX4005" fmla="*/ 623227 w 12191989"/>
              <a:gd name="connsiteY4005" fmla="*/ 387748 h 3311526"/>
              <a:gd name="connsiteX4006" fmla="*/ 620427 w 12191989"/>
              <a:gd name="connsiteY4006" fmla="*/ 389335 h 3311526"/>
              <a:gd name="connsiteX4007" fmla="*/ 617226 w 12191989"/>
              <a:gd name="connsiteY4007" fmla="*/ 390526 h 3311526"/>
              <a:gd name="connsiteX4008" fmla="*/ 614825 w 12191989"/>
              <a:gd name="connsiteY4008" fmla="*/ 390526 h 3311526"/>
              <a:gd name="connsiteX4009" fmla="*/ 612425 w 12191989"/>
              <a:gd name="connsiteY4009" fmla="*/ 390526 h 3311526"/>
              <a:gd name="connsiteX4010" fmla="*/ 610424 w 12191989"/>
              <a:gd name="connsiteY4010" fmla="*/ 390129 h 3311526"/>
              <a:gd name="connsiteX4011" fmla="*/ 608023 w 12191989"/>
              <a:gd name="connsiteY4011" fmla="*/ 388542 h 3311526"/>
              <a:gd name="connsiteX4012" fmla="*/ 611225 w 12191989"/>
              <a:gd name="connsiteY4012" fmla="*/ 382589 h 3311526"/>
              <a:gd name="connsiteX4013" fmla="*/ 614425 w 12191989"/>
              <a:gd name="connsiteY4013" fmla="*/ 377032 h 3311526"/>
              <a:gd name="connsiteX4014" fmla="*/ 617226 w 12191989"/>
              <a:gd name="connsiteY4014" fmla="*/ 372270 h 3311526"/>
              <a:gd name="connsiteX4015" fmla="*/ 620427 w 12191989"/>
              <a:gd name="connsiteY4015" fmla="*/ 368301 h 3311526"/>
              <a:gd name="connsiteX4016" fmla="*/ 623628 w 12191989"/>
              <a:gd name="connsiteY4016" fmla="*/ 365523 h 3311526"/>
              <a:gd name="connsiteX4017" fmla="*/ 626428 w 12191989"/>
              <a:gd name="connsiteY4017" fmla="*/ 362348 h 3311526"/>
              <a:gd name="connsiteX4018" fmla="*/ 629629 w 12191989"/>
              <a:gd name="connsiteY4018" fmla="*/ 360363 h 3311526"/>
              <a:gd name="connsiteX4019" fmla="*/ 632830 w 12191989"/>
              <a:gd name="connsiteY4019" fmla="*/ 358379 h 3311526"/>
              <a:gd name="connsiteX4020" fmla="*/ 638832 w 12191989"/>
              <a:gd name="connsiteY4020" fmla="*/ 354807 h 3311526"/>
              <a:gd name="connsiteX4021" fmla="*/ 645233 w 12191989"/>
              <a:gd name="connsiteY4021" fmla="*/ 352029 h 3311526"/>
              <a:gd name="connsiteX4022" fmla="*/ 651235 w 12191989"/>
              <a:gd name="connsiteY4022" fmla="*/ 348457 h 3311526"/>
              <a:gd name="connsiteX4023" fmla="*/ 4495501 w 12191989"/>
              <a:gd name="connsiteY4023" fmla="*/ 333375 h 3311526"/>
              <a:gd name="connsiteX4024" fmla="*/ 4497107 w 12191989"/>
              <a:gd name="connsiteY4024" fmla="*/ 337286 h 3311526"/>
              <a:gd name="connsiteX4025" fmla="*/ 4498311 w 12191989"/>
              <a:gd name="connsiteY4025" fmla="*/ 340806 h 3311526"/>
              <a:gd name="connsiteX4026" fmla="*/ 4499917 w 12191989"/>
              <a:gd name="connsiteY4026" fmla="*/ 342762 h 3311526"/>
              <a:gd name="connsiteX4027" fmla="*/ 4501523 w 12191989"/>
              <a:gd name="connsiteY4027" fmla="*/ 344327 h 3311526"/>
              <a:gd name="connsiteX4028" fmla="*/ 4503530 w 12191989"/>
              <a:gd name="connsiteY4028" fmla="*/ 344718 h 3311526"/>
              <a:gd name="connsiteX4029" fmla="*/ 4505136 w 12191989"/>
              <a:gd name="connsiteY4029" fmla="*/ 344718 h 3311526"/>
              <a:gd name="connsiteX4030" fmla="*/ 4508348 w 12191989"/>
              <a:gd name="connsiteY4030" fmla="*/ 344327 h 3311526"/>
              <a:gd name="connsiteX4031" fmla="*/ 4511960 w 12191989"/>
              <a:gd name="connsiteY4031" fmla="*/ 343935 h 3311526"/>
              <a:gd name="connsiteX4032" fmla="*/ 4513165 w 12191989"/>
              <a:gd name="connsiteY4032" fmla="*/ 344327 h 3311526"/>
              <a:gd name="connsiteX4033" fmla="*/ 4514770 w 12191989"/>
              <a:gd name="connsiteY4033" fmla="*/ 344718 h 3311526"/>
              <a:gd name="connsiteX4034" fmla="*/ 4516376 w 12191989"/>
              <a:gd name="connsiteY4034" fmla="*/ 346282 h 3311526"/>
              <a:gd name="connsiteX4035" fmla="*/ 4517982 w 12191989"/>
              <a:gd name="connsiteY4035" fmla="*/ 348238 h 3311526"/>
              <a:gd name="connsiteX4036" fmla="*/ 4519588 w 12191989"/>
              <a:gd name="connsiteY4036" fmla="*/ 351367 h 3311526"/>
              <a:gd name="connsiteX4037" fmla="*/ 4521194 w 12191989"/>
              <a:gd name="connsiteY4037" fmla="*/ 355669 h 3311526"/>
              <a:gd name="connsiteX4038" fmla="*/ 4517580 w 12191989"/>
              <a:gd name="connsiteY4038" fmla="*/ 360363 h 3311526"/>
              <a:gd name="connsiteX4039" fmla="*/ 4514370 w 12191989"/>
              <a:gd name="connsiteY4039" fmla="*/ 363883 h 3311526"/>
              <a:gd name="connsiteX4040" fmla="*/ 4510756 w 12191989"/>
              <a:gd name="connsiteY4040" fmla="*/ 365838 h 3311526"/>
              <a:gd name="connsiteX4041" fmla="*/ 4507545 w 12191989"/>
              <a:gd name="connsiteY4041" fmla="*/ 367794 h 3311526"/>
              <a:gd name="connsiteX4042" fmla="*/ 4503931 w 12191989"/>
              <a:gd name="connsiteY4042" fmla="*/ 370141 h 3311526"/>
              <a:gd name="connsiteX4043" fmla="*/ 4501121 w 12191989"/>
              <a:gd name="connsiteY4043" fmla="*/ 373661 h 3311526"/>
              <a:gd name="connsiteX4044" fmla="*/ 4497508 w 12191989"/>
              <a:gd name="connsiteY4044" fmla="*/ 379137 h 3311526"/>
              <a:gd name="connsiteX4045" fmla="*/ 4494298 w 12191989"/>
              <a:gd name="connsiteY4045" fmla="*/ 387350 h 3311526"/>
              <a:gd name="connsiteX4046" fmla="*/ 4491888 w 12191989"/>
              <a:gd name="connsiteY4046" fmla="*/ 383830 h 3311526"/>
              <a:gd name="connsiteX4047" fmla="*/ 4489882 w 12191989"/>
              <a:gd name="connsiteY4047" fmla="*/ 380310 h 3311526"/>
              <a:gd name="connsiteX4048" fmla="*/ 4488276 w 12191989"/>
              <a:gd name="connsiteY4048" fmla="*/ 376790 h 3311526"/>
              <a:gd name="connsiteX4049" fmla="*/ 4487072 w 12191989"/>
              <a:gd name="connsiteY4049" fmla="*/ 373270 h 3311526"/>
              <a:gd name="connsiteX4050" fmla="*/ 4486670 w 12191989"/>
              <a:gd name="connsiteY4050" fmla="*/ 369750 h 3311526"/>
              <a:gd name="connsiteX4051" fmla="*/ 4486268 w 12191989"/>
              <a:gd name="connsiteY4051" fmla="*/ 366229 h 3311526"/>
              <a:gd name="connsiteX4052" fmla="*/ 4486670 w 12191989"/>
              <a:gd name="connsiteY4052" fmla="*/ 359189 h 3311526"/>
              <a:gd name="connsiteX4053" fmla="*/ 4487874 w 12191989"/>
              <a:gd name="connsiteY4053" fmla="*/ 352931 h 3311526"/>
              <a:gd name="connsiteX4054" fmla="*/ 4489882 w 12191989"/>
              <a:gd name="connsiteY4054" fmla="*/ 346282 h 3311526"/>
              <a:gd name="connsiteX4055" fmla="*/ 4492692 w 12191989"/>
              <a:gd name="connsiteY4055" fmla="*/ 339633 h 3311526"/>
              <a:gd name="connsiteX4056" fmla="*/ 4271161 w 12191989"/>
              <a:gd name="connsiteY4056" fmla="*/ 333375 h 3311526"/>
              <a:gd name="connsiteX4057" fmla="*/ 4275677 w 12191989"/>
              <a:gd name="connsiteY4057" fmla="*/ 342371 h 3311526"/>
              <a:gd name="connsiteX4058" fmla="*/ 4280195 w 12191989"/>
              <a:gd name="connsiteY4058" fmla="*/ 351367 h 3311526"/>
              <a:gd name="connsiteX4059" fmla="*/ 4281837 w 12191989"/>
              <a:gd name="connsiteY4059" fmla="*/ 355278 h 3311526"/>
              <a:gd name="connsiteX4060" fmla="*/ 4283069 w 12191989"/>
              <a:gd name="connsiteY4060" fmla="*/ 359972 h 3311526"/>
              <a:gd name="connsiteX4061" fmla="*/ 4283069 w 12191989"/>
              <a:gd name="connsiteY4061" fmla="*/ 364274 h 3311526"/>
              <a:gd name="connsiteX4062" fmla="*/ 4282247 w 12191989"/>
              <a:gd name="connsiteY4062" fmla="*/ 366229 h 3311526"/>
              <a:gd name="connsiteX4063" fmla="*/ 4281837 w 12191989"/>
              <a:gd name="connsiteY4063" fmla="*/ 368185 h 3311526"/>
              <a:gd name="connsiteX4064" fmla="*/ 4279374 w 12191989"/>
              <a:gd name="connsiteY4064" fmla="*/ 365838 h 3311526"/>
              <a:gd name="connsiteX4065" fmla="*/ 4278552 w 12191989"/>
              <a:gd name="connsiteY4065" fmla="*/ 365838 h 3311526"/>
              <a:gd name="connsiteX4066" fmla="*/ 4277730 w 12191989"/>
              <a:gd name="connsiteY4066" fmla="*/ 365838 h 3311526"/>
              <a:gd name="connsiteX4067" fmla="*/ 4276911 w 12191989"/>
              <a:gd name="connsiteY4067" fmla="*/ 366229 h 3311526"/>
              <a:gd name="connsiteX4068" fmla="*/ 4276500 w 12191989"/>
              <a:gd name="connsiteY4068" fmla="*/ 367794 h 3311526"/>
              <a:gd name="connsiteX4069" fmla="*/ 4276090 w 12191989"/>
              <a:gd name="connsiteY4069" fmla="*/ 370923 h 3311526"/>
              <a:gd name="connsiteX4070" fmla="*/ 4274036 w 12191989"/>
              <a:gd name="connsiteY4070" fmla="*/ 378745 h 3311526"/>
              <a:gd name="connsiteX4071" fmla="*/ 4272392 w 12191989"/>
              <a:gd name="connsiteY4071" fmla="*/ 383439 h 3311526"/>
              <a:gd name="connsiteX4072" fmla="*/ 4269931 w 12191989"/>
              <a:gd name="connsiteY4072" fmla="*/ 387350 h 3311526"/>
              <a:gd name="connsiteX4073" fmla="*/ 4267467 w 12191989"/>
              <a:gd name="connsiteY4073" fmla="*/ 382657 h 3311526"/>
              <a:gd name="connsiteX4074" fmla="*/ 4266235 w 12191989"/>
              <a:gd name="connsiteY4074" fmla="*/ 378745 h 3311526"/>
              <a:gd name="connsiteX4075" fmla="*/ 4265003 w 12191989"/>
              <a:gd name="connsiteY4075" fmla="*/ 374443 h 3311526"/>
              <a:gd name="connsiteX4076" fmla="*/ 4264594 w 12191989"/>
              <a:gd name="connsiteY4076" fmla="*/ 369750 h 3311526"/>
              <a:gd name="connsiteX4077" fmla="*/ 4264183 w 12191989"/>
              <a:gd name="connsiteY4077" fmla="*/ 365838 h 3311526"/>
              <a:gd name="connsiteX4078" fmla="*/ 4262950 w 12191989"/>
              <a:gd name="connsiteY4078" fmla="*/ 361145 h 3311526"/>
              <a:gd name="connsiteX4079" fmla="*/ 4261310 w 12191989"/>
              <a:gd name="connsiteY4079" fmla="*/ 357234 h 3311526"/>
              <a:gd name="connsiteX4080" fmla="*/ 4259256 w 12191989"/>
              <a:gd name="connsiteY4080" fmla="*/ 352931 h 3311526"/>
              <a:gd name="connsiteX4081" fmla="*/ 4931873 w 12191989"/>
              <a:gd name="connsiteY4081" fmla="*/ 331788 h 3311526"/>
              <a:gd name="connsiteX4082" fmla="*/ 4933826 w 12191989"/>
              <a:gd name="connsiteY4082" fmla="*/ 336173 h 3311526"/>
              <a:gd name="connsiteX4083" fmla="*/ 4934999 w 12191989"/>
              <a:gd name="connsiteY4083" fmla="*/ 340957 h 3311526"/>
              <a:gd name="connsiteX4084" fmla="*/ 4936172 w 12191989"/>
              <a:gd name="connsiteY4084" fmla="*/ 345341 h 3311526"/>
              <a:gd name="connsiteX4085" fmla="*/ 4936563 w 12191989"/>
              <a:gd name="connsiteY4085" fmla="*/ 349328 h 3311526"/>
              <a:gd name="connsiteX4086" fmla="*/ 4937345 w 12191989"/>
              <a:gd name="connsiteY4086" fmla="*/ 354111 h 3311526"/>
              <a:gd name="connsiteX4087" fmla="*/ 4938126 w 12191989"/>
              <a:gd name="connsiteY4087" fmla="*/ 358097 h 3311526"/>
              <a:gd name="connsiteX4088" fmla="*/ 4939299 w 12191989"/>
              <a:gd name="connsiteY4088" fmla="*/ 362881 h 3311526"/>
              <a:gd name="connsiteX4089" fmla="*/ 4941643 w 12191989"/>
              <a:gd name="connsiteY4089" fmla="*/ 367266 h 3311526"/>
              <a:gd name="connsiteX4090" fmla="*/ 4945553 w 12191989"/>
              <a:gd name="connsiteY4090" fmla="*/ 362881 h 3311526"/>
              <a:gd name="connsiteX4091" fmla="*/ 4949070 w 12191989"/>
              <a:gd name="connsiteY4091" fmla="*/ 359293 h 3311526"/>
              <a:gd name="connsiteX4092" fmla="*/ 4953370 w 12191989"/>
              <a:gd name="connsiteY4092" fmla="*/ 356503 h 3311526"/>
              <a:gd name="connsiteX4093" fmla="*/ 4957278 w 12191989"/>
              <a:gd name="connsiteY4093" fmla="*/ 354908 h 3311526"/>
              <a:gd name="connsiteX4094" fmla="*/ 4961187 w 12191989"/>
              <a:gd name="connsiteY4094" fmla="*/ 354510 h 3311526"/>
              <a:gd name="connsiteX4095" fmla="*/ 4965095 w 12191989"/>
              <a:gd name="connsiteY4095" fmla="*/ 354111 h 3311526"/>
              <a:gd name="connsiteX4096" fmla="*/ 4968615 w 12191989"/>
              <a:gd name="connsiteY4096" fmla="*/ 354510 h 3311526"/>
              <a:gd name="connsiteX4097" fmla="*/ 4972523 w 12191989"/>
              <a:gd name="connsiteY4097" fmla="*/ 354908 h 3311526"/>
              <a:gd name="connsiteX4098" fmla="*/ 4980339 w 12191989"/>
              <a:gd name="connsiteY4098" fmla="*/ 356503 h 3311526"/>
              <a:gd name="connsiteX4099" fmla="*/ 4984248 w 12191989"/>
              <a:gd name="connsiteY4099" fmla="*/ 357699 h 3311526"/>
              <a:gd name="connsiteX4100" fmla="*/ 4988157 w 12191989"/>
              <a:gd name="connsiteY4100" fmla="*/ 357699 h 3311526"/>
              <a:gd name="connsiteX4101" fmla="*/ 4991675 w 12191989"/>
              <a:gd name="connsiteY4101" fmla="*/ 357699 h 3311526"/>
              <a:gd name="connsiteX4102" fmla="*/ 4995584 w 12191989"/>
              <a:gd name="connsiteY4102" fmla="*/ 356503 h 3311526"/>
              <a:gd name="connsiteX4103" fmla="*/ 4999492 w 12191989"/>
              <a:gd name="connsiteY4103" fmla="*/ 354908 h 3311526"/>
              <a:gd name="connsiteX4104" fmla="*/ 5003792 w 12191989"/>
              <a:gd name="connsiteY4104" fmla="*/ 352118 h 3311526"/>
              <a:gd name="connsiteX4105" fmla="*/ 5001056 w 12191989"/>
              <a:gd name="connsiteY4105" fmla="*/ 354510 h 3311526"/>
              <a:gd name="connsiteX4106" fmla="*/ 4999101 w 12191989"/>
              <a:gd name="connsiteY4106" fmla="*/ 357300 h 3311526"/>
              <a:gd name="connsiteX4107" fmla="*/ 4998319 w 12191989"/>
              <a:gd name="connsiteY4107" fmla="*/ 359692 h 3311526"/>
              <a:gd name="connsiteX4108" fmla="*/ 4997537 w 12191989"/>
              <a:gd name="connsiteY4108" fmla="*/ 362084 h 3311526"/>
              <a:gd name="connsiteX4109" fmla="*/ 4997537 w 12191989"/>
              <a:gd name="connsiteY4109" fmla="*/ 364874 h 3311526"/>
              <a:gd name="connsiteX4110" fmla="*/ 4998319 w 12191989"/>
              <a:gd name="connsiteY4110" fmla="*/ 367266 h 3311526"/>
              <a:gd name="connsiteX4111" fmla="*/ 4999492 w 12191989"/>
              <a:gd name="connsiteY4111" fmla="*/ 372448 h 3311526"/>
              <a:gd name="connsiteX4112" fmla="*/ 5000665 w 12191989"/>
              <a:gd name="connsiteY4112" fmla="*/ 378029 h 3311526"/>
              <a:gd name="connsiteX4113" fmla="*/ 5001056 w 12191989"/>
              <a:gd name="connsiteY4113" fmla="*/ 380420 h 3311526"/>
              <a:gd name="connsiteX4114" fmla="*/ 5001056 w 12191989"/>
              <a:gd name="connsiteY4114" fmla="*/ 383211 h 3311526"/>
              <a:gd name="connsiteX4115" fmla="*/ 5000665 w 12191989"/>
              <a:gd name="connsiteY4115" fmla="*/ 385603 h 3311526"/>
              <a:gd name="connsiteX4116" fmla="*/ 4999492 w 12191989"/>
              <a:gd name="connsiteY4116" fmla="*/ 388393 h 3311526"/>
              <a:gd name="connsiteX4117" fmla="*/ 4997537 w 12191989"/>
              <a:gd name="connsiteY4117" fmla="*/ 390785 h 3311526"/>
              <a:gd name="connsiteX4118" fmla="*/ 4995193 w 12191989"/>
              <a:gd name="connsiteY4118" fmla="*/ 392778 h 3311526"/>
              <a:gd name="connsiteX4119" fmla="*/ 4991675 w 12191989"/>
              <a:gd name="connsiteY4119" fmla="*/ 393974 h 3311526"/>
              <a:gd name="connsiteX4120" fmla="*/ 4987767 w 12191989"/>
              <a:gd name="connsiteY4120" fmla="*/ 393974 h 3311526"/>
              <a:gd name="connsiteX4121" fmla="*/ 4984248 w 12191989"/>
              <a:gd name="connsiteY4121" fmla="*/ 392778 h 3311526"/>
              <a:gd name="connsiteX4122" fmla="*/ 4980339 w 12191989"/>
              <a:gd name="connsiteY4122" fmla="*/ 391183 h 3311526"/>
              <a:gd name="connsiteX4123" fmla="*/ 4973303 w 12191989"/>
              <a:gd name="connsiteY4123" fmla="*/ 388393 h 3311526"/>
              <a:gd name="connsiteX4124" fmla="*/ 4969787 w 12191989"/>
              <a:gd name="connsiteY4124" fmla="*/ 386798 h 3311526"/>
              <a:gd name="connsiteX4125" fmla="*/ 4966268 w 12191989"/>
              <a:gd name="connsiteY4125" fmla="*/ 385603 h 3311526"/>
              <a:gd name="connsiteX4126" fmla="*/ 4962752 w 12191989"/>
              <a:gd name="connsiteY4126" fmla="*/ 385204 h 3311526"/>
              <a:gd name="connsiteX4127" fmla="*/ 4959233 w 12191989"/>
              <a:gd name="connsiteY4127" fmla="*/ 385603 h 3311526"/>
              <a:gd name="connsiteX4128" fmla="*/ 4956105 w 12191989"/>
              <a:gd name="connsiteY4128" fmla="*/ 387596 h 3311526"/>
              <a:gd name="connsiteX4129" fmla="*/ 4952588 w 12191989"/>
              <a:gd name="connsiteY4129" fmla="*/ 390785 h 3311526"/>
              <a:gd name="connsiteX4130" fmla="*/ 4949852 w 12191989"/>
              <a:gd name="connsiteY4130" fmla="*/ 395170 h 3311526"/>
              <a:gd name="connsiteX4131" fmla="*/ 4946335 w 12191989"/>
              <a:gd name="connsiteY4131" fmla="*/ 401946 h 3311526"/>
              <a:gd name="connsiteX4132" fmla="*/ 4943207 w 12191989"/>
              <a:gd name="connsiteY4132" fmla="*/ 411115 h 3311526"/>
              <a:gd name="connsiteX4133" fmla="*/ 4940080 w 12191989"/>
              <a:gd name="connsiteY4133" fmla="*/ 422276 h 3311526"/>
              <a:gd name="connsiteX4134" fmla="*/ 4937736 w 12191989"/>
              <a:gd name="connsiteY4134" fmla="*/ 417094 h 3311526"/>
              <a:gd name="connsiteX4135" fmla="*/ 4935781 w 12191989"/>
              <a:gd name="connsiteY4135" fmla="*/ 413506 h 3311526"/>
              <a:gd name="connsiteX4136" fmla="*/ 4933826 w 12191989"/>
              <a:gd name="connsiteY4136" fmla="*/ 411115 h 3311526"/>
              <a:gd name="connsiteX4137" fmla="*/ 4931091 w 12191989"/>
              <a:gd name="connsiteY4137" fmla="*/ 409121 h 3311526"/>
              <a:gd name="connsiteX4138" fmla="*/ 4929136 w 12191989"/>
              <a:gd name="connsiteY4138" fmla="*/ 408723 h 3311526"/>
              <a:gd name="connsiteX4139" fmla="*/ 4926791 w 12191989"/>
              <a:gd name="connsiteY4139" fmla="*/ 408723 h 3311526"/>
              <a:gd name="connsiteX4140" fmla="*/ 4924836 w 12191989"/>
              <a:gd name="connsiteY4140" fmla="*/ 409520 h 3311526"/>
              <a:gd name="connsiteX4141" fmla="*/ 4922101 w 12191989"/>
              <a:gd name="connsiteY4141" fmla="*/ 410716 h 3311526"/>
              <a:gd name="connsiteX4142" fmla="*/ 4917801 w 12191989"/>
              <a:gd name="connsiteY4142" fmla="*/ 413506 h 3311526"/>
              <a:gd name="connsiteX4143" fmla="*/ 4912720 w 12191989"/>
              <a:gd name="connsiteY4143" fmla="*/ 416695 h 3311526"/>
              <a:gd name="connsiteX4144" fmla="*/ 4910765 w 12191989"/>
              <a:gd name="connsiteY4144" fmla="*/ 418290 h 3311526"/>
              <a:gd name="connsiteX4145" fmla="*/ 4908031 w 12191989"/>
              <a:gd name="connsiteY4145" fmla="*/ 418688 h 3311526"/>
              <a:gd name="connsiteX4146" fmla="*/ 4906076 w 12191989"/>
              <a:gd name="connsiteY4146" fmla="*/ 419486 h 3311526"/>
              <a:gd name="connsiteX4147" fmla="*/ 4903730 w 12191989"/>
              <a:gd name="connsiteY4147" fmla="*/ 418688 h 3311526"/>
              <a:gd name="connsiteX4148" fmla="*/ 4904903 w 12191989"/>
              <a:gd name="connsiteY4148" fmla="*/ 412709 h 3311526"/>
              <a:gd name="connsiteX4149" fmla="*/ 4906076 w 12191989"/>
              <a:gd name="connsiteY4149" fmla="*/ 407128 h 3311526"/>
              <a:gd name="connsiteX4150" fmla="*/ 4909202 w 12191989"/>
              <a:gd name="connsiteY4150" fmla="*/ 395170 h 3311526"/>
              <a:gd name="connsiteX4151" fmla="*/ 4910374 w 12191989"/>
              <a:gd name="connsiteY4151" fmla="*/ 389190 h 3311526"/>
              <a:gd name="connsiteX4152" fmla="*/ 4910765 w 12191989"/>
              <a:gd name="connsiteY4152" fmla="*/ 383211 h 3311526"/>
              <a:gd name="connsiteX4153" fmla="*/ 4910374 w 12191989"/>
              <a:gd name="connsiteY4153" fmla="*/ 376833 h 3311526"/>
              <a:gd name="connsiteX4154" fmla="*/ 4909593 w 12191989"/>
              <a:gd name="connsiteY4154" fmla="*/ 374042 h 3311526"/>
              <a:gd name="connsiteX4155" fmla="*/ 4908811 w 12191989"/>
              <a:gd name="connsiteY4155" fmla="*/ 370853 h 3311526"/>
              <a:gd name="connsiteX4156" fmla="*/ 4907639 w 12191989"/>
              <a:gd name="connsiteY4156" fmla="*/ 372448 h 3311526"/>
              <a:gd name="connsiteX4157" fmla="*/ 4906858 w 12191989"/>
              <a:gd name="connsiteY4157" fmla="*/ 373245 h 3311526"/>
              <a:gd name="connsiteX4158" fmla="*/ 4905685 w 12191989"/>
              <a:gd name="connsiteY4158" fmla="*/ 373245 h 3311526"/>
              <a:gd name="connsiteX4159" fmla="*/ 4904903 w 12191989"/>
              <a:gd name="connsiteY4159" fmla="*/ 372847 h 3311526"/>
              <a:gd name="connsiteX4160" fmla="*/ 4903730 w 12191989"/>
              <a:gd name="connsiteY4160" fmla="*/ 372448 h 3311526"/>
              <a:gd name="connsiteX4161" fmla="*/ 4902558 w 12191989"/>
              <a:gd name="connsiteY4161" fmla="*/ 370853 h 3311526"/>
              <a:gd name="connsiteX4162" fmla="*/ 4901384 w 12191989"/>
              <a:gd name="connsiteY4162" fmla="*/ 367664 h 3311526"/>
              <a:gd name="connsiteX4163" fmla="*/ 4900603 w 12191989"/>
              <a:gd name="connsiteY4163" fmla="*/ 364874 h 3311526"/>
              <a:gd name="connsiteX4164" fmla="*/ 4900603 w 12191989"/>
              <a:gd name="connsiteY4164" fmla="*/ 363678 h 3311526"/>
              <a:gd name="connsiteX4165" fmla="*/ 4901384 w 12191989"/>
              <a:gd name="connsiteY4165" fmla="*/ 362881 h 3311526"/>
              <a:gd name="connsiteX4166" fmla="*/ 4901775 w 12191989"/>
              <a:gd name="connsiteY4166" fmla="*/ 362084 h 3311526"/>
              <a:gd name="connsiteX4167" fmla="*/ 4902558 w 12191989"/>
              <a:gd name="connsiteY4167" fmla="*/ 361685 h 3311526"/>
              <a:gd name="connsiteX4168" fmla="*/ 4903730 w 12191989"/>
              <a:gd name="connsiteY4168" fmla="*/ 362881 h 3311526"/>
              <a:gd name="connsiteX4169" fmla="*/ 4905294 w 12191989"/>
              <a:gd name="connsiteY4169" fmla="*/ 363678 h 3311526"/>
              <a:gd name="connsiteX4170" fmla="*/ 4907248 w 12191989"/>
              <a:gd name="connsiteY4170" fmla="*/ 364077 h 3311526"/>
              <a:gd name="connsiteX4171" fmla="*/ 4909202 w 12191989"/>
              <a:gd name="connsiteY4171" fmla="*/ 363678 h 3311526"/>
              <a:gd name="connsiteX4172" fmla="*/ 4913893 w 12191989"/>
              <a:gd name="connsiteY4172" fmla="*/ 362881 h 3311526"/>
              <a:gd name="connsiteX4173" fmla="*/ 4917801 w 12191989"/>
              <a:gd name="connsiteY4173" fmla="*/ 360091 h 3311526"/>
              <a:gd name="connsiteX4174" fmla="*/ 4922101 w 12191989"/>
              <a:gd name="connsiteY4174" fmla="*/ 356503 h 3311526"/>
              <a:gd name="connsiteX4175" fmla="*/ 4925618 w 12191989"/>
              <a:gd name="connsiteY4175" fmla="*/ 352118 h 3311526"/>
              <a:gd name="connsiteX4176" fmla="*/ 4927182 w 12191989"/>
              <a:gd name="connsiteY4176" fmla="*/ 349328 h 3311526"/>
              <a:gd name="connsiteX4177" fmla="*/ 4928746 w 12191989"/>
              <a:gd name="connsiteY4177" fmla="*/ 346537 h 3311526"/>
              <a:gd name="connsiteX4178" fmla="*/ 4929528 w 12191989"/>
              <a:gd name="connsiteY4178" fmla="*/ 343348 h 3311526"/>
              <a:gd name="connsiteX4179" fmla="*/ 4930700 w 12191989"/>
              <a:gd name="connsiteY4179" fmla="*/ 339761 h 3311526"/>
              <a:gd name="connsiteX4180" fmla="*/ 4931091 w 12191989"/>
              <a:gd name="connsiteY4180" fmla="*/ 335774 h 3311526"/>
              <a:gd name="connsiteX4181" fmla="*/ 4249320 w 12191989"/>
              <a:gd name="connsiteY4181" fmla="*/ 331788 h 3311526"/>
              <a:gd name="connsiteX4182" fmla="*/ 4253522 w 12191989"/>
              <a:gd name="connsiteY4182" fmla="*/ 340916 h 3311526"/>
              <a:gd name="connsiteX4183" fmla="*/ 4256198 w 12191989"/>
              <a:gd name="connsiteY4183" fmla="*/ 349251 h 3311526"/>
              <a:gd name="connsiteX4184" fmla="*/ 4258110 w 12191989"/>
              <a:gd name="connsiteY4184" fmla="*/ 358379 h 3311526"/>
              <a:gd name="connsiteX4185" fmla="*/ 4258872 w 12191989"/>
              <a:gd name="connsiteY4185" fmla="*/ 362744 h 3311526"/>
              <a:gd name="connsiteX4186" fmla="*/ 4259256 w 12191989"/>
              <a:gd name="connsiteY4186" fmla="*/ 367110 h 3311526"/>
              <a:gd name="connsiteX4187" fmla="*/ 4257346 w 12191989"/>
              <a:gd name="connsiteY4187" fmla="*/ 370285 h 3311526"/>
              <a:gd name="connsiteX4188" fmla="*/ 4255435 w 12191989"/>
              <a:gd name="connsiteY4188" fmla="*/ 372666 h 3311526"/>
              <a:gd name="connsiteX4189" fmla="*/ 4253522 w 12191989"/>
              <a:gd name="connsiteY4189" fmla="*/ 374651 h 3311526"/>
              <a:gd name="connsiteX4190" fmla="*/ 4251995 w 12191989"/>
              <a:gd name="connsiteY4190" fmla="*/ 376238 h 3311526"/>
              <a:gd name="connsiteX4191" fmla="*/ 4248172 w 12191989"/>
              <a:gd name="connsiteY4191" fmla="*/ 378223 h 3311526"/>
              <a:gd name="connsiteX4192" fmla="*/ 4244734 w 12191989"/>
              <a:gd name="connsiteY4192" fmla="*/ 379413 h 3311526"/>
              <a:gd name="connsiteX4193" fmla="*/ 4241675 w 12191989"/>
              <a:gd name="connsiteY4193" fmla="*/ 373063 h 3311526"/>
              <a:gd name="connsiteX4194" fmla="*/ 4239765 w 12191989"/>
              <a:gd name="connsiteY4194" fmla="*/ 367110 h 3311526"/>
              <a:gd name="connsiteX4195" fmla="*/ 4238619 w 12191989"/>
              <a:gd name="connsiteY4195" fmla="*/ 361157 h 3311526"/>
              <a:gd name="connsiteX4196" fmla="*/ 4239382 w 12191989"/>
              <a:gd name="connsiteY4196" fmla="*/ 354807 h 3311526"/>
              <a:gd name="connsiteX4197" fmla="*/ 4240528 w 12191989"/>
              <a:gd name="connsiteY4197" fmla="*/ 348854 h 3311526"/>
              <a:gd name="connsiteX4198" fmla="*/ 4242821 w 12191989"/>
              <a:gd name="connsiteY4198" fmla="*/ 343298 h 3311526"/>
              <a:gd name="connsiteX4199" fmla="*/ 4245497 w 12191989"/>
              <a:gd name="connsiteY4199" fmla="*/ 337741 h 3311526"/>
              <a:gd name="connsiteX4200" fmla="*/ 9997669 w 12191989"/>
              <a:gd name="connsiteY4200" fmla="*/ 325438 h 3311526"/>
              <a:gd name="connsiteX4201" fmla="*/ 10000050 w 12191989"/>
              <a:gd name="connsiteY4201" fmla="*/ 325438 h 3311526"/>
              <a:gd name="connsiteX4202" fmla="*/ 10002035 w 12191989"/>
              <a:gd name="connsiteY4202" fmla="*/ 325825 h 3311526"/>
              <a:gd name="connsiteX4203" fmla="*/ 10004019 w 12191989"/>
              <a:gd name="connsiteY4203" fmla="*/ 326985 h 3311526"/>
              <a:gd name="connsiteX4204" fmla="*/ 10005607 w 12191989"/>
              <a:gd name="connsiteY4204" fmla="*/ 328532 h 3311526"/>
              <a:gd name="connsiteX4205" fmla="*/ 10006400 w 12191989"/>
              <a:gd name="connsiteY4205" fmla="*/ 330465 h 3311526"/>
              <a:gd name="connsiteX4206" fmla="*/ 10006797 w 12191989"/>
              <a:gd name="connsiteY4206" fmla="*/ 332785 h 3311526"/>
              <a:gd name="connsiteX4207" fmla="*/ 10007591 w 12191989"/>
              <a:gd name="connsiteY4207" fmla="*/ 336266 h 3311526"/>
              <a:gd name="connsiteX4208" fmla="*/ 10006797 w 12191989"/>
              <a:gd name="connsiteY4208" fmla="*/ 339746 h 3311526"/>
              <a:gd name="connsiteX4209" fmla="*/ 10006003 w 12191989"/>
              <a:gd name="connsiteY4209" fmla="*/ 343613 h 3311526"/>
              <a:gd name="connsiteX4210" fmla="*/ 10004019 w 12191989"/>
              <a:gd name="connsiteY4210" fmla="*/ 342066 h 3311526"/>
              <a:gd name="connsiteX4211" fmla="*/ 10002432 w 12191989"/>
              <a:gd name="connsiteY4211" fmla="*/ 341293 h 3311526"/>
              <a:gd name="connsiteX4212" fmla="*/ 10001241 w 12191989"/>
              <a:gd name="connsiteY4212" fmla="*/ 341293 h 3311526"/>
              <a:gd name="connsiteX4213" fmla="*/ 10000050 w 12191989"/>
              <a:gd name="connsiteY4213" fmla="*/ 341293 h 3311526"/>
              <a:gd name="connsiteX4214" fmla="*/ 9998860 w 12191989"/>
              <a:gd name="connsiteY4214" fmla="*/ 341679 h 3311526"/>
              <a:gd name="connsiteX4215" fmla="*/ 9998463 w 12191989"/>
              <a:gd name="connsiteY4215" fmla="*/ 342840 h 3311526"/>
              <a:gd name="connsiteX4216" fmla="*/ 9996875 w 12191989"/>
              <a:gd name="connsiteY4216" fmla="*/ 346320 h 3311526"/>
              <a:gd name="connsiteX4217" fmla="*/ 9996478 w 12191989"/>
              <a:gd name="connsiteY4217" fmla="*/ 350574 h 3311526"/>
              <a:gd name="connsiteX4218" fmla="*/ 9995684 w 12191989"/>
              <a:gd name="connsiteY4218" fmla="*/ 355601 h 3311526"/>
              <a:gd name="connsiteX4219" fmla="*/ 9995684 w 12191989"/>
              <a:gd name="connsiteY4219" fmla="*/ 367588 h 3311526"/>
              <a:gd name="connsiteX4220" fmla="*/ 9995684 w 12191989"/>
              <a:gd name="connsiteY4220" fmla="*/ 378029 h 3311526"/>
              <a:gd name="connsiteX4221" fmla="*/ 9995288 w 12191989"/>
              <a:gd name="connsiteY4221" fmla="*/ 381896 h 3311526"/>
              <a:gd name="connsiteX4222" fmla="*/ 9994891 w 12191989"/>
              <a:gd name="connsiteY4222" fmla="*/ 384603 h 3311526"/>
              <a:gd name="connsiteX4223" fmla="*/ 9994097 w 12191989"/>
              <a:gd name="connsiteY4223" fmla="*/ 385376 h 3311526"/>
              <a:gd name="connsiteX4224" fmla="*/ 9993700 w 12191989"/>
              <a:gd name="connsiteY4224" fmla="*/ 385763 h 3311526"/>
              <a:gd name="connsiteX4225" fmla="*/ 9992906 w 12191989"/>
              <a:gd name="connsiteY4225" fmla="*/ 385763 h 3311526"/>
              <a:gd name="connsiteX4226" fmla="*/ 9992113 w 12191989"/>
              <a:gd name="connsiteY4226" fmla="*/ 384603 h 3311526"/>
              <a:gd name="connsiteX4227" fmla="*/ 9989731 w 12191989"/>
              <a:gd name="connsiteY4227" fmla="*/ 381896 h 3311526"/>
              <a:gd name="connsiteX4228" fmla="*/ 9986556 w 12191989"/>
              <a:gd name="connsiteY4228" fmla="*/ 375322 h 3311526"/>
              <a:gd name="connsiteX4229" fmla="*/ 9988541 w 12191989"/>
              <a:gd name="connsiteY4229" fmla="*/ 371455 h 3311526"/>
              <a:gd name="connsiteX4230" fmla="*/ 9990128 w 12191989"/>
              <a:gd name="connsiteY4230" fmla="*/ 367588 h 3311526"/>
              <a:gd name="connsiteX4231" fmla="*/ 9991319 w 12191989"/>
              <a:gd name="connsiteY4231" fmla="*/ 363335 h 3311526"/>
              <a:gd name="connsiteX4232" fmla="*/ 9991319 w 12191989"/>
              <a:gd name="connsiteY4232" fmla="*/ 359081 h 3311526"/>
              <a:gd name="connsiteX4233" fmla="*/ 9990128 w 12191989"/>
              <a:gd name="connsiteY4233" fmla="*/ 355214 h 3311526"/>
              <a:gd name="connsiteX4234" fmla="*/ 9988541 w 12191989"/>
              <a:gd name="connsiteY4234" fmla="*/ 350574 h 3311526"/>
              <a:gd name="connsiteX4235" fmla="*/ 9986556 w 12191989"/>
              <a:gd name="connsiteY4235" fmla="*/ 346320 h 3311526"/>
              <a:gd name="connsiteX4236" fmla="*/ 9983778 w 12191989"/>
              <a:gd name="connsiteY4236" fmla="*/ 341679 h 3311526"/>
              <a:gd name="connsiteX4237" fmla="*/ 9984969 w 12191989"/>
              <a:gd name="connsiteY4237" fmla="*/ 337812 h 3311526"/>
              <a:gd name="connsiteX4238" fmla="*/ 9986556 w 12191989"/>
              <a:gd name="connsiteY4238" fmla="*/ 334332 h 3311526"/>
              <a:gd name="connsiteX4239" fmla="*/ 9988541 w 12191989"/>
              <a:gd name="connsiteY4239" fmla="*/ 331239 h 3311526"/>
              <a:gd name="connsiteX4240" fmla="*/ 9990922 w 12191989"/>
              <a:gd name="connsiteY4240" fmla="*/ 328918 h 3311526"/>
              <a:gd name="connsiteX4241" fmla="*/ 9993303 w 12191989"/>
              <a:gd name="connsiteY4241" fmla="*/ 327372 h 3311526"/>
              <a:gd name="connsiteX4242" fmla="*/ 9995288 w 12191989"/>
              <a:gd name="connsiteY4242" fmla="*/ 325825 h 3311526"/>
              <a:gd name="connsiteX4243" fmla="*/ 4833532 w 12191989"/>
              <a:gd name="connsiteY4243" fmla="*/ 323850 h 3311526"/>
              <a:gd name="connsiteX4244" fmla="*/ 4837502 w 12191989"/>
              <a:gd name="connsiteY4244" fmla="*/ 323850 h 3311526"/>
              <a:gd name="connsiteX4245" fmla="*/ 4841868 w 12191989"/>
              <a:gd name="connsiteY4245" fmla="*/ 324226 h 3311526"/>
              <a:gd name="connsiteX4246" fmla="*/ 4845439 w 12191989"/>
              <a:gd name="connsiteY4246" fmla="*/ 325730 h 3311526"/>
              <a:gd name="connsiteX4247" fmla="*/ 4848615 w 12191989"/>
              <a:gd name="connsiteY4247" fmla="*/ 328362 h 3311526"/>
              <a:gd name="connsiteX4248" fmla="*/ 4852186 w 12191989"/>
              <a:gd name="connsiteY4248" fmla="*/ 330994 h 3311526"/>
              <a:gd name="connsiteX4249" fmla="*/ 4855361 w 12191989"/>
              <a:gd name="connsiteY4249" fmla="*/ 334002 h 3311526"/>
              <a:gd name="connsiteX4250" fmla="*/ 4857741 w 12191989"/>
              <a:gd name="connsiteY4250" fmla="*/ 337386 h 3311526"/>
              <a:gd name="connsiteX4251" fmla="*/ 4860519 w 12191989"/>
              <a:gd name="connsiteY4251" fmla="*/ 341146 h 3311526"/>
              <a:gd name="connsiteX4252" fmla="*/ 4862106 w 12191989"/>
              <a:gd name="connsiteY4252" fmla="*/ 344905 h 3311526"/>
              <a:gd name="connsiteX4253" fmla="*/ 4863695 w 12191989"/>
              <a:gd name="connsiteY4253" fmla="*/ 348289 h 3311526"/>
              <a:gd name="connsiteX4254" fmla="*/ 4864090 w 12191989"/>
              <a:gd name="connsiteY4254" fmla="*/ 352425 h 3311526"/>
              <a:gd name="connsiteX4255" fmla="*/ 4860917 w 12191989"/>
              <a:gd name="connsiteY4255" fmla="*/ 349417 h 3311526"/>
              <a:gd name="connsiteX4256" fmla="*/ 4857741 w 12191989"/>
              <a:gd name="connsiteY4256" fmla="*/ 347537 h 3311526"/>
              <a:gd name="connsiteX4257" fmla="*/ 4854964 w 12191989"/>
              <a:gd name="connsiteY4257" fmla="*/ 346033 h 3311526"/>
              <a:gd name="connsiteX4258" fmla="*/ 4851788 w 12191989"/>
              <a:gd name="connsiteY4258" fmla="*/ 345657 h 3311526"/>
              <a:gd name="connsiteX4259" fmla="*/ 4849408 w 12191989"/>
              <a:gd name="connsiteY4259" fmla="*/ 344905 h 3311526"/>
              <a:gd name="connsiteX4260" fmla="*/ 4846233 w 12191989"/>
              <a:gd name="connsiteY4260" fmla="*/ 344529 h 3311526"/>
              <a:gd name="connsiteX4261" fmla="*/ 4840280 w 12191989"/>
              <a:gd name="connsiteY4261" fmla="*/ 344905 h 3311526"/>
              <a:gd name="connsiteX4262" fmla="*/ 4833929 w 12191989"/>
              <a:gd name="connsiteY4262" fmla="*/ 345657 h 3311526"/>
              <a:gd name="connsiteX4263" fmla="*/ 4827976 w 12191989"/>
              <a:gd name="connsiteY4263" fmla="*/ 345657 h 3311526"/>
              <a:gd name="connsiteX4264" fmla="*/ 4824801 w 12191989"/>
              <a:gd name="connsiteY4264" fmla="*/ 344905 h 3311526"/>
              <a:gd name="connsiteX4265" fmla="*/ 4822422 w 12191989"/>
              <a:gd name="connsiteY4265" fmla="*/ 344153 h 3311526"/>
              <a:gd name="connsiteX4266" fmla="*/ 4819246 w 12191989"/>
              <a:gd name="connsiteY4266" fmla="*/ 343025 h 3311526"/>
              <a:gd name="connsiteX4267" fmla="*/ 4816467 w 12191989"/>
              <a:gd name="connsiteY4267" fmla="*/ 341522 h 3311526"/>
              <a:gd name="connsiteX4268" fmla="*/ 4819246 w 12191989"/>
              <a:gd name="connsiteY4268" fmla="*/ 335506 h 3311526"/>
              <a:gd name="connsiteX4269" fmla="*/ 4822422 w 12191989"/>
              <a:gd name="connsiteY4269" fmla="*/ 330618 h 3311526"/>
              <a:gd name="connsiteX4270" fmla="*/ 4825992 w 12191989"/>
              <a:gd name="connsiteY4270" fmla="*/ 327234 h 3311526"/>
              <a:gd name="connsiteX4271" fmla="*/ 4829961 w 12191989"/>
              <a:gd name="connsiteY4271" fmla="*/ 324978 h 3311526"/>
              <a:gd name="connsiteX4272" fmla="*/ 1901833 w 12191989"/>
              <a:gd name="connsiteY4272" fmla="*/ 319088 h 3311526"/>
              <a:gd name="connsiteX4273" fmla="*/ 1904654 w 12191989"/>
              <a:gd name="connsiteY4273" fmla="*/ 323850 h 3311526"/>
              <a:gd name="connsiteX4274" fmla="*/ 1907878 w 12191989"/>
              <a:gd name="connsiteY4274" fmla="*/ 327423 h 3311526"/>
              <a:gd name="connsiteX4275" fmla="*/ 1911505 w 12191989"/>
              <a:gd name="connsiteY4275" fmla="*/ 329804 h 3311526"/>
              <a:gd name="connsiteX4276" fmla="*/ 1914729 w 12191989"/>
              <a:gd name="connsiteY4276" fmla="*/ 331391 h 3311526"/>
              <a:gd name="connsiteX4277" fmla="*/ 1917550 w 12191989"/>
              <a:gd name="connsiteY4277" fmla="*/ 332979 h 3311526"/>
              <a:gd name="connsiteX4278" fmla="*/ 1921177 w 12191989"/>
              <a:gd name="connsiteY4278" fmla="*/ 333376 h 3311526"/>
              <a:gd name="connsiteX4279" fmla="*/ 1924400 w 12191989"/>
              <a:gd name="connsiteY4279" fmla="*/ 333376 h 3311526"/>
              <a:gd name="connsiteX4280" fmla="*/ 1928028 w 12191989"/>
              <a:gd name="connsiteY4280" fmla="*/ 332979 h 3311526"/>
              <a:gd name="connsiteX4281" fmla="*/ 1934072 w 12191989"/>
              <a:gd name="connsiteY4281" fmla="*/ 330994 h 3311526"/>
              <a:gd name="connsiteX4282" fmla="*/ 1940923 w 12191989"/>
              <a:gd name="connsiteY4282" fmla="*/ 328216 h 3311526"/>
              <a:gd name="connsiteX4283" fmla="*/ 1947774 w 12191989"/>
              <a:gd name="connsiteY4283" fmla="*/ 325438 h 3311526"/>
              <a:gd name="connsiteX4284" fmla="*/ 1954221 w 12191989"/>
              <a:gd name="connsiteY4284" fmla="*/ 323057 h 3311526"/>
              <a:gd name="connsiteX4285" fmla="*/ 1953416 w 12191989"/>
              <a:gd name="connsiteY4285" fmla="*/ 330994 h 3311526"/>
              <a:gd name="connsiteX4286" fmla="*/ 1952207 w 12191989"/>
              <a:gd name="connsiteY4286" fmla="*/ 334566 h 3311526"/>
              <a:gd name="connsiteX4287" fmla="*/ 1951401 w 12191989"/>
              <a:gd name="connsiteY4287" fmla="*/ 336948 h 3311526"/>
              <a:gd name="connsiteX4288" fmla="*/ 1950192 w 12191989"/>
              <a:gd name="connsiteY4288" fmla="*/ 340123 h 3311526"/>
              <a:gd name="connsiteX4289" fmla="*/ 1948580 w 12191989"/>
              <a:gd name="connsiteY4289" fmla="*/ 342107 h 3311526"/>
              <a:gd name="connsiteX4290" fmla="*/ 1946565 w 12191989"/>
              <a:gd name="connsiteY4290" fmla="*/ 344091 h 3311526"/>
              <a:gd name="connsiteX4291" fmla="*/ 1944953 w 12191989"/>
              <a:gd name="connsiteY4291" fmla="*/ 346076 h 3311526"/>
              <a:gd name="connsiteX4292" fmla="*/ 1940923 w 12191989"/>
              <a:gd name="connsiteY4292" fmla="*/ 348457 h 3311526"/>
              <a:gd name="connsiteX4293" fmla="*/ 1936893 w 12191989"/>
              <a:gd name="connsiteY4293" fmla="*/ 350044 h 3311526"/>
              <a:gd name="connsiteX4294" fmla="*/ 1932057 w 12191989"/>
              <a:gd name="connsiteY4294" fmla="*/ 350838 h 3311526"/>
              <a:gd name="connsiteX4295" fmla="*/ 1926818 w 12191989"/>
              <a:gd name="connsiteY4295" fmla="*/ 350838 h 3311526"/>
              <a:gd name="connsiteX4296" fmla="*/ 1922385 w 12191989"/>
              <a:gd name="connsiteY4296" fmla="*/ 349251 h 3311526"/>
              <a:gd name="connsiteX4297" fmla="*/ 1917550 w 12191989"/>
              <a:gd name="connsiteY4297" fmla="*/ 347266 h 3311526"/>
              <a:gd name="connsiteX4298" fmla="*/ 1913520 w 12191989"/>
              <a:gd name="connsiteY4298" fmla="*/ 344091 h 3311526"/>
              <a:gd name="connsiteX4299" fmla="*/ 1909893 w 12191989"/>
              <a:gd name="connsiteY4299" fmla="*/ 340519 h 3311526"/>
              <a:gd name="connsiteX4300" fmla="*/ 1906266 w 12191989"/>
              <a:gd name="connsiteY4300" fmla="*/ 335757 h 3311526"/>
              <a:gd name="connsiteX4301" fmla="*/ 1904251 w 12191989"/>
              <a:gd name="connsiteY4301" fmla="*/ 330994 h 3311526"/>
              <a:gd name="connsiteX4302" fmla="*/ 1902237 w 12191989"/>
              <a:gd name="connsiteY4302" fmla="*/ 325438 h 3311526"/>
              <a:gd name="connsiteX4303" fmla="*/ 1888080 w 12191989"/>
              <a:gd name="connsiteY4303" fmla="*/ 319088 h 3311526"/>
              <a:gd name="connsiteX4304" fmla="*/ 1887272 w 12191989"/>
              <a:gd name="connsiteY4304" fmla="*/ 329010 h 3311526"/>
              <a:gd name="connsiteX4305" fmla="*/ 1888080 w 12191989"/>
              <a:gd name="connsiteY4305" fmla="*/ 336551 h 3311526"/>
              <a:gd name="connsiteX4306" fmla="*/ 1888888 w 12191989"/>
              <a:gd name="connsiteY4306" fmla="*/ 342901 h 3311526"/>
              <a:gd name="connsiteX4307" fmla="*/ 1890908 w 12191989"/>
              <a:gd name="connsiteY4307" fmla="*/ 347266 h 3311526"/>
              <a:gd name="connsiteX4308" fmla="*/ 1893333 w 12191989"/>
              <a:gd name="connsiteY4308" fmla="*/ 350838 h 3311526"/>
              <a:gd name="connsiteX4309" fmla="*/ 1896162 w 12191989"/>
              <a:gd name="connsiteY4309" fmla="*/ 353616 h 3311526"/>
              <a:gd name="connsiteX4310" fmla="*/ 1899394 w 12191989"/>
              <a:gd name="connsiteY4310" fmla="*/ 354807 h 3311526"/>
              <a:gd name="connsiteX4311" fmla="*/ 1903031 w 12191989"/>
              <a:gd name="connsiteY4311" fmla="*/ 356394 h 3311526"/>
              <a:gd name="connsiteX4312" fmla="*/ 1905860 w 12191989"/>
              <a:gd name="connsiteY4312" fmla="*/ 357982 h 3311526"/>
              <a:gd name="connsiteX4313" fmla="*/ 1909497 w 12191989"/>
              <a:gd name="connsiteY4313" fmla="*/ 359569 h 3311526"/>
              <a:gd name="connsiteX4314" fmla="*/ 1913133 w 12191989"/>
              <a:gd name="connsiteY4314" fmla="*/ 361554 h 3311526"/>
              <a:gd name="connsiteX4315" fmla="*/ 1916366 w 12191989"/>
              <a:gd name="connsiteY4315" fmla="*/ 364729 h 3311526"/>
              <a:gd name="connsiteX4316" fmla="*/ 1918791 w 12191989"/>
              <a:gd name="connsiteY4316" fmla="*/ 368698 h 3311526"/>
              <a:gd name="connsiteX4317" fmla="*/ 1921619 w 12191989"/>
              <a:gd name="connsiteY4317" fmla="*/ 374254 h 3311526"/>
              <a:gd name="connsiteX4318" fmla="*/ 1923236 w 12191989"/>
              <a:gd name="connsiteY4318" fmla="*/ 381398 h 3311526"/>
              <a:gd name="connsiteX4319" fmla="*/ 1924044 w 12191989"/>
              <a:gd name="connsiteY4319" fmla="*/ 390526 h 3311526"/>
              <a:gd name="connsiteX4320" fmla="*/ 1920003 w 12191989"/>
              <a:gd name="connsiteY4320" fmla="*/ 395685 h 3311526"/>
              <a:gd name="connsiteX4321" fmla="*/ 1916366 w 12191989"/>
              <a:gd name="connsiteY4321" fmla="*/ 399257 h 3311526"/>
              <a:gd name="connsiteX4322" fmla="*/ 1914346 w 12191989"/>
              <a:gd name="connsiteY4322" fmla="*/ 400448 h 3311526"/>
              <a:gd name="connsiteX4323" fmla="*/ 1912729 w 12191989"/>
              <a:gd name="connsiteY4323" fmla="*/ 401241 h 3311526"/>
              <a:gd name="connsiteX4324" fmla="*/ 1911113 w 12191989"/>
              <a:gd name="connsiteY4324" fmla="*/ 401638 h 3311526"/>
              <a:gd name="connsiteX4325" fmla="*/ 1909497 w 12191989"/>
              <a:gd name="connsiteY4325" fmla="*/ 401638 h 3311526"/>
              <a:gd name="connsiteX4326" fmla="*/ 1908284 w 12191989"/>
              <a:gd name="connsiteY4326" fmla="*/ 401638 h 3311526"/>
              <a:gd name="connsiteX4327" fmla="*/ 1906668 w 12191989"/>
              <a:gd name="connsiteY4327" fmla="*/ 401241 h 3311526"/>
              <a:gd name="connsiteX4328" fmla="*/ 1903840 w 12191989"/>
              <a:gd name="connsiteY4328" fmla="*/ 399257 h 3311526"/>
              <a:gd name="connsiteX4329" fmla="*/ 1901415 w 12191989"/>
              <a:gd name="connsiteY4329" fmla="*/ 396082 h 3311526"/>
              <a:gd name="connsiteX4330" fmla="*/ 1898990 w 12191989"/>
              <a:gd name="connsiteY4330" fmla="*/ 392510 h 3311526"/>
              <a:gd name="connsiteX4331" fmla="*/ 1894141 w 12191989"/>
              <a:gd name="connsiteY4331" fmla="*/ 383779 h 3311526"/>
              <a:gd name="connsiteX4332" fmla="*/ 1890100 w 12191989"/>
              <a:gd name="connsiteY4332" fmla="*/ 374651 h 3311526"/>
              <a:gd name="connsiteX4333" fmla="*/ 1884847 w 12191989"/>
              <a:gd name="connsiteY4333" fmla="*/ 366316 h 3311526"/>
              <a:gd name="connsiteX4334" fmla="*/ 1882423 w 12191989"/>
              <a:gd name="connsiteY4334" fmla="*/ 361951 h 3311526"/>
              <a:gd name="connsiteX4335" fmla="*/ 1879594 w 12191989"/>
              <a:gd name="connsiteY4335" fmla="*/ 359173 h 3311526"/>
              <a:gd name="connsiteX4336" fmla="*/ 1882423 w 12191989"/>
              <a:gd name="connsiteY4336" fmla="*/ 357188 h 3311526"/>
              <a:gd name="connsiteX4337" fmla="*/ 1884443 w 12191989"/>
              <a:gd name="connsiteY4337" fmla="*/ 354410 h 3311526"/>
              <a:gd name="connsiteX4338" fmla="*/ 1885251 w 12191989"/>
              <a:gd name="connsiteY4338" fmla="*/ 352029 h 3311526"/>
              <a:gd name="connsiteX4339" fmla="*/ 1886059 w 12191989"/>
              <a:gd name="connsiteY4339" fmla="*/ 349251 h 3311526"/>
              <a:gd name="connsiteX4340" fmla="*/ 1885251 w 12191989"/>
              <a:gd name="connsiteY4340" fmla="*/ 346869 h 3311526"/>
              <a:gd name="connsiteX4341" fmla="*/ 1885251 w 12191989"/>
              <a:gd name="connsiteY4341" fmla="*/ 344488 h 3311526"/>
              <a:gd name="connsiteX4342" fmla="*/ 1884039 w 12191989"/>
              <a:gd name="connsiteY4342" fmla="*/ 339329 h 3311526"/>
              <a:gd name="connsiteX4343" fmla="*/ 1882423 w 12191989"/>
              <a:gd name="connsiteY4343" fmla="*/ 333773 h 3311526"/>
              <a:gd name="connsiteX4344" fmla="*/ 1881615 w 12191989"/>
              <a:gd name="connsiteY4344" fmla="*/ 330994 h 3311526"/>
              <a:gd name="connsiteX4345" fmla="*/ 1881615 w 12191989"/>
              <a:gd name="connsiteY4345" fmla="*/ 328613 h 3311526"/>
              <a:gd name="connsiteX4346" fmla="*/ 1882423 w 12191989"/>
              <a:gd name="connsiteY4346" fmla="*/ 326232 h 3311526"/>
              <a:gd name="connsiteX4347" fmla="*/ 1883231 w 12191989"/>
              <a:gd name="connsiteY4347" fmla="*/ 323454 h 3311526"/>
              <a:gd name="connsiteX4348" fmla="*/ 1885251 w 12191989"/>
              <a:gd name="connsiteY4348" fmla="*/ 321072 h 3311526"/>
              <a:gd name="connsiteX4349" fmla="*/ 9658287 w 12191989"/>
              <a:gd name="connsiteY4349" fmla="*/ 309563 h 3311526"/>
              <a:gd name="connsiteX4350" fmla="*/ 9661516 w 12191989"/>
              <a:gd name="connsiteY4350" fmla="*/ 309967 h 3311526"/>
              <a:gd name="connsiteX4351" fmla="*/ 9660305 w 12191989"/>
              <a:gd name="connsiteY4351" fmla="*/ 315224 h 3311526"/>
              <a:gd name="connsiteX4352" fmla="*/ 9658691 w 12191989"/>
              <a:gd name="connsiteY4352" fmla="*/ 322503 h 3311526"/>
              <a:gd name="connsiteX4353" fmla="*/ 9656269 w 12191989"/>
              <a:gd name="connsiteY4353" fmla="*/ 330590 h 3311526"/>
              <a:gd name="connsiteX4354" fmla="*/ 9653040 w 12191989"/>
              <a:gd name="connsiteY4354" fmla="*/ 338678 h 3311526"/>
              <a:gd name="connsiteX4355" fmla="*/ 9649004 w 12191989"/>
              <a:gd name="connsiteY4355" fmla="*/ 345552 h 3311526"/>
              <a:gd name="connsiteX4356" fmla="*/ 9646986 w 12191989"/>
              <a:gd name="connsiteY4356" fmla="*/ 348382 h 3311526"/>
              <a:gd name="connsiteX4357" fmla="*/ 9645372 w 12191989"/>
              <a:gd name="connsiteY4357" fmla="*/ 350404 h 3311526"/>
              <a:gd name="connsiteX4358" fmla="*/ 9643354 w 12191989"/>
              <a:gd name="connsiteY4358" fmla="*/ 352022 h 3311526"/>
              <a:gd name="connsiteX4359" fmla="*/ 9641335 w 12191989"/>
              <a:gd name="connsiteY4359" fmla="*/ 352426 h 3311526"/>
              <a:gd name="connsiteX4360" fmla="*/ 9639317 w 12191989"/>
              <a:gd name="connsiteY4360" fmla="*/ 351617 h 3311526"/>
              <a:gd name="connsiteX4361" fmla="*/ 9637703 w 12191989"/>
              <a:gd name="connsiteY4361" fmla="*/ 350000 h 3311526"/>
              <a:gd name="connsiteX4362" fmla="*/ 9638107 w 12191989"/>
              <a:gd name="connsiteY4362" fmla="*/ 340699 h 3311526"/>
              <a:gd name="connsiteX4363" fmla="*/ 9639317 w 12191989"/>
              <a:gd name="connsiteY4363" fmla="*/ 332208 h 3311526"/>
              <a:gd name="connsiteX4364" fmla="*/ 9640528 w 12191989"/>
              <a:gd name="connsiteY4364" fmla="*/ 324929 h 3311526"/>
              <a:gd name="connsiteX4365" fmla="*/ 9643354 w 12191989"/>
              <a:gd name="connsiteY4365" fmla="*/ 319268 h 3311526"/>
              <a:gd name="connsiteX4366" fmla="*/ 9644968 w 12191989"/>
              <a:gd name="connsiteY4366" fmla="*/ 316842 h 3311526"/>
              <a:gd name="connsiteX4367" fmla="*/ 9646986 w 12191989"/>
              <a:gd name="connsiteY4367" fmla="*/ 314820 h 3311526"/>
              <a:gd name="connsiteX4368" fmla="*/ 9648600 w 12191989"/>
              <a:gd name="connsiteY4368" fmla="*/ 312798 h 3311526"/>
              <a:gd name="connsiteX4369" fmla="*/ 9650619 w 12191989"/>
              <a:gd name="connsiteY4369" fmla="*/ 311585 h 3311526"/>
              <a:gd name="connsiteX4370" fmla="*/ 9653040 w 12191989"/>
              <a:gd name="connsiteY4370" fmla="*/ 310776 h 3311526"/>
              <a:gd name="connsiteX4371" fmla="*/ 9655865 w 12191989"/>
              <a:gd name="connsiteY4371" fmla="*/ 309967 h 3311526"/>
              <a:gd name="connsiteX4372" fmla="*/ 4341953 w 12191989"/>
              <a:gd name="connsiteY4372" fmla="*/ 304800 h 3311526"/>
              <a:gd name="connsiteX4373" fmla="*/ 4343109 w 12191989"/>
              <a:gd name="connsiteY4373" fmla="*/ 307181 h 3311526"/>
              <a:gd name="connsiteX4374" fmla="*/ 4344266 w 12191989"/>
              <a:gd name="connsiteY4374" fmla="*/ 308372 h 3311526"/>
              <a:gd name="connsiteX4375" fmla="*/ 4345423 w 12191989"/>
              <a:gd name="connsiteY4375" fmla="*/ 309562 h 3311526"/>
              <a:gd name="connsiteX4376" fmla="*/ 4347352 w 12191989"/>
              <a:gd name="connsiteY4376" fmla="*/ 310753 h 3311526"/>
              <a:gd name="connsiteX4377" fmla="*/ 4351596 w 12191989"/>
              <a:gd name="connsiteY4377" fmla="*/ 311944 h 3311526"/>
              <a:gd name="connsiteX4378" fmla="*/ 4355067 w 12191989"/>
              <a:gd name="connsiteY4378" fmla="*/ 313531 h 3311526"/>
              <a:gd name="connsiteX4379" fmla="*/ 4358539 w 12191989"/>
              <a:gd name="connsiteY4379" fmla="*/ 315516 h 3311526"/>
              <a:gd name="connsiteX4380" fmla="*/ 4359310 w 12191989"/>
              <a:gd name="connsiteY4380" fmla="*/ 316706 h 3311526"/>
              <a:gd name="connsiteX4381" fmla="*/ 4360468 w 12191989"/>
              <a:gd name="connsiteY4381" fmla="*/ 318294 h 3311526"/>
              <a:gd name="connsiteX4382" fmla="*/ 4360855 w 12191989"/>
              <a:gd name="connsiteY4382" fmla="*/ 319881 h 3311526"/>
              <a:gd name="connsiteX4383" fmla="*/ 4360855 w 12191989"/>
              <a:gd name="connsiteY4383" fmla="*/ 321866 h 3311526"/>
              <a:gd name="connsiteX4384" fmla="*/ 4360468 w 12191989"/>
              <a:gd name="connsiteY4384" fmla="*/ 324247 h 3311526"/>
              <a:gd name="connsiteX4385" fmla="*/ 4359310 w 12191989"/>
              <a:gd name="connsiteY4385" fmla="*/ 327422 h 3311526"/>
              <a:gd name="connsiteX4386" fmla="*/ 4355454 w 12191989"/>
              <a:gd name="connsiteY4386" fmla="*/ 323056 h 3311526"/>
              <a:gd name="connsiteX4387" fmla="*/ 4352367 w 12191989"/>
              <a:gd name="connsiteY4387" fmla="*/ 321072 h 3311526"/>
              <a:gd name="connsiteX4388" fmla="*/ 4350824 w 12191989"/>
              <a:gd name="connsiteY4388" fmla="*/ 320278 h 3311526"/>
              <a:gd name="connsiteX4389" fmla="*/ 4349668 w 12191989"/>
              <a:gd name="connsiteY4389" fmla="*/ 320278 h 3311526"/>
              <a:gd name="connsiteX4390" fmla="*/ 4346966 w 12191989"/>
              <a:gd name="connsiteY4390" fmla="*/ 320675 h 3311526"/>
              <a:gd name="connsiteX4391" fmla="*/ 4344652 w 12191989"/>
              <a:gd name="connsiteY4391" fmla="*/ 322262 h 3311526"/>
              <a:gd name="connsiteX4392" fmla="*/ 4342723 w 12191989"/>
              <a:gd name="connsiteY4392" fmla="*/ 324247 h 3311526"/>
              <a:gd name="connsiteX4393" fmla="*/ 4340795 w 12191989"/>
              <a:gd name="connsiteY4393" fmla="*/ 327422 h 3311526"/>
              <a:gd name="connsiteX4394" fmla="*/ 4338481 w 12191989"/>
              <a:gd name="connsiteY4394" fmla="*/ 330200 h 3311526"/>
              <a:gd name="connsiteX4395" fmla="*/ 4334622 w 12191989"/>
              <a:gd name="connsiteY4395" fmla="*/ 337344 h 3311526"/>
              <a:gd name="connsiteX4396" fmla="*/ 4332693 w 12191989"/>
              <a:gd name="connsiteY4396" fmla="*/ 340519 h 3311526"/>
              <a:gd name="connsiteX4397" fmla="*/ 4330379 w 12191989"/>
              <a:gd name="connsiteY4397" fmla="*/ 342900 h 3311526"/>
              <a:gd name="connsiteX4398" fmla="*/ 4328450 w 12191989"/>
              <a:gd name="connsiteY4398" fmla="*/ 344885 h 3311526"/>
              <a:gd name="connsiteX4399" fmla="*/ 4325364 w 12191989"/>
              <a:gd name="connsiteY4399" fmla="*/ 346075 h 3311526"/>
              <a:gd name="connsiteX4400" fmla="*/ 4324207 w 12191989"/>
              <a:gd name="connsiteY4400" fmla="*/ 346075 h 3311526"/>
              <a:gd name="connsiteX4401" fmla="*/ 4323050 w 12191989"/>
              <a:gd name="connsiteY4401" fmla="*/ 345678 h 3311526"/>
              <a:gd name="connsiteX4402" fmla="*/ 4319579 w 12191989"/>
              <a:gd name="connsiteY4402" fmla="*/ 344091 h 3311526"/>
              <a:gd name="connsiteX4403" fmla="*/ 4285449 w 12191989"/>
              <a:gd name="connsiteY4403" fmla="*/ 300038 h 3311526"/>
              <a:gd name="connsiteX4404" fmla="*/ 4288227 w 12191989"/>
              <a:gd name="connsiteY4404" fmla="*/ 300038 h 3311526"/>
              <a:gd name="connsiteX4405" fmla="*/ 4290212 w 12191989"/>
              <a:gd name="connsiteY4405" fmla="*/ 300038 h 3311526"/>
              <a:gd name="connsiteX4406" fmla="*/ 4292593 w 12191989"/>
              <a:gd name="connsiteY4406" fmla="*/ 301205 h 3311526"/>
              <a:gd name="connsiteX4407" fmla="*/ 4294577 w 12191989"/>
              <a:gd name="connsiteY4407" fmla="*/ 302762 h 3311526"/>
              <a:gd name="connsiteX4408" fmla="*/ 4297356 w 12191989"/>
              <a:gd name="connsiteY4408" fmla="*/ 303929 h 3311526"/>
              <a:gd name="connsiteX4409" fmla="*/ 4301721 w 12191989"/>
              <a:gd name="connsiteY4409" fmla="*/ 308598 h 3311526"/>
              <a:gd name="connsiteX4410" fmla="*/ 4305689 w 12191989"/>
              <a:gd name="connsiteY4410" fmla="*/ 314045 h 3311526"/>
              <a:gd name="connsiteX4411" fmla="*/ 4310452 w 12191989"/>
              <a:gd name="connsiteY4411" fmla="*/ 319882 h 3311526"/>
              <a:gd name="connsiteX4412" fmla="*/ 4314818 w 12191989"/>
              <a:gd name="connsiteY4412" fmla="*/ 325329 h 3311526"/>
              <a:gd name="connsiteX4413" fmla="*/ 4319581 w 12191989"/>
              <a:gd name="connsiteY4413" fmla="*/ 330777 h 3311526"/>
              <a:gd name="connsiteX4414" fmla="*/ 4316803 w 12191989"/>
              <a:gd name="connsiteY4414" fmla="*/ 335446 h 3311526"/>
              <a:gd name="connsiteX4415" fmla="*/ 4316008 w 12191989"/>
              <a:gd name="connsiteY4415" fmla="*/ 337002 h 3311526"/>
              <a:gd name="connsiteX4416" fmla="*/ 4314422 w 12191989"/>
              <a:gd name="connsiteY4416" fmla="*/ 338559 h 3311526"/>
              <a:gd name="connsiteX4417" fmla="*/ 4313627 w 12191989"/>
              <a:gd name="connsiteY4417" fmla="*/ 339337 h 3311526"/>
              <a:gd name="connsiteX4418" fmla="*/ 4312039 w 12191989"/>
              <a:gd name="connsiteY4418" fmla="*/ 339726 h 3311526"/>
              <a:gd name="connsiteX4419" fmla="*/ 4310452 w 12191989"/>
              <a:gd name="connsiteY4419" fmla="*/ 339726 h 3311526"/>
              <a:gd name="connsiteX4420" fmla="*/ 4308864 w 12191989"/>
              <a:gd name="connsiteY4420" fmla="*/ 339726 h 3311526"/>
              <a:gd name="connsiteX4421" fmla="*/ 4305689 w 12191989"/>
              <a:gd name="connsiteY4421" fmla="*/ 339337 h 3311526"/>
              <a:gd name="connsiteX4422" fmla="*/ 4302912 w 12191989"/>
              <a:gd name="connsiteY4422" fmla="*/ 337392 h 3311526"/>
              <a:gd name="connsiteX4423" fmla="*/ 4299340 w 12191989"/>
              <a:gd name="connsiteY4423" fmla="*/ 335057 h 3311526"/>
              <a:gd name="connsiteX4424" fmla="*/ 4296164 w 12191989"/>
              <a:gd name="connsiteY4424" fmla="*/ 331555 h 3311526"/>
              <a:gd name="connsiteX4425" fmla="*/ 4293782 w 12191989"/>
              <a:gd name="connsiteY4425" fmla="*/ 328053 h 3311526"/>
              <a:gd name="connsiteX4426" fmla="*/ 4290607 w 12191989"/>
              <a:gd name="connsiteY4426" fmla="*/ 323773 h 3311526"/>
              <a:gd name="connsiteX4427" fmla="*/ 4288624 w 12191989"/>
              <a:gd name="connsiteY4427" fmla="*/ 319493 h 3311526"/>
              <a:gd name="connsiteX4428" fmla="*/ 4286639 w 12191989"/>
              <a:gd name="connsiteY4428" fmla="*/ 315602 h 3311526"/>
              <a:gd name="connsiteX4429" fmla="*/ 4285051 w 12191989"/>
              <a:gd name="connsiteY4429" fmla="*/ 310933 h 3311526"/>
              <a:gd name="connsiteX4430" fmla="*/ 4283466 w 12191989"/>
              <a:gd name="connsiteY4430" fmla="*/ 307431 h 3311526"/>
              <a:gd name="connsiteX4431" fmla="*/ 4283067 w 12191989"/>
              <a:gd name="connsiteY4431" fmla="*/ 303929 h 3311526"/>
              <a:gd name="connsiteX4432" fmla="*/ 4283466 w 12191989"/>
              <a:gd name="connsiteY4432" fmla="*/ 301205 h 3311526"/>
              <a:gd name="connsiteX4433" fmla="*/ 4086916 w 12191989"/>
              <a:gd name="connsiteY4433" fmla="*/ 292100 h 3311526"/>
              <a:gd name="connsiteX4434" fmla="*/ 4088487 w 12191989"/>
              <a:gd name="connsiteY4434" fmla="*/ 292883 h 3311526"/>
              <a:gd name="connsiteX4435" fmla="*/ 4090057 w 12191989"/>
              <a:gd name="connsiteY4435" fmla="*/ 293666 h 3311526"/>
              <a:gd name="connsiteX4436" fmla="*/ 4091627 w 12191989"/>
              <a:gd name="connsiteY4436" fmla="*/ 296799 h 3311526"/>
              <a:gd name="connsiteX4437" fmla="*/ 4088487 w 12191989"/>
              <a:gd name="connsiteY4437" fmla="*/ 309721 h 3311526"/>
              <a:gd name="connsiteX4438" fmla="*/ 4087702 w 12191989"/>
              <a:gd name="connsiteY4438" fmla="*/ 313637 h 3311526"/>
              <a:gd name="connsiteX4439" fmla="*/ 4088094 w 12191989"/>
              <a:gd name="connsiteY4439" fmla="*/ 315595 h 3311526"/>
              <a:gd name="connsiteX4440" fmla="*/ 4088094 w 12191989"/>
              <a:gd name="connsiteY4440" fmla="*/ 316378 h 3311526"/>
              <a:gd name="connsiteX4441" fmla="*/ 4088487 w 12191989"/>
              <a:gd name="connsiteY4441" fmla="*/ 316378 h 3311526"/>
              <a:gd name="connsiteX4442" fmla="*/ 4089663 w 12191989"/>
              <a:gd name="connsiteY4442" fmla="*/ 316378 h 3311526"/>
              <a:gd name="connsiteX4443" fmla="*/ 4093199 w 12191989"/>
              <a:gd name="connsiteY4443" fmla="*/ 313246 h 3311526"/>
              <a:gd name="connsiteX4444" fmla="*/ 4097516 w 12191989"/>
              <a:gd name="connsiteY4444" fmla="*/ 308547 h 3311526"/>
              <a:gd name="connsiteX4445" fmla="*/ 4100265 w 12191989"/>
              <a:gd name="connsiteY4445" fmla="*/ 307372 h 3311526"/>
              <a:gd name="connsiteX4446" fmla="*/ 4102621 w 12191989"/>
              <a:gd name="connsiteY4446" fmla="*/ 305805 h 3311526"/>
              <a:gd name="connsiteX4447" fmla="*/ 4104977 w 12191989"/>
              <a:gd name="connsiteY4447" fmla="*/ 305805 h 3311526"/>
              <a:gd name="connsiteX4448" fmla="*/ 4106547 w 12191989"/>
              <a:gd name="connsiteY4448" fmla="*/ 305805 h 3311526"/>
              <a:gd name="connsiteX4449" fmla="*/ 4108117 w 12191989"/>
              <a:gd name="connsiteY4449" fmla="*/ 306197 h 3311526"/>
              <a:gd name="connsiteX4450" fmla="*/ 4109295 w 12191989"/>
              <a:gd name="connsiteY4450" fmla="*/ 307372 h 3311526"/>
              <a:gd name="connsiteX4451" fmla="*/ 4110474 w 12191989"/>
              <a:gd name="connsiteY4451" fmla="*/ 308155 h 3311526"/>
              <a:gd name="connsiteX4452" fmla="*/ 4113221 w 12191989"/>
              <a:gd name="connsiteY4452" fmla="*/ 311679 h 3311526"/>
              <a:gd name="connsiteX4453" fmla="*/ 4110080 w 12191989"/>
              <a:gd name="connsiteY4453" fmla="*/ 320686 h 3311526"/>
              <a:gd name="connsiteX4454" fmla="*/ 4108117 w 12191989"/>
              <a:gd name="connsiteY4454" fmla="*/ 326560 h 3311526"/>
              <a:gd name="connsiteX4455" fmla="*/ 4106155 w 12191989"/>
              <a:gd name="connsiteY4455" fmla="*/ 330084 h 3311526"/>
              <a:gd name="connsiteX4456" fmla="*/ 4104191 w 12191989"/>
              <a:gd name="connsiteY4456" fmla="*/ 333217 h 3311526"/>
              <a:gd name="connsiteX4457" fmla="*/ 4098696 w 12191989"/>
              <a:gd name="connsiteY4457" fmla="*/ 338699 h 3311526"/>
              <a:gd name="connsiteX4458" fmla="*/ 4095162 w 12191989"/>
              <a:gd name="connsiteY4458" fmla="*/ 343398 h 3311526"/>
              <a:gd name="connsiteX4459" fmla="*/ 4090057 w 12191989"/>
              <a:gd name="connsiteY4459" fmla="*/ 350838 h 3311526"/>
              <a:gd name="connsiteX4460" fmla="*/ 4076708 w 12191989"/>
              <a:gd name="connsiteY4460" fmla="*/ 322252 h 3311526"/>
              <a:gd name="connsiteX4461" fmla="*/ 4077885 w 12191989"/>
              <a:gd name="connsiteY4461" fmla="*/ 313246 h 3311526"/>
              <a:gd name="connsiteX4462" fmla="*/ 4079456 w 12191989"/>
              <a:gd name="connsiteY4462" fmla="*/ 307372 h 3311526"/>
              <a:gd name="connsiteX4463" fmla="*/ 4081028 w 12191989"/>
              <a:gd name="connsiteY4463" fmla="*/ 300715 h 3311526"/>
              <a:gd name="connsiteX4464" fmla="*/ 4082991 w 12191989"/>
              <a:gd name="connsiteY4464" fmla="*/ 295624 h 3311526"/>
              <a:gd name="connsiteX4465" fmla="*/ 4084168 w 12191989"/>
              <a:gd name="connsiteY4465" fmla="*/ 293666 h 3311526"/>
              <a:gd name="connsiteX4466" fmla="*/ 4085737 w 12191989"/>
              <a:gd name="connsiteY4466" fmla="*/ 292883 h 3311526"/>
              <a:gd name="connsiteX4467" fmla="*/ 1733274 w 12191989"/>
              <a:gd name="connsiteY4467" fmla="*/ 292100 h 3311526"/>
              <a:gd name="connsiteX4468" fmla="*/ 1734879 w 12191989"/>
              <a:gd name="connsiteY4468" fmla="*/ 296887 h 3311526"/>
              <a:gd name="connsiteX4469" fmla="*/ 1736484 w 12191989"/>
              <a:gd name="connsiteY4469" fmla="*/ 300478 h 3311526"/>
              <a:gd name="connsiteX4470" fmla="*/ 1737688 w 12191989"/>
              <a:gd name="connsiteY4470" fmla="*/ 302473 h 3311526"/>
              <a:gd name="connsiteX4471" fmla="*/ 1739294 w 12191989"/>
              <a:gd name="connsiteY4471" fmla="*/ 304069 h 3311526"/>
              <a:gd name="connsiteX4472" fmla="*/ 1740898 w 12191989"/>
              <a:gd name="connsiteY4472" fmla="*/ 304468 h 3311526"/>
              <a:gd name="connsiteX4473" fmla="*/ 1742504 w 12191989"/>
              <a:gd name="connsiteY4473" fmla="*/ 304468 h 3311526"/>
              <a:gd name="connsiteX4474" fmla="*/ 1744110 w 12191989"/>
              <a:gd name="connsiteY4474" fmla="*/ 304069 h 3311526"/>
              <a:gd name="connsiteX4475" fmla="*/ 1746117 w 12191989"/>
              <a:gd name="connsiteY4475" fmla="*/ 303271 h 3311526"/>
              <a:gd name="connsiteX4476" fmla="*/ 1748926 w 12191989"/>
              <a:gd name="connsiteY4476" fmla="*/ 300877 h 3311526"/>
              <a:gd name="connsiteX4477" fmla="*/ 1752537 w 12191989"/>
              <a:gd name="connsiteY4477" fmla="*/ 298882 h 3311526"/>
              <a:gd name="connsiteX4478" fmla="*/ 1754143 w 12191989"/>
              <a:gd name="connsiteY4478" fmla="*/ 298483 h 3311526"/>
              <a:gd name="connsiteX4479" fmla="*/ 1755748 w 12191989"/>
              <a:gd name="connsiteY4479" fmla="*/ 298882 h 3311526"/>
              <a:gd name="connsiteX4480" fmla="*/ 1757354 w 12191989"/>
              <a:gd name="connsiteY4480" fmla="*/ 299281 h 3311526"/>
              <a:gd name="connsiteX4481" fmla="*/ 1758960 w 12191989"/>
              <a:gd name="connsiteY4481" fmla="*/ 300877 h 3311526"/>
              <a:gd name="connsiteX4482" fmla="*/ 1758960 w 12191989"/>
              <a:gd name="connsiteY4482" fmla="*/ 306462 h 3311526"/>
              <a:gd name="connsiteX4483" fmla="*/ 1758157 w 12191989"/>
              <a:gd name="connsiteY4483" fmla="*/ 310452 h 3311526"/>
              <a:gd name="connsiteX4484" fmla="*/ 1757354 w 12191989"/>
              <a:gd name="connsiteY4484" fmla="*/ 313643 h 3311526"/>
              <a:gd name="connsiteX4485" fmla="*/ 1756150 w 12191989"/>
              <a:gd name="connsiteY4485" fmla="*/ 316037 h 3311526"/>
              <a:gd name="connsiteX4486" fmla="*/ 1754946 w 12191989"/>
              <a:gd name="connsiteY4486" fmla="*/ 317234 h 3311526"/>
              <a:gd name="connsiteX4487" fmla="*/ 1753341 w 12191989"/>
              <a:gd name="connsiteY4487" fmla="*/ 318032 h 3311526"/>
              <a:gd name="connsiteX4488" fmla="*/ 1751735 w 12191989"/>
              <a:gd name="connsiteY4488" fmla="*/ 318032 h 3311526"/>
              <a:gd name="connsiteX4489" fmla="*/ 1749728 w 12191989"/>
              <a:gd name="connsiteY4489" fmla="*/ 318032 h 3311526"/>
              <a:gd name="connsiteX4490" fmla="*/ 1745715 w 12191989"/>
              <a:gd name="connsiteY4490" fmla="*/ 317234 h 3311526"/>
              <a:gd name="connsiteX4491" fmla="*/ 1740898 w 12191989"/>
              <a:gd name="connsiteY4491" fmla="*/ 316037 h 3311526"/>
              <a:gd name="connsiteX4492" fmla="*/ 1738892 w 12191989"/>
              <a:gd name="connsiteY4492" fmla="*/ 316037 h 3311526"/>
              <a:gd name="connsiteX4493" fmla="*/ 1736885 w 12191989"/>
              <a:gd name="connsiteY4493" fmla="*/ 316835 h 3311526"/>
              <a:gd name="connsiteX4494" fmla="*/ 1734879 w 12191989"/>
              <a:gd name="connsiteY4494" fmla="*/ 317633 h 3311526"/>
              <a:gd name="connsiteX4495" fmla="*/ 1732872 w 12191989"/>
              <a:gd name="connsiteY4495" fmla="*/ 319628 h 3311526"/>
              <a:gd name="connsiteX4496" fmla="*/ 1733274 w 12191989"/>
              <a:gd name="connsiteY4496" fmla="*/ 326011 h 3311526"/>
              <a:gd name="connsiteX4497" fmla="*/ 1734077 w 12191989"/>
              <a:gd name="connsiteY4497" fmla="*/ 331995 h 3311526"/>
              <a:gd name="connsiteX4498" fmla="*/ 1736885 w 12191989"/>
              <a:gd name="connsiteY4498" fmla="*/ 344363 h 3311526"/>
              <a:gd name="connsiteX4499" fmla="*/ 1737688 w 12191989"/>
              <a:gd name="connsiteY4499" fmla="*/ 350347 h 3311526"/>
              <a:gd name="connsiteX4500" fmla="*/ 1737688 w 12191989"/>
              <a:gd name="connsiteY4500" fmla="*/ 355933 h 3311526"/>
              <a:gd name="connsiteX4501" fmla="*/ 1737287 w 12191989"/>
              <a:gd name="connsiteY4501" fmla="*/ 361917 h 3311526"/>
              <a:gd name="connsiteX4502" fmla="*/ 1736484 w 12191989"/>
              <a:gd name="connsiteY4502" fmla="*/ 365109 h 3311526"/>
              <a:gd name="connsiteX4503" fmla="*/ 1735280 w 12191989"/>
              <a:gd name="connsiteY4503" fmla="*/ 368300 h 3311526"/>
              <a:gd name="connsiteX4504" fmla="*/ 1732069 w 12191989"/>
              <a:gd name="connsiteY4504" fmla="*/ 361119 h 3311526"/>
              <a:gd name="connsiteX4505" fmla="*/ 1729661 w 12191989"/>
              <a:gd name="connsiteY4505" fmla="*/ 355933 h 3311526"/>
              <a:gd name="connsiteX4506" fmla="*/ 1726451 w 12191989"/>
              <a:gd name="connsiteY4506" fmla="*/ 351943 h 3311526"/>
              <a:gd name="connsiteX4507" fmla="*/ 1723641 w 12191989"/>
              <a:gd name="connsiteY4507" fmla="*/ 348751 h 3311526"/>
              <a:gd name="connsiteX4508" fmla="*/ 1720431 w 12191989"/>
              <a:gd name="connsiteY4508" fmla="*/ 346358 h 3311526"/>
              <a:gd name="connsiteX4509" fmla="*/ 1717220 w 12191989"/>
              <a:gd name="connsiteY4509" fmla="*/ 344762 h 3311526"/>
              <a:gd name="connsiteX4510" fmla="*/ 1714812 w 12191989"/>
              <a:gd name="connsiteY4510" fmla="*/ 343565 h 3311526"/>
              <a:gd name="connsiteX4511" fmla="*/ 1711601 w 12191989"/>
              <a:gd name="connsiteY4511" fmla="*/ 342767 h 3311526"/>
              <a:gd name="connsiteX4512" fmla="*/ 1705581 w 12191989"/>
              <a:gd name="connsiteY4512" fmla="*/ 341570 h 3311526"/>
              <a:gd name="connsiteX4513" fmla="*/ 1702371 w 12191989"/>
              <a:gd name="connsiteY4513" fmla="*/ 341171 h 3311526"/>
              <a:gd name="connsiteX4514" fmla="*/ 1699160 w 12191989"/>
              <a:gd name="connsiteY4514" fmla="*/ 339974 h 3311526"/>
              <a:gd name="connsiteX4515" fmla="*/ 1696350 w 12191989"/>
              <a:gd name="connsiteY4515" fmla="*/ 338778 h 3311526"/>
              <a:gd name="connsiteX4516" fmla="*/ 1693140 w 12191989"/>
              <a:gd name="connsiteY4516" fmla="*/ 336384 h 3311526"/>
              <a:gd name="connsiteX4517" fmla="*/ 1689929 w 12191989"/>
              <a:gd name="connsiteY4517" fmla="*/ 333591 h 3311526"/>
              <a:gd name="connsiteX4518" fmla="*/ 1687520 w 12191989"/>
              <a:gd name="connsiteY4518" fmla="*/ 329602 h 3311526"/>
              <a:gd name="connsiteX4519" fmla="*/ 1690731 w 12191989"/>
              <a:gd name="connsiteY4519" fmla="*/ 324814 h 3311526"/>
              <a:gd name="connsiteX4520" fmla="*/ 1694343 w 12191989"/>
              <a:gd name="connsiteY4520" fmla="*/ 321224 h 3311526"/>
              <a:gd name="connsiteX4521" fmla="*/ 1697153 w 12191989"/>
              <a:gd name="connsiteY4521" fmla="*/ 319229 h 3311526"/>
              <a:gd name="connsiteX4522" fmla="*/ 1700765 w 12191989"/>
              <a:gd name="connsiteY4522" fmla="*/ 317633 h 3311526"/>
              <a:gd name="connsiteX4523" fmla="*/ 1704377 w 12191989"/>
              <a:gd name="connsiteY4523" fmla="*/ 317234 h 3311526"/>
              <a:gd name="connsiteX4524" fmla="*/ 1707588 w 12191989"/>
              <a:gd name="connsiteY4524" fmla="*/ 317234 h 3311526"/>
              <a:gd name="connsiteX4525" fmla="*/ 1714411 w 12191989"/>
              <a:gd name="connsiteY4525" fmla="*/ 317633 h 3311526"/>
              <a:gd name="connsiteX4526" fmla="*/ 1716818 w 12191989"/>
              <a:gd name="connsiteY4526" fmla="*/ 317633 h 3311526"/>
              <a:gd name="connsiteX4527" fmla="*/ 1720029 w 12191989"/>
              <a:gd name="connsiteY4527" fmla="*/ 317234 h 3311526"/>
              <a:gd name="connsiteX4528" fmla="*/ 1722437 w 12191989"/>
              <a:gd name="connsiteY4528" fmla="*/ 316037 h 3311526"/>
              <a:gd name="connsiteX4529" fmla="*/ 1724845 w 12191989"/>
              <a:gd name="connsiteY4529" fmla="*/ 314042 h 3311526"/>
              <a:gd name="connsiteX4530" fmla="*/ 1727655 w 12191989"/>
              <a:gd name="connsiteY4530" fmla="*/ 310452 h 3311526"/>
              <a:gd name="connsiteX4531" fmla="*/ 1729661 w 12191989"/>
              <a:gd name="connsiteY4531" fmla="*/ 306063 h 3311526"/>
              <a:gd name="connsiteX4532" fmla="*/ 1731668 w 12191989"/>
              <a:gd name="connsiteY4532" fmla="*/ 299680 h 3311526"/>
              <a:gd name="connsiteX4533" fmla="*/ 5017131 w 12191989"/>
              <a:gd name="connsiteY4533" fmla="*/ 290513 h 3311526"/>
              <a:gd name="connsiteX4534" fmla="*/ 5018369 w 12191989"/>
              <a:gd name="connsiteY4534" fmla="*/ 293360 h 3311526"/>
              <a:gd name="connsiteX4535" fmla="*/ 5019609 w 12191989"/>
              <a:gd name="connsiteY4535" fmla="*/ 296614 h 3311526"/>
              <a:gd name="connsiteX4536" fmla="*/ 5020844 w 12191989"/>
              <a:gd name="connsiteY4536" fmla="*/ 299867 h 3311526"/>
              <a:gd name="connsiteX4537" fmla="*/ 5021258 w 12191989"/>
              <a:gd name="connsiteY4537" fmla="*/ 302715 h 3311526"/>
              <a:gd name="connsiteX4538" fmla="*/ 5021258 w 12191989"/>
              <a:gd name="connsiteY4538" fmla="*/ 309222 h 3311526"/>
              <a:gd name="connsiteX4539" fmla="*/ 5020844 w 12191989"/>
              <a:gd name="connsiteY4539" fmla="*/ 315323 h 3311526"/>
              <a:gd name="connsiteX4540" fmla="*/ 5019195 w 12191989"/>
              <a:gd name="connsiteY4540" fmla="*/ 327931 h 3311526"/>
              <a:gd name="connsiteX4541" fmla="*/ 5019195 w 12191989"/>
              <a:gd name="connsiteY4541" fmla="*/ 333625 h 3311526"/>
              <a:gd name="connsiteX4542" fmla="*/ 5019609 w 12191989"/>
              <a:gd name="connsiteY4542" fmla="*/ 339726 h 3311526"/>
              <a:gd name="connsiteX4543" fmla="*/ 5017131 w 12191989"/>
              <a:gd name="connsiteY4543" fmla="*/ 337693 h 3311526"/>
              <a:gd name="connsiteX4544" fmla="*/ 5014654 w 12191989"/>
              <a:gd name="connsiteY4544" fmla="*/ 335659 h 3311526"/>
              <a:gd name="connsiteX4545" fmla="*/ 5010115 w 12191989"/>
              <a:gd name="connsiteY4545" fmla="*/ 332405 h 3311526"/>
              <a:gd name="connsiteX4546" fmla="*/ 5007637 w 12191989"/>
              <a:gd name="connsiteY4546" fmla="*/ 330372 h 3311526"/>
              <a:gd name="connsiteX4547" fmla="*/ 5005160 w 12191989"/>
              <a:gd name="connsiteY4547" fmla="*/ 327118 h 3311526"/>
              <a:gd name="connsiteX4548" fmla="*/ 5003096 w 12191989"/>
              <a:gd name="connsiteY4548" fmla="*/ 323051 h 3311526"/>
              <a:gd name="connsiteX4549" fmla="*/ 5000621 w 12191989"/>
              <a:gd name="connsiteY4549" fmla="*/ 316950 h 3311526"/>
              <a:gd name="connsiteX4550" fmla="*/ 5004334 w 12191989"/>
              <a:gd name="connsiteY4550" fmla="*/ 311662 h 3311526"/>
              <a:gd name="connsiteX4551" fmla="*/ 5007637 w 12191989"/>
              <a:gd name="connsiteY4551" fmla="*/ 308409 h 3311526"/>
              <a:gd name="connsiteX4552" fmla="*/ 5010115 w 12191989"/>
              <a:gd name="connsiteY4552" fmla="*/ 307188 h 3311526"/>
              <a:gd name="connsiteX4553" fmla="*/ 5012179 w 12191989"/>
              <a:gd name="connsiteY4553" fmla="*/ 305968 h 3311526"/>
              <a:gd name="connsiteX4554" fmla="*/ 5013831 w 12191989"/>
              <a:gd name="connsiteY4554" fmla="*/ 304748 h 3311526"/>
              <a:gd name="connsiteX4555" fmla="*/ 5014654 w 12191989"/>
              <a:gd name="connsiteY4555" fmla="*/ 302308 h 3311526"/>
              <a:gd name="connsiteX4556" fmla="*/ 5015891 w 12191989"/>
              <a:gd name="connsiteY4556" fmla="*/ 298241 h 3311526"/>
              <a:gd name="connsiteX4557" fmla="*/ 4143781 w 12191989"/>
              <a:gd name="connsiteY4557" fmla="*/ 287338 h 3311526"/>
              <a:gd name="connsiteX4558" fmla="*/ 4154497 w 12191989"/>
              <a:gd name="connsiteY4558" fmla="*/ 308599 h 3311526"/>
              <a:gd name="connsiteX4559" fmla="*/ 4146559 w 12191989"/>
              <a:gd name="connsiteY4559" fmla="*/ 322238 h 3311526"/>
              <a:gd name="connsiteX4560" fmla="*/ 4142986 w 12191989"/>
              <a:gd name="connsiteY4560" fmla="*/ 328656 h 3311526"/>
              <a:gd name="connsiteX4561" fmla="*/ 4138622 w 12191989"/>
              <a:gd name="connsiteY4561" fmla="*/ 335476 h 3311526"/>
              <a:gd name="connsiteX4562" fmla="*/ 4135843 w 12191989"/>
              <a:gd name="connsiteY4562" fmla="*/ 341894 h 3311526"/>
              <a:gd name="connsiteX4563" fmla="*/ 4133064 w 12191989"/>
              <a:gd name="connsiteY4563" fmla="*/ 348713 h 3311526"/>
              <a:gd name="connsiteX4564" fmla="*/ 4131874 w 12191989"/>
              <a:gd name="connsiteY4564" fmla="*/ 355533 h 3311526"/>
              <a:gd name="connsiteX4565" fmla="*/ 4131081 w 12191989"/>
              <a:gd name="connsiteY4565" fmla="*/ 361951 h 3311526"/>
              <a:gd name="connsiteX4566" fmla="*/ 4128699 w 12191989"/>
              <a:gd name="connsiteY4566" fmla="*/ 357539 h 3311526"/>
              <a:gd name="connsiteX4567" fmla="*/ 4127112 w 12191989"/>
              <a:gd name="connsiteY4567" fmla="*/ 353527 h 3311526"/>
              <a:gd name="connsiteX4568" fmla="*/ 4126318 w 12191989"/>
              <a:gd name="connsiteY4568" fmla="*/ 348713 h 3311526"/>
              <a:gd name="connsiteX4569" fmla="*/ 4125524 w 12191989"/>
              <a:gd name="connsiteY4569" fmla="*/ 344301 h 3311526"/>
              <a:gd name="connsiteX4570" fmla="*/ 4123936 w 12191989"/>
              <a:gd name="connsiteY4570" fmla="*/ 335476 h 3311526"/>
              <a:gd name="connsiteX4571" fmla="*/ 4123142 w 12191989"/>
              <a:gd name="connsiteY4571" fmla="*/ 331464 h 3311526"/>
              <a:gd name="connsiteX4572" fmla="*/ 4121158 w 12191989"/>
              <a:gd name="connsiteY4572" fmla="*/ 326650 h 3311526"/>
              <a:gd name="connsiteX4573" fmla="*/ 4129096 w 12191989"/>
              <a:gd name="connsiteY4573" fmla="*/ 318627 h 3311526"/>
              <a:gd name="connsiteX4574" fmla="*/ 4131081 w 12191989"/>
              <a:gd name="connsiteY4574" fmla="*/ 316622 h 3311526"/>
              <a:gd name="connsiteX4575" fmla="*/ 4132271 w 12191989"/>
              <a:gd name="connsiteY4575" fmla="*/ 313814 h 3311526"/>
              <a:gd name="connsiteX4576" fmla="*/ 4132668 w 12191989"/>
              <a:gd name="connsiteY4576" fmla="*/ 311407 h 3311526"/>
              <a:gd name="connsiteX4577" fmla="*/ 4132668 w 12191989"/>
              <a:gd name="connsiteY4577" fmla="*/ 307395 h 3311526"/>
              <a:gd name="connsiteX4578" fmla="*/ 4132668 w 12191989"/>
              <a:gd name="connsiteY4578" fmla="*/ 292954 h 3311526"/>
              <a:gd name="connsiteX4579" fmla="*/ 4134255 w 12191989"/>
              <a:gd name="connsiteY4579" fmla="*/ 294559 h 3311526"/>
              <a:gd name="connsiteX4580" fmla="*/ 4135447 w 12191989"/>
              <a:gd name="connsiteY4580" fmla="*/ 294960 h 3311526"/>
              <a:gd name="connsiteX4581" fmla="*/ 4136637 w 12191989"/>
              <a:gd name="connsiteY4581" fmla="*/ 295361 h 3311526"/>
              <a:gd name="connsiteX4582" fmla="*/ 4138224 w 12191989"/>
              <a:gd name="connsiteY4582" fmla="*/ 294960 h 3311526"/>
              <a:gd name="connsiteX4583" fmla="*/ 4139812 w 12191989"/>
              <a:gd name="connsiteY4583" fmla="*/ 293756 h 3311526"/>
              <a:gd name="connsiteX4584" fmla="*/ 4141400 w 12191989"/>
              <a:gd name="connsiteY4584" fmla="*/ 292553 h 3311526"/>
              <a:gd name="connsiteX4585" fmla="*/ 4142193 w 12191989"/>
              <a:gd name="connsiteY4585" fmla="*/ 290146 h 3311526"/>
              <a:gd name="connsiteX4586" fmla="*/ 3350418 w 12191989"/>
              <a:gd name="connsiteY4586" fmla="*/ 282575 h 3311526"/>
              <a:gd name="connsiteX4587" fmla="*/ 3363118 w 12191989"/>
              <a:gd name="connsiteY4587" fmla="*/ 282575 h 3311526"/>
              <a:gd name="connsiteX4588" fmla="*/ 3369865 w 12191989"/>
              <a:gd name="connsiteY4588" fmla="*/ 282967 h 3311526"/>
              <a:gd name="connsiteX4589" fmla="*/ 3376612 w 12191989"/>
              <a:gd name="connsiteY4589" fmla="*/ 283358 h 3311526"/>
              <a:gd name="connsiteX4590" fmla="*/ 3382565 w 12191989"/>
              <a:gd name="connsiteY4590" fmla="*/ 284925 h 3311526"/>
              <a:gd name="connsiteX4591" fmla="*/ 3389312 w 12191989"/>
              <a:gd name="connsiteY4591" fmla="*/ 286492 h 3311526"/>
              <a:gd name="connsiteX4592" fmla="*/ 3395265 w 12191989"/>
              <a:gd name="connsiteY4592" fmla="*/ 288451 h 3311526"/>
              <a:gd name="connsiteX4593" fmla="*/ 3402012 w 12191989"/>
              <a:gd name="connsiteY4593" fmla="*/ 290409 h 3311526"/>
              <a:gd name="connsiteX4594" fmla="*/ 3408362 w 12191989"/>
              <a:gd name="connsiteY4594" fmla="*/ 293543 h 3311526"/>
              <a:gd name="connsiteX4595" fmla="*/ 3414713 w 12191989"/>
              <a:gd name="connsiteY4595" fmla="*/ 297460 h 3311526"/>
              <a:gd name="connsiteX4596" fmla="*/ 3421062 w 12191989"/>
              <a:gd name="connsiteY4596" fmla="*/ 301378 h 3311526"/>
              <a:gd name="connsiteX4597" fmla="*/ 3427412 w 12191989"/>
              <a:gd name="connsiteY4597" fmla="*/ 306470 h 3311526"/>
              <a:gd name="connsiteX4598" fmla="*/ 3423840 w 12191989"/>
              <a:gd name="connsiteY4598" fmla="*/ 308429 h 3311526"/>
              <a:gd name="connsiteX4599" fmla="*/ 3419475 w 12191989"/>
              <a:gd name="connsiteY4599" fmla="*/ 310387 h 3311526"/>
              <a:gd name="connsiteX4600" fmla="*/ 3415506 w 12191989"/>
              <a:gd name="connsiteY4600" fmla="*/ 312346 h 3311526"/>
              <a:gd name="connsiteX4601" fmla="*/ 3411934 w 12191989"/>
              <a:gd name="connsiteY4601" fmla="*/ 313521 h 3311526"/>
              <a:gd name="connsiteX4602" fmla="*/ 3407965 w 12191989"/>
              <a:gd name="connsiteY4602" fmla="*/ 314304 h 3311526"/>
              <a:gd name="connsiteX4603" fmla="*/ 3404393 w 12191989"/>
              <a:gd name="connsiteY4603" fmla="*/ 315088 h 3311526"/>
              <a:gd name="connsiteX4604" fmla="*/ 3396852 w 12191989"/>
              <a:gd name="connsiteY4604" fmla="*/ 315479 h 3311526"/>
              <a:gd name="connsiteX4605" fmla="*/ 3389312 w 12191989"/>
              <a:gd name="connsiteY4605" fmla="*/ 315088 h 3311526"/>
              <a:gd name="connsiteX4606" fmla="*/ 3381375 w 12191989"/>
              <a:gd name="connsiteY4606" fmla="*/ 313913 h 3311526"/>
              <a:gd name="connsiteX4607" fmla="*/ 3366293 w 12191989"/>
              <a:gd name="connsiteY4607" fmla="*/ 311954 h 3311526"/>
              <a:gd name="connsiteX4608" fmla="*/ 3358752 w 12191989"/>
              <a:gd name="connsiteY4608" fmla="*/ 311562 h 3311526"/>
              <a:gd name="connsiteX4609" fmla="*/ 3351212 w 12191989"/>
              <a:gd name="connsiteY4609" fmla="*/ 311954 h 3311526"/>
              <a:gd name="connsiteX4610" fmla="*/ 3343671 w 12191989"/>
              <a:gd name="connsiteY4610" fmla="*/ 313129 h 3311526"/>
              <a:gd name="connsiteX4611" fmla="*/ 3339306 w 12191989"/>
              <a:gd name="connsiteY4611" fmla="*/ 313913 h 3311526"/>
              <a:gd name="connsiteX4612" fmla="*/ 3335734 w 12191989"/>
              <a:gd name="connsiteY4612" fmla="*/ 315479 h 3311526"/>
              <a:gd name="connsiteX4613" fmla="*/ 3331765 w 12191989"/>
              <a:gd name="connsiteY4613" fmla="*/ 317046 h 3311526"/>
              <a:gd name="connsiteX4614" fmla="*/ 3328194 w 12191989"/>
              <a:gd name="connsiteY4614" fmla="*/ 319005 h 3311526"/>
              <a:gd name="connsiteX4615" fmla="*/ 3324224 w 12191989"/>
              <a:gd name="connsiteY4615" fmla="*/ 322139 h 3311526"/>
              <a:gd name="connsiteX4616" fmla="*/ 3320255 w 12191989"/>
              <a:gd name="connsiteY4616" fmla="*/ 324881 h 3311526"/>
              <a:gd name="connsiteX4617" fmla="*/ 3316683 w 12191989"/>
              <a:gd name="connsiteY4617" fmla="*/ 328406 h 3311526"/>
              <a:gd name="connsiteX4618" fmla="*/ 3312714 w 12191989"/>
              <a:gd name="connsiteY4618" fmla="*/ 333107 h 3311526"/>
              <a:gd name="connsiteX4619" fmla="*/ 3308349 w 12191989"/>
              <a:gd name="connsiteY4619" fmla="*/ 337416 h 3311526"/>
              <a:gd name="connsiteX4620" fmla="*/ 3304380 w 12191989"/>
              <a:gd name="connsiteY4620" fmla="*/ 342900 h 3311526"/>
              <a:gd name="connsiteX4621" fmla="*/ 3305968 w 12191989"/>
              <a:gd name="connsiteY4621" fmla="*/ 338591 h 3311526"/>
              <a:gd name="connsiteX4622" fmla="*/ 3306365 w 12191989"/>
              <a:gd name="connsiteY4622" fmla="*/ 337024 h 3311526"/>
              <a:gd name="connsiteX4623" fmla="*/ 3305968 w 12191989"/>
              <a:gd name="connsiteY4623" fmla="*/ 335849 h 3311526"/>
              <a:gd name="connsiteX4624" fmla="*/ 3305571 w 12191989"/>
              <a:gd name="connsiteY4624" fmla="*/ 333891 h 3311526"/>
              <a:gd name="connsiteX4625" fmla="*/ 3303984 w 12191989"/>
              <a:gd name="connsiteY4625" fmla="*/ 332324 h 3311526"/>
              <a:gd name="connsiteX4626" fmla="*/ 3301999 w 12191989"/>
              <a:gd name="connsiteY4626" fmla="*/ 331149 h 3311526"/>
              <a:gd name="connsiteX4627" fmla="*/ 3300808 w 12191989"/>
              <a:gd name="connsiteY4627" fmla="*/ 329190 h 3311526"/>
              <a:gd name="connsiteX4628" fmla="*/ 3300413 w 12191989"/>
              <a:gd name="connsiteY4628" fmla="*/ 328015 h 3311526"/>
              <a:gd name="connsiteX4629" fmla="*/ 3300413 w 12191989"/>
              <a:gd name="connsiteY4629" fmla="*/ 326448 h 3311526"/>
              <a:gd name="connsiteX4630" fmla="*/ 3301205 w 12191989"/>
              <a:gd name="connsiteY4630" fmla="*/ 322530 h 3311526"/>
              <a:gd name="connsiteX4631" fmla="*/ 3303587 w 12191989"/>
              <a:gd name="connsiteY4631" fmla="*/ 323314 h 3311526"/>
              <a:gd name="connsiteX4632" fmla="*/ 3304777 w 12191989"/>
              <a:gd name="connsiteY4632" fmla="*/ 324097 h 3311526"/>
              <a:gd name="connsiteX4633" fmla="*/ 3307159 w 12191989"/>
              <a:gd name="connsiteY4633" fmla="*/ 324097 h 3311526"/>
              <a:gd name="connsiteX4634" fmla="*/ 3309143 w 12191989"/>
              <a:gd name="connsiteY4634" fmla="*/ 323314 h 3311526"/>
              <a:gd name="connsiteX4635" fmla="*/ 3312714 w 12191989"/>
              <a:gd name="connsiteY4635" fmla="*/ 322139 h 3311526"/>
              <a:gd name="connsiteX4636" fmla="*/ 3316287 w 12191989"/>
              <a:gd name="connsiteY4636" fmla="*/ 320180 h 3311526"/>
              <a:gd name="connsiteX4637" fmla="*/ 3323827 w 12191989"/>
              <a:gd name="connsiteY4637" fmla="*/ 315088 h 3311526"/>
              <a:gd name="connsiteX4638" fmla="*/ 3327796 w 12191989"/>
              <a:gd name="connsiteY4638" fmla="*/ 312346 h 3311526"/>
              <a:gd name="connsiteX4639" fmla="*/ 3331368 w 12191989"/>
              <a:gd name="connsiteY4639" fmla="*/ 311562 h 3311526"/>
              <a:gd name="connsiteX4640" fmla="*/ 3328194 w 12191989"/>
              <a:gd name="connsiteY4640" fmla="*/ 304511 h 3311526"/>
              <a:gd name="connsiteX4641" fmla="*/ 3325414 w 12191989"/>
              <a:gd name="connsiteY4641" fmla="*/ 297460 h 3311526"/>
              <a:gd name="connsiteX4642" fmla="*/ 3324224 w 12191989"/>
              <a:gd name="connsiteY4642" fmla="*/ 293935 h 3311526"/>
              <a:gd name="connsiteX4643" fmla="*/ 3323827 w 12191989"/>
              <a:gd name="connsiteY4643" fmla="*/ 290409 h 3311526"/>
              <a:gd name="connsiteX4644" fmla="*/ 3323827 w 12191989"/>
              <a:gd name="connsiteY4644" fmla="*/ 286884 h 3311526"/>
              <a:gd name="connsiteX4645" fmla="*/ 3324621 w 12191989"/>
              <a:gd name="connsiteY4645" fmla="*/ 284142 h 3311526"/>
              <a:gd name="connsiteX4646" fmla="*/ 3337322 w 12191989"/>
              <a:gd name="connsiteY4646" fmla="*/ 282967 h 3311526"/>
              <a:gd name="connsiteX4647" fmla="*/ 4729556 w 12191989"/>
              <a:gd name="connsiteY4647" fmla="*/ 279400 h 3311526"/>
              <a:gd name="connsiteX4648" fmla="*/ 4734715 w 12191989"/>
              <a:gd name="connsiteY4648" fmla="*/ 281402 h 3311526"/>
              <a:gd name="connsiteX4649" fmla="*/ 4739079 w 12191989"/>
              <a:gd name="connsiteY4649" fmla="*/ 284205 h 3311526"/>
              <a:gd name="connsiteX4650" fmla="*/ 4743445 w 12191989"/>
              <a:gd name="connsiteY4650" fmla="*/ 287009 h 3311526"/>
              <a:gd name="connsiteX4651" fmla="*/ 4747016 w 12191989"/>
              <a:gd name="connsiteY4651" fmla="*/ 290212 h 3311526"/>
              <a:gd name="connsiteX4652" fmla="*/ 4749398 w 12191989"/>
              <a:gd name="connsiteY4652" fmla="*/ 294617 h 3311526"/>
              <a:gd name="connsiteX4653" fmla="*/ 4751780 w 12191989"/>
              <a:gd name="connsiteY4653" fmla="*/ 300224 h 3311526"/>
              <a:gd name="connsiteX4654" fmla="*/ 4753365 w 12191989"/>
              <a:gd name="connsiteY4654" fmla="*/ 307432 h 3311526"/>
              <a:gd name="connsiteX4655" fmla="*/ 4754557 w 12191989"/>
              <a:gd name="connsiteY4655" fmla="*/ 316242 h 3311526"/>
              <a:gd name="connsiteX4656" fmla="*/ 4752971 w 12191989"/>
              <a:gd name="connsiteY4656" fmla="*/ 314239 h 3311526"/>
              <a:gd name="connsiteX4657" fmla="*/ 4751383 w 12191989"/>
              <a:gd name="connsiteY4657" fmla="*/ 313038 h 3311526"/>
              <a:gd name="connsiteX4658" fmla="*/ 4749398 w 12191989"/>
              <a:gd name="connsiteY4658" fmla="*/ 312637 h 3311526"/>
              <a:gd name="connsiteX4659" fmla="*/ 4747810 w 12191989"/>
              <a:gd name="connsiteY4659" fmla="*/ 313038 h 3311526"/>
              <a:gd name="connsiteX4660" fmla="*/ 4746223 w 12191989"/>
              <a:gd name="connsiteY4660" fmla="*/ 314239 h 3311526"/>
              <a:gd name="connsiteX4661" fmla="*/ 4744636 w 12191989"/>
              <a:gd name="connsiteY4661" fmla="*/ 315040 h 3311526"/>
              <a:gd name="connsiteX4662" fmla="*/ 4741063 w 12191989"/>
              <a:gd name="connsiteY4662" fmla="*/ 318244 h 3311526"/>
              <a:gd name="connsiteX4663" fmla="*/ 4738286 w 12191989"/>
              <a:gd name="connsiteY4663" fmla="*/ 321447 h 3311526"/>
              <a:gd name="connsiteX4664" fmla="*/ 4736301 w 12191989"/>
              <a:gd name="connsiteY4664" fmla="*/ 323049 h 3311526"/>
              <a:gd name="connsiteX4665" fmla="*/ 4734715 w 12191989"/>
              <a:gd name="connsiteY4665" fmla="*/ 323850 h 3311526"/>
              <a:gd name="connsiteX4666" fmla="*/ 4733127 w 12191989"/>
              <a:gd name="connsiteY4666" fmla="*/ 323850 h 3311526"/>
              <a:gd name="connsiteX4667" fmla="*/ 4731539 w 12191989"/>
              <a:gd name="connsiteY4667" fmla="*/ 323850 h 3311526"/>
              <a:gd name="connsiteX4668" fmla="*/ 4729951 w 12191989"/>
              <a:gd name="connsiteY4668" fmla="*/ 323049 h 3311526"/>
              <a:gd name="connsiteX4669" fmla="*/ 4728362 w 12191989"/>
              <a:gd name="connsiteY4669" fmla="*/ 321047 h 3311526"/>
              <a:gd name="connsiteX4670" fmla="*/ 4729951 w 12191989"/>
              <a:gd name="connsiteY4670" fmla="*/ 318244 h 3311526"/>
              <a:gd name="connsiteX4671" fmla="*/ 4731142 w 12191989"/>
              <a:gd name="connsiteY4671" fmla="*/ 315841 h 3311526"/>
              <a:gd name="connsiteX4672" fmla="*/ 4731539 w 12191989"/>
              <a:gd name="connsiteY4672" fmla="*/ 313038 h 3311526"/>
              <a:gd name="connsiteX4673" fmla="*/ 4731539 w 12191989"/>
              <a:gd name="connsiteY4673" fmla="*/ 310635 h 3311526"/>
              <a:gd name="connsiteX4674" fmla="*/ 4731142 w 12191989"/>
              <a:gd name="connsiteY4674" fmla="*/ 305429 h 3311526"/>
              <a:gd name="connsiteX4675" fmla="*/ 4729951 w 12191989"/>
              <a:gd name="connsiteY4675" fmla="*/ 299823 h 3311526"/>
              <a:gd name="connsiteX4676" fmla="*/ 4728362 w 12191989"/>
              <a:gd name="connsiteY4676" fmla="*/ 294617 h 3311526"/>
              <a:gd name="connsiteX4677" fmla="*/ 4727569 w 12191989"/>
              <a:gd name="connsiteY4677" fmla="*/ 289812 h 3311526"/>
              <a:gd name="connsiteX4678" fmla="*/ 4727569 w 12191989"/>
              <a:gd name="connsiteY4678" fmla="*/ 287009 h 3311526"/>
              <a:gd name="connsiteX4679" fmla="*/ 4727966 w 12191989"/>
              <a:gd name="connsiteY4679" fmla="*/ 284205 h 3311526"/>
              <a:gd name="connsiteX4680" fmla="*/ 4728362 w 12191989"/>
              <a:gd name="connsiteY4680" fmla="*/ 281803 h 3311526"/>
              <a:gd name="connsiteX4681" fmla="*/ 3777222 w 12191989"/>
              <a:gd name="connsiteY4681" fmla="*/ 276225 h 3311526"/>
              <a:gd name="connsiteX4682" fmla="*/ 3779986 w 12191989"/>
              <a:gd name="connsiteY4682" fmla="*/ 276225 h 3311526"/>
              <a:gd name="connsiteX4683" fmla="*/ 3782749 w 12191989"/>
              <a:gd name="connsiteY4683" fmla="*/ 276225 h 3311526"/>
              <a:gd name="connsiteX4684" fmla="*/ 3785118 w 12191989"/>
              <a:gd name="connsiteY4684" fmla="*/ 277013 h 3311526"/>
              <a:gd name="connsiteX4685" fmla="*/ 3787487 w 12191989"/>
              <a:gd name="connsiteY4685" fmla="*/ 277406 h 3311526"/>
              <a:gd name="connsiteX4686" fmla="*/ 3790251 w 12191989"/>
              <a:gd name="connsiteY4686" fmla="*/ 278194 h 3311526"/>
              <a:gd name="connsiteX4687" fmla="*/ 3792619 w 12191989"/>
              <a:gd name="connsiteY4687" fmla="*/ 279769 h 3311526"/>
              <a:gd name="connsiteX4688" fmla="*/ 3795383 w 12191989"/>
              <a:gd name="connsiteY4688" fmla="*/ 282526 h 3311526"/>
              <a:gd name="connsiteX4689" fmla="*/ 3797358 w 12191989"/>
              <a:gd name="connsiteY4689" fmla="*/ 284889 h 3311526"/>
              <a:gd name="connsiteX4690" fmla="*/ 3799332 w 12191989"/>
              <a:gd name="connsiteY4690" fmla="*/ 288039 h 3311526"/>
              <a:gd name="connsiteX4691" fmla="*/ 3801305 w 12191989"/>
              <a:gd name="connsiteY4691" fmla="*/ 291583 h 3311526"/>
              <a:gd name="connsiteX4692" fmla="*/ 3803280 w 12191989"/>
              <a:gd name="connsiteY4692" fmla="*/ 295521 h 3311526"/>
              <a:gd name="connsiteX4693" fmla="*/ 3804859 w 12191989"/>
              <a:gd name="connsiteY4693" fmla="*/ 300640 h 3311526"/>
              <a:gd name="connsiteX4694" fmla="*/ 3806438 w 12191989"/>
              <a:gd name="connsiteY4694" fmla="*/ 306154 h 3311526"/>
              <a:gd name="connsiteX4695" fmla="*/ 3808018 w 12191989"/>
              <a:gd name="connsiteY4695" fmla="*/ 312061 h 3311526"/>
              <a:gd name="connsiteX4696" fmla="*/ 3809991 w 12191989"/>
              <a:gd name="connsiteY4696" fmla="*/ 326631 h 3311526"/>
              <a:gd name="connsiteX4697" fmla="*/ 3800122 w 12191989"/>
              <a:gd name="connsiteY4697" fmla="*/ 327025 h 3311526"/>
              <a:gd name="connsiteX4698" fmla="*/ 3790645 w 12191989"/>
              <a:gd name="connsiteY4698" fmla="*/ 327025 h 3311526"/>
              <a:gd name="connsiteX4699" fmla="*/ 3781170 w 12191989"/>
              <a:gd name="connsiteY4699" fmla="*/ 325844 h 3311526"/>
              <a:gd name="connsiteX4700" fmla="*/ 3771694 w 12191989"/>
              <a:gd name="connsiteY4700" fmla="*/ 323087 h 3311526"/>
              <a:gd name="connsiteX4701" fmla="*/ 3766956 w 12191989"/>
              <a:gd name="connsiteY4701" fmla="*/ 321118 h 3311526"/>
              <a:gd name="connsiteX4702" fmla="*/ 3761823 w 12191989"/>
              <a:gd name="connsiteY4702" fmla="*/ 319149 h 3311526"/>
              <a:gd name="connsiteX4703" fmla="*/ 3757480 w 12191989"/>
              <a:gd name="connsiteY4703" fmla="*/ 316786 h 3311526"/>
              <a:gd name="connsiteX4704" fmla="*/ 3752348 w 12191989"/>
              <a:gd name="connsiteY4704" fmla="*/ 314030 h 3311526"/>
              <a:gd name="connsiteX4705" fmla="*/ 3743268 w 12191989"/>
              <a:gd name="connsiteY4705" fmla="*/ 307729 h 3311526"/>
              <a:gd name="connsiteX4706" fmla="*/ 3733791 w 12191989"/>
              <a:gd name="connsiteY4706" fmla="*/ 299459 h 3311526"/>
              <a:gd name="connsiteX4707" fmla="*/ 3738134 w 12191989"/>
              <a:gd name="connsiteY4707" fmla="*/ 296309 h 3311526"/>
              <a:gd name="connsiteX4708" fmla="*/ 3743268 w 12191989"/>
              <a:gd name="connsiteY4708" fmla="*/ 293552 h 3311526"/>
              <a:gd name="connsiteX4709" fmla="*/ 3754322 w 12191989"/>
              <a:gd name="connsiteY4709" fmla="*/ 286464 h 3311526"/>
              <a:gd name="connsiteX4710" fmla="*/ 3759850 w 12191989"/>
              <a:gd name="connsiteY4710" fmla="*/ 283313 h 3311526"/>
              <a:gd name="connsiteX4711" fmla="*/ 3765772 w 12191989"/>
              <a:gd name="connsiteY4711" fmla="*/ 280557 h 3311526"/>
              <a:gd name="connsiteX4712" fmla="*/ 3771694 w 12191989"/>
              <a:gd name="connsiteY4712" fmla="*/ 277800 h 3311526"/>
              <a:gd name="connsiteX4713" fmla="*/ 4912637 w 12191989"/>
              <a:gd name="connsiteY4713" fmla="*/ 273050 h 3311526"/>
              <a:gd name="connsiteX4714" fmla="*/ 4915561 w 12191989"/>
              <a:gd name="connsiteY4714" fmla="*/ 273447 h 3311526"/>
              <a:gd name="connsiteX4715" fmla="*/ 4918068 w 12191989"/>
              <a:gd name="connsiteY4715" fmla="*/ 275034 h 3311526"/>
              <a:gd name="connsiteX4716" fmla="*/ 4915980 w 12191989"/>
              <a:gd name="connsiteY4716" fmla="*/ 278606 h 3311526"/>
              <a:gd name="connsiteX4717" fmla="*/ 4914308 w 12191989"/>
              <a:gd name="connsiteY4717" fmla="*/ 282178 h 3311526"/>
              <a:gd name="connsiteX4718" fmla="*/ 4913473 w 12191989"/>
              <a:gd name="connsiteY4718" fmla="*/ 286147 h 3311526"/>
              <a:gd name="connsiteX4719" fmla="*/ 4913473 w 12191989"/>
              <a:gd name="connsiteY4719" fmla="*/ 289719 h 3311526"/>
              <a:gd name="connsiteX4720" fmla="*/ 4912637 w 12191989"/>
              <a:gd name="connsiteY4720" fmla="*/ 293687 h 3311526"/>
              <a:gd name="connsiteX4721" fmla="*/ 4913473 w 12191989"/>
              <a:gd name="connsiteY4721" fmla="*/ 298053 h 3311526"/>
              <a:gd name="connsiteX4722" fmla="*/ 4914308 w 12191989"/>
              <a:gd name="connsiteY4722" fmla="*/ 305594 h 3311526"/>
              <a:gd name="connsiteX4723" fmla="*/ 4915980 w 12191989"/>
              <a:gd name="connsiteY4723" fmla="*/ 313531 h 3311526"/>
              <a:gd name="connsiteX4724" fmla="*/ 4916398 w 12191989"/>
              <a:gd name="connsiteY4724" fmla="*/ 321072 h 3311526"/>
              <a:gd name="connsiteX4725" fmla="*/ 4915980 w 12191989"/>
              <a:gd name="connsiteY4725" fmla="*/ 324644 h 3311526"/>
              <a:gd name="connsiteX4726" fmla="*/ 4915561 w 12191989"/>
              <a:gd name="connsiteY4726" fmla="*/ 329010 h 3311526"/>
              <a:gd name="connsiteX4727" fmla="*/ 4914308 w 12191989"/>
              <a:gd name="connsiteY4727" fmla="*/ 332185 h 3311526"/>
              <a:gd name="connsiteX4728" fmla="*/ 4912637 w 12191989"/>
              <a:gd name="connsiteY4728" fmla="*/ 336550 h 3311526"/>
              <a:gd name="connsiteX4729" fmla="*/ 4910548 w 12191989"/>
              <a:gd name="connsiteY4729" fmla="*/ 331391 h 3311526"/>
              <a:gd name="connsiteX4730" fmla="*/ 4908041 w 12191989"/>
              <a:gd name="connsiteY4730" fmla="*/ 328216 h 3311526"/>
              <a:gd name="connsiteX4731" fmla="*/ 4905953 w 12191989"/>
              <a:gd name="connsiteY4731" fmla="*/ 326231 h 3311526"/>
              <a:gd name="connsiteX4732" fmla="*/ 4903864 w 12191989"/>
              <a:gd name="connsiteY4732" fmla="*/ 324644 h 3311526"/>
              <a:gd name="connsiteX4733" fmla="*/ 4900940 w 12191989"/>
              <a:gd name="connsiteY4733" fmla="*/ 323056 h 3311526"/>
              <a:gd name="connsiteX4734" fmla="*/ 4898850 w 12191989"/>
              <a:gd name="connsiteY4734" fmla="*/ 321072 h 3311526"/>
              <a:gd name="connsiteX4735" fmla="*/ 4896344 w 12191989"/>
              <a:gd name="connsiteY4735" fmla="*/ 318294 h 3311526"/>
              <a:gd name="connsiteX4736" fmla="*/ 4894256 w 12191989"/>
              <a:gd name="connsiteY4736" fmla="*/ 313928 h 3311526"/>
              <a:gd name="connsiteX4737" fmla="*/ 4899268 w 12191989"/>
              <a:gd name="connsiteY4737" fmla="*/ 307975 h 3311526"/>
              <a:gd name="connsiteX4738" fmla="*/ 4903864 w 12191989"/>
              <a:gd name="connsiteY4738" fmla="*/ 304403 h 3311526"/>
              <a:gd name="connsiteX4739" fmla="*/ 4905953 w 12191989"/>
              <a:gd name="connsiteY4739" fmla="*/ 302419 h 3311526"/>
              <a:gd name="connsiteX4740" fmla="*/ 4906787 w 12191989"/>
              <a:gd name="connsiteY4740" fmla="*/ 301625 h 3311526"/>
              <a:gd name="connsiteX4741" fmla="*/ 4905953 w 12191989"/>
              <a:gd name="connsiteY4741" fmla="*/ 300038 h 3311526"/>
              <a:gd name="connsiteX4742" fmla="*/ 4903864 w 12191989"/>
              <a:gd name="connsiteY4742" fmla="*/ 298053 h 3311526"/>
              <a:gd name="connsiteX4743" fmla="*/ 4900103 w 12191989"/>
              <a:gd name="connsiteY4743" fmla="*/ 293687 h 3311526"/>
              <a:gd name="connsiteX4744" fmla="*/ 4894671 w 12191989"/>
              <a:gd name="connsiteY4744" fmla="*/ 286544 h 3311526"/>
              <a:gd name="connsiteX4745" fmla="*/ 4897597 w 12191989"/>
              <a:gd name="connsiteY4745" fmla="*/ 282575 h 3311526"/>
              <a:gd name="connsiteX4746" fmla="*/ 4900940 w 12191989"/>
              <a:gd name="connsiteY4746" fmla="*/ 279003 h 3311526"/>
              <a:gd name="connsiteX4747" fmla="*/ 4903864 w 12191989"/>
              <a:gd name="connsiteY4747" fmla="*/ 276622 h 3311526"/>
              <a:gd name="connsiteX4748" fmla="*/ 4906787 w 12191989"/>
              <a:gd name="connsiteY4748" fmla="*/ 274638 h 3311526"/>
              <a:gd name="connsiteX4749" fmla="*/ 4909712 w 12191989"/>
              <a:gd name="connsiteY4749" fmla="*/ 273447 h 3311526"/>
              <a:gd name="connsiteX4750" fmla="*/ 10230634 w 12191989"/>
              <a:gd name="connsiteY4750" fmla="*/ 269875 h 3311526"/>
              <a:gd name="connsiteX4751" fmla="*/ 10233809 w 12191989"/>
              <a:gd name="connsiteY4751" fmla="*/ 269875 h 3311526"/>
              <a:gd name="connsiteX4752" fmla="*/ 10236190 w 12191989"/>
              <a:gd name="connsiteY4752" fmla="*/ 269875 h 3311526"/>
              <a:gd name="connsiteX4753" fmla="*/ 10239366 w 12191989"/>
              <a:gd name="connsiteY4753" fmla="*/ 271081 h 3311526"/>
              <a:gd name="connsiteX4754" fmla="*/ 10241747 w 12191989"/>
              <a:gd name="connsiteY4754" fmla="*/ 272689 h 3311526"/>
              <a:gd name="connsiteX4755" fmla="*/ 10244525 w 12191989"/>
              <a:gd name="connsiteY4755" fmla="*/ 274699 h 3311526"/>
              <a:gd name="connsiteX4756" fmla="*/ 10247303 w 12191989"/>
              <a:gd name="connsiteY4756" fmla="*/ 277514 h 3311526"/>
              <a:gd name="connsiteX4757" fmla="*/ 10243731 w 12191989"/>
              <a:gd name="connsiteY4757" fmla="*/ 279122 h 3311526"/>
              <a:gd name="connsiteX4758" fmla="*/ 10240953 w 12191989"/>
              <a:gd name="connsiteY4758" fmla="*/ 281132 h 3311526"/>
              <a:gd name="connsiteX4759" fmla="*/ 10238175 w 12191989"/>
              <a:gd name="connsiteY4759" fmla="*/ 283946 h 3311526"/>
              <a:gd name="connsiteX4760" fmla="*/ 10236190 w 12191989"/>
              <a:gd name="connsiteY4760" fmla="*/ 285956 h 3311526"/>
              <a:gd name="connsiteX4761" fmla="*/ 10234206 w 12191989"/>
              <a:gd name="connsiteY4761" fmla="*/ 288368 h 3311526"/>
              <a:gd name="connsiteX4762" fmla="*/ 10232222 w 12191989"/>
              <a:gd name="connsiteY4762" fmla="*/ 291585 h 3311526"/>
              <a:gd name="connsiteX4763" fmla="*/ 10231031 w 12191989"/>
              <a:gd name="connsiteY4763" fmla="*/ 293997 h 3311526"/>
              <a:gd name="connsiteX4764" fmla="*/ 10230237 w 12191989"/>
              <a:gd name="connsiteY4764" fmla="*/ 297615 h 3311526"/>
              <a:gd name="connsiteX4765" fmla="*/ 10229047 w 12191989"/>
              <a:gd name="connsiteY4765" fmla="*/ 300831 h 3311526"/>
              <a:gd name="connsiteX4766" fmla="*/ 10228650 w 12191989"/>
              <a:gd name="connsiteY4766" fmla="*/ 304450 h 3311526"/>
              <a:gd name="connsiteX4767" fmla="*/ 10228650 w 12191989"/>
              <a:gd name="connsiteY4767" fmla="*/ 312490 h 3311526"/>
              <a:gd name="connsiteX4768" fmla="*/ 10229047 w 12191989"/>
              <a:gd name="connsiteY4768" fmla="*/ 321335 h 3311526"/>
              <a:gd name="connsiteX4769" fmla="*/ 10230634 w 12191989"/>
              <a:gd name="connsiteY4769" fmla="*/ 331788 h 3311526"/>
              <a:gd name="connsiteX4770" fmla="*/ 10227856 w 12191989"/>
              <a:gd name="connsiteY4770" fmla="*/ 330984 h 3311526"/>
              <a:gd name="connsiteX4771" fmla="*/ 10225078 w 12191989"/>
              <a:gd name="connsiteY4771" fmla="*/ 330180 h 3311526"/>
              <a:gd name="connsiteX4772" fmla="*/ 10222697 w 12191989"/>
              <a:gd name="connsiteY4772" fmla="*/ 327366 h 3311526"/>
              <a:gd name="connsiteX4773" fmla="*/ 10221109 w 12191989"/>
              <a:gd name="connsiteY4773" fmla="*/ 324953 h 3311526"/>
              <a:gd name="connsiteX4774" fmla="*/ 10219125 w 12191989"/>
              <a:gd name="connsiteY4774" fmla="*/ 321335 h 3311526"/>
              <a:gd name="connsiteX4775" fmla="*/ 10217537 w 12191989"/>
              <a:gd name="connsiteY4775" fmla="*/ 317315 h 3311526"/>
              <a:gd name="connsiteX4776" fmla="*/ 10215156 w 12191989"/>
              <a:gd name="connsiteY4776" fmla="*/ 308872 h 3311526"/>
              <a:gd name="connsiteX4777" fmla="*/ 10212378 w 12191989"/>
              <a:gd name="connsiteY4777" fmla="*/ 300831 h 3311526"/>
              <a:gd name="connsiteX4778" fmla="*/ 10209997 w 12191989"/>
              <a:gd name="connsiteY4778" fmla="*/ 293193 h 3311526"/>
              <a:gd name="connsiteX4779" fmla="*/ 10208409 w 12191989"/>
              <a:gd name="connsiteY4779" fmla="*/ 290379 h 3311526"/>
              <a:gd name="connsiteX4780" fmla="*/ 10206822 w 12191989"/>
              <a:gd name="connsiteY4780" fmla="*/ 288368 h 3311526"/>
              <a:gd name="connsiteX4781" fmla="*/ 10204837 w 12191989"/>
              <a:gd name="connsiteY4781" fmla="*/ 286760 h 3311526"/>
              <a:gd name="connsiteX4782" fmla="*/ 10202853 w 12191989"/>
              <a:gd name="connsiteY4782" fmla="*/ 286760 h 3311526"/>
              <a:gd name="connsiteX4783" fmla="*/ 10213966 w 12191989"/>
              <a:gd name="connsiteY4783" fmla="*/ 278720 h 3311526"/>
              <a:gd name="connsiteX4784" fmla="*/ 10219522 w 12191989"/>
              <a:gd name="connsiteY4784" fmla="*/ 274699 h 3311526"/>
              <a:gd name="connsiteX4785" fmla="*/ 10225078 w 12191989"/>
              <a:gd name="connsiteY4785" fmla="*/ 271483 h 3311526"/>
              <a:gd name="connsiteX4786" fmla="*/ 10228253 w 12191989"/>
              <a:gd name="connsiteY4786" fmla="*/ 270679 h 3311526"/>
              <a:gd name="connsiteX4787" fmla="*/ 9828405 w 12191989"/>
              <a:gd name="connsiteY4787" fmla="*/ 263525 h 3311526"/>
              <a:gd name="connsiteX4788" fmla="*/ 9830021 w 12191989"/>
              <a:gd name="connsiteY4788" fmla="*/ 265922 h 3311526"/>
              <a:gd name="connsiteX4789" fmla="*/ 9831233 w 12191989"/>
              <a:gd name="connsiteY4789" fmla="*/ 267519 h 3311526"/>
              <a:gd name="connsiteX4790" fmla="*/ 9832445 w 12191989"/>
              <a:gd name="connsiteY4790" fmla="*/ 267919 h 3311526"/>
              <a:gd name="connsiteX4791" fmla="*/ 9834062 w 12191989"/>
              <a:gd name="connsiteY4791" fmla="*/ 268718 h 3311526"/>
              <a:gd name="connsiteX4792" fmla="*/ 9836890 w 12191989"/>
              <a:gd name="connsiteY4792" fmla="*/ 269517 h 3311526"/>
              <a:gd name="connsiteX4793" fmla="*/ 9838103 w 12191989"/>
              <a:gd name="connsiteY4793" fmla="*/ 270315 h 3311526"/>
              <a:gd name="connsiteX4794" fmla="*/ 9839315 w 12191989"/>
              <a:gd name="connsiteY4794" fmla="*/ 271514 h 3311526"/>
              <a:gd name="connsiteX4795" fmla="*/ 9836082 w 12191989"/>
              <a:gd name="connsiteY4795" fmla="*/ 274709 h 3311526"/>
              <a:gd name="connsiteX4796" fmla="*/ 9833658 w 12191989"/>
              <a:gd name="connsiteY4796" fmla="*/ 278304 h 3311526"/>
              <a:gd name="connsiteX4797" fmla="*/ 9832041 w 12191989"/>
              <a:gd name="connsiteY4797" fmla="*/ 281500 h 3311526"/>
              <a:gd name="connsiteX4798" fmla="*/ 9831233 w 12191989"/>
              <a:gd name="connsiteY4798" fmla="*/ 285095 h 3311526"/>
              <a:gd name="connsiteX4799" fmla="*/ 9830425 w 12191989"/>
              <a:gd name="connsiteY4799" fmla="*/ 287891 h 3311526"/>
              <a:gd name="connsiteX4800" fmla="*/ 9830425 w 12191989"/>
              <a:gd name="connsiteY4800" fmla="*/ 291486 h 3311526"/>
              <a:gd name="connsiteX4801" fmla="*/ 9831233 w 12191989"/>
              <a:gd name="connsiteY4801" fmla="*/ 298676 h 3311526"/>
              <a:gd name="connsiteX4802" fmla="*/ 9831637 w 12191989"/>
              <a:gd name="connsiteY4802" fmla="*/ 305466 h 3311526"/>
              <a:gd name="connsiteX4803" fmla="*/ 9831637 w 12191989"/>
              <a:gd name="connsiteY4803" fmla="*/ 309061 h 3311526"/>
              <a:gd name="connsiteX4804" fmla="*/ 9831233 w 12191989"/>
              <a:gd name="connsiteY4804" fmla="*/ 312656 h 3311526"/>
              <a:gd name="connsiteX4805" fmla="*/ 9830021 w 12191989"/>
              <a:gd name="connsiteY4805" fmla="*/ 315452 h 3311526"/>
              <a:gd name="connsiteX4806" fmla="*/ 9828405 w 12191989"/>
              <a:gd name="connsiteY4806" fmla="*/ 319047 h 3311526"/>
              <a:gd name="connsiteX4807" fmla="*/ 9825980 w 12191989"/>
              <a:gd name="connsiteY4807" fmla="*/ 322242 h 3311526"/>
              <a:gd name="connsiteX4808" fmla="*/ 9822747 w 12191989"/>
              <a:gd name="connsiteY4808" fmla="*/ 325438 h 3311526"/>
              <a:gd name="connsiteX4809" fmla="*/ 9819515 w 12191989"/>
              <a:gd name="connsiteY4809" fmla="*/ 322242 h 3311526"/>
              <a:gd name="connsiteX4810" fmla="*/ 9818302 w 12191989"/>
              <a:gd name="connsiteY4810" fmla="*/ 319047 h 3311526"/>
              <a:gd name="connsiteX4811" fmla="*/ 9817090 w 12191989"/>
              <a:gd name="connsiteY4811" fmla="*/ 315452 h 3311526"/>
              <a:gd name="connsiteX4812" fmla="*/ 9817090 w 12191989"/>
              <a:gd name="connsiteY4812" fmla="*/ 313055 h 3311526"/>
              <a:gd name="connsiteX4813" fmla="*/ 9817494 w 12191989"/>
              <a:gd name="connsiteY4813" fmla="*/ 309860 h 3311526"/>
              <a:gd name="connsiteX4814" fmla="*/ 9818706 w 12191989"/>
              <a:gd name="connsiteY4814" fmla="*/ 307064 h 3311526"/>
              <a:gd name="connsiteX4815" fmla="*/ 9821939 w 12191989"/>
              <a:gd name="connsiteY4815" fmla="*/ 301472 h 3311526"/>
              <a:gd name="connsiteX4816" fmla="*/ 9824768 w 12191989"/>
              <a:gd name="connsiteY4816" fmla="*/ 295081 h 3311526"/>
              <a:gd name="connsiteX4817" fmla="*/ 9825980 w 12191989"/>
              <a:gd name="connsiteY4817" fmla="*/ 292684 h 3311526"/>
              <a:gd name="connsiteX4818" fmla="*/ 9826384 w 12191989"/>
              <a:gd name="connsiteY4818" fmla="*/ 289488 h 3311526"/>
              <a:gd name="connsiteX4819" fmla="*/ 9826384 w 12191989"/>
              <a:gd name="connsiteY4819" fmla="*/ 286293 h 3311526"/>
              <a:gd name="connsiteX4820" fmla="*/ 9825576 w 12191989"/>
              <a:gd name="connsiteY4820" fmla="*/ 283497 h 3311526"/>
              <a:gd name="connsiteX4821" fmla="*/ 9823151 w 12191989"/>
              <a:gd name="connsiteY4821" fmla="*/ 279902 h 3311526"/>
              <a:gd name="connsiteX4822" fmla="*/ 9820727 w 12191989"/>
              <a:gd name="connsiteY4822" fmla="*/ 276706 h 3311526"/>
              <a:gd name="connsiteX4823" fmla="*/ 3940951 w 12191989"/>
              <a:gd name="connsiteY4823" fmla="*/ 249238 h 3311526"/>
              <a:gd name="connsiteX4824" fmla="*/ 3945690 w 12191989"/>
              <a:gd name="connsiteY4824" fmla="*/ 256698 h 3311526"/>
              <a:gd name="connsiteX4825" fmla="*/ 3948060 w 12191989"/>
              <a:gd name="connsiteY4825" fmla="*/ 260231 h 3311526"/>
              <a:gd name="connsiteX4826" fmla="*/ 3950824 w 12191989"/>
              <a:gd name="connsiteY4826" fmla="*/ 263765 h 3311526"/>
              <a:gd name="connsiteX4827" fmla="*/ 3953590 w 12191989"/>
              <a:gd name="connsiteY4827" fmla="*/ 266513 h 3311526"/>
              <a:gd name="connsiteX4828" fmla="*/ 3956751 w 12191989"/>
              <a:gd name="connsiteY4828" fmla="*/ 268869 h 3311526"/>
              <a:gd name="connsiteX4829" fmla="*/ 3959909 w 12191989"/>
              <a:gd name="connsiteY4829" fmla="*/ 270439 h 3311526"/>
              <a:gd name="connsiteX4830" fmla="*/ 3962675 w 12191989"/>
              <a:gd name="connsiteY4830" fmla="*/ 272009 h 3311526"/>
              <a:gd name="connsiteX4831" fmla="*/ 3966229 w 12191989"/>
              <a:gd name="connsiteY4831" fmla="*/ 272402 h 3311526"/>
              <a:gd name="connsiteX4832" fmla="*/ 3969784 w 12191989"/>
              <a:gd name="connsiteY4832" fmla="*/ 272402 h 3311526"/>
              <a:gd name="connsiteX4833" fmla="*/ 3973338 w 12191989"/>
              <a:gd name="connsiteY4833" fmla="*/ 271617 h 3311526"/>
              <a:gd name="connsiteX4834" fmla="*/ 3976894 w 12191989"/>
              <a:gd name="connsiteY4834" fmla="*/ 270046 h 3311526"/>
              <a:gd name="connsiteX4835" fmla="*/ 3980843 w 12191989"/>
              <a:gd name="connsiteY4835" fmla="*/ 267298 h 3311526"/>
              <a:gd name="connsiteX4836" fmla="*/ 3984398 w 12191989"/>
              <a:gd name="connsiteY4836" fmla="*/ 263765 h 3311526"/>
              <a:gd name="connsiteX4837" fmla="*/ 3988742 w 12191989"/>
              <a:gd name="connsiteY4837" fmla="*/ 259446 h 3311526"/>
              <a:gd name="connsiteX4838" fmla="*/ 3992692 w 12191989"/>
              <a:gd name="connsiteY4838" fmla="*/ 253949 h 3311526"/>
              <a:gd name="connsiteX4839" fmla="*/ 3995852 w 12191989"/>
              <a:gd name="connsiteY4839" fmla="*/ 262979 h 3311526"/>
              <a:gd name="connsiteX4840" fmla="*/ 3997038 w 12191989"/>
              <a:gd name="connsiteY4840" fmla="*/ 266513 h 3311526"/>
              <a:gd name="connsiteX4841" fmla="*/ 3998617 w 12191989"/>
              <a:gd name="connsiteY4841" fmla="*/ 269261 h 3311526"/>
              <a:gd name="connsiteX4842" fmla="*/ 4000198 w 12191989"/>
              <a:gd name="connsiteY4842" fmla="*/ 271617 h 3311526"/>
              <a:gd name="connsiteX4843" fmla="*/ 4001777 w 12191989"/>
              <a:gd name="connsiteY4843" fmla="*/ 273580 h 3311526"/>
              <a:gd name="connsiteX4844" fmla="*/ 4003357 w 12191989"/>
              <a:gd name="connsiteY4844" fmla="*/ 274365 h 3311526"/>
              <a:gd name="connsiteX4845" fmla="*/ 4004937 w 12191989"/>
              <a:gd name="connsiteY4845" fmla="*/ 275543 h 3311526"/>
              <a:gd name="connsiteX4846" fmla="*/ 4008492 w 12191989"/>
              <a:gd name="connsiteY4846" fmla="*/ 276328 h 3311526"/>
              <a:gd name="connsiteX4847" fmla="*/ 4011256 w 12191989"/>
              <a:gd name="connsiteY4847" fmla="*/ 276328 h 3311526"/>
              <a:gd name="connsiteX4848" fmla="*/ 4014416 w 12191989"/>
              <a:gd name="connsiteY4848" fmla="*/ 276328 h 3311526"/>
              <a:gd name="connsiteX4849" fmla="*/ 4017971 w 12191989"/>
              <a:gd name="connsiteY4849" fmla="*/ 277113 h 3311526"/>
              <a:gd name="connsiteX4850" fmla="*/ 4014812 w 12191989"/>
              <a:gd name="connsiteY4850" fmla="*/ 282610 h 3311526"/>
              <a:gd name="connsiteX4851" fmla="*/ 4011256 w 12191989"/>
              <a:gd name="connsiteY4851" fmla="*/ 286536 h 3311526"/>
              <a:gd name="connsiteX4852" fmla="*/ 4008492 w 12191989"/>
              <a:gd name="connsiteY4852" fmla="*/ 288891 h 3311526"/>
              <a:gd name="connsiteX4853" fmla="*/ 4005332 w 12191989"/>
              <a:gd name="connsiteY4853" fmla="*/ 290069 h 3311526"/>
              <a:gd name="connsiteX4854" fmla="*/ 4002567 w 12191989"/>
              <a:gd name="connsiteY4854" fmla="*/ 290069 h 3311526"/>
              <a:gd name="connsiteX4855" fmla="*/ 3999802 w 12191989"/>
              <a:gd name="connsiteY4855" fmla="*/ 288891 h 3311526"/>
              <a:gd name="connsiteX4856" fmla="*/ 3996642 w 12191989"/>
              <a:gd name="connsiteY4856" fmla="*/ 288106 h 3311526"/>
              <a:gd name="connsiteX4857" fmla="*/ 3993482 w 12191989"/>
              <a:gd name="connsiteY4857" fmla="*/ 286143 h 3311526"/>
              <a:gd name="connsiteX4858" fmla="*/ 3987557 w 12191989"/>
              <a:gd name="connsiteY4858" fmla="*/ 283002 h 3311526"/>
              <a:gd name="connsiteX4859" fmla="*/ 3985188 w 12191989"/>
              <a:gd name="connsiteY4859" fmla="*/ 281825 h 3311526"/>
              <a:gd name="connsiteX4860" fmla="*/ 3982028 w 12191989"/>
              <a:gd name="connsiteY4860" fmla="*/ 281432 h 3311526"/>
              <a:gd name="connsiteX4861" fmla="*/ 3978868 w 12191989"/>
              <a:gd name="connsiteY4861" fmla="*/ 282610 h 3311526"/>
              <a:gd name="connsiteX4862" fmla="*/ 3976104 w 12191989"/>
              <a:gd name="connsiteY4862" fmla="*/ 284180 h 3311526"/>
              <a:gd name="connsiteX4863" fmla="*/ 3972944 w 12191989"/>
              <a:gd name="connsiteY4863" fmla="*/ 287321 h 3311526"/>
              <a:gd name="connsiteX4864" fmla="*/ 3969389 w 12191989"/>
              <a:gd name="connsiteY4864" fmla="*/ 293210 h 3311526"/>
              <a:gd name="connsiteX4865" fmla="*/ 3969784 w 12191989"/>
              <a:gd name="connsiteY4865" fmla="*/ 299100 h 3311526"/>
              <a:gd name="connsiteX4866" fmla="*/ 3970968 w 12191989"/>
              <a:gd name="connsiteY4866" fmla="*/ 304596 h 3311526"/>
              <a:gd name="connsiteX4867" fmla="*/ 3971758 w 12191989"/>
              <a:gd name="connsiteY4867" fmla="*/ 308915 h 3311526"/>
              <a:gd name="connsiteX4868" fmla="*/ 3973338 w 12191989"/>
              <a:gd name="connsiteY4868" fmla="*/ 312448 h 3311526"/>
              <a:gd name="connsiteX4869" fmla="*/ 3974918 w 12191989"/>
              <a:gd name="connsiteY4869" fmla="*/ 315589 h 3311526"/>
              <a:gd name="connsiteX4870" fmla="*/ 3977684 w 12191989"/>
              <a:gd name="connsiteY4870" fmla="*/ 317945 h 3311526"/>
              <a:gd name="connsiteX4871" fmla="*/ 3980054 w 12191989"/>
              <a:gd name="connsiteY4871" fmla="*/ 320300 h 3311526"/>
              <a:gd name="connsiteX4872" fmla="*/ 3983609 w 12191989"/>
              <a:gd name="connsiteY4872" fmla="*/ 321085 h 3311526"/>
              <a:gd name="connsiteX4873" fmla="*/ 3980843 w 12191989"/>
              <a:gd name="connsiteY4873" fmla="*/ 331686 h 3311526"/>
              <a:gd name="connsiteX4874" fmla="*/ 3977684 w 12191989"/>
              <a:gd name="connsiteY4874" fmla="*/ 340716 h 3311526"/>
              <a:gd name="connsiteX4875" fmla="*/ 3974128 w 12191989"/>
              <a:gd name="connsiteY4875" fmla="*/ 348176 h 3311526"/>
              <a:gd name="connsiteX4876" fmla="*/ 3971758 w 12191989"/>
              <a:gd name="connsiteY4876" fmla="*/ 351317 h 3311526"/>
              <a:gd name="connsiteX4877" fmla="*/ 3969389 w 12191989"/>
              <a:gd name="connsiteY4877" fmla="*/ 353672 h 3311526"/>
              <a:gd name="connsiteX4878" fmla="*/ 3967415 w 12191989"/>
              <a:gd name="connsiteY4878" fmla="*/ 356420 h 3311526"/>
              <a:gd name="connsiteX4879" fmla="*/ 3965044 w 12191989"/>
              <a:gd name="connsiteY4879" fmla="*/ 357206 h 3311526"/>
              <a:gd name="connsiteX4880" fmla="*/ 3962675 w 12191989"/>
              <a:gd name="connsiteY4880" fmla="*/ 358384 h 3311526"/>
              <a:gd name="connsiteX4881" fmla="*/ 3960305 w 12191989"/>
              <a:gd name="connsiteY4881" fmla="*/ 358776 h 3311526"/>
              <a:gd name="connsiteX4882" fmla="*/ 3957933 w 12191989"/>
              <a:gd name="connsiteY4882" fmla="*/ 358384 h 3311526"/>
              <a:gd name="connsiteX4883" fmla="*/ 3955171 w 12191989"/>
              <a:gd name="connsiteY4883" fmla="*/ 356813 h 3311526"/>
              <a:gd name="connsiteX4884" fmla="*/ 3952406 w 12191989"/>
              <a:gd name="connsiteY4884" fmla="*/ 354850 h 3311526"/>
              <a:gd name="connsiteX4885" fmla="*/ 3949641 w 12191989"/>
              <a:gd name="connsiteY4885" fmla="*/ 352102 h 3311526"/>
              <a:gd name="connsiteX4886" fmla="*/ 3950824 w 12191989"/>
              <a:gd name="connsiteY4886" fmla="*/ 349746 h 3311526"/>
              <a:gd name="connsiteX4887" fmla="*/ 3952406 w 12191989"/>
              <a:gd name="connsiteY4887" fmla="*/ 347390 h 3311526"/>
              <a:gd name="connsiteX4888" fmla="*/ 3953590 w 12191989"/>
              <a:gd name="connsiteY4888" fmla="*/ 345820 h 3311526"/>
              <a:gd name="connsiteX4889" fmla="*/ 3955959 w 12191989"/>
              <a:gd name="connsiteY4889" fmla="*/ 344250 h 3311526"/>
              <a:gd name="connsiteX4890" fmla="*/ 3959909 w 12191989"/>
              <a:gd name="connsiteY4890" fmla="*/ 342287 h 3311526"/>
              <a:gd name="connsiteX4891" fmla="*/ 3963859 w 12191989"/>
              <a:gd name="connsiteY4891" fmla="*/ 340323 h 3311526"/>
              <a:gd name="connsiteX4892" fmla="*/ 3965439 w 12191989"/>
              <a:gd name="connsiteY4892" fmla="*/ 338753 h 3311526"/>
              <a:gd name="connsiteX4893" fmla="*/ 3967415 w 12191989"/>
              <a:gd name="connsiteY4893" fmla="*/ 337575 h 3311526"/>
              <a:gd name="connsiteX4894" fmla="*/ 3968599 w 12191989"/>
              <a:gd name="connsiteY4894" fmla="*/ 336005 h 3311526"/>
              <a:gd name="connsiteX4895" fmla="*/ 3969389 w 12191989"/>
              <a:gd name="connsiteY4895" fmla="*/ 333649 h 3311526"/>
              <a:gd name="connsiteX4896" fmla="*/ 3969784 w 12191989"/>
              <a:gd name="connsiteY4896" fmla="*/ 331293 h 3311526"/>
              <a:gd name="connsiteX4897" fmla="*/ 3970574 w 12191989"/>
              <a:gd name="connsiteY4897" fmla="*/ 328153 h 3311526"/>
              <a:gd name="connsiteX4898" fmla="*/ 3969784 w 12191989"/>
              <a:gd name="connsiteY4898" fmla="*/ 324619 h 3311526"/>
              <a:gd name="connsiteX4899" fmla="*/ 3968994 w 12191989"/>
              <a:gd name="connsiteY4899" fmla="*/ 320300 h 3311526"/>
              <a:gd name="connsiteX4900" fmla="*/ 3965834 w 12191989"/>
              <a:gd name="connsiteY4900" fmla="*/ 315589 h 3311526"/>
              <a:gd name="connsiteX4901" fmla="*/ 3962675 w 12191989"/>
              <a:gd name="connsiteY4901" fmla="*/ 312448 h 3311526"/>
              <a:gd name="connsiteX4902" fmla="*/ 3961490 w 12191989"/>
              <a:gd name="connsiteY4902" fmla="*/ 312055 h 3311526"/>
              <a:gd name="connsiteX4903" fmla="*/ 3960305 w 12191989"/>
              <a:gd name="connsiteY4903" fmla="*/ 311663 h 3311526"/>
              <a:gd name="connsiteX4904" fmla="*/ 3959514 w 12191989"/>
              <a:gd name="connsiteY4904" fmla="*/ 311663 h 3311526"/>
              <a:gd name="connsiteX4905" fmla="*/ 3958330 w 12191989"/>
              <a:gd name="connsiteY4905" fmla="*/ 312055 h 3311526"/>
              <a:gd name="connsiteX4906" fmla="*/ 3956354 w 12191989"/>
              <a:gd name="connsiteY4906" fmla="*/ 313233 h 3311526"/>
              <a:gd name="connsiteX4907" fmla="*/ 3954379 w 12191989"/>
              <a:gd name="connsiteY4907" fmla="*/ 315196 h 3311526"/>
              <a:gd name="connsiteX4908" fmla="*/ 3951222 w 12191989"/>
              <a:gd name="connsiteY4908" fmla="*/ 320693 h 3311526"/>
              <a:gd name="connsiteX4909" fmla="*/ 3948060 w 12191989"/>
              <a:gd name="connsiteY4909" fmla="*/ 326582 h 3311526"/>
              <a:gd name="connsiteX4910" fmla="*/ 3946875 w 12191989"/>
              <a:gd name="connsiteY4910" fmla="*/ 328545 h 3311526"/>
              <a:gd name="connsiteX4911" fmla="*/ 3944505 w 12191989"/>
              <a:gd name="connsiteY4911" fmla="*/ 330116 h 3311526"/>
              <a:gd name="connsiteX4912" fmla="*/ 3943321 w 12191989"/>
              <a:gd name="connsiteY4912" fmla="*/ 331293 h 3311526"/>
              <a:gd name="connsiteX4913" fmla="*/ 3942135 w 12191989"/>
              <a:gd name="connsiteY4913" fmla="*/ 330508 h 3311526"/>
              <a:gd name="connsiteX4914" fmla="*/ 3940555 w 12191989"/>
              <a:gd name="connsiteY4914" fmla="*/ 330116 h 3311526"/>
              <a:gd name="connsiteX4915" fmla="*/ 3938581 w 12191989"/>
              <a:gd name="connsiteY4915" fmla="*/ 328153 h 3311526"/>
              <a:gd name="connsiteX4916" fmla="*/ 3935421 w 12191989"/>
              <a:gd name="connsiteY4916" fmla="*/ 323441 h 3311526"/>
              <a:gd name="connsiteX4917" fmla="*/ 3938977 w 12191989"/>
              <a:gd name="connsiteY4917" fmla="*/ 319515 h 3311526"/>
              <a:gd name="connsiteX4918" fmla="*/ 3942135 w 12191989"/>
              <a:gd name="connsiteY4918" fmla="*/ 315196 h 3311526"/>
              <a:gd name="connsiteX4919" fmla="*/ 3944111 w 12191989"/>
              <a:gd name="connsiteY4919" fmla="*/ 310485 h 3311526"/>
              <a:gd name="connsiteX4920" fmla="*/ 3945294 w 12191989"/>
              <a:gd name="connsiteY4920" fmla="*/ 306166 h 3311526"/>
              <a:gd name="connsiteX4921" fmla="*/ 3946085 w 12191989"/>
              <a:gd name="connsiteY4921" fmla="*/ 301455 h 3311526"/>
              <a:gd name="connsiteX4922" fmla="*/ 3946875 w 12191989"/>
              <a:gd name="connsiteY4922" fmla="*/ 297136 h 3311526"/>
              <a:gd name="connsiteX4923" fmla="*/ 3946875 w 12191989"/>
              <a:gd name="connsiteY4923" fmla="*/ 292032 h 3311526"/>
              <a:gd name="connsiteX4924" fmla="*/ 3946085 w 12191989"/>
              <a:gd name="connsiteY4924" fmla="*/ 287321 h 3311526"/>
              <a:gd name="connsiteX4925" fmla="*/ 3944505 w 12191989"/>
              <a:gd name="connsiteY4925" fmla="*/ 277898 h 3311526"/>
              <a:gd name="connsiteX4926" fmla="*/ 3943321 w 12191989"/>
              <a:gd name="connsiteY4926" fmla="*/ 268476 h 3311526"/>
              <a:gd name="connsiteX4927" fmla="*/ 3941741 w 12191989"/>
              <a:gd name="connsiteY4927" fmla="*/ 259053 h 3311526"/>
              <a:gd name="connsiteX4928" fmla="*/ 3940951 w 12191989"/>
              <a:gd name="connsiteY4928" fmla="*/ 254342 h 3311526"/>
              <a:gd name="connsiteX4929" fmla="*/ 10133899 w 12191989"/>
              <a:gd name="connsiteY4929" fmla="*/ 247650 h 3311526"/>
              <a:gd name="connsiteX4930" fmla="*/ 10134292 w 12191989"/>
              <a:gd name="connsiteY4930" fmla="*/ 248049 h 3311526"/>
              <a:gd name="connsiteX4931" fmla="*/ 10135471 w 12191989"/>
              <a:gd name="connsiteY4931" fmla="*/ 248846 h 3311526"/>
              <a:gd name="connsiteX4932" fmla="*/ 10135864 w 12191989"/>
              <a:gd name="connsiteY4932" fmla="*/ 249644 h 3311526"/>
              <a:gd name="connsiteX4933" fmla="*/ 10137435 w 12191989"/>
              <a:gd name="connsiteY4933" fmla="*/ 252833 h 3311526"/>
              <a:gd name="connsiteX4934" fmla="*/ 10137435 w 12191989"/>
              <a:gd name="connsiteY4934" fmla="*/ 258416 h 3311526"/>
              <a:gd name="connsiteX4935" fmla="*/ 10136257 w 12191989"/>
              <a:gd name="connsiteY4935" fmla="*/ 262403 h 3311526"/>
              <a:gd name="connsiteX4936" fmla="*/ 10135471 w 12191989"/>
              <a:gd name="connsiteY4936" fmla="*/ 265991 h 3311526"/>
              <a:gd name="connsiteX4937" fmla="*/ 10133899 w 12191989"/>
              <a:gd name="connsiteY4937" fmla="*/ 269181 h 3311526"/>
              <a:gd name="connsiteX4938" fmla="*/ 10131934 w 12191989"/>
              <a:gd name="connsiteY4938" fmla="*/ 271972 h 3311526"/>
              <a:gd name="connsiteX4939" fmla="*/ 10130362 w 12191989"/>
              <a:gd name="connsiteY4939" fmla="*/ 273966 h 3311526"/>
              <a:gd name="connsiteX4940" fmla="*/ 10126826 w 12191989"/>
              <a:gd name="connsiteY4940" fmla="*/ 278351 h 3311526"/>
              <a:gd name="connsiteX4941" fmla="*/ 10125254 w 12191989"/>
              <a:gd name="connsiteY4941" fmla="*/ 280345 h 3311526"/>
              <a:gd name="connsiteX4942" fmla="*/ 10123682 w 12191989"/>
              <a:gd name="connsiteY4942" fmla="*/ 282339 h 3311526"/>
              <a:gd name="connsiteX4943" fmla="*/ 10122896 w 12191989"/>
              <a:gd name="connsiteY4943" fmla="*/ 284731 h 3311526"/>
              <a:gd name="connsiteX4944" fmla="*/ 10122896 w 12191989"/>
              <a:gd name="connsiteY4944" fmla="*/ 287921 h 3311526"/>
              <a:gd name="connsiteX4945" fmla="*/ 10122896 w 12191989"/>
              <a:gd name="connsiteY4945" fmla="*/ 291509 h 3311526"/>
              <a:gd name="connsiteX4946" fmla="*/ 10123682 w 12191989"/>
              <a:gd name="connsiteY4946" fmla="*/ 295895 h 3311526"/>
              <a:gd name="connsiteX4947" fmla="*/ 10126040 w 12191989"/>
              <a:gd name="connsiteY4947" fmla="*/ 301079 h 3311526"/>
              <a:gd name="connsiteX4948" fmla="*/ 10128791 w 12191989"/>
              <a:gd name="connsiteY4948" fmla="*/ 307458 h 3311526"/>
              <a:gd name="connsiteX4949" fmla="*/ 10131934 w 12191989"/>
              <a:gd name="connsiteY4949" fmla="*/ 303072 h 3311526"/>
              <a:gd name="connsiteX4950" fmla="*/ 10135471 w 12191989"/>
              <a:gd name="connsiteY4950" fmla="*/ 299484 h 3311526"/>
              <a:gd name="connsiteX4951" fmla="*/ 10138614 w 12191989"/>
              <a:gd name="connsiteY4951" fmla="*/ 296693 h 3311526"/>
              <a:gd name="connsiteX4952" fmla="*/ 10141758 w 12191989"/>
              <a:gd name="connsiteY4952" fmla="*/ 293902 h 3311526"/>
              <a:gd name="connsiteX4953" fmla="*/ 10148438 w 12191989"/>
              <a:gd name="connsiteY4953" fmla="*/ 289914 h 3311526"/>
              <a:gd name="connsiteX4954" fmla="*/ 10155118 w 12191989"/>
              <a:gd name="connsiteY4954" fmla="*/ 286326 h 3311526"/>
              <a:gd name="connsiteX4955" fmla="*/ 10161405 w 12191989"/>
              <a:gd name="connsiteY4955" fmla="*/ 283535 h 3311526"/>
              <a:gd name="connsiteX4956" fmla="*/ 10167692 w 12191989"/>
              <a:gd name="connsiteY4956" fmla="*/ 280345 h 3311526"/>
              <a:gd name="connsiteX4957" fmla="*/ 10173979 w 12191989"/>
              <a:gd name="connsiteY4957" fmla="*/ 276358 h 3311526"/>
              <a:gd name="connsiteX4958" fmla="*/ 10177516 w 12191989"/>
              <a:gd name="connsiteY4958" fmla="*/ 273567 h 3311526"/>
              <a:gd name="connsiteX4959" fmla="*/ 10180659 w 12191989"/>
              <a:gd name="connsiteY4959" fmla="*/ 271174 h 3311526"/>
              <a:gd name="connsiteX4960" fmla="*/ 10179481 w 12191989"/>
              <a:gd name="connsiteY4960" fmla="*/ 276358 h 3311526"/>
              <a:gd name="connsiteX4961" fmla="*/ 10179481 w 12191989"/>
              <a:gd name="connsiteY4961" fmla="*/ 278750 h 3311526"/>
              <a:gd name="connsiteX4962" fmla="*/ 10179481 w 12191989"/>
              <a:gd name="connsiteY4962" fmla="*/ 281143 h 3311526"/>
              <a:gd name="connsiteX4963" fmla="*/ 10180266 w 12191989"/>
              <a:gd name="connsiteY4963" fmla="*/ 283934 h 3311526"/>
              <a:gd name="connsiteX4964" fmla="*/ 10181052 w 12191989"/>
              <a:gd name="connsiteY4964" fmla="*/ 286326 h 3311526"/>
              <a:gd name="connsiteX4965" fmla="*/ 10182231 w 12191989"/>
              <a:gd name="connsiteY4965" fmla="*/ 289516 h 3311526"/>
              <a:gd name="connsiteX4966" fmla="*/ 10183803 w 12191989"/>
              <a:gd name="connsiteY4966" fmla="*/ 291908 h 3311526"/>
              <a:gd name="connsiteX4967" fmla="*/ 10179481 w 12191989"/>
              <a:gd name="connsiteY4967" fmla="*/ 299085 h 3311526"/>
              <a:gd name="connsiteX4968" fmla="*/ 10174765 w 12191989"/>
              <a:gd name="connsiteY4968" fmla="*/ 304268 h 3311526"/>
              <a:gd name="connsiteX4969" fmla="*/ 10169657 w 12191989"/>
              <a:gd name="connsiteY4969" fmla="*/ 308256 h 3311526"/>
              <a:gd name="connsiteX4970" fmla="*/ 10164549 w 12191989"/>
              <a:gd name="connsiteY4970" fmla="*/ 311445 h 3311526"/>
              <a:gd name="connsiteX4971" fmla="*/ 10159440 w 12191989"/>
              <a:gd name="connsiteY4971" fmla="*/ 313439 h 3311526"/>
              <a:gd name="connsiteX4972" fmla="*/ 10154332 w 12191989"/>
              <a:gd name="connsiteY4972" fmla="*/ 315034 h 3311526"/>
              <a:gd name="connsiteX4973" fmla="*/ 10148831 w 12191989"/>
              <a:gd name="connsiteY4973" fmla="*/ 315433 h 3311526"/>
              <a:gd name="connsiteX4974" fmla="*/ 10144116 w 12191989"/>
              <a:gd name="connsiteY4974" fmla="*/ 315831 h 3311526"/>
              <a:gd name="connsiteX4975" fmla="*/ 10134292 w 12191989"/>
              <a:gd name="connsiteY4975" fmla="*/ 317027 h 3311526"/>
              <a:gd name="connsiteX4976" fmla="*/ 10129969 w 12191989"/>
              <a:gd name="connsiteY4976" fmla="*/ 317825 h 3311526"/>
              <a:gd name="connsiteX4977" fmla="*/ 10125254 w 12191989"/>
              <a:gd name="connsiteY4977" fmla="*/ 319420 h 3311526"/>
              <a:gd name="connsiteX4978" fmla="*/ 10121718 w 12191989"/>
              <a:gd name="connsiteY4978" fmla="*/ 321413 h 3311526"/>
              <a:gd name="connsiteX4979" fmla="*/ 10118181 w 12191989"/>
              <a:gd name="connsiteY4979" fmla="*/ 324204 h 3311526"/>
              <a:gd name="connsiteX4980" fmla="*/ 10115430 w 12191989"/>
              <a:gd name="connsiteY4980" fmla="*/ 328192 h 3311526"/>
              <a:gd name="connsiteX4981" fmla="*/ 10113466 w 12191989"/>
              <a:gd name="connsiteY4981" fmla="*/ 333375 h 3311526"/>
              <a:gd name="connsiteX4982" fmla="*/ 10106393 w 12191989"/>
              <a:gd name="connsiteY4982" fmla="*/ 319021 h 3311526"/>
              <a:gd name="connsiteX4983" fmla="*/ 10105214 w 12191989"/>
              <a:gd name="connsiteY4983" fmla="*/ 315433 h 3311526"/>
              <a:gd name="connsiteX4984" fmla="*/ 10104428 w 12191989"/>
              <a:gd name="connsiteY4984" fmla="*/ 311844 h 3311526"/>
              <a:gd name="connsiteX4985" fmla="*/ 10104428 w 12191989"/>
              <a:gd name="connsiteY4985" fmla="*/ 310249 h 3311526"/>
              <a:gd name="connsiteX4986" fmla="*/ 10104821 w 12191989"/>
              <a:gd name="connsiteY4986" fmla="*/ 308256 h 3311526"/>
              <a:gd name="connsiteX4987" fmla="*/ 10105607 w 12191989"/>
              <a:gd name="connsiteY4987" fmla="*/ 306661 h 3311526"/>
              <a:gd name="connsiteX4988" fmla="*/ 10106786 w 12191989"/>
              <a:gd name="connsiteY4988" fmla="*/ 305066 h 3311526"/>
              <a:gd name="connsiteX4989" fmla="*/ 10109929 w 12191989"/>
              <a:gd name="connsiteY4989" fmla="*/ 307857 h 3311526"/>
              <a:gd name="connsiteX4990" fmla="*/ 10112287 w 12191989"/>
              <a:gd name="connsiteY4990" fmla="*/ 308654 h 3311526"/>
              <a:gd name="connsiteX4991" fmla="*/ 10113859 w 12191989"/>
              <a:gd name="connsiteY4991" fmla="*/ 308654 h 3311526"/>
              <a:gd name="connsiteX4992" fmla="*/ 10114645 w 12191989"/>
              <a:gd name="connsiteY4992" fmla="*/ 307857 h 3311526"/>
              <a:gd name="connsiteX4993" fmla="*/ 10115430 w 12191989"/>
              <a:gd name="connsiteY4993" fmla="*/ 306262 h 3311526"/>
              <a:gd name="connsiteX4994" fmla="*/ 10115430 w 12191989"/>
              <a:gd name="connsiteY4994" fmla="*/ 303870 h 3311526"/>
              <a:gd name="connsiteX4995" fmla="*/ 10114252 w 12191989"/>
              <a:gd name="connsiteY4995" fmla="*/ 297091 h 3311526"/>
              <a:gd name="connsiteX4996" fmla="*/ 10112680 w 12191989"/>
              <a:gd name="connsiteY4996" fmla="*/ 289516 h 3311526"/>
              <a:gd name="connsiteX4997" fmla="*/ 10111108 w 12191989"/>
              <a:gd name="connsiteY4997" fmla="*/ 281940 h 3311526"/>
              <a:gd name="connsiteX4998" fmla="*/ 10110715 w 12191989"/>
              <a:gd name="connsiteY4998" fmla="*/ 278750 h 3311526"/>
              <a:gd name="connsiteX4999" fmla="*/ 10110322 w 12191989"/>
              <a:gd name="connsiteY4999" fmla="*/ 275560 h 3311526"/>
              <a:gd name="connsiteX5000" fmla="*/ 10110715 w 12191989"/>
              <a:gd name="connsiteY5000" fmla="*/ 273168 h 3311526"/>
              <a:gd name="connsiteX5001" fmla="*/ 10111894 w 12191989"/>
              <a:gd name="connsiteY5001" fmla="*/ 271174 h 3311526"/>
              <a:gd name="connsiteX5002" fmla="*/ 10112680 w 12191989"/>
              <a:gd name="connsiteY5002" fmla="*/ 274763 h 3311526"/>
              <a:gd name="connsiteX5003" fmla="*/ 10113859 w 12191989"/>
              <a:gd name="connsiteY5003" fmla="*/ 275560 h 3311526"/>
              <a:gd name="connsiteX5004" fmla="*/ 10114645 w 12191989"/>
              <a:gd name="connsiteY5004" fmla="*/ 276358 h 3311526"/>
              <a:gd name="connsiteX5005" fmla="*/ 10115430 w 12191989"/>
              <a:gd name="connsiteY5005" fmla="*/ 276358 h 3311526"/>
              <a:gd name="connsiteX5006" fmla="*/ 10116216 w 12191989"/>
              <a:gd name="connsiteY5006" fmla="*/ 276358 h 3311526"/>
              <a:gd name="connsiteX5007" fmla="*/ 10117788 w 12191989"/>
              <a:gd name="connsiteY5007" fmla="*/ 274763 h 3311526"/>
              <a:gd name="connsiteX5008" fmla="*/ 10119360 w 12191989"/>
              <a:gd name="connsiteY5008" fmla="*/ 272769 h 3311526"/>
              <a:gd name="connsiteX5009" fmla="*/ 10121325 w 12191989"/>
              <a:gd name="connsiteY5009" fmla="*/ 269580 h 3311526"/>
              <a:gd name="connsiteX5010" fmla="*/ 10124468 w 12191989"/>
              <a:gd name="connsiteY5010" fmla="*/ 262004 h 3311526"/>
              <a:gd name="connsiteX5011" fmla="*/ 10128005 w 12191989"/>
              <a:gd name="connsiteY5011" fmla="*/ 254827 h 3311526"/>
              <a:gd name="connsiteX5012" fmla="*/ 10129969 w 12191989"/>
              <a:gd name="connsiteY5012" fmla="*/ 251637 h 3311526"/>
              <a:gd name="connsiteX5013" fmla="*/ 10131541 w 12191989"/>
              <a:gd name="connsiteY5013" fmla="*/ 249245 h 3311526"/>
              <a:gd name="connsiteX5014" fmla="*/ 10132720 w 12191989"/>
              <a:gd name="connsiteY5014" fmla="*/ 248049 h 3311526"/>
              <a:gd name="connsiteX5015" fmla="*/ 2735061 w 12191989"/>
              <a:gd name="connsiteY5015" fmla="*/ 246063 h 3311526"/>
              <a:gd name="connsiteX5016" fmla="*/ 2735454 w 12191989"/>
              <a:gd name="connsiteY5016" fmla="*/ 250011 h 3311526"/>
              <a:gd name="connsiteX5017" fmla="*/ 2736629 w 12191989"/>
              <a:gd name="connsiteY5017" fmla="*/ 253564 h 3311526"/>
              <a:gd name="connsiteX5018" fmla="*/ 2738196 w 12191989"/>
              <a:gd name="connsiteY5018" fmla="*/ 255932 h 3311526"/>
              <a:gd name="connsiteX5019" fmla="*/ 2739372 w 12191989"/>
              <a:gd name="connsiteY5019" fmla="*/ 258301 h 3311526"/>
              <a:gd name="connsiteX5020" fmla="*/ 2740941 w 12191989"/>
              <a:gd name="connsiteY5020" fmla="*/ 260275 h 3311526"/>
              <a:gd name="connsiteX5021" fmla="*/ 2742508 w 12191989"/>
              <a:gd name="connsiteY5021" fmla="*/ 261064 h 3311526"/>
              <a:gd name="connsiteX5022" fmla="*/ 2746036 w 12191989"/>
              <a:gd name="connsiteY5022" fmla="*/ 262644 h 3311526"/>
              <a:gd name="connsiteX5023" fmla="*/ 2749172 w 12191989"/>
              <a:gd name="connsiteY5023" fmla="*/ 263828 h 3311526"/>
              <a:gd name="connsiteX5024" fmla="*/ 2749956 w 12191989"/>
              <a:gd name="connsiteY5024" fmla="*/ 264618 h 3311526"/>
              <a:gd name="connsiteX5025" fmla="*/ 2750348 w 12191989"/>
              <a:gd name="connsiteY5025" fmla="*/ 265802 h 3311526"/>
              <a:gd name="connsiteX5026" fmla="*/ 2751132 w 12191989"/>
              <a:gd name="connsiteY5026" fmla="*/ 267381 h 3311526"/>
              <a:gd name="connsiteX5027" fmla="*/ 2751132 w 12191989"/>
              <a:gd name="connsiteY5027" fmla="*/ 268565 h 3311526"/>
              <a:gd name="connsiteX5028" fmla="*/ 2749956 w 12191989"/>
              <a:gd name="connsiteY5028" fmla="*/ 271329 h 3311526"/>
              <a:gd name="connsiteX5029" fmla="*/ 2748388 w 12191989"/>
              <a:gd name="connsiteY5029" fmla="*/ 274092 h 3311526"/>
              <a:gd name="connsiteX5030" fmla="*/ 2744860 w 12191989"/>
              <a:gd name="connsiteY5030" fmla="*/ 272118 h 3311526"/>
              <a:gd name="connsiteX5031" fmla="*/ 2742508 w 12191989"/>
              <a:gd name="connsiteY5031" fmla="*/ 271329 h 3311526"/>
              <a:gd name="connsiteX5032" fmla="*/ 2740156 w 12191989"/>
              <a:gd name="connsiteY5032" fmla="*/ 270934 h 3311526"/>
              <a:gd name="connsiteX5033" fmla="*/ 2738196 w 12191989"/>
              <a:gd name="connsiteY5033" fmla="*/ 270934 h 3311526"/>
              <a:gd name="connsiteX5034" fmla="*/ 2736629 w 12191989"/>
              <a:gd name="connsiteY5034" fmla="*/ 271329 h 3311526"/>
              <a:gd name="connsiteX5035" fmla="*/ 2735454 w 12191989"/>
              <a:gd name="connsiteY5035" fmla="*/ 272908 h 3311526"/>
              <a:gd name="connsiteX5036" fmla="*/ 2735061 w 12191989"/>
              <a:gd name="connsiteY5036" fmla="*/ 274092 h 3311526"/>
              <a:gd name="connsiteX5037" fmla="*/ 2734670 w 12191989"/>
              <a:gd name="connsiteY5037" fmla="*/ 276461 h 3311526"/>
              <a:gd name="connsiteX5038" fmla="*/ 2735061 w 12191989"/>
              <a:gd name="connsiteY5038" fmla="*/ 281198 h 3311526"/>
              <a:gd name="connsiteX5039" fmla="*/ 2736629 w 12191989"/>
              <a:gd name="connsiteY5039" fmla="*/ 287515 h 3311526"/>
              <a:gd name="connsiteX5040" fmla="*/ 2738588 w 12191989"/>
              <a:gd name="connsiteY5040" fmla="*/ 293831 h 3311526"/>
              <a:gd name="connsiteX5041" fmla="*/ 2740941 w 12191989"/>
              <a:gd name="connsiteY5041" fmla="*/ 300937 h 3311526"/>
              <a:gd name="connsiteX5042" fmla="*/ 2729573 w 12191989"/>
              <a:gd name="connsiteY5042" fmla="*/ 320676 h 3311526"/>
              <a:gd name="connsiteX5043" fmla="*/ 2726437 w 12191989"/>
              <a:gd name="connsiteY5043" fmla="*/ 317123 h 3311526"/>
              <a:gd name="connsiteX5044" fmla="*/ 2724478 w 12191989"/>
              <a:gd name="connsiteY5044" fmla="*/ 313965 h 3311526"/>
              <a:gd name="connsiteX5045" fmla="*/ 2722909 w 12191989"/>
              <a:gd name="connsiteY5045" fmla="*/ 311201 h 3311526"/>
              <a:gd name="connsiteX5046" fmla="*/ 2722125 w 12191989"/>
              <a:gd name="connsiteY5046" fmla="*/ 308043 h 3311526"/>
              <a:gd name="connsiteX5047" fmla="*/ 2721342 w 12191989"/>
              <a:gd name="connsiteY5047" fmla="*/ 304885 h 3311526"/>
              <a:gd name="connsiteX5048" fmla="*/ 2721342 w 12191989"/>
              <a:gd name="connsiteY5048" fmla="*/ 302121 h 3311526"/>
              <a:gd name="connsiteX5049" fmla="*/ 2722519 w 12191989"/>
              <a:gd name="connsiteY5049" fmla="*/ 295805 h 3311526"/>
              <a:gd name="connsiteX5050" fmla="*/ 2724085 w 12191989"/>
              <a:gd name="connsiteY5050" fmla="*/ 290278 h 3311526"/>
              <a:gd name="connsiteX5051" fmla="*/ 2724085 w 12191989"/>
              <a:gd name="connsiteY5051" fmla="*/ 287515 h 3311526"/>
              <a:gd name="connsiteX5052" fmla="*/ 2724478 w 12191989"/>
              <a:gd name="connsiteY5052" fmla="*/ 284356 h 3311526"/>
              <a:gd name="connsiteX5053" fmla="*/ 2724085 w 12191989"/>
              <a:gd name="connsiteY5053" fmla="*/ 281198 h 3311526"/>
              <a:gd name="connsiteX5054" fmla="*/ 2722909 w 12191989"/>
              <a:gd name="connsiteY5054" fmla="*/ 278435 h 3311526"/>
              <a:gd name="connsiteX5055" fmla="*/ 2722125 w 12191989"/>
              <a:gd name="connsiteY5055" fmla="*/ 275276 h 3311526"/>
              <a:gd name="connsiteX5056" fmla="*/ 2719382 w 12191989"/>
              <a:gd name="connsiteY5056" fmla="*/ 271723 h 3311526"/>
              <a:gd name="connsiteX5057" fmla="*/ 2722909 w 12191989"/>
              <a:gd name="connsiteY5057" fmla="*/ 266591 h 3311526"/>
              <a:gd name="connsiteX5058" fmla="*/ 2726046 w 12191989"/>
              <a:gd name="connsiteY5058" fmla="*/ 263828 h 3311526"/>
              <a:gd name="connsiteX5059" fmla="*/ 2728397 w 12191989"/>
              <a:gd name="connsiteY5059" fmla="*/ 262249 h 3311526"/>
              <a:gd name="connsiteX5060" fmla="*/ 2730357 w 12191989"/>
              <a:gd name="connsiteY5060" fmla="*/ 261064 h 3311526"/>
              <a:gd name="connsiteX5061" fmla="*/ 2731925 w 12191989"/>
              <a:gd name="connsiteY5061" fmla="*/ 260275 h 3311526"/>
              <a:gd name="connsiteX5062" fmla="*/ 2733102 w 12191989"/>
              <a:gd name="connsiteY5062" fmla="*/ 258301 h 3311526"/>
              <a:gd name="connsiteX5063" fmla="*/ 2733886 w 12191989"/>
              <a:gd name="connsiteY5063" fmla="*/ 253564 h 3311526"/>
              <a:gd name="connsiteX5064" fmla="*/ 3596548 w 12191989"/>
              <a:gd name="connsiteY5064" fmla="*/ 239713 h 3311526"/>
              <a:gd name="connsiteX5065" fmla="*/ 3598874 w 12191989"/>
              <a:gd name="connsiteY5065" fmla="*/ 239713 h 3311526"/>
              <a:gd name="connsiteX5066" fmla="*/ 3597324 w 12191989"/>
              <a:gd name="connsiteY5066" fmla="*/ 250340 h 3311526"/>
              <a:gd name="connsiteX5067" fmla="*/ 3595387 w 12191989"/>
              <a:gd name="connsiteY5067" fmla="*/ 261754 h 3311526"/>
              <a:gd name="connsiteX5068" fmla="*/ 3593447 w 12191989"/>
              <a:gd name="connsiteY5068" fmla="*/ 267265 h 3311526"/>
              <a:gd name="connsiteX5069" fmla="*/ 3591898 w 12191989"/>
              <a:gd name="connsiteY5069" fmla="*/ 272381 h 3311526"/>
              <a:gd name="connsiteX5070" fmla="*/ 3589958 w 12191989"/>
              <a:gd name="connsiteY5070" fmla="*/ 277105 h 3311526"/>
              <a:gd name="connsiteX5071" fmla="*/ 3587633 w 12191989"/>
              <a:gd name="connsiteY5071" fmla="*/ 281041 h 3311526"/>
              <a:gd name="connsiteX5072" fmla="*/ 3585307 w 12191989"/>
              <a:gd name="connsiteY5072" fmla="*/ 284583 h 3311526"/>
              <a:gd name="connsiteX5073" fmla="*/ 3582982 w 12191989"/>
              <a:gd name="connsiteY5073" fmla="*/ 286551 h 3311526"/>
              <a:gd name="connsiteX5074" fmla="*/ 3580266 w 12191989"/>
              <a:gd name="connsiteY5074" fmla="*/ 287338 h 3311526"/>
              <a:gd name="connsiteX5075" fmla="*/ 3578717 w 12191989"/>
              <a:gd name="connsiteY5075" fmla="*/ 287338 h 3311526"/>
              <a:gd name="connsiteX5076" fmla="*/ 3577555 w 12191989"/>
              <a:gd name="connsiteY5076" fmla="*/ 287338 h 3311526"/>
              <a:gd name="connsiteX5077" fmla="*/ 3576003 w 12191989"/>
              <a:gd name="connsiteY5077" fmla="*/ 286945 h 3311526"/>
              <a:gd name="connsiteX5078" fmla="*/ 3574454 w 12191989"/>
              <a:gd name="connsiteY5078" fmla="*/ 286157 h 3311526"/>
              <a:gd name="connsiteX5079" fmla="*/ 3571353 w 12191989"/>
              <a:gd name="connsiteY5079" fmla="*/ 282615 h 3311526"/>
              <a:gd name="connsiteX5080" fmla="*/ 3568639 w 12191989"/>
              <a:gd name="connsiteY5080" fmla="*/ 277892 h 3311526"/>
              <a:gd name="connsiteX5081" fmla="*/ 3565538 w 12191989"/>
              <a:gd name="connsiteY5081" fmla="*/ 270807 h 3311526"/>
              <a:gd name="connsiteX5082" fmla="*/ 3574066 w 12191989"/>
              <a:gd name="connsiteY5082" fmla="*/ 259786 h 3311526"/>
              <a:gd name="connsiteX5083" fmla="*/ 3577943 w 12191989"/>
              <a:gd name="connsiteY5083" fmla="*/ 254670 h 3311526"/>
              <a:gd name="connsiteX5084" fmla="*/ 3582206 w 12191989"/>
              <a:gd name="connsiteY5084" fmla="*/ 249947 h 3311526"/>
              <a:gd name="connsiteX5085" fmla="*/ 3586471 w 12191989"/>
              <a:gd name="connsiteY5085" fmla="*/ 245617 h 3311526"/>
              <a:gd name="connsiteX5086" fmla="*/ 3590346 w 12191989"/>
              <a:gd name="connsiteY5086" fmla="*/ 242075 h 3311526"/>
              <a:gd name="connsiteX5087" fmla="*/ 3592671 w 12191989"/>
              <a:gd name="connsiteY5087" fmla="*/ 241287 h 3311526"/>
              <a:gd name="connsiteX5088" fmla="*/ 3594611 w 12191989"/>
              <a:gd name="connsiteY5088" fmla="*/ 240107 h 3311526"/>
              <a:gd name="connsiteX5089" fmla="*/ 1692666 w 12191989"/>
              <a:gd name="connsiteY5089" fmla="*/ 239713 h 3311526"/>
              <a:gd name="connsiteX5090" fmla="*/ 1695841 w 12191989"/>
              <a:gd name="connsiteY5090" fmla="*/ 245937 h 3311526"/>
              <a:gd name="connsiteX5091" fmla="*/ 1698222 w 12191989"/>
              <a:gd name="connsiteY5091" fmla="*/ 250086 h 3311526"/>
              <a:gd name="connsiteX5092" fmla="*/ 1700604 w 12191989"/>
              <a:gd name="connsiteY5092" fmla="*/ 252991 h 3311526"/>
              <a:gd name="connsiteX5093" fmla="*/ 1703778 w 12191989"/>
              <a:gd name="connsiteY5093" fmla="*/ 253820 h 3311526"/>
              <a:gd name="connsiteX5094" fmla="*/ 1706160 w 12191989"/>
              <a:gd name="connsiteY5094" fmla="*/ 253820 h 3311526"/>
              <a:gd name="connsiteX5095" fmla="*/ 1709335 w 12191989"/>
              <a:gd name="connsiteY5095" fmla="*/ 253405 h 3311526"/>
              <a:gd name="connsiteX5096" fmla="*/ 1711716 w 12191989"/>
              <a:gd name="connsiteY5096" fmla="*/ 251746 h 3311526"/>
              <a:gd name="connsiteX5097" fmla="*/ 1714891 w 12191989"/>
              <a:gd name="connsiteY5097" fmla="*/ 249256 h 3311526"/>
              <a:gd name="connsiteX5098" fmla="*/ 1720447 w 12191989"/>
              <a:gd name="connsiteY5098" fmla="*/ 244277 h 3311526"/>
              <a:gd name="connsiteX5099" fmla="*/ 1723225 w 12191989"/>
              <a:gd name="connsiteY5099" fmla="*/ 242202 h 3311526"/>
              <a:gd name="connsiteX5100" fmla="*/ 1726003 w 12191989"/>
              <a:gd name="connsiteY5100" fmla="*/ 240543 h 3311526"/>
              <a:gd name="connsiteX5101" fmla="*/ 1729179 w 12191989"/>
              <a:gd name="connsiteY5101" fmla="*/ 239713 h 3311526"/>
              <a:gd name="connsiteX5102" fmla="*/ 1731560 w 12191989"/>
              <a:gd name="connsiteY5102" fmla="*/ 239713 h 3311526"/>
              <a:gd name="connsiteX5103" fmla="*/ 1734338 w 12191989"/>
              <a:gd name="connsiteY5103" fmla="*/ 241373 h 3311526"/>
              <a:gd name="connsiteX5104" fmla="*/ 1737116 w 12191989"/>
              <a:gd name="connsiteY5104" fmla="*/ 243862 h 3311526"/>
              <a:gd name="connsiteX5105" fmla="*/ 1736322 w 12191989"/>
              <a:gd name="connsiteY5105" fmla="*/ 249256 h 3311526"/>
              <a:gd name="connsiteX5106" fmla="*/ 1735925 w 12191989"/>
              <a:gd name="connsiteY5106" fmla="*/ 253820 h 3311526"/>
              <a:gd name="connsiteX5107" fmla="*/ 1736322 w 12191989"/>
              <a:gd name="connsiteY5107" fmla="*/ 257140 h 3311526"/>
              <a:gd name="connsiteX5108" fmla="*/ 1736719 w 12191989"/>
              <a:gd name="connsiteY5108" fmla="*/ 259214 h 3311526"/>
              <a:gd name="connsiteX5109" fmla="*/ 1737910 w 12191989"/>
              <a:gd name="connsiteY5109" fmla="*/ 260874 h 3311526"/>
              <a:gd name="connsiteX5110" fmla="*/ 1739100 w 12191989"/>
              <a:gd name="connsiteY5110" fmla="*/ 262119 h 3311526"/>
              <a:gd name="connsiteX5111" fmla="*/ 1741482 w 12191989"/>
              <a:gd name="connsiteY5111" fmla="*/ 262119 h 3311526"/>
              <a:gd name="connsiteX5112" fmla="*/ 1743466 w 12191989"/>
              <a:gd name="connsiteY5112" fmla="*/ 262119 h 3311526"/>
              <a:gd name="connsiteX5113" fmla="*/ 1747832 w 12191989"/>
              <a:gd name="connsiteY5113" fmla="*/ 260874 h 3311526"/>
              <a:gd name="connsiteX5114" fmla="*/ 1752594 w 12191989"/>
              <a:gd name="connsiteY5114" fmla="*/ 259214 h 3311526"/>
              <a:gd name="connsiteX5115" fmla="*/ 1754579 w 12191989"/>
              <a:gd name="connsiteY5115" fmla="*/ 258799 h 3311526"/>
              <a:gd name="connsiteX5116" fmla="*/ 1756166 w 12191989"/>
              <a:gd name="connsiteY5116" fmla="*/ 258799 h 3311526"/>
              <a:gd name="connsiteX5117" fmla="*/ 1758150 w 12191989"/>
              <a:gd name="connsiteY5117" fmla="*/ 259214 h 3311526"/>
              <a:gd name="connsiteX5118" fmla="*/ 1758944 w 12191989"/>
              <a:gd name="connsiteY5118" fmla="*/ 259629 h 3311526"/>
              <a:gd name="connsiteX5119" fmla="*/ 1756960 w 12191989"/>
              <a:gd name="connsiteY5119" fmla="*/ 263363 h 3311526"/>
              <a:gd name="connsiteX5120" fmla="*/ 1754975 w 12191989"/>
              <a:gd name="connsiteY5120" fmla="*/ 266268 h 3311526"/>
              <a:gd name="connsiteX5121" fmla="*/ 1752991 w 12191989"/>
              <a:gd name="connsiteY5121" fmla="*/ 268757 h 3311526"/>
              <a:gd name="connsiteX5122" fmla="*/ 1750610 w 12191989"/>
              <a:gd name="connsiteY5122" fmla="*/ 270832 h 3311526"/>
              <a:gd name="connsiteX5123" fmla="*/ 1747832 w 12191989"/>
              <a:gd name="connsiteY5123" fmla="*/ 272907 h 3311526"/>
              <a:gd name="connsiteX5124" fmla="*/ 1745451 w 12191989"/>
              <a:gd name="connsiteY5124" fmla="*/ 274151 h 3311526"/>
              <a:gd name="connsiteX5125" fmla="*/ 1742672 w 12191989"/>
              <a:gd name="connsiteY5125" fmla="*/ 274981 h 3311526"/>
              <a:gd name="connsiteX5126" fmla="*/ 1739894 w 12191989"/>
              <a:gd name="connsiteY5126" fmla="*/ 275811 h 3311526"/>
              <a:gd name="connsiteX5127" fmla="*/ 1734338 w 12191989"/>
              <a:gd name="connsiteY5127" fmla="*/ 276226 h 3311526"/>
              <a:gd name="connsiteX5128" fmla="*/ 1727988 w 12191989"/>
              <a:gd name="connsiteY5128" fmla="*/ 275811 h 3311526"/>
              <a:gd name="connsiteX5129" fmla="*/ 1722035 w 12191989"/>
              <a:gd name="connsiteY5129" fmla="*/ 273736 h 3311526"/>
              <a:gd name="connsiteX5130" fmla="*/ 1716479 w 12191989"/>
              <a:gd name="connsiteY5130" fmla="*/ 271662 h 3311526"/>
              <a:gd name="connsiteX5131" fmla="*/ 1710922 w 12191989"/>
              <a:gd name="connsiteY5131" fmla="*/ 268343 h 3311526"/>
              <a:gd name="connsiteX5132" fmla="*/ 1705763 w 12191989"/>
              <a:gd name="connsiteY5132" fmla="*/ 264608 h 3311526"/>
              <a:gd name="connsiteX5133" fmla="*/ 1701794 w 12191989"/>
              <a:gd name="connsiteY5133" fmla="*/ 260459 h 3311526"/>
              <a:gd name="connsiteX5134" fmla="*/ 1697825 w 12191989"/>
              <a:gd name="connsiteY5134" fmla="*/ 255895 h 3311526"/>
              <a:gd name="connsiteX5135" fmla="*/ 1695047 w 12191989"/>
              <a:gd name="connsiteY5135" fmla="*/ 251746 h 3311526"/>
              <a:gd name="connsiteX5136" fmla="*/ 1693063 w 12191989"/>
              <a:gd name="connsiteY5136" fmla="*/ 247596 h 3311526"/>
              <a:gd name="connsiteX5137" fmla="*/ 1692269 w 12191989"/>
              <a:gd name="connsiteY5137" fmla="*/ 243447 h 3311526"/>
              <a:gd name="connsiteX5138" fmla="*/ 1692666 w 12191989"/>
              <a:gd name="connsiteY5138" fmla="*/ 241788 h 3311526"/>
              <a:gd name="connsiteX5139" fmla="*/ 3271057 w 12191989"/>
              <a:gd name="connsiteY5139" fmla="*/ 230188 h 3311526"/>
              <a:gd name="connsiteX5140" fmla="*/ 3273812 w 12191989"/>
              <a:gd name="connsiteY5140" fmla="*/ 238180 h 3311526"/>
              <a:gd name="connsiteX5141" fmla="*/ 3276567 w 12191989"/>
              <a:gd name="connsiteY5141" fmla="*/ 244972 h 3311526"/>
              <a:gd name="connsiteX5142" fmla="*/ 3279322 w 12191989"/>
              <a:gd name="connsiteY5142" fmla="*/ 249767 h 3311526"/>
              <a:gd name="connsiteX5143" fmla="*/ 3282470 w 12191989"/>
              <a:gd name="connsiteY5143" fmla="*/ 252964 h 3311526"/>
              <a:gd name="connsiteX5144" fmla="*/ 3284833 w 12191989"/>
              <a:gd name="connsiteY5144" fmla="*/ 255361 h 3311526"/>
              <a:gd name="connsiteX5145" fmla="*/ 3287981 w 12191989"/>
              <a:gd name="connsiteY5145" fmla="*/ 256560 h 3311526"/>
              <a:gd name="connsiteX5146" fmla="*/ 3291130 w 12191989"/>
              <a:gd name="connsiteY5146" fmla="*/ 256560 h 3311526"/>
              <a:gd name="connsiteX5147" fmla="*/ 3293885 w 12191989"/>
              <a:gd name="connsiteY5147" fmla="*/ 256161 h 3311526"/>
              <a:gd name="connsiteX5148" fmla="*/ 3297034 w 12191989"/>
              <a:gd name="connsiteY5148" fmla="*/ 254562 h 3311526"/>
              <a:gd name="connsiteX5149" fmla="*/ 3300183 w 12191989"/>
              <a:gd name="connsiteY5149" fmla="*/ 252564 h 3311526"/>
              <a:gd name="connsiteX5150" fmla="*/ 3306087 w 12191989"/>
              <a:gd name="connsiteY5150" fmla="*/ 248569 h 3311526"/>
              <a:gd name="connsiteX5151" fmla="*/ 3311990 w 12191989"/>
              <a:gd name="connsiteY5151" fmla="*/ 243774 h 3311526"/>
              <a:gd name="connsiteX5152" fmla="*/ 3315139 w 12191989"/>
              <a:gd name="connsiteY5152" fmla="*/ 242175 h 3311526"/>
              <a:gd name="connsiteX5153" fmla="*/ 3318288 w 12191989"/>
              <a:gd name="connsiteY5153" fmla="*/ 240577 h 3311526"/>
              <a:gd name="connsiteX5154" fmla="*/ 3317107 w 12191989"/>
              <a:gd name="connsiteY5154" fmla="*/ 245372 h 3311526"/>
              <a:gd name="connsiteX5155" fmla="*/ 3316713 w 12191989"/>
              <a:gd name="connsiteY5155" fmla="*/ 249368 h 3311526"/>
              <a:gd name="connsiteX5156" fmla="*/ 3317107 w 12191989"/>
              <a:gd name="connsiteY5156" fmla="*/ 254163 h 3311526"/>
              <a:gd name="connsiteX5157" fmla="*/ 3318288 w 12191989"/>
              <a:gd name="connsiteY5157" fmla="*/ 258158 h 3311526"/>
              <a:gd name="connsiteX5158" fmla="*/ 3320256 w 12191989"/>
              <a:gd name="connsiteY5158" fmla="*/ 267349 h 3311526"/>
              <a:gd name="connsiteX5159" fmla="*/ 3320650 w 12191989"/>
              <a:gd name="connsiteY5159" fmla="*/ 271344 h 3311526"/>
              <a:gd name="connsiteX5160" fmla="*/ 3321043 w 12191989"/>
              <a:gd name="connsiteY5160" fmla="*/ 276140 h 3311526"/>
              <a:gd name="connsiteX5161" fmla="*/ 3318681 w 12191989"/>
              <a:gd name="connsiteY5161" fmla="*/ 278537 h 3311526"/>
              <a:gd name="connsiteX5162" fmla="*/ 3315533 w 12191989"/>
              <a:gd name="connsiteY5162" fmla="*/ 280934 h 3311526"/>
              <a:gd name="connsiteX5163" fmla="*/ 3312777 w 12191989"/>
              <a:gd name="connsiteY5163" fmla="*/ 282533 h 3311526"/>
              <a:gd name="connsiteX5164" fmla="*/ 3309629 w 12191989"/>
              <a:gd name="connsiteY5164" fmla="*/ 283332 h 3311526"/>
              <a:gd name="connsiteX5165" fmla="*/ 3306480 w 12191989"/>
              <a:gd name="connsiteY5165" fmla="*/ 283731 h 3311526"/>
              <a:gd name="connsiteX5166" fmla="*/ 3303725 w 12191989"/>
              <a:gd name="connsiteY5166" fmla="*/ 283731 h 3311526"/>
              <a:gd name="connsiteX5167" fmla="*/ 3300576 w 12191989"/>
              <a:gd name="connsiteY5167" fmla="*/ 283332 h 3311526"/>
              <a:gd name="connsiteX5168" fmla="*/ 3297034 w 12191989"/>
              <a:gd name="connsiteY5168" fmla="*/ 282133 h 3311526"/>
              <a:gd name="connsiteX5169" fmla="*/ 3290343 w 12191989"/>
              <a:gd name="connsiteY5169" fmla="*/ 278937 h 3311526"/>
              <a:gd name="connsiteX5170" fmla="*/ 3284045 w 12191989"/>
              <a:gd name="connsiteY5170" fmla="*/ 274941 h 3311526"/>
              <a:gd name="connsiteX5171" fmla="*/ 3270270 w 12191989"/>
              <a:gd name="connsiteY5171" fmla="*/ 266949 h 3311526"/>
              <a:gd name="connsiteX5172" fmla="*/ 3264365 w 12191989"/>
              <a:gd name="connsiteY5172" fmla="*/ 262554 h 3311526"/>
              <a:gd name="connsiteX5173" fmla="*/ 3258462 w 12191989"/>
              <a:gd name="connsiteY5173" fmla="*/ 260156 h 3311526"/>
              <a:gd name="connsiteX5174" fmla="*/ 3255706 w 12191989"/>
              <a:gd name="connsiteY5174" fmla="*/ 258958 h 3311526"/>
              <a:gd name="connsiteX5175" fmla="*/ 3253345 w 12191989"/>
              <a:gd name="connsiteY5175" fmla="*/ 258558 h 3311526"/>
              <a:gd name="connsiteX5176" fmla="*/ 3250590 w 12191989"/>
              <a:gd name="connsiteY5176" fmla="*/ 258558 h 3311526"/>
              <a:gd name="connsiteX5177" fmla="*/ 3248228 w 12191989"/>
              <a:gd name="connsiteY5177" fmla="*/ 258958 h 3311526"/>
              <a:gd name="connsiteX5178" fmla="*/ 3246260 w 12191989"/>
              <a:gd name="connsiteY5178" fmla="*/ 260156 h 3311526"/>
              <a:gd name="connsiteX5179" fmla="*/ 3244292 w 12191989"/>
              <a:gd name="connsiteY5179" fmla="*/ 262154 h 3311526"/>
              <a:gd name="connsiteX5180" fmla="*/ 3242324 w 12191989"/>
              <a:gd name="connsiteY5180" fmla="*/ 264152 h 3311526"/>
              <a:gd name="connsiteX5181" fmla="*/ 3240749 w 12191989"/>
              <a:gd name="connsiteY5181" fmla="*/ 267748 h 3311526"/>
              <a:gd name="connsiteX5182" fmla="*/ 3239175 w 12191989"/>
              <a:gd name="connsiteY5182" fmla="*/ 271344 h 3311526"/>
              <a:gd name="connsiteX5183" fmla="*/ 3237994 w 12191989"/>
              <a:gd name="connsiteY5183" fmla="*/ 276539 h 3311526"/>
              <a:gd name="connsiteX5184" fmla="*/ 3237207 w 12191989"/>
              <a:gd name="connsiteY5184" fmla="*/ 282133 h 3311526"/>
              <a:gd name="connsiteX5185" fmla="*/ 3236814 w 12191989"/>
              <a:gd name="connsiteY5185" fmla="*/ 288926 h 3311526"/>
              <a:gd name="connsiteX5186" fmla="*/ 3233271 w 12191989"/>
              <a:gd name="connsiteY5186" fmla="*/ 283731 h 3311526"/>
              <a:gd name="connsiteX5187" fmla="*/ 3229729 w 12191989"/>
              <a:gd name="connsiteY5187" fmla="*/ 280135 h 3311526"/>
              <a:gd name="connsiteX5188" fmla="*/ 3226187 w 12191989"/>
              <a:gd name="connsiteY5188" fmla="*/ 277338 h 3311526"/>
              <a:gd name="connsiteX5189" fmla="*/ 3222644 w 12191989"/>
              <a:gd name="connsiteY5189" fmla="*/ 276140 h 3311526"/>
              <a:gd name="connsiteX5190" fmla="*/ 3218708 w 12191989"/>
              <a:gd name="connsiteY5190" fmla="*/ 275340 h 3311526"/>
              <a:gd name="connsiteX5191" fmla="*/ 3215166 w 12191989"/>
              <a:gd name="connsiteY5191" fmla="*/ 275340 h 3311526"/>
              <a:gd name="connsiteX5192" fmla="*/ 3211623 w 12191989"/>
              <a:gd name="connsiteY5192" fmla="*/ 276140 h 3311526"/>
              <a:gd name="connsiteX5193" fmla="*/ 3207294 w 12191989"/>
              <a:gd name="connsiteY5193" fmla="*/ 277338 h 3311526"/>
              <a:gd name="connsiteX5194" fmla="*/ 3200603 w 12191989"/>
              <a:gd name="connsiteY5194" fmla="*/ 280135 h 3311526"/>
              <a:gd name="connsiteX5195" fmla="*/ 3192731 w 12191989"/>
              <a:gd name="connsiteY5195" fmla="*/ 283332 h 3311526"/>
              <a:gd name="connsiteX5196" fmla="*/ 3189189 w 12191989"/>
              <a:gd name="connsiteY5196" fmla="*/ 284131 h 3311526"/>
              <a:gd name="connsiteX5197" fmla="*/ 3185253 w 12191989"/>
              <a:gd name="connsiteY5197" fmla="*/ 284531 h 3311526"/>
              <a:gd name="connsiteX5198" fmla="*/ 3181710 w 12191989"/>
              <a:gd name="connsiteY5198" fmla="*/ 284531 h 3311526"/>
              <a:gd name="connsiteX5199" fmla="*/ 3178168 w 12191989"/>
              <a:gd name="connsiteY5199" fmla="*/ 283731 h 3311526"/>
              <a:gd name="connsiteX5200" fmla="*/ 3180136 w 12191989"/>
              <a:gd name="connsiteY5200" fmla="*/ 278537 h 3311526"/>
              <a:gd name="connsiteX5201" fmla="*/ 3182891 w 12191989"/>
              <a:gd name="connsiteY5201" fmla="*/ 274541 h 3311526"/>
              <a:gd name="connsiteX5202" fmla="*/ 3184859 w 12191989"/>
              <a:gd name="connsiteY5202" fmla="*/ 271344 h 3311526"/>
              <a:gd name="connsiteX5203" fmla="*/ 3186827 w 12191989"/>
              <a:gd name="connsiteY5203" fmla="*/ 269347 h 3311526"/>
              <a:gd name="connsiteX5204" fmla="*/ 3188795 w 12191989"/>
              <a:gd name="connsiteY5204" fmla="*/ 267748 h 3311526"/>
              <a:gd name="connsiteX5205" fmla="*/ 3190763 w 12191989"/>
              <a:gd name="connsiteY5205" fmla="*/ 267349 h 3311526"/>
              <a:gd name="connsiteX5206" fmla="*/ 3192731 w 12191989"/>
              <a:gd name="connsiteY5206" fmla="*/ 267349 h 3311526"/>
              <a:gd name="connsiteX5207" fmla="*/ 3194699 w 12191989"/>
              <a:gd name="connsiteY5207" fmla="*/ 267349 h 3311526"/>
              <a:gd name="connsiteX5208" fmla="*/ 3199422 w 12191989"/>
              <a:gd name="connsiteY5208" fmla="*/ 268148 h 3311526"/>
              <a:gd name="connsiteX5209" fmla="*/ 3203358 w 12191989"/>
              <a:gd name="connsiteY5209" fmla="*/ 269347 h 3311526"/>
              <a:gd name="connsiteX5210" fmla="*/ 3205326 w 12191989"/>
              <a:gd name="connsiteY5210" fmla="*/ 269347 h 3311526"/>
              <a:gd name="connsiteX5211" fmla="*/ 3207294 w 12191989"/>
              <a:gd name="connsiteY5211" fmla="*/ 268947 h 3311526"/>
              <a:gd name="connsiteX5212" fmla="*/ 3209656 w 12191989"/>
              <a:gd name="connsiteY5212" fmla="*/ 267748 h 3311526"/>
              <a:gd name="connsiteX5213" fmla="*/ 3211623 w 12191989"/>
              <a:gd name="connsiteY5213" fmla="*/ 265750 h 3311526"/>
              <a:gd name="connsiteX5214" fmla="*/ 3207294 w 12191989"/>
              <a:gd name="connsiteY5214" fmla="*/ 256960 h 3311526"/>
              <a:gd name="connsiteX5215" fmla="*/ 3203358 w 12191989"/>
              <a:gd name="connsiteY5215" fmla="*/ 247769 h 3311526"/>
              <a:gd name="connsiteX5216" fmla="*/ 3201390 w 12191989"/>
              <a:gd name="connsiteY5216" fmla="*/ 243374 h 3311526"/>
              <a:gd name="connsiteX5217" fmla="*/ 3200603 w 12191989"/>
              <a:gd name="connsiteY5217" fmla="*/ 239378 h 3311526"/>
              <a:gd name="connsiteX5218" fmla="*/ 3200603 w 12191989"/>
              <a:gd name="connsiteY5218" fmla="*/ 234583 h 3311526"/>
              <a:gd name="connsiteX5219" fmla="*/ 3200996 w 12191989"/>
              <a:gd name="connsiteY5219" fmla="*/ 232586 h 3311526"/>
              <a:gd name="connsiteX5220" fmla="*/ 3201390 w 12191989"/>
              <a:gd name="connsiteY5220" fmla="*/ 230588 h 3311526"/>
              <a:gd name="connsiteX5221" fmla="*/ 3206113 w 12191989"/>
              <a:gd name="connsiteY5221" fmla="*/ 230987 h 3311526"/>
              <a:gd name="connsiteX5222" fmla="*/ 3210049 w 12191989"/>
              <a:gd name="connsiteY5222" fmla="*/ 232186 h 3311526"/>
              <a:gd name="connsiteX5223" fmla="*/ 3218708 w 12191989"/>
              <a:gd name="connsiteY5223" fmla="*/ 234983 h 3311526"/>
              <a:gd name="connsiteX5224" fmla="*/ 3226974 w 12191989"/>
              <a:gd name="connsiteY5224" fmla="*/ 237780 h 3311526"/>
              <a:gd name="connsiteX5225" fmla="*/ 3236027 w 12191989"/>
              <a:gd name="connsiteY5225" fmla="*/ 240177 h 3311526"/>
              <a:gd name="connsiteX5226" fmla="*/ 3240356 w 12191989"/>
              <a:gd name="connsiteY5226" fmla="*/ 241376 h 3311526"/>
              <a:gd name="connsiteX5227" fmla="*/ 3244686 w 12191989"/>
              <a:gd name="connsiteY5227" fmla="*/ 241776 h 3311526"/>
              <a:gd name="connsiteX5228" fmla="*/ 3248622 w 12191989"/>
              <a:gd name="connsiteY5228" fmla="*/ 241376 h 3311526"/>
              <a:gd name="connsiteX5229" fmla="*/ 3253345 w 12191989"/>
              <a:gd name="connsiteY5229" fmla="*/ 240577 h 3311526"/>
              <a:gd name="connsiteX5230" fmla="*/ 3257674 w 12191989"/>
              <a:gd name="connsiteY5230" fmla="*/ 239378 h 3311526"/>
              <a:gd name="connsiteX5231" fmla="*/ 3262397 w 12191989"/>
              <a:gd name="connsiteY5231" fmla="*/ 236981 h 3311526"/>
              <a:gd name="connsiteX5232" fmla="*/ 3266333 w 12191989"/>
              <a:gd name="connsiteY5232" fmla="*/ 234184 h 3311526"/>
              <a:gd name="connsiteX5233" fmla="*/ 3636081 w 12191989"/>
              <a:gd name="connsiteY5233" fmla="*/ 228600 h 3311526"/>
              <a:gd name="connsiteX5234" fmla="*/ 3639640 w 12191989"/>
              <a:gd name="connsiteY5234" fmla="*/ 229398 h 3311526"/>
              <a:gd name="connsiteX5235" fmla="*/ 3642013 w 12191989"/>
              <a:gd name="connsiteY5235" fmla="*/ 230196 h 3311526"/>
              <a:gd name="connsiteX5236" fmla="*/ 3643595 w 12191989"/>
              <a:gd name="connsiteY5236" fmla="*/ 231793 h 3311526"/>
              <a:gd name="connsiteX5237" fmla="*/ 3644781 w 12191989"/>
              <a:gd name="connsiteY5237" fmla="*/ 233788 h 3311526"/>
              <a:gd name="connsiteX5238" fmla="*/ 3645176 w 12191989"/>
              <a:gd name="connsiteY5238" fmla="*/ 236582 h 3311526"/>
              <a:gd name="connsiteX5239" fmla="*/ 3645176 w 12191989"/>
              <a:gd name="connsiteY5239" fmla="*/ 239376 h 3311526"/>
              <a:gd name="connsiteX5240" fmla="*/ 3643991 w 12191989"/>
              <a:gd name="connsiteY5240" fmla="*/ 246160 h 3311526"/>
              <a:gd name="connsiteX5241" fmla="*/ 3642804 w 12191989"/>
              <a:gd name="connsiteY5241" fmla="*/ 253743 h 3311526"/>
              <a:gd name="connsiteX5242" fmla="*/ 3642013 w 12191989"/>
              <a:gd name="connsiteY5242" fmla="*/ 257734 h 3311526"/>
              <a:gd name="connsiteX5243" fmla="*/ 3641617 w 12191989"/>
              <a:gd name="connsiteY5243" fmla="*/ 262124 h 3311526"/>
              <a:gd name="connsiteX5244" fmla="*/ 3641617 w 12191989"/>
              <a:gd name="connsiteY5244" fmla="*/ 266115 h 3311526"/>
              <a:gd name="connsiteX5245" fmla="*/ 3642804 w 12191989"/>
              <a:gd name="connsiteY5245" fmla="*/ 270106 h 3311526"/>
              <a:gd name="connsiteX5246" fmla="*/ 3643595 w 12191989"/>
              <a:gd name="connsiteY5246" fmla="*/ 274097 h 3311526"/>
              <a:gd name="connsiteX5247" fmla="*/ 3645572 w 12191989"/>
              <a:gd name="connsiteY5247" fmla="*/ 277689 h 3311526"/>
              <a:gd name="connsiteX5248" fmla="*/ 3647155 w 12191989"/>
              <a:gd name="connsiteY5248" fmla="*/ 274496 h 3311526"/>
              <a:gd name="connsiteX5249" fmla="*/ 3648736 w 12191989"/>
              <a:gd name="connsiteY5249" fmla="*/ 272500 h 3311526"/>
              <a:gd name="connsiteX5250" fmla="*/ 3650318 w 12191989"/>
              <a:gd name="connsiteY5250" fmla="*/ 270505 h 3311526"/>
              <a:gd name="connsiteX5251" fmla="*/ 3651899 w 12191989"/>
              <a:gd name="connsiteY5251" fmla="*/ 268909 h 3311526"/>
              <a:gd name="connsiteX5252" fmla="*/ 3653878 w 12191989"/>
              <a:gd name="connsiteY5252" fmla="*/ 268110 h 3311526"/>
              <a:gd name="connsiteX5253" fmla="*/ 3655459 w 12191989"/>
              <a:gd name="connsiteY5253" fmla="*/ 266913 h 3311526"/>
              <a:gd name="connsiteX5254" fmla="*/ 3658622 w 12191989"/>
              <a:gd name="connsiteY5254" fmla="*/ 266514 h 3311526"/>
              <a:gd name="connsiteX5255" fmla="*/ 3662181 w 12191989"/>
              <a:gd name="connsiteY5255" fmla="*/ 266913 h 3311526"/>
              <a:gd name="connsiteX5256" fmla="*/ 3665347 w 12191989"/>
              <a:gd name="connsiteY5256" fmla="*/ 268509 h 3311526"/>
              <a:gd name="connsiteX5257" fmla="*/ 3672466 w 12191989"/>
              <a:gd name="connsiteY5257" fmla="*/ 271702 h 3311526"/>
              <a:gd name="connsiteX5258" fmla="*/ 3675629 w 12191989"/>
              <a:gd name="connsiteY5258" fmla="*/ 273299 h 3311526"/>
              <a:gd name="connsiteX5259" fmla="*/ 3678397 w 12191989"/>
              <a:gd name="connsiteY5259" fmla="*/ 274496 h 3311526"/>
              <a:gd name="connsiteX5260" fmla="*/ 3681561 w 12191989"/>
              <a:gd name="connsiteY5260" fmla="*/ 274496 h 3311526"/>
              <a:gd name="connsiteX5261" fmla="*/ 3683144 w 12191989"/>
              <a:gd name="connsiteY5261" fmla="*/ 274496 h 3311526"/>
              <a:gd name="connsiteX5262" fmla="*/ 3683933 w 12191989"/>
              <a:gd name="connsiteY5262" fmla="*/ 274097 h 3311526"/>
              <a:gd name="connsiteX5263" fmla="*/ 3685120 w 12191989"/>
              <a:gd name="connsiteY5263" fmla="*/ 273299 h 3311526"/>
              <a:gd name="connsiteX5264" fmla="*/ 3685912 w 12191989"/>
              <a:gd name="connsiteY5264" fmla="*/ 271702 h 3311526"/>
              <a:gd name="connsiteX5265" fmla="*/ 3688284 w 12191989"/>
              <a:gd name="connsiteY5265" fmla="*/ 268110 h 3311526"/>
              <a:gd name="connsiteX5266" fmla="*/ 3689471 w 12191989"/>
              <a:gd name="connsiteY5266" fmla="*/ 262523 h 3311526"/>
              <a:gd name="connsiteX5267" fmla="*/ 3690658 w 12191989"/>
              <a:gd name="connsiteY5267" fmla="*/ 254142 h 3311526"/>
              <a:gd name="connsiteX5268" fmla="*/ 3691843 w 12191989"/>
              <a:gd name="connsiteY5268" fmla="*/ 262124 h 3311526"/>
              <a:gd name="connsiteX5269" fmla="*/ 3692635 w 12191989"/>
              <a:gd name="connsiteY5269" fmla="*/ 268110 h 3311526"/>
              <a:gd name="connsiteX5270" fmla="*/ 3694217 w 12191989"/>
              <a:gd name="connsiteY5270" fmla="*/ 272500 h 3311526"/>
              <a:gd name="connsiteX5271" fmla="*/ 3696194 w 12191989"/>
              <a:gd name="connsiteY5271" fmla="*/ 275693 h 3311526"/>
              <a:gd name="connsiteX5272" fmla="*/ 3698171 w 12191989"/>
              <a:gd name="connsiteY5272" fmla="*/ 277290 h 3311526"/>
              <a:gd name="connsiteX5273" fmla="*/ 3700149 w 12191989"/>
              <a:gd name="connsiteY5273" fmla="*/ 278088 h 3311526"/>
              <a:gd name="connsiteX5274" fmla="*/ 3702126 w 12191989"/>
              <a:gd name="connsiteY5274" fmla="*/ 279285 h 3311526"/>
              <a:gd name="connsiteX5275" fmla="*/ 3704895 w 12191989"/>
              <a:gd name="connsiteY5275" fmla="*/ 279285 h 3311526"/>
              <a:gd name="connsiteX5276" fmla="*/ 3710035 w 12191989"/>
              <a:gd name="connsiteY5276" fmla="*/ 279684 h 3311526"/>
              <a:gd name="connsiteX5277" fmla="*/ 3712408 w 12191989"/>
              <a:gd name="connsiteY5277" fmla="*/ 280482 h 3311526"/>
              <a:gd name="connsiteX5278" fmla="*/ 3715573 w 12191989"/>
              <a:gd name="connsiteY5278" fmla="*/ 281680 h 3311526"/>
              <a:gd name="connsiteX5279" fmla="*/ 3717945 w 12191989"/>
              <a:gd name="connsiteY5279" fmla="*/ 284074 h 3311526"/>
              <a:gd name="connsiteX5280" fmla="*/ 3721109 w 12191989"/>
              <a:gd name="connsiteY5280" fmla="*/ 287267 h 3311526"/>
              <a:gd name="connsiteX5281" fmla="*/ 3723481 w 12191989"/>
              <a:gd name="connsiteY5281" fmla="*/ 292056 h 3311526"/>
              <a:gd name="connsiteX5282" fmla="*/ 3725856 w 12191989"/>
              <a:gd name="connsiteY5282" fmla="*/ 298841 h 3311526"/>
              <a:gd name="connsiteX5283" fmla="*/ 3719528 w 12191989"/>
              <a:gd name="connsiteY5283" fmla="*/ 299639 h 3311526"/>
              <a:gd name="connsiteX5284" fmla="*/ 3712014 w 12191989"/>
              <a:gd name="connsiteY5284" fmla="*/ 300038 h 3311526"/>
              <a:gd name="connsiteX5285" fmla="*/ 3704500 w 12191989"/>
              <a:gd name="connsiteY5285" fmla="*/ 300038 h 3311526"/>
              <a:gd name="connsiteX5286" fmla="*/ 3696590 w 12191989"/>
              <a:gd name="connsiteY5286" fmla="*/ 300038 h 3311526"/>
              <a:gd name="connsiteX5287" fmla="*/ 3688679 w 12191989"/>
              <a:gd name="connsiteY5287" fmla="*/ 299639 h 3311526"/>
              <a:gd name="connsiteX5288" fmla="*/ 3680374 w 12191989"/>
              <a:gd name="connsiteY5288" fmla="*/ 299240 h 3311526"/>
              <a:gd name="connsiteX5289" fmla="*/ 3672466 w 12191989"/>
              <a:gd name="connsiteY5289" fmla="*/ 298042 h 3311526"/>
              <a:gd name="connsiteX5290" fmla="*/ 3664951 w 12191989"/>
              <a:gd name="connsiteY5290" fmla="*/ 296446 h 3311526"/>
              <a:gd name="connsiteX5291" fmla="*/ 3656646 w 12191989"/>
              <a:gd name="connsiteY5291" fmla="*/ 294451 h 3311526"/>
              <a:gd name="connsiteX5292" fmla="*/ 3649131 w 12191989"/>
              <a:gd name="connsiteY5292" fmla="*/ 292056 h 3311526"/>
              <a:gd name="connsiteX5293" fmla="*/ 3642013 w 12191989"/>
              <a:gd name="connsiteY5293" fmla="*/ 289661 h 3311526"/>
              <a:gd name="connsiteX5294" fmla="*/ 3634894 w 12191989"/>
              <a:gd name="connsiteY5294" fmla="*/ 286070 h 3311526"/>
              <a:gd name="connsiteX5295" fmla="*/ 3628962 w 12191989"/>
              <a:gd name="connsiteY5295" fmla="*/ 282478 h 3311526"/>
              <a:gd name="connsiteX5296" fmla="*/ 3623029 w 12191989"/>
              <a:gd name="connsiteY5296" fmla="*/ 277689 h 3311526"/>
              <a:gd name="connsiteX5297" fmla="*/ 3617889 w 12191989"/>
              <a:gd name="connsiteY5297" fmla="*/ 273299 h 3311526"/>
              <a:gd name="connsiteX5298" fmla="*/ 3613142 w 12191989"/>
              <a:gd name="connsiteY5298" fmla="*/ 268110 h 3311526"/>
              <a:gd name="connsiteX5299" fmla="*/ 3619470 w 12191989"/>
              <a:gd name="connsiteY5299" fmla="*/ 268909 h 3311526"/>
              <a:gd name="connsiteX5300" fmla="*/ 3622239 w 12191989"/>
              <a:gd name="connsiteY5300" fmla="*/ 268909 h 3311526"/>
              <a:gd name="connsiteX5301" fmla="*/ 3625403 w 12191989"/>
              <a:gd name="connsiteY5301" fmla="*/ 268909 h 3311526"/>
              <a:gd name="connsiteX5302" fmla="*/ 3627775 w 12191989"/>
              <a:gd name="connsiteY5302" fmla="*/ 268110 h 3311526"/>
              <a:gd name="connsiteX5303" fmla="*/ 3630148 w 12191989"/>
              <a:gd name="connsiteY5303" fmla="*/ 266913 h 3311526"/>
              <a:gd name="connsiteX5304" fmla="*/ 3632126 w 12191989"/>
              <a:gd name="connsiteY5304" fmla="*/ 266115 h 3311526"/>
              <a:gd name="connsiteX5305" fmla="*/ 3633707 w 12191989"/>
              <a:gd name="connsiteY5305" fmla="*/ 264120 h 3311526"/>
              <a:gd name="connsiteX5306" fmla="*/ 3634894 w 12191989"/>
              <a:gd name="connsiteY5306" fmla="*/ 261326 h 3311526"/>
              <a:gd name="connsiteX5307" fmla="*/ 3636081 w 12191989"/>
              <a:gd name="connsiteY5307" fmla="*/ 258532 h 3311526"/>
              <a:gd name="connsiteX5308" fmla="*/ 3636871 w 12191989"/>
              <a:gd name="connsiteY5308" fmla="*/ 254940 h 3311526"/>
              <a:gd name="connsiteX5309" fmla="*/ 3637662 w 12191989"/>
              <a:gd name="connsiteY5309" fmla="*/ 251348 h 3311526"/>
              <a:gd name="connsiteX5310" fmla="*/ 3637662 w 12191989"/>
              <a:gd name="connsiteY5310" fmla="*/ 246160 h 3311526"/>
              <a:gd name="connsiteX5311" fmla="*/ 3637662 w 12191989"/>
              <a:gd name="connsiteY5311" fmla="*/ 240972 h 3311526"/>
              <a:gd name="connsiteX5312" fmla="*/ 3434507 w 12191989"/>
              <a:gd name="connsiteY5312" fmla="*/ 217488 h 3311526"/>
              <a:gd name="connsiteX5313" fmla="*/ 3438143 w 12191989"/>
              <a:gd name="connsiteY5313" fmla="*/ 217488 h 3311526"/>
              <a:gd name="connsiteX5314" fmla="*/ 3441780 w 12191989"/>
              <a:gd name="connsiteY5314" fmla="*/ 217885 h 3311526"/>
              <a:gd name="connsiteX5315" fmla="*/ 3445417 w 12191989"/>
              <a:gd name="connsiteY5315" fmla="*/ 218679 h 3311526"/>
              <a:gd name="connsiteX5316" fmla="*/ 3448649 w 12191989"/>
              <a:gd name="connsiteY5316" fmla="*/ 219869 h 3311526"/>
              <a:gd name="connsiteX5317" fmla="*/ 3451883 w 12191989"/>
              <a:gd name="connsiteY5317" fmla="*/ 221854 h 3311526"/>
              <a:gd name="connsiteX5318" fmla="*/ 3454307 w 12191989"/>
              <a:gd name="connsiteY5318" fmla="*/ 223838 h 3311526"/>
              <a:gd name="connsiteX5319" fmla="*/ 3456327 w 12191989"/>
              <a:gd name="connsiteY5319" fmla="*/ 227013 h 3311526"/>
              <a:gd name="connsiteX5320" fmla="*/ 3457943 w 12191989"/>
              <a:gd name="connsiteY5320" fmla="*/ 230585 h 3311526"/>
              <a:gd name="connsiteX5321" fmla="*/ 3459156 w 12191989"/>
              <a:gd name="connsiteY5321" fmla="*/ 234554 h 3311526"/>
              <a:gd name="connsiteX5322" fmla="*/ 3459156 w 12191989"/>
              <a:gd name="connsiteY5322" fmla="*/ 239713 h 3311526"/>
              <a:gd name="connsiteX5323" fmla="*/ 3448246 w 12191989"/>
              <a:gd name="connsiteY5323" fmla="*/ 236935 h 3311526"/>
              <a:gd name="connsiteX5324" fmla="*/ 3436930 w 12191989"/>
              <a:gd name="connsiteY5324" fmla="*/ 232966 h 3311526"/>
              <a:gd name="connsiteX5325" fmla="*/ 3430870 w 12191989"/>
              <a:gd name="connsiteY5325" fmla="*/ 230982 h 3311526"/>
              <a:gd name="connsiteX5326" fmla="*/ 3426020 w 12191989"/>
              <a:gd name="connsiteY5326" fmla="*/ 228601 h 3311526"/>
              <a:gd name="connsiteX5327" fmla="*/ 3420363 w 12191989"/>
              <a:gd name="connsiteY5327" fmla="*/ 225425 h 3311526"/>
              <a:gd name="connsiteX5328" fmla="*/ 3414706 w 12191989"/>
              <a:gd name="connsiteY5328" fmla="*/ 221854 h 3311526"/>
              <a:gd name="connsiteX5329" fmla="*/ 3420363 w 12191989"/>
              <a:gd name="connsiteY5329" fmla="*/ 219869 h 3311526"/>
              <a:gd name="connsiteX5330" fmla="*/ 3426829 w 12191989"/>
              <a:gd name="connsiteY5330" fmla="*/ 218282 h 3311526"/>
              <a:gd name="connsiteX5331" fmla="*/ 10388631 w 12191989"/>
              <a:gd name="connsiteY5331" fmla="*/ 215900 h 3311526"/>
              <a:gd name="connsiteX5332" fmla="*/ 10390605 w 12191989"/>
              <a:gd name="connsiteY5332" fmla="*/ 215900 h 3311526"/>
              <a:gd name="connsiteX5333" fmla="*/ 10392974 w 12191989"/>
              <a:gd name="connsiteY5333" fmla="*/ 215900 h 3311526"/>
              <a:gd name="connsiteX5334" fmla="*/ 10392185 w 12191989"/>
              <a:gd name="connsiteY5334" fmla="*/ 217915 h 3311526"/>
              <a:gd name="connsiteX5335" fmla="*/ 10391395 w 12191989"/>
              <a:gd name="connsiteY5335" fmla="*/ 220333 h 3311526"/>
              <a:gd name="connsiteX5336" fmla="*/ 10391000 w 12191989"/>
              <a:gd name="connsiteY5336" fmla="*/ 222348 h 3311526"/>
              <a:gd name="connsiteX5337" fmla="*/ 10391000 w 12191989"/>
              <a:gd name="connsiteY5337" fmla="*/ 224363 h 3311526"/>
              <a:gd name="connsiteX5338" fmla="*/ 10392185 w 12191989"/>
              <a:gd name="connsiteY5338" fmla="*/ 229198 h 3311526"/>
              <a:gd name="connsiteX5339" fmla="*/ 10393764 w 12191989"/>
              <a:gd name="connsiteY5339" fmla="*/ 233228 h 3311526"/>
              <a:gd name="connsiteX5340" fmla="*/ 10394949 w 12191989"/>
              <a:gd name="connsiteY5340" fmla="*/ 237661 h 3311526"/>
              <a:gd name="connsiteX5341" fmla="*/ 10396133 w 12191989"/>
              <a:gd name="connsiteY5341" fmla="*/ 242497 h 3311526"/>
              <a:gd name="connsiteX5342" fmla="*/ 10396528 w 12191989"/>
              <a:gd name="connsiteY5342" fmla="*/ 246527 h 3311526"/>
              <a:gd name="connsiteX5343" fmla="*/ 10396133 w 12191989"/>
              <a:gd name="connsiteY5343" fmla="*/ 249348 h 3311526"/>
              <a:gd name="connsiteX5344" fmla="*/ 10395738 w 12191989"/>
              <a:gd name="connsiteY5344" fmla="*/ 251363 h 3311526"/>
              <a:gd name="connsiteX5345" fmla="*/ 10392974 w 12191989"/>
              <a:gd name="connsiteY5345" fmla="*/ 248542 h 3311526"/>
              <a:gd name="connsiteX5346" fmla="*/ 10390605 w 12191989"/>
              <a:gd name="connsiteY5346" fmla="*/ 246930 h 3311526"/>
              <a:gd name="connsiteX5347" fmla="*/ 10387841 w 12191989"/>
              <a:gd name="connsiteY5347" fmla="*/ 246124 h 3311526"/>
              <a:gd name="connsiteX5348" fmla="*/ 10385472 w 12191989"/>
              <a:gd name="connsiteY5348" fmla="*/ 245721 h 3311526"/>
              <a:gd name="connsiteX5349" fmla="*/ 10382313 w 12191989"/>
              <a:gd name="connsiteY5349" fmla="*/ 245721 h 3311526"/>
              <a:gd name="connsiteX5350" fmla="*/ 10379549 w 12191989"/>
              <a:gd name="connsiteY5350" fmla="*/ 246124 h 3311526"/>
              <a:gd name="connsiteX5351" fmla="*/ 10373231 w 12191989"/>
              <a:gd name="connsiteY5351" fmla="*/ 248139 h 3311526"/>
              <a:gd name="connsiteX5352" fmla="*/ 10367308 w 12191989"/>
              <a:gd name="connsiteY5352" fmla="*/ 251363 h 3311526"/>
              <a:gd name="connsiteX5353" fmla="*/ 10360595 w 12191989"/>
              <a:gd name="connsiteY5353" fmla="*/ 254989 h 3311526"/>
              <a:gd name="connsiteX5354" fmla="*/ 10347960 w 12191989"/>
              <a:gd name="connsiteY5354" fmla="*/ 262646 h 3311526"/>
              <a:gd name="connsiteX5355" fmla="*/ 10342037 w 12191989"/>
              <a:gd name="connsiteY5355" fmla="*/ 265467 h 3311526"/>
              <a:gd name="connsiteX5356" fmla="*/ 10336509 w 12191989"/>
              <a:gd name="connsiteY5356" fmla="*/ 267885 h 3311526"/>
              <a:gd name="connsiteX5357" fmla="*/ 10333350 w 12191989"/>
              <a:gd name="connsiteY5357" fmla="*/ 268288 h 3311526"/>
              <a:gd name="connsiteX5358" fmla="*/ 10331376 w 12191989"/>
              <a:gd name="connsiteY5358" fmla="*/ 268288 h 3311526"/>
              <a:gd name="connsiteX5359" fmla="*/ 10329006 w 12191989"/>
              <a:gd name="connsiteY5359" fmla="*/ 268288 h 3311526"/>
              <a:gd name="connsiteX5360" fmla="*/ 10327032 w 12191989"/>
              <a:gd name="connsiteY5360" fmla="*/ 267079 h 3311526"/>
              <a:gd name="connsiteX5361" fmla="*/ 10325058 w 12191989"/>
              <a:gd name="connsiteY5361" fmla="*/ 266273 h 3311526"/>
              <a:gd name="connsiteX5362" fmla="*/ 10323478 w 12191989"/>
              <a:gd name="connsiteY5362" fmla="*/ 264258 h 3311526"/>
              <a:gd name="connsiteX5363" fmla="*/ 10321899 w 12191989"/>
              <a:gd name="connsiteY5363" fmla="*/ 261437 h 3311526"/>
              <a:gd name="connsiteX5364" fmla="*/ 10320714 w 12191989"/>
              <a:gd name="connsiteY5364" fmla="*/ 257810 h 3311526"/>
              <a:gd name="connsiteX5365" fmla="*/ 10319925 w 12191989"/>
              <a:gd name="connsiteY5365" fmla="*/ 253780 h 3311526"/>
              <a:gd name="connsiteX5366" fmla="*/ 10319530 w 12191989"/>
              <a:gd name="connsiteY5366" fmla="*/ 249348 h 3311526"/>
              <a:gd name="connsiteX5367" fmla="*/ 10318740 w 12191989"/>
              <a:gd name="connsiteY5367" fmla="*/ 243706 h 3311526"/>
              <a:gd name="connsiteX5368" fmla="*/ 10318740 w 12191989"/>
              <a:gd name="connsiteY5368" fmla="*/ 236452 h 3311526"/>
              <a:gd name="connsiteX5369" fmla="*/ 10320714 w 12191989"/>
              <a:gd name="connsiteY5369" fmla="*/ 240482 h 3311526"/>
              <a:gd name="connsiteX5370" fmla="*/ 10323478 w 12191989"/>
              <a:gd name="connsiteY5370" fmla="*/ 243706 h 3311526"/>
              <a:gd name="connsiteX5371" fmla="*/ 10325453 w 12191989"/>
              <a:gd name="connsiteY5371" fmla="*/ 245721 h 3311526"/>
              <a:gd name="connsiteX5372" fmla="*/ 10327822 w 12191989"/>
              <a:gd name="connsiteY5372" fmla="*/ 247736 h 3311526"/>
              <a:gd name="connsiteX5373" fmla="*/ 10329796 w 12191989"/>
              <a:gd name="connsiteY5373" fmla="*/ 249348 h 3311526"/>
              <a:gd name="connsiteX5374" fmla="*/ 10332165 w 12191989"/>
              <a:gd name="connsiteY5374" fmla="*/ 250154 h 3311526"/>
              <a:gd name="connsiteX5375" fmla="*/ 10334535 w 12191989"/>
              <a:gd name="connsiteY5375" fmla="*/ 250557 h 3311526"/>
              <a:gd name="connsiteX5376" fmla="*/ 10336904 w 12191989"/>
              <a:gd name="connsiteY5376" fmla="*/ 250557 h 3311526"/>
              <a:gd name="connsiteX5377" fmla="*/ 10338878 w 12191989"/>
              <a:gd name="connsiteY5377" fmla="*/ 250154 h 3311526"/>
              <a:gd name="connsiteX5378" fmla="*/ 10341642 w 12191989"/>
              <a:gd name="connsiteY5378" fmla="*/ 249751 h 3311526"/>
              <a:gd name="connsiteX5379" fmla="*/ 10345986 w 12191989"/>
              <a:gd name="connsiteY5379" fmla="*/ 247736 h 3311526"/>
              <a:gd name="connsiteX5380" fmla="*/ 10350724 w 12191989"/>
              <a:gd name="connsiteY5380" fmla="*/ 244512 h 3311526"/>
              <a:gd name="connsiteX5381" fmla="*/ 10355067 w 12191989"/>
              <a:gd name="connsiteY5381" fmla="*/ 240482 h 3311526"/>
              <a:gd name="connsiteX5382" fmla="*/ 10364939 w 12191989"/>
              <a:gd name="connsiteY5382" fmla="*/ 231616 h 3311526"/>
              <a:gd name="connsiteX5383" fmla="*/ 10369282 w 12191989"/>
              <a:gd name="connsiteY5383" fmla="*/ 227587 h 3311526"/>
              <a:gd name="connsiteX5384" fmla="*/ 10374416 w 12191989"/>
              <a:gd name="connsiteY5384" fmla="*/ 223557 h 3311526"/>
              <a:gd name="connsiteX5385" fmla="*/ 10378759 w 12191989"/>
              <a:gd name="connsiteY5385" fmla="*/ 219930 h 3311526"/>
              <a:gd name="connsiteX5386" fmla="*/ 10383498 w 12191989"/>
              <a:gd name="connsiteY5386" fmla="*/ 217109 h 3311526"/>
              <a:gd name="connsiteX5387" fmla="*/ 10385867 w 12191989"/>
              <a:gd name="connsiteY5387" fmla="*/ 216303 h 3311526"/>
              <a:gd name="connsiteX5388" fmla="*/ 10266353 w 12191989"/>
              <a:gd name="connsiteY5388" fmla="*/ 215900 h 3311526"/>
              <a:gd name="connsiteX5389" fmla="*/ 10269925 w 12191989"/>
              <a:gd name="connsiteY5389" fmla="*/ 215900 h 3311526"/>
              <a:gd name="connsiteX5390" fmla="*/ 10273497 w 12191989"/>
              <a:gd name="connsiteY5390" fmla="*/ 216684 h 3311526"/>
              <a:gd name="connsiteX5391" fmla="*/ 10277465 w 12191989"/>
              <a:gd name="connsiteY5391" fmla="*/ 217468 h 3311526"/>
              <a:gd name="connsiteX5392" fmla="*/ 10282228 w 12191989"/>
              <a:gd name="connsiteY5392" fmla="*/ 219428 h 3311526"/>
              <a:gd name="connsiteX5393" fmla="*/ 10268337 w 12191989"/>
              <a:gd name="connsiteY5393" fmla="*/ 231971 h 3311526"/>
              <a:gd name="connsiteX5394" fmla="*/ 10261590 w 12191989"/>
              <a:gd name="connsiteY5394" fmla="*/ 237851 h 3311526"/>
              <a:gd name="connsiteX5395" fmla="*/ 10255240 w 12191989"/>
              <a:gd name="connsiteY5395" fmla="*/ 242946 h 3311526"/>
              <a:gd name="connsiteX5396" fmla="*/ 10252065 w 12191989"/>
              <a:gd name="connsiteY5396" fmla="*/ 244906 h 3311526"/>
              <a:gd name="connsiteX5397" fmla="*/ 10248493 w 12191989"/>
              <a:gd name="connsiteY5397" fmla="*/ 246082 h 3311526"/>
              <a:gd name="connsiteX5398" fmla="*/ 10245715 w 12191989"/>
              <a:gd name="connsiteY5398" fmla="*/ 246866 h 3311526"/>
              <a:gd name="connsiteX5399" fmla="*/ 10242540 w 12191989"/>
              <a:gd name="connsiteY5399" fmla="*/ 247650 h 3311526"/>
              <a:gd name="connsiteX5400" fmla="*/ 10238968 w 12191989"/>
              <a:gd name="connsiteY5400" fmla="*/ 247650 h 3311526"/>
              <a:gd name="connsiteX5401" fmla="*/ 10235793 w 12191989"/>
              <a:gd name="connsiteY5401" fmla="*/ 246474 h 3311526"/>
              <a:gd name="connsiteX5402" fmla="*/ 10233015 w 12191989"/>
              <a:gd name="connsiteY5402" fmla="*/ 244514 h 3311526"/>
              <a:gd name="connsiteX5403" fmla="*/ 10229840 w 12191989"/>
              <a:gd name="connsiteY5403" fmla="*/ 242162 h 3311526"/>
              <a:gd name="connsiteX5404" fmla="*/ 10233412 w 12191989"/>
              <a:gd name="connsiteY5404" fmla="*/ 239419 h 3311526"/>
              <a:gd name="connsiteX5405" fmla="*/ 10237381 w 12191989"/>
              <a:gd name="connsiteY5405" fmla="*/ 236675 h 3311526"/>
              <a:gd name="connsiteX5406" fmla="*/ 10243334 w 12191989"/>
              <a:gd name="connsiteY5406" fmla="*/ 231187 h 3311526"/>
              <a:gd name="connsiteX5407" fmla="*/ 10249684 w 12191989"/>
              <a:gd name="connsiteY5407" fmla="*/ 226091 h 3311526"/>
              <a:gd name="connsiteX5408" fmla="*/ 10254843 w 12191989"/>
              <a:gd name="connsiteY5408" fmla="*/ 220996 h 3311526"/>
              <a:gd name="connsiteX5409" fmla="*/ 10257622 w 12191989"/>
              <a:gd name="connsiteY5409" fmla="*/ 219428 h 3311526"/>
              <a:gd name="connsiteX5410" fmla="*/ 10260400 w 12191989"/>
              <a:gd name="connsiteY5410" fmla="*/ 217468 h 3311526"/>
              <a:gd name="connsiteX5411" fmla="*/ 10263178 w 12191989"/>
              <a:gd name="connsiteY5411" fmla="*/ 216684 h 3311526"/>
              <a:gd name="connsiteX5412" fmla="*/ 3100381 w 12191989"/>
              <a:gd name="connsiteY5412" fmla="*/ 206375 h 3311526"/>
              <a:gd name="connsiteX5413" fmla="*/ 3103159 w 12191989"/>
              <a:gd name="connsiteY5413" fmla="*/ 206375 h 3311526"/>
              <a:gd name="connsiteX5414" fmla="*/ 3105937 w 12191989"/>
              <a:gd name="connsiteY5414" fmla="*/ 206375 h 3311526"/>
              <a:gd name="connsiteX5415" fmla="*/ 3108715 w 12191989"/>
              <a:gd name="connsiteY5415" fmla="*/ 206781 h 3311526"/>
              <a:gd name="connsiteX5416" fmla="*/ 3111493 w 12191989"/>
              <a:gd name="connsiteY5416" fmla="*/ 207594 h 3311526"/>
              <a:gd name="connsiteX5417" fmla="*/ 3114271 w 12191989"/>
              <a:gd name="connsiteY5417" fmla="*/ 209219 h 3311526"/>
              <a:gd name="connsiteX5418" fmla="*/ 3117050 w 12191989"/>
              <a:gd name="connsiteY5418" fmla="*/ 212064 h 3311526"/>
              <a:gd name="connsiteX5419" fmla="*/ 3119828 w 12191989"/>
              <a:gd name="connsiteY5419" fmla="*/ 214501 h 3311526"/>
              <a:gd name="connsiteX5420" fmla="*/ 3122209 w 12191989"/>
              <a:gd name="connsiteY5420" fmla="*/ 217752 h 3311526"/>
              <a:gd name="connsiteX5421" fmla="*/ 3124987 w 12191989"/>
              <a:gd name="connsiteY5421" fmla="*/ 221815 h 3311526"/>
              <a:gd name="connsiteX5422" fmla="*/ 3127765 w 12191989"/>
              <a:gd name="connsiteY5422" fmla="*/ 226285 h 3311526"/>
              <a:gd name="connsiteX5423" fmla="*/ 3130544 w 12191989"/>
              <a:gd name="connsiteY5423" fmla="*/ 231567 h 3311526"/>
              <a:gd name="connsiteX5424" fmla="*/ 3130940 w 12191989"/>
              <a:gd name="connsiteY5424" fmla="*/ 227910 h 3311526"/>
              <a:gd name="connsiteX5425" fmla="*/ 3132131 w 12191989"/>
              <a:gd name="connsiteY5425" fmla="*/ 225472 h 3311526"/>
              <a:gd name="connsiteX5426" fmla="*/ 3132925 w 12191989"/>
              <a:gd name="connsiteY5426" fmla="*/ 222628 h 3311526"/>
              <a:gd name="connsiteX5427" fmla="*/ 3134115 w 12191989"/>
              <a:gd name="connsiteY5427" fmla="*/ 220597 h 3311526"/>
              <a:gd name="connsiteX5428" fmla="*/ 3135306 w 12191989"/>
              <a:gd name="connsiteY5428" fmla="*/ 218971 h 3311526"/>
              <a:gd name="connsiteX5429" fmla="*/ 3136893 w 12191989"/>
              <a:gd name="connsiteY5429" fmla="*/ 217752 h 3311526"/>
              <a:gd name="connsiteX5430" fmla="*/ 3138878 w 12191989"/>
              <a:gd name="connsiteY5430" fmla="*/ 216533 h 3311526"/>
              <a:gd name="connsiteX5431" fmla="*/ 3141259 w 12191989"/>
              <a:gd name="connsiteY5431" fmla="*/ 216127 h 3311526"/>
              <a:gd name="connsiteX5432" fmla="*/ 3145624 w 12191989"/>
              <a:gd name="connsiteY5432" fmla="*/ 216127 h 3311526"/>
              <a:gd name="connsiteX5433" fmla="*/ 3150387 w 12191989"/>
              <a:gd name="connsiteY5433" fmla="*/ 216533 h 3311526"/>
              <a:gd name="connsiteX5434" fmla="*/ 3155150 w 12191989"/>
              <a:gd name="connsiteY5434" fmla="*/ 218158 h 3311526"/>
              <a:gd name="connsiteX5435" fmla="*/ 3160309 w 12191989"/>
              <a:gd name="connsiteY5435" fmla="*/ 220190 h 3311526"/>
              <a:gd name="connsiteX5436" fmla="*/ 3165469 w 12191989"/>
              <a:gd name="connsiteY5436" fmla="*/ 223441 h 3311526"/>
              <a:gd name="connsiteX5437" fmla="*/ 3170628 w 12191989"/>
              <a:gd name="connsiteY5437" fmla="*/ 225879 h 3311526"/>
              <a:gd name="connsiteX5438" fmla="*/ 3178962 w 12191989"/>
              <a:gd name="connsiteY5438" fmla="*/ 231567 h 3311526"/>
              <a:gd name="connsiteX5439" fmla="*/ 3185709 w 12191989"/>
              <a:gd name="connsiteY5439" fmla="*/ 235631 h 3311526"/>
              <a:gd name="connsiteX5440" fmla="*/ 3188090 w 12191989"/>
              <a:gd name="connsiteY5440" fmla="*/ 236849 h 3311526"/>
              <a:gd name="connsiteX5441" fmla="*/ 3189281 w 12191989"/>
              <a:gd name="connsiteY5441" fmla="*/ 236849 h 3311526"/>
              <a:gd name="connsiteX5442" fmla="*/ 3185709 w 12191989"/>
              <a:gd name="connsiteY5442" fmla="*/ 240100 h 3311526"/>
              <a:gd name="connsiteX5443" fmla="*/ 3182138 w 12191989"/>
              <a:gd name="connsiteY5443" fmla="*/ 241319 h 3311526"/>
              <a:gd name="connsiteX5444" fmla="*/ 3178169 w 12191989"/>
              <a:gd name="connsiteY5444" fmla="*/ 242944 h 3311526"/>
              <a:gd name="connsiteX5445" fmla="*/ 3174597 w 12191989"/>
              <a:gd name="connsiteY5445" fmla="*/ 243757 h 3311526"/>
              <a:gd name="connsiteX5446" fmla="*/ 3166262 w 12191989"/>
              <a:gd name="connsiteY5446" fmla="*/ 243757 h 3311526"/>
              <a:gd name="connsiteX5447" fmla="*/ 3159515 w 12191989"/>
              <a:gd name="connsiteY5447" fmla="*/ 244163 h 3311526"/>
              <a:gd name="connsiteX5448" fmla="*/ 3155943 w 12191989"/>
              <a:gd name="connsiteY5448" fmla="*/ 244570 h 3311526"/>
              <a:gd name="connsiteX5449" fmla="*/ 3152372 w 12191989"/>
              <a:gd name="connsiteY5449" fmla="*/ 245789 h 3311526"/>
              <a:gd name="connsiteX5450" fmla="*/ 3149197 w 12191989"/>
              <a:gd name="connsiteY5450" fmla="*/ 247820 h 3311526"/>
              <a:gd name="connsiteX5451" fmla="*/ 3146022 w 12191989"/>
              <a:gd name="connsiteY5451" fmla="*/ 250258 h 3311526"/>
              <a:gd name="connsiteX5452" fmla="*/ 3143244 w 12191989"/>
              <a:gd name="connsiteY5452" fmla="*/ 254322 h 3311526"/>
              <a:gd name="connsiteX5453" fmla="*/ 3140466 w 12191989"/>
              <a:gd name="connsiteY5453" fmla="*/ 259604 h 3311526"/>
              <a:gd name="connsiteX5454" fmla="*/ 3138481 w 12191989"/>
              <a:gd name="connsiteY5454" fmla="*/ 266511 h 3311526"/>
              <a:gd name="connsiteX5455" fmla="*/ 3136496 w 12191989"/>
              <a:gd name="connsiteY5455" fmla="*/ 274638 h 3311526"/>
              <a:gd name="connsiteX5456" fmla="*/ 3133322 w 12191989"/>
              <a:gd name="connsiteY5456" fmla="*/ 268949 h 3311526"/>
              <a:gd name="connsiteX5457" fmla="*/ 3130544 w 12191989"/>
              <a:gd name="connsiteY5457" fmla="*/ 264886 h 3311526"/>
              <a:gd name="connsiteX5458" fmla="*/ 3127368 w 12191989"/>
              <a:gd name="connsiteY5458" fmla="*/ 261229 h 3311526"/>
              <a:gd name="connsiteX5459" fmla="*/ 3124193 w 12191989"/>
              <a:gd name="connsiteY5459" fmla="*/ 257572 h 3311526"/>
              <a:gd name="connsiteX5460" fmla="*/ 3117844 w 12191989"/>
              <a:gd name="connsiteY5460" fmla="*/ 252290 h 3311526"/>
              <a:gd name="connsiteX5461" fmla="*/ 3111493 w 12191989"/>
              <a:gd name="connsiteY5461" fmla="*/ 247820 h 3311526"/>
              <a:gd name="connsiteX5462" fmla="*/ 3105143 w 12191989"/>
              <a:gd name="connsiteY5462" fmla="*/ 242538 h 3311526"/>
              <a:gd name="connsiteX5463" fmla="*/ 3101968 w 12191989"/>
              <a:gd name="connsiteY5463" fmla="*/ 240100 h 3311526"/>
              <a:gd name="connsiteX5464" fmla="*/ 3098793 w 12191989"/>
              <a:gd name="connsiteY5464" fmla="*/ 236443 h 3311526"/>
              <a:gd name="connsiteX5465" fmla="*/ 3096015 w 12191989"/>
              <a:gd name="connsiteY5465" fmla="*/ 231567 h 3311526"/>
              <a:gd name="connsiteX5466" fmla="*/ 3092840 w 12191989"/>
              <a:gd name="connsiteY5466" fmla="*/ 227098 h 3311526"/>
              <a:gd name="connsiteX5467" fmla="*/ 3089268 w 12191989"/>
              <a:gd name="connsiteY5467" fmla="*/ 220597 h 3311526"/>
              <a:gd name="connsiteX5468" fmla="*/ 3086093 w 12191989"/>
              <a:gd name="connsiteY5468" fmla="*/ 213283 h 3311526"/>
              <a:gd name="connsiteX5469" fmla="*/ 3092047 w 12191989"/>
              <a:gd name="connsiteY5469" fmla="*/ 209626 h 3311526"/>
              <a:gd name="connsiteX5470" fmla="*/ 3094824 w 12191989"/>
              <a:gd name="connsiteY5470" fmla="*/ 208407 h 3311526"/>
              <a:gd name="connsiteX5471" fmla="*/ 3097999 w 12191989"/>
              <a:gd name="connsiteY5471" fmla="*/ 207188 h 3311526"/>
              <a:gd name="connsiteX5472" fmla="*/ 3633615 w 12191989"/>
              <a:gd name="connsiteY5472" fmla="*/ 180975 h 3311526"/>
              <a:gd name="connsiteX5473" fmla="*/ 3634414 w 12191989"/>
              <a:gd name="connsiteY5473" fmla="*/ 184944 h 3311526"/>
              <a:gd name="connsiteX5474" fmla="*/ 3635615 w 12191989"/>
              <a:gd name="connsiteY5474" fmla="*/ 188516 h 3311526"/>
              <a:gd name="connsiteX5475" fmla="*/ 3636818 w 12191989"/>
              <a:gd name="connsiteY5475" fmla="*/ 191691 h 3311526"/>
              <a:gd name="connsiteX5476" fmla="*/ 3639219 w 12191989"/>
              <a:gd name="connsiteY5476" fmla="*/ 194072 h 3311526"/>
              <a:gd name="connsiteX5477" fmla="*/ 3641221 w 12191989"/>
              <a:gd name="connsiteY5477" fmla="*/ 195659 h 3311526"/>
              <a:gd name="connsiteX5478" fmla="*/ 3643221 w 12191989"/>
              <a:gd name="connsiteY5478" fmla="*/ 197247 h 3311526"/>
              <a:gd name="connsiteX5479" fmla="*/ 3646825 w 12191989"/>
              <a:gd name="connsiteY5479" fmla="*/ 199231 h 3311526"/>
              <a:gd name="connsiteX5480" fmla="*/ 3650427 w 12191989"/>
              <a:gd name="connsiteY5480" fmla="*/ 201216 h 3311526"/>
              <a:gd name="connsiteX5481" fmla="*/ 3651229 w 12191989"/>
              <a:gd name="connsiteY5481" fmla="*/ 202406 h 3311526"/>
              <a:gd name="connsiteX5482" fmla="*/ 3652429 w 12191989"/>
              <a:gd name="connsiteY5482" fmla="*/ 204391 h 3311526"/>
              <a:gd name="connsiteX5483" fmla="*/ 3652831 w 12191989"/>
              <a:gd name="connsiteY5483" fmla="*/ 206375 h 3311526"/>
              <a:gd name="connsiteX5484" fmla="*/ 3652831 w 12191989"/>
              <a:gd name="connsiteY5484" fmla="*/ 208756 h 3311526"/>
              <a:gd name="connsiteX5485" fmla="*/ 3652429 w 12191989"/>
              <a:gd name="connsiteY5485" fmla="*/ 212328 h 3311526"/>
              <a:gd name="connsiteX5486" fmla="*/ 3651229 w 12191989"/>
              <a:gd name="connsiteY5486" fmla="*/ 216694 h 3311526"/>
              <a:gd name="connsiteX5487" fmla="*/ 3648827 w 12191989"/>
              <a:gd name="connsiteY5487" fmla="*/ 215503 h 3311526"/>
              <a:gd name="connsiteX5488" fmla="*/ 3645625 w 12191989"/>
              <a:gd name="connsiteY5488" fmla="*/ 215106 h 3311526"/>
              <a:gd name="connsiteX5489" fmla="*/ 3642822 w 12191989"/>
              <a:gd name="connsiteY5489" fmla="*/ 215106 h 3311526"/>
              <a:gd name="connsiteX5490" fmla="*/ 3639219 w 12191989"/>
              <a:gd name="connsiteY5490" fmla="*/ 215503 h 3311526"/>
              <a:gd name="connsiteX5491" fmla="*/ 3631212 w 12191989"/>
              <a:gd name="connsiteY5491" fmla="*/ 217091 h 3311526"/>
              <a:gd name="connsiteX5492" fmla="*/ 3624407 w 12191989"/>
              <a:gd name="connsiteY5492" fmla="*/ 218678 h 3311526"/>
              <a:gd name="connsiteX5493" fmla="*/ 3620803 w 12191989"/>
              <a:gd name="connsiteY5493" fmla="*/ 219075 h 3311526"/>
              <a:gd name="connsiteX5494" fmla="*/ 3617602 w 12191989"/>
              <a:gd name="connsiteY5494" fmla="*/ 218678 h 3311526"/>
              <a:gd name="connsiteX5495" fmla="*/ 3614398 w 12191989"/>
              <a:gd name="connsiteY5495" fmla="*/ 217884 h 3311526"/>
              <a:gd name="connsiteX5496" fmla="*/ 3611996 w 12191989"/>
              <a:gd name="connsiteY5496" fmla="*/ 216694 h 3311526"/>
              <a:gd name="connsiteX5497" fmla="*/ 3609994 w 12191989"/>
              <a:gd name="connsiteY5497" fmla="*/ 213916 h 3311526"/>
              <a:gd name="connsiteX5498" fmla="*/ 3608394 w 12191989"/>
              <a:gd name="connsiteY5498" fmla="*/ 210344 h 3311526"/>
              <a:gd name="connsiteX5499" fmla="*/ 3607193 w 12191989"/>
              <a:gd name="connsiteY5499" fmla="*/ 205184 h 3311526"/>
              <a:gd name="connsiteX5500" fmla="*/ 3606792 w 12191989"/>
              <a:gd name="connsiteY5500" fmla="*/ 199231 h 3311526"/>
              <a:gd name="connsiteX5501" fmla="*/ 3612398 w 12191989"/>
              <a:gd name="connsiteY5501" fmla="*/ 204391 h 3311526"/>
              <a:gd name="connsiteX5502" fmla="*/ 3616000 w 12191989"/>
              <a:gd name="connsiteY5502" fmla="*/ 207566 h 3311526"/>
              <a:gd name="connsiteX5503" fmla="*/ 3617602 w 12191989"/>
              <a:gd name="connsiteY5503" fmla="*/ 207963 h 3311526"/>
              <a:gd name="connsiteX5504" fmla="*/ 3619203 w 12191989"/>
              <a:gd name="connsiteY5504" fmla="*/ 207963 h 3311526"/>
              <a:gd name="connsiteX5505" fmla="*/ 3620004 w 12191989"/>
              <a:gd name="connsiteY5505" fmla="*/ 207566 h 3311526"/>
              <a:gd name="connsiteX5506" fmla="*/ 3621204 w 12191989"/>
              <a:gd name="connsiteY5506" fmla="*/ 206772 h 3311526"/>
              <a:gd name="connsiteX5507" fmla="*/ 3623606 w 12191989"/>
              <a:gd name="connsiteY5507" fmla="*/ 203200 h 3311526"/>
              <a:gd name="connsiteX5508" fmla="*/ 3625608 w 12191989"/>
              <a:gd name="connsiteY5508" fmla="*/ 197644 h 3311526"/>
              <a:gd name="connsiteX5509" fmla="*/ 3629210 w 12191989"/>
              <a:gd name="connsiteY5509" fmla="*/ 190103 h 3311526"/>
              <a:gd name="connsiteX5510" fmla="*/ 10371713 w 12191989"/>
              <a:gd name="connsiteY5510" fmla="*/ 160338 h 3311526"/>
              <a:gd name="connsiteX5511" fmla="*/ 10373678 w 12191989"/>
              <a:gd name="connsiteY5511" fmla="*/ 160338 h 3311526"/>
              <a:gd name="connsiteX5512" fmla="*/ 10376035 w 12191989"/>
              <a:gd name="connsiteY5512" fmla="*/ 160338 h 3311526"/>
              <a:gd name="connsiteX5513" fmla="*/ 10378392 w 12191989"/>
              <a:gd name="connsiteY5513" fmla="*/ 160338 h 3311526"/>
              <a:gd name="connsiteX5514" fmla="*/ 10381142 w 12191989"/>
              <a:gd name="connsiteY5514" fmla="*/ 161520 h 3311526"/>
              <a:gd name="connsiteX5515" fmla="*/ 10383106 w 12191989"/>
              <a:gd name="connsiteY5515" fmla="*/ 162308 h 3311526"/>
              <a:gd name="connsiteX5516" fmla="*/ 10385464 w 12191989"/>
              <a:gd name="connsiteY5516" fmla="*/ 163490 h 3311526"/>
              <a:gd name="connsiteX5517" fmla="*/ 10388214 w 12191989"/>
              <a:gd name="connsiteY5517" fmla="*/ 165460 h 3311526"/>
              <a:gd name="connsiteX5518" fmla="*/ 10390178 w 12191989"/>
              <a:gd name="connsiteY5518" fmla="*/ 167430 h 3311526"/>
              <a:gd name="connsiteX5519" fmla="*/ 10380749 w 12191989"/>
              <a:gd name="connsiteY5519" fmla="*/ 176491 h 3311526"/>
              <a:gd name="connsiteX5520" fmla="*/ 10370535 w 12191989"/>
              <a:gd name="connsiteY5520" fmla="*/ 185947 h 3311526"/>
              <a:gd name="connsiteX5521" fmla="*/ 10360320 w 12191989"/>
              <a:gd name="connsiteY5521" fmla="*/ 195796 h 3311526"/>
              <a:gd name="connsiteX5522" fmla="*/ 10355998 w 12191989"/>
              <a:gd name="connsiteY5522" fmla="*/ 199736 h 3311526"/>
              <a:gd name="connsiteX5523" fmla="*/ 10350891 w 12191989"/>
              <a:gd name="connsiteY5523" fmla="*/ 204070 h 3311526"/>
              <a:gd name="connsiteX5524" fmla="*/ 10345784 w 12191989"/>
              <a:gd name="connsiteY5524" fmla="*/ 207615 h 3311526"/>
              <a:gd name="connsiteX5525" fmla="*/ 10341069 w 12191989"/>
              <a:gd name="connsiteY5525" fmla="*/ 210373 h 3311526"/>
              <a:gd name="connsiteX5526" fmla="*/ 10336355 w 12191989"/>
              <a:gd name="connsiteY5526" fmla="*/ 212737 h 3311526"/>
              <a:gd name="connsiteX5527" fmla="*/ 10331248 w 12191989"/>
              <a:gd name="connsiteY5527" fmla="*/ 213919 h 3311526"/>
              <a:gd name="connsiteX5528" fmla="*/ 10326926 w 12191989"/>
              <a:gd name="connsiteY5528" fmla="*/ 214313 h 3311526"/>
              <a:gd name="connsiteX5529" fmla="*/ 10321819 w 12191989"/>
              <a:gd name="connsiteY5529" fmla="*/ 213131 h 3311526"/>
              <a:gd name="connsiteX5530" fmla="*/ 10319462 w 12191989"/>
              <a:gd name="connsiteY5530" fmla="*/ 212343 h 3311526"/>
              <a:gd name="connsiteX5531" fmla="*/ 10317497 w 12191989"/>
              <a:gd name="connsiteY5531" fmla="*/ 211161 h 3311526"/>
              <a:gd name="connsiteX5532" fmla="*/ 10312390 w 12191989"/>
              <a:gd name="connsiteY5532" fmla="*/ 207615 h 3311526"/>
              <a:gd name="connsiteX5533" fmla="*/ 10317497 w 12191989"/>
              <a:gd name="connsiteY5533" fmla="*/ 204070 h 3311526"/>
              <a:gd name="connsiteX5534" fmla="*/ 10322212 w 12191989"/>
              <a:gd name="connsiteY5534" fmla="*/ 199736 h 3311526"/>
              <a:gd name="connsiteX5535" fmla="*/ 10332426 w 12191989"/>
              <a:gd name="connsiteY5535" fmla="*/ 190674 h 3311526"/>
              <a:gd name="connsiteX5536" fmla="*/ 10341855 w 12191989"/>
              <a:gd name="connsiteY5536" fmla="*/ 180431 h 3311526"/>
              <a:gd name="connsiteX5537" fmla="*/ 10352070 w 12191989"/>
              <a:gd name="connsiteY5537" fmla="*/ 171369 h 3311526"/>
              <a:gd name="connsiteX5538" fmla="*/ 10356784 w 12191989"/>
              <a:gd name="connsiteY5538" fmla="*/ 167430 h 3311526"/>
              <a:gd name="connsiteX5539" fmla="*/ 10361499 w 12191989"/>
              <a:gd name="connsiteY5539" fmla="*/ 164278 h 3311526"/>
              <a:gd name="connsiteX5540" fmla="*/ 10366606 w 12191989"/>
              <a:gd name="connsiteY5540" fmla="*/ 161914 h 3311526"/>
              <a:gd name="connsiteX5541" fmla="*/ 10657000 w 12191989"/>
              <a:gd name="connsiteY5541" fmla="*/ 152400 h 3311526"/>
              <a:gd name="connsiteX5542" fmla="*/ 10659491 w 12191989"/>
              <a:gd name="connsiteY5542" fmla="*/ 157559 h 3311526"/>
              <a:gd name="connsiteX5543" fmla="*/ 10661567 w 12191989"/>
              <a:gd name="connsiteY5543" fmla="*/ 161925 h 3311526"/>
              <a:gd name="connsiteX5544" fmla="*/ 10662813 w 12191989"/>
              <a:gd name="connsiteY5544" fmla="*/ 166688 h 3311526"/>
              <a:gd name="connsiteX5545" fmla="*/ 10663228 w 12191989"/>
              <a:gd name="connsiteY5545" fmla="*/ 171053 h 3311526"/>
              <a:gd name="connsiteX5546" fmla="*/ 10662813 w 12191989"/>
              <a:gd name="connsiteY5546" fmla="*/ 174625 h 3311526"/>
              <a:gd name="connsiteX5547" fmla="*/ 10661567 w 12191989"/>
              <a:gd name="connsiteY5547" fmla="*/ 178594 h 3311526"/>
              <a:gd name="connsiteX5548" fmla="*/ 10659906 w 12191989"/>
              <a:gd name="connsiteY5548" fmla="*/ 181769 h 3311526"/>
              <a:gd name="connsiteX5549" fmla="*/ 10657830 w 12191989"/>
              <a:gd name="connsiteY5549" fmla="*/ 184944 h 3311526"/>
              <a:gd name="connsiteX5550" fmla="*/ 10655339 w 12191989"/>
              <a:gd name="connsiteY5550" fmla="*/ 187722 h 3311526"/>
              <a:gd name="connsiteX5551" fmla="*/ 10652433 w 12191989"/>
              <a:gd name="connsiteY5551" fmla="*/ 189707 h 3311526"/>
              <a:gd name="connsiteX5552" fmla="*/ 10649942 w 12191989"/>
              <a:gd name="connsiteY5552" fmla="*/ 192485 h 3311526"/>
              <a:gd name="connsiteX5553" fmla="*/ 10646620 w 12191989"/>
              <a:gd name="connsiteY5553" fmla="*/ 194072 h 3311526"/>
              <a:gd name="connsiteX5554" fmla="*/ 10640807 w 12191989"/>
              <a:gd name="connsiteY5554" fmla="*/ 196850 h 3311526"/>
              <a:gd name="connsiteX5555" fmla="*/ 10636240 w 12191989"/>
              <a:gd name="connsiteY5555" fmla="*/ 198438 h 3311526"/>
              <a:gd name="connsiteX5556" fmla="*/ 10638731 w 12191989"/>
              <a:gd name="connsiteY5556" fmla="*/ 192882 h 3311526"/>
              <a:gd name="connsiteX5557" fmla="*/ 10641638 w 12191989"/>
              <a:gd name="connsiteY5557" fmla="*/ 186929 h 3311526"/>
              <a:gd name="connsiteX5558" fmla="*/ 10644129 w 12191989"/>
              <a:gd name="connsiteY5558" fmla="*/ 175022 h 3311526"/>
              <a:gd name="connsiteX5559" fmla="*/ 10646205 w 12191989"/>
              <a:gd name="connsiteY5559" fmla="*/ 169466 h 3311526"/>
              <a:gd name="connsiteX5560" fmla="*/ 10648281 w 12191989"/>
              <a:gd name="connsiteY5560" fmla="*/ 163513 h 3311526"/>
              <a:gd name="connsiteX5561" fmla="*/ 10652018 w 12191989"/>
              <a:gd name="connsiteY5561" fmla="*/ 157956 h 3311526"/>
              <a:gd name="connsiteX5562" fmla="*/ 10654094 w 12191989"/>
              <a:gd name="connsiteY5562" fmla="*/ 154781 h 3311526"/>
              <a:gd name="connsiteX5563" fmla="*/ 10450503 w 12191989"/>
              <a:gd name="connsiteY5563" fmla="*/ 131763 h 3311526"/>
              <a:gd name="connsiteX5564" fmla="*/ 10445860 w 12191989"/>
              <a:gd name="connsiteY5564" fmla="*/ 140209 h 3311526"/>
              <a:gd name="connsiteX5565" fmla="*/ 10441990 w 12191989"/>
              <a:gd name="connsiteY5565" fmla="*/ 147046 h 3311526"/>
              <a:gd name="connsiteX5566" fmla="*/ 10438120 w 12191989"/>
              <a:gd name="connsiteY5566" fmla="*/ 152676 h 3311526"/>
              <a:gd name="connsiteX5567" fmla="*/ 10434251 w 12191989"/>
              <a:gd name="connsiteY5567" fmla="*/ 156296 h 3311526"/>
              <a:gd name="connsiteX5568" fmla="*/ 10430381 w 12191989"/>
              <a:gd name="connsiteY5568" fmla="*/ 159513 h 3311526"/>
              <a:gd name="connsiteX5569" fmla="*/ 10426899 w 12191989"/>
              <a:gd name="connsiteY5569" fmla="*/ 160719 h 3311526"/>
              <a:gd name="connsiteX5570" fmla="*/ 10422642 w 12191989"/>
              <a:gd name="connsiteY5570" fmla="*/ 161926 h 3311526"/>
              <a:gd name="connsiteX5571" fmla="*/ 10418773 w 12191989"/>
              <a:gd name="connsiteY5571" fmla="*/ 161926 h 3311526"/>
              <a:gd name="connsiteX5572" fmla="*/ 10414903 w 12191989"/>
              <a:gd name="connsiteY5572" fmla="*/ 160719 h 3311526"/>
              <a:gd name="connsiteX5573" fmla="*/ 10411420 w 12191989"/>
              <a:gd name="connsiteY5573" fmla="*/ 159915 h 3311526"/>
              <a:gd name="connsiteX5574" fmla="*/ 10407551 w 12191989"/>
              <a:gd name="connsiteY5574" fmla="*/ 157904 h 3311526"/>
              <a:gd name="connsiteX5575" fmla="*/ 10404068 w 12191989"/>
              <a:gd name="connsiteY5575" fmla="*/ 155893 h 3311526"/>
              <a:gd name="connsiteX5576" fmla="*/ 10395942 w 12191989"/>
              <a:gd name="connsiteY5576" fmla="*/ 151067 h 3311526"/>
              <a:gd name="connsiteX5577" fmla="*/ 10388590 w 12191989"/>
              <a:gd name="connsiteY5577" fmla="*/ 146643 h 3311526"/>
              <a:gd name="connsiteX5578" fmla="*/ 10392460 w 12191989"/>
              <a:gd name="connsiteY5578" fmla="*/ 141415 h 3311526"/>
              <a:gd name="connsiteX5579" fmla="*/ 10396716 w 12191989"/>
              <a:gd name="connsiteY5579" fmla="*/ 137796 h 3311526"/>
              <a:gd name="connsiteX5580" fmla="*/ 10400586 w 12191989"/>
              <a:gd name="connsiteY5580" fmla="*/ 135785 h 3311526"/>
              <a:gd name="connsiteX5581" fmla="*/ 10404455 w 12191989"/>
              <a:gd name="connsiteY5581" fmla="*/ 135383 h 3311526"/>
              <a:gd name="connsiteX5582" fmla="*/ 10408325 w 12191989"/>
              <a:gd name="connsiteY5582" fmla="*/ 135383 h 3311526"/>
              <a:gd name="connsiteX5583" fmla="*/ 10411807 w 12191989"/>
              <a:gd name="connsiteY5583" fmla="*/ 135785 h 3311526"/>
              <a:gd name="connsiteX5584" fmla="*/ 10416064 w 12191989"/>
              <a:gd name="connsiteY5584" fmla="*/ 137393 h 3311526"/>
              <a:gd name="connsiteX5585" fmla="*/ 10419933 w 12191989"/>
              <a:gd name="connsiteY5585" fmla="*/ 139002 h 3311526"/>
              <a:gd name="connsiteX5586" fmla="*/ 10427286 w 12191989"/>
              <a:gd name="connsiteY5586" fmla="*/ 141415 h 3311526"/>
              <a:gd name="connsiteX5587" fmla="*/ 10430768 w 12191989"/>
              <a:gd name="connsiteY5587" fmla="*/ 142220 h 3311526"/>
              <a:gd name="connsiteX5588" fmla="*/ 10434638 w 12191989"/>
              <a:gd name="connsiteY5588" fmla="*/ 142220 h 3311526"/>
              <a:gd name="connsiteX5589" fmla="*/ 10438507 w 12191989"/>
              <a:gd name="connsiteY5589" fmla="*/ 141817 h 3311526"/>
              <a:gd name="connsiteX5590" fmla="*/ 10442764 w 12191989"/>
              <a:gd name="connsiteY5590" fmla="*/ 139806 h 3311526"/>
              <a:gd name="connsiteX5591" fmla="*/ 10446633 w 12191989"/>
              <a:gd name="connsiteY5591" fmla="*/ 136589 h 3311526"/>
              <a:gd name="connsiteX5592" fmla="*/ 3140068 w 12191989"/>
              <a:gd name="connsiteY5592" fmla="*/ 122238 h 3311526"/>
              <a:gd name="connsiteX5593" fmla="*/ 3142059 w 12191989"/>
              <a:gd name="connsiteY5593" fmla="*/ 128628 h 3311526"/>
              <a:gd name="connsiteX5594" fmla="*/ 3144450 w 12191989"/>
              <a:gd name="connsiteY5594" fmla="*/ 133420 h 3311526"/>
              <a:gd name="connsiteX5595" fmla="*/ 3147238 w 12191989"/>
              <a:gd name="connsiteY5595" fmla="*/ 138213 h 3311526"/>
              <a:gd name="connsiteX5596" fmla="*/ 3149629 w 12191989"/>
              <a:gd name="connsiteY5596" fmla="*/ 142606 h 3311526"/>
              <a:gd name="connsiteX5597" fmla="*/ 3152417 w 12191989"/>
              <a:gd name="connsiteY5597" fmla="*/ 146200 h 3311526"/>
              <a:gd name="connsiteX5598" fmla="*/ 3154807 w 12191989"/>
              <a:gd name="connsiteY5598" fmla="*/ 149795 h 3311526"/>
              <a:gd name="connsiteX5599" fmla="*/ 3157994 w 12191989"/>
              <a:gd name="connsiteY5599" fmla="*/ 152990 h 3311526"/>
              <a:gd name="connsiteX5600" fmla="*/ 3160783 w 12191989"/>
              <a:gd name="connsiteY5600" fmla="*/ 155386 h 3311526"/>
              <a:gd name="connsiteX5601" fmla="*/ 3163969 w 12191989"/>
              <a:gd name="connsiteY5601" fmla="*/ 157782 h 3311526"/>
              <a:gd name="connsiteX5602" fmla="*/ 3167555 w 12191989"/>
              <a:gd name="connsiteY5602" fmla="*/ 159779 h 3311526"/>
              <a:gd name="connsiteX5603" fmla="*/ 3174327 w 12191989"/>
              <a:gd name="connsiteY5603" fmla="*/ 162574 h 3311526"/>
              <a:gd name="connsiteX5604" fmla="*/ 3181497 w 12191989"/>
              <a:gd name="connsiteY5604" fmla="*/ 164571 h 3311526"/>
              <a:gd name="connsiteX5605" fmla="*/ 3188270 w 12191989"/>
              <a:gd name="connsiteY5605" fmla="*/ 165769 h 3311526"/>
              <a:gd name="connsiteX5606" fmla="*/ 3196237 w 12191989"/>
              <a:gd name="connsiteY5606" fmla="*/ 166169 h 3311526"/>
              <a:gd name="connsiteX5607" fmla="*/ 3203806 w 12191989"/>
              <a:gd name="connsiteY5607" fmla="*/ 166169 h 3311526"/>
              <a:gd name="connsiteX5608" fmla="*/ 3218545 w 12191989"/>
              <a:gd name="connsiteY5608" fmla="*/ 165769 h 3311526"/>
              <a:gd name="connsiteX5609" fmla="*/ 3226114 w 12191989"/>
              <a:gd name="connsiteY5609" fmla="*/ 165370 h 3311526"/>
              <a:gd name="connsiteX5610" fmla="*/ 3233285 w 12191989"/>
              <a:gd name="connsiteY5610" fmla="*/ 165370 h 3311526"/>
              <a:gd name="connsiteX5611" fmla="*/ 3240057 w 12191989"/>
              <a:gd name="connsiteY5611" fmla="*/ 165769 h 3311526"/>
              <a:gd name="connsiteX5612" fmla="*/ 3246431 w 12191989"/>
              <a:gd name="connsiteY5612" fmla="*/ 166967 h 3311526"/>
              <a:gd name="connsiteX5613" fmla="*/ 3244838 w 12191989"/>
              <a:gd name="connsiteY5613" fmla="*/ 169364 h 3311526"/>
              <a:gd name="connsiteX5614" fmla="*/ 3242447 w 12191989"/>
              <a:gd name="connsiteY5614" fmla="*/ 171760 h 3311526"/>
              <a:gd name="connsiteX5615" fmla="*/ 3240057 w 12191989"/>
              <a:gd name="connsiteY5615" fmla="*/ 174556 h 3311526"/>
              <a:gd name="connsiteX5616" fmla="*/ 3236870 w 12191989"/>
              <a:gd name="connsiteY5616" fmla="*/ 176552 h 3311526"/>
              <a:gd name="connsiteX5617" fmla="*/ 3233683 w 12191989"/>
              <a:gd name="connsiteY5617" fmla="*/ 178549 h 3311526"/>
              <a:gd name="connsiteX5618" fmla="*/ 3230098 w 12191989"/>
              <a:gd name="connsiteY5618" fmla="*/ 180147 h 3311526"/>
              <a:gd name="connsiteX5619" fmla="*/ 3222927 w 12191989"/>
              <a:gd name="connsiteY5619" fmla="*/ 182942 h 3311526"/>
              <a:gd name="connsiteX5620" fmla="*/ 3214562 w 12191989"/>
              <a:gd name="connsiteY5620" fmla="*/ 184540 h 3311526"/>
              <a:gd name="connsiteX5621" fmla="*/ 3205798 w 12191989"/>
              <a:gd name="connsiteY5621" fmla="*/ 185738 h 3311526"/>
              <a:gd name="connsiteX5622" fmla="*/ 3197034 w 12191989"/>
              <a:gd name="connsiteY5622" fmla="*/ 185339 h 3311526"/>
              <a:gd name="connsiteX5623" fmla="*/ 3187871 w 12191989"/>
              <a:gd name="connsiteY5623" fmla="*/ 183741 h 3311526"/>
              <a:gd name="connsiteX5624" fmla="*/ 3183489 w 12191989"/>
              <a:gd name="connsiteY5624" fmla="*/ 182144 h 3311526"/>
              <a:gd name="connsiteX5625" fmla="*/ 3179107 w 12191989"/>
              <a:gd name="connsiteY5625" fmla="*/ 180546 h 3311526"/>
              <a:gd name="connsiteX5626" fmla="*/ 3174725 w 12191989"/>
              <a:gd name="connsiteY5626" fmla="*/ 178949 h 3311526"/>
              <a:gd name="connsiteX5627" fmla="*/ 3170742 w 12191989"/>
              <a:gd name="connsiteY5627" fmla="*/ 176952 h 3311526"/>
              <a:gd name="connsiteX5628" fmla="*/ 3166360 w 12191989"/>
              <a:gd name="connsiteY5628" fmla="*/ 174556 h 3311526"/>
              <a:gd name="connsiteX5629" fmla="*/ 3163173 w 12191989"/>
              <a:gd name="connsiteY5629" fmla="*/ 171361 h 3311526"/>
              <a:gd name="connsiteX5630" fmla="*/ 3159588 w 12191989"/>
              <a:gd name="connsiteY5630" fmla="*/ 168166 h 3311526"/>
              <a:gd name="connsiteX5631" fmla="*/ 3156002 w 12191989"/>
              <a:gd name="connsiteY5631" fmla="*/ 164571 h 3311526"/>
              <a:gd name="connsiteX5632" fmla="*/ 3152816 w 12191989"/>
              <a:gd name="connsiteY5632" fmla="*/ 160578 h 3311526"/>
              <a:gd name="connsiteX5633" fmla="*/ 3149629 w 12191989"/>
              <a:gd name="connsiteY5633" fmla="*/ 156584 h 3311526"/>
              <a:gd name="connsiteX5634" fmla="*/ 3147238 w 12191989"/>
              <a:gd name="connsiteY5634" fmla="*/ 151791 h 3311526"/>
              <a:gd name="connsiteX5635" fmla="*/ 3145246 w 12191989"/>
              <a:gd name="connsiteY5635" fmla="*/ 146999 h 3311526"/>
              <a:gd name="connsiteX5636" fmla="*/ 3143255 w 12191989"/>
              <a:gd name="connsiteY5636" fmla="*/ 141408 h 3311526"/>
              <a:gd name="connsiteX5637" fmla="*/ 3142059 w 12191989"/>
              <a:gd name="connsiteY5637" fmla="*/ 135817 h 3311526"/>
              <a:gd name="connsiteX5638" fmla="*/ 3141263 w 12191989"/>
              <a:gd name="connsiteY5638" fmla="*/ 129027 h 3311526"/>
              <a:gd name="connsiteX5639" fmla="*/ 10689301 w 12191989"/>
              <a:gd name="connsiteY5639" fmla="*/ 101600 h 3311526"/>
              <a:gd name="connsiteX5640" fmla="*/ 10691226 w 12191989"/>
              <a:gd name="connsiteY5640" fmla="*/ 101600 h 3311526"/>
              <a:gd name="connsiteX5641" fmla="*/ 10693535 w 12191989"/>
              <a:gd name="connsiteY5641" fmla="*/ 102780 h 3311526"/>
              <a:gd name="connsiteX5642" fmla="*/ 10695459 w 12191989"/>
              <a:gd name="connsiteY5642" fmla="*/ 105141 h 3311526"/>
              <a:gd name="connsiteX5643" fmla="*/ 10698153 w 12191989"/>
              <a:gd name="connsiteY5643" fmla="*/ 108683 h 3311526"/>
              <a:gd name="connsiteX5644" fmla="*/ 10692765 w 12191989"/>
              <a:gd name="connsiteY5644" fmla="*/ 112618 h 3311526"/>
              <a:gd name="connsiteX5645" fmla="*/ 10689301 w 12191989"/>
              <a:gd name="connsiteY5645" fmla="*/ 116159 h 3311526"/>
              <a:gd name="connsiteX5646" fmla="*/ 10687377 w 12191989"/>
              <a:gd name="connsiteY5646" fmla="*/ 119700 h 3311526"/>
              <a:gd name="connsiteX5647" fmla="*/ 10685838 w 12191989"/>
              <a:gd name="connsiteY5647" fmla="*/ 123242 h 3311526"/>
              <a:gd name="connsiteX5648" fmla="*/ 10684683 w 12191989"/>
              <a:gd name="connsiteY5648" fmla="*/ 127570 h 3311526"/>
              <a:gd name="connsiteX5649" fmla="*/ 10684298 w 12191989"/>
              <a:gd name="connsiteY5649" fmla="*/ 132685 h 3311526"/>
              <a:gd name="connsiteX5650" fmla="*/ 10682374 w 12191989"/>
              <a:gd name="connsiteY5650" fmla="*/ 147638 h 3311526"/>
              <a:gd name="connsiteX5651" fmla="*/ 10681220 w 12191989"/>
              <a:gd name="connsiteY5651" fmla="*/ 143703 h 3311526"/>
              <a:gd name="connsiteX5652" fmla="*/ 10680065 w 12191989"/>
              <a:gd name="connsiteY5652" fmla="*/ 140555 h 3311526"/>
              <a:gd name="connsiteX5653" fmla="*/ 10677756 w 12191989"/>
              <a:gd name="connsiteY5653" fmla="*/ 138588 h 3311526"/>
              <a:gd name="connsiteX5654" fmla="*/ 10675832 w 12191989"/>
              <a:gd name="connsiteY5654" fmla="*/ 137014 h 3311526"/>
              <a:gd name="connsiteX5655" fmla="*/ 10673908 w 12191989"/>
              <a:gd name="connsiteY5655" fmla="*/ 136227 h 3311526"/>
              <a:gd name="connsiteX5656" fmla="*/ 10671983 w 12191989"/>
              <a:gd name="connsiteY5656" fmla="*/ 136227 h 3311526"/>
              <a:gd name="connsiteX5657" fmla="*/ 10667750 w 12191989"/>
              <a:gd name="connsiteY5657" fmla="*/ 135833 h 3311526"/>
              <a:gd name="connsiteX5658" fmla="*/ 10665441 w 12191989"/>
              <a:gd name="connsiteY5658" fmla="*/ 135833 h 3311526"/>
              <a:gd name="connsiteX5659" fmla="*/ 10663517 w 12191989"/>
              <a:gd name="connsiteY5659" fmla="*/ 135046 h 3311526"/>
              <a:gd name="connsiteX5660" fmla="*/ 10662362 w 12191989"/>
              <a:gd name="connsiteY5660" fmla="*/ 134653 h 3311526"/>
              <a:gd name="connsiteX5661" fmla="*/ 10661208 w 12191989"/>
              <a:gd name="connsiteY5661" fmla="*/ 133079 h 3311526"/>
              <a:gd name="connsiteX5662" fmla="*/ 10660823 w 12191989"/>
              <a:gd name="connsiteY5662" fmla="*/ 131112 h 3311526"/>
              <a:gd name="connsiteX5663" fmla="*/ 10660053 w 12191989"/>
              <a:gd name="connsiteY5663" fmla="*/ 127964 h 3311526"/>
              <a:gd name="connsiteX5664" fmla="*/ 10660823 w 12191989"/>
              <a:gd name="connsiteY5664" fmla="*/ 124029 h 3311526"/>
              <a:gd name="connsiteX5665" fmla="*/ 10661592 w 12191989"/>
              <a:gd name="connsiteY5665" fmla="*/ 118520 h 3311526"/>
              <a:gd name="connsiteX5666" fmla="*/ 10664286 w 12191989"/>
              <a:gd name="connsiteY5666" fmla="*/ 118520 h 3311526"/>
              <a:gd name="connsiteX5667" fmla="*/ 10666211 w 12191989"/>
              <a:gd name="connsiteY5667" fmla="*/ 118127 h 3311526"/>
              <a:gd name="connsiteX5668" fmla="*/ 10668520 w 12191989"/>
              <a:gd name="connsiteY5668" fmla="*/ 116946 h 3311526"/>
              <a:gd name="connsiteX5669" fmla="*/ 10671214 w 12191989"/>
              <a:gd name="connsiteY5669" fmla="*/ 114979 h 3311526"/>
              <a:gd name="connsiteX5670" fmla="*/ 10675447 w 12191989"/>
              <a:gd name="connsiteY5670" fmla="*/ 111044 h 3311526"/>
              <a:gd name="connsiteX5671" fmla="*/ 10680065 w 12191989"/>
              <a:gd name="connsiteY5671" fmla="*/ 106322 h 3311526"/>
              <a:gd name="connsiteX5672" fmla="*/ 10682374 w 12191989"/>
              <a:gd name="connsiteY5672" fmla="*/ 104355 h 3311526"/>
              <a:gd name="connsiteX5673" fmla="*/ 10684683 w 12191989"/>
              <a:gd name="connsiteY5673" fmla="*/ 102780 h 3311526"/>
              <a:gd name="connsiteX5674" fmla="*/ 10686608 w 12191989"/>
              <a:gd name="connsiteY5674" fmla="*/ 101993 h 3311526"/>
              <a:gd name="connsiteX5675" fmla="*/ 10617588 w 12191989"/>
              <a:gd name="connsiteY5675" fmla="*/ 101600 h 3311526"/>
              <a:gd name="connsiteX5676" fmla="*/ 10620763 w 12191989"/>
              <a:gd name="connsiteY5676" fmla="*/ 104334 h 3311526"/>
              <a:gd name="connsiteX5677" fmla="*/ 10623144 w 12191989"/>
              <a:gd name="connsiteY5677" fmla="*/ 106286 h 3311526"/>
              <a:gd name="connsiteX5678" fmla="*/ 10628700 w 12191989"/>
              <a:gd name="connsiteY5678" fmla="*/ 109410 h 3311526"/>
              <a:gd name="connsiteX5679" fmla="*/ 10633860 w 12191989"/>
              <a:gd name="connsiteY5679" fmla="*/ 112534 h 3311526"/>
              <a:gd name="connsiteX5680" fmla="*/ 10637035 w 12191989"/>
              <a:gd name="connsiteY5680" fmla="*/ 114877 h 3311526"/>
              <a:gd name="connsiteX5681" fmla="*/ 10639416 w 12191989"/>
              <a:gd name="connsiteY5681" fmla="*/ 117220 h 3311526"/>
              <a:gd name="connsiteX5682" fmla="*/ 10637035 w 12191989"/>
              <a:gd name="connsiteY5682" fmla="*/ 121125 h 3311526"/>
              <a:gd name="connsiteX5683" fmla="*/ 10635447 w 12191989"/>
              <a:gd name="connsiteY5683" fmla="*/ 125030 h 3311526"/>
              <a:gd name="connsiteX5684" fmla="*/ 10634257 w 12191989"/>
              <a:gd name="connsiteY5684" fmla="*/ 129326 h 3311526"/>
              <a:gd name="connsiteX5685" fmla="*/ 10634257 w 12191989"/>
              <a:gd name="connsiteY5685" fmla="*/ 133622 h 3311526"/>
              <a:gd name="connsiteX5686" fmla="*/ 10635050 w 12191989"/>
              <a:gd name="connsiteY5686" fmla="*/ 142213 h 3311526"/>
              <a:gd name="connsiteX5687" fmla="*/ 10635050 w 12191989"/>
              <a:gd name="connsiteY5687" fmla="*/ 146118 h 3311526"/>
              <a:gd name="connsiteX5688" fmla="*/ 10634257 w 12191989"/>
              <a:gd name="connsiteY5688" fmla="*/ 150804 h 3311526"/>
              <a:gd name="connsiteX5689" fmla="*/ 10633066 w 12191989"/>
              <a:gd name="connsiteY5689" fmla="*/ 149632 h 3311526"/>
              <a:gd name="connsiteX5690" fmla="*/ 10631082 w 12191989"/>
              <a:gd name="connsiteY5690" fmla="*/ 149632 h 3311526"/>
              <a:gd name="connsiteX5691" fmla="*/ 10629494 w 12191989"/>
              <a:gd name="connsiteY5691" fmla="*/ 150023 h 3311526"/>
              <a:gd name="connsiteX5692" fmla="*/ 10627510 w 12191989"/>
              <a:gd name="connsiteY5692" fmla="*/ 151194 h 3311526"/>
              <a:gd name="connsiteX5693" fmla="*/ 10623144 w 12191989"/>
              <a:gd name="connsiteY5693" fmla="*/ 154709 h 3311526"/>
              <a:gd name="connsiteX5694" fmla="*/ 10619572 w 12191989"/>
              <a:gd name="connsiteY5694" fmla="*/ 158614 h 3311526"/>
              <a:gd name="connsiteX5695" fmla="*/ 10612031 w 12191989"/>
              <a:gd name="connsiteY5695" fmla="*/ 167986 h 3311526"/>
              <a:gd name="connsiteX5696" fmla="*/ 10608063 w 12191989"/>
              <a:gd name="connsiteY5696" fmla="*/ 172282 h 3311526"/>
              <a:gd name="connsiteX5697" fmla="*/ 10606475 w 12191989"/>
              <a:gd name="connsiteY5697" fmla="*/ 173453 h 3311526"/>
              <a:gd name="connsiteX5698" fmla="*/ 10604491 w 12191989"/>
              <a:gd name="connsiteY5698" fmla="*/ 174625 h 3311526"/>
              <a:gd name="connsiteX5699" fmla="*/ 10600522 w 12191989"/>
              <a:gd name="connsiteY5699" fmla="*/ 165643 h 3311526"/>
              <a:gd name="connsiteX5700" fmla="*/ 10596553 w 12191989"/>
              <a:gd name="connsiteY5700" fmla="*/ 157052 h 3311526"/>
              <a:gd name="connsiteX5701" fmla="*/ 10594966 w 12191989"/>
              <a:gd name="connsiteY5701" fmla="*/ 152756 h 3311526"/>
              <a:gd name="connsiteX5702" fmla="*/ 10593775 w 12191989"/>
              <a:gd name="connsiteY5702" fmla="*/ 148070 h 3311526"/>
              <a:gd name="connsiteX5703" fmla="*/ 10593378 w 12191989"/>
              <a:gd name="connsiteY5703" fmla="*/ 144165 h 3311526"/>
              <a:gd name="connsiteX5704" fmla="*/ 10594172 w 12191989"/>
              <a:gd name="connsiteY5704" fmla="*/ 140260 h 3311526"/>
              <a:gd name="connsiteX5705" fmla="*/ 10597744 w 12191989"/>
              <a:gd name="connsiteY5705" fmla="*/ 142994 h 3311526"/>
              <a:gd name="connsiteX5706" fmla="*/ 10600522 w 12191989"/>
              <a:gd name="connsiteY5706" fmla="*/ 145337 h 3311526"/>
              <a:gd name="connsiteX5707" fmla="*/ 10602903 w 12191989"/>
              <a:gd name="connsiteY5707" fmla="*/ 145727 h 3311526"/>
              <a:gd name="connsiteX5708" fmla="*/ 10604888 w 12191989"/>
              <a:gd name="connsiteY5708" fmla="*/ 145337 h 3311526"/>
              <a:gd name="connsiteX5709" fmla="*/ 10606475 w 12191989"/>
              <a:gd name="connsiteY5709" fmla="*/ 144165 h 3311526"/>
              <a:gd name="connsiteX5710" fmla="*/ 10607666 w 12191989"/>
              <a:gd name="connsiteY5710" fmla="*/ 141822 h 3311526"/>
              <a:gd name="connsiteX5711" fmla="*/ 10608459 w 12191989"/>
              <a:gd name="connsiteY5711" fmla="*/ 138698 h 3311526"/>
              <a:gd name="connsiteX5712" fmla="*/ 10609650 w 12191989"/>
              <a:gd name="connsiteY5712" fmla="*/ 135184 h 3311526"/>
              <a:gd name="connsiteX5713" fmla="*/ 10612825 w 12191989"/>
              <a:gd name="connsiteY5713" fmla="*/ 117611 h 3311526"/>
              <a:gd name="connsiteX5714" fmla="*/ 10614809 w 12191989"/>
              <a:gd name="connsiteY5714" fmla="*/ 109410 h 3311526"/>
              <a:gd name="connsiteX5715" fmla="*/ 10616000 w 12191989"/>
              <a:gd name="connsiteY5715" fmla="*/ 105115 h 3311526"/>
              <a:gd name="connsiteX5716" fmla="*/ 10405918 w 12191989"/>
              <a:gd name="connsiteY5716" fmla="*/ 88900 h 3311526"/>
              <a:gd name="connsiteX5717" fmla="*/ 10407944 w 12191989"/>
              <a:gd name="connsiteY5717" fmla="*/ 89307 h 3311526"/>
              <a:gd name="connsiteX5718" fmla="*/ 10410376 w 12191989"/>
              <a:gd name="connsiteY5718" fmla="*/ 90935 h 3311526"/>
              <a:gd name="connsiteX5719" fmla="*/ 10412403 w 12191989"/>
              <a:gd name="connsiteY5719" fmla="*/ 94192 h 3311526"/>
              <a:gd name="connsiteX5720" fmla="*/ 10407944 w 12191989"/>
              <a:gd name="connsiteY5720" fmla="*/ 98669 h 3311526"/>
              <a:gd name="connsiteX5721" fmla="*/ 10401459 w 12191989"/>
              <a:gd name="connsiteY5721" fmla="*/ 105182 h 3311526"/>
              <a:gd name="connsiteX5722" fmla="*/ 10394974 w 12191989"/>
              <a:gd name="connsiteY5722" fmla="*/ 111288 h 3311526"/>
              <a:gd name="connsiteX5723" fmla="*/ 10388084 w 12191989"/>
              <a:gd name="connsiteY5723" fmla="*/ 116986 h 3311526"/>
              <a:gd name="connsiteX5724" fmla="*/ 10385247 w 12191989"/>
              <a:gd name="connsiteY5724" fmla="*/ 119022 h 3311526"/>
              <a:gd name="connsiteX5725" fmla="*/ 10382409 w 12191989"/>
              <a:gd name="connsiteY5725" fmla="*/ 120243 h 3311526"/>
              <a:gd name="connsiteX5726" fmla="*/ 10379977 w 12191989"/>
              <a:gd name="connsiteY5726" fmla="*/ 120650 h 3311526"/>
              <a:gd name="connsiteX5727" fmla="*/ 10377951 w 12191989"/>
              <a:gd name="connsiteY5727" fmla="*/ 120243 h 3311526"/>
              <a:gd name="connsiteX5728" fmla="*/ 10376735 w 12191989"/>
              <a:gd name="connsiteY5728" fmla="*/ 119022 h 3311526"/>
              <a:gd name="connsiteX5729" fmla="*/ 10376330 w 12191989"/>
              <a:gd name="connsiteY5729" fmla="*/ 118615 h 3311526"/>
              <a:gd name="connsiteX5730" fmla="*/ 10374708 w 12191989"/>
              <a:gd name="connsiteY5730" fmla="*/ 115358 h 3311526"/>
              <a:gd name="connsiteX5731" fmla="*/ 10374303 w 12191989"/>
              <a:gd name="connsiteY5731" fmla="*/ 110881 h 3311526"/>
              <a:gd name="connsiteX5732" fmla="*/ 10374708 w 12191989"/>
              <a:gd name="connsiteY5732" fmla="*/ 104368 h 3311526"/>
              <a:gd name="connsiteX5733" fmla="*/ 10376735 w 12191989"/>
              <a:gd name="connsiteY5733" fmla="*/ 106403 h 3311526"/>
              <a:gd name="connsiteX5734" fmla="*/ 10379167 w 12191989"/>
              <a:gd name="connsiteY5734" fmla="*/ 107624 h 3311526"/>
              <a:gd name="connsiteX5735" fmla="*/ 10381599 w 12191989"/>
              <a:gd name="connsiteY5735" fmla="*/ 107217 h 3311526"/>
              <a:gd name="connsiteX5736" fmla="*/ 10384031 w 12191989"/>
              <a:gd name="connsiteY5736" fmla="*/ 105996 h 3311526"/>
              <a:gd name="connsiteX5737" fmla="*/ 10386463 w 12191989"/>
              <a:gd name="connsiteY5737" fmla="*/ 104368 h 3311526"/>
              <a:gd name="connsiteX5738" fmla="*/ 10388489 w 12191989"/>
              <a:gd name="connsiteY5738" fmla="*/ 102333 h 3311526"/>
              <a:gd name="connsiteX5739" fmla="*/ 10393758 w 12191989"/>
              <a:gd name="connsiteY5739" fmla="*/ 97041 h 3311526"/>
              <a:gd name="connsiteX5740" fmla="*/ 10398622 w 12191989"/>
              <a:gd name="connsiteY5740" fmla="*/ 92563 h 3311526"/>
              <a:gd name="connsiteX5741" fmla="*/ 10401054 w 12191989"/>
              <a:gd name="connsiteY5741" fmla="*/ 90528 h 3311526"/>
              <a:gd name="connsiteX5742" fmla="*/ 10403081 w 12191989"/>
              <a:gd name="connsiteY5742" fmla="*/ 89307 h 3311526"/>
              <a:gd name="connsiteX5743" fmla="*/ 1911360 w 12191989"/>
              <a:gd name="connsiteY5743" fmla="*/ 66675 h 3311526"/>
              <a:gd name="connsiteX5744" fmla="*/ 1906698 w 12191989"/>
              <a:gd name="connsiteY5744" fmla="*/ 75509 h 3311526"/>
              <a:gd name="connsiteX5745" fmla="*/ 1901649 w 12191989"/>
              <a:gd name="connsiteY5745" fmla="*/ 82423 h 3311526"/>
              <a:gd name="connsiteX5746" fmla="*/ 1899706 w 12191989"/>
              <a:gd name="connsiteY5746" fmla="*/ 85111 h 3311526"/>
              <a:gd name="connsiteX5747" fmla="*/ 1897375 w 12191989"/>
              <a:gd name="connsiteY5747" fmla="*/ 87415 h 3311526"/>
              <a:gd name="connsiteX5748" fmla="*/ 1895434 w 12191989"/>
              <a:gd name="connsiteY5748" fmla="*/ 88952 h 3311526"/>
              <a:gd name="connsiteX5749" fmla="*/ 1892715 w 12191989"/>
              <a:gd name="connsiteY5749" fmla="*/ 90104 h 3311526"/>
              <a:gd name="connsiteX5750" fmla="*/ 1890384 w 12191989"/>
              <a:gd name="connsiteY5750" fmla="*/ 90488 h 3311526"/>
              <a:gd name="connsiteX5751" fmla="*/ 1888441 w 12191989"/>
              <a:gd name="connsiteY5751" fmla="*/ 90488 h 3311526"/>
              <a:gd name="connsiteX5752" fmla="*/ 1885723 w 12191989"/>
              <a:gd name="connsiteY5752" fmla="*/ 89336 h 3311526"/>
              <a:gd name="connsiteX5753" fmla="*/ 1883780 w 12191989"/>
              <a:gd name="connsiteY5753" fmla="*/ 88568 h 3311526"/>
              <a:gd name="connsiteX5754" fmla="*/ 1881449 w 12191989"/>
              <a:gd name="connsiteY5754" fmla="*/ 86647 h 3311526"/>
              <a:gd name="connsiteX5755" fmla="*/ 1879507 w 12191989"/>
              <a:gd name="connsiteY5755" fmla="*/ 83959 h 3311526"/>
              <a:gd name="connsiteX5756" fmla="*/ 1876788 w 12191989"/>
              <a:gd name="connsiteY5756" fmla="*/ 81270 h 3311526"/>
              <a:gd name="connsiteX5757" fmla="*/ 1874846 w 12191989"/>
              <a:gd name="connsiteY5757" fmla="*/ 77045 h 3311526"/>
              <a:gd name="connsiteX5758" fmla="*/ 1877565 w 12191989"/>
              <a:gd name="connsiteY5758" fmla="*/ 74357 h 3311526"/>
              <a:gd name="connsiteX5759" fmla="*/ 1879507 w 12191989"/>
              <a:gd name="connsiteY5759" fmla="*/ 71668 h 3311526"/>
              <a:gd name="connsiteX5760" fmla="*/ 1881838 w 12191989"/>
              <a:gd name="connsiteY5760" fmla="*/ 69748 h 3311526"/>
              <a:gd name="connsiteX5761" fmla="*/ 1883780 w 12191989"/>
              <a:gd name="connsiteY5761" fmla="*/ 68980 h 3311526"/>
              <a:gd name="connsiteX5762" fmla="*/ 1886499 w 12191989"/>
              <a:gd name="connsiteY5762" fmla="*/ 67827 h 3311526"/>
              <a:gd name="connsiteX5763" fmla="*/ 1888830 w 12191989"/>
              <a:gd name="connsiteY5763" fmla="*/ 67443 h 3311526"/>
              <a:gd name="connsiteX5764" fmla="*/ 1893491 w 12191989"/>
              <a:gd name="connsiteY5764" fmla="*/ 67443 h 3311526"/>
              <a:gd name="connsiteX5765" fmla="*/ 1902425 w 12191989"/>
              <a:gd name="connsiteY5765" fmla="*/ 67827 h 3311526"/>
              <a:gd name="connsiteX5766" fmla="*/ 1906698 w 12191989"/>
              <a:gd name="connsiteY5766" fmla="*/ 67827 h 3311526"/>
              <a:gd name="connsiteX5767" fmla="*/ 1909029 w 12191989"/>
              <a:gd name="connsiteY5767" fmla="*/ 67443 h 3311526"/>
              <a:gd name="connsiteX5768" fmla="*/ 1455746 w 12191989"/>
              <a:gd name="connsiteY5768" fmla="*/ 63500 h 3311526"/>
              <a:gd name="connsiteX5769" fmla="*/ 1449897 w 12191989"/>
              <a:gd name="connsiteY5769" fmla="*/ 73025 h 3311526"/>
              <a:gd name="connsiteX5770" fmla="*/ 1444048 w 12191989"/>
              <a:gd name="connsiteY5770" fmla="*/ 81360 h 3311526"/>
              <a:gd name="connsiteX5771" fmla="*/ 1438590 w 12191989"/>
              <a:gd name="connsiteY5771" fmla="*/ 87709 h 3311526"/>
              <a:gd name="connsiteX5772" fmla="*/ 1435860 w 12191989"/>
              <a:gd name="connsiteY5772" fmla="*/ 90488 h 3311526"/>
              <a:gd name="connsiteX5773" fmla="*/ 1433131 w 12191989"/>
              <a:gd name="connsiteY5773" fmla="*/ 92472 h 3311526"/>
              <a:gd name="connsiteX5774" fmla="*/ 1430402 w 12191989"/>
              <a:gd name="connsiteY5774" fmla="*/ 93663 h 3311526"/>
              <a:gd name="connsiteX5775" fmla="*/ 1427672 w 12191989"/>
              <a:gd name="connsiteY5775" fmla="*/ 94853 h 3311526"/>
              <a:gd name="connsiteX5776" fmla="*/ 1424943 w 12191989"/>
              <a:gd name="connsiteY5776" fmla="*/ 95250 h 3311526"/>
              <a:gd name="connsiteX5777" fmla="*/ 1422213 w 12191989"/>
              <a:gd name="connsiteY5777" fmla="*/ 94853 h 3311526"/>
              <a:gd name="connsiteX5778" fmla="*/ 1419484 w 12191989"/>
              <a:gd name="connsiteY5778" fmla="*/ 94456 h 3311526"/>
              <a:gd name="connsiteX5779" fmla="*/ 1416754 w 12191989"/>
              <a:gd name="connsiteY5779" fmla="*/ 92869 h 3311526"/>
              <a:gd name="connsiteX5780" fmla="*/ 1414415 w 12191989"/>
              <a:gd name="connsiteY5780" fmla="*/ 90488 h 3311526"/>
              <a:gd name="connsiteX5781" fmla="*/ 1411296 w 12191989"/>
              <a:gd name="connsiteY5781" fmla="*/ 87313 h 3311526"/>
              <a:gd name="connsiteX5782" fmla="*/ 1412465 w 12191989"/>
              <a:gd name="connsiteY5782" fmla="*/ 82153 h 3311526"/>
              <a:gd name="connsiteX5783" fmla="*/ 1413635 w 12191989"/>
              <a:gd name="connsiteY5783" fmla="*/ 78184 h 3311526"/>
              <a:gd name="connsiteX5784" fmla="*/ 1415195 w 12191989"/>
              <a:gd name="connsiteY5784" fmla="*/ 74612 h 3311526"/>
              <a:gd name="connsiteX5785" fmla="*/ 1417924 w 12191989"/>
              <a:gd name="connsiteY5785" fmla="*/ 72231 h 3311526"/>
              <a:gd name="connsiteX5786" fmla="*/ 1420263 w 12191989"/>
              <a:gd name="connsiteY5786" fmla="*/ 69850 h 3311526"/>
              <a:gd name="connsiteX5787" fmla="*/ 1422603 w 12191989"/>
              <a:gd name="connsiteY5787" fmla="*/ 68659 h 3311526"/>
              <a:gd name="connsiteX5788" fmla="*/ 1426112 w 12191989"/>
              <a:gd name="connsiteY5788" fmla="*/ 67469 h 3311526"/>
              <a:gd name="connsiteX5789" fmla="*/ 1429231 w 12191989"/>
              <a:gd name="connsiteY5789" fmla="*/ 66278 h 3311526"/>
              <a:gd name="connsiteX5790" fmla="*/ 1436250 w 12191989"/>
              <a:gd name="connsiteY5790" fmla="*/ 65881 h 3311526"/>
              <a:gd name="connsiteX5791" fmla="*/ 1443268 w 12191989"/>
              <a:gd name="connsiteY5791" fmla="*/ 65484 h 3311526"/>
              <a:gd name="connsiteX5792" fmla="*/ 1449897 w 12191989"/>
              <a:gd name="connsiteY5792" fmla="*/ 65088 h 3311526"/>
              <a:gd name="connsiteX5793" fmla="*/ 1452626 w 12191989"/>
              <a:gd name="connsiteY5793" fmla="*/ 64294 h 3311526"/>
              <a:gd name="connsiteX5794" fmla="*/ 10598094 w 12191989"/>
              <a:gd name="connsiteY5794" fmla="*/ 57150 h 3311526"/>
              <a:gd name="connsiteX5795" fmla="*/ 10599693 w 12191989"/>
              <a:gd name="connsiteY5795" fmla="*/ 57545 h 3311526"/>
              <a:gd name="connsiteX5796" fmla="*/ 10601292 w 12191989"/>
              <a:gd name="connsiteY5796" fmla="*/ 58336 h 3311526"/>
              <a:gd name="connsiteX5797" fmla="*/ 10602491 w 12191989"/>
              <a:gd name="connsiteY5797" fmla="*/ 59917 h 3311526"/>
              <a:gd name="connsiteX5798" fmla="*/ 10603291 w 12191989"/>
              <a:gd name="connsiteY5798" fmla="*/ 61893 h 3311526"/>
              <a:gd name="connsiteX5799" fmla="*/ 10603690 w 12191989"/>
              <a:gd name="connsiteY5799" fmla="*/ 64660 h 3311526"/>
              <a:gd name="connsiteX5800" fmla="*/ 10604490 w 12191989"/>
              <a:gd name="connsiteY5800" fmla="*/ 67821 h 3311526"/>
              <a:gd name="connsiteX5801" fmla="*/ 10604490 w 12191989"/>
              <a:gd name="connsiteY5801" fmla="*/ 72564 h 3311526"/>
              <a:gd name="connsiteX5802" fmla="*/ 10594496 w 12191989"/>
              <a:gd name="connsiteY5802" fmla="*/ 83631 h 3311526"/>
              <a:gd name="connsiteX5803" fmla="*/ 10582903 w 12191989"/>
              <a:gd name="connsiteY5803" fmla="*/ 97465 h 3311526"/>
              <a:gd name="connsiteX5804" fmla="*/ 10570111 w 12191989"/>
              <a:gd name="connsiteY5804" fmla="*/ 114855 h 3311526"/>
              <a:gd name="connsiteX5805" fmla="*/ 10564114 w 12191989"/>
              <a:gd name="connsiteY5805" fmla="*/ 123946 h 3311526"/>
              <a:gd name="connsiteX5806" fmla="*/ 10557319 w 12191989"/>
              <a:gd name="connsiteY5806" fmla="*/ 133827 h 3311526"/>
              <a:gd name="connsiteX5807" fmla="*/ 10551322 w 12191989"/>
              <a:gd name="connsiteY5807" fmla="*/ 144103 h 3311526"/>
              <a:gd name="connsiteX5808" fmla="*/ 10545726 w 12191989"/>
              <a:gd name="connsiteY5808" fmla="*/ 154775 h 3311526"/>
              <a:gd name="connsiteX5809" fmla="*/ 10540129 w 12191989"/>
              <a:gd name="connsiteY5809" fmla="*/ 165447 h 3311526"/>
              <a:gd name="connsiteX5810" fmla="*/ 10534932 w 12191989"/>
              <a:gd name="connsiteY5810" fmla="*/ 176513 h 3311526"/>
              <a:gd name="connsiteX5811" fmla="*/ 10530135 w 12191989"/>
              <a:gd name="connsiteY5811" fmla="*/ 187580 h 3311526"/>
              <a:gd name="connsiteX5812" fmla="*/ 10526537 w 12191989"/>
              <a:gd name="connsiteY5812" fmla="*/ 199042 h 3311526"/>
              <a:gd name="connsiteX5813" fmla="*/ 10523739 w 12191989"/>
              <a:gd name="connsiteY5813" fmla="*/ 210109 h 3311526"/>
              <a:gd name="connsiteX5814" fmla="*/ 10521740 w 12191989"/>
              <a:gd name="connsiteY5814" fmla="*/ 221966 h 3311526"/>
              <a:gd name="connsiteX5815" fmla="*/ 10520141 w 12191989"/>
              <a:gd name="connsiteY5815" fmla="*/ 216828 h 3311526"/>
              <a:gd name="connsiteX5816" fmla="*/ 10518142 w 12191989"/>
              <a:gd name="connsiteY5816" fmla="*/ 213666 h 3311526"/>
              <a:gd name="connsiteX5817" fmla="*/ 10516543 w 12191989"/>
              <a:gd name="connsiteY5817" fmla="*/ 212480 h 3311526"/>
              <a:gd name="connsiteX5818" fmla="*/ 10514544 w 12191989"/>
              <a:gd name="connsiteY5818" fmla="*/ 211295 h 3311526"/>
              <a:gd name="connsiteX5819" fmla="*/ 10512945 w 12191989"/>
              <a:gd name="connsiteY5819" fmla="*/ 211690 h 3311526"/>
              <a:gd name="connsiteX5820" fmla="*/ 10510947 w 12191989"/>
              <a:gd name="connsiteY5820" fmla="*/ 212480 h 3311526"/>
              <a:gd name="connsiteX5821" fmla="*/ 10507349 w 12191989"/>
              <a:gd name="connsiteY5821" fmla="*/ 214852 h 3311526"/>
              <a:gd name="connsiteX5822" fmla="*/ 10503351 w 12191989"/>
              <a:gd name="connsiteY5822" fmla="*/ 217223 h 3311526"/>
              <a:gd name="connsiteX5823" fmla="*/ 10501752 w 12191989"/>
              <a:gd name="connsiteY5823" fmla="*/ 218014 h 3311526"/>
              <a:gd name="connsiteX5824" fmla="*/ 10499753 w 12191989"/>
              <a:gd name="connsiteY5824" fmla="*/ 218014 h 3311526"/>
              <a:gd name="connsiteX5825" fmla="*/ 10497755 w 12191989"/>
              <a:gd name="connsiteY5825" fmla="*/ 216828 h 3311526"/>
              <a:gd name="connsiteX5826" fmla="*/ 10496156 w 12191989"/>
              <a:gd name="connsiteY5826" fmla="*/ 214457 h 3311526"/>
              <a:gd name="connsiteX5827" fmla="*/ 10494557 w 12191989"/>
              <a:gd name="connsiteY5827" fmla="*/ 210900 h 3311526"/>
              <a:gd name="connsiteX5828" fmla="*/ 10492558 w 12191989"/>
              <a:gd name="connsiteY5828" fmla="*/ 205366 h 3311526"/>
              <a:gd name="connsiteX5829" fmla="*/ 10496555 w 12191989"/>
              <a:gd name="connsiteY5829" fmla="*/ 201018 h 3311526"/>
              <a:gd name="connsiteX5830" fmla="*/ 10501352 w 12191989"/>
              <a:gd name="connsiteY5830" fmla="*/ 197066 h 3311526"/>
              <a:gd name="connsiteX5831" fmla="*/ 10505750 w 12191989"/>
              <a:gd name="connsiteY5831" fmla="*/ 193113 h 3311526"/>
              <a:gd name="connsiteX5832" fmla="*/ 10509747 w 12191989"/>
              <a:gd name="connsiteY5832" fmla="*/ 187975 h 3311526"/>
              <a:gd name="connsiteX5833" fmla="*/ 10511346 w 12191989"/>
              <a:gd name="connsiteY5833" fmla="*/ 185604 h 3311526"/>
              <a:gd name="connsiteX5834" fmla="*/ 10512945 w 12191989"/>
              <a:gd name="connsiteY5834" fmla="*/ 182837 h 3311526"/>
              <a:gd name="connsiteX5835" fmla="*/ 10514145 w 12191989"/>
              <a:gd name="connsiteY5835" fmla="*/ 180071 h 3311526"/>
              <a:gd name="connsiteX5836" fmla="*/ 10514944 w 12191989"/>
              <a:gd name="connsiteY5836" fmla="*/ 176513 h 3311526"/>
              <a:gd name="connsiteX5837" fmla="*/ 10514944 w 12191989"/>
              <a:gd name="connsiteY5837" fmla="*/ 172956 h 3311526"/>
              <a:gd name="connsiteX5838" fmla="*/ 10514944 w 12191989"/>
              <a:gd name="connsiteY5838" fmla="*/ 169004 h 3311526"/>
              <a:gd name="connsiteX5839" fmla="*/ 10514145 w 12191989"/>
              <a:gd name="connsiteY5839" fmla="*/ 164261 h 3311526"/>
              <a:gd name="connsiteX5840" fmla="*/ 10512546 w 12191989"/>
              <a:gd name="connsiteY5840" fmla="*/ 159123 h 3311526"/>
              <a:gd name="connsiteX5841" fmla="*/ 10509747 w 12191989"/>
              <a:gd name="connsiteY5841" fmla="*/ 156751 h 3311526"/>
              <a:gd name="connsiteX5842" fmla="*/ 10506949 w 12191989"/>
              <a:gd name="connsiteY5842" fmla="*/ 155170 h 3311526"/>
              <a:gd name="connsiteX5843" fmla="*/ 10503751 w 12191989"/>
              <a:gd name="connsiteY5843" fmla="*/ 154775 h 3311526"/>
              <a:gd name="connsiteX5844" fmla="*/ 10500553 w 12191989"/>
              <a:gd name="connsiteY5844" fmla="*/ 155170 h 3311526"/>
              <a:gd name="connsiteX5845" fmla="*/ 10497755 w 12191989"/>
              <a:gd name="connsiteY5845" fmla="*/ 156356 h 3311526"/>
              <a:gd name="connsiteX5846" fmla="*/ 10494557 w 12191989"/>
              <a:gd name="connsiteY5846" fmla="*/ 157937 h 3311526"/>
              <a:gd name="connsiteX5847" fmla="*/ 10492158 w 12191989"/>
              <a:gd name="connsiteY5847" fmla="*/ 160308 h 3311526"/>
              <a:gd name="connsiteX5848" fmla="*/ 10489360 w 12191989"/>
              <a:gd name="connsiteY5848" fmla="*/ 163865 h 3311526"/>
              <a:gd name="connsiteX5849" fmla="*/ 10487361 w 12191989"/>
              <a:gd name="connsiteY5849" fmla="*/ 167423 h 3311526"/>
              <a:gd name="connsiteX5850" fmla="*/ 10485762 w 12191989"/>
              <a:gd name="connsiteY5850" fmla="*/ 171375 h 3311526"/>
              <a:gd name="connsiteX5851" fmla="*/ 10485362 w 12191989"/>
              <a:gd name="connsiteY5851" fmla="*/ 176513 h 3311526"/>
              <a:gd name="connsiteX5852" fmla="*/ 10484962 w 12191989"/>
              <a:gd name="connsiteY5852" fmla="*/ 181651 h 3311526"/>
              <a:gd name="connsiteX5853" fmla="*/ 10485362 w 12191989"/>
              <a:gd name="connsiteY5853" fmla="*/ 187185 h 3311526"/>
              <a:gd name="connsiteX5854" fmla="*/ 10486961 w 12191989"/>
              <a:gd name="connsiteY5854" fmla="*/ 193113 h 3311526"/>
              <a:gd name="connsiteX5855" fmla="*/ 10489360 w 12191989"/>
              <a:gd name="connsiteY5855" fmla="*/ 199042 h 3311526"/>
              <a:gd name="connsiteX5856" fmla="*/ 10492558 w 12191989"/>
              <a:gd name="connsiteY5856" fmla="*/ 205366 h 3311526"/>
              <a:gd name="connsiteX5857" fmla="*/ 10485762 w 12191989"/>
              <a:gd name="connsiteY5857" fmla="*/ 216828 h 3311526"/>
              <a:gd name="connsiteX5858" fmla="*/ 10478566 w 12191989"/>
              <a:gd name="connsiteY5858" fmla="*/ 227895 h 3311526"/>
              <a:gd name="connsiteX5859" fmla="*/ 10472170 w 12191989"/>
              <a:gd name="connsiteY5859" fmla="*/ 236590 h 3311526"/>
              <a:gd name="connsiteX5860" fmla="*/ 10468972 w 12191989"/>
              <a:gd name="connsiteY5860" fmla="*/ 240543 h 3311526"/>
              <a:gd name="connsiteX5861" fmla="*/ 10465374 w 12191989"/>
              <a:gd name="connsiteY5861" fmla="*/ 243705 h 3311526"/>
              <a:gd name="connsiteX5862" fmla="*/ 10461776 w 12191989"/>
              <a:gd name="connsiteY5862" fmla="*/ 246076 h 3311526"/>
              <a:gd name="connsiteX5863" fmla="*/ 10458578 w 12191989"/>
              <a:gd name="connsiteY5863" fmla="*/ 248052 h 3311526"/>
              <a:gd name="connsiteX5864" fmla="*/ 10455780 w 12191989"/>
              <a:gd name="connsiteY5864" fmla="*/ 249238 h 3311526"/>
              <a:gd name="connsiteX5865" fmla="*/ 10452182 w 12191989"/>
              <a:gd name="connsiteY5865" fmla="*/ 249238 h 3311526"/>
              <a:gd name="connsiteX5866" fmla="*/ 10448984 w 12191989"/>
              <a:gd name="connsiteY5866" fmla="*/ 248843 h 3311526"/>
              <a:gd name="connsiteX5867" fmla="*/ 10445786 w 12191989"/>
              <a:gd name="connsiteY5867" fmla="*/ 247262 h 3311526"/>
              <a:gd name="connsiteX5868" fmla="*/ 10442588 w 12191989"/>
              <a:gd name="connsiteY5868" fmla="*/ 244495 h 3311526"/>
              <a:gd name="connsiteX5869" fmla="*/ 10439390 w 12191989"/>
              <a:gd name="connsiteY5869" fmla="*/ 240938 h 3311526"/>
              <a:gd name="connsiteX5870" fmla="*/ 10454181 w 12191989"/>
              <a:gd name="connsiteY5870" fmla="*/ 218014 h 3311526"/>
              <a:gd name="connsiteX5871" fmla="*/ 10466973 w 12191989"/>
              <a:gd name="connsiteY5871" fmla="*/ 195485 h 3311526"/>
              <a:gd name="connsiteX5872" fmla="*/ 10490959 w 12191989"/>
              <a:gd name="connsiteY5872" fmla="*/ 154775 h 3311526"/>
              <a:gd name="connsiteX5873" fmla="*/ 10501752 w 12191989"/>
              <a:gd name="connsiteY5873" fmla="*/ 136199 h 3311526"/>
              <a:gd name="connsiteX5874" fmla="*/ 10512546 w 12191989"/>
              <a:gd name="connsiteY5874" fmla="*/ 118413 h 3311526"/>
              <a:gd name="connsiteX5875" fmla="*/ 10522540 w 12191989"/>
              <a:gd name="connsiteY5875" fmla="*/ 101813 h 3311526"/>
              <a:gd name="connsiteX5876" fmla="*/ 10533333 w 12191989"/>
              <a:gd name="connsiteY5876" fmla="*/ 86003 h 3311526"/>
              <a:gd name="connsiteX5877" fmla="*/ 10531734 w 12191989"/>
              <a:gd name="connsiteY5877" fmla="*/ 92722 h 3311526"/>
              <a:gd name="connsiteX5878" fmla="*/ 10530935 w 12191989"/>
              <a:gd name="connsiteY5878" fmla="*/ 97465 h 3311526"/>
              <a:gd name="connsiteX5879" fmla="*/ 10530935 w 12191989"/>
              <a:gd name="connsiteY5879" fmla="*/ 101813 h 3311526"/>
              <a:gd name="connsiteX5880" fmla="*/ 10531334 w 12191989"/>
              <a:gd name="connsiteY5880" fmla="*/ 104579 h 3311526"/>
              <a:gd name="connsiteX5881" fmla="*/ 10532534 w 12191989"/>
              <a:gd name="connsiteY5881" fmla="*/ 106555 h 3311526"/>
              <a:gd name="connsiteX5882" fmla="*/ 10533733 w 12191989"/>
              <a:gd name="connsiteY5882" fmla="*/ 108136 h 3311526"/>
              <a:gd name="connsiteX5883" fmla="*/ 10535332 w 12191989"/>
              <a:gd name="connsiteY5883" fmla="*/ 109322 h 3311526"/>
              <a:gd name="connsiteX5884" fmla="*/ 10537331 w 12191989"/>
              <a:gd name="connsiteY5884" fmla="*/ 110112 h 3311526"/>
              <a:gd name="connsiteX5885" fmla="*/ 10541728 w 12191989"/>
              <a:gd name="connsiteY5885" fmla="*/ 112089 h 3311526"/>
              <a:gd name="connsiteX5886" fmla="*/ 10543727 w 12191989"/>
              <a:gd name="connsiteY5886" fmla="*/ 113670 h 3311526"/>
              <a:gd name="connsiteX5887" fmla="*/ 10545726 w 12191989"/>
              <a:gd name="connsiteY5887" fmla="*/ 116436 h 3311526"/>
              <a:gd name="connsiteX5888" fmla="*/ 10547724 w 12191989"/>
              <a:gd name="connsiteY5888" fmla="*/ 119203 h 3311526"/>
              <a:gd name="connsiteX5889" fmla="*/ 10548524 w 12191989"/>
              <a:gd name="connsiteY5889" fmla="*/ 123551 h 3311526"/>
              <a:gd name="connsiteX5890" fmla="*/ 10549723 w 12191989"/>
              <a:gd name="connsiteY5890" fmla="*/ 128294 h 3311526"/>
              <a:gd name="connsiteX5891" fmla="*/ 10550123 w 12191989"/>
              <a:gd name="connsiteY5891" fmla="*/ 135408 h 3311526"/>
              <a:gd name="connsiteX5892" fmla="*/ 10551722 w 12191989"/>
              <a:gd name="connsiteY5892" fmla="*/ 129479 h 3311526"/>
              <a:gd name="connsiteX5893" fmla="*/ 10553721 w 12191989"/>
              <a:gd name="connsiteY5893" fmla="*/ 122365 h 3311526"/>
              <a:gd name="connsiteX5894" fmla="*/ 10556519 w 12191989"/>
              <a:gd name="connsiteY5894" fmla="*/ 114855 h 3311526"/>
              <a:gd name="connsiteX5895" fmla="*/ 10560117 w 12191989"/>
              <a:gd name="connsiteY5895" fmla="*/ 106555 h 3311526"/>
              <a:gd name="connsiteX5896" fmla="*/ 10564114 w 12191989"/>
              <a:gd name="connsiteY5896" fmla="*/ 98255 h 3311526"/>
              <a:gd name="connsiteX5897" fmla="*/ 10568512 w 12191989"/>
              <a:gd name="connsiteY5897" fmla="*/ 89955 h 3311526"/>
              <a:gd name="connsiteX5898" fmla="*/ 10573709 w 12191989"/>
              <a:gd name="connsiteY5898" fmla="*/ 82050 h 3311526"/>
              <a:gd name="connsiteX5899" fmla="*/ 10578506 w 12191989"/>
              <a:gd name="connsiteY5899" fmla="*/ 74936 h 3311526"/>
              <a:gd name="connsiteX5900" fmla="*/ 10583303 w 12191989"/>
              <a:gd name="connsiteY5900" fmla="*/ 68217 h 3311526"/>
              <a:gd name="connsiteX5901" fmla="*/ 10588100 w 12191989"/>
              <a:gd name="connsiteY5901" fmla="*/ 63079 h 3311526"/>
              <a:gd name="connsiteX5902" fmla="*/ 10592497 w 12191989"/>
              <a:gd name="connsiteY5902" fmla="*/ 59917 h 3311526"/>
              <a:gd name="connsiteX5903" fmla="*/ 10594496 w 12191989"/>
              <a:gd name="connsiteY5903" fmla="*/ 58336 h 3311526"/>
              <a:gd name="connsiteX5904" fmla="*/ 10596095 w 12191989"/>
              <a:gd name="connsiteY5904" fmla="*/ 57545 h 3311526"/>
              <a:gd name="connsiteX5905" fmla="*/ 1582696 w 12191989"/>
              <a:gd name="connsiteY5905" fmla="*/ 33338 h 3311526"/>
              <a:gd name="connsiteX5906" fmla="*/ 1584681 w 12191989"/>
              <a:gd name="connsiteY5906" fmla="*/ 36910 h 3311526"/>
              <a:gd name="connsiteX5907" fmla="*/ 1586665 w 12191989"/>
              <a:gd name="connsiteY5907" fmla="*/ 40481 h 3311526"/>
              <a:gd name="connsiteX5908" fmla="*/ 1589443 w 12191989"/>
              <a:gd name="connsiteY5908" fmla="*/ 48021 h 3311526"/>
              <a:gd name="connsiteX5909" fmla="*/ 1591031 w 12191989"/>
              <a:gd name="connsiteY5909" fmla="*/ 55163 h 3311526"/>
              <a:gd name="connsiteX5910" fmla="*/ 1592221 w 12191989"/>
              <a:gd name="connsiteY5910" fmla="*/ 61116 h 3311526"/>
              <a:gd name="connsiteX5911" fmla="*/ 1593809 w 12191989"/>
              <a:gd name="connsiteY5911" fmla="*/ 67465 h 3311526"/>
              <a:gd name="connsiteX5912" fmla="*/ 1594999 w 12191989"/>
              <a:gd name="connsiteY5912" fmla="*/ 69449 h 3311526"/>
              <a:gd name="connsiteX5913" fmla="*/ 1595793 w 12191989"/>
              <a:gd name="connsiteY5913" fmla="*/ 71830 h 3311526"/>
              <a:gd name="connsiteX5914" fmla="*/ 1597380 w 12191989"/>
              <a:gd name="connsiteY5914" fmla="*/ 73417 h 3311526"/>
              <a:gd name="connsiteX5915" fmla="*/ 1598968 w 12191989"/>
              <a:gd name="connsiteY5915" fmla="*/ 75005 h 3311526"/>
              <a:gd name="connsiteX5916" fmla="*/ 1601349 w 12191989"/>
              <a:gd name="connsiteY5916" fmla="*/ 75402 h 3311526"/>
              <a:gd name="connsiteX5917" fmla="*/ 1604127 w 12191989"/>
              <a:gd name="connsiteY5917" fmla="*/ 75799 h 3311526"/>
              <a:gd name="connsiteX5918" fmla="*/ 1602936 w 12191989"/>
              <a:gd name="connsiteY5918" fmla="*/ 78973 h 3311526"/>
              <a:gd name="connsiteX5919" fmla="*/ 1602143 w 12191989"/>
              <a:gd name="connsiteY5919" fmla="*/ 81751 h 3311526"/>
              <a:gd name="connsiteX5920" fmla="*/ 1600555 w 12191989"/>
              <a:gd name="connsiteY5920" fmla="*/ 82941 h 3311526"/>
              <a:gd name="connsiteX5921" fmla="*/ 1598968 w 12191989"/>
              <a:gd name="connsiteY5921" fmla="*/ 84529 h 3311526"/>
              <a:gd name="connsiteX5922" fmla="*/ 1597380 w 12191989"/>
              <a:gd name="connsiteY5922" fmla="*/ 84925 h 3311526"/>
              <a:gd name="connsiteX5923" fmla="*/ 1595396 w 12191989"/>
              <a:gd name="connsiteY5923" fmla="*/ 85719 h 3311526"/>
              <a:gd name="connsiteX5924" fmla="*/ 1591824 w 12191989"/>
              <a:gd name="connsiteY5924" fmla="*/ 86513 h 3311526"/>
              <a:gd name="connsiteX5925" fmla="*/ 1589046 w 12191989"/>
              <a:gd name="connsiteY5925" fmla="*/ 87703 h 3311526"/>
              <a:gd name="connsiteX5926" fmla="*/ 1587856 w 12191989"/>
              <a:gd name="connsiteY5926" fmla="*/ 88497 h 3311526"/>
              <a:gd name="connsiteX5927" fmla="*/ 1587459 w 12191989"/>
              <a:gd name="connsiteY5927" fmla="*/ 89687 h 3311526"/>
              <a:gd name="connsiteX5928" fmla="*/ 1586665 w 12191989"/>
              <a:gd name="connsiteY5928" fmla="*/ 91672 h 3311526"/>
              <a:gd name="connsiteX5929" fmla="*/ 1586665 w 12191989"/>
              <a:gd name="connsiteY5929" fmla="*/ 94052 h 3311526"/>
              <a:gd name="connsiteX5930" fmla="*/ 1587856 w 12191989"/>
              <a:gd name="connsiteY5930" fmla="*/ 97624 h 3311526"/>
              <a:gd name="connsiteX5931" fmla="*/ 1589046 w 12191989"/>
              <a:gd name="connsiteY5931" fmla="*/ 102386 h 3311526"/>
              <a:gd name="connsiteX5932" fmla="*/ 1615636 w 12191989"/>
              <a:gd name="connsiteY5932" fmla="*/ 102386 h 3311526"/>
              <a:gd name="connsiteX5933" fmla="*/ 1622779 w 12191989"/>
              <a:gd name="connsiteY5933" fmla="*/ 102386 h 3311526"/>
              <a:gd name="connsiteX5934" fmla="*/ 1629526 w 12191989"/>
              <a:gd name="connsiteY5934" fmla="*/ 101989 h 3311526"/>
              <a:gd name="connsiteX5935" fmla="*/ 1636670 w 12191989"/>
              <a:gd name="connsiteY5935" fmla="*/ 101195 h 3311526"/>
              <a:gd name="connsiteX5936" fmla="*/ 1642623 w 12191989"/>
              <a:gd name="connsiteY5936" fmla="*/ 100005 h 3311526"/>
              <a:gd name="connsiteX5937" fmla="*/ 1649369 w 12191989"/>
              <a:gd name="connsiteY5937" fmla="*/ 97624 h 3311526"/>
              <a:gd name="connsiteX5938" fmla="*/ 1655322 w 12191989"/>
              <a:gd name="connsiteY5938" fmla="*/ 95640 h 3311526"/>
              <a:gd name="connsiteX5939" fmla="*/ 1660878 w 12191989"/>
              <a:gd name="connsiteY5939" fmla="*/ 92068 h 3311526"/>
              <a:gd name="connsiteX5940" fmla="*/ 1666037 w 12191989"/>
              <a:gd name="connsiteY5940" fmla="*/ 88100 h 3311526"/>
              <a:gd name="connsiteX5941" fmla="*/ 1671197 w 12191989"/>
              <a:gd name="connsiteY5941" fmla="*/ 82941 h 3311526"/>
              <a:gd name="connsiteX5942" fmla="*/ 1675165 w 12191989"/>
              <a:gd name="connsiteY5942" fmla="*/ 76989 h 3311526"/>
              <a:gd name="connsiteX5943" fmla="*/ 1679134 w 12191989"/>
              <a:gd name="connsiteY5943" fmla="*/ 69846 h 3311526"/>
              <a:gd name="connsiteX5944" fmla="*/ 1682309 w 12191989"/>
              <a:gd name="connsiteY5944" fmla="*/ 61910 h 3311526"/>
              <a:gd name="connsiteX5945" fmla="*/ 1684690 w 12191989"/>
              <a:gd name="connsiteY5945" fmla="*/ 65878 h 3311526"/>
              <a:gd name="connsiteX5946" fmla="*/ 1686277 w 12191989"/>
              <a:gd name="connsiteY5946" fmla="*/ 69846 h 3311526"/>
              <a:gd name="connsiteX5947" fmla="*/ 1687468 w 12191989"/>
              <a:gd name="connsiteY5947" fmla="*/ 73814 h 3311526"/>
              <a:gd name="connsiteX5948" fmla="*/ 1687865 w 12191989"/>
              <a:gd name="connsiteY5948" fmla="*/ 77386 h 3311526"/>
              <a:gd name="connsiteX5949" fmla="*/ 1687865 w 12191989"/>
              <a:gd name="connsiteY5949" fmla="*/ 81751 h 3311526"/>
              <a:gd name="connsiteX5950" fmla="*/ 1687865 w 12191989"/>
              <a:gd name="connsiteY5950" fmla="*/ 84925 h 3311526"/>
              <a:gd name="connsiteX5951" fmla="*/ 1687468 w 12191989"/>
              <a:gd name="connsiteY5951" fmla="*/ 93259 h 3311526"/>
              <a:gd name="connsiteX5952" fmla="*/ 1686277 w 12191989"/>
              <a:gd name="connsiteY5952" fmla="*/ 100799 h 3311526"/>
              <a:gd name="connsiteX5953" fmla="*/ 1686277 w 12191989"/>
              <a:gd name="connsiteY5953" fmla="*/ 104370 h 3311526"/>
              <a:gd name="connsiteX5954" fmla="*/ 1686277 w 12191989"/>
              <a:gd name="connsiteY5954" fmla="*/ 108338 h 3311526"/>
              <a:gd name="connsiteX5955" fmla="*/ 1686674 w 12191989"/>
              <a:gd name="connsiteY5955" fmla="*/ 112307 h 3311526"/>
              <a:gd name="connsiteX5956" fmla="*/ 1687865 w 12191989"/>
              <a:gd name="connsiteY5956" fmla="*/ 115878 h 3311526"/>
              <a:gd name="connsiteX5957" fmla="*/ 1689849 w 12191989"/>
              <a:gd name="connsiteY5957" fmla="*/ 120243 h 3311526"/>
              <a:gd name="connsiteX5958" fmla="*/ 1691833 w 12191989"/>
              <a:gd name="connsiteY5958" fmla="*/ 124211 h 3311526"/>
              <a:gd name="connsiteX5959" fmla="*/ 1695802 w 12191989"/>
              <a:gd name="connsiteY5959" fmla="*/ 116672 h 3311526"/>
              <a:gd name="connsiteX5960" fmla="*/ 1697389 w 12191989"/>
              <a:gd name="connsiteY5960" fmla="*/ 113497 h 3311526"/>
              <a:gd name="connsiteX5961" fmla="*/ 1699374 w 12191989"/>
              <a:gd name="connsiteY5961" fmla="*/ 111116 h 3311526"/>
              <a:gd name="connsiteX5962" fmla="*/ 1701358 w 12191989"/>
              <a:gd name="connsiteY5962" fmla="*/ 109132 h 3311526"/>
              <a:gd name="connsiteX5963" fmla="*/ 1703342 w 12191989"/>
              <a:gd name="connsiteY5963" fmla="*/ 107545 h 3311526"/>
              <a:gd name="connsiteX5964" fmla="*/ 1705723 w 12191989"/>
              <a:gd name="connsiteY5964" fmla="*/ 106354 h 3311526"/>
              <a:gd name="connsiteX5965" fmla="*/ 1707708 w 12191989"/>
              <a:gd name="connsiteY5965" fmla="*/ 105561 h 3311526"/>
              <a:gd name="connsiteX5966" fmla="*/ 1709692 w 12191989"/>
              <a:gd name="connsiteY5966" fmla="*/ 105561 h 3311526"/>
              <a:gd name="connsiteX5967" fmla="*/ 1711676 w 12191989"/>
              <a:gd name="connsiteY5967" fmla="*/ 104767 h 3311526"/>
              <a:gd name="connsiteX5968" fmla="*/ 1716042 w 12191989"/>
              <a:gd name="connsiteY5968" fmla="*/ 105957 h 3311526"/>
              <a:gd name="connsiteX5969" fmla="*/ 1720407 w 12191989"/>
              <a:gd name="connsiteY5969" fmla="*/ 107545 h 3311526"/>
              <a:gd name="connsiteX5970" fmla="*/ 1724376 w 12191989"/>
              <a:gd name="connsiteY5970" fmla="*/ 109926 h 3311526"/>
              <a:gd name="connsiteX5971" fmla="*/ 1728345 w 12191989"/>
              <a:gd name="connsiteY5971" fmla="*/ 112307 h 3311526"/>
              <a:gd name="connsiteX5972" fmla="*/ 1732313 w 12191989"/>
              <a:gd name="connsiteY5972" fmla="*/ 115878 h 3311526"/>
              <a:gd name="connsiteX5973" fmla="*/ 1739457 w 12191989"/>
              <a:gd name="connsiteY5973" fmla="*/ 122624 h 3311526"/>
              <a:gd name="connsiteX5974" fmla="*/ 1743028 w 12191989"/>
              <a:gd name="connsiteY5974" fmla="*/ 125005 h 3311526"/>
              <a:gd name="connsiteX5975" fmla="*/ 1746203 w 12191989"/>
              <a:gd name="connsiteY5975" fmla="*/ 127783 h 3311526"/>
              <a:gd name="connsiteX5976" fmla="*/ 1748585 w 12191989"/>
              <a:gd name="connsiteY5976" fmla="*/ 128576 h 3311526"/>
              <a:gd name="connsiteX5977" fmla="*/ 1748981 w 12191989"/>
              <a:gd name="connsiteY5977" fmla="*/ 128576 h 3311526"/>
              <a:gd name="connsiteX5978" fmla="*/ 1747791 w 12191989"/>
              <a:gd name="connsiteY5978" fmla="*/ 129370 h 3311526"/>
              <a:gd name="connsiteX5979" fmla="*/ 1743425 w 12191989"/>
              <a:gd name="connsiteY5979" fmla="*/ 129767 h 3311526"/>
              <a:gd name="connsiteX5980" fmla="*/ 1739854 w 12191989"/>
              <a:gd name="connsiteY5980" fmla="*/ 131751 h 3311526"/>
              <a:gd name="connsiteX5981" fmla="*/ 1736679 w 12191989"/>
              <a:gd name="connsiteY5981" fmla="*/ 134926 h 3311526"/>
              <a:gd name="connsiteX5982" fmla="*/ 1732313 w 12191989"/>
              <a:gd name="connsiteY5982" fmla="*/ 138894 h 3311526"/>
              <a:gd name="connsiteX5983" fmla="*/ 1728742 w 12191989"/>
              <a:gd name="connsiteY5983" fmla="*/ 143259 h 3311526"/>
              <a:gd name="connsiteX5984" fmla="*/ 1724773 w 12191989"/>
              <a:gd name="connsiteY5984" fmla="*/ 148418 h 3311526"/>
              <a:gd name="connsiteX5985" fmla="*/ 1721201 w 12191989"/>
              <a:gd name="connsiteY5985" fmla="*/ 153973 h 3311526"/>
              <a:gd name="connsiteX5986" fmla="*/ 1718820 w 12191989"/>
              <a:gd name="connsiteY5986" fmla="*/ 148418 h 3311526"/>
              <a:gd name="connsiteX5987" fmla="*/ 1716042 w 12191989"/>
              <a:gd name="connsiteY5987" fmla="*/ 143259 h 3311526"/>
              <a:gd name="connsiteX5988" fmla="*/ 1713264 w 12191989"/>
              <a:gd name="connsiteY5988" fmla="*/ 138894 h 3311526"/>
              <a:gd name="connsiteX5989" fmla="*/ 1710089 w 12191989"/>
              <a:gd name="connsiteY5989" fmla="*/ 135719 h 3311526"/>
              <a:gd name="connsiteX5990" fmla="*/ 1706914 w 12191989"/>
              <a:gd name="connsiteY5990" fmla="*/ 133338 h 3311526"/>
              <a:gd name="connsiteX5991" fmla="*/ 1703342 w 12191989"/>
              <a:gd name="connsiteY5991" fmla="*/ 131354 h 3311526"/>
              <a:gd name="connsiteX5992" fmla="*/ 1699771 w 12191989"/>
              <a:gd name="connsiteY5992" fmla="*/ 130164 h 3311526"/>
              <a:gd name="connsiteX5993" fmla="*/ 1696596 w 12191989"/>
              <a:gd name="connsiteY5993" fmla="*/ 130164 h 3311526"/>
              <a:gd name="connsiteX5994" fmla="*/ 1693421 w 12191989"/>
              <a:gd name="connsiteY5994" fmla="*/ 130561 h 3311526"/>
              <a:gd name="connsiteX5995" fmla="*/ 1690246 w 12191989"/>
              <a:gd name="connsiteY5995" fmla="*/ 132148 h 3311526"/>
              <a:gd name="connsiteX5996" fmla="*/ 1687865 w 12191989"/>
              <a:gd name="connsiteY5996" fmla="*/ 134926 h 3311526"/>
              <a:gd name="connsiteX5997" fmla="*/ 1685087 w 12191989"/>
              <a:gd name="connsiteY5997" fmla="*/ 137703 h 3311526"/>
              <a:gd name="connsiteX5998" fmla="*/ 1683102 w 12191989"/>
              <a:gd name="connsiteY5998" fmla="*/ 141275 h 3311526"/>
              <a:gd name="connsiteX5999" fmla="*/ 1681515 w 12191989"/>
              <a:gd name="connsiteY5999" fmla="*/ 146037 h 3311526"/>
              <a:gd name="connsiteX6000" fmla="*/ 1680721 w 12191989"/>
              <a:gd name="connsiteY6000" fmla="*/ 151592 h 3311526"/>
              <a:gd name="connsiteX6001" fmla="*/ 1680324 w 12191989"/>
              <a:gd name="connsiteY6001" fmla="*/ 157545 h 3311526"/>
              <a:gd name="connsiteX6002" fmla="*/ 1684293 w 12191989"/>
              <a:gd name="connsiteY6002" fmla="*/ 162704 h 3311526"/>
              <a:gd name="connsiteX6003" fmla="*/ 1688262 w 12191989"/>
              <a:gd name="connsiteY6003" fmla="*/ 166672 h 3311526"/>
              <a:gd name="connsiteX6004" fmla="*/ 1693024 w 12191989"/>
              <a:gd name="connsiteY6004" fmla="*/ 169847 h 3311526"/>
              <a:gd name="connsiteX6005" fmla="*/ 1696993 w 12191989"/>
              <a:gd name="connsiteY6005" fmla="*/ 171831 h 3311526"/>
              <a:gd name="connsiteX6006" fmla="*/ 1700961 w 12191989"/>
              <a:gd name="connsiteY6006" fmla="*/ 173418 h 3311526"/>
              <a:gd name="connsiteX6007" fmla="*/ 1704930 w 12191989"/>
              <a:gd name="connsiteY6007" fmla="*/ 173815 h 3311526"/>
              <a:gd name="connsiteX6008" fmla="*/ 1713264 w 12191989"/>
              <a:gd name="connsiteY6008" fmla="*/ 175005 h 3311526"/>
              <a:gd name="connsiteX6009" fmla="*/ 1721598 w 12191989"/>
              <a:gd name="connsiteY6009" fmla="*/ 175799 h 3311526"/>
              <a:gd name="connsiteX6010" fmla="*/ 1725964 w 12191989"/>
              <a:gd name="connsiteY6010" fmla="*/ 176989 h 3311526"/>
              <a:gd name="connsiteX6011" fmla="*/ 1729932 w 12191989"/>
              <a:gd name="connsiteY6011" fmla="*/ 177783 h 3311526"/>
              <a:gd name="connsiteX6012" fmla="*/ 1733901 w 12191989"/>
              <a:gd name="connsiteY6012" fmla="*/ 179767 h 3311526"/>
              <a:gd name="connsiteX6013" fmla="*/ 1737869 w 12191989"/>
              <a:gd name="connsiteY6013" fmla="*/ 182545 h 3311526"/>
              <a:gd name="connsiteX6014" fmla="*/ 1742235 w 12191989"/>
              <a:gd name="connsiteY6014" fmla="*/ 186116 h 3311526"/>
              <a:gd name="connsiteX6015" fmla="*/ 1746203 w 12191989"/>
              <a:gd name="connsiteY6015" fmla="*/ 190481 h 3311526"/>
              <a:gd name="connsiteX6016" fmla="*/ 1757712 w 12191989"/>
              <a:gd name="connsiteY6016" fmla="*/ 170640 h 3311526"/>
              <a:gd name="connsiteX6017" fmla="*/ 1757316 w 12191989"/>
              <a:gd name="connsiteY6017" fmla="*/ 166672 h 3311526"/>
              <a:gd name="connsiteX6018" fmla="*/ 1755728 w 12191989"/>
              <a:gd name="connsiteY6018" fmla="*/ 163100 h 3311526"/>
              <a:gd name="connsiteX6019" fmla="*/ 1754934 w 12191989"/>
              <a:gd name="connsiteY6019" fmla="*/ 160719 h 3311526"/>
              <a:gd name="connsiteX6020" fmla="*/ 1753347 w 12191989"/>
              <a:gd name="connsiteY6020" fmla="*/ 158338 h 3311526"/>
              <a:gd name="connsiteX6021" fmla="*/ 1751363 w 12191989"/>
              <a:gd name="connsiteY6021" fmla="*/ 156751 h 3311526"/>
              <a:gd name="connsiteX6022" fmla="*/ 1749775 w 12191989"/>
              <a:gd name="connsiteY6022" fmla="*/ 155561 h 3311526"/>
              <a:gd name="connsiteX6023" fmla="*/ 1746203 w 12191989"/>
              <a:gd name="connsiteY6023" fmla="*/ 153973 h 3311526"/>
              <a:gd name="connsiteX6024" fmla="*/ 1743425 w 12191989"/>
              <a:gd name="connsiteY6024" fmla="*/ 153180 h 3311526"/>
              <a:gd name="connsiteX6025" fmla="*/ 1742235 w 12191989"/>
              <a:gd name="connsiteY6025" fmla="*/ 151989 h 3311526"/>
              <a:gd name="connsiteX6026" fmla="*/ 1741441 w 12191989"/>
              <a:gd name="connsiteY6026" fmla="*/ 151196 h 3311526"/>
              <a:gd name="connsiteX6027" fmla="*/ 1741044 w 12191989"/>
              <a:gd name="connsiteY6027" fmla="*/ 149608 h 3311526"/>
              <a:gd name="connsiteX6028" fmla="*/ 1741441 w 12191989"/>
              <a:gd name="connsiteY6028" fmla="*/ 148021 h 3311526"/>
              <a:gd name="connsiteX6029" fmla="*/ 1742235 w 12191989"/>
              <a:gd name="connsiteY6029" fmla="*/ 145640 h 3311526"/>
              <a:gd name="connsiteX6030" fmla="*/ 1743425 w 12191989"/>
              <a:gd name="connsiteY6030" fmla="*/ 142465 h 3311526"/>
              <a:gd name="connsiteX6031" fmla="*/ 1745013 w 12191989"/>
              <a:gd name="connsiteY6031" fmla="*/ 144846 h 3311526"/>
              <a:gd name="connsiteX6032" fmla="*/ 1746203 w 12191989"/>
              <a:gd name="connsiteY6032" fmla="*/ 146037 h 3311526"/>
              <a:gd name="connsiteX6033" fmla="*/ 1747791 w 12191989"/>
              <a:gd name="connsiteY6033" fmla="*/ 146434 h 3311526"/>
              <a:gd name="connsiteX6034" fmla="*/ 1748981 w 12191989"/>
              <a:gd name="connsiteY6034" fmla="*/ 146037 h 3311526"/>
              <a:gd name="connsiteX6035" fmla="*/ 1750569 w 12191989"/>
              <a:gd name="connsiteY6035" fmla="*/ 144846 h 3311526"/>
              <a:gd name="connsiteX6036" fmla="*/ 1751760 w 12191989"/>
              <a:gd name="connsiteY6036" fmla="*/ 142862 h 3311526"/>
              <a:gd name="connsiteX6037" fmla="*/ 1754934 w 12191989"/>
              <a:gd name="connsiteY6037" fmla="*/ 137703 h 3311526"/>
              <a:gd name="connsiteX6038" fmla="*/ 1760887 w 12191989"/>
              <a:gd name="connsiteY6038" fmla="*/ 125799 h 3311526"/>
              <a:gd name="connsiteX6039" fmla="*/ 1763268 w 12191989"/>
              <a:gd name="connsiteY6039" fmla="*/ 120243 h 3311526"/>
              <a:gd name="connsiteX6040" fmla="*/ 1764856 w 12191989"/>
              <a:gd name="connsiteY6040" fmla="*/ 118259 h 3311526"/>
              <a:gd name="connsiteX6041" fmla="*/ 1766443 w 12191989"/>
              <a:gd name="connsiteY6041" fmla="*/ 116672 h 3311526"/>
              <a:gd name="connsiteX6042" fmla="*/ 1768824 w 12191989"/>
              <a:gd name="connsiteY6042" fmla="*/ 121434 h 3311526"/>
              <a:gd name="connsiteX6043" fmla="*/ 1771602 w 12191989"/>
              <a:gd name="connsiteY6043" fmla="*/ 125005 h 3311526"/>
              <a:gd name="connsiteX6044" fmla="*/ 1773587 w 12191989"/>
              <a:gd name="connsiteY6044" fmla="*/ 128576 h 3311526"/>
              <a:gd name="connsiteX6045" fmla="*/ 1775571 w 12191989"/>
              <a:gd name="connsiteY6045" fmla="*/ 130561 h 3311526"/>
              <a:gd name="connsiteX6046" fmla="*/ 1777952 w 12191989"/>
              <a:gd name="connsiteY6046" fmla="*/ 132942 h 3311526"/>
              <a:gd name="connsiteX6047" fmla="*/ 1779937 w 12191989"/>
              <a:gd name="connsiteY6047" fmla="*/ 133735 h 3311526"/>
              <a:gd name="connsiteX6048" fmla="*/ 1782318 w 12191989"/>
              <a:gd name="connsiteY6048" fmla="*/ 134132 h 3311526"/>
              <a:gd name="connsiteX6049" fmla="*/ 1783508 w 12191989"/>
              <a:gd name="connsiteY6049" fmla="*/ 134132 h 3311526"/>
              <a:gd name="connsiteX6050" fmla="*/ 1785890 w 12191989"/>
              <a:gd name="connsiteY6050" fmla="*/ 133735 h 3311526"/>
              <a:gd name="connsiteX6051" fmla="*/ 1787874 w 12191989"/>
              <a:gd name="connsiteY6051" fmla="*/ 132942 h 3311526"/>
              <a:gd name="connsiteX6052" fmla="*/ 1790652 w 12191989"/>
              <a:gd name="connsiteY6052" fmla="*/ 130164 h 3311526"/>
              <a:gd name="connsiteX6053" fmla="*/ 1794224 w 12191989"/>
              <a:gd name="connsiteY6053" fmla="*/ 125799 h 3311526"/>
              <a:gd name="connsiteX6054" fmla="*/ 1797795 w 12191989"/>
              <a:gd name="connsiteY6054" fmla="*/ 121037 h 3311526"/>
              <a:gd name="connsiteX6055" fmla="*/ 1804542 w 12191989"/>
              <a:gd name="connsiteY6055" fmla="*/ 110323 h 3311526"/>
              <a:gd name="connsiteX6056" fmla="*/ 1808114 w 12191989"/>
              <a:gd name="connsiteY6056" fmla="*/ 105957 h 3311526"/>
              <a:gd name="connsiteX6057" fmla="*/ 1811686 w 12191989"/>
              <a:gd name="connsiteY6057" fmla="*/ 101989 h 3311526"/>
              <a:gd name="connsiteX6058" fmla="*/ 1813670 w 12191989"/>
              <a:gd name="connsiteY6058" fmla="*/ 100005 h 3311526"/>
              <a:gd name="connsiteX6059" fmla="*/ 1815654 w 12191989"/>
              <a:gd name="connsiteY6059" fmla="*/ 98814 h 3311526"/>
              <a:gd name="connsiteX6060" fmla="*/ 1817638 w 12191989"/>
              <a:gd name="connsiteY6060" fmla="*/ 97624 h 3311526"/>
              <a:gd name="connsiteX6061" fmla="*/ 1819623 w 12191989"/>
              <a:gd name="connsiteY6061" fmla="*/ 97227 h 3311526"/>
              <a:gd name="connsiteX6062" fmla="*/ 1822401 w 12191989"/>
              <a:gd name="connsiteY6062" fmla="*/ 97624 h 3311526"/>
              <a:gd name="connsiteX6063" fmla="*/ 1824385 w 12191989"/>
              <a:gd name="connsiteY6063" fmla="*/ 98418 h 3311526"/>
              <a:gd name="connsiteX6064" fmla="*/ 1826766 w 12191989"/>
              <a:gd name="connsiteY6064" fmla="*/ 99211 h 3311526"/>
              <a:gd name="connsiteX6065" fmla="*/ 1829147 w 12191989"/>
              <a:gd name="connsiteY6065" fmla="*/ 101195 h 3311526"/>
              <a:gd name="connsiteX6066" fmla="*/ 1828354 w 12191989"/>
              <a:gd name="connsiteY6066" fmla="*/ 105561 h 3311526"/>
              <a:gd name="connsiteX6067" fmla="*/ 1826766 w 12191989"/>
              <a:gd name="connsiteY6067" fmla="*/ 109529 h 3311526"/>
              <a:gd name="connsiteX6068" fmla="*/ 1825179 w 12191989"/>
              <a:gd name="connsiteY6068" fmla="*/ 112307 h 3311526"/>
              <a:gd name="connsiteX6069" fmla="*/ 1823194 w 12191989"/>
              <a:gd name="connsiteY6069" fmla="*/ 114687 h 3311526"/>
              <a:gd name="connsiteX6070" fmla="*/ 1821210 w 12191989"/>
              <a:gd name="connsiteY6070" fmla="*/ 116672 h 3311526"/>
              <a:gd name="connsiteX6071" fmla="*/ 1819226 w 12191989"/>
              <a:gd name="connsiteY6071" fmla="*/ 118656 h 3311526"/>
              <a:gd name="connsiteX6072" fmla="*/ 1815257 w 12191989"/>
              <a:gd name="connsiteY6072" fmla="*/ 121037 h 3311526"/>
              <a:gd name="connsiteX6073" fmla="*/ 1812082 w 12191989"/>
              <a:gd name="connsiteY6073" fmla="*/ 123021 h 3311526"/>
              <a:gd name="connsiteX6074" fmla="*/ 1810495 w 12191989"/>
              <a:gd name="connsiteY6074" fmla="*/ 124211 h 3311526"/>
              <a:gd name="connsiteX6075" fmla="*/ 1809701 w 12191989"/>
              <a:gd name="connsiteY6075" fmla="*/ 125005 h 3311526"/>
              <a:gd name="connsiteX6076" fmla="*/ 1808908 w 12191989"/>
              <a:gd name="connsiteY6076" fmla="*/ 126592 h 3311526"/>
              <a:gd name="connsiteX6077" fmla="*/ 1808908 w 12191989"/>
              <a:gd name="connsiteY6077" fmla="*/ 128576 h 3311526"/>
              <a:gd name="connsiteX6078" fmla="*/ 1808908 w 12191989"/>
              <a:gd name="connsiteY6078" fmla="*/ 131354 h 3311526"/>
              <a:gd name="connsiteX6079" fmla="*/ 1810495 w 12191989"/>
              <a:gd name="connsiteY6079" fmla="*/ 133735 h 3311526"/>
              <a:gd name="connsiteX6080" fmla="*/ 1818829 w 12191989"/>
              <a:gd name="connsiteY6080" fmla="*/ 134926 h 3311526"/>
              <a:gd name="connsiteX6081" fmla="*/ 1826766 w 12191989"/>
              <a:gd name="connsiteY6081" fmla="*/ 136910 h 3311526"/>
              <a:gd name="connsiteX6082" fmla="*/ 1843434 w 12191989"/>
              <a:gd name="connsiteY6082" fmla="*/ 140481 h 3311526"/>
              <a:gd name="connsiteX6083" fmla="*/ 1851769 w 12191989"/>
              <a:gd name="connsiteY6083" fmla="*/ 141275 h 3311526"/>
              <a:gd name="connsiteX6084" fmla="*/ 1860103 w 12191989"/>
              <a:gd name="connsiteY6084" fmla="*/ 142069 h 3311526"/>
              <a:gd name="connsiteX6085" fmla="*/ 1864468 w 12191989"/>
              <a:gd name="connsiteY6085" fmla="*/ 142069 h 3311526"/>
              <a:gd name="connsiteX6086" fmla="*/ 1868437 w 12191989"/>
              <a:gd name="connsiteY6086" fmla="*/ 141275 h 3311526"/>
              <a:gd name="connsiteX6087" fmla="*/ 1872802 w 12191989"/>
              <a:gd name="connsiteY6087" fmla="*/ 140878 h 3311526"/>
              <a:gd name="connsiteX6088" fmla="*/ 1877168 w 12191989"/>
              <a:gd name="connsiteY6088" fmla="*/ 139291 h 3311526"/>
              <a:gd name="connsiteX6089" fmla="*/ 1879152 w 12191989"/>
              <a:gd name="connsiteY6089" fmla="*/ 142465 h 3311526"/>
              <a:gd name="connsiteX6090" fmla="*/ 1881136 w 12191989"/>
              <a:gd name="connsiteY6090" fmla="*/ 144846 h 3311526"/>
              <a:gd name="connsiteX6091" fmla="*/ 1881930 w 12191989"/>
              <a:gd name="connsiteY6091" fmla="*/ 147624 h 3311526"/>
              <a:gd name="connsiteX6092" fmla="*/ 1883120 w 12191989"/>
              <a:gd name="connsiteY6092" fmla="*/ 150402 h 3311526"/>
              <a:gd name="connsiteX6093" fmla="*/ 1884708 w 12191989"/>
              <a:gd name="connsiteY6093" fmla="*/ 155561 h 3311526"/>
              <a:gd name="connsiteX6094" fmla="*/ 1885105 w 12191989"/>
              <a:gd name="connsiteY6094" fmla="*/ 160719 h 3311526"/>
              <a:gd name="connsiteX6095" fmla="*/ 1885502 w 12191989"/>
              <a:gd name="connsiteY6095" fmla="*/ 165878 h 3311526"/>
              <a:gd name="connsiteX6096" fmla="*/ 1886295 w 12191989"/>
              <a:gd name="connsiteY6096" fmla="*/ 171434 h 3311526"/>
              <a:gd name="connsiteX6097" fmla="*/ 1887486 w 12191989"/>
              <a:gd name="connsiteY6097" fmla="*/ 176592 h 3311526"/>
              <a:gd name="connsiteX6098" fmla="*/ 1889074 w 12191989"/>
              <a:gd name="connsiteY6098" fmla="*/ 178974 h 3311526"/>
              <a:gd name="connsiteX6099" fmla="*/ 1890661 w 12191989"/>
              <a:gd name="connsiteY6099" fmla="*/ 182148 h 3311526"/>
              <a:gd name="connsiteX6100" fmla="*/ 1895423 w 12191989"/>
              <a:gd name="connsiteY6100" fmla="*/ 176989 h 3311526"/>
              <a:gd name="connsiteX6101" fmla="*/ 1899789 w 12191989"/>
              <a:gd name="connsiteY6101" fmla="*/ 171831 h 3311526"/>
              <a:gd name="connsiteX6102" fmla="*/ 1908520 w 12191989"/>
              <a:gd name="connsiteY6102" fmla="*/ 163894 h 3311526"/>
              <a:gd name="connsiteX6103" fmla="*/ 1917251 w 12191989"/>
              <a:gd name="connsiteY6103" fmla="*/ 155957 h 3311526"/>
              <a:gd name="connsiteX6104" fmla="*/ 1924791 w 12191989"/>
              <a:gd name="connsiteY6104" fmla="*/ 150005 h 3311526"/>
              <a:gd name="connsiteX6105" fmla="*/ 1925585 w 12191989"/>
              <a:gd name="connsiteY6105" fmla="*/ 155164 h 3311526"/>
              <a:gd name="connsiteX6106" fmla="*/ 1925585 w 12191989"/>
              <a:gd name="connsiteY6106" fmla="*/ 159529 h 3311526"/>
              <a:gd name="connsiteX6107" fmla="*/ 1925188 w 12191989"/>
              <a:gd name="connsiteY6107" fmla="*/ 164291 h 3311526"/>
              <a:gd name="connsiteX6108" fmla="*/ 1923997 w 12191989"/>
              <a:gd name="connsiteY6108" fmla="*/ 168656 h 3311526"/>
              <a:gd name="connsiteX6109" fmla="*/ 1922807 w 12191989"/>
              <a:gd name="connsiteY6109" fmla="*/ 173815 h 3311526"/>
              <a:gd name="connsiteX6110" fmla="*/ 1921219 w 12191989"/>
              <a:gd name="connsiteY6110" fmla="*/ 178577 h 3311526"/>
              <a:gd name="connsiteX6111" fmla="*/ 1916457 w 12191989"/>
              <a:gd name="connsiteY6111" fmla="*/ 186910 h 3311526"/>
              <a:gd name="connsiteX6112" fmla="*/ 1912488 w 12191989"/>
              <a:gd name="connsiteY6112" fmla="*/ 196037 h 3311526"/>
              <a:gd name="connsiteX6113" fmla="*/ 1908520 w 12191989"/>
              <a:gd name="connsiteY6113" fmla="*/ 205164 h 3311526"/>
              <a:gd name="connsiteX6114" fmla="*/ 1906932 w 12191989"/>
              <a:gd name="connsiteY6114" fmla="*/ 209926 h 3311526"/>
              <a:gd name="connsiteX6115" fmla="*/ 1905742 w 12191989"/>
              <a:gd name="connsiteY6115" fmla="*/ 214291 h 3311526"/>
              <a:gd name="connsiteX6116" fmla="*/ 1904948 w 12191989"/>
              <a:gd name="connsiteY6116" fmla="*/ 219450 h 3311526"/>
              <a:gd name="connsiteX6117" fmla="*/ 1904948 w 12191989"/>
              <a:gd name="connsiteY6117" fmla="*/ 224212 h 3311526"/>
              <a:gd name="connsiteX6118" fmla="*/ 1906535 w 12191989"/>
              <a:gd name="connsiteY6118" fmla="*/ 226990 h 3311526"/>
              <a:gd name="connsiteX6119" fmla="*/ 1908123 w 12191989"/>
              <a:gd name="connsiteY6119" fmla="*/ 229767 h 3311526"/>
              <a:gd name="connsiteX6120" fmla="*/ 1909313 w 12191989"/>
              <a:gd name="connsiteY6120" fmla="*/ 231355 h 3311526"/>
              <a:gd name="connsiteX6121" fmla="*/ 1910901 w 12191989"/>
              <a:gd name="connsiteY6121" fmla="*/ 232545 h 3311526"/>
              <a:gd name="connsiteX6122" fmla="*/ 1912488 w 12191989"/>
              <a:gd name="connsiteY6122" fmla="*/ 233339 h 3311526"/>
              <a:gd name="connsiteX6123" fmla="*/ 1914473 w 12191989"/>
              <a:gd name="connsiteY6123" fmla="*/ 233736 h 3311526"/>
              <a:gd name="connsiteX6124" fmla="*/ 1917648 w 12191989"/>
              <a:gd name="connsiteY6124" fmla="*/ 233339 h 3311526"/>
              <a:gd name="connsiteX6125" fmla="*/ 1923997 w 12191989"/>
              <a:gd name="connsiteY6125" fmla="*/ 231751 h 3311526"/>
              <a:gd name="connsiteX6126" fmla="*/ 1927172 w 12191989"/>
              <a:gd name="connsiteY6126" fmla="*/ 231751 h 3311526"/>
              <a:gd name="connsiteX6127" fmla="*/ 1928760 w 12191989"/>
              <a:gd name="connsiteY6127" fmla="*/ 232148 h 3311526"/>
              <a:gd name="connsiteX6128" fmla="*/ 1930347 w 12191989"/>
              <a:gd name="connsiteY6128" fmla="*/ 233339 h 3311526"/>
              <a:gd name="connsiteX6129" fmla="*/ 1929950 w 12191989"/>
              <a:gd name="connsiteY6129" fmla="*/ 226593 h 3311526"/>
              <a:gd name="connsiteX6130" fmla="*/ 1929950 w 12191989"/>
              <a:gd name="connsiteY6130" fmla="*/ 221434 h 3311526"/>
              <a:gd name="connsiteX6131" fmla="*/ 1930744 w 12191989"/>
              <a:gd name="connsiteY6131" fmla="*/ 217466 h 3311526"/>
              <a:gd name="connsiteX6132" fmla="*/ 1931934 w 12191989"/>
              <a:gd name="connsiteY6132" fmla="*/ 213894 h 3311526"/>
              <a:gd name="connsiteX6133" fmla="*/ 1933522 w 12191989"/>
              <a:gd name="connsiteY6133" fmla="*/ 211513 h 3311526"/>
              <a:gd name="connsiteX6134" fmla="*/ 1934712 w 12191989"/>
              <a:gd name="connsiteY6134" fmla="*/ 209926 h 3311526"/>
              <a:gd name="connsiteX6135" fmla="*/ 1936697 w 12191989"/>
              <a:gd name="connsiteY6135" fmla="*/ 208339 h 3311526"/>
              <a:gd name="connsiteX6136" fmla="*/ 1939475 w 12191989"/>
              <a:gd name="connsiteY6136" fmla="*/ 207942 h 3311526"/>
              <a:gd name="connsiteX6137" fmla="*/ 1941856 w 12191989"/>
              <a:gd name="connsiteY6137" fmla="*/ 207942 h 3311526"/>
              <a:gd name="connsiteX6138" fmla="*/ 1944634 w 12191989"/>
              <a:gd name="connsiteY6138" fmla="*/ 208339 h 3311526"/>
              <a:gd name="connsiteX6139" fmla="*/ 1949000 w 12191989"/>
              <a:gd name="connsiteY6139" fmla="*/ 209926 h 3311526"/>
              <a:gd name="connsiteX6140" fmla="*/ 1953762 w 12191989"/>
              <a:gd name="connsiteY6140" fmla="*/ 211910 h 3311526"/>
              <a:gd name="connsiteX6141" fmla="*/ 1956540 w 12191989"/>
              <a:gd name="connsiteY6141" fmla="*/ 214291 h 3311526"/>
              <a:gd name="connsiteX6142" fmla="*/ 1956143 w 12191989"/>
              <a:gd name="connsiteY6142" fmla="*/ 207942 h 3311526"/>
              <a:gd name="connsiteX6143" fmla="*/ 1956143 w 12191989"/>
              <a:gd name="connsiteY6143" fmla="*/ 202783 h 3311526"/>
              <a:gd name="connsiteX6144" fmla="*/ 1956540 w 12191989"/>
              <a:gd name="connsiteY6144" fmla="*/ 198021 h 3311526"/>
              <a:gd name="connsiteX6145" fmla="*/ 1957730 w 12191989"/>
              <a:gd name="connsiteY6145" fmla="*/ 194847 h 3311526"/>
              <a:gd name="connsiteX6146" fmla="*/ 1958524 w 12191989"/>
              <a:gd name="connsiteY6146" fmla="*/ 192069 h 3311526"/>
              <a:gd name="connsiteX6147" fmla="*/ 1960112 w 12191989"/>
              <a:gd name="connsiteY6147" fmla="*/ 190085 h 3311526"/>
              <a:gd name="connsiteX6148" fmla="*/ 1961699 w 12191989"/>
              <a:gd name="connsiteY6148" fmla="*/ 188497 h 3311526"/>
              <a:gd name="connsiteX6149" fmla="*/ 1963287 w 12191989"/>
              <a:gd name="connsiteY6149" fmla="*/ 187704 h 3311526"/>
              <a:gd name="connsiteX6150" fmla="*/ 1966859 w 12191989"/>
              <a:gd name="connsiteY6150" fmla="*/ 185720 h 3311526"/>
              <a:gd name="connsiteX6151" fmla="*/ 1969240 w 12191989"/>
              <a:gd name="connsiteY6151" fmla="*/ 183339 h 3311526"/>
              <a:gd name="connsiteX6152" fmla="*/ 1970827 w 12191989"/>
              <a:gd name="connsiteY6152" fmla="*/ 182148 h 3311526"/>
              <a:gd name="connsiteX6153" fmla="*/ 1972017 w 12191989"/>
              <a:gd name="connsiteY6153" fmla="*/ 179767 h 3311526"/>
              <a:gd name="connsiteX6154" fmla="*/ 1972414 w 12191989"/>
              <a:gd name="connsiteY6154" fmla="*/ 177783 h 3311526"/>
              <a:gd name="connsiteX6155" fmla="*/ 1972414 w 12191989"/>
              <a:gd name="connsiteY6155" fmla="*/ 175005 h 3311526"/>
              <a:gd name="connsiteX6156" fmla="*/ 1970827 w 12191989"/>
              <a:gd name="connsiteY6156" fmla="*/ 171434 h 3311526"/>
              <a:gd name="connsiteX6157" fmla="*/ 1970430 w 12191989"/>
              <a:gd name="connsiteY6157" fmla="*/ 167862 h 3311526"/>
              <a:gd name="connsiteX6158" fmla="*/ 1970430 w 12191989"/>
              <a:gd name="connsiteY6158" fmla="*/ 165878 h 3311526"/>
              <a:gd name="connsiteX6159" fmla="*/ 1970827 w 12191989"/>
              <a:gd name="connsiteY6159" fmla="*/ 164291 h 3311526"/>
              <a:gd name="connsiteX6160" fmla="*/ 1971224 w 12191989"/>
              <a:gd name="connsiteY6160" fmla="*/ 162704 h 3311526"/>
              <a:gd name="connsiteX6161" fmla="*/ 1972811 w 12191989"/>
              <a:gd name="connsiteY6161" fmla="*/ 161116 h 3311526"/>
              <a:gd name="connsiteX6162" fmla="*/ 1975589 w 12191989"/>
              <a:gd name="connsiteY6162" fmla="*/ 164688 h 3311526"/>
              <a:gd name="connsiteX6163" fmla="*/ 1977574 w 12191989"/>
              <a:gd name="connsiteY6163" fmla="*/ 168259 h 3311526"/>
              <a:gd name="connsiteX6164" fmla="*/ 1978367 w 12191989"/>
              <a:gd name="connsiteY6164" fmla="*/ 171831 h 3311526"/>
              <a:gd name="connsiteX6165" fmla="*/ 1979161 w 12191989"/>
              <a:gd name="connsiteY6165" fmla="*/ 175402 h 3311526"/>
              <a:gd name="connsiteX6166" fmla="*/ 1979161 w 12191989"/>
              <a:gd name="connsiteY6166" fmla="*/ 178577 h 3311526"/>
              <a:gd name="connsiteX6167" fmla="*/ 1978367 w 12191989"/>
              <a:gd name="connsiteY6167" fmla="*/ 182148 h 3311526"/>
              <a:gd name="connsiteX6168" fmla="*/ 1976383 w 12191989"/>
              <a:gd name="connsiteY6168" fmla="*/ 188497 h 3311526"/>
              <a:gd name="connsiteX6169" fmla="*/ 1974796 w 12191989"/>
              <a:gd name="connsiteY6169" fmla="*/ 195640 h 3311526"/>
              <a:gd name="connsiteX6170" fmla="*/ 1974399 w 12191989"/>
              <a:gd name="connsiteY6170" fmla="*/ 198815 h 3311526"/>
              <a:gd name="connsiteX6171" fmla="*/ 1974002 w 12191989"/>
              <a:gd name="connsiteY6171" fmla="*/ 202386 h 3311526"/>
              <a:gd name="connsiteX6172" fmla="*/ 1974399 w 12191989"/>
              <a:gd name="connsiteY6172" fmla="*/ 205958 h 3311526"/>
              <a:gd name="connsiteX6173" fmla="*/ 1974796 w 12191989"/>
              <a:gd name="connsiteY6173" fmla="*/ 209529 h 3311526"/>
              <a:gd name="connsiteX6174" fmla="*/ 1976383 w 12191989"/>
              <a:gd name="connsiteY6174" fmla="*/ 213101 h 3311526"/>
              <a:gd name="connsiteX6175" fmla="*/ 1979161 w 12191989"/>
              <a:gd name="connsiteY6175" fmla="*/ 216672 h 3311526"/>
              <a:gd name="connsiteX6176" fmla="*/ 1981145 w 12191989"/>
              <a:gd name="connsiteY6176" fmla="*/ 217862 h 3311526"/>
              <a:gd name="connsiteX6177" fmla="*/ 1983130 w 12191989"/>
              <a:gd name="connsiteY6177" fmla="*/ 219053 h 3311526"/>
              <a:gd name="connsiteX6178" fmla="*/ 1985114 w 12191989"/>
              <a:gd name="connsiteY6178" fmla="*/ 219450 h 3311526"/>
              <a:gd name="connsiteX6179" fmla="*/ 1987098 w 12191989"/>
              <a:gd name="connsiteY6179" fmla="*/ 219450 h 3311526"/>
              <a:gd name="connsiteX6180" fmla="*/ 1989083 w 12191989"/>
              <a:gd name="connsiteY6180" fmla="*/ 219053 h 3311526"/>
              <a:gd name="connsiteX6181" fmla="*/ 1991067 w 12191989"/>
              <a:gd name="connsiteY6181" fmla="*/ 217862 h 3311526"/>
              <a:gd name="connsiteX6182" fmla="*/ 1994639 w 12191989"/>
              <a:gd name="connsiteY6182" fmla="*/ 215482 h 3311526"/>
              <a:gd name="connsiteX6183" fmla="*/ 1998210 w 12191989"/>
              <a:gd name="connsiteY6183" fmla="*/ 211513 h 3311526"/>
              <a:gd name="connsiteX6184" fmla="*/ 2001782 w 12191989"/>
              <a:gd name="connsiteY6184" fmla="*/ 206751 h 3311526"/>
              <a:gd name="connsiteX6185" fmla="*/ 2007735 w 12191989"/>
              <a:gd name="connsiteY6185" fmla="*/ 195640 h 3311526"/>
              <a:gd name="connsiteX6186" fmla="*/ 2014482 w 12191989"/>
              <a:gd name="connsiteY6186" fmla="*/ 184926 h 3311526"/>
              <a:gd name="connsiteX6187" fmla="*/ 2017657 w 12191989"/>
              <a:gd name="connsiteY6187" fmla="*/ 180958 h 3311526"/>
              <a:gd name="connsiteX6188" fmla="*/ 2020038 w 12191989"/>
              <a:gd name="connsiteY6188" fmla="*/ 177386 h 3311526"/>
              <a:gd name="connsiteX6189" fmla="*/ 2023213 w 12191989"/>
              <a:gd name="connsiteY6189" fmla="*/ 175402 h 3311526"/>
              <a:gd name="connsiteX6190" fmla="*/ 2024801 w 12191989"/>
              <a:gd name="connsiteY6190" fmla="*/ 175005 h 3311526"/>
              <a:gd name="connsiteX6191" fmla="*/ 2025991 w 12191989"/>
              <a:gd name="connsiteY6191" fmla="*/ 174212 h 3311526"/>
              <a:gd name="connsiteX6192" fmla="*/ 2027181 w 12191989"/>
              <a:gd name="connsiteY6192" fmla="*/ 175005 h 3311526"/>
              <a:gd name="connsiteX6193" fmla="*/ 2028769 w 12191989"/>
              <a:gd name="connsiteY6193" fmla="*/ 175799 h 3311526"/>
              <a:gd name="connsiteX6194" fmla="*/ 2030356 w 12191989"/>
              <a:gd name="connsiteY6194" fmla="*/ 177386 h 3311526"/>
              <a:gd name="connsiteX6195" fmla="*/ 2031944 w 12191989"/>
              <a:gd name="connsiteY6195" fmla="*/ 179370 h 3311526"/>
              <a:gd name="connsiteX6196" fmla="*/ 2028372 w 12191989"/>
              <a:gd name="connsiteY6196" fmla="*/ 184529 h 3311526"/>
              <a:gd name="connsiteX6197" fmla="*/ 2025197 w 12191989"/>
              <a:gd name="connsiteY6197" fmla="*/ 189688 h 3311526"/>
              <a:gd name="connsiteX6198" fmla="*/ 2023213 w 12191989"/>
              <a:gd name="connsiteY6198" fmla="*/ 194053 h 3311526"/>
              <a:gd name="connsiteX6199" fmla="*/ 2021625 w 12191989"/>
              <a:gd name="connsiteY6199" fmla="*/ 199212 h 3311526"/>
              <a:gd name="connsiteX6200" fmla="*/ 2021229 w 12191989"/>
              <a:gd name="connsiteY6200" fmla="*/ 204370 h 3311526"/>
              <a:gd name="connsiteX6201" fmla="*/ 2021229 w 12191989"/>
              <a:gd name="connsiteY6201" fmla="*/ 209529 h 3311526"/>
              <a:gd name="connsiteX6202" fmla="*/ 2021625 w 12191989"/>
              <a:gd name="connsiteY6202" fmla="*/ 215085 h 3311526"/>
              <a:gd name="connsiteX6203" fmla="*/ 2023213 w 12191989"/>
              <a:gd name="connsiteY6203" fmla="*/ 219847 h 3311526"/>
              <a:gd name="connsiteX6204" fmla="*/ 2025991 w 12191989"/>
              <a:gd name="connsiteY6204" fmla="*/ 223021 h 3311526"/>
              <a:gd name="connsiteX6205" fmla="*/ 2028769 w 12191989"/>
              <a:gd name="connsiteY6205" fmla="*/ 225799 h 3311526"/>
              <a:gd name="connsiteX6206" fmla="*/ 2031150 w 12191989"/>
              <a:gd name="connsiteY6206" fmla="*/ 226990 h 3311526"/>
              <a:gd name="connsiteX6207" fmla="*/ 2033928 w 12191989"/>
              <a:gd name="connsiteY6207" fmla="*/ 228180 h 3311526"/>
              <a:gd name="connsiteX6208" fmla="*/ 2036309 w 12191989"/>
              <a:gd name="connsiteY6208" fmla="*/ 228577 h 3311526"/>
              <a:gd name="connsiteX6209" fmla="*/ 2038690 w 12191989"/>
              <a:gd name="connsiteY6209" fmla="*/ 228577 h 3311526"/>
              <a:gd name="connsiteX6210" fmla="*/ 2041071 w 12191989"/>
              <a:gd name="connsiteY6210" fmla="*/ 228180 h 3311526"/>
              <a:gd name="connsiteX6211" fmla="*/ 2043453 w 12191989"/>
              <a:gd name="connsiteY6211" fmla="*/ 226990 h 3311526"/>
              <a:gd name="connsiteX6212" fmla="*/ 2045437 w 12191989"/>
              <a:gd name="connsiteY6212" fmla="*/ 226196 h 3311526"/>
              <a:gd name="connsiteX6213" fmla="*/ 2047818 w 12191989"/>
              <a:gd name="connsiteY6213" fmla="*/ 224212 h 3311526"/>
              <a:gd name="connsiteX6214" fmla="*/ 2052184 w 12191989"/>
              <a:gd name="connsiteY6214" fmla="*/ 219847 h 3311526"/>
              <a:gd name="connsiteX6215" fmla="*/ 2056153 w 12191989"/>
              <a:gd name="connsiteY6215" fmla="*/ 214291 h 3311526"/>
              <a:gd name="connsiteX6216" fmla="*/ 2059724 w 12191989"/>
              <a:gd name="connsiteY6216" fmla="*/ 208339 h 3311526"/>
              <a:gd name="connsiteX6217" fmla="*/ 2063296 w 12191989"/>
              <a:gd name="connsiteY6217" fmla="*/ 201196 h 3311526"/>
              <a:gd name="connsiteX6218" fmla="*/ 2066074 w 12191989"/>
              <a:gd name="connsiteY6218" fmla="*/ 194847 h 3311526"/>
              <a:gd name="connsiteX6219" fmla="*/ 2071630 w 12191989"/>
              <a:gd name="connsiteY6219" fmla="*/ 180958 h 3311526"/>
              <a:gd name="connsiteX6220" fmla="*/ 2076392 w 12191989"/>
              <a:gd name="connsiteY6220" fmla="*/ 169450 h 3311526"/>
              <a:gd name="connsiteX6221" fmla="*/ 2078376 w 12191989"/>
              <a:gd name="connsiteY6221" fmla="*/ 165878 h 3311526"/>
              <a:gd name="connsiteX6222" fmla="*/ 2079964 w 12191989"/>
              <a:gd name="connsiteY6222" fmla="*/ 162704 h 3311526"/>
              <a:gd name="connsiteX6223" fmla="*/ 2078773 w 12191989"/>
              <a:gd name="connsiteY6223" fmla="*/ 165878 h 3311526"/>
              <a:gd name="connsiteX6224" fmla="*/ 2077980 w 12191989"/>
              <a:gd name="connsiteY6224" fmla="*/ 168656 h 3311526"/>
              <a:gd name="connsiteX6225" fmla="*/ 2077583 w 12191989"/>
              <a:gd name="connsiteY6225" fmla="*/ 175005 h 3311526"/>
              <a:gd name="connsiteX6226" fmla="*/ 2077583 w 12191989"/>
              <a:gd name="connsiteY6226" fmla="*/ 180958 h 3311526"/>
              <a:gd name="connsiteX6227" fmla="*/ 2078376 w 12191989"/>
              <a:gd name="connsiteY6227" fmla="*/ 186910 h 3311526"/>
              <a:gd name="connsiteX6228" fmla="*/ 2081155 w 12191989"/>
              <a:gd name="connsiteY6228" fmla="*/ 199212 h 3311526"/>
              <a:gd name="connsiteX6229" fmla="*/ 2081948 w 12191989"/>
              <a:gd name="connsiteY6229" fmla="*/ 205164 h 3311526"/>
              <a:gd name="connsiteX6230" fmla="*/ 2082345 w 12191989"/>
              <a:gd name="connsiteY6230" fmla="*/ 211513 h 3311526"/>
              <a:gd name="connsiteX6231" fmla="*/ 2081155 w 12191989"/>
              <a:gd name="connsiteY6231" fmla="*/ 214291 h 3311526"/>
              <a:gd name="connsiteX6232" fmla="*/ 2078376 w 12191989"/>
              <a:gd name="connsiteY6232" fmla="*/ 217466 h 3311526"/>
              <a:gd name="connsiteX6233" fmla="*/ 2075995 w 12191989"/>
              <a:gd name="connsiteY6233" fmla="*/ 219847 h 3311526"/>
              <a:gd name="connsiteX6234" fmla="*/ 2072820 w 12191989"/>
              <a:gd name="connsiteY6234" fmla="*/ 222624 h 3311526"/>
              <a:gd name="connsiteX6235" fmla="*/ 2067264 w 12191989"/>
              <a:gd name="connsiteY6235" fmla="*/ 226990 h 3311526"/>
              <a:gd name="connsiteX6236" fmla="*/ 2061312 w 12191989"/>
              <a:gd name="connsiteY6236" fmla="*/ 231751 h 3311526"/>
              <a:gd name="connsiteX6237" fmla="*/ 2055755 w 12191989"/>
              <a:gd name="connsiteY6237" fmla="*/ 236117 h 3311526"/>
              <a:gd name="connsiteX6238" fmla="*/ 2052977 w 12191989"/>
              <a:gd name="connsiteY6238" fmla="*/ 238894 h 3311526"/>
              <a:gd name="connsiteX6239" fmla="*/ 2051390 w 12191989"/>
              <a:gd name="connsiteY6239" fmla="*/ 241672 h 3311526"/>
              <a:gd name="connsiteX6240" fmla="*/ 2050199 w 12191989"/>
              <a:gd name="connsiteY6240" fmla="*/ 244847 h 3311526"/>
              <a:gd name="connsiteX6241" fmla="*/ 2049009 w 12191989"/>
              <a:gd name="connsiteY6241" fmla="*/ 248418 h 3311526"/>
              <a:gd name="connsiteX6242" fmla="*/ 2048612 w 12191989"/>
              <a:gd name="connsiteY6242" fmla="*/ 251990 h 3311526"/>
              <a:gd name="connsiteX6243" fmla="*/ 2048612 w 12191989"/>
              <a:gd name="connsiteY6243" fmla="*/ 256355 h 3311526"/>
              <a:gd name="connsiteX6244" fmla="*/ 2052184 w 12191989"/>
              <a:gd name="connsiteY6244" fmla="*/ 259133 h 3311526"/>
              <a:gd name="connsiteX6245" fmla="*/ 2054962 w 12191989"/>
              <a:gd name="connsiteY6245" fmla="*/ 261117 h 3311526"/>
              <a:gd name="connsiteX6246" fmla="*/ 2058137 w 12191989"/>
              <a:gd name="connsiteY6246" fmla="*/ 262704 h 3311526"/>
              <a:gd name="connsiteX6247" fmla="*/ 2060518 w 12191989"/>
              <a:gd name="connsiteY6247" fmla="*/ 263498 h 3311526"/>
              <a:gd name="connsiteX6248" fmla="*/ 2063296 w 12191989"/>
              <a:gd name="connsiteY6248" fmla="*/ 264291 h 3311526"/>
              <a:gd name="connsiteX6249" fmla="*/ 2065677 w 12191989"/>
              <a:gd name="connsiteY6249" fmla="*/ 264291 h 3311526"/>
              <a:gd name="connsiteX6250" fmla="*/ 2067661 w 12191989"/>
              <a:gd name="connsiteY6250" fmla="*/ 264291 h 3311526"/>
              <a:gd name="connsiteX6251" fmla="*/ 2070440 w 12191989"/>
              <a:gd name="connsiteY6251" fmla="*/ 263101 h 3311526"/>
              <a:gd name="connsiteX6252" fmla="*/ 2072424 w 12191989"/>
              <a:gd name="connsiteY6252" fmla="*/ 262704 h 3311526"/>
              <a:gd name="connsiteX6253" fmla="*/ 2074408 w 12191989"/>
              <a:gd name="connsiteY6253" fmla="*/ 261117 h 3311526"/>
              <a:gd name="connsiteX6254" fmla="*/ 2077980 w 12191989"/>
              <a:gd name="connsiteY6254" fmla="*/ 257942 h 3311526"/>
              <a:gd name="connsiteX6255" fmla="*/ 2081155 w 12191989"/>
              <a:gd name="connsiteY6255" fmla="*/ 253577 h 3311526"/>
              <a:gd name="connsiteX6256" fmla="*/ 2084329 w 12191989"/>
              <a:gd name="connsiteY6256" fmla="*/ 248418 h 3311526"/>
              <a:gd name="connsiteX6257" fmla="*/ 2090679 w 12191989"/>
              <a:gd name="connsiteY6257" fmla="*/ 237307 h 3311526"/>
              <a:gd name="connsiteX6258" fmla="*/ 2094251 w 12191989"/>
              <a:gd name="connsiteY6258" fmla="*/ 231355 h 3311526"/>
              <a:gd name="connsiteX6259" fmla="*/ 2097824 w 12191989"/>
              <a:gd name="connsiteY6259" fmla="*/ 225799 h 3311526"/>
              <a:gd name="connsiteX6260" fmla="*/ 2101397 w 12191989"/>
              <a:gd name="connsiteY6260" fmla="*/ 219847 h 3311526"/>
              <a:gd name="connsiteX6261" fmla="*/ 2105762 w 12191989"/>
              <a:gd name="connsiteY6261" fmla="*/ 215085 h 3311526"/>
              <a:gd name="connsiteX6262" fmla="*/ 2110525 w 12191989"/>
              <a:gd name="connsiteY6262" fmla="*/ 210323 h 3311526"/>
              <a:gd name="connsiteX6263" fmla="*/ 2113303 w 12191989"/>
              <a:gd name="connsiteY6263" fmla="*/ 208736 h 3311526"/>
              <a:gd name="connsiteX6264" fmla="*/ 2116080 w 12191989"/>
              <a:gd name="connsiteY6264" fmla="*/ 206751 h 3311526"/>
              <a:gd name="connsiteX6265" fmla="*/ 2118461 w 12191989"/>
              <a:gd name="connsiteY6265" fmla="*/ 211513 h 3311526"/>
              <a:gd name="connsiteX6266" fmla="*/ 2120050 w 12191989"/>
              <a:gd name="connsiteY6266" fmla="*/ 215878 h 3311526"/>
              <a:gd name="connsiteX6267" fmla="*/ 2120841 w 12191989"/>
              <a:gd name="connsiteY6267" fmla="*/ 220640 h 3311526"/>
              <a:gd name="connsiteX6268" fmla="*/ 2121636 w 12191989"/>
              <a:gd name="connsiteY6268" fmla="*/ 224609 h 3311526"/>
              <a:gd name="connsiteX6269" fmla="*/ 2122034 w 12191989"/>
              <a:gd name="connsiteY6269" fmla="*/ 228974 h 3311526"/>
              <a:gd name="connsiteX6270" fmla="*/ 2123225 w 12191989"/>
              <a:gd name="connsiteY6270" fmla="*/ 233339 h 3311526"/>
              <a:gd name="connsiteX6271" fmla="*/ 2124016 w 12191989"/>
              <a:gd name="connsiteY6271" fmla="*/ 237704 h 3311526"/>
              <a:gd name="connsiteX6272" fmla="*/ 2126794 w 12191989"/>
              <a:gd name="connsiteY6272" fmla="*/ 242466 h 3311526"/>
              <a:gd name="connsiteX6273" fmla="*/ 2149417 w 12191989"/>
              <a:gd name="connsiteY6273" fmla="*/ 202783 h 3311526"/>
              <a:gd name="connsiteX6274" fmla="*/ 2147830 w 12191989"/>
              <a:gd name="connsiteY6274" fmla="*/ 200799 h 3311526"/>
              <a:gd name="connsiteX6275" fmla="*/ 2146242 w 12191989"/>
              <a:gd name="connsiteY6275" fmla="*/ 199212 h 3311526"/>
              <a:gd name="connsiteX6276" fmla="*/ 2144258 w 12191989"/>
              <a:gd name="connsiteY6276" fmla="*/ 198815 h 3311526"/>
              <a:gd name="connsiteX6277" fmla="*/ 2141877 w 12191989"/>
              <a:gd name="connsiteY6277" fmla="*/ 198021 h 3311526"/>
              <a:gd name="connsiteX6278" fmla="*/ 2136718 w 12191989"/>
              <a:gd name="connsiteY6278" fmla="*/ 198021 h 3311526"/>
              <a:gd name="connsiteX6279" fmla="*/ 2132351 w 12191989"/>
              <a:gd name="connsiteY6279" fmla="*/ 198815 h 3311526"/>
              <a:gd name="connsiteX6280" fmla="*/ 2129574 w 12191989"/>
              <a:gd name="connsiteY6280" fmla="*/ 198021 h 3311526"/>
              <a:gd name="connsiteX6281" fmla="*/ 2127588 w 12191989"/>
              <a:gd name="connsiteY6281" fmla="*/ 198021 h 3311526"/>
              <a:gd name="connsiteX6282" fmla="*/ 2126000 w 12191989"/>
              <a:gd name="connsiteY6282" fmla="*/ 197227 h 3311526"/>
              <a:gd name="connsiteX6283" fmla="*/ 2124414 w 12191989"/>
              <a:gd name="connsiteY6283" fmla="*/ 195640 h 3311526"/>
              <a:gd name="connsiteX6284" fmla="*/ 2123619 w 12191989"/>
              <a:gd name="connsiteY6284" fmla="*/ 193259 h 3311526"/>
              <a:gd name="connsiteX6285" fmla="*/ 2123225 w 12191989"/>
              <a:gd name="connsiteY6285" fmla="*/ 190085 h 3311526"/>
              <a:gd name="connsiteX6286" fmla="*/ 2123225 w 12191989"/>
              <a:gd name="connsiteY6286" fmla="*/ 185720 h 3311526"/>
              <a:gd name="connsiteX6287" fmla="*/ 2124016 w 12191989"/>
              <a:gd name="connsiteY6287" fmla="*/ 180561 h 3311526"/>
              <a:gd name="connsiteX6288" fmla="*/ 2129574 w 12191989"/>
              <a:gd name="connsiteY6288" fmla="*/ 182545 h 3311526"/>
              <a:gd name="connsiteX6289" fmla="*/ 2135131 w 12191989"/>
              <a:gd name="connsiteY6289" fmla="*/ 184926 h 3311526"/>
              <a:gd name="connsiteX6290" fmla="*/ 2140686 w 12191989"/>
              <a:gd name="connsiteY6290" fmla="*/ 187704 h 3311526"/>
              <a:gd name="connsiteX6291" fmla="*/ 2145846 w 12191989"/>
              <a:gd name="connsiteY6291" fmla="*/ 189688 h 3311526"/>
              <a:gd name="connsiteX6292" fmla="*/ 2149020 w 12191989"/>
              <a:gd name="connsiteY6292" fmla="*/ 190481 h 3311526"/>
              <a:gd name="connsiteX6293" fmla="*/ 2151401 w 12191989"/>
              <a:gd name="connsiteY6293" fmla="*/ 191275 h 3311526"/>
              <a:gd name="connsiteX6294" fmla="*/ 2154577 w 12191989"/>
              <a:gd name="connsiteY6294" fmla="*/ 191275 h 3311526"/>
              <a:gd name="connsiteX6295" fmla="*/ 2156958 w 12191989"/>
              <a:gd name="connsiteY6295" fmla="*/ 190481 h 3311526"/>
              <a:gd name="connsiteX6296" fmla="*/ 2160133 w 12191989"/>
              <a:gd name="connsiteY6296" fmla="*/ 190085 h 3311526"/>
              <a:gd name="connsiteX6297" fmla="*/ 2162514 w 12191989"/>
              <a:gd name="connsiteY6297" fmla="*/ 188497 h 3311526"/>
              <a:gd name="connsiteX6298" fmla="*/ 2165688 w 12191989"/>
              <a:gd name="connsiteY6298" fmla="*/ 186513 h 3311526"/>
              <a:gd name="connsiteX6299" fmla="*/ 2168070 w 12191989"/>
              <a:gd name="connsiteY6299" fmla="*/ 184132 h 3311526"/>
              <a:gd name="connsiteX6300" fmla="*/ 2152592 w 12191989"/>
              <a:gd name="connsiteY6300" fmla="*/ 176592 h 3311526"/>
              <a:gd name="connsiteX6301" fmla="*/ 2136321 w 12191989"/>
              <a:gd name="connsiteY6301" fmla="*/ 169847 h 3311526"/>
              <a:gd name="connsiteX6302" fmla="*/ 2120050 w 12191989"/>
              <a:gd name="connsiteY6302" fmla="*/ 164291 h 3311526"/>
              <a:gd name="connsiteX6303" fmla="*/ 2104174 w 12191989"/>
              <a:gd name="connsiteY6303" fmla="*/ 159132 h 3311526"/>
              <a:gd name="connsiteX6304" fmla="*/ 2071630 w 12191989"/>
              <a:gd name="connsiteY6304" fmla="*/ 149608 h 3311526"/>
              <a:gd name="connsiteX6305" fmla="*/ 2055755 w 12191989"/>
              <a:gd name="connsiteY6305" fmla="*/ 144449 h 3311526"/>
              <a:gd name="connsiteX6306" fmla="*/ 2039881 w 12191989"/>
              <a:gd name="connsiteY6306" fmla="*/ 138894 h 3311526"/>
              <a:gd name="connsiteX6307" fmla="*/ 2043453 w 12191989"/>
              <a:gd name="connsiteY6307" fmla="*/ 135323 h 3311526"/>
              <a:gd name="connsiteX6308" fmla="*/ 2047025 w 12191989"/>
              <a:gd name="connsiteY6308" fmla="*/ 132148 h 3311526"/>
              <a:gd name="connsiteX6309" fmla="*/ 2050993 w 12191989"/>
              <a:gd name="connsiteY6309" fmla="*/ 129767 h 3311526"/>
              <a:gd name="connsiteX6310" fmla="*/ 2054962 w 12191989"/>
              <a:gd name="connsiteY6310" fmla="*/ 128180 h 3311526"/>
              <a:gd name="connsiteX6311" fmla="*/ 2059327 w 12191989"/>
              <a:gd name="connsiteY6311" fmla="*/ 127783 h 3311526"/>
              <a:gd name="connsiteX6312" fmla="*/ 2063693 w 12191989"/>
              <a:gd name="connsiteY6312" fmla="*/ 127386 h 3311526"/>
              <a:gd name="connsiteX6313" fmla="*/ 2068455 w 12191989"/>
              <a:gd name="connsiteY6313" fmla="*/ 127783 h 3311526"/>
              <a:gd name="connsiteX6314" fmla="*/ 2072820 w 12191989"/>
              <a:gd name="connsiteY6314" fmla="*/ 128180 h 3311526"/>
              <a:gd name="connsiteX6315" fmla="*/ 2077583 w 12191989"/>
              <a:gd name="connsiteY6315" fmla="*/ 129767 h 3311526"/>
              <a:gd name="connsiteX6316" fmla="*/ 2081948 w 12191989"/>
              <a:gd name="connsiteY6316" fmla="*/ 131354 h 3311526"/>
              <a:gd name="connsiteX6317" fmla="*/ 2091076 w 12191989"/>
              <a:gd name="connsiteY6317" fmla="*/ 134926 h 3311526"/>
              <a:gd name="connsiteX6318" fmla="*/ 2100603 w 12191989"/>
              <a:gd name="connsiteY6318" fmla="*/ 139291 h 3311526"/>
              <a:gd name="connsiteX6319" fmla="*/ 2109730 w 12191989"/>
              <a:gd name="connsiteY6319" fmla="*/ 144449 h 3311526"/>
              <a:gd name="connsiteX6320" fmla="*/ 2118859 w 12191989"/>
              <a:gd name="connsiteY6320" fmla="*/ 148418 h 3311526"/>
              <a:gd name="connsiteX6321" fmla="*/ 2127588 w 12191989"/>
              <a:gd name="connsiteY6321" fmla="*/ 151989 h 3311526"/>
              <a:gd name="connsiteX6322" fmla="*/ 2131557 w 12191989"/>
              <a:gd name="connsiteY6322" fmla="*/ 153577 h 3311526"/>
              <a:gd name="connsiteX6323" fmla="*/ 2135131 w 12191989"/>
              <a:gd name="connsiteY6323" fmla="*/ 154767 h 3311526"/>
              <a:gd name="connsiteX6324" fmla="*/ 2139496 w 12191989"/>
              <a:gd name="connsiteY6324" fmla="*/ 155164 h 3311526"/>
              <a:gd name="connsiteX6325" fmla="*/ 2142671 w 12191989"/>
              <a:gd name="connsiteY6325" fmla="*/ 155164 h 3311526"/>
              <a:gd name="connsiteX6326" fmla="*/ 2145846 w 12191989"/>
              <a:gd name="connsiteY6326" fmla="*/ 153973 h 3311526"/>
              <a:gd name="connsiteX6327" fmla="*/ 2149020 w 12191989"/>
              <a:gd name="connsiteY6327" fmla="*/ 153180 h 3311526"/>
              <a:gd name="connsiteX6328" fmla="*/ 2151799 w 12191989"/>
              <a:gd name="connsiteY6328" fmla="*/ 151196 h 3311526"/>
              <a:gd name="connsiteX6329" fmla="*/ 2154577 w 12191989"/>
              <a:gd name="connsiteY6329" fmla="*/ 148418 h 3311526"/>
              <a:gd name="connsiteX6330" fmla="*/ 2156958 w 12191989"/>
              <a:gd name="connsiteY6330" fmla="*/ 144846 h 3311526"/>
              <a:gd name="connsiteX6331" fmla="*/ 2158942 w 12191989"/>
              <a:gd name="connsiteY6331" fmla="*/ 140481 h 3311526"/>
              <a:gd name="connsiteX6332" fmla="*/ 2160529 w 12191989"/>
              <a:gd name="connsiteY6332" fmla="*/ 134926 h 3311526"/>
              <a:gd name="connsiteX6333" fmla="*/ 2162117 w 12191989"/>
              <a:gd name="connsiteY6333" fmla="*/ 128576 h 3311526"/>
              <a:gd name="connsiteX6334" fmla="*/ 2164101 w 12191989"/>
              <a:gd name="connsiteY6334" fmla="*/ 125005 h 3311526"/>
              <a:gd name="connsiteX6335" fmla="*/ 2166086 w 12191989"/>
              <a:gd name="connsiteY6335" fmla="*/ 122624 h 3311526"/>
              <a:gd name="connsiteX6336" fmla="*/ 2168864 w 12191989"/>
              <a:gd name="connsiteY6336" fmla="*/ 121037 h 3311526"/>
              <a:gd name="connsiteX6337" fmla="*/ 2170848 w 12191989"/>
              <a:gd name="connsiteY6337" fmla="*/ 119449 h 3311526"/>
              <a:gd name="connsiteX6338" fmla="*/ 2172832 w 12191989"/>
              <a:gd name="connsiteY6338" fmla="*/ 118656 h 3311526"/>
              <a:gd name="connsiteX6339" fmla="*/ 2174816 w 12191989"/>
              <a:gd name="connsiteY6339" fmla="*/ 118259 h 3311526"/>
              <a:gd name="connsiteX6340" fmla="*/ 2176801 w 12191989"/>
              <a:gd name="connsiteY6340" fmla="*/ 118259 h 3311526"/>
              <a:gd name="connsiteX6341" fmla="*/ 2178785 w 12191989"/>
              <a:gd name="connsiteY6341" fmla="*/ 118259 h 3311526"/>
              <a:gd name="connsiteX6342" fmla="*/ 2182753 w 12191989"/>
              <a:gd name="connsiteY6342" fmla="*/ 119053 h 3311526"/>
              <a:gd name="connsiteX6343" fmla="*/ 2187516 w 12191989"/>
              <a:gd name="connsiteY6343" fmla="*/ 121037 h 3311526"/>
              <a:gd name="connsiteX6344" fmla="*/ 2191484 w 12191989"/>
              <a:gd name="connsiteY6344" fmla="*/ 122624 h 3311526"/>
              <a:gd name="connsiteX6345" fmla="*/ 2195453 w 12191989"/>
              <a:gd name="connsiteY6345" fmla="*/ 124608 h 3311526"/>
              <a:gd name="connsiteX6346" fmla="*/ 2191881 w 12191989"/>
              <a:gd name="connsiteY6346" fmla="*/ 131354 h 3311526"/>
              <a:gd name="connsiteX6347" fmla="*/ 2188707 w 12191989"/>
              <a:gd name="connsiteY6347" fmla="*/ 137703 h 3311526"/>
              <a:gd name="connsiteX6348" fmla="*/ 2187516 w 12191989"/>
              <a:gd name="connsiteY6348" fmla="*/ 140878 h 3311526"/>
              <a:gd name="connsiteX6349" fmla="*/ 2186326 w 12191989"/>
              <a:gd name="connsiteY6349" fmla="*/ 144449 h 3311526"/>
              <a:gd name="connsiteX6350" fmla="*/ 2186326 w 12191989"/>
              <a:gd name="connsiteY6350" fmla="*/ 148021 h 3311526"/>
              <a:gd name="connsiteX6351" fmla="*/ 2187516 w 12191989"/>
              <a:gd name="connsiteY6351" fmla="*/ 151592 h 3311526"/>
              <a:gd name="connsiteX6352" fmla="*/ 2191881 w 12191989"/>
              <a:gd name="connsiteY6352" fmla="*/ 152386 h 3311526"/>
              <a:gd name="connsiteX6353" fmla="*/ 2196247 w 12191989"/>
              <a:gd name="connsiteY6353" fmla="*/ 154767 h 3311526"/>
              <a:gd name="connsiteX6354" fmla="*/ 2200612 w 12191989"/>
              <a:gd name="connsiteY6354" fmla="*/ 156751 h 3311526"/>
              <a:gd name="connsiteX6355" fmla="*/ 2204581 w 12191989"/>
              <a:gd name="connsiteY6355" fmla="*/ 159132 h 3311526"/>
              <a:gd name="connsiteX6356" fmla="*/ 2213312 w 12191989"/>
              <a:gd name="connsiteY6356" fmla="*/ 165085 h 3311526"/>
              <a:gd name="connsiteX6357" fmla="*/ 2222043 w 12191989"/>
              <a:gd name="connsiteY6357" fmla="*/ 171434 h 3311526"/>
              <a:gd name="connsiteX6358" fmla="*/ 2230774 w 12191989"/>
              <a:gd name="connsiteY6358" fmla="*/ 177783 h 3311526"/>
              <a:gd name="connsiteX6359" fmla="*/ 2239108 w 12191989"/>
              <a:gd name="connsiteY6359" fmla="*/ 184132 h 3311526"/>
              <a:gd name="connsiteX6360" fmla="*/ 2243870 w 12191989"/>
              <a:gd name="connsiteY6360" fmla="*/ 186513 h 3311526"/>
              <a:gd name="connsiteX6361" fmla="*/ 2247839 w 12191989"/>
              <a:gd name="connsiteY6361" fmla="*/ 188497 h 3311526"/>
              <a:gd name="connsiteX6362" fmla="*/ 2252601 w 12191989"/>
              <a:gd name="connsiteY6362" fmla="*/ 190085 h 3311526"/>
              <a:gd name="connsiteX6363" fmla="*/ 2256967 w 12191989"/>
              <a:gd name="connsiteY6363" fmla="*/ 191672 h 3311526"/>
              <a:gd name="connsiteX6364" fmla="*/ 2253395 w 12191989"/>
              <a:gd name="connsiteY6364" fmla="*/ 198021 h 3311526"/>
              <a:gd name="connsiteX6365" fmla="*/ 2249823 w 12191989"/>
              <a:gd name="connsiteY6365" fmla="*/ 204767 h 3311526"/>
              <a:gd name="connsiteX6366" fmla="*/ 2249029 w 12191989"/>
              <a:gd name="connsiteY6366" fmla="*/ 207942 h 3311526"/>
              <a:gd name="connsiteX6367" fmla="*/ 2247839 w 12191989"/>
              <a:gd name="connsiteY6367" fmla="*/ 211513 h 3311526"/>
              <a:gd name="connsiteX6368" fmla="*/ 2247839 w 12191989"/>
              <a:gd name="connsiteY6368" fmla="*/ 215085 h 3311526"/>
              <a:gd name="connsiteX6369" fmla="*/ 2249029 w 12191989"/>
              <a:gd name="connsiteY6369" fmla="*/ 218656 h 3311526"/>
              <a:gd name="connsiteX6370" fmla="*/ 2251014 w 12191989"/>
              <a:gd name="connsiteY6370" fmla="*/ 215482 h 3311526"/>
              <a:gd name="connsiteX6371" fmla="*/ 2252998 w 12191989"/>
              <a:gd name="connsiteY6371" fmla="*/ 213894 h 3311526"/>
              <a:gd name="connsiteX6372" fmla="*/ 2255379 w 12191989"/>
              <a:gd name="connsiteY6372" fmla="*/ 213498 h 3311526"/>
              <a:gd name="connsiteX6373" fmla="*/ 2257363 w 12191989"/>
              <a:gd name="connsiteY6373" fmla="*/ 213498 h 3311526"/>
              <a:gd name="connsiteX6374" fmla="*/ 2259348 w 12191989"/>
              <a:gd name="connsiteY6374" fmla="*/ 213894 h 3311526"/>
              <a:gd name="connsiteX6375" fmla="*/ 2261729 w 12191989"/>
              <a:gd name="connsiteY6375" fmla="*/ 215482 h 3311526"/>
              <a:gd name="connsiteX6376" fmla="*/ 2265698 w 12191989"/>
              <a:gd name="connsiteY6376" fmla="*/ 217862 h 3311526"/>
              <a:gd name="connsiteX6377" fmla="*/ 2269666 w 12191989"/>
              <a:gd name="connsiteY6377" fmla="*/ 221037 h 3311526"/>
              <a:gd name="connsiteX6378" fmla="*/ 2271650 w 12191989"/>
              <a:gd name="connsiteY6378" fmla="*/ 222228 h 3311526"/>
              <a:gd name="connsiteX6379" fmla="*/ 2273635 w 12191989"/>
              <a:gd name="connsiteY6379" fmla="*/ 222228 h 3311526"/>
              <a:gd name="connsiteX6380" fmla="*/ 2275619 w 12191989"/>
              <a:gd name="connsiteY6380" fmla="*/ 221434 h 3311526"/>
              <a:gd name="connsiteX6381" fmla="*/ 2278001 w 12191989"/>
              <a:gd name="connsiteY6381" fmla="*/ 220640 h 3311526"/>
              <a:gd name="connsiteX6382" fmla="*/ 2279984 w 12191989"/>
              <a:gd name="connsiteY6382" fmla="*/ 217862 h 3311526"/>
              <a:gd name="connsiteX6383" fmla="*/ 2282366 w 12191989"/>
              <a:gd name="connsiteY6383" fmla="*/ 214291 h 3311526"/>
              <a:gd name="connsiteX6384" fmla="*/ 2278794 w 12191989"/>
              <a:gd name="connsiteY6384" fmla="*/ 210720 h 3311526"/>
              <a:gd name="connsiteX6385" fmla="*/ 2275619 w 12191989"/>
              <a:gd name="connsiteY6385" fmla="*/ 208736 h 3311526"/>
              <a:gd name="connsiteX6386" fmla="*/ 2269666 w 12191989"/>
              <a:gd name="connsiteY6386" fmla="*/ 205958 h 3311526"/>
              <a:gd name="connsiteX6387" fmla="*/ 2266095 w 12191989"/>
              <a:gd name="connsiteY6387" fmla="*/ 204370 h 3311526"/>
              <a:gd name="connsiteX6388" fmla="*/ 2262920 w 12191989"/>
              <a:gd name="connsiteY6388" fmla="*/ 201196 h 3311526"/>
              <a:gd name="connsiteX6389" fmla="*/ 2260142 w 12191989"/>
              <a:gd name="connsiteY6389" fmla="*/ 197624 h 3311526"/>
              <a:gd name="connsiteX6390" fmla="*/ 2256967 w 12191989"/>
              <a:gd name="connsiteY6390" fmla="*/ 191672 h 3311526"/>
              <a:gd name="connsiteX6391" fmla="*/ 2261729 w 12191989"/>
              <a:gd name="connsiteY6391" fmla="*/ 186513 h 3311526"/>
              <a:gd name="connsiteX6392" fmla="*/ 2265698 w 12191989"/>
              <a:gd name="connsiteY6392" fmla="*/ 182545 h 3311526"/>
              <a:gd name="connsiteX6393" fmla="*/ 2273635 w 12191989"/>
              <a:gd name="connsiteY6393" fmla="*/ 175799 h 3311526"/>
              <a:gd name="connsiteX6394" fmla="*/ 2280779 w 12191989"/>
              <a:gd name="connsiteY6394" fmla="*/ 170640 h 3311526"/>
              <a:gd name="connsiteX6395" fmla="*/ 2287525 w 12191989"/>
              <a:gd name="connsiteY6395" fmla="*/ 165085 h 3311526"/>
              <a:gd name="connsiteX6396" fmla="*/ 2290303 w 12191989"/>
              <a:gd name="connsiteY6396" fmla="*/ 162307 h 3311526"/>
              <a:gd name="connsiteX6397" fmla="*/ 2293875 w 12191989"/>
              <a:gd name="connsiteY6397" fmla="*/ 158735 h 3311526"/>
              <a:gd name="connsiteX6398" fmla="*/ 2297049 w 12191989"/>
              <a:gd name="connsiteY6398" fmla="*/ 155164 h 3311526"/>
              <a:gd name="connsiteX6399" fmla="*/ 2300225 w 12191989"/>
              <a:gd name="connsiteY6399" fmla="*/ 150005 h 3311526"/>
              <a:gd name="connsiteX6400" fmla="*/ 2303003 w 12191989"/>
              <a:gd name="connsiteY6400" fmla="*/ 144449 h 3311526"/>
              <a:gd name="connsiteX6401" fmla="*/ 2306575 w 12191989"/>
              <a:gd name="connsiteY6401" fmla="*/ 137703 h 3311526"/>
              <a:gd name="connsiteX6402" fmla="*/ 2310146 w 12191989"/>
              <a:gd name="connsiteY6402" fmla="*/ 130164 h 3311526"/>
              <a:gd name="connsiteX6403" fmla="*/ 2313718 w 12191989"/>
              <a:gd name="connsiteY6403" fmla="*/ 121037 h 3311526"/>
              <a:gd name="connsiteX6404" fmla="*/ 2316893 w 12191989"/>
              <a:gd name="connsiteY6404" fmla="*/ 125005 h 3311526"/>
              <a:gd name="connsiteX6405" fmla="*/ 2320068 w 12191989"/>
              <a:gd name="connsiteY6405" fmla="*/ 128180 h 3311526"/>
              <a:gd name="connsiteX6406" fmla="*/ 2322052 w 12191989"/>
              <a:gd name="connsiteY6406" fmla="*/ 129767 h 3311526"/>
              <a:gd name="connsiteX6407" fmla="*/ 2324036 w 12191989"/>
              <a:gd name="connsiteY6407" fmla="*/ 129767 h 3311526"/>
              <a:gd name="connsiteX6408" fmla="*/ 2326021 w 12191989"/>
              <a:gd name="connsiteY6408" fmla="*/ 129370 h 3311526"/>
              <a:gd name="connsiteX6409" fmla="*/ 2327608 w 12191989"/>
              <a:gd name="connsiteY6409" fmla="*/ 128180 h 3311526"/>
              <a:gd name="connsiteX6410" fmla="*/ 2330386 w 12191989"/>
              <a:gd name="connsiteY6410" fmla="*/ 125005 h 3311526"/>
              <a:gd name="connsiteX6411" fmla="*/ 2332767 w 12191989"/>
              <a:gd name="connsiteY6411" fmla="*/ 123814 h 3311526"/>
              <a:gd name="connsiteX6412" fmla="*/ 2334751 w 12191989"/>
              <a:gd name="connsiteY6412" fmla="*/ 122624 h 3311526"/>
              <a:gd name="connsiteX6413" fmla="*/ 2336736 w 12191989"/>
              <a:gd name="connsiteY6413" fmla="*/ 122227 h 3311526"/>
              <a:gd name="connsiteX6414" fmla="*/ 2339514 w 12191989"/>
              <a:gd name="connsiteY6414" fmla="*/ 122624 h 3311526"/>
              <a:gd name="connsiteX6415" fmla="*/ 2343086 w 12191989"/>
              <a:gd name="connsiteY6415" fmla="*/ 124211 h 3311526"/>
              <a:gd name="connsiteX6416" fmla="*/ 2347451 w 12191989"/>
              <a:gd name="connsiteY6416" fmla="*/ 127386 h 3311526"/>
              <a:gd name="connsiteX6417" fmla="*/ 2351816 w 12191989"/>
              <a:gd name="connsiteY6417" fmla="*/ 131751 h 3311526"/>
              <a:gd name="connsiteX6418" fmla="*/ 2357769 w 12191989"/>
              <a:gd name="connsiteY6418" fmla="*/ 138497 h 3311526"/>
              <a:gd name="connsiteX6419" fmla="*/ 2360151 w 12191989"/>
              <a:gd name="connsiteY6419" fmla="*/ 134132 h 3311526"/>
              <a:gd name="connsiteX6420" fmla="*/ 2362532 w 12191989"/>
              <a:gd name="connsiteY6420" fmla="*/ 130164 h 3311526"/>
              <a:gd name="connsiteX6421" fmla="*/ 2364913 w 12191989"/>
              <a:gd name="connsiteY6421" fmla="*/ 127386 h 3311526"/>
              <a:gd name="connsiteX6422" fmla="*/ 2367691 w 12191989"/>
              <a:gd name="connsiteY6422" fmla="*/ 124608 h 3311526"/>
              <a:gd name="connsiteX6423" fmla="*/ 2370469 w 12191989"/>
              <a:gd name="connsiteY6423" fmla="*/ 122227 h 3311526"/>
              <a:gd name="connsiteX6424" fmla="*/ 2373644 w 12191989"/>
              <a:gd name="connsiteY6424" fmla="*/ 120640 h 3311526"/>
              <a:gd name="connsiteX6425" fmla="*/ 2376819 w 12191989"/>
              <a:gd name="connsiteY6425" fmla="*/ 119053 h 3311526"/>
              <a:gd name="connsiteX6426" fmla="*/ 2379597 w 12191989"/>
              <a:gd name="connsiteY6426" fmla="*/ 118656 h 3311526"/>
              <a:gd name="connsiteX6427" fmla="*/ 2383169 w 12191989"/>
              <a:gd name="connsiteY6427" fmla="*/ 118259 h 3311526"/>
              <a:gd name="connsiteX6428" fmla="*/ 2386740 w 12191989"/>
              <a:gd name="connsiteY6428" fmla="*/ 117465 h 3311526"/>
              <a:gd name="connsiteX6429" fmla="*/ 2393884 w 12191989"/>
              <a:gd name="connsiteY6429" fmla="*/ 118656 h 3311526"/>
              <a:gd name="connsiteX6430" fmla="*/ 2401027 w 12191989"/>
              <a:gd name="connsiteY6430" fmla="*/ 120243 h 3311526"/>
              <a:gd name="connsiteX6431" fmla="*/ 2408568 w 12191989"/>
              <a:gd name="connsiteY6431" fmla="*/ 123021 h 3311526"/>
              <a:gd name="connsiteX6432" fmla="*/ 2416901 w 12191989"/>
              <a:gd name="connsiteY6432" fmla="*/ 126195 h 3311526"/>
              <a:gd name="connsiteX6433" fmla="*/ 2424442 w 12191989"/>
              <a:gd name="connsiteY6433" fmla="*/ 129767 h 3311526"/>
              <a:gd name="connsiteX6434" fmla="*/ 2439523 w 12191989"/>
              <a:gd name="connsiteY6434" fmla="*/ 137703 h 3311526"/>
              <a:gd name="connsiteX6435" fmla="*/ 2447063 w 12191989"/>
              <a:gd name="connsiteY6435" fmla="*/ 141275 h 3311526"/>
              <a:gd name="connsiteX6436" fmla="*/ 2454207 w 12191989"/>
              <a:gd name="connsiteY6436" fmla="*/ 144449 h 3311526"/>
              <a:gd name="connsiteX6437" fmla="*/ 2461350 w 12191989"/>
              <a:gd name="connsiteY6437" fmla="*/ 146434 h 3311526"/>
              <a:gd name="connsiteX6438" fmla="*/ 2468097 w 12191989"/>
              <a:gd name="connsiteY6438" fmla="*/ 148021 h 3311526"/>
              <a:gd name="connsiteX6439" fmla="*/ 2464922 w 12191989"/>
              <a:gd name="connsiteY6439" fmla="*/ 154767 h 3311526"/>
              <a:gd name="connsiteX6440" fmla="*/ 2461350 w 12191989"/>
              <a:gd name="connsiteY6440" fmla="*/ 161116 h 3311526"/>
              <a:gd name="connsiteX6441" fmla="*/ 2460556 w 12191989"/>
              <a:gd name="connsiteY6441" fmla="*/ 164291 h 3311526"/>
              <a:gd name="connsiteX6442" fmla="*/ 2459365 w 12191989"/>
              <a:gd name="connsiteY6442" fmla="*/ 167862 h 3311526"/>
              <a:gd name="connsiteX6443" fmla="*/ 2459365 w 12191989"/>
              <a:gd name="connsiteY6443" fmla="*/ 171434 h 3311526"/>
              <a:gd name="connsiteX6444" fmla="*/ 2460556 w 12191989"/>
              <a:gd name="connsiteY6444" fmla="*/ 175005 h 3311526"/>
              <a:gd name="connsiteX6445" fmla="*/ 2462144 w 12191989"/>
              <a:gd name="connsiteY6445" fmla="*/ 173418 h 3311526"/>
              <a:gd name="connsiteX6446" fmla="*/ 2462938 w 12191989"/>
              <a:gd name="connsiteY6446" fmla="*/ 173021 h 3311526"/>
              <a:gd name="connsiteX6447" fmla="*/ 2464525 w 12191989"/>
              <a:gd name="connsiteY6447" fmla="*/ 173021 h 3311526"/>
              <a:gd name="connsiteX6448" fmla="*/ 2466112 w 12191989"/>
              <a:gd name="connsiteY6448" fmla="*/ 173815 h 3311526"/>
              <a:gd name="connsiteX6449" fmla="*/ 2466906 w 12191989"/>
              <a:gd name="connsiteY6449" fmla="*/ 175005 h 3311526"/>
              <a:gd name="connsiteX6450" fmla="*/ 2468494 w 12191989"/>
              <a:gd name="connsiteY6450" fmla="*/ 176989 h 3311526"/>
              <a:gd name="connsiteX6451" fmla="*/ 2470081 w 12191989"/>
              <a:gd name="connsiteY6451" fmla="*/ 179370 h 3311526"/>
              <a:gd name="connsiteX6452" fmla="*/ 2471272 w 12191989"/>
              <a:gd name="connsiteY6452" fmla="*/ 182545 h 3311526"/>
              <a:gd name="connsiteX6453" fmla="*/ 2471272 w 12191989"/>
              <a:gd name="connsiteY6453" fmla="*/ 176592 h 3311526"/>
              <a:gd name="connsiteX6454" fmla="*/ 2471272 w 12191989"/>
              <a:gd name="connsiteY6454" fmla="*/ 170640 h 3311526"/>
              <a:gd name="connsiteX6455" fmla="*/ 2472065 w 12191989"/>
              <a:gd name="connsiteY6455" fmla="*/ 165878 h 3311526"/>
              <a:gd name="connsiteX6456" fmla="*/ 2473256 w 12191989"/>
              <a:gd name="connsiteY6456" fmla="*/ 161116 h 3311526"/>
              <a:gd name="connsiteX6457" fmla="*/ 2474050 w 12191989"/>
              <a:gd name="connsiteY6457" fmla="*/ 156751 h 3311526"/>
              <a:gd name="connsiteX6458" fmla="*/ 2475637 w 12191989"/>
              <a:gd name="connsiteY6458" fmla="*/ 152386 h 3311526"/>
              <a:gd name="connsiteX6459" fmla="*/ 2477621 w 12191989"/>
              <a:gd name="connsiteY6459" fmla="*/ 149608 h 3311526"/>
              <a:gd name="connsiteX6460" fmla="*/ 2479606 w 12191989"/>
              <a:gd name="connsiteY6460" fmla="*/ 146830 h 3311526"/>
              <a:gd name="connsiteX6461" fmla="*/ 2482384 w 12191989"/>
              <a:gd name="connsiteY6461" fmla="*/ 144846 h 3311526"/>
              <a:gd name="connsiteX6462" fmla="*/ 2484765 w 12191989"/>
              <a:gd name="connsiteY6462" fmla="*/ 144053 h 3311526"/>
              <a:gd name="connsiteX6463" fmla="*/ 2487146 w 12191989"/>
              <a:gd name="connsiteY6463" fmla="*/ 144053 h 3311526"/>
              <a:gd name="connsiteX6464" fmla="*/ 2489924 w 12191989"/>
              <a:gd name="connsiteY6464" fmla="*/ 144449 h 3311526"/>
              <a:gd name="connsiteX6465" fmla="*/ 2493099 w 12191989"/>
              <a:gd name="connsiteY6465" fmla="*/ 146037 h 3311526"/>
              <a:gd name="connsiteX6466" fmla="*/ 2495480 w 12191989"/>
              <a:gd name="connsiteY6466" fmla="*/ 149212 h 3311526"/>
              <a:gd name="connsiteX6467" fmla="*/ 2498655 w 12191989"/>
              <a:gd name="connsiteY6467" fmla="*/ 152386 h 3311526"/>
              <a:gd name="connsiteX6468" fmla="*/ 2501433 w 12191989"/>
              <a:gd name="connsiteY6468" fmla="*/ 157545 h 3311526"/>
              <a:gd name="connsiteX6469" fmla="*/ 2502624 w 12191989"/>
              <a:gd name="connsiteY6469" fmla="*/ 161116 h 3311526"/>
              <a:gd name="connsiteX6470" fmla="*/ 2502624 w 12191989"/>
              <a:gd name="connsiteY6470" fmla="*/ 164688 h 3311526"/>
              <a:gd name="connsiteX6471" fmla="*/ 2502624 w 12191989"/>
              <a:gd name="connsiteY6471" fmla="*/ 167862 h 3311526"/>
              <a:gd name="connsiteX6472" fmla="*/ 2501433 w 12191989"/>
              <a:gd name="connsiteY6472" fmla="*/ 171434 h 3311526"/>
              <a:gd name="connsiteX6473" fmla="*/ 2499845 w 12191989"/>
              <a:gd name="connsiteY6473" fmla="*/ 177783 h 3311526"/>
              <a:gd name="connsiteX6474" fmla="*/ 2499845 w 12191989"/>
              <a:gd name="connsiteY6474" fmla="*/ 181354 h 3311526"/>
              <a:gd name="connsiteX6475" fmla="*/ 2500639 w 12191989"/>
              <a:gd name="connsiteY6475" fmla="*/ 184926 h 3311526"/>
              <a:gd name="connsiteX6476" fmla="*/ 2504211 w 12191989"/>
              <a:gd name="connsiteY6476" fmla="*/ 178974 h 3311526"/>
              <a:gd name="connsiteX6477" fmla="*/ 2505402 w 12191989"/>
              <a:gd name="connsiteY6477" fmla="*/ 173815 h 3311526"/>
              <a:gd name="connsiteX6478" fmla="*/ 2506592 w 12191989"/>
              <a:gd name="connsiteY6478" fmla="*/ 169450 h 3311526"/>
              <a:gd name="connsiteX6479" fmla="*/ 2507783 w 12191989"/>
              <a:gd name="connsiteY6479" fmla="*/ 165878 h 3311526"/>
              <a:gd name="connsiteX6480" fmla="*/ 2508180 w 12191989"/>
              <a:gd name="connsiteY6480" fmla="*/ 163100 h 3311526"/>
              <a:gd name="connsiteX6481" fmla="*/ 2509767 w 12191989"/>
              <a:gd name="connsiteY6481" fmla="*/ 161116 h 3311526"/>
              <a:gd name="connsiteX6482" fmla="*/ 2510560 w 12191989"/>
              <a:gd name="connsiteY6482" fmla="*/ 160323 h 3311526"/>
              <a:gd name="connsiteX6483" fmla="*/ 2512148 w 12191989"/>
              <a:gd name="connsiteY6483" fmla="*/ 159529 h 3311526"/>
              <a:gd name="connsiteX6484" fmla="*/ 2516117 w 12191989"/>
              <a:gd name="connsiteY6484" fmla="*/ 158735 h 3311526"/>
              <a:gd name="connsiteX6485" fmla="*/ 2518101 w 12191989"/>
              <a:gd name="connsiteY6485" fmla="*/ 163100 h 3311526"/>
              <a:gd name="connsiteX6486" fmla="*/ 2519689 w 12191989"/>
              <a:gd name="connsiteY6486" fmla="*/ 167862 h 3311526"/>
              <a:gd name="connsiteX6487" fmla="*/ 2520482 w 12191989"/>
              <a:gd name="connsiteY6487" fmla="*/ 171831 h 3311526"/>
              <a:gd name="connsiteX6488" fmla="*/ 2520482 w 12191989"/>
              <a:gd name="connsiteY6488" fmla="*/ 176592 h 3311526"/>
              <a:gd name="connsiteX6489" fmla="*/ 2519292 w 12191989"/>
              <a:gd name="connsiteY6489" fmla="*/ 184926 h 3311526"/>
              <a:gd name="connsiteX6490" fmla="*/ 2518895 w 12191989"/>
              <a:gd name="connsiteY6490" fmla="*/ 188894 h 3311526"/>
              <a:gd name="connsiteX6491" fmla="*/ 2518895 w 12191989"/>
              <a:gd name="connsiteY6491" fmla="*/ 193656 h 3311526"/>
              <a:gd name="connsiteX6492" fmla="*/ 2521276 w 12191989"/>
              <a:gd name="connsiteY6492" fmla="*/ 189688 h 3311526"/>
              <a:gd name="connsiteX6493" fmla="*/ 2523260 w 12191989"/>
              <a:gd name="connsiteY6493" fmla="*/ 184926 h 3311526"/>
              <a:gd name="connsiteX6494" fmla="*/ 2524451 w 12191989"/>
              <a:gd name="connsiteY6494" fmla="*/ 180958 h 3311526"/>
              <a:gd name="connsiteX6495" fmla="*/ 2525245 w 12191989"/>
              <a:gd name="connsiteY6495" fmla="*/ 176989 h 3311526"/>
              <a:gd name="connsiteX6496" fmla="*/ 2526039 w 12191989"/>
              <a:gd name="connsiteY6496" fmla="*/ 172227 h 3311526"/>
              <a:gd name="connsiteX6497" fmla="*/ 2526832 w 12191989"/>
              <a:gd name="connsiteY6497" fmla="*/ 168259 h 3311526"/>
              <a:gd name="connsiteX6498" fmla="*/ 2528419 w 12191989"/>
              <a:gd name="connsiteY6498" fmla="*/ 164291 h 3311526"/>
              <a:gd name="connsiteX6499" fmla="*/ 2530801 w 12191989"/>
              <a:gd name="connsiteY6499" fmla="*/ 160323 h 3311526"/>
              <a:gd name="connsiteX6500" fmla="*/ 2535563 w 12191989"/>
              <a:gd name="connsiteY6500" fmla="*/ 160323 h 3311526"/>
              <a:gd name="connsiteX6501" fmla="*/ 2540722 w 12191989"/>
              <a:gd name="connsiteY6501" fmla="*/ 161116 h 3311526"/>
              <a:gd name="connsiteX6502" fmla="*/ 2545484 w 12191989"/>
              <a:gd name="connsiteY6502" fmla="*/ 162704 h 3311526"/>
              <a:gd name="connsiteX6503" fmla="*/ 2550644 w 12191989"/>
              <a:gd name="connsiteY6503" fmla="*/ 165085 h 3311526"/>
              <a:gd name="connsiteX6504" fmla="*/ 2561359 w 12191989"/>
              <a:gd name="connsiteY6504" fmla="*/ 170640 h 3311526"/>
              <a:gd name="connsiteX6505" fmla="*/ 2571677 w 12191989"/>
              <a:gd name="connsiteY6505" fmla="*/ 176592 h 3311526"/>
              <a:gd name="connsiteX6506" fmla="*/ 2576439 w 12191989"/>
              <a:gd name="connsiteY6506" fmla="*/ 178577 h 3311526"/>
              <a:gd name="connsiteX6507" fmla="*/ 2581599 w 12191989"/>
              <a:gd name="connsiteY6507" fmla="*/ 180561 h 3311526"/>
              <a:gd name="connsiteX6508" fmla="*/ 2586361 w 12191989"/>
              <a:gd name="connsiteY6508" fmla="*/ 180958 h 3311526"/>
              <a:gd name="connsiteX6509" fmla="*/ 2590726 w 12191989"/>
              <a:gd name="connsiteY6509" fmla="*/ 180958 h 3311526"/>
              <a:gd name="connsiteX6510" fmla="*/ 2592711 w 12191989"/>
              <a:gd name="connsiteY6510" fmla="*/ 180561 h 3311526"/>
              <a:gd name="connsiteX6511" fmla="*/ 2594695 w 12191989"/>
              <a:gd name="connsiteY6511" fmla="*/ 179370 h 3311526"/>
              <a:gd name="connsiteX6512" fmla="*/ 2596283 w 12191989"/>
              <a:gd name="connsiteY6512" fmla="*/ 178577 h 3311526"/>
              <a:gd name="connsiteX6513" fmla="*/ 2598267 w 12191989"/>
              <a:gd name="connsiteY6513" fmla="*/ 176989 h 3311526"/>
              <a:gd name="connsiteX6514" fmla="*/ 2599854 w 12191989"/>
              <a:gd name="connsiteY6514" fmla="*/ 175005 h 3311526"/>
              <a:gd name="connsiteX6515" fmla="*/ 2601839 w 12191989"/>
              <a:gd name="connsiteY6515" fmla="*/ 173021 h 3311526"/>
              <a:gd name="connsiteX6516" fmla="*/ 2603029 w 12191989"/>
              <a:gd name="connsiteY6516" fmla="*/ 169847 h 3311526"/>
              <a:gd name="connsiteX6517" fmla="*/ 2604617 w 12191989"/>
              <a:gd name="connsiteY6517" fmla="*/ 166672 h 3311526"/>
              <a:gd name="connsiteX6518" fmla="*/ 2606998 w 12191989"/>
              <a:gd name="connsiteY6518" fmla="*/ 170243 h 3311526"/>
              <a:gd name="connsiteX6519" fmla="*/ 2608585 w 12191989"/>
              <a:gd name="connsiteY6519" fmla="*/ 173815 h 3311526"/>
              <a:gd name="connsiteX6520" fmla="*/ 2609776 w 12191989"/>
              <a:gd name="connsiteY6520" fmla="*/ 177386 h 3311526"/>
              <a:gd name="connsiteX6521" fmla="*/ 2609776 w 12191989"/>
              <a:gd name="connsiteY6521" fmla="*/ 180561 h 3311526"/>
              <a:gd name="connsiteX6522" fmla="*/ 2608982 w 12191989"/>
              <a:gd name="connsiteY6522" fmla="*/ 184132 h 3311526"/>
              <a:gd name="connsiteX6523" fmla="*/ 2608189 w 12191989"/>
              <a:gd name="connsiteY6523" fmla="*/ 187704 h 3311526"/>
              <a:gd name="connsiteX6524" fmla="*/ 2605013 w 12191989"/>
              <a:gd name="connsiteY6524" fmla="*/ 194053 h 3311526"/>
              <a:gd name="connsiteX6525" fmla="*/ 2602633 w 12191989"/>
              <a:gd name="connsiteY6525" fmla="*/ 200799 h 3311526"/>
              <a:gd name="connsiteX6526" fmla="*/ 2601045 w 12191989"/>
              <a:gd name="connsiteY6526" fmla="*/ 203974 h 3311526"/>
              <a:gd name="connsiteX6527" fmla="*/ 2600648 w 12191989"/>
              <a:gd name="connsiteY6527" fmla="*/ 207545 h 3311526"/>
              <a:gd name="connsiteX6528" fmla="*/ 2599854 w 12191989"/>
              <a:gd name="connsiteY6528" fmla="*/ 210323 h 3311526"/>
              <a:gd name="connsiteX6529" fmla="*/ 2600648 w 12191989"/>
              <a:gd name="connsiteY6529" fmla="*/ 213894 h 3311526"/>
              <a:gd name="connsiteX6530" fmla="*/ 2601442 w 12191989"/>
              <a:gd name="connsiteY6530" fmla="*/ 217466 h 3311526"/>
              <a:gd name="connsiteX6531" fmla="*/ 2603426 w 12191989"/>
              <a:gd name="connsiteY6531" fmla="*/ 221037 h 3311526"/>
              <a:gd name="connsiteX6532" fmla="*/ 2606998 w 12191989"/>
              <a:gd name="connsiteY6532" fmla="*/ 215085 h 3311526"/>
              <a:gd name="connsiteX6533" fmla="*/ 2610570 w 12191989"/>
              <a:gd name="connsiteY6533" fmla="*/ 209529 h 3311526"/>
              <a:gd name="connsiteX6534" fmla="*/ 2614538 w 12191989"/>
              <a:gd name="connsiteY6534" fmla="*/ 204370 h 3311526"/>
              <a:gd name="connsiteX6535" fmla="*/ 2618110 w 12191989"/>
              <a:gd name="connsiteY6535" fmla="*/ 199608 h 3311526"/>
              <a:gd name="connsiteX6536" fmla="*/ 2621682 w 12191989"/>
              <a:gd name="connsiteY6536" fmla="*/ 195640 h 3311526"/>
              <a:gd name="connsiteX6537" fmla="*/ 2625254 w 12191989"/>
              <a:gd name="connsiteY6537" fmla="*/ 192466 h 3311526"/>
              <a:gd name="connsiteX6538" fmla="*/ 2628825 w 12191989"/>
              <a:gd name="connsiteY6538" fmla="*/ 189688 h 3311526"/>
              <a:gd name="connsiteX6539" fmla="*/ 2632397 w 12191989"/>
              <a:gd name="connsiteY6539" fmla="*/ 187704 h 3311526"/>
              <a:gd name="connsiteX6540" fmla="*/ 2635969 w 12191989"/>
              <a:gd name="connsiteY6540" fmla="*/ 186116 h 3311526"/>
              <a:gd name="connsiteX6541" fmla="*/ 2639541 w 12191989"/>
              <a:gd name="connsiteY6541" fmla="*/ 184926 h 3311526"/>
              <a:gd name="connsiteX6542" fmla="*/ 2642715 w 12191989"/>
              <a:gd name="connsiteY6542" fmla="*/ 184132 h 3311526"/>
              <a:gd name="connsiteX6543" fmla="*/ 2646287 w 12191989"/>
              <a:gd name="connsiteY6543" fmla="*/ 184132 h 3311526"/>
              <a:gd name="connsiteX6544" fmla="*/ 2649065 w 12191989"/>
              <a:gd name="connsiteY6544" fmla="*/ 184132 h 3311526"/>
              <a:gd name="connsiteX6545" fmla="*/ 2652637 w 12191989"/>
              <a:gd name="connsiteY6545" fmla="*/ 184529 h 3311526"/>
              <a:gd name="connsiteX6546" fmla="*/ 2655812 w 12191989"/>
              <a:gd name="connsiteY6546" fmla="*/ 185720 h 3311526"/>
              <a:gd name="connsiteX6547" fmla="*/ 2658987 w 12191989"/>
              <a:gd name="connsiteY6547" fmla="*/ 186513 h 3311526"/>
              <a:gd name="connsiteX6548" fmla="*/ 2665336 w 12191989"/>
              <a:gd name="connsiteY6548" fmla="*/ 190085 h 3311526"/>
              <a:gd name="connsiteX6549" fmla="*/ 2670893 w 12191989"/>
              <a:gd name="connsiteY6549" fmla="*/ 194847 h 3311526"/>
              <a:gd name="connsiteX6550" fmla="*/ 2677242 w 12191989"/>
              <a:gd name="connsiteY6550" fmla="*/ 200402 h 3311526"/>
              <a:gd name="connsiteX6551" fmla="*/ 2682799 w 12191989"/>
              <a:gd name="connsiteY6551" fmla="*/ 206751 h 3311526"/>
              <a:gd name="connsiteX6552" fmla="*/ 2687561 w 12191989"/>
              <a:gd name="connsiteY6552" fmla="*/ 213894 h 3311526"/>
              <a:gd name="connsiteX6553" fmla="*/ 2693117 w 12191989"/>
              <a:gd name="connsiteY6553" fmla="*/ 221037 h 3311526"/>
              <a:gd name="connsiteX6554" fmla="*/ 2701451 w 12191989"/>
              <a:gd name="connsiteY6554" fmla="*/ 234926 h 3311526"/>
              <a:gd name="connsiteX6555" fmla="*/ 2699863 w 12191989"/>
              <a:gd name="connsiteY6555" fmla="*/ 234132 h 3311526"/>
              <a:gd name="connsiteX6556" fmla="*/ 2699071 w 12191989"/>
              <a:gd name="connsiteY6556" fmla="*/ 234926 h 3311526"/>
              <a:gd name="connsiteX6557" fmla="*/ 2698277 w 12191989"/>
              <a:gd name="connsiteY6557" fmla="*/ 236910 h 3311526"/>
              <a:gd name="connsiteX6558" fmla="*/ 2698277 w 12191989"/>
              <a:gd name="connsiteY6558" fmla="*/ 239291 h 3311526"/>
              <a:gd name="connsiteX6559" fmla="*/ 2699071 w 12191989"/>
              <a:gd name="connsiteY6559" fmla="*/ 242466 h 3311526"/>
              <a:gd name="connsiteX6560" fmla="*/ 2699863 w 12191989"/>
              <a:gd name="connsiteY6560" fmla="*/ 246434 h 3311526"/>
              <a:gd name="connsiteX6561" fmla="*/ 2702245 w 12191989"/>
              <a:gd name="connsiteY6561" fmla="*/ 250402 h 3311526"/>
              <a:gd name="connsiteX6562" fmla="*/ 2699071 w 12191989"/>
              <a:gd name="connsiteY6562" fmla="*/ 250402 h 3311526"/>
              <a:gd name="connsiteX6563" fmla="*/ 2695895 w 12191989"/>
              <a:gd name="connsiteY6563" fmla="*/ 251593 h 3311526"/>
              <a:gd name="connsiteX6564" fmla="*/ 2692323 w 12191989"/>
              <a:gd name="connsiteY6564" fmla="*/ 253577 h 3311526"/>
              <a:gd name="connsiteX6565" fmla="*/ 2688751 w 12191989"/>
              <a:gd name="connsiteY6565" fmla="*/ 256355 h 3311526"/>
              <a:gd name="connsiteX6566" fmla="*/ 2685576 w 12191989"/>
              <a:gd name="connsiteY6566" fmla="*/ 259926 h 3311526"/>
              <a:gd name="connsiteX6567" fmla="*/ 2682005 w 12191989"/>
              <a:gd name="connsiteY6567" fmla="*/ 264688 h 3311526"/>
              <a:gd name="connsiteX6568" fmla="*/ 2679227 w 12191989"/>
              <a:gd name="connsiteY6568" fmla="*/ 269847 h 3311526"/>
              <a:gd name="connsiteX6569" fmla="*/ 2676449 w 12191989"/>
              <a:gd name="connsiteY6569" fmla="*/ 275402 h 3311526"/>
              <a:gd name="connsiteX6570" fmla="*/ 2674068 w 12191989"/>
              <a:gd name="connsiteY6570" fmla="*/ 281355 h 3311526"/>
              <a:gd name="connsiteX6571" fmla="*/ 2672084 w 12191989"/>
              <a:gd name="connsiteY6571" fmla="*/ 288101 h 3311526"/>
              <a:gd name="connsiteX6572" fmla="*/ 2670496 w 12191989"/>
              <a:gd name="connsiteY6572" fmla="*/ 294450 h 3311526"/>
              <a:gd name="connsiteX6573" fmla="*/ 2669305 w 12191989"/>
              <a:gd name="connsiteY6573" fmla="*/ 301593 h 3311526"/>
              <a:gd name="connsiteX6574" fmla="*/ 2668511 w 12191989"/>
              <a:gd name="connsiteY6574" fmla="*/ 308736 h 3311526"/>
              <a:gd name="connsiteX6575" fmla="*/ 2668908 w 12191989"/>
              <a:gd name="connsiteY6575" fmla="*/ 315879 h 3311526"/>
              <a:gd name="connsiteX6576" fmla="*/ 2669305 w 12191989"/>
              <a:gd name="connsiteY6576" fmla="*/ 323022 h 3311526"/>
              <a:gd name="connsiteX6577" fmla="*/ 2670893 w 12191989"/>
              <a:gd name="connsiteY6577" fmla="*/ 330165 h 3311526"/>
              <a:gd name="connsiteX6578" fmla="*/ 2674068 w 12191989"/>
              <a:gd name="connsiteY6578" fmla="*/ 327387 h 3311526"/>
              <a:gd name="connsiteX6579" fmla="*/ 2676449 w 12191989"/>
              <a:gd name="connsiteY6579" fmla="*/ 325403 h 3311526"/>
              <a:gd name="connsiteX6580" fmla="*/ 2678433 w 12191989"/>
              <a:gd name="connsiteY6580" fmla="*/ 322625 h 3311526"/>
              <a:gd name="connsiteX6581" fmla="*/ 2680020 w 12191989"/>
              <a:gd name="connsiteY6581" fmla="*/ 319847 h 3311526"/>
              <a:gd name="connsiteX6582" fmla="*/ 2683195 w 12191989"/>
              <a:gd name="connsiteY6582" fmla="*/ 314688 h 3311526"/>
              <a:gd name="connsiteX6583" fmla="*/ 2685576 w 12191989"/>
              <a:gd name="connsiteY6583" fmla="*/ 309926 h 3311526"/>
              <a:gd name="connsiteX6584" fmla="*/ 2688354 w 12191989"/>
              <a:gd name="connsiteY6584" fmla="*/ 306355 h 3311526"/>
              <a:gd name="connsiteX6585" fmla="*/ 2689942 w 12191989"/>
              <a:gd name="connsiteY6585" fmla="*/ 304768 h 3311526"/>
              <a:gd name="connsiteX6586" fmla="*/ 2691133 w 12191989"/>
              <a:gd name="connsiteY6586" fmla="*/ 303577 h 3311526"/>
              <a:gd name="connsiteX6587" fmla="*/ 2693117 w 12191989"/>
              <a:gd name="connsiteY6587" fmla="*/ 303180 h 3311526"/>
              <a:gd name="connsiteX6588" fmla="*/ 2695498 w 12191989"/>
              <a:gd name="connsiteY6588" fmla="*/ 303180 h 3311526"/>
              <a:gd name="connsiteX6589" fmla="*/ 2697879 w 12191989"/>
              <a:gd name="connsiteY6589" fmla="*/ 303577 h 3311526"/>
              <a:gd name="connsiteX6590" fmla="*/ 2701054 w 12191989"/>
              <a:gd name="connsiteY6590" fmla="*/ 305164 h 3311526"/>
              <a:gd name="connsiteX6591" fmla="*/ 2699468 w 12191989"/>
              <a:gd name="connsiteY6591" fmla="*/ 290879 h 3311526"/>
              <a:gd name="connsiteX6592" fmla="*/ 2699071 w 12191989"/>
              <a:gd name="connsiteY6592" fmla="*/ 284529 h 3311526"/>
              <a:gd name="connsiteX6593" fmla="*/ 2699468 w 12191989"/>
              <a:gd name="connsiteY6593" fmla="*/ 277387 h 3311526"/>
              <a:gd name="connsiteX6594" fmla="*/ 2700261 w 12191989"/>
              <a:gd name="connsiteY6594" fmla="*/ 270640 h 3311526"/>
              <a:gd name="connsiteX6595" fmla="*/ 2702245 w 12191989"/>
              <a:gd name="connsiteY6595" fmla="*/ 264291 h 3311526"/>
              <a:gd name="connsiteX6596" fmla="*/ 2705420 w 12191989"/>
              <a:gd name="connsiteY6596" fmla="*/ 257545 h 3311526"/>
              <a:gd name="connsiteX6597" fmla="*/ 2707404 w 12191989"/>
              <a:gd name="connsiteY6597" fmla="*/ 253974 h 3311526"/>
              <a:gd name="connsiteX6598" fmla="*/ 2709388 w 12191989"/>
              <a:gd name="connsiteY6598" fmla="*/ 250799 h 3311526"/>
              <a:gd name="connsiteX6599" fmla="*/ 2711372 w 12191989"/>
              <a:gd name="connsiteY6599" fmla="*/ 255164 h 3311526"/>
              <a:gd name="connsiteX6600" fmla="*/ 2712960 w 12191989"/>
              <a:gd name="connsiteY6600" fmla="*/ 259133 h 3311526"/>
              <a:gd name="connsiteX6601" fmla="*/ 2713754 w 12191989"/>
              <a:gd name="connsiteY6601" fmla="*/ 262704 h 3311526"/>
              <a:gd name="connsiteX6602" fmla="*/ 2714150 w 12191989"/>
              <a:gd name="connsiteY6602" fmla="*/ 266672 h 3311526"/>
              <a:gd name="connsiteX6603" fmla="*/ 2714150 w 12191989"/>
              <a:gd name="connsiteY6603" fmla="*/ 270640 h 3311526"/>
              <a:gd name="connsiteX6604" fmla="*/ 2713754 w 12191989"/>
              <a:gd name="connsiteY6604" fmla="*/ 274212 h 3311526"/>
              <a:gd name="connsiteX6605" fmla="*/ 2712166 w 12191989"/>
              <a:gd name="connsiteY6605" fmla="*/ 281752 h 3311526"/>
              <a:gd name="connsiteX6606" fmla="*/ 2710579 w 12191989"/>
              <a:gd name="connsiteY6606" fmla="*/ 289688 h 3311526"/>
              <a:gd name="connsiteX6607" fmla="*/ 2709388 w 12191989"/>
              <a:gd name="connsiteY6607" fmla="*/ 297228 h 3311526"/>
              <a:gd name="connsiteX6608" fmla="*/ 2709388 w 12191989"/>
              <a:gd name="connsiteY6608" fmla="*/ 301196 h 3311526"/>
              <a:gd name="connsiteX6609" fmla="*/ 2709388 w 12191989"/>
              <a:gd name="connsiteY6609" fmla="*/ 305164 h 3311526"/>
              <a:gd name="connsiteX6610" fmla="*/ 2710579 w 12191989"/>
              <a:gd name="connsiteY6610" fmla="*/ 308736 h 3311526"/>
              <a:gd name="connsiteX6611" fmla="*/ 2712166 w 12191989"/>
              <a:gd name="connsiteY6611" fmla="*/ 312704 h 3311526"/>
              <a:gd name="connsiteX6612" fmla="*/ 2714150 w 12191989"/>
              <a:gd name="connsiteY6612" fmla="*/ 314291 h 3311526"/>
              <a:gd name="connsiteX6613" fmla="*/ 2716135 w 12191989"/>
              <a:gd name="connsiteY6613" fmla="*/ 316276 h 3311526"/>
              <a:gd name="connsiteX6614" fmla="*/ 2719309 w 12191989"/>
              <a:gd name="connsiteY6614" fmla="*/ 320641 h 3311526"/>
              <a:gd name="connsiteX6615" fmla="*/ 2721691 w 12191989"/>
              <a:gd name="connsiteY6615" fmla="*/ 325006 h 3311526"/>
              <a:gd name="connsiteX6616" fmla="*/ 2724071 w 12191989"/>
              <a:gd name="connsiteY6616" fmla="*/ 328974 h 3311526"/>
              <a:gd name="connsiteX6617" fmla="*/ 2725659 w 12191989"/>
              <a:gd name="connsiteY6617" fmla="*/ 330562 h 3311526"/>
              <a:gd name="connsiteX6618" fmla="*/ 2727248 w 12191989"/>
              <a:gd name="connsiteY6618" fmla="*/ 332149 h 3311526"/>
              <a:gd name="connsiteX6619" fmla="*/ 2728835 w 12191989"/>
              <a:gd name="connsiteY6619" fmla="*/ 332943 h 3311526"/>
              <a:gd name="connsiteX6620" fmla="*/ 2730821 w 12191989"/>
              <a:gd name="connsiteY6620" fmla="*/ 333736 h 3311526"/>
              <a:gd name="connsiteX6621" fmla="*/ 2732803 w 12191989"/>
              <a:gd name="connsiteY6621" fmla="*/ 332943 h 3311526"/>
              <a:gd name="connsiteX6622" fmla="*/ 2735582 w 12191989"/>
              <a:gd name="connsiteY6622" fmla="*/ 332546 h 3311526"/>
              <a:gd name="connsiteX6623" fmla="*/ 2737962 w 12191989"/>
              <a:gd name="connsiteY6623" fmla="*/ 330958 h 3311526"/>
              <a:gd name="connsiteX6624" fmla="*/ 2741137 w 12191989"/>
              <a:gd name="connsiteY6624" fmla="*/ 328974 h 3311526"/>
              <a:gd name="connsiteX6625" fmla="*/ 2743915 w 12191989"/>
              <a:gd name="connsiteY6625" fmla="*/ 321831 h 3311526"/>
              <a:gd name="connsiteX6626" fmla="*/ 2746693 w 12191989"/>
              <a:gd name="connsiteY6626" fmla="*/ 315482 h 3311526"/>
              <a:gd name="connsiteX6627" fmla="*/ 2749471 w 12191989"/>
              <a:gd name="connsiteY6627" fmla="*/ 309133 h 3311526"/>
              <a:gd name="connsiteX6628" fmla="*/ 2752646 w 12191989"/>
              <a:gd name="connsiteY6628" fmla="*/ 303577 h 3311526"/>
              <a:gd name="connsiteX6629" fmla="*/ 2755821 w 12191989"/>
              <a:gd name="connsiteY6629" fmla="*/ 298815 h 3311526"/>
              <a:gd name="connsiteX6630" fmla="*/ 2758599 w 12191989"/>
              <a:gd name="connsiteY6630" fmla="*/ 294450 h 3311526"/>
              <a:gd name="connsiteX6631" fmla="*/ 2762171 w 12191989"/>
              <a:gd name="connsiteY6631" fmla="*/ 290482 h 3311526"/>
              <a:gd name="connsiteX6632" fmla="*/ 2765742 w 12191989"/>
              <a:gd name="connsiteY6632" fmla="*/ 286911 h 3311526"/>
              <a:gd name="connsiteX6633" fmla="*/ 2769314 w 12191989"/>
              <a:gd name="connsiteY6633" fmla="*/ 284529 h 3311526"/>
              <a:gd name="connsiteX6634" fmla="*/ 2772886 w 12191989"/>
              <a:gd name="connsiteY6634" fmla="*/ 281355 h 3311526"/>
              <a:gd name="connsiteX6635" fmla="*/ 2776458 w 12191989"/>
              <a:gd name="connsiteY6635" fmla="*/ 279371 h 3311526"/>
              <a:gd name="connsiteX6636" fmla="*/ 2780426 w 12191989"/>
              <a:gd name="connsiteY6636" fmla="*/ 277387 h 3311526"/>
              <a:gd name="connsiteX6637" fmla="*/ 2788364 w 12191989"/>
              <a:gd name="connsiteY6637" fmla="*/ 274212 h 3311526"/>
              <a:gd name="connsiteX6638" fmla="*/ 2795904 w 12191989"/>
              <a:gd name="connsiteY6638" fmla="*/ 271831 h 3311526"/>
              <a:gd name="connsiteX6639" fmla="*/ 2803841 w 12191989"/>
              <a:gd name="connsiteY6639" fmla="*/ 270244 h 3311526"/>
              <a:gd name="connsiteX6640" fmla="*/ 2812175 w 12191989"/>
              <a:gd name="connsiteY6640" fmla="*/ 268656 h 3311526"/>
              <a:gd name="connsiteX6641" fmla="*/ 2820112 w 12191989"/>
              <a:gd name="connsiteY6641" fmla="*/ 267069 h 3311526"/>
              <a:gd name="connsiteX6642" fmla="*/ 2827652 w 12191989"/>
              <a:gd name="connsiteY6642" fmla="*/ 265085 h 3311526"/>
              <a:gd name="connsiteX6643" fmla="*/ 2835987 w 12191989"/>
              <a:gd name="connsiteY6643" fmla="*/ 263101 h 3311526"/>
              <a:gd name="connsiteX6644" fmla="*/ 2843528 w 12191989"/>
              <a:gd name="connsiteY6644" fmla="*/ 259529 h 3311526"/>
              <a:gd name="connsiteX6645" fmla="*/ 2847099 w 12191989"/>
              <a:gd name="connsiteY6645" fmla="*/ 257545 h 3311526"/>
              <a:gd name="connsiteX6646" fmla="*/ 2850671 w 12191989"/>
              <a:gd name="connsiteY6646" fmla="*/ 255561 h 3311526"/>
              <a:gd name="connsiteX6647" fmla="*/ 2854243 w 12191989"/>
              <a:gd name="connsiteY6647" fmla="*/ 253180 h 3311526"/>
              <a:gd name="connsiteX6648" fmla="*/ 2857814 w 12191989"/>
              <a:gd name="connsiteY6648" fmla="*/ 250005 h 3311526"/>
              <a:gd name="connsiteX6649" fmla="*/ 2849877 w 12191989"/>
              <a:gd name="connsiteY6649" fmla="*/ 261117 h 3311526"/>
              <a:gd name="connsiteX6650" fmla="*/ 2847496 w 12191989"/>
              <a:gd name="connsiteY6650" fmla="*/ 267069 h 3311526"/>
              <a:gd name="connsiteX6651" fmla="*/ 2845115 w 12191989"/>
              <a:gd name="connsiteY6651" fmla="*/ 272625 h 3311526"/>
              <a:gd name="connsiteX6652" fmla="*/ 2843528 w 12191989"/>
              <a:gd name="connsiteY6652" fmla="*/ 278974 h 3311526"/>
              <a:gd name="connsiteX6653" fmla="*/ 2843130 w 12191989"/>
              <a:gd name="connsiteY6653" fmla="*/ 284529 h 3311526"/>
              <a:gd name="connsiteX6654" fmla="*/ 2843130 w 12191989"/>
              <a:gd name="connsiteY6654" fmla="*/ 287307 h 3311526"/>
              <a:gd name="connsiteX6655" fmla="*/ 2843528 w 12191989"/>
              <a:gd name="connsiteY6655" fmla="*/ 290482 h 3311526"/>
              <a:gd name="connsiteX6656" fmla="*/ 2843924 w 12191989"/>
              <a:gd name="connsiteY6656" fmla="*/ 293656 h 3311526"/>
              <a:gd name="connsiteX6657" fmla="*/ 2845512 w 12191989"/>
              <a:gd name="connsiteY6657" fmla="*/ 296434 h 3311526"/>
              <a:gd name="connsiteX6658" fmla="*/ 2849083 w 12191989"/>
              <a:gd name="connsiteY6658" fmla="*/ 297228 h 3311526"/>
              <a:gd name="connsiteX6659" fmla="*/ 2852655 w 12191989"/>
              <a:gd name="connsiteY6659" fmla="*/ 297228 h 3311526"/>
              <a:gd name="connsiteX6660" fmla="*/ 2858608 w 12191989"/>
              <a:gd name="connsiteY6660" fmla="*/ 298022 h 3311526"/>
              <a:gd name="connsiteX6661" fmla="*/ 2863767 w 12191989"/>
              <a:gd name="connsiteY6661" fmla="*/ 299212 h 3311526"/>
              <a:gd name="connsiteX6662" fmla="*/ 2865751 w 12191989"/>
              <a:gd name="connsiteY6662" fmla="*/ 299212 h 3311526"/>
              <a:gd name="connsiteX6663" fmla="*/ 2867736 w 12191989"/>
              <a:gd name="connsiteY6663" fmla="*/ 299212 h 3311526"/>
              <a:gd name="connsiteX6664" fmla="*/ 2869323 w 12191989"/>
              <a:gd name="connsiteY6664" fmla="*/ 298022 h 3311526"/>
              <a:gd name="connsiteX6665" fmla="*/ 2871308 w 12191989"/>
              <a:gd name="connsiteY6665" fmla="*/ 296434 h 3311526"/>
              <a:gd name="connsiteX6666" fmla="*/ 2872895 w 12191989"/>
              <a:gd name="connsiteY6666" fmla="*/ 294053 h 3311526"/>
              <a:gd name="connsiteX6667" fmla="*/ 2874086 w 12191989"/>
              <a:gd name="connsiteY6667" fmla="*/ 290482 h 3311526"/>
              <a:gd name="connsiteX6668" fmla="*/ 2875276 w 12191989"/>
              <a:gd name="connsiteY6668" fmla="*/ 286514 h 3311526"/>
              <a:gd name="connsiteX6669" fmla="*/ 2876863 w 12191989"/>
              <a:gd name="connsiteY6669" fmla="*/ 280958 h 3311526"/>
              <a:gd name="connsiteX6670" fmla="*/ 2879641 w 12191989"/>
              <a:gd name="connsiteY6670" fmla="*/ 265482 h 3311526"/>
              <a:gd name="connsiteX6671" fmla="*/ 2883213 w 12191989"/>
              <a:gd name="connsiteY6671" fmla="*/ 272625 h 3311526"/>
              <a:gd name="connsiteX6672" fmla="*/ 2886785 w 12191989"/>
              <a:gd name="connsiteY6672" fmla="*/ 276990 h 3311526"/>
              <a:gd name="connsiteX6673" fmla="*/ 2887580 w 12191989"/>
              <a:gd name="connsiteY6673" fmla="*/ 278180 h 3311526"/>
              <a:gd name="connsiteX6674" fmla="*/ 2889167 w 12191989"/>
              <a:gd name="connsiteY6674" fmla="*/ 278974 h 3311526"/>
              <a:gd name="connsiteX6675" fmla="*/ 2889960 w 12191989"/>
              <a:gd name="connsiteY6675" fmla="*/ 279371 h 3311526"/>
              <a:gd name="connsiteX6676" fmla="*/ 2890754 w 12191989"/>
              <a:gd name="connsiteY6676" fmla="*/ 278974 h 3311526"/>
              <a:gd name="connsiteX6677" fmla="*/ 2891547 w 12191989"/>
              <a:gd name="connsiteY6677" fmla="*/ 278180 h 3311526"/>
              <a:gd name="connsiteX6678" fmla="*/ 2892341 w 12191989"/>
              <a:gd name="connsiteY6678" fmla="*/ 277387 h 3311526"/>
              <a:gd name="connsiteX6679" fmla="*/ 2893533 w 12191989"/>
              <a:gd name="connsiteY6679" fmla="*/ 274212 h 3311526"/>
              <a:gd name="connsiteX6680" fmla="*/ 2895120 w 12191989"/>
              <a:gd name="connsiteY6680" fmla="*/ 266275 h 3311526"/>
              <a:gd name="connsiteX6681" fmla="*/ 2896707 w 12191989"/>
              <a:gd name="connsiteY6681" fmla="*/ 257149 h 3311526"/>
              <a:gd name="connsiteX6682" fmla="*/ 2897898 w 12191989"/>
              <a:gd name="connsiteY6682" fmla="*/ 253577 h 3311526"/>
              <a:gd name="connsiteX6683" fmla="*/ 2898691 w 12191989"/>
              <a:gd name="connsiteY6683" fmla="*/ 250402 h 3311526"/>
              <a:gd name="connsiteX6684" fmla="*/ 2899882 w 12191989"/>
              <a:gd name="connsiteY6684" fmla="*/ 249609 h 3311526"/>
              <a:gd name="connsiteX6685" fmla="*/ 2900675 w 12191989"/>
              <a:gd name="connsiteY6685" fmla="*/ 248418 h 3311526"/>
              <a:gd name="connsiteX6686" fmla="*/ 2901867 w 12191989"/>
              <a:gd name="connsiteY6686" fmla="*/ 248418 h 3311526"/>
              <a:gd name="connsiteX6687" fmla="*/ 2902660 w 12191989"/>
              <a:gd name="connsiteY6687" fmla="*/ 248418 h 3311526"/>
              <a:gd name="connsiteX6688" fmla="*/ 2904248 w 12191989"/>
              <a:gd name="connsiteY6688" fmla="*/ 248815 h 3311526"/>
              <a:gd name="connsiteX6689" fmla="*/ 2905438 w 12191989"/>
              <a:gd name="connsiteY6689" fmla="*/ 250005 h 3311526"/>
              <a:gd name="connsiteX6690" fmla="*/ 2909010 w 12191989"/>
              <a:gd name="connsiteY6690" fmla="*/ 253974 h 3311526"/>
              <a:gd name="connsiteX6691" fmla="*/ 2906231 w 12191989"/>
              <a:gd name="connsiteY6691" fmla="*/ 257942 h 3311526"/>
              <a:gd name="connsiteX6692" fmla="*/ 2904248 w 12191989"/>
              <a:gd name="connsiteY6692" fmla="*/ 261513 h 3311526"/>
              <a:gd name="connsiteX6693" fmla="*/ 2902660 w 12191989"/>
              <a:gd name="connsiteY6693" fmla="*/ 265085 h 3311526"/>
              <a:gd name="connsiteX6694" fmla="*/ 2901469 w 12191989"/>
              <a:gd name="connsiteY6694" fmla="*/ 269053 h 3311526"/>
              <a:gd name="connsiteX6695" fmla="*/ 2899088 w 12191989"/>
              <a:gd name="connsiteY6695" fmla="*/ 276990 h 3311526"/>
              <a:gd name="connsiteX6696" fmla="*/ 2898295 w 12191989"/>
              <a:gd name="connsiteY6696" fmla="*/ 284529 h 3311526"/>
              <a:gd name="connsiteX6697" fmla="*/ 2897898 w 12191989"/>
              <a:gd name="connsiteY6697" fmla="*/ 292069 h 3311526"/>
              <a:gd name="connsiteX6698" fmla="*/ 2897104 w 12191989"/>
              <a:gd name="connsiteY6698" fmla="*/ 299609 h 3311526"/>
              <a:gd name="connsiteX6699" fmla="*/ 2897104 w 12191989"/>
              <a:gd name="connsiteY6699" fmla="*/ 307149 h 3311526"/>
              <a:gd name="connsiteX6700" fmla="*/ 2896707 w 12191989"/>
              <a:gd name="connsiteY6700" fmla="*/ 314688 h 3311526"/>
              <a:gd name="connsiteX6701" fmla="*/ 2898295 w 12191989"/>
              <a:gd name="connsiteY6701" fmla="*/ 317069 h 3311526"/>
              <a:gd name="connsiteX6702" fmla="*/ 2900278 w 12191989"/>
              <a:gd name="connsiteY6702" fmla="*/ 318260 h 3311526"/>
              <a:gd name="connsiteX6703" fmla="*/ 2901867 w 12191989"/>
              <a:gd name="connsiteY6703" fmla="*/ 319053 h 3311526"/>
              <a:gd name="connsiteX6704" fmla="*/ 2903851 w 12191989"/>
              <a:gd name="connsiteY6704" fmla="*/ 319053 h 3311526"/>
              <a:gd name="connsiteX6705" fmla="*/ 2905835 w 12191989"/>
              <a:gd name="connsiteY6705" fmla="*/ 319053 h 3311526"/>
              <a:gd name="connsiteX6706" fmla="*/ 2907422 w 12191989"/>
              <a:gd name="connsiteY6706" fmla="*/ 317863 h 3311526"/>
              <a:gd name="connsiteX6707" fmla="*/ 2911391 w 12191989"/>
              <a:gd name="connsiteY6707" fmla="*/ 316276 h 3311526"/>
              <a:gd name="connsiteX6708" fmla="*/ 2911391 w 12191989"/>
              <a:gd name="connsiteY6708" fmla="*/ 304371 h 3311526"/>
              <a:gd name="connsiteX6709" fmla="*/ 2911391 w 12191989"/>
              <a:gd name="connsiteY6709" fmla="*/ 298022 h 3311526"/>
              <a:gd name="connsiteX6710" fmla="*/ 2911788 w 12191989"/>
              <a:gd name="connsiteY6710" fmla="*/ 292466 h 3311526"/>
              <a:gd name="connsiteX6711" fmla="*/ 2912978 w 12191989"/>
              <a:gd name="connsiteY6711" fmla="*/ 286514 h 3311526"/>
              <a:gd name="connsiteX6712" fmla="*/ 2914963 w 12191989"/>
              <a:gd name="connsiteY6712" fmla="*/ 280561 h 3311526"/>
              <a:gd name="connsiteX6713" fmla="*/ 2916550 w 12191989"/>
              <a:gd name="connsiteY6713" fmla="*/ 277783 h 3311526"/>
              <a:gd name="connsiteX6714" fmla="*/ 2918534 w 12191989"/>
              <a:gd name="connsiteY6714" fmla="*/ 274609 h 3311526"/>
              <a:gd name="connsiteX6715" fmla="*/ 2920518 w 12191989"/>
              <a:gd name="connsiteY6715" fmla="*/ 272228 h 3311526"/>
              <a:gd name="connsiteX6716" fmla="*/ 2923693 w 12191989"/>
              <a:gd name="connsiteY6716" fmla="*/ 269053 h 3311526"/>
              <a:gd name="connsiteX6717" fmla="*/ 2924487 w 12191989"/>
              <a:gd name="connsiteY6717" fmla="*/ 276196 h 3311526"/>
              <a:gd name="connsiteX6718" fmla="*/ 2926074 w 12191989"/>
              <a:gd name="connsiteY6718" fmla="*/ 282545 h 3311526"/>
              <a:gd name="connsiteX6719" fmla="*/ 2928059 w 12191989"/>
              <a:gd name="connsiteY6719" fmla="*/ 286514 h 3311526"/>
              <a:gd name="connsiteX6720" fmla="*/ 2929646 w 12191989"/>
              <a:gd name="connsiteY6720" fmla="*/ 289688 h 3311526"/>
              <a:gd name="connsiteX6721" fmla="*/ 2931631 w 12191989"/>
              <a:gd name="connsiteY6721" fmla="*/ 291672 h 3311526"/>
              <a:gd name="connsiteX6722" fmla="*/ 2933615 w 12191989"/>
              <a:gd name="connsiteY6722" fmla="*/ 292069 h 3311526"/>
              <a:gd name="connsiteX6723" fmla="*/ 2935203 w 12191989"/>
              <a:gd name="connsiteY6723" fmla="*/ 292069 h 3311526"/>
              <a:gd name="connsiteX6724" fmla="*/ 2937187 w 12191989"/>
              <a:gd name="connsiteY6724" fmla="*/ 290482 h 3311526"/>
              <a:gd name="connsiteX6725" fmla="*/ 2939171 w 12191989"/>
              <a:gd name="connsiteY6725" fmla="*/ 288498 h 3311526"/>
              <a:gd name="connsiteX6726" fmla="*/ 2940758 w 12191989"/>
              <a:gd name="connsiteY6726" fmla="*/ 285323 h 3311526"/>
              <a:gd name="connsiteX6727" fmla="*/ 2942346 w 12191989"/>
              <a:gd name="connsiteY6727" fmla="*/ 282545 h 3311526"/>
              <a:gd name="connsiteX6728" fmla="*/ 2943933 w 12191989"/>
              <a:gd name="connsiteY6728" fmla="*/ 277783 h 3311526"/>
              <a:gd name="connsiteX6729" fmla="*/ 2945124 w 12191989"/>
              <a:gd name="connsiteY6729" fmla="*/ 273418 h 3311526"/>
              <a:gd name="connsiteX6730" fmla="*/ 2945521 w 12191989"/>
              <a:gd name="connsiteY6730" fmla="*/ 268260 h 3311526"/>
              <a:gd name="connsiteX6731" fmla="*/ 2945918 w 12191989"/>
              <a:gd name="connsiteY6731" fmla="*/ 263101 h 3311526"/>
              <a:gd name="connsiteX6732" fmla="*/ 2945918 w 12191989"/>
              <a:gd name="connsiteY6732" fmla="*/ 257545 h 3311526"/>
              <a:gd name="connsiteX6733" fmla="*/ 2951871 w 12191989"/>
              <a:gd name="connsiteY6733" fmla="*/ 262307 h 3311526"/>
              <a:gd name="connsiteX6734" fmla="*/ 2958617 w 12191989"/>
              <a:gd name="connsiteY6734" fmla="*/ 265482 h 3311526"/>
              <a:gd name="connsiteX6735" fmla="*/ 2964570 w 12191989"/>
              <a:gd name="connsiteY6735" fmla="*/ 269053 h 3311526"/>
              <a:gd name="connsiteX6736" fmla="*/ 2970920 w 12191989"/>
              <a:gd name="connsiteY6736" fmla="*/ 271831 h 3311526"/>
              <a:gd name="connsiteX6737" fmla="*/ 2977270 w 12191989"/>
              <a:gd name="connsiteY6737" fmla="*/ 274212 h 3311526"/>
              <a:gd name="connsiteX6738" fmla="*/ 2983620 w 12191989"/>
              <a:gd name="connsiteY6738" fmla="*/ 275799 h 3311526"/>
              <a:gd name="connsiteX6739" fmla="*/ 2989573 w 12191989"/>
              <a:gd name="connsiteY6739" fmla="*/ 277387 h 3311526"/>
              <a:gd name="connsiteX6740" fmla="*/ 2996320 w 12191989"/>
              <a:gd name="connsiteY6740" fmla="*/ 278180 h 3311526"/>
              <a:gd name="connsiteX6741" fmla="*/ 3008225 w 12191989"/>
              <a:gd name="connsiteY6741" fmla="*/ 279768 h 3311526"/>
              <a:gd name="connsiteX6742" fmla="*/ 3020527 w 12191989"/>
              <a:gd name="connsiteY6742" fmla="*/ 280958 h 3311526"/>
              <a:gd name="connsiteX6743" fmla="*/ 3044341 w 12191989"/>
              <a:gd name="connsiteY6743" fmla="*/ 281752 h 3311526"/>
              <a:gd name="connsiteX6744" fmla="*/ 3055848 w 12191989"/>
              <a:gd name="connsiteY6744" fmla="*/ 282942 h 3311526"/>
              <a:gd name="connsiteX6745" fmla="*/ 3061802 w 12191989"/>
              <a:gd name="connsiteY6745" fmla="*/ 284133 h 3311526"/>
              <a:gd name="connsiteX6746" fmla="*/ 3066564 w 12191989"/>
              <a:gd name="connsiteY6746" fmla="*/ 285323 h 3311526"/>
              <a:gd name="connsiteX6747" fmla="*/ 3072120 w 12191989"/>
              <a:gd name="connsiteY6747" fmla="*/ 286911 h 3311526"/>
              <a:gd name="connsiteX6748" fmla="*/ 3077279 w 12191989"/>
              <a:gd name="connsiteY6748" fmla="*/ 288498 h 3311526"/>
              <a:gd name="connsiteX6749" fmla="*/ 3082438 w 12191989"/>
              <a:gd name="connsiteY6749" fmla="*/ 290879 h 3311526"/>
              <a:gd name="connsiteX6750" fmla="*/ 3087597 w 12191989"/>
              <a:gd name="connsiteY6750" fmla="*/ 294053 h 3311526"/>
              <a:gd name="connsiteX6751" fmla="*/ 3091963 w 12191989"/>
              <a:gd name="connsiteY6751" fmla="*/ 297625 h 3311526"/>
              <a:gd name="connsiteX6752" fmla="*/ 3096725 w 12191989"/>
              <a:gd name="connsiteY6752" fmla="*/ 301593 h 3311526"/>
              <a:gd name="connsiteX6753" fmla="*/ 3101091 w 12191989"/>
              <a:gd name="connsiteY6753" fmla="*/ 306355 h 3311526"/>
              <a:gd name="connsiteX6754" fmla="*/ 3105853 w 12191989"/>
              <a:gd name="connsiteY6754" fmla="*/ 311514 h 3311526"/>
              <a:gd name="connsiteX6755" fmla="*/ 3109822 w 12191989"/>
              <a:gd name="connsiteY6755" fmla="*/ 317863 h 3311526"/>
              <a:gd name="connsiteX6756" fmla="*/ 3113790 w 12191989"/>
              <a:gd name="connsiteY6756" fmla="*/ 324609 h 3311526"/>
              <a:gd name="connsiteX6757" fmla="*/ 3117362 w 12191989"/>
              <a:gd name="connsiteY6757" fmla="*/ 332546 h 3311526"/>
              <a:gd name="connsiteX6758" fmla="*/ 3120934 w 12191989"/>
              <a:gd name="connsiteY6758" fmla="*/ 341276 h 3311526"/>
              <a:gd name="connsiteX6759" fmla="*/ 3123712 w 12191989"/>
              <a:gd name="connsiteY6759" fmla="*/ 336117 h 3311526"/>
              <a:gd name="connsiteX6760" fmla="*/ 3126093 w 12191989"/>
              <a:gd name="connsiteY6760" fmla="*/ 332149 h 3311526"/>
              <a:gd name="connsiteX6761" fmla="*/ 3128077 w 12191989"/>
              <a:gd name="connsiteY6761" fmla="*/ 328974 h 3311526"/>
              <a:gd name="connsiteX6762" fmla="*/ 3130459 w 12191989"/>
              <a:gd name="connsiteY6762" fmla="*/ 326593 h 3311526"/>
              <a:gd name="connsiteX6763" fmla="*/ 3133236 w 12191989"/>
              <a:gd name="connsiteY6763" fmla="*/ 325006 h 3311526"/>
              <a:gd name="connsiteX6764" fmla="*/ 3135221 w 12191989"/>
              <a:gd name="connsiteY6764" fmla="*/ 323815 h 3311526"/>
              <a:gd name="connsiteX6765" fmla="*/ 3139585 w 12191989"/>
              <a:gd name="connsiteY6765" fmla="*/ 321831 h 3311526"/>
              <a:gd name="connsiteX6766" fmla="*/ 3144746 w 12191989"/>
              <a:gd name="connsiteY6766" fmla="*/ 320641 h 3311526"/>
              <a:gd name="connsiteX6767" fmla="*/ 3146730 w 12191989"/>
              <a:gd name="connsiteY6767" fmla="*/ 319450 h 3311526"/>
              <a:gd name="connsiteX6768" fmla="*/ 3149508 w 12191989"/>
              <a:gd name="connsiteY6768" fmla="*/ 317863 h 3311526"/>
              <a:gd name="connsiteX6769" fmla="*/ 3151492 w 12191989"/>
              <a:gd name="connsiteY6769" fmla="*/ 315482 h 3311526"/>
              <a:gd name="connsiteX6770" fmla="*/ 3153873 w 12191989"/>
              <a:gd name="connsiteY6770" fmla="*/ 312307 h 3311526"/>
              <a:gd name="connsiteX6771" fmla="*/ 3156651 w 12191989"/>
              <a:gd name="connsiteY6771" fmla="*/ 308339 h 3311526"/>
              <a:gd name="connsiteX6772" fmla="*/ 3159033 w 12191989"/>
              <a:gd name="connsiteY6772" fmla="*/ 303180 h 3311526"/>
              <a:gd name="connsiteX6773" fmla="*/ 3162207 w 12191989"/>
              <a:gd name="connsiteY6773" fmla="*/ 311514 h 3311526"/>
              <a:gd name="connsiteX6774" fmla="*/ 3165779 w 12191989"/>
              <a:gd name="connsiteY6774" fmla="*/ 317466 h 3311526"/>
              <a:gd name="connsiteX6775" fmla="*/ 3168557 w 12191989"/>
              <a:gd name="connsiteY6775" fmla="*/ 322625 h 3311526"/>
              <a:gd name="connsiteX6776" fmla="*/ 3171732 w 12191989"/>
              <a:gd name="connsiteY6776" fmla="*/ 326196 h 3311526"/>
              <a:gd name="connsiteX6777" fmla="*/ 3174907 w 12191989"/>
              <a:gd name="connsiteY6777" fmla="*/ 328181 h 3311526"/>
              <a:gd name="connsiteX6778" fmla="*/ 3177685 w 12191989"/>
              <a:gd name="connsiteY6778" fmla="*/ 328974 h 3311526"/>
              <a:gd name="connsiteX6779" fmla="*/ 3180860 w 12191989"/>
              <a:gd name="connsiteY6779" fmla="*/ 328974 h 3311526"/>
              <a:gd name="connsiteX6780" fmla="*/ 3183241 w 12191989"/>
              <a:gd name="connsiteY6780" fmla="*/ 328577 h 3311526"/>
              <a:gd name="connsiteX6781" fmla="*/ 3186416 w 12191989"/>
              <a:gd name="connsiteY6781" fmla="*/ 326593 h 3311526"/>
              <a:gd name="connsiteX6782" fmla="*/ 3188797 w 12191989"/>
              <a:gd name="connsiteY6782" fmla="*/ 323418 h 3311526"/>
              <a:gd name="connsiteX6783" fmla="*/ 3191575 w 12191989"/>
              <a:gd name="connsiteY6783" fmla="*/ 319847 h 3311526"/>
              <a:gd name="connsiteX6784" fmla="*/ 3193957 w 12191989"/>
              <a:gd name="connsiteY6784" fmla="*/ 315879 h 3311526"/>
              <a:gd name="connsiteX6785" fmla="*/ 3198719 w 12191989"/>
              <a:gd name="connsiteY6785" fmla="*/ 305561 h 3311526"/>
              <a:gd name="connsiteX6786" fmla="*/ 3203084 w 12191989"/>
              <a:gd name="connsiteY6786" fmla="*/ 293656 h 3311526"/>
              <a:gd name="connsiteX6787" fmla="*/ 3208243 w 12191989"/>
              <a:gd name="connsiteY6787" fmla="*/ 296434 h 3311526"/>
              <a:gd name="connsiteX6788" fmla="*/ 3212212 w 12191989"/>
              <a:gd name="connsiteY6788" fmla="*/ 299212 h 3311526"/>
              <a:gd name="connsiteX6789" fmla="*/ 3219753 w 12191989"/>
              <a:gd name="connsiteY6789" fmla="*/ 305164 h 3311526"/>
              <a:gd name="connsiteX6790" fmla="*/ 3226499 w 12191989"/>
              <a:gd name="connsiteY6790" fmla="*/ 310720 h 3311526"/>
              <a:gd name="connsiteX6791" fmla="*/ 3229674 w 12191989"/>
              <a:gd name="connsiteY6791" fmla="*/ 312704 h 3311526"/>
              <a:gd name="connsiteX6792" fmla="*/ 3232055 w 12191989"/>
              <a:gd name="connsiteY6792" fmla="*/ 313895 h 3311526"/>
              <a:gd name="connsiteX6793" fmla="*/ 3234437 w 12191989"/>
              <a:gd name="connsiteY6793" fmla="*/ 314688 h 3311526"/>
              <a:gd name="connsiteX6794" fmla="*/ 3237214 w 12191989"/>
              <a:gd name="connsiteY6794" fmla="*/ 314688 h 3311526"/>
              <a:gd name="connsiteX6795" fmla="*/ 3239199 w 12191989"/>
              <a:gd name="connsiteY6795" fmla="*/ 313895 h 3311526"/>
              <a:gd name="connsiteX6796" fmla="*/ 3241580 w 12191989"/>
              <a:gd name="connsiteY6796" fmla="*/ 311911 h 3311526"/>
              <a:gd name="connsiteX6797" fmla="*/ 3243564 w 12191989"/>
              <a:gd name="connsiteY6797" fmla="*/ 308736 h 3311526"/>
              <a:gd name="connsiteX6798" fmla="*/ 3246343 w 12191989"/>
              <a:gd name="connsiteY6798" fmla="*/ 304371 h 3311526"/>
              <a:gd name="connsiteX6799" fmla="*/ 3248724 w 12191989"/>
              <a:gd name="connsiteY6799" fmla="*/ 298815 h 3311526"/>
              <a:gd name="connsiteX6800" fmla="*/ 3251502 w 12191989"/>
              <a:gd name="connsiteY6800" fmla="*/ 290879 h 3311526"/>
              <a:gd name="connsiteX6801" fmla="*/ 3254280 w 12191989"/>
              <a:gd name="connsiteY6801" fmla="*/ 294053 h 3311526"/>
              <a:gd name="connsiteX6802" fmla="*/ 3256264 w 12191989"/>
              <a:gd name="connsiteY6802" fmla="*/ 297625 h 3311526"/>
              <a:gd name="connsiteX6803" fmla="*/ 3257454 w 12191989"/>
              <a:gd name="connsiteY6803" fmla="*/ 300799 h 3311526"/>
              <a:gd name="connsiteX6804" fmla="*/ 3257454 w 12191989"/>
              <a:gd name="connsiteY6804" fmla="*/ 303577 h 3311526"/>
              <a:gd name="connsiteX6805" fmla="*/ 3257058 w 12191989"/>
              <a:gd name="connsiteY6805" fmla="*/ 306752 h 3311526"/>
              <a:gd name="connsiteX6806" fmla="*/ 3255867 w 12191989"/>
              <a:gd name="connsiteY6806" fmla="*/ 309133 h 3311526"/>
              <a:gd name="connsiteX6807" fmla="*/ 3252296 w 12191989"/>
              <a:gd name="connsiteY6807" fmla="*/ 315482 h 3311526"/>
              <a:gd name="connsiteX6808" fmla="*/ 3248724 w 12191989"/>
              <a:gd name="connsiteY6808" fmla="*/ 321038 h 3311526"/>
              <a:gd name="connsiteX6809" fmla="*/ 3246739 w 12191989"/>
              <a:gd name="connsiteY6809" fmla="*/ 323418 h 3311526"/>
              <a:gd name="connsiteX6810" fmla="*/ 3245945 w 12191989"/>
              <a:gd name="connsiteY6810" fmla="*/ 326593 h 3311526"/>
              <a:gd name="connsiteX6811" fmla="*/ 3244755 w 12191989"/>
              <a:gd name="connsiteY6811" fmla="*/ 329768 h 3311526"/>
              <a:gd name="connsiteX6812" fmla="*/ 3244755 w 12191989"/>
              <a:gd name="connsiteY6812" fmla="*/ 332546 h 3311526"/>
              <a:gd name="connsiteX6813" fmla="*/ 3245152 w 12191989"/>
              <a:gd name="connsiteY6813" fmla="*/ 335720 h 3311526"/>
              <a:gd name="connsiteX6814" fmla="*/ 3246343 w 12191989"/>
              <a:gd name="connsiteY6814" fmla="*/ 338895 h 3311526"/>
              <a:gd name="connsiteX6815" fmla="*/ 3249517 w 12191989"/>
              <a:gd name="connsiteY6815" fmla="*/ 342070 h 3311526"/>
              <a:gd name="connsiteX6816" fmla="*/ 3251502 w 12191989"/>
              <a:gd name="connsiteY6816" fmla="*/ 344847 h 3311526"/>
              <a:gd name="connsiteX6817" fmla="*/ 3253883 w 12191989"/>
              <a:gd name="connsiteY6817" fmla="*/ 345641 h 3311526"/>
              <a:gd name="connsiteX6818" fmla="*/ 3256264 w 12191989"/>
              <a:gd name="connsiteY6818" fmla="*/ 346831 h 3311526"/>
              <a:gd name="connsiteX6819" fmla="*/ 3258645 w 12191989"/>
              <a:gd name="connsiteY6819" fmla="*/ 346831 h 3311526"/>
              <a:gd name="connsiteX6820" fmla="*/ 3260629 w 12191989"/>
              <a:gd name="connsiteY6820" fmla="*/ 346435 h 3311526"/>
              <a:gd name="connsiteX6821" fmla="*/ 3264201 w 12191989"/>
              <a:gd name="connsiteY6821" fmla="*/ 345244 h 3311526"/>
              <a:gd name="connsiteX6822" fmla="*/ 3266186 w 12191989"/>
              <a:gd name="connsiteY6822" fmla="*/ 345244 h 3311526"/>
              <a:gd name="connsiteX6823" fmla="*/ 3267773 w 12191989"/>
              <a:gd name="connsiteY6823" fmla="*/ 345641 h 3311526"/>
              <a:gd name="connsiteX6824" fmla="*/ 3268964 w 12191989"/>
              <a:gd name="connsiteY6824" fmla="*/ 346831 h 3311526"/>
              <a:gd name="connsiteX6825" fmla="*/ 3270551 w 12191989"/>
              <a:gd name="connsiteY6825" fmla="*/ 348419 h 3311526"/>
              <a:gd name="connsiteX6826" fmla="*/ 3272138 w 12191989"/>
              <a:gd name="connsiteY6826" fmla="*/ 351593 h 3311526"/>
              <a:gd name="connsiteX6827" fmla="*/ 3273329 w 12191989"/>
              <a:gd name="connsiteY6827" fmla="*/ 355562 h 3311526"/>
              <a:gd name="connsiteX6828" fmla="*/ 3274123 w 12191989"/>
              <a:gd name="connsiteY6828" fmla="*/ 361117 h 3311526"/>
              <a:gd name="connsiteX6829" fmla="*/ 3275313 w 12191989"/>
              <a:gd name="connsiteY6829" fmla="*/ 368657 h 3311526"/>
              <a:gd name="connsiteX6830" fmla="*/ 3279282 w 12191989"/>
              <a:gd name="connsiteY6830" fmla="*/ 359530 h 3311526"/>
              <a:gd name="connsiteX6831" fmla="*/ 3281266 w 12191989"/>
              <a:gd name="connsiteY6831" fmla="*/ 355959 h 3311526"/>
              <a:gd name="connsiteX6832" fmla="*/ 3282854 w 12191989"/>
              <a:gd name="connsiteY6832" fmla="*/ 353578 h 3311526"/>
              <a:gd name="connsiteX6833" fmla="*/ 3284838 w 12191989"/>
              <a:gd name="connsiteY6833" fmla="*/ 351593 h 3311526"/>
              <a:gd name="connsiteX6834" fmla="*/ 3286823 w 12191989"/>
              <a:gd name="connsiteY6834" fmla="*/ 350006 h 3311526"/>
              <a:gd name="connsiteX6835" fmla="*/ 3288806 w 12191989"/>
              <a:gd name="connsiteY6835" fmla="*/ 348816 h 3311526"/>
              <a:gd name="connsiteX6836" fmla="*/ 3290394 w 12191989"/>
              <a:gd name="connsiteY6836" fmla="*/ 348419 h 3311526"/>
              <a:gd name="connsiteX6837" fmla="*/ 3292378 w 12191989"/>
              <a:gd name="connsiteY6837" fmla="*/ 348419 h 3311526"/>
              <a:gd name="connsiteX6838" fmla="*/ 3293966 w 12191989"/>
              <a:gd name="connsiteY6838" fmla="*/ 348816 h 3311526"/>
              <a:gd name="connsiteX6839" fmla="*/ 3295950 w 12191989"/>
              <a:gd name="connsiteY6839" fmla="*/ 349212 h 3311526"/>
              <a:gd name="connsiteX6840" fmla="*/ 3297935 w 12191989"/>
              <a:gd name="connsiteY6840" fmla="*/ 350800 h 3311526"/>
              <a:gd name="connsiteX6841" fmla="*/ 3301506 w 12191989"/>
              <a:gd name="connsiteY6841" fmla="*/ 353974 h 3311526"/>
              <a:gd name="connsiteX6842" fmla="*/ 3305078 w 12191989"/>
              <a:gd name="connsiteY6842" fmla="*/ 357546 h 3311526"/>
              <a:gd name="connsiteX6843" fmla="*/ 3301506 w 12191989"/>
              <a:gd name="connsiteY6843" fmla="*/ 363895 h 3311526"/>
              <a:gd name="connsiteX6844" fmla="*/ 3297935 w 12191989"/>
              <a:gd name="connsiteY6844" fmla="*/ 370641 h 3311526"/>
              <a:gd name="connsiteX6845" fmla="*/ 3297141 w 12191989"/>
              <a:gd name="connsiteY6845" fmla="*/ 373816 h 3311526"/>
              <a:gd name="connsiteX6846" fmla="*/ 3296347 w 12191989"/>
              <a:gd name="connsiteY6846" fmla="*/ 377387 h 3311526"/>
              <a:gd name="connsiteX6847" fmla="*/ 3295950 w 12191989"/>
              <a:gd name="connsiteY6847" fmla="*/ 380959 h 3311526"/>
              <a:gd name="connsiteX6848" fmla="*/ 3297141 w 12191989"/>
              <a:gd name="connsiteY6848" fmla="*/ 384530 h 3311526"/>
              <a:gd name="connsiteX6849" fmla="*/ 3303491 w 12191989"/>
              <a:gd name="connsiteY6849" fmla="*/ 382149 h 3311526"/>
              <a:gd name="connsiteX6850" fmla="*/ 3310633 w 12191989"/>
              <a:gd name="connsiteY6850" fmla="*/ 380959 h 3311526"/>
              <a:gd name="connsiteX6851" fmla="*/ 3317778 w 12191989"/>
              <a:gd name="connsiteY6851" fmla="*/ 379768 h 3311526"/>
              <a:gd name="connsiteX6852" fmla="*/ 3324921 w 12191989"/>
              <a:gd name="connsiteY6852" fmla="*/ 378974 h 3311526"/>
              <a:gd name="connsiteX6853" fmla="*/ 3339209 w 12191989"/>
              <a:gd name="connsiteY6853" fmla="*/ 377784 h 3311526"/>
              <a:gd name="connsiteX6854" fmla="*/ 3353892 w 12191989"/>
              <a:gd name="connsiteY6854" fmla="*/ 377387 h 3311526"/>
              <a:gd name="connsiteX6855" fmla="*/ 3368179 w 12191989"/>
              <a:gd name="connsiteY6855" fmla="*/ 377784 h 3311526"/>
              <a:gd name="connsiteX6856" fmla="*/ 3382863 w 12191989"/>
              <a:gd name="connsiteY6856" fmla="*/ 378974 h 3311526"/>
              <a:gd name="connsiteX6857" fmla="*/ 3412231 w 12191989"/>
              <a:gd name="connsiteY6857" fmla="*/ 381355 h 3311526"/>
              <a:gd name="connsiteX6858" fmla="*/ 3426915 w 12191989"/>
              <a:gd name="connsiteY6858" fmla="*/ 381752 h 3311526"/>
              <a:gd name="connsiteX6859" fmla="*/ 3441202 w 12191989"/>
              <a:gd name="connsiteY6859" fmla="*/ 382149 h 3311526"/>
              <a:gd name="connsiteX6860" fmla="*/ 3455489 w 12191989"/>
              <a:gd name="connsiteY6860" fmla="*/ 382149 h 3311526"/>
              <a:gd name="connsiteX6861" fmla="*/ 3468982 w 12191989"/>
              <a:gd name="connsiteY6861" fmla="*/ 380959 h 3311526"/>
              <a:gd name="connsiteX6862" fmla="*/ 3475730 w 12191989"/>
              <a:gd name="connsiteY6862" fmla="*/ 379768 h 3311526"/>
              <a:gd name="connsiteX6863" fmla="*/ 3482079 w 12191989"/>
              <a:gd name="connsiteY6863" fmla="*/ 378974 h 3311526"/>
              <a:gd name="connsiteX6864" fmla="*/ 3488825 w 12191989"/>
              <a:gd name="connsiteY6864" fmla="*/ 377387 h 3311526"/>
              <a:gd name="connsiteX6865" fmla="*/ 3494778 w 12191989"/>
              <a:gd name="connsiteY6865" fmla="*/ 375403 h 3311526"/>
              <a:gd name="connsiteX6866" fmla="*/ 3501129 w 12191989"/>
              <a:gd name="connsiteY6866" fmla="*/ 372625 h 3311526"/>
              <a:gd name="connsiteX6867" fmla="*/ 3507082 w 12191989"/>
              <a:gd name="connsiteY6867" fmla="*/ 369847 h 3311526"/>
              <a:gd name="connsiteX6868" fmla="*/ 3513035 w 12191989"/>
              <a:gd name="connsiteY6868" fmla="*/ 366673 h 3311526"/>
              <a:gd name="connsiteX6869" fmla="*/ 3518592 w 12191989"/>
              <a:gd name="connsiteY6869" fmla="*/ 362705 h 3311526"/>
              <a:gd name="connsiteX6870" fmla="*/ 3515019 w 12191989"/>
              <a:gd name="connsiteY6870" fmla="*/ 360720 h 3311526"/>
              <a:gd name="connsiteX6871" fmla="*/ 3511051 w 12191989"/>
              <a:gd name="connsiteY6871" fmla="*/ 359133 h 3311526"/>
              <a:gd name="connsiteX6872" fmla="*/ 3507082 w 12191989"/>
              <a:gd name="connsiteY6872" fmla="*/ 357943 h 3311526"/>
              <a:gd name="connsiteX6873" fmla="*/ 3501922 w 12191989"/>
              <a:gd name="connsiteY6873" fmla="*/ 357149 h 3311526"/>
              <a:gd name="connsiteX6874" fmla="*/ 3492795 w 12191989"/>
              <a:gd name="connsiteY6874" fmla="*/ 356355 h 3311526"/>
              <a:gd name="connsiteX6875" fmla="*/ 3483270 w 12191989"/>
              <a:gd name="connsiteY6875" fmla="*/ 355959 h 3311526"/>
              <a:gd name="connsiteX6876" fmla="*/ 3478508 w 12191989"/>
              <a:gd name="connsiteY6876" fmla="*/ 355959 h 3311526"/>
              <a:gd name="connsiteX6877" fmla="*/ 3474141 w 12191989"/>
              <a:gd name="connsiteY6877" fmla="*/ 354768 h 3311526"/>
              <a:gd name="connsiteX6878" fmla="*/ 3470173 w 12191989"/>
              <a:gd name="connsiteY6878" fmla="*/ 353974 h 3311526"/>
              <a:gd name="connsiteX6879" fmla="*/ 3466601 w 12191989"/>
              <a:gd name="connsiteY6879" fmla="*/ 351990 h 3311526"/>
              <a:gd name="connsiteX6880" fmla="*/ 3463030 w 12191989"/>
              <a:gd name="connsiteY6880" fmla="*/ 349212 h 3311526"/>
              <a:gd name="connsiteX6881" fmla="*/ 3460252 w 12191989"/>
              <a:gd name="connsiteY6881" fmla="*/ 346435 h 3311526"/>
              <a:gd name="connsiteX6882" fmla="*/ 3458267 w 12191989"/>
              <a:gd name="connsiteY6882" fmla="*/ 341673 h 3311526"/>
              <a:gd name="connsiteX6883" fmla="*/ 3456680 w 12191989"/>
              <a:gd name="connsiteY6883" fmla="*/ 336514 h 3311526"/>
              <a:gd name="connsiteX6884" fmla="*/ 3459060 w 12191989"/>
              <a:gd name="connsiteY6884" fmla="*/ 338895 h 3311526"/>
              <a:gd name="connsiteX6885" fmla="*/ 3461045 w 12191989"/>
              <a:gd name="connsiteY6885" fmla="*/ 340085 h 3311526"/>
              <a:gd name="connsiteX6886" fmla="*/ 3463426 w 12191989"/>
              <a:gd name="connsiteY6886" fmla="*/ 340879 h 3311526"/>
              <a:gd name="connsiteX6887" fmla="*/ 3465411 w 12191989"/>
              <a:gd name="connsiteY6887" fmla="*/ 340879 h 3311526"/>
              <a:gd name="connsiteX6888" fmla="*/ 3467395 w 12191989"/>
              <a:gd name="connsiteY6888" fmla="*/ 339689 h 3311526"/>
              <a:gd name="connsiteX6889" fmla="*/ 3468586 w 12191989"/>
              <a:gd name="connsiteY6889" fmla="*/ 337704 h 3311526"/>
              <a:gd name="connsiteX6890" fmla="*/ 3468586 w 12191989"/>
              <a:gd name="connsiteY6890" fmla="*/ 334530 h 3311526"/>
              <a:gd name="connsiteX6891" fmla="*/ 3468188 w 12191989"/>
              <a:gd name="connsiteY6891" fmla="*/ 330562 h 3311526"/>
              <a:gd name="connsiteX6892" fmla="*/ 3463030 w 12191989"/>
              <a:gd name="connsiteY6892" fmla="*/ 326593 h 3311526"/>
              <a:gd name="connsiteX6893" fmla="*/ 3458267 w 12191989"/>
              <a:gd name="connsiteY6893" fmla="*/ 323022 h 3311526"/>
              <a:gd name="connsiteX6894" fmla="*/ 3453901 w 12191989"/>
              <a:gd name="connsiteY6894" fmla="*/ 320641 h 3311526"/>
              <a:gd name="connsiteX6895" fmla="*/ 3451918 w 12191989"/>
              <a:gd name="connsiteY6895" fmla="*/ 319450 h 3311526"/>
              <a:gd name="connsiteX6896" fmla="*/ 3449537 w 12191989"/>
              <a:gd name="connsiteY6896" fmla="*/ 319053 h 3311526"/>
              <a:gd name="connsiteX6897" fmla="*/ 3448345 w 12191989"/>
              <a:gd name="connsiteY6897" fmla="*/ 319450 h 3311526"/>
              <a:gd name="connsiteX6898" fmla="*/ 3446759 w 12191989"/>
              <a:gd name="connsiteY6898" fmla="*/ 319847 h 3311526"/>
              <a:gd name="connsiteX6899" fmla="*/ 3445567 w 12191989"/>
              <a:gd name="connsiteY6899" fmla="*/ 321434 h 3311526"/>
              <a:gd name="connsiteX6900" fmla="*/ 3445171 w 12191989"/>
              <a:gd name="connsiteY6900" fmla="*/ 323815 h 3311526"/>
              <a:gd name="connsiteX6901" fmla="*/ 3444774 w 12191989"/>
              <a:gd name="connsiteY6901" fmla="*/ 326990 h 3311526"/>
              <a:gd name="connsiteX6902" fmla="*/ 3444774 w 12191989"/>
              <a:gd name="connsiteY6902" fmla="*/ 330958 h 3311526"/>
              <a:gd name="connsiteX6903" fmla="*/ 3444774 w 12191989"/>
              <a:gd name="connsiteY6903" fmla="*/ 336117 h 3311526"/>
              <a:gd name="connsiteX6904" fmla="*/ 3445567 w 12191989"/>
              <a:gd name="connsiteY6904" fmla="*/ 342070 h 3311526"/>
              <a:gd name="connsiteX6905" fmla="*/ 3441202 w 12191989"/>
              <a:gd name="connsiteY6905" fmla="*/ 340879 h 3311526"/>
              <a:gd name="connsiteX6906" fmla="*/ 3437630 w 12191989"/>
              <a:gd name="connsiteY6906" fmla="*/ 338895 h 3311526"/>
              <a:gd name="connsiteX6907" fmla="*/ 3434853 w 12191989"/>
              <a:gd name="connsiteY6907" fmla="*/ 335324 h 3311526"/>
              <a:gd name="connsiteX6908" fmla="*/ 3432868 w 12191989"/>
              <a:gd name="connsiteY6908" fmla="*/ 331752 h 3311526"/>
              <a:gd name="connsiteX6909" fmla="*/ 3431280 w 12191989"/>
              <a:gd name="connsiteY6909" fmla="*/ 326990 h 3311526"/>
              <a:gd name="connsiteX6910" fmla="*/ 3430487 w 12191989"/>
              <a:gd name="connsiteY6910" fmla="*/ 322625 h 3311526"/>
              <a:gd name="connsiteX6911" fmla="*/ 3430487 w 12191989"/>
              <a:gd name="connsiteY6911" fmla="*/ 317069 h 3311526"/>
              <a:gd name="connsiteX6912" fmla="*/ 3430487 w 12191989"/>
              <a:gd name="connsiteY6912" fmla="*/ 311514 h 3311526"/>
              <a:gd name="connsiteX6913" fmla="*/ 3431280 w 12191989"/>
              <a:gd name="connsiteY6913" fmla="*/ 305561 h 3311526"/>
              <a:gd name="connsiteX6914" fmla="*/ 3432471 w 12191989"/>
              <a:gd name="connsiteY6914" fmla="*/ 299609 h 3311526"/>
              <a:gd name="connsiteX6915" fmla="*/ 3433662 w 12191989"/>
              <a:gd name="connsiteY6915" fmla="*/ 293656 h 3311526"/>
              <a:gd name="connsiteX6916" fmla="*/ 3434853 w 12191989"/>
              <a:gd name="connsiteY6916" fmla="*/ 288101 h 3311526"/>
              <a:gd name="connsiteX6917" fmla="*/ 3439218 w 12191989"/>
              <a:gd name="connsiteY6917" fmla="*/ 276990 h 3311526"/>
              <a:gd name="connsiteX6918" fmla="*/ 3443583 w 12191989"/>
              <a:gd name="connsiteY6918" fmla="*/ 266672 h 3311526"/>
              <a:gd name="connsiteX6919" fmla="*/ 3453901 w 12191989"/>
              <a:gd name="connsiteY6919" fmla="*/ 280958 h 3311526"/>
              <a:gd name="connsiteX6920" fmla="*/ 3465015 w 12191989"/>
              <a:gd name="connsiteY6920" fmla="*/ 294450 h 3311526"/>
              <a:gd name="connsiteX6921" fmla="*/ 3470570 w 12191989"/>
              <a:gd name="connsiteY6921" fmla="*/ 300799 h 3311526"/>
              <a:gd name="connsiteX6922" fmla="*/ 3476126 w 12191989"/>
              <a:gd name="connsiteY6922" fmla="*/ 306752 h 3311526"/>
              <a:gd name="connsiteX6923" fmla="*/ 3481683 w 12191989"/>
              <a:gd name="connsiteY6923" fmla="*/ 311514 h 3311526"/>
              <a:gd name="connsiteX6924" fmla="*/ 3487238 w 12191989"/>
              <a:gd name="connsiteY6924" fmla="*/ 315482 h 3311526"/>
              <a:gd name="connsiteX6925" fmla="*/ 3492398 w 12191989"/>
              <a:gd name="connsiteY6925" fmla="*/ 317863 h 3311526"/>
              <a:gd name="connsiteX6926" fmla="*/ 3494778 w 12191989"/>
              <a:gd name="connsiteY6926" fmla="*/ 319053 h 3311526"/>
              <a:gd name="connsiteX6927" fmla="*/ 3496763 w 12191989"/>
              <a:gd name="connsiteY6927" fmla="*/ 319450 h 3311526"/>
              <a:gd name="connsiteX6928" fmla="*/ 3499542 w 12191989"/>
              <a:gd name="connsiteY6928" fmla="*/ 319450 h 3311526"/>
              <a:gd name="connsiteX6929" fmla="*/ 3501526 w 12191989"/>
              <a:gd name="connsiteY6929" fmla="*/ 319053 h 3311526"/>
              <a:gd name="connsiteX6930" fmla="*/ 3503908 w 12191989"/>
              <a:gd name="connsiteY6930" fmla="*/ 317863 h 3311526"/>
              <a:gd name="connsiteX6931" fmla="*/ 3505891 w 12191989"/>
              <a:gd name="connsiteY6931" fmla="*/ 317069 h 3311526"/>
              <a:gd name="connsiteX6932" fmla="*/ 3507478 w 12191989"/>
              <a:gd name="connsiteY6932" fmla="*/ 314688 h 3311526"/>
              <a:gd name="connsiteX6933" fmla="*/ 3509463 w 12191989"/>
              <a:gd name="connsiteY6933" fmla="*/ 312704 h 3311526"/>
              <a:gd name="connsiteX6934" fmla="*/ 3511051 w 12191989"/>
              <a:gd name="connsiteY6934" fmla="*/ 309926 h 3311526"/>
              <a:gd name="connsiteX6935" fmla="*/ 3512639 w 12191989"/>
              <a:gd name="connsiteY6935" fmla="*/ 306752 h 3311526"/>
              <a:gd name="connsiteX6936" fmla="*/ 3514226 w 12191989"/>
              <a:gd name="connsiteY6936" fmla="*/ 302784 h 3311526"/>
              <a:gd name="connsiteX6937" fmla="*/ 3515019 w 12191989"/>
              <a:gd name="connsiteY6937" fmla="*/ 298022 h 3311526"/>
              <a:gd name="connsiteX6938" fmla="*/ 3517401 w 12191989"/>
              <a:gd name="connsiteY6938" fmla="*/ 286911 h 3311526"/>
              <a:gd name="connsiteX6939" fmla="*/ 3518592 w 12191989"/>
              <a:gd name="connsiteY6939" fmla="*/ 292466 h 3311526"/>
              <a:gd name="connsiteX6940" fmla="*/ 3520179 w 12191989"/>
              <a:gd name="connsiteY6940" fmla="*/ 296037 h 3311526"/>
              <a:gd name="connsiteX6941" fmla="*/ 3522163 w 12191989"/>
              <a:gd name="connsiteY6941" fmla="*/ 298815 h 3311526"/>
              <a:gd name="connsiteX6942" fmla="*/ 3523750 w 12191989"/>
              <a:gd name="connsiteY6942" fmla="*/ 299609 h 3311526"/>
              <a:gd name="connsiteX6943" fmla="*/ 3525734 w 12191989"/>
              <a:gd name="connsiteY6943" fmla="*/ 299609 h 3311526"/>
              <a:gd name="connsiteX6944" fmla="*/ 3527718 w 12191989"/>
              <a:gd name="connsiteY6944" fmla="*/ 299212 h 3311526"/>
              <a:gd name="connsiteX6945" fmla="*/ 3531291 w 12191989"/>
              <a:gd name="connsiteY6945" fmla="*/ 296434 h 3311526"/>
              <a:gd name="connsiteX6946" fmla="*/ 3535656 w 12191989"/>
              <a:gd name="connsiteY6946" fmla="*/ 294053 h 3311526"/>
              <a:gd name="connsiteX6947" fmla="*/ 3536847 w 12191989"/>
              <a:gd name="connsiteY6947" fmla="*/ 293656 h 3311526"/>
              <a:gd name="connsiteX6948" fmla="*/ 3538831 w 12191989"/>
              <a:gd name="connsiteY6948" fmla="*/ 293260 h 3311526"/>
              <a:gd name="connsiteX6949" fmla="*/ 3541213 w 12191989"/>
              <a:gd name="connsiteY6949" fmla="*/ 294053 h 3311526"/>
              <a:gd name="connsiteX6950" fmla="*/ 3542404 w 12191989"/>
              <a:gd name="connsiteY6950" fmla="*/ 295641 h 3311526"/>
              <a:gd name="connsiteX6951" fmla="*/ 3544784 w 12191989"/>
              <a:gd name="connsiteY6951" fmla="*/ 298815 h 3311526"/>
              <a:gd name="connsiteX6952" fmla="*/ 3545975 w 12191989"/>
              <a:gd name="connsiteY6952" fmla="*/ 303180 h 3311526"/>
              <a:gd name="connsiteX6953" fmla="*/ 3545182 w 12191989"/>
              <a:gd name="connsiteY6953" fmla="*/ 307942 h 3311526"/>
              <a:gd name="connsiteX6954" fmla="*/ 3543991 w 12191989"/>
              <a:gd name="connsiteY6954" fmla="*/ 310720 h 3311526"/>
              <a:gd name="connsiteX6955" fmla="*/ 3542404 w 12191989"/>
              <a:gd name="connsiteY6955" fmla="*/ 313498 h 3311526"/>
              <a:gd name="connsiteX6956" fmla="*/ 3541213 w 12191989"/>
              <a:gd name="connsiteY6956" fmla="*/ 314688 h 3311526"/>
              <a:gd name="connsiteX6957" fmla="*/ 3538831 w 12191989"/>
              <a:gd name="connsiteY6957" fmla="*/ 316276 h 3311526"/>
              <a:gd name="connsiteX6958" fmla="*/ 3537640 w 12191989"/>
              <a:gd name="connsiteY6958" fmla="*/ 317466 h 3311526"/>
              <a:gd name="connsiteX6959" fmla="*/ 3534069 w 12191989"/>
              <a:gd name="connsiteY6959" fmla="*/ 318260 h 3311526"/>
              <a:gd name="connsiteX6960" fmla="*/ 3530894 w 12191989"/>
              <a:gd name="connsiteY6960" fmla="*/ 319053 h 3311526"/>
              <a:gd name="connsiteX6961" fmla="*/ 3529703 w 12191989"/>
              <a:gd name="connsiteY6961" fmla="*/ 319450 h 3311526"/>
              <a:gd name="connsiteX6962" fmla="*/ 3529307 w 12191989"/>
              <a:gd name="connsiteY6962" fmla="*/ 320641 h 3311526"/>
              <a:gd name="connsiteX6963" fmla="*/ 3528909 w 12191989"/>
              <a:gd name="connsiteY6963" fmla="*/ 321831 h 3311526"/>
              <a:gd name="connsiteX6964" fmla="*/ 3528909 w 12191989"/>
              <a:gd name="connsiteY6964" fmla="*/ 323418 h 3311526"/>
              <a:gd name="connsiteX6965" fmla="*/ 3529307 w 12191989"/>
              <a:gd name="connsiteY6965" fmla="*/ 326196 h 3311526"/>
              <a:gd name="connsiteX6966" fmla="*/ 3530894 w 12191989"/>
              <a:gd name="connsiteY6966" fmla="*/ 329768 h 3311526"/>
              <a:gd name="connsiteX6967" fmla="*/ 3532878 w 12191989"/>
              <a:gd name="connsiteY6967" fmla="*/ 333736 h 3311526"/>
              <a:gd name="connsiteX6968" fmla="*/ 3534465 w 12191989"/>
              <a:gd name="connsiteY6968" fmla="*/ 336514 h 3311526"/>
              <a:gd name="connsiteX6969" fmla="*/ 3536451 w 12191989"/>
              <a:gd name="connsiteY6969" fmla="*/ 338895 h 3311526"/>
              <a:gd name="connsiteX6970" fmla="*/ 3538435 w 12191989"/>
              <a:gd name="connsiteY6970" fmla="*/ 340085 h 3311526"/>
              <a:gd name="connsiteX6971" fmla="*/ 3540419 w 12191989"/>
              <a:gd name="connsiteY6971" fmla="*/ 341276 h 3311526"/>
              <a:gd name="connsiteX6972" fmla="*/ 3543197 w 12191989"/>
              <a:gd name="connsiteY6972" fmla="*/ 341673 h 3311526"/>
              <a:gd name="connsiteX6973" fmla="*/ 3545182 w 12191989"/>
              <a:gd name="connsiteY6973" fmla="*/ 341276 h 3311526"/>
              <a:gd name="connsiteX6974" fmla="*/ 3547166 w 12191989"/>
              <a:gd name="connsiteY6974" fmla="*/ 340879 h 3311526"/>
              <a:gd name="connsiteX6975" fmla="*/ 3549150 w 12191989"/>
              <a:gd name="connsiteY6975" fmla="*/ 339689 h 3311526"/>
              <a:gd name="connsiteX6976" fmla="*/ 3551135 w 12191989"/>
              <a:gd name="connsiteY6976" fmla="*/ 338101 h 3311526"/>
              <a:gd name="connsiteX6977" fmla="*/ 3555102 w 12191989"/>
              <a:gd name="connsiteY6977" fmla="*/ 334530 h 3311526"/>
              <a:gd name="connsiteX6978" fmla="*/ 3563834 w 12191989"/>
              <a:gd name="connsiteY6978" fmla="*/ 325403 h 3311526"/>
              <a:gd name="connsiteX6979" fmla="*/ 3562246 w 12191989"/>
              <a:gd name="connsiteY6979" fmla="*/ 320641 h 3311526"/>
              <a:gd name="connsiteX6980" fmla="*/ 3560261 w 12191989"/>
              <a:gd name="connsiteY6980" fmla="*/ 314688 h 3311526"/>
              <a:gd name="connsiteX6981" fmla="*/ 3559865 w 12191989"/>
              <a:gd name="connsiteY6981" fmla="*/ 312307 h 3311526"/>
              <a:gd name="connsiteX6982" fmla="*/ 3559468 w 12191989"/>
              <a:gd name="connsiteY6982" fmla="*/ 309926 h 3311526"/>
              <a:gd name="connsiteX6983" fmla="*/ 3559865 w 12191989"/>
              <a:gd name="connsiteY6983" fmla="*/ 307149 h 3311526"/>
              <a:gd name="connsiteX6984" fmla="*/ 3560659 w 12191989"/>
              <a:gd name="connsiteY6984" fmla="*/ 304768 h 3311526"/>
              <a:gd name="connsiteX6985" fmla="*/ 3563039 w 12191989"/>
              <a:gd name="connsiteY6985" fmla="*/ 309133 h 3311526"/>
              <a:gd name="connsiteX6986" fmla="*/ 3565023 w 12191989"/>
              <a:gd name="connsiteY6986" fmla="*/ 313498 h 3311526"/>
              <a:gd name="connsiteX6987" fmla="*/ 3565819 w 12191989"/>
              <a:gd name="connsiteY6987" fmla="*/ 317863 h 3311526"/>
              <a:gd name="connsiteX6988" fmla="*/ 3567405 w 12191989"/>
              <a:gd name="connsiteY6988" fmla="*/ 322625 h 3311526"/>
              <a:gd name="connsiteX6989" fmla="*/ 3567803 w 12191989"/>
              <a:gd name="connsiteY6989" fmla="*/ 326593 h 3311526"/>
              <a:gd name="connsiteX6990" fmla="*/ 3567803 w 12191989"/>
              <a:gd name="connsiteY6990" fmla="*/ 330958 h 3311526"/>
              <a:gd name="connsiteX6991" fmla="*/ 3567803 w 12191989"/>
              <a:gd name="connsiteY6991" fmla="*/ 335324 h 3311526"/>
              <a:gd name="connsiteX6992" fmla="*/ 3567405 w 12191989"/>
              <a:gd name="connsiteY6992" fmla="*/ 339689 h 3311526"/>
              <a:gd name="connsiteX6993" fmla="*/ 3567008 w 12191989"/>
              <a:gd name="connsiteY6993" fmla="*/ 343657 h 3311526"/>
              <a:gd name="connsiteX6994" fmla="*/ 3565819 w 12191989"/>
              <a:gd name="connsiteY6994" fmla="*/ 348022 h 3311526"/>
              <a:gd name="connsiteX6995" fmla="*/ 3564230 w 12191989"/>
              <a:gd name="connsiteY6995" fmla="*/ 351990 h 3311526"/>
              <a:gd name="connsiteX6996" fmla="*/ 3562246 w 12191989"/>
              <a:gd name="connsiteY6996" fmla="*/ 356355 h 3311526"/>
              <a:gd name="connsiteX6997" fmla="*/ 3560261 w 12191989"/>
              <a:gd name="connsiteY6997" fmla="*/ 360720 h 3311526"/>
              <a:gd name="connsiteX6998" fmla="*/ 3557881 w 12191989"/>
              <a:gd name="connsiteY6998" fmla="*/ 364689 h 3311526"/>
              <a:gd name="connsiteX6999" fmla="*/ 3551531 w 12191989"/>
              <a:gd name="connsiteY6999" fmla="*/ 372228 h 3311526"/>
              <a:gd name="connsiteX7000" fmla="*/ 3547562 w 12191989"/>
              <a:gd name="connsiteY7000" fmla="*/ 368657 h 3311526"/>
              <a:gd name="connsiteX7001" fmla="*/ 3544784 w 12191989"/>
              <a:gd name="connsiteY7001" fmla="*/ 363895 h 3311526"/>
              <a:gd name="connsiteX7002" fmla="*/ 3542007 w 12191989"/>
              <a:gd name="connsiteY7002" fmla="*/ 360720 h 3311526"/>
              <a:gd name="connsiteX7003" fmla="*/ 3539625 w 12191989"/>
              <a:gd name="connsiteY7003" fmla="*/ 357943 h 3311526"/>
              <a:gd name="connsiteX7004" fmla="*/ 3538038 w 12191989"/>
              <a:gd name="connsiteY7004" fmla="*/ 357149 h 3311526"/>
              <a:gd name="connsiteX7005" fmla="*/ 3536451 w 12191989"/>
              <a:gd name="connsiteY7005" fmla="*/ 357149 h 3311526"/>
              <a:gd name="connsiteX7006" fmla="*/ 3534862 w 12191989"/>
              <a:gd name="connsiteY7006" fmla="*/ 357149 h 3311526"/>
              <a:gd name="connsiteX7007" fmla="*/ 3532878 w 12191989"/>
              <a:gd name="connsiteY7007" fmla="*/ 357943 h 3311526"/>
              <a:gd name="connsiteX7008" fmla="*/ 3530894 w 12191989"/>
              <a:gd name="connsiteY7008" fmla="*/ 359927 h 3311526"/>
              <a:gd name="connsiteX7009" fmla="*/ 3528513 w 12191989"/>
              <a:gd name="connsiteY7009" fmla="*/ 361911 h 3311526"/>
              <a:gd name="connsiteX7010" fmla="*/ 3522163 w 12191989"/>
              <a:gd name="connsiteY7010" fmla="*/ 369847 h 3311526"/>
              <a:gd name="connsiteX7011" fmla="*/ 3525338 w 12191989"/>
              <a:gd name="connsiteY7011" fmla="*/ 374609 h 3311526"/>
              <a:gd name="connsiteX7012" fmla="*/ 3527718 w 12191989"/>
              <a:gd name="connsiteY7012" fmla="*/ 378974 h 3311526"/>
              <a:gd name="connsiteX7013" fmla="*/ 3528909 w 12191989"/>
              <a:gd name="connsiteY7013" fmla="*/ 383340 h 3311526"/>
              <a:gd name="connsiteX7014" fmla="*/ 3529307 w 12191989"/>
              <a:gd name="connsiteY7014" fmla="*/ 388101 h 3311526"/>
              <a:gd name="connsiteX7015" fmla="*/ 3529307 w 12191989"/>
              <a:gd name="connsiteY7015" fmla="*/ 392070 h 3311526"/>
              <a:gd name="connsiteX7016" fmla="*/ 3528909 w 12191989"/>
              <a:gd name="connsiteY7016" fmla="*/ 396038 h 3311526"/>
              <a:gd name="connsiteX7017" fmla="*/ 3527323 w 12191989"/>
              <a:gd name="connsiteY7017" fmla="*/ 404768 h 3311526"/>
              <a:gd name="connsiteX7018" fmla="*/ 3525338 w 12191989"/>
              <a:gd name="connsiteY7018" fmla="*/ 413102 h 3311526"/>
              <a:gd name="connsiteX7019" fmla="*/ 3524147 w 12191989"/>
              <a:gd name="connsiteY7019" fmla="*/ 417467 h 3311526"/>
              <a:gd name="connsiteX7020" fmla="*/ 3523750 w 12191989"/>
              <a:gd name="connsiteY7020" fmla="*/ 421435 h 3311526"/>
              <a:gd name="connsiteX7021" fmla="*/ 3523750 w 12191989"/>
              <a:gd name="connsiteY7021" fmla="*/ 425800 h 3311526"/>
              <a:gd name="connsiteX7022" fmla="*/ 3524147 w 12191989"/>
              <a:gd name="connsiteY7022" fmla="*/ 430165 h 3311526"/>
              <a:gd name="connsiteX7023" fmla="*/ 3525734 w 12191989"/>
              <a:gd name="connsiteY7023" fmla="*/ 434530 h 3311526"/>
              <a:gd name="connsiteX7024" fmla="*/ 3527718 w 12191989"/>
              <a:gd name="connsiteY7024" fmla="*/ 439292 h 3311526"/>
              <a:gd name="connsiteX7025" fmla="*/ 3531291 w 12191989"/>
              <a:gd name="connsiteY7025" fmla="*/ 435721 h 3311526"/>
              <a:gd name="connsiteX7026" fmla="*/ 3534465 w 12191989"/>
              <a:gd name="connsiteY7026" fmla="*/ 434133 h 3311526"/>
              <a:gd name="connsiteX7027" fmla="*/ 3538038 w 12191989"/>
              <a:gd name="connsiteY7027" fmla="*/ 432943 h 3311526"/>
              <a:gd name="connsiteX7028" fmla="*/ 3541213 w 12191989"/>
              <a:gd name="connsiteY7028" fmla="*/ 432943 h 3311526"/>
              <a:gd name="connsiteX7029" fmla="*/ 3547562 w 12191989"/>
              <a:gd name="connsiteY7029" fmla="*/ 434133 h 3311526"/>
              <a:gd name="connsiteX7030" fmla="*/ 3550737 w 12191989"/>
              <a:gd name="connsiteY7030" fmla="*/ 434530 h 3311526"/>
              <a:gd name="connsiteX7031" fmla="*/ 3553913 w 12191989"/>
              <a:gd name="connsiteY7031" fmla="*/ 434530 h 3311526"/>
              <a:gd name="connsiteX7032" fmla="*/ 3556690 w 12191989"/>
              <a:gd name="connsiteY7032" fmla="*/ 419848 h 3311526"/>
              <a:gd name="connsiteX7033" fmla="*/ 3559865 w 12191989"/>
              <a:gd name="connsiteY7033" fmla="*/ 406752 h 3311526"/>
              <a:gd name="connsiteX7034" fmla="*/ 3563834 w 12191989"/>
              <a:gd name="connsiteY7034" fmla="*/ 394054 h 3311526"/>
              <a:gd name="connsiteX7035" fmla="*/ 3568596 w 12191989"/>
              <a:gd name="connsiteY7035" fmla="*/ 382149 h 3311526"/>
              <a:gd name="connsiteX7036" fmla="*/ 3573358 w 12191989"/>
              <a:gd name="connsiteY7036" fmla="*/ 371038 h 3311526"/>
              <a:gd name="connsiteX7037" fmla="*/ 3578518 w 12191989"/>
              <a:gd name="connsiteY7037" fmla="*/ 361514 h 3311526"/>
              <a:gd name="connsiteX7038" fmla="*/ 3584073 w 12191989"/>
              <a:gd name="connsiteY7038" fmla="*/ 352387 h 3311526"/>
              <a:gd name="connsiteX7039" fmla="*/ 3590422 w 12191989"/>
              <a:gd name="connsiteY7039" fmla="*/ 344451 h 3311526"/>
              <a:gd name="connsiteX7040" fmla="*/ 3596773 w 12191989"/>
              <a:gd name="connsiteY7040" fmla="*/ 337308 h 3311526"/>
              <a:gd name="connsiteX7041" fmla="*/ 3603121 w 12191989"/>
              <a:gd name="connsiteY7041" fmla="*/ 330958 h 3311526"/>
              <a:gd name="connsiteX7042" fmla="*/ 3609472 w 12191989"/>
              <a:gd name="connsiteY7042" fmla="*/ 325403 h 3311526"/>
              <a:gd name="connsiteX7043" fmla="*/ 3616218 w 12191989"/>
              <a:gd name="connsiteY7043" fmla="*/ 321038 h 3311526"/>
              <a:gd name="connsiteX7044" fmla="*/ 3622567 w 12191989"/>
              <a:gd name="connsiteY7044" fmla="*/ 317466 h 3311526"/>
              <a:gd name="connsiteX7045" fmla="*/ 3629315 w 12191989"/>
              <a:gd name="connsiteY7045" fmla="*/ 314688 h 3311526"/>
              <a:gd name="connsiteX7046" fmla="*/ 3635266 w 12191989"/>
              <a:gd name="connsiteY7046" fmla="*/ 312704 h 3311526"/>
              <a:gd name="connsiteX7047" fmla="*/ 3642013 w 12191989"/>
              <a:gd name="connsiteY7047" fmla="*/ 311911 h 3311526"/>
              <a:gd name="connsiteX7048" fmla="*/ 3638839 w 12191989"/>
              <a:gd name="connsiteY7048" fmla="*/ 315482 h 3311526"/>
              <a:gd name="connsiteX7049" fmla="*/ 3636855 w 12191989"/>
              <a:gd name="connsiteY7049" fmla="*/ 319053 h 3311526"/>
              <a:gd name="connsiteX7050" fmla="*/ 3636457 w 12191989"/>
              <a:gd name="connsiteY7050" fmla="*/ 322625 h 3311526"/>
              <a:gd name="connsiteX7051" fmla="*/ 3636062 w 12191989"/>
              <a:gd name="connsiteY7051" fmla="*/ 325403 h 3311526"/>
              <a:gd name="connsiteX7052" fmla="*/ 3636457 w 12191989"/>
              <a:gd name="connsiteY7052" fmla="*/ 328181 h 3311526"/>
              <a:gd name="connsiteX7053" fmla="*/ 3636855 w 12191989"/>
              <a:gd name="connsiteY7053" fmla="*/ 330958 h 3311526"/>
              <a:gd name="connsiteX7054" fmla="*/ 3638442 w 12191989"/>
              <a:gd name="connsiteY7054" fmla="*/ 332943 h 3311526"/>
              <a:gd name="connsiteX7055" fmla="*/ 3640426 w 12191989"/>
              <a:gd name="connsiteY7055" fmla="*/ 335720 h 3311526"/>
              <a:gd name="connsiteX7056" fmla="*/ 3642013 w 12191989"/>
              <a:gd name="connsiteY7056" fmla="*/ 337308 h 3311526"/>
              <a:gd name="connsiteX7057" fmla="*/ 3644395 w 12191989"/>
              <a:gd name="connsiteY7057" fmla="*/ 338895 h 3311526"/>
              <a:gd name="connsiteX7058" fmla="*/ 3646379 w 12191989"/>
              <a:gd name="connsiteY7058" fmla="*/ 340085 h 3311526"/>
              <a:gd name="connsiteX7059" fmla="*/ 3648761 w 12191989"/>
              <a:gd name="connsiteY7059" fmla="*/ 340879 h 3311526"/>
              <a:gd name="connsiteX7060" fmla="*/ 3651141 w 12191989"/>
              <a:gd name="connsiteY7060" fmla="*/ 341276 h 3311526"/>
              <a:gd name="connsiteX7061" fmla="*/ 3652728 w 12191989"/>
              <a:gd name="connsiteY7061" fmla="*/ 341673 h 3311526"/>
              <a:gd name="connsiteX7062" fmla="*/ 3654714 w 12191989"/>
              <a:gd name="connsiteY7062" fmla="*/ 341276 h 3311526"/>
              <a:gd name="connsiteX7063" fmla="*/ 3655903 w 12191989"/>
              <a:gd name="connsiteY7063" fmla="*/ 340085 h 3311526"/>
              <a:gd name="connsiteX7064" fmla="*/ 3657887 w 12191989"/>
              <a:gd name="connsiteY7064" fmla="*/ 333736 h 3311526"/>
              <a:gd name="connsiteX7065" fmla="*/ 3659872 w 12191989"/>
              <a:gd name="connsiteY7065" fmla="*/ 328577 h 3311526"/>
              <a:gd name="connsiteX7066" fmla="*/ 3661460 w 12191989"/>
              <a:gd name="connsiteY7066" fmla="*/ 326593 h 3311526"/>
              <a:gd name="connsiteX7067" fmla="*/ 3662254 w 12191989"/>
              <a:gd name="connsiteY7067" fmla="*/ 325006 h 3311526"/>
              <a:gd name="connsiteX7068" fmla="*/ 3663840 w 12191989"/>
              <a:gd name="connsiteY7068" fmla="*/ 323815 h 3311526"/>
              <a:gd name="connsiteX7069" fmla="*/ 3665825 w 12191989"/>
              <a:gd name="connsiteY7069" fmla="*/ 323022 h 3311526"/>
              <a:gd name="connsiteX7070" fmla="*/ 3667411 w 12191989"/>
              <a:gd name="connsiteY7070" fmla="*/ 322625 h 3311526"/>
              <a:gd name="connsiteX7071" fmla="*/ 3669396 w 12191989"/>
              <a:gd name="connsiteY7071" fmla="*/ 321831 h 3311526"/>
              <a:gd name="connsiteX7072" fmla="*/ 3672969 w 12191989"/>
              <a:gd name="connsiteY7072" fmla="*/ 322625 h 3311526"/>
              <a:gd name="connsiteX7073" fmla="*/ 3676937 w 12191989"/>
              <a:gd name="connsiteY7073" fmla="*/ 323418 h 3311526"/>
              <a:gd name="connsiteX7074" fmla="*/ 3680906 w 12191989"/>
              <a:gd name="connsiteY7074" fmla="*/ 325403 h 3311526"/>
              <a:gd name="connsiteX7075" fmla="*/ 3685668 w 12191989"/>
              <a:gd name="connsiteY7075" fmla="*/ 328181 h 3311526"/>
              <a:gd name="connsiteX7076" fmla="*/ 3690032 w 12191989"/>
              <a:gd name="connsiteY7076" fmla="*/ 330562 h 3311526"/>
              <a:gd name="connsiteX7077" fmla="*/ 3698763 w 12191989"/>
              <a:gd name="connsiteY7077" fmla="*/ 336514 h 3311526"/>
              <a:gd name="connsiteX7078" fmla="*/ 3707098 w 12191989"/>
              <a:gd name="connsiteY7078" fmla="*/ 342070 h 3311526"/>
              <a:gd name="connsiteX7079" fmla="*/ 3711067 w 12191989"/>
              <a:gd name="connsiteY7079" fmla="*/ 344451 h 3311526"/>
              <a:gd name="connsiteX7080" fmla="*/ 3714638 w 12191989"/>
              <a:gd name="connsiteY7080" fmla="*/ 345641 h 3311526"/>
              <a:gd name="connsiteX7081" fmla="*/ 3712653 w 12191989"/>
              <a:gd name="connsiteY7081" fmla="*/ 350006 h 3311526"/>
              <a:gd name="connsiteX7082" fmla="*/ 3709876 w 12191989"/>
              <a:gd name="connsiteY7082" fmla="*/ 353974 h 3311526"/>
              <a:gd name="connsiteX7083" fmla="*/ 3705509 w 12191989"/>
              <a:gd name="connsiteY7083" fmla="*/ 361911 h 3311526"/>
              <a:gd name="connsiteX7084" fmla="*/ 3703525 w 12191989"/>
              <a:gd name="connsiteY7084" fmla="*/ 366276 h 3311526"/>
              <a:gd name="connsiteX7085" fmla="*/ 3702336 w 12191989"/>
              <a:gd name="connsiteY7085" fmla="*/ 370244 h 3311526"/>
              <a:gd name="connsiteX7086" fmla="*/ 3701938 w 12191989"/>
              <a:gd name="connsiteY7086" fmla="*/ 374609 h 3311526"/>
              <a:gd name="connsiteX7087" fmla="*/ 3702732 w 12191989"/>
              <a:gd name="connsiteY7087" fmla="*/ 378974 h 3311526"/>
              <a:gd name="connsiteX7088" fmla="*/ 3704320 w 12191989"/>
              <a:gd name="connsiteY7088" fmla="*/ 380959 h 3311526"/>
              <a:gd name="connsiteX7089" fmla="*/ 3705907 w 12191989"/>
              <a:gd name="connsiteY7089" fmla="*/ 381752 h 3311526"/>
              <a:gd name="connsiteX7090" fmla="*/ 3707494 w 12191989"/>
              <a:gd name="connsiteY7090" fmla="*/ 382943 h 3311526"/>
              <a:gd name="connsiteX7091" fmla="*/ 3709082 w 12191989"/>
              <a:gd name="connsiteY7091" fmla="*/ 382943 h 3311526"/>
              <a:gd name="connsiteX7092" fmla="*/ 3710669 w 12191989"/>
              <a:gd name="connsiteY7092" fmla="*/ 382943 h 3311526"/>
              <a:gd name="connsiteX7093" fmla="*/ 3711860 w 12191989"/>
              <a:gd name="connsiteY7093" fmla="*/ 382149 h 3311526"/>
              <a:gd name="connsiteX7094" fmla="*/ 3714638 w 12191989"/>
              <a:gd name="connsiteY7094" fmla="*/ 380165 h 3311526"/>
              <a:gd name="connsiteX7095" fmla="*/ 3717020 w 12191989"/>
              <a:gd name="connsiteY7095" fmla="*/ 377387 h 3311526"/>
              <a:gd name="connsiteX7096" fmla="*/ 3719797 w 12191989"/>
              <a:gd name="connsiteY7096" fmla="*/ 372625 h 3311526"/>
              <a:gd name="connsiteX7097" fmla="*/ 3724162 w 12191989"/>
              <a:gd name="connsiteY7097" fmla="*/ 363101 h 3311526"/>
              <a:gd name="connsiteX7098" fmla="*/ 3728130 w 12191989"/>
              <a:gd name="connsiteY7098" fmla="*/ 352784 h 3311526"/>
              <a:gd name="connsiteX7099" fmla="*/ 3730115 w 12191989"/>
              <a:gd name="connsiteY7099" fmla="*/ 348419 h 3311526"/>
              <a:gd name="connsiteX7100" fmla="*/ 3732497 w 12191989"/>
              <a:gd name="connsiteY7100" fmla="*/ 344451 h 3311526"/>
              <a:gd name="connsiteX7101" fmla="*/ 3734481 w 12191989"/>
              <a:gd name="connsiteY7101" fmla="*/ 341276 h 3311526"/>
              <a:gd name="connsiteX7102" fmla="*/ 3736465 w 12191989"/>
              <a:gd name="connsiteY7102" fmla="*/ 339689 h 3311526"/>
              <a:gd name="connsiteX7103" fmla="*/ 3737259 w 12191989"/>
              <a:gd name="connsiteY7103" fmla="*/ 339292 h 3311526"/>
              <a:gd name="connsiteX7104" fmla="*/ 3738450 w 12191989"/>
              <a:gd name="connsiteY7104" fmla="*/ 339689 h 3311526"/>
              <a:gd name="connsiteX7105" fmla="*/ 3739243 w 12191989"/>
              <a:gd name="connsiteY7105" fmla="*/ 340085 h 3311526"/>
              <a:gd name="connsiteX7106" fmla="*/ 3740434 w 12191989"/>
              <a:gd name="connsiteY7106" fmla="*/ 341276 h 3311526"/>
              <a:gd name="connsiteX7107" fmla="*/ 3740036 w 12191989"/>
              <a:gd name="connsiteY7107" fmla="*/ 348419 h 3311526"/>
              <a:gd name="connsiteX7108" fmla="*/ 3739243 w 12191989"/>
              <a:gd name="connsiteY7108" fmla="*/ 354371 h 3311526"/>
              <a:gd name="connsiteX7109" fmla="*/ 3740036 w 12191989"/>
              <a:gd name="connsiteY7109" fmla="*/ 357943 h 3311526"/>
              <a:gd name="connsiteX7110" fmla="*/ 3740830 w 12191989"/>
              <a:gd name="connsiteY7110" fmla="*/ 361117 h 3311526"/>
              <a:gd name="connsiteX7111" fmla="*/ 3742418 w 12191989"/>
              <a:gd name="connsiteY7111" fmla="*/ 361911 h 3311526"/>
              <a:gd name="connsiteX7112" fmla="*/ 3744005 w 12191989"/>
              <a:gd name="connsiteY7112" fmla="*/ 362705 h 3311526"/>
              <a:gd name="connsiteX7113" fmla="*/ 3745989 w 12191989"/>
              <a:gd name="connsiteY7113" fmla="*/ 361911 h 3311526"/>
              <a:gd name="connsiteX7114" fmla="*/ 3748369 w 12191989"/>
              <a:gd name="connsiteY7114" fmla="*/ 361117 h 3311526"/>
              <a:gd name="connsiteX7115" fmla="*/ 3753529 w 12191989"/>
              <a:gd name="connsiteY7115" fmla="*/ 357546 h 3311526"/>
              <a:gd name="connsiteX7116" fmla="*/ 3758689 w 12191989"/>
              <a:gd name="connsiteY7116" fmla="*/ 353578 h 3311526"/>
              <a:gd name="connsiteX7117" fmla="*/ 3760673 w 12191989"/>
              <a:gd name="connsiteY7117" fmla="*/ 351990 h 3311526"/>
              <a:gd name="connsiteX7118" fmla="*/ 3762657 w 12191989"/>
              <a:gd name="connsiteY7118" fmla="*/ 350403 h 3311526"/>
              <a:gd name="connsiteX7119" fmla="*/ 3764642 w 12191989"/>
              <a:gd name="connsiteY7119" fmla="*/ 350006 h 3311526"/>
              <a:gd name="connsiteX7120" fmla="*/ 3766228 w 12191989"/>
              <a:gd name="connsiteY7120" fmla="*/ 350403 h 3311526"/>
              <a:gd name="connsiteX7121" fmla="*/ 3764642 w 12191989"/>
              <a:gd name="connsiteY7121" fmla="*/ 353578 h 3311526"/>
              <a:gd name="connsiteX7122" fmla="*/ 3764244 w 12191989"/>
              <a:gd name="connsiteY7122" fmla="*/ 355959 h 3311526"/>
              <a:gd name="connsiteX7123" fmla="*/ 3764244 w 12191989"/>
              <a:gd name="connsiteY7123" fmla="*/ 359133 h 3311526"/>
              <a:gd name="connsiteX7124" fmla="*/ 3764642 w 12191989"/>
              <a:gd name="connsiteY7124" fmla="*/ 361911 h 3311526"/>
              <a:gd name="connsiteX7125" fmla="*/ 3765833 w 12191989"/>
              <a:gd name="connsiteY7125" fmla="*/ 365086 h 3311526"/>
              <a:gd name="connsiteX7126" fmla="*/ 3767419 w 12191989"/>
              <a:gd name="connsiteY7126" fmla="*/ 368657 h 3311526"/>
              <a:gd name="connsiteX7127" fmla="*/ 3770197 w 12191989"/>
              <a:gd name="connsiteY7127" fmla="*/ 374609 h 3311526"/>
              <a:gd name="connsiteX7128" fmla="*/ 3778134 w 12191989"/>
              <a:gd name="connsiteY7128" fmla="*/ 387308 h 3311526"/>
              <a:gd name="connsiteX7129" fmla="*/ 3780912 w 12191989"/>
              <a:gd name="connsiteY7129" fmla="*/ 393657 h 3311526"/>
              <a:gd name="connsiteX7130" fmla="*/ 3782499 w 12191989"/>
              <a:gd name="connsiteY7130" fmla="*/ 397229 h 3311526"/>
              <a:gd name="connsiteX7131" fmla="*/ 3783690 w 12191989"/>
              <a:gd name="connsiteY7131" fmla="*/ 400006 h 3311526"/>
              <a:gd name="connsiteX7132" fmla="*/ 3785674 w 12191989"/>
              <a:gd name="connsiteY7132" fmla="*/ 395641 h 3311526"/>
              <a:gd name="connsiteX7133" fmla="*/ 3788056 w 12191989"/>
              <a:gd name="connsiteY7133" fmla="*/ 392863 h 3311526"/>
              <a:gd name="connsiteX7134" fmla="*/ 3790834 w 12191989"/>
              <a:gd name="connsiteY7134" fmla="*/ 390879 h 3311526"/>
              <a:gd name="connsiteX7135" fmla="*/ 3792818 w 12191989"/>
              <a:gd name="connsiteY7135" fmla="*/ 390086 h 3311526"/>
              <a:gd name="connsiteX7136" fmla="*/ 3795199 w 12191989"/>
              <a:gd name="connsiteY7136" fmla="*/ 388895 h 3311526"/>
              <a:gd name="connsiteX7137" fmla="*/ 3797580 w 12191989"/>
              <a:gd name="connsiteY7137" fmla="*/ 387308 h 3311526"/>
              <a:gd name="connsiteX7138" fmla="*/ 3799962 w 12191989"/>
              <a:gd name="connsiteY7138" fmla="*/ 384927 h 3311526"/>
              <a:gd name="connsiteX7139" fmla="*/ 3802342 w 12191989"/>
              <a:gd name="connsiteY7139" fmla="*/ 380959 h 3311526"/>
              <a:gd name="connsiteX7140" fmla="*/ 3798373 w 12191989"/>
              <a:gd name="connsiteY7140" fmla="*/ 381752 h 3311526"/>
              <a:gd name="connsiteX7141" fmla="*/ 3796787 w 12191989"/>
              <a:gd name="connsiteY7141" fmla="*/ 381752 h 3311526"/>
              <a:gd name="connsiteX7142" fmla="*/ 3794802 w 12191989"/>
              <a:gd name="connsiteY7142" fmla="*/ 381752 h 3311526"/>
              <a:gd name="connsiteX7143" fmla="*/ 3792818 w 12191989"/>
              <a:gd name="connsiteY7143" fmla="*/ 381355 h 3311526"/>
              <a:gd name="connsiteX7144" fmla="*/ 3791230 w 12191989"/>
              <a:gd name="connsiteY7144" fmla="*/ 380165 h 3311526"/>
              <a:gd name="connsiteX7145" fmla="*/ 3789643 w 12191989"/>
              <a:gd name="connsiteY7145" fmla="*/ 379371 h 3311526"/>
              <a:gd name="connsiteX7146" fmla="*/ 3788056 w 12191989"/>
              <a:gd name="connsiteY7146" fmla="*/ 377784 h 3311526"/>
              <a:gd name="connsiteX7147" fmla="*/ 3786468 w 12191989"/>
              <a:gd name="connsiteY7147" fmla="*/ 375800 h 3311526"/>
              <a:gd name="connsiteX7148" fmla="*/ 3786072 w 12191989"/>
              <a:gd name="connsiteY7148" fmla="*/ 373816 h 3311526"/>
              <a:gd name="connsiteX7149" fmla="*/ 3784881 w 12191989"/>
              <a:gd name="connsiteY7149" fmla="*/ 371038 h 3311526"/>
              <a:gd name="connsiteX7150" fmla="*/ 3784881 w 12191989"/>
              <a:gd name="connsiteY7150" fmla="*/ 368260 h 3311526"/>
              <a:gd name="connsiteX7151" fmla="*/ 3784881 w 12191989"/>
              <a:gd name="connsiteY7151" fmla="*/ 364689 h 3311526"/>
              <a:gd name="connsiteX7152" fmla="*/ 3785674 w 12191989"/>
              <a:gd name="connsiteY7152" fmla="*/ 361117 h 3311526"/>
              <a:gd name="connsiteX7153" fmla="*/ 3786468 w 12191989"/>
              <a:gd name="connsiteY7153" fmla="*/ 357149 h 3311526"/>
              <a:gd name="connsiteX7154" fmla="*/ 3788056 w 12191989"/>
              <a:gd name="connsiteY7154" fmla="*/ 352387 h 3311526"/>
              <a:gd name="connsiteX7155" fmla="*/ 3791230 w 12191989"/>
              <a:gd name="connsiteY7155" fmla="*/ 355959 h 3311526"/>
              <a:gd name="connsiteX7156" fmla="*/ 3794009 w 12191989"/>
              <a:gd name="connsiteY7156" fmla="*/ 359133 h 3311526"/>
              <a:gd name="connsiteX7157" fmla="*/ 3797183 w 12191989"/>
              <a:gd name="connsiteY7157" fmla="*/ 361911 h 3311526"/>
              <a:gd name="connsiteX7158" fmla="*/ 3800358 w 12191989"/>
              <a:gd name="connsiteY7158" fmla="*/ 363895 h 3311526"/>
              <a:gd name="connsiteX7159" fmla="*/ 3803533 w 12191989"/>
              <a:gd name="connsiteY7159" fmla="*/ 366276 h 3311526"/>
              <a:gd name="connsiteX7160" fmla="*/ 3806311 w 12191989"/>
              <a:gd name="connsiteY7160" fmla="*/ 367070 h 3311526"/>
              <a:gd name="connsiteX7161" fmla="*/ 3809088 w 12191989"/>
              <a:gd name="connsiteY7161" fmla="*/ 367070 h 3311526"/>
              <a:gd name="connsiteX7162" fmla="*/ 3811867 w 12191989"/>
              <a:gd name="connsiteY7162" fmla="*/ 367070 h 3311526"/>
              <a:gd name="connsiteX7163" fmla="*/ 3813851 w 12191989"/>
              <a:gd name="connsiteY7163" fmla="*/ 366276 h 3311526"/>
              <a:gd name="connsiteX7164" fmla="*/ 3816630 w 12191989"/>
              <a:gd name="connsiteY7164" fmla="*/ 363895 h 3311526"/>
              <a:gd name="connsiteX7165" fmla="*/ 3818217 w 12191989"/>
              <a:gd name="connsiteY7165" fmla="*/ 361514 h 3311526"/>
              <a:gd name="connsiteX7166" fmla="*/ 3819408 w 12191989"/>
              <a:gd name="connsiteY7166" fmla="*/ 357943 h 3311526"/>
              <a:gd name="connsiteX7167" fmla="*/ 3820995 w 12191989"/>
              <a:gd name="connsiteY7167" fmla="*/ 353578 h 3311526"/>
              <a:gd name="connsiteX7168" fmla="*/ 3821788 w 12191989"/>
              <a:gd name="connsiteY7168" fmla="*/ 348419 h 3311526"/>
              <a:gd name="connsiteX7169" fmla="*/ 3822186 w 12191989"/>
              <a:gd name="connsiteY7169" fmla="*/ 341673 h 3311526"/>
              <a:gd name="connsiteX7170" fmla="*/ 3822186 w 12191989"/>
              <a:gd name="connsiteY7170" fmla="*/ 334530 h 3311526"/>
              <a:gd name="connsiteX7171" fmla="*/ 3824567 w 12191989"/>
              <a:gd name="connsiteY7171" fmla="*/ 337704 h 3311526"/>
              <a:gd name="connsiteX7172" fmla="*/ 3826154 w 12191989"/>
              <a:gd name="connsiteY7172" fmla="*/ 340085 h 3311526"/>
              <a:gd name="connsiteX7173" fmla="*/ 3827345 w 12191989"/>
              <a:gd name="connsiteY7173" fmla="*/ 342863 h 3311526"/>
              <a:gd name="connsiteX7174" fmla="*/ 3827741 w 12191989"/>
              <a:gd name="connsiteY7174" fmla="*/ 345244 h 3311526"/>
              <a:gd name="connsiteX7175" fmla="*/ 3827345 w 12191989"/>
              <a:gd name="connsiteY7175" fmla="*/ 348022 h 3311526"/>
              <a:gd name="connsiteX7176" fmla="*/ 3826552 w 12191989"/>
              <a:gd name="connsiteY7176" fmla="*/ 350403 h 3311526"/>
              <a:gd name="connsiteX7177" fmla="*/ 3824964 w 12191989"/>
              <a:gd name="connsiteY7177" fmla="*/ 355562 h 3311526"/>
              <a:gd name="connsiteX7178" fmla="*/ 3823773 w 12191989"/>
              <a:gd name="connsiteY7178" fmla="*/ 360720 h 3311526"/>
              <a:gd name="connsiteX7179" fmla="*/ 3822582 w 12191989"/>
              <a:gd name="connsiteY7179" fmla="*/ 363101 h 3311526"/>
              <a:gd name="connsiteX7180" fmla="*/ 3822582 w 12191989"/>
              <a:gd name="connsiteY7180" fmla="*/ 365482 h 3311526"/>
              <a:gd name="connsiteX7181" fmla="*/ 3822979 w 12191989"/>
              <a:gd name="connsiteY7181" fmla="*/ 368260 h 3311526"/>
              <a:gd name="connsiteX7182" fmla="*/ 3824170 w 12191989"/>
              <a:gd name="connsiteY7182" fmla="*/ 370641 h 3311526"/>
              <a:gd name="connsiteX7183" fmla="*/ 3825757 w 12191989"/>
              <a:gd name="connsiteY7183" fmla="*/ 373816 h 3311526"/>
              <a:gd name="connsiteX7184" fmla="*/ 3828139 w 12191989"/>
              <a:gd name="connsiteY7184" fmla="*/ 376197 h 3311526"/>
              <a:gd name="connsiteX7185" fmla="*/ 3831314 w 12191989"/>
              <a:gd name="connsiteY7185" fmla="*/ 369054 h 3311526"/>
              <a:gd name="connsiteX7186" fmla="*/ 3833694 w 12191989"/>
              <a:gd name="connsiteY7186" fmla="*/ 363498 h 3311526"/>
              <a:gd name="connsiteX7187" fmla="*/ 3836472 w 12191989"/>
              <a:gd name="connsiteY7187" fmla="*/ 359927 h 3311526"/>
              <a:gd name="connsiteX7188" fmla="*/ 3837663 w 12191989"/>
              <a:gd name="connsiteY7188" fmla="*/ 357546 h 3311526"/>
              <a:gd name="connsiteX7189" fmla="*/ 3839250 w 12191989"/>
              <a:gd name="connsiteY7189" fmla="*/ 356355 h 3311526"/>
              <a:gd name="connsiteX7190" fmla="*/ 3840838 w 12191989"/>
              <a:gd name="connsiteY7190" fmla="*/ 356355 h 3311526"/>
              <a:gd name="connsiteX7191" fmla="*/ 3842029 w 12191989"/>
              <a:gd name="connsiteY7191" fmla="*/ 357149 h 3311526"/>
              <a:gd name="connsiteX7192" fmla="*/ 3842823 w 12191989"/>
              <a:gd name="connsiteY7192" fmla="*/ 358339 h 3311526"/>
              <a:gd name="connsiteX7193" fmla="*/ 3844807 w 12191989"/>
              <a:gd name="connsiteY7193" fmla="*/ 363101 h 3311526"/>
              <a:gd name="connsiteX7194" fmla="*/ 3846791 w 12191989"/>
              <a:gd name="connsiteY7194" fmla="*/ 367466 h 3311526"/>
              <a:gd name="connsiteX7195" fmla="*/ 3848378 w 12191989"/>
              <a:gd name="connsiteY7195" fmla="*/ 369847 h 3311526"/>
              <a:gd name="connsiteX7196" fmla="*/ 3849966 w 12191989"/>
              <a:gd name="connsiteY7196" fmla="*/ 371038 h 3311526"/>
              <a:gd name="connsiteX7197" fmla="*/ 3851951 w 12191989"/>
              <a:gd name="connsiteY7197" fmla="*/ 371832 h 3311526"/>
              <a:gd name="connsiteX7198" fmla="*/ 3853935 w 12191989"/>
              <a:gd name="connsiteY7198" fmla="*/ 371832 h 3311526"/>
              <a:gd name="connsiteX7199" fmla="*/ 3857508 w 12191989"/>
              <a:gd name="connsiteY7199" fmla="*/ 366276 h 3311526"/>
              <a:gd name="connsiteX7200" fmla="*/ 3859492 w 12191989"/>
              <a:gd name="connsiteY7200" fmla="*/ 360720 h 3311526"/>
              <a:gd name="connsiteX7201" fmla="*/ 3860682 w 12191989"/>
              <a:gd name="connsiteY7201" fmla="*/ 354371 h 3311526"/>
              <a:gd name="connsiteX7202" fmla="*/ 3861079 w 12191989"/>
              <a:gd name="connsiteY7202" fmla="*/ 348419 h 3311526"/>
              <a:gd name="connsiteX7203" fmla="*/ 3861079 w 12191989"/>
              <a:gd name="connsiteY7203" fmla="*/ 342070 h 3311526"/>
              <a:gd name="connsiteX7204" fmla="*/ 3860682 w 12191989"/>
              <a:gd name="connsiteY7204" fmla="*/ 336117 h 3311526"/>
              <a:gd name="connsiteX7205" fmla="*/ 3859094 w 12191989"/>
              <a:gd name="connsiteY7205" fmla="*/ 323815 h 3311526"/>
              <a:gd name="connsiteX7206" fmla="*/ 3858301 w 12191989"/>
              <a:gd name="connsiteY7206" fmla="*/ 329768 h 3311526"/>
              <a:gd name="connsiteX7207" fmla="*/ 3856713 w 12191989"/>
              <a:gd name="connsiteY7207" fmla="*/ 333736 h 3311526"/>
              <a:gd name="connsiteX7208" fmla="*/ 3855126 w 12191989"/>
              <a:gd name="connsiteY7208" fmla="*/ 336117 h 3311526"/>
              <a:gd name="connsiteX7209" fmla="*/ 3852744 w 12191989"/>
              <a:gd name="connsiteY7209" fmla="*/ 337704 h 3311526"/>
              <a:gd name="connsiteX7210" fmla="*/ 3849966 w 12191989"/>
              <a:gd name="connsiteY7210" fmla="*/ 337704 h 3311526"/>
              <a:gd name="connsiteX7211" fmla="*/ 3847585 w 12191989"/>
              <a:gd name="connsiteY7211" fmla="*/ 337308 h 3311526"/>
              <a:gd name="connsiteX7212" fmla="*/ 3844411 w 12191989"/>
              <a:gd name="connsiteY7212" fmla="*/ 336117 h 3311526"/>
              <a:gd name="connsiteX7213" fmla="*/ 3840838 w 12191989"/>
              <a:gd name="connsiteY7213" fmla="*/ 334133 h 3311526"/>
              <a:gd name="connsiteX7214" fmla="*/ 3834092 w 12191989"/>
              <a:gd name="connsiteY7214" fmla="*/ 329768 h 3311526"/>
              <a:gd name="connsiteX7215" fmla="*/ 3827345 w 12191989"/>
              <a:gd name="connsiteY7215" fmla="*/ 325006 h 3311526"/>
              <a:gd name="connsiteX7216" fmla="*/ 3824170 w 12191989"/>
              <a:gd name="connsiteY7216" fmla="*/ 323022 h 3311526"/>
              <a:gd name="connsiteX7217" fmla="*/ 3820598 w 12191989"/>
              <a:gd name="connsiteY7217" fmla="*/ 321434 h 3311526"/>
              <a:gd name="connsiteX7218" fmla="*/ 3817424 w 12191989"/>
              <a:gd name="connsiteY7218" fmla="*/ 320641 h 3311526"/>
              <a:gd name="connsiteX7219" fmla="*/ 3815042 w 12191989"/>
              <a:gd name="connsiteY7219" fmla="*/ 320641 h 3311526"/>
              <a:gd name="connsiteX7220" fmla="*/ 3817026 w 12191989"/>
              <a:gd name="connsiteY7220" fmla="*/ 317863 h 3311526"/>
              <a:gd name="connsiteX7221" fmla="*/ 3818614 w 12191989"/>
              <a:gd name="connsiteY7221" fmla="*/ 315482 h 3311526"/>
              <a:gd name="connsiteX7222" fmla="*/ 3820201 w 12191989"/>
              <a:gd name="connsiteY7222" fmla="*/ 312704 h 3311526"/>
              <a:gd name="connsiteX7223" fmla="*/ 3820598 w 12191989"/>
              <a:gd name="connsiteY7223" fmla="*/ 310323 h 3311526"/>
              <a:gd name="connsiteX7224" fmla="*/ 3820995 w 12191989"/>
              <a:gd name="connsiteY7224" fmla="*/ 305164 h 3311526"/>
              <a:gd name="connsiteX7225" fmla="*/ 3820995 w 12191989"/>
              <a:gd name="connsiteY7225" fmla="*/ 300006 h 3311526"/>
              <a:gd name="connsiteX7226" fmla="*/ 3820598 w 12191989"/>
              <a:gd name="connsiteY7226" fmla="*/ 295244 h 3311526"/>
              <a:gd name="connsiteX7227" fmla="*/ 3820598 w 12191989"/>
              <a:gd name="connsiteY7227" fmla="*/ 290085 h 3311526"/>
              <a:gd name="connsiteX7228" fmla="*/ 3820995 w 12191989"/>
              <a:gd name="connsiteY7228" fmla="*/ 284926 h 3311526"/>
              <a:gd name="connsiteX7229" fmla="*/ 3822186 w 12191989"/>
              <a:gd name="connsiteY7229" fmla="*/ 282545 h 3311526"/>
              <a:gd name="connsiteX7230" fmla="*/ 3822979 w 12191989"/>
              <a:gd name="connsiteY7230" fmla="*/ 279768 h 3311526"/>
              <a:gd name="connsiteX7231" fmla="*/ 3827345 w 12191989"/>
              <a:gd name="connsiteY7231" fmla="*/ 281355 h 3311526"/>
              <a:gd name="connsiteX7232" fmla="*/ 3831314 w 12191989"/>
              <a:gd name="connsiteY7232" fmla="*/ 283339 h 3311526"/>
              <a:gd name="connsiteX7233" fmla="*/ 3835679 w 12191989"/>
              <a:gd name="connsiteY7233" fmla="*/ 285323 h 3311526"/>
              <a:gd name="connsiteX7234" fmla="*/ 3840045 w 12191989"/>
              <a:gd name="connsiteY7234" fmla="*/ 286514 h 3311526"/>
              <a:gd name="connsiteX7235" fmla="*/ 3842029 w 12191989"/>
              <a:gd name="connsiteY7235" fmla="*/ 286514 h 3311526"/>
              <a:gd name="connsiteX7236" fmla="*/ 3844013 w 12191989"/>
              <a:gd name="connsiteY7236" fmla="*/ 286514 h 3311526"/>
              <a:gd name="connsiteX7237" fmla="*/ 3845998 w 12191989"/>
              <a:gd name="connsiteY7237" fmla="*/ 286117 h 3311526"/>
              <a:gd name="connsiteX7238" fmla="*/ 3847982 w 12191989"/>
              <a:gd name="connsiteY7238" fmla="*/ 284926 h 3311526"/>
              <a:gd name="connsiteX7239" fmla="*/ 3849966 w 12191989"/>
              <a:gd name="connsiteY7239" fmla="*/ 283339 h 3311526"/>
              <a:gd name="connsiteX7240" fmla="*/ 3851951 w 12191989"/>
              <a:gd name="connsiteY7240" fmla="*/ 281752 h 3311526"/>
              <a:gd name="connsiteX7241" fmla="*/ 3854729 w 12191989"/>
              <a:gd name="connsiteY7241" fmla="*/ 279371 h 3311526"/>
              <a:gd name="connsiteX7242" fmla="*/ 3856713 w 12191989"/>
              <a:gd name="connsiteY7242" fmla="*/ 275799 h 3311526"/>
              <a:gd name="connsiteX7243" fmla="*/ 3856713 w 12191989"/>
              <a:gd name="connsiteY7243" fmla="*/ 271434 h 3311526"/>
              <a:gd name="connsiteX7244" fmla="*/ 3855919 w 12191989"/>
              <a:gd name="connsiteY7244" fmla="*/ 267069 h 3311526"/>
              <a:gd name="connsiteX7245" fmla="*/ 3855522 w 12191989"/>
              <a:gd name="connsiteY7245" fmla="*/ 263498 h 3311526"/>
              <a:gd name="connsiteX7246" fmla="*/ 3855126 w 12191989"/>
              <a:gd name="connsiteY7246" fmla="*/ 259926 h 3311526"/>
              <a:gd name="connsiteX7247" fmla="*/ 3853141 w 12191989"/>
              <a:gd name="connsiteY7247" fmla="*/ 254371 h 3311526"/>
              <a:gd name="connsiteX7248" fmla="*/ 3849966 w 12191989"/>
              <a:gd name="connsiteY7248" fmla="*/ 250005 h 3311526"/>
              <a:gd name="connsiteX7249" fmla="*/ 3846395 w 12191989"/>
              <a:gd name="connsiteY7249" fmla="*/ 246037 h 3311526"/>
              <a:gd name="connsiteX7250" fmla="*/ 3842823 w 12191989"/>
              <a:gd name="connsiteY7250" fmla="*/ 242466 h 3311526"/>
              <a:gd name="connsiteX7251" fmla="*/ 3839250 w 12191989"/>
              <a:gd name="connsiteY7251" fmla="*/ 237704 h 3311526"/>
              <a:gd name="connsiteX7252" fmla="*/ 3835283 w 12191989"/>
              <a:gd name="connsiteY7252" fmla="*/ 232545 h 3311526"/>
              <a:gd name="connsiteX7253" fmla="*/ 3841234 w 12191989"/>
              <a:gd name="connsiteY7253" fmla="*/ 234132 h 3311526"/>
              <a:gd name="connsiteX7254" fmla="*/ 3846395 w 12191989"/>
              <a:gd name="connsiteY7254" fmla="*/ 236117 h 3311526"/>
              <a:gd name="connsiteX7255" fmla="*/ 3851157 w 12191989"/>
              <a:gd name="connsiteY7255" fmla="*/ 238894 h 3311526"/>
              <a:gd name="connsiteX7256" fmla="*/ 3855522 w 12191989"/>
              <a:gd name="connsiteY7256" fmla="*/ 241275 h 3311526"/>
              <a:gd name="connsiteX7257" fmla="*/ 3859094 w 12191989"/>
              <a:gd name="connsiteY7257" fmla="*/ 244450 h 3311526"/>
              <a:gd name="connsiteX7258" fmla="*/ 3862270 w 12191989"/>
              <a:gd name="connsiteY7258" fmla="*/ 248021 h 3311526"/>
              <a:gd name="connsiteX7259" fmla="*/ 3865048 w 12191989"/>
              <a:gd name="connsiteY7259" fmla="*/ 251990 h 3311526"/>
              <a:gd name="connsiteX7260" fmla="*/ 3867825 w 12191989"/>
              <a:gd name="connsiteY7260" fmla="*/ 255958 h 3311526"/>
              <a:gd name="connsiteX7261" fmla="*/ 3870207 w 12191989"/>
              <a:gd name="connsiteY7261" fmla="*/ 260720 h 3311526"/>
              <a:gd name="connsiteX7262" fmla="*/ 3872192 w 12191989"/>
              <a:gd name="connsiteY7262" fmla="*/ 266275 h 3311526"/>
              <a:gd name="connsiteX7263" fmla="*/ 3876556 w 12191989"/>
              <a:gd name="connsiteY7263" fmla="*/ 277387 h 3311526"/>
              <a:gd name="connsiteX7264" fmla="*/ 3885685 w 12191989"/>
              <a:gd name="connsiteY7264" fmla="*/ 306355 h 3311526"/>
              <a:gd name="connsiteX7265" fmla="*/ 3886875 w 12191989"/>
              <a:gd name="connsiteY7265" fmla="*/ 304371 h 3311526"/>
              <a:gd name="connsiteX7266" fmla="*/ 3889256 w 12191989"/>
              <a:gd name="connsiteY7266" fmla="*/ 302784 h 3311526"/>
              <a:gd name="connsiteX7267" fmla="*/ 3890446 w 12191989"/>
              <a:gd name="connsiteY7267" fmla="*/ 301593 h 3311526"/>
              <a:gd name="connsiteX7268" fmla="*/ 3892431 w 12191989"/>
              <a:gd name="connsiteY7268" fmla="*/ 301196 h 3311526"/>
              <a:gd name="connsiteX7269" fmla="*/ 3894018 w 12191989"/>
              <a:gd name="connsiteY7269" fmla="*/ 301196 h 3311526"/>
              <a:gd name="connsiteX7270" fmla="*/ 3896002 w 12191989"/>
              <a:gd name="connsiteY7270" fmla="*/ 301196 h 3311526"/>
              <a:gd name="connsiteX7271" fmla="*/ 3899178 w 12191989"/>
              <a:gd name="connsiteY7271" fmla="*/ 302387 h 3311526"/>
              <a:gd name="connsiteX7272" fmla="*/ 3902750 w 12191989"/>
              <a:gd name="connsiteY7272" fmla="*/ 304768 h 3311526"/>
              <a:gd name="connsiteX7273" fmla="*/ 3905925 w 12191989"/>
              <a:gd name="connsiteY7273" fmla="*/ 307942 h 3311526"/>
              <a:gd name="connsiteX7274" fmla="*/ 3908702 w 12191989"/>
              <a:gd name="connsiteY7274" fmla="*/ 311911 h 3311526"/>
              <a:gd name="connsiteX7275" fmla="*/ 3911878 w 12191989"/>
              <a:gd name="connsiteY7275" fmla="*/ 316276 h 3311526"/>
              <a:gd name="connsiteX7276" fmla="*/ 3917831 w 12191989"/>
              <a:gd name="connsiteY7276" fmla="*/ 326593 h 3311526"/>
              <a:gd name="connsiteX7277" fmla="*/ 3924180 w 12191989"/>
              <a:gd name="connsiteY7277" fmla="*/ 336514 h 3311526"/>
              <a:gd name="connsiteX7278" fmla="*/ 3926562 w 12191989"/>
              <a:gd name="connsiteY7278" fmla="*/ 341276 h 3311526"/>
              <a:gd name="connsiteX7279" fmla="*/ 3929737 w 12191989"/>
              <a:gd name="connsiteY7279" fmla="*/ 345244 h 3311526"/>
              <a:gd name="connsiteX7280" fmla="*/ 3932515 w 12191989"/>
              <a:gd name="connsiteY7280" fmla="*/ 348816 h 3311526"/>
              <a:gd name="connsiteX7281" fmla="*/ 3935689 w 12191989"/>
              <a:gd name="connsiteY7281" fmla="*/ 351593 h 3311526"/>
              <a:gd name="connsiteX7282" fmla="*/ 3934895 w 12191989"/>
              <a:gd name="connsiteY7282" fmla="*/ 359133 h 3311526"/>
              <a:gd name="connsiteX7283" fmla="*/ 3933308 w 12191989"/>
              <a:gd name="connsiteY7283" fmla="*/ 366673 h 3311526"/>
              <a:gd name="connsiteX7284" fmla="*/ 3928546 w 12191989"/>
              <a:gd name="connsiteY7284" fmla="*/ 381752 h 3311526"/>
              <a:gd name="connsiteX7285" fmla="*/ 3926562 w 12191989"/>
              <a:gd name="connsiteY7285" fmla="*/ 389292 h 3311526"/>
              <a:gd name="connsiteX7286" fmla="*/ 3924577 w 12191989"/>
              <a:gd name="connsiteY7286" fmla="*/ 397229 h 3311526"/>
              <a:gd name="connsiteX7287" fmla="*/ 3923387 w 12191989"/>
              <a:gd name="connsiteY7287" fmla="*/ 404768 h 3311526"/>
              <a:gd name="connsiteX7288" fmla="*/ 3922990 w 12191989"/>
              <a:gd name="connsiteY7288" fmla="*/ 412308 h 3311526"/>
              <a:gd name="connsiteX7289" fmla="*/ 3926562 w 12191989"/>
              <a:gd name="connsiteY7289" fmla="*/ 411911 h 3311526"/>
              <a:gd name="connsiteX7290" fmla="*/ 3929737 w 12191989"/>
              <a:gd name="connsiteY7290" fmla="*/ 411911 h 3311526"/>
              <a:gd name="connsiteX7291" fmla="*/ 3932515 w 12191989"/>
              <a:gd name="connsiteY7291" fmla="*/ 411911 h 3311526"/>
              <a:gd name="connsiteX7292" fmla="*/ 3936087 w 12191989"/>
              <a:gd name="connsiteY7292" fmla="*/ 412705 h 3311526"/>
              <a:gd name="connsiteX7293" fmla="*/ 3942436 w 12191989"/>
              <a:gd name="connsiteY7293" fmla="*/ 414292 h 3311526"/>
              <a:gd name="connsiteX7294" fmla="*/ 3948786 w 12191989"/>
              <a:gd name="connsiteY7294" fmla="*/ 416673 h 3311526"/>
              <a:gd name="connsiteX7295" fmla="*/ 3955531 w 12191989"/>
              <a:gd name="connsiteY7295" fmla="*/ 418260 h 3311526"/>
              <a:gd name="connsiteX7296" fmla="*/ 3958707 w 12191989"/>
              <a:gd name="connsiteY7296" fmla="*/ 419451 h 3311526"/>
              <a:gd name="connsiteX7297" fmla="*/ 3961485 w 12191989"/>
              <a:gd name="connsiteY7297" fmla="*/ 419848 h 3311526"/>
              <a:gd name="connsiteX7298" fmla="*/ 3965057 w 12191989"/>
              <a:gd name="connsiteY7298" fmla="*/ 419848 h 3311526"/>
              <a:gd name="connsiteX7299" fmla="*/ 3968232 w 12191989"/>
              <a:gd name="connsiteY7299" fmla="*/ 419451 h 3311526"/>
              <a:gd name="connsiteX7300" fmla="*/ 3971407 w 12191989"/>
              <a:gd name="connsiteY7300" fmla="*/ 418260 h 3311526"/>
              <a:gd name="connsiteX7301" fmla="*/ 3974979 w 12191989"/>
              <a:gd name="connsiteY7301" fmla="*/ 416673 h 3311526"/>
              <a:gd name="connsiteX7302" fmla="*/ 3976169 w 12191989"/>
              <a:gd name="connsiteY7302" fmla="*/ 409530 h 3311526"/>
              <a:gd name="connsiteX7303" fmla="*/ 3977757 w 12191989"/>
              <a:gd name="connsiteY7303" fmla="*/ 401594 h 3311526"/>
              <a:gd name="connsiteX7304" fmla="*/ 3979344 w 12191989"/>
              <a:gd name="connsiteY7304" fmla="*/ 393657 h 3311526"/>
              <a:gd name="connsiteX7305" fmla="*/ 3980931 w 12191989"/>
              <a:gd name="connsiteY7305" fmla="*/ 386514 h 3311526"/>
              <a:gd name="connsiteX7306" fmla="*/ 3981725 w 12191989"/>
              <a:gd name="connsiteY7306" fmla="*/ 383340 h 3311526"/>
              <a:gd name="connsiteX7307" fmla="*/ 3982916 w 12191989"/>
              <a:gd name="connsiteY7307" fmla="*/ 381355 h 3311526"/>
              <a:gd name="connsiteX7308" fmla="*/ 3984106 w 12191989"/>
              <a:gd name="connsiteY7308" fmla="*/ 379371 h 3311526"/>
              <a:gd name="connsiteX7309" fmla="*/ 3985297 w 12191989"/>
              <a:gd name="connsiteY7309" fmla="*/ 378181 h 3311526"/>
              <a:gd name="connsiteX7310" fmla="*/ 3986884 w 12191989"/>
              <a:gd name="connsiteY7310" fmla="*/ 378181 h 3311526"/>
              <a:gd name="connsiteX7311" fmla="*/ 3988869 w 12191989"/>
              <a:gd name="connsiteY7311" fmla="*/ 379371 h 3311526"/>
              <a:gd name="connsiteX7312" fmla="*/ 3991647 w 12191989"/>
              <a:gd name="connsiteY7312" fmla="*/ 381355 h 3311526"/>
              <a:gd name="connsiteX7313" fmla="*/ 3994028 w 12191989"/>
              <a:gd name="connsiteY7313" fmla="*/ 384530 h 3311526"/>
              <a:gd name="connsiteX7314" fmla="*/ 3993631 w 12191989"/>
              <a:gd name="connsiteY7314" fmla="*/ 388498 h 3311526"/>
              <a:gd name="connsiteX7315" fmla="*/ 3993234 w 12191989"/>
              <a:gd name="connsiteY7315" fmla="*/ 391276 h 3311526"/>
              <a:gd name="connsiteX7316" fmla="*/ 3992044 w 12191989"/>
              <a:gd name="connsiteY7316" fmla="*/ 394451 h 3311526"/>
              <a:gd name="connsiteX7317" fmla="*/ 3990853 w 12191989"/>
              <a:gd name="connsiteY7317" fmla="*/ 397229 h 3311526"/>
              <a:gd name="connsiteX7318" fmla="*/ 3988075 w 12191989"/>
              <a:gd name="connsiteY7318" fmla="*/ 401197 h 3311526"/>
              <a:gd name="connsiteX7319" fmla="*/ 3985297 w 12191989"/>
              <a:gd name="connsiteY7319" fmla="*/ 404768 h 3311526"/>
              <a:gd name="connsiteX7320" fmla="*/ 3984503 w 12191989"/>
              <a:gd name="connsiteY7320" fmla="*/ 406752 h 3311526"/>
              <a:gd name="connsiteX7321" fmla="*/ 3984106 w 12191989"/>
              <a:gd name="connsiteY7321" fmla="*/ 408737 h 3311526"/>
              <a:gd name="connsiteX7322" fmla="*/ 3983312 w 12191989"/>
              <a:gd name="connsiteY7322" fmla="*/ 411117 h 3311526"/>
              <a:gd name="connsiteX7323" fmla="*/ 3983312 w 12191989"/>
              <a:gd name="connsiteY7323" fmla="*/ 413895 h 3311526"/>
              <a:gd name="connsiteX7324" fmla="*/ 3984106 w 12191989"/>
              <a:gd name="connsiteY7324" fmla="*/ 417467 h 3311526"/>
              <a:gd name="connsiteX7325" fmla="*/ 3984900 w 12191989"/>
              <a:gd name="connsiteY7325" fmla="*/ 421435 h 3311526"/>
              <a:gd name="connsiteX7326" fmla="*/ 3986488 w 12191989"/>
              <a:gd name="connsiteY7326" fmla="*/ 425800 h 3311526"/>
              <a:gd name="connsiteX7327" fmla="*/ 3988869 w 12191989"/>
              <a:gd name="connsiteY7327" fmla="*/ 431356 h 3311526"/>
              <a:gd name="connsiteX7328" fmla="*/ 3992044 w 12191989"/>
              <a:gd name="connsiteY7328" fmla="*/ 421038 h 3311526"/>
              <a:gd name="connsiteX7329" fmla="*/ 3994028 w 12191989"/>
              <a:gd name="connsiteY7329" fmla="*/ 414689 h 3311526"/>
              <a:gd name="connsiteX7330" fmla="*/ 3995218 w 12191989"/>
              <a:gd name="connsiteY7330" fmla="*/ 413102 h 3311526"/>
              <a:gd name="connsiteX7331" fmla="*/ 3996012 w 12191989"/>
              <a:gd name="connsiteY7331" fmla="*/ 412308 h 3311526"/>
              <a:gd name="connsiteX7332" fmla="*/ 3997203 w 12191989"/>
              <a:gd name="connsiteY7332" fmla="*/ 412308 h 3311526"/>
              <a:gd name="connsiteX7333" fmla="*/ 3997996 w 12191989"/>
              <a:gd name="connsiteY7333" fmla="*/ 412308 h 3311526"/>
              <a:gd name="connsiteX7334" fmla="*/ 4000378 w 12191989"/>
              <a:gd name="connsiteY7334" fmla="*/ 414292 h 3311526"/>
              <a:gd name="connsiteX7335" fmla="*/ 4003156 w 12191989"/>
              <a:gd name="connsiteY7335" fmla="*/ 416673 h 3311526"/>
              <a:gd name="connsiteX7336" fmla="*/ 4004743 w 12191989"/>
              <a:gd name="connsiteY7336" fmla="*/ 418260 h 3311526"/>
              <a:gd name="connsiteX7337" fmla="*/ 4006728 w 12191989"/>
              <a:gd name="connsiteY7337" fmla="*/ 419451 h 3311526"/>
              <a:gd name="connsiteX7338" fmla="*/ 4008712 w 12191989"/>
              <a:gd name="connsiteY7338" fmla="*/ 419848 h 3311526"/>
              <a:gd name="connsiteX7339" fmla="*/ 4011490 w 12191989"/>
              <a:gd name="connsiteY7339" fmla="*/ 419848 h 3311526"/>
              <a:gd name="connsiteX7340" fmla="*/ 4012680 w 12191989"/>
              <a:gd name="connsiteY7340" fmla="*/ 408340 h 3311526"/>
              <a:gd name="connsiteX7341" fmla="*/ 4015061 w 12191989"/>
              <a:gd name="connsiteY7341" fmla="*/ 396435 h 3311526"/>
              <a:gd name="connsiteX7342" fmla="*/ 4016252 w 12191989"/>
              <a:gd name="connsiteY7342" fmla="*/ 384530 h 3311526"/>
              <a:gd name="connsiteX7343" fmla="*/ 4016252 w 12191989"/>
              <a:gd name="connsiteY7343" fmla="*/ 378181 h 3311526"/>
              <a:gd name="connsiteX7344" fmla="*/ 4016252 w 12191989"/>
              <a:gd name="connsiteY7344" fmla="*/ 372228 h 3311526"/>
              <a:gd name="connsiteX7345" fmla="*/ 4015459 w 12191989"/>
              <a:gd name="connsiteY7345" fmla="*/ 373022 h 3311526"/>
              <a:gd name="connsiteX7346" fmla="*/ 4013871 w 12191989"/>
              <a:gd name="connsiteY7346" fmla="*/ 373022 h 3311526"/>
              <a:gd name="connsiteX7347" fmla="*/ 4010299 w 12191989"/>
              <a:gd name="connsiteY7347" fmla="*/ 373022 h 3311526"/>
              <a:gd name="connsiteX7348" fmla="*/ 4006728 w 12191989"/>
              <a:gd name="connsiteY7348" fmla="*/ 371832 h 3311526"/>
              <a:gd name="connsiteX7349" fmla="*/ 4002759 w 12191989"/>
              <a:gd name="connsiteY7349" fmla="*/ 369054 h 3311526"/>
              <a:gd name="connsiteX7350" fmla="*/ 4001171 w 12191989"/>
              <a:gd name="connsiteY7350" fmla="*/ 367466 h 3311526"/>
              <a:gd name="connsiteX7351" fmla="*/ 3999187 w 12191989"/>
              <a:gd name="connsiteY7351" fmla="*/ 366276 h 3311526"/>
              <a:gd name="connsiteX7352" fmla="*/ 3997996 w 12191989"/>
              <a:gd name="connsiteY7352" fmla="*/ 363895 h 3311526"/>
              <a:gd name="connsiteX7353" fmla="*/ 3997203 w 12191989"/>
              <a:gd name="connsiteY7353" fmla="*/ 361514 h 3311526"/>
              <a:gd name="connsiteX7354" fmla="*/ 3996806 w 12191989"/>
              <a:gd name="connsiteY7354" fmla="*/ 359133 h 3311526"/>
              <a:gd name="connsiteX7355" fmla="*/ 3996806 w 12191989"/>
              <a:gd name="connsiteY7355" fmla="*/ 356355 h 3311526"/>
              <a:gd name="connsiteX7356" fmla="*/ 3997203 w 12191989"/>
              <a:gd name="connsiteY7356" fmla="*/ 353578 h 3311526"/>
              <a:gd name="connsiteX7357" fmla="*/ 3998791 w 12191989"/>
              <a:gd name="connsiteY7357" fmla="*/ 350403 h 3311526"/>
              <a:gd name="connsiteX7358" fmla="*/ 4000378 w 12191989"/>
              <a:gd name="connsiteY7358" fmla="*/ 350800 h 3311526"/>
              <a:gd name="connsiteX7359" fmla="*/ 4002362 w 12191989"/>
              <a:gd name="connsiteY7359" fmla="*/ 352387 h 3311526"/>
              <a:gd name="connsiteX7360" fmla="*/ 4005934 w 12191989"/>
              <a:gd name="connsiteY7360" fmla="*/ 355562 h 3311526"/>
              <a:gd name="connsiteX7361" fmla="*/ 4009506 w 12191989"/>
              <a:gd name="connsiteY7361" fmla="*/ 358339 h 3311526"/>
              <a:gd name="connsiteX7362" fmla="*/ 4012680 w 12191989"/>
              <a:gd name="connsiteY7362" fmla="*/ 361514 h 3311526"/>
              <a:gd name="connsiteX7363" fmla="*/ 4015061 w 12191989"/>
              <a:gd name="connsiteY7363" fmla="*/ 362705 h 3311526"/>
              <a:gd name="connsiteX7364" fmla="*/ 4016252 w 12191989"/>
              <a:gd name="connsiteY7364" fmla="*/ 363101 h 3311526"/>
              <a:gd name="connsiteX7365" fmla="*/ 4018634 w 12191989"/>
              <a:gd name="connsiteY7365" fmla="*/ 363498 h 3311526"/>
              <a:gd name="connsiteX7366" fmla="*/ 4020617 w 12191989"/>
              <a:gd name="connsiteY7366" fmla="*/ 363101 h 3311526"/>
              <a:gd name="connsiteX7367" fmla="*/ 4021808 w 12191989"/>
              <a:gd name="connsiteY7367" fmla="*/ 361514 h 3311526"/>
              <a:gd name="connsiteX7368" fmla="*/ 4024190 w 12191989"/>
              <a:gd name="connsiteY7368" fmla="*/ 359530 h 3311526"/>
              <a:gd name="connsiteX7369" fmla="*/ 4026174 w 12191989"/>
              <a:gd name="connsiteY7369" fmla="*/ 357149 h 3311526"/>
              <a:gd name="connsiteX7370" fmla="*/ 4028158 w 12191989"/>
              <a:gd name="connsiteY7370" fmla="*/ 352784 h 3311526"/>
              <a:gd name="connsiteX7371" fmla="*/ 4026967 w 12191989"/>
              <a:gd name="connsiteY7371" fmla="*/ 348419 h 3311526"/>
              <a:gd name="connsiteX7372" fmla="*/ 4026174 w 12191989"/>
              <a:gd name="connsiteY7372" fmla="*/ 345244 h 3311526"/>
              <a:gd name="connsiteX7373" fmla="*/ 4024983 w 12191989"/>
              <a:gd name="connsiteY7373" fmla="*/ 342070 h 3311526"/>
              <a:gd name="connsiteX7374" fmla="*/ 4023396 w 12191989"/>
              <a:gd name="connsiteY7374" fmla="*/ 340085 h 3311526"/>
              <a:gd name="connsiteX7375" fmla="*/ 4021412 w 12191989"/>
              <a:gd name="connsiteY7375" fmla="*/ 338895 h 3311526"/>
              <a:gd name="connsiteX7376" fmla="*/ 4019823 w 12191989"/>
              <a:gd name="connsiteY7376" fmla="*/ 337704 h 3311526"/>
              <a:gd name="connsiteX7377" fmla="*/ 4016252 w 12191989"/>
              <a:gd name="connsiteY7377" fmla="*/ 336117 h 3311526"/>
              <a:gd name="connsiteX7378" fmla="*/ 4013871 w 12191989"/>
              <a:gd name="connsiteY7378" fmla="*/ 334530 h 3311526"/>
              <a:gd name="connsiteX7379" fmla="*/ 4012284 w 12191989"/>
              <a:gd name="connsiteY7379" fmla="*/ 334133 h 3311526"/>
              <a:gd name="connsiteX7380" fmla="*/ 4011886 w 12191989"/>
              <a:gd name="connsiteY7380" fmla="*/ 332943 h 3311526"/>
              <a:gd name="connsiteX7381" fmla="*/ 4011886 w 12191989"/>
              <a:gd name="connsiteY7381" fmla="*/ 331752 h 3311526"/>
              <a:gd name="connsiteX7382" fmla="*/ 4011886 w 12191989"/>
              <a:gd name="connsiteY7382" fmla="*/ 329768 h 3311526"/>
              <a:gd name="connsiteX7383" fmla="*/ 4012284 w 12191989"/>
              <a:gd name="connsiteY7383" fmla="*/ 327387 h 3311526"/>
              <a:gd name="connsiteX7384" fmla="*/ 4013871 w 12191989"/>
              <a:gd name="connsiteY7384" fmla="*/ 323815 h 3311526"/>
              <a:gd name="connsiteX7385" fmla="*/ 4015061 w 12191989"/>
              <a:gd name="connsiteY7385" fmla="*/ 325403 h 3311526"/>
              <a:gd name="connsiteX7386" fmla="*/ 4016252 w 12191989"/>
              <a:gd name="connsiteY7386" fmla="*/ 326593 h 3311526"/>
              <a:gd name="connsiteX7387" fmla="*/ 4017443 w 12191989"/>
              <a:gd name="connsiteY7387" fmla="*/ 326990 h 3311526"/>
              <a:gd name="connsiteX7388" fmla="*/ 4018634 w 12191989"/>
              <a:gd name="connsiteY7388" fmla="*/ 326593 h 3311526"/>
              <a:gd name="connsiteX7389" fmla="*/ 4019428 w 12191989"/>
              <a:gd name="connsiteY7389" fmla="*/ 326196 h 3311526"/>
              <a:gd name="connsiteX7390" fmla="*/ 4020617 w 12191989"/>
              <a:gd name="connsiteY7390" fmla="*/ 325006 h 3311526"/>
              <a:gd name="connsiteX7391" fmla="*/ 4021808 w 12191989"/>
              <a:gd name="connsiteY7391" fmla="*/ 321831 h 3311526"/>
              <a:gd name="connsiteX7392" fmla="*/ 4022999 w 12191989"/>
              <a:gd name="connsiteY7392" fmla="*/ 317863 h 3311526"/>
              <a:gd name="connsiteX7393" fmla="*/ 4024586 w 12191989"/>
              <a:gd name="connsiteY7393" fmla="*/ 313498 h 3311526"/>
              <a:gd name="connsiteX7394" fmla="*/ 4025380 w 12191989"/>
              <a:gd name="connsiteY7394" fmla="*/ 304768 h 3311526"/>
              <a:gd name="connsiteX7395" fmla="*/ 4030143 w 12191989"/>
              <a:gd name="connsiteY7395" fmla="*/ 311911 h 3311526"/>
              <a:gd name="connsiteX7396" fmla="*/ 4033714 w 12191989"/>
              <a:gd name="connsiteY7396" fmla="*/ 319053 h 3311526"/>
              <a:gd name="connsiteX7397" fmla="*/ 4036889 w 12191989"/>
              <a:gd name="connsiteY7397" fmla="*/ 326196 h 3311526"/>
              <a:gd name="connsiteX7398" fmla="*/ 4038080 w 12191989"/>
              <a:gd name="connsiteY7398" fmla="*/ 332943 h 3311526"/>
              <a:gd name="connsiteX7399" fmla="*/ 4039667 w 12191989"/>
              <a:gd name="connsiteY7399" fmla="*/ 340085 h 3311526"/>
              <a:gd name="connsiteX7400" fmla="*/ 4039667 w 12191989"/>
              <a:gd name="connsiteY7400" fmla="*/ 347228 h 3311526"/>
              <a:gd name="connsiteX7401" fmla="*/ 4039667 w 12191989"/>
              <a:gd name="connsiteY7401" fmla="*/ 353974 h 3311526"/>
              <a:gd name="connsiteX7402" fmla="*/ 4038874 w 12191989"/>
              <a:gd name="connsiteY7402" fmla="*/ 360720 h 3311526"/>
              <a:gd name="connsiteX7403" fmla="*/ 4040858 w 12191989"/>
              <a:gd name="connsiteY7403" fmla="*/ 359927 h 3311526"/>
              <a:gd name="connsiteX7404" fmla="*/ 4042445 w 12191989"/>
              <a:gd name="connsiteY7404" fmla="*/ 359927 h 3311526"/>
              <a:gd name="connsiteX7405" fmla="*/ 4044429 w 12191989"/>
              <a:gd name="connsiteY7405" fmla="*/ 359927 h 3311526"/>
              <a:gd name="connsiteX7406" fmla="*/ 4046414 w 12191989"/>
              <a:gd name="connsiteY7406" fmla="*/ 361117 h 3311526"/>
              <a:gd name="connsiteX7407" fmla="*/ 4049985 w 12191989"/>
              <a:gd name="connsiteY7407" fmla="*/ 363101 h 3311526"/>
              <a:gd name="connsiteX7408" fmla="*/ 4053558 w 12191989"/>
              <a:gd name="connsiteY7408" fmla="*/ 365086 h 3311526"/>
              <a:gd name="connsiteX7409" fmla="*/ 4057129 w 12191989"/>
              <a:gd name="connsiteY7409" fmla="*/ 367070 h 3311526"/>
              <a:gd name="connsiteX7410" fmla="*/ 4059114 w 12191989"/>
              <a:gd name="connsiteY7410" fmla="*/ 367466 h 3311526"/>
              <a:gd name="connsiteX7411" fmla="*/ 4060701 w 12191989"/>
              <a:gd name="connsiteY7411" fmla="*/ 367466 h 3311526"/>
              <a:gd name="connsiteX7412" fmla="*/ 4062685 w 12191989"/>
              <a:gd name="connsiteY7412" fmla="*/ 367466 h 3311526"/>
              <a:gd name="connsiteX7413" fmla="*/ 4064670 w 12191989"/>
              <a:gd name="connsiteY7413" fmla="*/ 366673 h 3311526"/>
              <a:gd name="connsiteX7414" fmla="*/ 4066258 w 12191989"/>
              <a:gd name="connsiteY7414" fmla="*/ 365482 h 3311526"/>
              <a:gd name="connsiteX7415" fmla="*/ 4068242 w 12191989"/>
              <a:gd name="connsiteY7415" fmla="*/ 363498 h 3311526"/>
              <a:gd name="connsiteX7416" fmla="*/ 4070226 w 12191989"/>
              <a:gd name="connsiteY7416" fmla="*/ 367466 h 3311526"/>
              <a:gd name="connsiteX7417" fmla="*/ 4071813 w 12191989"/>
              <a:gd name="connsiteY7417" fmla="*/ 372625 h 3311526"/>
              <a:gd name="connsiteX7418" fmla="*/ 4074591 w 12191989"/>
              <a:gd name="connsiteY7418" fmla="*/ 383736 h 3311526"/>
              <a:gd name="connsiteX7419" fmla="*/ 4079751 w 12191989"/>
              <a:gd name="connsiteY7419" fmla="*/ 407149 h 3311526"/>
              <a:gd name="connsiteX7420" fmla="*/ 4081338 w 12191989"/>
              <a:gd name="connsiteY7420" fmla="*/ 412308 h 3311526"/>
              <a:gd name="connsiteX7421" fmla="*/ 4082926 w 12191989"/>
              <a:gd name="connsiteY7421" fmla="*/ 416276 h 3311526"/>
              <a:gd name="connsiteX7422" fmla="*/ 4084513 w 12191989"/>
              <a:gd name="connsiteY7422" fmla="*/ 420244 h 3311526"/>
              <a:gd name="connsiteX7423" fmla="*/ 4086497 w 12191989"/>
              <a:gd name="connsiteY7423" fmla="*/ 423022 h 3311526"/>
              <a:gd name="connsiteX7424" fmla="*/ 4088482 w 12191989"/>
              <a:gd name="connsiteY7424" fmla="*/ 424610 h 3311526"/>
              <a:gd name="connsiteX7425" fmla="*/ 4089275 w 12191989"/>
              <a:gd name="connsiteY7425" fmla="*/ 424610 h 3311526"/>
              <a:gd name="connsiteX7426" fmla="*/ 4090466 w 12191989"/>
              <a:gd name="connsiteY7426" fmla="*/ 424610 h 3311526"/>
              <a:gd name="connsiteX7427" fmla="*/ 4092053 w 12191989"/>
              <a:gd name="connsiteY7427" fmla="*/ 424610 h 3311526"/>
              <a:gd name="connsiteX7428" fmla="*/ 4092847 w 12191989"/>
              <a:gd name="connsiteY7428" fmla="*/ 423419 h 3311526"/>
              <a:gd name="connsiteX7429" fmla="*/ 4096022 w 12191989"/>
              <a:gd name="connsiteY7429" fmla="*/ 421038 h 3311526"/>
              <a:gd name="connsiteX7430" fmla="*/ 4099197 w 12191989"/>
              <a:gd name="connsiteY7430" fmla="*/ 417467 h 3311526"/>
              <a:gd name="connsiteX7431" fmla="*/ 4101181 w 12191989"/>
              <a:gd name="connsiteY7431" fmla="*/ 413895 h 3311526"/>
              <a:gd name="connsiteX7432" fmla="*/ 4101975 w 12191989"/>
              <a:gd name="connsiteY7432" fmla="*/ 409530 h 3311526"/>
              <a:gd name="connsiteX7433" fmla="*/ 4102768 w 12191989"/>
              <a:gd name="connsiteY7433" fmla="*/ 406356 h 3311526"/>
              <a:gd name="connsiteX7434" fmla="*/ 4102768 w 12191989"/>
              <a:gd name="connsiteY7434" fmla="*/ 401990 h 3311526"/>
              <a:gd name="connsiteX7435" fmla="*/ 4102768 w 12191989"/>
              <a:gd name="connsiteY7435" fmla="*/ 398022 h 3311526"/>
              <a:gd name="connsiteX7436" fmla="*/ 4101181 w 12191989"/>
              <a:gd name="connsiteY7436" fmla="*/ 390482 h 3311526"/>
              <a:gd name="connsiteX7437" fmla="*/ 4099990 w 12191989"/>
              <a:gd name="connsiteY7437" fmla="*/ 382149 h 3311526"/>
              <a:gd name="connsiteX7438" fmla="*/ 4099990 w 12191989"/>
              <a:gd name="connsiteY7438" fmla="*/ 378974 h 3311526"/>
              <a:gd name="connsiteX7439" fmla="*/ 4099990 w 12191989"/>
              <a:gd name="connsiteY7439" fmla="*/ 374609 h 3311526"/>
              <a:gd name="connsiteX7440" fmla="*/ 4101181 w 12191989"/>
              <a:gd name="connsiteY7440" fmla="*/ 371038 h 3311526"/>
              <a:gd name="connsiteX7441" fmla="*/ 4102768 w 12191989"/>
              <a:gd name="connsiteY7441" fmla="*/ 367070 h 3311526"/>
              <a:gd name="connsiteX7442" fmla="*/ 4105150 w 12191989"/>
              <a:gd name="connsiteY7442" fmla="*/ 363498 h 3311526"/>
              <a:gd name="connsiteX7443" fmla="*/ 4108721 w 12191989"/>
              <a:gd name="connsiteY7443" fmla="*/ 359927 h 3311526"/>
              <a:gd name="connsiteX7444" fmla="*/ 4111103 w 12191989"/>
              <a:gd name="connsiteY7444" fmla="*/ 363895 h 3311526"/>
              <a:gd name="connsiteX7445" fmla="*/ 4112691 w 12191989"/>
              <a:gd name="connsiteY7445" fmla="*/ 368260 h 3311526"/>
              <a:gd name="connsiteX7446" fmla="*/ 4113881 w 12191989"/>
              <a:gd name="connsiteY7446" fmla="*/ 372228 h 3311526"/>
              <a:gd name="connsiteX7447" fmla="*/ 4113881 w 12191989"/>
              <a:gd name="connsiteY7447" fmla="*/ 376197 h 3311526"/>
              <a:gd name="connsiteX7448" fmla="*/ 4113484 w 12191989"/>
              <a:gd name="connsiteY7448" fmla="*/ 379768 h 3311526"/>
              <a:gd name="connsiteX7449" fmla="*/ 4112293 w 12191989"/>
              <a:gd name="connsiteY7449" fmla="*/ 383736 h 3311526"/>
              <a:gd name="connsiteX7450" fmla="*/ 4109912 w 12191989"/>
              <a:gd name="connsiteY7450" fmla="*/ 390879 h 3311526"/>
              <a:gd name="connsiteX7451" fmla="*/ 4107134 w 12191989"/>
              <a:gd name="connsiteY7451" fmla="*/ 398419 h 3311526"/>
              <a:gd name="connsiteX7452" fmla="*/ 4106737 w 12191989"/>
              <a:gd name="connsiteY7452" fmla="*/ 401990 h 3311526"/>
              <a:gd name="connsiteX7453" fmla="*/ 4106341 w 12191989"/>
              <a:gd name="connsiteY7453" fmla="*/ 406356 h 3311526"/>
              <a:gd name="connsiteX7454" fmla="*/ 4106341 w 12191989"/>
              <a:gd name="connsiteY7454" fmla="*/ 410324 h 3311526"/>
              <a:gd name="connsiteX7455" fmla="*/ 4106737 w 12191989"/>
              <a:gd name="connsiteY7455" fmla="*/ 413895 h 3311526"/>
              <a:gd name="connsiteX7456" fmla="*/ 4108325 w 12191989"/>
              <a:gd name="connsiteY7456" fmla="*/ 417864 h 3311526"/>
              <a:gd name="connsiteX7457" fmla="*/ 4110706 w 12191989"/>
              <a:gd name="connsiteY7457" fmla="*/ 421832 h 3311526"/>
              <a:gd name="connsiteX7458" fmla="*/ 4121421 w 12191989"/>
              <a:gd name="connsiteY7458" fmla="*/ 425800 h 3311526"/>
              <a:gd name="connsiteX7459" fmla="*/ 4132136 w 12191989"/>
              <a:gd name="connsiteY7459" fmla="*/ 428975 h 3311526"/>
              <a:gd name="connsiteX7460" fmla="*/ 4137296 w 12191989"/>
              <a:gd name="connsiteY7460" fmla="*/ 430562 h 3311526"/>
              <a:gd name="connsiteX7461" fmla="*/ 4142852 w 12191989"/>
              <a:gd name="connsiteY7461" fmla="*/ 431356 h 3311526"/>
              <a:gd name="connsiteX7462" fmla="*/ 4148012 w 12191989"/>
              <a:gd name="connsiteY7462" fmla="*/ 432149 h 3311526"/>
              <a:gd name="connsiteX7463" fmla="*/ 4152774 w 12191989"/>
              <a:gd name="connsiteY7463" fmla="*/ 432546 h 3311526"/>
              <a:gd name="connsiteX7464" fmla="*/ 4158329 w 12191989"/>
              <a:gd name="connsiteY7464" fmla="*/ 432149 h 3311526"/>
              <a:gd name="connsiteX7465" fmla="*/ 4163489 w 12191989"/>
              <a:gd name="connsiteY7465" fmla="*/ 430959 h 3311526"/>
              <a:gd name="connsiteX7466" fmla="*/ 4169044 w 12191989"/>
              <a:gd name="connsiteY7466" fmla="*/ 429372 h 3311526"/>
              <a:gd name="connsiteX7467" fmla="*/ 4174204 w 12191989"/>
              <a:gd name="connsiteY7467" fmla="*/ 427387 h 3311526"/>
              <a:gd name="connsiteX7468" fmla="*/ 4179760 w 12191989"/>
              <a:gd name="connsiteY7468" fmla="*/ 424610 h 3311526"/>
              <a:gd name="connsiteX7469" fmla="*/ 4185317 w 12191989"/>
              <a:gd name="connsiteY7469" fmla="*/ 420244 h 3311526"/>
              <a:gd name="connsiteX7470" fmla="*/ 4190476 w 12191989"/>
              <a:gd name="connsiteY7470" fmla="*/ 415483 h 3311526"/>
              <a:gd name="connsiteX7471" fmla="*/ 4196026 w 12191989"/>
              <a:gd name="connsiteY7471" fmla="*/ 409133 h 3311526"/>
              <a:gd name="connsiteX7472" fmla="*/ 4195628 w 12191989"/>
              <a:gd name="connsiteY7472" fmla="*/ 416276 h 3311526"/>
              <a:gd name="connsiteX7473" fmla="*/ 4196026 w 12191989"/>
              <a:gd name="connsiteY7473" fmla="*/ 421832 h 3311526"/>
              <a:gd name="connsiteX7474" fmla="*/ 4196423 w 12191989"/>
              <a:gd name="connsiteY7474" fmla="*/ 425800 h 3311526"/>
              <a:gd name="connsiteX7475" fmla="*/ 4198011 w 12191989"/>
              <a:gd name="connsiteY7475" fmla="*/ 428578 h 3311526"/>
              <a:gd name="connsiteX7476" fmla="*/ 4199994 w 12191989"/>
              <a:gd name="connsiteY7476" fmla="*/ 430165 h 3311526"/>
              <a:gd name="connsiteX7477" fmla="*/ 4201978 w 12191989"/>
              <a:gd name="connsiteY7477" fmla="*/ 430165 h 3311526"/>
              <a:gd name="connsiteX7478" fmla="*/ 4204756 w 12191989"/>
              <a:gd name="connsiteY7478" fmla="*/ 429372 h 3311526"/>
              <a:gd name="connsiteX7479" fmla="*/ 4207535 w 12191989"/>
              <a:gd name="connsiteY7479" fmla="*/ 428578 h 3311526"/>
              <a:gd name="connsiteX7480" fmla="*/ 4213884 w 12191989"/>
              <a:gd name="connsiteY7480" fmla="*/ 425006 h 3311526"/>
              <a:gd name="connsiteX7481" fmla="*/ 4219440 w 12191989"/>
              <a:gd name="connsiteY7481" fmla="*/ 421435 h 3311526"/>
              <a:gd name="connsiteX7482" fmla="*/ 4222219 w 12191989"/>
              <a:gd name="connsiteY7482" fmla="*/ 419848 h 3311526"/>
              <a:gd name="connsiteX7483" fmla="*/ 4224997 w 12191989"/>
              <a:gd name="connsiteY7483" fmla="*/ 419054 h 3311526"/>
              <a:gd name="connsiteX7484" fmla="*/ 4226980 w 12191989"/>
              <a:gd name="connsiteY7484" fmla="*/ 418260 h 3311526"/>
              <a:gd name="connsiteX7485" fmla="*/ 4228965 w 12191989"/>
              <a:gd name="connsiteY7485" fmla="*/ 419054 h 3311526"/>
              <a:gd name="connsiteX7486" fmla="*/ 4230948 w 12191989"/>
              <a:gd name="connsiteY7486" fmla="*/ 421832 h 3311526"/>
              <a:gd name="connsiteX7487" fmla="*/ 4232932 w 12191989"/>
              <a:gd name="connsiteY7487" fmla="*/ 425403 h 3311526"/>
              <a:gd name="connsiteX7488" fmla="*/ 4234521 w 12191989"/>
              <a:gd name="connsiteY7488" fmla="*/ 429372 h 3311526"/>
              <a:gd name="connsiteX7489" fmla="*/ 4235710 w 12191989"/>
              <a:gd name="connsiteY7489" fmla="*/ 433737 h 3311526"/>
              <a:gd name="connsiteX7490" fmla="*/ 4237697 w 12191989"/>
              <a:gd name="connsiteY7490" fmla="*/ 443260 h 3311526"/>
              <a:gd name="connsiteX7491" fmla="*/ 4239680 w 12191989"/>
              <a:gd name="connsiteY7491" fmla="*/ 452387 h 3311526"/>
              <a:gd name="connsiteX7492" fmla="*/ 4241665 w 12191989"/>
              <a:gd name="connsiteY7492" fmla="*/ 461118 h 3311526"/>
              <a:gd name="connsiteX7493" fmla="*/ 4242854 w 12191989"/>
              <a:gd name="connsiteY7493" fmla="*/ 464689 h 3311526"/>
              <a:gd name="connsiteX7494" fmla="*/ 4244045 w 12191989"/>
              <a:gd name="connsiteY7494" fmla="*/ 467070 h 3311526"/>
              <a:gd name="connsiteX7495" fmla="*/ 4245634 w 12191989"/>
              <a:gd name="connsiteY7495" fmla="*/ 469054 h 3311526"/>
              <a:gd name="connsiteX7496" fmla="*/ 4248412 w 12191989"/>
              <a:gd name="connsiteY7496" fmla="*/ 470245 h 3311526"/>
              <a:gd name="connsiteX7497" fmla="*/ 4250395 w 12191989"/>
              <a:gd name="connsiteY7497" fmla="*/ 470642 h 3311526"/>
              <a:gd name="connsiteX7498" fmla="*/ 4253174 w 12191989"/>
              <a:gd name="connsiteY7498" fmla="*/ 469451 h 3311526"/>
              <a:gd name="connsiteX7499" fmla="*/ 4263492 w 12191989"/>
              <a:gd name="connsiteY7499" fmla="*/ 448419 h 3311526"/>
              <a:gd name="connsiteX7500" fmla="*/ 4274207 w 12191989"/>
              <a:gd name="connsiteY7500" fmla="*/ 425403 h 3311526"/>
              <a:gd name="connsiteX7501" fmla="*/ 4284128 w 12191989"/>
              <a:gd name="connsiteY7501" fmla="*/ 405165 h 3311526"/>
              <a:gd name="connsiteX7502" fmla="*/ 4288495 w 12191989"/>
              <a:gd name="connsiteY7502" fmla="*/ 396435 h 3311526"/>
              <a:gd name="connsiteX7503" fmla="*/ 4292462 w 12191989"/>
              <a:gd name="connsiteY7503" fmla="*/ 390482 h 3311526"/>
              <a:gd name="connsiteX7504" fmla="*/ 4292860 w 12191989"/>
              <a:gd name="connsiteY7504" fmla="*/ 396038 h 3311526"/>
              <a:gd name="connsiteX7505" fmla="*/ 4294447 w 12191989"/>
              <a:gd name="connsiteY7505" fmla="*/ 401594 h 3311526"/>
              <a:gd name="connsiteX7506" fmla="*/ 4296432 w 12191989"/>
              <a:gd name="connsiteY7506" fmla="*/ 406752 h 3311526"/>
              <a:gd name="connsiteX7507" fmla="*/ 4298811 w 12191989"/>
              <a:gd name="connsiteY7507" fmla="*/ 411911 h 3311526"/>
              <a:gd name="connsiteX7508" fmla="*/ 4301988 w 12191989"/>
              <a:gd name="connsiteY7508" fmla="*/ 416673 h 3311526"/>
              <a:gd name="connsiteX7509" fmla="*/ 4305559 w 12191989"/>
              <a:gd name="connsiteY7509" fmla="*/ 421832 h 3311526"/>
              <a:gd name="connsiteX7510" fmla="*/ 4313101 w 12191989"/>
              <a:gd name="connsiteY7510" fmla="*/ 433737 h 3311526"/>
              <a:gd name="connsiteX7511" fmla="*/ 4313892 w 12191989"/>
              <a:gd name="connsiteY7511" fmla="*/ 439292 h 3311526"/>
              <a:gd name="connsiteX7512" fmla="*/ 4313101 w 12191989"/>
              <a:gd name="connsiteY7512" fmla="*/ 443657 h 3311526"/>
              <a:gd name="connsiteX7513" fmla="*/ 4312702 w 12191989"/>
              <a:gd name="connsiteY7513" fmla="*/ 446435 h 3311526"/>
              <a:gd name="connsiteX7514" fmla="*/ 4311114 w 12191989"/>
              <a:gd name="connsiteY7514" fmla="*/ 448419 h 3311526"/>
              <a:gd name="connsiteX7515" fmla="*/ 4309528 w 12191989"/>
              <a:gd name="connsiteY7515" fmla="*/ 449213 h 3311526"/>
              <a:gd name="connsiteX7516" fmla="*/ 4307543 w 12191989"/>
              <a:gd name="connsiteY7516" fmla="*/ 449610 h 3311526"/>
              <a:gd name="connsiteX7517" fmla="*/ 4303179 w 12191989"/>
              <a:gd name="connsiteY7517" fmla="*/ 449610 h 3311526"/>
              <a:gd name="connsiteX7518" fmla="*/ 4298811 w 12191989"/>
              <a:gd name="connsiteY7518" fmla="*/ 449610 h 3311526"/>
              <a:gd name="connsiteX7519" fmla="*/ 4296828 w 12191989"/>
              <a:gd name="connsiteY7519" fmla="*/ 450403 h 3311526"/>
              <a:gd name="connsiteX7520" fmla="*/ 4295638 w 12191989"/>
              <a:gd name="connsiteY7520" fmla="*/ 451197 h 3311526"/>
              <a:gd name="connsiteX7521" fmla="*/ 4294050 w 12191989"/>
              <a:gd name="connsiteY7521" fmla="*/ 453181 h 3311526"/>
              <a:gd name="connsiteX7522" fmla="*/ 4293257 w 12191989"/>
              <a:gd name="connsiteY7522" fmla="*/ 456356 h 3311526"/>
              <a:gd name="connsiteX7523" fmla="*/ 4293257 w 12191989"/>
              <a:gd name="connsiteY7523" fmla="*/ 460324 h 3311526"/>
              <a:gd name="connsiteX7524" fmla="*/ 4294050 w 12191989"/>
              <a:gd name="connsiteY7524" fmla="*/ 465880 h 3311526"/>
              <a:gd name="connsiteX7525" fmla="*/ 4309528 w 12191989"/>
              <a:gd name="connsiteY7525" fmla="*/ 469054 h 3311526"/>
              <a:gd name="connsiteX7526" fmla="*/ 4318657 w 12191989"/>
              <a:gd name="connsiteY7526" fmla="*/ 470245 h 3311526"/>
              <a:gd name="connsiteX7527" fmla="*/ 4323418 w 12191989"/>
              <a:gd name="connsiteY7527" fmla="*/ 470245 h 3311526"/>
              <a:gd name="connsiteX7528" fmla="*/ 4327785 w 12191989"/>
              <a:gd name="connsiteY7528" fmla="*/ 469451 h 3311526"/>
              <a:gd name="connsiteX7529" fmla="*/ 4332548 w 12191989"/>
              <a:gd name="connsiteY7529" fmla="*/ 469054 h 3311526"/>
              <a:gd name="connsiteX7530" fmla="*/ 4336516 w 12191989"/>
              <a:gd name="connsiteY7530" fmla="*/ 467467 h 3311526"/>
              <a:gd name="connsiteX7531" fmla="*/ 4340482 w 12191989"/>
              <a:gd name="connsiteY7531" fmla="*/ 465483 h 3311526"/>
              <a:gd name="connsiteX7532" fmla="*/ 4344056 w 12191989"/>
              <a:gd name="connsiteY7532" fmla="*/ 463102 h 3311526"/>
              <a:gd name="connsiteX7533" fmla="*/ 4347235 w 12191989"/>
              <a:gd name="connsiteY7533" fmla="*/ 459530 h 3311526"/>
              <a:gd name="connsiteX7534" fmla="*/ 4350404 w 12191989"/>
              <a:gd name="connsiteY7534" fmla="*/ 455562 h 3311526"/>
              <a:gd name="connsiteX7535" fmla="*/ 4352388 w 12191989"/>
              <a:gd name="connsiteY7535" fmla="*/ 450403 h 3311526"/>
              <a:gd name="connsiteX7536" fmla="*/ 4353977 w 12191989"/>
              <a:gd name="connsiteY7536" fmla="*/ 444054 h 3311526"/>
              <a:gd name="connsiteX7537" fmla="*/ 4351597 w 12191989"/>
              <a:gd name="connsiteY7537" fmla="*/ 442070 h 3311526"/>
              <a:gd name="connsiteX7538" fmla="*/ 4349614 w 12191989"/>
              <a:gd name="connsiteY7538" fmla="*/ 440483 h 3311526"/>
              <a:gd name="connsiteX7539" fmla="*/ 4347629 w 12191989"/>
              <a:gd name="connsiteY7539" fmla="*/ 439689 h 3311526"/>
              <a:gd name="connsiteX7540" fmla="*/ 4345250 w 12191989"/>
              <a:gd name="connsiteY7540" fmla="*/ 439292 h 3311526"/>
              <a:gd name="connsiteX7541" fmla="*/ 4341279 w 12191989"/>
              <a:gd name="connsiteY7541" fmla="*/ 439292 h 3311526"/>
              <a:gd name="connsiteX7542" fmla="*/ 4336912 w 12191989"/>
              <a:gd name="connsiteY7542" fmla="*/ 439689 h 3311526"/>
              <a:gd name="connsiteX7543" fmla="*/ 4334929 w 12191989"/>
              <a:gd name="connsiteY7543" fmla="*/ 439689 h 3311526"/>
              <a:gd name="connsiteX7544" fmla="*/ 4333339 w 12191989"/>
              <a:gd name="connsiteY7544" fmla="*/ 439292 h 3311526"/>
              <a:gd name="connsiteX7545" fmla="*/ 4332150 w 12191989"/>
              <a:gd name="connsiteY7545" fmla="*/ 438102 h 3311526"/>
              <a:gd name="connsiteX7546" fmla="*/ 4330562 w 12191989"/>
              <a:gd name="connsiteY7546" fmla="*/ 436514 h 3311526"/>
              <a:gd name="connsiteX7547" fmla="*/ 4329372 w 12191989"/>
              <a:gd name="connsiteY7547" fmla="*/ 434133 h 3311526"/>
              <a:gd name="connsiteX7548" fmla="*/ 4328974 w 12191989"/>
              <a:gd name="connsiteY7548" fmla="*/ 430959 h 3311526"/>
              <a:gd name="connsiteX7549" fmla="*/ 4328579 w 12191989"/>
              <a:gd name="connsiteY7549" fmla="*/ 426991 h 3311526"/>
              <a:gd name="connsiteX7550" fmla="*/ 4328579 w 12191989"/>
              <a:gd name="connsiteY7550" fmla="*/ 421435 h 3311526"/>
              <a:gd name="connsiteX7551" fmla="*/ 4331356 w 12191989"/>
              <a:gd name="connsiteY7551" fmla="*/ 419054 h 3311526"/>
              <a:gd name="connsiteX7552" fmla="*/ 4334929 w 12191989"/>
              <a:gd name="connsiteY7552" fmla="*/ 417467 h 3311526"/>
              <a:gd name="connsiteX7553" fmla="*/ 4338103 w 12191989"/>
              <a:gd name="connsiteY7553" fmla="*/ 415879 h 3311526"/>
              <a:gd name="connsiteX7554" fmla="*/ 4341673 w 12191989"/>
              <a:gd name="connsiteY7554" fmla="*/ 414689 h 3311526"/>
              <a:gd name="connsiteX7555" fmla="*/ 4345250 w 12191989"/>
              <a:gd name="connsiteY7555" fmla="*/ 414292 h 3311526"/>
              <a:gd name="connsiteX7556" fmla="*/ 4348817 w 12191989"/>
              <a:gd name="connsiteY7556" fmla="*/ 413895 h 3311526"/>
              <a:gd name="connsiteX7557" fmla="*/ 4355961 w 12191989"/>
              <a:gd name="connsiteY7557" fmla="*/ 414292 h 3311526"/>
              <a:gd name="connsiteX7558" fmla="*/ 4363104 w 12191989"/>
              <a:gd name="connsiteY7558" fmla="*/ 415483 h 3311526"/>
              <a:gd name="connsiteX7559" fmla="*/ 4369851 w 12191989"/>
              <a:gd name="connsiteY7559" fmla="*/ 417467 h 3311526"/>
              <a:gd name="connsiteX7560" fmla="*/ 4384139 w 12191989"/>
              <a:gd name="connsiteY7560" fmla="*/ 422229 h 3311526"/>
              <a:gd name="connsiteX7561" fmla="*/ 4391281 w 12191989"/>
              <a:gd name="connsiteY7561" fmla="*/ 425006 h 3311526"/>
              <a:gd name="connsiteX7562" fmla="*/ 4398027 w 12191989"/>
              <a:gd name="connsiteY7562" fmla="*/ 427387 h 3311526"/>
              <a:gd name="connsiteX7563" fmla="*/ 4404378 w 12191989"/>
              <a:gd name="connsiteY7563" fmla="*/ 428578 h 3311526"/>
              <a:gd name="connsiteX7564" fmla="*/ 4411125 w 12191989"/>
              <a:gd name="connsiteY7564" fmla="*/ 429372 h 3311526"/>
              <a:gd name="connsiteX7565" fmla="*/ 4413506 w 12191989"/>
              <a:gd name="connsiteY7565" fmla="*/ 428975 h 3311526"/>
              <a:gd name="connsiteX7566" fmla="*/ 4416681 w 12191989"/>
              <a:gd name="connsiteY7566" fmla="*/ 428578 h 3311526"/>
              <a:gd name="connsiteX7567" fmla="*/ 4419855 w 12191989"/>
              <a:gd name="connsiteY7567" fmla="*/ 428181 h 3311526"/>
              <a:gd name="connsiteX7568" fmla="*/ 4422237 w 12191989"/>
              <a:gd name="connsiteY7568" fmla="*/ 426594 h 3311526"/>
              <a:gd name="connsiteX7569" fmla="*/ 4424618 w 12191989"/>
              <a:gd name="connsiteY7569" fmla="*/ 425006 h 3311526"/>
              <a:gd name="connsiteX7570" fmla="*/ 4427396 w 12191989"/>
              <a:gd name="connsiteY7570" fmla="*/ 423022 h 3311526"/>
              <a:gd name="connsiteX7571" fmla="*/ 4429379 w 12191989"/>
              <a:gd name="connsiteY7571" fmla="*/ 419848 h 3311526"/>
              <a:gd name="connsiteX7572" fmla="*/ 4431761 w 12191989"/>
              <a:gd name="connsiteY7572" fmla="*/ 416673 h 3311526"/>
              <a:gd name="connsiteX7573" fmla="*/ 4438906 w 12191989"/>
              <a:gd name="connsiteY7573" fmla="*/ 422229 h 3311526"/>
              <a:gd name="connsiteX7574" fmla="*/ 4445654 w 12191989"/>
              <a:gd name="connsiteY7574" fmla="*/ 428181 h 3311526"/>
              <a:gd name="connsiteX7575" fmla="*/ 4452398 w 12191989"/>
              <a:gd name="connsiteY7575" fmla="*/ 434133 h 3311526"/>
              <a:gd name="connsiteX7576" fmla="*/ 4458351 w 12191989"/>
              <a:gd name="connsiteY7576" fmla="*/ 440086 h 3311526"/>
              <a:gd name="connsiteX7577" fmla="*/ 4469463 w 12191989"/>
              <a:gd name="connsiteY7577" fmla="*/ 451991 h 3311526"/>
              <a:gd name="connsiteX7578" fmla="*/ 4474623 w 12191989"/>
              <a:gd name="connsiteY7578" fmla="*/ 456753 h 3311526"/>
              <a:gd name="connsiteX7579" fmla="*/ 4479782 w 12191989"/>
              <a:gd name="connsiteY7579" fmla="*/ 461118 h 3311526"/>
              <a:gd name="connsiteX7580" fmla="*/ 4484148 w 12191989"/>
              <a:gd name="connsiteY7580" fmla="*/ 464689 h 3311526"/>
              <a:gd name="connsiteX7581" fmla="*/ 4489307 w 12191989"/>
              <a:gd name="connsiteY7581" fmla="*/ 466673 h 3311526"/>
              <a:gd name="connsiteX7582" fmla="*/ 4491292 w 12191989"/>
              <a:gd name="connsiteY7582" fmla="*/ 467070 h 3311526"/>
              <a:gd name="connsiteX7583" fmla="*/ 4493672 w 12191989"/>
              <a:gd name="connsiteY7583" fmla="*/ 467467 h 3311526"/>
              <a:gd name="connsiteX7584" fmla="*/ 4495656 w 12191989"/>
              <a:gd name="connsiteY7584" fmla="*/ 467467 h 3311526"/>
              <a:gd name="connsiteX7585" fmla="*/ 4498434 w 12191989"/>
              <a:gd name="connsiteY7585" fmla="*/ 467070 h 3311526"/>
              <a:gd name="connsiteX7586" fmla="*/ 4500419 w 12191989"/>
              <a:gd name="connsiteY7586" fmla="*/ 465880 h 3311526"/>
              <a:gd name="connsiteX7587" fmla="*/ 4502403 w 12191989"/>
              <a:gd name="connsiteY7587" fmla="*/ 464689 h 3311526"/>
              <a:gd name="connsiteX7588" fmla="*/ 4504785 w 12191989"/>
              <a:gd name="connsiteY7588" fmla="*/ 462308 h 3311526"/>
              <a:gd name="connsiteX7589" fmla="*/ 4507166 w 12191989"/>
              <a:gd name="connsiteY7589" fmla="*/ 459927 h 3311526"/>
              <a:gd name="connsiteX7590" fmla="*/ 4509150 w 12191989"/>
              <a:gd name="connsiteY7590" fmla="*/ 457546 h 3311526"/>
              <a:gd name="connsiteX7591" fmla="*/ 4511134 w 12191989"/>
              <a:gd name="connsiteY7591" fmla="*/ 453975 h 3311526"/>
              <a:gd name="connsiteX7592" fmla="*/ 4515500 w 12191989"/>
              <a:gd name="connsiteY7592" fmla="*/ 445245 h 3311526"/>
              <a:gd name="connsiteX7593" fmla="*/ 4518278 w 12191989"/>
              <a:gd name="connsiteY7593" fmla="*/ 452387 h 3311526"/>
              <a:gd name="connsiteX7594" fmla="*/ 4519866 w 12191989"/>
              <a:gd name="connsiteY7594" fmla="*/ 459927 h 3311526"/>
              <a:gd name="connsiteX7595" fmla="*/ 4521849 w 12191989"/>
              <a:gd name="connsiteY7595" fmla="*/ 466673 h 3311526"/>
              <a:gd name="connsiteX7596" fmla="*/ 4523834 w 12191989"/>
              <a:gd name="connsiteY7596" fmla="*/ 472626 h 3311526"/>
              <a:gd name="connsiteX7597" fmla="*/ 4524627 w 12191989"/>
              <a:gd name="connsiteY7597" fmla="*/ 475007 h 3311526"/>
              <a:gd name="connsiteX7598" fmla="*/ 4525818 w 12191989"/>
              <a:gd name="connsiteY7598" fmla="*/ 476594 h 3311526"/>
              <a:gd name="connsiteX7599" fmla="*/ 4527405 w 12191989"/>
              <a:gd name="connsiteY7599" fmla="*/ 478181 h 3311526"/>
              <a:gd name="connsiteX7600" fmla="*/ 4528993 w 12191989"/>
              <a:gd name="connsiteY7600" fmla="*/ 479372 h 3311526"/>
              <a:gd name="connsiteX7601" fmla="*/ 4530184 w 12191989"/>
              <a:gd name="connsiteY7601" fmla="*/ 479372 h 3311526"/>
              <a:gd name="connsiteX7602" fmla="*/ 4532167 w 12191989"/>
              <a:gd name="connsiteY7602" fmla="*/ 478578 h 3311526"/>
              <a:gd name="connsiteX7603" fmla="*/ 4534549 w 12191989"/>
              <a:gd name="connsiteY7603" fmla="*/ 476991 h 3311526"/>
              <a:gd name="connsiteX7604" fmla="*/ 4536930 w 12191989"/>
              <a:gd name="connsiteY7604" fmla="*/ 474610 h 3311526"/>
              <a:gd name="connsiteX7605" fmla="*/ 4535740 w 12191989"/>
              <a:gd name="connsiteY7605" fmla="*/ 470245 h 3311526"/>
              <a:gd name="connsiteX7606" fmla="*/ 4535344 w 12191989"/>
              <a:gd name="connsiteY7606" fmla="*/ 465880 h 3311526"/>
              <a:gd name="connsiteX7607" fmla="*/ 4533755 w 12191989"/>
              <a:gd name="connsiteY7607" fmla="*/ 456753 h 3311526"/>
              <a:gd name="connsiteX7608" fmla="*/ 4532962 w 12191989"/>
              <a:gd name="connsiteY7608" fmla="*/ 452784 h 3311526"/>
              <a:gd name="connsiteX7609" fmla="*/ 4531771 w 12191989"/>
              <a:gd name="connsiteY7609" fmla="*/ 448419 h 3311526"/>
              <a:gd name="connsiteX7610" fmla="*/ 4529786 w 12191989"/>
              <a:gd name="connsiteY7610" fmla="*/ 443657 h 3311526"/>
              <a:gd name="connsiteX7611" fmla="*/ 4526613 w 12191989"/>
              <a:gd name="connsiteY7611" fmla="*/ 439292 h 3311526"/>
              <a:gd name="connsiteX7612" fmla="*/ 4550026 w 12191989"/>
              <a:gd name="connsiteY7612" fmla="*/ 400006 h 3311526"/>
              <a:gd name="connsiteX7613" fmla="*/ 4550821 w 12191989"/>
              <a:gd name="connsiteY7613" fmla="*/ 406356 h 3311526"/>
              <a:gd name="connsiteX7614" fmla="*/ 4551218 w 12191989"/>
              <a:gd name="connsiteY7614" fmla="*/ 411117 h 3311526"/>
              <a:gd name="connsiteX7615" fmla="*/ 4551615 w 12191989"/>
              <a:gd name="connsiteY7615" fmla="*/ 415483 h 3311526"/>
              <a:gd name="connsiteX7616" fmla="*/ 4552805 w 12191989"/>
              <a:gd name="connsiteY7616" fmla="*/ 419054 h 3311526"/>
              <a:gd name="connsiteX7617" fmla="*/ 4553996 w 12191989"/>
              <a:gd name="connsiteY7617" fmla="*/ 421435 h 3311526"/>
              <a:gd name="connsiteX7618" fmla="*/ 4555583 w 12191989"/>
              <a:gd name="connsiteY7618" fmla="*/ 423816 h 3311526"/>
              <a:gd name="connsiteX7619" fmla="*/ 4557170 w 12191989"/>
              <a:gd name="connsiteY7619" fmla="*/ 425403 h 3311526"/>
              <a:gd name="connsiteX7620" fmla="*/ 4558759 w 12191989"/>
              <a:gd name="connsiteY7620" fmla="*/ 426594 h 3311526"/>
              <a:gd name="connsiteX7621" fmla="*/ 4560743 w 12191989"/>
              <a:gd name="connsiteY7621" fmla="*/ 427387 h 3311526"/>
              <a:gd name="connsiteX7622" fmla="*/ 4562727 w 12191989"/>
              <a:gd name="connsiteY7622" fmla="*/ 427387 h 3311526"/>
              <a:gd name="connsiteX7623" fmla="*/ 4564711 w 12191989"/>
              <a:gd name="connsiteY7623" fmla="*/ 427387 h 3311526"/>
              <a:gd name="connsiteX7624" fmla="*/ 4566695 w 12191989"/>
              <a:gd name="connsiteY7624" fmla="*/ 426991 h 3311526"/>
              <a:gd name="connsiteX7625" fmla="*/ 4571060 w 12191989"/>
              <a:gd name="connsiteY7625" fmla="*/ 425403 h 3311526"/>
              <a:gd name="connsiteX7626" fmla="*/ 4575426 w 12191989"/>
              <a:gd name="connsiteY7626" fmla="*/ 423419 h 3311526"/>
              <a:gd name="connsiteX7627" fmla="*/ 4584553 w 12191989"/>
              <a:gd name="connsiteY7627" fmla="*/ 419054 h 3311526"/>
              <a:gd name="connsiteX7628" fmla="*/ 4588523 w 12191989"/>
              <a:gd name="connsiteY7628" fmla="*/ 417467 h 3311526"/>
              <a:gd name="connsiteX7629" fmla="*/ 4592094 w 12191989"/>
              <a:gd name="connsiteY7629" fmla="*/ 416276 h 3311526"/>
              <a:gd name="connsiteX7630" fmla="*/ 4594078 w 12191989"/>
              <a:gd name="connsiteY7630" fmla="*/ 416673 h 3311526"/>
              <a:gd name="connsiteX7631" fmla="*/ 4595667 w 12191989"/>
              <a:gd name="connsiteY7631" fmla="*/ 417467 h 3311526"/>
              <a:gd name="connsiteX7632" fmla="*/ 4596857 w 12191989"/>
              <a:gd name="connsiteY7632" fmla="*/ 418260 h 3311526"/>
              <a:gd name="connsiteX7633" fmla="*/ 4598444 w 12191989"/>
              <a:gd name="connsiteY7633" fmla="*/ 419848 h 3311526"/>
              <a:gd name="connsiteX7634" fmla="*/ 4599238 w 12191989"/>
              <a:gd name="connsiteY7634" fmla="*/ 421832 h 3311526"/>
              <a:gd name="connsiteX7635" fmla="*/ 4600031 w 12191989"/>
              <a:gd name="connsiteY7635" fmla="*/ 425006 h 3311526"/>
              <a:gd name="connsiteX7636" fmla="*/ 4600429 w 12191989"/>
              <a:gd name="connsiteY7636" fmla="*/ 428181 h 3311526"/>
              <a:gd name="connsiteX7637" fmla="*/ 4600825 w 12191989"/>
              <a:gd name="connsiteY7637" fmla="*/ 432149 h 3311526"/>
              <a:gd name="connsiteX7638" fmla="*/ 4598841 w 12191989"/>
              <a:gd name="connsiteY7638" fmla="*/ 429372 h 3311526"/>
              <a:gd name="connsiteX7639" fmla="*/ 4596857 w 12191989"/>
              <a:gd name="connsiteY7639" fmla="*/ 427387 h 3311526"/>
              <a:gd name="connsiteX7640" fmla="*/ 4595269 w 12191989"/>
              <a:gd name="connsiteY7640" fmla="*/ 426594 h 3311526"/>
              <a:gd name="connsiteX7641" fmla="*/ 4593285 w 12191989"/>
              <a:gd name="connsiteY7641" fmla="*/ 426594 h 3311526"/>
              <a:gd name="connsiteX7642" fmla="*/ 4591698 w 12191989"/>
              <a:gd name="connsiteY7642" fmla="*/ 426991 h 3311526"/>
              <a:gd name="connsiteX7643" fmla="*/ 4590507 w 12191989"/>
              <a:gd name="connsiteY7643" fmla="*/ 428181 h 3311526"/>
              <a:gd name="connsiteX7644" fmla="*/ 4589316 w 12191989"/>
              <a:gd name="connsiteY7644" fmla="*/ 429372 h 3311526"/>
              <a:gd name="connsiteX7645" fmla="*/ 4588126 w 12191989"/>
              <a:gd name="connsiteY7645" fmla="*/ 431356 h 3311526"/>
              <a:gd name="connsiteX7646" fmla="*/ 4586142 w 12191989"/>
              <a:gd name="connsiteY7646" fmla="*/ 437308 h 3311526"/>
              <a:gd name="connsiteX7647" fmla="*/ 4584950 w 12191989"/>
              <a:gd name="connsiteY7647" fmla="*/ 444054 h 3311526"/>
              <a:gd name="connsiteX7648" fmla="*/ 4584553 w 12191989"/>
              <a:gd name="connsiteY7648" fmla="*/ 451197 h 3311526"/>
              <a:gd name="connsiteX7649" fmla="*/ 4585745 w 12191989"/>
              <a:gd name="connsiteY7649" fmla="*/ 458340 h 3311526"/>
              <a:gd name="connsiteX7650" fmla="*/ 4587729 w 12191989"/>
              <a:gd name="connsiteY7650" fmla="*/ 456356 h 3311526"/>
              <a:gd name="connsiteX7651" fmla="*/ 4590110 w 12191989"/>
              <a:gd name="connsiteY7651" fmla="*/ 455959 h 3311526"/>
              <a:gd name="connsiteX7652" fmla="*/ 4592094 w 12191989"/>
              <a:gd name="connsiteY7652" fmla="*/ 456356 h 3311526"/>
              <a:gd name="connsiteX7653" fmla="*/ 4594873 w 12191989"/>
              <a:gd name="connsiteY7653" fmla="*/ 457943 h 3311526"/>
              <a:gd name="connsiteX7654" fmla="*/ 4596857 w 12191989"/>
              <a:gd name="connsiteY7654" fmla="*/ 459530 h 3311526"/>
              <a:gd name="connsiteX7655" fmla="*/ 4599238 w 12191989"/>
              <a:gd name="connsiteY7655" fmla="*/ 461514 h 3311526"/>
              <a:gd name="connsiteX7656" fmla="*/ 4603207 w 12191989"/>
              <a:gd name="connsiteY7656" fmla="*/ 465880 h 3311526"/>
              <a:gd name="connsiteX7657" fmla="*/ 4605985 w 12191989"/>
              <a:gd name="connsiteY7657" fmla="*/ 468657 h 3311526"/>
              <a:gd name="connsiteX7658" fmla="*/ 4607969 w 12191989"/>
              <a:gd name="connsiteY7658" fmla="*/ 470245 h 3311526"/>
              <a:gd name="connsiteX7659" fmla="*/ 4610349 w 12191989"/>
              <a:gd name="connsiteY7659" fmla="*/ 471038 h 3311526"/>
              <a:gd name="connsiteX7660" fmla="*/ 4612333 w 12191989"/>
              <a:gd name="connsiteY7660" fmla="*/ 471435 h 3311526"/>
              <a:gd name="connsiteX7661" fmla="*/ 4615113 w 12191989"/>
              <a:gd name="connsiteY7661" fmla="*/ 471038 h 3311526"/>
              <a:gd name="connsiteX7662" fmla="*/ 4617097 w 12191989"/>
              <a:gd name="connsiteY7662" fmla="*/ 469451 h 3311526"/>
              <a:gd name="connsiteX7663" fmla="*/ 4619477 w 12191989"/>
              <a:gd name="connsiteY7663" fmla="*/ 466673 h 3311526"/>
              <a:gd name="connsiteX7664" fmla="*/ 4622255 w 12191989"/>
              <a:gd name="connsiteY7664" fmla="*/ 461514 h 3311526"/>
              <a:gd name="connsiteX7665" fmla="*/ 4621065 w 12191989"/>
              <a:gd name="connsiteY7665" fmla="*/ 455562 h 3311526"/>
              <a:gd name="connsiteX7666" fmla="*/ 4621065 w 12191989"/>
              <a:gd name="connsiteY7666" fmla="*/ 450800 h 3311526"/>
              <a:gd name="connsiteX7667" fmla="*/ 4621065 w 12191989"/>
              <a:gd name="connsiteY7667" fmla="*/ 446832 h 3311526"/>
              <a:gd name="connsiteX7668" fmla="*/ 4621463 w 12191989"/>
              <a:gd name="connsiteY7668" fmla="*/ 444054 h 3311526"/>
              <a:gd name="connsiteX7669" fmla="*/ 4622653 w 12191989"/>
              <a:gd name="connsiteY7669" fmla="*/ 442070 h 3311526"/>
              <a:gd name="connsiteX7670" fmla="*/ 4624241 w 12191989"/>
              <a:gd name="connsiteY7670" fmla="*/ 440483 h 3311526"/>
              <a:gd name="connsiteX7671" fmla="*/ 4626224 w 12191989"/>
              <a:gd name="connsiteY7671" fmla="*/ 440086 h 3311526"/>
              <a:gd name="connsiteX7672" fmla="*/ 4628208 w 12191989"/>
              <a:gd name="connsiteY7672" fmla="*/ 439689 h 3311526"/>
              <a:gd name="connsiteX7673" fmla="*/ 4632971 w 12191989"/>
              <a:gd name="connsiteY7673" fmla="*/ 439292 h 3311526"/>
              <a:gd name="connsiteX7674" fmla="*/ 4637734 w 12191989"/>
              <a:gd name="connsiteY7674" fmla="*/ 438102 h 3311526"/>
              <a:gd name="connsiteX7675" fmla="*/ 4640909 w 12191989"/>
              <a:gd name="connsiteY7675" fmla="*/ 437308 h 3311526"/>
              <a:gd name="connsiteX7676" fmla="*/ 4643290 w 12191989"/>
              <a:gd name="connsiteY7676" fmla="*/ 434927 h 3311526"/>
              <a:gd name="connsiteX7677" fmla="*/ 4646068 w 12191989"/>
              <a:gd name="connsiteY7677" fmla="*/ 432943 h 3311526"/>
              <a:gd name="connsiteX7678" fmla="*/ 4648450 w 12191989"/>
              <a:gd name="connsiteY7678" fmla="*/ 429372 h 3311526"/>
              <a:gd name="connsiteX7679" fmla="*/ 4651226 w 12191989"/>
              <a:gd name="connsiteY7679" fmla="*/ 432546 h 3311526"/>
              <a:gd name="connsiteX7680" fmla="*/ 4653212 w 12191989"/>
              <a:gd name="connsiteY7680" fmla="*/ 434927 h 3311526"/>
              <a:gd name="connsiteX7681" fmla="*/ 4654005 w 12191989"/>
              <a:gd name="connsiteY7681" fmla="*/ 438102 h 3311526"/>
              <a:gd name="connsiteX7682" fmla="*/ 4654005 w 12191989"/>
              <a:gd name="connsiteY7682" fmla="*/ 440483 h 3311526"/>
              <a:gd name="connsiteX7683" fmla="*/ 4654005 w 12191989"/>
              <a:gd name="connsiteY7683" fmla="*/ 443260 h 3311526"/>
              <a:gd name="connsiteX7684" fmla="*/ 4653607 w 12191989"/>
              <a:gd name="connsiteY7684" fmla="*/ 445641 h 3311526"/>
              <a:gd name="connsiteX7685" fmla="*/ 4652020 w 12191989"/>
              <a:gd name="connsiteY7685" fmla="*/ 450800 h 3311526"/>
              <a:gd name="connsiteX7686" fmla="*/ 4650036 w 12191989"/>
              <a:gd name="connsiteY7686" fmla="*/ 455562 h 3311526"/>
              <a:gd name="connsiteX7687" fmla="*/ 4649639 w 12191989"/>
              <a:gd name="connsiteY7687" fmla="*/ 457943 h 3311526"/>
              <a:gd name="connsiteX7688" fmla="*/ 4649639 w 12191989"/>
              <a:gd name="connsiteY7688" fmla="*/ 461118 h 3311526"/>
              <a:gd name="connsiteX7689" fmla="*/ 4650036 w 12191989"/>
              <a:gd name="connsiteY7689" fmla="*/ 463499 h 3311526"/>
              <a:gd name="connsiteX7690" fmla="*/ 4650434 w 12191989"/>
              <a:gd name="connsiteY7690" fmla="*/ 465880 h 3311526"/>
              <a:gd name="connsiteX7691" fmla="*/ 4652418 w 12191989"/>
              <a:gd name="connsiteY7691" fmla="*/ 468657 h 3311526"/>
              <a:gd name="connsiteX7692" fmla="*/ 4655195 w 12191989"/>
              <a:gd name="connsiteY7692" fmla="*/ 471435 h 3311526"/>
              <a:gd name="connsiteX7693" fmla="*/ 4657576 w 12191989"/>
              <a:gd name="connsiteY7693" fmla="*/ 467864 h 3311526"/>
              <a:gd name="connsiteX7694" fmla="*/ 4660750 w 12191989"/>
              <a:gd name="connsiteY7694" fmla="*/ 464689 h 3311526"/>
              <a:gd name="connsiteX7695" fmla="*/ 4662339 w 12191989"/>
              <a:gd name="connsiteY7695" fmla="*/ 463499 h 3311526"/>
              <a:gd name="connsiteX7696" fmla="*/ 4663927 w 12191989"/>
              <a:gd name="connsiteY7696" fmla="*/ 463102 h 3311526"/>
              <a:gd name="connsiteX7697" fmla="*/ 4664721 w 12191989"/>
              <a:gd name="connsiteY7697" fmla="*/ 463895 h 3311526"/>
              <a:gd name="connsiteX7698" fmla="*/ 4666306 w 12191989"/>
              <a:gd name="connsiteY7698" fmla="*/ 465483 h 3311526"/>
              <a:gd name="connsiteX7699" fmla="*/ 4665117 w 12191989"/>
              <a:gd name="connsiteY7699" fmla="*/ 471038 h 3311526"/>
              <a:gd name="connsiteX7700" fmla="*/ 4663927 w 12191989"/>
              <a:gd name="connsiteY7700" fmla="*/ 475007 h 3311526"/>
              <a:gd name="connsiteX7701" fmla="*/ 4661544 w 12191989"/>
              <a:gd name="connsiteY7701" fmla="*/ 478578 h 3311526"/>
              <a:gd name="connsiteX7702" fmla="*/ 4659165 w 12191989"/>
              <a:gd name="connsiteY7702" fmla="*/ 481753 h 3311526"/>
              <a:gd name="connsiteX7703" fmla="*/ 4655988 w 12191989"/>
              <a:gd name="connsiteY7703" fmla="*/ 484134 h 3311526"/>
              <a:gd name="connsiteX7704" fmla="*/ 4653212 w 12191989"/>
              <a:gd name="connsiteY7704" fmla="*/ 486911 h 3311526"/>
              <a:gd name="connsiteX7705" fmla="*/ 4646068 w 12191989"/>
              <a:gd name="connsiteY7705" fmla="*/ 490880 h 3311526"/>
              <a:gd name="connsiteX7706" fmla="*/ 4642892 w 12191989"/>
              <a:gd name="connsiteY7706" fmla="*/ 493261 h 3311526"/>
              <a:gd name="connsiteX7707" fmla="*/ 4639719 w 12191989"/>
              <a:gd name="connsiteY7707" fmla="*/ 496435 h 3311526"/>
              <a:gd name="connsiteX7708" fmla="*/ 4637336 w 12191989"/>
              <a:gd name="connsiteY7708" fmla="*/ 499610 h 3311526"/>
              <a:gd name="connsiteX7709" fmla="*/ 4635351 w 12191989"/>
              <a:gd name="connsiteY7709" fmla="*/ 503578 h 3311526"/>
              <a:gd name="connsiteX7710" fmla="*/ 4634161 w 12191989"/>
              <a:gd name="connsiteY7710" fmla="*/ 508737 h 3311526"/>
              <a:gd name="connsiteX7711" fmla="*/ 4633368 w 12191989"/>
              <a:gd name="connsiteY7711" fmla="*/ 515086 h 3311526"/>
              <a:gd name="connsiteX7712" fmla="*/ 4633765 w 12191989"/>
              <a:gd name="connsiteY7712" fmla="*/ 522229 h 3311526"/>
              <a:gd name="connsiteX7713" fmla="*/ 4634955 w 12191989"/>
              <a:gd name="connsiteY7713" fmla="*/ 531356 h 3311526"/>
              <a:gd name="connsiteX7714" fmla="*/ 4636941 w 12191989"/>
              <a:gd name="connsiteY7714" fmla="*/ 528578 h 3311526"/>
              <a:gd name="connsiteX7715" fmla="*/ 4638925 w 12191989"/>
              <a:gd name="connsiteY7715" fmla="*/ 526197 h 3311526"/>
              <a:gd name="connsiteX7716" fmla="*/ 4640909 w 12191989"/>
              <a:gd name="connsiteY7716" fmla="*/ 524213 h 3311526"/>
              <a:gd name="connsiteX7717" fmla="*/ 4643290 w 12191989"/>
              <a:gd name="connsiteY7717" fmla="*/ 523420 h 3311526"/>
              <a:gd name="connsiteX7718" fmla="*/ 4645671 w 12191989"/>
              <a:gd name="connsiteY7718" fmla="*/ 523023 h 3311526"/>
              <a:gd name="connsiteX7719" fmla="*/ 4647655 w 12191989"/>
              <a:gd name="connsiteY7719" fmla="*/ 522229 h 3311526"/>
              <a:gd name="connsiteX7720" fmla="*/ 4650036 w 12191989"/>
              <a:gd name="connsiteY7720" fmla="*/ 522229 h 3311526"/>
              <a:gd name="connsiteX7721" fmla="*/ 4652020 w 12191989"/>
              <a:gd name="connsiteY7721" fmla="*/ 523023 h 3311526"/>
              <a:gd name="connsiteX7722" fmla="*/ 4656783 w 12191989"/>
              <a:gd name="connsiteY7722" fmla="*/ 524213 h 3311526"/>
              <a:gd name="connsiteX7723" fmla="*/ 4661544 w 12191989"/>
              <a:gd name="connsiteY7723" fmla="*/ 526991 h 3311526"/>
              <a:gd name="connsiteX7724" fmla="*/ 4670674 w 12191989"/>
              <a:gd name="connsiteY7724" fmla="*/ 532150 h 3311526"/>
              <a:gd name="connsiteX7725" fmla="*/ 4675436 w 12191989"/>
              <a:gd name="connsiteY7725" fmla="*/ 534134 h 3311526"/>
              <a:gd name="connsiteX7726" fmla="*/ 4679403 w 12191989"/>
              <a:gd name="connsiteY7726" fmla="*/ 534927 h 3311526"/>
              <a:gd name="connsiteX7727" fmla="*/ 4681388 w 12191989"/>
              <a:gd name="connsiteY7727" fmla="*/ 535324 h 3311526"/>
              <a:gd name="connsiteX7728" fmla="*/ 4683373 w 12191989"/>
              <a:gd name="connsiteY7728" fmla="*/ 534927 h 3311526"/>
              <a:gd name="connsiteX7729" fmla="*/ 4685753 w 12191989"/>
              <a:gd name="connsiteY7729" fmla="*/ 534531 h 3311526"/>
              <a:gd name="connsiteX7730" fmla="*/ 4686944 w 12191989"/>
              <a:gd name="connsiteY7730" fmla="*/ 533340 h 3311526"/>
              <a:gd name="connsiteX7731" fmla="*/ 4688927 w 12191989"/>
              <a:gd name="connsiteY7731" fmla="*/ 532150 h 3311526"/>
              <a:gd name="connsiteX7732" fmla="*/ 4690516 w 12191989"/>
              <a:gd name="connsiteY7732" fmla="*/ 529769 h 3311526"/>
              <a:gd name="connsiteX7733" fmla="*/ 4692104 w 12191989"/>
              <a:gd name="connsiteY7733" fmla="*/ 527388 h 3311526"/>
              <a:gd name="connsiteX7734" fmla="*/ 4693691 w 12191989"/>
              <a:gd name="connsiteY7734" fmla="*/ 523816 h 3311526"/>
              <a:gd name="connsiteX7735" fmla="*/ 4695277 w 12191989"/>
              <a:gd name="connsiteY7735" fmla="*/ 519848 h 3311526"/>
              <a:gd name="connsiteX7736" fmla="*/ 4696071 w 12191989"/>
              <a:gd name="connsiteY7736" fmla="*/ 514689 h 3311526"/>
              <a:gd name="connsiteX7737" fmla="*/ 4698453 w 12191989"/>
              <a:gd name="connsiteY7737" fmla="*/ 503181 h 3311526"/>
              <a:gd name="connsiteX7738" fmla="*/ 4700833 w 12191989"/>
              <a:gd name="connsiteY7738" fmla="*/ 507150 h 3311526"/>
              <a:gd name="connsiteX7739" fmla="*/ 4702420 w 12191989"/>
              <a:gd name="connsiteY7739" fmla="*/ 511515 h 3311526"/>
              <a:gd name="connsiteX7740" fmla="*/ 4703215 w 12191989"/>
              <a:gd name="connsiteY7740" fmla="*/ 516277 h 3311526"/>
              <a:gd name="connsiteX7741" fmla="*/ 4704009 w 12191989"/>
              <a:gd name="connsiteY7741" fmla="*/ 520245 h 3311526"/>
              <a:gd name="connsiteX7742" fmla="*/ 4704406 w 12191989"/>
              <a:gd name="connsiteY7742" fmla="*/ 525007 h 3311526"/>
              <a:gd name="connsiteX7743" fmla="*/ 4705199 w 12191989"/>
              <a:gd name="connsiteY7743" fmla="*/ 529372 h 3311526"/>
              <a:gd name="connsiteX7744" fmla="*/ 4706389 w 12191989"/>
              <a:gd name="connsiteY7744" fmla="*/ 533340 h 3311526"/>
              <a:gd name="connsiteX7745" fmla="*/ 4708373 w 12191989"/>
              <a:gd name="connsiteY7745" fmla="*/ 538102 h 3311526"/>
              <a:gd name="connsiteX7746" fmla="*/ 4710755 w 12191989"/>
              <a:gd name="connsiteY7746" fmla="*/ 533340 h 3311526"/>
              <a:gd name="connsiteX7747" fmla="*/ 4713533 w 12191989"/>
              <a:gd name="connsiteY7747" fmla="*/ 530562 h 3311526"/>
              <a:gd name="connsiteX7748" fmla="*/ 4715914 w 12191989"/>
              <a:gd name="connsiteY7748" fmla="*/ 527785 h 3311526"/>
              <a:gd name="connsiteX7749" fmla="*/ 4719090 w 12191989"/>
              <a:gd name="connsiteY7749" fmla="*/ 526197 h 3311526"/>
              <a:gd name="connsiteX7750" fmla="*/ 4721472 w 12191989"/>
              <a:gd name="connsiteY7750" fmla="*/ 525404 h 3311526"/>
              <a:gd name="connsiteX7751" fmla="*/ 4724250 w 12191989"/>
              <a:gd name="connsiteY7751" fmla="*/ 525007 h 3311526"/>
              <a:gd name="connsiteX7752" fmla="*/ 4729805 w 12191989"/>
              <a:gd name="connsiteY7752" fmla="*/ 525007 h 3311526"/>
              <a:gd name="connsiteX7753" fmla="*/ 4732188 w 12191989"/>
              <a:gd name="connsiteY7753" fmla="*/ 525007 h 3311526"/>
              <a:gd name="connsiteX7754" fmla="*/ 4734172 w 12191989"/>
              <a:gd name="connsiteY7754" fmla="*/ 524213 h 3311526"/>
              <a:gd name="connsiteX7755" fmla="*/ 4736157 w 12191989"/>
              <a:gd name="connsiteY7755" fmla="*/ 523420 h 3311526"/>
              <a:gd name="connsiteX7756" fmla="*/ 4738139 w 12191989"/>
              <a:gd name="connsiteY7756" fmla="*/ 521832 h 3311526"/>
              <a:gd name="connsiteX7757" fmla="*/ 4739728 w 12191989"/>
              <a:gd name="connsiteY7757" fmla="*/ 519848 h 3311526"/>
              <a:gd name="connsiteX7758" fmla="*/ 4741314 w 12191989"/>
              <a:gd name="connsiteY7758" fmla="*/ 516673 h 3311526"/>
              <a:gd name="connsiteX7759" fmla="*/ 4741711 w 12191989"/>
              <a:gd name="connsiteY7759" fmla="*/ 512705 h 3311526"/>
              <a:gd name="connsiteX7760" fmla="*/ 4742504 w 12191989"/>
              <a:gd name="connsiteY7760" fmla="*/ 507150 h 3311526"/>
              <a:gd name="connsiteX7761" fmla="*/ 4740917 w 12191989"/>
              <a:gd name="connsiteY7761" fmla="*/ 503578 h 3311526"/>
              <a:gd name="connsiteX7762" fmla="*/ 4739332 w 12191989"/>
              <a:gd name="connsiteY7762" fmla="*/ 501594 h 3311526"/>
              <a:gd name="connsiteX7763" fmla="*/ 4737743 w 12191989"/>
              <a:gd name="connsiteY7763" fmla="*/ 501197 h 3311526"/>
              <a:gd name="connsiteX7764" fmla="*/ 4736157 w 12191989"/>
              <a:gd name="connsiteY7764" fmla="*/ 500404 h 3311526"/>
              <a:gd name="connsiteX7765" fmla="*/ 4734965 w 12191989"/>
              <a:gd name="connsiteY7765" fmla="*/ 501594 h 3311526"/>
              <a:gd name="connsiteX7766" fmla="*/ 4732584 w 12191989"/>
              <a:gd name="connsiteY7766" fmla="*/ 502388 h 3311526"/>
              <a:gd name="connsiteX7767" fmla="*/ 4729805 w 12191989"/>
              <a:gd name="connsiteY7767" fmla="*/ 505165 h 3311526"/>
              <a:gd name="connsiteX7768" fmla="*/ 4726234 w 12191989"/>
              <a:gd name="connsiteY7768" fmla="*/ 507546 h 3311526"/>
              <a:gd name="connsiteX7769" fmla="*/ 4724647 w 12191989"/>
              <a:gd name="connsiteY7769" fmla="*/ 508737 h 3311526"/>
              <a:gd name="connsiteX7770" fmla="*/ 4723058 w 12191989"/>
              <a:gd name="connsiteY7770" fmla="*/ 507943 h 3311526"/>
              <a:gd name="connsiteX7771" fmla="*/ 4721472 w 12191989"/>
              <a:gd name="connsiteY7771" fmla="*/ 507546 h 3311526"/>
              <a:gd name="connsiteX7772" fmla="*/ 4719884 w 12191989"/>
              <a:gd name="connsiteY7772" fmla="*/ 505562 h 3311526"/>
              <a:gd name="connsiteX7773" fmla="*/ 4718693 w 12191989"/>
              <a:gd name="connsiteY7773" fmla="*/ 501991 h 3311526"/>
              <a:gd name="connsiteX7774" fmla="*/ 4717104 w 12191989"/>
              <a:gd name="connsiteY7774" fmla="*/ 497626 h 3311526"/>
              <a:gd name="connsiteX7775" fmla="*/ 4722661 w 12191989"/>
              <a:gd name="connsiteY7775" fmla="*/ 492864 h 3311526"/>
              <a:gd name="connsiteX7776" fmla="*/ 4728218 w 12191989"/>
              <a:gd name="connsiteY7776" fmla="*/ 488896 h 3311526"/>
              <a:gd name="connsiteX7777" fmla="*/ 4733378 w 12191989"/>
              <a:gd name="connsiteY7777" fmla="*/ 485721 h 3311526"/>
              <a:gd name="connsiteX7778" fmla="*/ 4737743 w 12191989"/>
              <a:gd name="connsiteY7778" fmla="*/ 483340 h 3311526"/>
              <a:gd name="connsiteX7779" fmla="*/ 4746871 w 12191989"/>
              <a:gd name="connsiteY7779" fmla="*/ 479769 h 3311526"/>
              <a:gd name="connsiteX7780" fmla="*/ 4755205 w 12191989"/>
              <a:gd name="connsiteY7780" fmla="*/ 476197 h 3311526"/>
              <a:gd name="connsiteX7781" fmla="*/ 4758776 w 12191989"/>
              <a:gd name="connsiteY7781" fmla="*/ 474610 h 3311526"/>
              <a:gd name="connsiteX7782" fmla="*/ 4762348 w 12191989"/>
              <a:gd name="connsiteY7782" fmla="*/ 472626 h 3311526"/>
              <a:gd name="connsiteX7783" fmla="*/ 4765920 w 12191989"/>
              <a:gd name="connsiteY7783" fmla="*/ 469451 h 3311526"/>
              <a:gd name="connsiteX7784" fmla="*/ 4768697 w 12191989"/>
              <a:gd name="connsiteY7784" fmla="*/ 465880 h 3311526"/>
              <a:gd name="connsiteX7785" fmla="*/ 4771873 w 12191989"/>
              <a:gd name="connsiteY7785" fmla="*/ 461911 h 3311526"/>
              <a:gd name="connsiteX7786" fmla="*/ 4775048 w 12191989"/>
              <a:gd name="connsiteY7786" fmla="*/ 456356 h 3311526"/>
              <a:gd name="connsiteX7787" fmla="*/ 4777825 w 12191989"/>
              <a:gd name="connsiteY7787" fmla="*/ 449610 h 3311526"/>
              <a:gd name="connsiteX7788" fmla="*/ 4781000 w 12191989"/>
              <a:gd name="connsiteY7788" fmla="*/ 441673 h 3311526"/>
              <a:gd name="connsiteX7789" fmla="*/ 4782586 w 12191989"/>
              <a:gd name="connsiteY7789" fmla="*/ 445641 h 3311526"/>
              <a:gd name="connsiteX7790" fmla="*/ 4783381 w 12191989"/>
              <a:gd name="connsiteY7790" fmla="*/ 449610 h 3311526"/>
              <a:gd name="connsiteX7791" fmla="*/ 4783381 w 12191989"/>
              <a:gd name="connsiteY7791" fmla="*/ 453181 h 3311526"/>
              <a:gd name="connsiteX7792" fmla="*/ 4784174 w 12191989"/>
              <a:gd name="connsiteY7792" fmla="*/ 457546 h 3311526"/>
              <a:gd name="connsiteX7793" fmla="*/ 4783381 w 12191989"/>
              <a:gd name="connsiteY7793" fmla="*/ 465086 h 3311526"/>
              <a:gd name="connsiteX7794" fmla="*/ 4782586 w 12191989"/>
              <a:gd name="connsiteY7794" fmla="*/ 472626 h 3311526"/>
              <a:gd name="connsiteX7795" fmla="*/ 4781000 w 12191989"/>
              <a:gd name="connsiteY7795" fmla="*/ 480165 h 3311526"/>
              <a:gd name="connsiteX7796" fmla="*/ 4780603 w 12191989"/>
              <a:gd name="connsiteY7796" fmla="*/ 487705 h 3311526"/>
              <a:gd name="connsiteX7797" fmla="*/ 4780603 w 12191989"/>
              <a:gd name="connsiteY7797" fmla="*/ 492070 h 3311526"/>
              <a:gd name="connsiteX7798" fmla="*/ 4781000 w 12191989"/>
              <a:gd name="connsiteY7798" fmla="*/ 496038 h 3311526"/>
              <a:gd name="connsiteX7799" fmla="*/ 4781795 w 12191989"/>
              <a:gd name="connsiteY7799" fmla="*/ 499610 h 3311526"/>
              <a:gd name="connsiteX7800" fmla="*/ 4782984 w 12191989"/>
              <a:gd name="connsiteY7800" fmla="*/ 503578 h 3311526"/>
              <a:gd name="connsiteX7801" fmla="*/ 4779809 w 12191989"/>
              <a:gd name="connsiteY7801" fmla="*/ 496832 h 3311526"/>
              <a:gd name="connsiteX7802" fmla="*/ 4777032 w 12191989"/>
              <a:gd name="connsiteY7802" fmla="*/ 492864 h 3311526"/>
              <a:gd name="connsiteX7803" fmla="*/ 4775048 w 12191989"/>
              <a:gd name="connsiteY7803" fmla="*/ 491277 h 3311526"/>
              <a:gd name="connsiteX7804" fmla="*/ 4773459 w 12191989"/>
              <a:gd name="connsiteY7804" fmla="*/ 489689 h 3311526"/>
              <a:gd name="connsiteX7805" fmla="*/ 4771873 w 12191989"/>
              <a:gd name="connsiteY7805" fmla="*/ 489292 h 3311526"/>
              <a:gd name="connsiteX7806" fmla="*/ 4770286 w 12191989"/>
              <a:gd name="connsiteY7806" fmla="*/ 488896 h 3311526"/>
              <a:gd name="connsiteX7807" fmla="*/ 4768697 w 12191989"/>
              <a:gd name="connsiteY7807" fmla="*/ 488896 h 3311526"/>
              <a:gd name="connsiteX7808" fmla="*/ 4767110 w 12191989"/>
              <a:gd name="connsiteY7808" fmla="*/ 489292 h 3311526"/>
              <a:gd name="connsiteX7809" fmla="*/ 4764333 w 12191989"/>
              <a:gd name="connsiteY7809" fmla="*/ 490880 h 3311526"/>
              <a:gd name="connsiteX7810" fmla="*/ 4761158 w 12191989"/>
              <a:gd name="connsiteY7810" fmla="*/ 494054 h 3311526"/>
              <a:gd name="connsiteX7811" fmla="*/ 4758776 w 12191989"/>
              <a:gd name="connsiteY7811" fmla="*/ 497626 h 3311526"/>
              <a:gd name="connsiteX7812" fmla="*/ 4756792 w 12191989"/>
              <a:gd name="connsiteY7812" fmla="*/ 501991 h 3311526"/>
              <a:gd name="connsiteX7813" fmla="*/ 4754411 w 12191989"/>
              <a:gd name="connsiteY7813" fmla="*/ 507150 h 3311526"/>
              <a:gd name="connsiteX7814" fmla="*/ 4753221 w 12191989"/>
              <a:gd name="connsiteY7814" fmla="*/ 512705 h 3311526"/>
              <a:gd name="connsiteX7815" fmla="*/ 4751632 w 12191989"/>
              <a:gd name="connsiteY7815" fmla="*/ 518658 h 3311526"/>
              <a:gd name="connsiteX7816" fmla="*/ 4750840 w 12191989"/>
              <a:gd name="connsiteY7816" fmla="*/ 525007 h 3311526"/>
              <a:gd name="connsiteX7817" fmla="*/ 4750840 w 12191989"/>
              <a:gd name="connsiteY7817" fmla="*/ 530959 h 3311526"/>
              <a:gd name="connsiteX7818" fmla="*/ 4751632 w 12191989"/>
              <a:gd name="connsiteY7818" fmla="*/ 536515 h 3311526"/>
              <a:gd name="connsiteX7819" fmla="*/ 4752426 w 12191989"/>
              <a:gd name="connsiteY7819" fmla="*/ 542070 h 3311526"/>
              <a:gd name="connsiteX7820" fmla="*/ 4755998 w 12191989"/>
              <a:gd name="connsiteY7820" fmla="*/ 538499 h 3311526"/>
              <a:gd name="connsiteX7821" fmla="*/ 4759173 w 12191989"/>
              <a:gd name="connsiteY7821" fmla="*/ 535324 h 3311526"/>
              <a:gd name="connsiteX7822" fmla="*/ 4762744 w 12191989"/>
              <a:gd name="connsiteY7822" fmla="*/ 532943 h 3311526"/>
              <a:gd name="connsiteX7823" fmla="*/ 4765920 w 12191989"/>
              <a:gd name="connsiteY7823" fmla="*/ 531356 h 3311526"/>
              <a:gd name="connsiteX7824" fmla="*/ 4769094 w 12191989"/>
              <a:gd name="connsiteY7824" fmla="*/ 529769 h 3311526"/>
              <a:gd name="connsiteX7825" fmla="*/ 4772270 w 12191989"/>
              <a:gd name="connsiteY7825" fmla="*/ 528975 h 3311526"/>
              <a:gd name="connsiteX7826" fmla="*/ 4779016 w 12191989"/>
              <a:gd name="connsiteY7826" fmla="*/ 527785 h 3311526"/>
              <a:gd name="connsiteX7827" fmla="*/ 4785366 w 12191989"/>
              <a:gd name="connsiteY7827" fmla="*/ 527388 h 3311526"/>
              <a:gd name="connsiteX7828" fmla="*/ 4791715 w 12191989"/>
              <a:gd name="connsiteY7828" fmla="*/ 525800 h 3311526"/>
              <a:gd name="connsiteX7829" fmla="*/ 4795288 w 12191989"/>
              <a:gd name="connsiteY7829" fmla="*/ 525007 h 3311526"/>
              <a:gd name="connsiteX7830" fmla="*/ 4798066 w 12191989"/>
              <a:gd name="connsiteY7830" fmla="*/ 523816 h 3311526"/>
              <a:gd name="connsiteX7831" fmla="*/ 4801637 w 12191989"/>
              <a:gd name="connsiteY7831" fmla="*/ 521832 h 3311526"/>
              <a:gd name="connsiteX7832" fmla="*/ 4804811 w 12191989"/>
              <a:gd name="connsiteY7832" fmla="*/ 519451 h 3311526"/>
              <a:gd name="connsiteX7833" fmla="*/ 4803621 w 12191989"/>
              <a:gd name="connsiteY7833" fmla="*/ 509134 h 3311526"/>
              <a:gd name="connsiteX7834" fmla="*/ 4802826 w 12191989"/>
              <a:gd name="connsiteY7834" fmla="*/ 503578 h 3311526"/>
              <a:gd name="connsiteX7835" fmla="*/ 4801239 w 12191989"/>
              <a:gd name="connsiteY7835" fmla="*/ 498419 h 3311526"/>
              <a:gd name="connsiteX7836" fmla="*/ 4799255 w 12191989"/>
              <a:gd name="connsiteY7836" fmla="*/ 492864 h 3311526"/>
              <a:gd name="connsiteX7837" fmla="*/ 4797271 w 12191989"/>
              <a:gd name="connsiteY7837" fmla="*/ 487705 h 3311526"/>
              <a:gd name="connsiteX7838" fmla="*/ 4794493 w 12191989"/>
              <a:gd name="connsiteY7838" fmla="*/ 482149 h 3311526"/>
              <a:gd name="connsiteX7839" fmla="*/ 4790922 w 12191989"/>
              <a:gd name="connsiteY7839" fmla="*/ 476991 h 3311526"/>
              <a:gd name="connsiteX7840" fmla="*/ 4793700 w 12191989"/>
              <a:gd name="connsiteY7840" fmla="*/ 471038 h 3311526"/>
              <a:gd name="connsiteX7841" fmla="*/ 4796873 w 12191989"/>
              <a:gd name="connsiteY7841" fmla="*/ 465880 h 3311526"/>
              <a:gd name="connsiteX7842" fmla="*/ 4799255 w 12191989"/>
              <a:gd name="connsiteY7842" fmla="*/ 462308 h 3311526"/>
              <a:gd name="connsiteX7843" fmla="*/ 4801637 w 12191989"/>
              <a:gd name="connsiteY7843" fmla="*/ 459530 h 3311526"/>
              <a:gd name="connsiteX7844" fmla="*/ 4804415 w 12191989"/>
              <a:gd name="connsiteY7844" fmla="*/ 457546 h 3311526"/>
              <a:gd name="connsiteX7845" fmla="*/ 4806795 w 12191989"/>
              <a:gd name="connsiteY7845" fmla="*/ 455959 h 3311526"/>
              <a:gd name="connsiteX7846" fmla="*/ 4809177 w 12191989"/>
              <a:gd name="connsiteY7846" fmla="*/ 454372 h 3311526"/>
              <a:gd name="connsiteX7847" fmla="*/ 4811954 w 12191989"/>
              <a:gd name="connsiteY7847" fmla="*/ 453975 h 3311526"/>
              <a:gd name="connsiteX7848" fmla="*/ 4817113 w 12191989"/>
              <a:gd name="connsiteY7848" fmla="*/ 453181 h 3311526"/>
              <a:gd name="connsiteX7849" fmla="*/ 4821876 w 12191989"/>
              <a:gd name="connsiteY7849" fmla="*/ 452387 h 3311526"/>
              <a:gd name="connsiteX7850" fmla="*/ 4825052 w 12191989"/>
              <a:gd name="connsiteY7850" fmla="*/ 451991 h 3311526"/>
              <a:gd name="connsiteX7851" fmla="*/ 4827431 w 12191989"/>
              <a:gd name="connsiteY7851" fmla="*/ 450403 h 3311526"/>
              <a:gd name="connsiteX7852" fmla="*/ 4830209 w 12191989"/>
              <a:gd name="connsiteY7852" fmla="*/ 448816 h 3311526"/>
              <a:gd name="connsiteX7853" fmla="*/ 4832589 w 12191989"/>
              <a:gd name="connsiteY7853" fmla="*/ 446435 h 3311526"/>
              <a:gd name="connsiteX7854" fmla="*/ 4835370 w 12191989"/>
              <a:gd name="connsiteY7854" fmla="*/ 449610 h 3311526"/>
              <a:gd name="connsiteX7855" fmla="*/ 4836559 w 12191989"/>
              <a:gd name="connsiteY7855" fmla="*/ 452784 h 3311526"/>
              <a:gd name="connsiteX7856" fmla="*/ 4838146 w 12191989"/>
              <a:gd name="connsiteY7856" fmla="*/ 455959 h 3311526"/>
              <a:gd name="connsiteX7857" fmla="*/ 4839340 w 12191989"/>
              <a:gd name="connsiteY7857" fmla="*/ 458737 h 3311526"/>
              <a:gd name="connsiteX7858" fmla="*/ 4840926 w 12191989"/>
              <a:gd name="connsiteY7858" fmla="*/ 465086 h 3311526"/>
              <a:gd name="connsiteX7859" fmla="*/ 4840926 w 12191989"/>
              <a:gd name="connsiteY7859" fmla="*/ 471038 h 3311526"/>
              <a:gd name="connsiteX7860" fmla="*/ 4840926 w 12191989"/>
              <a:gd name="connsiteY7860" fmla="*/ 483340 h 3311526"/>
              <a:gd name="connsiteX7861" fmla="*/ 4840926 w 12191989"/>
              <a:gd name="connsiteY7861" fmla="*/ 489292 h 3311526"/>
              <a:gd name="connsiteX7862" fmla="*/ 4842514 w 12191989"/>
              <a:gd name="connsiteY7862" fmla="*/ 495642 h 3311526"/>
              <a:gd name="connsiteX7863" fmla="*/ 4844894 w 12191989"/>
              <a:gd name="connsiteY7863" fmla="*/ 490880 h 3311526"/>
              <a:gd name="connsiteX7864" fmla="*/ 4848069 w 12191989"/>
              <a:gd name="connsiteY7864" fmla="*/ 486911 h 3311526"/>
              <a:gd name="connsiteX7865" fmla="*/ 4850847 w 12191989"/>
              <a:gd name="connsiteY7865" fmla="*/ 483737 h 3311526"/>
              <a:gd name="connsiteX7866" fmla="*/ 4854021 w 12191989"/>
              <a:gd name="connsiteY7866" fmla="*/ 480562 h 3311526"/>
              <a:gd name="connsiteX7867" fmla="*/ 4857197 w 12191989"/>
              <a:gd name="connsiteY7867" fmla="*/ 478578 h 3311526"/>
              <a:gd name="connsiteX7868" fmla="*/ 4859973 w 12191989"/>
              <a:gd name="connsiteY7868" fmla="*/ 476594 h 3311526"/>
              <a:gd name="connsiteX7869" fmla="*/ 4863546 w 12191989"/>
              <a:gd name="connsiteY7869" fmla="*/ 475007 h 3311526"/>
              <a:gd name="connsiteX7870" fmla="*/ 4866720 w 12191989"/>
              <a:gd name="connsiteY7870" fmla="*/ 473816 h 3311526"/>
              <a:gd name="connsiteX7871" fmla="*/ 4873862 w 12191989"/>
              <a:gd name="connsiteY7871" fmla="*/ 472229 h 3311526"/>
              <a:gd name="connsiteX7872" fmla="*/ 4881006 w 12191989"/>
              <a:gd name="connsiteY7872" fmla="*/ 471435 h 3311526"/>
              <a:gd name="connsiteX7873" fmla="*/ 4888150 w 12191989"/>
              <a:gd name="connsiteY7873" fmla="*/ 471435 h 3311526"/>
              <a:gd name="connsiteX7874" fmla="*/ 4895295 w 12191989"/>
              <a:gd name="connsiteY7874" fmla="*/ 472229 h 3311526"/>
              <a:gd name="connsiteX7875" fmla="*/ 4902041 w 12191989"/>
              <a:gd name="connsiteY7875" fmla="*/ 472626 h 3311526"/>
              <a:gd name="connsiteX7876" fmla="*/ 4909185 w 12191989"/>
              <a:gd name="connsiteY7876" fmla="*/ 472626 h 3311526"/>
              <a:gd name="connsiteX7877" fmla="*/ 4916329 w 12191989"/>
              <a:gd name="connsiteY7877" fmla="*/ 472229 h 3311526"/>
              <a:gd name="connsiteX7878" fmla="*/ 4923076 w 12191989"/>
              <a:gd name="connsiteY7878" fmla="*/ 470642 h 3311526"/>
              <a:gd name="connsiteX7879" fmla="*/ 4926647 w 12191989"/>
              <a:gd name="connsiteY7879" fmla="*/ 469451 h 3311526"/>
              <a:gd name="connsiteX7880" fmla="*/ 4929425 w 12191989"/>
              <a:gd name="connsiteY7880" fmla="*/ 467864 h 3311526"/>
              <a:gd name="connsiteX7881" fmla="*/ 4932601 w 12191989"/>
              <a:gd name="connsiteY7881" fmla="*/ 465880 h 3311526"/>
              <a:gd name="connsiteX7882" fmla="*/ 4935775 w 12191989"/>
              <a:gd name="connsiteY7882" fmla="*/ 463895 h 3311526"/>
              <a:gd name="connsiteX7883" fmla="*/ 4938553 w 12191989"/>
              <a:gd name="connsiteY7883" fmla="*/ 461514 h 3311526"/>
              <a:gd name="connsiteX7884" fmla="*/ 4941332 w 12191989"/>
              <a:gd name="connsiteY7884" fmla="*/ 457943 h 3311526"/>
              <a:gd name="connsiteX7885" fmla="*/ 4944506 w 12191989"/>
              <a:gd name="connsiteY7885" fmla="*/ 454372 h 3311526"/>
              <a:gd name="connsiteX7886" fmla="*/ 4946889 w 12191989"/>
              <a:gd name="connsiteY7886" fmla="*/ 449610 h 3311526"/>
              <a:gd name="connsiteX7887" fmla="*/ 4947284 w 12191989"/>
              <a:gd name="connsiteY7887" fmla="*/ 457546 h 3311526"/>
              <a:gd name="connsiteX7888" fmla="*/ 4946889 w 12191989"/>
              <a:gd name="connsiteY7888" fmla="*/ 465483 h 3311526"/>
              <a:gd name="connsiteX7889" fmla="*/ 4946493 w 12191989"/>
              <a:gd name="connsiteY7889" fmla="*/ 473022 h 3311526"/>
              <a:gd name="connsiteX7890" fmla="*/ 4944903 w 12191989"/>
              <a:gd name="connsiteY7890" fmla="*/ 480562 h 3311526"/>
              <a:gd name="connsiteX7891" fmla="*/ 4942124 w 12191989"/>
              <a:gd name="connsiteY7891" fmla="*/ 496038 h 3311526"/>
              <a:gd name="connsiteX7892" fmla="*/ 4941332 w 12191989"/>
              <a:gd name="connsiteY7892" fmla="*/ 503578 h 3311526"/>
              <a:gd name="connsiteX7893" fmla="*/ 4941332 w 12191989"/>
              <a:gd name="connsiteY7893" fmla="*/ 511118 h 3311526"/>
              <a:gd name="connsiteX7894" fmla="*/ 4945300 w 12191989"/>
              <a:gd name="connsiteY7894" fmla="*/ 513102 h 3311526"/>
              <a:gd name="connsiteX7895" fmla="*/ 4947284 w 12191989"/>
              <a:gd name="connsiteY7895" fmla="*/ 513102 h 3311526"/>
              <a:gd name="connsiteX7896" fmla="*/ 4948871 w 12191989"/>
              <a:gd name="connsiteY7896" fmla="*/ 513102 h 3311526"/>
              <a:gd name="connsiteX7897" fmla="*/ 4950064 w 12191989"/>
              <a:gd name="connsiteY7897" fmla="*/ 513102 h 3311526"/>
              <a:gd name="connsiteX7898" fmla="*/ 4951252 w 12191989"/>
              <a:gd name="connsiteY7898" fmla="*/ 512705 h 3311526"/>
              <a:gd name="connsiteX7899" fmla="*/ 4953637 w 12191989"/>
              <a:gd name="connsiteY7899" fmla="*/ 510721 h 3311526"/>
              <a:gd name="connsiteX7900" fmla="*/ 4954825 w 12191989"/>
              <a:gd name="connsiteY7900" fmla="*/ 507546 h 3311526"/>
              <a:gd name="connsiteX7901" fmla="*/ 4956015 w 12191989"/>
              <a:gd name="connsiteY7901" fmla="*/ 504769 h 3311526"/>
              <a:gd name="connsiteX7902" fmla="*/ 4957604 w 12191989"/>
              <a:gd name="connsiteY7902" fmla="*/ 496435 h 3311526"/>
              <a:gd name="connsiteX7903" fmla="*/ 4959191 w 12191989"/>
              <a:gd name="connsiteY7903" fmla="*/ 489292 h 3311526"/>
              <a:gd name="connsiteX7904" fmla="*/ 4959986 w 12191989"/>
              <a:gd name="connsiteY7904" fmla="*/ 486515 h 3311526"/>
              <a:gd name="connsiteX7905" fmla="*/ 4961572 w 12191989"/>
              <a:gd name="connsiteY7905" fmla="*/ 483737 h 3311526"/>
              <a:gd name="connsiteX7906" fmla="*/ 4963159 w 12191989"/>
              <a:gd name="connsiteY7906" fmla="*/ 482943 h 3311526"/>
              <a:gd name="connsiteX7907" fmla="*/ 4963953 w 12191989"/>
              <a:gd name="connsiteY7907" fmla="*/ 482149 h 3311526"/>
              <a:gd name="connsiteX7908" fmla="*/ 4965143 w 12191989"/>
              <a:gd name="connsiteY7908" fmla="*/ 482149 h 3311526"/>
              <a:gd name="connsiteX7909" fmla="*/ 4968319 w 12191989"/>
              <a:gd name="connsiteY7909" fmla="*/ 483737 h 3311526"/>
              <a:gd name="connsiteX7910" fmla="*/ 4971890 w 12191989"/>
              <a:gd name="connsiteY7910" fmla="*/ 486515 h 3311526"/>
              <a:gd name="connsiteX7911" fmla="*/ 4968716 w 12191989"/>
              <a:gd name="connsiteY7911" fmla="*/ 492864 h 3311526"/>
              <a:gd name="connsiteX7912" fmla="*/ 4967524 w 12191989"/>
              <a:gd name="connsiteY7912" fmla="*/ 496435 h 3311526"/>
              <a:gd name="connsiteX7913" fmla="*/ 4966732 w 12191989"/>
              <a:gd name="connsiteY7913" fmla="*/ 500007 h 3311526"/>
              <a:gd name="connsiteX7914" fmla="*/ 4966732 w 12191989"/>
              <a:gd name="connsiteY7914" fmla="*/ 503181 h 3311526"/>
              <a:gd name="connsiteX7915" fmla="*/ 4967130 w 12191989"/>
              <a:gd name="connsiteY7915" fmla="*/ 506753 h 3311526"/>
              <a:gd name="connsiteX7916" fmla="*/ 4968716 w 12191989"/>
              <a:gd name="connsiteY7916" fmla="*/ 510324 h 3311526"/>
              <a:gd name="connsiteX7917" fmla="*/ 4970701 w 12191989"/>
              <a:gd name="connsiteY7917" fmla="*/ 513896 h 3311526"/>
              <a:gd name="connsiteX7918" fmla="*/ 4977447 w 12191989"/>
              <a:gd name="connsiteY7918" fmla="*/ 506753 h 3311526"/>
              <a:gd name="connsiteX7919" fmla="*/ 4981416 w 12191989"/>
              <a:gd name="connsiteY7919" fmla="*/ 502388 h 3311526"/>
              <a:gd name="connsiteX7920" fmla="*/ 4984989 w 12191989"/>
              <a:gd name="connsiteY7920" fmla="*/ 498419 h 3311526"/>
              <a:gd name="connsiteX7921" fmla="*/ 4987767 w 12191989"/>
              <a:gd name="connsiteY7921" fmla="*/ 493261 h 3311526"/>
              <a:gd name="connsiteX7922" fmla="*/ 4990941 w 12191989"/>
              <a:gd name="connsiteY7922" fmla="*/ 487705 h 3311526"/>
              <a:gd name="connsiteX7923" fmla="*/ 4992925 w 12191989"/>
              <a:gd name="connsiteY7923" fmla="*/ 481753 h 3311526"/>
              <a:gd name="connsiteX7924" fmla="*/ 4993719 w 12191989"/>
              <a:gd name="connsiteY7924" fmla="*/ 478181 h 3311526"/>
              <a:gd name="connsiteX7925" fmla="*/ 4994116 w 12191989"/>
              <a:gd name="connsiteY7925" fmla="*/ 474610 h 3311526"/>
              <a:gd name="connsiteX7926" fmla="*/ 4985386 w 12191989"/>
              <a:gd name="connsiteY7926" fmla="*/ 474213 h 3311526"/>
              <a:gd name="connsiteX7927" fmla="*/ 4977447 w 12191989"/>
              <a:gd name="connsiteY7927" fmla="*/ 472626 h 3311526"/>
              <a:gd name="connsiteX7928" fmla="*/ 4973082 w 12191989"/>
              <a:gd name="connsiteY7928" fmla="*/ 471038 h 3311526"/>
              <a:gd name="connsiteX7929" fmla="*/ 4969113 w 12191989"/>
              <a:gd name="connsiteY7929" fmla="*/ 469451 h 3311526"/>
              <a:gd name="connsiteX7930" fmla="*/ 4965143 w 12191989"/>
              <a:gd name="connsiteY7930" fmla="*/ 467467 h 3311526"/>
              <a:gd name="connsiteX7931" fmla="*/ 4961175 w 12191989"/>
              <a:gd name="connsiteY7931" fmla="*/ 465086 h 3311526"/>
              <a:gd name="connsiteX7932" fmla="*/ 4963159 w 12191989"/>
              <a:gd name="connsiteY7932" fmla="*/ 459927 h 3311526"/>
              <a:gd name="connsiteX7933" fmla="*/ 4963557 w 12191989"/>
              <a:gd name="connsiteY7933" fmla="*/ 454768 h 3311526"/>
              <a:gd name="connsiteX7934" fmla="*/ 4963953 w 12191989"/>
              <a:gd name="connsiteY7934" fmla="*/ 449610 h 3311526"/>
              <a:gd name="connsiteX7935" fmla="*/ 4963557 w 12191989"/>
              <a:gd name="connsiteY7935" fmla="*/ 444848 h 3311526"/>
              <a:gd name="connsiteX7936" fmla="*/ 4961969 w 12191989"/>
              <a:gd name="connsiteY7936" fmla="*/ 439292 h 3311526"/>
              <a:gd name="connsiteX7937" fmla="*/ 4960383 w 12191989"/>
              <a:gd name="connsiteY7937" fmla="*/ 434133 h 3311526"/>
              <a:gd name="connsiteX7938" fmla="*/ 4957999 w 12191989"/>
              <a:gd name="connsiteY7938" fmla="*/ 428578 h 3311526"/>
              <a:gd name="connsiteX7939" fmla="*/ 4954825 w 12191989"/>
              <a:gd name="connsiteY7939" fmla="*/ 423419 h 3311526"/>
              <a:gd name="connsiteX7940" fmla="*/ 4959588 w 12191989"/>
              <a:gd name="connsiteY7940" fmla="*/ 421435 h 3311526"/>
              <a:gd name="connsiteX7941" fmla="*/ 4963953 w 12191989"/>
              <a:gd name="connsiteY7941" fmla="*/ 420244 h 3311526"/>
              <a:gd name="connsiteX7942" fmla="*/ 4968716 w 12191989"/>
              <a:gd name="connsiteY7942" fmla="*/ 419848 h 3311526"/>
              <a:gd name="connsiteX7943" fmla="*/ 4973082 w 12191989"/>
              <a:gd name="connsiteY7943" fmla="*/ 419451 h 3311526"/>
              <a:gd name="connsiteX7944" fmla="*/ 4977845 w 12191989"/>
              <a:gd name="connsiteY7944" fmla="*/ 419848 h 3311526"/>
              <a:gd name="connsiteX7945" fmla="*/ 4982210 w 12191989"/>
              <a:gd name="connsiteY7945" fmla="*/ 420244 h 3311526"/>
              <a:gd name="connsiteX7946" fmla="*/ 4991338 w 12191989"/>
              <a:gd name="connsiteY7946" fmla="*/ 421832 h 3311526"/>
              <a:gd name="connsiteX7947" fmla="*/ 5009594 w 12191989"/>
              <a:gd name="connsiteY7947" fmla="*/ 426991 h 3311526"/>
              <a:gd name="connsiteX7948" fmla="*/ 5019517 w 12191989"/>
              <a:gd name="connsiteY7948" fmla="*/ 428975 h 3311526"/>
              <a:gd name="connsiteX7949" fmla="*/ 5023882 w 12191989"/>
              <a:gd name="connsiteY7949" fmla="*/ 429372 h 3311526"/>
              <a:gd name="connsiteX7950" fmla="*/ 5028645 w 12191989"/>
              <a:gd name="connsiteY7950" fmla="*/ 430165 h 3311526"/>
              <a:gd name="connsiteX7951" fmla="*/ 5032216 w 12191989"/>
              <a:gd name="connsiteY7951" fmla="*/ 425800 h 3311526"/>
              <a:gd name="connsiteX7952" fmla="*/ 5034995 w 12191989"/>
              <a:gd name="connsiteY7952" fmla="*/ 421832 h 3311526"/>
              <a:gd name="connsiteX7953" fmla="*/ 5037773 w 12191989"/>
              <a:gd name="connsiteY7953" fmla="*/ 417864 h 3311526"/>
              <a:gd name="connsiteX7954" fmla="*/ 5039360 w 12191989"/>
              <a:gd name="connsiteY7954" fmla="*/ 413895 h 3311526"/>
              <a:gd name="connsiteX7955" fmla="*/ 5040549 w 12191989"/>
              <a:gd name="connsiteY7955" fmla="*/ 409530 h 3311526"/>
              <a:gd name="connsiteX7956" fmla="*/ 5041346 w 12191989"/>
              <a:gd name="connsiteY7956" fmla="*/ 405165 h 3311526"/>
              <a:gd name="connsiteX7957" fmla="*/ 5041741 w 12191989"/>
              <a:gd name="connsiteY7957" fmla="*/ 401197 h 3311526"/>
              <a:gd name="connsiteX7958" fmla="*/ 5041346 w 12191989"/>
              <a:gd name="connsiteY7958" fmla="*/ 396435 h 3311526"/>
              <a:gd name="connsiteX7959" fmla="*/ 5040549 w 12191989"/>
              <a:gd name="connsiteY7959" fmla="*/ 388101 h 3311526"/>
              <a:gd name="connsiteX7960" fmla="*/ 5039360 w 12191989"/>
              <a:gd name="connsiteY7960" fmla="*/ 379371 h 3311526"/>
              <a:gd name="connsiteX7961" fmla="*/ 5038170 w 12191989"/>
              <a:gd name="connsiteY7961" fmla="*/ 370641 h 3311526"/>
              <a:gd name="connsiteX7962" fmla="*/ 5037773 w 12191989"/>
              <a:gd name="connsiteY7962" fmla="*/ 361911 h 3311526"/>
              <a:gd name="connsiteX7963" fmla="*/ 5041346 w 12191989"/>
              <a:gd name="connsiteY7963" fmla="*/ 366276 h 3311526"/>
              <a:gd name="connsiteX7964" fmla="*/ 5044122 w 12191989"/>
              <a:gd name="connsiteY7964" fmla="*/ 370244 h 3311526"/>
              <a:gd name="connsiteX7965" fmla="*/ 5046107 w 12191989"/>
              <a:gd name="connsiteY7965" fmla="*/ 373022 h 3311526"/>
              <a:gd name="connsiteX7966" fmla="*/ 5048488 w 12191989"/>
              <a:gd name="connsiteY7966" fmla="*/ 376197 h 3311526"/>
              <a:gd name="connsiteX7967" fmla="*/ 5049283 w 12191989"/>
              <a:gd name="connsiteY7967" fmla="*/ 379371 h 3311526"/>
              <a:gd name="connsiteX7968" fmla="*/ 5049677 w 12191989"/>
              <a:gd name="connsiteY7968" fmla="*/ 381752 h 3311526"/>
              <a:gd name="connsiteX7969" fmla="*/ 5050472 w 12191989"/>
              <a:gd name="connsiteY7969" fmla="*/ 386911 h 3311526"/>
              <a:gd name="connsiteX7970" fmla="*/ 5050870 w 12191989"/>
              <a:gd name="connsiteY7970" fmla="*/ 392467 h 3311526"/>
              <a:gd name="connsiteX7971" fmla="*/ 5052061 w 12191989"/>
              <a:gd name="connsiteY7971" fmla="*/ 399213 h 3311526"/>
              <a:gd name="connsiteX7972" fmla="*/ 5052456 w 12191989"/>
              <a:gd name="connsiteY7972" fmla="*/ 403181 h 3311526"/>
              <a:gd name="connsiteX7973" fmla="*/ 5054045 w 12191989"/>
              <a:gd name="connsiteY7973" fmla="*/ 407546 h 3311526"/>
              <a:gd name="connsiteX7974" fmla="*/ 5055236 w 12191989"/>
              <a:gd name="connsiteY7974" fmla="*/ 412705 h 3311526"/>
              <a:gd name="connsiteX7975" fmla="*/ 5058014 w 12191989"/>
              <a:gd name="connsiteY7975" fmla="*/ 419054 h 3311526"/>
              <a:gd name="connsiteX7976" fmla="*/ 5052061 w 12191989"/>
              <a:gd name="connsiteY7976" fmla="*/ 427387 h 3311526"/>
              <a:gd name="connsiteX7977" fmla="*/ 5046107 w 12191989"/>
              <a:gd name="connsiteY7977" fmla="*/ 434133 h 3311526"/>
              <a:gd name="connsiteX7978" fmla="*/ 5041346 w 12191989"/>
              <a:gd name="connsiteY7978" fmla="*/ 439689 h 3311526"/>
              <a:gd name="connsiteX7979" fmla="*/ 5036184 w 12191989"/>
              <a:gd name="connsiteY7979" fmla="*/ 443260 h 3311526"/>
              <a:gd name="connsiteX7980" fmla="*/ 5031424 w 12191989"/>
              <a:gd name="connsiteY7980" fmla="*/ 446435 h 3311526"/>
              <a:gd name="connsiteX7981" fmla="*/ 5027056 w 12191989"/>
              <a:gd name="connsiteY7981" fmla="*/ 448419 h 3311526"/>
              <a:gd name="connsiteX7982" fmla="*/ 5022293 w 12191989"/>
              <a:gd name="connsiteY7982" fmla="*/ 449213 h 3311526"/>
              <a:gd name="connsiteX7983" fmla="*/ 5018326 w 12191989"/>
              <a:gd name="connsiteY7983" fmla="*/ 449610 h 3311526"/>
              <a:gd name="connsiteX7984" fmla="*/ 5014357 w 12191989"/>
              <a:gd name="connsiteY7984" fmla="*/ 449610 h 3311526"/>
              <a:gd name="connsiteX7985" fmla="*/ 5009594 w 12191989"/>
              <a:gd name="connsiteY7985" fmla="*/ 449610 h 3311526"/>
              <a:gd name="connsiteX7986" fmla="*/ 5001658 w 12191989"/>
              <a:gd name="connsiteY7986" fmla="*/ 449213 h 3311526"/>
              <a:gd name="connsiteX7987" fmla="*/ 4997687 w 12191989"/>
              <a:gd name="connsiteY7987" fmla="*/ 449213 h 3311526"/>
              <a:gd name="connsiteX7988" fmla="*/ 4992925 w 12191989"/>
              <a:gd name="connsiteY7988" fmla="*/ 449610 h 3311526"/>
              <a:gd name="connsiteX7989" fmla="*/ 4988560 w 12191989"/>
              <a:gd name="connsiteY7989" fmla="*/ 451197 h 3311526"/>
              <a:gd name="connsiteX7990" fmla="*/ 4983399 w 12191989"/>
              <a:gd name="connsiteY7990" fmla="*/ 453181 h 3311526"/>
              <a:gd name="connsiteX7991" fmla="*/ 4988956 w 12191989"/>
              <a:gd name="connsiteY7991" fmla="*/ 459530 h 3311526"/>
              <a:gd name="connsiteX7992" fmla="*/ 4992925 w 12191989"/>
              <a:gd name="connsiteY7992" fmla="*/ 465086 h 3311526"/>
              <a:gd name="connsiteX7993" fmla="*/ 4996100 w 12191989"/>
              <a:gd name="connsiteY7993" fmla="*/ 470245 h 3311526"/>
              <a:gd name="connsiteX7994" fmla="*/ 4998085 w 12191989"/>
              <a:gd name="connsiteY7994" fmla="*/ 475007 h 3311526"/>
              <a:gd name="connsiteX7995" fmla="*/ 5000467 w 12191989"/>
              <a:gd name="connsiteY7995" fmla="*/ 480165 h 3311526"/>
              <a:gd name="connsiteX7996" fmla="*/ 5003245 w 12191989"/>
              <a:gd name="connsiteY7996" fmla="*/ 485324 h 3311526"/>
              <a:gd name="connsiteX7997" fmla="*/ 5006816 w 12191989"/>
              <a:gd name="connsiteY7997" fmla="*/ 490880 h 3311526"/>
              <a:gd name="connsiteX7998" fmla="*/ 5011975 w 12191989"/>
              <a:gd name="connsiteY7998" fmla="*/ 496832 h 3311526"/>
              <a:gd name="connsiteX7999" fmla="*/ 5010786 w 12191989"/>
              <a:gd name="connsiteY7999" fmla="*/ 503181 h 3311526"/>
              <a:gd name="connsiteX8000" fmla="*/ 5009594 w 12191989"/>
              <a:gd name="connsiteY8000" fmla="*/ 508737 h 3311526"/>
              <a:gd name="connsiteX8001" fmla="*/ 5007213 w 12191989"/>
              <a:gd name="connsiteY8001" fmla="*/ 517864 h 3311526"/>
              <a:gd name="connsiteX8002" fmla="*/ 5004831 w 12191989"/>
              <a:gd name="connsiteY8002" fmla="*/ 525007 h 3311526"/>
              <a:gd name="connsiteX8003" fmla="*/ 5002053 w 12191989"/>
              <a:gd name="connsiteY8003" fmla="*/ 532150 h 3311526"/>
              <a:gd name="connsiteX8004" fmla="*/ 4999671 w 12191989"/>
              <a:gd name="connsiteY8004" fmla="*/ 538896 h 3311526"/>
              <a:gd name="connsiteX8005" fmla="*/ 4999277 w 12191989"/>
              <a:gd name="connsiteY8005" fmla="*/ 543261 h 3311526"/>
              <a:gd name="connsiteX8006" fmla="*/ 4998085 w 12191989"/>
              <a:gd name="connsiteY8006" fmla="*/ 547229 h 3311526"/>
              <a:gd name="connsiteX8007" fmla="*/ 4998085 w 12191989"/>
              <a:gd name="connsiteY8007" fmla="*/ 552388 h 3311526"/>
              <a:gd name="connsiteX8008" fmla="*/ 4997687 w 12191989"/>
              <a:gd name="connsiteY8008" fmla="*/ 557943 h 3311526"/>
              <a:gd name="connsiteX8009" fmla="*/ 4998085 w 12191989"/>
              <a:gd name="connsiteY8009" fmla="*/ 563896 h 3311526"/>
              <a:gd name="connsiteX8010" fmla="*/ 4998482 w 12191989"/>
              <a:gd name="connsiteY8010" fmla="*/ 571436 h 3311526"/>
              <a:gd name="connsiteX8011" fmla="*/ 4996896 w 12191989"/>
              <a:gd name="connsiteY8011" fmla="*/ 568658 h 3311526"/>
              <a:gd name="connsiteX8012" fmla="*/ 4994909 w 12191989"/>
              <a:gd name="connsiteY8012" fmla="*/ 566277 h 3311526"/>
              <a:gd name="connsiteX8013" fmla="*/ 4992925 w 12191989"/>
              <a:gd name="connsiteY8013" fmla="*/ 565483 h 3311526"/>
              <a:gd name="connsiteX8014" fmla="*/ 4990545 w 12191989"/>
              <a:gd name="connsiteY8014" fmla="*/ 565086 h 3311526"/>
              <a:gd name="connsiteX8015" fmla="*/ 4987767 w 12191989"/>
              <a:gd name="connsiteY8015" fmla="*/ 565086 h 3311526"/>
              <a:gd name="connsiteX8016" fmla="*/ 4984989 w 12191989"/>
              <a:gd name="connsiteY8016" fmla="*/ 565483 h 3311526"/>
              <a:gd name="connsiteX8017" fmla="*/ 4982210 w 12191989"/>
              <a:gd name="connsiteY8017" fmla="*/ 566277 h 3311526"/>
              <a:gd name="connsiteX8018" fmla="*/ 4979431 w 12191989"/>
              <a:gd name="connsiteY8018" fmla="*/ 567467 h 3311526"/>
              <a:gd name="connsiteX8019" fmla="*/ 4974668 w 12191989"/>
              <a:gd name="connsiteY8019" fmla="*/ 571039 h 3311526"/>
              <a:gd name="connsiteX8020" fmla="*/ 4972684 w 12191989"/>
              <a:gd name="connsiteY8020" fmla="*/ 573023 h 3311526"/>
              <a:gd name="connsiteX8021" fmla="*/ 4970701 w 12191989"/>
              <a:gd name="connsiteY8021" fmla="*/ 575007 h 3311526"/>
              <a:gd name="connsiteX8022" fmla="*/ 4969509 w 12191989"/>
              <a:gd name="connsiteY8022" fmla="*/ 576991 h 3311526"/>
              <a:gd name="connsiteX8023" fmla="*/ 4968716 w 12191989"/>
              <a:gd name="connsiteY8023" fmla="*/ 578975 h 3311526"/>
              <a:gd name="connsiteX8024" fmla="*/ 4968716 w 12191989"/>
              <a:gd name="connsiteY8024" fmla="*/ 580563 h 3311526"/>
              <a:gd name="connsiteX8025" fmla="*/ 4969113 w 12191989"/>
              <a:gd name="connsiteY8025" fmla="*/ 582150 h 3311526"/>
              <a:gd name="connsiteX8026" fmla="*/ 4971890 w 12191989"/>
              <a:gd name="connsiteY8026" fmla="*/ 588102 h 3311526"/>
              <a:gd name="connsiteX8027" fmla="*/ 4973082 w 12191989"/>
              <a:gd name="connsiteY8027" fmla="*/ 590880 h 3311526"/>
              <a:gd name="connsiteX8028" fmla="*/ 4974668 w 12191989"/>
              <a:gd name="connsiteY8028" fmla="*/ 592467 h 3311526"/>
              <a:gd name="connsiteX8029" fmla="*/ 4976255 w 12191989"/>
              <a:gd name="connsiteY8029" fmla="*/ 593658 h 3311526"/>
              <a:gd name="connsiteX8030" fmla="*/ 4977845 w 12191989"/>
              <a:gd name="connsiteY8030" fmla="*/ 594848 h 3311526"/>
              <a:gd name="connsiteX8031" fmla="*/ 4979431 w 12191989"/>
              <a:gd name="connsiteY8031" fmla="*/ 596039 h 3311526"/>
              <a:gd name="connsiteX8032" fmla="*/ 4981416 w 12191989"/>
              <a:gd name="connsiteY8032" fmla="*/ 596436 h 3311526"/>
              <a:gd name="connsiteX8033" fmla="*/ 4983004 w 12191989"/>
              <a:gd name="connsiteY8033" fmla="*/ 596436 h 3311526"/>
              <a:gd name="connsiteX8034" fmla="*/ 4984989 w 12191989"/>
              <a:gd name="connsiteY8034" fmla="*/ 596436 h 3311526"/>
              <a:gd name="connsiteX8035" fmla="*/ 4988560 w 12191989"/>
              <a:gd name="connsiteY8035" fmla="*/ 594848 h 3311526"/>
              <a:gd name="connsiteX8036" fmla="*/ 4992130 w 12191989"/>
              <a:gd name="connsiteY8036" fmla="*/ 592864 h 3311526"/>
              <a:gd name="connsiteX8037" fmla="*/ 4994909 w 12191989"/>
              <a:gd name="connsiteY8037" fmla="*/ 589293 h 3311526"/>
              <a:gd name="connsiteX8038" fmla="*/ 4998482 w 12191989"/>
              <a:gd name="connsiteY8038" fmla="*/ 585325 h 3311526"/>
              <a:gd name="connsiteX8039" fmla="*/ 5001260 w 12191989"/>
              <a:gd name="connsiteY8039" fmla="*/ 580563 h 3311526"/>
              <a:gd name="connsiteX8040" fmla="*/ 5003642 w 12191989"/>
              <a:gd name="connsiteY8040" fmla="*/ 575007 h 3311526"/>
              <a:gd name="connsiteX8041" fmla="*/ 5005626 w 12191989"/>
              <a:gd name="connsiteY8041" fmla="*/ 569451 h 3311526"/>
              <a:gd name="connsiteX8042" fmla="*/ 5007213 w 12191989"/>
              <a:gd name="connsiteY8042" fmla="*/ 563499 h 3311526"/>
              <a:gd name="connsiteX8043" fmla="*/ 5007611 w 12191989"/>
              <a:gd name="connsiteY8043" fmla="*/ 557150 h 3311526"/>
              <a:gd name="connsiteX8044" fmla="*/ 5007611 w 12191989"/>
              <a:gd name="connsiteY8044" fmla="*/ 550801 h 3311526"/>
              <a:gd name="connsiteX8045" fmla="*/ 5006816 w 12191989"/>
              <a:gd name="connsiteY8045" fmla="*/ 544451 h 3311526"/>
              <a:gd name="connsiteX8046" fmla="*/ 5008800 w 12191989"/>
              <a:gd name="connsiteY8046" fmla="*/ 549610 h 3311526"/>
              <a:gd name="connsiteX8047" fmla="*/ 5011184 w 12191989"/>
              <a:gd name="connsiteY8047" fmla="*/ 554372 h 3311526"/>
              <a:gd name="connsiteX8048" fmla="*/ 5013960 w 12191989"/>
              <a:gd name="connsiteY8048" fmla="*/ 557150 h 3311526"/>
              <a:gd name="connsiteX8049" fmla="*/ 5016738 w 12191989"/>
              <a:gd name="connsiteY8049" fmla="*/ 559531 h 3311526"/>
              <a:gd name="connsiteX8050" fmla="*/ 5019914 w 12191989"/>
              <a:gd name="connsiteY8050" fmla="*/ 560324 h 3311526"/>
              <a:gd name="connsiteX8051" fmla="*/ 5023088 w 12191989"/>
              <a:gd name="connsiteY8051" fmla="*/ 560324 h 3311526"/>
              <a:gd name="connsiteX8052" fmla="*/ 5026661 w 12191989"/>
              <a:gd name="connsiteY8052" fmla="*/ 559928 h 3311526"/>
              <a:gd name="connsiteX8053" fmla="*/ 5029437 w 12191989"/>
              <a:gd name="connsiteY8053" fmla="*/ 558737 h 3311526"/>
              <a:gd name="connsiteX8054" fmla="*/ 5032613 w 12191989"/>
              <a:gd name="connsiteY8054" fmla="*/ 556753 h 3311526"/>
              <a:gd name="connsiteX8055" fmla="*/ 5034995 w 12191989"/>
              <a:gd name="connsiteY8055" fmla="*/ 554769 h 3311526"/>
              <a:gd name="connsiteX8056" fmla="*/ 5037773 w 12191989"/>
              <a:gd name="connsiteY8056" fmla="*/ 551594 h 3311526"/>
              <a:gd name="connsiteX8057" fmla="*/ 5040154 w 12191989"/>
              <a:gd name="connsiteY8057" fmla="*/ 548816 h 3311526"/>
              <a:gd name="connsiteX8058" fmla="*/ 5041741 w 12191989"/>
              <a:gd name="connsiteY8058" fmla="*/ 545245 h 3311526"/>
              <a:gd name="connsiteX8059" fmla="*/ 5043328 w 12191989"/>
              <a:gd name="connsiteY8059" fmla="*/ 541674 h 3311526"/>
              <a:gd name="connsiteX8060" fmla="*/ 5043725 w 12191989"/>
              <a:gd name="connsiteY8060" fmla="*/ 538102 h 3311526"/>
              <a:gd name="connsiteX8061" fmla="*/ 5043725 w 12191989"/>
              <a:gd name="connsiteY8061" fmla="*/ 534531 h 3311526"/>
              <a:gd name="connsiteX8062" fmla="*/ 5042139 w 12191989"/>
              <a:gd name="connsiteY8062" fmla="*/ 529372 h 3311526"/>
              <a:gd name="connsiteX8063" fmla="*/ 5040549 w 12191989"/>
              <a:gd name="connsiteY8063" fmla="*/ 526197 h 3311526"/>
              <a:gd name="connsiteX8064" fmla="*/ 5039360 w 12191989"/>
              <a:gd name="connsiteY8064" fmla="*/ 524213 h 3311526"/>
              <a:gd name="connsiteX8065" fmla="*/ 5037773 w 12191989"/>
              <a:gd name="connsiteY8065" fmla="*/ 523420 h 3311526"/>
              <a:gd name="connsiteX8066" fmla="*/ 5036184 w 12191989"/>
              <a:gd name="connsiteY8066" fmla="*/ 523420 h 3311526"/>
              <a:gd name="connsiteX8067" fmla="*/ 5034599 w 12191989"/>
              <a:gd name="connsiteY8067" fmla="*/ 524213 h 3311526"/>
              <a:gd name="connsiteX8068" fmla="*/ 5031026 w 12191989"/>
              <a:gd name="connsiteY8068" fmla="*/ 526197 h 3311526"/>
              <a:gd name="connsiteX8069" fmla="*/ 5027851 w 12191989"/>
              <a:gd name="connsiteY8069" fmla="*/ 529372 h 3311526"/>
              <a:gd name="connsiteX8070" fmla="*/ 5026661 w 12191989"/>
              <a:gd name="connsiteY8070" fmla="*/ 530562 h 3311526"/>
              <a:gd name="connsiteX8071" fmla="*/ 5024280 w 12191989"/>
              <a:gd name="connsiteY8071" fmla="*/ 530959 h 3311526"/>
              <a:gd name="connsiteX8072" fmla="*/ 5023088 w 12191989"/>
              <a:gd name="connsiteY8072" fmla="*/ 530959 h 3311526"/>
              <a:gd name="connsiteX8073" fmla="*/ 5021501 w 12191989"/>
              <a:gd name="connsiteY8073" fmla="*/ 529769 h 3311526"/>
              <a:gd name="connsiteX8074" fmla="*/ 5019914 w 12191989"/>
              <a:gd name="connsiteY8074" fmla="*/ 528578 h 3311526"/>
              <a:gd name="connsiteX8075" fmla="*/ 5018326 w 12191989"/>
              <a:gd name="connsiteY8075" fmla="*/ 525007 h 3311526"/>
              <a:gd name="connsiteX8076" fmla="*/ 5019517 w 12191989"/>
              <a:gd name="connsiteY8076" fmla="*/ 521832 h 3311526"/>
              <a:gd name="connsiteX8077" fmla="*/ 5019914 w 12191989"/>
              <a:gd name="connsiteY8077" fmla="*/ 518261 h 3311526"/>
              <a:gd name="connsiteX8078" fmla="*/ 5019517 w 12191989"/>
              <a:gd name="connsiteY8078" fmla="*/ 514689 h 3311526"/>
              <a:gd name="connsiteX8079" fmla="*/ 5018326 w 12191989"/>
              <a:gd name="connsiteY8079" fmla="*/ 511118 h 3311526"/>
              <a:gd name="connsiteX8080" fmla="*/ 5017533 w 12191989"/>
              <a:gd name="connsiteY8080" fmla="*/ 507546 h 3311526"/>
              <a:gd name="connsiteX8081" fmla="*/ 5015151 w 12191989"/>
              <a:gd name="connsiteY8081" fmla="*/ 503975 h 3311526"/>
              <a:gd name="connsiteX8082" fmla="*/ 5011975 w 12191989"/>
              <a:gd name="connsiteY8082" fmla="*/ 496832 h 3311526"/>
              <a:gd name="connsiteX8083" fmla="*/ 5017533 w 12191989"/>
              <a:gd name="connsiteY8083" fmla="*/ 494054 h 3311526"/>
              <a:gd name="connsiteX8084" fmla="*/ 5023088 w 12191989"/>
              <a:gd name="connsiteY8084" fmla="*/ 491277 h 3311526"/>
              <a:gd name="connsiteX8085" fmla="*/ 5029042 w 12191989"/>
              <a:gd name="connsiteY8085" fmla="*/ 489689 h 3311526"/>
              <a:gd name="connsiteX8086" fmla="*/ 5034995 w 12191989"/>
              <a:gd name="connsiteY8086" fmla="*/ 488896 h 3311526"/>
              <a:gd name="connsiteX8087" fmla="*/ 5041346 w 12191989"/>
              <a:gd name="connsiteY8087" fmla="*/ 488499 h 3311526"/>
              <a:gd name="connsiteX8088" fmla="*/ 5047693 w 12191989"/>
              <a:gd name="connsiteY8088" fmla="*/ 488499 h 3311526"/>
              <a:gd name="connsiteX8089" fmla="*/ 5054045 w 12191989"/>
              <a:gd name="connsiteY8089" fmla="*/ 489292 h 3311526"/>
              <a:gd name="connsiteX8090" fmla="*/ 5060395 w 12191989"/>
              <a:gd name="connsiteY8090" fmla="*/ 490483 h 3311526"/>
              <a:gd name="connsiteX8091" fmla="*/ 5074285 w 12191989"/>
              <a:gd name="connsiteY8091" fmla="*/ 493261 h 3311526"/>
              <a:gd name="connsiteX8092" fmla="*/ 5087381 w 12191989"/>
              <a:gd name="connsiteY8092" fmla="*/ 496832 h 3311526"/>
              <a:gd name="connsiteX8093" fmla="*/ 5100477 w 12191989"/>
              <a:gd name="connsiteY8093" fmla="*/ 501197 h 3311526"/>
              <a:gd name="connsiteX8094" fmla="*/ 5113175 w 12191989"/>
              <a:gd name="connsiteY8094" fmla="*/ 504769 h 3311526"/>
              <a:gd name="connsiteX8095" fmla="*/ 5125479 w 12191989"/>
              <a:gd name="connsiteY8095" fmla="*/ 507150 h 3311526"/>
              <a:gd name="connsiteX8096" fmla="*/ 5131431 w 12191989"/>
              <a:gd name="connsiteY8096" fmla="*/ 507943 h 3311526"/>
              <a:gd name="connsiteX8097" fmla="*/ 5136987 w 12191989"/>
              <a:gd name="connsiteY8097" fmla="*/ 508737 h 3311526"/>
              <a:gd name="connsiteX8098" fmla="*/ 5142146 w 12191989"/>
              <a:gd name="connsiteY8098" fmla="*/ 507943 h 3311526"/>
              <a:gd name="connsiteX8099" fmla="*/ 5147304 w 12191989"/>
              <a:gd name="connsiteY8099" fmla="*/ 507546 h 3311526"/>
              <a:gd name="connsiteX8100" fmla="*/ 5151669 w 12191989"/>
              <a:gd name="connsiteY8100" fmla="*/ 505959 h 3311526"/>
              <a:gd name="connsiteX8101" fmla="*/ 5156432 w 12191989"/>
              <a:gd name="connsiteY8101" fmla="*/ 503975 h 3311526"/>
              <a:gd name="connsiteX8102" fmla="*/ 5160003 w 12191989"/>
              <a:gd name="connsiteY8102" fmla="*/ 501197 h 3311526"/>
              <a:gd name="connsiteX8103" fmla="*/ 5163576 w 12191989"/>
              <a:gd name="connsiteY8103" fmla="*/ 497626 h 3311526"/>
              <a:gd name="connsiteX8104" fmla="*/ 5166353 w 12191989"/>
              <a:gd name="connsiteY8104" fmla="*/ 492864 h 3311526"/>
              <a:gd name="connsiteX8105" fmla="*/ 5169529 w 12191989"/>
              <a:gd name="connsiteY8105" fmla="*/ 487308 h 3311526"/>
              <a:gd name="connsiteX8106" fmla="*/ 5171511 w 12191989"/>
              <a:gd name="connsiteY8106" fmla="*/ 480165 h 3311526"/>
              <a:gd name="connsiteX8107" fmla="*/ 5173100 w 12191989"/>
              <a:gd name="connsiteY8107" fmla="*/ 472626 h 3311526"/>
              <a:gd name="connsiteX8108" fmla="*/ 5174686 w 12191989"/>
              <a:gd name="connsiteY8108" fmla="*/ 463499 h 3311526"/>
              <a:gd name="connsiteX8109" fmla="*/ 5175084 w 12191989"/>
              <a:gd name="connsiteY8109" fmla="*/ 452784 h 3311526"/>
              <a:gd name="connsiteX8110" fmla="*/ 5174289 w 12191989"/>
              <a:gd name="connsiteY8110" fmla="*/ 455562 h 3311526"/>
              <a:gd name="connsiteX8111" fmla="*/ 5173100 w 12191989"/>
              <a:gd name="connsiteY8111" fmla="*/ 457546 h 3311526"/>
              <a:gd name="connsiteX8112" fmla="*/ 5171909 w 12191989"/>
              <a:gd name="connsiteY8112" fmla="*/ 458737 h 3311526"/>
              <a:gd name="connsiteX8113" fmla="*/ 5170718 w 12191989"/>
              <a:gd name="connsiteY8113" fmla="*/ 459927 h 3311526"/>
              <a:gd name="connsiteX8114" fmla="*/ 5169130 w 12191989"/>
              <a:gd name="connsiteY8114" fmla="*/ 460324 h 3311526"/>
              <a:gd name="connsiteX8115" fmla="*/ 5167542 w 12191989"/>
              <a:gd name="connsiteY8115" fmla="*/ 461118 h 3311526"/>
              <a:gd name="connsiteX8116" fmla="*/ 5165559 w 12191989"/>
              <a:gd name="connsiteY8116" fmla="*/ 461118 h 3311526"/>
              <a:gd name="connsiteX8117" fmla="*/ 5163971 w 12191989"/>
              <a:gd name="connsiteY8117" fmla="*/ 459927 h 3311526"/>
              <a:gd name="connsiteX8118" fmla="*/ 5162782 w 12191989"/>
              <a:gd name="connsiteY8118" fmla="*/ 459530 h 3311526"/>
              <a:gd name="connsiteX8119" fmla="*/ 5161590 w 12191989"/>
              <a:gd name="connsiteY8119" fmla="*/ 457943 h 3311526"/>
              <a:gd name="connsiteX8120" fmla="*/ 5160400 w 12191989"/>
              <a:gd name="connsiteY8120" fmla="*/ 456356 h 3311526"/>
              <a:gd name="connsiteX8121" fmla="*/ 5160003 w 12191989"/>
              <a:gd name="connsiteY8121" fmla="*/ 454372 h 3311526"/>
              <a:gd name="connsiteX8122" fmla="*/ 5159607 w 12191989"/>
              <a:gd name="connsiteY8122" fmla="*/ 451991 h 3311526"/>
              <a:gd name="connsiteX8123" fmla="*/ 5159607 w 12191989"/>
              <a:gd name="connsiteY8123" fmla="*/ 448816 h 3311526"/>
              <a:gd name="connsiteX8124" fmla="*/ 5160003 w 12191989"/>
              <a:gd name="connsiteY8124" fmla="*/ 445641 h 3311526"/>
              <a:gd name="connsiteX8125" fmla="*/ 5160400 w 12191989"/>
              <a:gd name="connsiteY8125" fmla="*/ 442070 h 3311526"/>
              <a:gd name="connsiteX8126" fmla="*/ 5163576 w 12191989"/>
              <a:gd name="connsiteY8126" fmla="*/ 441673 h 3311526"/>
              <a:gd name="connsiteX8127" fmla="*/ 5167542 w 12191989"/>
              <a:gd name="connsiteY8127" fmla="*/ 441673 h 3311526"/>
              <a:gd name="connsiteX8128" fmla="*/ 5171511 w 12191989"/>
              <a:gd name="connsiteY8128" fmla="*/ 442070 h 3311526"/>
              <a:gd name="connsiteX8129" fmla="*/ 5176274 w 12191989"/>
              <a:gd name="connsiteY8129" fmla="*/ 442070 h 3311526"/>
              <a:gd name="connsiteX8130" fmla="*/ 5180244 w 12191989"/>
              <a:gd name="connsiteY8130" fmla="*/ 441276 h 3311526"/>
              <a:gd name="connsiteX8131" fmla="*/ 5181830 w 12191989"/>
              <a:gd name="connsiteY8131" fmla="*/ 440086 h 3311526"/>
              <a:gd name="connsiteX8132" fmla="*/ 5182622 w 12191989"/>
              <a:gd name="connsiteY8132" fmla="*/ 439292 h 3311526"/>
              <a:gd name="connsiteX8133" fmla="*/ 5183815 w 12191989"/>
              <a:gd name="connsiteY8133" fmla="*/ 437705 h 3311526"/>
              <a:gd name="connsiteX8134" fmla="*/ 5184210 w 12191989"/>
              <a:gd name="connsiteY8134" fmla="*/ 435721 h 3311526"/>
              <a:gd name="connsiteX8135" fmla="*/ 5183815 w 12191989"/>
              <a:gd name="connsiteY8135" fmla="*/ 432943 h 3311526"/>
              <a:gd name="connsiteX8136" fmla="*/ 5183418 w 12191989"/>
              <a:gd name="connsiteY8136" fmla="*/ 430562 h 3311526"/>
              <a:gd name="connsiteX8137" fmla="*/ 5179845 w 12191989"/>
              <a:gd name="connsiteY8137" fmla="*/ 429372 h 3311526"/>
              <a:gd name="connsiteX8138" fmla="*/ 5176274 w 12191989"/>
              <a:gd name="connsiteY8138" fmla="*/ 428975 h 3311526"/>
              <a:gd name="connsiteX8139" fmla="*/ 5172701 w 12191989"/>
              <a:gd name="connsiteY8139" fmla="*/ 429372 h 3311526"/>
              <a:gd name="connsiteX8140" fmla="*/ 5169130 w 12191989"/>
              <a:gd name="connsiteY8140" fmla="*/ 430562 h 3311526"/>
              <a:gd name="connsiteX8141" fmla="*/ 5165559 w 12191989"/>
              <a:gd name="connsiteY8141" fmla="*/ 431356 h 3311526"/>
              <a:gd name="connsiteX8142" fmla="*/ 5161988 w 12191989"/>
              <a:gd name="connsiteY8142" fmla="*/ 433737 h 3311526"/>
              <a:gd name="connsiteX8143" fmla="*/ 5158814 w 12191989"/>
              <a:gd name="connsiteY8143" fmla="*/ 436118 h 3311526"/>
              <a:gd name="connsiteX8144" fmla="*/ 5155242 w 12191989"/>
              <a:gd name="connsiteY8144" fmla="*/ 439292 h 3311526"/>
              <a:gd name="connsiteX8145" fmla="*/ 5148098 w 12191989"/>
              <a:gd name="connsiteY8145" fmla="*/ 445641 h 3311526"/>
              <a:gd name="connsiteX8146" fmla="*/ 5141352 w 12191989"/>
              <a:gd name="connsiteY8146" fmla="*/ 453975 h 3311526"/>
              <a:gd name="connsiteX8147" fmla="*/ 5133416 w 12191989"/>
              <a:gd name="connsiteY8147" fmla="*/ 463499 h 3311526"/>
              <a:gd name="connsiteX8148" fmla="*/ 5126272 w 12191989"/>
              <a:gd name="connsiteY8148" fmla="*/ 473022 h 3311526"/>
              <a:gd name="connsiteX8149" fmla="*/ 5123890 w 12191989"/>
              <a:gd name="connsiteY8149" fmla="*/ 464689 h 3311526"/>
              <a:gd name="connsiteX8150" fmla="*/ 5120718 w 12191989"/>
              <a:gd name="connsiteY8150" fmla="*/ 458340 h 3311526"/>
              <a:gd name="connsiteX8151" fmla="*/ 5118335 w 12191989"/>
              <a:gd name="connsiteY8151" fmla="*/ 453975 h 3311526"/>
              <a:gd name="connsiteX8152" fmla="*/ 5115159 w 12191989"/>
              <a:gd name="connsiteY8152" fmla="*/ 451197 h 3311526"/>
              <a:gd name="connsiteX8153" fmla="*/ 5113574 w 12191989"/>
              <a:gd name="connsiteY8153" fmla="*/ 450800 h 3311526"/>
              <a:gd name="connsiteX8154" fmla="*/ 5112382 w 12191989"/>
              <a:gd name="connsiteY8154" fmla="*/ 450403 h 3311526"/>
              <a:gd name="connsiteX8155" fmla="*/ 5109208 w 12191989"/>
              <a:gd name="connsiteY8155" fmla="*/ 449610 h 3311526"/>
              <a:gd name="connsiteX8156" fmla="*/ 5106033 w 12191989"/>
              <a:gd name="connsiteY8156" fmla="*/ 450800 h 3311526"/>
              <a:gd name="connsiteX8157" fmla="*/ 5103254 w 12191989"/>
              <a:gd name="connsiteY8157" fmla="*/ 451991 h 3311526"/>
              <a:gd name="connsiteX8158" fmla="*/ 5096906 w 12191989"/>
              <a:gd name="connsiteY8158" fmla="*/ 455562 h 3311526"/>
              <a:gd name="connsiteX8159" fmla="*/ 5094126 w 12191989"/>
              <a:gd name="connsiteY8159" fmla="*/ 456356 h 3311526"/>
              <a:gd name="connsiteX8160" fmla="*/ 5090952 w 12191989"/>
              <a:gd name="connsiteY8160" fmla="*/ 456753 h 3311526"/>
              <a:gd name="connsiteX8161" fmla="*/ 5087779 w 12191989"/>
              <a:gd name="connsiteY8161" fmla="*/ 456753 h 3311526"/>
              <a:gd name="connsiteX8162" fmla="*/ 5086984 w 12191989"/>
              <a:gd name="connsiteY8162" fmla="*/ 456356 h 3311526"/>
              <a:gd name="connsiteX8163" fmla="*/ 5085397 w 12191989"/>
              <a:gd name="connsiteY8163" fmla="*/ 455562 h 3311526"/>
              <a:gd name="connsiteX8164" fmla="*/ 5082222 w 12191989"/>
              <a:gd name="connsiteY8164" fmla="*/ 452784 h 3311526"/>
              <a:gd name="connsiteX8165" fmla="*/ 5079446 w 12191989"/>
              <a:gd name="connsiteY8165" fmla="*/ 448419 h 3311526"/>
              <a:gd name="connsiteX8166" fmla="*/ 5081429 w 12191989"/>
              <a:gd name="connsiteY8166" fmla="*/ 443657 h 3311526"/>
              <a:gd name="connsiteX8167" fmla="*/ 5082618 w 12191989"/>
              <a:gd name="connsiteY8167" fmla="*/ 440483 h 3311526"/>
              <a:gd name="connsiteX8168" fmla="*/ 5084206 w 12191989"/>
              <a:gd name="connsiteY8168" fmla="*/ 438499 h 3311526"/>
              <a:gd name="connsiteX8169" fmla="*/ 5086191 w 12191989"/>
              <a:gd name="connsiteY8169" fmla="*/ 437705 h 3311526"/>
              <a:gd name="connsiteX8170" fmla="*/ 5087779 w 12191989"/>
              <a:gd name="connsiteY8170" fmla="*/ 437308 h 3311526"/>
              <a:gd name="connsiteX8171" fmla="*/ 5089364 w 12191989"/>
              <a:gd name="connsiteY8171" fmla="*/ 437308 h 3311526"/>
              <a:gd name="connsiteX8172" fmla="*/ 5090952 w 12191989"/>
              <a:gd name="connsiteY8172" fmla="*/ 438102 h 3311526"/>
              <a:gd name="connsiteX8173" fmla="*/ 5092539 w 12191989"/>
              <a:gd name="connsiteY8173" fmla="*/ 439292 h 3311526"/>
              <a:gd name="connsiteX8174" fmla="*/ 5095316 w 12191989"/>
              <a:gd name="connsiteY8174" fmla="*/ 442070 h 3311526"/>
              <a:gd name="connsiteX8175" fmla="*/ 5098889 w 12191989"/>
              <a:gd name="connsiteY8175" fmla="*/ 444848 h 3311526"/>
              <a:gd name="connsiteX8176" fmla="*/ 5100477 w 12191989"/>
              <a:gd name="connsiteY8176" fmla="*/ 445245 h 3311526"/>
              <a:gd name="connsiteX8177" fmla="*/ 5102066 w 12191989"/>
              <a:gd name="connsiteY8177" fmla="*/ 445641 h 3311526"/>
              <a:gd name="connsiteX8178" fmla="*/ 5103652 w 12191989"/>
              <a:gd name="connsiteY8178" fmla="*/ 445245 h 3311526"/>
              <a:gd name="connsiteX8179" fmla="*/ 5105238 w 12191989"/>
              <a:gd name="connsiteY8179" fmla="*/ 443657 h 3311526"/>
              <a:gd name="connsiteX8180" fmla="*/ 5105238 w 12191989"/>
              <a:gd name="connsiteY8180" fmla="*/ 437705 h 3311526"/>
              <a:gd name="connsiteX8181" fmla="*/ 5105637 w 12191989"/>
              <a:gd name="connsiteY8181" fmla="*/ 431356 h 3311526"/>
              <a:gd name="connsiteX8182" fmla="*/ 5106033 w 12191989"/>
              <a:gd name="connsiteY8182" fmla="*/ 419848 h 3311526"/>
              <a:gd name="connsiteX8183" fmla="*/ 5106033 w 12191989"/>
              <a:gd name="connsiteY8183" fmla="*/ 413895 h 3311526"/>
              <a:gd name="connsiteX8184" fmla="*/ 5105637 w 12191989"/>
              <a:gd name="connsiteY8184" fmla="*/ 407546 h 3311526"/>
              <a:gd name="connsiteX8185" fmla="*/ 5104444 w 12191989"/>
              <a:gd name="connsiteY8185" fmla="*/ 401594 h 3311526"/>
              <a:gd name="connsiteX8186" fmla="*/ 5103254 w 12191989"/>
              <a:gd name="connsiteY8186" fmla="*/ 395641 h 3311526"/>
              <a:gd name="connsiteX8187" fmla="*/ 5106033 w 12191989"/>
              <a:gd name="connsiteY8187" fmla="*/ 392467 h 3311526"/>
              <a:gd name="connsiteX8188" fmla="*/ 5109208 w 12191989"/>
              <a:gd name="connsiteY8188" fmla="*/ 388895 h 3311526"/>
              <a:gd name="connsiteX8189" fmla="*/ 5111588 w 12191989"/>
              <a:gd name="connsiteY8189" fmla="*/ 385721 h 3311526"/>
              <a:gd name="connsiteX8190" fmla="*/ 5113574 w 12191989"/>
              <a:gd name="connsiteY8190" fmla="*/ 382149 h 3311526"/>
              <a:gd name="connsiteX8191" fmla="*/ 5117145 w 12191989"/>
              <a:gd name="connsiteY8191" fmla="*/ 375800 h 3311526"/>
              <a:gd name="connsiteX8192" fmla="*/ 5120319 w 12191989"/>
              <a:gd name="connsiteY8192" fmla="*/ 370641 h 3311526"/>
              <a:gd name="connsiteX8193" fmla="*/ 5121509 w 12191989"/>
              <a:gd name="connsiteY8193" fmla="*/ 368657 h 3311526"/>
              <a:gd name="connsiteX8194" fmla="*/ 5122699 w 12191989"/>
              <a:gd name="connsiteY8194" fmla="*/ 367070 h 3311526"/>
              <a:gd name="connsiteX8195" fmla="*/ 5124289 w 12191989"/>
              <a:gd name="connsiteY8195" fmla="*/ 366673 h 3311526"/>
              <a:gd name="connsiteX8196" fmla="*/ 5126272 w 12191989"/>
              <a:gd name="connsiteY8196" fmla="*/ 366673 h 3311526"/>
              <a:gd name="connsiteX8197" fmla="*/ 5128653 w 12191989"/>
              <a:gd name="connsiteY8197" fmla="*/ 368260 h 3311526"/>
              <a:gd name="connsiteX8198" fmla="*/ 5130637 w 12191989"/>
              <a:gd name="connsiteY8198" fmla="*/ 370244 h 3311526"/>
              <a:gd name="connsiteX8199" fmla="*/ 5133416 w 12191989"/>
              <a:gd name="connsiteY8199" fmla="*/ 373022 h 3311526"/>
              <a:gd name="connsiteX8200" fmla="*/ 5136589 w 12191989"/>
              <a:gd name="connsiteY8200" fmla="*/ 377784 h 3311526"/>
              <a:gd name="connsiteX8201" fmla="*/ 5136194 w 12191989"/>
              <a:gd name="connsiteY8201" fmla="*/ 382943 h 3311526"/>
              <a:gd name="connsiteX8202" fmla="*/ 5135002 w 12191989"/>
              <a:gd name="connsiteY8202" fmla="*/ 387308 h 3311526"/>
              <a:gd name="connsiteX8203" fmla="*/ 5133416 w 12191989"/>
              <a:gd name="connsiteY8203" fmla="*/ 391276 h 3311526"/>
              <a:gd name="connsiteX8204" fmla="*/ 5131431 w 12191989"/>
              <a:gd name="connsiteY8204" fmla="*/ 394848 h 3311526"/>
              <a:gd name="connsiteX8205" fmla="*/ 5127066 w 12191989"/>
              <a:gd name="connsiteY8205" fmla="*/ 401594 h 3311526"/>
              <a:gd name="connsiteX8206" fmla="*/ 5121908 w 12191989"/>
              <a:gd name="connsiteY8206" fmla="*/ 407546 h 3311526"/>
              <a:gd name="connsiteX8207" fmla="*/ 5119922 w 12191989"/>
              <a:gd name="connsiteY8207" fmla="*/ 410721 h 3311526"/>
              <a:gd name="connsiteX8208" fmla="*/ 5117938 w 12191989"/>
              <a:gd name="connsiteY8208" fmla="*/ 414292 h 3311526"/>
              <a:gd name="connsiteX8209" fmla="*/ 5116746 w 12191989"/>
              <a:gd name="connsiteY8209" fmla="*/ 417864 h 3311526"/>
              <a:gd name="connsiteX8210" fmla="*/ 5115953 w 12191989"/>
              <a:gd name="connsiteY8210" fmla="*/ 422229 h 3311526"/>
              <a:gd name="connsiteX8211" fmla="*/ 5115159 w 12191989"/>
              <a:gd name="connsiteY8211" fmla="*/ 426991 h 3311526"/>
              <a:gd name="connsiteX8212" fmla="*/ 5116352 w 12191989"/>
              <a:gd name="connsiteY8212" fmla="*/ 432149 h 3311526"/>
              <a:gd name="connsiteX8213" fmla="*/ 5117145 w 12191989"/>
              <a:gd name="connsiteY8213" fmla="*/ 438102 h 3311526"/>
              <a:gd name="connsiteX8214" fmla="*/ 5119922 w 12191989"/>
              <a:gd name="connsiteY8214" fmla="*/ 445245 h 3311526"/>
              <a:gd name="connsiteX8215" fmla="*/ 5127463 w 12191989"/>
              <a:gd name="connsiteY8215" fmla="*/ 430959 h 3311526"/>
              <a:gd name="connsiteX8216" fmla="*/ 5134605 w 12191989"/>
              <a:gd name="connsiteY8216" fmla="*/ 419054 h 3311526"/>
              <a:gd name="connsiteX8217" fmla="*/ 5141352 w 12191989"/>
              <a:gd name="connsiteY8217" fmla="*/ 408340 h 3311526"/>
              <a:gd name="connsiteX8218" fmla="*/ 5147304 w 12191989"/>
              <a:gd name="connsiteY8218" fmla="*/ 398022 h 3311526"/>
              <a:gd name="connsiteX8219" fmla="*/ 5151669 w 12191989"/>
              <a:gd name="connsiteY8219" fmla="*/ 388498 h 3311526"/>
              <a:gd name="connsiteX8220" fmla="*/ 5153654 w 12191989"/>
              <a:gd name="connsiteY8220" fmla="*/ 383736 h 3311526"/>
              <a:gd name="connsiteX8221" fmla="*/ 5155242 w 12191989"/>
              <a:gd name="connsiteY8221" fmla="*/ 379371 h 3311526"/>
              <a:gd name="connsiteX8222" fmla="*/ 5156036 w 12191989"/>
              <a:gd name="connsiteY8222" fmla="*/ 374213 h 3311526"/>
              <a:gd name="connsiteX8223" fmla="*/ 5156432 w 12191989"/>
              <a:gd name="connsiteY8223" fmla="*/ 369847 h 3311526"/>
              <a:gd name="connsiteX8224" fmla="*/ 5156432 w 12191989"/>
              <a:gd name="connsiteY8224" fmla="*/ 364689 h 3311526"/>
              <a:gd name="connsiteX8225" fmla="*/ 5155242 w 12191989"/>
              <a:gd name="connsiteY8225" fmla="*/ 359133 h 3311526"/>
              <a:gd name="connsiteX8226" fmla="*/ 5154448 w 12191989"/>
              <a:gd name="connsiteY8226" fmla="*/ 355959 h 3311526"/>
              <a:gd name="connsiteX8227" fmla="*/ 5152861 w 12191989"/>
              <a:gd name="connsiteY8227" fmla="*/ 353578 h 3311526"/>
              <a:gd name="connsiteX8228" fmla="*/ 5151273 w 12191989"/>
              <a:gd name="connsiteY8228" fmla="*/ 351990 h 3311526"/>
              <a:gd name="connsiteX8229" fmla="*/ 5149290 w 12191989"/>
              <a:gd name="connsiteY8229" fmla="*/ 350800 h 3311526"/>
              <a:gd name="connsiteX8230" fmla="*/ 5146908 w 12191989"/>
              <a:gd name="connsiteY8230" fmla="*/ 350403 h 3311526"/>
              <a:gd name="connsiteX8231" fmla="*/ 5144527 w 12191989"/>
              <a:gd name="connsiteY8231" fmla="*/ 350403 h 3311526"/>
              <a:gd name="connsiteX8232" fmla="*/ 5140162 w 12191989"/>
              <a:gd name="connsiteY8232" fmla="*/ 350403 h 3311526"/>
              <a:gd name="connsiteX8233" fmla="*/ 5138177 w 12191989"/>
              <a:gd name="connsiteY8233" fmla="*/ 350006 h 3311526"/>
              <a:gd name="connsiteX8234" fmla="*/ 5136194 w 12191989"/>
              <a:gd name="connsiteY8234" fmla="*/ 349212 h 3311526"/>
              <a:gd name="connsiteX8235" fmla="*/ 5134605 w 12191989"/>
              <a:gd name="connsiteY8235" fmla="*/ 348419 h 3311526"/>
              <a:gd name="connsiteX8236" fmla="*/ 5133416 w 12191989"/>
              <a:gd name="connsiteY8236" fmla="*/ 346831 h 3311526"/>
              <a:gd name="connsiteX8237" fmla="*/ 5133018 w 12191989"/>
              <a:gd name="connsiteY8237" fmla="*/ 344451 h 3311526"/>
              <a:gd name="connsiteX8238" fmla="*/ 5132621 w 12191989"/>
              <a:gd name="connsiteY8238" fmla="*/ 340879 h 3311526"/>
              <a:gd name="connsiteX8239" fmla="*/ 5133018 w 12191989"/>
              <a:gd name="connsiteY8239" fmla="*/ 335720 h 3311526"/>
              <a:gd name="connsiteX8240" fmla="*/ 5134210 w 12191989"/>
              <a:gd name="connsiteY8240" fmla="*/ 329768 h 3311526"/>
              <a:gd name="connsiteX8241" fmla="*/ 5136589 w 12191989"/>
              <a:gd name="connsiteY8241" fmla="*/ 331752 h 3311526"/>
              <a:gd name="connsiteX8242" fmla="*/ 5138573 w 12191989"/>
              <a:gd name="connsiteY8242" fmla="*/ 332943 h 3311526"/>
              <a:gd name="connsiteX8243" fmla="*/ 5141352 w 12191989"/>
              <a:gd name="connsiteY8243" fmla="*/ 333736 h 3311526"/>
              <a:gd name="connsiteX8244" fmla="*/ 5143336 w 12191989"/>
              <a:gd name="connsiteY8244" fmla="*/ 333736 h 3311526"/>
              <a:gd name="connsiteX8245" fmla="*/ 5145717 w 12191989"/>
              <a:gd name="connsiteY8245" fmla="*/ 332546 h 3311526"/>
              <a:gd name="connsiteX8246" fmla="*/ 5147702 w 12191989"/>
              <a:gd name="connsiteY8246" fmla="*/ 330958 h 3311526"/>
              <a:gd name="connsiteX8247" fmla="*/ 5150479 w 12191989"/>
              <a:gd name="connsiteY8247" fmla="*/ 328181 h 3311526"/>
              <a:gd name="connsiteX8248" fmla="*/ 5152861 w 12191989"/>
              <a:gd name="connsiteY8248" fmla="*/ 324609 h 3311526"/>
              <a:gd name="connsiteX8249" fmla="*/ 5154844 w 12191989"/>
              <a:gd name="connsiteY8249" fmla="*/ 332943 h 3311526"/>
              <a:gd name="connsiteX8250" fmla="*/ 5156827 w 12191989"/>
              <a:gd name="connsiteY8250" fmla="*/ 339689 h 3311526"/>
              <a:gd name="connsiteX8251" fmla="*/ 5160003 w 12191989"/>
              <a:gd name="connsiteY8251" fmla="*/ 345244 h 3311526"/>
              <a:gd name="connsiteX8252" fmla="*/ 5162782 w 12191989"/>
              <a:gd name="connsiteY8252" fmla="*/ 349212 h 3311526"/>
              <a:gd name="connsiteX8253" fmla="*/ 5166353 w 12191989"/>
              <a:gd name="connsiteY8253" fmla="*/ 352784 h 3311526"/>
              <a:gd name="connsiteX8254" fmla="*/ 5169924 w 12191989"/>
              <a:gd name="connsiteY8254" fmla="*/ 355562 h 3311526"/>
              <a:gd name="connsiteX8255" fmla="*/ 5177068 w 12191989"/>
              <a:gd name="connsiteY8255" fmla="*/ 360720 h 3311526"/>
              <a:gd name="connsiteX8256" fmla="*/ 5180244 w 12191989"/>
              <a:gd name="connsiteY8256" fmla="*/ 363101 h 3311526"/>
              <a:gd name="connsiteX8257" fmla="*/ 5183418 w 12191989"/>
              <a:gd name="connsiteY8257" fmla="*/ 366276 h 3311526"/>
              <a:gd name="connsiteX8258" fmla="*/ 5185798 w 12191989"/>
              <a:gd name="connsiteY8258" fmla="*/ 370244 h 3311526"/>
              <a:gd name="connsiteX8259" fmla="*/ 5187385 w 12191989"/>
              <a:gd name="connsiteY8259" fmla="*/ 374609 h 3311526"/>
              <a:gd name="connsiteX8260" fmla="*/ 5188973 w 12191989"/>
              <a:gd name="connsiteY8260" fmla="*/ 380959 h 3311526"/>
              <a:gd name="connsiteX8261" fmla="*/ 5189371 w 12191989"/>
              <a:gd name="connsiteY8261" fmla="*/ 388895 h 3311526"/>
              <a:gd name="connsiteX8262" fmla="*/ 5188973 w 12191989"/>
              <a:gd name="connsiteY8262" fmla="*/ 398419 h 3311526"/>
              <a:gd name="connsiteX8263" fmla="*/ 5187385 w 12191989"/>
              <a:gd name="connsiteY8263" fmla="*/ 410324 h 3311526"/>
              <a:gd name="connsiteX8264" fmla="*/ 5190564 w 12191989"/>
              <a:gd name="connsiteY8264" fmla="*/ 403181 h 3311526"/>
              <a:gd name="connsiteX8265" fmla="*/ 5194531 w 12191989"/>
              <a:gd name="connsiteY8265" fmla="*/ 396038 h 3311526"/>
              <a:gd name="connsiteX8266" fmla="*/ 5198894 w 12191989"/>
              <a:gd name="connsiteY8266" fmla="*/ 389292 h 3311526"/>
              <a:gd name="connsiteX8267" fmla="*/ 5204056 w 12191989"/>
              <a:gd name="connsiteY8267" fmla="*/ 382943 h 3311526"/>
              <a:gd name="connsiteX8268" fmla="*/ 5210010 w 12191989"/>
              <a:gd name="connsiteY8268" fmla="*/ 376594 h 3311526"/>
              <a:gd name="connsiteX8269" fmla="*/ 5216359 w 12191989"/>
              <a:gd name="connsiteY8269" fmla="*/ 371832 h 3311526"/>
              <a:gd name="connsiteX8270" fmla="*/ 5222709 w 12191989"/>
              <a:gd name="connsiteY8270" fmla="*/ 367070 h 3311526"/>
              <a:gd name="connsiteX8271" fmla="*/ 5229453 w 12191989"/>
              <a:gd name="connsiteY8271" fmla="*/ 363101 h 3311526"/>
              <a:gd name="connsiteX8272" fmla="*/ 5236595 w 12191989"/>
              <a:gd name="connsiteY8272" fmla="*/ 360720 h 3311526"/>
              <a:gd name="connsiteX8273" fmla="*/ 5242947 w 12191989"/>
              <a:gd name="connsiteY8273" fmla="*/ 358339 h 3311526"/>
              <a:gd name="connsiteX8274" fmla="*/ 5246520 w 12191989"/>
              <a:gd name="connsiteY8274" fmla="*/ 357943 h 3311526"/>
              <a:gd name="connsiteX8275" fmla="*/ 5249695 w 12191989"/>
              <a:gd name="connsiteY8275" fmla="*/ 357943 h 3311526"/>
              <a:gd name="connsiteX8276" fmla="*/ 5253269 w 12191989"/>
              <a:gd name="connsiteY8276" fmla="*/ 358339 h 3311526"/>
              <a:gd name="connsiteX8277" fmla="*/ 5256443 w 12191989"/>
              <a:gd name="connsiteY8277" fmla="*/ 359133 h 3311526"/>
              <a:gd name="connsiteX8278" fmla="*/ 5259221 w 12191989"/>
              <a:gd name="connsiteY8278" fmla="*/ 359530 h 3311526"/>
              <a:gd name="connsiteX8279" fmla="*/ 5261998 w 12191989"/>
              <a:gd name="connsiteY8279" fmla="*/ 361117 h 3311526"/>
              <a:gd name="connsiteX8280" fmla="*/ 5264775 w 12191989"/>
              <a:gd name="connsiteY8280" fmla="*/ 362705 h 3311526"/>
              <a:gd name="connsiteX8281" fmla="*/ 5267553 w 12191989"/>
              <a:gd name="connsiteY8281" fmla="*/ 364689 h 3311526"/>
              <a:gd name="connsiteX8282" fmla="*/ 5269936 w 12191989"/>
              <a:gd name="connsiteY8282" fmla="*/ 367070 h 3311526"/>
              <a:gd name="connsiteX8283" fmla="*/ 5272713 w 12191989"/>
              <a:gd name="connsiteY8283" fmla="*/ 370244 h 3311526"/>
              <a:gd name="connsiteX8284" fmla="*/ 5274697 w 12191989"/>
              <a:gd name="connsiteY8284" fmla="*/ 373022 h 3311526"/>
              <a:gd name="connsiteX8285" fmla="*/ 5276682 w 12191989"/>
              <a:gd name="connsiteY8285" fmla="*/ 377387 h 3311526"/>
              <a:gd name="connsiteX8286" fmla="*/ 5275491 w 12191989"/>
              <a:gd name="connsiteY8286" fmla="*/ 373816 h 3311526"/>
              <a:gd name="connsiteX8287" fmla="*/ 5275096 w 12191989"/>
              <a:gd name="connsiteY8287" fmla="*/ 370244 h 3311526"/>
              <a:gd name="connsiteX8288" fmla="*/ 5275096 w 12191989"/>
              <a:gd name="connsiteY8288" fmla="*/ 366673 h 3311526"/>
              <a:gd name="connsiteX8289" fmla="*/ 5275096 w 12191989"/>
              <a:gd name="connsiteY8289" fmla="*/ 363101 h 3311526"/>
              <a:gd name="connsiteX8290" fmla="*/ 5276286 w 12191989"/>
              <a:gd name="connsiteY8290" fmla="*/ 356355 h 3311526"/>
              <a:gd name="connsiteX8291" fmla="*/ 5277078 w 12191989"/>
              <a:gd name="connsiteY8291" fmla="*/ 350006 h 3311526"/>
              <a:gd name="connsiteX8292" fmla="*/ 5280651 w 12191989"/>
              <a:gd name="connsiteY8292" fmla="*/ 355562 h 3311526"/>
              <a:gd name="connsiteX8293" fmla="*/ 5282633 w 12191989"/>
              <a:gd name="connsiteY8293" fmla="*/ 357546 h 3311526"/>
              <a:gd name="connsiteX8294" fmla="*/ 5284222 w 12191989"/>
              <a:gd name="connsiteY8294" fmla="*/ 358339 h 3311526"/>
              <a:gd name="connsiteX8295" fmla="*/ 5286207 w 12191989"/>
              <a:gd name="connsiteY8295" fmla="*/ 359133 h 3311526"/>
              <a:gd name="connsiteX8296" fmla="*/ 5288192 w 12191989"/>
              <a:gd name="connsiteY8296" fmla="*/ 357943 h 3311526"/>
              <a:gd name="connsiteX8297" fmla="*/ 5289779 w 12191989"/>
              <a:gd name="connsiteY8297" fmla="*/ 355562 h 3311526"/>
              <a:gd name="connsiteX8298" fmla="*/ 5291763 w 12191989"/>
              <a:gd name="connsiteY8298" fmla="*/ 350800 h 3311526"/>
              <a:gd name="connsiteX8299" fmla="*/ 5293748 w 12191989"/>
              <a:gd name="connsiteY8299" fmla="*/ 357943 h 3311526"/>
              <a:gd name="connsiteX8300" fmla="*/ 5295333 w 12191989"/>
              <a:gd name="connsiteY8300" fmla="*/ 365086 h 3311526"/>
              <a:gd name="connsiteX8301" fmla="*/ 5295732 w 12191989"/>
              <a:gd name="connsiteY8301" fmla="*/ 372228 h 3311526"/>
              <a:gd name="connsiteX8302" fmla="*/ 5296525 w 12191989"/>
              <a:gd name="connsiteY8302" fmla="*/ 378974 h 3311526"/>
              <a:gd name="connsiteX8303" fmla="*/ 5295732 w 12191989"/>
              <a:gd name="connsiteY8303" fmla="*/ 385721 h 3311526"/>
              <a:gd name="connsiteX8304" fmla="*/ 5294541 w 12191989"/>
              <a:gd name="connsiteY8304" fmla="*/ 392467 h 3311526"/>
              <a:gd name="connsiteX8305" fmla="*/ 5292953 w 12191989"/>
              <a:gd name="connsiteY8305" fmla="*/ 399213 h 3311526"/>
              <a:gd name="connsiteX8306" fmla="*/ 5290177 w 12191989"/>
              <a:gd name="connsiteY8306" fmla="*/ 405562 h 3311526"/>
              <a:gd name="connsiteX8307" fmla="*/ 5286604 w 12191989"/>
              <a:gd name="connsiteY8307" fmla="*/ 403578 h 3311526"/>
              <a:gd name="connsiteX8308" fmla="*/ 5283032 w 12191989"/>
              <a:gd name="connsiteY8308" fmla="*/ 401594 h 3311526"/>
              <a:gd name="connsiteX8309" fmla="*/ 5279461 w 12191989"/>
              <a:gd name="connsiteY8309" fmla="*/ 400403 h 3311526"/>
              <a:gd name="connsiteX8310" fmla="*/ 5276286 w 12191989"/>
              <a:gd name="connsiteY8310" fmla="*/ 399609 h 3311526"/>
              <a:gd name="connsiteX8311" fmla="*/ 5268348 w 12191989"/>
              <a:gd name="connsiteY8311" fmla="*/ 398022 h 3311526"/>
              <a:gd name="connsiteX8312" fmla="*/ 5261204 w 12191989"/>
              <a:gd name="connsiteY8312" fmla="*/ 398022 h 3311526"/>
              <a:gd name="connsiteX8313" fmla="*/ 5253664 w 12191989"/>
              <a:gd name="connsiteY8313" fmla="*/ 398419 h 3311526"/>
              <a:gd name="connsiteX8314" fmla="*/ 5246520 w 12191989"/>
              <a:gd name="connsiteY8314" fmla="*/ 399609 h 3311526"/>
              <a:gd name="connsiteX8315" fmla="*/ 5238980 w 12191989"/>
              <a:gd name="connsiteY8315" fmla="*/ 400006 h 3311526"/>
              <a:gd name="connsiteX8316" fmla="*/ 5231833 w 12191989"/>
              <a:gd name="connsiteY8316" fmla="*/ 400403 h 3311526"/>
              <a:gd name="connsiteX8317" fmla="*/ 5232630 w 12191989"/>
              <a:gd name="connsiteY8317" fmla="*/ 403578 h 3311526"/>
              <a:gd name="connsiteX8318" fmla="*/ 5232630 w 12191989"/>
              <a:gd name="connsiteY8318" fmla="*/ 406752 h 3311526"/>
              <a:gd name="connsiteX8319" fmla="*/ 5232630 w 12191989"/>
              <a:gd name="connsiteY8319" fmla="*/ 409530 h 3311526"/>
              <a:gd name="connsiteX8320" fmla="*/ 5231833 w 12191989"/>
              <a:gd name="connsiteY8320" fmla="*/ 412308 h 3311526"/>
              <a:gd name="connsiteX8321" fmla="*/ 5231041 w 12191989"/>
              <a:gd name="connsiteY8321" fmla="*/ 418260 h 3311526"/>
              <a:gd name="connsiteX8322" fmla="*/ 5229453 w 12191989"/>
              <a:gd name="connsiteY8322" fmla="*/ 424610 h 3311526"/>
              <a:gd name="connsiteX8323" fmla="*/ 5228260 w 12191989"/>
              <a:gd name="connsiteY8323" fmla="*/ 430165 h 3311526"/>
              <a:gd name="connsiteX8324" fmla="*/ 5227864 w 12191989"/>
              <a:gd name="connsiteY8324" fmla="*/ 432943 h 3311526"/>
              <a:gd name="connsiteX8325" fmla="*/ 5228260 w 12191989"/>
              <a:gd name="connsiteY8325" fmla="*/ 436118 h 3311526"/>
              <a:gd name="connsiteX8326" fmla="*/ 5229057 w 12191989"/>
              <a:gd name="connsiteY8326" fmla="*/ 439292 h 3311526"/>
              <a:gd name="connsiteX8327" fmla="*/ 5229850 w 12191989"/>
              <a:gd name="connsiteY8327" fmla="*/ 442070 h 3311526"/>
              <a:gd name="connsiteX8328" fmla="*/ 5231833 w 12191989"/>
              <a:gd name="connsiteY8328" fmla="*/ 445641 h 3311526"/>
              <a:gd name="connsiteX8329" fmla="*/ 5233821 w 12191989"/>
              <a:gd name="connsiteY8329" fmla="*/ 448816 h 3311526"/>
              <a:gd name="connsiteX8330" fmla="*/ 5235407 w 12191989"/>
              <a:gd name="connsiteY8330" fmla="*/ 444848 h 3311526"/>
              <a:gd name="connsiteX8331" fmla="*/ 5236994 w 12191989"/>
              <a:gd name="connsiteY8331" fmla="*/ 441673 h 3311526"/>
              <a:gd name="connsiteX8332" fmla="*/ 5238581 w 12191989"/>
              <a:gd name="connsiteY8332" fmla="*/ 439292 h 3311526"/>
              <a:gd name="connsiteX8333" fmla="*/ 5240168 w 12191989"/>
              <a:gd name="connsiteY8333" fmla="*/ 436514 h 3311526"/>
              <a:gd name="connsiteX8334" fmla="*/ 5242155 w 12191989"/>
              <a:gd name="connsiteY8334" fmla="*/ 434530 h 3311526"/>
              <a:gd name="connsiteX8335" fmla="*/ 5244138 w 12191989"/>
              <a:gd name="connsiteY8335" fmla="*/ 432943 h 3311526"/>
              <a:gd name="connsiteX8336" fmla="*/ 5246124 w 12191989"/>
              <a:gd name="connsiteY8336" fmla="*/ 431356 h 3311526"/>
              <a:gd name="connsiteX8337" fmla="*/ 5248108 w 12191989"/>
              <a:gd name="connsiteY8337" fmla="*/ 430562 h 3311526"/>
              <a:gd name="connsiteX8338" fmla="*/ 5253269 w 12191989"/>
              <a:gd name="connsiteY8338" fmla="*/ 429372 h 3311526"/>
              <a:gd name="connsiteX8339" fmla="*/ 5258030 w 12191989"/>
              <a:gd name="connsiteY8339" fmla="*/ 428975 h 3311526"/>
              <a:gd name="connsiteX8340" fmla="*/ 5263586 w 12191989"/>
              <a:gd name="connsiteY8340" fmla="*/ 428975 h 3311526"/>
              <a:gd name="connsiteX8341" fmla="*/ 5269140 w 12191989"/>
              <a:gd name="connsiteY8341" fmla="*/ 428975 h 3311526"/>
              <a:gd name="connsiteX8342" fmla="*/ 5274697 w 12191989"/>
              <a:gd name="connsiteY8342" fmla="*/ 428975 h 3311526"/>
              <a:gd name="connsiteX8343" fmla="*/ 5280255 w 12191989"/>
              <a:gd name="connsiteY8343" fmla="*/ 428975 h 3311526"/>
              <a:gd name="connsiteX8344" fmla="*/ 5285809 w 12191989"/>
              <a:gd name="connsiteY8344" fmla="*/ 428578 h 3311526"/>
              <a:gd name="connsiteX8345" fmla="*/ 5291366 w 12191989"/>
              <a:gd name="connsiteY8345" fmla="*/ 426991 h 3311526"/>
              <a:gd name="connsiteX8346" fmla="*/ 5296921 w 12191989"/>
              <a:gd name="connsiteY8346" fmla="*/ 424610 h 3311526"/>
              <a:gd name="connsiteX8347" fmla="*/ 5300098 w 12191989"/>
              <a:gd name="connsiteY8347" fmla="*/ 423022 h 3311526"/>
              <a:gd name="connsiteX8348" fmla="*/ 5302478 w 12191989"/>
              <a:gd name="connsiteY8348" fmla="*/ 421038 h 3311526"/>
              <a:gd name="connsiteX8349" fmla="*/ 5304859 w 12191989"/>
              <a:gd name="connsiteY8349" fmla="*/ 418260 h 3311526"/>
              <a:gd name="connsiteX8350" fmla="*/ 5307637 w 12191989"/>
              <a:gd name="connsiteY8350" fmla="*/ 415483 h 3311526"/>
              <a:gd name="connsiteX8351" fmla="*/ 5310020 w 12191989"/>
              <a:gd name="connsiteY8351" fmla="*/ 411911 h 3311526"/>
              <a:gd name="connsiteX8352" fmla="*/ 5312798 w 12191989"/>
              <a:gd name="connsiteY8352" fmla="*/ 407546 h 3311526"/>
              <a:gd name="connsiteX8353" fmla="*/ 5309223 w 12191989"/>
              <a:gd name="connsiteY8353" fmla="*/ 402784 h 3311526"/>
              <a:gd name="connsiteX8354" fmla="*/ 5306050 w 12191989"/>
              <a:gd name="connsiteY8354" fmla="*/ 398419 h 3311526"/>
              <a:gd name="connsiteX8355" fmla="*/ 5302876 w 12191989"/>
              <a:gd name="connsiteY8355" fmla="*/ 396038 h 3311526"/>
              <a:gd name="connsiteX8356" fmla="*/ 5300890 w 12191989"/>
              <a:gd name="connsiteY8356" fmla="*/ 393657 h 3311526"/>
              <a:gd name="connsiteX8357" fmla="*/ 5299302 w 12191989"/>
              <a:gd name="connsiteY8357" fmla="*/ 390482 h 3311526"/>
              <a:gd name="connsiteX8358" fmla="*/ 5299302 w 12191989"/>
              <a:gd name="connsiteY8358" fmla="*/ 388498 h 3311526"/>
              <a:gd name="connsiteX8359" fmla="*/ 5299302 w 12191989"/>
              <a:gd name="connsiteY8359" fmla="*/ 386514 h 3311526"/>
              <a:gd name="connsiteX8360" fmla="*/ 5300098 w 12191989"/>
              <a:gd name="connsiteY8360" fmla="*/ 380959 h 3311526"/>
              <a:gd name="connsiteX8361" fmla="*/ 5302478 w 12191989"/>
              <a:gd name="connsiteY8361" fmla="*/ 372625 h 3311526"/>
              <a:gd name="connsiteX8362" fmla="*/ 5304463 w 12191989"/>
              <a:gd name="connsiteY8362" fmla="*/ 371832 h 3311526"/>
              <a:gd name="connsiteX8363" fmla="*/ 5307241 w 12191989"/>
              <a:gd name="connsiteY8363" fmla="*/ 371038 h 3311526"/>
              <a:gd name="connsiteX8364" fmla="*/ 5312003 w 12191989"/>
              <a:gd name="connsiteY8364" fmla="*/ 370244 h 3311526"/>
              <a:gd name="connsiteX8365" fmla="*/ 5317162 w 12191989"/>
              <a:gd name="connsiteY8365" fmla="*/ 370641 h 3311526"/>
              <a:gd name="connsiteX8366" fmla="*/ 5322717 w 12191989"/>
              <a:gd name="connsiteY8366" fmla="*/ 371038 h 3311526"/>
              <a:gd name="connsiteX8367" fmla="*/ 5334624 w 12191989"/>
              <a:gd name="connsiteY8367" fmla="*/ 373816 h 3311526"/>
              <a:gd name="connsiteX8368" fmla="*/ 5340577 w 12191989"/>
              <a:gd name="connsiteY8368" fmla="*/ 375403 h 3311526"/>
              <a:gd name="connsiteX8369" fmla="*/ 5346133 w 12191989"/>
              <a:gd name="connsiteY8369" fmla="*/ 375800 h 3311526"/>
              <a:gd name="connsiteX8370" fmla="*/ 5351293 w 12191989"/>
              <a:gd name="connsiteY8370" fmla="*/ 376197 h 3311526"/>
              <a:gd name="connsiteX8371" fmla="*/ 5356451 w 12191989"/>
              <a:gd name="connsiteY8371" fmla="*/ 375800 h 3311526"/>
              <a:gd name="connsiteX8372" fmla="*/ 5358437 w 12191989"/>
              <a:gd name="connsiteY8372" fmla="*/ 375403 h 3311526"/>
              <a:gd name="connsiteX8373" fmla="*/ 5360817 w 12191989"/>
              <a:gd name="connsiteY8373" fmla="*/ 374213 h 3311526"/>
              <a:gd name="connsiteX8374" fmla="*/ 5362801 w 12191989"/>
              <a:gd name="connsiteY8374" fmla="*/ 373022 h 3311526"/>
              <a:gd name="connsiteX8375" fmla="*/ 5364786 w 12191989"/>
              <a:gd name="connsiteY8375" fmla="*/ 371832 h 3311526"/>
              <a:gd name="connsiteX8376" fmla="*/ 5366372 w 12191989"/>
              <a:gd name="connsiteY8376" fmla="*/ 370244 h 3311526"/>
              <a:gd name="connsiteX8377" fmla="*/ 5367961 w 12191989"/>
              <a:gd name="connsiteY8377" fmla="*/ 367466 h 3311526"/>
              <a:gd name="connsiteX8378" fmla="*/ 5369548 w 12191989"/>
              <a:gd name="connsiteY8378" fmla="*/ 365086 h 3311526"/>
              <a:gd name="connsiteX8379" fmla="*/ 5370342 w 12191989"/>
              <a:gd name="connsiteY8379" fmla="*/ 361911 h 3311526"/>
              <a:gd name="connsiteX8380" fmla="*/ 5371532 w 12191989"/>
              <a:gd name="connsiteY8380" fmla="*/ 358339 h 3311526"/>
              <a:gd name="connsiteX8381" fmla="*/ 5372326 w 12191989"/>
              <a:gd name="connsiteY8381" fmla="*/ 354371 h 3311526"/>
              <a:gd name="connsiteX8382" fmla="*/ 5373120 w 12191989"/>
              <a:gd name="connsiteY8382" fmla="*/ 344847 h 3311526"/>
              <a:gd name="connsiteX8383" fmla="*/ 5375105 w 12191989"/>
              <a:gd name="connsiteY8383" fmla="*/ 357149 h 3311526"/>
              <a:gd name="connsiteX8384" fmla="*/ 5377088 w 12191989"/>
              <a:gd name="connsiteY8384" fmla="*/ 368260 h 3311526"/>
              <a:gd name="connsiteX8385" fmla="*/ 5379469 w 12191989"/>
              <a:gd name="connsiteY8385" fmla="*/ 377784 h 3311526"/>
              <a:gd name="connsiteX8386" fmla="*/ 5381057 w 12191989"/>
              <a:gd name="connsiteY8386" fmla="*/ 381752 h 3311526"/>
              <a:gd name="connsiteX8387" fmla="*/ 5383041 w 12191989"/>
              <a:gd name="connsiteY8387" fmla="*/ 384927 h 3311526"/>
              <a:gd name="connsiteX8388" fmla="*/ 5384629 w 12191989"/>
              <a:gd name="connsiteY8388" fmla="*/ 387308 h 3311526"/>
              <a:gd name="connsiteX8389" fmla="*/ 5386613 w 12191989"/>
              <a:gd name="connsiteY8389" fmla="*/ 388895 h 3311526"/>
              <a:gd name="connsiteX8390" fmla="*/ 5388201 w 12191989"/>
              <a:gd name="connsiteY8390" fmla="*/ 388895 h 3311526"/>
              <a:gd name="connsiteX8391" fmla="*/ 5389391 w 12191989"/>
              <a:gd name="connsiteY8391" fmla="*/ 388895 h 3311526"/>
              <a:gd name="connsiteX8392" fmla="*/ 5391774 w 12191989"/>
              <a:gd name="connsiteY8392" fmla="*/ 388101 h 3311526"/>
              <a:gd name="connsiteX8393" fmla="*/ 5394946 w 12191989"/>
              <a:gd name="connsiteY8393" fmla="*/ 385324 h 3311526"/>
              <a:gd name="connsiteX8394" fmla="*/ 5398519 w 12191989"/>
              <a:gd name="connsiteY8394" fmla="*/ 381355 h 3311526"/>
              <a:gd name="connsiteX8395" fmla="*/ 5402090 w 12191989"/>
              <a:gd name="connsiteY8395" fmla="*/ 375800 h 3311526"/>
              <a:gd name="connsiteX8396" fmla="*/ 5406060 w 12191989"/>
              <a:gd name="connsiteY8396" fmla="*/ 368657 h 3311526"/>
              <a:gd name="connsiteX8397" fmla="*/ 5408044 w 12191989"/>
              <a:gd name="connsiteY8397" fmla="*/ 373022 h 3311526"/>
              <a:gd name="connsiteX8398" fmla="*/ 5409631 w 12191989"/>
              <a:gd name="connsiteY8398" fmla="*/ 377387 h 3311526"/>
              <a:gd name="connsiteX8399" fmla="*/ 5410424 w 12191989"/>
              <a:gd name="connsiteY8399" fmla="*/ 381752 h 3311526"/>
              <a:gd name="connsiteX8400" fmla="*/ 5411218 w 12191989"/>
              <a:gd name="connsiteY8400" fmla="*/ 385721 h 3311526"/>
              <a:gd name="connsiteX8401" fmla="*/ 5411615 w 12191989"/>
              <a:gd name="connsiteY8401" fmla="*/ 390482 h 3311526"/>
              <a:gd name="connsiteX8402" fmla="*/ 5412409 w 12191989"/>
              <a:gd name="connsiteY8402" fmla="*/ 394848 h 3311526"/>
              <a:gd name="connsiteX8403" fmla="*/ 5413599 w 12191989"/>
              <a:gd name="connsiteY8403" fmla="*/ 399213 h 3311526"/>
              <a:gd name="connsiteX8404" fmla="*/ 5415583 w 12191989"/>
              <a:gd name="connsiteY8404" fmla="*/ 403578 h 3311526"/>
              <a:gd name="connsiteX8405" fmla="*/ 5413996 w 12191989"/>
              <a:gd name="connsiteY8405" fmla="*/ 408737 h 3311526"/>
              <a:gd name="connsiteX8406" fmla="*/ 5413202 w 12191989"/>
              <a:gd name="connsiteY8406" fmla="*/ 411911 h 3311526"/>
              <a:gd name="connsiteX8407" fmla="*/ 5411615 w 12191989"/>
              <a:gd name="connsiteY8407" fmla="*/ 413102 h 3311526"/>
              <a:gd name="connsiteX8408" fmla="*/ 5410028 w 12191989"/>
              <a:gd name="connsiteY8408" fmla="*/ 414292 h 3311526"/>
              <a:gd name="connsiteX8409" fmla="*/ 5408440 w 12191989"/>
              <a:gd name="connsiteY8409" fmla="*/ 413895 h 3311526"/>
              <a:gd name="connsiteX8410" fmla="*/ 5407646 w 12191989"/>
              <a:gd name="connsiteY8410" fmla="*/ 412705 h 3311526"/>
              <a:gd name="connsiteX8411" fmla="*/ 5404472 w 12191989"/>
              <a:gd name="connsiteY8411" fmla="*/ 409530 h 3311526"/>
              <a:gd name="connsiteX8412" fmla="*/ 5402090 w 12191989"/>
              <a:gd name="connsiteY8412" fmla="*/ 406752 h 3311526"/>
              <a:gd name="connsiteX8413" fmla="*/ 5400503 w 12191989"/>
              <a:gd name="connsiteY8413" fmla="*/ 405562 h 3311526"/>
              <a:gd name="connsiteX8414" fmla="*/ 5399311 w 12191989"/>
              <a:gd name="connsiteY8414" fmla="*/ 405165 h 3311526"/>
              <a:gd name="connsiteX8415" fmla="*/ 5397724 w 12191989"/>
              <a:gd name="connsiteY8415" fmla="*/ 405562 h 3311526"/>
              <a:gd name="connsiteX8416" fmla="*/ 5396534 w 12191989"/>
              <a:gd name="connsiteY8416" fmla="*/ 407546 h 3311526"/>
              <a:gd name="connsiteX8417" fmla="*/ 5394946 w 12191989"/>
              <a:gd name="connsiteY8417" fmla="*/ 410721 h 3311526"/>
              <a:gd name="connsiteX8418" fmla="*/ 5393359 w 12191989"/>
              <a:gd name="connsiteY8418" fmla="*/ 415483 h 3311526"/>
              <a:gd name="connsiteX8419" fmla="*/ 5397329 w 12191989"/>
              <a:gd name="connsiteY8419" fmla="*/ 421832 h 3311526"/>
              <a:gd name="connsiteX8420" fmla="*/ 5399709 w 12191989"/>
              <a:gd name="connsiteY8420" fmla="*/ 426991 h 3311526"/>
              <a:gd name="connsiteX8421" fmla="*/ 5401297 w 12191989"/>
              <a:gd name="connsiteY8421" fmla="*/ 430959 h 3311526"/>
              <a:gd name="connsiteX8422" fmla="*/ 5402487 w 12191989"/>
              <a:gd name="connsiteY8422" fmla="*/ 433737 h 3311526"/>
              <a:gd name="connsiteX8423" fmla="*/ 5402090 w 12191989"/>
              <a:gd name="connsiteY8423" fmla="*/ 435721 h 3311526"/>
              <a:gd name="connsiteX8424" fmla="*/ 5400900 w 12191989"/>
              <a:gd name="connsiteY8424" fmla="*/ 437308 h 3311526"/>
              <a:gd name="connsiteX8425" fmla="*/ 5399311 w 12191989"/>
              <a:gd name="connsiteY8425" fmla="*/ 438102 h 3311526"/>
              <a:gd name="connsiteX8426" fmla="*/ 5397724 w 12191989"/>
              <a:gd name="connsiteY8426" fmla="*/ 438102 h 3311526"/>
              <a:gd name="connsiteX8427" fmla="*/ 5393756 w 12191989"/>
              <a:gd name="connsiteY8427" fmla="*/ 438499 h 3311526"/>
              <a:gd name="connsiteX8428" fmla="*/ 5391774 w 12191989"/>
              <a:gd name="connsiteY8428" fmla="*/ 439292 h 3311526"/>
              <a:gd name="connsiteX8429" fmla="*/ 5390185 w 12191989"/>
              <a:gd name="connsiteY8429" fmla="*/ 439689 h 3311526"/>
              <a:gd name="connsiteX8430" fmla="*/ 5388598 w 12191989"/>
              <a:gd name="connsiteY8430" fmla="*/ 441276 h 3311526"/>
              <a:gd name="connsiteX8431" fmla="*/ 5387803 w 12191989"/>
              <a:gd name="connsiteY8431" fmla="*/ 442864 h 3311526"/>
              <a:gd name="connsiteX8432" fmla="*/ 5387803 w 12191989"/>
              <a:gd name="connsiteY8432" fmla="*/ 445641 h 3311526"/>
              <a:gd name="connsiteX8433" fmla="*/ 5388598 w 12191989"/>
              <a:gd name="connsiteY8433" fmla="*/ 449213 h 3311526"/>
              <a:gd name="connsiteX8434" fmla="*/ 5390581 w 12191989"/>
              <a:gd name="connsiteY8434" fmla="*/ 452784 h 3311526"/>
              <a:gd name="connsiteX8435" fmla="*/ 5392169 w 12191989"/>
              <a:gd name="connsiteY8435" fmla="*/ 455562 h 3311526"/>
              <a:gd name="connsiteX8436" fmla="*/ 5394153 w 12191989"/>
              <a:gd name="connsiteY8436" fmla="*/ 457546 h 3311526"/>
              <a:gd name="connsiteX8437" fmla="*/ 5395740 w 12191989"/>
              <a:gd name="connsiteY8437" fmla="*/ 458340 h 3311526"/>
              <a:gd name="connsiteX8438" fmla="*/ 5397724 w 12191989"/>
              <a:gd name="connsiteY8438" fmla="*/ 458737 h 3311526"/>
              <a:gd name="connsiteX8439" fmla="*/ 5399311 w 12191989"/>
              <a:gd name="connsiteY8439" fmla="*/ 458737 h 3311526"/>
              <a:gd name="connsiteX8440" fmla="*/ 5401297 w 12191989"/>
              <a:gd name="connsiteY8440" fmla="*/ 458340 h 3311526"/>
              <a:gd name="connsiteX8441" fmla="*/ 5403282 w 12191989"/>
              <a:gd name="connsiteY8441" fmla="*/ 457546 h 3311526"/>
              <a:gd name="connsiteX8442" fmla="*/ 5411218 w 12191989"/>
              <a:gd name="connsiteY8442" fmla="*/ 453181 h 3311526"/>
              <a:gd name="connsiteX8443" fmla="*/ 5414790 w 12191989"/>
              <a:gd name="connsiteY8443" fmla="*/ 451991 h 3311526"/>
              <a:gd name="connsiteX8444" fmla="*/ 5416775 w 12191989"/>
              <a:gd name="connsiteY8444" fmla="*/ 451991 h 3311526"/>
              <a:gd name="connsiteX8445" fmla="*/ 5417965 w 12191989"/>
              <a:gd name="connsiteY8445" fmla="*/ 451991 h 3311526"/>
              <a:gd name="connsiteX8446" fmla="*/ 5416775 w 12191989"/>
              <a:gd name="connsiteY8446" fmla="*/ 444848 h 3311526"/>
              <a:gd name="connsiteX8447" fmla="*/ 5415583 w 12191989"/>
              <a:gd name="connsiteY8447" fmla="*/ 438499 h 3311526"/>
              <a:gd name="connsiteX8448" fmla="*/ 5415187 w 12191989"/>
              <a:gd name="connsiteY8448" fmla="*/ 433737 h 3311526"/>
              <a:gd name="connsiteX8449" fmla="*/ 5415187 w 12191989"/>
              <a:gd name="connsiteY8449" fmla="*/ 428975 h 3311526"/>
              <a:gd name="connsiteX8450" fmla="*/ 5415982 w 12191989"/>
              <a:gd name="connsiteY8450" fmla="*/ 425006 h 3311526"/>
              <a:gd name="connsiteX8451" fmla="*/ 5417170 w 12191989"/>
              <a:gd name="connsiteY8451" fmla="*/ 421038 h 3311526"/>
              <a:gd name="connsiteX8452" fmla="*/ 5420346 w 12191989"/>
              <a:gd name="connsiteY8452" fmla="*/ 414292 h 3311526"/>
              <a:gd name="connsiteX8453" fmla="*/ 5423124 w 12191989"/>
              <a:gd name="connsiteY8453" fmla="*/ 407546 h 3311526"/>
              <a:gd name="connsiteX8454" fmla="*/ 5424712 w 12191989"/>
              <a:gd name="connsiteY8454" fmla="*/ 403975 h 3311526"/>
              <a:gd name="connsiteX8455" fmla="*/ 5425108 w 12191989"/>
              <a:gd name="connsiteY8455" fmla="*/ 400006 h 3311526"/>
              <a:gd name="connsiteX8456" fmla="*/ 5425904 w 12191989"/>
              <a:gd name="connsiteY8456" fmla="*/ 395641 h 3311526"/>
              <a:gd name="connsiteX8457" fmla="*/ 5425904 w 12191989"/>
              <a:gd name="connsiteY8457" fmla="*/ 390086 h 3311526"/>
              <a:gd name="connsiteX8458" fmla="*/ 5425108 w 12191989"/>
              <a:gd name="connsiteY8458" fmla="*/ 383736 h 3311526"/>
              <a:gd name="connsiteX8459" fmla="*/ 5423917 w 12191989"/>
              <a:gd name="connsiteY8459" fmla="*/ 377387 h 3311526"/>
              <a:gd name="connsiteX8460" fmla="*/ 5425108 w 12191989"/>
              <a:gd name="connsiteY8460" fmla="*/ 382149 h 3311526"/>
              <a:gd name="connsiteX8461" fmla="*/ 5427092 w 12191989"/>
              <a:gd name="connsiteY8461" fmla="*/ 387308 h 3311526"/>
              <a:gd name="connsiteX8462" fmla="*/ 5429475 w 12191989"/>
              <a:gd name="connsiteY8462" fmla="*/ 392467 h 3311526"/>
              <a:gd name="connsiteX8463" fmla="*/ 5431855 w 12191989"/>
              <a:gd name="connsiteY8463" fmla="*/ 397625 h 3311526"/>
              <a:gd name="connsiteX8464" fmla="*/ 5435029 w 12191989"/>
              <a:gd name="connsiteY8464" fmla="*/ 401990 h 3311526"/>
              <a:gd name="connsiteX8465" fmla="*/ 5438602 w 12191989"/>
              <a:gd name="connsiteY8465" fmla="*/ 406356 h 3311526"/>
              <a:gd name="connsiteX8466" fmla="*/ 5441379 w 12191989"/>
              <a:gd name="connsiteY8466" fmla="*/ 409530 h 3311526"/>
              <a:gd name="connsiteX8467" fmla="*/ 5444951 w 12191989"/>
              <a:gd name="connsiteY8467" fmla="*/ 412705 h 3311526"/>
              <a:gd name="connsiteX8468" fmla="*/ 5448522 w 12191989"/>
              <a:gd name="connsiteY8468" fmla="*/ 414689 h 3311526"/>
              <a:gd name="connsiteX8469" fmla="*/ 5452095 w 12191989"/>
              <a:gd name="connsiteY8469" fmla="*/ 415879 h 3311526"/>
              <a:gd name="connsiteX8470" fmla="*/ 5455269 w 12191989"/>
              <a:gd name="connsiteY8470" fmla="*/ 415879 h 3311526"/>
              <a:gd name="connsiteX8471" fmla="*/ 5456856 w 12191989"/>
              <a:gd name="connsiteY8471" fmla="*/ 415483 h 3311526"/>
              <a:gd name="connsiteX8472" fmla="*/ 5458047 w 12191989"/>
              <a:gd name="connsiteY8472" fmla="*/ 414689 h 3311526"/>
              <a:gd name="connsiteX8473" fmla="*/ 5459635 w 12191989"/>
              <a:gd name="connsiteY8473" fmla="*/ 413102 h 3311526"/>
              <a:gd name="connsiteX8474" fmla="*/ 5461222 w 12191989"/>
              <a:gd name="connsiteY8474" fmla="*/ 411911 h 3311526"/>
              <a:gd name="connsiteX8475" fmla="*/ 5464000 w 12191989"/>
              <a:gd name="connsiteY8475" fmla="*/ 407546 h 3311526"/>
              <a:gd name="connsiteX8476" fmla="*/ 5465985 w 12191989"/>
              <a:gd name="connsiteY8476" fmla="*/ 401990 h 3311526"/>
              <a:gd name="connsiteX8477" fmla="*/ 5467969 w 12191989"/>
              <a:gd name="connsiteY8477" fmla="*/ 394848 h 3311526"/>
              <a:gd name="connsiteX8478" fmla="*/ 5469952 w 12191989"/>
              <a:gd name="connsiteY8478" fmla="*/ 399609 h 3311526"/>
              <a:gd name="connsiteX8479" fmla="*/ 5471937 w 12191989"/>
              <a:gd name="connsiteY8479" fmla="*/ 402784 h 3311526"/>
              <a:gd name="connsiteX8480" fmla="*/ 5474318 w 12191989"/>
              <a:gd name="connsiteY8480" fmla="*/ 404768 h 3311526"/>
              <a:gd name="connsiteX8481" fmla="*/ 5476303 w 12191989"/>
              <a:gd name="connsiteY8481" fmla="*/ 406356 h 3311526"/>
              <a:gd name="connsiteX8482" fmla="*/ 5479081 w 12191989"/>
              <a:gd name="connsiteY8482" fmla="*/ 407546 h 3311526"/>
              <a:gd name="connsiteX8483" fmla="*/ 5481065 w 12191989"/>
              <a:gd name="connsiteY8483" fmla="*/ 409530 h 3311526"/>
              <a:gd name="connsiteX8484" fmla="*/ 5483050 w 12191989"/>
              <a:gd name="connsiteY8484" fmla="*/ 412705 h 3311526"/>
              <a:gd name="connsiteX8485" fmla="*/ 5485828 w 12191989"/>
              <a:gd name="connsiteY8485" fmla="*/ 417467 h 3311526"/>
              <a:gd name="connsiteX8486" fmla="*/ 5486225 w 12191989"/>
              <a:gd name="connsiteY8486" fmla="*/ 426594 h 3311526"/>
              <a:gd name="connsiteX8487" fmla="*/ 5485828 w 12191989"/>
              <a:gd name="connsiteY8487" fmla="*/ 430562 h 3311526"/>
              <a:gd name="connsiteX8488" fmla="*/ 5485033 w 12191989"/>
              <a:gd name="connsiteY8488" fmla="*/ 434133 h 3311526"/>
              <a:gd name="connsiteX8489" fmla="*/ 5484637 w 12191989"/>
              <a:gd name="connsiteY8489" fmla="*/ 437308 h 3311526"/>
              <a:gd name="connsiteX8490" fmla="*/ 5483447 w 12191989"/>
              <a:gd name="connsiteY8490" fmla="*/ 440086 h 3311526"/>
              <a:gd name="connsiteX8491" fmla="*/ 5481462 w 12191989"/>
              <a:gd name="connsiteY8491" fmla="*/ 444848 h 3311526"/>
              <a:gd name="connsiteX8492" fmla="*/ 5478684 w 12191989"/>
              <a:gd name="connsiteY8492" fmla="*/ 448816 h 3311526"/>
              <a:gd name="connsiteX8493" fmla="*/ 5475112 w 12191989"/>
              <a:gd name="connsiteY8493" fmla="*/ 451197 h 3311526"/>
              <a:gd name="connsiteX8494" fmla="*/ 5470747 w 12191989"/>
              <a:gd name="connsiteY8494" fmla="*/ 453975 h 3311526"/>
              <a:gd name="connsiteX8495" fmla="*/ 5467174 w 12191989"/>
              <a:gd name="connsiteY8495" fmla="*/ 455959 h 3311526"/>
              <a:gd name="connsiteX8496" fmla="*/ 5464000 w 12191989"/>
              <a:gd name="connsiteY8496" fmla="*/ 457943 h 3311526"/>
              <a:gd name="connsiteX8497" fmla="*/ 5460428 w 12191989"/>
              <a:gd name="connsiteY8497" fmla="*/ 460324 h 3311526"/>
              <a:gd name="connsiteX8498" fmla="*/ 5457650 w 12191989"/>
              <a:gd name="connsiteY8498" fmla="*/ 463102 h 3311526"/>
              <a:gd name="connsiteX8499" fmla="*/ 5455666 w 12191989"/>
              <a:gd name="connsiteY8499" fmla="*/ 465880 h 3311526"/>
              <a:gd name="connsiteX8500" fmla="*/ 5454873 w 12191989"/>
              <a:gd name="connsiteY8500" fmla="*/ 467864 h 3311526"/>
              <a:gd name="connsiteX8501" fmla="*/ 5454078 w 12191989"/>
              <a:gd name="connsiteY8501" fmla="*/ 470245 h 3311526"/>
              <a:gd name="connsiteX8502" fmla="*/ 5454078 w 12191989"/>
              <a:gd name="connsiteY8502" fmla="*/ 472626 h 3311526"/>
              <a:gd name="connsiteX8503" fmla="*/ 5454078 w 12191989"/>
              <a:gd name="connsiteY8503" fmla="*/ 475007 h 3311526"/>
              <a:gd name="connsiteX8504" fmla="*/ 5455269 w 12191989"/>
              <a:gd name="connsiteY8504" fmla="*/ 481753 h 3311526"/>
              <a:gd name="connsiteX8505" fmla="*/ 5457650 w 12191989"/>
              <a:gd name="connsiteY8505" fmla="*/ 489689 h 3311526"/>
              <a:gd name="connsiteX8506" fmla="*/ 5453285 w 12191989"/>
              <a:gd name="connsiteY8506" fmla="*/ 486911 h 3311526"/>
              <a:gd name="connsiteX8507" fmla="*/ 5448522 w 12191989"/>
              <a:gd name="connsiteY8507" fmla="*/ 484134 h 3311526"/>
              <a:gd name="connsiteX8508" fmla="*/ 5444157 w 12191989"/>
              <a:gd name="connsiteY8508" fmla="*/ 481753 h 3311526"/>
              <a:gd name="connsiteX8509" fmla="*/ 5439791 w 12191989"/>
              <a:gd name="connsiteY8509" fmla="*/ 480165 h 3311526"/>
              <a:gd name="connsiteX8510" fmla="*/ 5435427 w 12191989"/>
              <a:gd name="connsiteY8510" fmla="*/ 478578 h 3311526"/>
              <a:gd name="connsiteX8511" fmla="*/ 5431458 w 12191989"/>
              <a:gd name="connsiteY8511" fmla="*/ 476991 h 3311526"/>
              <a:gd name="connsiteX8512" fmla="*/ 5423124 w 12191989"/>
              <a:gd name="connsiteY8512" fmla="*/ 475800 h 3311526"/>
              <a:gd name="connsiteX8513" fmla="*/ 5415187 w 12191989"/>
              <a:gd name="connsiteY8513" fmla="*/ 475800 h 3311526"/>
              <a:gd name="connsiteX8514" fmla="*/ 5406852 w 12191989"/>
              <a:gd name="connsiteY8514" fmla="*/ 476197 h 3311526"/>
              <a:gd name="connsiteX8515" fmla="*/ 5398916 w 12191989"/>
              <a:gd name="connsiteY8515" fmla="*/ 477784 h 3311526"/>
              <a:gd name="connsiteX8516" fmla="*/ 5391375 w 12191989"/>
              <a:gd name="connsiteY8516" fmla="*/ 479769 h 3311526"/>
              <a:gd name="connsiteX8517" fmla="*/ 5383835 w 12191989"/>
              <a:gd name="connsiteY8517" fmla="*/ 482149 h 3311526"/>
              <a:gd name="connsiteX8518" fmla="*/ 5375898 w 12191989"/>
              <a:gd name="connsiteY8518" fmla="*/ 484927 h 3311526"/>
              <a:gd name="connsiteX8519" fmla="*/ 5360420 w 12191989"/>
              <a:gd name="connsiteY8519" fmla="*/ 490880 h 3311526"/>
              <a:gd name="connsiteX8520" fmla="*/ 5352880 w 12191989"/>
              <a:gd name="connsiteY8520" fmla="*/ 493261 h 3311526"/>
              <a:gd name="connsiteX8521" fmla="*/ 5344546 w 12191989"/>
              <a:gd name="connsiteY8521" fmla="*/ 496038 h 3311526"/>
              <a:gd name="connsiteX8522" fmla="*/ 5337006 w 12191989"/>
              <a:gd name="connsiteY8522" fmla="*/ 497626 h 3311526"/>
              <a:gd name="connsiteX8523" fmla="*/ 5328274 w 12191989"/>
              <a:gd name="connsiteY8523" fmla="*/ 498816 h 3311526"/>
              <a:gd name="connsiteX8524" fmla="*/ 5331449 w 12191989"/>
              <a:gd name="connsiteY8524" fmla="*/ 505959 h 3311526"/>
              <a:gd name="connsiteX8525" fmla="*/ 5333038 w 12191989"/>
              <a:gd name="connsiteY8525" fmla="*/ 509134 h 3311526"/>
              <a:gd name="connsiteX8526" fmla="*/ 5334624 w 12191989"/>
              <a:gd name="connsiteY8526" fmla="*/ 511515 h 3311526"/>
              <a:gd name="connsiteX8527" fmla="*/ 5335815 w 12191989"/>
              <a:gd name="connsiteY8527" fmla="*/ 513102 h 3311526"/>
              <a:gd name="connsiteX8528" fmla="*/ 5338196 w 12191989"/>
              <a:gd name="connsiteY8528" fmla="*/ 514689 h 3311526"/>
              <a:gd name="connsiteX8529" fmla="*/ 5339387 w 12191989"/>
              <a:gd name="connsiteY8529" fmla="*/ 515880 h 3311526"/>
              <a:gd name="connsiteX8530" fmla="*/ 5340975 w 12191989"/>
              <a:gd name="connsiteY8530" fmla="*/ 516277 h 3311526"/>
              <a:gd name="connsiteX8531" fmla="*/ 5344546 w 12191989"/>
              <a:gd name="connsiteY8531" fmla="*/ 516277 h 3311526"/>
              <a:gd name="connsiteX8532" fmla="*/ 5347722 w 12191989"/>
              <a:gd name="connsiteY8532" fmla="*/ 515880 h 3311526"/>
              <a:gd name="connsiteX8533" fmla="*/ 5350499 w 12191989"/>
              <a:gd name="connsiteY8533" fmla="*/ 514292 h 3311526"/>
              <a:gd name="connsiteX8534" fmla="*/ 5354070 w 12191989"/>
              <a:gd name="connsiteY8534" fmla="*/ 512705 h 3311526"/>
              <a:gd name="connsiteX8535" fmla="*/ 5357246 w 12191989"/>
              <a:gd name="connsiteY8535" fmla="*/ 510721 h 3311526"/>
              <a:gd name="connsiteX8536" fmla="*/ 5359626 w 12191989"/>
              <a:gd name="connsiteY8536" fmla="*/ 509531 h 3311526"/>
              <a:gd name="connsiteX8537" fmla="*/ 5362801 w 12191989"/>
              <a:gd name="connsiteY8537" fmla="*/ 509134 h 3311526"/>
              <a:gd name="connsiteX8538" fmla="*/ 5363992 w 12191989"/>
              <a:gd name="connsiteY8538" fmla="*/ 509134 h 3311526"/>
              <a:gd name="connsiteX8539" fmla="*/ 5364786 w 12191989"/>
              <a:gd name="connsiteY8539" fmla="*/ 509531 h 3311526"/>
              <a:gd name="connsiteX8540" fmla="*/ 5366372 w 12191989"/>
              <a:gd name="connsiteY8540" fmla="*/ 510721 h 3311526"/>
              <a:gd name="connsiteX8541" fmla="*/ 5367563 w 12191989"/>
              <a:gd name="connsiteY8541" fmla="*/ 511515 h 3311526"/>
              <a:gd name="connsiteX8542" fmla="*/ 5368754 w 12191989"/>
              <a:gd name="connsiteY8542" fmla="*/ 515880 h 3311526"/>
              <a:gd name="connsiteX8543" fmla="*/ 5370342 w 12191989"/>
              <a:gd name="connsiteY8543" fmla="*/ 521832 h 3311526"/>
              <a:gd name="connsiteX8544" fmla="*/ 5371930 w 12191989"/>
              <a:gd name="connsiteY8544" fmla="*/ 529769 h 3311526"/>
              <a:gd name="connsiteX8545" fmla="*/ 5377088 w 12191989"/>
              <a:gd name="connsiteY8545" fmla="*/ 525800 h 3311526"/>
              <a:gd name="connsiteX8546" fmla="*/ 5381454 w 12191989"/>
              <a:gd name="connsiteY8546" fmla="*/ 521832 h 3311526"/>
              <a:gd name="connsiteX8547" fmla="*/ 5384629 w 12191989"/>
              <a:gd name="connsiteY8547" fmla="*/ 517864 h 3311526"/>
              <a:gd name="connsiteX8548" fmla="*/ 5387407 w 12191989"/>
              <a:gd name="connsiteY8548" fmla="*/ 512705 h 3311526"/>
              <a:gd name="connsiteX8549" fmla="*/ 5388598 w 12191989"/>
              <a:gd name="connsiteY8549" fmla="*/ 507150 h 3311526"/>
              <a:gd name="connsiteX8550" fmla="*/ 5389787 w 12191989"/>
              <a:gd name="connsiteY8550" fmla="*/ 500404 h 3311526"/>
              <a:gd name="connsiteX8551" fmla="*/ 5390581 w 12191989"/>
              <a:gd name="connsiteY8551" fmla="*/ 492864 h 3311526"/>
              <a:gd name="connsiteX8552" fmla="*/ 5391375 w 12191989"/>
              <a:gd name="connsiteY8552" fmla="*/ 483737 h 3311526"/>
              <a:gd name="connsiteX8553" fmla="*/ 5399311 w 12191989"/>
              <a:gd name="connsiteY8553" fmla="*/ 491277 h 3311526"/>
              <a:gd name="connsiteX8554" fmla="*/ 5404472 w 12191989"/>
              <a:gd name="connsiteY8554" fmla="*/ 495642 h 3311526"/>
              <a:gd name="connsiteX8555" fmla="*/ 5406852 w 12191989"/>
              <a:gd name="connsiteY8555" fmla="*/ 497626 h 3311526"/>
              <a:gd name="connsiteX8556" fmla="*/ 5407646 w 12191989"/>
              <a:gd name="connsiteY8556" fmla="*/ 498419 h 3311526"/>
              <a:gd name="connsiteX8557" fmla="*/ 5407646 w 12191989"/>
              <a:gd name="connsiteY8557" fmla="*/ 499610 h 3311526"/>
              <a:gd name="connsiteX8558" fmla="*/ 5406852 w 12191989"/>
              <a:gd name="connsiteY8558" fmla="*/ 501594 h 3311526"/>
              <a:gd name="connsiteX8559" fmla="*/ 5406060 w 12191989"/>
              <a:gd name="connsiteY8559" fmla="*/ 505959 h 3311526"/>
              <a:gd name="connsiteX8560" fmla="*/ 5404868 w 12191989"/>
              <a:gd name="connsiteY8560" fmla="*/ 513896 h 3311526"/>
              <a:gd name="connsiteX8561" fmla="*/ 5404868 w 12191989"/>
              <a:gd name="connsiteY8561" fmla="*/ 519451 h 3311526"/>
              <a:gd name="connsiteX8562" fmla="*/ 5404868 w 12191989"/>
              <a:gd name="connsiteY8562" fmla="*/ 526197 h 3311526"/>
              <a:gd name="connsiteX8563" fmla="*/ 5407646 w 12191989"/>
              <a:gd name="connsiteY8563" fmla="*/ 523816 h 3311526"/>
              <a:gd name="connsiteX8564" fmla="*/ 5410028 w 12191989"/>
              <a:gd name="connsiteY8564" fmla="*/ 522229 h 3311526"/>
              <a:gd name="connsiteX8565" fmla="*/ 5412409 w 12191989"/>
              <a:gd name="connsiteY8565" fmla="*/ 521435 h 3311526"/>
              <a:gd name="connsiteX8566" fmla="*/ 5414790 w 12191989"/>
              <a:gd name="connsiteY8566" fmla="*/ 520642 h 3311526"/>
              <a:gd name="connsiteX8567" fmla="*/ 5417965 w 12191989"/>
              <a:gd name="connsiteY8567" fmla="*/ 519848 h 3311526"/>
              <a:gd name="connsiteX8568" fmla="*/ 5421139 w 12191989"/>
              <a:gd name="connsiteY8568" fmla="*/ 518658 h 3311526"/>
              <a:gd name="connsiteX8569" fmla="*/ 5422727 w 12191989"/>
              <a:gd name="connsiteY8569" fmla="*/ 518261 h 3311526"/>
              <a:gd name="connsiteX8570" fmla="*/ 5423917 w 12191989"/>
              <a:gd name="connsiteY8570" fmla="*/ 516673 h 3311526"/>
              <a:gd name="connsiteX8571" fmla="*/ 5424314 w 12191989"/>
              <a:gd name="connsiteY8571" fmla="*/ 515086 h 3311526"/>
              <a:gd name="connsiteX8572" fmla="*/ 5424712 w 12191989"/>
              <a:gd name="connsiteY8572" fmla="*/ 512705 h 3311526"/>
              <a:gd name="connsiteX8573" fmla="*/ 5425108 w 12191989"/>
              <a:gd name="connsiteY8573" fmla="*/ 509531 h 3311526"/>
              <a:gd name="connsiteX8574" fmla="*/ 5425108 w 12191989"/>
              <a:gd name="connsiteY8574" fmla="*/ 505165 h 3311526"/>
              <a:gd name="connsiteX8575" fmla="*/ 5424314 w 12191989"/>
              <a:gd name="connsiteY8575" fmla="*/ 494054 h 3311526"/>
              <a:gd name="connsiteX8576" fmla="*/ 5426695 w 12191989"/>
              <a:gd name="connsiteY8576" fmla="*/ 494451 h 3311526"/>
              <a:gd name="connsiteX8577" fmla="*/ 5428283 w 12191989"/>
              <a:gd name="connsiteY8577" fmla="*/ 495642 h 3311526"/>
              <a:gd name="connsiteX8578" fmla="*/ 5429870 w 12191989"/>
              <a:gd name="connsiteY8578" fmla="*/ 496832 h 3311526"/>
              <a:gd name="connsiteX8579" fmla="*/ 5431458 w 12191989"/>
              <a:gd name="connsiteY8579" fmla="*/ 498419 h 3311526"/>
              <a:gd name="connsiteX8580" fmla="*/ 5432253 w 12191989"/>
              <a:gd name="connsiteY8580" fmla="*/ 500007 h 3311526"/>
              <a:gd name="connsiteX8581" fmla="*/ 5433046 w 12191989"/>
              <a:gd name="connsiteY8581" fmla="*/ 501594 h 3311526"/>
              <a:gd name="connsiteX8582" fmla="*/ 5433839 w 12191989"/>
              <a:gd name="connsiteY8582" fmla="*/ 505959 h 3311526"/>
              <a:gd name="connsiteX8583" fmla="*/ 5434235 w 12191989"/>
              <a:gd name="connsiteY8583" fmla="*/ 510721 h 3311526"/>
              <a:gd name="connsiteX8584" fmla="*/ 5433839 w 12191989"/>
              <a:gd name="connsiteY8584" fmla="*/ 515880 h 3311526"/>
              <a:gd name="connsiteX8585" fmla="*/ 5433046 w 12191989"/>
              <a:gd name="connsiteY8585" fmla="*/ 521832 h 3311526"/>
              <a:gd name="connsiteX8586" fmla="*/ 5431458 w 12191989"/>
              <a:gd name="connsiteY8586" fmla="*/ 527388 h 3311526"/>
              <a:gd name="connsiteX8587" fmla="*/ 5427885 w 12191989"/>
              <a:gd name="connsiteY8587" fmla="*/ 540086 h 3311526"/>
              <a:gd name="connsiteX8588" fmla="*/ 5424712 w 12191989"/>
              <a:gd name="connsiteY8588" fmla="*/ 552785 h 3311526"/>
              <a:gd name="connsiteX8589" fmla="*/ 5423124 w 12191989"/>
              <a:gd name="connsiteY8589" fmla="*/ 558737 h 3311526"/>
              <a:gd name="connsiteX8590" fmla="*/ 5422331 w 12191989"/>
              <a:gd name="connsiteY8590" fmla="*/ 565086 h 3311526"/>
              <a:gd name="connsiteX8591" fmla="*/ 5421537 w 12191989"/>
              <a:gd name="connsiteY8591" fmla="*/ 570642 h 3311526"/>
              <a:gd name="connsiteX8592" fmla="*/ 5422331 w 12191989"/>
              <a:gd name="connsiteY8592" fmla="*/ 576198 h 3311526"/>
              <a:gd name="connsiteX8593" fmla="*/ 5425108 w 12191989"/>
              <a:gd name="connsiteY8593" fmla="*/ 573023 h 3311526"/>
              <a:gd name="connsiteX8594" fmla="*/ 5428681 w 12191989"/>
              <a:gd name="connsiteY8594" fmla="*/ 571039 h 3311526"/>
              <a:gd name="connsiteX8595" fmla="*/ 5431855 w 12191989"/>
              <a:gd name="connsiteY8595" fmla="*/ 570642 h 3311526"/>
              <a:gd name="connsiteX8596" fmla="*/ 5435427 w 12191989"/>
              <a:gd name="connsiteY8596" fmla="*/ 571039 h 3311526"/>
              <a:gd name="connsiteX8597" fmla="*/ 5438602 w 12191989"/>
              <a:gd name="connsiteY8597" fmla="*/ 572229 h 3311526"/>
              <a:gd name="connsiteX8598" fmla="*/ 5441379 w 12191989"/>
              <a:gd name="connsiteY8598" fmla="*/ 573420 h 3311526"/>
              <a:gd name="connsiteX8599" fmla="*/ 5448126 w 12191989"/>
              <a:gd name="connsiteY8599" fmla="*/ 577785 h 3311526"/>
              <a:gd name="connsiteX8600" fmla="*/ 5454078 w 12191989"/>
              <a:gd name="connsiteY8600" fmla="*/ 582150 h 3311526"/>
              <a:gd name="connsiteX8601" fmla="*/ 5457254 w 12191989"/>
              <a:gd name="connsiteY8601" fmla="*/ 583737 h 3311526"/>
              <a:gd name="connsiteX8602" fmla="*/ 5460825 w 12191989"/>
              <a:gd name="connsiteY8602" fmla="*/ 584531 h 3311526"/>
              <a:gd name="connsiteX8603" fmla="*/ 5464000 w 12191989"/>
              <a:gd name="connsiteY8603" fmla="*/ 585325 h 3311526"/>
              <a:gd name="connsiteX8604" fmla="*/ 5466778 w 12191989"/>
              <a:gd name="connsiteY8604" fmla="*/ 585325 h 3311526"/>
              <a:gd name="connsiteX8605" fmla="*/ 5470350 w 12191989"/>
              <a:gd name="connsiteY8605" fmla="*/ 583737 h 3311526"/>
              <a:gd name="connsiteX8606" fmla="*/ 5473525 w 12191989"/>
              <a:gd name="connsiteY8606" fmla="*/ 580563 h 3311526"/>
              <a:gd name="connsiteX8607" fmla="*/ 5471937 w 12191989"/>
              <a:gd name="connsiteY8607" fmla="*/ 569848 h 3311526"/>
              <a:gd name="connsiteX8608" fmla="*/ 5470350 w 12191989"/>
              <a:gd name="connsiteY8608" fmla="*/ 559928 h 3311526"/>
              <a:gd name="connsiteX8609" fmla="*/ 5469557 w 12191989"/>
              <a:gd name="connsiteY8609" fmla="*/ 549213 h 3311526"/>
              <a:gd name="connsiteX8610" fmla="*/ 5467174 w 12191989"/>
              <a:gd name="connsiteY8610" fmla="*/ 538896 h 3311526"/>
              <a:gd name="connsiteX8611" fmla="*/ 5465191 w 12191989"/>
              <a:gd name="connsiteY8611" fmla="*/ 543658 h 3311526"/>
              <a:gd name="connsiteX8612" fmla="*/ 5464000 w 12191989"/>
              <a:gd name="connsiteY8612" fmla="*/ 547229 h 3311526"/>
              <a:gd name="connsiteX8613" fmla="*/ 5462413 w 12191989"/>
              <a:gd name="connsiteY8613" fmla="*/ 549610 h 3311526"/>
              <a:gd name="connsiteX8614" fmla="*/ 5460825 w 12191989"/>
              <a:gd name="connsiteY8614" fmla="*/ 551594 h 3311526"/>
              <a:gd name="connsiteX8615" fmla="*/ 5458842 w 12191989"/>
              <a:gd name="connsiteY8615" fmla="*/ 553182 h 3311526"/>
              <a:gd name="connsiteX8616" fmla="*/ 5457254 w 12191989"/>
              <a:gd name="connsiteY8616" fmla="*/ 554372 h 3311526"/>
              <a:gd name="connsiteX8617" fmla="*/ 5455666 w 12191989"/>
              <a:gd name="connsiteY8617" fmla="*/ 554372 h 3311526"/>
              <a:gd name="connsiteX8618" fmla="*/ 5454078 w 12191989"/>
              <a:gd name="connsiteY8618" fmla="*/ 554769 h 3311526"/>
              <a:gd name="connsiteX8619" fmla="*/ 5450507 w 12191989"/>
              <a:gd name="connsiteY8619" fmla="*/ 554372 h 3311526"/>
              <a:gd name="connsiteX8620" fmla="*/ 5447729 w 12191989"/>
              <a:gd name="connsiteY8620" fmla="*/ 554372 h 3311526"/>
              <a:gd name="connsiteX8621" fmla="*/ 5446142 w 12191989"/>
              <a:gd name="connsiteY8621" fmla="*/ 554372 h 3311526"/>
              <a:gd name="connsiteX8622" fmla="*/ 5444554 w 12191989"/>
              <a:gd name="connsiteY8622" fmla="*/ 554769 h 3311526"/>
              <a:gd name="connsiteX8623" fmla="*/ 5442569 w 12191989"/>
              <a:gd name="connsiteY8623" fmla="*/ 555959 h 3311526"/>
              <a:gd name="connsiteX8624" fmla="*/ 5440982 w 12191989"/>
              <a:gd name="connsiteY8624" fmla="*/ 556753 h 3311526"/>
              <a:gd name="connsiteX8625" fmla="*/ 5439397 w 12191989"/>
              <a:gd name="connsiteY8625" fmla="*/ 554372 h 3311526"/>
              <a:gd name="connsiteX8626" fmla="*/ 5437807 w 12191989"/>
              <a:gd name="connsiteY8626" fmla="*/ 550801 h 3311526"/>
              <a:gd name="connsiteX8627" fmla="*/ 5437013 w 12191989"/>
              <a:gd name="connsiteY8627" fmla="*/ 546832 h 3311526"/>
              <a:gd name="connsiteX8628" fmla="*/ 5435824 w 12191989"/>
              <a:gd name="connsiteY8628" fmla="*/ 542467 h 3311526"/>
              <a:gd name="connsiteX8629" fmla="*/ 5435427 w 12191989"/>
              <a:gd name="connsiteY8629" fmla="*/ 533340 h 3311526"/>
              <a:gd name="connsiteX8630" fmla="*/ 5435427 w 12191989"/>
              <a:gd name="connsiteY8630" fmla="*/ 523816 h 3311526"/>
              <a:gd name="connsiteX8631" fmla="*/ 5435824 w 12191989"/>
              <a:gd name="connsiteY8631" fmla="*/ 519848 h 3311526"/>
              <a:gd name="connsiteX8632" fmla="*/ 5436617 w 12191989"/>
              <a:gd name="connsiteY8632" fmla="*/ 516277 h 3311526"/>
              <a:gd name="connsiteX8633" fmla="*/ 5437411 w 12191989"/>
              <a:gd name="connsiteY8633" fmla="*/ 512705 h 3311526"/>
              <a:gd name="connsiteX8634" fmla="*/ 5438602 w 12191989"/>
              <a:gd name="connsiteY8634" fmla="*/ 510324 h 3311526"/>
              <a:gd name="connsiteX8635" fmla="*/ 5439791 w 12191989"/>
              <a:gd name="connsiteY8635" fmla="*/ 508737 h 3311526"/>
              <a:gd name="connsiteX8636" fmla="*/ 5442173 w 12191989"/>
              <a:gd name="connsiteY8636" fmla="*/ 507546 h 3311526"/>
              <a:gd name="connsiteX8637" fmla="*/ 5444157 w 12191989"/>
              <a:gd name="connsiteY8637" fmla="*/ 507943 h 3311526"/>
              <a:gd name="connsiteX8638" fmla="*/ 5446142 w 12191989"/>
              <a:gd name="connsiteY8638" fmla="*/ 509531 h 3311526"/>
              <a:gd name="connsiteX8639" fmla="*/ 5444554 w 12191989"/>
              <a:gd name="connsiteY8639" fmla="*/ 510721 h 3311526"/>
              <a:gd name="connsiteX8640" fmla="*/ 5442968 w 12191989"/>
              <a:gd name="connsiteY8640" fmla="*/ 512705 h 3311526"/>
              <a:gd name="connsiteX8641" fmla="*/ 5442173 w 12191989"/>
              <a:gd name="connsiteY8641" fmla="*/ 515086 h 3311526"/>
              <a:gd name="connsiteX8642" fmla="*/ 5440982 w 12191989"/>
              <a:gd name="connsiteY8642" fmla="*/ 518261 h 3311526"/>
              <a:gd name="connsiteX8643" fmla="*/ 5439397 w 12191989"/>
              <a:gd name="connsiteY8643" fmla="*/ 524213 h 3311526"/>
              <a:gd name="connsiteX8644" fmla="*/ 5438998 w 12191989"/>
              <a:gd name="connsiteY8644" fmla="*/ 530959 h 3311526"/>
              <a:gd name="connsiteX8645" fmla="*/ 5439397 w 12191989"/>
              <a:gd name="connsiteY8645" fmla="*/ 536515 h 3311526"/>
              <a:gd name="connsiteX8646" fmla="*/ 5439397 w 12191989"/>
              <a:gd name="connsiteY8646" fmla="*/ 538499 h 3311526"/>
              <a:gd name="connsiteX8647" fmla="*/ 5440585 w 12191989"/>
              <a:gd name="connsiteY8647" fmla="*/ 539689 h 3311526"/>
              <a:gd name="connsiteX8648" fmla="*/ 5441379 w 12191989"/>
              <a:gd name="connsiteY8648" fmla="*/ 540483 h 3311526"/>
              <a:gd name="connsiteX8649" fmla="*/ 5442569 w 12191989"/>
              <a:gd name="connsiteY8649" fmla="*/ 540086 h 3311526"/>
              <a:gd name="connsiteX8650" fmla="*/ 5443363 w 12191989"/>
              <a:gd name="connsiteY8650" fmla="*/ 538896 h 3311526"/>
              <a:gd name="connsiteX8651" fmla="*/ 5445744 w 12191989"/>
              <a:gd name="connsiteY8651" fmla="*/ 536912 h 3311526"/>
              <a:gd name="connsiteX8652" fmla="*/ 5448522 w 12191989"/>
              <a:gd name="connsiteY8652" fmla="*/ 532150 h 3311526"/>
              <a:gd name="connsiteX8653" fmla="*/ 5451698 w 12191989"/>
              <a:gd name="connsiteY8653" fmla="*/ 527388 h 3311526"/>
              <a:gd name="connsiteX8654" fmla="*/ 5454078 w 12191989"/>
              <a:gd name="connsiteY8654" fmla="*/ 522229 h 3311526"/>
              <a:gd name="connsiteX8655" fmla="*/ 5456064 w 12191989"/>
              <a:gd name="connsiteY8655" fmla="*/ 517070 h 3311526"/>
              <a:gd name="connsiteX8656" fmla="*/ 5458047 w 12191989"/>
              <a:gd name="connsiteY8656" fmla="*/ 512308 h 3311526"/>
              <a:gd name="connsiteX8657" fmla="*/ 5459239 w 12191989"/>
              <a:gd name="connsiteY8657" fmla="*/ 507150 h 3311526"/>
              <a:gd name="connsiteX8658" fmla="*/ 5461222 w 12191989"/>
              <a:gd name="connsiteY8658" fmla="*/ 496832 h 3311526"/>
              <a:gd name="connsiteX8659" fmla="*/ 5464000 w 12191989"/>
              <a:gd name="connsiteY8659" fmla="*/ 498023 h 3311526"/>
              <a:gd name="connsiteX8660" fmla="*/ 5466381 w 12191989"/>
              <a:gd name="connsiteY8660" fmla="*/ 498816 h 3311526"/>
              <a:gd name="connsiteX8661" fmla="*/ 5473128 w 12191989"/>
              <a:gd name="connsiteY8661" fmla="*/ 502388 h 3311526"/>
              <a:gd name="connsiteX8662" fmla="*/ 5480669 w 12191989"/>
              <a:gd name="connsiteY8662" fmla="*/ 506753 h 3311526"/>
              <a:gd name="connsiteX8663" fmla="*/ 5487811 w 12191989"/>
              <a:gd name="connsiteY8663" fmla="*/ 510324 h 3311526"/>
              <a:gd name="connsiteX8664" fmla="*/ 5490589 w 12191989"/>
              <a:gd name="connsiteY8664" fmla="*/ 511118 h 3311526"/>
              <a:gd name="connsiteX8665" fmla="*/ 5494162 w 12191989"/>
              <a:gd name="connsiteY8665" fmla="*/ 512308 h 3311526"/>
              <a:gd name="connsiteX8666" fmla="*/ 5497336 w 12191989"/>
              <a:gd name="connsiteY8666" fmla="*/ 512308 h 3311526"/>
              <a:gd name="connsiteX8667" fmla="*/ 5499718 w 12191989"/>
              <a:gd name="connsiteY8667" fmla="*/ 511515 h 3311526"/>
              <a:gd name="connsiteX8668" fmla="*/ 5501702 w 12191989"/>
              <a:gd name="connsiteY8668" fmla="*/ 510721 h 3311526"/>
              <a:gd name="connsiteX8669" fmla="*/ 5503289 w 12191989"/>
              <a:gd name="connsiteY8669" fmla="*/ 508737 h 3311526"/>
              <a:gd name="connsiteX8670" fmla="*/ 5504876 w 12191989"/>
              <a:gd name="connsiteY8670" fmla="*/ 505562 h 3311526"/>
              <a:gd name="connsiteX8671" fmla="*/ 5505273 w 12191989"/>
              <a:gd name="connsiteY8671" fmla="*/ 501594 h 3311526"/>
              <a:gd name="connsiteX8672" fmla="*/ 5502892 w 12191989"/>
              <a:gd name="connsiteY8672" fmla="*/ 496832 h 3311526"/>
              <a:gd name="connsiteX8673" fmla="*/ 5500908 w 12191989"/>
              <a:gd name="connsiteY8673" fmla="*/ 494451 h 3311526"/>
              <a:gd name="connsiteX8674" fmla="*/ 5498130 w 12191989"/>
              <a:gd name="connsiteY8674" fmla="*/ 492467 h 3311526"/>
              <a:gd name="connsiteX8675" fmla="*/ 5496147 w 12191989"/>
              <a:gd name="connsiteY8675" fmla="*/ 491277 h 3311526"/>
              <a:gd name="connsiteX8676" fmla="*/ 5493765 w 12191989"/>
              <a:gd name="connsiteY8676" fmla="*/ 490880 h 3311526"/>
              <a:gd name="connsiteX8677" fmla="*/ 5491780 w 12191989"/>
              <a:gd name="connsiteY8677" fmla="*/ 491277 h 3311526"/>
              <a:gd name="connsiteX8678" fmla="*/ 5487018 w 12191989"/>
              <a:gd name="connsiteY8678" fmla="*/ 492864 h 3311526"/>
              <a:gd name="connsiteX8679" fmla="*/ 5482652 w 12191989"/>
              <a:gd name="connsiteY8679" fmla="*/ 494054 h 3311526"/>
              <a:gd name="connsiteX8680" fmla="*/ 5479874 w 12191989"/>
              <a:gd name="connsiteY8680" fmla="*/ 494451 h 3311526"/>
              <a:gd name="connsiteX8681" fmla="*/ 5477891 w 12191989"/>
              <a:gd name="connsiteY8681" fmla="*/ 494054 h 3311526"/>
              <a:gd name="connsiteX8682" fmla="*/ 5475509 w 12191989"/>
              <a:gd name="connsiteY8682" fmla="*/ 492864 h 3311526"/>
              <a:gd name="connsiteX8683" fmla="*/ 5473525 w 12191989"/>
              <a:gd name="connsiteY8683" fmla="*/ 490880 h 3311526"/>
              <a:gd name="connsiteX8684" fmla="*/ 5470747 w 12191989"/>
              <a:gd name="connsiteY8684" fmla="*/ 488499 h 3311526"/>
              <a:gd name="connsiteX8685" fmla="*/ 5468763 w 12191989"/>
              <a:gd name="connsiteY8685" fmla="*/ 484134 h 3311526"/>
              <a:gd name="connsiteX8686" fmla="*/ 5470747 w 12191989"/>
              <a:gd name="connsiteY8686" fmla="*/ 478578 h 3311526"/>
              <a:gd name="connsiteX8687" fmla="*/ 5473128 w 12191989"/>
              <a:gd name="connsiteY8687" fmla="*/ 474610 h 3311526"/>
              <a:gd name="connsiteX8688" fmla="*/ 5475509 w 12191989"/>
              <a:gd name="connsiteY8688" fmla="*/ 471435 h 3311526"/>
              <a:gd name="connsiteX8689" fmla="*/ 5477493 w 12191989"/>
              <a:gd name="connsiteY8689" fmla="*/ 470245 h 3311526"/>
              <a:gd name="connsiteX8690" fmla="*/ 5479874 w 12191989"/>
              <a:gd name="connsiteY8690" fmla="*/ 469054 h 3311526"/>
              <a:gd name="connsiteX8691" fmla="*/ 5482257 w 12191989"/>
              <a:gd name="connsiteY8691" fmla="*/ 468657 h 3311526"/>
              <a:gd name="connsiteX8692" fmla="*/ 5486225 w 12191989"/>
              <a:gd name="connsiteY8692" fmla="*/ 468657 h 3311526"/>
              <a:gd name="connsiteX8693" fmla="*/ 5489796 w 12191989"/>
              <a:gd name="connsiteY8693" fmla="*/ 468657 h 3311526"/>
              <a:gd name="connsiteX8694" fmla="*/ 5491383 w 12191989"/>
              <a:gd name="connsiteY8694" fmla="*/ 467864 h 3311526"/>
              <a:gd name="connsiteX8695" fmla="*/ 5492574 w 12191989"/>
              <a:gd name="connsiteY8695" fmla="*/ 467070 h 3311526"/>
              <a:gd name="connsiteX8696" fmla="*/ 5493765 w 12191989"/>
              <a:gd name="connsiteY8696" fmla="*/ 465086 h 3311526"/>
              <a:gd name="connsiteX8697" fmla="*/ 5494955 w 12191989"/>
              <a:gd name="connsiteY8697" fmla="*/ 461911 h 3311526"/>
              <a:gd name="connsiteX8698" fmla="*/ 5495352 w 12191989"/>
              <a:gd name="connsiteY8698" fmla="*/ 457943 h 3311526"/>
              <a:gd name="connsiteX8699" fmla="*/ 5495750 w 12191989"/>
              <a:gd name="connsiteY8699" fmla="*/ 452387 h 3311526"/>
              <a:gd name="connsiteX8700" fmla="*/ 5496147 w 12191989"/>
              <a:gd name="connsiteY8700" fmla="*/ 457943 h 3311526"/>
              <a:gd name="connsiteX8701" fmla="*/ 5497336 w 12191989"/>
              <a:gd name="connsiteY8701" fmla="*/ 463102 h 3311526"/>
              <a:gd name="connsiteX8702" fmla="*/ 5498924 w 12191989"/>
              <a:gd name="connsiteY8702" fmla="*/ 467467 h 3311526"/>
              <a:gd name="connsiteX8703" fmla="*/ 5500511 w 12191989"/>
              <a:gd name="connsiteY8703" fmla="*/ 472229 h 3311526"/>
              <a:gd name="connsiteX8704" fmla="*/ 5502496 w 12191989"/>
              <a:gd name="connsiteY8704" fmla="*/ 476197 h 3311526"/>
              <a:gd name="connsiteX8705" fmla="*/ 5504876 w 12191989"/>
              <a:gd name="connsiteY8705" fmla="*/ 479769 h 3311526"/>
              <a:gd name="connsiteX8706" fmla="*/ 5506862 w 12191989"/>
              <a:gd name="connsiteY8706" fmla="*/ 482943 h 3311526"/>
              <a:gd name="connsiteX8707" fmla="*/ 5509640 w 12191989"/>
              <a:gd name="connsiteY8707" fmla="*/ 485721 h 3311526"/>
              <a:gd name="connsiteX8708" fmla="*/ 5512417 w 12191989"/>
              <a:gd name="connsiteY8708" fmla="*/ 488499 h 3311526"/>
              <a:gd name="connsiteX8709" fmla="*/ 5515195 w 12191989"/>
              <a:gd name="connsiteY8709" fmla="*/ 490483 h 3311526"/>
              <a:gd name="connsiteX8710" fmla="*/ 5517973 w 12191989"/>
              <a:gd name="connsiteY8710" fmla="*/ 492467 h 3311526"/>
              <a:gd name="connsiteX8711" fmla="*/ 5521148 w 12191989"/>
              <a:gd name="connsiteY8711" fmla="*/ 494054 h 3311526"/>
              <a:gd name="connsiteX8712" fmla="*/ 5524324 w 12191989"/>
              <a:gd name="connsiteY8712" fmla="*/ 494848 h 3311526"/>
              <a:gd name="connsiteX8713" fmla="*/ 5527101 w 12191989"/>
              <a:gd name="connsiteY8713" fmla="*/ 496038 h 3311526"/>
              <a:gd name="connsiteX8714" fmla="*/ 5530672 w 12191989"/>
              <a:gd name="connsiteY8714" fmla="*/ 496435 h 3311526"/>
              <a:gd name="connsiteX8715" fmla="*/ 5533848 w 12191989"/>
              <a:gd name="connsiteY8715" fmla="*/ 496435 h 3311526"/>
              <a:gd name="connsiteX8716" fmla="*/ 5537022 w 12191989"/>
              <a:gd name="connsiteY8716" fmla="*/ 496038 h 3311526"/>
              <a:gd name="connsiteX8717" fmla="*/ 5539800 w 12191989"/>
              <a:gd name="connsiteY8717" fmla="*/ 495642 h 3311526"/>
              <a:gd name="connsiteX8718" fmla="*/ 5542975 w 12191989"/>
              <a:gd name="connsiteY8718" fmla="*/ 494451 h 3311526"/>
              <a:gd name="connsiteX8719" fmla="*/ 5546150 w 12191989"/>
              <a:gd name="connsiteY8719" fmla="*/ 493261 h 3311526"/>
              <a:gd name="connsiteX8720" fmla="*/ 5548928 w 12191989"/>
              <a:gd name="connsiteY8720" fmla="*/ 492070 h 3311526"/>
              <a:gd name="connsiteX8721" fmla="*/ 5551707 w 12191989"/>
              <a:gd name="connsiteY8721" fmla="*/ 489689 h 3311526"/>
              <a:gd name="connsiteX8722" fmla="*/ 5554087 w 12191989"/>
              <a:gd name="connsiteY8722" fmla="*/ 487308 h 3311526"/>
              <a:gd name="connsiteX8723" fmla="*/ 5556071 w 12191989"/>
              <a:gd name="connsiteY8723" fmla="*/ 484927 h 3311526"/>
              <a:gd name="connsiteX8724" fmla="*/ 5558849 w 12191989"/>
              <a:gd name="connsiteY8724" fmla="*/ 481753 h 3311526"/>
              <a:gd name="connsiteX8725" fmla="*/ 5560040 w 12191989"/>
              <a:gd name="connsiteY8725" fmla="*/ 478578 h 3311526"/>
              <a:gd name="connsiteX8726" fmla="*/ 5562421 w 12191989"/>
              <a:gd name="connsiteY8726" fmla="*/ 475007 h 3311526"/>
              <a:gd name="connsiteX8727" fmla="*/ 5563215 w 12191989"/>
              <a:gd name="connsiteY8727" fmla="*/ 471038 h 3311526"/>
              <a:gd name="connsiteX8728" fmla="*/ 5564407 w 12191989"/>
              <a:gd name="connsiteY8728" fmla="*/ 466673 h 3311526"/>
              <a:gd name="connsiteX8729" fmla="*/ 5565200 w 12191989"/>
              <a:gd name="connsiteY8729" fmla="*/ 461911 h 3311526"/>
              <a:gd name="connsiteX8730" fmla="*/ 5565595 w 12191989"/>
              <a:gd name="connsiteY8730" fmla="*/ 456753 h 3311526"/>
              <a:gd name="connsiteX8731" fmla="*/ 5565595 w 12191989"/>
              <a:gd name="connsiteY8731" fmla="*/ 451991 h 3311526"/>
              <a:gd name="connsiteX8732" fmla="*/ 5568373 w 12191989"/>
              <a:gd name="connsiteY8732" fmla="*/ 455959 h 3311526"/>
              <a:gd name="connsiteX8733" fmla="*/ 5570358 w 12191989"/>
              <a:gd name="connsiteY8733" fmla="*/ 459927 h 3311526"/>
              <a:gd name="connsiteX8734" fmla="*/ 5572343 w 12191989"/>
              <a:gd name="connsiteY8734" fmla="*/ 463895 h 3311526"/>
              <a:gd name="connsiteX8735" fmla="*/ 5573931 w 12191989"/>
              <a:gd name="connsiteY8735" fmla="*/ 468657 h 3311526"/>
              <a:gd name="connsiteX8736" fmla="*/ 5575914 w 12191989"/>
              <a:gd name="connsiteY8736" fmla="*/ 476594 h 3311526"/>
              <a:gd name="connsiteX8737" fmla="*/ 5577502 w 12191989"/>
              <a:gd name="connsiteY8737" fmla="*/ 483737 h 3311526"/>
              <a:gd name="connsiteX8738" fmla="*/ 5579486 w 12191989"/>
              <a:gd name="connsiteY8738" fmla="*/ 489689 h 3311526"/>
              <a:gd name="connsiteX8739" fmla="*/ 5580678 w 12191989"/>
              <a:gd name="connsiteY8739" fmla="*/ 491277 h 3311526"/>
              <a:gd name="connsiteX8740" fmla="*/ 5581471 w 12191989"/>
              <a:gd name="connsiteY8740" fmla="*/ 492864 h 3311526"/>
              <a:gd name="connsiteX8741" fmla="*/ 5583058 w 12191989"/>
              <a:gd name="connsiteY8741" fmla="*/ 493261 h 3311526"/>
              <a:gd name="connsiteX8742" fmla="*/ 5585044 w 12191989"/>
              <a:gd name="connsiteY8742" fmla="*/ 492864 h 3311526"/>
              <a:gd name="connsiteX8743" fmla="*/ 5587424 w 12191989"/>
              <a:gd name="connsiteY8743" fmla="*/ 491277 h 3311526"/>
              <a:gd name="connsiteX8744" fmla="*/ 5590201 w 12191989"/>
              <a:gd name="connsiteY8744" fmla="*/ 488499 h 3311526"/>
              <a:gd name="connsiteX8745" fmla="*/ 5591789 w 12191989"/>
              <a:gd name="connsiteY8745" fmla="*/ 484134 h 3311526"/>
              <a:gd name="connsiteX8746" fmla="*/ 5592582 w 12191989"/>
              <a:gd name="connsiteY8746" fmla="*/ 480165 h 3311526"/>
              <a:gd name="connsiteX8747" fmla="*/ 5592582 w 12191989"/>
              <a:gd name="connsiteY8747" fmla="*/ 471435 h 3311526"/>
              <a:gd name="connsiteX8748" fmla="*/ 5593376 w 12191989"/>
              <a:gd name="connsiteY8748" fmla="*/ 463102 h 3311526"/>
              <a:gd name="connsiteX8749" fmla="*/ 5593773 w 12191989"/>
              <a:gd name="connsiteY8749" fmla="*/ 458737 h 3311526"/>
              <a:gd name="connsiteX8750" fmla="*/ 5594567 w 12191989"/>
              <a:gd name="connsiteY8750" fmla="*/ 454768 h 3311526"/>
              <a:gd name="connsiteX8751" fmla="*/ 5596551 w 12191989"/>
              <a:gd name="connsiteY8751" fmla="*/ 458340 h 3311526"/>
              <a:gd name="connsiteX8752" fmla="*/ 5598932 w 12191989"/>
              <a:gd name="connsiteY8752" fmla="*/ 460324 h 3311526"/>
              <a:gd name="connsiteX8753" fmla="*/ 5600123 w 12191989"/>
              <a:gd name="connsiteY8753" fmla="*/ 461911 h 3311526"/>
              <a:gd name="connsiteX8754" fmla="*/ 5601710 w 12191989"/>
              <a:gd name="connsiteY8754" fmla="*/ 463102 h 3311526"/>
              <a:gd name="connsiteX8755" fmla="*/ 5603297 w 12191989"/>
              <a:gd name="connsiteY8755" fmla="*/ 462308 h 3311526"/>
              <a:gd name="connsiteX8756" fmla="*/ 5604488 w 12191989"/>
              <a:gd name="connsiteY8756" fmla="*/ 461911 h 3311526"/>
              <a:gd name="connsiteX8757" fmla="*/ 5605283 w 12191989"/>
              <a:gd name="connsiteY8757" fmla="*/ 460324 h 3311526"/>
              <a:gd name="connsiteX8758" fmla="*/ 5606473 w 12191989"/>
              <a:gd name="connsiteY8758" fmla="*/ 458340 h 3311526"/>
              <a:gd name="connsiteX8759" fmla="*/ 5608457 w 12191989"/>
              <a:gd name="connsiteY8759" fmla="*/ 453181 h 3311526"/>
              <a:gd name="connsiteX8760" fmla="*/ 5610044 w 12191989"/>
              <a:gd name="connsiteY8760" fmla="*/ 447229 h 3311526"/>
              <a:gd name="connsiteX8761" fmla="*/ 5612030 w 12191989"/>
              <a:gd name="connsiteY8761" fmla="*/ 441276 h 3311526"/>
              <a:gd name="connsiteX8762" fmla="*/ 5614013 w 12191989"/>
              <a:gd name="connsiteY8762" fmla="*/ 435721 h 3311526"/>
              <a:gd name="connsiteX8763" fmla="*/ 5618379 w 12191989"/>
              <a:gd name="connsiteY8763" fmla="*/ 439689 h 3311526"/>
              <a:gd name="connsiteX8764" fmla="*/ 5623140 w 12191989"/>
              <a:gd name="connsiteY8764" fmla="*/ 443657 h 3311526"/>
              <a:gd name="connsiteX8765" fmla="*/ 5631872 w 12191989"/>
              <a:gd name="connsiteY8765" fmla="*/ 452387 h 3311526"/>
              <a:gd name="connsiteX8766" fmla="*/ 5636237 w 12191989"/>
              <a:gd name="connsiteY8766" fmla="*/ 456753 h 3311526"/>
              <a:gd name="connsiteX8767" fmla="*/ 5640999 w 12191989"/>
              <a:gd name="connsiteY8767" fmla="*/ 460324 h 3311526"/>
              <a:gd name="connsiteX8768" fmla="*/ 5645365 w 12191989"/>
              <a:gd name="connsiteY8768" fmla="*/ 463895 h 3311526"/>
              <a:gd name="connsiteX8769" fmla="*/ 5650127 w 12191989"/>
              <a:gd name="connsiteY8769" fmla="*/ 466673 h 3311526"/>
              <a:gd name="connsiteX8770" fmla="*/ 5639413 w 12191989"/>
              <a:gd name="connsiteY8770" fmla="*/ 476594 h 3311526"/>
              <a:gd name="connsiteX8771" fmla="*/ 5629094 w 12191989"/>
              <a:gd name="connsiteY8771" fmla="*/ 487705 h 3311526"/>
              <a:gd name="connsiteX8772" fmla="*/ 5619172 w 12191989"/>
              <a:gd name="connsiteY8772" fmla="*/ 500007 h 3311526"/>
              <a:gd name="connsiteX8773" fmla="*/ 5614410 w 12191989"/>
              <a:gd name="connsiteY8773" fmla="*/ 505959 h 3311526"/>
              <a:gd name="connsiteX8774" fmla="*/ 5610044 w 12191989"/>
              <a:gd name="connsiteY8774" fmla="*/ 513102 h 3311526"/>
              <a:gd name="connsiteX8775" fmla="*/ 5605678 w 12191989"/>
              <a:gd name="connsiteY8775" fmla="*/ 519848 h 3311526"/>
              <a:gd name="connsiteX8776" fmla="*/ 5601710 w 12191989"/>
              <a:gd name="connsiteY8776" fmla="*/ 526991 h 3311526"/>
              <a:gd name="connsiteX8777" fmla="*/ 5597742 w 12191989"/>
              <a:gd name="connsiteY8777" fmla="*/ 534531 h 3311526"/>
              <a:gd name="connsiteX8778" fmla="*/ 5594171 w 12191989"/>
              <a:gd name="connsiteY8778" fmla="*/ 542467 h 3311526"/>
              <a:gd name="connsiteX8779" fmla="*/ 5590995 w 12191989"/>
              <a:gd name="connsiteY8779" fmla="*/ 550801 h 3311526"/>
              <a:gd name="connsiteX8780" fmla="*/ 5588615 w 12191989"/>
              <a:gd name="connsiteY8780" fmla="*/ 558737 h 3311526"/>
              <a:gd name="connsiteX8781" fmla="*/ 5586232 w 12191989"/>
              <a:gd name="connsiteY8781" fmla="*/ 567864 h 3311526"/>
              <a:gd name="connsiteX8782" fmla="*/ 5584249 w 12191989"/>
              <a:gd name="connsiteY8782" fmla="*/ 576991 h 3311526"/>
              <a:gd name="connsiteX8783" fmla="*/ 5587026 w 12191989"/>
              <a:gd name="connsiteY8783" fmla="*/ 576991 h 3311526"/>
              <a:gd name="connsiteX8784" fmla="*/ 5589010 w 12191989"/>
              <a:gd name="connsiteY8784" fmla="*/ 576594 h 3311526"/>
              <a:gd name="connsiteX8785" fmla="*/ 5590995 w 12191989"/>
              <a:gd name="connsiteY8785" fmla="*/ 575404 h 3311526"/>
              <a:gd name="connsiteX8786" fmla="*/ 5592582 w 12191989"/>
              <a:gd name="connsiteY8786" fmla="*/ 574610 h 3311526"/>
              <a:gd name="connsiteX8787" fmla="*/ 5594171 w 12191989"/>
              <a:gd name="connsiteY8787" fmla="*/ 572626 h 3311526"/>
              <a:gd name="connsiteX8788" fmla="*/ 5595361 w 12191989"/>
              <a:gd name="connsiteY8788" fmla="*/ 569848 h 3311526"/>
              <a:gd name="connsiteX8789" fmla="*/ 5596551 w 12191989"/>
              <a:gd name="connsiteY8789" fmla="*/ 565086 h 3311526"/>
              <a:gd name="connsiteX8790" fmla="*/ 5597345 w 12191989"/>
              <a:gd name="connsiteY8790" fmla="*/ 558340 h 3311526"/>
              <a:gd name="connsiteX8791" fmla="*/ 5598139 w 12191989"/>
              <a:gd name="connsiteY8791" fmla="*/ 551197 h 3311526"/>
              <a:gd name="connsiteX8792" fmla="*/ 5598932 w 12191989"/>
              <a:gd name="connsiteY8792" fmla="*/ 544055 h 3311526"/>
              <a:gd name="connsiteX8793" fmla="*/ 5599726 w 12191989"/>
              <a:gd name="connsiteY8793" fmla="*/ 537705 h 3311526"/>
              <a:gd name="connsiteX8794" fmla="*/ 5602504 w 12191989"/>
              <a:gd name="connsiteY8794" fmla="*/ 543261 h 3311526"/>
              <a:gd name="connsiteX8795" fmla="*/ 5604886 w 12191989"/>
              <a:gd name="connsiteY8795" fmla="*/ 547229 h 3311526"/>
              <a:gd name="connsiteX8796" fmla="*/ 5607266 w 12191989"/>
              <a:gd name="connsiteY8796" fmla="*/ 550404 h 3311526"/>
              <a:gd name="connsiteX8797" fmla="*/ 5610044 w 12191989"/>
              <a:gd name="connsiteY8797" fmla="*/ 552388 h 3311526"/>
              <a:gd name="connsiteX8798" fmla="*/ 5612425 w 12191989"/>
              <a:gd name="connsiteY8798" fmla="*/ 553182 h 3311526"/>
              <a:gd name="connsiteX8799" fmla="*/ 5614410 w 12191989"/>
              <a:gd name="connsiteY8799" fmla="*/ 553182 h 3311526"/>
              <a:gd name="connsiteX8800" fmla="*/ 5617188 w 12191989"/>
              <a:gd name="connsiteY8800" fmla="*/ 553182 h 3311526"/>
              <a:gd name="connsiteX8801" fmla="*/ 5619569 w 12191989"/>
              <a:gd name="connsiteY8801" fmla="*/ 552785 h 3311526"/>
              <a:gd name="connsiteX8802" fmla="*/ 5625125 w 12191989"/>
              <a:gd name="connsiteY8802" fmla="*/ 551594 h 3311526"/>
              <a:gd name="connsiteX8803" fmla="*/ 5627506 w 12191989"/>
              <a:gd name="connsiteY8803" fmla="*/ 551594 h 3311526"/>
              <a:gd name="connsiteX8804" fmla="*/ 5630284 w 12191989"/>
              <a:gd name="connsiteY8804" fmla="*/ 551594 h 3311526"/>
              <a:gd name="connsiteX8805" fmla="*/ 5632269 w 12191989"/>
              <a:gd name="connsiteY8805" fmla="*/ 552785 h 3311526"/>
              <a:gd name="connsiteX8806" fmla="*/ 5634650 w 12191989"/>
              <a:gd name="connsiteY8806" fmla="*/ 554769 h 3311526"/>
              <a:gd name="connsiteX8807" fmla="*/ 5637427 w 12191989"/>
              <a:gd name="connsiteY8807" fmla="*/ 557943 h 3311526"/>
              <a:gd name="connsiteX8808" fmla="*/ 5639808 w 12191989"/>
              <a:gd name="connsiteY8808" fmla="*/ 561912 h 3311526"/>
              <a:gd name="connsiteX8809" fmla="*/ 5638223 w 12191989"/>
              <a:gd name="connsiteY8809" fmla="*/ 564293 h 3311526"/>
              <a:gd name="connsiteX8810" fmla="*/ 5637824 w 12191989"/>
              <a:gd name="connsiteY8810" fmla="*/ 567467 h 3311526"/>
              <a:gd name="connsiteX8811" fmla="*/ 5636634 w 12191989"/>
              <a:gd name="connsiteY8811" fmla="*/ 570642 h 3311526"/>
              <a:gd name="connsiteX8812" fmla="*/ 5636634 w 12191989"/>
              <a:gd name="connsiteY8812" fmla="*/ 573420 h 3311526"/>
              <a:gd name="connsiteX8813" fmla="*/ 5636634 w 12191989"/>
              <a:gd name="connsiteY8813" fmla="*/ 579769 h 3311526"/>
              <a:gd name="connsiteX8814" fmla="*/ 5638223 w 12191989"/>
              <a:gd name="connsiteY8814" fmla="*/ 585721 h 3311526"/>
              <a:gd name="connsiteX8815" fmla="*/ 5640205 w 12191989"/>
              <a:gd name="connsiteY8815" fmla="*/ 591674 h 3311526"/>
              <a:gd name="connsiteX8816" fmla="*/ 5642984 w 12191989"/>
              <a:gd name="connsiteY8816" fmla="*/ 598023 h 3311526"/>
              <a:gd name="connsiteX8817" fmla="*/ 5649333 w 12191989"/>
              <a:gd name="connsiteY8817" fmla="*/ 610721 h 3311526"/>
              <a:gd name="connsiteX8818" fmla="*/ 5652509 w 12191989"/>
              <a:gd name="connsiteY8818" fmla="*/ 603975 h 3311526"/>
              <a:gd name="connsiteX8819" fmla="*/ 5655683 w 12191989"/>
              <a:gd name="connsiteY8819" fmla="*/ 598817 h 3311526"/>
              <a:gd name="connsiteX8820" fmla="*/ 5658461 w 12191989"/>
              <a:gd name="connsiteY8820" fmla="*/ 596039 h 3311526"/>
              <a:gd name="connsiteX8821" fmla="*/ 5661636 w 12191989"/>
              <a:gd name="connsiteY8821" fmla="*/ 594452 h 3311526"/>
              <a:gd name="connsiteX8822" fmla="*/ 5664017 w 12191989"/>
              <a:gd name="connsiteY8822" fmla="*/ 593658 h 3311526"/>
              <a:gd name="connsiteX8823" fmla="*/ 5666795 w 12191989"/>
              <a:gd name="connsiteY8823" fmla="*/ 594452 h 3311526"/>
              <a:gd name="connsiteX8824" fmla="*/ 5669176 w 12191989"/>
              <a:gd name="connsiteY8824" fmla="*/ 596039 h 3311526"/>
              <a:gd name="connsiteX8825" fmla="*/ 5671954 w 12191989"/>
              <a:gd name="connsiteY8825" fmla="*/ 598420 h 3311526"/>
              <a:gd name="connsiteX8826" fmla="*/ 5676320 w 12191989"/>
              <a:gd name="connsiteY8826" fmla="*/ 603579 h 3311526"/>
              <a:gd name="connsiteX8827" fmla="*/ 5680289 w 12191989"/>
              <a:gd name="connsiteY8827" fmla="*/ 609134 h 3311526"/>
              <a:gd name="connsiteX8828" fmla="*/ 5683463 w 12191989"/>
              <a:gd name="connsiteY8828" fmla="*/ 613102 h 3311526"/>
              <a:gd name="connsiteX8829" fmla="*/ 5685051 w 12191989"/>
              <a:gd name="connsiteY8829" fmla="*/ 614293 h 3311526"/>
              <a:gd name="connsiteX8830" fmla="*/ 5685846 w 12191989"/>
              <a:gd name="connsiteY8830" fmla="*/ 614293 h 3311526"/>
              <a:gd name="connsiteX8831" fmla="*/ 5690606 w 12191989"/>
              <a:gd name="connsiteY8831" fmla="*/ 605960 h 3311526"/>
              <a:gd name="connsiteX8832" fmla="*/ 5695766 w 12191989"/>
              <a:gd name="connsiteY8832" fmla="*/ 598023 h 3311526"/>
              <a:gd name="connsiteX8833" fmla="*/ 5697353 w 12191989"/>
              <a:gd name="connsiteY8833" fmla="*/ 593658 h 3311526"/>
              <a:gd name="connsiteX8834" fmla="*/ 5698544 w 12191989"/>
              <a:gd name="connsiteY8834" fmla="*/ 589293 h 3311526"/>
              <a:gd name="connsiteX8835" fmla="*/ 5698544 w 12191989"/>
              <a:gd name="connsiteY8835" fmla="*/ 585325 h 3311526"/>
              <a:gd name="connsiteX8836" fmla="*/ 5698147 w 12191989"/>
              <a:gd name="connsiteY8836" fmla="*/ 580563 h 3311526"/>
              <a:gd name="connsiteX8837" fmla="*/ 5697353 w 12191989"/>
              <a:gd name="connsiteY8837" fmla="*/ 580166 h 3311526"/>
              <a:gd name="connsiteX8838" fmla="*/ 5695766 w 12191989"/>
              <a:gd name="connsiteY8838" fmla="*/ 579769 h 3311526"/>
              <a:gd name="connsiteX8839" fmla="*/ 5693782 w 12191989"/>
              <a:gd name="connsiteY8839" fmla="*/ 579769 h 3311526"/>
              <a:gd name="connsiteX8840" fmla="*/ 5691797 w 12191989"/>
              <a:gd name="connsiteY8840" fmla="*/ 580166 h 3311526"/>
              <a:gd name="connsiteX8841" fmla="*/ 5687035 w 12191989"/>
              <a:gd name="connsiteY8841" fmla="*/ 581753 h 3311526"/>
              <a:gd name="connsiteX8842" fmla="*/ 5682669 w 12191989"/>
              <a:gd name="connsiteY8842" fmla="*/ 582547 h 3311526"/>
              <a:gd name="connsiteX8843" fmla="*/ 5680289 w 12191989"/>
              <a:gd name="connsiteY8843" fmla="*/ 582547 h 3311526"/>
              <a:gd name="connsiteX8844" fmla="*/ 5679098 w 12191989"/>
              <a:gd name="connsiteY8844" fmla="*/ 582547 h 3311526"/>
              <a:gd name="connsiteX8845" fmla="*/ 5677510 w 12191989"/>
              <a:gd name="connsiteY8845" fmla="*/ 581753 h 3311526"/>
              <a:gd name="connsiteX8846" fmla="*/ 5675924 w 12191989"/>
              <a:gd name="connsiteY8846" fmla="*/ 580166 h 3311526"/>
              <a:gd name="connsiteX8847" fmla="*/ 5675526 w 12191989"/>
              <a:gd name="connsiteY8847" fmla="*/ 578182 h 3311526"/>
              <a:gd name="connsiteX8848" fmla="*/ 5675526 w 12191989"/>
              <a:gd name="connsiteY8848" fmla="*/ 574610 h 3311526"/>
              <a:gd name="connsiteX8849" fmla="*/ 5675526 w 12191989"/>
              <a:gd name="connsiteY8849" fmla="*/ 570642 h 3311526"/>
              <a:gd name="connsiteX8850" fmla="*/ 5676320 w 12191989"/>
              <a:gd name="connsiteY8850" fmla="*/ 565086 h 3311526"/>
              <a:gd name="connsiteX8851" fmla="*/ 5677907 w 12191989"/>
              <a:gd name="connsiteY8851" fmla="*/ 565880 h 3311526"/>
              <a:gd name="connsiteX8852" fmla="*/ 5679495 w 12191989"/>
              <a:gd name="connsiteY8852" fmla="*/ 565880 h 3311526"/>
              <a:gd name="connsiteX8853" fmla="*/ 5681082 w 12191989"/>
              <a:gd name="connsiteY8853" fmla="*/ 565086 h 3311526"/>
              <a:gd name="connsiteX8854" fmla="*/ 5683463 w 12191989"/>
              <a:gd name="connsiteY8854" fmla="*/ 563896 h 3311526"/>
              <a:gd name="connsiteX8855" fmla="*/ 5688225 w 12191989"/>
              <a:gd name="connsiteY8855" fmla="*/ 560721 h 3311526"/>
              <a:gd name="connsiteX8856" fmla="*/ 5692591 w 12191989"/>
              <a:gd name="connsiteY8856" fmla="*/ 556753 h 3311526"/>
              <a:gd name="connsiteX8857" fmla="*/ 5696162 w 12191989"/>
              <a:gd name="connsiteY8857" fmla="*/ 551594 h 3311526"/>
              <a:gd name="connsiteX8858" fmla="*/ 5699337 w 12191989"/>
              <a:gd name="connsiteY8858" fmla="*/ 547229 h 3311526"/>
              <a:gd name="connsiteX8859" fmla="*/ 5700132 w 12191989"/>
              <a:gd name="connsiteY8859" fmla="*/ 544451 h 3311526"/>
              <a:gd name="connsiteX8860" fmla="*/ 5700132 w 12191989"/>
              <a:gd name="connsiteY8860" fmla="*/ 542467 h 3311526"/>
              <a:gd name="connsiteX8861" fmla="*/ 5700132 w 12191989"/>
              <a:gd name="connsiteY8861" fmla="*/ 541277 h 3311526"/>
              <a:gd name="connsiteX8862" fmla="*/ 5699337 w 12191989"/>
              <a:gd name="connsiteY8862" fmla="*/ 539689 h 3311526"/>
              <a:gd name="connsiteX8863" fmla="*/ 5697749 w 12191989"/>
              <a:gd name="connsiteY8863" fmla="*/ 542070 h 3311526"/>
              <a:gd name="connsiteX8864" fmla="*/ 5696162 w 12191989"/>
              <a:gd name="connsiteY8864" fmla="*/ 544055 h 3311526"/>
              <a:gd name="connsiteX8865" fmla="*/ 5694178 w 12191989"/>
              <a:gd name="connsiteY8865" fmla="*/ 545642 h 3311526"/>
              <a:gd name="connsiteX8866" fmla="*/ 5691797 w 12191989"/>
              <a:gd name="connsiteY8866" fmla="*/ 546832 h 3311526"/>
              <a:gd name="connsiteX8867" fmla="*/ 5689019 w 12191989"/>
              <a:gd name="connsiteY8867" fmla="*/ 546832 h 3311526"/>
              <a:gd name="connsiteX8868" fmla="*/ 5686638 w 12191989"/>
              <a:gd name="connsiteY8868" fmla="*/ 546832 h 3311526"/>
              <a:gd name="connsiteX8869" fmla="*/ 5683860 w 12191989"/>
              <a:gd name="connsiteY8869" fmla="*/ 545642 h 3311526"/>
              <a:gd name="connsiteX8870" fmla="*/ 5681875 w 12191989"/>
              <a:gd name="connsiteY8870" fmla="*/ 544451 h 3311526"/>
              <a:gd name="connsiteX8871" fmla="*/ 5679495 w 12191989"/>
              <a:gd name="connsiteY8871" fmla="*/ 542467 h 3311526"/>
              <a:gd name="connsiteX8872" fmla="*/ 5677510 w 12191989"/>
              <a:gd name="connsiteY8872" fmla="*/ 540483 h 3311526"/>
              <a:gd name="connsiteX8873" fmla="*/ 5675924 w 12191989"/>
              <a:gd name="connsiteY8873" fmla="*/ 537705 h 3311526"/>
              <a:gd name="connsiteX8874" fmla="*/ 5674336 w 12191989"/>
              <a:gd name="connsiteY8874" fmla="*/ 534531 h 3311526"/>
              <a:gd name="connsiteX8875" fmla="*/ 5673146 w 12191989"/>
              <a:gd name="connsiteY8875" fmla="*/ 530562 h 3311526"/>
              <a:gd name="connsiteX8876" fmla="*/ 5673146 w 12191989"/>
              <a:gd name="connsiteY8876" fmla="*/ 526197 h 3311526"/>
              <a:gd name="connsiteX8877" fmla="*/ 5673146 w 12191989"/>
              <a:gd name="connsiteY8877" fmla="*/ 521832 h 3311526"/>
              <a:gd name="connsiteX8878" fmla="*/ 5674336 w 12191989"/>
              <a:gd name="connsiteY8878" fmla="*/ 516673 h 3311526"/>
              <a:gd name="connsiteX8879" fmla="*/ 5677907 w 12191989"/>
              <a:gd name="connsiteY8879" fmla="*/ 509531 h 3311526"/>
              <a:gd name="connsiteX8880" fmla="*/ 5681478 w 12191989"/>
              <a:gd name="connsiteY8880" fmla="*/ 503975 h 3311526"/>
              <a:gd name="connsiteX8881" fmla="*/ 5685051 w 12191989"/>
              <a:gd name="connsiteY8881" fmla="*/ 500007 h 3311526"/>
              <a:gd name="connsiteX8882" fmla="*/ 5688622 w 12191989"/>
              <a:gd name="connsiteY8882" fmla="*/ 497626 h 3311526"/>
              <a:gd name="connsiteX8883" fmla="*/ 5692193 w 12191989"/>
              <a:gd name="connsiteY8883" fmla="*/ 496038 h 3311526"/>
              <a:gd name="connsiteX8884" fmla="*/ 5694971 w 12191989"/>
              <a:gd name="connsiteY8884" fmla="*/ 495642 h 3311526"/>
              <a:gd name="connsiteX8885" fmla="*/ 5698147 w 12191989"/>
              <a:gd name="connsiteY8885" fmla="*/ 494848 h 3311526"/>
              <a:gd name="connsiteX8886" fmla="*/ 5701718 w 12191989"/>
              <a:gd name="connsiteY8886" fmla="*/ 494848 h 3311526"/>
              <a:gd name="connsiteX8887" fmla="*/ 5704893 w 12191989"/>
              <a:gd name="connsiteY8887" fmla="*/ 494848 h 3311526"/>
              <a:gd name="connsiteX8888" fmla="*/ 5707671 w 12191989"/>
              <a:gd name="connsiteY8888" fmla="*/ 494848 h 3311526"/>
              <a:gd name="connsiteX8889" fmla="*/ 5710450 w 12191989"/>
              <a:gd name="connsiteY8889" fmla="*/ 494054 h 3311526"/>
              <a:gd name="connsiteX8890" fmla="*/ 5713228 w 12191989"/>
              <a:gd name="connsiteY8890" fmla="*/ 492467 h 3311526"/>
              <a:gd name="connsiteX8891" fmla="*/ 5716006 w 12191989"/>
              <a:gd name="connsiteY8891" fmla="*/ 489689 h 3311526"/>
              <a:gd name="connsiteX8892" fmla="*/ 5718386 w 12191989"/>
              <a:gd name="connsiteY8892" fmla="*/ 485721 h 3311526"/>
              <a:gd name="connsiteX8893" fmla="*/ 5721165 w 12191989"/>
              <a:gd name="connsiteY8893" fmla="*/ 480562 h 3311526"/>
              <a:gd name="connsiteX8894" fmla="*/ 5723150 w 12191989"/>
              <a:gd name="connsiteY8894" fmla="*/ 473022 h 3311526"/>
              <a:gd name="connsiteX8895" fmla="*/ 5725530 w 12191989"/>
              <a:gd name="connsiteY8895" fmla="*/ 477784 h 3311526"/>
              <a:gd name="connsiteX8896" fmla="*/ 5727118 w 12191989"/>
              <a:gd name="connsiteY8896" fmla="*/ 482149 h 3311526"/>
              <a:gd name="connsiteX8897" fmla="*/ 5727514 w 12191989"/>
              <a:gd name="connsiteY8897" fmla="*/ 486911 h 3311526"/>
              <a:gd name="connsiteX8898" fmla="*/ 5727118 w 12191989"/>
              <a:gd name="connsiteY8898" fmla="*/ 490880 h 3311526"/>
              <a:gd name="connsiteX8899" fmla="*/ 5725927 w 12191989"/>
              <a:gd name="connsiteY8899" fmla="*/ 499610 h 3311526"/>
              <a:gd name="connsiteX8900" fmla="*/ 5725927 w 12191989"/>
              <a:gd name="connsiteY8900" fmla="*/ 503578 h 3311526"/>
              <a:gd name="connsiteX8901" fmla="*/ 5725927 w 12191989"/>
              <a:gd name="connsiteY8901" fmla="*/ 507943 h 3311526"/>
              <a:gd name="connsiteX8902" fmla="*/ 5729101 w 12191989"/>
              <a:gd name="connsiteY8902" fmla="*/ 507546 h 3311526"/>
              <a:gd name="connsiteX8903" fmla="*/ 5732674 w 12191989"/>
              <a:gd name="connsiteY8903" fmla="*/ 507150 h 3311526"/>
              <a:gd name="connsiteX8904" fmla="*/ 5740214 w 12191989"/>
              <a:gd name="connsiteY8904" fmla="*/ 507943 h 3311526"/>
              <a:gd name="connsiteX8905" fmla="*/ 5748548 w 12191989"/>
              <a:gd name="connsiteY8905" fmla="*/ 509531 h 3311526"/>
              <a:gd name="connsiteX8906" fmla="*/ 5752516 w 12191989"/>
              <a:gd name="connsiteY8906" fmla="*/ 509531 h 3311526"/>
              <a:gd name="connsiteX8907" fmla="*/ 5756089 w 12191989"/>
              <a:gd name="connsiteY8907" fmla="*/ 510324 h 3311526"/>
              <a:gd name="connsiteX8908" fmla="*/ 5760057 w 12191989"/>
              <a:gd name="connsiteY8908" fmla="*/ 509531 h 3311526"/>
              <a:gd name="connsiteX8909" fmla="*/ 5763628 w 12191989"/>
              <a:gd name="connsiteY8909" fmla="*/ 508737 h 3311526"/>
              <a:gd name="connsiteX8910" fmla="*/ 5766804 w 12191989"/>
              <a:gd name="connsiteY8910" fmla="*/ 507150 h 3311526"/>
              <a:gd name="connsiteX8911" fmla="*/ 5770375 w 12191989"/>
              <a:gd name="connsiteY8911" fmla="*/ 505165 h 3311526"/>
              <a:gd name="connsiteX8912" fmla="*/ 5772756 w 12191989"/>
              <a:gd name="connsiteY8912" fmla="*/ 501991 h 3311526"/>
              <a:gd name="connsiteX8913" fmla="*/ 5774741 w 12191989"/>
              <a:gd name="connsiteY8913" fmla="*/ 497626 h 3311526"/>
              <a:gd name="connsiteX8914" fmla="*/ 5776726 w 12191989"/>
              <a:gd name="connsiteY8914" fmla="*/ 492070 h 3311526"/>
              <a:gd name="connsiteX8915" fmla="*/ 5778312 w 12191989"/>
              <a:gd name="connsiteY8915" fmla="*/ 485324 h 3311526"/>
              <a:gd name="connsiteX8916" fmla="*/ 5783471 w 12191989"/>
              <a:gd name="connsiteY8916" fmla="*/ 492467 h 3311526"/>
              <a:gd name="connsiteX8917" fmla="*/ 5787836 w 12191989"/>
              <a:gd name="connsiteY8917" fmla="*/ 496832 h 3311526"/>
              <a:gd name="connsiteX8918" fmla="*/ 5790219 w 12191989"/>
              <a:gd name="connsiteY8918" fmla="*/ 498816 h 3311526"/>
              <a:gd name="connsiteX8919" fmla="*/ 5792202 w 12191989"/>
              <a:gd name="connsiteY8919" fmla="*/ 500007 h 3311526"/>
              <a:gd name="connsiteX8920" fmla="*/ 5794187 w 12191989"/>
              <a:gd name="connsiteY8920" fmla="*/ 501197 h 3311526"/>
              <a:gd name="connsiteX8921" fmla="*/ 5796171 w 12191989"/>
              <a:gd name="connsiteY8921" fmla="*/ 501594 h 3311526"/>
              <a:gd name="connsiteX8922" fmla="*/ 5798156 w 12191989"/>
              <a:gd name="connsiteY8922" fmla="*/ 501991 h 3311526"/>
              <a:gd name="connsiteX8923" fmla="*/ 5799742 w 12191989"/>
              <a:gd name="connsiteY8923" fmla="*/ 501594 h 3311526"/>
              <a:gd name="connsiteX8924" fmla="*/ 5803712 w 12191989"/>
              <a:gd name="connsiteY8924" fmla="*/ 500404 h 3311526"/>
              <a:gd name="connsiteX8925" fmla="*/ 5806886 w 12191989"/>
              <a:gd name="connsiteY8925" fmla="*/ 498419 h 3311526"/>
              <a:gd name="connsiteX8926" fmla="*/ 5810458 w 12191989"/>
              <a:gd name="connsiteY8926" fmla="*/ 495642 h 3311526"/>
              <a:gd name="connsiteX8927" fmla="*/ 5817601 w 12191989"/>
              <a:gd name="connsiteY8927" fmla="*/ 488499 h 3311526"/>
              <a:gd name="connsiteX8928" fmla="*/ 5824347 w 12191989"/>
              <a:gd name="connsiteY8928" fmla="*/ 480562 h 3311526"/>
              <a:gd name="connsiteX8929" fmla="*/ 5827920 w 12191989"/>
              <a:gd name="connsiteY8929" fmla="*/ 476991 h 3311526"/>
              <a:gd name="connsiteX8930" fmla="*/ 5832286 w 12191989"/>
              <a:gd name="connsiteY8930" fmla="*/ 474213 h 3311526"/>
              <a:gd name="connsiteX8931" fmla="*/ 5836650 w 12191989"/>
              <a:gd name="connsiteY8931" fmla="*/ 471435 h 3311526"/>
              <a:gd name="connsiteX8932" fmla="*/ 5841413 w 12191989"/>
              <a:gd name="connsiteY8932" fmla="*/ 470642 h 3311526"/>
              <a:gd name="connsiteX8933" fmla="*/ 5841810 w 12191989"/>
              <a:gd name="connsiteY8933" fmla="*/ 472229 h 3311526"/>
              <a:gd name="connsiteX8934" fmla="*/ 5843794 w 12191989"/>
              <a:gd name="connsiteY8934" fmla="*/ 475800 h 3311526"/>
              <a:gd name="connsiteX8935" fmla="*/ 5846176 w 12191989"/>
              <a:gd name="connsiteY8935" fmla="*/ 480165 h 3311526"/>
              <a:gd name="connsiteX8936" fmla="*/ 5849747 w 12191989"/>
              <a:gd name="connsiteY8936" fmla="*/ 483737 h 3311526"/>
              <a:gd name="connsiteX8937" fmla="*/ 5851335 w 12191989"/>
              <a:gd name="connsiteY8937" fmla="*/ 485324 h 3311526"/>
              <a:gd name="connsiteX8938" fmla="*/ 5853319 w 12191989"/>
              <a:gd name="connsiteY8938" fmla="*/ 485721 h 3311526"/>
              <a:gd name="connsiteX8939" fmla="*/ 5854906 w 12191989"/>
              <a:gd name="connsiteY8939" fmla="*/ 485324 h 3311526"/>
              <a:gd name="connsiteX8940" fmla="*/ 5856493 w 12191989"/>
              <a:gd name="connsiteY8940" fmla="*/ 484134 h 3311526"/>
              <a:gd name="connsiteX8941" fmla="*/ 5857684 w 12191989"/>
              <a:gd name="connsiteY8941" fmla="*/ 481753 h 3311526"/>
              <a:gd name="connsiteX8942" fmla="*/ 5858479 w 12191989"/>
              <a:gd name="connsiteY8942" fmla="*/ 477784 h 3311526"/>
              <a:gd name="connsiteX8943" fmla="*/ 5859669 w 12191989"/>
              <a:gd name="connsiteY8943" fmla="*/ 472626 h 3311526"/>
              <a:gd name="connsiteX8944" fmla="*/ 5860065 w 12191989"/>
              <a:gd name="connsiteY8944" fmla="*/ 465483 h 3311526"/>
              <a:gd name="connsiteX8945" fmla="*/ 5862049 w 12191989"/>
              <a:gd name="connsiteY8945" fmla="*/ 467864 h 3311526"/>
              <a:gd name="connsiteX8946" fmla="*/ 5863637 w 12191989"/>
              <a:gd name="connsiteY8946" fmla="*/ 471038 h 3311526"/>
              <a:gd name="connsiteX8947" fmla="*/ 5865225 w 12191989"/>
              <a:gd name="connsiteY8947" fmla="*/ 473816 h 3311526"/>
              <a:gd name="connsiteX8948" fmla="*/ 5866018 w 12191989"/>
              <a:gd name="connsiteY8948" fmla="*/ 476197 h 3311526"/>
              <a:gd name="connsiteX8949" fmla="*/ 5867208 w 12191989"/>
              <a:gd name="connsiteY8949" fmla="*/ 481356 h 3311526"/>
              <a:gd name="connsiteX8950" fmla="*/ 5867606 w 12191989"/>
              <a:gd name="connsiteY8950" fmla="*/ 486911 h 3311526"/>
              <a:gd name="connsiteX8951" fmla="*/ 5868003 w 12191989"/>
              <a:gd name="connsiteY8951" fmla="*/ 492070 h 3311526"/>
              <a:gd name="connsiteX8952" fmla="*/ 5868796 w 12191989"/>
              <a:gd name="connsiteY8952" fmla="*/ 496832 h 3311526"/>
              <a:gd name="connsiteX8953" fmla="*/ 5870780 w 12191989"/>
              <a:gd name="connsiteY8953" fmla="*/ 502388 h 3311526"/>
              <a:gd name="connsiteX8954" fmla="*/ 5871574 w 12191989"/>
              <a:gd name="connsiteY8954" fmla="*/ 505165 h 3311526"/>
              <a:gd name="connsiteX8955" fmla="*/ 5873162 w 12191989"/>
              <a:gd name="connsiteY8955" fmla="*/ 507546 h 3311526"/>
              <a:gd name="connsiteX8956" fmla="*/ 5875146 w 12191989"/>
              <a:gd name="connsiteY8956" fmla="*/ 500404 h 3311526"/>
              <a:gd name="connsiteX8957" fmla="*/ 5877130 w 12191989"/>
              <a:gd name="connsiteY8957" fmla="*/ 495642 h 3311526"/>
              <a:gd name="connsiteX8958" fmla="*/ 5880306 w 12191989"/>
              <a:gd name="connsiteY8958" fmla="*/ 491277 h 3311526"/>
              <a:gd name="connsiteX8959" fmla="*/ 5883480 w 12191989"/>
              <a:gd name="connsiteY8959" fmla="*/ 488896 h 3311526"/>
              <a:gd name="connsiteX8960" fmla="*/ 5887052 w 12191989"/>
              <a:gd name="connsiteY8960" fmla="*/ 487705 h 3311526"/>
              <a:gd name="connsiteX8961" fmla="*/ 5890623 w 12191989"/>
              <a:gd name="connsiteY8961" fmla="*/ 487308 h 3311526"/>
              <a:gd name="connsiteX8962" fmla="*/ 5894592 w 12191989"/>
              <a:gd name="connsiteY8962" fmla="*/ 487308 h 3311526"/>
              <a:gd name="connsiteX8963" fmla="*/ 5898958 w 12191989"/>
              <a:gd name="connsiteY8963" fmla="*/ 487705 h 3311526"/>
              <a:gd name="connsiteX8964" fmla="*/ 5907688 w 12191989"/>
              <a:gd name="connsiteY8964" fmla="*/ 489689 h 3311526"/>
              <a:gd name="connsiteX8965" fmla="*/ 5912451 w 12191989"/>
              <a:gd name="connsiteY8965" fmla="*/ 490880 h 3311526"/>
              <a:gd name="connsiteX8966" fmla="*/ 5916816 w 12191989"/>
              <a:gd name="connsiteY8966" fmla="*/ 491277 h 3311526"/>
              <a:gd name="connsiteX8967" fmla="*/ 5920784 w 12191989"/>
              <a:gd name="connsiteY8967" fmla="*/ 491277 h 3311526"/>
              <a:gd name="connsiteX8968" fmla="*/ 5925546 w 12191989"/>
              <a:gd name="connsiteY8968" fmla="*/ 490483 h 3311526"/>
              <a:gd name="connsiteX8969" fmla="*/ 5929118 w 12191989"/>
              <a:gd name="connsiteY8969" fmla="*/ 488896 h 3311526"/>
              <a:gd name="connsiteX8970" fmla="*/ 5933087 w 12191989"/>
              <a:gd name="connsiteY8970" fmla="*/ 485721 h 3311526"/>
              <a:gd name="connsiteX8971" fmla="*/ 5931104 w 12191989"/>
              <a:gd name="connsiteY8971" fmla="*/ 490880 h 3311526"/>
              <a:gd name="connsiteX8972" fmla="*/ 5929912 w 12191989"/>
              <a:gd name="connsiteY8972" fmla="*/ 496038 h 3311526"/>
              <a:gd name="connsiteX8973" fmla="*/ 5929912 w 12191989"/>
              <a:gd name="connsiteY8973" fmla="*/ 501197 h 3311526"/>
              <a:gd name="connsiteX8974" fmla="*/ 5930706 w 12191989"/>
              <a:gd name="connsiteY8974" fmla="*/ 505959 h 3311526"/>
              <a:gd name="connsiteX8975" fmla="*/ 5931500 w 12191989"/>
              <a:gd name="connsiteY8975" fmla="*/ 511515 h 3311526"/>
              <a:gd name="connsiteX8976" fmla="*/ 5933484 w 12191989"/>
              <a:gd name="connsiteY8976" fmla="*/ 516673 h 3311526"/>
              <a:gd name="connsiteX8977" fmla="*/ 5936262 w 12191989"/>
              <a:gd name="connsiteY8977" fmla="*/ 522229 h 3311526"/>
              <a:gd name="connsiteX8978" fmla="*/ 5939040 w 12191989"/>
              <a:gd name="connsiteY8978" fmla="*/ 527388 h 3311526"/>
              <a:gd name="connsiteX8979" fmla="*/ 5942215 w 12191989"/>
              <a:gd name="connsiteY8979" fmla="*/ 530562 h 3311526"/>
              <a:gd name="connsiteX8980" fmla="*/ 5944597 w 12191989"/>
              <a:gd name="connsiteY8980" fmla="*/ 532150 h 3311526"/>
              <a:gd name="connsiteX8981" fmla="*/ 5946977 w 12191989"/>
              <a:gd name="connsiteY8981" fmla="*/ 532547 h 3311526"/>
              <a:gd name="connsiteX8982" fmla="*/ 5948168 w 12191989"/>
              <a:gd name="connsiteY8982" fmla="*/ 531356 h 3311526"/>
              <a:gd name="connsiteX8983" fmla="*/ 5949755 w 12191989"/>
              <a:gd name="connsiteY8983" fmla="*/ 530562 h 3311526"/>
              <a:gd name="connsiteX8984" fmla="*/ 5950153 w 12191989"/>
              <a:gd name="connsiteY8984" fmla="*/ 527785 h 3311526"/>
              <a:gd name="connsiteX8985" fmla="*/ 5951343 w 12191989"/>
              <a:gd name="connsiteY8985" fmla="*/ 523023 h 3311526"/>
              <a:gd name="connsiteX8986" fmla="*/ 5951740 w 12191989"/>
              <a:gd name="connsiteY8986" fmla="*/ 516673 h 3311526"/>
              <a:gd name="connsiteX8987" fmla="*/ 5952930 w 12191989"/>
              <a:gd name="connsiteY8987" fmla="*/ 511118 h 3311526"/>
              <a:gd name="connsiteX8988" fmla="*/ 5953724 w 12191989"/>
              <a:gd name="connsiteY8988" fmla="*/ 509531 h 3311526"/>
              <a:gd name="connsiteX8989" fmla="*/ 5954915 w 12191989"/>
              <a:gd name="connsiteY8989" fmla="*/ 507943 h 3311526"/>
              <a:gd name="connsiteX8990" fmla="*/ 5956501 w 12191989"/>
              <a:gd name="connsiteY8990" fmla="*/ 507943 h 3311526"/>
              <a:gd name="connsiteX8991" fmla="*/ 5958090 w 12191989"/>
              <a:gd name="connsiteY8991" fmla="*/ 508737 h 3311526"/>
              <a:gd name="connsiteX8992" fmla="*/ 5956899 w 12191989"/>
              <a:gd name="connsiteY8992" fmla="*/ 512705 h 3311526"/>
              <a:gd name="connsiteX8993" fmla="*/ 5956501 w 12191989"/>
              <a:gd name="connsiteY8993" fmla="*/ 517070 h 3311526"/>
              <a:gd name="connsiteX8994" fmla="*/ 5956105 w 12191989"/>
              <a:gd name="connsiteY8994" fmla="*/ 521435 h 3311526"/>
              <a:gd name="connsiteX8995" fmla="*/ 5956105 w 12191989"/>
              <a:gd name="connsiteY8995" fmla="*/ 525800 h 3311526"/>
              <a:gd name="connsiteX8996" fmla="*/ 5956501 w 12191989"/>
              <a:gd name="connsiteY8996" fmla="*/ 529769 h 3311526"/>
              <a:gd name="connsiteX8997" fmla="*/ 5957296 w 12191989"/>
              <a:gd name="connsiteY8997" fmla="*/ 534531 h 3311526"/>
              <a:gd name="connsiteX8998" fmla="*/ 5958883 w 12191989"/>
              <a:gd name="connsiteY8998" fmla="*/ 538896 h 3311526"/>
              <a:gd name="connsiteX8999" fmla="*/ 5960868 w 12191989"/>
              <a:gd name="connsiteY8999" fmla="*/ 543261 h 3311526"/>
              <a:gd name="connsiteX9000" fmla="*/ 5962455 w 12191989"/>
              <a:gd name="connsiteY9000" fmla="*/ 538102 h 3311526"/>
              <a:gd name="connsiteX9001" fmla="*/ 5964043 w 12191989"/>
              <a:gd name="connsiteY9001" fmla="*/ 534531 h 3311526"/>
              <a:gd name="connsiteX9002" fmla="*/ 5965233 w 12191989"/>
              <a:gd name="connsiteY9002" fmla="*/ 532547 h 3311526"/>
              <a:gd name="connsiteX9003" fmla="*/ 5966423 w 12191989"/>
              <a:gd name="connsiteY9003" fmla="*/ 532150 h 3311526"/>
              <a:gd name="connsiteX9004" fmla="*/ 5968012 w 12191989"/>
              <a:gd name="connsiteY9004" fmla="*/ 532547 h 3311526"/>
              <a:gd name="connsiteX9005" fmla="*/ 5969598 w 12191989"/>
              <a:gd name="connsiteY9005" fmla="*/ 534134 h 3311526"/>
              <a:gd name="connsiteX9006" fmla="*/ 5971979 w 12191989"/>
              <a:gd name="connsiteY9006" fmla="*/ 538499 h 3311526"/>
              <a:gd name="connsiteX9007" fmla="*/ 5974758 w 12191989"/>
              <a:gd name="connsiteY9007" fmla="*/ 543658 h 3311526"/>
              <a:gd name="connsiteX9008" fmla="*/ 5975552 w 12191989"/>
              <a:gd name="connsiteY9008" fmla="*/ 546039 h 3311526"/>
              <a:gd name="connsiteX9009" fmla="*/ 5977138 w 12191989"/>
              <a:gd name="connsiteY9009" fmla="*/ 548023 h 3311526"/>
              <a:gd name="connsiteX9010" fmla="*/ 5978726 w 12191989"/>
              <a:gd name="connsiteY9010" fmla="*/ 549213 h 3311526"/>
              <a:gd name="connsiteX9011" fmla="*/ 5979916 w 12191989"/>
              <a:gd name="connsiteY9011" fmla="*/ 549213 h 3311526"/>
              <a:gd name="connsiteX9012" fmla="*/ 5981107 w 12191989"/>
              <a:gd name="connsiteY9012" fmla="*/ 548023 h 3311526"/>
              <a:gd name="connsiteX9013" fmla="*/ 5982696 w 12191989"/>
              <a:gd name="connsiteY9013" fmla="*/ 545245 h 3311526"/>
              <a:gd name="connsiteX9014" fmla="*/ 5984282 w 12191989"/>
              <a:gd name="connsiteY9014" fmla="*/ 543261 h 3311526"/>
              <a:gd name="connsiteX9015" fmla="*/ 5985474 w 12191989"/>
              <a:gd name="connsiteY9015" fmla="*/ 540483 h 3311526"/>
              <a:gd name="connsiteX9016" fmla="*/ 5985870 w 12191989"/>
              <a:gd name="connsiteY9016" fmla="*/ 538102 h 3311526"/>
              <a:gd name="connsiteX9017" fmla="*/ 5986267 w 12191989"/>
              <a:gd name="connsiteY9017" fmla="*/ 535324 h 3311526"/>
              <a:gd name="connsiteX9018" fmla="*/ 5985870 w 12191989"/>
              <a:gd name="connsiteY9018" fmla="*/ 530562 h 3311526"/>
              <a:gd name="connsiteX9019" fmla="*/ 5984282 w 12191989"/>
              <a:gd name="connsiteY9019" fmla="*/ 525007 h 3311526"/>
              <a:gd name="connsiteX9020" fmla="*/ 5983488 w 12191989"/>
              <a:gd name="connsiteY9020" fmla="*/ 519848 h 3311526"/>
              <a:gd name="connsiteX9021" fmla="*/ 5982298 w 12191989"/>
              <a:gd name="connsiteY9021" fmla="*/ 514292 h 3311526"/>
              <a:gd name="connsiteX9022" fmla="*/ 5982298 w 12191989"/>
              <a:gd name="connsiteY9022" fmla="*/ 511515 h 3311526"/>
              <a:gd name="connsiteX9023" fmla="*/ 5982298 w 12191989"/>
              <a:gd name="connsiteY9023" fmla="*/ 509134 h 3311526"/>
              <a:gd name="connsiteX9024" fmla="*/ 5982696 w 12191989"/>
              <a:gd name="connsiteY9024" fmla="*/ 506753 h 3311526"/>
              <a:gd name="connsiteX9025" fmla="*/ 5983885 w 12191989"/>
              <a:gd name="connsiteY9025" fmla="*/ 504769 h 3311526"/>
              <a:gd name="connsiteX9026" fmla="*/ 5986267 w 12191989"/>
              <a:gd name="connsiteY9026" fmla="*/ 505562 h 3311526"/>
              <a:gd name="connsiteX9027" fmla="*/ 5988251 w 12191989"/>
              <a:gd name="connsiteY9027" fmla="*/ 506753 h 3311526"/>
              <a:gd name="connsiteX9028" fmla="*/ 5993013 w 12191989"/>
              <a:gd name="connsiteY9028" fmla="*/ 507943 h 3311526"/>
              <a:gd name="connsiteX9029" fmla="*/ 5997378 w 12191989"/>
              <a:gd name="connsiteY9029" fmla="*/ 507943 h 3311526"/>
              <a:gd name="connsiteX9030" fmla="*/ 6002141 w 12191989"/>
              <a:gd name="connsiteY9030" fmla="*/ 507150 h 3311526"/>
              <a:gd name="connsiteX9031" fmla="*/ 6007300 w 12191989"/>
              <a:gd name="connsiteY9031" fmla="*/ 505562 h 3311526"/>
              <a:gd name="connsiteX9032" fmla="*/ 6011666 w 12191989"/>
              <a:gd name="connsiteY9032" fmla="*/ 503578 h 3311526"/>
              <a:gd name="connsiteX9033" fmla="*/ 6020792 w 12191989"/>
              <a:gd name="connsiteY9033" fmla="*/ 498816 h 3311526"/>
              <a:gd name="connsiteX9034" fmla="*/ 6030317 w 12191989"/>
              <a:gd name="connsiteY9034" fmla="*/ 494451 h 3311526"/>
              <a:gd name="connsiteX9035" fmla="*/ 6035080 w 12191989"/>
              <a:gd name="connsiteY9035" fmla="*/ 492864 h 3311526"/>
              <a:gd name="connsiteX9036" fmla="*/ 6039446 w 12191989"/>
              <a:gd name="connsiteY9036" fmla="*/ 492070 h 3311526"/>
              <a:gd name="connsiteX9037" fmla="*/ 6044207 w 12191989"/>
              <a:gd name="connsiteY9037" fmla="*/ 491277 h 3311526"/>
              <a:gd name="connsiteX9038" fmla="*/ 6048573 w 12191989"/>
              <a:gd name="connsiteY9038" fmla="*/ 492467 h 3311526"/>
              <a:gd name="connsiteX9039" fmla="*/ 6053335 w 12191989"/>
              <a:gd name="connsiteY9039" fmla="*/ 494054 h 3311526"/>
              <a:gd name="connsiteX9040" fmla="*/ 6055717 w 12191989"/>
              <a:gd name="connsiteY9040" fmla="*/ 495642 h 3311526"/>
              <a:gd name="connsiteX9041" fmla="*/ 6057700 w 12191989"/>
              <a:gd name="connsiteY9041" fmla="*/ 497626 h 3311526"/>
              <a:gd name="connsiteX9042" fmla="*/ 6055320 w 12191989"/>
              <a:gd name="connsiteY9042" fmla="*/ 501594 h 3311526"/>
              <a:gd name="connsiteX9043" fmla="*/ 6053734 w 12191989"/>
              <a:gd name="connsiteY9043" fmla="*/ 505562 h 3311526"/>
              <a:gd name="connsiteX9044" fmla="*/ 6052939 w 12191989"/>
              <a:gd name="connsiteY9044" fmla="*/ 509531 h 3311526"/>
              <a:gd name="connsiteX9045" fmla="*/ 6051748 w 12191989"/>
              <a:gd name="connsiteY9045" fmla="*/ 513896 h 3311526"/>
              <a:gd name="connsiteX9046" fmla="*/ 6051748 w 12191989"/>
              <a:gd name="connsiteY9046" fmla="*/ 518261 h 3311526"/>
              <a:gd name="connsiteX9047" fmla="*/ 6051748 w 12191989"/>
              <a:gd name="connsiteY9047" fmla="*/ 522229 h 3311526"/>
              <a:gd name="connsiteX9048" fmla="*/ 6052144 w 12191989"/>
              <a:gd name="connsiteY9048" fmla="*/ 526991 h 3311526"/>
              <a:gd name="connsiteX9049" fmla="*/ 6053335 w 12191989"/>
              <a:gd name="connsiteY9049" fmla="*/ 531356 h 3311526"/>
              <a:gd name="connsiteX9050" fmla="*/ 6060479 w 12191989"/>
              <a:gd name="connsiteY9050" fmla="*/ 521832 h 3311526"/>
              <a:gd name="connsiteX9051" fmla="*/ 6063654 w 12191989"/>
              <a:gd name="connsiteY9051" fmla="*/ 517864 h 3311526"/>
              <a:gd name="connsiteX9052" fmla="*/ 6066432 w 12191989"/>
              <a:gd name="connsiteY9052" fmla="*/ 514689 h 3311526"/>
              <a:gd name="connsiteX9053" fmla="*/ 6069607 w 12191989"/>
              <a:gd name="connsiteY9053" fmla="*/ 512308 h 3311526"/>
              <a:gd name="connsiteX9054" fmla="*/ 6071988 w 12191989"/>
              <a:gd name="connsiteY9054" fmla="*/ 510721 h 3311526"/>
              <a:gd name="connsiteX9055" fmla="*/ 6074765 w 12191989"/>
              <a:gd name="connsiteY9055" fmla="*/ 509531 h 3311526"/>
              <a:gd name="connsiteX9056" fmla="*/ 6077147 w 12191989"/>
              <a:gd name="connsiteY9056" fmla="*/ 509531 h 3311526"/>
              <a:gd name="connsiteX9057" fmla="*/ 6079131 w 12191989"/>
              <a:gd name="connsiteY9057" fmla="*/ 510324 h 3311526"/>
              <a:gd name="connsiteX9058" fmla="*/ 6080718 w 12191989"/>
              <a:gd name="connsiteY9058" fmla="*/ 512308 h 3311526"/>
              <a:gd name="connsiteX9059" fmla="*/ 6082306 w 12191989"/>
              <a:gd name="connsiteY9059" fmla="*/ 514689 h 3311526"/>
              <a:gd name="connsiteX9060" fmla="*/ 6083894 w 12191989"/>
              <a:gd name="connsiteY9060" fmla="*/ 517864 h 3311526"/>
              <a:gd name="connsiteX9061" fmla="*/ 6084687 w 12191989"/>
              <a:gd name="connsiteY9061" fmla="*/ 522229 h 3311526"/>
              <a:gd name="connsiteX9062" fmla="*/ 6085481 w 12191989"/>
              <a:gd name="connsiteY9062" fmla="*/ 527388 h 3311526"/>
              <a:gd name="connsiteX9063" fmla="*/ 6085879 w 12191989"/>
              <a:gd name="connsiteY9063" fmla="*/ 534134 h 3311526"/>
              <a:gd name="connsiteX9064" fmla="*/ 6086274 w 12191989"/>
              <a:gd name="connsiteY9064" fmla="*/ 541277 h 3311526"/>
              <a:gd name="connsiteX9065" fmla="*/ 6096593 w 12191989"/>
              <a:gd name="connsiteY9065" fmla="*/ 534134 h 3311526"/>
              <a:gd name="connsiteX9066" fmla="*/ 6106514 w 12191989"/>
              <a:gd name="connsiteY9066" fmla="*/ 526991 h 3311526"/>
              <a:gd name="connsiteX9067" fmla="*/ 6112070 w 12191989"/>
              <a:gd name="connsiteY9067" fmla="*/ 523816 h 3311526"/>
              <a:gd name="connsiteX9068" fmla="*/ 6117230 w 12191989"/>
              <a:gd name="connsiteY9068" fmla="*/ 521435 h 3311526"/>
              <a:gd name="connsiteX9069" fmla="*/ 6122389 w 12191989"/>
              <a:gd name="connsiteY9069" fmla="*/ 519451 h 3311526"/>
              <a:gd name="connsiteX9070" fmla="*/ 6127548 w 12191989"/>
              <a:gd name="connsiteY9070" fmla="*/ 518261 h 3311526"/>
              <a:gd name="connsiteX9071" fmla="*/ 6132310 w 12191989"/>
              <a:gd name="connsiteY9071" fmla="*/ 517864 h 3311526"/>
              <a:gd name="connsiteX9072" fmla="*/ 6137073 w 12191989"/>
              <a:gd name="connsiteY9072" fmla="*/ 518261 h 3311526"/>
              <a:gd name="connsiteX9073" fmla="*/ 6141438 w 12191989"/>
              <a:gd name="connsiteY9073" fmla="*/ 519848 h 3311526"/>
              <a:gd name="connsiteX9074" fmla="*/ 6146201 w 12191989"/>
              <a:gd name="connsiteY9074" fmla="*/ 523023 h 3311526"/>
              <a:gd name="connsiteX9075" fmla="*/ 6149772 w 12191989"/>
              <a:gd name="connsiteY9075" fmla="*/ 526991 h 3311526"/>
              <a:gd name="connsiteX9076" fmla="*/ 6153344 w 12191989"/>
              <a:gd name="connsiteY9076" fmla="*/ 532150 h 3311526"/>
              <a:gd name="connsiteX9077" fmla="*/ 6156916 w 12191989"/>
              <a:gd name="connsiteY9077" fmla="*/ 538896 h 3311526"/>
              <a:gd name="connsiteX9078" fmla="*/ 6159297 w 12191989"/>
              <a:gd name="connsiteY9078" fmla="*/ 548023 h 3311526"/>
              <a:gd name="connsiteX9079" fmla="*/ 6162075 w 12191989"/>
              <a:gd name="connsiteY9079" fmla="*/ 543658 h 3311526"/>
              <a:gd name="connsiteX9080" fmla="*/ 6164456 w 12191989"/>
              <a:gd name="connsiteY9080" fmla="*/ 540086 h 3311526"/>
              <a:gd name="connsiteX9081" fmla="*/ 6166837 w 12191989"/>
              <a:gd name="connsiteY9081" fmla="*/ 537705 h 3311526"/>
              <a:gd name="connsiteX9082" fmla="*/ 6168822 w 12191989"/>
              <a:gd name="connsiteY9082" fmla="*/ 536118 h 3311526"/>
              <a:gd name="connsiteX9083" fmla="*/ 6171600 w 12191989"/>
              <a:gd name="connsiteY9083" fmla="*/ 535324 h 3311526"/>
              <a:gd name="connsiteX9084" fmla="*/ 6173584 w 12191989"/>
              <a:gd name="connsiteY9084" fmla="*/ 534927 h 3311526"/>
              <a:gd name="connsiteX9085" fmla="*/ 6175965 w 12191989"/>
              <a:gd name="connsiteY9085" fmla="*/ 535324 h 3311526"/>
              <a:gd name="connsiteX9086" fmla="*/ 6177949 w 12191989"/>
              <a:gd name="connsiteY9086" fmla="*/ 536118 h 3311526"/>
              <a:gd name="connsiteX9087" fmla="*/ 6182712 w 12191989"/>
              <a:gd name="connsiteY9087" fmla="*/ 538102 h 3311526"/>
              <a:gd name="connsiteX9088" fmla="*/ 6187077 w 12191989"/>
              <a:gd name="connsiteY9088" fmla="*/ 539689 h 3311526"/>
              <a:gd name="connsiteX9089" fmla="*/ 6189855 w 12191989"/>
              <a:gd name="connsiteY9089" fmla="*/ 540086 h 3311526"/>
              <a:gd name="connsiteX9090" fmla="*/ 6191840 w 12191989"/>
              <a:gd name="connsiteY9090" fmla="*/ 539689 h 3311526"/>
              <a:gd name="connsiteX9091" fmla="*/ 6194221 w 12191989"/>
              <a:gd name="connsiteY9091" fmla="*/ 538896 h 3311526"/>
              <a:gd name="connsiteX9092" fmla="*/ 6196999 w 12191989"/>
              <a:gd name="connsiteY9092" fmla="*/ 537705 h 3311526"/>
              <a:gd name="connsiteX9093" fmla="*/ 6198586 w 12191989"/>
              <a:gd name="connsiteY9093" fmla="*/ 530562 h 3311526"/>
              <a:gd name="connsiteX9094" fmla="*/ 6200571 w 12191989"/>
              <a:gd name="connsiteY9094" fmla="*/ 525007 h 3311526"/>
              <a:gd name="connsiteX9095" fmla="*/ 6202952 w 12191989"/>
              <a:gd name="connsiteY9095" fmla="*/ 520642 h 3311526"/>
              <a:gd name="connsiteX9096" fmla="*/ 6205333 w 12191989"/>
              <a:gd name="connsiteY9096" fmla="*/ 517070 h 3311526"/>
              <a:gd name="connsiteX9097" fmla="*/ 6208111 w 12191989"/>
              <a:gd name="connsiteY9097" fmla="*/ 513896 h 3311526"/>
              <a:gd name="connsiteX9098" fmla="*/ 6211286 w 12191989"/>
              <a:gd name="connsiteY9098" fmla="*/ 508737 h 3311526"/>
              <a:gd name="connsiteX9099" fmla="*/ 6213667 w 12191989"/>
              <a:gd name="connsiteY9099" fmla="*/ 501594 h 3311526"/>
              <a:gd name="connsiteX9100" fmla="*/ 6216048 w 12191989"/>
              <a:gd name="connsiteY9100" fmla="*/ 491277 h 3311526"/>
              <a:gd name="connsiteX9101" fmla="*/ 6220811 w 12191989"/>
              <a:gd name="connsiteY9101" fmla="*/ 507943 h 3311526"/>
              <a:gd name="connsiteX9102" fmla="*/ 6222398 w 12191989"/>
              <a:gd name="connsiteY9102" fmla="*/ 513896 h 3311526"/>
              <a:gd name="connsiteX9103" fmla="*/ 6224382 w 12191989"/>
              <a:gd name="connsiteY9103" fmla="*/ 517864 h 3311526"/>
              <a:gd name="connsiteX9104" fmla="*/ 6225176 w 12191989"/>
              <a:gd name="connsiteY9104" fmla="*/ 519451 h 3311526"/>
              <a:gd name="connsiteX9105" fmla="*/ 6226367 w 12191989"/>
              <a:gd name="connsiteY9105" fmla="*/ 520245 h 3311526"/>
              <a:gd name="connsiteX9106" fmla="*/ 6227954 w 12191989"/>
              <a:gd name="connsiteY9106" fmla="*/ 521435 h 3311526"/>
              <a:gd name="connsiteX9107" fmla="*/ 6229541 w 12191989"/>
              <a:gd name="connsiteY9107" fmla="*/ 521832 h 3311526"/>
              <a:gd name="connsiteX9108" fmla="*/ 6233113 w 12191989"/>
              <a:gd name="connsiteY9108" fmla="*/ 521832 h 3311526"/>
              <a:gd name="connsiteX9109" fmla="*/ 6237479 w 12191989"/>
              <a:gd name="connsiteY9109" fmla="*/ 520642 h 3311526"/>
              <a:gd name="connsiteX9110" fmla="*/ 6237479 w 12191989"/>
              <a:gd name="connsiteY9110" fmla="*/ 525800 h 3311526"/>
              <a:gd name="connsiteX9111" fmla="*/ 6236288 w 12191989"/>
              <a:gd name="connsiteY9111" fmla="*/ 529769 h 3311526"/>
              <a:gd name="connsiteX9112" fmla="*/ 6235494 w 12191989"/>
              <a:gd name="connsiteY9112" fmla="*/ 533340 h 3311526"/>
              <a:gd name="connsiteX9113" fmla="*/ 6234304 w 12191989"/>
              <a:gd name="connsiteY9113" fmla="*/ 536118 h 3311526"/>
              <a:gd name="connsiteX9114" fmla="*/ 6232320 w 12191989"/>
              <a:gd name="connsiteY9114" fmla="*/ 538102 h 3311526"/>
              <a:gd name="connsiteX9115" fmla="*/ 6230732 w 12191989"/>
              <a:gd name="connsiteY9115" fmla="*/ 539689 h 3311526"/>
              <a:gd name="connsiteX9116" fmla="*/ 6228748 w 12191989"/>
              <a:gd name="connsiteY9116" fmla="*/ 540483 h 3311526"/>
              <a:gd name="connsiteX9117" fmla="*/ 6226367 w 12191989"/>
              <a:gd name="connsiteY9117" fmla="*/ 541277 h 3311526"/>
              <a:gd name="connsiteX9118" fmla="*/ 6221604 w 12191989"/>
              <a:gd name="connsiteY9118" fmla="*/ 542070 h 3311526"/>
              <a:gd name="connsiteX9119" fmla="*/ 6216842 w 12191989"/>
              <a:gd name="connsiteY9119" fmla="*/ 542467 h 3311526"/>
              <a:gd name="connsiteX9120" fmla="*/ 6212080 w 12191989"/>
              <a:gd name="connsiteY9120" fmla="*/ 543658 h 3311526"/>
              <a:gd name="connsiteX9121" fmla="*/ 6209698 w 12191989"/>
              <a:gd name="connsiteY9121" fmla="*/ 544451 h 3311526"/>
              <a:gd name="connsiteX9122" fmla="*/ 6207714 w 12191989"/>
              <a:gd name="connsiteY9122" fmla="*/ 545642 h 3311526"/>
              <a:gd name="connsiteX9123" fmla="*/ 6208905 w 12191989"/>
              <a:gd name="connsiteY9123" fmla="*/ 550801 h 3311526"/>
              <a:gd name="connsiteX9124" fmla="*/ 6210095 w 12191989"/>
              <a:gd name="connsiteY9124" fmla="*/ 556356 h 3311526"/>
              <a:gd name="connsiteX9125" fmla="*/ 6210492 w 12191989"/>
              <a:gd name="connsiteY9125" fmla="*/ 561515 h 3311526"/>
              <a:gd name="connsiteX9126" fmla="*/ 6211286 w 12191989"/>
              <a:gd name="connsiteY9126" fmla="*/ 566277 h 3311526"/>
              <a:gd name="connsiteX9127" fmla="*/ 6210492 w 12191989"/>
              <a:gd name="connsiteY9127" fmla="*/ 571436 h 3311526"/>
              <a:gd name="connsiteX9128" fmla="*/ 6210095 w 12191989"/>
              <a:gd name="connsiteY9128" fmla="*/ 576594 h 3311526"/>
              <a:gd name="connsiteX9129" fmla="*/ 6208508 w 12191989"/>
              <a:gd name="connsiteY9129" fmla="*/ 586912 h 3311526"/>
              <a:gd name="connsiteX9130" fmla="*/ 6206127 w 12191989"/>
              <a:gd name="connsiteY9130" fmla="*/ 596833 h 3311526"/>
              <a:gd name="connsiteX9131" fmla="*/ 6202952 w 12191989"/>
              <a:gd name="connsiteY9131" fmla="*/ 607150 h 3311526"/>
              <a:gd name="connsiteX9132" fmla="*/ 6200571 w 12191989"/>
              <a:gd name="connsiteY9132" fmla="*/ 617071 h 3311526"/>
              <a:gd name="connsiteX9133" fmla="*/ 6197793 w 12191989"/>
              <a:gd name="connsiteY9133" fmla="*/ 627388 h 3311526"/>
              <a:gd name="connsiteX9134" fmla="*/ 6203349 w 12191989"/>
              <a:gd name="connsiteY9134" fmla="*/ 630563 h 3311526"/>
              <a:gd name="connsiteX9135" fmla="*/ 6208905 w 12191989"/>
              <a:gd name="connsiteY9135" fmla="*/ 632547 h 3311526"/>
              <a:gd name="connsiteX9136" fmla="*/ 6211683 w 12191989"/>
              <a:gd name="connsiteY9136" fmla="*/ 633341 h 3311526"/>
              <a:gd name="connsiteX9137" fmla="*/ 6214461 w 12191989"/>
              <a:gd name="connsiteY9137" fmla="*/ 633341 h 3311526"/>
              <a:gd name="connsiteX9138" fmla="*/ 6217239 w 12191989"/>
              <a:gd name="connsiteY9138" fmla="*/ 633341 h 3311526"/>
              <a:gd name="connsiteX9139" fmla="*/ 6219620 w 12191989"/>
              <a:gd name="connsiteY9139" fmla="*/ 632944 h 3311526"/>
              <a:gd name="connsiteX9140" fmla="*/ 6222398 w 12191989"/>
              <a:gd name="connsiteY9140" fmla="*/ 631356 h 3311526"/>
              <a:gd name="connsiteX9141" fmla="*/ 6224382 w 12191989"/>
              <a:gd name="connsiteY9141" fmla="*/ 629769 h 3311526"/>
              <a:gd name="connsiteX9142" fmla="*/ 6226763 w 12191989"/>
              <a:gd name="connsiteY9142" fmla="*/ 627388 h 3311526"/>
              <a:gd name="connsiteX9143" fmla="*/ 6228748 w 12191989"/>
              <a:gd name="connsiteY9143" fmla="*/ 623817 h 3311526"/>
              <a:gd name="connsiteX9144" fmla="*/ 6230335 w 12191989"/>
              <a:gd name="connsiteY9144" fmla="*/ 620245 h 3311526"/>
              <a:gd name="connsiteX9145" fmla="*/ 6232320 w 12191989"/>
              <a:gd name="connsiteY9145" fmla="*/ 615087 h 3311526"/>
              <a:gd name="connsiteX9146" fmla="*/ 6233907 w 12191989"/>
              <a:gd name="connsiteY9146" fmla="*/ 609531 h 3311526"/>
              <a:gd name="connsiteX9147" fmla="*/ 6235494 w 12191989"/>
              <a:gd name="connsiteY9147" fmla="*/ 602785 h 3311526"/>
              <a:gd name="connsiteX9148" fmla="*/ 6239463 w 12191989"/>
              <a:gd name="connsiteY9148" fmla="*/ 605563 h 3311526"/>
              <a:gd name="connsiteX9149" fmla="*/ 6243432 w 12191989"/>
              <a:gd name="connsiteY9149" fmla="*/ 607944 h 3311526"/>
              <a:gd name="connsiteX9150" fmla="*/ 6251766 w 12191989"/>
              <a:gd name="connsiteY9150" fmla="*/ 614690 h 3311526"/>
              <a:gd name="connsiteX9151" fmla="*/ 6259703 w 12191989"/>
              <a:gd name="connsiteY9151" fmla="*/ 620245 h 3311526"/>
              <a:gd name="connsiteX9152" fmla="*/ 6263672 w 12191989"/>
              <a:gd name="connsiteY9152" fmla="*/ 622229 h 3311526"/>
              <a:gd name="connsiteX9153" fmla="*/ 6268037 w 12191989"/>
              <a:gd name="connsiteY9153" fmla="*/ 624214 h 3311526"/>
              <a:gd name="connsiteX9154" fmla="*/ 6272006 w 12191989"/>
              <a:gd name="connsiteY9154" fmla="*/ 624610 h 3311526"/>
              <a:gd name="connsiteX9155" fmla="*/ 6275974 w 12191989"/>
              <a:gd name="connsiteY9155" fmla="*/ 624610 h 3311526"/>
              <a:gd name="connsiteX9156" fmla="*/ 6279943 w 12191989"/>
              <a:gd name="connsiteY9156" fmla="*/ 623817 h 3311526"/>
              <a:gd name="connsiteX9157" fmla="*/ 6284705 w 12191989"/>
              <a:gd name="connsiteY9157" fmla="*/ 621436 h 3311526"/>
              <a:gd name="connsiteX9158" fmla="*/ 6288674 w 12191989"/>
              <a:gd name="connsiteY9158" fmla="*/ 617864 h 3311526"/>
              <a:gd name="connsiteX9159" fmla="*/ 6293436 w 12191989"/>
              <a:gd name="connsiteY9159" fmla="*/ 611912 h 3311526"/>
              <a:gd name="connsiteX9160" fmla="*/ 6297405 w 12191989"/>
              <a:gd name="connsiteY9160" fmla="*/ 605166 h 3311526"/>
              <a:gd name="connsiteX9161" fmla="*/ 6301770 w 12191989"/>
              <a:gd name="connsiteY9161" fmla="*/ 596039 h 3311526"/>
              <a:gd name="connsiteX9162" fmla="*/ 6303755 w 12191989"/>
              <a:gd name="connsiteY9162" fmla="*/ 598023 h 3311526"/>
              <a:gd name="connsiteX9163" fmla="*/ 6305342 w 12191989"/>
              <a:gd name="connsiteY9163" fmla="*/ 600404 h 3311526"/>
              <a:gd name="connsiteX9164" fmla="*/ 6306533 w 12191989"/>
              <a:gd name="connsiteY9164" fmla="*/ 603579 h 3311526"/>
              <a:gd name="connsiteX9165" fmla="*/ 6306929 w 12191989"/>
              <a:gd name="connsiteY9165" fmla="*/ 607150 h 3311526"/>
              <a:gd name="connsiteX9166" fmla="*/ 6307326 w 12191989"/>
              <a:gd name="connsiteY9166" fmla="*/ 610721 h 3311526"/>
              <a:gd name="connsiteX9167" fmla="*/ 6307326 w 12191989"/>
              <a:gd name="connsiteY9167" fmla="*/ 614293 h 3311526"/>
              <a:gd name="connsiteX9168" fmla="*/ 6306533 w 12191989"/>
              <a:gd name="connsiteY9168" fmla="*/ 621833 h 3311526"/>
              <a:gd name="connsiteX9169" fmla="*/ 6306136 w 12191989"/>
              <a:gd name="connsiteY9169" fmla="*/ 627785 h 3311526"/>
              <a:gd name="connsiteX9170" fmla="*/ 6306136 w 12191989"/>
              <a:gd name="connsiteY9170" fmla="*/ 630563 h 3311526"/>
              <a:gd name="connsiteX9171" fmla="*/ 6306136 w 12191989"/>
              <a:gd name="connsiteY9171" fmla="*/ 632547 h 3311526"/>
              <a:gd name="connsiteX9172" fmla="*/ 6306929 w 12191989"/>
              <a:gd name="connsiteY9172" fmla="*/ 633341 h 3311526"/>
              <a:gd name="connsiteX9173" fmla="*/ 6308120 w 12191989"/>
              <a:gd name="connsiteY9173" fmla="*/ 633341 h 3311526"/>
              <a:gd name="connsiteX9174" fmla="*/ 6309708 w 12191989"/>
              <a:gd name="connsiteY9174" fmla="*/ 632944 h 3311526"/>
              <a:gd name="connsiteX9175" fmla="*/ 6312089 w 12191989"/>
              <a:gd name="connsiteY9175" fmla="*/ 630960 h 3311526"/>
              <a:gd name="connsiteX9176" fmla="*/ 6312882 w 12191989"/>
              <a:gd name="connsiteY9176" fmla="*/ 628182 h 3311526"/>
              <a:gd name="connsiteX9177" fmla="*/ 6313676 w 12191989"/>
              <a:gd name="connsiteY9177" fmla="*/ 625801 h 3311526"/>
              <a:gd name="connsiteX9178" fmla="*/ 6314470 w 12191989"/>
              <a:gd name="connsiteY9178" fmla="*/ 620642 h 3311526"/>
              <a:gd name="connsiteX9179" fmla="*/ 6315264 w 12191989"/>
              <a:gd name="connsiteY9179" fmla="*/ 615483 h 3311526"/>
              <a:gd name="connsiteX9180" fmla="*/ 6315660 w 12191989"/>
              <a:gd name="connsiteY9180" fmla="*/ 613102 h 3311526"/>
              <a:gd name="connsiteX9181" fmla="*/ 6316057 w 12191989"/>
              <a:gd name="connsiteY9181" fmla="*/ 610721 h 3311526"/>
              <a:gd name="connsiteX9182" fmla="*/ 6319232 w 12191989"/>
              <a:gd name="connsiteY9182" fmla="*/ 614690 h 3311526"/>
              <a:gd name="connsiteX9183" fmla="*/ 6322407 w 12191989"/>
              <a:gd name="connsiteY9183" fmla="*/ 618658 h 3311526"/>
              <a:gd name="connsiteX9184" fmla="*/ 6325185 w 12191989"/>
              <a:gd name="connsiteY9184" fmla="*/ 621833 h 3311526"/>
              <a:gd name="connsiteX9185" fmla="*/ 6328757 w 12191989"/>
              <a:gd name="connsiteY9185" fmla="*/ 624214 h 3311526"/>
              <a:gd name="connsiteX9186" fmla="*/ 6332329 w 12191989"/>
              <a:gd name="connsiteY9186" fmla="*/ 626198 h 3311526"/>
              <a:gd name="connsiteX9187" fmla="*/ 6335900 w 12191989"/>
              <a:gd name="connsiteY9187" fmla="*/ 628182 h 3311526"/>
              <a:gd name="connsiteX9188" fmla="*/ 6339472 w 12191989"/>
              <a:gd name="connsiteY9188" fmla="*/ 629372 h 3311526"/>
              <a:gd name="connsiteX9189" fmla="*/ 6343441 w 12191989"/>
              <a:gd name="connsiteY9189" fmla="*/ 630563 h 3311526"/>
              <a:gd name="connsiteX9190" fmla="*/ 6347409 w 12191989"/>
              <a:gd name="connsiteY9190" fmla="*/ 631356 h 3311526"/>
              <a:gd name="connsiteX9191" fmla="*/ 6351775 w 12191989"/>
              <a:gd name="connsiteY9191" fmla="*/ 631356 h 3311526"/>
              <a:gd name="connsiteX9192" fmla="*/ 6359712 w 12191989"/>
              <a:gd name="connsiteY9192" fmla="*/ 631356 h 3311526"/>
              <a:gd name="connsiteX9193" fmla="*/ 6368443 w 12191989"/>
              <a:gd name="connsiteY9193" fmla="*/ 630960 h 3311526"/>
              <a:gd name="connsiteX9194" fmla="*/ 6377571 w 12191989"/>
              <a:gd name="connsiteY9194" fmla="*/ 629769 h 3311526"/>
              <a:gd name="connsiteX9195" fmla="*/ 6395826 w 12191989"/>
              <a:gd name="connsiteY9195" fmla="*/ 627388 h 3311526"/>
              <a:gd name="connsiteX9196" fmla="*/ 6404954 w 12191989"/>
              <a:gd name="connsiteY9196" fmla="*/ 626198 h 3311526"/>
              <a:gd name="connsiteX9197" fmla="*/ 6413685 w 12191989"/>
              <a:gd name="connsiteY9197" fmla="*/ 625801 h 3311526"/>
              <a:gd name="connsiteX9198" fmla="*/ 6422813 w 12191989"/>
              <a:gd name="connsiteY9198" fmla="*/ 626991 h 3311526"/>
              <a:gd name="connsiteX9199" fmla="*/ 6427179 w 12191989"/>
              <a:gd name="connsiteY9199" fmla="*/ 627388 h 3311526"/>
              <a:gd name="connsiteX9200" fmla="*/ 6431147 w 12191989"/>
              <a:gd name="connsiteY9200" fmla="*/ 628182 h 3311526"/>
              <a:gd name="connsiteX9201" fmla="*/ 6435910 w 12191989"/>
              <a:gd name="connsiteY9201" fmla="*/ 629769 h 3311526"/>
              <a:gd name="connsiteX9202" fmla="*/ 6439878 w 12191989"/>
              <a:gd name="connsiteY9202" fmla="*/ 631753 h 3311526"/>
              <a:gd name="connsiteX9203" fmla="*/ 6443847 w 12191989"/>
              <a:gd name="connsiteY9203" fmla="*/ 633737 h 3311526"/>
              <a:gd name="connsiteX9204" fmla="*/ 6448212 w 12191989"/>
              <a:gd name="connsiteY9204" fmla="*/ 636912 h 3311526"/>
              <a:gd name="connsiteX9205" fmla="*/ 6442259 w 12191989"/>
              <a:gd name="connsiteY9205" fmla="*/ 626991 h 3311526"/>
              <a:gd name="connsiteX9206" fmla="*/ 6438291 w 12191989"/>
              <a:gd name="connsiteY9206" fmla="*/ 619055 h 3311526"/>
              <a:gd name="connsiteX9207" fmla="*/ 6431941 w 12191989"/>
              <a:gd name="connsiteY9207" fmla="*/ 609134 h 3311526"/>
              <a:gd name="connsiteX9208" fmla="*/ 6429163 w 12191989"/>
              <a:gd name="connsiteY9208" fmla="*/ 604372 h 3311526"/>
              <a:gd name="connsiteX9209" fmla="*/ 6426782 w 12191989"/>
              <a:gd name="connsiteY9209" fmla="*/ 598420 h 3311526"/>
              <a:gd name="connsiteX9210" fmla="*/ 6423607 w 12191989"/>
              <a:gd name="connsiteY9210" fmla="*/ 590483 h 3311526"/>
              <a:gd name="connsiteX9211" fmla="*/ 6420035 w 12191989"/>
              <a:gd name="connsiteY9211" fmla="*/ 578975 h 3311526"/>
              <a:gd name="connsiteX9212" fmla="*/ 6418448 w 12191989"/>
              <a:gd name="connsiteY9212" fmla="*/ 584134 h 3311526"/>
              <a:gd name="connsiteX9213" fmla="*/ 6417257 w 12191989"/>
              <a:gd name="connsiteY9213" fmla="*/ 587309 h 3311526"/>
              <a:gd name="connsiteX9214" fmla="*/ 6415670 w 12191989"/>
              <a:gd name="connsiteY9214" fmla="*/ 588896 h 3311526"/>
              <a:gd name="connsiteX9215" fmla="*/ 6414479 w 12191989"/>
              <a:gd name="connsiteY9215" fmla="*/ 589293 h 3311526"/>
              <a:gd name="connsiteX9216" fmla="*/ 6412892 w 12191989"/>
              <a:gd name="connsiteY9216" fmla="*/ 589293 h 3311526"/>
              <a:gd name="connsiteX9217" fmla="*/ 6411304 w 12191989"/>
              <a:gd name="connsiteY9217" fmla="*/ 588102 h 3311526"/>
              <a:gd name="connsiteX9218" fmla="*/ 6408923 w 12191989"/>
              <a:gd name="connsiteY9218" fmla="*/ 585325 h 3311526"/>
              <a:gd name="connsiteX9219" fmla="*/ 6406542 w 12191989"/>
              <a:gd name="connsiteY9219" fmla="*/ 581753 h 3311526"/>
              <a:gd name="connsiteX9220" fmla="*/ 6404954 w 12191989"/>
              <a:gd name="connsiteY9220" fmla="*/ 581356 h 3311526"/>
              <a:gd name="connsiteX9221" fmla="*/ 6403367 w 12191989"/>
              <a:gd name="connsiteY9221" fmla="*/ 580563 h 3311526"/>
              <a:gd name="connsiteX9222" fmla="*/ 6402176 w 12191989"/>
              <a:gd name="connsiteY9222" fmla="*/ 581356 h 3311526"/>
              <a:gd name="connsiteX9223" fmla="*/ 6400986 w 12191989"/>
              <a:gd name="connsiteY9223" fmla="*/ 583340 h 3311526"/>
              <a:gd name="connsiteX9224" fmla="*/ 6399398 w 12191989"/>
              <a:gd name="connsiteY9224" fmla="*/ 586118 h 3311526"/>
              <a:gd name="connsiteX9225" fmla="*/ 6397811 w 12191989"/>
              <a:gd name="connsiteY9225" fmla="*/ 590880 h 3311526"/>
              <a:gd name="connsiteX9226" fmla="*/ 6399398 w 12191989"/>
              <a:gd name="connsiteY9226" fmla="*/ 593261 h 3311526"/>
              <a:gd name="connsiteX9227" fmla="*/ 6400986 w 12191989"/>
              <a:gd name="connsiteY9227" fmla="*/ 594848 h 3311526"/>
              <a:gd name="connsiteX9228" fmla="*/ 6403764 w 12191989"/>
              <a:gd name="connsiteY9228" fmla="*/ 596436 h 3311526"/>
              <a:gd name="connsiteX9229" fmla="*/ 6405351 w 12191989"/>
              <a:gd name="connsiteY9229" fmla="*/ 597229 h 3311526"/>
              <a:gd name="connsiteX9230" fmla="*/ 6405748 w 12191989"/>
              <a:gd name="connsiteY9230" fmla="*/ 598817 h 3311526"/>
              <a:gd name="connsiteX9231" fmla="*/ 6405351 w 12191989"/>
              <a:gd name="connsiteY9231" fmla="*/ 601594 h 3311526"/>
              <a:gd name="connsiteX9232" fmla="*/ 6404557 w 12191989"/>
              <a:gd name="connsiteY9232" fmla="*/ 605166 h 3311526"/>
              <a:gd name="connsiteX9233" fmla="*/ 6397811 w 12191989"/>
              <a:gd name="connsiteY9233" fmla="*/ 607547 h 3311526"/>
              <a:gd name="connsiteX9234" fmla="*/ 6391858 w 12191989"/>
              <a:gd name="connsiteY9234" fmla="*/ 608737 h 3311526"/>
              <a:gd name="connsiteX9235" fmla="*/ 6386302 w 12191989"/>
              <a:gd name="connsiteY9235" fmla="*/ 608737 h 3311526"/>
              <a:gd name="connsiteX9236" fmla="*/ 6380746 w 12191989"/>
              <a:gd name="connsiteY9236" fmla="*/ 607547 h 3311526"/>
              <a:gd name="connsiteX9237" fmla="*/ 6375587 w 12191989"/>
              <a:gd name="connsiteY9237" fmla="*/ 605960 h 3311526"/>
              <a:gd name="connsiteX9238" fmla="*/ 6370824 w 12191989"/>
              <a:gd name="connsiteY9238" fmla="*/ 603975 h 3311526"/>
              <a:gd name="connsiteX9239" fmla="*/ 6361300 w 12191989"/>
              <a:gd name="connsiteY9239" fmla="*/ 598817 h 3311526"/>
              <a:gd name="connsiteX9240" fmla="*/ 6352172 w 12191989"/>
              <a:gd name="connsiteY9240" fmla="*/ 593658 h 3311526"/>
              <a:gd name="connsiteX9241" fmla="*/ 6347409 w 12191989"/>
              <a:gd name="connsiteY9241" fmla="*/ 591674 h 3311526"/>
              <a:gd name="connsiteX9242" fmla="*/ 6342647 w 12191989"/>
              <a:gd name="connsiteY9242" fmla="*/ 590483 h 3311526"/>
              <a:gd name="connsiteX9243" fmla="*/ 6337488 w 12191989"/>
              <a:gd name="connsiteY9243" fmla="*/ 588896 h 3311526"/>
              <a:gd name="connsiteX9244" fmla="*/ 6332329 w 12191989"/>
              <a:gd name="connsiteY9244" fmla="*/ 588102 h 3311526"/>
              <a:gd name="connsiteX9245" fmla="*/ 6326376 w 12191989"/>
              <a:gd name="connsiteY9245" fmla="*/ 588896 h 3311526"/>
              <a:gd name="connsiteX9246" fmla="*/ 6320026 w 12191989"/>
              <a:gd name="connsiteY9246" fmla="*/ 590483 h 3311526"/>
              <a:gd name="connsiteX9247" fmla="*/ 6324391 w 12191989"/>
              <a:gd name="connsiteY9247" fmla="*/ 586118 h 3311526"/>
              <a:gd name="connsiteX9248" fmla="*/ 6328360 w 12191989"/>
              <a:gd name="connsiteY9248" fmla="*/ 582547 h 3311526"/>
              <a:gd name="connsiteX9249" fmla="*/ 6332329 w 12191989"/>
              <a:gd name="connsiteY9249" fmla="*/ 578975 h 3311526"/>
              <a:gd name="connsiteX9250" fmla="*/ 6333916 w 12191989"/>
              <a:gd name="connsiteY9250" fmla="*/ 577785 h 3311526"/>
              <a:gd name="connsiteX9251" fmla="*/ 6335504 w 12191989"/>
              <a:gd name="connsiteY9251" fmla="*/ 576198 h 3311526"/>
              <a:gd name="connsiteX9252" fmla="*/ 6336297 w 12191989"/>
              <a:gd name="connsiteY9252" fmla="*/ 574213 h 3311526"/>
              <a:gd name="connsiteX9253" fmla="*/ 6337091 w 12191989"/>
              <a:gd name="connsiteY9253" fmla="*/ 571436 h 3311526"/>
              <a:gd name="connsiteX9254" fmla="*/ 6337091 w 12191989"/>
              <a:gd name="connsiteY9254" fmla="*/ 569451 h 3311526"/>
              <a:gd name="connsiteX9255" fmla="*/ 6337091 w 12191989"/>
              <a:gd name="connsiteY9255" fmla="*/ 566277 h 3311526"/>
              <a:gd name="connsiteX9256" fmla="*/ 6335900 w 12191989"/>
              <a:gd name="connsiteY9256" fmla="*/ 563102 h 3311526"/>
              <a:gd name="connsiteX9257" fmla="*/ 6334313 w 12191989"/>
              <a:gd name="connsiteY9257" fmla="*/ 559531 h 3311526"/>
              <a:gd name="connsiteX9258" fmla="*/ 6331932 w 12191989"/>
              <a:gd name="connsiteY9258" fmla="*/ 554769 h 3311526"/>
              <a:gd name="connsiteX9259" fmla="*/ 6328757 w 12191989"/>
              <a:gd name="connsiteY9259" fmla="*/ 550404 h 3311526"/>
              <a:gd name="connsiteX9260" fmla="*/ 6334313 w 12191989"/>
              <a:gd name="connsiteY9260" fmla="*/ 544055 h 3311526"/>
              <a:gd name="connsiteX9261" fmla="*/ 6337091 w 12191989"/>
              <a:gd name="connsiteY9261" fmla="*/ 541674 h 3311526"/>
              <a:gd name="connsiteX9262" fmla="*/ 6339075 w 12191989"/>
              <a:gd name="connsiteY9262" fmla="*/ 540086 h 3311526"/>
              <a:gd name="connsiteX9263" fmla="*/ 6341456 w 12191989"/>
              <a:gd name="connsiteY9263" fmla="*/ 539689 h 3311526"/>
              <a:gd name="connsiteX9264" fmla="*/ 6343441 w 12191989"/>
              <a:gd name="connsiteY9264" fmla="*/ 538896 h 3311526"/>
              <a:gd name="connsiteX9265" fmla="*/ 6345028 w 12191989"/>
              <a:gd name="connsiteY9265" fmla="*/ 538896 h 3311526"/>
              <a:gd name="connsiteX9266" fmla="*/ 6347013 w 12191989"/>
              <a:gd name="connsiteY9266" fmla="*/ 540086 h 3311526"/>
              <a:gd name="connsiteX9267" fmla="*/ 6348600 w 12191989"/>
              <a:gd name="connsiteY9267" fmla="*/ 541674 h 3311526"/>
              <a:gd name="connsiteX9268" fmla="*/ 6350584 w 12191989"/>
              <a:gd name="connsiteY9268" fmla="*/ 543658 h 3311526"/>
              <a:gd name="connsiteX9269" fmla="*/ 6351775 w 12191989"/>
              <a:gd name="connsiteY9269" fmla="*/ 546039 h 3311526"/>
              <a:gd name="connsiteX9270" fmla="*/ 6352965 w 12191989"/>
              <a:gd name="connsiteY9270" fmla="*/ 549213 h 3311526"/>
              <a:gd name="connsiteX9271" fmla="*/ 6355743 w 12191989"/>
              <a:gd name="connsiteY9271" fmla="*/ 556753 h 3311526"/>
              <a:gd name="connsiteX9272" fmla="*/ 6357728 w 12191989"/>
              <a:gd name="connsiteY9272" fmla="*/ 566277 h 3311526"/>
              <a:gd name="connsiteX9273" fmla="*/ 6362887 w 12191989"/>
              <a:gd name="connsiteY9273" fmla="*/ 560721 h 3311526"/>
              <a:gd name="connsiteX9274" fmla="*/ 6370427 w 12191989"/>
              <a:gd name="connsiteY9274" fmla="*/ 554372 h 3311526"/>
              <a:gd name="connsiteX9275" fmla="*/ 6379158 w 12191989"/>
              <a:gd name="connsiteY9275" fmla="*/ 547626 h 3311526"/>
              <a:gd name="connsiteX9276" fmla="*/ 6383921 w 12191989"/>
              <a:gd name="connsiteY9276" fmla="*/ 544055 h 3311526"/>
              <a:gd name="connsiteX9277" fmla="*/ 6389080 w 12191989"/>
              <a:gd name="connsiteY9277" fmla="*/ 541277 h 3311526"/>
              <a:gd name="connsiteX9278" fmla="*/ 6394239 w 12191989"/>
              <a:gd name="connsiteY9278" fmla="*/ 538499 h 3311526"/>
              <a:gd name="connsiteX9279" fmla="*/ 6399398 w 12191989"/>
              <a:gd name="connsiteY9279" fmla="*/ 536515 h 3311526"/>
              <a:gd name="connsiteX9280" fmla="*/ 6404954 w 12191989"/>
              <a:gd name="connsiteY9280" fmla="*/ 534927 h 3311526"/>
              <a:gd name="connsiteX9281" fmla="*/ 6410114 w 12191989"/>
              <a:gd name="connsiteY9281" fmla="*/ 534134 h 3311526"/>
              <a:gd name="connsiteX9282" fmla="*/ 6414876 w 12191989"/>
              <a:gd name="connsiteY9282" fmla="*/ 533340 h 3311526"/>
              <a:gd name="connsiteX9283" fmla="*/ 6420035 w 12191989"/>
              <a:gd name="connsiteY9283" fmla="*/ 534531 h 3311526"/>
              <a:gd name="connsiteX9284" fmla="*/ 6424004 w 12191989"/>
              <a:gd name="connsiteY9284" fmla="*/ 536118 h 3311526"/>
              <a:gd name="connsiteX9285" fmla="*/ 6428766 w 12191989"/>
              <a:gd name="connsiteY9285" fmla="*/ 538896 h 3311526"/>
              <a:gd name="connsiteX9286" fmla="*/ 6424004 w 12191989"/>
              <a:gd name="connsiteY9286" fmla="*/ 547229 h 3311526"/>
              <a:gd name="connsiteX9287" fmla="*/ 6422019 w 12191989"/>
              <a:gd name="connsiteY9287" fmla="*/ 551197 h 3311526"/>
              <a:gd name="connsiteX9288" fmla="*/ 6420829 w 12191989"/>
              <a:gd name="connsiteY9288" fmla="*/ 555166 h 3311526"/>
              <a:gd name="connsiteX9289" fmla="*/ 6420035 w 12191989"/>
              <a:gd name="connsiteY9289" fmla="*/ 559531 h 3311526"/>
              <a:gd name="connsiteX9290" fmla="*/ 6420035 w 12191989"/>
              <a:gd name="connsiteY9290" fmla="*/ 563896 h 3311526"/>
              <a:gd name="connsiteX9291" fmla="*/ 6420829 w 12191989"/>
              <a:gd name="connsiteY9291" fmla="*/ 565880 h 3311526"/>
              <a:gd name="connsiteX9292" fmla="*/ 6421226 w 12191989"/>
              <a:gd name="connsiteY9292" fmla="*/ 567864 h 3311526"/>
              <a:gd name="connsiteX9293" fmla="*/ 6422813 w 12191989"/>
              <a:gd name="connsiteY9293" fmla="*/ 570642 h 3311526"/>
              <a:gd name="connsiteX9294" fmla="*/ 6424004 w 12191989"/>
              <a:gd name="connsiteY9294" fmla="*/ 572626 h 3311526"/>
              <a:gd name="connsiteX9295" fmla="*/ 6425591 w 12191989"/>
              <a:gd name="connsiteY9295" fmla="*/ 575404 h 3311526"/>
              <a:gd name="connsiteX9296" fmla="*/ 6427575 w 12191989"/>
              <a:gd name="connsiteY9296" fmla="*/ 576991 h 3311526"/>
              <a:gd name="connsiteX9297" fmla="*/ 6429163 w 12191989"/>
              <a:gd name="connsiteY9297" fmla="*/ 578182 h 3311526"/>
              <a:gd name="connsiteX9298" fmla="*/ 6431147 w 12191989"/>
              <a:gd name="connsiteY9298" fmla="*/ 578182 h 3311526"/>
              <a:gd name="connsiteX9299" fmla="*/ 6432735 w 12191989"/>
              <a:gd name="connsiteY9299" fmla="*/ 577785 h 3311526"/>
              <a:gd name="connsiteX9300" fmla="*/ 6434719 w 12191989"/>
              <a:gd name="connsiteY9300" fmla="*/ 576594 h 3311526"/>
              <a:gd name="connsiteX9301" fmla="*/ 6439084 w 12191989"/>
              <a:gd name="connsiteY9301" fmla="*/ 573023 h 3311526"/>
              <a:gd name="connsiteX9302" fmla="*/ 6442259 w 12191989"/>
              <a:gd name="connsiteY9302" fmla="*/ 569055 h 3311526"/>
              <a:gd name="connsiteX9303" fmla="*/ 6446625 w 12191989"/>
              <a:gd name="connsiteY9303" fmla="*/ 565483 h 3311526"/>
              <a:gd name="connsiteX9304" fmla="*/ 6448212 w 12191989"/>
              <a:gd name="connsiteY9304" fmla="*/ 563896 h 3311526"/>
              <a:gd name="connsiteX9305" fmla="*/ 6450197 w 12191989"/>
              <a:gd name="connsiteY9305" fmla="*/ 562309 h 3311526"/>
              <a:gd name="connsiteX9306" fmla="*/ 6452181 w 12191989"/>
              <a:gd name="connsiteY9306" fmla="*/ 561912 h 3311526"/>
              <a:gd name="connsiteX9307" fmla="*/ 6453768 w 12191989"/>
              <a:gd name="connsiteY9307" fmla="*/ 561912 h 3311526"/>
              <a:gd name="connsiteX9308" fmla="*/ 6443450 w 12191989"/>
              <a:gd name="connsiteY9308" fmla="*/ 540086 h 3311526"/>
              <a:gd name="connsiteX9309" fmla="*/ 6450197 w 12191989"/>
              <a:gd name="connsiteY9309" fmla="*/ 541277 h 3311526"/>
              <a:gd name="connsiteX9310" fmla="*/ 6456546 w 12191989"/>
              <a:gd name="connsiteY9310" fmla="*/ 541674 h 3311526"/>
              <a:gd name="connsiteX9311" fmla="*/ 6470040 w 12191989"/>
              <a:gd name="connsiteY9311" fmla="*/ 542070 h 3311526"/>
              <a:gd name="connsiteX9312" fmla="*/ 6483533 w 12191989"/>
              <a:gd name="connsiteY9312" fmla="*/ 541674 h 3311526"/>
              <a:gd name="connsiteX9313" fmla="*/ 6496629 w 12191989"/>
              <a:gd name="connsiteY9313" fmla="*/ 540483 h 3311526"/>
              <a:gd name="connsiteX9314" fmla="*/ 6509726 w 12191989"/>
              <a:gd name="connsiteY9314" fmla="*/ 538102 h 3311526"/>
              <a:gd name="connsiteX9315" fmla="*/ 6523616 w 12191989"/>
              <a:gd name="connsiteY9315" fmla="*/ 535324 h 3311526"/>
              <a:gd name="connsiteX9316" fmla="*/ 6550603 w 12191989"/>
              <a:gd name="connsiteY9316" fmla="*/ 529372 h 3311526"/>
              <a:gd name="connsiteX9317" fmla="*/ 6552587 w 12191989"/>
              <a:gd name="connsiteY9317" fmla="*/ 532547 h 3311526"/>
              <a:gd name="connsiteX9318" fmla="*/ 6554571 w 12191989"/>
              <a:gd name="connsiteY9318" fmla="*/ 534927 h 3311526"/>
              <a:gd name="connsiteX9319" fmla="*/ 6555762 w 12191989"/>
              <a:gd name="connsiteY9319" fmla="*/ 538102 h 3311526"/>
              <a:gd name="connsiteX9320" fmla="*/ 6556555 w 12191989"/>
              <a:gd name="connsiteY9320" fmla="*/ 540483 h 3311526"/>
              <a:gd name="connsiteX9321" fmla="*/ 6557746 w 12191989"/>
              <a:gd name="connsiteY9321" fmla="*/ 545642 h 3311526"/>
              <a:gd name="connsiteX9322" fmla="*/ 6558143 w 12191989"/>
              <a:gd name="connsiteY9322" fmla="*/ 551197 h 3311526"/>
              <a:gd name="connsiteX9323" fmla="*/ 6558540 w 12191989"/>
              <a:gd name="connsiteY9323" fmla="*/ 556356 h 3311526"/>
              <a:gd name="connsiteX9324" fmla="*/ 6559730 w 12191989"/>
              <a:gd name="connsiteY9324" fmla="*/ 561515 h 3311526"/>
              <a:gd name="connsiteX9325" fmla="*/ 6561318 w 12191989"/>
              <a:gd name="connsiteY9325" fmla="*/ 566277 h 3311526"/>
              <a:gd name="connsiteX9326" fmla="*/ 6562112 w 12191989"/>
              <a:gd name="connsiteY9326" fmla="*/ 569451 h 3311526"/>
              <a:gd name="connsiteX9327" fmla="*/ 6563699 w 12191989"/>
              <a:gd name="connsiteY9327" fmla="*/ 572229 h 3311526"/>
              <a:gd name="connsiteX9328" fmla="*/ 6579573 w 12191989"/>
              <a:gd name="connsiteY9328" fmla="*/ 546039 h 3311526"/>
              <a:gd name="connsiteX9329" fmla="*/ 6581955 w 12191989"/>
              <a:gd name="connsiteY9329" fmla="*/ 550801 h 3311526"/>
              <a:gd name="connsiteX9330" fmla="*/ 6583145 w 12191989"/>
              <a:gd name="connsiteY9330" fmla="*/ 554769 h 3311526"/>
              <a:gd name="connsiteX9331" fmla="*/ 6583542 w 12191989"/>
              <a:gd name="connsiteY9331" fmla="*/ 559531 h 3311526"/>
              <a:gd name="connsiteX9332" fmla="*/ 6583542 w 12191989"/>
              <a:gd name="connsiteY9332" fmla="*/ 563499 h 3311526"/>
              <a:gd name="connsiteX9333" fmla="*/ 6582351 w 12191989"/>
              <a:gd name="connsiteY9333" fmla="*/ 572229 h 3311526"/>
              <a:gd name="connsiteX9334" fmla="*/ 6581955 w 12191989"/>
              <a:gd name="connsiteY9334" fmla="*/ 576594 h 3311526"/>
              <a:gd name="connsiteX9335" fmla="*/ 6581955 w 12191989"/>
              <a:gd name="connsiteY9335" fmla="*/ 580563 h 3311526"/>
              <a:gd name="connsiteX9336" fmla="*/ 6583542 w 12191989"/>
              <a:gd name="connsiteY9336" fmla="*/ 578578 h 3311526"/>
              <a:gd name="connsiteX9337" fmla="*/ 6585129 w 12191989"/>
              <a:gd name="connsiteY9337" fmla="*/ 577785 h 3311526"/>
              <a:gd name="connsiteX9338" fmla="*/ 6586717 w 12191989"/>
              <a:gd name="connsiteY9338" fmla="*/ 576594 h 3311526"/>
              <a:gd name="connsiteX9339" fmla="*/ 6587511 w 12191989"/>
              <a:gd name="connsiteY9339" fmla="*/ 576594 h 3311526"/>
              <a:gd name="connsiteX9340" fmla="*/ 6590686 w 12191989"/>
              <a:gd name="connsiteY9340" fmla="*/ 577785 h 3311526"/>
              <a:gd name="connsiteX9341" fmla="*/ 6593067 w 12191989"/>
              <a:gd name="connsiteY9341" fmla="*/ 578578 h 3311526"/>
              <a:gd name="connsiteX9342" fmla="*/ 6596242 w 12191989"/>
              <a:gd name="connsiteY9342" fmla="*/ 579769 h 3311526"/>
              <a:gd name="connsiteX9343" fmla="*/ 6597035 w 12191989"/>
              <a:gd name="connsiteY9343" fmla="*/ 578975 h 3311526"/>
              <a:gd name="connsiteX9344" fmla="*/ 6598623 w 12191989"/>
              <a:gd name="connsiteY9344" fmla="*/ 578578 h 3311526"/>
              <a:gd name="connsiteX9345" fmla="*/ 6600210 w 12191989"/>
              <a:gd name="connsiteY9345" fmla="*/ 577785 h 3311526"/>
              <a:gd name="connsiteX9346" fmla="*/ 6601798 w 12191989"/>
              <a:gd name="connsiteY9346" fmla="*/ 575404 h 3311526"/>
              <a:gd name="connsiteX9347" fmla="*/ 6603385 w 12191989"/>
              <a:gd name="connsiteY9347" fmla="*/ 573023 h 3311526"/>
              <a:gd name="connsiteX9348" fmla="*/ 6604179 w 12191989"/>
              <a:gd name="connsiteY9348" fmla="*/ 569055 h 3311526"/>
              <a:gd name="connsiteX9349" fmla="*/ 6601401 w 12191989"/>
              <a:gd name="connsiteY9349" fmla="*/ 561912 h 3311526"/>
              <a:gd name="connsiteX9350" fmla="*/ 6598226 w 12191989"/>
              <a:gd name="connsiteY9350" fmla="*/ 554769 h 3311526"/>
              <a:gd name="connsiteX9351" fmla="*/ 6597035 w 12191989"/>
              <a:gd name="connsiteY9351" fmla="*/ 551197 h 3311526"/>
              <a:gd name="connsiteX9352" fmla="*/ 6596638 w 12191989"/>
              <a:gd name="connsiteY9352" fmla="*/ 547626 h 3311526"/>
              <a:gd name="connsiteX9353" fmla="*/ 6597035 w 12191989"/>
              <a:gd name="connsiteY9353" fmla="*/ 544451 h 3311526"/>
              <a:gd name="connsiteX9354" fmla="*/ 6598226 w 12191989"/>
              <a:gd name="connsiteY9354" fmla="*/ 541277 h 3311526"/>
              <a:gd name="connsiteX9355" fmla="*/ 6600210 w 12191989"/>
              <a:gd name="connsiteY9355" fmla="*/ 543261 h 3311526"/>
              <a:gd name="connsiteX9356" fmla="*/ 6602195 w 12191989"/>
              <a:gd name="connsiteY9356" fmla="*/ 544055 h 3311526"/>
              <a:gd name="connsiteX9357" fmla="*/ 6604179 w 12191989"/>
              <a:gd name="connsiteY9357" fmla="*/ 544451 h 3311526"/>
              <a:gd name="connsiteX9358" fmla="*/ 6606163 w 12191989"/>
              <a:gd name="connsiteY9358" fmla="*/ 544451 h 3311526"/>
              <a:gd name="connsiteX9359" fmla="*/ 6610529 w 12191989"/>
              <a:gd name="connsiteY9359" fmla="*/ 544055 h 3311526"/>
              <a:gd name="connsiteX9360" fmla="*/ 6614497 w 12191989"/>
              <a:gd name="connsiteY9360" fmla="*/ 543261 h 3311526"/>
              <a:gd name="connsiteX9361" fmla="*/ 6618466 w 12191989"/>
              <a:gd name="connsiteY9361" fmla="*/ 542467 h 3311526"/>
              <a:gd name="connsiteX9362" fmla="*/ 6620450 w 12191989"/>
              <a:gd name="connsiteY9362" fmla="*/ 542467 h 3311526"/>
              <a:gd name="connsiteX9363" fmla="*/ 6623228 w 12191989"/>
              <a:gd name="connsiteY9363" fmla="*/ 543261 h 3311526"/>
              <a:gd name="connsiteX9364" fmla="*/ 6625213 w 12191989"/>
              <a:gd name="connsiteY9364" fmla="*/ 544055 h 3311526"/>
              <a:gd name="connsiteX9365" fmla="*/ 6627197 w 12191989"/>
              <a:gd name="connsiteY9365" fmla="*/ 545642 h 3311526"/>
              <a:gd name="connsiteX9366" fmla="*/ 6628784 w 12191989"/>
              <a:gd name="connsiteY9366" fmla="*/ 547626 h 3311526"/>
              <a:gd name="connsiteX9367" fmla="*/ 6630769 w 12191989"/>
              <a:gd name="connsiteY9367" fmla="*/ 550801 h 3311526"/>
              <a:gd name="connsiteX9368" fmla="*/ 6626800 w 12191989"/>
              <a:gd name="connsiteY9368" fmla="*/ 558737 h 3311526"/>
              <a:gd name="connsiteX9369" fmla="*/ 6624419 w 12191989"/>
              <a:gd name="connsiteY9369" fmla="*/ 563499 h 3311526"/>
              <a:gd name="connsiteX9370" fmla="*/ 6623228 w 12191989"/>
              <a:gd name="connsiteY9370" fmla="*/ 567467 h 3311526"/>
              <a:gd name="connsiteX9371" fmla="*/ 6622038 w 12191989"/>
              <a:gd name="connsiteY9371" fmla="*/ 571436 h 3311526"/>
              <a:gd name="connsiteX9372" fmla="*/ 6622038 w 12191989"/>
              <a:gd name="connsiteY9372" fmla="*/ 575404 h 3311526"/>
              <a:gd name="connsiteX9373" fmla="*/ 6622434 w 12191989"/>
              <a:gd name="connsiteY9373" fmla="*/ 578182 h 3311526"/>
              <a:gd name="connsiteX9374" fmla="*/ 6623625 w 12191989"/>
              <a:gd name="connsiteY9374" fmla="*/ 580166 h 3311526"/>
              <a:gd name="connsiteX9375" fmla="*/ 6624419 w 12191989"/>
              <a:gd name="connsiteY9375" fmla="*/ 582547 h 3311526"/>
              <a:gd name="connsiteX9376" fmla="*/ 6626006 w 12191989"/>
              <a:gd name="connsiteY9376" fmla="*/ 584531 h 3311526"/>
              <a:gd name="connsiteX9377" fmla="*/ 6627594 w 12191989"/>
              <a:gd name="connsiteY9377" fmla="*/ 581753 h 3311526"/>
              <a:gd name="connsiteX9378" fmla="*/ 6629181 w 12191989"/>
              <a:gd name="connsiteY9378" fmla="*/ 578975 h 3311526"/>
              <a:gd name="connsiteX9379" fmla="*/ 6630769 w 12191989"/>
              <a:gd name="connsiteY9379" fmla="*/ 577785 h 3311526"/>
              <a:gd name="connsiteX9380" fmla="*/ 6632356 w 12191989"/>
              <a:gd name="connsiteY9380" fmla="*/ 576594 h 3311526"/>
              <a:gd name="connsiteX9381" fmla="*/ 6634737 w 12191989"/>
              <a:gd name="connsiteY9381" fmla="*/ 575007 h 3311526"/>
              <a:gd name="connsiteX9382" fmla="*/ 6637912 w 12191989"/>
              <a:gd name="connsiteY9382" fmla="*/ 574213 h 3311526"/>
              <a:gd name="connsiteX9383" fmla="*/ 6640293 w 12191989"/>
              <a:gd name="connsiteY9383" fmla="*/ 573420 h 3311526"/>
              <a:gd name="connsiteX9384" fmla="*/ 6641881 w 12191989"/>
              <a:gd name="connsiteY9384" fmla="*/ 572626 h 3311526"/>
              <a:gd name="connsiteX9385" fmla="*/ 6643468 w 12191989"/>
              <a:gd name="connsiteY9385" fmla="*/ 571039 h 3311526"/>
              <a:gd name="connsiteX9386" fmla="*/ 6644262 w 12191989"/>
              <a:gd name="connsiteY9386" fmla="*/ 569451 h 3311526"/>
              <a:gd name="connsiteX9387" fmla="*/ 6645849 w 12191989"/>
              <a:gd name="connsiteY9387" fmla="*/ 567070 h 3311526"/>
              <a:gd name="connsiteX9388" fmla="*/ 6647437 w 12191989"/>
              <a:gd name="connsiteY9388" fmla="*/ 563499 h 3311526"/>
              <a:gd name="connsiteX9389" fmla="*/ 6649024 w 12191989"/>
              <a:gd name="connsiteY9389" fmla="*/ 559531 h 3311526"/>
              <a:gd name="connsiteX9390" fmla="*/ 6647040 w 12191989"/>
              <a:gd name="connsiteY9390" fmla="*/ 555166 h 3311526"/>
              <a:gd name="connsiteX9391" fmla="*/ 6645452 w 12191989"/>
              <a:gd name="connsiteY9391" fmla="*/ 550801 h 3311526"/>
              <a:gd name="connsiteX9392" fmla="*/ 6644262 w 12191989"/>
              <a:gd name="connsiteY9392" fmla="*/ 546039 h 3311526"/>
              <a:gd name="connsiteX9393" fmla="*/ 6644262 w 12191989"/>
              <a:gd name="connsiteY9393" fmla="*/ 542070 h 3311526"/>
              <a:gd name="connsiteX9394" fmla="*/ 6643865 w 12191989"/>
              <a:gd name="connsiteY9394" fmla="*/ 537705 h 3311526"/>
              <a:gd name="connsiteX9395" fmla="*/ 6644262 w 12191989"/>
              <a:gd name="connsiteY9395" fmla="*/ 533340 h 3311526"/>
              <a:gd name="connsiteX9396" fmla="*/ 6645452 w 12191989"/>
              <a:gd name="connsiteY9396" fmla="*/ 528975 h 3311526"/>
              <a:gd name="connsiteX9397" fmla="*/ 6646246 w 12191989"/>
              <a:gd name="connsiteY9397" fmla="*/ 525007 h 3311526"/>
              <a:gd name="connsiteX9398" fmla="*/ 6649818 w 12191989"/>
              <a:gd name="connsiteY9398" fmla="*/ 534531 h 3311526"/>
              <a:gd name="connsiteX9399" fmla="*/ 6653390 w 12191989"/>
              <a:gd name="connsiteY9399" fmla="*/ 541674 h 3311526"/>
              <a:gd name="connsiteX9400" fmla="*/ 6655374 w 12191989"/>
              <a:gd name="connsiteY9400" fmla="*/ 544055 h 3311526"/>
              <a:gd name="connsiteX9401" fmla="*/ 6657358 w 12191989"/>
              <a:gd name="connsiteY9401" fmla="*/ 546832 h 3311526"/>
              <a:gd name="connsiteX9402" fmla="*/ 6659739 w 12191989"/>
              <a:gd name="connsiteY9402" fmla="*/ 548023 h 3311526"/>
              <a:gd name="connsiteX9403" fmla="*/ 6660930 w 12191989"/>
              <a:gd name="connsiteY9403" fmla="*/ 549610 h 3311526"/>
              <a:gd name="connsiteX9404" fmla="*/ 6663311 w 12191989"/>
              <a:gd name="connsiteY9404" fmla="*/ 550404 h 3311526"/>
              <a:gd name="connsiteX9405" fmla="*/ 6665296 w 12191989"/>
              <a:gd name="connsiteY9405" fmla="*/ 550801 h 3311526"/>
              <a:gd name="connsiteX9406" fmla="*/ 6667280 w 12191989"/>
              <a:gd name="connsiteY9406" fmla="*/ 550801 h 3311526"/>
              <a:gd name="connsiteX9407" fmla="*/ 6669264 w 12191989"/>
              <a:gd name="connsiteY9407" fmla="*/ 550801 h 3311526"/>
              <a:gd name="connsiteX9408" fmla="*/ 6672836 w 12191989"/>
              <a:gd name="connsiteY9408" fmla="*/ 549610 h 3311526"/>
              <a:gd name="connsiteX9409" fmla="*/ 6676805 w 12191989"/>
              <a:gd name="connsiteY9409" fmla="*/ 547626 h 3311526"/>
              <a:gd name="connsiteX9410" fmla="*/ 6685139 w 12191989"/>
              <a:gd name="connsiteY9410" fmla="*/ 542467 h 3311526"/>
              <a:gd name="connsiteX9411" fmla="*/ 6689107 w 12191989"/>
              <a:gd name="connsiteY9411" fmla="*/ 539689 h 3311526"/>
              <a:gd name="connsiteX9412" fmla="*/ 6693076 w 12191989"/>
              <a:gd name="connsiteY9412" fmla="*/ 537705 h 3311526"/>
              <a:gd name="connsiteX9413" fmla="*/ 6696648 w 12191989"/>
              <a:gd name="connsiteY9413" fmla="*/ 536118 h 3311526"/>
              <a:gd name="connsiteX9414" fmla="*/ 6700616 w 12191989"/>
              <a:gd name="connsiteY9414" fmla="*/ 534927 h 3311526"/>
              <a:gd name="connsiteX9415" fmla="*/ 6702601 w 12191989"/>
              <a:gd name="connsiteY9415" fmla="*/ 534927 h 3311526"/>
              <a:gd name="connsiteX9416" fmla="*/ 6704585 w 12191989"/>
              <a:gd name="connsiteY9416" fmla="*/ 535324 h 3311526"/>
              <a:gd name="connsiteX9417" fmla="*/ 6706569 w 12191989"/>
              <a:gd name="connsiteY9417" fmla="*/ 536515 h 3311526"/>
              <a:gd name="connsiteX9418" fmla="*/ 6708157 w 12191989"/>
              <a:gd name="connsiteY9418" fmla="*/ 537705 h 3311526"/>
              <a:gd name="connsiteX9419" fmla="*/ 6708950 w 12191989"/>
              <a:gd name="connsiteY9419" fmla="*/ 540086 h 3311526"/>
              <a:gd name="connsiteX9420" fmla="*/ 6708950 w 12191989"/>
              <a:gd name="connsiteY9420" fmla="*/ 542467 h 3311526"/>
              <a:gd name="connsiteX9421" fmla="*/ 6707363 w 12191989"/>
              <a:gd name="connsiteY9421" fmla="*/ 547626 h 3311526"/>
              <a:gd name="connsiteX9422" fmla="*/ 6705379 w 12191989"/>
              <a:gd name="connsiteY9422" fmla="*/ 552785 h 3311526"/>
              <a:gd name="connsiteX9423" fmla="*/ 6703394 w 12191989"/>
              <a:gd name="connsiteY9423" fmla="*/ 557943 h 3311526"/>
              <a:gd name="connsiteX9424" fmla="*/ 6700616 w 12191989"/>
              <a:gd name="connsiteY9424" fmla="*/ 563102 h 3311526"/>
              <a:gd name="connsiteX9425" fmla="*/ 6699029 w 12191989"/>
              <a:gd name="connsiteY9425" fmla="*/ 567467 h 3311526"/>
              <a:gd name="connsiteX9426" fmla="*/ 6698632 w 12191989"/>
              <a:gd name="connsiteY9426" fmla="*/ 569848 h 3311526"/>
              <a:gd name="connsiteX9427" fmla="*/ 6698632 w 12191989"/>
              <a:gd name="connsiteY9427" fmla="*/ 572626 h 3311526"/>
              <a:gd name="connsiteX9428" fmla="*/ 6699029 w 12191989"/>
              <a:gd name="connsiteY9428" fmla="*/ 575404 h 3311526"/>
              <a:gd name="connsiteX9429" fmla="*/ 6700219 w 12191989"/>
              <a:gd name="connsiteY9429" fmla="*/ 578182 h 3311526"/>
              <a:gd name="connsiteX9430" fmla="*/ 6704188 w 12191989"/>
              <a:gd name="connsiteY9430" fmla="*/ 581753 h 3311526"/>
              <a:gd name="connsiteX9431" fmla="*/ 6708950 w 12191989"/>
              <a:gd name="connsiteY9431" fmla="*/ 584531 h 3311526"/>
              <a:gd name="connsiteX9432" fmla="*/ 6713316 w 12191989"/>
              <a:gd name="connsiteY9432" fmla="*/ 586912 h 3311526"/>
              <a:gd name="connsiteX9433" fmla="*/ 6718475 w 12191989"/>
              <a:gd name="connsiteY9433" fmla="*/ 588896 h 3311526"/>
              <a:gd name="connsiteX9434" fmla="*/ 6722840 w 12191989"/>
              <a:gd name="connsiteY9434" fmla="*/ 590483 h 3311526"/>
              <a:gd name="connsiteX9435" fmla="*/ 6728000 w 12191989"/>
              <a:gd name="connsiteY9435" fmla="*/ 590880 h 3311526"/>
              <a:gd name="connsiteX9436" fmla="*/ 6733159 w 12191989"/>
              <a:gd name="connsiteY9436" fmla="*/ 591277 h 3311526"/>
              <a:gd name="connsiteX9437" fmla="*/ 6738318 w 12191989"/>
              <a:gd name="connsiteY9437" fmla="*/ 591674 h 3311526"/>
              <a:gd name="connsiteX9438" fmla="*/ 6749033 w 12191989"/>
              <a:gd name="connsiteY9438" fmla="*/ 591277 h 3311526"/>
              <a:gd name="connsiteX9439" fmla="*/ 6759352 w 12191989"/>
              <a:gd name="connsiteY9439" fmla="*/ 589690 h 3311526"/>
              <a:gd name="connsiteX9440" fmla="*/ 6782370 w 12191989"/>
              <a:gd name="connsiteY9440" fmla="*/ 586912 h 3311526"/>
              <a:gd name="connsiteX9441" fmla="*/ 6793482 w 12191989"/>
              <a:gd name="connsiteY9441" fmla="*/ 585721 h 3311526"/>
              <a:gd name="connsiteX9442" fmla="*/ 6804991 w 12191989"/>
              <a:gd name="connsiteY9442" fmla="*/ 585721 h 3311526"/>
              <a:gd name="connsiteX9443" fmla="*/ 6810944 w 12191989"/>
              <a:gd name="connsiteY9443" fmla="*/ 586118 h 3311526"/>
              <a:gd name="connsiteX9444" fmla="*/ 6816500 w 12191989"/>
              <a:gd name="connsiteY9444" fmla="*/ 587309 h 3311526"/>
              <a:gd name="connsiteX9445" fmla="*/ 6822056 w 12191989"/>
              <a:gd name="connsiteY9445" fmla="*/ 588102 h 3311526"/>
              <a:gd name="connsiteX9446" fmla="*/ 6828009 w 12191989"/>
              <a:gd name="connsiteY9446" fmla="*/ 590483 h 3311526"/>
              <a:gd name="connsiteX9447" fmla="*/ 6833565 w 12191989"/>
              <a:gd name="connsiteY9447" fmla="*/ 592864 h 3311526"/>
              <a:gd name="connsiteX9448" fmla="*/ 6839121 w 12191989"/>
              <a:gd name="connsiteY9448" fmla="*/ 595245 h 3311526"/>
              <a:gd name="connsiteX9449" fmla="*/ 6844677 w 12191989"/>
              <a:gd name="connsiteY9449" fmla="*/ 598817 h 3311526"/>
              <a:gd name="connsiteX9450" fmla="*/ 6850233 w 12191989"/>
              <a:gd name="connsiteY9450" fmla="*/ 603579 h 3311526"/>
              <a:gd name="connsiteX9451" fmla="*/ 6855392 w 12191989"/>
              <a:gd name="connsiteY9451" fmla="*/ 608737 h 3311526"/>
              <a:gd name="connsiteX9452" fmla="*/ 6860948 w 12191989"/>
              <a:gd name="connsiteY9452" fmla="*/ 614293 h 3311526"/>
              <a:gd name="connsiteX9453" fmla="*/ 6866504 w 12191989"/>
              <a:gd name="connsiteY9453" fmla="*/ 620642 h 3311526"/>
              <a:gd name="connsiteX9454" fmla="*/ 6871664 w 12191989"/>
              <a:gd name="connsiteY9454" fmla="*/ 628182 h 3311526"/>
              <a:gd name="connsiteX9455" fmla="*/ 6872854 w 12191989"/>
              <a:gd name="connsiteY9455" fmla="*/ 626198 h 3311526"/>
              <a:gd name="connsiteX9456" fmla="*/ 6873251 w 12191989"/>
              <a:gd name="connsiteY9456" fmla="*/ 624214 h 3311526"/>
              <a:gd name="connsiteX9457" fmla="*/ 6873251 w 12191989"/>
              <a:gd name="connsiteY9457" fmla="*/ 619848 h 3311526"/>
              <a:gd name="connsiteX9458" fmla="*/ 6872854 w 12191989"/>
              <a:gd name="connsiteY9458" fmla="*/ 615483 h 3311526"/>
              <a:gd name="connsiteX9459" fmla="*/ 6872060 w 12191989"/>
              <a:gd name="connsiteY9459" fmla="*/ 611118 h 3311526"/>
              <a:gd name="connsiteX9460" fmla="*/ 6871664 w 12191989"/>
              <a:gd name="connsiteY9460" fmla="*/ 607150 h 3311526"/>
              <a:gd name="connsiteX9461" fmla="*/ 6872060 w 12191989"/>
              <a:gd name="connsiteY9461" fmla="*/ 602388 h 3311526"/>
              <a:gd name="connsiteX9462" fmla="*/ 6872854 w 12191989"/>
              <a:gd name="connsiteY9462" fmla="*/ 600404 h 3311526"/>
              <a:gd name="connsiteX9463" fmla="*/ 6873251 w 12191989"/>
              <a:gd name="connsiteY9463" fmla="*/ 598420 h 3311526"/>
              <a:gd name="connsiteX9464" fmla="*/ 6874838 w 12191989"/>
              <a:gd name="connsiteY9464" fmla="*/ 596436 h 3311526"/>
              <a:gd name="connsiteX9465" fmla="*/ 6876029 w 12191989"/>
              <a:gd name="connsiteY9465" fmla="*/ 594452 h 3311526"/>
              <a:gd name="connsiteX9466" fmla="*/ 6879204 w 12191989"/>
              <a:gd name="connsiteY9466" fmla="*/ 594848 h 3311526"/>
              <a:gd name="connsiteX9467" fmla="*/ 6881982 w 12191989"/>
              <a:gd name="connsiteY9467" fmla="*/ 596039 h 3311526"/>
              <a:gd name="connsiteX9468" fmla="*/ 6883173 w 12191989"/>
              <a:gd name="connsiteY9468" fmla="*/ 596833 h 3311526"/>
              <a:gd name="connsiteX9469" fmla="*/ 6883966 w 12191989"/>
              <a:gd name="connsiteY9469" fmla="*/ 598420 h 3311526"/>
              <a:gd name="connsiteX9470" fmla="*/ 6884363 w 12191989"/>
              <a:gd name="connsiteY9470" fmla="*/ 600007 h 3311526"/>
              <a:gd name="connsiteX9471" fmla="*/ 6884363 w 12191989"/>
              <a:gd name="connsiteY9471" fmla="*/ 601594 h 3311526"/>
              <a:gd name="connsiteX9472" fmla="*/ 6883173 w 12191989"/>
              <a:gd name="connsiteY9472" fmla="*/ 605563 h 3311526"/>
              <a:gd name="connsiteX9473" fmla="*/ 6882379 w 12191989"/>
              <a:gd name="connsiteY9473" fmla="*/ 610721 h 3311526"/>
              <a:gd name="connsiteX9474" fmla="*/ 6881982 w 12191989"/>
              <a:gd name="connsiteY9474" fmla="*/ 613499 h 3311526"/>
              <a:gd name="connsiteX9475" fmla="*/ 6881982 w 12191989"/>
              <a:gd name="connsiteY9475" fmla="*/ 616674 h 3311526"/>
              <a:gd name="connsiteX9476" fmla="*/ 6881982 w 12191989"/>
              <a:gd name="connsiteY9476" fmla="*/ 619848 h 3311526"/>
              <a:gd name="connsiteX9477" fmla="*/ 6882776 w 12191989"/>
              <a:gd name="connsiteY9477" fmla="*/ 622626 h 3311526"/>
              <a:gd name="connsiteX9478" fmla="*/ 6884363 w 12191989"/>
              <a:gd name="connsiteY9478" fmla="*/ 626198 h 3311526"/>
              <a:gd name="connsiteX9479" fmla="*/ 6886347 w 12191989"/>
              <a:gd name="connsiteY9479" fmla="*/ 629769 h 3311526"/>
              <a:gd name="connsiteX9480" fmla="*/ 6889522 w 12191989"/>
              <a:gd name="connsiteY9480" fmla="*/ 629769 h 3311526"/>
              <a:gd name="connsiteX9481" fmla="*/ 6891904 w 12191989"/>
              <a:gd name="connsiteY9481" fmla="*/ 629372 h 3311526"/>
              <a:gd name="connsiteX9482" fmla="*/ 6893491 w 12191989"/>
              <a:gd name="connsiteY9482" fmla="*/ 628976 h 3311526"/>
              <a:gd name="connsiteX9483" fmla="*/ 6894285 w 12191989"/>
              <a:gd name="connsiteY9483" fmla="*/ 627388 h 3311526"/>
              <a:gd name="connsiteX9484" fmla="*/ 6894285 w 12191989"/>
              <a:gd name="connsiteY9484" fmla="*/ 626198 h 3311526"/>
              <a:gd name="connsiteX9485" fmla="*/ 6895078 w 12191989"/>
              <a:gd name="connsiteY9485" fmla="*/ 624214 h 3311526"/>
              <a:gd name="connsiteX9486" fmla="*/ 6893888 w 12191989"/>
              <a:gd name="connsiteY9486" fmla="*/ 619848 h 3311526"/>
              <a:gd name="connsiteX9487" fmla="*/ 6893491 w 12191989"/>
              <a:gd name="connsiteY9487" fmla="*/ 614690 h 3311526"/>
              <a:gd name="connsiteX9488" fmla="*/ 6893094 w 12191989"/>
              <a:gd name="connsiteY9488" fmla="*/ 611912 h 3311526"/>
              <a:gd name="connsiteX9489" fmla="*/ 6893094 w 12191989"/>
              <a:gd name="connsiteY9489" fmla="*/ 609134 h 3311526"/>
              <a:gd name="connsiteX9490" fmla="*/ 6893491 w 12191989"/>
              <a:gd name="connsiteY9490" fmla="*/ 605960 h 3311526"/>
              <a:gd name="connsiteX9491" fmla="*/ 6894285 w 12191989"/>
              <a:gd name="connsiteY9491" fmla="*/ 602785 h 3311526"/>
              <a:gd name="connsiteX9492" fmla="*/ 6895872 w 12191989"/>
              <a:gd name="connsiteY9492" fmla="*/ 600007 h 3311526"/>
              <a:gd name="connsiteX9493" fmla="*/ 6898650 w 12191989"/>
              <a:gd name="connsiteY9493" fmla="*/ 596833 h 3311526"/>
              <a:gd name="connsiteX9494" fmla="*/ 6900238 w 12191989"/>
              <a:gd name="connsiteY9494" fmla="*/ 599610 h 3311526"/>
              <a:gd name="connsiteX9495" fmla="*/ 6901031 w 12191989"/>
              <a:gd name="connsiteY9495" fmla="*/ 601991 h 3311526"/>
              <a:gd name="connsiteX9496" fmla="*/ 6902619 w 12191989"/>
              <a:gd name="connsiteY9496" fmla="*/ 607547 h 3311526"/>
              <a:gd name="connsiteX9497" fmla="*/ 6903413 w 12191989"/>
              <a:gd name="connsiteY9497" fmla="*/ 612706 h 3311526"/>
              <a:gd name="connsiteX9498" fmla="*/ 6904206 w 12191989"/>
              <a:gd name="connsiteY9498" fmla="*/ 617864 h 3311526"/>
              <a:gd name="connsiteX9499" fmla="*/ 6904603 w 12191989"/>
              <a:gd name="connsiteY9499" fmla="*/ 622626 h 3311526"/>
              <a:gd name="connsiteX9500" fmla="*/ 6905794 w 12191989"/>
              <a:gd name="connsiteY9500" fmla="*/ 628182 h 3311526"/>
              <a:gd name="connsiteX9501" fmla="*/ 6906587 w 12191989"/>
              <a:gd name="connsiteY9501" fmla="*/ 630960 h 3311526"/>
              <a:gd name="connsiteX9502" fmla="*/ 6908175 w 12191989"/>
              <a:gd name="connsiteY9502" fmla="*/ 633341 h 3311526"/>
              <a:gd name="connsiteX9503" fmla="*/ 6909762 w 12191989"/>
              <a:gd name="connsiteY9503" fmla="*/ 636515 h 3311526"/>
              <a:gd name="connsiteX9504" fmla="*/ 6911747 w 12191989"/>
              <a:gd name="connsiteY9504" fmla="*/ 638896 h 3311526"/>
              <a:gd name="connsiteX9505" fmla="*/ 6914922 w 12191989"/>
              <a:gd name="connsiteY9505" fmla="*/ 636118 h 3311526"/>
              <a:gd name="connsiteX9506" fmla="*/ 6917700 w 12191989"/>
              <a:gd name="connsiteY9506" fmla="*/ 633341 h 3311526"/>
              <a:gd name="connsiteX9507" fmla="*/ 6920874 w 12191989"/>
              <a:gd name="connsiteY9507" fmla="*/ 631753 h 3311526"/>
              <a:gd name="connsiteX9508" fmla="*/ 6924049 w 12191989"/>
              <a:gd name="connsiteY9508" fmla="*/ 631356 h 3311526"/>
              <a:gd name="connsiteX9509" fmla="*/ 6926827 w 12191989"/>
              <a:gd name="connsiteY9509" fmla="*/ 630960 h 3311526"/>
              <a:gd name="connsiteX9510" fmla="*/ 6930002 w 12191989"/>
              <a:gd name="connsiteY9510" fmla="*/ 631356 h 3311526"/>
              <a:gd name="connsiteX9511" fmla="*/ 6935955 w 12191989"/>
              <a:gd name="connsiteY9511" fmla="*/ 631753 h 3311526"/>
              <a:gd name="connsiteX9512" fmla="*/ 6942305 w 12191989"/>
              <a:gd name="connsiteY9512" fmla="*/ 632944 h 3311526"/>
              <a:gd name="connsiteX9513" fmla="*/ 6944686 w 12191989"/>
              <a:gd name="connsiteY9513" fmla="*/ 632944 h 3311526"/>
              <a:gd name="connsiteX9514" fmla="*/ 6947861 w 12191989"/>
              <a:gd name="connsiteY9514" fmla="*/ 632547 h 3311526"/>
              <a:gd name="connsiteX9515" fmla="*/ 6950639 w 12191989"/>
              <a:gd name="connsiteY9515" fmla="*/ 631356 h 3311526"/>
              <a:gd name="connsiteX9516" fmla="*/ 6953814 w 12191989"/>
              <a:gd name="connsiteY9516" fmla="*/ 629372 h 3311526"/>
              <a:gd name="connsiteX9517" fmla="*/ 6956989 w 12191989"/>
              <a:gd name="connsiteY9517" fmla="*/ 626991 h 3311526"/>
              <a:gd name="connsiteX9518" fmla="*/ 6960561 w 12191989"/>
              <a:gd name="connsiteY9518" fmla="*/ 623420 h 3311526"/>
              <a:gd name="connsiteX9519" fmla="*/ 6958576 w 12191989"/>
              <a:gd name="connsiteY9519" fmla="*/ 618658 h 3311526"/>
              <a:gd name="connsiteX9520" fmla="*/ 6956989 w 12191989"/>
              <a:gd name="connsiteY9520" fmla="*/ 614293 h 3311526"/>
              <a:gd name="connsiteX9521" fmla="*/ 6955798 w 12191989"/>
              <a:gd name="connsiteY9521" fmla="*/ 609531 h 3311526"/>
              <a:gd name="connsiteX9522" fmla="*/ 6955401 w 12191989"/>
              <a:gd name="connsiteY9522" fmla="*/ 605563 h 3311526"/>
              <a:gd name="connsiteX9523" fmla="*/ 6955401 w 12191989"/>
              <a:gd name="connsiteY9523" fmla="*/ 600801 h 3311526"/>
              <a:gd name="connsiteX9524" fmla="*/ 6955798 w 12191989"/>
              <a:gd name="connsiteY9524" fmla="*/ 596833 h 3311526"/>
              <a:gd name="connsiteX9525" fmla="*/ 6956195 w 12191989"/>
              <a:gd name="connsiteY9525" fmla="*/ 592864 h 3311526"/>
              <a:gd name="connsiteX9526" fmla="*/ 6957386 w 12191989"/>
              <a:gd name="connsiteY9526" fmla="*/ 588102 h 3311526"/>
              <a:gd name="connsiteX9527" fmla="*/ 6959370 w 12191989"/>
              <a:gd name="connsiteY9527" fmla="*/ 590483 h 3311526"/>
              <a:gd name="connsiteX9528" fmla="*/ 6960561 w 12191989"/>
              <a:gd name="connsiteY9528" fmla="*/ 590880 h 3311526"/>
              <a:gd name="connsiteX9529" fmla="*/ 6960957 w 12191989"/>
              <a:gd name="connsiteY9529" fmla="*/ 590880 h 3311526"/>
              <a:gd name="connsiteX9530" fmla="*/ 6962942 w 12191989"/>
              <a:gd name="connsiteY9530" fmla="*/ 590483 h 3311526"/>
              <a:gd name="connsiteX9531" fmla="*/ 6964926 w 12191989"/>
              <a:gd name="connsiteY9531" fmla="*/ 588896 h 3311526"/>
              <a:gd name="connsiteX9532" fmla="*/ 6966910 w 12191989"/>
              <a:gd name="connsiteY9532" fmla="*/ 586118 h 3311526"/>
              <a:gd name="connsiteX9533" fmla="*/ 6968498 w 12191989"/>
              <a:gd name="connsiteY9533" fmla="*/ 583340 h 3311526"/>
              <a:gd name="connsiteX9534" fmla="*/ 6972466 w 12191989"/>
              <a:gd name="connsiteY9534" fmla="*/ 576198 h 3311526"/>
              <a:gd name="connsiteX9535" fmla="*/ 6977229 w 12191989"/>
              <a:gd name="connsiteY9535" fmla="*/ 583340 h 3311526"/>
              <a:gd name="connsiteX9536" fmla="*/ 6981594 w 12191989"/>
              <a:gd name="connsiteY9536" fmla="*/ 588102 h 3311526"/>
              <a:gd name="connsiteX9537" fmla="*/ 6984372 w 12191989"/>
              <a:gd name="connsiteY9537" fmla="*/ 590483 h 3311526"/>
              <a:gd name="connsiteX9538" fmla="*/ 6986357 w 12191989"/>
              <a:gd name="connsiteY9538" fmla="*/ 591674 h 3311526"/>
              <a:gd name="connsiteX9539" fmla="*/ 6988341 w 12191989"/>
              <a:gd name="connsiteY9539" fmla="*/ 592864 h 3311526"/>
              <a:gd name="connsiteX9540" fmla="*/ 6990325 w 12191989"/>
              <a:gd name="connsiteY9540" fmla="*/ 593261 h 3311526"/>
              <a:gd name="connsiteX9541" fmla="*/ 6994294 w 12191989"/>
              <a:gd name="connsiteY9541" fmla="*/ 593658 h 3311526"/>
              <a:gd name="connsiteX9542" fmla="*/ 6998659 w 12191989"/>
              <a:gd name="connsiteY9542" fmla="*/ 593261 h 3311526"/>
              <a:gd name="connsiteX9543" fmla="*/ 7002628 w 12191989"/>
              <a:gd name="connsiteY9543" fmla="*/ 592467 h 3311526"/>
              <a:gd name="connsiteX9544" fmla="*/ 7006200 w 12191989"/>
              <a:gd name="connsiteY9544" fmla="*/ 590483 h 3311526"/>
              <a:gd name="connsiteX9545" fmla="*/ 7013740 w 12191989"/>
              <a:gd name="connsiteY9545" fmla="*/ 586118 h 3311526"/>
              <a:gd name="connsiteX9546" fmla="*/ 7017312 w 12191989"/>
              <a:gd name="connsiteY9546" fmla="*/ 584531 h 3311526"/>
              <a:gd name="connsiteX9547" fmla="*/ 7020884 w 12191989"/>
              <a:gd name="connsiteY9547" fmla="*/ 583340 h 3311526"/>
              <a:gd name="connsiteX9548" fmla="*/ 7024455 w 12191989"/>
              <a:gd name="connsiteY9548" fmla="*/ 583340 h 3311526"/>
              <a:gd name="connsiteX9549" fmla="*/ 7028027 w 12191989"/>
              <a:gd name="connsiteY9549" fmla="*/ 583737 h 3311526"/>
              <a:gd name="connsiteX9550" fmla="*/ 7029615 w 12191989"/>
              <a:gd name="connsiteY9550" fmla="*/ 584134 h 3311526"/>
              <a:gd name="connsiteX9551" fmla="*/ 7031599 w 12191989"/>
              <a:gd name="connsiteY9551" fmla="*/ 585325 h 3311526"/>
              <a:gd name="connsiteX9552" fmla="*/ 7035171 w 12191989"/>
              <a:gd name="connsiteY9552" fmla="*/ 588896 h 3311526"/>
              <a:gd name="connsiteX9553" fmla="*/ 7033980 w 12191989"/>
              <a:gd name="connsiteY9553" fmla="*/ 596039 h 3311526"/>
              <a:gd name="connsiteX9554" fmla="*/ 7032789 w 12191989"/>
              <a:gd name="connsiteY9554" fmla="*/ 601594 h 3311526"/>
              <a:gd name="connsiteX9555" fmla="*/ 7031599 w 12191989"/>
              <a:gd name="connsiteY9555" fmla="*/ 605563 h 3311526"/>
              <a:gd name="connsiteX9556" fmla="*/ 7030011 w 12191989"/>
              <a:gd name="connsiteY9556" fmla="*/ 608737 h 3311526"/>
              <a:gd name="connsiteX9557" fmla="*/ 7028027 w 12191989"/>
              <a:gd name="connsiteY9557" fmla="*/ 610721 h 3311526"/>
              <a:gd name="connsiteX9558" fmla="*/ 7025249 w 12191989"/>
              <a:gd name="connsiteY9558" fmla="*/ 611515 h 3311526"/>
              <a:gd name="connsiteX9559" fmla="*/ 7022868 w 12191989"/>
              <a:gd name="connsiteY9559" fmla="*/ 611912 h 3311526"/>
              <a:gd name="connsiteX9560" fmla="*/ 7019693 w 12191989"/>
              <a:gd name="connsiteY9560" fmla="*/ 611912 h 3311526"/>
              <a:gd name="connsiteX9561" fmla="*/ 7014137 w 12191989"/>
              <a:gd name="connsiteY9561" fmla="*/ 611118 h 3311526"/>
              <a:gd name="connsiteX9562" fmla="*/ 7008184 w 12191989"/>
              <a:gd name="connsiteY9562" fmla="*/ 609928 h 3311526"/>
              <a:gd name="connsiteX9563" fmla="*/ 7005009 w 12191989"/>
              <a:gd name="connsiteY9563" fmla="*/ 609531 h 3311526"/>
              <a:gd name="connsiteX9564" fmla="*/ 7002628 w 12191989"/>
              <a:gd name="connsiteY9564" fmla="*/ 609928 h 3311526"/>
              <a:gd name="connsiteX9565" fmla="*/ 6999850 w 12191989"/>
              <a:gd name="connsiteY9565" fmla="*/ 611118 h 3311526"/>
              <a:gd name="connsiteX9566" fmla="*/ 6997469 w 12191989"/>
              <a:gd name="connsiteY9566" fmla="*/ 612706 h 3311526"/>
              <a:gd name="connsiteX9567" fmla="*/ 6998659 w 12191989"/>
              <a:gd name="connsiteY9567" fmla="*/ 615483 h 3311526"/>
              <a:gd name="connsiteX9568" fmla="*/ 6999056 w 12191989"/>
              <a:gd name="connsiteY9568" fmla="*/ 618261 h 3311526"/>
              <a:gd name="connsiteX9569" fmla="*/ 6999453 w 12191989"/>
              <a:gd name="connsiteY9569" fmla="*/ 623420 h 3311526"/>
              <a:gd name="connsiteX9570" fmla="*/ 6999453 w 12191989"/>
              <a:gd name="connsiteY9570" fmla="*/ 628182 h 3311526"/>
              <a:gd name="connsiteX9571" fmla="*/ 6999850 w 12191989"/>
              <a:gd name="connsiteY9571" fmla="*/ 630960 h 3311526"/>
              <a:gd name="connsiteX9572" fmla="*/ 7000644 w 12191989"/>
              <a:gd name="connsiteY9572" fmla="*/ 633341 h 3311526"/>
              <a:gd name="connsiteX9573" fmla="*/ 7010565 w 12191989"/>
              <a:gd name="connsiteY9573" fmla="*/ 633341 h 3311526"/>
              <a:gd name="connsiteX9574" fmla="*/ 7020884 w 12191989"/>
              <a:gd name="connsiteY9574" fmla="*/ 633737 h 3311526"/>
              <a:gd name="connsiteX9575" fmla="*/ 7030805 w 12191989"/>
              <a:gd name="connsiteY9575" fmla="*/ 634531 h 3311526"/>
              <a:gd name="connsiteX9576" fmla="*/ 7040727 w 12191989"/>
              <a:gd name="connsiteY9576" fmla="*/ 636118 h 3311526"/>
              <a:gd name="connsiteX9577" fmla="*/ 7060967 w 12191989"/>
              <a:gd name="connsiteY9577" fmla="*/ 638499 h 3311526"/>
              <a:gd name="connsiteX9578" fmla="*/ 7081207 w 12191989"/>
              <a:gd name="connsiteY9578" fmla="*/ 640880 h 3311526"/>
              <a:gd name="connsiteX9579" fmla="*/ 7075650 w 12191989"/>
              <a:gd name="connsiteY9579" fmla="*/ 633341 h 3311526"/>
              <a:gd name="connsiteX9580" fmla="*/ 7069698 w 12191989"/>
              <a:gd name="connsiteY9580" fmla="*/ 626991 h 3311526"/>
              <a:gd name="connsiteX9581" fmla="*/ 7063745 w 12191989"/>
              <a:gd name="connsiteY9581" fmla="*/ 621833 h 3311526"/>
              <a:gd name="connsiteX9582" fmla="*/ 7057792 w 12191989"/>
              <a:gd name="connsiteY9582" fmla="*/ 617864 h 3311526"/>
              <a:gd name="connsiteX9583" fmla="*/ 7054617 w 12191989"/>
              <a:gd name="connsiteY9583" fmla="*/ 616277 h 3311526"/>
              <a:gd name="connsiteX9584" fmla="*/ 7052236 w 12191989"/>
              <a:gd name="connsiteY9584" fmla="*/ 615087 h 3311526"/>
              <a:gd name="connsiteX9585" fmla="*/ 7049061 w 12191989"/>
              <a:gd name="connsiteY9585" fmla="*/ 614293 h 3311526"/>
              <a:gd name="connsiteX9586" fmla="*/ 7046283 w 12191989"/>
              <a:gd name="connsiteY9586" fmla="*/ 613499 h 3311526"/>
              <a:gd name="connsiteX9587" fmla="*/ 7043108 w 12191989"/>
              <a:gd name="connsiteY9587" fmla="*/ 613499 h 3311526"/>
              <a:gd name="connsiteX9588" fmla="*/ 7039933 w 12191989"/>
              <a:gd name="connsiteY9588" fmla="*/ 614293 h 3311526"/>
              <a:gd name="connsiteX9589" fmla="*/ 7037155 w 12191989"/>
              <a:gd name="connsiteY9589" fmla="*/ 614690 h 3311526"/>
              <a:gd name="connsiteX9590" fmla="*/ 7033980 w 12191989"/>
              <a:gd name="connsiteY9590" fmla="*/ 616277 h 3311526"/>
              <a:gd name="connsiteX9591" fmla="*/ 7036361 w 12191989"/>
              <a:gd name="connsiteY9591" fmla="*/ 611912 h 3311526"/>
              <a:gd name="connsiteX9592" fmla="*/ 7037949 w 12191989"/>
              <a:gd name="connsiteY9592" fmla="*/ 607944 h 3311526"/>
              <a:gd name="connsiteX9593" fmla="*/ 7039139 w 12191989"/>
              <a:gd name="connsiteY9593" fmla="*/ 603579 h 3311526"/>
              <a:gd name="connsiteX9594" fmla="*/ 7039139 w 12191989"/>
              <a:gd name="connsiteY9594" fmla="*/ 599610 h 3311526"/>
              <a:gd name="connsiteX9595" fmla="*/ 7038742 w 12191989"/>
              <a:gd name="connsiteY9595" fmla="*/ 590880 h 3311526"/>
              <a:gd name="connsiteX9596" fmla="*/ 7038742 w 12191989"/>
              <a:gd name="connsiteY9596" fmla="*/ 586912 h 3311526"/>
              <a:gd name="connsiteX9597" fmla="*/ 7038742 w 12191989"/>
              <a:gd name="connsiteY9597" fmla="*/ 582150 h 3311526"/>
              <a:gd name="connsiteX9598" fmla="*/ 7043108 w 12191989"/>
              <a:gd name="connsiteY9598" fmla="*/ 589293 h 3311526"/>
              <a:gd name="connsiteX9599" fmla="*/ 7047076 w 12191989"/>
              <a:gd name="connsiteY9599" fmla="*/ 594452 h 3311526"/>
              <a:gd name="connsiteX9600" fmla="*/ 7050251 w 12191989"/>
              <a:gd name="connsiteY9600" fmla="*/ 598023 h 3311526"/>
              <a:gd name="connsiteX9601" fmla="*/ 7052633 w 12191989"/>
              <a:gd name="connsiteY9601" fmla="*/ 600007 h 3311526"/>
              <a:gd name="connsiteX9602" fmla="*/ 7054617 w 12191989"/>
              <a:gd name="connsiteY9602" fmla="*/ 600404 h 3311526"/>
              <a:gd name="connsiteX9603" fmla="*/ 7056998 w 12191989"/>
              <a:gd name="connsiteY9603" fmla="*/ 600404 h 3311526"/>
              <a:gd name="connsiteX9604" fmla="*/ 7058189 w 12191989"/>
              <a:gd name="connsiteY9604" fmla="*/ 598817 h 3311526"/>
              <a:gd name="connsiteX9605" fmla="*/ 7059379 w 12191989"/>
              <a:gd name="connsiteY9605" fmla="*/ 597229 h 3311526"/>
              <a:gd name="connsiteX9606" fmla="*/ 7061760 w 12191989"/>
              <a:gd name="connsiteY9606" fmla="*/ 592467 h 3311526"/>
              <a:gd name="connsiteX9607" fmla="*/ 7063348 w 12191989"/>
              <a:gd name="connsiteY9607" fmla="*/ 590483 h 3311526"/>
              <a:gd name="connsiteX9608" fmla="*/ 7064935 w 12191989"/>
              <a:gd name="connsiteY9608" fmla="*/ 587706 h 3311526"/>
              <a:gd name="connsiteX9609" fmla="*/ 7066920 w 12191989"/>
              <a:gd name="connsiteY9609" fmla="*/ 586118 h 3311526"/>
              <a:gd name="connsiteX9610" fmla="*/ 7069698 w 12191989"/>
              <a:gd name="connsiteY9610" fmla="*/ 585325 h 3311526"/>
              <a:gd name="connsiteX9611" fmla="*/ 7072079 w 12191989"/>
              <a:gd name="connsiteY9611" fmla="*/ 584531 h 3311526"/>
              <a:gd name="connsiteX9612" fmla="*/ 7075650 w 12191989"/>
              <a:gd name="connsiteY9612" fmla="*/ 585721 h 3311526"/>
              <a:gd name="connsiteX9613" fmla="*/ 7077635 w 12191989"/>
              <a:gd name="connsiteY9613" fmla="*/ 593261 h 3311526"/>
              <a:gd name="connsiteX9614" fmla="*/ 7081207 w 12191989"/>
              <a:gd name="connsiteY9614" fmla="*/ 601594 h 3311526"/>
              <a:gd name="connsiteX9615" fmla="*/ 7085175 w 12191989"/>
              <a:gd name="connsiteY9615" fmla="*/ 609134 h 3311526"/>
              <a:gd name="connsiteX9616" fmla="*/ 7089938 w 12191989"/>
              <a:gd name="connsiteY9616" fmla="*/ 616674 h 3311526"/>
              <a:gd name="connsiteX9617" fmla="*/ 7094700 w 12191989"/>
              <a:gd name="connsiteY9617" fmla="*/ 622626 h 3311526"/>
              <a:gd name="connsiteX9618" fmla="*/ 7097478 w 12191989"/>
              <a:gd name="connsiteY9618" fmla="*/ 625404 h 3311526"/>
              <a:gd name="connsiteX9619" fmla="*/ 7099859 w 12191989"/>
              <a:gd name="connsiteY9619" fmla="*/ 627388 h 3311526"/>
              <a:gd name="connsiteX9620" fmla="*/ 7103034 w 12191989"/>
              <a:gd name="connsiteY9620" fmla="*/ 628976 h 3311526"/>
              <a:gd name="connsiteX9621" fmla="*/ 7105415 w 12191989"/>
              <a:gd name="connsiteY9621" fmla="*/ 629769 h 3311526"/>
              <a:gd name="connsiteX9622" fmla="*/ 7108193 w 12191989"/>
              <a:gd name="connsiteY9622" fmla="*/ 630563 h 3311526"/>
              <a:gd name="connsiteX9623" fmla="*/ 7110971 w 12191989"/>
              <a:gd name="connsiteY9623" fmla="*/ 630563 h 3311526"/>
              <a:gd name="connsiteX9624" fmla="*/ 7108987 w 12191989"/>
              <a:gd name="connsiteY9624" fmla="*/ 619055 h 3311526"/>
              <a:gd name="connsiteX9625" fmla="*/ 7107399 w 12191989"/>
              <a:gd name="connsiteY9625" fmla="*/ 611118 h 3311526"/>
              <a:gd name="connsiteX9626" fmla="*/ 7105415 w 12191989"/>
              <a:gd name="connsiteY9626" fmla="*/ 603975 h 3311526"/>
              <a:gd name="connsiteX9627" fmla="*/ 7103828 w 12191989"/>
              <a:gd name="connsiteY9627" fmla="*/ 598420 h 3311526"/>
              <a:gd name="connsiteX9628" fmla="*/ 7100256 w 12191989"/>
              <a:gd name="connsiteY9628" fmla="*/ 587706 h 3311526"/>
              <a:gd name="connsiteX9629" fmla="*/ 7099065 w 12191989"/>
              <a:gd name="connsiteY9629" fmla="*/ 581753 h 3311526"/>
              <a:gd name="connsiteX9630" fmla="*/ 7097875 w 12191989"/>
              <a:gd name="connsiteY9630" fmla="*/ 574213 h 3311526"/>
              <a:gd name="connsiteX9631" fmla="*/ 7099859 w 12191989"/>
              <a:gd name="connsiteY9631" fmla="*/ 578182 h 3311526"/>
              <a:gd name="connsiteX9632" fmla="*/ 7101843 w 12191989"/>
              <a:gd name="connsiteY9632" fmla="*/ 580563 h 3311526"/>
              <a:gd name="connsiteX9633" fmla="*/ 7103828 w 12191989"/>
              <a:gd name="connsiteY9633" fmla="*/ 582547 h 3311526"/>
              <a:gd name="connsiteX9634" fmla="*/ 7106209 w 12191989"/>
              <a:gd name="connsiteY9634" fmla="*/ 584134 h 3311526"/>
              <a:gd name="connsiteX9635" fmla="*/ 7108193 w 12191989"/>
              <a:gd name="connsiteY9635" fmla="*/ 585325 h 3311526"/>
              <a:gd name="connsiteX9636" fmla="*/ 7110177 w 12191989"/>
              <a:gd name="connsiteY9636" fmla="*/ 586118 h 3311526"/>
              <a:gd name="connsiteX9637" fmla="*/ 7114146 w 12191989"/>
              <a:gd name="connsiteY9637" fmla="*/ 587309 h 3311526"/>
              <a:gd name="connsiteX9638" fmla="*/ 7116130 w 12191989"/>
              <a:gd name="connsiteY9638" fmla="*/ 588102 h 3311526"/>
              <a:gd name="connsiteX9639" fmla="*/ 7118115 w 12191989"/>
              <a:gd name="connsiteY9639" fmla="*/ 589293 h 3311526"/>
              <a:gd name="connsiteX9640" fmla="*/ 7120099 w 12191989"/>
              <a:gd name="connsiteY9640" fmla="*/ 590880 h 3311526"/>
              <a:gd name="connsiteX9641" fmla="*/ 7122083 w 12191989"/>
              <a:gd name="connsiteY9641" fmla="*/ 592864 h 3311526"/>
              <a:gd name="connsiteX9642" fmla="*/ 7124464 w 12191989"/>
              <a:gd name="connsiteY9642" fmla="*/ 596039 h 3311526"/>
              <a:gd name="connsiteX9643" fmla="*/ 7126449 w 12191989"/>
              <a:gd name="connsiteY9643" fmla="*/ 600007 h 3311526"/>
              <a:gd name="connsiteX9644" fmla="*/ 7128036 w 12191989"/>
              <a:gd name="connsiteY9644" fmla="*/ 605166 h 3311526"/>
              <a:gd name="connsiteX9645" fmla="*/ 7130021 w 12191989"/>
              <a:gd name="connsiteY9645" fmla="*/ 611118 h 3311526"/>
              <a:gd name="connsiteX9646" fmla="*/ 7130417 w 12191989"/>
              <a:gd name="connsiteY9646" fmla="*/ 606356 h 3311526"/>
              <a:gd name="connsiteX9647" fmla="*/ 7132005 w 12191989"/>
              <a:gd name="connsiteY9647" fmla="*/ 602388 h 3311526"/>
              <a:gd name="connsiteX9648" fmla="*/ 7133592 w 12191989"/>
              <a:gd name="connsiteY9648" fmla="*/ 598817 h 3311526"/>
              <a:gd name="connsiteX9649" fmla="*/ 7135577 w 12191989"/>
              <a:gd name="connsiteY9649" fmla="*/ 595245 h 3311526"/>
              <a:gd name="connsiteX9650" fmla="*/ 7137561 w 12191989"/>
              <a:gd name="connsiteY9650" fmla="*/ 592864 h 3311526"/>
              <a:gd name="connsiteX9651" fmla="*/ 7139545 w 12191989"/>
              <a:gd name="connsiteY9651" fmla="*/ 590880 h 3311526"/>
              <a:gd name="connsiteX9652" fmla="*/ 7141926 w 12191989"/>
              <a:gd name="connsiteY9652" fmla="*/ 589293 h 3311526"/>
              <a:gd name="connsiteX9653" fmla="*/ 7144704 w 12191989"/>
              <a:gd name="connsiteY9653" fmla="*/ 588896 h 3311526"/>
              <a:gd name="connsiteX9654" fmla="*/ 7147086 w 12191989"/>
              <a:gd name="connsiteY9654" fmla="*/ 588896 h 3311526"/>
              <a:gd name="connsiteX9655" fmla="*/ 7149467 w 12191989"/>
              <a:gd name="connsiteY9655" fmla="*/ 589690 h 3311526"/>
              <a:gd name="connsiteX9656" fmla="*/ 7151848 w 12191989"/>
              <a:gd name="connsiteY9656" fmla="*/ 591277 h 3311526"/>
              <a:gd name="connsiteX9657" fmla="*/ 7154229 w 12191989"/>
              <a:gd name="connsiteY9657" fmla="*/ 593658 h 3311526"/>
              <a:gd name="connsiteX9658" fmla="*/ 7155817 w 12191989"/>
              <a:gd name="connsiteY9658" fmla="*/ 597229 h 3311526"/>
              <a:gd name="connsiteX9659" fmla="*/ 7157404 w 12191989"/>
              <a:gd name="connsiteY9659" fmla="*/ 601991 h 3311526"/>
              <a:gd name="connsiteX9660" fmla="*/ 7158991 w 12191989"/>
              <a:gd name="connsiteY9660" fmla="*/ 607547 h 3311526"/>
              <a:gd name="connsiteX9661" fmla="*/ 7159388 w 12191989"/>
              <a:gd name="connsiteY9661" fmla="*/ 614293 h 3311526"/>
              <a:gd name="connsiteX9662" fmla="*/ 7164944 w 12191989"/>
              <a:gd name="connsiteY9662" fmla="*/ 607547 h 3311526"/>
              <a:gd name="connsiteX9663" fmla="*/ 7170104 w 12191989"/>
              <a:gd name="connsiteY9663" fmla="*/ 601991 h 3311526"/>
              <a:gd name="connsiteX9664" fmla="*/ 7175660 w 12191989"/>
              <a:gd name="connsiteY9664" fmla="*/ 598023 h 3311526"/>
              <a:gd name="connsiteX9665" fmla="*/ 7181216 w 12191989"/>
              <a:gd name="connsiteY9665" fmla="*/ 594848 h 3311526"/>
              <a:gd name="connsiteX9666" fmla="*/ 7186375 w 12191989"/>
              <a:gd name="connsiteY9666" fmla="*/ 592864 h 3311526"/>
              <a:gd name="connsiteX9667" fmla="*/ 7191931 w 12191989"/>
              <a:gd name="connsiteY9667" fmla="*/ 591277 h 3311526"/>
              <a:gd name="connsiteX9668" fmla="*/ 7196693 w 12191989"/>
              <a:gd name="connsiteY9668" fmla="*/ 590880 h 3311526"/>
              <a:gd name="connsiteX9669" fmla="*/ 7202249 w 12191989"/>
              <a:gd name="connsiteY9669" fmla="*/ 591277 h 3311526"/>
              <a:gd name="connsiteX9670" fmla="*/ 7207409 w 12191989"/>
              <a:gd name="connsiteY9670" fmla="*/ 591674 h 3311526"/>
              <a:gd name="connsiteX9671" fmla="*/ 7212965 w 12191989"/>
              <a:gd name="connsiteY9671" fmla="*/ 592864 h 3311526"/>
              <a:gd name="connsiteX9672" fmla="*/ 7223283 w 12191989"/>
              <a:gd name="connsiteY9672" fmla="*/ 596039 h 3311526"/>
              <a:gd name="connsiteX9673" fmla="*/ 7233998 w 12191989"/>
              <a:gd name="connsiteY9673" fmla="*/ 598817 h 3311526"/>
              <a:gd name="connsiteX9674" fmla="*/ 7244714 w 12191989"/>
              <a:gd name="connsiteY9674" fmla="*/ 601594 h 3311526"/>
              <a:gd name="connsiteX9675" fmla="*/ 7247095 w 12191989"/>
              <a:gd name="connsiteY9675" fmla="*/ 599610 h 3311526"/>
              <a:gd name="connsiteX9676" fmla="*/ 7250270 w 12191989"/>
              <a:gd name="connsiteY9676" fmla="*/ 596436 h 3311526"/>
              <a:gd name="connsiteX9677" fmla="*/ 7252254 w 12191989"/>
              <a:gd name="connsiteY9677" fmla="*/ 592467 h 3311526"/>
              <a:gd name="connsiteX9678" fmla="*/ 7254238 w 12191989"/>
              <a:gd name="connsiteY9678" fmla="*/ 588102 h 3311526"/>
              <a:gd name="connsiteX9679" fmla="*/ 7257413 w 12191989"/>
              <a:gd name="connsiteY9679" fmla="*/ 579769 h 3311526"/>
              <a:gd name="connsiteX9680" fmla="*/ 7259794 w 12191989"/>
              <a:gd name="connsiteY9680" fmla="*/ 570642 h 3311526"/>
              <a:gd name="connsiteX9681" fmla="*/ 7261779 w 12191989"/>
              <a:gd name="connsiteY9681" fmla="*/ 562309 h 3311526"/>
              <a:gd name="connsiteX9682" fmla="*/ 7263366 w 12191989"/>
              <a:gd name="connsiteY9682" fmla="*/ 559531 h 3311526"/>
              <a:gd name="connsiteX9683" fmla="*/ 7264160 w 12191989"/>
              <a:gd name="connsiteY9683" fmla="*/ 556753 h 3311526"/>
              <a:gd name="connsiteX9684" fmla="*/ 7265747 w 12191989"/>
              <a:gd name="connsiteY9684" fmla="*/ 555166 h 3311526"/>
              <a:gd name="connsiteX9685" fmla="*/ 7267335 w 12191989"/>
              <a:gd name="connsiteY9685" fmla="*/ 554372 h 3311526"/>
              <a:gd name="connsiteX9686" fmla="*/ 7269319 w 12191989"/>
              <a:gd name="connsiteY9686" fmla="*/ 554769 h 3311526"/>
              <a:gd name="connsiteX9687" fmla="*/ 7271303 w 12191989"/>
              <a:gd name="connsiteY9687" fmla="*/ 556356 h 3311526"/>
              <a:gd name="connsiteX9688" fmla="*/ 7270510 w 12191989"/>
              <a:gd name="connsiteY9688" fmla="*/ 562309 h 3311526"/>
              <a:gd name="connsiteX9689" fmla="*/ 7269319 w 12191989"/>
              <a:gd name="connsiteY9689" fmla="*/ 567864 h 3311526"/>
              <a:gd name="connsiteX9690" fmla="*/ 7269716 w 12191989"/>
              <a:gd name="connsiteY9690" fmla="*/ 572229 h 3311526"/>
              <a:gd name="connsiteX9691" fmla="*/ 7270510 w 12191989"/>
              <a:gd name="connsiteY9691" fmla="*/ 575007 h 3311526"/>
              <a:gd name="connsiteX9692" fmla="*/ 7271303 w 12191989"/>
              <a:gd name="connsiteY9692" fmla="*/ 576991 h 3311526"/>
              <a:gd name="connsiteX9693" fmla="*/ 7272494 w 12191989"/>
              <a:gd name="connsiteY9693" fmla="*/ 578975 h 3311526"/>
              <a:gd name="connsiteX9694" fmla="*/ 7274478 w 12191989"/>
              <a:gd name="connsiteY9694" fmla="*/ 580563 h 3311526"/>
              <a:gd name="connsiteX9695" fmla="*/ 7276462 w 12191989"/>
              <a:gd name="connsiteY9695" fmla="*/ 582150 h 3311526"/>
              <a:gd name="connsiteX9696" fmla="*/ 7280431 w 12191989"/>
              <a:gd name="connsiteY9696" fmla="*/ 585325 h 3311526"/>
              <a:gd name="connsiteX9697" fmla="*/ 7282415 w 12191989"/>
              <a:gd name="connsiteY9697" fmla="*/ 587309 h 3311526"/>
              <a:gd name="connsiteX9698" fmla="*/ 7285193 w 12191989"/>
              <a:gd name="connsiteY9698" fmla="*/ 590483 h 3311526"/>
              <a:gd name="connsiteX9699" fmla="*/ 7287178 w 12191989"/>
              <a:gd name="connsiteY9699" fmla="*/ 593658 h 3311526"/>
              <a:gd name="connsiteX9700" fmla="*/ 7288765 w 12191989"/>
              <a:gd name="connsiteY9700" fmla="*/ 598817 h 3311526"/>
              <a:gd name="connsiteX9701" fmla="*/ 7290749 w 12191989"/>
              <a:gd name="connsiteY9701" fmla="*/ 605166 h 3311526"/>
              <a:gd name="connsiteX9702" fmla="*/ 7291543 w 12191989"/>
              <a:gd name="connsiteY9702" fmla="*/ 613102 h 3311526"/>
              <a:gd name="connsiteX9703" fmla="*/ 7294321 w 12191989"/>
              <a:gd name="connsiteY9703" fmla="*/ 607547 h 3311526"/>
              <a:gd name="connsiteX9704" fmla="*/ 7297099 w 12191989"/>
              <a:gd name="connsiteY9704" fmla="*/ 602388 h 3311526"/>
              <a:gd name="connsiteX9705" fmla="*/ 7299877 w 12191989"/>
              <a:gd name="connsiteY9705" fmla="*/ 598023 h 3311526"/>
              <a:gd name="connsiteX9706" fmla="*/ 7303052 w 12191989"/>
              <a:gd name="connsiteY9706" fmla="*/ 593658 h 3311526"/>
              <a:gd name="connsiteX9707" fmla="*/ 7305830 w 12191989"/>
              <a:gd name="connsiteY9707" fmla="*/ 590880 h 3311526"/>
              <a:gd name="connsiteX9708" fmla="*/ 7308608 w 12191989"/>
              <a:gd name="connsiteY9708" fmla="*/ 587706 h 3311526"/>
              <a:gd name="connsiteX9709" fmla="*/ 7311386 w 12191989"/>
              <a:gd name="connsiteY9709" fmla="*/ 585721 h 3311526"/>
              <a:gd name="connsiteX9710" fmla="*/ 7314561 w 12191989"/>
              <a:gd name="connsiteY9710" fmla="*/ 583737 h 3311526"/>
              <a:gd name="connsiteX9711" fmla="*/ 7320117 w 12191989"/>
              <a:gd name="connsiteY9711" fmla="*/ 580166 h 3311526"/>
              <a:gd name="connsiteX9712" fmla="*/ 7326070 w 12191989"/>
              <a:gd name="connsiteY9712" fmla="*/ 578182 h 3311526"/>
              <a:gd name="connsiteX9713" fmla="*/ 7331626 w 12191989"/>
              <a:gd name="connsiteY9713" fmla="*/ 576991 h 3311526"/>
              <a:gd name="connsiteX9714" fmla="*/ 7337976 w 12191989"/>
              <a:gd name="connsiteY9714" fmla="*/ 576198 h 3311526"/>
              <a:gd name="connsiteX9715" fmla="*/ 7343532 w 12191989"/>
              <a:gd name="connsiteY9715" fmla="*/ 575007 h 3311526"/>
              <a:gd name="connsiteX9716" fmla="*/ 7349088 w 12191989"/>
              <a:gd name="connsiteY9716" fmla="*/ 573420 h 3311526"/>
              <a:gd name="connsiteX9717" fmla="*/ 7354247 w 12191989"/>
              <a:gd name="connsiteY9717" fmla="*/ 571436 h 3311526"/>
              <a:gd name="connsiteX9718" fmla="*/ 7356629 w 12191989"/>
              <a:gd name="connsiteY9718" fmla="*/ 569848 h 3311526"/>
              <a:gd name="connsiteX9719" fmla="*/ 7359010 w 12191989"/>
              <a:gd name="connsiteY9719" fmla="*/ 568658 h 3311526"/>
              <a:gd name="connsiteX9720" fmla="*/ 7361391 w 12191989"/>
              <a:gd name="connsiteY9720" fmla="*/ 566277 h 3311526"/>
              <a:gd name="connsiteX9721" fmla="*/ 7363772 w 12191989"/>
              <a:gd name="connsiteY9721" fmla="*/ 563896 h 3311526"/>
              <a:gd name="connsiteX9722" fmla="*/ 7365756 w 12191989"/>
              <a:gd name="connsiteY9722" fmla="*/ 560721 h 3311526"/>
              <a:gd name="connsiteX9723" fmla="*/ 7367741 w 12191989"/>
              <a:gd name="connsiteY9723" fmla="*/ 557943 h 3311526"/>
              <a:gd name="connsiteX9724" fmla="*/ 7369725 w 12191989"/>
              <a:gd name="connsiteY9724" fmla="*/ 553975 h 3311526"/>
              <a:gd name="connsiteX9725" fmla="*/ 7371709 w 12191989"/>
              <a:gd name="connsiteY9725" fmla="*/ 549213 h 3311526"/>
              <a:gd name="connsiteX9726" fmla="*/ 7373297 w 12191989"/>
              <a:gd name="connsiteY9726" fmla="*/ 544055 h 3311526"/>
              <a:gd name="connsiteX9727" fmla="*/ 7374884 w 12191989"/>
              <a:gd name="connsiteY9727" fmla="*/ 538499 h 3311526"/>
              <a:gd name="connsiteX9728" fmla="*/ 7376868 w 12191989"/>
              <a:gd name="connsiteY9728" fmla="*/ 542467 h 3311526"/>
              <a:gd name="connsiteX9729" fmla="*/ 7378853 w 12191989"/>
              <a:gd name="connsiteY9729" fmla="*/ 545642 h 3311526"/>
              <a:gd name="connsiteX9730" fmla="*/ 7380837 w 12191989"/>
              <a:gd name="connsiteY9730" fmla="*/ 547229 h 3311526"/>
              <a:gd name="connsiteX9731" fmla="*/ 7383218 w 12191989"/>
              <a:gd name="connsiteY9731" fmla="*/ 548023 h 3311526"/>
              <a:gd name="connsiteX9732" fmla="*/ 7385203 w 12191989"/>
              <a:gd name="connsiteY9732" fmla="*/ 548023 h 3311526"/>
              <a:gd name="connsiteX9733" fmla="*/ 7387187 w 12191989"/>
              <a:gd name="connsiteY9733" fmla="*/ 547626 h 3311526"/>
              <a:gd name="connsiteX9734" fmla="*/ 7389171 w 12191989"/>
              <a:gd name="connsiteY9734" fmla="*/ 546039 h 3311526"/>
              <a:gd name="connsiteX9735" fmla="*/ 7391552 w 12191989"/>
              <a:gd name="connsiteY9735" fmla="*/ 544451 h 3311526"/>
              <a:gd name="connsiteX9736" fmla="*/ 7395521 w 12191989"/>
              <a:gd name="connsiteY9736" fmla="*/ 541277 h 3311526"/>
              <a:gd name="connsiteX9737" fmla="*/ 7399886 w 12191989"/>
              <a:gd name="connsiteY9737" fmla="*/ 537705 h 3311526"/>
              <a:gd name="connsiteX9738" fmla="*/ 7401871 w 12191989"/>
              <a:gd name="connsiteY9738" fmla="*/ 536118 h 3311526"/>
              <a:gd name="connsiteX9739" fmla="*/ 7404252 w 12191989"/>
              <a:gd name="connsiteY9739" fmla="*/ 534927 h 3311526"/>
              <a:gd name="connsiteX9740" fmla="*/ 7406236 w 12191989"/>
              <a:gd name="connsiteY9740" fmla="*/ 534531 h 3311526"/>
              <a:gd name="connsiteX9741" fmla="*/ 7408221 w 12191989"/>
              <a:gd name="connsiteY9741" fmla="*/ 534927 h 3311526"/>
              <a:gd name="connsiteX9742" fmla="*/ 7407030 w 12191989"/>
              <a:gd name="connsiteY9742" fmla="*/ 541674 h 3311526"/>
              <a:gd name="connsiteX9743" fmla="*/ 7406236 w 12191989"/>
              <a:gd name="connsiteY9743" fmla="*/ 548023 h 3311526"/>
              <a:gd name="connsiteX9744" fmla="*/ 7405839 w 12191989"/>
              <a:gd name="connsiteY9744" fmla="*/ 553975 h 3311526"/>
              <a:gd name="connsiteX9745" fmla="*/ 7406236 w 12191989"/>
              <a:gd name="connsiteY9745" fmla="*/ 558340 h 3311526"/>
              <a:gd name="connsiteX9746" fmla="*/ 7407427 w 12191989"/>
              <a:gd name="connsiteY9746" fmla="*/ 563102 h 3311526"/>
              <a:gd name="connsiteX9747" fmla="*/ 7408221 w 12191989"/>
              <a:gd name="connsiteY9747" fmla="*/ 566277 h 3311526"/>
              <a:gd name="connsiteX9748" fmla="*/ 7410602 w 12191989"/>
              <a:gd name="connsiteY9748" fmla="*/ 569451 h 3311526"/>
              <a:gd name="connsiteX9749" fmla="*/ 7412586 w 12191989"/>
              <a:gd name="connsiteY9749" fmla="*/ 571436 h 3311526"/>
              <a:gd name="connsiteX9750" fmla="*/ 7414967 w 12191989"/>
              <a:gd name="connsiteY9750" fmla="*/ 573420 h 3311526"/>
              <a:gd name="connsiteX9751" fmla="*/ 7418142 w 12191989"/>
              <a:gd name="connsiteY9751" fmla="*/ 575007 h 3311526"/>
              <a:gd name="connsiteX9752" fmla="*/ 7420920 w 12191989"/>
              <a:gd name="connsiteY9752" fmla="*/ 576198 h 3311526"/>
              <a:gd name="connsiteX9753" fmla="*/ 7424492 w 12191989"/>
              <a:gd name="connsiteY9753" fmla="*/ 576198 h 3311526"/>
              <a:gd name="connsiteX9754" fmla="*/ 7428064 w 12191989"/>
              <a:gd name="connsiteY9754" fmla="*/ 576198 h 3311526"/>
              <a:gd name="connsiteX9755" fmla="*/ 7431635 w 12191989"/>
              <a:gd name="connsiteY9755" fmla="*/ 576198 h 3311526"/>
              <a:gd name="connsiteX9756" fmla="*/ 7440366 w 12191989"/>
              <a:gd name="connsiteY9756" fmla="*/ 574213 h 3311526"/>
              <a:gd name="connsiteX9757" fmla="*/ 7449097 w 12191989"/>
              <a:gd name="connsiteY9757" fmla="*/ 571039 h 3311526"/>
              <a:gd name="connsiteX9758" fmla="*/ 7457431 w 12191989"/>
              <a:gd name="connsiteY9758" fmla="*/ 567070 h 3311526"/>
              <a:gd name="connsiteX9759" fmla="*/ 7466559 w 12191989"/>
              <a:gd name="connsiteY9759" fmla="*/ 562309 h 3311526"/>
              <a:gd name="connsiteX9760" fmla="*/ 7474893 w 12191989"/>
              <a:gd name="connsiteY9760" fmla="*/ 557150 h 3311526"/>
              <a:gd name="connsiteX9761" fmla="*/ 7482831 w 12191989"/>
              <a:gd name="connsiteY9761" fmla="*/ 551594 h 3311526"/>
              <a:gd name="connsiteX9762" fmla="*/ 7489974 w 12191989"/>
              <a:gd name="connsiteY9762" fmla="*/ 546832 h 3311526"/>
              <a:gd name="connsiteX9763" fmla="*/ 7495530 w 12191989"/>
              <a:gd name="connsiteY9763" fmla="*/ 541277 h 3311526"/>
              <a:gd name="connsiteX9764" fmla="*/ 7500292 w 12191989"/>
              <a:gd name="connsiteY9764" fmla="*/ 536515 h 3311526"/>
              <a:gd name="connsiteX9765" fmla="*/ 7501086 w 12191989"/>
              <a:gd name="connsiteY9765" fmla="*/ 544055 h 3311526"/>
              <a:gd name="connsiteX9766" fmla="*/ 7500689 w 12191989"/>
              <a:gd name="connsiteY9766" fmla="*/ 550801 h 3311526"/>
              <a:gd name="connsiteX9767" fmla="*/ 7500292 w 12191989"/>
              <a:gd name="connsiteY9767" fmla="*/ 555959 h 3311526"/>
              <a:gd name="connsiteX9768" fmla="*/ 7498705 w 12191989"/>
              <a:gd name="connsiteY9768" fmla="*/ 559928 h 3311526"/>
              <a:gd name="connsiteX9769" fmla="*/ 7496721 w 12191989"/>
              <a:gd name="connsiteY9769" fmla="*/ 563102 h 3311526"/>
              <a:gd name="connsiteX9770" fmla="*/ 7494736 w 12191989"/>
              <a:gd name="connsiteY9770" fmla="*/ 565483 h 3311526"/>
              <a:gd name="connsiteX9771" fmla="*/ 7491958 w 12191989"/>
              <a:gd name="connsiteY9771" fmla="*/ 567070 h 3311526"/>
              <a:gd name="connsiteX9772" fmla="*/ 7489180 w 12191989"/>
              <a:gd name="connsiteY9772" fmla="*/ 568658 h 3311526"/>
              <a:gd name="connsiteX9773" fmla="*/ 7483624 w 12191989"/>
              <a:gd name="connsiteY9773" fmla="*/ 570642 h 3311526"/>
              <a:gd name="connsiteX9774" fmla="*/ 7480449 w 12191989"/>
              <a:gd name="connsiteY9774" fmla="*/ 571436 h 3311526"/>
              <a:gd name="connsiteX9775" fmla="*/ 7478465 w 12191989"/>
              <a:gd name="connsiteY9775" fmla="*/ 572626 h 3311526"/>
              <a:gd name="connsiteX9776" fmla="*/ 7476481 w 12191989"/>
              <a:gd name="connsiteY9776" fmla="*/ 574213 h 3311526"/>
              <a:gd name="connsiteX9777" fmla="*/ 7474496 w 12191989"/>
              <a:gd name="connsiteY9777" fmla="*/ 576198 h 3311526"/>
              <a:gd name="connsiteX9778" fmla="*/ 7473306 w 12191989"/>
              <a:gd name="connsiteY9778" fmla="*/ 578578 h 3311526"/>
              <a:gd name="connsiteX9779" fmla="*/ 7473306 w 12191989"/>
              <a:gd name="connsiteY9779" fmla="*/ 582150 h 3311526"/>
              <a:gd name="connsiteX9780" fmla="*/ 7480846 w 12191989"/>
              <a:gd name="connsiteY9780" fmla="*/ 594848 h 3311526"/>
              <a:gd name="connsiteX9781" fmla="*/ 7484815 w 12191989"/>
              <a:gd name="connsiteY9781" fmla="*/ 600801 h 3311526"/>
              <a:gd name="connsiteX9782" fmla="*/ 7489180 w 12191989"/>
              <a:gd name="connsiteY9782" fmla="*/ 606356 h 3311526"/>
              <a:gd name="connsiteX9783" fmla="*/ 7493149 w 12191989"/>
              <a:gd name="connsiteY9783" fmla="*/ 611515 h 3311526"/>
              <a:gd name="connsiteX9784" fmla="*/ 7497118 w 12191989"/>
              <a:gd name="connsiteY9784" fmla="*/ 615483 h 3311526"/>
              <a:gd name="connsiteX9785" fmla="*/ 7501086 w 12191989"/>
              <a:gd name="connsiteY9785" fmla="*/ 618261 h 3311526"/>
              <a:gd name="connsiteX9786" fmla="*/ 7503467 w 12191989"/>
              <a:gd name="connsiteY9786" fmla="*/ 619055 h 3311526"/>
              <a:gd name="connsiteX9787" fmla="*/ 7505452 w 12191989"/>
              <a:gd name="connsiteY9787" fmla="*/ 619848 h 3311526"/>
              <a:gd name="connsiteX9788" fmla="*/ 7503467 w 12191989"/>
              <a:gd name="connsiteY9788" fmla="*/ 607944 h 3311526"/>
              <a:gd name="connsiteX9789" fmla="*/ 7502674 w 12191989"/>
              <a:gd name="connsiteY9789" fmla="*/ 604372 h 3311526"/>
              <a:gd name="connsiteX9790" fmla="*/ 7502674 w 12191989"/>
              <a:gd name="connsiteY9790" fmla="*/ 601594 h 3311526"/>
              <a:gd name="connsiteX9791" fmla="*/ 7503467 w 12191989"/>
              <a:gd name="connsiteY9791" fmla="*/ 600007 h 3311526"/>
              <a:gd name="connsiteX9792" fmla="*/ 7503864 w 12191989"/>
              <a:gd name="connsiteY9792" fmla="*/ 598817 h 3311526"/>
              <a:gd name="connsiteX9793" fmla="*/ 7504658 w 12191989"/>
              <a:gd name="connsiteY9793" fmla="*/ 598817 h 3311526"/>
              <a:gd name="connsiteX9794" fmla="*/ 7506245 w 12191989"/>
              <a:gd name="connsiteY9794" fmla="*/ 599610 h 3311526"/>
              <a:gd name="connsiteX9795" fmla="*/ 7509420 w 12191989"/>
              <a:gd name="connsiteY9795" fmla="*/ 601594 h 3311526"/>
              <a:gd name="connsiteX9796" fmla="*/ 7512992 w 12191989"/>
              <a:gd name="connsiteY9796" fmla="*/ 603975 h 3311526"/>
              <a:gd name="connsiteX9797" fmla="*/ 7516564 w 12191989"/>
              <a:gd name="connsiteY9797" fmla="*/ 606356 h 3311526"/>
              <a:gd name="connsiteX9798" fmla="*/ 7518548 w 12191989"/>
              <a:gd name="connsiteY9798" fmla="*/ 607150 h 3311526"/>
              <a:gd name="connsiteX9799" fmla="*/ 7520532 w 12191989"/>
              <a:gd name="connsiteY9799" fmla="*/ 607150 h 3311526"/>
              <a:gd name="connsiteX9800" fmla="*/ 7520136 w 12191989"/>
              <a:gd name="connsiteY9800" fmla="*/ 596436 h 3311526"/>
              <a:gd name="connsiteX9801" fmla="*/ 7520136 w 12191989"/>
              <a:gd name="connsiteY9801" fmla="*/ 588102 h 3311526"/>
              <a:gd name="connsiteX9802" fmla="*/ 7520532 w 12191989"/>
              <a:gd name="connsiteY9802" fmla="*/ 581753 h 3311526"/>
              <a:gd name="connsiteX9803" fmla="*/ 7521723 w 12191989"/>
              <a:gd name="connsiteY9803" fmla="*/ 576198 h 3311526"/>
              <a:gd name="connsiteX9804" fmla="*/ 7522914 w 12191989"/>
              <a:gd name="connsiteY9804" fmla="*/ 571039 h 3311526"/>
              <a:gd name="connsiteX9805" fmla="*/ 7524501 w 12191989"/>
              <a:gd name="connsiteY9805" fmla="*/ 565880 h 3311526"/>
              <a:gd name="connsiteX9806" fmla="*/ 7529263 w 12191989"/>
              <a:gd name="connsiteY9806" fmla="*/ 553182 h 3311526"/>
              <a:gd name="connsiteX9807" fmla="*/ 7531645 w 12191989"/>
              <a:gd name="connsiteY9807" fmla="*/ 556753 h 3311526"/>
              <a:gd name="connsiteX9808" fmla="*/ 7533232 w 12191989"/>
              <a:gd name="connsiteY9808" fmla="*/ 560324 h 3311526"/>
              <a:gd name="connsiteX9809" fmla="*/ 7533629 w 12191989"/>
              <a:gd name="connsiteY9809" fmla="*/ 563896 h 3311526"/>
              <a:gd name="connsiteX9810" fmla="*/ 7534026 w 12191989"/>
              <a:gd name="connsiteY9810" fmla="*/ 567467 h 3311526"/>
              <a:gd name="connsiteX9811" fmla="*/ 7534026 w 12191989"/>
              <a:gd name="connsiteY9811" fmla="*/ 570642 h 3311526"/>
              <a:gd name="connsiteX9812" fmla="*/ 7533232 w 12191989"/>
              <a:gd name="connsiteY9812" fmla="*/ 574213 h 3311526"/>
              <a:gd name="connsiteX9813" fmla="*/ 7531248 w 12191989"/>
              <a:gd name="connsiteY9813" fmla="*/ 580563 h 3311526"/>
              <a:gd name="connsiteX9814" fmla="*/ 7529263 w 12191989"/>
              <a:gd name="connsiteY9814" fmla="*/ 587309 h 3311526"/>
              <a:gd name="connsiteX9815" fmla="*/ 7527279 w 12191989"/>
              <a:gd name="connsiteY9815" fmla="*/ 593658 h 3311526"/>
              <a:gd name="connsiteX9816" fmla="*/ 7526485 w 12191989"/>
              <a:gd name="connsiteY9816" fmla="*/ 597229 h 3311526"/>
              <a:gd name="connsiteX9817" fmla="*/ 7526088 w 12191989"/>
              <a:gd name="connsiteY9817" fmla="*/ 600801 h 3311526"/>
              <a:gd name="connsiteX9818" fmla="*/ 7526485 w 12191989"/>
              <a:gd name="connsiteY9818" fmla="*/ 604372 h 3311526"/>
              <a:gd name="connsiteX9819" fmla="*/ 7527676 w 12191989"/>
              <a:gd name="connsiteY9819" fmla="*/ 607944 h 3311526"/>
              <a:gd name="connsiteX9820" fmla="*/ 7530057 w 12191989"/>
              <a:gd name="connsiteY9820" fmla="*/ 611912 h 3311526"/>
              <a:gd name="connsiteX9821" fmla="*/ 7533232 w 12191989"/>
              <a:gd name="connsiteY9821" fmla="*/ 616277 h 3311526"/>
              <a:gd name="connsiteX9822" fmla="*/ 7538391 w 12191989"/>
              <a:gd name="connsiteY9822" fmla="*/ 622229 h 3311526"/>
              <a:gd name="connsiteX9823" fmla="*/ 7543947 w 12191989"/>
              <a:gd name="connsiteY9823" fmla="*/ 628182 h 3311526"/>
              <a:gd name="connsiteX9824" fmla="*/ 7548313 w 12191989"/>
              <a:gd name="connsiteY9824" fmla="*/ 634531 h 3311526"/>
              <a:gd name="connsiteX9825" fmla="*/ 7550297 w 12191989"/>
              <a:gd name="connsiteY9825" fmla="*/ 638103 h 3311526"/>
              <a:gd name="connsiteX9826" fmla="*/ 7552678 w 12191989"/>
              <a:gd name="connsiteY9826" fmla="*/ 641674 h 3311526"/>
              <a:gd name="connsiteX9827" fmla="*/ 7553472 w 12191989"/>
              <a:gd name="connsiteY9827" fmla="*/ 646039 h 3311526"/>
              <a:gd name="connsiteX9828" fmla="*/ 7555059 w 12191989"/>
              <a:gd name="connsiteY9828" fmla="*/ 651198 h 3311526"/>
              <a:gd name="connsiteX9829" fmla="*/ 7555456 w 12191989"/>
              <a:gd name="connsiteY9829" fmla="*/ 656753 h 3311526"/>
              <a:gd name="connsiteX9830" fmla="*/ 7555853 w 12191989"/>
              <a:gd name="connsiteY9830" fmla="*/ 663499 h 3311526"/>
              <a:gd name="connsiteX9831" fmla="*/ 7555456 w 12191989"/>
              <a:gd name="connsiteY9831" fmla="*/ 670246 h 3311526"/>
              <a:gd name="connsiteX9832" fmla="*/ 7555059 w 12191989"/>
              <a:gd name="connsiteY9832" fmla="*/ 678976 h 3311526"/>
              <a:gd name="connsiteX9833" fmla="*/ 7558234 w 12191989"/>
              <a:gd name="connsiteY9833" fmla="*/ 668261 h 3311526"/>
              <a:gd name="connsiteX9834" fmla="*/ 7560615 w 12191989"/>
              <a:gd name="connsiteY9834" fmla="*/ 657150 h 3311526"/>
              <a:gd name="connsiteX9835" fmla="*/ 7564981 w 12191989"/>
              <a:gd name="connsiteY9835" fmla="*/ 635325 h 3311526"/>
              <a:gd name="connsiteX9836" fmla="*/ 7567362 w 12191989"/>
              <a:gd name="connsiteY9836" fmla="*/ 624214 h 3311526"/>
              <a:gd name="connsiteX9837" fmla="*/ 7569743 w 12191989"/>
              <a:gd name="connsiteY9837" fmla="*/ 613499 h 3311526"/>
              <a:gd name="connsiteX9838" fmla="*/ 7572124 w 12191989"/>
              <a:gd name="connsiteY9838" fmla="*/ 602388 h 3311526"/>
              <a:gd name="connsiteX9839" fmla="*/ 7575696 w 12191989"/>
              <a:gd name="connsiteY9839" fmla="*/ 591674 h 3311526"/>
              <a:gd name="connsiteX9840" fmla="*/ 7577680 w 12191989"/>
              <a:gd name="connsiteY9840" fmla="*/ 598023 h 3311526"/>
              <a:gd name="connsiteX9841" fmla="*/ 7580062 w 12191989"/>
              <a:gd name="connsiteY9841" fmla="*/ 603579 h 3311526"/>
              <a:gd name="connsiteX9842" fmla="*/ 7582046 w 12191989"/>
              <a:gd name="connsiteY9842" fmla="*/ 607944 h 3311526"/>
              <a:gd name="connsiteX9843" fmla="*/ 7584427 w 12191989"/>
              <a:gd name="connsiteY9843" fmla="*/ 611912 h 3311526"/>
              <a:gd name="connsiteX9844" fmla="*/ 7587602 w 12191989"/>
              <a:gd name="connsiteY9844" fmla="*/ 615483 h 3311526"/>
              <a:gd name="connsiteX9845" fmla="*/ 7590380 w 12191989"/>
              <a:gd name="connsiteY9845" fmla="*/ 619055 h 3311526"/>
              <a:gd name="connsiteX9846" fmla="*/ 7596730 w 12191989"/>
              <a:gd name="connsiteY9846" fmla="*/ 624610 h 3311526"/>
              <a:gd name="connsiteX9847" fmla="*/ 7602683 w 12191989"/>
              <a:gd name="connsiteY9847" fmla="*/ 629769 h 3311526"/>
              <a:gd name="connsiteX9848" fmla="*/ 7608636 w 12191989"/>
              <a:gd name="connsiteY9848" fmla="*/ 635325 h 3311526"/>
              <a:gd name="connsiteX9849" fmla="*/ 7611811 w 12191989"/>
              <a:gd name="connsiteY9849" fmla="*/ 638499 h 3311526"/>
              <a:gd name="connsiteX9850" fmla="*/ 7614192 w 12191989"/>
              <a:gd name="connsiteY9850" fmla="*/ 642071 h 3311526"/>
              <a:gd name="connsiteX9851" fmla="*/ 7616573 w 12191989"/>
              <a:gd name="connsiteY9851" fmla="*/ 646039 h 3311526"/>
              <a:gd name="connsiteX9852" fmla="*/ 7618557 w 12191989"/>
              <a:gd name="connsiteY9852" fmla="*/ 650801 h 3311526"/>
              <a:gd name="connsiteX9853" fmla="*/ 7618954 w 12191989"/>
              <a:gd name="connsiteY9853" fmla="*/ 645245 h 3311526"/>
              <a:gd name="connsiteX9854" fmla="*/ 7618954 w 12191989"/>
              <a:gd name="connsiteY9854" fmla="*/ 639690 h 3311526"/>
              <a:gd name="connsiteX9855" fmla="*/ 7617763 w 12191989"/>
              <a:gd name="connsiteY9855" fmla="*/ 633737 h 3311526"/>
              <a:gd name="connsiteX9856" fmla="*/ 7616970 w 12191989"/>
              <a:gd name="connsiteY9856" fmla="*/ 628182 h 3311526"/>
              <a:gd name="connsiteX9857" fmla="*/ 7614985 w 12191989"/>
              <a:gd name="connsiteY9857" fmla="*/ 622626 h 3311526"/>
              <a:gd name="connsiteX9858" fmla="*/ 7613398 w 12191989"/>
              <a:gd name="connsiteY9858" fmla="*/ 616674 h 3311526"/>
              <a:gd name="connsiteX9859" fmla="*/ 7608636 w 12191989"/>
              <a:gd name="connsiteY9859" fmla="*/ 605563 h 3311526"/>
              <a:gd name="connsiteX9860" fmla="*/ 7603873 w 12191989"/>
              <a:gd name="connsiteY9860" fmla="*/ 593658 h 3311526"/>
              <a:gd name="connsiteX9861" fmla="*/ 7599508 w 12191989"/>
              <a:gd name="connsiteY9861" fmla="*/ 582150 h 3311526"/>
              <a:gd name="connsiteX9862" fmla="*/ 7598317 w 12191989"/>
              <a:gd name="connsiteY9862" fmla="*/ 576594 h 3311526"/>
              <a:gd name="connsiteX9863" fmla="*/ 7596730 w 12191989"/>
              <a:gd name="connsiteY9863" fmla="*/ 570642 h 3311526"/>
              <a:gd name="connsiteX9864" fmla="*/ 7595539 w 12191989"/>
              <a:gd name="connsiteY9864" fmla="*/ 565086 h 3311526"/>
              <a:gd name="connsiteX9865" fmla="*/ 7595142 w 12191989"/>
              <a:gd name="connsiteY9865" fmla="*/ 559531 h 3311526"/>
              <a:gd name="connsiteX9866" fmla="*/ 7597524 w 12191989"/>
              <a:gd name="connsiteY9866" fmla="*/ 558737 h 3311526"/>
              <a:gd name="connsiteX9867" fmla="*/ 7600302 w 12191989"/>
              <a:gd name="connsiteY9867" fmla="*/ 558737 h 3311526"/>
              <a:gd name="connsiteX9868" fmla="*/ 7602286 w 12191989"/>
              <a:gd name="connsiteY9868" fmla="*/ 559531 h 3311526"/>
              <a:gd name="connsiteX9869" fmla="*/ 7604270 w 12191989"/>
              <a:gd name="connsiteY9869" fmla="*/ 560324 h 3311526"/>
              <a:gd name="connsiteX9870" fmla="*/ 7606254 w 12191989"/>
              <a:gd name="connsiteY9870" fmla="*/ 561912 h 3311526"/>
              <a:gd name="connsiteX9871" fmla="*/ 7608239 w 12191989"/>
              <a:gd name="connsiteY9871" fmla="*/ 563896 h 3311526"/>
              <a:gd name="connsiteX9872" fmla="*/ 7611811 w 12191989"/>
              <a:gd name="connsiteY9872" fmla="*/ 568658 h 3311526"/>
              <a:gd name="connsiteX9873" fmla="*/ 7614985 w 12191989"/>
              <a:gd name="connsiteY9873" fmla="*/ 574213 h 3311526"/>
              <a:gd name="connsiteX9874" fmla="*/ 7618557 w 12191989"/>
              <a:gd name="connsiteY9874" fmla="*/ 580563 h 3311526"/>
              <a:gd name="connsiteX9875" fmla="*/ 7624510 w 12191989"/>
              <a:gd name="connsiteY9875" fmla="*/ 593658 h 3311526"/>
              <a:gd name="connsiteX9876" fmla="*/ 7628082 w 12191989"/>
              <a:gd name="connsiteY9876" fmla="*/ 599610 h 3311526"/>
              <a:gd name="connsiteX9877" fmla="*/ 7631257 w 12191989"/>
              <a:gd name="connsiteY9877" fmla="*/ 604372 h 3311526"/>
              <a:gd name="connsiteX9878" fmla="*/ 7633241 w 12191989"/>
              <a:gd name="connsiteY9878" fmla="*/ 606356 h 3311526"/>
              <a:gd name="connsiteX9879" fmla="*/ 7635225 w 12191989"/>
              <a:gd name="connsiteY9879" fmla="*/ 607944 h 3311526"/>
              <a:gd name="connsiteX9880" fmla="*/ 7637210 w 12191989"/>
              <a:gd name="connsiteY9880" fmla="*/ 609531 h 3311526"/>
              <a:gd name="connsiteX9881" fmla="*/ 7639194 w 12191989"/>
              <a:gd name="connsiteY9881" fmla="*/ 609928 h 3311526"/>
              <a:gd name="connsiteX9882" fmla="*/ 7641178 w 12191989"/>
              <a:gd name="connsiteY9882" fmla="*/ 610721 h 3311526"/>
              <a:gd name="connsiteX9883" fmla="*/ 7643956 w 12191989"/>
              <a:gd name="connsiteY9883" fmla="*/ 609928 h 3311526"/>
              <a:gd name="connsiteX9884" fmla="*/ 7646338 w 12191989"/>
              <a:gd name="connsiteY9884" fmla="*/ 609134 h 3311526"/>
              <a:gd name="connsiteX9885" fmla="*/ 7648719 w 12191989"/>
              <a:gd name="connsiteY9885" fmla="*/ 607547 h 3311526"/>
              <a:gd name="connsiteX9886" fmla="*/ 7651497 w 12191989"/>
              <a:gd name="connsiteY9886" fmla="*/ 605166 h 3311526"/>
              <a:gd name="connsiteX9887" fmla="*/ 7654275 w 12191989"/>
              <a:gd name="connsiteY9887" fmla="*/ 601991 h 3311526"/>
              <a:gd name="connsiteX9888" fmla="*/ 7657450 w 12191989"/>
              <a:gd name="connsiteY9888" fmla="*/ 598023 h 3311526"/>
              <a:gd name="connsiteX9889" fmla="*/ 7660625 w 12191989"/>
              <a:gd name="connsiteY9889" fmla="*/ 592864 h 3311526"/>
              <a:gd name="connsiteX9890" fmla="*/ 7654275 w 12191989"/>
              <a:gd name="connsiteY9890" fmla="*/ 589690 h 3311526"/>
              <a:gd name="connsiteX9891" fmla="*/ 7648719 w 12191989"/>
              <a:gd name="connsiteY9891" fmla="*/ 586118 h 3311526"/>
              <a:gd name="connsiteX9892" fmla="*/ 7643956 w 12191989"/>
              <a:gd name="connsiteY9892" fmla="*/ 581753 h 3311526"/>
              <a:gd name="connsiteX9893" fmla="*/ 7639591 w 12191989"/>
              <a:gd name="connsiteY9893" fmla="*/ 576991 h 3311526"/>
              <a:gd name="connsiteX9894" fmla="*/ 7636019 w 12191989"/>
              <a:gd name="connsiteY9894" fmla="*/ 572229 h 3311526"/>
              <a:gd name="connsiteX9895" fmla="*/ 7633241 w 12191989"/>
              <a:gd name="connsiteY9895" fmla="*/ 566277 h 3311526"/>
              <a:gd name="connsiteX9896" fmla="*/ 7627685 w 12191989"/>
              <a:gd name="connsiteY9896" fmla="*/ 554769 h 3311526"/>
              <a:gd name="connsiteX9897" fmla="*/ 7621335 w 12191989"/>
              <a:gd name="connsiteY9897" fmla="*/ 542467 h 3311526"/>
              <a:gd name="connsiteX9898" fmla="*/ 7618557 w 12191989"/>
              <a:gd name="connsiteY9898" fmla="*/ 536912 h 3311526"/>
              <a:gd name="connsiteX9899" fmla="*/ 7614192 w 12191989"/>
              <a:gd name="connsiteY9899" fmla="*/ 531356 h 3311526"/>
              <a:gd name="connsiteX9900" fmla="*/ 7610223 w 12191989"/>
              <a:gd name="connsiteY9900" fmla="*/ 525800 h 3311526"/>
              <a:gd name="connsiteX9901" fmla="*/ 7605064 w 12191989"/>
              <a:gd name="connsiteY9901" fmla="*/ 520245 h 3311526"/>
              <a:gd name="connsiteX9902" fmla="*/ 7599508 w 12191989"/>
              <a:gd name="connsiteY9902" fmla="*/ 515880 h 3311526"/>
              <a:gd name="connsiteX9903" fmla="*/ 7593158 w 12191989"/>
              <a:gd name="connsiteY9903" fmla="*/ 511118 h 3311526"/>
              <a:gd name="connsiteX9904" fmla="*/ 7595936 w 12191989"/>
              <a:gd name="connsiteY9904" fmla="*/ 511515 h 3311526"/>
              <a:gd name="connsiteX9905" fmla="*/ 7599508 w 12191989"/>
              <a:gd name="connsiteY9905" fmla="*/ 512308 h 3311526"/>
              <a:gd name="connsiteX9906" fmla="*/ 7607445 w 12191989"/>
              <a:gd name="connsiteY9906" fmla="*/ 512308 h 3311526"/>
              <a:gd name="connsiteX9907" fmla="*/ 7615382 w 12191989"/>
              <a:gd name="connsiteY9907" fmla="*/ 511515 h 3311526"/>
              <a:gd name="connsiteX9908" fmla="*/ 7623320 w 12191989"/>
              <a:gd name="connsiteY9908" fmla="*/ 512308 h 3311526"/>
              <a:gd name="connsiteX9909" fmla="*/ 7627685 w 12191989"/>
              <a:gd name="connsiteY9909" fmla="*/ 512705 h 3311526"/>
              <a:gd name="connsiteX9910" fmla="*/ 7631257 w 12191989"/>
              <a:gd name="connsiteY9910" fmla="*/ 513102 h 3311526"/>
              <a:gd name="connsiteX9911" fmla="*/ 7634035 w 12191989"/>
              <a:gd name="connsiteY9911" fmla="*/ 514689 h 3311526"/>
              <a:gd name="connsiteX9912" fmla="*/ 7637210 w 12191989"/>
              <a:gd name="connsiteY9912" fmla="*/ 516277 h 3311526"/>
              <a:gd name="connsiteX9913" fmla="*/ 7639591 w 12191989"/>
              <a:gd name="connsiteY9913" fmla="*/ 518658 h 3311526"/>
              <a:gd name="connsiteX9914" fmla="*/ 7641575 w 12191989"/>
              <a:gd name="connsiteY9914" fmla="*/ 521832 h 3311526"/>
              <a:gd name="connsiteX9915" fmla="*/ 7643163 w 12191989"/>
              <a:gd name="connsiteY9915" fmla="*/ 525404 h 3311526"/>
              <a:gd name="connsiteX9916" fmla="*/ 7644353 w 12191989"/>
              <a:gd name="connsiteY9916" fmla="*/ 529769 h 3311526"/>
              <a:gd name="connsiteX9917" fmla="*/ 7642766 w 12191989"/>
              <a:gd name="connsiteY9917" fmla="*/ 528578 h 3311526"/>
              <a:gd name="connsiteX9918" fmla="*/ 7641178 w 12191989"/>
              <a:gd name="connsiteY9918" fmla="*/ 527785 h 3311526"/>
              <a:gd name="connsiteX9919" fmla="*/ 7639591 w 12191989"/>
              <a:gd name="connsiteY9919" fmla="*/ 527388 h 3311526"/>
              <a:gd name="connsiteX9920" fmla="*/ 7638797 w 12191989"/>
              <a:gd name="connsiteY9920" fmla="*/ 527785 h 3311526"/>
              <a:gd name="connsiteX9921" fmla="*/ 7637210 w 12191989"/>
              <a:gd name="connsiteY9921" fmla="*/ 528975 h 3311526"/>
              <a:gd name="connsiteX9922" fmla="*/ 7635622 w 12191989"/>
              <a:gd name="connsiteY9922" fmla="*/ 530562 h 3311526"/>
              <a:gd name="connsiteX9923" fmla="*/ 7634035 w 12191989"/>
              <a:gd name="connsiteY9923" fmla="*/ 532547 h 3311526"/>
              <a:gd name="connsiteX9924" fmla="*/ 7632447 w 12191989"/>
              <a:gd name="connsiteY9924" fmla="*/ 535324 h 3311526"/>
              <a:gd name="connsiteX9925" fmla="*/ 7638400 w 12191989"/>
              <a:gd name="connsiteY9925" fmla="*/ 549610 h 3311526"/>
              <a:gd name="connsiteX9926" fmla="*/ 7641178 w 12191989"/>
              <a:gd name="connsiteY9926" fmla="*/ 555959 h 3311526"/>
              <a:gd name="connsiteX9927" fmla="*/ 7644353 w 12191989"/>
              <a:gd name="connsiteY9927" fmla="*/ 561515 h 3311526"/>
              <a:gd name="connsiteX9928" fmla="*/ 7646734 w 12191989"/>
              <a:gd name="connsiteY9928" fmla="*/ 565880 h 3311526"/>
              <a:gd name="connsiteX9929" fmla="*/ 7649909 w 12191989"/>
              <a:gd name="connsiteY9929" fmla="*/ 570642 h 3311526"/>
              <a:gd name="connsiteX9930" fmla="*/ 7653084 w 12191989"/>
              <a:gd name="connsiteY9930" fmla="*/ 574213 h 3311526"/>
              <a:gd name="connsiteX9931" fmla="*/ 7655465 w 12191989"/>
              <a:gd name="connsiteY9931" fmla="*/ 576991 h 3311526"/>
              <a:gd name="connsiteX9932" fmla="*/ 7658640 w 12191989"/>
              <a:gd name="connsiteY9932" fmla="*/ 579769 h 3311526"/>
              <a:gd name="connsiteX9933" fmla="*/ 7661418 w 12191989"/>
              <a:gd name="connsiteY9933" fmla="*/ 582150 h 3311526"/>
              <a:gd name="connsiteX9934" fmla="*/ 7664593 w 12191989"/>
              <a:gd name="connsiteY9934" fmla="*/ 583737 h 3311526"/>
              <a:gd name="connsiteX9935" fmla="*/ 7666974 w 12191989"/>
              <a:gd name="connsiteY9935" fmla="*/ 585325 h 3311526"/>
              <a:gd name="connsiteX9936" fmla="*/ 7673324 w 12191989"/>
              <a:gd name="connsiteY9936" fmla="*/ 587309 h 3311526"/>
              <a:gd name="connsiteX9937" fmla="*/ 7679277 w 12191989"/>
              <a:gd name="connsiteY9937" fmla="*/ 587706 h 3311526"/>
              <a:gd name="connsiteX9938" fmla="*/ 7676896 w 12191989"/>
              <a:gd name="connsiteY9938" fmla="*/ 595245 h 3311526"/>
              <a:gd name="connsiteX9939" fmla="*/ 7674912 w 12191989"/>
              <a:gd name="connsiteY9939" fmla="*/ 600801 h 3311526"/>
              <a:gd name="connsiteX9940" fmla="*/ 7672530 w 12191989"/>
              <a:gd name="connsiteY9940" fmla="*/ 605960 h 3311526"/>
              <a:gd name="connsiteX9941" fmla="*/ 7671340 w 12191989"/>
              <a:gd name="connsiteY9941" fmla="*/ 611118 h 3311526"/>
              <a:gd name="connsiteX9942" fmla="*/ 7670546 w 12191989"/>
              <a:gd name="connsiteY9942" fmla="*/ 616277 h 3311526"/>
              <a:gd name="connsiteX9943" fmla="*/ 7670546 w 12191989"/>
              <a:gd name="connsiteY9943" fmla="*/ 619848 h 3311526"/>
              <a:gd name="connsiteX9944" fmla="*/ 7671340 w 12191989"/>
              <a:gd name="connsiteY9944" fmla="*/ 622626 h 3311526"/>
              <a:gd name="connsiteX9945" fmla="*/ 7673721 w 12191989"/>
              <a:gd name="connsiteY9945" fmla="*/ 631356 h 3311526"/>
              <a:gd name="connsiteX9946" fmla="*/ 7677690 w 12191989"/>
              <a:gd name="connsiteY9946" fmla="*/ 642468 h 3311526"/>
              <a:gd name="connsiteX9947" fmla="*/ 7679277 w 12191989"/>
              <a:gd name="connsiteY9947" fmla="*/ 642071 h 3311526"/>
              <a:gd name="connsiteX9948" fmla="*/ 7680864 w 12191989"/>
              <a:gd name="connsiteY9948" fmla="*/ 642071 h 3311526"/>
              <a:gd name="connsiteX9949" fmla="*/ 7684039 w 12191989"/>
              <a:gd name="connsiteY9949" fmla="*/ 642468 h 3311526"/>
              <a:gd name="connsiteX9950" fmla="*/ 7690389 w 12191989"/>
              <a:gd name="connsiteY9950" fmla="*/ 645245 h 3311526"/>
              <a:gd name="connsiteX9951" fmla="*/ 7693564 w 12191989"/>
              <a:gd name="connsiteY9951" fmla="*/ 646039 h 3311526"/>
              <a:gd name="connsiteX9952" fmla="*/ 7695152 w 12191989"/>
              <a:gd name="connsiteY9952" fmla="*/ 646039 h 3311526"/>
              <a:gd name="connsiteX9953" fmla="*/ 7697136 w 12191989"/>
              <a:gd name="connsiteY9953" fmla="*/ 645642 h 3311526"/>
              <a:gd name="connsiteX9954" fmla="*/ 7698723 w 12191989"/>
              <a:gd name="connsiteY9954" fmla="*/ 644452 h 3311526"/>
              <a:gd name="connsiteX9955" fmla="*/ 7699914 w 12191989"/>
              <a:gd name="connsiteY9955" fmla="*/ 642864 h 3311526"/>
              <a:gd name="connsiteX9956" fmla="*/ 7701501 w 12191989"/>
              <a:gd name="connsiteY9956" fmla="*/ 640880 h 3311526"/>
              <a:gd name="connsiteX9957" fmla="*/ 7703486 w 12191989"/>
              <a:gd name="connsiteY9957" fmla="*/ 638499 h 3311526"/>
              <a:gd name="connsiteX9958" fmla="*/ 7702692 w 12191989"/>
              <a:gd name="connsiteY9958" fmla="*/ 634928 h 3311526"/>
              <a:gd name="connsiteX9959" fmla="*/ 7701104 w 12191989"/>
              <a:gd name="connsiteY9959" fmla="*/ 632547 h 3311526"/>
              <a:gd name="connsiteX9960" fmla="*/ 7699517 w 12191989"/>
              <a:gd name="connsiteY9960" fmla="*/ 630563 h 3311526"/>
              <a:gd name="connsiteX9961" fmla="*/ 7697930 w 12191989"/>
              <a:gd name="connsiteY9961" fmla="*/ 628976 h 3311526"/>
              <a:gd name="connsiteX9962" fmla="*/ 7695152 w 12191989"/>
              <a:gd name="connsiteY9962" fmla="*/ 626991 h 3311526"/>
              <a:gd name="connsiteX9963" fmla="*/ 7692373 w 12191989"/>
              <a:gd name="connsiteY9963" fmla="*/ 625801 h 3311526"/>
              <a:gd name="connsiteX9964" fmla="*/ 7691580 w 12191989"/>
              <a:gd name="connsiteY9964" fmla="*/ 624610 h 3311526"/>
              <a:gd name="connsiteX9965" fmla="*/ 7690786 w 12191989"/>
              <a:gd name="connsiteY9965" fmla="*/ 624214 h 3311526"/>
              <a:gd name="connsiteX9966" fmla="*/ 7690389 w 12191989"/>
              <a:gd name="connsiteY9966" fmla="*/ 623420 h 3311526"/>
              <a:gd name="connsiteX9967" fmla="*/ 7690389 w 12191989"/>
              <a:gd name="connsiteY9967" fmla="*/ 621833 h 3311526"/>
              <a:gd name="connsiteX9968" fmla="*/ 7692373 w 12191989"/>
              <a:gd name="connsiteY9968" fmla="*/ 617071 h 3311526"/>
              <a:gd name="connsiteX9969" fmla="*/ 7697136 w 12191989"/>
              <a:gd name="connsiteY9969" fmla="*/ 609928 h 3311526"/>
              <a:gd name="connsiteX9970" fmla="*/ 7703486 w 12191989"/>
              <a:gd name="connsiteY9970" fmla="*/ 614690 h 3311526"/>
              <a:gd name="connsiteX9971" fmla="*/ 7709439 w 12191989"/>
              <a:gd name="connsiteY9971" fmla="*/ 619055 h 3311526"/>
              <a:gd name="connsiteX9972" fmla="*/ 7714995 w 12191989"/>
              <a:gd name="connsiteY9972" fmla="*/ 622626 h 3311526"/>
              <a:gd name="connsiteX9973" fmla="*/ 7717376 w 12191989"/>
              <a:gd name="connsiteY9973" fmla="*/ 623817 h 3311526"/>
              <a:gd name="connsiteX9974" fmla="*/ 7719757 w 12191989"/>
              <a:gd name="connsiteY9974" fmla="*/ 624214 h 3311526"/>
              <a:gd name="connsiteX9975" fmla="*/ 7721741 w 12191989"/>
              <a:gd name="connsiteY9975" fmla="*/ 624214 h 3311526"/>
              <a:gd name="connsiteX9976" fmla="*/ 7724519 w 12191989"/>
              <a:gd name="connsiteY9976" fmla="*/ 623420 h 3311526"/>
              <a:gd name="connsiteX9977" fmla="*/ 7726504 w 12191989"/>
              <a:gd name="connsiteY9977" fmla="*/ 621833 h 3311526"/>
              <a:gd name="connsiteX9978" fmla="*/ 7728885 w 12191989"/>
              <a:gd name="connsiteY9978" fmla="*/ 618658 h 3311526"/>
              <a:gd name="connsiteX9979" fmla="*/ 7730869 w 12191989"/>
              <a:gd name="connsiteY9979" fmla="*/ 614690 h 3311526"/>
              <a:gd name="connsiteX9980" fmla="*/ 7733647 w 12191989"/>
              <a:gd name="connsiteY9980" fmla="*/ 609134 h 3311526"/>
              <a:gd name="connsiteX9981" fmla="*/ 7735631 w 12191989"/>
              <a:gd name="connsiteY9981" fmla="*/ 601991 h 3311526"/>
              <a:gd name="connsiteX9982" fmla="*/ 7738013 w 12191989"/>
              <a:gd name="connsiteY9982" fmla="*/ 593261 h 3311526"/>
              <a:gd name="connsiteX9983" fmla="*/ 7740791 w 12191989"/>
              <a:gd name="connsiteY9983" fmla="*/ 601991 h 3311526"/>
              <a:gd name="connsiteX9984" fmla="*/ 7744362 w 12191989"/>
              <a:gd name="connsiteY9984" fmla="*/ 608737 h 3311526"/>
              <a:gd name="connsiteX9985" fmla="*/ 7748331 w 12191989"/>
              <a:gd name="connsiteY9985" fmla="*/ 614293 h 3311526"/>
              <a:gd name="connsiteX9986" fmla="*/ 7752300 w 12191989"/>
              <a:gd name="connsiteY9986" fmla="*/ 618658 h 3311526"/>
              <a:gd name="connsiteX9987" fmla="*/ 7756268 w 12191989"/>
              <a:gd name="connsiteY9987" fmla="*/ 621833 h 3311526"/>
              <a:gd name="connsiteX9988" fmla="*/ 7761031 w 12191989"/>
              <a:gd name="connsiteY9988" fmla="*/ 623817 h 3311526"/>
              <a:gd name="connsiteX9989" fmla="*/ 7764999 w 12191989"/>
              <a:gd name="connsiteY9989" fmla="*/ 624214 h 3311526"/>
              <a:gd name="connsiteX9990" fmla="*/ 7769761 w 12191989"/>
              <a:gd name="connsiteY9990" fmla="*/ 624214 h 3311526"/>
              <a:gd name="connsiteX9991" fmla="*/ 7773333 w 12191989"/>
              <a:gd name="connsiteY9991" fmla="*/ 623420 h 3311526"/>
              <a:gd name="connsiteX9992" fmla="*/ 7777302 w 12191989"/>
              <a:gd name="connsiteY9992" fmla="*/ 621436 h 3311526"/>
              <a:gd name="connsiteX9993" fmla="*/ 7780080 w 12191989"/>
              <a:gd name="connsiteY9993" fmla="*/ 618261 h 3311526"/>
              <a:gd name="connsiteX9994" fmla="*/ 7782858 w 12191989"/>
              <a:gd name="connsiteY9994" fmla="*/ 614293 h 3311526"/>
              <a:gd name="connsiteX9995" fmla="*/ 7784842 w 12191989"/>
              <a:gd name="connsiteY9995" fmla="*/ 609531 h 3311526"/>
              <a:gd name="connsiteX9996" fmla="*/ 7786033 w 12191989"/>
              <a:gd name="connsiteY9996" fmla="*/ 603975 h 3311526"/>
              <a:gd name="connsiteX9997" fmla="*/ 7786430 w 12191989"/>
              <a:gd name="connsiteY9997" fmla="*/ 598023 h 3311526"/>
              <a:gd name="connsiteX9998" fmla="*/ 7786033 w 12191989"/>
              <a:gd name="connsiteY9998" fmla="*/ 591277 h 3311526"/>
              <a:gd name="connsiteX9999" fmla="*/ 7799526 w 12191989"/>
              <a:gd name="connsiteY9999" fmla="*/ 619848 h 3311526"/>
              <a:gd name="connsiteX10000" fmla="*/ 7801114 w 12191989"/>
              <a:gd name="connsiteY10000" fmla="*/ 613499 h 3311526"/>
              <a:gd name="connsiteX10001" fmla="*/ 7802701 w 12191989"/>
              <a:gd name="connsiteY10001" fmla="*/ 608737 h 3311526"/>
              <a:gd name="connsiteX10002" fmla="*/ 7804288 w 12191989"/>
              <a:gd name="connsiteY10002" fmla="*/ 605166 h 3311526"/>
              <a:gd name="connsiteX10003" fmla="*/ 7805479 w 12191989"/>
              <a:gd name="connsiteY10003" fmla="*/ 601991 h 3311526"/>
              <a:gd name="connsiteX10004" fmla="*/ 7807066 w 12191989"/>
              <a:gd name="connsiteY10004" fmla="*/ 600007 h 3311526"/>
              <a:gd name="connsiteX10005" fmla="*/ 7808654 w 12191989"/>
              <a:gd name="connsiteY10005" fmla="*/ 598420 h 3311526"/>
              <a:gd name="connsiteX10006" fmla="*/ 7810241 w 12191989"/>
              <a:gd name="connsiteY10006" fmla="*/ 598023 h 3311526"/>
              <a:gd name="connsiteX10007" fmla="*/ 7811829 w 12191989"/>
              <a:gd name="connsiteY10007" fmla="*/ 597229 h 3311526"/>
              <a:gd name="connsiteX10008" fmla="*/ 7815797 w 12191989"/>
              <a:gd name="connsiteY10008" fmla="*/ 597229 h 3311526"/>
              <a:gd name="connsiteX10009" fmla="*/ 7819766 w 12191989"/>
              <a:gd name="connsiteY10009" fmla="*/ 598023 h 3311526"/>
              <a:gd name="connsiteX10010" fmla="*/ 7822544 w 12191989"/>
              <a:gd name="connsiteY10010" fmla="*/ 598023 h 3311526"/>
              <a:gd name="connsiteX10011" fmla="*/ 7824528 w 12191989"/>
              <a:gd name="connsiteY10011" fmla="*/ 597229 h 3311526"/>
              <a:gd name="connsiteX10012" fmla="*/ 7827306 w 12191989"/>
              <a:gd name="connsiteY10012" fmla="*/ 596436 h 3311526"/>
              <a:gd name="connsiteX10013" fmla="*/ 7830084 w 12191989"/>
              <a:gd name="connsiteY10013" fmla="*/ 595245 h 3311526"/>
              <a:gd name="connsiteX10014" fmla="*/ 7831672 w 12191989"/>
              <a:gd name="connsiteY10014" fmla="*/ 600404 h 3311526"/>
              <a:gd name="connsiteX10015" fmla="*/ 7832862 w 12191989"/>
              <a:gd name="connsiteY10015" fmla="*/ 605563 h 3311526"/>
              <a:gd name="connsiteX10016" fmla="*/ 7835244 w 12191989"/>
              <a:gd name="connsiteY10016" fmla="*/ 614293 h 3311526"/>
              <a:gd name="connsiteX10017" fmla="*/ 7837625 w 12191989"/>
              <a:gd name="connsiteY10017" fmla="*/ 629372 h 3311526"/>
              <a:gd name="connsiteX10018" fmla="*/ 7838419 w 12191989"/>
              <a:gd name="connsiteY10018" fmla="*/ 636118 h 3311526"/>
              <a:gd name="connsiteX10019" fmla="*/ 7839609 w 12191989"/>
              <a:gd name="connsiteY10019" fmla="*/ 638896 h 3311526"/>
              <a:gd name="connsiteX10020" fmla="*/ 7841197 w 12191989"/>
              <a:gd name="connsiteY10020" fmla="*/ 641674 h 3311526"/>
              <a:gd name="connsiteX10021" fmla="*/ 7842784 w 12191989"/>
              <a:gd name="connsiteY10021" fmla="*/ 644452 h 3311526"/>
              <a:gd name="connsiteX10022" fmla="*/ 7844768 w 12191989"/>
              <a:gd name="connsiteY10022" fmla="*/ 647230 h 3311526"/>
              <a:gd name="connsiteX10023" fmla="*/ 7847150 w 12191989"/>
              <a:gd name="connsiteY10023" fmla="*/ 649611 h 3311526"/>
              <a:gd name="connsiteX10024" fmla="*/ 7850324 w 12191989"/>
              <a:gd name="connsiteY10024" fmla="*/ 651991 h 3311526"/>
              <a:gd name="connsiteX10025" fmla="*/ 7856277 w 12191989"/>
              <a:gd name="connsiteY10025" fmla="*/ 642864 h 3311526"/>
              <a:gd name="connsiteX10026" fmla="*/ 7863024 w 12191989"/>
              <a:gd name="connsiteY10026" fmla="*/ 633737 h 3311526"/>
              <a:gd name="connsiteX10027" fmla="*/ 7869374 w 12191989"/>
              <a:gd name="connsiteY10027" fmla="*/ 626198 h 3311526"/>
              <a:gd name="connsiteX10028" fmla="*/ 7872549 w 12191989"/>
              <a:gd name="connsiteY10028" fmla="*/ 622626 h 3311526"/>
              <a:gd name="connsiteX10029" fmla="*/ 7876120 w 12191989"/>
              <a:gd name="connsiteY10029" fmla="*/ 619848 h 3311526"/>
              <a:gd name="connsiteX10030" fmla="*/ 7879692 w 12191989"/>
              <a:gd name="connsiteY10030" fmla="*/ 617864 h 3311526"/>
              <a:gd name="connsiteX10031" fmla="*/ 7883264 w 12191989"/>
              <a:gd name="connsiteY10031" fmla="*/ 615483 h 3311526"/>
              <a:gd name="connsiteX10032" fmla="*/ 7886836 w 12191989"/>
              <a:gd name="connsiteY10032" fmla="*/ 614690 h 3311526"/>
              <a:gd name="connsiteX10033" fmla="*/ 7890407 w 12191989"/>
              <a:gd name="connsiteY10033" fmla="*/ 614690 h 3311526"/>
              <a:gd name="connsiteX10034" fmla="*/ 7894376 w 12191989"/>
              <a:gd name="connsiteY10034" fmla="*/ 615087 h 3311526"/>
              <a:gd name="connsiteX10035" fmla="*/ 7898345 w 12191989"/>
              <a:gd name="connsiteY10035" fmla="*/ 617071 h 3311526"/>
              <a:gd name="connsiteX10036" fmla="*/ 7902710 w 12191989"/>
              <a:gd name="connsiteY10036" fmla="*/ 619848 h 3311526"/>
              <a:gd name="connsiteX10037" fmla="*/ 7906679 w 12191989"/>
              <a:gd name="connsiteY10037" fmla="*/ 623420 h 3311526"/>
              <a:gd name="connsiteX10038" fmla="*/ 7904694 w 12191989"/>
              <a:gd name="connsiteY10038" fmla="*/ 626991 h 3311526"/>
              <a:gd name="connsiteX10039" fmla="*/ 7902710 w 12191989"/>
              <a:gd name="connsiteY10039" fmla="*/ 629372 h 3311526"/>
              <a:gd name="connsiteX10040" fmla="*/ 7899932 w 12191989"/>
              <a:gd name="connsiteY10040" fmla="*/ 631753 h 3311526"/>
              <a:gd name="connsiteX10041" fmla="*/ 7897551 w 12191989"/>
              <a:gd name="connsiteY10041" fmla="*/ 633341 h 3311526"/>
              <a:gd name="connsiteX10042" fmla="*/ 7892392 w 12191989"/>
              <a:gd name="connsiteY10042" fmla="*/ 635325 h 3311526"/>
              <a:gd name="connsiteX10043" fmla="*/ 7886836 w 12191989"/>
              <a:gd name="connsiteY10043" fmla="*/ 637309 h 3311526"/>
              <a:gd name="connsiteX10044" fmla="*/ 7884455 w 12191989"/>
              <a:gd name="connsiteY10044" fmla="*/ 638499 h 3311526"/>
              <a:gd name="connsiteX10045" fmla="*/ 7881676 w 12191989"/>
              <a:gd name="connsiteY10045" fmla="*/ 639690 h 3311526"/>
              <a:gd name="connsiteX10046" fmla="*/ 7879692 w 12191989"/>
              <a:gd name="connsiteY10046" fmla="*/ 641674 h 3311526"/>
              <a:gd name="connsiteX10047" fmla="*/ 7878105 w 12191989"/>
              <a:gd name="connsiteY10047" fmla="*/ 644055 h 3311526"/>
              <a:gd name="connsiteX10048" fmla="*/ 7876517 w 12191989"/>
              <a:gd name="connsiteY10048" fmla="*/ 647230 h 3311526"/>
              <a:gd name="connsiteX10049" fmla="*/ 7875724 w 12191989"/>
              <a:gd name="connsiteY10049" fmla="*/ 650801 h 3311526"/>
              <a:gd name="connsiteX10050" fmla="*/ 7875724 w 12191989"/>
              <a:gd name="connsiteY10050" fmla="*/ 655563 h 3311526"/>
              <a:gd name="connsiteX10051" fmla="*/ 7875724 w 12191989"/>
              <a:gd name="connsiteY10051" fmla="*/ 661118 h 3311526"/>
              <a:gd name="connsiteX10052" fmla="*/ 7878105 w 12191989"/>
              <a:gd name="connsiteY10052" fmla="*/ 660722 h 3311526"/>
              <a:gd name="connsiteX10053" fmla="*/ 7880883 w 12191989"/>
              <a:gd name="connsiteY10053" fmla="*/ 661118 h 3311526"/>
              <a:gd name="connsiteX10054" fmla="*/ 7882867 w 12191989"/>
              <a:gd name="connsiteY10054" fmla="*/ 661912 h 3311526"/>
              <a:gd name="connsiteX10055" fmla="*/ 7884851 w 12191989"/>
              <a:gd name="connsiteY10055" fmla="*/ 663499 h 3311526"/>
              <a:gd name="connsiteX10056" fmla="*/ 7886836 w 12191989"/>
              <a:gd name="connsiteY10056" fmla="*/ 664690 h 3311526"/>
              <a:gd name="connsiteX10057" fmla="*/ 7888423 w 12191989"/>
              <a:gd name="connsiteY10057" fmla="*/ 667071 h 3311526"/>
              <a:gd name="connsiteX10058" fmla="*/ 7891201 w 12191989"/>
              <a:gd name="connsiteY10058" fmla="*/ 671436 h 3311526"/>
              <a:gd name="connsiteX10059" fmla="*/ 7896360 w 12191989"/>
              <a:gd name="connsiteY10059" fmla="*/ 680563 h 3311526"/>
              <a:gd name="connsiteX10060" fmla="*/ 7898345 w 12191989"/>
              <a:gd name="connsiteY10060" fmla="*/ 683738 h 3311526"/>
              <a:gd name="connsiteX10061" fmla="*/ 7899535 w 12191989"/>
              <a:gd name="connsiteY10061" fmla="*/ 684134 h 3311526"/>
              <a:gd name="connsiteX10062" fmla="*/ 7901123 w 12191989"/>
              <a:gd name="connsiteY10062" fmla="*/ 684531 h 3311526"/>
              <a:gd name="connsiteX10063" fmla="*/ 7909457 w 12191989"/>
              <a:gd name="connsiteY10063" fmla="*/ 676198 h 3311526"/>
              <a:gd name="connsiteX10064" fmla="*/ 7916600 w 12191989"/>
              <a:gd name="connsiteY10064" fmla="*/ 669452 h 3311526"/>
              <a:gd name="connsiteX10065" fmla="*/ 7922950 w 12191989"/>
              <a:gd name="connsiteY10065" fmla="*/ 664293 h 3311526"/>
              <a:gd name="connsiteX10066" fmla="*/ 7928506 w 12191989"/>
              <a:gd name="connsiteY10066" fmla="*/ 659134 h 3311526"/>
              <a:gd name="connsiteX10067" fmla="*/ 7930490 w 12191989"/>
              <a:gd name="connsiteY10067" fmla="*/ 656357 h 3311526"/>
              <a:gd name="connsiteX10068" fmla="*/ 7932872 w 12191989"/>
              <a:gd name="connsiteY10068" fmla="*/ 653182 h 3311526"/>
              <a:gd name="connsiteX10069" fmla="*/ 7935650 w 12191989"/>
              <a:gd name="connsiteY10069" fmla="*/ 649611 h 3311526"/>
              <a:gd name="connsiteX10070" fmla="*/ 7937634 w 12191989"/>
              <a:gd name="connsiteY10070" fmla="*/ 645642 h 3311526"/>
              <a:gd name="connsiteX10071" fmla="*/ 7940015 w 12191989"/>
              <a:gd name="connsiteY10071" fmla="*/ 640483 h 3311526"/>
              <a:gd name="connsiteX10072" fmla="*/ 7941999 w 12191989"/>
              <a:gd name="connsiteY10072" fmla="*/ 634928 h 3311526"/>
              <a:gd name="connsiteX10073" fmla="*/ 7947159 w 12191989"/>
              <a:gd name="connsiteY10073" fmla="*/ 620245 h 3311526"/>
              <a:gd name="connsiteX10074" fmla="*/ 7950334 w 12191989"/>
              <a:gd name="connsiteY10074" fmla="*/ 623817 h 3311526"/>
              <a:gd name="connsiteX10075" fmla="*/ 7953905 w 12191989"/>
              <a:gd name="connsiteY10075" fmla="*/ 626991 h 3311526"/>
              <a:gd name="connsiteX10076" fmla="*/ 7956683 w 12191989"/>
              <a:gd name="connsiteY10076" fmla="*/ 629372 h 3311526"/>
              <a:gd name="connsiteX10077" fmla="*/ 7960255 w 12191989"/>
              <a:gd name="connsiteY10077" fmla="*/ 630563 h 3311526"/>
              <a:gd name="connsiteX10078" fmla="*/ 7963827 w 12191989"/>
              <a:gd name="connsiteY10078" fmla="*/ 631356 h 3311526"/>
              <a:gd name="connsiteX10079" fmla="*/ 7967399 w 12191989"/>
              <a:gd name="connsiteY10079" fmla="*/ 631356 h 3311526"/>
              <a:gd name="connsiteX10080" fmla="*/ 7970970 w 12191989"/>
              <a:gd name="connsiteY10080" fmla="*/ 630960 h 3311526"/>
              <a:gd name="connsiteX10081" fmla="*/ 7974145 w 12191989"/>
              <a:gd name="connsiteY10081" fmla="*/ 630563 h 3311526"/>
              <a:gd name="connsiteX10082" fmla="*/ 7977717 w 12191989"/>
              <a:gd name="connsiteY10082" fmla="*/ 628976 h 3311526"/>
              <a:gd name="connsiteX10083" fmla="*/ 7981289 w 12191989"/>
              <a:gd name="connsiteY10083" fmla="*/ 627388 h 3311526"/>
              <a:gd name="connsiteX10084" fmla="*/ 7988432 w 12191989"/>
              <a:gd name="connsiteY10084" fmla="*/ 623420 h 3311526"/>
              <a:gd name="connsiteX10085" fmla="*/ 8002322 w 12191989"/>
              <a:gd name="connsiteY10085" fmla="*/ 613102 h 3311526"/>
              <a:gd name="connsiteX10086" fmla="*/ 8009466 w 12191989"/>
              <a:gd name="connsiteY10086" fmla="*/ 608737 h 3311526"/>
              <a:gd name="connsiteX10087" fmla="*/ 8016609 w 12191989"/>
              <a:gd name="connsiteY10087" fmla="*/ 605166 h 3311526"/>
              <a:gd name="connsiteX10088" fmla="*/ 8020181 w 12191989"/>
              <a:gd name="connsiteY10088" fmla="*/ 603579 h 3311526"/>
              <a:gd name="connsiteX10089" fmla="*/ 8023356 w 12191989"/>
              <a:gd name="connsiteY10089" fmla="*/ 602388 h 3311526"/>
              <a:gd name="connsiteX10090" fmla="*/ 8026928 w 12191989"/>
              <a:gd name="connsiteY10090" fmla="*/ 602388 h 3311526"/>
              <a:gd name="connsiteX10091" fmla="*/ 8030500 w 12191989"/>
              <a:gd name="connsiteY10091" fmla="*/ 602388 h 3311526"/>
              <a:gd name="connsiteX10092" fmla="*/ 8034071 w 12191989"/>
              <a:gd name="connsiteY10092" fmla="*/ 602785 h 3311526"/>
              <a:gd name="connsiteX10093" fmla="*/ 8037643 w 12191989"/>
              <a:gd name="connsiteY10093" fmla="*/ 604372 h 3311526"/>
              <a:gd name="connsiteX10094" fmla="*/ 8040421 w 12191989"/>
              <a:gd name="connsiteY10094" fmla="*/ 606356 h 3311526"/>
              <a:gd name="connsiteX10095" fmla="*/ 8043993 w 12191989"/>
              <a:gd name="connsiteY10095" fmla="*/ 609531 h 3311526"/>
              <a:gd name="connsiteX10096" fmla="*/ 8047168 w 12191989"/>
              <a:gd name="connsiteY10096" fmla="*/ 613102 h 3311526"/>
              <a:gd name="connsiteX10097" fmla="*/ 8050740 w 12191989"/>
              <a:gd name="connsiteY10097" fmla="*/ 618261 h 3311526"/>
              <a:gd name="connsiteX10098" fmla="*/ 8053914 w 12191989"/>
              <a:gd name="connsiteY10098" fmla="*/ 623817 h 3311526"/>
              <a:gd name="connsiteX10099" fmla="*/ 8057089 w 12191989"/>
              <a:gd name="connsiteY10099" fmla="*/ 630563 h 3311526"/>
              <a:gd name="connsiteX10100" fmla="*/ 8057883 w 12191989"/>
              <a:gd name="connsiteY10100" fmla="*/ 624214 h 3311526"/>
              <a:gd name="connsiteX10101" fmla="*/ 8058677 w 12191989"/>
              <a:gd name="connsiteY10101" fmla="*/ 619055 h 3311526"/>
              <a:gd name="connsiteX10102" fmla="*/ 8060264 w 12191989"/>
              <a:gd name="connsiteY10102" fmla="*/ 614690 h 3311526"/>
              <a:gd name="connsiteX10103" fmla="*/ 8061852 w 12191989"/>
              <a:gd name="connsiteY10103" fmla="*/ 611118 h 3311526"/>
              <a:gd name="connsiteX10104" fmla="*/ 8063836 w 12191989"/>
              <a:gd name="connsiteY10104" fmla="*/ 608737 h 3311526"/>
              <a:gd name="connsiteX10105" fmla="*/ 8066217 w 12191989"/>
              <a:gd name="connsiteY10105" fmla="*/ 606356 h 3311526"/>
              <a:gd name="connsiteX10106" fmla="*/ 8069392 w 12191989"/>
              <a:gd name="connsiteY10106" fmla="*/ 605563 h 3311526"/>
              <a:gd name="connsiteX10107" fmla="*/ 8072567 w 12191989"/>
              <a:gd name="connsiteY10107" fmla="*/ 604372 h 3311526"/>
              <a:gd name="connsiteX10108" fmla="*/ 8075345 w 12191989"/>
              <a:gd name="connsiteY10108" fmla="*/ 607944 h 3311526"/>
              <a:gd name="connsiteX10109" fmla="*/ 8077726 w 12191989"/>
              <a:gd name="connsiteY10109" fmla="*/ 611515 h 3311526"/>
              <a:gd name="connsiteX10110" fmla="*/ 8078917 w 12191989"/>
              <a:gd name="connsiteY10110" fmla="*/ 616277 h 3311526"/>
              <a:gd name="connsiteX10111" fmla="*/ 8080107 w 12191989"/>
              <a:gd name="connsiteY10111" fmla="*/ 621436 h 3311526"/>
              <a:gd name="connsiteX10112" fmla="*/ 8080504 w 12191989"/>
              <a:gd name="connsiteY10112" fmla="*/ 626198 h 3311526"/>
              <a:gd name="connsiteX10113" fmla="*/ 8081298 w 12191989"/>
              <a:gd name="connsiteY10113" fmla="*/ 631356 h 3311526"/>
              <a:gd name="connsiteX10114" fmla="*/ 8081298 w 12191989"/>
              <a:gd name="connsiteY10114" fmla="*/ 641674 h 3311526"/>
              <a:gd name="connsiteX10115" fmla="*/ 8081695 w 12191989"/>
              <a:gd name="connsiteY10115" fmla="*/ 650801 h 3311526"/>
              <a:gd name="connsiteX10116" fmla="*/ 8082092 w 12191989"/>
              <a:gd name="connsiteY10116" fmla="*/ 654372 h 3311526"/>
              <a:gd name="connsiteX10117" fmla="*/ 8083282 w 12191989"/>
              <a:gd name="connsiteY10117" fmla="*/ 657150 h 3311526"/>
              <a:gd name="connsiteX10118" fmla="*/ 8084473 w 12191989"/>
              <a:gd name="connsiteY10118" fmla="*/ 659928 h 3311526"/>
              <a:gd name="connsiteX10119" fmla="*/ 8086854 w 12191989"/>
              <a:gd name="connsiteY10119" fmla="*/ 661118 h 3311526"/>
              <a:gd name="connsiteX10120" fmla="*/ 8088045 w 12191989"/>
              <a:gd name="connsiteY10120" fmla="*/ 661912 h 3311526"/>
              <a:gd name="connsiteX10121" fmla="*/ 8089235 w 12191989"/>
              <a:gd name="connsiteY10121" fmla="*/ 661912 h 3311526"/>
              <a:gd name="connsiteX10122" fmla="*/ 8093204 w 12191989"/>
              <a:gd name="connsiteY10122" fmla="*/ 661118 h 3311526"/>
              <a:gd name="connsiteX10123" fmla="*/ 8094791 w 12191989"/>
              <a:gd name="connsiteY10123" fmla="*/ 658738 h 3311526"/>
              <a:gd name="connsiteX10124" fmla="*/ 8095982 w 12191989"/>
              <a:gd name="connsiteY10124" fmla="*/ 655563 h 3311526"/>
              <a:gd name="connsiteX10125" fmla="*/ 8096379 w 12191989"/>
              <a:gd name="connsiteY10125" fmla="*/ 652785 h 3311526"/>
              <a:gd name="connsiteX10126" fmla="*/ 8096379 w 12191989"/>
              <a:gd name="connsiteY10126" fmla="*/ 649611 h 3311526"/>
              <a:gd name="connsiteX10127" fmla="*/ 8095188 w 12191989"/>
              <a:gd name="connsiteY10127" fmla="*/ 643658 h 3311526"/>
              <a:gd name="connsiteX10128" fmla="*/ 8093601 w 12191989"/>
              <a:gd name="connsiteY10128" fmla="*/ 637309 h 3311526"/>
              <a:gd name="connsiteX10129" fmla="*/ 8092807 w 12191989"/>
              <a:gd name="connsiteY10129" fmla="*/ 631356 h 3311526"/>
              <a:gd name="connsiteX10130" fmla="*/ 8092410 w 12191989"/>
              <a:gd name="connsiteY10130" fmla="*/ 628182 h 3311526"/>
              <a:gd name="connsiteX10131" fmla="*/ 8092410 w 12191989"/>
              <a:gd name="connsiteY10131" fmla="*/ 625404 h 3311526"/>
              <a:gd name="connsiteX10132" fmla="*/ 8092807 w 12191989"/>
              <a:gd name="connsiteY10132" fmla="*/ 622229 h 3311526"/>
              <a:gd name="connsiteX10133" fmla="*/ 8093601 w 12191989"/>
              <a:gd name="connsiteY10133" fmla="*/ 619848 h 3311526"/>
              <a:gd name="connsiteX10134" fmla="*/ 8095982 w 12191989"/>
              <a:gd name="connsiteY10134" fmla="*/ 616674 h 3311526"/>
              <a:gd name="connsiteX10135" fmla="*/ 8098363 w 12191989"/>
              <a:gd name="connsiteY10135" fmla="*/ 613499 h 3311526"/>
              <a:gd name="connsiteX10136" fmla="*/ 8102332 w 12191989"/>
              <a:gd name="connsiteY10136" fmla="*/ 613499 h 3311526"/>
              <a:gd name="connsiteX10137" fmla="*/ 8107094 w 12191989"/>
              <a:gd name="connsiteY10137" fmla="*/ 613499 h 3311526"/>
              <a:gd name="connsiteX10138" fmla="*/ 8115031 w 12191989"/>
              <a:gd name="connsiteY10138" fmla="*/ 615087 h 3311526"/>
              <a:gd name="connsiteX10139" fmla="*/ 8123365 w 12191989"/>
              <a:gd name="connsiteY10139" fmla="*/ 616674 h 3311526"/>
              <a:gd name="connsiteX10140" fmla="*/ 8126937 w 12191989"/>
              <a:gd name="connsiteY10140" fmla="*/ 617071 h 3311526"/>
              <a:gd name="connsiteX10141" fmla="*/ 8130906 w 12191989"/>
              <a:gd name="connsiteY10141" fmla="*/ 617864 h 3311526"/>
              <a:gd name="connsiteX10142" fmla="*/ 8134477 w 12191989"/>
              <a:gd name="connsiteY10142" fmla="*/ 617071 h 3311526"/>
              <a:gd name="connsiteX10143" fmla="*/ 8138049 w 12191989"/>
              <a:gd name="connsiteY10143" fmla="*/ 616674 h 3311526"/>
              <a:gd name="connsiteX10144" fmla="*/ 8140827 w 12191989"/>
              <a:gd name="connsiteY10144" fmla="*/ 615087 h 3311526"/>
              <a:gd name="connsiteX10145" fmla="*/ 8144399 w 12191989"/>
              <a:gd name="connsiteY10145" fmla="*/ 612706 h 3311526"/>
              <a:gd name="connsiteX10146" fmla="*/ 8147971 w 12191989"/>
              <a:gd name="connsiteY10146" fmla="*/ 609134 h 3311526"/>
              <a:gd name="connsiteX10147" fmla="*/ 8151146 w 12191989"/>
              <a:gd name="connsiteY10147" fmla="*/ 605166 h 3311526"/>
              <a:gd name="connsiteX10148" fmla="*/ 8154717 w 12191989"/>
              <a:gd name="connsiteY10148" fmla="*/ 598817 h 3311526"/>
              <a:gd name="connsiteX10149" fmla="*/ 8157892 w 12191989"/>
              <a:gd name="connsiteY10149" fmla="*/ 591674 h 3311526"/>
              <a:gd name="connsiteX10150" fmla="*/ 8160670 w 12191989"/>
              <a:gd name="connsiteY10150" fmla="*/ 594848 h 3311526"/>
              <a:gd name="connsiteX10151" fmla="*/ 8162258 w 12191989"/>
              <a:gd name="connsiteY10151" fmla="*/ 598023 h 3311526"/>
              <a:gd name="connsiteX10152" fmla="*/ 8163845 w 12191989"/>
              <a:gd name="connsiteY10152" fmla="*/ 600404 h 3311526"/>
              <a:gd name="connsiteX10153" fmla="*/ 8163845 w 12191989"/>
              <a:gd name="connsiteY10153" fmla="*/ 602785 h 3311526"/>
              <a:gd name="connsiteX10154" fmla="*/ 8163845 w 12191989"/>
              <a:gd name="connsiteY10154" fmla="*/ 605563 h 3311526"/>
              <a:gd name="connsiteX10155" fmla="*/ 8162655 w 12191989"/>
              <a:gd name="connsiteY10155" fmla="*/ 607944 h 3311526"/>
              <a:gd name="connsiteX10156" fmla="*/ 8160273 w 12191989"/>
              <a:gd name="connsiteY10156" fmla="*/ 613102 h 3311526"/>
              <a:gd name="connsiteX10157" fmla="*/ 8157098 w 12191989"/>
              <a:gd name="connsiteY10157" fmla="*/ 617864 h 3311526"/>
              <a:gd name="connsiteX10158" fmla="*/ 8156305 w 12191989"/>
              <a:gd name="connsiteY10158" fmla="*/ 620245 h 3311526"/>
              <a:gd name="connsiteX10159" fmla="*/ 8155114 w 12191989"/>
              <a:gd name="connsiteY10159" fmla="*/ 622626 h 3311526"/>
              <a:gd name="connsiteX10160" fmla="*/ 8154717 w 12191989"/>
              <a:gd name="connsiteY10160" fmla="*/ 625404 h 3311526"/>
              <a:gd name="connsiteX10161" fmla="*/ 8154717 w 12191989"/>
              <a:gd name="connsiteY10161" fmla="*/ 627785 h 3311526"/>
              <a:gd name="connsiteX10162" fmla="*/ 8155114 w 12191989"/>
              <a:gd name="connsiteY10162" fmla="*/ 630563 h 3311526"/>
              <a:gd name="connsiteX10163" fmla="*/ 8156702 w 12191989"/>
              <a:gd name="connsiteY10163" fmla="*/ 633341 h 3311526"/>
              <a:gd name="connsiteX10164" fmla="*/ 8163845 w 12191989"/>
              <a:gd name="connsiteY10164" fmla="*/ 634928 h 3311526"/>
              <a:gd name="connsiteX10165" fmla="*/ 8171782 w 12191989"/>
              <a:gd name="connsiteY10165" fmla="*/ 636515 h 3311526"/>
              <a:gd name="connsiteX10166" fmla="*/ 8180116 w 12191989"/>
              <a:gd name="connsiteY10166" fmla="*/ 638103 h 3311526"/>
              <a:gd name="connsiteX10167" fmla="*/ 8184085 w 12191989"/>
              <a:gd name="connsiteY10167" fmla="*/ 638103 h 3311526"/>
              <a:gd name="connsiteX10168" fmla="*/ 8188054 w 12191989"/>
              <a:gd name="connsiteY10168" fmla="*/ 637309 h 3311526"/>
              <a:gd name="connsiteX10169" fmla="*/ 8191625 w 12191989"/>
              <a:gd name="connsiteY10169" fmla="*/ 636515 h 3311526"/>
              <a:gd name="connsiteX10170" fmla="*/ 8195594 w 12191989"/>
              <a:gd name="connsiteY10170" fmla="*/ 634928 h 3311526"/>
              <a:gd name="connsiteX10171" fmla="*/ 8198769 w 12191989"/>
              <a:gd name="connsiteY10171" fmla="*/ 632547 h 3311526"/>
              <a:gd name="connsiteX10172" fmla="*/ 8202341 w 12191989"/>
              <a:gd name="connsiteY10172" fmla="*/ 628976 h 3311526"/>
              <a:gd name="connsiteX10173" fmla="*/ 8205516 w 12191989"/>
              <a:gd name="connsiteY10173" fmla="*/ 624610 h 3311526"/>
              <a:gd name="connsiteX10174" fmla="*/ 8207897 w 12191989"/>
              <a:gd name="connsiteY10174" fmla="*/ 619055 h 3311526"/>
              <a:gd name="connsiteX10175" fmla="*/ 8210675 w 12191989"/>
              <a:gd name="connsiteY10175" fmla="*/ 612706 h 3311526"/>
              <a:gd name="connsiteX10176" fmla="*/ 8212659 w 12191989"/>
              <a:gd name="connsiteY10176" fmla="*/ 604372 h 3311526"/>
              <a:gd name="connsiteX10177" fmla="*/ 8218612 w 12191989"/>
              <a:gd name="connsiteY10177" fmla="*/ 607150 h 3311526"/>
              <a:gd name="connsiteX10178" fmla="*/ 8224168 w 12191989"/>
              <a:gd name="connsiteY10178" fmla="*/ 609928 h 3311526"/>
              <a:gd name="connsiteX10179" fmla="*/ 8230121 w 12191989"/>
              <a:gd name="connsiteY10179" fmla="*/ 613102 h 3311526"/>
              <a:gd name="connsiteX10180" fmla="*/ 8233296 w 12191989"/>
              <a:gd name="connsiteY10180" fmla="*/ 614690 h 3311526"/>
              <a:gd name="connsiteX10181" fmla="*/ 8236471 w 12191989"/>
              <a:gd name="connsiteY10181" fmla="*/ 615483 h 3311526"/>
              <a:gd name="connsiteX10182" fmla="*/ 8238852 w 12191989"/>
              <a:gd name="connsiteY10182" fmla="*/ 616277 h 3311526"/>
              <a:gd name="connsiteX10183" fmla="*/ 8242027 w 12191989"/>
              <a:gd name="connsiteY10183" fmla="*/ 616277 h 3311526"/>
              <a:gd name="connsiteX10184" fmla="*/ 8244805 w 12191989"/>
              <a:gd name="connsiteY10184" fmla="*/ 615483 h 3311526"/>
              <a:gd name="connsiteX10185" fmla="*/ 8247980 w 12191989"/>
              <a:gd name="connsiteY10185" fmla="*/ 614690 h 3311526"/>
              <a:gd name="connsiteX10186" fmla="*/ 8251155 w 12191989"/>
              <a:gd name="connsiteY10186" fmla="*/ 612706 h 3311526"/>
              <a:gd name="connsiteX10187" fmla="*/ 8253933 w 12191989"/>
              <a:gd name="connsiteY10187" fmla="*/ 609928 h 3311526"/>
              <a:gd name="connsiteX10188" fmla="*/ 8257108 w 12191989"/>
              <a:gd name="connsiteY10188" fmla="*/ 606356 h 3311526"/>
              <a:gd name="connsiteX10189" fmla="*/ 8260679 w 12191989"/>
              <a:gd name="connsiteY10189" fmla="*/ 601991 h 3311526"/>
              <a:gd name="connsiteX10190" fmla="*/ 8263061 w 12191989"/>
              <a:gd name="connsiteY10190" fmla="*/ 607944 h 3311526"/>
              <a:gd name="connsiteX10191" fmla="*/ 8264648 w 12191989"/>
              <a:gd name="connsiteY10191" fmla="*/ 614293 h 3311526"/>
              <a:gd name="connsiteX10192" fmla="*/ 8267426 w 12191989"/>
              <a:gd name="connsiteY10192" fmla="*/ 626991 h 3311526"/>
              <a:gd name="connsiteX10193" fmla="*/ 8268220 w 12191989"/>
              <a:gd name="connsiteY10193" fmla="*/ 632944 h 3311526"/>
              <a:gd name="connsiteX10194" fmla="*/ 8270204 w 12191989"/>
              <a:gd name="connsiteY10194" fmla="*/ 638896 h 3311526"/>
              <a:gd name="connsiteX10195" fmla="*/ 8273379 w 12191989"/>
              <a:gd name="connsiteY10195" fmla="*/ 645245 h 3311526"/>
              <a:gd name="connsiteX10196" fmla="*/ 8274966 w 12191989"/>
              <a:gd name="connsiteY10196" fmla="*/ 648023 h 3311526"/>
              <a:gd name="connsiteX10197" fmla="*/ 8277348 w 12191989"/>
              <a:gd name="connsiteY10197" fmla="*/ 651595 h 3311526"/>
              <a:gd name="connsiteX10198" fmla="*/ 8280126 w 12191989"/>
              <a:gd name="connsiteY10198" fmla="*/ 645245 h 3311526"/>
              <a:gd name="connsiteX10199" fmla="*/ 8282507 w 12191989"/>
              <a:gd name="connsiteY10199" fmla="*/ 640483 h 3311526"/>
              <a:gd name="connsiteX10200" fmla="*/ 8284491 w 12191989"/>
              <a:gd name="connsiteY10200" fmla="*/ 637309 h 3311526"/>
              <a:gd name="connsiteX10201" fmla="*/ 8286078 w 12191989"/>
              <a:gd name="connsiteY10201" fmla="*/ 636912 h 3311526"/>
              <a:gd name="connsiteX10202" fmla="*/ 8287269 w 12191989"/>
              <a:gd name="connsiteY10202" fmla="*/ 636515 h 3311526"/>
              <a:gd name="connsiteX10203" fmla="*/ 8289650 w 12191989"/>
              <a:gd name="connsiteY10203" fmla="*/ 636515 h 3311526"/>
              <a:gd name="connsiteX10204" fmla="*/ 8291635 w 12191989"/>
              <a:gd name="connsiteY10204" fmla="*/ 637309 h 3311526"/>
              <a:gd name="connsiteX10205" fmla="*/ 8293619 w 12191989"/>
              <a:gd name="connsiteY10205" fmla="*/ 639690 h 3311526"/>
              <a:gd name="connsiteX10206" fmla="*/ 8296397 w 12191989"/>
              <a:gd name="connsiteY10206" fmla="*/ 642071 h 3311526"/>
              <a:gd name="connsiteX10207" fmla="*/ 8300762 w 12191989"/>
              <a:gd name="connsiteY10207" fmla="*/ 646436 h 3311526"/>
              <a:gd name="connsiteX10208" fmla="*/ 8302747 w 12191989"/>
              <a:gd name="connsiteY10208" fmla="*/ 648817 h 3311526"/>
              <a:gd name="connsiteX10209" fmla="*/ 8305525 w 12191989"/>
              <a:gd name="connsiteY10209" fmla="*/ 649611 h 3311526"/>
              <a:gd name="connsiteX10210" fmla="*/ 8307509 w 12191989"/>
              <a:gd name="connsiteY10210" fmla="*/ 649611 h 3311526"/>
              <a:gd name="connsiteX10211" fmla="*/ 8308303 w 12191989"/>
              <a:gd name="connsiteY10211" fmla="*/ 649611 h 3311526"/>
              <a:gd name="connsiteX10212" fmla="*/ 8309890 w 12191989"/>
              <a:gd name="connsiteY10212" fmla="*/ 648817 h 3311526"/>
              <a:gd name="connsiteX10213" fmla="*/ 8311874 w 12191989"/>
              <a:gd name="connsiteY10213" fmla="*/ 646039 h 3311526"/>
              <a:gd name="connsiteX10214" fmla="*/ 8314653 w 12191989"/>
              <a:gd name="connsiteY10214" fmla="*/ 641674 h 3311526"/>
              <a:gd name="connsiteX10215" fmla="*/ 8313859 w 12191989"/>
              <a:gd name="connsiteY10215" fmla="*/ 634531 h 3311526"/>
              <a:gd name="connsiteX10216" fmla="*/ 8314653 w 12191989"/>
              <a:gd name="connsiteY10216" fmla="*/ 627785 h 3311526"/>
              <a:gd name="connsiteX10217" fmla="*/ 8315446 w 12191989"/>
              <a:gd name="connsiteY10217" fmla="*/ 620642 h 3311526"/>
              <a:gd name="connsiteX10218" fmla="*/ 8316637 w 12191989"/>
              <a:gd name="connsiteY10218" fmla="*/ 614293 h 3311526"/>
              <a:gd name="connsiteX10219" fmla="*/ 8320209 w 12191989"/>
              <a:gd name="connsiteY10219" fmla="*/ 600801 h 3311526"/>
              <a:gd name="connsiteX10220" fmla="*/ 8323780 w 12191989"/>
              <a:gd name="connsiteY10220" fmla="*/ 587309 h 3311526"/>
              <a:gd name="connsiteX10221" fmla="*/ 8325765 w 12191989"/>
              <a:gd name="connsiteY10221" fmla="*/ 593261 h 3311526"/>
              <a:gd name="connsiteX10222" fmla="*/ 8326558 w 12191989"/>
              <a:gd name="connsiteY10222" fmla="*/ 598817 h 3311526"/>
              <a:gd name="connsiteX10223" fmla="*/ 8327352 w 12191989"/>
              <a:gd name="connsiteY10223" fmla="*/ 604372 h 3311526"/>
              <a:gd name="connsiteX10224" fmla="*/ 8326558 w 12191989"/>
              <a:gd name="connsiteY10224" fmla="*/ 609928 h 3311526"/>
              <a:gd name="connsiteX10225" fmla="*/ 8326162 w 12191989"/>
              <a:gd name="connsiteY10225" fmla="*/ 615483 h 3311526"/>
              <a:gd name="connsiteX10226" fmla="*/ 8324574 w 12191989"/>
              <a:gd name="connsiteY10226" fmla="*/ 620642 h 3311526"/>
              <a:gd name="connsiteX10227" fmla="*/ 8322193 w 12191989"/>
              <a:gd name="connsiteY10227" fmla="*/ 631753 h 3311526"/>
              <a:gd name="connsiteX10228" fmla="*/ 8319415 w 12191989"/>
              <a:gd name="connsiteY10228" fmla="*/ 642468 h 3311526"/>
              <a:gd name="connsiteX10229" fmla="*/ 8318621 w 12191989"/>
              <a:gd name="connsiteY10229" fmla="*/ 648023 h 3311526"/>
              <a:gd name="connsiteX10230" fmla="*/ 8318621 w 12191989"/>
              <a:gd name="connsiteY10230" fmla="*/ 653579 h 3311526"/>
              <a:gd name="connsiteX10231" fmla="*/ 8318621 w 12191989"/>
              <a:gd name="connsiteY10231" fmla="*/ 659134 h 3311526"/>
              <a:gd name="connsiteX10232" fmla="*/ 8319415 w 12191989"/>
              <a:gd name="connsiteY10232" fmla="*/ 664690 h 3311526"/>
              <a:gd name="connsiteX10233" fmla="*/ 8321399 w 12191989"/>
              <a:gd name="connsiteY10233" fmla="*/ 671039 h 3311526"/>
              <a:gd name="connsiteX10234" fmla="*/ 8324574 w 12191989"/>
              <a:gd name="connsiteY10234" fmla="*/ 676595 h 3311526"/>
              <a:gd name="connsiteX10235" fmla="*/ 8327352 w 12191989"/>
              <a:gd name="connsiteY10235" fmla="*/ 672626 h 3311526"/>
              <a:gd name="connsiteX10236" fmla="*/ 8328146 w 12191989"/>
              <a:gd name="connsiteY10236" fmla="*/ 671039 h 3311526"/>
              <a:gd name="connsiteX10237" fmla="*/ 8329336 w 12191989"/>
              <a:gd name="connsiteY10237" fmla="*/ 669849 h 3311526"/>
              <a:gd name="connsiteX10238" fmla="*/ 8330527 w 12191989"/>
              <a:gd name="connsiteY10238" fmla="*/ 669452 h 3311526"/>
              <a:gd name="connsiteX10239" fmla="*/ 8331718 w 12191989"/>
              <a:gd name="connsiteY10239" fmla="*/ 669055 h 3311526"/>
              <a:gd name="connsiteX10240" fmla="*/ 8333702 w 12191989"/>
              <a:gd name="connsiteY10240" fmla="*/ 669452 h 3311526"/>
              <a:gd name="connsiteX10241" fmla="*/ 8338464 w 12191989"/>
              <a:gd name="connsiteY10241" fmla="*/ 671039 h 3311526"/>
              <a:gd name="connsiteX10242" fmla="*/ 8340845 w 12191989"/>
              <a:gd name="connsiteY10242" fmla="*/ 671833 h 3311526"/>
              <a:gd name="connsiteX10243" fmla="*/ 8342830 w 12191989"/>
              <a:gd name="connsiteY10243" fmla="*/ 671436 h 3311526"/>
              <a:gd name="connsiteX10244" fmla="*/ 8342036 w 12191989"/>
              <a:gd name="connsiteY10244" fmla="*/ 659134 h 3311526"/>
              <a:gd name="connsiteX10245" fmla="*/ 8341242 w 12191989"/>
              <a:gd name="connsiteY10245" fmla="*/ 653182 h 3311526"/>
              <a:gd name="connsiteX10246" fmla="*/ 8341242 w 12191989"/>
              <a:gd name="connsiteY10246" fmla="*/ 647626 h 3311526"/>
              <a:gd name="connsiteX10247" fmla="*/ 8341242 w 12191989"/>
              <a:gd name="connsiteY10247" fmla="*/ 641674 h 3311526"/>
              <a:gd name="connsiteX10248" fmla="*/ 8342830 w 12191989"/>
              <a:gd name="connsiteY10248" fmla="*/ 635325 h 3311526"/>
              <a:gd name="connsiteX10249" fmla="*/ 8344814 w 12191989"/>
              <a:gd name="connsiteY10249" fmla="*/ 629769 h 3311526"/>
              <a:gd name="connsiteX10250" fmla="*/ 8347989 w 12191989"/>
              <a:gd name="connsiteY10250" fmla="*/ 624214 h 3311526"/>
              <a:gd name="connsiteX10251" fmla="*/ 8350370 w 12191989"/>
              <a:gd name="connsiteY10251" fmla="*/ 627785 h 3311526"/>
              <a:gd name="connsiteX10252" fmla="*/ 8351561 w 12191989"/>
              <a:gd name="connsiteY10252" fmla="*/ 631356 h 3311526"/>
              <a:gd name="connsiteX10253" fmla="*/ 8352354 w 12191989"/>
              <a:gd name="connsiteY10253" fmla="*/ 634928 h 3311526"/>
              <a:gd name="connsiteX10254" fmla="*/ 8353148 w 12191989"/>
              <a:gd name="connsiteY10254" fmla="*/ 638499 h 3311526"/>
              <a:gd name="connsiteX10255" fmla="*/ 8353545 w 12191989"/>
              <a:gd name="connsiteY10255" fmla="*/ 645642 h 3311526"/>
              <a:gd name="connsiteX10256" fmla="*/ 8353148 w 12191989"/>
              <a:gd name="connsiteY10256" fmla="*/ 651991 h 3311526"/>
              <a:gd name="connsiteX10257" fmla="*/ 8353148 w 12191989"/>
              <a:gd name="connsiteY10257" fmla="*/ 657944 h 3311526"/>
              <a:gd name="connsiteX10258" fmla="*/ 8353545 w 12191989"/>
              <a:gd name="connsiteY10258" fmla="*/ 660325 h 3311526"/>
              <a:gd name="connsiteX10259" fmla="*/ 8353942 w 12191989"/>
              <a:gd name="connsiteY10259" fmla="*/ 662309 h 3311526"/>
              <a:gd name="connsiteX10260" fmla="*/ 8355132 w 12191989"/>
              <a:gd name="connsiteY10260" fmla="*/ 663896 h 3311526"/>
              <a:gd name="connsiteX10261" fmla="*/ 8356720 w 12191989"/>
              <a:gd name="connsiteY10261" fmla="*/ 665484 h 3311526"/>
              <a:gd name="connsiteX10262" fmla="*/ 8358704 w 12191989"/>
              <a:gd name="connsiteY10262" fmla="*/ 665880 h 3311526"/>
              <a:gd name="connsiteX10263" fmla="*/ 8361482 w 12191989"/>
              <a:gd name="connsiteY10263" fmla="*/ 666277 h 3311526"/>
              <a:gd name="connsiteX10264" fmla="*/ 8363863 w 12191989"/>
              <a:gd name="connsiteY10264" fmla="*/ 662309 h 3311526"/>
              <a:gd name="connsiteX10265" fmla="*/ 8365054 w 12191989"/>
              <a:gd name="connsiteY10265" fmla="*/ 658341 h 3311526"/>
              <a:gd name="connsiteX10266" fmla="*/ 8366641 w 12191989"/>
              <a:gd name="connsiteY10266" fmla="*/ 654372 h 3311526"/>
              <a:gd name="connsiteX10267" fmla="*/ 8367832 w 12191989"/>
              <a:gd name="connsiteY10267" fmla="*/ 650007 h 3311526"/>
              <a:gd name="connsiteX10268" fmla="*/ 8368626 w 12191989"/>
              <a:gd name="connsiteY10268" fmla="*/ 641674 h 3311526"/>
              <a:gd name="connsiteX10269" fmla="*/ 8368626 w 12191989"/>
              <a:gd name="connsiteY10269" fmla="*/ 632944 h 3311526"/>
              <a:gd name="connsiteX10270" fmla="*/ 8367832 w 12191989"/>
              <a:gd name="connsiteY10270" fmla="*/ 624214 h 3311526"/>
              <a:gd name="connsiteX10271" fmla="*/ 8366641 w 12191989"/>
              <a:gd name="connsiteY10271" fmla="*/ 615483 h 3311526"/>
              <a:gd name="connsiteX10272" fmla="*/ 8363863 w 12191989"/>
              <a:gd name="connsiteY10272" fmla="*/ 598023 h 3311526"/>
              <a:gd name="connsiteX10273" fmla="*/ 8365848 w 12191989"/>
              <a:gd name="connsiteY10273" fmla="*/ 603975 h 3311526"/>
              <a:gd name="connsiteX10274" fmla="*/ 8367832 w 12191989"/>
              <a:gd name="connsiteY10274" fmla="*/ 607944 h 3311526"/>
              <a:gd name="connsiteX10275" fmla="*/ 8369419 w 12191989"/>
              <a:gd name="connsiteY10275" fmla="*/ 609928 h 3311526"/>
              <a:gd name="connsiteX10276" fmla="*/ 8369816 w 12191989"/>
              <a:gd name="connsiteY10276" fmla="*/ 610721 h 3311526"/>
              <a:gd name="connsiteX10277" fmla="*/ 8370213 w 12191989"/>
              <a:gd name="connsiteY10277" fmla="*/ 610721 h 3311526"/>
              <a:gd name="connsiteX10278" fmla="*/ 8370610 w 12191989"/>
              <a:gd name="connsiteY10278" fmla="*/ 609928 h 3311526"/>
              <a:gd name="connsiteX10279" fmla="*/ 8371801 w 12191989"/>
              <a:gd name="connsiteY10279" fmla="*/ 607944 h 3311526"/>
              <a:gd name="connsiteX10280" fmla="*/ 8372991 w 12191989"/>
              <a:gd name="connsiteY10280" fmla="*/ 601991 h 3311526"/>
              <a:gd name="connsiteX10281" fmla="*/ 8373785 w 12191989"/>
              <a:gd name="connsiteY10281" fmla="*/ 595245 h 3311526"/>
              <a:gd name="connsiteX10282" fmla="*/ 8374975 w 12191989"/>
              <a:gd name="connsiteY10282" fmla="*/ 592467 h 3311526"/>
              <a:gd name="connsiteX10283" fmla="*/ 8375372 w 12191989"/>
              <a:gd name="connsiteY10283" fmla="*/ 590483 h 3311526"/>
              <a:gd name="connsiteX10284" fmla="*/ 8376960 w 12191989"/>
              <a:gd name="connsiteY10284" fmla="*/ 588896 h 3311526"/>
              <a:gd name="connsiteX10285" fmla="*/ 8377357 w 12191989"/>
              <a:gd name="connsiteY10285" fmla="*/ 588102 h 3311526"/>
              <a:gd name="connsiteX10286" fmla="*/ 8378547 w 12191989"/>
              <a:gd name="connsiteY10286" fmla="*/ 588896 h 3311526"/>
              <a:gd name="connsiteX10287" fmla="*/ 8379738 w 12191989"/>
              <a:gd name="connsiteY10287" fmla="*/ 589690 h 3311526"/>
              <a:gd name="connsiteX10288" fmla="*/ 8382516 w 12191989"/>
              <a:gd name="connsiteY10288" fmla="*/ 592864 h 3311526"/>
              <a:gd name="connsiteX10289" fmla="*/ 8380928 w 12191989"/>
              <a:gd name="connsiteY10289" fmla="*/ 597229 h 3311526"/>
              <a:gd name="connsiteX10290" fmla="*/ 8380928 w 12191989"/>
              <a:gd name="connsiteY10290" fmla="*/ 600404 h 3311526"/>
              <a:gd name="connsiteX10291" fmla="*/ 8382119 w 12191989"/>
              <a:gd name="connsiteY10291" fmla="*/ 602388 h 3311526"/>
              <a:gd name="connsiteX10292" fmla="*/ 8383310 w 12191989"/>
              <a:gd name="connsiteY10292" fmla="*/ 603975 h 3311526"/>
              <a:gd name="connsiteX10293" fmla="*/ 8386088 w 12191989"/>
              <a:gd name="connsiteY10293" fmla="*/ 605563 h 3311526"/>
              <a:gd name="connsiteX10294" fmla="*/ 8388072 w 12191989"/>
              <a:gd name="connsiteY10294" fmla="*/ 607547 h 3311526"/>
              <a:gd name="connsiteX10295" fmla="*/ 8390454 w 12191989"/>
              <a:gd name="connsiteY10295" fmla="*/ 609928 h 3311526"/>
              <a:gd name="connsiteX10296" fmla="*/ 8392438 w 12191989"/>
              <a:gd name="connsiteY10296" fmla="*/ 614690 h 3311526"/>
              <a:gd name="connsiteX10297" fmla="*/ 8390454 w 12191989"/>
              <a:gd name="connsiteY10297" fmla="*/ 618658 h 3311526"/>
              <a:gd name="connsiteX10298" fmla="*/ 8388072 w 12191989"/>
              <a:gd name="connsiteY10298" fmla="*/ 621833 h 3311526"/>
              <a:gd name="connsiteX10299" fmla="*/ 8385691 w 12191989"/>
              <a:gd name="connsiteY10299" fmla="*/ 623420 h 3311526"/>
              <a:gd name="connsiteX10300" fmla="*/ 8383310 w 12191989"/>
              <a:gd name="connsiteY10300" fmla="*/ 624214 h 3311526"/>
              <a:gd name="connsiteX10301" fmla="*/ 8382119 w 12191989"/>
              <a:gd name="connsiteY10301" fmla="*/ 625801 h 3311526"/>
              <a:gd name="connsiteX10302" fmla="*/ 8380532 w 12191989"/>
              <a:gd name="connsiteY10302" fmla="*/ 627388 h 3311526"/>
              <a:gd name="connsiteX10303" fmla="*/ 8380532 w 12191989"/>
              <a:gd name="connsiteY10303" fmla="*/ 629769 h 3311526"/>
              <a:gd name="connsiteX10304" fmla="*/ 8380928 w 12191989"/>
              <a:gd name="connsiteY10304" fmla="*/ 633737 h 3311526"/>
              <a:gd name="connsiteX10305" fmla="*/ 8382913 w 12191989"/>
              <a:gd name="connsiteY10305" fmla="*/ 638896 h 3311526"/>
              <a:gd name="connsiteX10306" fmla="*/ 8385691 w 12191989"/>
              <a:gd name="connsiteY10306" fmla="*/ 642864 h 3311526"/>
              <a:gd name="connsiteX10307" fmla="*/ 8387675 w 12191989"/>
              <a:gd name="connsiteY10307" fmla="*/ 646039 h 3311526"/>
              <a:gd name="connsiteX10308" fmla="*/ 8389660 w 12191989"/>
              <a:gd name="connsiteY10308" fmla="*/ 647626 h 3311526"/>
              <a:gd name="connsiteX10309" fmla="*/ 8392041 w 12191989"/>
              <a:gd name="connsiteY10309" fmla="*/ 648817 h 3311526"/>
              <a:gd name="connsiteX10310" fmla="*/ 8394025 w 12191989"/>
              <a:gd name="connsiteY10310" fmla="*/ 649214 h 3311526"/>
              <a:gd name="connsiteX10311" fmla="*/ 8396803 w 12191989"/>
              <a:gd name="connsiteY10311" fmla="*/ 648817 h 3311526"/>
              <a:gd name="connsiteX10312" fmla="*/ 8399184 w 12191989"/>
              <a:gd name="connsiteY10312" fmla="*/ 648023 h 3311526"/>
              <a:gd name="connsiteX10313" fmla="*/ 8403946 w 12191989"/>
              <a:gd name="connsiteY10313" fmla="*/ 645642 h 3311526"/>
              <a:gd name="connsiteX10314" fmla="*/ 8408312 w 12191989"/>
              <a:gd name="connsiteY10314" fmla="*/ 642468 h 3311526"/>
              <a:gd name="connsiteX10315" fmla="*/ 8413074 w 12191989"/>
              <a:gd name="connsiteY10315" fmla="*/ 639690 h 3311526"/>
              <a:gd name="connsiteX10316" fmla="*/ 8415456 w 12191989"/>
              <a:gd name="connsiteY10316" fmla="*/ 638499 h 3311526"/>
              <a:gd name="connsiteX10317" fmla="*/ 8417837 w 12191989"/>
              <a:gd name="connsiteY10317" fmla="*/ 637309 h 3311526"/>
              <a:gd name="connsiteX10318" fmla="*/ 8416646 w 12191989"/>
              <a:gd name="connsiteY10318" fmla="*/ 633341 h 3311526"/>
              <a:gd name="connsiteX10319" fmla="*/ 8415059 w 12191989"/>
              <a:gd name="connsiteY10319" fmla="*/ 630563 h 3311526"/>
              <a:gd name="connsiteX10320" fmla="*/ 8413472 w 12191989"/>
              <a:gd name="connsiteY10320" fmla="*/ 628182 h 3311526"/>
              <a:gd name="connsiteX10321" fmla="*/ 8411487 w 12191989"/>
              <a:gd name="connsiteY10321" fmla="*/ 627785 h 3311526"/>
              <a:gd name="connsiteX10322" fmla="*/ 8409900 w 12191989"/>
              <a:gd name="connsiteY10322" fmla="*/ 627785 h 3311526"/>
              <a:gd name="connsiteX10323" fmla="*/ 8408312 w 12191989"/>
              <a:gd name="connsiteY10323" fmla="*/ 627785 h 3311526"/>
              <a:gd name="connsiteX10324" fmla="*/ 8405137 w 12191989"/>
              <a:gd name="connsiteY10324" fmla="*/ 629769 h 3311526"/>
              <a:gd name="connsiteX10325" fmla="*/ 8403153 w 12191989"/>
              <a:gd name="connsiteY10325" fmla="*/ 630563 h 3311526"/>
              <a:gd name="connsiteX10326" fmla="*/ 8401566 w 12191989"/>
              <a:gd name="connsiteY10326" fmla="*/ 630960 h 3311526"/>
              <a:gd name="connsiteX10327" fmla="*/ 8400375 w 12191989"/>
              <a:gd name="connsiteY10327" fmla="*/ 630960 h 3311526"/>
              <a:gd name="connsiteX10328" fmla="*/ 8398788 w 12191989"/>
              <a:gd name="connsiteY10328" fmla="*/ 629769 h 3311526"/>
              <a:gd name="connsiteX10329" fmla="*/ 8397200 w 12191989"/>
              <a:gd name="connsiteY10329" fmla="*/ 627785 h 3311526"/>
              <a:gd name="connsiteX10330" fmla="*/ 8395612 w 12191989"/>
              <a:gd name="connsiteY10330" fmla="*/ 624610 h 3311526"/>
              <a:gd name="connsiteX10331" fmla="*/ 8394025 w 12191989"/>
              <a:gd name="connsiteY10331" fmla="*/ 620642 h 3311526"/>
              <a:gd name="connsiteX10332" fmla="*/ 8392438 w 12191989"/>
              <a:gd name="connsiteY10332" fmla="*/ 614690 h 3311526"/>
              <a:gd name="connsiteX10333" fmla="*/ 8396803 w 12191989"/>
              <a:gd name="connsiteY10333" fmla="*/ 607547 h 3311526"/>
              <a:gd name="connsiteX10334" fmla="*/ 8400375 w 12191989"/>
              <a:gd name="connsiteY10334" fmla="*/ 602388 h 3311526"/>
              <a:gd name="connsiteX10335" fmla="*/ 8403946 w 12191989"/>
              <a:gd name="connsiteY10335" fmla="*/ 598817 h 3311526"/>
              <a:gd name="connsiteX10336" fmla="*/ 8407518 w 12191989"/>
              <a:gd name="connsiteY10336" fmla="*/ 596436 h 3311526"/>
              <a:gd name="connsiteX10337" fmla="*/ 8410694 w 12191989"/>
              <a:gd name="connsiteY10337" fmla="*/ 594848 h 3311526"/>
              <a:gd name="connsiteX10338" fmla="*/ 8414265 w 12191989"/>
              <a:gd name="connsiteY10338" fmla="*/ 593658 h 3311526"/>
              <a:gd name="connsiteX10339" fmla="*/ 8420615 w 12191989"/>
              <a:gd name="connsiteY10339" fmla="*/ 592864 h 3311526"/>
              <a:gd name="connsiteX10340" fmla="*/ 8423393 w 12191989"/>
              <a:gd name="connsiteY10340" fmla="*/ 592467 h 3311526"/>
              <a:gd name="connsiteX10341" fmla="*/ 8426171 w 12191989"/>
              <a:gd name="connsiteY10341" fmla="*/ 590880 h 3311526"/>
              <a:gd name="connsiteX10342" fmla="*/ 8428155 w 12191989"/>
              <a:gd name="connsiteY10342" fmla="*/ 588896 h 3311526"/>
              <a:gd name="connsiteX10343" fmla="*/ 8430140 w 12191989"/>
              <a:gd name="connsiteY10343" fmla="*/ 585721 h 3311526"/>
              <a:gd name="connsiteX10344" fmla="*/ 8431727 w 12191989"/>
              <a:gd name="connsiteY10344" fmla="*/ 581356 h 3311526"/>
              <a:gd name="connsiteX10345" fmla="*/ 8433314 w 12191989"/>
              <a:gd name="connsiteY10345" fmla="*/ 575007 h 3311526"/>
              <a:gd name="connsiteX10346" fmla="*/ 8434108 w 12191989"/>
              <a:gd name="connsiteY10346" fmla="*/ 567070 h 3311526"/>
              <a:gd name="connsiteX10347" fmla="*/ 8434902 w 12191989"/>
              <a:gd name="connsiteY10347" fmla="*/ 556753 h 3311526"/>
              <a:gd name="connsiteX10348" fmla="*/ 8435298 w 12191989"/>
              <a:gd name="connsiteY10348" fmla="*/ 567467 h 3311526"/>
              <a:gd name="connsiteX10349" fmla="*/ 8436886 w 12191989"/>
              <a:gd name="connsiteY10349" fmla="*/ 576198 h 3311526"/>
              <a:gd name="connsiteX10350" fmla="*/ 8438870 w 12191989"/>
              <a:gd name="connsiteY10350" fmla="*/ 582547 h 3311526"/>
              <a:gd name="connsiteX10351" fmla="*/ 8440855 w 12191989"/>
              <a:gd name="connsiteY10351" fmla="*/ 588896 h 3311526"/>
              <a:gd name="connsiteX10352" fmla="*/ 8442839 w 12191989"/>
              <a:gd name="connsiteY10352" fmla="*/ 593658 h 3311526"/>
              <a:gd name="connsiteX10353" fmla="*/ 8444824 w 12191989"/>
              <a:gd name="connsiteY10353" fmla="*/ 599610 h 3311526"/>
              <a:gd name="connsiteX10354" fmla="*/ 8446808 w 12191989"/>
              <a:gd name="connsiteY10354" fmla="*/ 605563 h 3311526"/>
              <a:gd name="connsiteX10355" fmla="*/ 8447998 w 12191989"/>
              <a:gd name="connsiteY10355" fmla="*/ 613102 h 3311526"/>
              <a:gd name="connsiteX10356" fmla="*/ 8446014 w 12191989"/>
              <a:gd name="connsiteY10356" fmla="*/ 615087 h 3311526"/>
              <a:gd name="connsiteX10357" fmla="*/ 8443236 w 12191989"/>
              <a:gd name="connsiteY10357" fmla="*/ 619055 h 3311526"/>
              <a:gd name="connsiteX10358" fmla="*/ 8440855 w 12191989"/>
              <a:gd name="connsiteY10358" fmla="*/ 623817 h 3311526"/>
              <a:gd name="connsiteX10359" fmla="*/ 8438870 w 12191989"/>
              <a:gd name="connsiteY10359" fmla="*/ 629769 h 3311526"/>
              <a:gd name="connsiteX10360" fmla="*/ 8436886 w 12191989"/>
              <a:gd name="connsiteY10360" fmla="*/ 636515 h 3311526"/>
              <a:gd name="connsiteX10361" fmla="*/ 8435298 w 12191989"/>
              <a:gd name="connsiteY10361" fmla="*/ 644055 h 3311526"/>
              <a:gd name="connsiteX10362" fmla="*/ 8434902 w 12191989"/>
              <a:gd name="connsiteY10362" fmla="*/ 651595 h 3311526"/>
              <a:gd name="connsiteX10363" fmla="*/ 8435696 w 12191989"/>
              <a:gd name="connsiteY10363" fmla="*/ 659928 h 3311526"/>
              <a:gd name="connsiteX10364" fmla="*/ 8438076 w 12191989"/>
              <a:gd name="connsiteY10364" fmla="*/ 660722 h 3311526"/>
              <a:gd name="connsiteX10365" fmla="*/ 8441252 w 12191989"/>
              <a:gd name="connsiteY10365" fmla="*/ 661912 h 3311526"/>
              <a:gd name="connsiteX10366" fmla="*/ 8448395 w 12191989"/>
              <a:gd name="connsiteY10366" fmla="*/ 664690 h 3311526"/>
              <a:gd name="connsiteX10367" fmla="*/ 8455936 w 12191989"/>
              <a:gd name="connsiteY10367" fmla="*/ 668261 h 3311526"/>
              <a:gd name="connsiteX10368" fmla="*/ 8459904 w 12191989"/>
              <a:gd name="connsiteY10368" fmla="*/ 669849 h 3311526"/>
              <a:gd name="connsiteX10369" fmla="*/ 8463476 w 12191989"/>
              <a:gd name="connsiteY10369" fmla="*/ 670246 h 3311526"/>
              <a:gd name="connsiteX10370" fmla="*/ 8467048 w 12191989"/>
              <a:gd name="connsiteY10370" fmla="*/ 671039 h 3311526"/>
              <a:gd name="connsiteX10371" fmla="*/ 8470620 w 12191989"/>
              <a:gd name="connsiteY10371" fmla="*/ 670246 h 3311526"/>
              <a:gd name="connsiteX10372" fmla="*/ 8474191 w 12191989"/>
              <a:gd name="connsiteY10372" fmla="*/ 669055 h 3311526"/>
              <a:gd name="connsiteX10373" fmla="*/ 8476969 w 12191989"/>
              <a:gd name="connsiteY10373" fmla="*/ 667071 h 3311526"/>
              <a:gd name="connsiteX10374" fmla="*/ 8479350 w 12191989"/>
              <a:gd name="connsiteY10374" fmla="*/ 663499 h 3311526"/>
              <a:gd name="connsiteX10375" fmla="*/ 8481334 w 12191989"/>
              <a:gd name="connsiteY10375" fmla="*/ 658341 h 3311526"/>
              <a:gd name="connsiteX10376" fmla="*/ 8482922 w 12191989"/>
              <a:gd name="connsiteY10376" fmla="*/ 651595 h 3311526"/>
              <a:gd name="connsiteX10377" fmla="*/ 8484112 w 12191989"/>
              <a:gd name="connsiteY10377" fmla="*/ 644055 h 3311526"/>
              <a:gd name="connsiteX10378" fmla="*/ 8481334 w 12191989"/>
              <a:gd name="connsiteY10378" fmla="*/ 647230 h 3311526"/>
              <a:gd name="connsiteX10379" fmla="*/ 8479350 w 12191989"/>
              <a:gd name="connsiteY10379" fmla="*/ 649214 h 3311526"/>
              <a:gd name="connsiteX10380" fmla="*/ 8476969 w 12191989"/>
              <a:gd name="connsiteY10380" fmla="*/ 650801 h 3311526"/>
              <a:gd name="connsiteX10381" fmla="*/ 8474191 w 12191989"/>
              <a:gd name="connsiteY10381" fmla="*/ 651198 h 3311526"/>
              <a:gd name="connsiteX10382" fmla="*/ 8472207 w 12191989"/>
              <a:gd name="connsiteY10382" fmla="*/ 651198 h 3311526"/>
              <a:gd name="connsiteX10383" fmla="*/ 8469826 w 12191989"/>
              <a:gd name="connsiteY10383" fmla="*/ 650007 h 3311526"/>
              <a:gd name="connsiteX10384" fmla="*/ 8467048 w 12191989"/>
              <a:gd name="connsiteY10384" fmla="*/ 648817 h 3311526"/>
              <a:gd name="connsiteX10385" fmla="*/ 8465064 w 12191989"/>
              <a:gd name="connsiteY10385" fmla="*/ 646436 h 3311526"/>
              <a:gd name="connsiteX10386" fmla="*/ 8462682 w 12191989"/>
              <a:gd name="connsiteY10386" fmla="*/ 644055 h 3311526"/>
              <a:gd name="connsiteX10387" fmla="*/ 8461094 w 12191989"/>
              <a:gd name="connsiteY10387" fmla="*/ 640483 h 3311526"/>
              <a:gd name="connsiteX10388" fmla="*/ 8459110 w 12191989"/>
              <a:gd name="connsiteY10388" fmla="*/ 636912 h 3311526"/>
              <a:gd name="connsiteX10389" fmla="*/ 8457523 w 12191989"/>
              <a:gd name="connsiteY10389" fmla="*/ 632944 h 3311526"/>
              <a:gd name="connsiteX10390" fmla="*/ 8456729 w 12191989"/>
              <a:gd name="connsiteY10390" fmla="*/ 628182 h 3311526"/>
              <a:gd name="connsiteX10391" fmla="*/ 8455936 w 12191989"/>
              <a:gd name="connsiteY10391" fmla="*/ 623817 h 3311526"/>
              <a:gd name="connsiteX10392" fmla="*/ 8455538 w 12191989"/>
              <a:gd name="connsiteY10392" fmla="*/ 618658 h 3311526"/>
              <a:gd name="connsiteX10393" fmla="*/ 8455538 w 12191989"/>
              <a:gd name="connsiteY10393" fmla="*/ 613499 h 3311526"/>
              <a:gd name="connsiteX10394" fmla="*/ 8459508 w 12191989"/>
              <a:gd name="connsiteY10394" fmla="*/ 609928 h 3311526"/>
              <a:gd name="connsiteX10395" fmla="*/ 8463476 w 12191989"/>
              <a:gd name="connsiteY10395" fmla="*/ 606356 h 3311526"/>
              <a:gd name="connsiteX10396" fmla="*/ 8468238 w 12191989"/>
              <a:gd name="connsiteY10396" fmla="*/ 603975 h 3311526"/>
              <a:gd name="connsiteX10397" fmla="*/ 8472207 w 12191989"/>
              <a:gd name="connsiteY10397" fmla="*/ 601991 h 3311526"/>
              <a:gd name="connsiteX10398" fmla="*/ 8480541 w 12191989"/>
              <a:gd name="connsiteY10398" fmla="*/ 598817 h 3311526"/>
              <a:gd name="connsiteX10399" fmla="*/ 8488875 w 12191989"/>
              <a:gd name="connsiteY10399" fmla="*/ 596039 h 3311526"/>
              <a:gd name="connsiteX10400" fmla="*/ 8493240 w 12191989"/>
              <a:gd name="connsiteY10400" fmla="*/ 593658 h 3311526"/>
              <a:gd name="connsiteX10401" fmla="*/ 8497209 w 12191989"/>
              <a:gd name="connsiteY10401" fmla="*/ 591674 h 3311526"/>
              <a:gd name="connsiteX10402" fmla="*/ 8501574 w 12191989"/>
              <a:gd name="connsiteY10402" fmla="*/ 589293 h 3311526"/>
              <a:gd name="connsiteX10403" fmla="*/ 8505940 w 12191989"/>
              <a:gd name="connsiteY10403" fmla="*/ 586118 h 3311526"/>
              <a:gd name="connsiteX10404" fmla="*/ 8509908 w 12191989"/>
              <a:gd name="connsiteY10404" fmla="*/ 582150 h 3311526"/>
              <a:gd name="connsiteX10405" fmla="*/ 8514274 w 12191989"/>
              <a:gd name="connsiteY10405" fmla="*/ 577785 h 3311526"/>
              <a:gd name="connsiteX10406" fmla="*/ 8518243 w 12191989"/>
              <a:gd name="connsiteY10406" fmla="*/ 572229 h 3311526"/>
              <a:gd name="connsiteX10407" fmla="*/ 8523005 w 12191989"/>
              <a:gd name="connsiteY10407" fmla="*/ 565483 h 3311526"/>
              <a:gd name="connsiteX10408" fmla="*/ 8526577 w 12191989"/>
              <a:gd name="connsiteY10408" fmla="*/ 571039 h 3311526"/>
              <a:gd name="connsiteX10409" fmla="*/ 8530148 w 12191989"/>
              <a:gd name="connsiteY10409" fmla="*/ 575007 h 3311526"/>
              <a:gd name="connsiteX10410" fmla="*/ 8533720 w 12191989"/>
              <a:gd name="connsiteY10410" fmla="*/ 577785 h 3311526"/>
              <a:gd name="connsiteX10411" fmla="*/ 8537292 w 12191989"/>
              <a:gd name="connsiteY10411" fmla="*/ 578578 h 3311526"/>
              <a:gd name="connsiteX10412" fmla="*/ 8540864 w 12191989"/>
              <a:gd name="connsiteY10412" fmla="*/ 578578 h 3311526"/>
              <a:gd name="connsiteX10413" fmla="*/ 8543642 w 12191989"/>
              <a:gd name="connsiteY10413" fmla="*/ 578578 h 3311526"/>
              <a:gd name="connsiteX10414" fmla="*/ 8550388 w 12191989"/>
              <a:gd name="connsiteY10414" fmla="*/ 576991 h 3311526"/>
              <a:gd name="connsiteX10415" fmla="*/ 8552770 w 12191989"/>
              <a:gd name="connsiteY10415" fmla="*/ 576198 h 3311526"/>
              <a:gd name="connsiteX10416" fmla="*/ 8555548 w 12191989"/>
              <a:gd name="connsiteY10416" fmla="*/ 576198 h 3311526"/>
              <a:gd name="connsiteX10417" fmla="*/ 8557532 w 12191989"/>
              <a:gd name="connsiteY10417" fmla="*/ 576991 h 3311526"/>
              <a:gd name="connsiteX10418" fmla="*/ 8559516 w 12191989"/>
              <a:gd name="connsiteY10418" fmla="*/ 578975 h 3311526"/>
              <a:gd name="connsiteX10419" fmla="*/ 8561104 w 12191989"/>
              <a:gd name="connsiteY10419" fmla="*/ 582150 h 3311526"/>
              <a:gd name="connsiteX10420" fmla="*/ 8561898 w 12191989"/>
              <a:gd name="connsiteY10420" fmla="*/ 587309 h 3311526"/>
              <a:gd name="connsiteX10421" fmla="*/ 8562692 w 12191989"/>
              <a:gd name="connsiteY10421" fmla="*/ 593658 h 3311526"/>
              <a:gd name="connsiteX10422" fmla="*/ 8562692 w 12191989"/>
              <a:gd name="connsiteY10422" fmla="*/ 603579 h 3311526"/>
              <a:gd name="connsiteX10423" fmla="*/ 8566263 w 12191989"/>
              <a:gd name="connsiteY10423" fmla="*/ 598817 h 3311526"/>
              <a:gd name="connsiteX10424" fmla="*/ 8569835 w 12191989"/>
              <a:gd name="connsiteY10424" fmla="*/ 596039 h 3311526"/>
              <a:gd name="connsiteX10425" fmla="*/ 8572613 w 12191989"/>
              <a:gd name="connsiteY10425" fmla="*/ 592864 h 3311526"/>
              <a:gd name="connsiteX10426" fmla="*/ 8576184 w 12191989"/>
              <a:gd name="connsiteY10426" fmla="*/ 590880 h 3311526"/>
              <a:gd name="connsiteX10427" fmla="*/ 8582534 w 12191989"/>
              <a:gd name="connsiteY10427" fmla="*/ 587309 h 3311526"/>
              <a:gd name="connsiteX10428" fmla="*/ 8588090 w 12191989"/>
              <a:gd name="connsiteY10428" fmla="*/ 584531 h 3311526"/>
              <a:gd name="connsiteX10429" fmla="*/ 8592853 w 12191989"/>
              <a:gd name="connsiteY10429" fmla="*/ 582150 h 3311526"/>
              <a:gd name="connsiteX10430" fmla="*/ 8595631 w 12191989"/>
              <a:gd name="connsiteY10430" fmla="*/ 580563 h 3311526"/>
              <a:gd name="connsiteX10431" fmla="*/ 8598012 w 12191989"/>
              <a:gd name="connsiteY10431" fmla="*/ 578975 h 3311526"/>
              <a:gd name="connsiteX10432" fmla="*/ 8600790 w 12191989"/>
              <a:gd name="connsiteY10432" fmla="*/ 576594 h 3311526"/>
              <a:gd name="connsiteX10433" fmla="*/ 8603171 w 12191989"/>
              <a:gd name="connsiteY10433" fmla="*/ 574213 h 3311526"/>
              <a:gd name="connsiteX10434" fmla="*/ 8605156 w 12191989"/>
              <a:gd name="connsiteY10434" fmla="*/ 570642 h 3311526"/>
              <a:gd name="connsiteX10435" fmla="*/ 8607536 w 12191989"/>
              <a:gd name="connsiteY10435" fmla="*/ 566277 h 3311526"/>
              <a:gd name="connsiteX10436" fmla="*/ 8607536 w 12191989"/>
              <a:gd name="connsiteY10436" fmla="*/ 574213 h 3311526"/>
              <a:gd name="connsiteX10437" fmla="*/ 8608330 w 12191989"/>
              <a:gd name="connsiteY10437" fmla="*/ 578975 h 3311526"/>
              <a:gd name="connsiteX10438" fmla="*/ 8609918 w 12191989"/>
              <a:gd name="connsiteY10438" fmla="*/ 583340 h 3311526"/>
              <a:gd name="connsiteX10439" fmla="*/ 8610314 w 12191989"/>
              <a:gd name="connsiteY10439" fmla="*/ 584134 h 3311526"/>
              <a:gd name="connsiteX10440" fmla="*/ 8611108 w 12191989"/>
              <a:gd name="connsiteY10440" fmla="*/ 585325 h 3311526"/>
              <a:gd name="connsiteX10441" fmla="*/ 8612696 w 12191989"/>
              <a:gd name="connsiteY10441" fmla="*/ 585721 h 3311526"/>
              <a:gd name="connsiteX10442" fmla="*/ 8613886 w 12191989"/>
              <a:gd name="connsiteY10442" fmla="*/ 585721 h 3311526"/>
              <a:gd name="connsiteX10443" fmla="*/ 8616268 w 12191989"/>
              <a:gd name="connsiteY10443" fmla="*/ 585721 h 3311526"/>
              <a:gd name="connsiteX10444" fmla="*/ 8619442 w 12191989"/>
              <a:gd name="connsiteY10444" fmla="*/ 584531 h 3311526"/>
              <a:gd name="connsiteX10445" fmla="*/ 8623014 w 12191989"/>
              <a:gd name="connsiteY10445" fmla="*/ 583737 h 3311526"/>
              <a:gd name="connsiteX10446" fmla="*/ 8629364 w 12191989"/>
              <a:gd name="connsiteY10446" fmla="*/ 580563 h 3311526"/>
              <a:gd name="connsiteX10447" fmla="*/ 8632936 w 12191989"/>
              <a:gd name="connsiteY10447" fmla="*/ 579769 h 3311526"/>
              <a:gd name="connsiteX10448" fmla="*/ 8636508 w 12191989"/>
              <a:gd name="connsiteY10448" fmla="*/ 579769 h 3311526"/>
              <a:gd name="connsiteX10449" fmla="*/ 8639682 w 12191989"/>
              <a:gd name="connsiteY10449" fmla="*/ 580166 h 3311526"/>
              <a:gd name="connsiteX10450" fmla="*/ 8641270 w 12191989"/>
              <a:gd name="connsiteY10450" fmla="*/ 581356 h 3311526"/>
              <a:gd name="connsiteX10451" fmla="*/ 8642858 w 12191989"/>
              <a:gd name="connsiteY10451" fmla="*/ 582150 h 3311526"/>
              <a:gd name="connsiteX10452" fmla="*/ 8644445 w 12191989"/>
              <a:gd name="connsiteY10452" fmla="*/ 583737 h 3311526"/>
              <a:gd name="connsiteX10453" fmla="*/ 8645238 w 12191989"/>
              <a:gd name="connsiteY10453" fmla="*/ 585721 h 3311526"/>
              <a:gd name="connsiteX10454" fmla="*/ 8647223 w 12191989"/>
              <a:gd name="connsiteY10454" fmla="*/ 590880 h 3311526"/>
              <a:gd name="connsiteX10455" fmla="*/ 8645238 w 12191989"/>
              <a:gd name="connsiteY10455" fmla="*/ 595245 h 3311526"/>
              <a:gd name="connsiteX10456" fmla="*/ 8643254 w 12191989"/>
              <a:gd name="connsiteY10456" fmla="*/ 598420 h 3311526"/>
              <a:gd name="connsiteX10457" fmla="*/ 8640873 w 12191989"/>
              <a:gd name="connsiteY10457" fmla="*/ 600007 h 3311526"/>
              <a:gd name="connsiteX10458" fmla="*/ 8638492 w 12191989"/>
              <a:gd name="connsiteY10458" fmla="*/ 600801 h 3311526"/>
              <a:gd name="connsiteX10459" fmla="*/ 8636508 w 12191989"/>
              <a:gd name="connsiteY10459" fmla="*/ 601594 h 3311526"/>
              <a:gd name="connsiteX10460" fmla="*/ 8634524 w 12191989"/>
              <a:gd name="connsiteY10460" fmla="*/ 600801 h 3311526"/>
              <a:gd name="connsiteX10461" fmla="*/ 8630554 w 12191989"/>
              <a:gd name="connsiteY10461" fmla="*/ 599610 h 3311526"/>
              <a:gd name="connsiteX10462" fmla="*/ 8626586 w 12191989"/>
              <a:gd name="connsiteY10462" fmla="*/ 598023 h 3311526"/>
              <a:gd name="connsiteX10463" fmla="*/ 8624602 w 12191989"/>
              <a:gd name="connsiteY10463" fmla="*/ 598023 h 3311526"/>
              <a:gd name="connsiteX10464" fmla="*/ 8622618 w 12191989"/>
              <a:gd name="connsiteY10464" fmla="*/ 598023 h 3311526"/>
              <a:gd name="connsiteX10465" fmla="*/ 8620236 w 12191989"/>
              <a:gd name="connsiteY10465" fmla="*/ 598817 h 3311526"/>
              <a:gd name="connsiteX10466" fmla="*/ 8617855 w 12191989"/>
              <a:gd name="connsiteY10466" fmla="*/ 600801 h 3311526"/>
              <a:gd name="connsiteX10467" fmla="*/ 8615871 w 12191989"/>
              <a:gd name="connsiteY10467" fmla="*/ 603975 h 3311526"/>
              <a:gd name="connsiteX10468" fmla="*/ 8613886 w 12191989"/>
              <a:gd name="connsiteY10468" fmla="*/ 607944 h 3311526"/>
              <a:gd name="connsiteX10469" fmla="*/ 8617855 w 12191989"/>
              <a:gd name="connsiteY10469" fmla="*/ 616277 h 3311526"/>
              <a:gd name="connsiteX10470" fmla="*/ 8621030 w 12191989"/>
              <a:gd name="connsiteY10470" fmla="*/ 622626 h 3311526"/>
              <a:gd name="connsiteX10471" fmla="*/ 8621824 w 12191989"/>
              <a:gd name="connsiteY10471" fmla="*/ 627388 h 3311526"/>
              <a:gd name="connsiteX10472" fmla="*/ 8621824 w 12191989"/>
              <a:gd name="connsiteY10472" fmla="*/ 631356 h 3311526"/>
              <a:gd name="connsiteX10473" fmla="*/ 8621427 w 12191989"/>
              <a:gd name="connsiteY10473" fmla="*/ 632547 h 3311526"/>
              <a:gd name="connsiteX10474" fmla="*/ 8621030 w 12191989"/>
              <a:gd name="connsiteY10474" fmla="*/ 633737 h 3311526"/>
              <a:gd name="connsiteX10475" fmla="*/ 8619046 w 12191989"/>
              <a:gd name="connsiteY10475" fmla="*/ 635325 h 3311526"/>
              <a:gd name="connsiteX10476" fmla="*/ 8616268 w 12191989"/>
              <a:gd name="connsiteY10476" fmla="*/ 636912 h 3311526"/>
              <a:gd name="connsiteX10477" fmla="*/ 8613490 w 12191989"/>
              <a:gd name="connsiteY10477" fmla="*/ 638103 h 3311526"/>
              <a:gd name="connsiteX10478" fmla="*/ 8606743 w 12191989"/>
              <a:gd name="connsiteY10478" fmla="*/ 639690 h 3311526"/>
              <a:gd name="connsiteX10479" fmla="*/ 8603568 w 12191989"/>
              <a:gd name="connsiteY10479" fmla="*/ 640880 h 3311526"/>
              <a:gd name="connsiteX10480" fmla="*/ 8600790 w 12191989"/>
              <a:gd name="connsiteY10480" fmla="*/ 642864 h 3311526"/>
              <a:gd name="connsiteX10481" fmla="*/ 8598409 w 12191989"/>
              <a:gd name="connsiteY10481" fmla="*/ 645642 h 3311526"/>
              <a:gd name="connsiteX10482" fmla="*/ 8598012 w 12191989"/>
              <a:gd name="connsiteY10482" fmla="*/ 647626 h 3311526"/>
              <a:gd name="connsiteX10483" fmla="*/ 8597218 w 12191989"/>
              <a:gd name="connsiteY10483" fmla="*/ 649611 h 3311526"/>
              <a:gd name="connsiteX10484" fmla="*/ 8597218 w 12191989"/>
              <a:gd name="connsiteY10484" fmla="*/ 651991 h 3311526"/>
              <a:gd name="connsiteX10485" fmla="*/ 8596424 w 12191989"/>
              <a:gd name="connsiteY10485" fmla="*/ 654769 h 3311526"/>
              <a:gd name="connsiteX10486" fmla="*/ 8597615 w 12191989"/>
              <a:gd name="connsiteY10486" fmla="*/ 661912 h 3311526"/>
              <a:gd name="connsiteX10487" fmla="*/ 8599996 w 12191989"/>
              <a:gd name="connsiteY10487" fmla="*/ 663896 h 3311526"/>
              <a:gd name="connsiteX10488" fmla="*/ 8602774 w 12191989"/>
              <a:gd name="connsiteY10488" fmla="*/ 665880 h 3311526"/>
              <a:gd name="connsiteX10489" fmla="*/ 8604758 w 12191989"/>
              <a:gd name="connsiteY10489" fmla="*/ 667468 h 3311526"/>
              <a:gd name="connsiteX10490" fmla="*/ 8607140 w 12191989"/>
              <a:gd name="connsiteY10490" fmla="*/ 668261 h 3311526"/>
              <a:gd name="connsiteX10491" fmla="*/ 8611108 w 12191989"/>
              <a:gd name="connsiteY10491" fmla="*/ 669849 h 3311526"/>
              <a:gd name="connsiteX10492" fmla="*/ 8614680 w 12191989"/>
              <a:gd name="connsiteY10492" fmla="*/ 670246 h 3311526"/>
              <a:gd name="connsiteX10493" fmla="*/ 8618252 w 12191989"/>
              <a:gd name="connsiteY10493" fmla="*/ 671039 h 3311526"/>
              <a:gd name="connsiteX10494" fmla="*/ 8621427 w 12191989"/>
              <a:gd name="connsiteY10494" fmla="*/ 671833 h 3311526"/>
              <a:gd name="connsiteX10495" fmla="*/ 8623014 w 12191989"/>
              <a:gd name="connsiteY10495" fmla="*/ 673023 h 3311526"/>
              <a:gd name="connsiteX10496" fmla="*/ 8623808 w 12191989"/>
              <a:gd name="connsiteY10496" fmla="*/ 673817 h 3311526"/>
              <a:gd name="connsiteX10497" fmla="*/ 8625396 w 12191989"/>
              <a:gd name="connsiteY10497" fmla="*/ 676198 h 3311526"/>
              <a:gd name="connsiteX10498" fmla="*/ 8626586 w 12191989"/>
              <a:gd name="connsiteY10498" fmla="*/ 678182 h 3311526"/>
              <a:gd name="connsiteX10499" fmla="*/ 8630158 w 12191989"/>
              <a:gd name="connsiteY10499" fmla="*/ 670246 h 3311526"/>
              <a:gd name="connsiteX10500" fmla="*/ 8634126 w 12191989"/>
              <a:gd name="connsiteY10500" fmla="*/ 663499 h 3311526"/>
              <a:gd name="connsiteX10501" fmla="*/ 8638095 w 12191989"/>
              <a:gd name="connsiteY10501" fmla="*/ 656753 h 3311526"/>
              <a:gd name="connsiteX10502" fmla="*/ 8642064 w 12191989"/>
              <a:gd name="connsiteY10502" fmla="*/ 651198 h 3311526"/>
              <a:gd name="connsiteX10503" fmla="*/ 8646429 w 12191989"/>
              <a:gd name="connsiteY10503" fmla="*/ 645642 h 3311526"/>
              <a:gd name="connsiteX10504" fmla="*/ 8650794 w 12191989"/>
              <a:gd name="connsiteY10504" fmla="*/ 640880 h 3311526"/>
              <a:gd name="connsiteX10505" fmla="*/ 8659922 w 12191989"/>
              <a:gd name="connsiteY10505" fmla="*/ 631753 h 3311526"/>
              <a:gd name="connsiteX10506" fmla="*/ 8669050 w 12191989"/>
              <a:gd name="connsiteY10506" fmla="*/ 622626 h 3311526"/>
              <a:gd name="connsiteX10507" fmla="*/ 8678178 w 12191989"/>
              <a:gd name="connsiteY10507" fmla="*/ 613102 h 3311526"/>
              <a:gd name="connsiteX10508" fmla="*/ 8682940 w 12191989"/>
              <a:gd name="connsiteY10508" fmla="*/ 607944 h 3311526"/>
              <a:gd name="connsiteX10509" fmla="*/ 8687306 w 12191989"/>
              <a:gd name="connsiteY10509" fmla="*/ 601991 h 3311526"/>
              <a:gd name="connsiteX10510" fmla="*/ 8691274 w 12191989"/>
              <a:gd name="connsiteY10510" fmla="*/ 596039 h 3311526"/>
              <a:gd name="connsiteX10511" fmla="*/ 8695640 w 12191989"/>
              <a:gd name="connsiteY10511" fmla="*/ 588896 h 3311526"/>
              <a:gd name="connsiteX10512" fmla="*/ 8696037 w 12191989"/>
              <a:gd name="connsiteY10512" fmla="*/ 592467 h 3311526"/>
              <a:gd name="connsiteX10513" fmla="*/ 8696434 w 12191989"/>
              <a:gd name="connsiteY10513" fmla="*/ 596436 h 3311526"/>
              <a:gd name="connsiteX10514" fmla="*/ 8696434 w 12191989"/>
              <a:gd name="connsiteY10514" fmla="*/ 600404 h 3311526"/>
              <a:gd name="connsiteX10515" fmla="*/ 8696037 w 12191989"/>
              <a:gd name="connsiteY10515" fmla="*/ 603975 h 3311526"/>
              <a:gd name="connsiteX10516" fmla="*/ 8694052 w 12191989"/>
              <a:gd name="connsiteY10516" fmla="*/ 611515 h 3311526"/>
              <a:gd name="connsiteX10517" fmla="*/ 8692068 w 12191989"/>
              <a:gd name="connsiteY10517" fmla="*/ 619055 h 3311526"/>
              <a:gd name="connsiteX10518" fmla="*/ 8690084 w 12191989"/>
              <a:gd name="connsiteY10518" fmla="*/ 626991 h 3311526"/>
              <a:gd name="connsiteX10519" fmla="*/ 8688496 w 12191989"/>
              <a:gd name="connsiteY10519" fmla="*/ 634531 h 3311526"/>
              <a:gd name="connsiteX10520" fmla="*/ 8688496 w 12191989"/>
              <a:gd name="connsiteY10520" fmla="*/ 638103 h 3311526"/>
              <a:gd name="connsiteX10521" fmla="*/ 8688496 w 12191989"/>
              <a:gd name="connsiteY10521" fmla="*/ 642071 h 3311526"/>
              <a:gd name="connsiteX10522" fmla="*/ 8688894 w 12191989"/>
              <a:gd name="connsiteY10522" fmla="*/ 646039 h 3311526"/>
              <a:gd name="connsiteX10523" fmla="*/ 8690084 w 12191989"/>
              <a:gd name="connsiteY10523" fmla="*/ 649611 h 3311526"/>
              <a:gd name="connsiteX10524" fmla="*/ 8688496 w 12191989"/>
              <a:gd name="connsiteY10524" fmla="*/ 653579 h 3311526"/>
              <a:gd name="connsiteX10525" fmla="*/ 8686512 w 12191989"/>
              <a:gd name="connsiteY10525" fmla="*/ 656357 h 3311526"/>
              <a:gd name="connsiteX10526" fmla="*/ 8684131 w 12191989"/>
              <a:gd name="connsiteY10526" fmla="*/ 658341 h 3311526"/>
              <a:gd name="connsiteX10527" fmla="*/ 8681750 w 12191989"/>
              <a:gd name="connsiteY10527" fmla="*/ 659928 h 3311526"/>
              <a:gd name="connsiteX10528" fmla="*/ 8679368 w 12191989"/>
              <a:gd name="connsiteY10528" fmla="*/ 660722 h 3311526"/>
              <a:gd name="connsiteX10529" fmla="*/ 8676590 w 12191989"/>
              <a:gd name="connsiteY10529" fmla="*/ 661912 h 3311526"/>
              <a:gd name="connsiteX10530" fmla="*/ 8672225 w 12191989"/>
              <a:gd name="connsiteY10530" fmla="*/ 662706 h 3311526"/>
              <a:gd name="connsiteX10531" fmla="*/ 8669447 w 12191989"/>
              <a:gd name="connsiteY10531" fmla="*/ 663499 h 3311526"/>
              <a:gd name="connsiteX10532" fmla="*/ 8667463 w 12191989"/>
              <a:gd name="connsiteY10532" fmla="*/ 664293 h 3311526"/>
              <a:gd name="connsiteX10533" fmla="*/ 8665478 w 12191989"/>
              <a:gd name="connsiteY10533" fmla="*/ 665484 h 3311526"/>
              <a:gd name="connsiteX10534" fmla="*/ 8663891 w 12191989"/>
              <a:gd name="connsiteY10534" fmla="*/ 667468 h 3311526"/>
              <a:gd name="connsiteX10535" fmla="*/ 8663098 w 12191989"/>
              <a:gd name="connsiteY10535" fmla="*/ 669452 h 3311526"/>
              <a:gd name="connsiteX10536" fmla="*/ 8662700 w 12191989"/>
              <a:gd name="connsiteY10536" fmla="*/ 672626 h 3311526"/>
              <a:gd name="connsiteX10537" fmla="*/ 8662700 w 12191989"/>
              <a:gd name="connsiteY10537" fmla="*/ 676595 h 3311526"/>
              <a:gd name="connsiteX10538" fmla="*/ 8663098 w 12191989"/>
              <a:gd name="connsiteY10538" fmla="*/ 681754 h 3311526"/>
              <a:gd name="connsiteX10539" fmla="*/ 8678575 w 12191989"/>
              <a:gd name="connsiteY10539" fmla="*/ 673817 h 3311526"/>
              <a:gd name="connsiteX10540" fmla="*/ 8682940 w 12191989"/>
              <a:gd name="connsiteY10540" fmla="*/ 672626 h 3311526"/>
              <a:gd name="connsiteX10541" fmla="*/ 8686909 w 12191989"/>
              <a:gd name="connsiteY10541" fmla="*/ 671039 h 3311526"/>
              <a:gd name="connsiteX10542" fmla="*/ 8690878 w 12191989"/>
              <a:gd name="connsiteY10542" fmla="*/ 669849 h 3311526"/>
              <a:gd name="connsiteX10543" fmla="*/ 8694846 w 12191989"/>
              <a:gd name="connsiteY10543" fmla="*/ 669452 h 3311526"/>
              <a:gd name="connsiteX10544" fmla="*/ 8698418 w 12191989"/>
              <a:gd name="connsiteY10544" fmla="*/ 669849 h 3311526"/>
              <a:gd name="connsiteX10545" fmla="*/ 8702784 w 12191989"/>
              <a:gd name="connsiteY10545" fmla="*/ 670246 h 3311526"/>
              <a:gd name="connsiteX10546" fmla="*/ 8706752 w 12191989"/>
              <a:gd name="connsiteY10546" fmla="*/ 671833 h 3311526"/>
              <a:gd name="connsiteX10547" fmla="*/ 8710324 w 12191989"/>
              <a:gd name="connsiteY10547" fmla="*/ 674611 h 3311526"/>
              <a:gd name="connsiteX10548" fmla="*/ 8714292 w 12191989"/>
              <a:gd name="connsiteY10548" fmla="*/ 678182 h 3311526"/>
              <a:gd name="connsiteX10549" fmla="*/ 8717864 w 12191989"/>
              <a:gd name="connsiteY10549" fmla="*/ 682150 h 3311526"/>
              <a:gd name="connsiteX10550" fmla="*/ 8721436 w 12191989"/>
              <a:gd name="connsiteY10550" fmla="*/ 687706 h 3311526"/>
              <a:gd name="connsiteX10551" fmla="*/ 8725404 w 12191989"/>
              <a:gd name="connsiteY10551" fmla="*/ 694849 h 3311526"/>
              <a:gd name="connsiteX10552" fmla="*/ 8732151 w 12191989"/>
              <a:gd name="connsiteY10552" fmla="*/ 687706 h 3311526"/>
              <a:gd name="connsiteX10553" fmla="*/ 8738501 w 12191989"/>
              <a:gd name="connsiteY10553" fmla="*/ 680166 h 3311526"/>
              <a:gd name="connsiteX10554" fmla="*/ 8745248 w 12191989"/>
              <a:gd name="connsiteY10554" fmla="*/ 673023 h 3311526"/>
              <a:gd name="connsiteX10555" fmla="*/ 8748820 w 12191989"/>
              <a:gd name="connsiteY10555" fmla="*/ 669849 h 3311526"/>
              <a:gd name="connsiteX10556" fmla="*/ 8751994 w 12191989"/>
              <a:gd name="connsiteY10556" fmla="*/ 667468 h 3311526"/>
              <a:gd name="connsiteX10557" fmla="*/ 8755169 w 12191989"/>
              <a:gd name="connsiteY10557" fmla="*/ 665484 h 3311526"/>
              <a:gd name="connsiteX10558" fmla="*/ 8758344 w 12191989"/>
              <a:gd name="connsiteY10558" fmla="*/ 664293 h 3311526"/>
              <a:gd name="connsiteX10559" fmla="*/ 8761519 w 12191989"/>
              <a:gd name="connsiteY10559" fmla="*/ 664690 h 3311526"/>
              <a:gd name="connsiteX10560" fmla="*/ 8765090 w 12191989"/>
              <a:gd name="connsiteY10560" fmla="*/ 665880 h 3311526"/>
              <a:gd name="connsiteX10561" fmla="*/ 8767869 w 12191989"/>
              <a:gd name="connsiteY10561" fmla="*/ 668261 h 3311526"/>
              <a:gd name="connsiteX10562" fmla="*/ 8771044 w 12191989"/>
              <a:gd name="connsiteY10562" fmla="*/ 672626 h 3311526"/>
              <a:gd name="connsiteX10563" fmla="*/ 8774218 w 12191989"/>
              <a:gd name="connsiteY10563" fmla="*/ 678182 h 3311526"/>
              <a:gd name="connsiteX10564" fmla="*/ 8776996 w 12191989"/>
              <a:gd name="connsiteY10564" fmla="*/ 685722 h 3311526"/>
              <a:gd name="connsiteX10565" fmla="*/ 8779774 w 12191989"/>
              <a:gd name="connsiteY10565" fmla="*/ 685325 h 3311526"/>
              <a:gd name="connsiteX10566" fmla="*/ 8781759 w 12191989"/>
              <a:gd name="connsiteY10566" fmla="*/ 683738 h 3311526"/>
              <a:gd name="connsiteX10567" fmla="*/ 8783743 w 12191989"/>
              <a:gd name="connsiteY10567" fmla="*/ 682150 h 3311526"/>
              <a:gd name="connsiteX10568" fmla="*/ 8785728 w 12191989"/>
              <a:gd name="connsiteY10568" fmla="*/ 680166 h 3311526"/>
              <a:gd name="connsiteX10569" fmla="*/ 8789696 w 12191989"/>
              <a:gd name="connsiteY10569" fmla="*/ 675007 h 3311526"/>
              <a:gd name="connsiteX10570" fmla="*/ 8793268 w 12191989"/>
              <a:gd name="connsiteY10570" fmla="*/ 669055 h 3311526"/>
              <a:gd name="connsiteX10571" fmla="*/ 8796840 w 12191989"/>
              <a:gd name="connsiteY10571" fmla="*/ 662309 h 3311526"/>
              <a:gd name="connsiteX10572" fmla="*/ 8800014 w 12191989"/>
              <a:gd name="connsiteY10572" fmla="*/ 655166 h 3311526"/>
              <a:gd name="connsiteX10573" fmla="*/ 8805968 w 12191989"/>
              <a:gd name="connsiteY10573" fmla="*/ 640880 h 3311526"/>
              <a:gd name="connsiteX10574" fmla="*/ 8809142 w 12191989"/>
              <a:gd name="connsiteY10574" fmla="*/ 634531 h 3311526"/>
              <a:gd name="connsiteX10575" fmla="*/ 8812317 w 12191989"/>
              <a:gd name="connsiteY10575" fmla="*/ 628182 h 3311526"/>
              <a:gd name="connsiteX10576" fmla="*/ 8815095 w 12191989"/>
              <a:gd name="connsiteY10576" fmla="*/ 623817 h 3311526"/>
              <a:gd name="connsiteX10577" fmla="*/ 8816683 w 12191989"/>
              <a:gd name="connsiteY10577" fmla="*/ 622229 h 3311526"/>
              <a:gd name="connsiteX10578" fmla="*/ 8818270 w 12191989"/>
              <a:gd name="connsiteY10578" fmla="*/ 620642 h 3311526"/>
              <a:gd name="connsiteX10579" fmla="*/ 8819858 w 12191989"/>
              <a:gd name="connsiteY10579" fmla="*/ 619848 h 3311526"/>
              <a:gd name="connsiteX10580" fmla="*/ 8821842 w 12191989"/>
              <a:gd name="connsiteY10580" fmla="*/ 619055 h 3311526"/>
              <a:gd name="connsiteX10581" fmla="*/ 8823826 w 12191989"/>
              <a:gd name="connsiteY10581" fmla="*/ 619848 h 3311526"/>
              <a:gd name="connsiteX10582" fmla="*/ 8825414 w 12191989"/>
              <a:gd name="connsiteY10582" fmla="*/ 620245 h 3311526"/>
              <a:gd name="connsiteX10583" fmla="*/ 8827398 w 12191989"/>
              <a:gd name="connsiteY10583" fmla="*/ 621436 h 3311526"/>
              <a:gd name="connsiteX10584" fmla="*/ 8829382 w 12191989"/>
              <a:gd name="connsiteY10584" fmla="*/ 623420 h 3311526"/>
              <a:gd name="connsiteX10585" fmla="*/ 8831763 w 12191989"/>
              <a:gd name="connsiteY10585" fmla="*/ 625801 h 3311526"/>
              <a:gd name="connsiteX10586" fmla="*/ 8834145 w 12191989"/>
              <a:gd name="connsiteY10586" fmla="*/ 629372 h 3311526"/>
              <a:gd name="connsiteX10587" fmla="*/ 8830970 w 12191989"/>
              <a:gd name="connsiteY10587" fmla="*/ 631356 h 3311526"/>
              <a:gd name="connsiteX10588" fmla="*/ 8828589 w 12191989"/>
              <a:gd name="connsiteY10588" fmla="*/ 633341 h 3311526"/>
              <a:gd name="connsiteX10589" fmla="*/ 8826207 w 12191989"/>
              <a:gd name="connsiteY10589" fmla="*/ 636118 h 3311526"/>
              <a:gd name="connsiteX10590" fmla="*/ 8824223 w 12191989"/>
              <a:gd name="connsiteY10590" fmla="*/ 638499 h 3311526"/>
              <a:gd name="connsiteX10591" fmla="*/ 8822636 w 12191989"/>
              <a:gd name="connsiteY10591" fmla="*/ 642071 h 3311526"/>
              <a:gd name="connsiteX10592" fmla="*/ 8821445 w 12191989"/>
              <a:gd name="connsiteY10592" fmla="*/ 645245 h 3311526"/>
              <a:gd name="connsiteX10593" fmla="*/ 8819858 w 12191989"/>
              <a:gd name="connsiteY10593" fmla="*/ 652785 h 3311526"/>
              <a:gd name="connsiteX10594" fmla="*/ 8818270 w 12191989"/>
              <a:gd name="connsiteY10594" fmla="*/ 660722 h 3311526"/>
              <a:gd name="connsiteX10595" fmla="*/ 8816683 w 12191989"/>
              <a:gd name="connsiteY10595" fmla="*/ 669452 h 3311526"/>
              <a:gd name="connsiteX10596" fmla="*/ 8815889 w 12191989"/>
              <a:gd name="connsiteY10596" fmla="*/ 678976 h 3311526"/>
              <a:gd name="connsiteX10597" fmla="*/ 8813508 w 12191989"/>
              <a:gd name="connsiteY10597" fmla="*/ 689293 h 3311526"/>
              <a:gd name="connsiteX10598" fmla="*/ 8816683 w 12191989"/>
              <a:gd name="connsiteY10598" fmla="*/ 686119 h 3311526"/>
              <a:gd name="connsiteX10599" fmla="*/ 8820255 w 12191989"/>
              <a:gd name="connsiteY10599" fmla="*/ 683738 h 3311526"/>
              <a:gd name="connsiteX10600" fmla="*/ 8823429 w 12191989"/>
              <a:gd name="connsiteY10600" fmla="*/ 681754 h 3311526"/>
              <a:gd name="connsiteX10601" fmla="*/ 8827001 w 12191989"/>
              <a:gd name="connsiteY10601" fmla="*/ 679373 h 3311526"/>
              <a:gd name="connsiteX10602" fmla="*/ 8834145 w 12191989"/>
              <a:gd name="connsiteY10602" fmla="*/ 676595 h 3311526"/>
              <a:gd name="connsiteX10603" fmla="*/ 8841288 w 12191989"/>
              <a:gd name="connsiteY10603" fmla="*/ 675007 h 3311526"/>
              <a:gd name="connsiteX10604" fmla="*/ 8848829 w 12191989"/>
              <a:gd name="connsiteY10604" fmla="*/ 673420 h 3311526"/>
              <a:gd name="connsiteX10605" fmla="*/ 8855972 w 12191989"/>
              <a:gd name="connsiteY10605" fmla="*/ 673023 h 3311526"/>
              <a:gd name="connsiteX10606" fmla="*/ 8870656 w 12191989"/>
              <a:gd name="connsiteY10606" fmla="*/ 672626 h 3311526"/>
              <a:gd name="connsiteX10607" fmla="*/ 8877799 w 12191989"/>
              <a:gd name="connsiteY10607" fmla="*/ 671833 h 3311526"/>
              <a:gd name="connsiteX10608" fmla="*/ 8884149 w 12191989"/>
              <a:gd name="connsiteY10608" fmla="*/ 671436 h 3311526"/>
              <a:gd name="connsiteX10609" fmla="*/ 8890499 w 12191989"/>
              <a:gd name="connsiteY10609" fmla="*/ 669849 h 3311526"/>
              <a:gd name="connsiteX10610" fmla="*/ 8896055 w 12191989"/>
              <a:gd name="connsiteY10610" fmla="*/ 667468 h 3311526"/>
              <a:gd name="connsiteX10611" fmla="*/ 8898436 w 12191989"/>
              <a:gd name="connsiteY10611" fmla="*/ 665484 h 3311526"/>
              <a:gd name="connsiteX10612" fmla="*/ 8900421 w 12191989"/>
              <a:gd name="connsiteY10612" fmla="*/ 663896 h 3311526"/>
              <a:gd name="connsiteX10613" fmla="*/ 8902802 w 12191989"/>
              <a:gd name="connsiteY10613" fmla="*/ 661118 h 3311526"/>
              <a:gd name="connsiteX10614" fmla="*/ 8905183 w 12191989"/>
              <a:gd name="connsiteY10614" fmla="*/ 658738 h 3311526"/>
              <a:gd name="connsiteX10615" fmla="*/ 8906373 w 12191989"/>
              <a:gd name="connsiteY10615" fmla="*/ 655563 h 3311526"/>
              <a:gd name="connsiteX10616" fmla="*/ 8908755 w 12191989"/>
              <a:gd name="connsiteY10616" fmla="*/ 651991 h 3311526"/>
              <a:gd name="connsiteX10617" fmla="*/ 8909548 w 12191989"/>
              <a:gd name="connsiteY10617" fmla="*/ 648023 h 3311526"/>
              <a:gd name="connsiteX10618" fmla="*/ 8911136 w 12191989"/>
              <a:gd name="connsiteY10618" fmla="*/ 643658 h 3311526"/>
              <a:gd name="connsiteX10619" fmla="*/ 8908755 w 12191989"/>
              <a:gd name="connsiteY10619" fmla="*/ 638103 h 3311526"/>
              <a:gd name="connsiteX10620" fmla="*/ 8907167 w 12191989"/>
              <a:gd name="connsiteY10620" fmla="*/ 633737 h 3311526"/>
              <a:gd name="connsiteX10621" fmla="*/ 8905580 w 12191989"/>
              <a:gd name="connsiteY10621" fmla="*/ 631753 h 3311526"/>
              <a:gd name="connsiteX10622" fmla="*/ 8905183 w 12191989"/>
              <a:gd name="connsiteY10622" fmla="*/ 631753 h 3311526"/>
              <a:gd name="connsiteX10623" fmla="*/ 8904389 w 12191989"/>
              <a:gd name="connsiteY10623" fmla="*/ 631753 h 3311526"/>
              <a:gd name="connsiteX10624" fmla="*/ 8903595 w 12191989"/>
              <a:gd name="connsiteY10624" fmla="*/ 632547 h 3311526"/>
              <a:gd name="connsiteX10625" fmla="*/ 8902802 w 12191989"/>
              <a:gd name="connsiteY10625" fmla="*/ 634531 h 3311526"/>
              <a:gd name="connsiteX10626" fmla="*/ 8902008 w 12191989"/>
              <a:gd name="connsiteY10626" fmla="*/ 638896 h 3311526"/>
              <a:gd name="connsiteX10627" fmla="*/ 8900817 w 12191989"/>
              <a:gd name="connsiteY10627" fmla="*/ 644055 h 3311526"/>
              <a:gd name="connsiteX10628" fmla="*/ 8900024 w 12191989"/>
              <a:gd name="connsiteY10628" fmla="*/ 646039 h 3311526"/>
              <a:gd name="connsiteX10629" fmla="*/ 8899627 w 12191989"/>
              <a:gd name="connsiteY10629" fmla="*/ 646436 h 3311526"/>
              <a:gd name="connsiteX10630" fmla="*/ 8898436 w 12191989"/>
              <a:gd name="connsiteY10630" fmla="*/ 646436 h 3311526"/>
              <a:gd name="connsiteX10631" fmla="*/ 8898039 w 12191989"/>
              <a:gd name="connsiteY10631" fmla="*/ 646436 h 3311526"/>
              <a:gd name="connsiteX10632" fmla="*/ 8896849 w 12191989"/>
              <a:gd name="connsiteY10632" fmla="*/ 644452 h 3311526"/>
              <a:gd name="connsiteX10633" fmla="*/ 8894864 w 12191989"/>
              <a:gd name="connsiteY10633" fmla="*/ 640483 h 3311526"/>
              <a:gd name="connsiteX10634" fmla="*/ 8892880 w 12191989"/>
              <a:gd name="connsiteY10634" fmla="*/ 634928 h 3311526"/>
              <a:gd name="connsiteX10635" fmla="*/ 8911930 w 12191989"/>
              <a:gd name="connsiteY10635" fmla="*/ 602388 h 3311526"/>
              <a:gd name="connsiteX10636" fmla="*/ 8913120 w 12191989"/>
              <a:gd name="connsiteY10636" fmla="*/ 609531 h 3311526"/>
              <a:gd name="connsiteX10637" fmla="*/ 8914708 w 12191989"/>
              <a:gd name="connsiteY10637" fmla="*/ 616277 h 3311526"/>
              <a:gd name="connsiteX10638" fmla="*/ 8916295 w 12191989"/>
              <a:gd name="connsiteY10638" fmla="*/ 621436 h 3311526"/>
              <a:gd name="connsiteX10639" fmla="*/ 8918279 w 12191989"/>
              <a:gd name="connsiteY10639" fmla="*/ 625801 h 3311526"/>
              <a:gd name="connsiteX10640" fmla="*/ 8920264 w 12191989"/>
              <a:gd name="connsiteY10640" fmla="*/ 629769 h 3311526"/>
              <a:gd name="connsiteX10641" fmla="*/ 8922248 w 12191989"/>
              <a:gd name="connsiteY10641" fmla="*/ 632944 h 3311526"/>
              <a:gd name="connsiteX10642" fmla="*/ 8924629 w 12191989"/>
              <a:gd name="connsiteY10642" fmla="*/ 634928 h 3311526"/>
              <a:gd name="connsiteX10643" fmla="*/ 8927804 w 12191989"/>
              <a:gd name="connsiteY10643" fmla="*/ 636912 h 3311526"/>
              <a:gd name="connsiteX10644" fmla="*/ 8930185 w 12191989"/>
              <a:gd name="connsiteY10644" fmla="*/ 638499 h 3311526"/>
              <a:gd name="connsiteX10645" fmla="*/ 8933360 w 12191989"/>
              <a:gd name="connsiteY10645" fmla="*/ 639690 h 3311526"/>
              <a:gd name="connsiteX10646" fmla="*/ 8939710 w 12191989"/>
              <a:gd name="connsiteY10646" fmla="*/ 640483 h 3311526"/>
              <a:gd name="connsiteX10647" fmla="*/ 8945663 w 12191989"/>
              <a:gd name="connsiteY10647" fmla="*/ 640483 h 3311526"/>
              <a:gd name="connsiteX10648" fmla="*/ 8951616 w 12191989"/>
              <a:gd name="connsiteY10648" fmla="*/ 640483 h 3311526"/>
              <a:gd name="connsiteX10649" fmla="*/ 8953203 w 12191989"/>
              <a:gd name="connsiteY10649" fmla="*/ 631753 h 3311526"/>
              <a:gd name="connsiteX10650" fmla="*/ 8955187 w 12191989"/>
              <a:gd name="connsiteY10650" fmla="*/ 624610 h 3311526"/>
              <a:gd name="connsiteX10651" fmla="*/ 8957172 w 12191989"/>
              <a:gd name="connsiteY10651" fmla="*/ 618658 h 3311526"/>
              <a:gd name="connsiteX10652" fmla="*/ 8959950 w 12191989"/>
              <a:gd name="connsiteY10652" fmla="*/ 614690 h 3311526"/>
              <a:gd name="connsiteX10653" fmla="*/ 8962331 w 12191989"/>
              <a:gd name="connsiteY10653" fmla="*/ 611118 h 3311526"/>
              <a:gd name="connsiteX10654" fmla="*/ 8964712 w 12191989"/>
              <a:gd name="connsiteY10654" fmla="*/ 608737 h 3311526"/>
              <a:gd name="connsiteX10655" fmla="*/ 8967887 w 12191989"/>
              <a:gd name="connsiteY10655" fmla="*/ 607150 h 3311526"/>
              <a:gd name="connsiteX10656" fmla="*/ 8971062 w 12191989"/>
              <a:gd name="connsiteY10656" fmla="*/ 605563 h 3311526"/>
              <a:gd name="connsiteX10657" fmla="*/ 8977015 w 12191989"/>
              <a:gd name="connsiteY10657" fmla="*/ 603579 h 3311526"/>
              <a:gd name="connsiteX10658" fmla="*/ 8980587 w 12191989"/>
              <a:gd name="connsiteY10658" fmla="*/ 602388 h 3311526"/>
              <a:gd name="connsiteX10659" fmla="*/ 8983762 w 12191989"/>
              <a:gd name="connsiteY10659" fmla="*/ 601594 h 3311526"/>
              <a:gd name="connsiteX10660" fmla="*/ 8987333 w 12191989"/>
              <a:gd name="connsiteY10660" fmla="*/ 600007 h 3311526"/>
              <a:gd name="connsiteX10661" fmla="*/ 8990905 w 12191989"/>
              <a:gd name="connsiteY10661" fmla="*/ 597229 h 3311526"/>
              <a:gd name="connsiteX10662" fmla="*/ 8993683 w 12191989"/>
              <a:gd name="connsiteY10662" fmla="*/ 594452 h 3311526"/>
              <a:gd name="connsiteX10663" fmla="*/ 8997255 w 12191989"/>
              <a:gd name="connsiteY10663" fmla="*/ 590483 h 3311526"/>
              <a:gd name="connsiteX10664" fmla="*/ 9000033 w 12191989"/>
              <a:gd name="connsiteY10664" fmla="*/ 593261 h 3311526"/>
              <a:gd name="connsiteX10665" fmla="*/ 9002414 w 12191989"/>
              <a:gd name="connsiteY10665" fmla="*/ 596436 h 3311526"/>
              <a:gd name="connsiteX10666" fmla="*/ 9005986 w 12191989"/>
              <a:gd name="connsiteY10666" fmla="*/ 602388 h 3311526"/>
              <a:gd name="connsiteX10667" fmla="*/ 9009161 w 12191989"/>
              <a:gd name="connsiteY10667" fmla="*/ 608737 h 3311526"/>
              <a:gd name="connsiteX10668" fmla="*/ 9011145 w 12191989"/>
              <a:gd name="connsiteY10668" fmla="*/ 614293 h 3311526"/>
              <a:gd name="connsiteX10669" fmla="*/ 9012732 w 12191989"/>
              <a:gd name="connsiteY10669" fmla="*/ 618658 h 3311526"/>
              <a:gd name="connsiteX10670" fmla="*/ 9015114 w 12191989"/>
              <a:gd name="connsiteY10670" fmla="*/ 622626 h 3311526"/>
              <a:gd name="connsiteX10671" fmla="*/ 9016304 w 12191989"/>
              <a:gd name="connsiteY10671" fmla="*/ 624214 h 3311526"/>
              <a:gd name="connsiteX10672" fmla="*/ 9017495 w 12191989"/>
              <a:gd name="connsiteY10672" fmla="*/ 625404 h 3311526"/>
              <a:gd name="connsiteX10673" fmla="*/ 9019479 w 12191989"/>
              <a:gd name="connsiteY10673" fmla="*/ 626198 h 3311526"/>
              <a:gd name="connsiteX10674" fmla="*/ 9021860 w 12191989"/>
              <a:gd name="connsiteY10674" fmla="*/ 626991 h 3311526"/>
              <a:gd name="connsiteX10675" fmla="*/ 9023845 w 12191989"/>
              <a:gd name="connsiteY10675" fmla="*/ 622626 h 3311526"/>
              <a:gd name="connsiteX10676" fmla="*/ 9025432 w 12191989"/>
              <a:gd name="connsiteY10676" fmla="*/ 619055 h 3311526"/>
              <a:gd name="connsiteX10677" fmla="*/ 9026226 w 12191989"/>
              <a:gd name="connsiteY10677" fmla="*/ 615483 h 3311526"/>
              <a:gd name="connsiteX10678" fmla="*/ 9026623 w 12191989"/>
              <a:gd name="connsiteY10678" fmla="*/ 612706 h 3311526"/>
              <a:gd name="connsiteX10679" fmla="*/ 9026623 w 12191989"/>
              <a:gd name="connsiteY10679" fmla="*/ 609134 h 3311526"/>
              <a:gd name="connsiteX10680" fmla="*/ 9026623 w 12191989"/>
              <a:gd name="connsiteY10680" fmla="*/ 605960 h 3311526"/>
              <a:gd name="connsiteX10681" fmla="*/ 9025829 w 12191989"/>
              <a:gd name="connsiteY10681" fmla="*/ 600007 h 3311526"/>
              <a:gd name="connsiteX10682" fmla="*/ 9023845 w 12191989"/>
              <a:gd name="connsiteY10682" fmla="*/ 594452 h 3311526"/>
              <a:gd name="connsiteX10683" fmla="*/ 9020670 w 12191989"/>
              <a:gd name="connsiteY10683" fmla="*/ 588896 h 3311526"/>
              <a:gd name="connsiteX10684" fmla="*/ 9017495 w 12191989"/>
              <a:gd name="connsiteY10684" fmla="*/ 583737 h 3311526"/>
              <a:gd name="connsiteX10685" fmla="*/ 9014717 w 12191989"/>
              <a:gd name="connsiteY10685" fmla="*/ 578975 h 3311526"/>
              <a:gd name="connsiteX10686" fmla="*/ 9011542 w 12191989"/>
              <a:gd name="connsiteY10686" fmla="*/ 574610 h 3311526"/>
              <a:gd name="connsiteX10687" fmla="*/ 9009161 w 12191989"/>
              <a:gd name="connsiteY10687" fmla="*/ 569848 h 3311526"/>
              <a:gd name="connsiteX10688" fmla="*/ 9007176 w 12191989"/>
              <a:gd name="connsiteY10688" fmla="*/ 565483 h 3311526"/>
              <a:gd name="connsiteX10689" fmla="*/ 9005986 w 12191989"/>
              <a:gd name="connsiteY10689" fmla="*/ 561515 h 3311526"/>
              <a:gd name="connsiteX10690" fmla="*/ 9005986 w 12191989"/>
              <a:gd name="connsiteY10690" fmla="*/ 558737 h 3311526"/>
              <a:gd name="connsiteX10691" fmla="*/ 9006383 w 12191989"/>
              <a:gd name="connsiteY10691" fmla="*/ 556753 h 3311526"/>
              <a:gd name="connsiteX10692" fmla="*/ 9007176 w 12191989"/>
              <a:gd name="connsiteY10692" fmla="*/ 554769 h 3311526"/>
              <a:gd name="connsiteX10693" fmla="*/ 9007970 w 12191989"/>
              <a:gd name="connsiteY10693" fmla="*/ 552785 h 3311526"/>
              <a:gd name="connsiteX10694" fmla="*/ 9009558 w 12191989"/>
              <a:gd name="connsiteY10694" fmla="*/ 550404 h 3311526"/>
              <a:gd name="connsiteX10695" fmla="*/ 9011542 w 12191989"/>
              <a:gd name="connsiteY10695" fmla="*/ 548023 h 3311526"/>
              <a:gd name="connsiteX10696" fmla="*/ 9013923 w 12191989"/>
              <a:gd name="connsiteY10696" fmla="*/ 546039 h 3311526"/>
              <a:gd name="connsiteX10697" fmla="*/ 9017098 w 12191989"/>
              <a:gd name="connsiteY10697" fmla="*/ 543658 h 3311526"/>
              <a:gd name="connsiteX10698" fmla="*/ 9017098 w 12191989"/>
              <a:gd name="connsiteY10698" fmla="*/ 552388 h 3311526"/>
              <a:gd name="connsiteX10699" fmla="*/ 9018685 w 12191989"/>
              <a:gd name="connsiteY10699" fmla="*/ 561515 h 3311526"/>
              <a:gd name="connsiteX10700" fmla="*/ 9021066 w 12191989"/>
              <a:gd name="connsiteY10700" fmla="*/ 569451 h 3311526"/>
              <a:gd name="connsiteX10701" fmla="*/ 9024241 w 12191989"/>
              <a:gd name="connsiteY10701" fmla="*/ 577785 h 3311526"/>
              <a:gd name="connsiteX10702" fmla="*/ 9028210 w 12191989"/>
              <a:gd name="connsiteY10702" fmla="*/ 585721 h 3311526"/>
              <a:gd name="connsiteX10703" fmla="*/ 9032972 w 12191989"/>
              <a:gd name="connsiteY10703" fmla="*/ 593261 h 3311526"/>
              <a:gd name="connsiteX10704" fmla="*/ 9038132 w 12191989"/>
              <a:gd name="connsiteY10704" fmla="*/ 600007 h 3311526"/>
              <a:gd name="connsiteX10705" fmla="*/ 9043688 w 12191989"/>
              <a:gd name="connsiteY10705" fmla="*/ 605960 h 3311526"/>
              <a:gd name="connsiteX10706" fmla="*/ 9049244 w 12191989"/>
              <a:gd name="connsiteY10706" fmla="*/ 611515 h 3311526"/>
              <a:gd name="connsiteX10707" fmla="*/ 9055197 w 12191989"/>
              <a:gd name="connsiteY10707" fmla="*/ 616277 h 3311526"/>
              <a:gd name="connsiteX10708" fmla="*/ 9061150 w 12191989"/>
              <a:gd name="connsiteY10708" fmla="*/ 619848 h 3311526"/>
              <a:gd name="connsiteX10709" fmla="*/ 9066706 w 12191989"/>
              <a:gd name="connsiteY10709" fmla="*/ 622229 h 3311526"/>
              <a:gd name="connsiteX10710" fmla="*/ 9073055 w 12191989"/>
              <a:gd name="connsiteY10710" fmla="*/ 623420 h 3311526"/>
              <a:gd name="connsiteX10711" fmla="*/ 9075437 w 12191989"/>
              <a:gd name="connsiteY10711" fmla="*/ 623817 h 3311526"/>
              <a:gd name="connsiteX10712" fmla="*/ 9078611 w 12191989"/>
              <a:gd name="connsiteY10712" fmla="*/ 623817 h 3311526"/>
              <a:gd name="connsiteX10713" fmla="*/ 9080993 w 12191989"/>
              <a:gd name="connsiteY10713" fmla="*/ 623420 h 3311526"/>
              <a:gd name="connsiteX10714" fmla="*/ 9083771 w 12191989"/>
              <a:gd name="connsiteY10714" fmla="*/ 622229 h 3311526"/>
              <a:gd name="connsiteX10715" fmla="*/ 9086152 w 12191989"/>
              <a:gd name="connsiteY10715" fmla="*/ 621436 h 3311526"/>
              <a:gd name="connsiteX10716" fmla="*/ 9088136 w 12191989"/>
              <a:gd name="connsiteY10716" fmla="*/ 619848 h 3311526"/>
              <a:gd name="connsiteX10717" fmla="*/ 9086152 w 12191989"/>
              <a:gd name="connsiteY10717" fmla="*/ 615087 h 3311526"/>
              <a:gd name="connsiteX10718" fmla="*/ 9084961 w 12191989"/>
              <a:gd name="connsiteY10718" fmla="*/ 610721 h 3311526"/>
              <a:gd name="connsiteX10719" fmla="*/ 9084167 w 12191989"/>
              <a:gd name="connsiteY10719" fmla="*/ 605960 h 3311526"/>
              <a:gd name="connsiteX10720" fmla="*/ 9083771 w 12191989"/>
              <a:gd name="connsiteY10720" fmla="*/ 601991 h 3311526"/>
              <a:gd name="connsiteX10721" fmla="*/ 9083771 w 12191989"/>
              <a:gd name="connsiteY10721" fmla="*/ 597229 h 3311526"/>
              <a:gd name="connsiteX10722" fmla="*/ 9084167 w 12191989"/>
              <a:gd name="connsiteY10722" fmla="*/ 593261 h 3311526"/>
              <a:gd name="connsiteX10723" fmla="*/ 9084564 w 12191989"/>
              <a:gd name="connsiteY10723" fmla="*/ 588896 h 3311526"/>
              <a:gd name="connsiteX10724" fmla="*/ 9085755 w 12191989"/>
              <a:gd name="connsiteY10724" fmla="*/ 584531 h 3311526"/>
              <a:gd name="connsiteX10725" fmla="*/ 9087739 w 12191989"/>
              <a:gd name="connsiteY10725" fmla="*/ 587706 h 3311526"/>
              <a:gd name="connsiteX10726" fmla="*/ 9089724 w 12191989"/>
              <a:gd name="connsiteY10726" fmla="*/ 590483 h 3311526"/>
              <a:gd name="connsiteX10727" fmla="*/ 9090517 w 12191989"/>
              <a:gd name="connsiteY10727" fmla="*/ 592864 h 3311526"/>
              <a:gd name="connsiteX10728" fmla="*/ 9091708 w 12191989"/>
              <a:gd name="connsiteY10728" fmla="*/ 596039 h 3311526"/>
              <a:gd name="connsiteX10729" fmla="*/ 9093295 w 12191989"/>
              <a:gd name="connsiteY10729" fmla="*/ 600801 h 3311526"/>
              <a:gd name="connsiteX10730" fmla="*/ 9093692 w 12191989"/>
              <a:gd name="connsiteY10730" fmla="*/ 605960 h 3311526"/>
              <a:gd name="connsiteX10731" fmla="*/ 9093692 w 12191989"/>
              <a:gd name="connsiteY10731" fmla="*/ 611118 h 3311526"/>
              <a:gd name="connsiteX10732" fmla="*/ 9094883 w 12191989"/>
              <a:gd name="connsiteY10732" fmla="*/ 616674 h 3311526"/>
              <a:gd name="connsiteX10733" fmla="*/ 9096470 w 12191989"/>
              <a:gd name="connsiteY10733" fmla="*/ 621833 h 3311526"/>
              <a:gd name="connsiteX10734" fmla="*/ 9097264 w 12191989"/>
              <a:gd name="connsiteY10734" fmla="*/ 624610 h 3311526"/>
              <a:gd name="connsiteX10735" fmla="*/ 9099248 w 12191989"/>
              <a:gd name="connsiteY10735" fmla="*/ 627388 h 3311526"/>
              <a:gd name="connsiteX10736" fmla="*/ 9104011 w 12191989"/>
              <a:gd name="connsiteY10736" fmla="*/ 625801 h 3311526"/>
              <a:gd name="connsiteX10737" fmla="*/ 9107979 w 12191989"/>
              <a:gd name="connsiteY10737" fmla="*/ 623420 h 3311526"/>
              <a:gd name="connsiteX10738" fmla="*/ 9111948 w 12191989"/>
              <a:gd name="connsiteY10738" fmla="*/ 620642 h 3311526"/>
              <a:gd name="connsiteX10739" fmla="*/ 9115123 w 12191989"/>
              <a:gd name="connsiteY10739" fmla="*/ 617071 h 3311526"/>
              <a:gd name="connsiteX10740" fmla="*/ 9120282 w 12191989"/>
              <a:gd name="connsiteY10740" fmla="*/ 610721 h 3311526"/>
              <a:gd name="connsiteX10741" fmla="*/ 9124251 w 12191989"/>
              <a:gd name="connsiteY10741" fmla="*/ 605166 h 3311526"/>
              <a:gd name="connsiteX10742" fmla="*/ 9126235 w 12191989"/>
              <a:gd name="connsiteY10742" fmla="*/ 602785 h 3311526"/>
              <a:gd name="connsiteX10743" fmla="*/ 9128219 w 12191989"/>
              <a:gd name="connsiteY10743" fmla="*/ 601594 h 3311526"/>
              <a:gd name="connsiteX10744" fmla="*/ 9130203 w 12191989"/>
              <a:gd name="connsiteY10744" fmla="*/ 600801 h 3311526"/>
              <a:gd name="connsiteX10745" fmla="*/ 9132188 w 12191989"/>
              <a:gd name="connsiteY10745" fmla="*/ 601594 h 3311526"/>
              <a:gd name="connsiteX10746" fmla="*/ 9134172 w 12191989"/>
              <a:gd name="connsiteY10746" fmla="*/ 602785 h 3311526"/>
              <a:gd name="connsiteX10747" fmla="*/ 9137347 w 12191989"/>
              <a:gd name="connsiteY10747" fmla="*/ 606356 h 3311526"/>
              <a:gd name="connsiteX10748" fmla="*/ 9140522 w 12191989"/>
              <a:gd name="connsiteY10748" fmla="*/ 611118 h 3311526"/>
              <a:gd name="connsiteX10749" fmla="*/ 9143300 w 12191989"/>
              <a:gd name="connsiteY10749" fmla="*/ 617864 h 3311526"/>
              <a:gd name="connsiteX10750" fmla="*/ 9144887 w 12191989"/>
              <a:gd name="connsiteY10750" fmla="*/ 614690 h 3311526"/>
              <a:gd name="connsiteX10751" fmla="*/ 9145681 w 12191989"/>
              <a:gd name="connsiteY10751" fmla="*/ 611912 h 3311526"/>
              <a:gd name="connsiteX10752" fmla="*/ 9146475 w 12191989"/>
              <a:gd name="connsiteY10752" fmla="*/ 605960 h 3311526"/>
              <a:gd name="connsiteX10753" fmla="*/ 9146475 w 12191989"/>
              <a:gd name="connsiteY10753" fmla="*/ 600007 h 3311526"/>
              <a:gd name="connsiteX10754" fmla="*/ 9146078 w 12191989"/>
              <a:gd name="connsiteY10754" fmla="*/ 593658 h 3311526"/>
              <a:gd name="connsiteX10755" fmla="*/ 9146078 w 12191989"/>
              <a:gd name="connsiteY10755" fmla="*/ 587706 h 3311526"/>
              <a:gd name="connsiteX10756" fmla="*/ 9146078 w 12191989"/>
              <a:gd name="connsiteY10756" fmla="*/ 582150 h 3311526"/>
              <a:gd name="connsiteX10757" fmla="*/ 9146872 w 12191989"/>
              <a:gd name="connsiteY10757" fmla="*/ 576198 h 3311526"/>
              <a:gd name="connsiteX10758" fmla="*/ 9147665 w 12191989"/>
              <a:gd name="connsiteY10758" fmla="*/ 573023 h 3311526"/>
              <a:gd name="connsiteX10759" fmla="*/ 9148459 w 12191989"/>
              <a:gd name="connsiteY10759" fmla="*/ 569848 h 3311526"/>
              <a:gd name="connsiteX10760" fmla="*/ 9151237 w 12191989"/>
              <a:gd name="connsiteY10760" fmla="*/ 573023 h 3311526"/>
              <a:gd name="connsiteX10761" fmla="*/ 9152428 w 12191989"/>
              <a:gd name="connsiteY10761" fmla="*/ 575404 h 3311526"/>
              <a:gd name="connsiteX10762" fmla="*/ 9154015 w 12191989"/>
              <a:gd name="connsiteY10762" fmla="*/ 578578 h 3311526"/>
              <a:gd name="connsiteX10763" fmla="*/ 9155206 w 12191989"/>
              <a:gd name="connsiteY10763" fmla="*/ 581356 h 3311526"/>
              <a:gd name="connsiteX10764" fmla="*/ 9155999 w 12191989"/>
              <a:gd name="connsiteY10764" fmla="*/ 586118 h 3311526"/>
              <a:gd name="connsiteX10765" fmla="*/ 9156793 w 12191989"/>
              <a:gd name="connsiteY10765" fmla="*/ 591277 h 3311526"/>
              <a:gd name="connsiteX10766" fmla="*/ 9157190 w 12191989"/>
              <a:gd name="connsiteY10766" fmla="*/ 596833 h 3311526"/>
              <a:gd name="connsiteX10767" fmla="*/ 9157587 w 12191989"/>
              <a:gd name="connsiteY10767" fmla="*/ 601991 h 3311526"/>
              <a:gd name="connsiteX10768" fmla="*/ 9159174 w 12191989"/>
              <a:gd name="connsiteY10768" fmla="*/ 607547 h 3311526"/>
              <a:gd name="connsiteX10769" fmla="*/ 9160762 w 12191989"/>
              <a:gd name="connsiteY10769" fmla="*/ 609928 h 3311526"/>
              <a:gd name="connsiteX10770" fmla="*/ 9162349 w 12191989"/>
              <a:gd name="connsiteY10770" fmla="*/ 612706 h 3311526"/>
              <a:gd name="connsiteX10771" fmla="*/ 9168699 w 12191989"/>
              <a:gd name="connsiteY10771" fmla="*/ 603579 h 3311526"/>
              <a:gd name="connsiteX10772" fmla="*/ 9172271 w 12191989"/>
              <a:gd name="connsiteY10772" fmla="*/ 599610 h 3311526"/>
              <a:gd name="connsiteX10773" fmla="*/ 9175446 w 12191989"/>
              <a:gd name="connsiteY10773" fmla="*/ 596039 h 3311526"/>
              <a:gd name="connsiteX10774" fmla="*/ 9179017 w 12191989"/>
              <a:gd name="connsiteY10774" fmla="*/ 592864 h 3311526"/>
              <a:gd name="connsiteX10775" fmla="*/ 9182192 w 12191989"/>
              <a:gd name="connsiteY10775" fmla="*/ 590483 h 3311526"/>
              <a:gd name="connsiteX10776" fmla="*/ 9185764 w 12191989"/>
              <a:gd name="connsiteY10776" fmla="*/ 588896 h 3311526"/>
              <a:gd name="connsiteX10777" fmla="*/ 9188542 w 12191989"/>
              <a:gd name="connsiteY10777" fmla="*/ 587309 h 3311526"/>
              <a:gd name="connsiteX10778" fmla="*/ 9192114 w 12191989"/>
              <a:gd name="connsiteY10778" fmla="*/ 586912 h 3311526"/>
              <a:gd name="connsiteX10779" fmla="*/ 9195289 w 12191989"/>
              <a:gd name="connsiteY10779" fmla="*/ 586912 h 3311526"/>
              <a:gd name="connsiteX10780" fmla="*/ 9198067 w 12191989"/>
              <a:gd name="connsiteY10780" fmla="*/ 587706 h 3311526"/>
              <a:gd name="connsiteX10781" fmla="*/ 9201639 w 12191989"/>
              <a:gd name="connsiteY10781" fmla="*/ 589293 h 3311526"/>
              <a:gd name="connsiteX10782" fmla="*/ 9204813 w 12191989"/>
              <a:gd name="connsiteY10782" fmla="*/ 591674 h 3311526"/>
              <a:gd name="connsiteX10783" fmla="*/ 9207988 w 12191989"/>
              <a:gd name="connsiteY10783" fmla="*/ 594848 h 3311526"/>
              <a:gd name="connsiteX10784" fmla="*/ 9210766 w 12191989"/>
              <a:gd name="connsiteY10784" fmla="*/ 598817 h 3311526"/>
              <a:gd name="connsiteX10785" fmla="*/ 9213941 w 12191989"/>
              <a:gd name="connsiteY10785" fmla="*/ 603975 h 3311526"/>
              <a:gd name="connsiteX10786" fmla="*/ 9216322 w 12191989"/>
              <a:gd name="connsiteY10786" fmla="*/ 600801 h 3311526"/>
              <a:gd name="connsiteX10787" fmla="*/ 9217910 w 12191989"/>
              <a:gd name="connsiteY10787" fmla="*/ 597229 h 3311526"/>
              <a:gd name="connsiteX10788" fmla="*/ 9219100 w 12191989"/>
              <a:gd name="connsiteY10788" fmla="*/ 594452 h 3311526"/>
              <a:gd name="connsiteX10789" fmla="*/ 9219497 w 12191989"/>
              <a:gd name="connsiteY10789" fmla="*/ 590880 h 3311526"/>
              <a:gd name="connsiteX10790" fmla="*/ 9219497 w 12191989"/>
              <a:gd name="connsiteY10790" fmla="*/ 587309 h 3311526"/>
              <a:gd name="connsiteX10791" fmla="*/ 9219100 w 12191989"/>
              <a:gd name="connsiteY10791" fmla="*/ 583737 h 3311526"/>
              <a:gd name="connsiteX10792" fmla="*/ 9217513 w 12191989"/>
              <a:gd name="connsiteY10792" fmla="*/ 576991 h 3311526"/>
              <a:gd name="connsiteX10793" fmla="*/ 9216322 w 12191989"/>
              <a:gd name="connsiteY10793" fmla="*/ 569848 h 3311526"/>
              <a:gd name="connsiteX10794" fmla="*/ 9215926 w 12191989"/>
              <a:gd name="connsiteY10794" fmla="*/ 566277 h 3311526"/>
              <a:gd name="connsiteX10795" fmla="*/ 9215926 w 12191989"/>
              <a:gd name="connsiteY10795" fmla="*/ 563102 h 3311526"/>
              <a:gd name="connsiteX10796" fmla="*/ 9217116 w 12191989"/>
              <a:gd name="connsiteY10796" fmla="*/ 559928 h 3311526"/>
              <a:gd name="connsiteX10797" fmla="*/ 9217910 w 12191989"/>
              <a:gd name="connsiteY10797" fmla="*/ 556356 h 3311526"/>
              <a:gd name="connsiteX10798" fmla="*/ 9219894 w 12191989"/>
              <a:gd name="connsiteY10798" fmla="*/ 553182 h 3311526"/>
              <a:gd name="connsiteX10799" fmla="*/ 9223069 w 12191989"/>
              <a:gd name="connsiteY10799" fmla="*/ 549610 h 3311526"/>
              <a:gd name="connsiteX10800" fmla="*/ 9225053 w 12191989"/>
              <a:gd name="connsiteY10800" fmla="*/ 551197 h 3311526"/>
              <a:gd name="connsiteX10801" fmla="*/ 9227038 w 12191989"/>
              <a:gd name="connsiteY10801" fmla="*/ 551594 h 3311526"/>
              <a:gd name="connsiteX10802" fmla="*/ 9229022 w 12191989"/>
              <a:gd name="connsiteY10802" fmla="*/ 552388 h 3311526"/>
              <a:gd name="connsiteX10803" fmla="*/ 9231403 w 12191989"/>
              <a:gd name="connsiteY10803" fmla="*/ 552388 h 3311526"/>
              <a:gd name="connsiteX10804" fmla="*/ 9235372 w 12191989"/>
              <a:gd name="connsiteY10804" fmla="*/ 551197 h 3311526"/>
              <a:gd name="connsiteX10805" fmla="*/ 9239737 w 12191989"/>
              <a:gd name="connsiteY10805" fmla="*/ 549610 h 3311526"/>
              <a:gd name="connsiteX10806" fmla="*/ 9244103 w 12191989"/>
              <a:gd name="connsiteY10806" fmla="*/ 547626 h 3311526"/>
              <a:gd name="connsiteX10807" fmla="*/ 9248071 w 12191989"/>
              <a:gd name="connsiteY10807" fmla="*/ 546039 h 3311526"/>
              <a:gd name="connsiteX10808" fmla="*/ 9252040 w 12191989"/>
              <a:gd name="connsiteY10808" fmla="*/ 545642 h 3311526"/>
              <a:gd name="connsiteX10809" fmla="*/ 9254024 w 12191989"/>
              <a:gd name="connsiteY10809" fmla="*/ 545642 h 3311526"/>
              <a:gd name="connsiteX10810" fmla="*/ 9256009 w 12191989"/>
              <a:gd name="connsiteY10810" fmla="*/ 546039 h 3311526"/>
              <a:gd name="connsiteX10811" fmla="*/ 9253231 w 12191989"/>
              <a:gd name="connsiteY10811" fmla="*/ 551197 h 3311526"/>
              <a:gd name="connsiteX10812" fmla="*/ 9250056 w 12191989"/>
              <a:gd name="connsiteY10812" fmla="*/ 555959 h 3311526"/>
              <a:gd name="connsiteX10813" fmla="*/ 9248071 w 12191989"/>
              <a:gd name="connsiteY10813" fmla="*/ 560721 h 3311526"/>
              <a:gd name="connsiteX10814" fmla="*/ 9246484 w 12191989"/>
              <a:gd name="connsiteY10814" fmla="*/ 565880 h 3311526"/>
              <a:gd name="connsiteX10815" fmla="*/ 9245293 w 12191989"/>
              <a:gd name="connsiteY10815" fmla="*/ 571039 h 3311526"/>
              <a:gd name="connsiteX10816" fmla="*/ 9245293 w 12191989"/>
              <a:gd name="connsiteY10816" fmla="*/ 576198 h 3311526"/>
              <a:gd name="connsiteX10817" fmla="*/ 9246087 w 12191989"/>
              <a:gd name="connsiteY10817" fmla="*/ 581356 h 3311526"/>
              <a:gd name="connsiteX10818" fmla="*/ 9247278 w 12191989"/>
              <a:gd name="connsiteY10818" fmla="*/ 586912 h 3311526"/>
              <a:gd name="connsiteX10819" fmla="*/ 9271883 w 12191989"/>
              <a:gd name="connsiteY10819" fmla="*/ 581356 h 3311526"/>
              <a:gd name="connsiteX10820" fmla="*/ 9294504 w 12191989"/>
              <a:gd name="connsiteY10820" fmla="*/ 576198 h 3311526"/>
              <a:gd name="connsiteX10821" fmla="*/ 9316332 w 12191989"/>
              <a:gd name="connsiteY10821" fmla="*/ 572229 h 3311526"/>
              <a:gd name="connsiteX10822" fmla="*/ 9337762 w 12191989"/>
              <a:gd name="connsiteY10822" fmla="*/ 569055 h 3311526"/>
              <a:gd name="connsiteX10823" fmla="*/ 9348477 w 12191989"/>
              <a:gd name="connsiteY10823" fmla="*/ 567864 h 3311526"/>
              <a:gd name="connsiteX10824" fmla="*/ 9359193 w 12191989"/>
              <a:gd name="connsiteY10824" fmla="*/ 567070 h 3311526"/>
              <a:gd name="connsiteX10825" fmla="*/ 9370305 w 12191989"/>
              <a:gd name="connsiteY10825" fmla="*/ 566277 h 3311526"/>
              <a:gd name="connsiteX10826" fmla="*/ 9381417 w 12191989"/>
              <a:gd name="connsiteY10826" fmla="*/ 566277 h 3311526"/>
              <a:gd name="connsiteX10827" fmla="*/ 9392529 w 12191989"/>
              <a:gd name="connsiteY10827" fmla="*/ 566277 h 3311526"/>
              <a:gd name="connsiteX10828" fmla="*/ 9404038 w 12191989"/>
              <a:gd name="connsiteY10828" fmla="*/ 567070 h 3311526"/>
              <a:gd name="connsiteX10829" fmla="*/ 9415944 w 12191989"/>
              <a:gd name="connsiteY10829" fmla="*/ 568658 h 3311526"/>
              <a:gd name="connsiteX10830" fmla="*/ 9428643 w 12191989"/>
              <a:gd name="connsiteY10830" fmla="*/ 569451 h 3311526"/>
              <a:gd name="connsiteX10831" fmla="*/ 9425865 w 12191989"/>
              <a:gd name="connsiteY10831" fmla="*/ 562309 h 3311526"/>
              <a:gd name="connsiteX10832" fmla="*/ 9425072 w 12191989"/>
              <a:gd name="connsiteY10832" fmla="*/ 559531 h 3311526"/>
              <a:gd name="connsiteX10833" fmla="*/ 9424675 w 12191989"/>
              <a:gd name="connsiteY10833" fmla="*/ 555959 h 3311526"/>
              <a:gd name="connsiteX10834" fmla="*/ 9424675 w 12191989"/>
              <a:gd name="connsiteY10834" fmla="*/ 552388 h 3311526"/>
              <a:gd name="connsiteX10835" fmla="*/ 9425469 w 12191989"/>
              <a:gd name="connsiteY10835" fmla="*/ 548816 h 3311526"/>
              <a:gd name="connsiteX10836" fmla="*/ 9427056 w 12191989"/>
              <a:gd name="connsiteY10836" fmla="*/ 545642 h 3311526"/>
              <a:gd name="connsiteX10837" fmla="*/ 9429437 w 12191989"/>
              <a:gd name="connsiteY10837" fmla="*/ 542070 h 3311526"/>
              <a:gd name="connsiteX10838" fmla="*/ 9431025 w 12191989"/>
              <a:gd name="connsiteY10838" fmla="*/ 547229 h 3311526"/>
              <a:gd name="connsiteX10839" fmla="*/ 9432612 w 12191989"/>
              <a:gd name="connsiteY10839" fmla="*/ 550801 h 3311526"/>
              <a:gd name="connsiteX10840" fmla="*/ 9434199 w 12191989"/>
              <a:gd name="connsiteY10840" fmla="*/ 552785 h 3311526"/>
              <a:gd name="connsiteX10841" fmla="*/ 9435787 w 12191989"/>
              <a:gd name="connsiteY10841" fmla="*/ 554372 h 3311526"/>
              <a:gd name="connsiteX10842" fmla="*/ 9437374 w 12191989"/>
              <a:gd name="connsiteY10842" fmla="*/ 555166 h 3311526"/>
              <a:gd name="connsiteX10843" fmla="*/ 9438565 w 12191989"/>
              <a:gd name="connsiteY10843" fmla="*/ 554769 h 3311526"/>
              <a:gd name="connsiteX10844" fmla="*/ 9440152 w 12191989"/>
              <a:gd name="connsiteY10844" fmla="*/ 554372 h 3311526"/>
              <a:gd name="connsiteX10845" fmla="*/ 9441740 w 12191989"/>
              <a:gd name="connsiteY10845" fmla="*/ 553975 h 3311526"/>
              <a:gd name="connsiteX10846" fmla="*/ 9445312 w 12191989"/>
              <a:gd name="connsiteY10846" fmla="*/ 551197 h 3311526"/>
              <a:gd name="connsiteX10847" fmla="*/ 9448486 w 12191989"/>
              <a:gd name="connsiteY10847" fmla="*/ 549610 h 3311526"/>
              <a:gd name="connsiteX10848" fmla="*/ 9450471 w 12191989"/>
              <a:gd name="connsiteY10848" fmla="*/ 549213 h 3311526"/>
              <a:gd name="connsiteX10849" fmla="*/ 9452058 w 12191989"/>
              <a:gd name="connsiteY10849" fmla="*/ 549213 h 3311526"/>
              <a:gd name="connsiteX10850" fmla="*/ 9453249 w 12191989"/>
              <a:gd name="connsiteY10850" fmla="*/ 550404 h 3311526"/>
              <a:gd name="connsiteX10851" fmla="*/ 9454836 w 12191989"/>
              <a:gd name="connsiteY10851" fmla="*/ 551594 h 3311526"/>
              <a:gd name="connsiteX10852" fmla="*/ 9454043 w 12191989"/>
              <a:gd name="connsiteY10852" fmla="*/ 555959 h 3311526"/>
              <a:gd name="connsiteX10853" fmla="*/ 9452852 w 12191989"/>
              <a:gd name="connsiteY10853" fmla="*/ 559928 h 3311526"/>
              <a:gd name="connsiteX10854" fmla="*/ 9452455 w 12191989"/>
              <a:gd name="connsiteY10854" fmla="*/ 564293 h 3311526"/>
              <a:gd name="connsiteX10855" fmla="*/ 9452455 w 12191989"/>
              <a:gd name="connsiteY10855" fmla="*/ 568658 h 3311526"/>
              <a:gd name="connsiteX10856" fmla="*/ 9452852 w 12191989"/>
              <a:gd name="connsiteY10856" fmla="*/ 573023 h 3311526"/>
              <a:gd name="connsiteX10857" fmla="*/ 9454043 w 12191989"/>
              <a:gd name="connsiteY10857" fmla="*/ 577785 h 3311526"/>
              <a:gd name="connsiteX10858" fmla="*/ 9455630 w 12191989"/>
              <a:gd name="connsiteY10858" fmla="*/ 581753 h 3311526"/>
              <a:gd name="connsiteX10859" fmla="*/ 9457614 w 12191989"/>
              <a:gd name="connsiteY10859" fmla="*/ 586118 h 3311526"/>
              <a:gd name="connsiteX10860" fmla="*/ 9461186 w 12191989"/>
              <a:gd name="connsiteY10860" fmla="*/ 584134 h 3311526"/>
              <a:gd name="connsiteX10861" fmla="*/ 9463964 w 12191989"/>
              <a:gd name="connsiteY10861" fmla="*/ 582150 h 3311526"/>
              <a:gd name="connsiteX10862" fmla="*/ 9467139 w 12191989"/>
              <a:gd name="connsiteY10862" fmla="*/ 581753 h 3311526"/>
              <a:gd name="connsiteX10863" fmla="*/ 9470711 w 12191989"/>
              <a:gd name="connsiteY10863" fmla="*/ 581356 h 3311526"/>
              <a:gd name="connsiteX10864" fmla="*/ 9477457 w 12191989"/>
              <a:gd name="connsiteY10864" fmla="*/ 581356 h 3311526"/>
              <a:gd name="connsiteX10865" fmla="*/ 9483410 w 12191989"/>
              <a:gd name="connsiteY10865" fmla="*/ 581356 h 3311526"/>
              <a:gd name="connsiteX10866" fmla="*/ 9486982 w 12191989"/>
              <a:gd name="connsiteY10866" fmla="*/ 581356 h 3311526"/>
              <a:gd name="connsiteX10867" fmla="*/ 9490157 w 12191989"/>
              <a:gd name="connsiteY10867" fmla="*/ 580563 h 3311526"/>
              <a:gd name="connsiteX10868" fmla="*/ 9492935 w 12191989"/>
              <a:gd name="connsiteY10868" fmla="*/ 579769 h 3311526"/>
              <a:gd name="connsiteX10869" fmla="*/ 9496507 w 12191989"/>
              <a:gd name="connsiteY10869" fmla="*/ 578578 h 3311526"/>
              <a:gd name="connsiteX10870" fmla="*/ 9499682 w 12191989"/>
              <a:gd name="connsiteY10870" fmla="*/ 576198 h 3311526"/>
              <a:gd name="connsiteX10871" fmla="*/ 9503253 w 12191989"/>
              <a:gd name="connsiteY10871" fmla="*/ 573023 h 3311526"/>
              <a:gd name="connsiteX10872" fmla="*/ 9506031 w 12191989"/>
              <a:gd name="connsiteY10872" fmla="*/ 569055 h 3311526"/>
              <a:gd name="connsiteX10873" fmla="*/ 9509603 w 12191989"/>
              <a:gd name="connsiteY10873" fmla="*/ 563896 h 3311526"/>
              <a:gd name="connsiteX10874" fmla="*/ 9512381 w 12191989"/>
              <a:gd name="connsiteY10874" fmla="*/ 568658 h 3311526"/>
              <a:gd name="connsiteX10875" fmla="*/ 9513175 w 12191989"/>
              <a:gd name="connsiteY10875" fmla="*/ 572626 h 3311526"/>
              <a:gd name="connsiteX10876" fmla="*/ 9514366 w 12191989"/>
              <a:gd name="connsiteY10876" fmla="*/ 576991 h 3311526"/>
              <a:gd name="connsiteX10877" fmla="*/ 9514762 w 12191989"/>
              <a:gd name="connsiteY10877" fmla="*/ 581753 h 3311526"/>
              <a:gd name="connsiteX10878" fmla="*/ 9515953 w 12191989"/>
              <a:gd name="connsiteY10878" fmla="*/ 585721 h 3311526"/>
              <a:gd name="connsiteX10879" fmla="*/ 9516350 w 12191989"/>
              <a:gd name="connsiteY10879" fmla="*/ 590483 h 3311526"/>
              <a:gd name="connsiteX10880" fmla="*/ 9517937 w 12191989"/>
              <a:gd name="connsiteY10880" fmla="*/ 594848 h 3311526"/>
              <a:gd name="connsiteX10881" fmla="*/ 9519922 w 12191989"/>
              <a:gd name="connsiteY10881" fmla="*/ 598817 h 3311526"/>
              <a:gd name="connsiteX10882" fmla="*/ 9523890 w 12191989"/>
              <a:gd name="connsiteY10882" fmla="*/ 591277 h 3311526"/>
              <a:gd name="connsiteX10883" fmla="*/ 9528653 w 12191989"/>
              <a:gd name="connsiteY10883" fmla="*/ 585325 h 3311526"/>
              <a:gd name="connsiteX10884" fmla="*/ 9530637 w 12191989"/>
              <a:gd name="connsiteY10884" fmla="*/ 583340 h 3311526"/>
              <a:gd name="connsiteX10885" fmla="*/ 9532621 w 12191989"/>
              <a:gd name="connsiteY10885" fmla="*/ 581356 h 3311526"/>
              <a:gd name="connsiteX10886" fmla="*/ 9534605 w 12191989"/>
              <a:gd name="connsiteY10886" fmla="*/ 579769 h 3311526"/>
              <a:gd name="connsiteX10887" fmla="*/ 9536987 w 12191989"/>
              <a:gd name="connsiteY10887" fmla="*/ 578578 h 3311526"/>
              <a:gd name="connsiteX10888" fmla="*/ 9541352 w 12191989"/>
              <a:gd name="connsiteY10888" fmla="*/ 577785 h 3311526"/>
              <a:gd name="connsiteX10889" fmla="*/ 9545321 w 12191989"/>
              <a:gd name="connsiteY10889" fmla="*/ 577785 h 3311526"/>
              <a:gd name="connsiteX10890" fmla="*/ 9549289 w 12191989"/>
              <a:gd name="connsiteY10890" fmla="*/ 578182 h 3311526"/>
              <a:gd name="connsiteX10891" fmla="*/ 9553258 w 12191989"/>
              <a:gd name="connsiteY10891" fmla="*/ 578975 h 3311526"/>
              <a:gd name="connsiteX10892" fmla="*/ 9561592 w 12191989"/>
              <a:gd name="connsiteY10892" fmla="*/ 582150 h 3311526"/>
              <a:gd name="connsiteX10893" fmla="*/ 9565561 w 12191989"/>
              <a:gd name="connsiteY10893" fmla="*/ 583737 h 3311526"/>
              <a:gd name="connsiteX10894" fmla="*/ 9569926 w 12191989"/>
              <a:gd name="connsiteY10894" fmla="*/ 584531 h 3311526"/>
              <a:gd name="connsiteX10895" fmla="*/ 9574292 w 12191989"/>
              <a:gd name="connsiteY10895" fmla="*/ 584531 h 3311526"/>
              <a:gd name="connsiteX10896" fmla="*/ 9578260 w 12191989"/>
              <a:gd name="connsiteY10896" fmla="*/ 583737 h 3311526"/>
              <a:gd name="connsiteX10897" fmla="*/ 9580245 w 12191989"/>
              <a:gd name="connsiteY10897" fmla="*/ 583340 h 3311526"/>
              <a:gd name="connsiteX10898" fmla="*/ 9582229 w 12191989"/>
              <a:gd name="connsiteY10898" fmla="*/ 581753 h 3311526"/>
              <a:gd name="connsiteX10899" fmla="*/ 9584213 w 12191989"/>
              <a:gd name="connsiteY10899" fmla="*/ 580166 h 3311526"/>
              <a:gd name="connsiteX10900" fmla="*/ 9586991 w 12191989"/>
              <a:gd name="connsiteY10900" fmla="*/ 578182 h 3311526"/>
              <a:gd name="connsiteX10901" fmla="*/ 9585801 w 12191989"/>
              <a:gd name="connsiteY10901" fmla="*/ 575404 h 3311526"/>
              <a:gd name="connsiteX10902" fmla="*/ 9585007 w 12191989"/>
              <a:gd name="connsiteY10902" fmla="*/ 573023 h 3311526"/>
              <a:gd name="connsiteX10903" fmla="*/ 9585007 w 12191989"/>
              <a:gd name="connsiteY10903" fmla="*/ 567467 h 3311526"/>
              <a:gd name="connsiteX10904" fmla="*/ 9584213 w 12191989"/>
              <a:gd name="connsiteY10904" fmla="*/ 562309 h 3311526"/>
              <a:gd name="connsiteX10905" fmla="*/ 9584213 w 12191989"/>
              <a:gd name="connsiteY10905" fmla="*/ 559928 h 3311526"/>
              <a:gd name="connsiteX10906" fmla="*/ 9583816 w 12191989"/>
              <a:gd name="connsiteY10906" fmla="*/ 557150 h 3311526"/>
              <a:gd name="connsiteX10907" fmla="*/ 9581435 w 12191989"/>
              <a:gd name="connsiteY10907" fmla="*/ 558737 h 3311526"/>
              <a:gd name="connsiteX10908" fmla="*/ 9579451 w 12191989"/>
              <a:gd name="connsiteY10908" fmla="*/ 559928 h 3311526"/>
              <a:gd name="connsiteX10909" fmla="*/ 9577070 w 12191989"/>
              <a:gd name="connsiteY10909" fmla="*/ 560324 h 3311526"/>
              <a:gd name="connsiteX10910" fmla="*/ 9575085 w 12191989"/>
              <a:gd name="connsiteY10910" fmla="*/ 560721 h 3311526"/>
              <a:gd name="connsiteX10911" fmla="*/ 9573101 w 12191989"/>
              <a:gd name="connsiteY10911" fmla="*/ 560721 h 3311526"/>
              <a:gd name="connsiteX10912" fmla="*/ 9571117 w 12191989"/>
              <a:gd name="connsiteY10912" fmla="*/ 560324 h 3311526"/>
              <a:gd name="connsiteX10913" fmla="*/ 9567148 w 12191989"/>
              <a:gd name="connsiteY10913" fmla="*/ 558737 h 3311526"/>
              <a:gd name="connsiteX10914" fmla="*/ 9563179 w 12191989"/>
              <a:gd name="connsiteY10914" fmla="*/ 556356 h 3311526"/>
              <a:gd name="connsiteX10915" fmla="*/ 9558814 w 12191989"/>
              <a:gd name="connsiteY10915" fmla="*/ 553182 h 3311526"/>
              <a:gd name="connsiteX10916" fmla="*/ 9550877 w 12191989"/>
              <a:gd name="connsiteY10916" fmla="*/ 547229 h 3311526"/>
              <a:gd name="connsiteX10917" fmla="*/ 9556830 w 12191989"/>
              <a:gd name="connsiteY10917" fmla="*/ 543658 h 3311526"/>
              <a:gd name="connsiteX10918" fmla="*/ 9563179 w 12191989"/>
              <a:gd name="connsiteY10918" fmla="*/ 540086 h 3311526"/>
              <a:gd name="connsiteX10919" fmla="*/ 9569529 w 12191989"/>
              <a:gd name="connsiteY10919" fmla="*/ 534927 h 3311526"/>
              <a:gd name="connsiteX10920" fmla="*/ 9575085 w 12191989"/>
              <a:gd name="connsiteY10920" fmla="*/ 529372 h 3311526"/>
              <a:gd name="connsiteX10921" fmla="*/ 9578260 w 12191989"/>
              <a:gd name="connsiteY10921" fmla="*/ 525800 h 3311526"/>
              <a:gd name="connsiteX10922" fmla="*/ 9580641 w 12191989"/>
              <a:gd name="connsiteY10922" fmla="*/ 522229 h 3311526"/>
              <a:gd name="connsiteX10923" fmla="*/ 9583419 w 12191989"/>
              <a:gd name="connsiteY10923" fmla="*/ 518261 h 3311526"/>
              <a:gd name="connsiteX10924" fmla="*/ 9585801 w 12191989"/>
              <a:gd name="connsiteY10924" fmla="*/ 513896 h 3311526"/>
              <a:gd name="connsiteX10925" fmla="*/ 9587785 w 12191989"/>
              <a:gd name="connsiteY10925" fmla="*/ 507943 h 3311526"/>
              <a:gd name="connsiteX10926" fmla="*/ 9589769 w 12191989"/>
              <a:gd name="connsiteY10926" fmla="*/ 502388 h 3311526"/>
              <a:gd name="connsiteX10927" fmla="*/ 9591357 w 12191989"/>
              <a:gd name="connsiteY10927" fmla="*/ 496435 h 3311526"/>
              <a:gd name="connsiteX10928" fmla="*/ 9592944 w 12191989"/>
              <a:gd name="connsiteY10928" fmla="*/ 489292 h 3311526"/>
              <a:gd name="connsiteX10929" fmla="*/ 9596516 w 12191989"/>
              <a:gd name="connsiteY10929" fmla="*/ 493261 h 3311526"/>
              <a:gd name="connsiteX10930" fmla="*/ 9598103 w 12191989"/>
              <a:gd name="connsiteY10930" fmla="*/ 496832 h 3311526"/>
              <a:gd name="connsiteX10931" fmla="*/ 9598897 w 12191989"/>
              <a:gd name="connsiteY10931" fmla="*/ 500404 h 3311526"/>
              <a:gd name="connsiteX10932" fmla="*/ 9598897 w 12191989"/>
              <a:gd name="connsiteY10932" fmla="*/ 503578 h 3311526"/>
              <a:gd name="connsiteX10933" fmla="*/ 9598103 w 12191989"/>
              <a:gd name="connsiteY10933" fmla="*/ 507150 h 3311526"/>
              <a:gd name="connsiteX10934" fmla="*/ 9596516 w 12191989"/>
              <a:gd name="connsiteY10934" fmla="*/ 510324 h 3311526"/>
              <a:gd name="connsiteX10935" fmla="*/ 9592547 w 12191989"/>
              <a:gd name="connsiteY10935" fmla="*/ 516673 h 3311526"/>
              <a:gd name="connsiteX10936" fmla="*/ 9587785 w 12191989"/>
              <a:gd name="connsiteY10936" fmla="*/ 523420 h 3311526"/>
              <a:gd name="connsiteX10937" fmla="*/ 9585801 w 12191989"/>
              <a:gd name="connsiteY10937" fmla="*/ 526197 h 3311526"/>
              <a:gd name="connsiteX10938" fmla="*/ 9583816 w 12191989"/>
              <a:gd name="connsiteY10938" fmla="*/ 529769 h 3311526"/>
              <a:gd name="connsiteX10939" fmla="*/ 9582626 w 12191989"/>
              <a:gd name="connsiteY10939" fmla="*/ 532943 h 3311526"/>
              <a:gd name="connsiteX10940" fmla="*/ 9582229 w 12191989"/>
              <a:gd name="connsiteY10940" fmla="*/ 536515 h 3311526"/>
              <a:gd name="connsiteX10941" fmla="*/ 9582626 w 12191989"/>
              <a:gd name="connsiteY10941" fmla="*/ 540086 h 3311526"/>
              <a:gd name="connsiteX10942" fmla="*/ 9583816 w 12191989"/>
              <a:gd name="connsiteY10942" fmla="*/ 543658 h 3311526"/>
              <a:gd name="connsiteX10943" fmla="*/ 9588976 w 12191989"/>
              <a:gd name="connsiteY10943" fmla="*/ 542070 h 3311526"/>
              <a:gd name="connsiteX10944" fmla="*/ 9594135 w 12191989"/>
              <a:gd name="connsiteY10944" fmla="*/ 540086 h 3311526"/>
              <a:gd name="connsiteX10945" fmla="*/ 9604453 w 12191989"/>
              <a:gd name="connsiteY10945" fmla="*/ 534927 h 3311526"/>
              <a:gd name="connsiteX10946" fmla="*/ 9615962 w 12191989"/>
              <a:gd name="connsiteY10946" fmla="*/ 527785 h 3311526"/>
              <a:gd name="connsiteX10947" fmla="*/ 9627471 w 12191989"/>
              <a:gd name="connsiteY10947" fmla="*/ 520245 h 3311526"/>
              <a:gd name="connsiteX10948" fmla="*/ 9652473 w 12191989"/>
              <a:gd name="connsiteY10948" fmla="*/ 502388 h 3311526"/>
              <a:gd name="connsiteX10949" fmla="*/ 9665570 w 12191989"/>
              <a:gd name="connsiteY10949" fmla="*/ 494054 h 3311526"/>
              <a:gd name="connsiteX10950" fmla="*/ 9678269 w 12191989"/>
              <a:gd name="connsiteY10950" fmla="*/ 484927 h 3311526"/>
              <a:gd name="connsiteX10951" fmla="*/ 9690969 w 12191989"/>
              <a:gd name="connsiteY10951" fmla="*/ 476594 h 3311526"/>
              <a:gd name="connsiteX10952" fmla="*/ 9703669 w 12191989"/>
              <a:gd name="connsiteY10952" fmla="*/ 469451 h 3311526"/>
              <a:gd name="connsiteX10953" fmla="*/ 9716368 w 12191989"/>
              <a:gd name="connsiteY10953" fmla="*/ 463895 h 3311526"/>
              <a:gd name="connsiteX10954" fmla="*/ 9722321 w 12191989"/>
              <a:gd name="connsiteY10954" fmla="*/ 461514 h 3311526"/>
              <a:gd name="connsiteX10955" fmla="*/ 9728274 w 12191989"/>
              <a:gd name="connsiteY10955" fmla="*/ 459530 h 3311526"/>
              <a:gd name="connsiteX10956" fmla="*/ 9733830 w 12191989"/>
              <a:gd name="connsiteY10956" fmla="*/ 457943 h 3311526"/>
              <a:gd name="connsiteX10957" fmla="*/ 9740180 w 12191989"/>
              <a:gd name="connsiteY10957" fmla="*/ 456753 h 3311526"/>
              <a:gd name="connsiteX10958" fmla="*/ 9745736 w 12191989"/>
              <a:gd name="connsiteY10958" fmla="*/ 456753 h 3311526"/>
              <a:gd name="connsiteX10959" fmla="*/ 9750895 w 12191989"/>
              <a:gd name="connsiteY10959" fmla="*/ 456753 h 3311526"/>
              <a:gd name="connsiteX10960" fmla="*/ 9756451 w 12191989"/>
              <a:gd name="connsiteY10960" fmla="*/ 457943 h 3311526"/>
              <a:gd name="connsiteX10961" fmla="*/ 9761213 w 12191989"/>
              <a:gd name="connsiteY10961" fmla="*/ 459530 h 3311526"/>
              <a:gd name="connsiteX10962" fmla="*/ 9765976 w 12191989"/>
              <a:gd name="connsiteY10962" fmla="*/ 461911 h 3311526"/>
              <a:gd name="connsiteX10963" fmla="*/ 9770341 w 12191989"/>
              <a:gd name="connsiteY10963" fmla="*/ 465086 h 3311526"/>
              <a:gd name="connsiteX10964" fmla="*/ 9773119 w 12191989"/>
              <a:gd name="connsiteY10964" fmla="*/ 455562 h 3311526"/>
              <a:gd name="connsiteX10965" fmla="*/ 9776294 w 12191989"/>
              <a:gd name="connsiteY10965" fmla="*/ 449213 h 3311526"/>
              <a:gd name="connsiteX10966" fmla="*/ 9777088 w 12191989"/>
              <a:gd name="connsiteY10966" fmla="*/ 447229 h 3311526"/>
              <a:gd name="connsiteX10967" fmla="*/ 9778675 w 12191989"/>
              <a:gd name="connsiteY10967" fmla="*/ 445641 h 3311526"/>
              <a:gd name="connsiteX10968" fmla="*/ 9779469 w 12191989"/>
              <a:gd name="connsiteY10968" fmla="*/ 445245 h 3311526"/>
              <a:gd name="connsiteX10969" fmla="*/ 9781057 w 12191989"/>
              <a:gd name="connsiteY10969" fmla="*/ 444848 h 3311526"/>
              <a:gd name="connsiteX10970" fmla="*/ 9784231 w 12191989"/>
              <a:gd name="connsiteY10970" fmla="*/ 445245 h 3311526"/>
              <a:gd name="connsiteX10971" fmla="*/ 9787803 w 12191989"/>
              <a:gd name="connsiteY10971" fmla="*/ 446435 h 3311526"/>
              <a:gd name="connsiteX10972" fmla="*/ 9791772 w 12191989"/>
              <a:gd name="connsiteY10972" fmla="*/ 446832 h 3311526"/>
              <a:gd name="connsiteX10973" fmla="*/ 9794550 w 12191989"/>
              <a:gd name="connsiteY10973" fmla="*/ 447229 h 3311526"/>
              <a:gd name="connsiteX10974" fmla="*/ 9796931 w 12191989"/>
              <a:gd name="connsiteY10974" fmla="*/ 447229 h 3311526"/>
              <a:gd name="connsiteX10975" fmla="*/ 9796931 w 12191989"/>
              <a:gd name="connsiteY10975" fmla="*/ 451991 h 3311526"/>
              <a:gd name="connsiteX10976" fmla="*/ 9796534 w 12191989"/>
              <a:gd name="connsiteY10976" fmla="*/ 455959 h 3311526"/>
              <a:gd name="connsiteX10977" fmla="*/ 9795344 w 12191989"/>
              <a:gd name="connsiteY10977" fmla="*/ 459530 h 3311526"/>
              <a:gd name="connsiteX10978" fmla="*/ 9794947 w 12191989"/>
              <a:gd name="connsiteY10978" fmla="*/ 463102 h 3311526"/>
              <a:gd name="connsiteX10979" fmla="*/ 9792169 w 12191989"/>
              <a:gd name="connsiteY10979" fmla="*/ 469054 h 3311526"/>
              <a:gd name="connsiteX10980" fmla="*/ 9789391 w 12191989"/>
              <a:gd name="connsiteY10980" fmla="*/ 474213 h 3311526"/>
              <a:gd name="connsiteX10981" fmla="*/ 9785422 w 12191989"/>
              <a:gd name="connsiteY10981" fmla="*/ 478181 h 3311526"/>
              <a:gd name="connsiteX10982" fmla="*/ 9781850 w 12191989"/>
              <a:gd name="connsiteY10982" fmla="*/ 481753 h 3311526"/>
              <a:gd name="connsiteX10983" fmla="*/ 9773119 w 12191989"/>
              <a:gd name="connsiteY10983" fmla="*/ 487705 h 3311526"/>
              <a:gd name="connsiteX10984" fmla="*/ 9769151 w 12191989"/>
              <a:gd name="connsiteY10984" fmla="*/ 490483 h 3311526"/>
              <a:gd name="connsiteX10985" fmla="*/ 9764785 w 12191989"/>
              <a:gd name="connsiteY10985" fmla="*/ 493261 h 3311526"/>
              <a:gd name="connsiteX10986" fmla="*/ 9762007 w 12191989"/>
              <a:gd name="connsiteY10986" fmla="*/ 496832 h 3311526"/>
              <a:gd name="connsiteX10987" fmla="*/ 9758832 w 12191989"/>
              <a:gd name="connsiteY10987" fmla="*/ 501197 h 3311526"/>
              <a:gd name="connsiteX10988" fmla="*/ 9757245 w 12191989"/>
              <a:gd name="connsiteY10988" fmla="*/ 505562 h 3311526"/>
              <a:gd name="connsiteX10989" fmla="*/ 9756451 w 12191989"/>
              <a:gd name="connsiteY10989" fmla="*/ 507943 h 3311526"/>
              <a:gd name="connsiteX10990" fmla="*/ 9756451 w 12191989"/>
              <a:gd name="connsiteY10990" fmla="*/ 511118 h 3311526"/>
              <a:gd name="connsiteX10991" fmla="*/ 9756451 w 12191989"/>
              <a:gd name="connsiteY10991" fmla="*/ 517864 h 3311526"/>
              <a:gd name="connsiteX10992" fmla="*/ 9757642 w 12191989"/>
              <a:gd name="connsiteY10992" fmla="*/ 525800 h 3311526"/>
              <a:gd name="connsiteX10993" fmla="*/ 9763991 w 12191989"/>
              <a:gd name="connsiteY10993" fmla="*/ 525800 h 3311526"/>
              <a:gd name="connsiteX10994" fmla="*/ 9769944 w 12191989"/>
              <a:gd name="connsiteY10994" fmla="*/ 525800 h 3311526"/>
              <a:gd name="connsiteX10995" fmla="*/ 9776294 w 12191989"/>
              <a:gd name="connsiteY10995" fmla="*/ 525404 h 3311526"/>
              <a:gd name="connsiteX10996" fmla="*/ 9782644 w 12191989"/>
              <a:gd name="connsiteY10996" fmla="*/ 523816 h 3311526"/>
              <a:gd name="connsiteX10997" fmla="*/ 9789391 w 12191989"/>
              <a:gd name="connsiteY10997" fmla="*/ 523023 h 3311526"/>
              <a:gd name="connsiteX10998" fmla="*/ 9795740 w 12191989"/>
              <a:gd name="connsiteY10998" fmla="*/ 520642 h 3311526"/>
              <a:gd name="connsiteX10999" fmla="*/ 9802884 w 12191989"/>
              <a:gd name="connsiteY10999" fmla="*/ 518658 h 3311526"/>
              <a:gd name="connsiteX11000" fmla="*/ 9810027 w 12191989"/>
              <a:gd name="connsiteY11000" fmla="*/ 516277 h 3311526"/>
              <a:gd name="connsiteX11001" fmla="*/ 9824314 w 12191989"/>
              <a:gd name="connsiteY11001" fmla="*/ 509531 h 3311526"/>
              <a:gd name="connsiteX11002" fmla="*/ 9838998 w 12191989"/>
              <a:gd name="connsiteY11002" fmla="*/ 501991 h 3311526"/>
              <a:gd name="connsiteX11003" fmla="*/ 9853682 w 12191989"/>
              <a:gd name="connsiteY11003" fmla="*/ 492864 h 3311526"/>
              <a:gd name="connsiteX11004" fmla="*/ 9869557 w 12191989"/>
              <a:gd name="connsiteY11004" fmla="*/ 481753 h 3311526"/>
              <a:gd name="connsiteX11005" fmla="*/ 9871938 w 12191989"/>
              <a:gd name="connsiteY11005" fmla="*/ 485721 h 3311526"/>
              <a:gd name="connsiteX11006" fmla="*/ 9873922 w 12191989"/>
              <a:gd name="connsiteY11006" fmla="*/ 489292 h 3311526"/>
              <a:gd name="connsiteX11007" fmla="*/ 9875510 w 12191989"/>
              <a:gd name="connsiteY11007" fmla="*/ 492864 h 3311526"/>
              <a:gd name="connsiteX11008" fmla="*/ 9876700 w 12191989"/>
              <a:gd name="connsiteY11008" fmla="*/ 496038 h 3311526"/>
              <a:gd name="connsiteX11009" fmla="*/ 9877494 w 12191989"/>
              <a:gd name="connsiteY11009" fmla="*/ 498816 h 3311526"/>
              <a:gd name="connsiteX11010" fmla="*/ 9877494 w 12191989"/>
              <a:gd name="connsiteY11010" fmla="*/ 501594 h 3311526"/>
              <a:gd name="connsiteX11011" fmla="*/ 9877494 w 12191989"/>
              <a:gd name="connsiteY11011" fmla="*/ 503181 h 3311526"/>
              <a:gd name="connsiteX11012" fmla="*/ 9877097 w 12191989"/>
              <a:gd name="connsiteY11012" fmla="*/ 504769 h 3311526"/>
              <a:gd name="connsiteX11013" fmla="*/ 9875906 w 12191989"/>
              <a:gd name="connsiteY11013" fmla="*/ 505165 h 3311526"/>
              <a:gd name="connsiteX11014" fmla="*/ 9875113 w 12191989"/>
              <a:gd name="connsiteY11014" fmla="*/ 505562 h 3311526"/>
              <a:gd name="connsiteX11015" fmla="*/ 9873922 w 12191989"/>
              <a:gd name="connsiteY11015" fmla="*/ 504769 h 3311526"/>
              <a:gd name="connsiteX11016" fmla="*/ 9872335 w 12191989"/>
              <a:gd name="connsiteY11016" fmla="*/ 503181 h 3311526"/>
              <a:gd name="connsiteX11017" fmla="*/ 9871144 w 12191989"/>
              <a:gd name="connsiteY11017" fmla="*/ 501197 h 3311526"/>
              <a:gd name="connsiteX11018" fmla="*/ 9868763 w 12191989"/>
              <a:gd name="connsiteY11018" fmla="*/ 497626 h 3311526"/>
              <a:gd name="connsiteX11019" fmla="*/ 9867572 w 12191989"/>
              <a:gd name="connsiteY11019" fmla="*/ 493261 h 3311526"/>
              <a:gd name="connsiteX11020" fmla="*/ 9865191 w 12191989"/>
              <a:gd name="connsiteY11020" fmla="*/ 488499 h 3311526"/>
              <a:gd name="connsiteX11021" fmla="*/ 9865191 w 12191989"/>
              <a:gd name="connsiteY11021" fmla="*/ 492070 h 3311526"/>
              <a:gd name="connsiteX11022" fmla="*/ 9864397 w 12191989"/>
              <a:gd name="connsiteY11022" fmla="*/ 496038 h 3311526"/>
              <a:gd name="connsiteX11023" fmla="*/ 9862810 w 12191989"/>
              <a:gd name="connsiteY11023" fmla="*/ 499610 h 3311526"/>
              <a:gd name="connsiteX11024" fmla="*/ 9860826 w 12191989"/>
              <a:gd name="connsiteY11024" fmla="*/ 503181 h 3311526"/>
              <a:gd name="connsiteX11025" fmla="*/ 9854873 w 12191989"/>
              <a:gd name="connsiteY11025" fmla="*/ 510721 h 3311526"/>
              <a:gd name="connsiteX11026" fmla="*/ 9847729 w 12191989"/>
              <a:gd name="connsiteY11026" fmla="*/ 518658 h 3311526"/>
              <a:gd name="connsiteX11027" fmla="*/ 9840983 w 12191989"/>
              <a:gd name="connsiteY11027" fmla="*/ 527388 h 3311526"/>
              <a:gd name="connsiteX11028" fmla="*/ 9837411 w 12191989"/>
              <a:gd name="connsiteY11028" fmla="*/ 532150 h 3311526"/>
              <a:gd name="connsiteX11029" fmla="*/ 9835030 w 12191989"/>
              <a:gd name="connsiteY11029" fmla="*/ 536912 h 3311526"/>
              <a:gd name="connsiteX11030" fmla="*/ 9833045 w 12191989"/>
              <a:gd name="connsiteY11030" fmla="*/ 542070 h 3311526"/>
              <a:gd name="connsiteX11031" fmla="*/ 9831061 w 12191989"/>
              <a:gd name="connsiteY11031" fmla="*/ 548023 h 3311526"/>
              <a:gd name="connsiteX11032" fmla="*/ 9830267 w 12191989"/>
              <a:gd name="connsiteY11032" fmla="*/ 553975 h 3311526"/>
              <a:gd name="connsiteX11033" fmla="*/ 9830267 w 12191989"/>
              <a:gd name="connsiteY11033" fmla="*/ 560324 h 3311526"/>
              <a:gd name="connsiteX11034" fmla="*/ 9835030 w 12191989"/>
              <a:gd name="connsiteY11034" fmla="*/ 559531 h 3311526"/>
              <a:gd name="connsiteX11035" fmla="*/ 9840189 w 12191989"/>
              <a:gd name="connsiteY11035" fmla="*/ 557943 h 3311526"/>
              <a:gd name="connsiteX11036" fmla="*/ 9845745 w 12191989"/>
              <a:gd name="connsiteY11036" fmla="*/ 555166 h 3311526"/>
              <a:gd name="connsiteX11037" fmla="*/ 9850507 w 12191989"/>
              <a:gd name="connsiteY11037" fmla="*/ 552388 h 3311526"/>
              <a:gd name="connsiteX11038" fmla="*/ 9856063 w 12191989"/>
              <a:gd name="connsiteY11038" fmla="*/ 548816 h 3311526"/>
              <a:gd name="connsiteX11039" fmla="*/ 9861223 w 12191989"/>
              <a:gd name="connsiteY11039" fmla="*/ 544451 h 3311526"/>
              <a:gd name="connsiteX11040" fmla="*/ 9866779 w 12191989"/>
              <a:gd name="connsiteY11040" fmla="*/ 540483 h 3311526"/>
              <a:gd name="connsiteX11041" fmla="*/ 9871938 w 12191989"/>
              <a:gd name="connsiteY11041" fmla="*/ 536118 h 3311526"/>
              <a:gd name="connsiteX11042" fmla="*/ 9877097 w 12191989"/>
              <a:gd name="connsiteY11042" fmla="*/ 531356 h 3311526"/>
              <a:gd name="connsiteX11043" fmla="*/ 9881463 w 12191989"/>
              <a:gd name="connsiteY11043" fmla="*/ 526197 h 3311526"/>
              <a:gd name="connsiteX11044" fmla="*/ 9885828 w 12191989"/>
              <a:gd name="connsiteY11044" fmla="*/ 521435 h 3311526"/>
              <a:gd name="connsiteX11045" fmla="*/ 9889400 w 12191989"/>
              <a:gd name="connsiteY11045" fmla="*/ 516673 h 3311526"/>
              <a:gd name="connsiteX11046" fmla="*/ 9892972 w 12191989"/>
              <a:gd name="connsiteY11046" fmla="*/ 511515 h 3311526"/>
              <a:gd name="connsiteX11047" fmla="*/ 9895353 w 12191989"/>
              <a:gd name="connsiteY11047" fmla="*/ 507150 h 3311526"/>
              <a:gd name="connsiteX11048" fmla="*/ 9897337 w 12191989"/>
              <a:gd name="connsiteY11048" fmla="*/ 503181 h 3311526"/>
              <a:gd name="connsiteX11049" fmla="*/ 9896940 w 12191989"/>
              <a:gd name="connsiteY11049" fmla="*/ 505165 h 3311526"/>
              <a:gd name="connsiteX11050" fmla="*/ 9897337 w 12191989"/>
              <a:gd name="connsiteY11050" fmla="*/ 508737 h 3311526"/>
              <a:gd name="connsiteX11051" fmla="*/ 9898528 w 12191989"/>
              <a:gd name="connsiteY11051" fmla="*/ 512308 h 3311526"/>
              <a:gd name="connsiteX11052" fmla="*/ 9899321 w 12191989"/>
              <a:gd name="connsiteY11052" fmla="*/ 515880 h 3311526"/>
              <a:gd name="connsiteX11053" fmla="*/ 9900909 w 12191989"/>
              <a:gd name="connsiteY11053" fmla="*/ 519451 h 3311526"/>
              <a:gd name="connsiteX11054" fmla="*/ 9904877 w 12191989"/>
              <a:gd name="connsiteY11054" fmla="*/ 526197 h 3311526"/>
              <a:gd name="connsiteX11055" fmla="*/ 9914402 w 12191989"/>
              <a:gd name="connsiteY11055" fmla="*/ 517864 h 3311526"/>
              <a:gd name="connsiteX11056" fmla="*/ 9923927 w 12191989"/>
              <a:gd name="connsiteY11056" fmla="*/ 510324 h 3311526"/>
              <a:gd name="connsiteX11057" fmla="*/ 9933451 w 12191989"/>
              <a:gd name="connsiteY11057" fmla="*/ 503181 h 3311526"/>
              <a:gd name="connsiteX11058" fmla="*/ 9942579 w 12191989"/>
              <a:gd name="connsiteY11058" fmla="*/ 496832 h 3311526"/>
              <a:gd name="connsiteX11059" fmla="*/ 9961232 w 12191989"/>
              <a:gd name="connsiteY11059" fmla="*/ 485324 h 3311526"/>
              <a:gd name="connsiteX11060" fmla="*/ 9970756 w 12191989"/>
              <a:gd name="connsiteY11060" fmla="*/ 479372 h 3311526"/>
              <a:gd name="connsiteX11061" fmla="*/ 9979884 w 12191989"/>
              <a:gd name="connsiteY11061" fmla="*/ 472626 h 3311526"/>
              <a:gd name="connsiteX11062" fmla="*/ 9989806 w 12191989"/>
              <a:gd name="connsiteY11062" fmla="*/ 465483 h 3311526"/>
              <a:gd name="connsiteX11063" fmla="*/ 9999330 w 12191989"/>
              <a:gd name="connsiteY11063" fmla="*/ 457546 h 3311526"/>
              <a:gd name="connsiteX11064" fmla="*/ 10008458 w 12191989"/>
              <a:gd name="connsiteY11064" fmla="*/ 448419 h 3311526"/>
              <a:gd name="connsiteX11065" fmla="*/ 10017983 w 12191989"/>
              <a:gd name="connsiteY11065" fmla="*/ 437705 h 3311526"/>
              <a:gd name="connsiteX11066" fmla="*/ 10027904 w 12191989"/>
              <a:gd name="connsiteY11066" fmla="*/ 425403 h 3311526"/>
              <a:gd name="connsiteX11067" fmla="*/ 10037429 w 12191989"/>
              <a:gd name="connsiteY11067" fmla="*/ 411117 h 3311526"/>
              <a:gd name="connsiteX11068" fmla="*/ 10046954 w 12191989"/>
              <a:gd name="connsiteY11068" fmla="*/ 394848 h 3311526"/>
              <a:gd name="connsiteX11069" fmla="*/ 10056479 w 12191989"/>
              <a:gd name="connsiteY11069" fmla="*/ 376197 h 3311526"/>
              <a:gd name="connsiteX11070" fmla="*/ 10058860 w 12191989"/>
              <a:gd name="connsiteY11070" fmla="*/ 380165 h 3311526"/>
              <a:gd name="connsiteX11071" fmla="*/ 10059653 w 12191989"/>
              <a:gd name="connsiteY11071" fmla="*/ 384530 h 3311526"/>
              <a:gd name="connsiteX11072" fmla="*/ 10061638 w 12191989"/>
              <a:gd name="connsiteY11072" fmla="*/ 392467 h 3311526"/>
              <a:gd name="connsiteX11073" fmla="*/ 10062035 w 12191989"/>
              <a:gd name="connsiteY11073" fmla="*/ 400006 h 3311526"/>
              <a:gd name="connsiteX11074" fmla="*/ 10062035 w 12191989"/>
              <a:gd name="connsiteY11074" fmla="*/ 407546 h 3311526"/>
              <a:gd name="connsiteX11075" fmla="*/ 10061638 w 12191989"/>
              <a:gd name="connsiteY11075" fmla="*/ 415483 h 3311526"/>
              <a:gd name="connsiteX11076" fmla="*/ 10060844 w 12191989"/>
              <a:gd name="connsiteY11076" fmla="*/ 423022 h 3311526"/>
              <a:gd name="connsiteX11077" fmla="*/ 10058860 w 12191989"/>
              <a:gd name="connsiteY11077" fmla="*/ 438102 h 3311526"/>
              <a:gd name="connsiteX11078" fmla="*/ 10056082 w 12191989"/>
              <a:gd name="connsiteY11078" fmla="*/ 434133 h 3311526"/>
              <a:gd name="connsiteX11079" fmla="*/ 10054494 w 12191989"/>
              <a:gd name="connsiteY11079" fmla="*/ 430165 h 3311526"/>
              <a:gd name="connsiteX11080" fmla="*/ 10054097 w 12191989"/>
              <a:gd name="connsiteY11080" fmla="*/ 425403 h 3311526"/>
              <a:gd name="connsiteX11081" fmla="*/ 10052907 w 12191989"/>
              <a:gd name="connsiteY11081" fmla="*/ 421435 h 3311526"/>
              <a:gd name="connsiteX11082" fmla="*/ 10052510 w 12191989"/>
              <a:gd name="connsiteY11082" fmla="*/ 417864 h 3311526"/>
              <a:gd name="connsiteX11083" fmla="*/ 10052113 w 12191989"/>
              <a:gd name="connsiteY11083" fmla="*/ 415879 h 3311526"/>
              <a:gd name="connsiteX11084" fmla="*/ 10050922 w 12191989"/>
              <a:gd name="connsiteY11084" fmla="*/ 415483 h 3311526"/>
              <a:gd name="connsiteX11085" fmla="*/ 10050526 w 12191989"/>
              <a:gd name="connsiteY11085" fmla="*/ 415483 h 3311526"/>
              <a:gd name="connsiteX11086" fmla="*/ 10049732 w 12191989"/>
              <a:gd name="connsiteY11086" fmla="*/ 415879 h 3311526"/>
              <a:gd name="connsiteX11087" fmla="*/ 10048144 w 12191989"/>
              <a:gd name="connsiteY11087" fmla="*/ 416673 h 3311526"/>
              <a:gd name="connsiteX11088" fmla="*/ 10044970 w 12191989"/>
              <a:gd name="connsiteY11088" fmla="*/ 417467 h 3311526"/>
              <a:gd name="connsiteX11089" fmla="*/ 10042588 w 12191989"/>
              <a:gd name="connsiteY11089" fmla="*/ 419054 h 3311526"/>
              <a:gd name="connsiteX11090" fmla="*/ 10040604 w 12191989"/>
              <a:gd name="connsiteY11090" fmla="*/ 421038 h 3311526"/>
              <a:gd name="connsiteX11091" fmla="*/ 10039017 w 12191989"/>
              <a:gd name="connsiteY11091" fmla="*/ 423419 h 3311526"/>
              <a:gd name="connsiteX11092" fmla="*/ 10037826 w 12191989"/>
              <a:gd name="connsiteY11092" fmla="*/ 426991 h 3311526"/>
              <a:gd name="connsiteX11093" fmla="*/ 10037826 w 12191989"/>
              <a:gd name="connsiteY11093" fmla="*/ 431356 h 3311526"/>
              <a:gd name="connsiteX11094" fmla="*/ 10038223 w 12191989"/>
              <a:gd name="connsiteY11094" fmla="*/ 437308 h 3311526"/>
              <a:gd name="connsiteX11095" fmla="*/ 10039810 w 12191989"/>
              <a:gd name="connsiteY11095" fmla="*/ 443260 h 3311526"/>
              <a:gd name="connsiteX11096" fmla="*/ 10042588 w 12191989"/>
              <a:gd name="connsiteY11096" fmla="*/ 443260 h 3311526"/>
              <a:gd name="connsiteX11097" fmla="*/ 10044573 w 12191989"/>
              <a:gd name="connsiteY11097" fmla="*/ 443657 h 3311526"/>
              <a:gd name="connsiteX11098" fmla="*/ 10048938 w 12191989"/>
              <a:gd name="connsiteY11098" fmla="*/ 444848 h 3311526"/>
              <a:gd name="connsiteX11099" fmla="*/ 10058066 w 12191989"/>
              <a:gd name="connsiteY11099" fmla="*/ 448816 h 3311526"/>
              <a:gd name="connsiteX11100" fmla="*/ 10062828 w 12191989"/>
              <a:gd name="connsiteY11100" fmla="*/ 449610 h 3311526"/>
              <a:gd name="connsiteX11101" fmla="*/ 10065209 w 12191989"/>
              <a:gd name="connsiteY11101" fmla="*/ 450403 h 3311526"/>
              <a:gd name="connsiteX11102" fmla="*/ 10067194 w 12191989"/>
              <a:gd name="connsiteY11102" fmla="*/ 450403 h 3311526"/>
              <a:gd name="connsiteX11103" fmla="*/ 10069972 w 12191989"/>
              <a:gd name="connsiteY11103" fmla="*/ 450403 h 3311526"/>
              <a:gd name="connsiteX11104" fmla="*/ 10071956 w 12191989"/>
              <a:gd name="connsiteY11104" fmla="*/ 449610 h 3311526"/>
              <a:gd name="connsiteX11105" fmla="*/ 10074337 w 12191989"/>
              <a:gd name="connsiteY11105" fmla="*/ 448816 h 3311526"/>
              <a:gd name="connsiteX11106" fmla="*/ 10077115 w 12191989"/>
              <a:gd name="connsiteY11106" fmla="*/ 446832 h 3311526"/>
              <a:gd name="connsiteX11107" fmla="*/ 10075925 w 12191989"/>
              <a:gd name="connsiteY11107" fmla="*/ 442864 h 3311526"/>
              <a:gd name="connsiteX11108" fmla="*/ 10075925 w 12191989"/>
              <a:gd name="connsiteY11108" fmla="*/ 438102 h 3311526"/>
              <a:gd name="connsiteX11109" fmla="*/ 10076322 w 12191989"/>
              <a:gd name="connsiteY11109" fmla="*/ 434133 h 3311526"/>
              <a:gd name="connsiteX11110" fmla="*/ 10077512 w 12191989"/>
              <a:gd name="connsiteY11110" fmla="*/ 430165 h 3311526"/>
              <a:gd name="connsiteX11111" fmla="*/ 10079893 w 12191989"/>
              <a:gd name="connsiteY11111" fmla="*/ 421435 h 3311526"/>
              <a:gd name="connsiteX11112" fmla="*/ 10081084 w 12191989"/>
              <a:gd name="connsiteY11112" fmla="*/ 417467 h 3311526"/>
              <a:gd name="connsiteX11113" fmla="*/ 10081481 w 12191989"/>
              <a:gd name="connsiteY11113" fmla="*/ 413102 h 3311526"/>
              <a:gd name="connsiteX11114" fmla="*/ 10083465 w 12191989"/>
              <a:gd name="connsiteY11114" fmla="*/ 412308 h 3311526"/>
              <a:gd name="connsiteX11115" fmla="*/ 10085053 w 12191989"/>
              <a:gd name="connsiteY11115" fmla="*/ 412705 h 3311526"/>
              <a:gd name="connsiteX11116" fmla="*/ 10087037 w 12191989"/>
              <a:gd name="connsiteY11116" fmla="*/ 413895 h 3311526"/>
              <a:gd name="connsiteX11117" fmla="*/ 10088624 w 12191989"/>
              <a:gd name="connsiteY11117" fmla="*/ 416276 h 3311526"/>
              <a:gd name="connsiteX11118" fmla="*/ 10092196 w 12191989"/>
              <a:gd name="connsiteY11118" fmla="*/ 422229 h 3311526"/>
              <a:gd name="connsiteX11119" fmla="*/ 10095768 w 12191989"/>
              <a:gd name="connsiteY11119" fmla="*/ 429372 h 3311526"/>
              <a:gd name="connsiteX11120" fmla="*/ 10099340 w 12191989"/>
              <a:gd name="connsiteY11120" fmla="*/ 436514 h 3311526"/>
              <a:gd name="connsiteX11121" fmla="*/ 10100927 w 12191989"/>
              <a:gd name="connsiteY11121" fmla="*/ 439689 h 3311526"/>
              <a:gd name="connsiteX11122" fmla="*/ 10102911 w 12191989"/>
              <a:gd name="connsiteY11122" fmla="*/ 442070 h 3311526"/>
              <a:gd name="connsiteX11123" fmla="*/ 10104499 w 12191989"/>
              <a:gd name="connsiteY11123" fmla="*/ 444054 h 3311526"/>
              <a:gd name="connsiteX11124" fmla="*/ 10106483 w 12191989"/>
              <a:gd name="connsiteY11124" fmla="*/ 445245 h 3311526"/>
              <a:gd name="connsiteX11125" fmla="*/ 10108071 w 12191989"/>
              <a:gd name="connsiteY11125" fmla="*/ 444848 h 3311526"/>
              <a:gd name="connsiteX11126" fmla="*/ 10110055 w 12191989"/>
              <a:gd name="connsiteY11126" fmla="*/ 443260 h 3311526"/>
              <a:gd name="connsiteX11127" fmla="*/ 10113627 w 12191989"/>
              <a:gd name="connsiteY11127" fmla="*/ 436514 h 3311526"/>
              <a:gd name="connsiteX11128" fmla="*/ 10117198 w 12191989"/>
              <a:gd name="connsiteY11128" fmla="*/ 430165 h 3311526"/>
              <a:gd name="connsiteX11129" fmla="*/ 10117992 w 12191989"/>
              <a:gd name="connsiteY11129" fmla="*/ 426991 h 3311526"/>
              <a:gd name="connsiteX11130" fmla="*/ 10119183 w 12191989"/>
              <a:gd name="connsiteY11130" fmla="*/ 423419 h 3311526"/>
              <a:gd name="connsiteX11131" fmla="*/ 10119183 w 12191989"/>
              <a:gd name="connsiteY11131" fmla="*/ 420244 h 3311526"/>
              <a:gd name="connsiteX11132" fmla="*/ 10117992 w 12191989"/>
              <a:gd name="connsiteY11132" fmla="*/ 416673 h 3311526"/>
              <a:gd name="connsiteX11133" fmla="*/ 10107277 w 12191989"/>
              <a:gd name="connsiteY11133" fmla="*/ 417864 h 3311526"/>
              <a:gd name="connsiteX11134" fmla="*/ 10105292 w 12191989"/>
              <a:gd name="connsiteY11134" fmla="*/ 417864 h 3311526"/>
              <a:gd name="connsiteX11135" fmla="*/ 10103705 w 12191989"/>
              <a:gd name="connsiteY11135" fmla="*/ 417864 h 3311526"/>
              <a:gd name="connsiteX11136" fmla="*/ 10102911 w 12191989"/>
              <a:gd name="connsiteY11136" fmla="*/ 417467 h 3311526"/>
              <a:gd name="connsiteX11137" fmla="*/ 10101721 w 12191989"/>
              <a:gd name="connsiteY11137" fmla="*/ 416276 h 3311526"/>
              <a:gd name="connsiteX11138" fmla="*/ 10101324 w 12191989"/>
              <a:gd name="connsiteY11138" fmla="*/ 414689 h 3311526"/>
              <a:gd name="connsiteX11139" fmla="*/ 10100927 w 12191989"/>
              <a:gd name="connsiteY11139" fmla="*/ 412705 h 3311526"/>
              <a:gd name="connsiteX11140" fmla="*/ 10099340 w 12191989"/>
              <a:gd name="connsiteY11140" fmla="*/ 407149 h 3311526"/>
              <a:gd name="connsiteX11141" fmla="*/ 10097355 w 12191989"/>
              <a:gd name="connsiteY11141" fmla="*/ 386911 h 3311526"/>
              <a:gd name="connsiteX11142" fmla="*/ 10092593 w 12191989"/>
              <a:gd name="connsiteY11142" fmla="*/ 390879 h 3311526"/>
              <a:gd name="connsiteX11143" fmla="*/ 10088624 w 12191989"/>
              <a:gd name="connsiteY11143" fmla="*/ 392863 h 3311526"/>
              <a:gd name="connsiteX11144" fmla="*/ 10084656 w 12191989"/>
              <a:gd name="connsiteY11144" fmla="*/ 394451 h 3311526"/>
              <a:gd name="connsiteX11145" fmla="*/ 10079893 w 12191989"/>
              <a:gd name="connsiteY11145" fmla="*/ 394451 h 3311526"/>
              <a:gd name="connsiteX11146" fmla="*/ 10075925 w 12191989"/>
              <a:gd name="connsiteY11146" fmla="*/ 394054 h 3311526"/>
              <a:gd name="connsiteX11147" fmla="*/ 10071956 w 12191989"/>
              <a:gd name="connsiteY11147" fmla="*/ 392863 h 3311526"/>
              <a:gd name="connsiteX11148" fmla="*/ 10063622 w 12191989"/>
              <a:gd name="connsiteY11148" fmla="*/ 390879 h 3311526"/>
              <a:gd name="connsiteX11149" fmla="*/ 10065606 w 12191989"/>
              <a:gd name="connsiteY11149" fmla="*/ 386514 h 3311526"/>
              <a:gd name="connsiteX11150" fmla="*/ 10066400 w 12191989"/>
              <a:gd name="connsiteY11150" fmla="*/ 383340 h 3311526"/>
              <a:gd name="connsiteX11151" fmla="*/ 10066400 w 12191989"/>
              <a:gd name="connsiteY11151" fmla="*/ 380165 h 3311526"/>
              <a:gd name="connsiteX11152" fmla="*/ 10065606 w 12191989"/>
              <a:gd name="connsiteY11152" fmla="*/ 378181 h 3311526"/>
              <a:gd name="connsiteX11153" fmla="*/ 10064813 w 12191989"/>
              <a:gd name="connsiteY11153" fmla="*/ 376594 h 3311526"/>
              <a:gd name="connsiteX11154" fmla="*/ 10062828 w 12191989"/>
              <a:gd name="connsiteY11154" fmla="*/ 375403 h 3311526"/>
              <a:gd name="connsiteX11155" fmla="*/ 10058860 w 12191989"/>
              <a:gd name="connsiteY11155" fmla="*/ 373022 h 3311526"/>
              <a:gd name="connsiteX11156" fmla="*/ 10054494 w 12191989"/>
              <a:gd name="connsiteY11156" fmla="*/ 371038 h 3311526"/>
              <a:gd name="connsiteX11157" fmla="*/ 10052907 w 12191989"/>
              <a:gd name="connsiteY11157" fmla="*/ 369847 h 3311526"/>
              <a:gd name="connsiteX11158" fmla="*/ 10051716 w 12191989"/>
              <a:gd name="connsiteY11158" fmla="*/ 368260 h 3311526"/>
              <a:gd name="connsiteX11159" fmla="*/ 10050922 w 12191989"/>
              <a:gd name="connsiteY11159" fmla="*/ 365482 h 3311526"/>
              <a:gd name="connsiteX11160" fmla="*/ 10050922 w 12191989"/>
              <a:gd name="connsiteY11160" fmla="*/ 363101 h 3311526"/>
              <a:gd name="connsiteX11161" fmla="*/ 10052113 w 12191989"/>
              <a:gd name="connsiteY11161" fmla="*/ 359530 h 3311526"/>
              <a:gd name="connsiteX11162" fmla="*/ 10053700 w 12191989"/>
              <a:gd name="connsiteY11162" fmla="*/ 355562 h 3311526"/>
              <a:gd name="connsiteX11163" fmla="*/ 10058860 w 12191989"/>
              <a:gd name="connsiteY11163" fmla="*/ 354371 h 3311526"/>
              <a:gd name="connsiteX11164" fmla="*/ 10062035 w 12191989"/>
              <a:gd name="connsiteY11164" fmla="*/ 354768 h 3311526"/>
              <a:gd name="connsiteX11165" fmla="*/ 10063225 w 12191989"/>
              <a:gd name="connsiteY11165" fmla="*/ 355562 h 3311526"/>
              <a:gd name="connsiteX11166" fmla="*/ 10064416 w 12191989"/>
              <a:gd name="connsiteY11166" fmla="*/ 355959 h 3311526"/>
              <a:gd name="connsiteX11167" fmla="*/ 10065606 w 12191989"/>
              <a:gd name="connsiteY11167" fmla="*/ 358339 h 3311526"/>
              <a:gd name="connsiteX11168" fmla="*/ 10068781 w 12191989"/>
              <a:gd name="connsiteY11168" fmla="*/ 368260 h 3311526"/>
              <a:gd name="connsiteX11169" fmla="*/ 10071559 w 12191989"/>
              <a:gd name="connsiteY11169" fmla="*/ 375800 h 3311526"/>
              <a:gd name="connsiteX11170" fmla="*/ 10074734 w 12191989"/>
              <a:gd name="connsiteY11170" fmla="*/ 384927 h 3311526"/>
              <a:gd name="connsiteX11171" fmla="*/ 10078306 w 12191989"/>
              <a:gd name="connsiteY11171" fmla="*/ 385721 h 3311526"/>
              <a:gd name="connsiteX11172" fmla="*/ 10081481 w 12191989"/>
              <a:gd name="connsiteY11172" fmla="*/ 386514 h 3311526"/>
              <a:gd name="connsiteX11173" fmla="*/ 10084656 w 12191989"/>
              <a:gd name="connsiteY11173" fmla="*/ 386514 h 3311526"/>
              <a:gd name="connsiteX11174" fmla="*/ 10087434 w 12191989"/>
              <a:gd name="connsiteY11174" fmla="*/ 386514 h 3311526"/>
              <a:gd name="connsiteX11175" fmla="*/ 10090212 w 12191989"/>
              <a:gd name="connsiteY11175" fmla="*/ 385721 h 3311526"/>
              <a:gd name="connsiteX11176" fmla="*/ 10092990 w 12191989"/>
              <a:gd name="connsiteY11176" fmla="*/ 385324 h 3311526"/>
              <a:gd name="connsiteX11177" fmla="*/ 10098149 w 12191989"/>
              <a:gd name="connsiteY11177" fmla="*/ 382943 h 3311526"/>
              <a:gd name="connsiteX11178" fmla="*/ 10102911 w 12191989"/>
              <a:gd name="connsiteY11178" fmla="*/ 379768 h 3311526"/>
              <a:gd name="connsiteX11179" fmla="*/ 10107277 w 12191989"/>
              <a:gd name="connsiteY11179" fmla="*/ 376197 h 3311526"/>
              <a:gd name="connsiteX11180" fmla="*/ 10112039 w 12191989"/>
              <a:gd name="connsiteY11180" fmla="*/ 371832 h 3311526"/>
              <a:gd name="connsiteX11181" fmla="*/ 10116008 w 12191989"/>
              <a:gd name="connsiteY11181" fmla="*/ 367070 h 3311526"/>
              <a:gd name="connsiteX11182" fmla="*/ 10123945 w 12191989"/>
              <a:gd name="connsiteY11182" fmla="*/ 357149 h 3311526"/>
              <a:gd name="connsiteX11183" fmla="*/ 10128310 w 12191989"/>
              <a:gd name="connsiteY11183" fmla="*/ 352387 h 3311526"/>
              <a:gd name="connsiteX11184" fmla="*/ 10132279 w 12191989"/>
              <a:gd name="connsiteY11184" fmla="*/ 348022 h 3311526"/>
              <a:gd name="connsiteX11185" fmla="*/ 10136248 w 12191989"/>
              <a:gd name="connsiteY11185" fmla="*/ 343657 h 3311526"/>
              <a:gd name="connsiteX11186" fmla="*/ 10141010 w 12191989"/>
              <a:gd name="connsiteY11186" fmla="*/ 340879 h 3311526"/>
              <a:gd name="connsiteX11187" fmla="*/ 10145376 w 12191989"/>
              <a:gd name="connsiteY11187" fmla="*/ 338895 h 3311526"/>
              <a:gd name="connsiteX11188" fmla="*/ 10150138 w 12191989"/>
              <a:gd name="connsiteY11188" fmla="*/ 337308 h 3311526"/>
              <a:gd name="connsiteX11189" fmla="*/ 10145376 w 12191989"/>
              <a:gd name="connsiteY11189" fmla="*/ 351593 h 3311526"/>
              <a:gd name="connsiteX11190" fmla="*/ 10139819 w 12191989"/>
              <a:gd name="connsiteY11190" fmla="*/ 365482 h 3311526"/>
              <a:gd name="connsiteX11191" fmla="*/ 10134660 w 12191989"/>
              <a:gd name="connsiteY11191" fmla="*/ 379768 h 3311526"/>
              <a:gd name="connsiteX11192" fmla="*/ 10130295 w 12191989"/>
              <a:gd name="connsiteY11192" fmla="*/ 393657 h 3311526"/>
              <a:gd name="connsiteX11193" fmla="*/ 10128310 w 12191989"/>
              <a:gd name="connsiteY11193" fmla="*/ 400403 h 3311526"/>
              <a:gd name="connsiteX11194" fmla="*/ 10126723 w 12191989"/>
              <a:gd name="connsiteY11194" fmla="*/ 408340 h 3311526"/>
              <a:gd name="connsiteX11195" fmla="*/ 10125136 w 12191989"/>
              <a:gd name="connsiteY11195" fmla="*/ 415483 h 3311526"/>
              <a:gd name="connsiteX11196" fmla="*/ 10124739 w 12191989"/>
              <a:gd name="connsiteY11196" fmla="*/ 422229 h 3311526"/>
              <a:gd name="connsiteX11197" fmla="*/ 10124739 w 12191989"/>
              <a:gd name="connsiteY11197" fmla="*/ 429372 h 3311526"/>
              <a:gd name="connsiteX11198" fmla="*/ 10125136 w 12191989"/>
              <a:gd name="connsiteY11198" fmla="*/ 437308 h 3311526"/>
              <a:gd name="connsiteX11199" fmla="*/ 10126326 w 12191989"/>
              <a:gd name="connsiteY11199" fmla="*/ 444848 h 3311526"/>
              <a:gd name="connsiteX11200" fmla="*/ 10128310 w 12191989"/>
              <a:gd name="connsiteY11200" fmla="*/ 451991 h 3311526"/>
              <a:gd name="connsiteX11201" fmla="*/ 10130295 w 12191989"/>
              <a:gd name="connsiteY11201" fmla="*/ 453975 h 3311526"/>
              <a:gd name="connsiteX11202" fmla="*/ 10131882 w 12191989"/>
              <a:gd name="connsiteY11202" fmla="*/ 455562 h 3311526"/>
              <a:gd name="connsiteX11203" fmla="*/ 10133867 w 12191989"/>
              <a:gd name="connsiteY11203" fmla="*/ 455959 h 3311526"/>
              <a:gd name="connsiteX11204" fmla="*/ 10135851 w 12191989"/>
              <a:gd name="connsiteY11204" fmla="*/ 456356 h 3311526"/>
              <a:gd name="connsiteX11205" fmla="*/ 10137835 w 12191989"/>
              <a:gd name="connsiteY11205" fmla="*/ 456356 h 3311526"/>
              <a:gd name="connsiteX11206" fmla="*/ 10139819 w 12191989"/>
              <a:gd name="connsiteY11206" fmla="*/ 455959 h 3311526"/>
              <a:gd name="connsiteX11207" fmla="*/ 10143788 w 12191989"/>
              <a:gd name="connsiteY11207" fmla="*/ 454372 h 3311526"/>
              <a:gd name="connsiteX11208" fmla="*/ 10148154 w 12191989"/>
              <a:gd name="connsiteY11208" fmla="*/ 451197 h 3311526"/>
              <a:gd name="connsiteX11209" fmla="*/ 10151328 w 12191989"/>
              <a:gd name="connsiteY11209" fmla="*/ 447229 h 3311526"/>
              <a:gd name="connsiteX11210" fmla="*/ 10155694 w 12191989"/>
              <a:gd name="connsiteY11210" fmla="*/ 442864 h 3311526"/>
              <a:gd name="connsiteX11211" fmla="*/ 10160059 w 12191989"/>
              <a:gd name="connsiteY11211" fmla="*/ 437705 h 3311526"/>
              <a:gd name="connsiteX11212" fmla="*/ 10168393 w 12191989"/>
              <a:gd name="connsiteY11212" fmla="*/ 426991 h 3311526"/>
              <a:gd name="connsiteX11213" fmla="*/ 10172362 w 12191989"/>
              <a:gd name="connsiteY11213" fmla="*/ 421832 h 3311526"/>
              <a:gd name="connsiteX11214" fmla="*/ 10176331 w 12191989"/>
              <a:gd name="connsiteY11214" fmla="*/ 417864 h 3311526"/>
              <a:gd name="connsiteX11215" fmla="*/ 10179902 w 12191989"/>
              <a:gd name="connsiteY11215" fmla="*/ 413895 h 3311526"/>
              <a:gd name="connsiteX11216" fmla="*/ 10183871 w 12191989"/>
              <a:gd name="connsiteY11216" fmla="*/ 411117 h 3311526"/>
              <a:gd name="connsiteX11217" fmla="*/ 10185855 w 12191989"/>
              <a:gd name="connsiteY11217" fmla="*/ 410324 h 3311526"/>
              <a:gd name="connsiteX11218" fmla="*/ 10188237 w 12191989"/>
              <a:gd name="connsiteY11218" fmla="*/ 409530 h 3311526"/>
              <a:gd name="connsiteX11219" fmla="*/ 10190221 w 12191989"/>
              <a:gd name="connsiteY11219" fmla="*/ 409530 h 3311526"/>
              <a:gd name="connsiteX11220" fmla="*/ 10192205 w 12191989"/>
              <a:gd name="connsiteY11220" fmla="*/ 409530 h 3311526"/>
              <a:gd name="connsiteX11221" fmla="*/ 10194586 w 12191989"/>
              <a:gd name="connsiteY11221" fmla="*/ 416673 h 3311526"/>
              <a:gd name="connsiteX11222" fmla="*/ 10197364 w 12191989"/>
              <a:gd name="connsiteY11222" fmla="*/ 422229 h 3311526"/>
              <a:gd name="connsiteX11223" fmla="*/ 10199746 w 12191989"/>
              <a:gd name="connsiteY11223" fmla="*/ 426594 h 3311526"/>
              <a:gd name="connsiteX11224" fmla="*/ 10202127 w 12191989"/>
              <a:gd name="connsiteY11224" fmla="*/ 429372 h 3311526"/>
              <a:gd name="connsiteX11225" fmla="*/ 10205302 w 12191989"/>
              <a:gd name="connsiteY11225" fmla="*/ 431356 h 3311526"/>
              <a:gd name="connsiteX11226" fmla="*/ 10207683 w 12191989"/>
              <a:gd name="connsiteY11226" fmla="*/ 432943 h 3311526"/>
              <a:gd name="connsiteX11227" fmla="*/ 10210858 w 12191989"/>
              <a:gd name="connsiteY11227" fmla="*/ 432943 h 3311526"/>
              <a:gd name="connsiteX11228" fmla="*/ 10213239 w 12191989"/>
              <a:gd name="connsiteY11228" fmla="*/ 432943 h 3311526"/>
              <a:gd name="connsiteX11229" fmla="*/ 10216017 w 12191989"/>
              <a:gd name="connsiteY11229" fmla="*/ 432546 h 3311526"/>
              <a:gd name="connsiteX11230" fmla="*/ 10219192 w 12191989"/>
              <a:gd name="connsiteY11230" fmla="*/ 431356 h 3311526"/>
              <a:gd name="connsiteX11231" fmla="*/ 10224748 w 12191989"/>
              <a:gd name="connsiteY11231" fmla="*/ 429372 h 3311526"/>
              <a:gd name="connsiteX11232" fmla="*/ 10227526 w 12191989"/>
              <a:gd name="connsiteY11232" fmla="*/ 428578 h 3311526"/>
              <a:gd name="connsiteX11233" fmla="*/ 10230304 w 12191989"/>
              <a:gd name="connsiteY11233" fmla="*/ 428181 h 3311526"/>
              <a:gd name="connsiteX11234" fmla="*/ 10232685 w 12191989"/>
              <a:gd name="connsiteY11234" fmla="*/ 428181 h 3311526"/>
              <a:gd name="connsiteX11235" fmla="*/ 10235860 w 12191989"/>
              <a:gd name="connsiteY11235" fmla="*/ 428181 h 3311526"/>
              <a:gd name="connsiteX11236" fmla="*/ 10236257 w 12191989"/>
              <a:gd name="connsiteY11236" fmla="*/ 422229 h 3311526"/>
              <a:gd name="connsiteX11237" fmla="*/ 10237447 w 12191989"/>
              <a:gd name="connsiteY11237" fmla="*/ 416276 h 3311526"/>
              <a:gd name="connsiteX11238" fmla="*/ 10239432 w 12191989"/>
              <a:gd name="connsiteY11238" fmla="*/ 410721 h 3311526"/>
              <a:gd name="connsiteX11239" fmla="*/ 10242210 w 12191989"/>
              <a:gd name="connsiteY11239" fmla="*/ 404768 h 3311526"/>
              <a:gd name="connsiteX11240" fmla="*/ 10245385 w 12191989"/>
              <a:gd name="connsiteY11240" fmla="*/ 399609 h 3311526"/>
              <a:gd name="connsiteX11241" fmla="*/ 10248956 w 12191989"/>
              <a:gd name="connsiteY11241" fmla="*/ 394451 h 3311526"/>
              <a:gd name="connsiteX11242" fmla="*/ 10252925 w 12191989"/>
              <a:gd name="connsiteY11242" fmla="*/ 390086 h 3311526"/>
              <a:gd name="connsiteX11243" fmla="*/ 10256894 w 12191989"/>
              <a:gd name="connsiteY11243" fmla="*/ 386514 h 3311526"/>
              <a:gd name="connsiteX11244" fmla="*/ 10261259 w 12191989"/>
              <a:gd name="connsiteY11244" fmla="*/ 383340 h 3311526"/>
              <a:gd name="connsiteX11245" fmla="*/ 10265228 w 12191989"/>
              <a:gd name="connsiteY11245" fmla="*/ 380959 h 3311526"/>
              <a:gd name="connsiteX11246" fmla="*/ 10269196 w 12191989"/>
              <a:gd name="connsiteY11246" fmla="*/ 379768 h 3311526"/>
              <a:gd name="connsiteX11247" fmla="*/ 10272768 w 12191989"/>
              <a:gd name="connsiteY11247" fmla="*/ 379371 h 3311526"/>
              <a:gd name="connsiteX11248" fmla="*/ 10274356 w 12191989"/>
              <a:gd name="connsiteY11248" fmla="*/ 379768 h 3311526"/>
              <a:gd name="connsiteX11249" fmla="*/ 10275943 w 12191989"/>
              <a:gd name="connsiteY11249" fmla="*/ 380165 h 3311526"/>
              <a:gd name="connsiteX11250" fmla="*/ 10276737 w 12191989"/>
              <a:gd name="connsiteY11250" fmla="*/ 381355 h 3311526"/>
              <a:gd name="connsiteX11251" fmla="*/ 10278324 w 12191989"/>
              <a:gd name="connsiteY11251" fmla="*/ 382149 h 3311526"/>
              <a:gd name="connsiteX11252" fmla="*/ 10279515 w 12191989"/>
              <a:gd name="connsiteY11252" fmla="*/ 384530 h 3311526"/>
              <a:gd name="connsiteX11253" fmla="*/ 10279912 w 12191989"/>
              <a:gd name="connsiteY11253" fmla="*/ 385721 h 3311526"/>
              <a:gd name="connsiteX11254" fmla="*/ 10280705 w 12191989"/>
              <a:gd name="connsiteY11254" fmla="*/ 391276 h 3311526"/>
              <a:gd name="connsiteX11255" fmla="*/ 10278721 w 12191989"/>
              <a:gd name="connsiteY11255" fmla="*/ 390879 h 3311526"/>
              <a:gd name="connsiteX11256" fmla="*/ 10276340 w 12191989"/>
              <a:gd name="connsiteY11256" fmla="*/ 391276 h 3311526"/>
              <a:gd name="connsiteX11257" fmla="*/ 10273959 w 12191989"/>
              <a:gd name="connsiteY11257" fmla="*/ 392070 h 3311526"/>
              <a:gd name="connsiteX11258" fmla="*/ 10271181 w 12191989"/>
              <a:gd name="connsiteY11258" fmla="*/ 392863 h 3311526"/>
              <a:gd name="connsiteX11259" fmla="*/ 10269196 w 12191989"/>
              <a:gd name="connsiteY11259" fmla="*/ 394054 h 3311526"/>
              <a:gd name="connsiteX11260" fmla="*/ 10266815 w 12191989"/>
              <a:gd name="connsiteY11260" fmla="*/ 396038 h 3311526"/>
              <a:gd name="connsiteX11261" fmla="*/ 10264831 w 12191989"/>
              <a:gd name="connsiteY11261" fmla="*/ 398022 h 3311526"/>
              <a:gd name="connsiteX11262" fmla="*/ 10262450 w 12191989"/>
              <a:gd name="connsiteY11262" fmla="*/ 400006 h 3311526"/>
              <a:gd name="connsiteX11263" fmla="*/ 10261259 w 12191989"/>
              <a:gd name="connsiteY11263" fmla="*/ 403181 h 3311526"/>
              <a:gd name="connsiteX11264" fmla="*/ 10260069 w 12191989"/>
              <a:gd name="connsiteY11264" fmla="*/ 406356 h 3311526"/>
              <a:gd name="connsiteX11265" fmla="*/ 10258878 w 12191989"/>
              <a:gd name="connsiteY11265" fmla="*/ 409133 h 3311526"/>
              <a:gd name="connsiteX11266" fmla="*/ 10258878 w 12191989"/>
              <a:gd name="connsiteY11266" fmla="*/ 413102 h 3311526"/>
              <a:gd name="connsiteX11267" fmla="*/ 10259672 w 12191989"/>
              <a:gd name="connsiteY11267" fmla="*/ 417467 h 3311526"/>
              <a:gd name="connsiteX11268" fmla="*/ 10260465 w 12191989"/>
              <a:gd name="connsiteY11268" fmla="*/ 421435 h 3311526"/>
              <a:gd name="connsiteX11269" fmla="*/ 10262450 w 12191989"/>
              <a:gd name="connsiteY11269" fmla="*/ 425800 h 3311526"/>
              <a:gd name="connsiteX11270" fmla="*/ 10265228 w 12191989"/>
              <a:gd name="connsiteY11270" fmla="*/ 430959 h 3311526"/>
              <a:gd name="connsiteX11271" fmla="*/ 10267212 w 12191989"/>
              <a:gd name="connsiteY11271" fmla="*/ 426991 h 3311526"/>
              <a:gd name="connsiteX11272" fmla="*/ 10268799 w 12191989"/>
              <a:gd name="connsiteY11272" fmla="*/ 423419 h 3311526"/>
              <a:gd name="connsiteX11273" fmla="*/ 10270784 w 12191989"/>
              <a:gd name="connsiteY11273" fmla="*/ 420244 h 3311526"/>
              <a:gd name="connsiteX11274" fmla="*/ 10272768 w 12191989"/>
              <a:gd name="connsiteY11274" fmla="*/ 418260 h 3311526"/>
              <a:gd name="connsiteX11275" fmla="*/ 10274752 w 12191989"/>
              <a:gd name="connsiteY11275" fmla="*/ 416276 h 3311526"/>
              <a:gd name="connsiteX11276" fmla="*/ 10276340 w 12191989"/>
              <a:gd name="connsiteY11276" fmla="*/ 415483 h 3311526"/>
              <a:gd name="connsiteX11277" fmla="*/ 10280308 w 12191989"/>
              <a:gd name="connsiteY11277" fmla="*/ 413102 h 3311526"/>
              <a:gd name="connsiteX11278" fmla="*/ 10287849 w 12191989"/>
              <a:gd name="connsiteY11278" fmla="*/ 410721 h 3311526"/>
              <a:gd name="connsiteX11279" fmla="*/ 10291421 w 12191989"/>
              <a:gd name="connsiteY11279" fmla="*/ 409133 h 3311526"/>
              <a:gd name="connsiteX11280" fmla="*/ 10294992 w 12191989"/>
              <a:gd name="connsiteY11280" fmla="*/ 406356 h 3311526"/>
              <a:gd name="connsiteX11281" fmla="*/ 10294595 w 12191989"/>
              <a:gd name="connsiteY11281" fmla="*/ 403975 h 3311526"/>
              <a:gd name="connsiteX11282" fmla="*/ 10294199 w 12191989"/>
              <a:gd name="connsiteY11282" fmla="*/ 401990 h 3311526"/>
              <a:gd name="connsiteX11283" fmla="*/ 10294199 w 12191989"/>
              <a:gd name="connsiteY11283" fmla="*/ 397625 h 3311526"/>
              <a:gd name="connsiteX11284" fmla="*/ 10294595 w 12191989"/>
              <a:gd name="connsiteY11284" fmla="*/ 393657 h 3311526"/>
              <a:gd name="connsiteX11285" fmla="*/ 10295786 w 12191989"/>
              <a:gd name="connsiteY11285" fmla="*/ 389292 h 3311526"/>
              <a:gd name="connsiteX11286" fmla="*/ 10296580 w 12191989"/>
              <a:gd name="connsiteY11286" fmla="*/ 384927 h 3311526"/>
              <a:gd name="connsiteX11287" fmla="*/ 10296580 w 12191989"/>
              <a:gd name="connsiteY11287" fmla="*/ 380959 h 3311526"/>
              <a:gd name="connsiteX11288" fmla="*/ 10296183 w 12191989"/>
              <a:gd name="connsiteY11288" fmla="*/ 378181 h 3311526"/>
              <a:gd name="connsiteX11289" fmla="*/ 10295786 w 12191989"/>
              <a:gd name="connsiteY11289" fmla="*/ 376197 h 3311526"/>
              <a:gd name="connsiteX11290" fmla="*/ 10294199 w 12191989"/>
              <a:gd name="connsiteY11290" fmla="*/ 374213 h 3311526"/>
              <a:gd name="connsiteX11291" fmla="*/ 10292611 w 12191989"/>
              <a:gd name="connsiteY11291" fmla="*/ 371832 h 3311526"/>
              <a:gd name="connsiteX11292" fmla="*/ 10310470 w 12191989"/>
              <a:gd name="connsiteY11292" fmla="*/ 361117 h 3311526"/>
              <a:gd name="connsiteX11293" fmla="*/ 10316026 w 12191989"/>
              <a:gd name="connsiteY11293" fmla="*/ 357546 h 3311526"/>
              <a:gd name="connsiteX11294" fmla="*/ 10319995 w 12191989"/>
              <a:gd name="connsiteY11294" fmla="*/ 354371 h 3311526"/>
              <a:gd name="connsiteX11295" fmla="*/ 10329916 w 12191989"/>
              <a:gd name="connsiteY11295" fmla="*/ 346435 h 3311526"/>
              <a:gd name="connsiteX11296" fmla="*/ 10349362 w 12191989"/>
              <a:gd name="connsiteY11296" fmla="*/ 328974 h 3311526"/>
              <a:gd name="connsiteX11297" fmla="*/ 10351744 w 12191989"/>
              <a:gd name="connsiteY11297" fmla="*/ 334530 h 3311526"/>
              <a:gd name="connsiteX11298" fmla="*/ 10354522 w 12191989"/>
              <a:gd name="connsiteY11298" fmla="*/ 339689 h 3311526"/>
              <a:gd name="connsiteX11299" fmla="*/ 10357300 w 12191989"/>
              <a:gd name="connsiteY11299" fmla="*/ 343260 h 3311526"/>
              <a:gd name="connsiteX11300" fmla="*/ 10360078 w 12191989"/>
              <a:gd name="connsiteY11300" fmla="*/ 346435 h 3311526"/>
              <a:gd name="connsiteX11301" fmla="*/ 10362459 w 12191989"/>
              <a:gd name="connsiteY11301" fmla="*/ 348419 h 3311526"/>
              <a:gd name="connsiteX11302" fmla="*/ 10364443 w 12191989"/>
              <a:gd name="connsiteY11302" fmla="*/ 350006 h 3311526"/>
              <a:gd name="connsiteX11303" fmla="*/ 10367221 w 12191989"/>
              <a:gd name="connsiteY11303" fmla="*/ 350403 h 3311526"/>
              <a:gd name="connsiteX11304" fmla="*/ 10369602 w 12191989"/>
              <a:gd name="connsiteY11304" fmla="*/ 350800 h 3311526"/>
              <a:gd name="connsiteX11305" fmla="*/ 10371587 w 12191989"/>
              <a:gd name="connsiteY11305" fmla="*/ 350403 h 3311526"/>
              <a:gd name="connsiteX11306" fmla="*/ 10374365 w 12191989"/>
              <a:gd name="connsiteY11306" fmla="*/ 350006 h 3311526"/>
              <a:gd name="connsiteX11307" fmla="*/ 10378333 w 12191989"/>
              <a:gd name="connsiteY11307" fmla="*/ 346831 h 3311526"/>
              <a:gd name="connsiteX11308" fmla="*/ 10382699 w 12191989"/>
              <a:gd name="connsiteY11308" fmla="*/ 343260 h 3311526"/>
              <a:gd name="connsiteX11309" fmla="*/ 10387064 w 12191989"/>
              <a:gd name="connsiteY11309" fmla="*/ 339689 h 3311526"/>
              <a:gd name="connsiteX11310" fmla="*/ 10391430 w 12191989"/>
              <a:gd name="connsiteY11310" fmla="*/ 335720 h 3311526"/>
              <a:gd name="connsiteX11311" fmla="*/ 10395398 w 12191989"/>
              <a:gd name="connsiteY11311" fmla="*/ 332546 h 3311526"/>
              <a:gd name="connsiteX11312" fmla="*/ 10398176 w 12191989"/>
              <a:gd name="connsiteY11312" fmla="*/ 330958 h 3311526"/>
              <a:gd name="connsiteX11313" fmla="*/ 10400161 w 12191989"/>
              <a:gd name="connsiteY11313" fmla="*/ 330562 h 3311526"/>
              <a:gd name="connsiteX11314" fmla="*/ 10402145 w 12191989"/>
              <a:gd name="connsiteY11314" fmla="*/ 330165 h 3311526"/>
              <a:gd name="connsiteX11315" fmla="*/ 10404526 w 12191989"/>
              <a:gd name="connsiteY11315" fmla="*/ 330165 h 3311526"/>
              <a:gd name="connsiteX11316" fmla="*/ 10407304 w 12191989"/>
              <a:gd name="connsiteY11316" fmla="*/ 330562 h 3311526"/>
              <a:gd name="connsiteX11317" fmla="*/ 10409685 w 12191989"/>
              <a:gd name="connsiteY11317" fmla="*/ 332149 h 3311526"/>
              <a:gd name="connsiteX11318" fmla="*/ 10411670 w 12191989"/>
              <a:gd name="connsiteY11318" fmla="*/ 334133 h 3311526"/>
              <a:gd name="connsiteX11319" fmla="*/ 10414845 w 12191989"/>
              <a:gd name="connsiteY11319" fmla="*/ 336514 h 3311526"/>
              <a:gd name="connsiteX11320" fmla="*/ 10417226 w 12191989"/>
              <a:gd name="connsiteY11320" fmla="*/ 340879 h 3311526"/>
              <a:gd name="connsiteX11321" fmla="*/ 10420004 w 12191989"/>
              <a:gd name="connsiteY11321" fmla="*/ 345244 h 3311526"/>
              <a:gd name="connsiteX11322" fmla="*/ 10422782 w 12191989"/>
              <a:gd name="connsiteY11322" fmla="*/ 350403 h 3311526"/>
              <a:gd name="connsiteX11323" fmla="*/ 10425560 w 12191989"/>
              <a:gd name="connsiteY11323" fmla="*/ 357149 h 3311526"/>
              <a:gd name="connsiteX11324" fmla="*/ 10427544 w 12191989"/>
              <a:gd name="connsiteY11324" fmla="*/ 352784 h 3311526"/>
              <a:gd name="connsiteX11325" fmla="*/ 10429528 w 12191989"/>
              <a:gd name="connsiteY11325" fmla="*/ 350006 h 3311526"/>
              <a:gd name="connsiteX11326" fmla="*/ 10431513 w 12191989"/>
              <a:gd name="connsiteY11326" fmla="*/ 347228 h 3311526"/>
              <a:gd name="connsiteX11327" fmla="*/ 10433497 w 12191989"/>
              <a:gd name="connsiteY11327" fmla="*/ 345244 h 3311526"/>
              <a:gd name="connsiteX11328" fmla="*/ 10437069 w 12191989"/>
              <a:gd name="connsiteY11328" fmla="*/ 342070 h 3311526"/>
              <a:gd name="connsiteX11329" fmla="*/ 10440641 w 12191989"/>
              <a:gd name="connsiteY11329" fmla="*/ 339689 h 3311526"/>
              <a:gd name="connsiteX11330" fmla="*/ 10444609 w 12191989"/>
              <a:gd name="connsiteY11330" fmla="*/ 337308 h 3311526"/>
              <a:gd name="connsiteX11331" fmla="*/ 10446594 w 12191989"/>
              <a:gd name="connsiteY11331" fmla="*/ 335720 h 3311526"/>
              <a:gd name="connsiteX11332" fmla="*/ 10448181 w 12191989"/>
              <a:gd name="connsiteY11332" fmla="*/ 333736 h 3311526"/>
              <a:gd name="connsiteX11333" fmla="*/ 10450165 w 12191989"/>
              <a:gd name="connsiteY11333" fmla="*/ 330958 h 3311526"/>
              <a:gd name="connsiteX11334" fmla="*/ 10452546 w 12191989"/>
              <a:gd name="connsiteY11334" fmla="*/ 327387 h 3311526"/>
              <a:gd name="connsiteX11335" fmla="*/ 10454531 w 12191989"/>
              <a:gd name="connsiteY11335" fmla="*/ 323815 h 3311526"/>
              <a:gd name="connsiteX11336" fmla="*/ 10456515 w 12191989"/>
              <a:gd name="connsiteY11336" fmla="*/ 319053 h 3311526"/>
              <a:gd name="connsiteX11337" fmla="*/ 10454928 w 12191989"/>
              <a:gd name="connsiteY11337" fmla="*/ 336514 h 3311526"/>
              <a:gd name="connsiteX11338" fmla="*/ 10452943 w 12191989"/>
              <a:gd name="connsiteY11338" fmla="*/ 352784 h 3311526"/>
              <a:gd name="connsiteX11339" fmla="*/ 10450165 w 12191989"/>
              <a:gd name="connsiteY11339" fmla="*/ 368260 h 3311526"/>
              <a:gd name="connsiteX11340" fmla="*/ 10447387 w 12191989"/>
              <a:gd name="connsiteY11340" fmla="*/ 382943 h 3311526"/>
              <a:gd name="connsiteX11341" fmla="*/ 10443815 w 12191989"/>
              <a:gd name="connsiteY11341" fmla="*/ 396435 h 3311526"/>
              <a:gd name="connsiteX11342" fmla="*/ 10439847 w 12191989"/>
              <a:gd name="connsiteY11342" fmla="*/ 410721 h 3311526"/>
              <a:gd name="connsiteX11343" fmla="*/ 10435481 w 12191989"/>
              <a:gd name="connsiteY11343" fmla="*/ 425006 h 3311526"/>
              <a:gd name="connsiteX11344" fmla="*/ 10430719 w 12191989"/>
              <a:gd name="connsiteY11344" fmla="*/ 440086 h 3311526"/>
              <a:gd name="connsiteX11345" fmla="*/ 10448181 w 12191989"/>
              <a:gd name="connsiteY11345" fmla="*/ 438102 h 3311526"/>
              <a:gd name="connsiteX11346" fmla="*/ 10466040 w 12191989"/>
              <a:gd name="connsiteY11346" fmla="*/ 436118 h 3311526"/>
              <a:gd name="connsiteX11347" fmla="*/ 10475168 w 12191989"/>
              <a:gd name="connsiteY11347" fmla="*/ 434530 h 3311526"/>
              <a:gd name="connsiteX11348" fmla="*/ 10483899 w 12191989"/>
              <a:gd name="connsiteY11348" fmla="*/ 432943 h 3311526"/>
              <a:gd name="connsiteX11349" fmla="*/ 10492629 w 12191989"/>
              <a:gd name="connsiteY11349" fmla="*/ 430562 h 3311526"/>
              <a:gd name="connsiteX11350" fmla="*/ 10500964 w 12191989"/>
              <a:gd name="connsiteY11350" fmla="*/ 426991 h 3311526"/>
              <a:gd name="connsiteX11351" fmla="*/ 10509298 w 12191989"/>
              <a:gd name="connsiteY11351" fmla="*/ 423022 h 3311526"/>
              <a:gd name="connsiteX11352" fmla="*/ 10513266 w 12191989"/>
              <a:gd name="connsiteY11352" fmla="*/ 420244 h 3311526"/>
              <a:gd name="connsiteX11353" fmla="*/ 10516838 w 12191989"/>
              <a:gd name="connsiteY11353" fmla="*/ 417467 h 3311526"/>
              <a:gd name="connsiteX11354" fmla="*/ 10520807 w 12191989"/>
              <a:gd name="connsiteY11354" fmla="*/ 413895 h 3311526"/>
              <a:gd name="connsiteX11355" fmla="*/ 10524378 w 12191989"/>
              <a:gd name="connsiteY11355" fmla="*/ 410324 h 3311526"/>
              <a:gd name="connsiteX11356" fmla="*/ 10527950 w 12191989"/>
              <a:gd name="connsiteY11356" fmla="*/ 406356 h 3311526"/>
              <a:gd name="connsiteX11357" fmla="*/ 10531522 w 12191989"/>
              <a:gd name="connsiteY11357" fmla="*/ 401990 h 3311526"/>
              <a:gd name="connsiteX11358" fmla="*/ 10535094 w 12191989"/>
              <a:gd name="connsiteY11358" fmla="*/ 397229 h 3311526"/>
              <a:gd name="connsiteX11359" fmla="*/ 10538269 w 12191989"/>
              <a:gd name="connsiteY11359" fmla="*/ 392070 h 3311526"/>
              <a:gd name="connsiteX11360" fmla="*/ 10541047 w 12191989"/>
              <a:gd name="connsiteY11360" fmla="*/ 385721 h 3311526"/>
              <a:gd name="connsiteX11361" fmla="*/ 10544221 w 12191989"/>
              <a:gd name="connsiteY11361" fmla="*/ 379768 h 3311526"/>
              <a:gd name="connsiteX11362" fmla="*/ 10547396 w 12191989"/>
              <a:gd name="connsiteY11362" fmla="*/ 372625 h 3311526"/>
              <a:gd name="connsiteX11363" fmla="*/ 10549778 w 12191989"/>
              <a:gd name="connsiteY11363" fmla="*/ 365482 h 3311526"/>
              <a:gd name="connsiteX11364" fmla="*/ 10552159 w 12191989"/>
              <a:gd name="connsiteY11364" fmla="*/ 357546 h 3311526"/>
              <a:gd name="connsiteX11365" fmla="*/ 10554937 w 12191989"/>
              <a:gd name="connsiteY11365" fmla="*/ 348816 h 3311526"/>
              <a:gd name="connsiteX11366" fmla="*/ 10562080 w 12191989"/>
              <a:gd name="connsiteY11366" fmla="*/ 350800 h 3311526"/>
              <a:gd name="connsiteX11367" fmla="*/ 10569621 w 12191989"/>
              <a:gd name="connsiteY11367" fmla="*/ 351990 h 3311526"/>
              <a:gd name="connsiteX11368" fmla="*/ 10577161 w 12191989"/>
              <a:gd name="connsiteY11368" fmla="*/ 352784 h 3311526"/>
              <a:gd name="connsiteX11369" fmla="*/ 10585098 w 12191989"/>
              <a:gd name="connsiteY11369" fmla="*/ 353578 h 3311526"/>
              <a:gd name="connsiteX11370" fmla="*/ 10593432 w 12191989"/>
              <a:gd name="connsiteY11370" fmla="*/ 352784 h 3311526"/>
              <a:gd name="connsiteX11371" fmla="*/ 10601370 w 12191989"/>
              <a:gd name="connsiteY11371" fmla="*/ 351990 h 3311526"/>
              <a:gd name="connsiteX11372" fmla="*/ 10610101 w 12191989"/>
              <a:gd name="connsiteY11372" fmla="*/ 350006 h 3311526"/>
              <a:gd name="connsiteX11373" fmla="*/ 10618435 w 12191989"/>
              <a:gd name="connsiteY11373" fmla="*/ 346831 h 3311526"/>
              <a:gd name="connsiteX11374" fmla="*/ 10626372 w 12191989"/>
              <a:gd name="connsiteY11374" fmla="*/ 343260 h 3311526"/>
              <a:gd name="connsiteX11375" fmla="*/ 10634309 w 12191989"/>
              <a:gd name="connsiteY11375" fmla="*/ 338101 h 3311526"/>
              <a:gd name="connsiteX11376" fmla="*/ 10642643 w 12191989"/>
              <a:gd name="connsiteY11376" fmla="*/ 331752 h 3311526"/>
              <a:gd name="connsiteX11377" fmla="*/ 10646215 w 12191989"/>
              <a:gd name="connsiteY11377" fmla="*/ 328181 h 3311526"/>
              <a:gd name="connsiteX11378" fmla="*/ 10649787 w 12191989"/>
              <a:gd name="connsiteY11378" fmla="*/ 323815 h 3311526"/>
              <a:gd name="connsiteX11379" fmla="*/ 10653358 w 12191989"/>
              <a:gd name="connsiteY11379" fmla="*/ 319847 h 3311526"/>
              <a:gd name="connsiteX11380" fmla="*/ 10656930 w 12191989"/>
              <a:gd name="connsiteY11380" fmla="*/ 314688 h 3311526"/>
              <a:gd name="connsiteX11381" fmla="*/ 10660502 w 12191989"/>
              <a:gd name="connsiteY11381" fmla="*/ 309926 h 3311526"/>
              <a:gd name="connsiteX11382" fmla="*/ 10663280 w 12191989"/>
              <a:gd name="connsiteY11382" fmla="*/ 304768 h 3311526"/>
              <a:gd name="connsiteX11383" fmla="*/ 10666455 w 12191989"/>
              <a:gd name="connsiteY11383" fmla="*/ 298815 h 3311526"/>
              <a:gd name="connsiteX11384" fmla="*/ 10669630 w 12191989"/>
              <a:gd name="connsiteY11384" fmla="*/ 292069 h 3311526"/>
              <a:gd name="connsiteX11385" fmla="*/ 10672011 w 12191989"/>
              <a:gd name="connsiteY11385" fmla="*/ 285323 h 3311526"/>
              <a:gd name="connsiteX11386" fmla="*/ 10675186 w 12191989"/>
              <a:gd name="connsiteY11386" fmla="*/ 278180 h 3311526"/>
              <a:gd name="connsiteX11387" fmla="*/ 10671217 w 12191989"/>
              <a:gd name="connsiteY11387" fmla="*/ 271831 h 3311526"/>
              <a:gd name="connsiteX11388" fmla="*/ 10666852 w 12191989"/>
              <a:gd name="connsiteY11388" fmla="*/ 266672 h 3311526"/>
              <a:gd name="connsiteX11389" fmla="*/ 10662883 w 12191989"/>
              <a:gd name="connsiteY11389" fmla="*/ 262704 h 3311526"/>
              <a:gd name="connsiteX11390" fmla="*/ 10658914 w 12191989"/>
              <a:gd name="connsiteY11390" fmla="*/ 259529 h 3311526"/>
              <a:gd name="connsiteX11391" fmla="*/ 10654152 w 12191989"/>
              <a:gd name="connsiteY11391" fmla="*/ 257942 h 3311526"/>
              <a:gd name="connsiteX11392" fmla="*/ 10650184 w 12191989"/>
              <a:gd name="connsiteY11392" fmla="*/ 257149 h 3311526"/>
              <a:gd name="connsiteX11393" fmla="*/ 10645818 w 12191989"/>
              <a:gd name="connsiteY11393" fmla="*/ 257149 h 3311526"/>
              <a:gd name="connsiteX11394" fmla="*/ 10641056 w 12191989"/>
              <a:gd name="connsiteY11394" fmla="*/ 257942 h 3311526"/>
              <a:gd name="connsiteX11395" fmla="*/ 10636690 w 12191989"/>
              <a:gd name="connsiteY11395" fmla="*/ 259529 h 3311526"/>
              <a:gd name="connsiteX11396" fmla="*/ 10631928 w 12191989"/>
              <a:gd name="connsiteY11396" fmla="*/ 262307 h 3311526"/>
              <a:gd name="connsiteX11397" fmla="*/ 10627562 w 12191989"/>
              <a:gd name="connsiteY11397" fmla="*/ 264688 h 3311526"/>
              <a:gd name="connsiteX11398" fmla="*/ 10622800 w 12191989"/>
              <a:gd name="connsiteY11398" fmla="*/ 268260 h 3311526"/>
              <a:gd name="connsiteX11399" fmla="*/ 10613275 w 12191989"/>
              <a:gd name="connsiteY11399" fmla="*/ 275799 h 3311526"/>
              <a:gd name="connsiteX11400" fmla="*/ 10604148 w 12191989"/>
              <a:gd name="connsiteY11400" fmla="*/ 284529 h 3311526"/>
              <a:gd name="connsiteX11401" fmla="*/ 10586289 w 12191989"/>
              <a:gd name="connsiteY11401" fmla="*/ 301593 h 3311526"/>
              <a:gd name="connsiteX11402" fmla="*/ 10577558 w 12191989"/>
              <a:gd name="connsiteY11402" fmla="*/ 309133 h 3311526"/>
              <a:gd name="connsiteX11403" fmla="*/ 10573192 w 12191989"/>
              <a:gd name="connsiteY11403" fmla="*/ 312307 h 3311526"/>
              <a:gd name="connsiteX11404" fmla="*/ 10569224 w 12191989"/>
              <a:gd name="connsiteY11404" fmla="*/ 314688 h 3311526"/>
              <a:gd name="connsiteX11405" fmla="*/ 10564858 w 12191989"/>
              <a:gd name="connsiteY11405" fmla="*/ 317069 h 3311526"/>
              <a:gd name="connsiteX11406" fmla="*/ 10561287 w 12191989"/>
              <a:gd name="connsiteY11406" fmla="*/ 317863 h 3311526"/>
              <a:gd name="connsiteX11407" fmla="*/ 10557715 w 12191989"/>
              <a:gd name="connsiteY11407" fmla="*/ 318260 h 3311526"/>
              <a:gd name="connsiteX11408" fmla="*/ 10553746 w 12191989"/>
              <a:gd name="connsiteY11408" fmla="*/ 318260 h 3311526"/>
              <a:gd name="connsiteX11409" fmla="*/ 10550968 w 12191989"/>
              <a:gd name="connsiteY11409" fmla="*/ 317069 h 3311526"/>
              <a:gd name="connsiteX11410" fmla="*/ 10547396 w 12191989"/>
              <a:gd name="connsiteY11410" fmla="*/ 314688 h 3311526"/>
              <a:gd name="connsiteX11411" fmla="*/ 10544221 w 12191989"/>
              <a:gd name="connsiteY11411" fmla="*/ 311514 h 3311526"/>
              <a:gd name="connsiteX11412" fmla="*/ 10541840 w 12191989"/>
              <a:gd name="connsiteY11412" fmla="*/ 306752 h 3311526"/>
              <a:gd name="connsiteX11413" fmla="*/ 10542634 w 12191989"/>
              <a:gd name="connsiteY11413" fmla="*/ 308736 h 3311526"/>
              <a:gd name="connsiteX11414" fmla="*/ 10543825 w 12191989"/>
              <a:gd name="connsiteY11414" fmla="*/ 311911 h 3311526"/>
              <a:gd name="connsiteX11415" fmla="*/ 10544221 w 12191989"/>
              <a:gd name="connsiteY11415" fmla="*/ 315482 h 3311526"/>
              <a:gd name="connsiteX11416" fmla="*/ 10543825 w 12191989"/>
              <a:gd name="connsiteY11416" fmla="*/ 319450 h 3311526"/>
              <a:gd name="connsiteX11417" fmla="*/ 10543031 w 12191989"/>
              <a:gd name="connsiteY11417" fmla="*/ 323418 h 3311526"/>
              <a:gd name="connsiteX11418" fmla="*/ 10542634 w 12191989"/>
              <a:gd name="connsiteY11418" fmla="*/ 327387 h 3311526"/>
              <a:gd name="connsiteX11419" fmla="*/ 10540253 w 12191989"/>
              <a:gd name="connsiteY11419" fmla="*/ 335720 h 3311526"/>
              <a:gd name="connsiteX11420" fmla="*/ 10538665 w 12191989"/>
              <a:gd name="connsiteY11420" fmla="*/ 339292 h 3311526"/>
              <a:gd name="connsiteX11421" fmla="*/ 10537078 w 12191989"/>
              <a:gd name="connsiteY11421" fmla="*/ 342070 h 3311526"/>
              <a:gd name="connsiteX11422" fmla="*/ 10535094 w 12191989"/>
              <a:gd name="connsiteY11422" fmla="*/ 345244 h 3311526"/>
              <a:gd name="connsiteX11423" fmla="*/ 10533109 w 12191989"/>
              <a:gd name="connsiteY11423" fmla="*/ 347228 h 3311526"/>
              <a:gd name="connsiteX11424" fmla="*/ 10531125 w 12191989"/>
              <a:gd name="connsiteY11424" fmla="*/ 348419 h 3311526"/>
              <a:gd name="connsiteX11425" fmla="*/ 10529141 w 12191989"/>
              <a:gd name="connsiteY11425" fmla="*/ 348816 h 3311526"/>
              <a:gd name="connsiteX11426" fmla="*/ 10527553 w 12191989"/>
              <a:gd name="connsiteY11426" fmla="*/ 348419 h 3311526"/>
              <a:gd name="connsiteX11427" fmla="*/ 10525569 w 12191989"/>
              <a:gd name="connsiteY11427" fmla="*/ 346435 h 3311526"/>
              <a:gd name="connsiteX11428" fmla="*/ 10526363 w 12191989"/>
              <a:gd name="connsiteY11428" fmla="*/ 342070 h 3311526"/>
              <a:gd name="connsiteX11429" fmla="*/ 10527553 w 12191989"/>
              <a:gd name="connsiteY11429" fmla="*/ 337704 h 3311526"/>
              <a:gd name="connsiteX11430" fmla="*/ 10527950 w 12191989"/>
              <a:gd name="connsiteY11430" fmla="*/ 333736 h 3311526"/>
              <a:gd name="connsiteX11431" fmla="*/ 10527950 w 12191989"/>
              <a:gd name="connsiteY11431" fmla="*/ 329768 h 3311526"/>
              <a:gd name="connsiteX11432" fmla="*/ 10527553 w 12191989"/>
              <a:gd name="connsiteY11432" fmla="*/ 325006 h 3311526"/>
              <a:gd name="connsiteX11433" fmla="*/ 10526363 w 12191989"/>
              <a:gd name="connsiteY11433" fmla="*/ 320641 h 3311526"/>
              <a:gd name="connsiteX11434" fmla="*/ 10524775 w 12191989"/>
              <a:gd name="connsiteY11434" fmla="*/ 316276 h 3311526"/>
              <a:gd name="connsiteX11435" fmla="*/ 10522791 w 12191989"/>
              <a:gd name="connsiteY11435" fmla="*/ 311911 h 3311526"/>
              <a:gd name="connsiteX11436" fmla="*/ 10520807 w 12191989"/>
              <a:gd name="connsiteY11436" fmla="*/ 313498 h 3311526"/>
              <a:gd name="connsiteX11437" fmla="*/ 10518822 w 12191989"/>
              <a:gd name="connsiteY11437" fmla="*/ 315879 h 3311526"/>
              <a:gd name="connsiteX11438" fmla="*/ 10514854 w 12191989"/>
              <a:gd name="connsiteY11438" fmla="*/ 321038 h 3311526"/>
              <a:gd name="connsiteX11439" fmla="*/ 10510885 w 12191989"/>
              <a:gd name="connsiteY11439" fmla="*/ 327387 h 3311526"/>
              <a:gd name="connsiteX11440" fmla="*/ 10507313 w 12191989"/>
              <a:gd name="connsiteY11440" fmla="*/ 335324 h 3311526"/>
              <a:gd name="connsiteX11441" fmla="*/ 10500170 w 12191989"/>
              <a:gd name="connsiteY11441" fmla="*/ 351990 h 3311526"/>
              <a:gd name="connsiteX11442" fmla="*/ 10492629 w 12191989"/>
              <a:gd name="connsiteY11442" fmla="*/ 369847 h 3311526"/>
              <a:gd name="connsiteX11443" fmla="*/ 10489058 w 12191989"/>
              <a:gd name="connsiteY11443" fmla="*/ 377784 h 3311526"/>
              <a:gd name="connsiteX11444" fmla="*/ 10484692 w 12191989"/>
              <a:gd name="connsiteY11444" fmla="*/ 385324 h 3311526"/>
              <a:gd name="connsiteX11445" fmla="*/ 10480327 w 12191989"/>
              <a:gd name="connsiteY11445" fmla="*/ 392070 h 3311526"/>
              <a:gd name="connsiteX11446" fmla="*/ 10475564 w 12191989"/>
              <a:gd name="connsiteY11446" fmla="*/ 397229 h 3311526"/>
              <a:gd name="connsiteX11447" fmla="*/ 10473183 w 12191989"/>
              <a:gd name="connsiteY11447" fmla="*/ 399213 h 3311526"/>
              <a:gd name="connsiteX11448" fmla="*/ 10471199 w 12191989"/>
              <a:gd name="connsiteY11448" fmla="*/ 401197 h 3311526"/>
              <a:gd name="connsiteX11449" fmla="*/ 10468024 w 12191989"/>
              <a:gd name="connsiteY11449" fmla="*/ 401990 h 3311526"/>
              <a:gd name="connsiteX11450" fmla="*/ 10465643 w 12191989"/>
              <a:gd name="connsiteY11450" fmla="*/ 403181 h 3311526"/>
              <a:gd name="connsiteX11451" fmla="*/ 10462865 w 12191989"/>
              <a:gd name="connsiteY11451" fmla="*/ 403578 h 3311526"/>
              <a:gd name="connsiteX11452" fmla="*/ 10460087 w 12191989"/>
              <a:gd name="connsiteY11452" fmla="*/ 403181 h 3311526"/>
              <a:gd name="connsiteX11453" fmla="*/ 10456912 w 12191989"/>
              <a:gd name="connsiteY11453" fmla="*/ 402784 h 3311526"/>
              <a:gd name="connsiteX11454" fmla="*/ 10453737 w 12191989"/>
              <a:gd name="connsiteY11454" fmla="*/ 401197 h 3311526"/>
              <a:gd name="connsiteX11455" fmla="*/ 10460484 w 12191989"/>
              <a:gd name="connsiteY11455" fmla="*/ 381355 h 3311526"/>
              <a:gd name="connsiteX11456" fmla="*/ 10469215 w 12191989"/>
              <a:gd name="connsiteY11456" fmla="*/ 359530 h 3311526"/>
              <a:gd name="connsiteX11457" fmla="*/ 10479136 w 12191989"/>
              <a:gd name="connsiteY11457" fmla="*/ 336117 h 3311526"/>
              <a:gd name="connsiteX11458" fmla="*/ 10484295 w 12191989"/>
              <a:gd name="connsiteY11458" fmla="*/ 324609 h 3311526"/>
              <a:gd name="connsiteX11459" fmla="*/ 10489851 w 12191989"/>
              <a:gd name="connsiteY11459" fmla="*/ 313498 h 3311526"/>
              <a:gd name="connsiteX11460" fmla="*/ 10495804 w 12191989"/>
              <a:gd name="connsiteY11460" fmla="*/ 302784 h 3311526"/>
              <a:gd name="connsiteX11461" fmla="*/ 10501757 w 12191989"/>
              <a:gd name="connsiteY11461" fmla="*/ 292466 h 3311526"/>
              <a:gd name="connsiteX11462" fmla="*/ 10507710 w 12191989"/>
              <a:gd name="connsiteY11462" fmla="*/ 283339 h 3311526"/>
              <a:gd name="connsiteX11463" fmla="*/ 10513663 w 12191989"/>
              <a:gd name="connsiteY11463" fmla="*/ 275799 h 3311526"/>
              <a:gd name="connsiteX11464" fmla="*/ 10520410 w 12191989"/>
              <a:gd name="connsiteY11464" fmla="*/ 268656 h 3311526"/>
              <a:gd name="connsiteX11465" fmla="*/ 10523585 w 12191989"/>
              <a:gd name="connsiteY11465" fmla="*/ 266275 h 3311526"/>
              <a:gd name="connsiteX11466" fmla="*/ 10526363 w 12191989"/>
              <a:gd name="connsiteY11466" fmla="*/ 263498 h 3311526"/>
              <a:gd name="connsiteX11467" fmla="*/ 10529934 w 12191989"/>
              <a:gd name="connsiteY11467" fmla="*/ 261513 h 3311526"/>
              <a:gd name="connsiteX11468" fmla="*/ 10533109 w 12191989"/>
              <a:gd name="connsiteY11468" fmla="*/ 259926 h 3311526"/>
              <a:gd name="connsiteX11469" fmla="*/ 10535887 w 12191989"/>
              <a:gd name="connsiteY11469" fmla="*/ 259133 h 3311526"/>
              <a:gd name="connsiteX11470" fmla="*/ 10539062 w 12191989"/>
              <a:gd name="connsiteY11470" fmla="*/ 258736 h 3311526"/>
              <a:gd name="connsiteX11471" fmla="*/ 10539459 w 12191989"/>
              <a:gd name="connsiteY11471" fmla="*/ 261513 h 3311526"/>
              <a:gd name="connsiteX11472" fmla="*/ 10539459 w 12191989"/>
              <a:gd name="connsiteY11472" fmla="*/ 265085 h 3311526"/>
              <a:gd name="connsiteX11473" fmla="*/ 10538665 w 12191989"/>
              <a:gd name="connsiteY11473" fmla="*/ 268656 h 3311526"/>
              <a:gd name="connsiteX11474" fmla="*/ 10537078 w 12191989"/>
              <a:gd name="connsiteY11474" fmla="*/ 271831 h 3311526"/>
              <a:gd name="connsiteX11475" fmla="*/ 10533903 w 12191989"/>
              <a:gd name="connsiteY11475" fmla="*/ 278180 h 3311526"/>
              <a:gd name="connsiteX11476" fmla="*/ 10529934 w 12191989"/>
              <a:gd name="connsiteY11476" fmla="*/ 284926 h 3311526"/>
              <a:gd name="connsiteX11477" fmla="*/ 10526760 w 12191989"/>
              <a:gd name="connsiteY11477" fmla="*/ 291672 h 3311526"/>
              <a:gd name="connsiteX11478" fmla="*/ 10525966 w 12191989"/>
              <a:gd name="connsiteY11478" fmla="*/ 295244 h 3311526"/>
              <a:gd name="connsiteX11479" fmla="*/ 10525569 w 12191989"/>
              <a:gd name="connsiteY11479" fmla="*/ 298022 h 3311526"/>
              <a:gd name="connsiteX11480" fmla="*/ 10525569 w 12191989"/>
              <a:gd name="connsiteY11480" fmla="*/ 301593 h 3311526"/>
              <a:gd name="connsiteX11481" fmla="*/ 10525966 w 12191989"/>
              <a:gd name="connsiteY11481" fmla="*/ 305164 h 3311526"/>
              <a:gd name="connsiteX11482" fmla="*/ 10527553 w 12191989"/>
              <a:gd name="connsiteY11482" fmla="*/ 308736 h 3311526"/>
              <a:gd name="connsiteX11483" fmla="*/ 10529934 w 12191989"/>
              <a:gd name="connsiteY11483" fmla="*/ 312307 h 3311526"/>
              <a:gd name="connsiteX11484" fmla="*/ 10539459 w 12191989"/>
              <a:gd name="connsiteY11484" fmla="*/ 300006 h 3311526"/>
              <a:gd name="connsiteX11485" fmla="*/ 10548587 w 12191989"/>
              <a:gd name="connsiteY11485" fmla="*/ 289688 h 3311526"/>
              <a:gd name="connsiteX11486" fmla="*/ 10557715 w 12191989"/>
              <a:gd name="connsiteY11486" fmla="*/ 278974 h 3311526"/>
              <a:gd name="connsiteX11487" fmla="*/ 10566049 w 12191989"/>
              <a:gd name="connsiteY11487" fmla="*/ 268260 h 3311526"/>
              <a:gd name="connsiteX11488" fmla="*/ 10570017 w 12191989"/>
              <a:gd name="connsiteY11488" fmla="*/ 262307 h 3311526"/>
              <a:gd name="connsiteX11489" fmla="*/ 10573986 w 12191989"/>
              <a:gd name="connsiteY11489" fmla="*/ 255958 h 3311526"/>
              <a:gd name="connsiteX11490" fmla="*/ 10578352 w 12191989"/>
              <a:gd name="connsiteY11490" fmla="*/ 248815 h 3311526"/>
              <a:gd name="connsiteX11491" fmla="*/ 10581923 w 12191989"/>
              <a:gd name="connsiteY11491" fmla="*/ 241275 h 3311526"/>
              <a:gd name="connsiteX11492" fmla="*/ 10585892 w 12191989"/>
              <a:gd name="connsiteY11492" fmla="*/ 233339 h 3311526"/>
              <a:gd name="connsiteX11493" fmla="*/ 10589464 w 12191989"/>
              <a:gd name="connsiteY11493" fmla="*/ 223418 h 3311526"/>
              <a:gd name="connsiteX11494" fmla="*/ 10593035 w 12191989"/>
              <a:gd name="connsiteY11494" fmla="*/ 213498 h 3311526"/>
              <a:gd name="connsiteX11495" fmla="*/ 10596607 w 12191989"/>
              <a:gd name="connsiteY11495" fmla="*/ 202386 h 3311526"/>
              <a:gd name="connsiteX11496" fmla="*/ 10600576 w 12191989"/>
              <a:gd name="connsiteY11496" fmla="*/ 205164 h 3311526"/>
              <a:gd name="connsiteX11497" fmla="*/ 10604544 w 12191989"/>
              <a:gd name="connsiteY11497" fmla="*/ 208736 h 3311526"/>
              <a:gd name="connsiteX11498" fmla="*/ 10612879 w 12191989"/>
              <a:gd name="connsiteY11498" fmla="*/ 213894 h 3311526"/>
              <a:gd name="connsiteX11499" fmla="*/ 10620816 w 12191989"/>
              <a:gd name="connsiteY11499" fmla="*/ 217862 h 3311526"/>
              <a:gd name="connsiteX11500" fmla="*/ 10628753 w 12191989"/>
              <a:gd name="connsiteY11500" fmla="*/ 221434 h 3311526"/>
              <a:gd name="connsiteX11501" fmla="*/ 10645024 w 12191989"/>
              <a:gd name="connsiteY11501" fmla="*/ 228180 h 3311526"/>
              <a:gd name="connsiteX11502" fmla="*/ 10653358 w 12191989"/>
              <a:gd name="connsiteY11502" fmla="*/ 231751 h 3311526"/>
              <a:gd name="connsiteX11503" fmla="*/ 10661296 w 12191989"/>
              <a:gd name="connsiteY11503" fmla="*/ 235720 h 3311526"/>
              <a:gd name="connsiteX11504" fmla="*/ 10666058 w 12191989"/>
              <a:gd name="connsiteY11504" fmla="*/ 226593 h 3311526"/>
              <a:gd name="connsiteX11505" fmla="*/ 10670423 w 12191989"/>
              <a:gd name="connsiteY11505" fmla="*/ 219053 h 3311526"/>
              <a:gd name="connsiteX11506" fmla="*/ 10674392 w 12191989"/>
              <a:gd name="connsiteY11506" fmla="*/ 213101 h 3311526"/>
              <a:gd name="connsiteX11507" fmla="*/ 10678758 w 12191989"/>
              <a:gd name="connsiteY11507" fmla="*/ 207545 h 3311526"/>
              <a:gd name="connsiteX11508" fmla="*/ 10682726 w 12191989"/>
              <a:gd name="connsiteY11508" fmla="*/ 202783 h 3311526"/>
              <a:gd name="connsiteX11509" fmla="*/ 10686695 w 12191989"/>
              <a:gd name="connsiteY11509" fmla="*/ 198815 h 3311526"/>
              <a:gd name="connsiteX11510" fmla="*/ 10693838 w 12191989"/>
              <a:gd name="connsiteY11510" fmla="*/ 191672 h 3311526"/>
              <a:gd name="connsiteX11511" fmla="*/ 10697013 w 12191989"/>
              <a:gd name="connsiteY11511" fmla="*/ 188100 h 3311526"/>
              <a:gd name="connsiteX11512" fmla="*/ 10699791 w 12191989"/>
              <a:gd name="connsiteY11512" fmla="*/ 184132 h 3311526"/>
              <a:gd name="connsiteX11513" fmla="*/ 10702569 w 12191989"/>
              <a:gd name="connsiteY11513" fmla="*/ 179370 h 3311526"/>
              <a:gd name="connsiteX11514" fmla="*/ 10704950 w 12191989"/>
              <a:gd name="connsiteY11514" fmla="*/ 173815 h 3311526"/>
              <a:gd name="connsiteX11515" fmla="*/ 10707728 w 12191989"/>
              <a:gd name="connsiteY11515" fmla="*/ 166672 h 3311526"/>
              <a:gd name="connsiteX11516" fmla="*/ 10709713 w 12191989"/>
              <a:gd name="connsiteY11516" fmla="*/ 159132 h 3311526"/>
              <a:gd name="connsiteX11517" fmla="*/ 10710903 w 12191989"/>
              <a:gd name="connsiteY11517" fmla="*/ 149608 h 3311526"/>
              <a:gd name="connsiteX11518" fmla="*/ 10712491 w 12191989"/>
              <a:gd name="connsiteY11518" fmla="*/ 137703 h 3311526"/>
              <a:gd name="connsiteX11519" fmla="*/ 10714475 w 12191989"/>
              <a:gd name="connsiteY11519" fmla="*/ 141275 h 3311526"/>
              <a:gd name="connsiteX11520" fmla="*/ 10716063 w 12191989"/>
              <a:gd name="connsiteY11520" fmla="*/ 144846 h 3311526"/>
              <a:gd name="connsiteX11521" fmla="*/ 10717253 w 12191989"/>
              <a:gd name="connsiteY11521" fmla="*/ 148418 h 3311526"/>
              <a:gd name="connsiteX11522" fmla="*/ 10717253 w 12191989"/>
              <a:gd name="connsiteY11522" fmla="*/ 151989 h 3311526"/>
              <a:gd name="connsiteX11523" fmla="*/ 10716856 w 12191989"/>
              <a:gd name="connsiteY11523" fmla="*/ 155561 h 3311526"/>
              <a:gd name="connsiteX11524" fmla="*/ 10716063 w 12191989"/>
              <a:gd name="connsiteY11524" fmla="*/ 158735 h 3311526"/>
              <a:gd name="connsiteX11525" fmla="*/ 10714475 w 12191989"/>
              <a:gd name="connsiteY11525" fmla="*/ 165085 h 3311526"/>
              <a:gd name="connsiteX11526" fmla="*/ 10712491 w 12191989"/>
              <a:gd name="connsiteY11526" fmla="*/ 172227 h 3311526"/>
              <a:gd name="connsiteX11527" fmla="*/ 10712094 w 12191989"/>
              <a:gd name="connsiteY11527" fmla="*/ 175402 h 3311526"/>
              <a:gd name="connsiteX11528" fmla="*/ 10712094 w 12191989"/>
              <a:gd name="connsiteY11528" fmla="*/ 178974 h 3311526"/>
              <a:gd name="connsiteX11529" fmla="*/ 10712491 w 12191989"/>
              <a:gd name="connsiteY11529" fmla="*/ 182545 h 3311526"/>
              <a:gd name="connsiteX11530" fmla="*/ 10713681 w 12191989"/>
              <a:gd name="connsiteY11530" fmla="*/ 186116 h 3311526"/>
              <a:gd name="connsiteX11531" fmla="*/ 10715269 w 12191989"/>
              <a:gd name="connsiteY11531" fmla="*/ 189688 h 3311526"/>
              <a:gd name="connsiteX11532" fmla="*/ 10718047 w 12191989"/>
              <a:gd name="connsiteY11532" fmla="*/ 193259 h 3311526"/>
              <a:gd name="connsiteX11533" fmla="*/ 10730350 w 12191989"/>
              <a:gd name="connsiteY11533" fmla="*/ 194847 h 3311526"/>
              <a:gd name="connsiteX11534" fmla="*/ 10732334 w 12191989"/>
              <a:gd name="connsiteY11534" fmla="*/ 195243 h 3311526"/>
              <a:gd name="connsiteX11535" fmla="*/ 10733524 w 12191989"/>
              <a:gd name="connsiteY11535" fmla="*/ 195640 h 3311526"/>
              <a:gd name="connsiteX11536" fmla="*/ 10733921 w 12191989"/>
              <a:gd name="connsiteY11536" fmla="*/ 196831 h 3311526"/>
              <a:gd name="connsiteX11537" fmla="*/ 10734318 w 12191989"/>
              <a:gd name="connsiteY11537" fmla="*/ 197624 h 3311526"/>
              <a:gd name="connsiteX11538" fmla="*/ 10734318 w 12191989"/>
              <a:gd name="connsiteY11538" fmla="*/ 201196 h 3311526"/>
              <a:gd name="connsiteX11539" fmla="*/ 10733921 w 12191989"/>
              <a:gd name="connsiteY11539" fmla="*/ 207545 h 3311526"/>
              <a:gd name="connsiteX11540" fmla="*/ 10734318 w 12191989"/>
              <a:gd name="connsiteY11540" fmla="*/ 216672 h 3311526"/>
              <a:gd name="connsiteX11541" fmla="*/ 10735509 w 12191989"/>
              <a:gd name="connsiteY11541" fmla="*/ 229767 h 3311526"/>
              <a:gd name="connsiteX11542" fmla="*/ 10770433 w 12191989"/>
              <a:gd name="connsiteY11542" fmla="*/ 170640 h 3311526"/>
              <a:gd name="connsiteX11543" fmla="*/ 10775195 w 12191989"/>
              <a:gd name="connsiteY11543" fmla="*/ 176989 h 3311526"/>
              <a:gd name="connsiteX11544" fmla="*/ 10779164 w 12191989"/>
              <a:gd name="connsiteY11544" fmla="*/ 181354 h 3311526"/>
              <a:gd name="connsiteX11545" fmla="*/ 10781545 w 12191989"/>
              <a:gd name="connsiteY11545" fmla="*/ 182942 h 3311526"/>
              <a:gd name="connsiteX11546" fmla="*/ 10783529 w 12191989"/>
              <a:gd name="connsiteY11546" fmla="*/ 184132 h 3311526"/>
              <a:gd name="connsiteX11547" fmla="*/ 10786307 w 12191989"/>
              <a:gd name="connsiteY11547" fmla="*/ 184926 h 3311526"/>
              <a:gd name="connsiteX11548" fmla="*/ 10788291 w 12191989"/>
              <a:gd name="connsiteY11548" fmla="*/ 185720 h 3311526"/>
              <a:gd name="connsiteX11549" fmla="*/ 10790673 w 12191989"/>
              <a:gd name="connsiteY11549" fmla="*/ 185720 h 3311526"/>
              <a:gd name="connsiteX11550" fmla="*/ 10792657 w 12191989"/>
              <a:gd name="connsiteY11550" fmla="*/ 184926 h 3311526"/>
              <a:gd name="connsiteX11551" fmla="*/ 10795435 w 12191989"/>
              <a:gd name="connsiteY11551" fmla="*/ 184132 h 3311526"/>
              <a:gd name="connsiteX11552" fmla="*/ 10797816 w 12191989"/>
              <a:gd name="connsiteY11552" fmla="*/ 182942 h 3311526"/>
              <a:gd name="connsiteX11553" fmla="*/ 10799800 w 12191989"/>
              <a:gd name="connsiteY11553" fmla="*/ 181354 h 3311526"/>
              <a:gd name="connsiteX11554" fmla="*/ 10802578 w 12191989"/>
              <a:gd name="connsiteY11554" fmla="*/ 179370 h 3311526"/>
              <a:gd name="connsiteX11555" fmla="*/ 10806944 w 12191989"/>
              <a:gd name="connsiteY11555" fmla="*/ 174212 h 3311526"/>
              <a:gd name="connsiteX11556" fmla="*/ 10806150 w 12191989"/>
              <a:gd name="connsiteY11556" fmla="*/ 169450 h 3311526"/>
              <a:gd name="connsiteX11557" fmla="*/ 10804563 w 12191989"/>
              <a:gd name="connsiteY11557" fmla="*/ 165878 h 3311526"/>
              <a:gd name="connsiteX11558" fmla="*/ 10803372 w 12191989"/>
              <a:gd name="connsiteY11558" fmla="*/ 162704 h 3311526"/>
              <a:gd name="connsiteX11559" fmla="*/ 10801785 w 12191989"/>
              <a:gd name="connsiteY11559" fmla="*/ 160719 h 3311526"/>
              <a:gd name="connsiteX11560" fmla="*/ 10800991 w 12191989"/>
              <a:gd name="connsiteY11560" fmla="*/ 159132 h 3311526"/>
              <a:gd name="connsiteX11561" fmla="*/ 10799404 w 12191989"/>
              <a:gd name="connsiteY11561" fmla="*/ 158735 h 3311526"/>
              <a:gd name="connsiteX11562" fmla="*/ 10797816 w 12191989"/>
              <a:gd name="connsiteY11562" fmla="*/ 158338 h 3311526"/>
              <a:gd name="connsiteX11563" fmla="*/ 10796229 w 12191989"/>
              <a:gd name="connsiteY11563" fmla="*/ 158735 h 3311526"/>
              <a:gd name="connsiteX11564" fmla="*/ 10793847 w 12191989"/>
              <a:gd name="connsiteY11564" fmla="*/ 159529 h 3311526"/>
              <a:gd name="connsiteX11565" fmla="*/ 10790673 w 12191989"/>
              <a:gd name="connsiteY11565" fmla="*/ 160719 h 3311526"/>
              <a:gd name="connsiteX11566" fmla="*/ 10789879 w 12191989"/>
              <a:gd name="connsiteY11566" fmla="*/ 160719 h 3311526"/>
              <a:gd name="connsiteX11567" fmla="*/ 10788291 w 12191989"/>
              <a:gd name="connsiteY11567" fmla="*/ 160719 h 3311526"/>
              <a:gd name="connsiteX11568" fmla="*/ 10786704 w 12191989"/>
              <a:gd name="connsiteY11568" fmla="*/ 160323 h 3311526"/>
              <a:gd name="connsiteX11569" fmla="*/ 10785513 w 12191989"/>
              <a:gd name="connsiteY11569" fmla="*/ 158735 h 3311526"/>
              <a:gd name="connsiteX11570" fmla="*/ 10790276 w 12191989"/>
              <a:gd name="connsiteY11570" fmla="*/ 152386 h 3311526"/>
              <a:gd name="connsiteX11571" fmla="*/ 10794244 w 12191989"/>
              <a:gd name="connsiteY11571" fmla="*/ 146037 h 3311526"/>
              <a:gd name="connsiteX11572" fmla="*/ 10797816 w 12191989"/>
              <a:gd name="connsiteY11572" fmla="*/ 139291 h 3311526"/>
              <a:gd name="connsiteX11573" fmla="*/ 10799800 w 12191989"/>
              <a:gd name="connsiteY11573" fmla="*/ 132942 h 3311526"/>
              <a:gd name="connsiteX11574" fmla="*/ 10801388 w 12191989"/>
              <a:gd name="connsiteY11574" fmla="*/ 125799 h 3311526"/>
              <a:gd name="connsiteX11575" fmla="*/ 10802578 w 12191989"/>
              <a:gd name="connsiteY11575" fmla="*/ 119053 h 3311526"/>
              <a:gd name="connsiteX11576" fmla="*/ 10802578 w 12191989"/>
              <a:gd name="connsiteY11576" fmla="*/ 111910 h 3311526"/>
              <a:gd name="connsiteX11577" fmla="*/ 10801785 w 12191989"/>
              <a:gd name="connsiteY11577" fmla="*/ 105561 h 3311526"/>
              <a:gd name="connsiteX11578" fmla="*/ 10803769 w 12191989"/>
              <a:gd name="connsiteY11578" fmla="*/ 106354 h 3311526"/>
              <a:gd name="connsiteX11579" fmla="*/ 10806547 w 12191989"/>
              <a:gd name="connsiteY11579" fmla="*/ 106354 h 3311526"/>
              <a:gd name="connsiteX11580" fmla="*/ 10808928 w 12191989"/>
              <a:gd name="connsiteY11580" fmla="*/ 106354 h 3311526"/>
              <a:gd name="connsiteX11581" fmla="*/ 10810912 w 12191989"/>
              <a:gd name="connsiteY11581" fmla="*/ 105957 h 3311526"/>
              <a:gd name="connsiteX11582" fmla="*/ 10815675 w 12191989"/>
              <a:gd name="connsiteY11582" fmla="*/ 104370 h 3311526"/>
              <a:gd name="connsiteX11583" fmla="*/ 10820040 w 12191989"/>
              <a:gd name="connsiteY11583" fmla="*/ 102783 h 3311526"/>
              <a:gd name="connsiteX11584" fmla="*/ 10822818 w 12191989"/>
              <a:gd name="connsiteY11584" fmla="*/ 102783 h 3311526"/>
              <a:gd name="connsiteX11585" fmla="*/ 10825200 w 12191989"/>
              <a:gd name="connsiteY11585" fmla="*/ 103179 h 3311526"/>
              <a:gd name="connsiteX11586" fmla="*/ 10827184 w 12191989"/>
              <a:gd name="connsiteY11586" fmla="*/ 103973 h 3311526"/>
              <a:gd name="connsiteX11587" fmla="*/ 10829168 w 12191989"/>
              <a:gd name="connsiteY11587" fmla="*/ 105957 h 3311526"/>
              <a:gd name="connsiteX11588" fmla="*/ 10831946 w 12191989"/>
              <a:gd name="connsiteY11588" fmla="*/ 108338 h 3311526"/>
              <a:gd name="connsiteX11589" fmla="*/ 10833930 w 12191989"/>
              <a:gd name="connsiteY11589" fmla="*/ 111910 h 3311526"/>
              <a:gd name="connsiteX11590" fmla="*/ 10835915 w 12191989"/>
              <a:gd name="connsiteY11590" fmla="*/ 116672 h 3311526"/>
              <a:gd name="connsiteX11591" fmla="*/ 10838296 w 12191989"/>
              <a:gd name="connsiteY11591" fmla="*/ 122624 h 3311526"/>
              <a:gd name="connsiteX11592" fmla="*/ 10835518 w 12191989"/>
              <a:gd name="connsiteY11592" fmla="*/ 129370 h 3311526"/>
              <a:gd name="connsiteX11593" fmla="*/ 10832740 w 12191989"/>
              <a:gd name="connsiteY11593" fmla="*/ 135719 h 3311526"/>
              <a:gd name="connsiteX11594" fmla="*/ 10830359 w 12191989"/>
              <a:gd name="connsiteY11594" fmla="*/ 142465 h 3311526"/>
              <a:gd name="connsiteX11595" fmla="*/ 10828771 w 12191989"/>
              <a:gd name="connsiteY11595" fmla="*/ 149212 h 3311526"/>
              <a:gd name="connsiteX11596" fmla="*/ 10828771 w 12191989"/>
              <a:gd name="connsiteY11596" fmla="*/ 152386 h 3311526"/>
              <a:gd name="connsiteX11597" fmla="*/ 10828771 w 12191989"/>
              <a:gd name="connsiteY11597" fmla="*/ 155957 h 3311526"/>
              <a:gd name="connsiteX11598" fmla="*/ 10828771 w 12191989"/>
              <a:gd name="connsiteY11598" fmla="*/ 159529 h 3311526"/>
              <a:gd name="connsiteX11599" fmla="*/ 10829962 w 12191989"/>
              <a:gd name="connsiteY11599" fmla="*/ 163100 h 3311526"/>
              <a:gd name="connsiteX11600" fmla="*/ 10830756 w 12191989"/>
              <a:gd name="connsiteY11600" fmla="*/ 166672 h 3311526"/>
              <a:gd name="connsiteX11601" fmla="*/ 10832343 w 12191989"/>
              <a:gd name="connsiteY11601" fmla="*/ 170243 h 3311526"/>
              <a:gd name="connsiteX11602" fmla="*/ 10833930 w 12191989"/>
              <a:gd name="connsiteY11602" fmla="*/ 173815 h 3311526"/>
              <a:gd name="connsiteX11603" fmla="*/ 10836312 w 12191989"/>
              <a:gd name="connsiteY11603" fmla="*/ 177386 h 3311526"/>
              <a:gd name="connsiteX11604" fmla="*/ 10848614 w 12191989"/>
              <a:gd name="connsiteY11604" fmla="*/ 149608 h 3311526"/>
              <a:gd name="connsiteX11605" fmla="*/ 10861711 w 12191989"/>
              <a:gd name="connsiteY11605" fmla="*/ 121434 h 3311526"/>
              <a:gd name="connsiteX11606" fmla="*/ 10887507 w 12191989"/>
              <a:gd name="connsiteY11606" fmla="*/ 65878 h 3311526"/>
              <a:gd name="connsiteX11607" fmla="*/ 10889094 w 12191989"/>
              <a:gd name="connsiteY11607" fmla="*/ 71037 h 3311526"/>
              <a:gd name="connsiteX11608" fmla="*/ 10890682 w 12191989"/>
              <a:gd name="connsiteY11608" fmla="*/ 74608 h 3311526"/>
              <a:gd name="connsiteX11609" fmla="*/ 10892269 w 12191989"/>
              <a:gd name="connsiteY11609" fmla="*/ 77386 h 3311526"/>
              <a:gd name="connsiteX11610" fmla="*/ 10893857 w 12191989"/>
              <a:gd name="connsiteY11610" fmla="*/ 80164 h 3311526"/>
              <a:gd name="connsiteX11611" fmla="*/ 10895444 w 12191989"/>
              <a:gd name="connsiteY11611" fmla="*/ 80957 h 3311526"/>
              <a:gd name="connsiteX11612" fmla="*/ 10897428 w 12191989"/>
              <a:gd name="connsiteY11612" fmla="*/ 81751 h 3311526"/>
              <a:gd name="connsiteX11613" fmla="*/ 10898619 w 12191989"/>
              <a:gd name="connsiteY11613" fmla="*/ 81751 h 3311526"/>
              <a:gd name="connsiteX11614" fmla="*/ 10900206 w 12191989"/>
              <a:gd name="connsiteY11614" fmla="*/ 80957 h 3311526"/>
              <a:gd name="connsiteX11615" fmla="*/ 10901794 w 12191989"/>
              <a:gd name="connsiteY11615" fmla="*/ 80164 h 3311526"/>
              <a:gd name="connsiteX11616" fmla="*/ 10903381 w 12191989"/>
              <a:gd name="connsiteY11616" fmla="*/ 78576 h 3311526"/>
              <a:gd name="connsiteX11617" fmla="*/ 10906953 w 12191989"/>
              <a:gd name="connsiteY11617" fmla="*/ 73814 h 3311526"/>
              <a:gd name="connsiteX11618" fmla="*/ 10910525 w 12191989"/>
              <a:gd name="connsiteY11618" fmla="*/ 68259 h 3311526"/>
              <a:gd name="connsiteX11619" fmla="*/ 10913700 w 12191989"/>
              <a:gd name="connsiteY11619" fmla="*/ 62703 h 3311526"/>
              <a:gd name="connsiteX11620" fmla="*/ 10917271 w 12191989"/>
              <a:gd name="connsiteY11620" fmla="*/ 56751 h 3311526"/>
              <a:gd name="connsiteX11621" fmla="*/ 10920446 w 12191989"/>
              <a:gd name="connsiteY11621" fmla="*/ 51195 h 3311526"/>
              <a:gd name="connsiteX11622" fmla="*/ 10924018 w 12191989"/>
              <a:gd name="connsiteY11622" fmla="*/ 46433 h 3311526"/>
              <a:gd name="connsiteX11623" fmla="*/ 10925606 w 12191989"/>
              <a:gd name="connsiteY11623" fmla="*/ 44449 h 3311526"/>
              <a:gd name="connsiteX11624" fmla="*/ 10927193 w 12191989"/>
              <a:gd name="connsiteY11624" fmla="*/ 43655 h 3311526"/>
              <a:gd name="connsiteX11625" fmla="*/ 10928780 w 12191989"/>
              <a:gd name="connsiteY11625" fmla="*/ 42465 h 3311526"/>
              <a:gd name="connsiteX11626" fmla="*/ 10930765 w 12191989"/>
              <a:gd name="connsiteY11626" fmla="*/ 42465 h 3311526"/>
              <a:gd name="connsiteX11627" fmla="*/ 10932352 w 12191989"/>
              <a:gd name="connsiteY11627" fmla="*/ 42862 h 3311526"/>
              <a:gd name="connsiteX11628" fmla="*/ 10933940 w 12191989"/>
              <a:gd name="connsiteY11628" fmla="*/ 44052 h 3311526"/>
              <a:gd name="connsiteX11629" fmla="*/ 10935527 w 12191989"/>
              <a:gd name="connsiteY11629" fmla="*/ 46037 h 3311526"/>
              <a:gd name="connsiteX11630" fmla="*/ 10936718 w 12191989"/>
              <a:gd name="connsiteY11630" fmla="*/ 48417 h 3311526"/>
              <a:gd name="connsiteX11631" fmla="*/ 10938305 w 12191989"/>
              <a:gd name="connsiteY11631" fmla="*/ 51989 h 3311526"/>
              <a:gd name="connsiteX11632" fmla="*/ 10939893 w 12191989"/>
              <a:gd name="connsiteY11632" fmla="*/ 57148 h 3311526"/>
              <a:gd name="connsiteX11633" fmla="*/ 10938702 w 12191989"/>
              <a:gd name="connsiteY11633" fmla="*/ 62306 h 3311526"/>
              <a:gd name="connsiteX11634" fmla="*/ 10938305 w 12191989"/>
              <a:gd name="connsiteY11634" fmla="*/ 66275 h 3311526"/>
              <a:gd name="connsiteX11635" fmla="*/ 10936718 w 12191989"/>
              <a:gd name="connsiteY11635" fmla="*/ 69846 h 3311526"/>
              <a:gd name="connsiteX11636" fmla="*/ 10935924 w 12191989"/>
              <a:gd name="connsiteY11636" fmla="*/ 72624 h 3311526"/>
              <a:gd name="connsiteX11637" fmla="*/ 10933146 w 12191989"/>
              <a:gd name="connsiteY11637" fmla="*/ 76989 h 3311526"/>
              <a:gd name="connsiteX11638" fmla="*/ 10930765 w 12191989"/>
              <a:gd name="connsiteY11638" fmla="*/ 80164 h 3311526"/>
              <a:gd name="connsiteX11639" fmla="*/ 10928384 w 12191989"/>
              <a:gd name="connsiteY11639" fmla="*/ 83735 h 3311526"/>
              <a:gd name="connsiteX11640" fmla="*/ 10927193 w 12191989"/>
              <a:gd name="connsiteY11640" fmla="*/ 85719 h 3311526"/>
              <a:gd name="connsiteX11641" fmla="*/ 10926796 w 12191989"/>
              <a:gd name="connsiteY11641" fmla="*/ 87703 h 3311526"/>
              <a:gd name="connsiteX11642" fmla="*/ 10926399 w 12191989"/>
              <a:gd name="connsiteY11642" fmla="*/ 90878 h 3311526"/>
              <a:gd name="connsiteX11643" fmla="*/ 10926399 w 12191989"/>
              <a:gd name="connsiteY11643" fmla="*/ 94052 h 3311526"/>
              <a:gd name="connsiteX11644" fmla="*/ 10926796 w 12191989"/>
              <a:gd name="connsiteY11644" fmla="*/ 98814 h 3311526"/>
              <a:gd name="connsiteX11645" fmla="*/ 10927193 w 12191989"/>
              <a:gd name="connsiteY11645" fmla="*/ 103973 h 3311526"/>
              <a:gd name="connsiteX11646" fmla="*/ 10925606 w 12191989"/>
              <a:gd name="connsiteY11646" fmla="*/ 101195 h 3311526"/>
              <a:gd name="connsiteX11647" fmla="*/ 10923621 w 12191989"/>
              <a:gd name="connsiteY11647" fmla="*/ 99211 h 3311526"/>
              <a:gd name="connsiteX11648" fmla="*/ 10921637 w 12191989"/>
              <a:gd name="connsiteY11648" fmla="*/ 98418 h 3311526"/>
              <a:gd name="connsiteX11649" fmla="*/ 10920049 w 12191989"/>
              <a:gd name="connsiteY11649" fmla="*/ 98418 h 3311526"/>
              <a:gd name="connsiteX11650" fmla="*/ 10918065 w 12191989"/>
              <a:gd name="connsiteY11650" fmla="*/ 98814 h 3311526"/>
              <a:gd name="connsiteX11651" fmla="*/ 10916081 w 12191989"/>
              <a:gd name="connsiteY11651" fmla="*/ 100005 h 3311526"/>
              <a:gd name="connsiteX11652" fmla="*/ 10912509 w 12191989"/>
              <a:gd name="connsiteY11652" fmla="*/ 103179 h 3311526"/>
              <a:gd name="connsiteX11653" fmla="*/ 10908540 w 12191989"/>
              <a:gd name="connsiteY11653" fmla="*/ 107545 h 3311526"/>
              <a:gd name="connsiteX11654" fmla="*/ 10904969 w 12191989"/>
              <a:gd name="connsiteY11654" fmla="*/ 111116 h 3311526"/>
              <a:gd name="connsiteX11655" fmla="*/ 10902984 w 12191989"/>
              <a:gd name="connsiteY11655" fmla="*/ 113100 h 3311526"/>
              <a:gd name="connsiteX11656" fmla="*/ 10901000 w 12191989"/>
              <a:gd name="connsiteY11656" fmla="*/ 113894 h 3311526"/>
              <a:gd name="connsiteX11657" fmla="*/ 10899413 w 12191989"/>
              <a:gd name="connsiteY11657" fmla="*/ 114687 h 3311526"/>
              <a:gd name="connsiteX11658" fmla="*/ 10897428 w 12191989"/>
              <a:gd name="connsiteY11658" fmla="*/ 114687 h 3311526"/>
              <a:gd name="connsiteX11659" fmla="*/ 10898222 w 12191989"/>
              <a:gd name="connsiteY11659" fmla="*/ 119053 h 3311526"/>
              <a:gd name="connsiteX11660" fmla="*/ 10899413 w 12191989"/>
              <a:gd name="connsiteY11660" fmla="*/ 123021 h 3311526"/>
              <a:gd name="connsiteX11661" fmla="*/ 10900206 w 12191989"/>
              <a:gd name="connsiteY11661" fmla="*/ 132148 h 3311526"/>
              <a:gd name="connsiteX11662" fmla="*/ 10901397 w 12191989"/>
              <a:gd name="connsiteY11662" fmla="*/ 136513 h 3311526"/>
              <a:gd name="connsiteX11663" fmla="*/ 10902191 w 12191989"/>
              <a:gd name="connsiteY11663" fmla="*/ 140878 h 3311526"/>
              <a:gd name="connsiteX11664" fmla="*/ 10904572 w 12191989"/>
              <a:gd name="connsiteY11664" fmla="*/ 145640 h 3311526"/>
              <a:gd name="connsiteX11665" fmla="*/ 10907350 w 12191989"/>
              <a:gd name="connsiteY11665" fmla="*/ 150005 h 3311526"/>
              <a:gd name="connsiteX11666" fmla="*/ 10930765 w 12191989"/>
              <a:gd name="connsiteY11666" fmla="*/ 111116 h 3311526"/>
              <a:gd name="connsiteX11667" fmla="*/ 10931955 w 12191989"/>
              <a:gd name="connsiteY11667" fmla="*/ 119053 h 3311526"/>
              <a:gd name="connsiteX11668" fmla="*/ 10932749 w 12191989"/>
              <a:gd name="connsiteY11668" fmla="*/ 125799 h 3311526"/>
              <a:gd name="connsiteX11669" fmla="*/ 10934733 w 12191989"/>
              <a:gd name="connsiteY11669" fmla="*/ 129767 h 3311526"/>
              <a:gd name="connsiteX11670" fmla="*/ 10936718 w 12191989"/>
              <a:gd name="connsiteY11670" fmla="*/ 132942 h 3311526"/>
              <a:gd name="connsiteX11671" fmla="*/ 10938702 w 12191989"/>
              <a:gd name="connsiteY11671" fmla="*/ 134132 h 3311526"/>
              <a:gd name="connsiteX11672" fmla="*/ 10941480 w 12191989"/>
              <a:gd name="connsiteY11672" fmla="*/ 134926 h 3311526"/>
              <a:gd name="connsiteX11673" fmla="*/ 10943861 w 12191989"/>
              <a:gd name="connsiteY11673" fmla="*/ 134132 h 3311526"/>
              <a:gd name="connsiteX11674" fmla="*/ 10946639 w 12191989"/>
              <a:gd name="connsiteY11674" fmla="*/ 133338 h 3311526"/>
              <a:gd name="connsiteX11675" fmla="*/ 10952195 w 12191989"/>
              <a:gd name="connsiteY11675" fmla="*/ 130561 h 3311526"/>
              <a:gd name="connsiteX11676" fmla="*/ 10954973 w 12191989"/>
              <a:gd name="connsiteY11676" fmla="*/ 129767 h 3311526"/>
              <a:gd name="connsiteX11677" fmla="*/ 10958148 w 12191989"/>
              <a:gd name="connsiteY11677" fmla="*/ 129370 h 3311526"/>
              <a:gd name="connsiteX11678" fmla="*/ 10961323 w 12191989"/>
              <a:gd name="connsiteY11678" fmla="*/ 129370 h 3311526"/>
              <a:gd name="connsiteX11679" fmla="*/ 10964101 w 12191989"/>
              <a:gd name="connsiteY11679" fmla="*/ 129767 h 3311526"/>
              <a:gd name="connsiteX11680" fmla="*/ 10967276 w 12191989"/>
              <a:gd name="connsiteY11680" fmla="*/ 131751 h 3311526"/>
              <a:gd name="connsiteX11681" fmla="*/ 10970451 w 12191989"/>
              <a:gd name="connsiteY11681" fmla="*/ 135323 h 3311526"/>
              <a:gd name="connsiteX11682" fmla="*/ 10964895 w 12191989"/>
              <a:gd name="connsiteY11682" fmla="*/ 142465 h 3311526"/>
              <a:gd name="connsiteX11683" fmla="*/ 10958545 w 12191989"/>
              <a:gd name="connsiteY11683" fmla="*/ 148021 h 3311526"/>
              <a:gd name="connsiteX11684" fmla="*/ 10952592 w 12191989"/>
              <a:gd name="connsiteY11684" fmla="*/ 152386 h 3311526"/>
              <a:gd name="connsiteX11685" fmla="*/ 10946639 w 12191989"/>
              <a:gd name="connsiteY11685" fmla="*/ 155957 h 3311526"/>
              <a:gd name="connsiteX11686" fmla="*/ 10934336 w 12191989"/>
              <a:gd name="connsiteY11686" fmla="*/ 162307 h 3311526"/>
              <a:gd name="connsiteX11687" fmla="*/ 10928780 w 12191989"/>
              <a:gd name="connsiteY11687" fmla="*/ 165085 h 3311526"/>
              <a:gd name="connsiteX11688" fmla="*/ 10922827 w 12191989"/>
              <a:gd name="connsiteY11688" fmla="*/ 168656 h 3311526"/>
              <a:gd name="connsiteX11689" fmla="*/ 10917668 w 12191989"/>
              <a:gd name="connsiteY11689" fmla="*/ 173021 h 3311526"/>
              <a:gd name="connsiteX11690" fmla="*/ 10912112 w 12191989"/>
              <a:gd name="connsiteY11690" fmla="*/ 177783 h 3311526"/>
              <a:gd name="connsiteX11691" fmla="*/ 10907350 w 12191989"/>
              <a:gd name="connsiteY11691" fmla="*/ 184132 h 3311526"/>
              <a:gd name="connsiteX11692" fmla="*/ 10902984 w 12191989"/>
              <a:gd name="connsiteY11692" fmla="*/ 192069 h 3311526"/>
              <a:gd name="connsiteX11693" fmla="*/ 10898619 w 12191989"/>
              <a:gd name="connsiteY11693" fmla="*/ 201593 h 3311526"/>
              <a:gd name="connsiteX11694" fmla="*/ 10895444 w 12191989"/>
              <a:gd name="connsiteY11694" fmla="*/ 213498 h 3311526"/>
              <a:gd name="connsiteX11695" fmla="*/ 10892269 w 12191989"/>
              <a:gd name="connsiteY11695" fmla="*/ 227783 h 3311526"/>
              <a:gd name="connsiteX11696" fmla="*/ 10889491 w 12191989"/>
              <a:gd name="connsiteY11696" fmla="*/ 244450 h 3311526"/>
              <a:gd name="connsiteX11697" fmla="*/ 10892666 w 12191989"/>
              <a:gd name="connsiteY11697" fmla="*/ 246037 h 3311526"/>
              <a:gd name="connsiteX11698" fmla="*/ 10895841 w 12191989"/>
              <a:gd name="connsiteY11698" fmla="*/ 246831 h 3311526"/>
              <a:gd name="connsiteX11699" fmla="*/ 10898619 w 12191989"/>
              <a:gd name="connsiteY11699" fmla="*/ 246831 h 3311526"/>
              <a:gd name="connsiteX11700" fmla="*/ 10902191 w 12191989"/>
              <a:gd name="connsiteY11700" fmla="*/ 246037 h 3311526"/>
              <a:gd name="connsiteX11701" fmla="*/ 10905762 w 12191989"/>
              <a:gd name="connsiteY11701" fmla="*/ 244847 h 3311526"/>
              <a:gd name="connsiteX11702" fmla="*/ 10909334 w 12191989"/>
              <a:gd name="connsiteY11702" fmla="*/ 242863 h 3311526"/>
              <a:gd name="connsiteX11703" fmla="*/ 10912906 w 12191989"/>
              <a:gd name="connsiteY11703" fmla="*/ 240482 h 3311526"/>
              <a:gd name="connsiteX11704" fmla="*/ 10917271 w 12191989"/>
              <a:gd name="connsiteY11704" fmla="*/ 237704 h 3311526"/>
              <a:gd name="connsiteX11705" fmla="*/ 10924812 w 12191989"/>
              <a:gd name="connsiteY11705" fmla="*/ 231355 h 3311526"/>
              <a:gd name="connsiteX11706" fmla="*/ 10932749 w 12191989"/>
              <a:gd name="connsiteY11706" fmla="*/ 224212 h 3311526"/>
              <a:gd name="connsiteX11707" fmla="*/ 10940289 w 12191989"/>
              <a:gd name="connsiteY11707" fmla="*/ 216672 h 3311526"/>
              <a:gd name="connsiteX11708" fmla="*/ 10947830 w 12191989"/>
              <a:gd name="connsiteY11708" fmla="*/ 209926 h 3311526"/>
              <a:gd name="connsiteX11709" fmla="*/ 10955767 w 12191989"/>
              <a:gd name="connsiteY11709" fmla="*/ 203974 h 3311526"/>
              <a:gd name="connsiteX11710" fmla="*/ 10959339 w 12191989"/>
              <a:gd name="connsiteY11710" fmla="*/ 201593 h 3311526"/>
              <a:gd name="connsiteX11711" fmla="*/ 10962911 w 12191989"/>
              <a:gd name="connsiteY11711" fmla="*/ 199608 h 3311526"/>
              <a:gd name="connsiteX11712" fmla="*/ 10966482 w 12191989"/>
              <a:gd name="connsiteY11712" fmla="*/ 198021 h 3311526"/>
              <a:gd name="connsiteX11713" fmla="*/ 10969657 w 12191989"/>
              <a:gd name="connsiteY11713" fmla="*/ 197624 h 3311526"/>
              <a:gd name="connsiteX11714" fmla="*/ 10972832 w 12191989"/>
              <a:gd name="connsiteY11714" fmla="*/ 197624 h 3311526"/>
              <a:gd name="connsiteX11715" fmla="*/ 10976007 w 12191989"/>
              <a:gd name="connsiteY11715" fmla="*/ 198021 h 3311526"/>
              <a:gd name="connsiteX11716" fmla="*/ 10978785 w 12191989"/>
              <a:gd name="connsiteY11716" fmla="*/ 199608 h 3311526"/>
              <a:gd name="connsiteX11717" fmla="*/ 10981563 w 12191989"/>
              <a:gd name="connsiteY11717" fmla="*/ 202386 h 3311526"/>
              <a:gd name="connsiteX11718" fmla="*/ 10983944 w 12191989"/>
              <a:gd name="connsiteY11718" fmla="*/ 205958 h 3311526"/>
              <a:gd name="connsiteX11719" fmla="*/ 10985928 w 12191989"/>
              <a:gd name="connsiteY11719" fmla="*/ 210323 h 3311526"/>
              <a:gd name="connsiteX11720" fmla="*/ 10987913 w 12191989"/>
              <a:gd name="connsiteY11720" fmla="*/ 215878 h 3311526"/>
              <a:gd name="connsiteX11721" fmla="*/ 10990294 w 12191989"/>
              <a:gd name="connsiteY11721" fmla="*/ 223021 h 3311526"/>
              <a:gd name="connsiteX11722" fmla="*/ 10991485 w 12191989"/>
              <a:gd name="connsiteY11722" fmla="*/ 231355 h 3311526"/>
              <a:gd name="connsiteX11723" fmla="*/ 10992675 w 12191989"/>
              <a:gd name="connsiteY11723" fmla="*/ 240878 h 3311526"/>
              <a:gd name="connsiteX11724" fmla="*/ 10994263 w 12191989"/>
              <a:gd name="connsiteY11724" fmla="*/ 240878 h 3311526"/>
              <a:gd name="connsiteX11725" fmla="*/ 10996247 w 12191989"/>
              <a:gd name="connsiteY11725" fmla="*/ 240482 h 3311526"/>
              <a:gd name="connsiteX11726" fmla="*/ 10999422 w 12191989"/>
              <a:gd name="connsiteY11726" fmla="*/ 238101 h 3311526"/>
              <a:gd name="connsiteX11727" fmla="*/ 11002994 w 12191989"/>
              <a:gd name="connsiteY11727" fmla="*/ 235323 h 3311526"/>
              <a:gd name="connsiteX11728" fmla="*/ 11005772 w 12191989"/>
              <a:gd name="connsiteY11728" fmla="*/ 231751 h 3311526"/>
              <a:gd name="connsiteX11729" fmla="*/ 11009343 w 12191989"/>
              <a:gd name="connsiteY11729" fmla="*/ 226593 h 3311526"/>
              <a:gd name="connsiteX11730" fmla="*/ 11012915 w 12191989"/>
              <a:gd name="connsiteY11730" fmla="*/ 221037 h 3311526"/>
              <a:gd name="connsiteX11731" fmla="*/ 11019662 w 12191989"/>
              <a:gd name="connsiteY11731" fmla="*/ 208736 h 3311526"/>
              <a:gd name="connsiteX11732" fmla="*/ 11016487 w 12191989"/>
              <a:gd name="connsiteY11732" fmla="*/ 201593 h 3311526"/>
              <a:gd name="connsiteX11733" fmla="*/ 11013312 w 12191989"/>
              <a:gd name="connsiteY11733" fmla="*/ 194847 h 3311526"/>
              <a:gd name="connsiteX11734" fmla="*/ 11012518 w 12191989"/>
              <a:gd name="connsiteY11734" fmla="*/ 191275 h 3311526"/>
              <a:gd name="connsiteX11735" fmla="*/ 11012121 w 12191989"/>
              <a:gd name="connsiteY11735" fmla="*/ 187704 h 3311526"/>
              <a:gd name="connsiteX11736" fmla="*/ 11012121 w 12191989"/>
              <a:gd name="connsiteY11736" fmla="*/ 184132 h 3311526"/>
              <a:gd name="connsiteX11737" fmla="*/ 11012915 w 12191989"/>
              <a:gd name="connsiteY11737" fmla="*/ 180958 h 3311526"/>
              <a:gd name="connsiteX11738" fmla="*/ 11018074 w 12191989"/>
              <a:gd name="connsiteY11738" fmla="*/ 182545 h 3311526"/>
              <a:gd name="connsiteX11739" fmla="*/ 11023233 w 12191989"/>
              <a:gd name="connsiteY11739" fmla="*/ 184132 h 3311526"/>
              <a:gd name="connsiteX11740" fmla="*/ 11027996 w 12191989"/>
              <a:gd name="connsiteY11740" fmla="*/ 184926 h 3311526"/>
              <a:gd name="connsiteX11741" fmla="*/ 11033155 w 12191989"/>
              <a:gd name="connsiteY11741" fmla="*/ 185720 h 3311526"/>
              <a:gd name="connsiteX11742" fmla="*/ 11038314 w 12191989"/>
              <a:gd name="connsiteY11742" fmla="*/ 185720 h 3311526"/>
              <a:gd name="connsiteX11743" fmla="*/ 11043473 w 12191989"/>
              <a:gd name="connsiteY11743" fmla="*/ 185720 h 3311526"/>
              <a:gd name="connsiteX11744" fmla="*/ 11053395 w 12191989"/>
              <a:gd name="connsiteY11744" fmla="*/ 184529 h 3311526"/>
              <a:gd name="connsiteX11745" fmla="*/ 11063713 w 12191989"/>
              <a:gd name="connsiteY11745" fmla="*/ 182545 h 3311526"/>
              <a:gd name="connsiteX11746" fmla="*/ 11074032 w 12191989"/>
              <a:gd name="connsiteY11746" fmla="*/ 179370 h 3311526"/>
              <a:gd name="connsiteX11747" fmla="*/ 11094669 w 12191989"/>
              <a:gd name="connsiteY11747" fmla="*/ 172227 h 3311526"/>
              <a:gd name="connsiteX11748" fmla="*/ 11104590 w 12191989"/>
              <a:gd name="connsiteY11748" fmla="*/ 169450 h 3311526"/>
              <a:gd name="connsiteX11749" fmla="*/ 11114909 w 12191989"/>
              <a:gd name="connsiteY11749" fmla="*/ 166275 h 3311526"/>
              <a:gd name="connsiteX11750" fmla="*/ 11125227 w 12191989"/>
              <a:gd name="connsiteY11750" fmla="*/ 163894 h 3311526"/>
              <a:gd name="connsiteX11751" fmla="*/ 11135148 w 12191989"/>
              <a:gd name="connsiteY11751" fmla="*/ 162307 h 3311526"/>
              <a:gd name="connsiteX11752" fmla="*/ 11140308 w 12191989"/>
              <a:gd name="connsiteY11752" fmla="*/ 161513 h 3311526"/>
              <a:gd name="connsiteX11753" fmla="*/ 11145467 w 12191989"/>
              <a:gd name="connsiteY11753" fmla="*/ 161513 h 3311526"/>
              <a:gd name="connsiteX11754" fmla="*/ 11150626 w 12191989"/>
              <a:gd name="connsiteY11754" fmla="*/ 161513 h 3311526"/>
              <a:gd name="connsiteX11755" fmla="*/ 11155388 w 12191989"/>
              <a:gd name="connsiteY11755" fmla="*/ 162307 h 3311526"/>
              <a:gd name="connsiteX11756" fmla="*/ 11160548 w 12191989"/>
              <a:gd name="connsiteY11756" fmla="*/ 163100 h 3311526"/>
              <a:gd name="connsiteX11757" fmla="*/ 11165707 w 12191989"/>
              <a:gd name="connsiteY11757" fmla="*/ 164688 h 3311526"/>
              <a:gd name="connsiteX11758" fmla="*/ 11170866 w 12191989"/>
              <a:gd name="connsiteY11758" fmla="*/ 166672 h 3311526"/>
              <a:gd name="connsiteX11759" fmla="*/ 11175628 w 12191989"/>
              <a:gd name="connsiteY11759" fmla="*/ 169450 h 3311526"/>
              <a:gd name="connsiteX11760" fmla="*/ 11174835 w 12191989"/>
              <a:gd name="connsiteY11760" fmla="*/ 164688 h 3311526"/>
              <a:gd name="connsiteX11761" fmla="*/ 11174835 w 12191989"/>
              <a:gd name="connsiteY11761" fmla="*/ 160719 h 3311526"/>
              <a:gd name="connsiteX11762" fmla="*/ 11175231 w 12191989"/>
              <a:gd name="connsiteY11762" fmla="*/ 156751 h 3311526"/>
              <a:gd name="connsiteX11763" fmla="*/ 11176422 w 12191989"/>
              <a:gd name="connsiteY11763" fmla="*/ 151989 h 3311526"/>
              <a:gd name="connsiteX11764" fmla="*/ 11178803 w 12191989"/>
              <a:gd name="connsiteY11764" fmla="*/ 144053 h 3311526"/>
              <a:gd name="connsiteX11765" fmla="*/ 11179994 w 12191989"/>
              <a:gd name="connsiteY11765" fmla="*/ 140085 h 3311526"/>
              <a:gd name="connsiteX11766" fmla="*/ 11180391 w 12191989"/>
              <a:gd name="connsiteY11766" fmla="*/ 135323 h 3311526"/>
              <a:gd name="connsiteX11767" fmla="*/ 11182375 w 12191989"/>
              <a:gd name="connsiteY11767" fmla="*/ 140481 h 3311526"/>
              <a:gd name="connsiteX11768" fmla="*/ 11183962 w 12191989"/>
              <a:gd name="connsiteY11768" fmla="*/ 144449 h 3311526"/>
              <a:gd name="connsiteX11769" fmla="*/ 11185947 w 12191989"/>
              <a:gd name="connsiteY11769" fmla="*/ 146434 h 3311526"/>
              <a:gd name="connsiteX11770" fmla="*/ 11187931 w 12191989"/>
              <a:gd name="connsiteY11770" fmla="*/ 148021 h 3311526"/>
              <a:gd name="connsiteX11771" fmla="*/ 11189915 w 12191989"/>
              <a:gd name="connsiteY11771" fmla="*/ 148021 h 3311526"/>
              <a:gd name="connsiteX11772" fmla="*/ 11192693 w 12191989"/>
              <a:gd name="connsiteY11772" fmla="*/ 147624 h 3311526"/>
              <a:gd name="connsiteX11773" fmla="*/ 11194678 w 12191989"/>
              <a:gd name="connsiteY11773" fmla="*/ 146434 h 3311526"/>
              <a:gd name="connsiteX11774" fmla="*/ 11196662 w 12191989"/>
              <a:gd name="connsiteY11774" fmla="*/ 145640 h 3311526"/>
              <a:gd name="connsiteX11775" fmla="*/ 11200631 w 12191989"/>
              <a:gd name="connsiteY11775" fmla="*/ 142465 h 3311526"/>
              <a:gd name="connsiteX11776" fmla="*/ 11202615 w 12191989"/>
              <a:gd name="connsiteY11776" fmla="*/ 140878 h 3311526"/>
              <a:gd name="connsiteX11777" fmla="*/ 11205393 w 12191989"/>
              <a:gd name="connsiteY11777" fmla="*/ 140481 h 3311526"/>
              <a:gd name="connsiteX11778" fmla="*/ 11207377 w 12191989"/>
              <a:gd name="connsiteY11778" fmla="*/ 140481 h 3311526"/>
              <a:gd name="connsiteX11779" fmla="*/ 11209362 w 12191989"/>
              <a:gd name="connsiteY11779" fmla="*/ 140878 h 3311526"/>
              <a:gd name="connsiteX11780" fmla="*/ 11211346 w 12191989"/>
              <a:gd name="connsiteY11780" fmla="*/ 142465 h 3311526"/>
              <a:gd name="connsiteX11781" fmla="*/ 11213330 w 12191989"/>
              <a:gd name="connsiteY11781" fmla="*/ 145640 h 3311526"/>
              <a:gd name="connsiteX11782" fmla="*/ 11210949 w 12191989"/>
              <a:gd name="connsiteY11782" fmla="*/ 150402 h 3311526"/>
              <a:gd name="connsiteX11783" fmla="*/ 11208965 w 12191989"/>
              <a:gd name="connsiteY11783" fmla="*/ 154767 h 3311526"/>
              <a:gd name="connsiteX11784" fmla="*/ 11206584 w 12191989"/>
              <a:gd name="connsiteY11784" fmla="*/ 158338 h 3311526"/>
              <a:gd name="connsiteX11785" fmla="*/ 11204202 w 12191989"/>
              <a:gd name="connsiteY11785" fmla="*/ 160719 h 3311526"/>
              <a:gd name="connsiteX11786" fmla="*/ 11199837 w 12191989"/>
              <a:gd name="connsiteY11786" fmla="*/ 164688 h 3311526"/>
              <a:gd name="connsiteX11787" fmla="*/ 11195471 w 12191989"/>
              <a:gd name="connsiteY11787" fmla="*/ 167862 h 3311526"/>
              <a:gd name="connsiteX11788" fmla="*/ 11193884 w 12191989"/>
              <a:gd name="connsiteY11788" fmla="*/ 169450 h 3311526"/>
              <a:gd name="connsiteX11789" fmla="*/ 11192693 w 12191989"/>
              <a:gd name="connsiteY11789" fmla="*/ 170640 h 3311526"/>
              <a:gd name="connsiteX11790" fmla="*/ 11191503 w 12191989"/>
              <a:gd name="connsiteY11790" fmla="*/ 173021 h 3311526"/>
              <a:gd name="connsiteX11791" fmla="*/ 11191106 w 12191989"/>
              <a:gd name="connsiteY11791" fmla="*/ 175402 h 3311526"/>
              <a:gd name="connsiteX11792" fmla="*/ 11191106 w 12191989"/>
              <a:gd name="connsiteY11792" fmla="*/ 178577 h 3311526"/>
              <a:gd name="connsiteX11793" fmla="*/ 11191106 w 12191989"/>
              <a:gd name="connsiteY11793" fmla="*/ 182148 h 3311526"/>
              <a:gd name="connsiteX11794" fmla="*/ 11191900 w 12191989"/>
              <a:gd name="connsiteY11794" fmla="*/ 186116 h 3311526"/>
              <a:gd name="connsiteX11795" fmla="*/ 11193090 w 12191989"/>
              <a:gd name="connsiteY11795" fmla="*/ 191672 h 3311526"/>
              <a:gd name="connsiteX11796" fmla="*/ 11209758 w 12191989"/>
              <a:gd name="connsiteY11796" fmla="*/ 193259 h 3311526"/>
              <a:gd name="connsiteX11797" fmla="*/ 11218093 w 12191989"/>
              <a:gd name="connsiteY11797" fmla="*/ 194053 h 3311526"/>
              <a:gd name="connsiteX11798" fmla="*/ 11226427 w 12191989"/>
              <a:gd name="connsiteY11798" fmla="*/ 194053 h 3311526"/>
              <a:gd name="connsiteX11799" fmla="*/ 11234761 w 12191989"/>
              <a:gd name="connsiteY11799" fmla="*/ 193656 h 3311526"/>
              <a:gd name="connsiteX11800" fmla="*/ 11242698 w 12191989"/>
              <a:gd name="connsiteY11800" fmla="*/ 192069 h 3311526"/>
              <a:gd name="connsiteX11801" fmla="*/ 11247460 w 12191989"/>
              <a:gd name="connsiteY11801" fmla="*/ 190481 h 3311526"/>
              <a:gd name="connsiteX11802" fmla="*/ 11251429 w 12191989"/>
              <a:gd name="connsiteY11802" fmla="*/ 188894 h 3311526"/>
              <a:gd name="connsiteX11803" fmla="*/ 11255398 w 12191989"/>
              <a:gd name="connsiteY11803" fmla="*/ 186910 h 3311526"/>
              <a:gd name="connsiteX11804" fmla="*/ 11260160 w 12191989"/>
              <a:gd name="connsiteY11804" fmla="*/ 184529 h 3311526"/>
              <a:gd name="connsiteX11805" fmla="*/ 11262144 w 12191989"/>
              <a:gd name="connsiteY11805" fmla="*/ 186910 h 3311526"/>
              <a:gd name="connsiteX11806" fmla="*/ 11263732 w 12191989"/>
              <a:gd name="connsiteY11806" fmla="*/ 190085 h 3311526"/>
              <a:gd name="connsiteX11807" fmla="*/ 11264922 w 12191989"/>
              <a:gd name="connsiteY11807" fmla="*/ 192466 h 3311526"/>
              <a:gd name="connsiteX11808" fmla="*/ 11266113 w 12191989"/>
              <a:gd name="connsiteY11808" fmla="*/ 195243 h 3311526"/>
              <a:gd name="connsiteX11809" fmla="*/ 11267303 w 12191989"/>
              <a:gd name="connsiteY11809" fmla="*/ 200402 h 3311526"/>
              <a:gd name="connsiteX11810" fmla="*/ 11267700 w 12191989"/>
              <a:gd name="connsiteY11810" fmla="*/ 205958 h 3311526"/>
              <a:gd name="connsiteX11811" fmla="*/ 11268097 w 12191989"/>
              <a:gd name="connsiteY11811" fmla="*/ 210720 h 3311526"/>
              <a:gd name="connsiteX11812" fmla="*/ 11268494 w 12191989"/>
              <a:gd name="connsiteY11812" fmla="*/ 215878 h 3311526"/>
              <a:gd name="connsiteX11813" fmla="*/ 11270081 w 12191989"/>
              <a:gd name="connsiteY11813" fmla="*/ 221434 h 3311526"/>
              <a:gd name="connsiteX11814" fmla="*/ 11271669 w 12191989"/>
              <a:gd name="connsiteY11814" fmla="*/ 224212 h 3311526"/>
              <a:gd name="connsiteX11815" fmla="*/ 11273256 w 12191989"/>
              <a:gd name="connsiteY11815" fmla="*/ 226593 h 3311526"/>
              <a:gd name="connsiteX11816" fmla="*/ 11274050 w 12191989"/>
              <a:gd name="connsiteY11816" fmla="*/ 222624 h 3311526"/>
              <a:gd name="connsiteX11817" fmla="*/ 11275241 w 12191989"/>
              <a:gd name="connsiteY11817" fmla="*/ 218656 h 3311526"/>
              <a:gd name="connsiteX11818" fmla="*/ 11277225 w 12191989"/>
              <a:gd name="connsiteY11818" fmla="*/ 210323 h 3311526"/>
              <a:gd name="connsiteX11819" fmla="*/ 11278416 w 12191989"/>
              <a:gd name="connsiteY11819" fmla="*/ 205958 h 3311526"/>
              <a:gd name="connsiteX11820" fmla="*/ 11280003 w 12191989"/>
              <a:gd name="connsiteY11820" fmla="*/ 201593 h 3311526"/>
              <a:gd name="connsiteX11821" fmla="*/ 11282384 w 12191989"/>
              <a:gd name="connsiteY11821" fmla="*/ 197624 h 3311526"/>
              <a:gd name="connsiteX11822" fmla="*/ 11285559 w 12191989"/>
              <a:gd name="connsiteY11822" fmla="*/ 193656 h 3311526"/>
              <a:gd name="connsiteX11823" fmla="*/ 11287940 w 12191989"/>
              <a:gd name="connsiteY11823" fmla="*/ 200402 h 3311526"/>
              <a:gd name="connsiteX11824" fmla="*/ 11289528 w 12191989"/>
              <a:gd name="connsiteY11824" fmla="*/ 206355 h 3311526"/>
              <a:gd name="connsiteX11825" fmla="*/ 11291512 w 12191989"/>
              <a:gd name="connsiteY11825" fmla="*/ 218656 h 3311526"/>
              <a:gd name="connsiteX11826" fmla="*/ 11293099 w 12191989"/>
              <a:gd name="connsiteY11826" fmla="*/ 224609 h 3311526"/>
              <a:gd name="connsiteX11827" fmla="*/ 11295084 w 12191989"/>
              <a:gd name="connsiteY11827" fmla="*/ 230561 h 3311526"/>
              <a:gd name="connsiteX11828" fmla="*/ 11298259 w 12191989"/>
              <a:gd name="connsiteY11828" fmla="*/ 237307 h 3311526"/>
              <a:gd name="connsiteX11829" fmla="*/ 11299449 w 12191989"/>
              <a:gd name="connsiteY11829" fmla="*/ 240482 h 3311526"/>
              <a:gd name="connsiteX11830" fmla="*/ 11302227 w 12191989"/>
              <a:gd name="connsiteY11830" fmla="*/ 243260 h 3311526"/>
              <a:gd name="connsiteX11831" fmla="*/ 11307386 w 12191989"/>
              <a:gd name="connsiteY11831" fmla="*/ 236117 h 3311526"/>
              <a:gd name="connsiteX11832" fmla="*/ 11310958 w 12191989"/>
              <a:gd name="connsiteY11832" fmla="*/ 231751 h 3311526"/>
              <a:gd name="connsiteX11833" fmla="*/ 11316514 w 12191989"/>
              <a:gd name="connsiteY11833" fmla="*/ 226196 h 3311526"/>
              <a:gd name="connsiteX11834" fmla="*/ 11318499 w 12191989"/>
              <a:gd name="connsiteY11834" fmla="*/ 223021 h 3311526"/>
              <a:gd name="connsiteX11835" fmla="*/ 11320483 w 12191989"/>
              <a:gd name="connsiteY11835" fmla="*/ 219450 h 3311526"/>
              <a:gd name="connsiteX11836" fmla="*/ 11322467 w 12191989"/>
              <a:gd name="connsiteY11836" fmla="*/ 213498 h 3311526"/>
              <a:gd name="connsiteX11837" fmla="*/ 11325642 w 12191989"/>
              <a:gd name="connsiteY11837" fmla="*/ 204767 h 3311526"/>
              <a:gd name="connsiteX11838" fmla="*/ 11326436 w 12191989"/>
              <a:gd name="connsiteY11838" fmla="*/ 209926 h 3311526"/>
              <a:gd name="connsiteX11839" fmla="*/ 11327626 w 12191989"/>
              <a:gd name="connsiteY11839" fmla="*/ 215085 h 3311526"/>
              <a:gd name="connsiteX11840" fmla="*/ 11328023 w 12191989"/>
              <a:gd name="connsiteY11840" fmla="*/ 225799 h 3311526"/>
              <a:gd name="connsiteX11841" fmla="*/ 11328023 w 12191989"/>
              <a:gd name="connsiteY11841" fmla="*/ 235720 h 3311526"/>
              <a:gd name="connsiteX11842" fmla="*/ 11328023 w 12191989"/>
              <a:gd name="connsiteY11842" fmla="*/ 246037 h 3311526"/>
              <a:gd name="connsiteX11843" fmla="*/ 11327626 w 12191989"/>
              <a:gd name="connsiteY11843" fmla="*/ 255958 h 3311526"/>
              <a:gd name="connsiteX11844" fmla="*/ 11327626 w 12191989"/>
              <a:gd name="connsiteY11844" fmla="*/ 266672 h 3311526"/>
              <a:gd name="connsiteX11845" fmla="*/ 11328420 w 12191989"/>
              <a:gd name="connsiteY11845" fmla="*/ 276990 h 3311526"/>
              <a:gd name="connsiteX11846" fmla="*/ 11329214 w 12191989"/>
              <a:gd name="connsiteY11846" fmla="*/ 281752 h 3311526"/>
              <a:gd name="connsiteX11847" fmla="*/ 11330008 w 12191989"/>
              <a:gd name="connsiteY11847" fmla="*/ 287307 h 3311526"/>
              <a:gd name="connsiteX11848" fmla="*/ 11335564 w 12191989"/>
              <a:gd name="connsiteY11848" fmla="*/ 282942 h 3311526"/>
              <a:gd name="connsiteX11849" fmla="*/ 11341517 w 12191989"/>
              <a:gd name="connsiteY11849" fmla="*/ 277783 h 3311526"/>
              <a:gd name="connsiteX11850" fmla="*/ 11347469 w 12191989"/>
              <a:gd name="connsiteY11850" fmla="*/ 272625 h 3311526"/>
              <a:gd name="connsiteX11851" fmla="*/ 11353025 w 12191989"/>
              <a:gd name="connsiteY11851" fmla="*/ 269053 h 3311526"/>
              <a:gd name="connsiteX11852" fmla="*/ 11355407 w 12191989"/>
              <a:gd name="connsiteY11852" fmla="*/ 267863 h 3311526"/>
              <a:gd name="connsiteX11853" fmla="*/ 11358582 w 12191989"/>
              <a:gd name="connsiteY11853" fmla="*/ 267069 h 3311526"/>
              <a:gd name="connsiteX11854" fmla="*/ 11360963 w 12191989"/>
              <a:gd name="connsiteY11854" fmla="*/ 266672 h 3311526"/>
              <a:gd name="connsiteX11855" fmla="*/ 11364138 w 12191989"/>
              <a:gd name="connsiteY11855" fmla="*/ 267069 h 3311526"/>
              <a:gd name="connsiteX11856" fmla="*/ 11366519 w 12191989"/>
              <a:gd name="connsiteY11856" fmla="*/ 268656 h 3311526"/>
              <a:gd name="connsiteX11857" fmla="*/ 11369297 w 12191989"/>
              <a:gd name="connsiteY11857" fmla="*/ 270640 h 3311526"/>
              <a:gd name="connsiteX11858" fmla="*/ 11372075 w 12191989"/>
              <a:gd name="connsiteY11858" fmla="*/ 273815 h 3311526"/>
              <a:gd name="connsiteX11859" fmla="*/ 11374853 w 12191989"/>
              <a:gd name="connsiteY11859" fmla="*/ 278180 h 3311526"/>
              <a:gd name="connsiteX11860" fmla="*/ 11366916 w 12191989"/>
              <a:gd name="connsiteY11860" fmla="*/ 290879 h 3311526"/>
              <a:gd name="connsiteX11861" fmla="*/ 11368106 w 12191989"/>
              <a:gd name="connsiteY11861" fmla="*/ 294450 h 3311526"/>
              <a:gd name="connsiteX11862" fmla="*/ 11368503 w 12191989"/>
              <a:gd name="connsiteY11862" fmla="*/ 298022 h 3311526"/>
              <a:gd name="connsiteX11863" fmla="*/ 11368503 w 12191989"/>
              <a:gd name="connsiteY11863" fmla="*/ 299609 h 3311526"/>
              <a:gd name="connsiteX11864" fmla="*/ 11368503 w 12191989"/>
              <a:gd name="connsiteY11864" fmla="*/ 301593 h 3311526"/>
              <a:gd name="connsiteX11865" fmla="*/ 11367709 w 12191989"/>
              <a:gd name="connsiteY11865" fmla="*/ 303180 h 3311526"/>
              <a:gd name="connsiteX11866" fmla="*/ 11366519 w 12191989"/>
              <a:gd name="connsiteY11866" fmla="*/ 304768 h 3311526"/>
              <a:gd name="connsiteX11867" fmla="*/ 11364931 w 12191989"/>
              <a:gd name="connsiteY11867" fmla="*/ 299609 h 3311526"/>
              <a:gd name="connsiteX11868" fmla="*/ 11363344 w 12191989"/>
              <a:gd name="connsiteY11868" fmla="*/ 295641 h 3311526"/>
              <a:gd name="connsiteX11869" fmla="*/ 11361360 w 12191989"/>
              <a:gd name="connsiteY11869" fmla="*/ 292069 h 3311526"/>
              <a:gd name="connsiteX11870" fmla="*/ 11359375 w 12191989"/>
              <a:gd name="connsiteY11870" fmla="*/ 290085 h 3311526"/>
              <a:gd name="connsiteX11871" fmla="*/ 11356994 w 12191989"/>
              <a:gd name="connsiteY11871" fmla="*/ 288498 h 3311526"/>
              <a:gd name="connsiteX11872" fmla="*/ 11354216 w 12191989"/>
              <a:gd name="connsiteY11872" fmla="*/ 287307 h 3311526"/>
              <a:gd name="connsiteX11873" fmla="*/ 11351835 w 12191989"/>
              <a:gd name="connsiteY11873" fmla="*/ 287307 h 3311526"/>
              <a:gd name="connsiteX11874" fmla="*/ 11349454 w 12191989"/>
              <a:gd name="connsiteY11874" fmla="*/ 288101 h 3311526"/>
              <a:gd name="connsiteX11875" fmla="*/ 11347469 w 12191989"/>
              <a:gd name="connsiteY11875" fmla="*/ 288895 h 3311526"/>
              <a:gd name="connsiteX11876" fmla="*/ 11345088 w 12191989"/>
              <a:gd name="connsiteY11876" fmla="*/ 290879 h 3311526"/>
              <a:gd name="connsiteX11877" fmla="*/ 11343104 w 12191989"/>
              <a:gd name="connsiteY11877" fmla="*/ 293260 h 3311526"/>
              <a:gd name="connsiteX11878" fmla="*/ 11341517 w 12191989"/>
              <a:gd name="connsiteY11878" fmla="*/ 295641 h 3311526"/>
              <a:gd name="connsiteX11879" fmla="*/ 11340723 w 12191989"/>
              <a:gd name="connsiteY11879" fmla="*/ 298815 h 3311526"/>
              <a:gd name="connsiteX11880" fmla="*/ 11340326 w 12191989"/>
              <a:gd name="connsiteY11880" fmla="*/ 301593 h 3311526"/>
              <a:gd name="connsiteX11881" fmla="*/ 11339532 w 12191989"/>
              <a:gd name="connsiteY11881" fmla="*/ 305164 h 3311526"/>
              <a:gd name="connsiteX11882" fmla="*/ 11340723 w 12191989"/>
              <a:gd name="connsiteY11882" fmla="*/ 309133 h 3311526"/>
              <a:gd name="connsiteX11883" fmla="*/ 11350247 w 12191989"/>
              <a:gd name="connsiteY11883" fmla="*/ 308736 h 3311526"/>
              <a:gd name="connsiteX11884" fmla="*/ 11360169 w 12191989"/>
              <a:gd name="connsiteY11884" fmla="*/ 308339 h 3311526"/>
              <a:gd name="connsiteX11885" fmla="*/ 11368503 w 12191989"/>
              <a:gd name="connsiteY11885" fmla="*/ 307149 h 3311526"/>
              <a:gd name="connsiteX11886" fmla="*/ 11372472 w 12191989"/>
              <a:gd name="connsiteY11886" fmla="*/ 306355 h 3311526"/>
              <a:gd name="connsiteX11887" fmla="*/ 11376837 w 12191989"/>
              <a:gd name="connsiteY11887" fmla="*/ 304768 h 3311526"/>
              <a:gd name="connsiteX11888" fmla="*/ 11380806 w 12191989"/>
              <a:gd name="connsiteY11888" fmla="*/ 303180 h 3311526"/>
              <a:gd name="connsiteX11889" fmla="*/ 11384774 w 12191989"/>
              <a:gd name="connsiteY11889" fmla="*/ 301196 h 3311526"/>
              <a:gd name="connsiteX11890" fmla="*/ 11388346 w 12191989"/>
              <a:gd name="connsiteY11890" fmla="*/ 298022 h 3311526"/>
              <a:gd name="connsiteX11891" fmla="*/ 11392315 w 12191989"/>
              <a:gd name="connsiteY11891" fmla="*/ 295244 h 3311526"/>
              <a:gd name="connsiteX11892" fmla="*/ 11395887 w 12191989"/>
              <a:gd name="connsiteY11892" fmla="*/ 290879 h 3311526"/>
              <a:gd name="connsiteX11893" fmla="*/ 11399855 w 12191989"/>
              <a:gd name="connsiteY11893" fmla="*/ 286117 h 3311526"/>
              <a:gd name="connsiteX11894" fmla="*/ 11404221 w 12191989"/>
              <a:gd name="connsiteY11894" fmla="*/ 280958 h 3311526"/>
              <a:gd name="connsiteX11895" fmla="*/ 11407792 w 12191989"/>
              <a:gd name="connsiteY11895" fmla="*/ 274212 h 3311526"/>
              <a:gd name="connsiteX11896" fmla="*/ 11408586 w 12191989"/>
              <a:gd name="connsiteY11896" fmla="*/ 280958 h 3311526"/>
              <a:gd name="connsiteX11897" fmla="*/ 11409777 w 12191989"/>
              <a:gd name="connsiteY11897" fmla="*/ 286514 h 3311526"/>
              <a:gd name="connsiteX11898" fmla="*/ 11410570 w 12191989"/>
              <a:gd name="connsiteY11898" fmla="*/ 290482 h 3311526"/>
              <a:gd name="connsiteX11899" fmla="*/ 11412158 w 12191989"/>
              <a:gd name="connsiteY11899" fmla="*/ 293656 h 3311526"/>
              <a:gd name="connsiteX11900" fmla="*/ 11413745 w 12191989"/>
              <a:gd name="connsiteY11900" fmla="*/ 295641 h 3311526"/>
              <a:gd name="connsiteX11901" fmla="*/ 11415730 w 12191989"/>
              <a:gd name="connsiteY11901" fmla="*/ 297228 h 3311526"/>
              <a:gd name="connsiteX11902" fmla="*/ 11417317 w 12191989"/>
              <a:gd name="connsiteY11902" fmla="*/ 298022 h 3311526"/>
              <a:gd name="connsiteX11903" fmla="*/ 11418905 w 12191989"/>
              <a:gd name="connsiteY11903" fmla="*/ 298815 h 3311526"/>
              <a:gd name="connsiteX11904" fmla="*/ 11422476 w 12191989"/>
              <a:gd name="connsiteY11904" fmla="*/ 300006 h 3311526"/>
              <a:gd name="connsiteX11905" fmla="*/ 11424064 w 12191989"/>
              <a:gd name="connsiteY11905" fmla="*/ 301196 h 3311526"/>
              <a:gd name="connsiteX11906" fmla="*/ 11425254 w 12191989"/>
              <a:gd name="connsiteY11906" fmla="*/ 302784 h 3311526"/>
              <a:gd name="connsiteX11907" fmla="*/ 11426445 w 12191989"/>
              <a:gd name="connsiteY11907" fmla="*/ 304768 h 3311526"/>
              <a:gd name="connsiteX11908" fmla="*/ 11427635 w 12191989"/>
              <a:gd name="connsiteY11908" fmla="*/ 307942 h 3311526"/>
              <a:gd name="connsiteX11909" fmla="*/ 11428032 w 12191989"/>
              <a:gd name="connsiteY11909" fmla="*/ 312307 h 3311526"/>
              <a:gd name="connsiteX11910" fmla="*/ 11428429 w 12191989"/>
              <a:gd name="connsiteY11910" fmla="*/ 317466 h 3311526"/>
              <a:gd name="connsiteX11911" fmla="*/ 11429620 w 12191989"/>
              <a:gd name="connsiteY11911" fmla="*/ 311514 h 3311526"/>
              <a:gd name="connsiteX11912" fmla="*/ 11430414 w 12191989"/>
              <a:gd name="connsiteY11912" fmla="*/ 305164 h 3311526"/>
              <a:gd name="connsiteX11913" fmla="*/ 11432398 w 12191989"/>
              <a:gd name="connsiteY11913" fmla="*/ 300006 h 3311526"/>
              <a:gd name="connsiteX11914" fmla="*/ 11435176 w 12191989"/>
              <a:gd name="connsiteY11914" fmla="*/ 296037 h 3311526"/>
              <a:gd name="connsiteX11915" fmla="*/ 11435970 w 12191989"/>
              <a:gd name="connsiteY11915" fmla="*/ 294450 h 3311526"/>
              <a:gd name="connsiteX11916" fmla="*/ 11437557 w 12191989"/>
              <a:gd name="connsiteY11916" fmla="*/ 293656 h 3311526"/>
              <a:gd name="connsiteX11917" fmla="*/ 11439144 w 12191989"/>
              <a:gd name="connsiteY11917" fmla="*/ 293260 h 3311526"/>
              <a:gd name="connsiteX11918" fmla="*/ 11440732 w 12191989"/>
              <a:gd name="connsiteY11918" fmla="*/ 293260 h 3311526"/>
              <a:gd name="connsiteX11919" fmla="*/ 11442716 w 12191989"/>
              <a:gd name="connsiteY11919" fmla="*/ 293656 h 3311526"/>
              <a:gd name="connsiteX11920" fmla="*/ 11444304 w 12191989"/>
              <a:gd name="connsiteY11920" fmla="*/ 294450 h 3311526"/>
              <a:gd name="connsiteX11921" fmla="*/ 11445891 w 12191989"/>
              <a:gd name="connsiteY11921" fmla="*/ 296434 h 3311526"/>
              <a:gd name="connsiteX11922" fmla="*/ 11447875 w 12191989"/>
              <a:gd name="connsiteY11922" fmla="*/ 299212 h 3311526"/>
              <a:gd name="connsiteX11923" fmla="*/ 11444701 w 12191989"/>
              <a:gd name="connsiteY11923" fmla="*/ 303577 h 3311526"/>
              <a:gd name="connsiteX11924" fmla="*/ 11442716 w 12191989"/>
              <a:gd name="connsiteY11924" fmla="*/ 308736 h 3311526"/>
              <a:gd name="connsiteX11925" fmla="*/ 11440732 w 12191989"/>
              <a:gd name="connsiteY11925" fmla="*/ 313895 h 3311526"/>
              <a:gd name="connsiteX11926" fmla="*/ 11439144 w 12191989"/>
              <a:gd name="connsiteY11926" fmla="*/ 319053 h 3311526"/>
              <a:gd name="connsiteX11927" fmla="*/ 11437557 w 12191989"/>
              <a:gd name="connsiteY11927" fmla="*/ 323418 h 3311526"/>
              <a:gd name="connsiteX11928" fmla="*/ 11436763 w 12191989"/>
              <a:gd name="connsiteY11928" fmla="*/ 328577 h 3311526"/>
              <a:gd name="connsiteX11929" fmla="*/ 11435970 w 12191989"/>
              <a:gd name="connsiteY11929" fmla="*/ 333736 h 3311526"/>
              <a:gd name="connsiteX11930" fmla="*/ 11435573 w 12191989"/>
              <a:gd name="connsiteY11930" fmla="*/ 338895 h 3311526"/>
              <a:gd name="connsiteX11931" fmla="*/ 11435573 w 12191989"/>
              <a:gd name="connsiteY11931" fmla="*/ 344451 h 3311526"/>
              <a:gd name="connsiteX11932" fmla="*/ 11435970 w 12191989"/>
              <a:gd name="connsiteY11932" fmla="*/ 349212 h 3311526"/>
              <a:gd name="connsiteX11933" fmla="*/ 11436763 w 12191989"/>
              <a:gd name="connsiteY11933" fmla="*/ 354371 h 3311526"/>
              <a:gd name="connsiteX11934" fmla="*/ 11437557 w 12191989"/>
              <a:gd name="connsiteY11934" fmla="*/ 359530 h 3311526"/>
              <a:gd name="connsiteX11935" fmla="*/ 11439144 w 12191989"/>
              <a:gd name="connsiteY11935" fmla="*/ 365086 h 3311526"/>
              <a:gd name="connsiteX11936" fmla="*/ 11440732 w 12191989"/>
              <a:gd name="connsiteY11936" fmla="*/ 370244 h 3311526"/>
              <a:gd name="connsiteX11937" fmla="*/ 11444701 w 12191989"/>
              <a:gd name="connsiteY11937" fmla="*/ 380959 h 3311526"/>
              <a:gd name="connsiteX11938" fmla="*/ 11433588 w 12191989"/>
              <a:gd name="connsiteY11938" fmla="*/ 386911 h 3311526"/>
              <a:gd name="connsiteX11939" fmla="*/ 11422476 w 12191989"/>
              <a:gd name="connsiteY11939" fmla="*/ 392070 h 3311526"/>
              <a:gd name="connsiteX11940" fmla="*/ 11411364 w 12191989"/>
              <a:gd name="connsiteY11940" fmla="*/ 397625 h 3311526"/>
              <a:gd name="connsiteX11941" fmla="*/ 11405808 w 12191989"/>
              <a:gd name="connsiteY11941" fmla="*/ 400403 h 3311526"/>
              <a:gd name="connsiteX11942" fmla="*/ 11399855 w 12191989"/>
              <a:gd name="connsiteY11942" fmla="*/ 403975 h 3311526"/>
              <a:gd name="connsiteX11943" fmla="*/ 11401046 w 12191989"/>
              <a:gd name="connsiteY11943" fmla="*/ 407546 h 3311526"/>
              <a:gd name="connsiteX11944" fmla="*/ 11402236 w 12191989"/>
              <a:gd name="connsiteY11944" fmla="*/ 411117 h 3311526"/>
              <a:gd name="connsiteX11945" fmla="*/ 11402236 w 12191989"/>
              <a:gd name="connsiteY11945" fmla="*/ 414689 h 3311526"/>
              <a:gd name="connsiteX11946" fmla="*/ 11402236 w 12191989"/>
              <a:gd name="connsiteY11946" fmla="*/ 418260 h 3311526"/>
              <a:gd name="connsiteX11947" fmla="*/ 11400649 w 12191989"/>
              <a:gd name="connsiteY11947" fmla="*/ 425006 h 3311526"/>
              <a:gd name="connsiteX11948" fmla="*/ 11399061 w 12191989"/>
              <a:gd name="connsiteY11948" fmla="*/ 431356 h 3311526"/>
              <a:gd name="connsiteX11949" fmla="*/ 11397871 w 12191989"/>
              <a:gd name="connsiteY11949" fmla="*/ 438102 h 3311526"/>
              <a:gd name="connsiteX11950" fmla="*/ 11397871 w 12191989"/>
              <a:gd name="connsiteY11950" fmla="*/ 441673 h 3311526"/>
              <a:gd name="connsiteX11951" fmla="*/ 11397871 w 12191989"/>
              <a:gd name="connsiteY11951" fmla="*/ 445245 h 3311526"/>
              <a:gd name="connsiteX11952" fmla="*/ 11399061 w 12191989"/>
              <a:gd name="connsiteY11952" fmla="*/ 448816 h 3311526"/>
              <a:gd name="connsiteX11953" fmla="*/ 11400649 w 12191989"/>
              <a:gd name="connsiteY11953" fmla="*/ 452387 h 3311526"/>
              <a:gd name="connsiteX11954" fmla="*/ 11402633 w 12191989"/>
              <a:gd name="connsiteY11954" fmla="*/ 455959 h 3311526"/>
              <a:gd name="connsiteX11955" fmla="*/ 11405808 w 12191989"/>
              <a:gd name="connsiteY11955" fmla="*/ 459530 h 3311526"/>
              <a:gd name="connsiteX11956" fmla="*/ 11409380 w 12191989"/>
              <a:gd name="connsiteY11956" fmla="*/ 449610 h 3311526"/>
              <a:gd name="connsiteX11957" fmla="*/ 11412555 w 12191989"/>
              <a:gd name="connsiteY11957" fmla="*/ 441673 h 3311526"/>
              <a:gd name="connsiteX11958" fmla="*/ 11416920 w 12191989"/>
              <a:gd name="connsiteY11958" fmla="*/ 434133 h 3311526"/>
              <a:gd name="connsiteX11959" fmla="*/ 11420492 w 12191989"/>
              <a:gd name="connsiteY11959" fmla="*/ 427387 h 3311526"/>
              <a:gd name="connsiteX11960" fmla="*/ 11424461 w 12191989"/>
              <a:gd name="connsiteY11960" fmla="*/ 422229 h 3311526"/>
              <a:gd name="connsiteX11961" fmla="*/ 11428429 w 12191989"/>
              <a:gd name="connsiteY11961" fmla="*/ 417467 h 3311526"/>
              <a:gd name="connsiteX11962" fmla="*/ 11432398 w 12191989"/>
              <a:gd name="connsiteY11962" fmla="*/ 413895 h 3311526"/>
              <a:gd name="connsiteX11963" fmla="*/ 11437160 w 12191989"/>
              <a:gd name="connsiteY11963" fmla="*/ 410324 h 3311526"/>
              <a:gd name="connsiteX11964" fmla="*/ 11441129 w 12191989"/>
              <a:gd name="connsiteY11964" fmla="*/ 407546 h 3311526"/>
              <a:gd name="connsiteX11965" fmla="*/ 11445891 w 12191989"/>
              <a:gd name="connsiteY11965" fmla="*/ 405165 h 3311526"/>
              <a:gd name="connsiteX11966" fmla="*/ 11450257 w 12191989"/>
              <a:gd name="connsiteY11966" fmla="*/ 403578 h 3311526"/>
              <a:gd name="connsiteX11967" fmla="*/ 11455019 w 12191989"/>
              <a:gd name="connsiteY11967" fmla="*/ 401990 h 3311526"/>
              <a:gd name="connsiteX11968" fmla="*/ 11464544 w 12191989"/>
              <a:gd name="connsiteY11968" fmla="*/ 399609 h 3311526"/>
              <a:gd name="connsiteX11969" fmla="*/ 11474068 w 12191989"/>
              <a:gd name="connsiteY11969" fmla="*/ 397625 h 3311526"/>
              <a:gd name="connsiteX11970" fmla="*/ 11474068 w 12191989"/>
              <a:gd name="connsiteY11970" fmla="*/ 386514 h 3311526"/>
              <a:gd name="connsiteX11971" fmla="*/ 11475656 w 12191989"/>
              <a:gd name="connsiteY11971" fmla="*/ 374213 h 3311526"/>
              <a:gd name="connsiteX11972" fmla="*/ 11476846 w 12191989"/>
              <a:gd name="connsiteY11972" fmla="*/ 368260 h 3311526"/>
              <a:gd name="connsiteX11973" fmla="*/ 11477640 w 12191989"/>
              <a:gd name="connsiteY11973" fmla="*/ 361911 h 3311526"/>
              <a:gd name="connsiteX11974" fmla="*/ 11479227 w 12191989"/>
              <a:gd name="connsiteY11974" fmla="*/ 356355 h 3311526"/>
              <a:gd name="connsiteX11975" fmla="*/ 11481212 w 12191989"/>
              <a:gd name="connsiteY11975" fmla="*/ 351593 h 3311526"/>
              <a:gd name="connsiteX11976" fmla="*/ 11483196 w 12191989"/>
              <a:gd name="connsiteY11976" fmla="*/ 347228 h 3311526"/>
              <a:gd name="connsiteX11977" fmla="*/ 11485974 w 12191989"/>
              <a:gd name="connsiteY11977" fmla="*/ 343657 h 3311526"/>
              <a:gd name="connsiteX11978" fmla="*/ 11488355 w 12191989"/>
              <a:gd name="connsiteY11978" fmla="*/ 340879 h 3311526"/>
              <a:gd name="connsiteX11979" fmla="*/ 11490736 w 12191989"/>
              <a:gd name="connsiteY11979" fmla="*/ 339292 h 3311526"/>
              <a:gd name="connsiteX11980" fmla="*/ 11492324 w 12191989"/>
              <a:gd name="connsiteY11980" fmla="*/ 338895 h 3311526"/>
              <a:gd name="connsiteX11981" fmla="*/ 11494308 w 12191989"/>
              <a:gd name="connsiteY11981" fmla="*/ 338895 h 3311526"/>
              <a:gd name="connsiteX11982" fmla="*/ 11495896 w 12191989"/>
              <a:gd name="connsiteY11982" fmla="*/ 338895 h 3311526"/>
              <a:gd name="connsiteX11983" fmla="*/ 11497483 w 12191989"/>
              <a:gd name="connsiteY11983" fmla="*/ 339689 h 3311526"/>
              <a:gd name="connsiteX11984" fmla="*/ 11501055 w 12191989"/>
              <a:gd name="connsiteY11984" fmla="*/ 341673 h 3311526"/>
              <a:gd name="connsiteX11985" fmla="*/ 11505024 w 12191989"/>
              <a:gd name="connsiteY11985" fmla="*/ 345641 h 3311526"/>
              <a:gd name="connsiteX11986" fmla="*/ 11501452 w 12191989"/>
              <a:gd name="connsiteY11986" fmla="*/ 350403 h 3311526"/>
              <a:gd name="connsiteX11987" fmla="*/ 11498277 w 12191989"/>
              <a:gd name="connsiteY11987" fmla="*/ 353974 h 3311526"/>
              <a:gd name="connsiteX11988" fmla="*/ 11495102 w 12191989"/>
              <a:gd name="connsiteY11988" fmla="*/ 355959 h 3311526"/>
              <a:gd name="connsiteX11989" fmla="*/ 11491927 w 12191989"/>
              <a:gd name="connsiteY11989" fmla="*/ 357943 h 3311526"/>
              <a:gd name="connsiteX11990" fmla="*/ 11488355 w 12191989"/>
              <a:gd name="connsiteY11990" fmla="*/ 360720 h 3311526"/>
              <a:gd name="connsiteX11991" fmla="*/ 11485180 w 12191989"/>
              <a:gd name="connsiteY11991" fmla="*/ 363895 h 3311526"/>
              <a:gd name="connsiteX11992" fmla="*/ 11481609 w 12191989"/>
              <a:gd name="connsiteY11992" fmla="*/ 369847 h 3311526"/>
              <a:gd name="connsiteX11993" fmla="*/ 11478037 w 12191989"/>
              <a:gd name="connsiteY11993" fmla="*/ 377784 h 3311526"/>
              <a:gd name="connsiteX11994" fmla="*/ 11479227 w 12191989"/>
              <a:gd name="connsiteY11994" fmla="*/ 385324 h 3311526"/>
              <a:gd name="connsiteX11995" fmla="*/ 11481609 w 12191989"/>
              <a:gd name="connsiteY11995" fmla="*/ 392863 h 3311526"/>
              <a:gd name="connsiteX11996" fmla="*/ 11484387 w 12191989"/>
              <a:gd name="connsiteY11996" fmla="*/ 400006 h 3311526"/>
              <a:gd name="connsiteX11997" fmla="*/ 11487165 w 12191989"/>
              <a:gd name="connsiteY11997" fmla="*/ 406356 h 3311526"/>
              <a:gd name="connsiteX11998" fmla="*/ 11490736 w 12191989"/>
              <a:gd name="connsiteY11998" fmla="*/ 411911 h 3311526"/>
              <a:gd name="connsiteX11999" fmla="*/ 11493911 w 12191989"/>
              <a:gd name="connsiteY11999" fmla="*/ 415879 h 3311526"/>
              <a:gd name="connsiteX12000" fmla="*/ 11497086 w 12191989"/>
              <a:gd name="connsiteY12000" fmla="*/ 419054 h 3311526"/>
              <a:gd name="connsiteX12001" fmla="*/ 11499071 w 12191989"/>
              <a:gd name="connsiteY12001" fmla="*/ 421038 h 3311526"/>
              <a:gd name="connsiteX12002" fmla="*/ 11499864 w 12191989"/>
              <a:gd name="connsiteY12002" fmla="*/ 415879 h 3311526"/>
              <a:gd name="connsiteX12003" fmla="*/ 11501055 w 12191989"/>
              <a:gd name="connsiteY12003" fmla="*/ 408340 h 3311526"/>
              <a:gd name="connsiteX12004" fmla="*/ 11501452 w 12191989"/>
              <a:gd name="connsiteY12004" fmla="*/ 400006 h 3311526"/>
              <a:gd name="connsiteX12005" fmla="*/ 11502642 w 12191989"/>
              <a:gd name="connsiteY12005" fmla="*/ 392070 h 3311526"/>
              <a:gd name="connsiteX12006" fmla="*/ 11504230 w 12191989"/>
              <a:gd name="connsiteY12006" fmla="*/ 384927 h 3311526"/>
              <a:gd name="connsiteX12007" fmla="*/ 11505024 w 12191989"/>
              <a:gd name="connsiteY12007" fmla="*/ 382149 h 3311526"/>
              <a:gd name="connsiteX12008" fmla="*/ 11506611 w 12191989"/>
              <a:gd name="connsiteY12008" fmla="*/ 379768 h 3311526"/>
              <a:gd name="connsiteX12009" fmla="*/ 11508198 w 12191989"/>
              <a:gd name="connsiteY12009" fmla="*/ 378974 h 3311526"/>
              <a:gd name="connsiteX12010" fmla="*/ 11510183 w 12191989"/>
              <a:gd name="connsiteY12010" fmla="*/ 378181 h 3311526"/>
              <a:gd name="connsiteX12011" fmla="*/ 11512167 w 12191989"/>
              <a:gd name="connsiteY12011" fmla="*/ 379371 h 3311526"/>
              <a:gd name="connsiteX12012" fmla="*/ 11514548 w 12191989"/>
              <a:gd name="connsiteY12012" fmla="*/ 380959 h 3311526"/>
              <a:gd name="connsiteX12013" fmla="*/ 11514151 w 12191989"/>
              <a:gd name="connsiteY12013" fmla="*/ 382149 h 3311526"/>
              <a:gd name="connsiteX12014" fmla="*/ 11513358 w 12191989"/>
              <a:gd name="connsiteY12014" fmla="*/ 384530 h 3311526"/>
              <a:gd name="connsiteX12015" fmla="*/ 11512167 w 12191989"/>
              <a:gd name="connsiteY12015" fmla="*/ 390086 h 3311526"/>
              <a:gd name="connsiteX12016" fmla="*/ 11511770 w 12191989"/>
              <a:gd name="connsiteY12016" fmla="*/ 396435 h 3311526"/>
              <a:gd name="connsiteX12017" fmla="*/ 11512167 w 12191989"/>
              <a:gd name="connsiteY12017" fmla="*/ 403181 h 3311526"/>
              <a:gd name="connsiteX12018" fmla="*/ 11513754 w 12191989"/>
              <a:gd name="connsiteY12018" fmla="*/ 408340 h 3311526"/>
              <a:gd name="connsiteX12019" fmla="*/ 11514151 w 12191989"/>
              <a:gd name="connsiteY12019" fmla="*/ 410721 h 3311526"/>
              <a:gd name="connsiteX12020" fmla="*/ 11515342 w 12191989"/>
              <a:gd name="connsiteY12020" fmla="*/ 411911 h 3311526"/>
              <a:gd name="connsiteX12021" fmla="*/ 11516929 w 12191989"/>
              <a:gd name="connsiteY12021" fmla="*/ 412705 h 3311526"/>
              <a:gd name="connsiteX12022" fmla="*/ 11518120 w 12191989"/>
              <a:gd name="connsiteY12022" fmla="*/ 412705 h 3311526"/>
              <a:gd name="connsiteX12023" fmla="*/ 11519707 w 12191989"/>
              <a:gd name="connsiteY12023" fmla="*/ 411117 h 3311526"/>
              <a:gd name="connsiteX12024" fmla="*/ 11521295 w 12191989"/>
              <a:gd name="connsiteY12024" fmla="*/ 409133 h 3311526"/>
              <a:gd name="connsiteX12025" fmla="*/ 11523279 w 12191989"/>
              <a:gd name="connsiteY12025" fmla="*/ 405562 h 3311526"/>
              <a:gd name="connsiteX12026" fmla="*/ 11524867 w 12191989"/>
              <a:gd name="connsiteY12026" fmla="*/ 401594 h 3311526"/>
              <a:gd name="connsiteX12027" fmla="*/ 11526454 w 12191989"/>
              <a:gd name="connsiteY12027" fmla="*/ 398022 h 3311526"/>
              <a:gd name="connsiteX12028" fmla="*/ 11526851 w 12191989"/>
              <a:gd name="connsiteY12028" fmla="*/ 394451 h 3311526"/>
              <a:gd name="connsiteX12029" fmla="*/ 11528041 w 12191989"/>
              <a:gd name="connsiteY12029" fmla="*/ 386911 h 3311526"/>
              <a:gd name="connsiteX12030" fmla="*/ 11528835 w 12191989"/>
              <a:gd name="connsiteY12030" fmla="*/ 378974 h 3311526"/>
              <a:gd name="connsiteX12031" fmla="*/ 11530026 w 12191989"/>
              <a:gd name="connsiteY12031" fmla="*/ 371038 h 3311526"/>
              <a:gd name="connsiteX12032" fmla="*/ 11530423 w 12191989"/>
              <a:gd name="connsiteY12032" fmla="*/ 367466 h 3311526"/>
              <a:gd name="connsiteX12033" fmla="*/ 11532010 w 12191989"/>
              <a:gd name="connsiteY12033" fmla="*/ 363895 h 3311526"/>
              <a:gd name="connsiteX12034" fmla="*/ 11533598 w 12191989"/>
              <a:gd name="connsiteY12034" fmla="*/ 359927 h 3311526"/>
              <a:gd name="connsiteX12035" fmla="*/ 11535582 w 12191989"/>
              <a:gd name="connsiteY12035" fmla="*/ 356355 h 3311526"/>
              <a:gd name="connsiteX12036" fmla="*/ 11538360 w 12191989"/>
              <a:gd name="connsiteY12036" fmla="*/ 352784 h 3311526"/>
              <a:gd name="connsiteX12037" fmla="*/ 11541535 w 12191989"/>
              <a:gd name="connsiteY12037" fmla="*/ 349212 h 3311526"/>
              <a:gd name="connsiteX12038" fmla="*/ 11543122 w 12191989"/>
              <a:gd name="connsiteY12038" fmla="*/ 352387 h 3311526"/>
              <a:gd name="connsiteX12039" fmla="*/ 11544710 w 12191989"/>
              <a:gd name="connsiteY12039" fmla="*/ 355562 h 3311526"/>
              <a:gd name="connsiteX12040" fmla="*/ 11546694 w 12191989"/>
              <a:gd name="connsiteY12040" fmla="*/ 363895 h 3311526"/>
              <a:gd name="connsiteX12041" fmla="*/ 11548678 w 12191989"/>
              <a:gd name="connsiteY12041" fmla="*/ 373022 h 3311526"/>
              <a:gd name="connsiteX12042" fmla="*/ 11549869 w 12191989"/>
              <a:gd name="connsiteY12042" fmla="*/ 382943 h 3311526"/>
              <a:gd name="connsiteX12043" fmla="*/ 11551059 w 12191989"/>
              <a:gd name="connsiteY12043" fmla="*/ 390879 h 3311526"/>
              <a:gd name="connsiteX12044" fmla="*/ 11552250 w 12191989"/>
              <a:gd name="connsiteY12044" fmla="*/ 394451 h 3311526"/>
              <a:gd name="connsiteX12045" fmla="*/ 11552647 w 12191989"/>
              <a:gd name="connsiteY12045" fmla="*/ 397229 h 3311526"/>
              <a:gd name="connsiteX12046" fmla="*/ 11554234 w 12191989"/>
              <a:gd name="connsiteY12046" fmla="*/ 399213 h 3311526"/>
              <a:gd name="connsiteX12047" fmla="*/ 11555425 w 12191989"/>
              <a:gd name="connsiteY12047" fmla="*/ 400006 h 3311526"/>
              <a:gd name="connsiteX12048" fmla="*/ 11557012 w 12191989"/>
              <a:gd name="connsiteY12048" fmla="*/ 400006 h 3311526"/>
              <a:gd name="connsiteX12049" fmla="*/ 11558203 w 12191989"/>
              <a:gd name="connsiteY12049" fmla="*/ 399213 h 3311526"/>
              <a:gd name="connsiteX12050" fmla="*/ 11557806 w 12191989"/>
              <a:gd name="connsiteY12050" fmla="*/ 394848 h 3311526"/>
              <a:gd name="connsiteX12051" fmla="*/ 11557806 w 12191989"/>
              <a:gd name="connsiteY12051" fmla="*/ 390482 h 3311526"/>
              <a:gd name="connsiteX12052" fmla="*/ 11557806 w 12191989"/>
              <a:gd name="connsiteY12052" fmla="*/ 385324 h 3311526"/>
              <a:gd name="connsiteX12053" fmla="*/ 11558203 w 12191989"/>
              <a:gd name="connsiteY12053" fmla="*/ 379768 h 3311526"/>
              <a:gd name="connsiteX12054" fmla="*/ 11560187 w 12191989"/>
              <a:gd name="connsiteY12054" fmla="*/ 368260 h 3311526"/>
              <a:gd name="connsiteX12055" fmla="*/ 11563362 w 12191989"/>
              <a:gd name="connsiteY12055" fmla="*/ 356355 h 3311526"/>
              <a:gd name="connsiteX12056" fmla="*/ 11565346 w 12191989"/>
              <a:gd name="connsiteY12056" fmla="*/ 351593 h 3311526"/>
              <a:gd name="connsiteX12057" fmla="*/ 11567331 w 12191989"/>
              <a:gd name="connsiteY12057" fmla="*/ 346435 h 3311526"/>
              <a:gd name="connsiteX12058" fmla="*/ 11569315 w 12191989"/>
              <a:gd name="connsiteY12058" fmla="*/ 341673 h 3311526"/>
              <a:gd name="connsiteX12059" fmla="*/ 11572093 w 12191989"/>
              <a:gd name="connsiteY12059" fmla="*/ 338101 h 3311526"/>
              <a:gd name="connsiteX12060" fmla="*/ 11574474 w 12191989"/>
              <a:gd name="connsiteY12060" fmla="*/ 335324 h 3311526"/>
              <a:gd name="connsiteX12061" fmla="*/ 11577252 w 12191989"/>
              <a:gd name="connsiteY12061" fmla="*/ 332943 h 3311526"/>
              <a:gd name="connsiteX12062" fmla="*/ 11580030 w 12191989"/>
              <a:gd name="connsiteY12062" fmla="*/ 332546 h 3311526"/>
              <a:gd name="connsiteX12063" fmla="*/ 11581221 w 12191989"/>
              <a:gd name="connsiteY12063" fmla="*/ 332546 h 3311526"/>
              <a:gd name="connsiteX12064" fmla="*/ 11582808 w 12191989"/>
              <a:gd name="connsiteY12064" fmla="*/ 332546 h 3311526"/>
              <a:gd name="connsiteX12065" fmla="*/ 11583602 w 12191989"/>
              <a:gd name="connsiteY12065" fmla="*/ 337704 h 3311526"/>
              <a:gd name="connsiteX12066" fmla="*/ 11584396 w 12191989"/>
              <a:gd name="connsiteY12066" fmla="*/ 341673 h 3311526"/>
              <a:gd name="connsiteX12067" fmla="*/ 11584396 w 12191989"/>
              <a:gd name="connsiteY12067" fmla="*/ 345244 h 3311526"/>
              <a:gd name="connsiteX12068" fmla="*/ 11583602 w 12191989"/>
              <a:gd name="connsiteY12068" fmla="*/ 348419 h 3311526"/>
              <a:gd name="connsiteX12069" fmla="*/ 11583205 w 12191989"/>
              <a:gd name="connsiteY12069" fmla="*/ 351593 h 3311526"/>
              <a:gd name="connsiteX12070" fmla="*/ 11582015 w 12191989"/>
              <a:gd name="connsiteY12070" fmla="*/ 353974 h 3311526"/>
              <a:gd name="connsiteX12071" fmla="*/ 11580030 w 12191989"/>
              <a:gd name="connsiteY12071" fmla="*/ 357943 h 3311526"/>
              <a:gd name="connsiteX12072" fmla="*/ 11577649 w 12191989"/>
              <a:gd name="connsiteY12072" fmla="*/ 361514 h 3311526"/>
              <a:gd name="connsiteX12073" fmla="*/ 11575665 w 12191989"/>
              <a:gd name="connsiteY12073" fmla="*/ 364689 h 3311526"/>
              <a:gd name="connsiteX12074" fmla="*/ 11574474 w 12191989"/>
              <a:gd name="connsiteY12074" fmla="*/ 366673 h 3311526"/>
              <a:gd name="connsiteX12075" fmla="*/ 11574077 w 12191989"/>
              <a:gd name="connsiteY12075" fmla="*/ 368657 h 3311526"/>
              <a:gd name="connsiteX12076" fmla="*/ 11574077 w 12191989"/>
              <a:gd name="connsiteY12076" fmla="*/ 370641 h 3311526"/>
              <a:gd name="connsiteX12077" fmla="*/ 11574077 w 12191989"/>
              <a:gd name="connsiteY12077" fmla="*/ 373022 h 3311526"/>
              <a:gd name="connsiteX12078" fmla="*/ 11576459 w 12191989"/>
              <a:gd name="connsiteY12078" fmla="*/ 370244 h 3311526"/>
              <a:gd name="connsiteX12079" fmla="*/ 11577649 w 12191989"/>
              <a:gd name="connsiteY12079" fmla="*/ 369847 h 3311526"/>
              <a:gd name="connsiteX12080" fmla="*/ 11578443 w 12191989"/>
              <a:gd name="connsiteY12080" fmla="*/ 369054 h 3311526"/>
              <a:gd name="connsiteX12081" fmla="*/ 11579633 w 12191989"/>
              <a:gd name="connsiteY12081" fmla="*/ 369054 h 3311526"/>
              <a:gd name="connsiteX12082" fmla="*/ 11580030 w 12191989"/>
              <a:gd name="connsiteY12082" fmla="*/ 369054 h 3311526"/>
              <a:gd name="connsiteX12083" fmla="*/ 11581618 w 12191989"/>
              <a:gd name="connsiteY12083" fmla="*/ 371038 h 3311526"/>
              <a:gd name="connsiteX12084" fmla="*/ 11582808 w 12191989"/>
              <a:gd name="connsiteY12084" fmla="*/ 373816 h 3311526"/>
              <a:gd name="connsiteX12085" fmla="*/ 11583602 w 12191989"/>
              <a:gd name="connsiteY12085" fmla="*/ 376594 h 3311526"/>
              <a:gd name="connsiteX12086" fmla="*/ 11584793 w 12191989"/>
              <a:gd name="connsiteY12086" fmla="*/ 384530 h 3311526"/>
              <a:gd name="connsiteX12087" fmla="*/ 11585586 w 12191989"/>
              <a:gd name="connsiteY12087" fmla="*/ 392467 h 3311526"/>
              <a:gd name="connsiteX12088" fmla="*/ 11587174 w 12191989"/>
              <a:gd name="connsiteY12088" fmla="*/ 398022 h 3311526"/>
              <a:gd name="connsiteX12089" fmla="*/ 11587571 w 12191989"/>
              <a:gd name="connsiteY12089" fmla="*/ 399609 h 3311526"/>
              <a:gd name="connsiteX12090" fmla="*/ 11588364 w 12191989"/>
              <a:gd name="connsiteY12090" fmla="*/ 400006 h 3311526"/>
              <a:gd name="connsiteX12091" fmla="*/ 11588761 w 12191989"/>
              <a:gd name="connsiteY12091" fmla="*/ 399609 h 3311526"/>
              <a:gd name="connsiteX12092" fmla="*/ 11590349 w 12191989"/>
              <a:gd name="connsiteY12092" fmla="*/ 398419 h 3311526"/>
              <a:gd name="connsiteX12093" fmla="*/ 11591936 w 12191989"/>
              <a:gd name="connsiteY12093" fmla="*/ 395641 h 3311526"/>
              <a:gd name="connsiteX12094" fmla="*/ 11591142 w 12191989"/>
              <a:gd name="connsiteY12094" fmla="*/ 390482 h 3311526"/>
              <a:gd name="connsiteX12095" fmla="*/ 11590746 w 12191989"/>
              <a:gd name="connsiteY12095" fmla="*/ 385324 h 3311526"/>
              <a:gd name="connsiteX12096" fmla="*/ 11591142 w 12191989"/>
              <a:gd name="connsiteY12096" fmla="*/ 376197 h 3311526"/>
              <a:gd name="connsiteX12097" fmla="*/ 11592333 w 12191989"/>
              <a:gd name="connsiteY12097" fmla="*/ 367466 h 3311526"/>
              <a:gd name="connsiteX12098" fmla="*/ 11594714 w 12191989"/>
              <a:gd name="connsiteY12098" fmla="*/ 359530 h 3311526"/>
              <a:gd name="connsiteX12099" fmla="*/ 11597889 w 12191989"/>
              <a:gd name="connsiteY12099" fmla="*/ 352784 h 3311526"/>
              <a:gd name="connsiteX12100" fmla="*/ 11601858 w 12191989"/>
              <a:gd name="connsiteY12100" fmla="*/ 346831 h 3311526"/>
              <a:gd name="connsiteX12101" fmla="*/ 11606223 w 12191989"/>
              <a:gd name="connsiteY12101" fmla="*/ 341276 h 3311526"/>
              <a:gd name="connsiteX12102" fmla="*/ 11610986 w 12191989"/>
              <a:gd name="connsiteY12102" fmla="*/ 336514 h 3311526"/>
              <a:gd name="connsiteX12103" fmla="*/ 11616542 w 12191989"/>
              <a:gd name="connsiteY12103" fmla="*/ 332943 h 3311526"/>
              <a:gd name="connsiteX12104" fmla="*/ 11621701 w 12191989"/>
              <a:gd name="connsiteY12104" fmla="*/ 330562 h 3311526"/>
              <a:gd name="connsiteX12105" fmla="*/ 11627257 w 12191989"/>
              <a:gd name="connsiteY12105" fmla="*/ 328577 h 3311526"/>
              <a:gd name="connsiteX12106" fmla="*/ 11632813 w 12191989"/>
              <a:gd name="connsiteY12106" fmla="*/ 327387 h 3311526"/>
              <a:gd name="connsiteX12107" fmla="*/ 11638369 w 12191989"/>
              <a:gd name="connsiteY12107" fmla="*/ 327387 h 3311526"/>
              <a:gd name="connsiteX12108" fmla="*/ 11643528 w 12191989"/>
              <a:gd name="connsiteY12108" fmla="*/ 328577 h 3311526"/>
              <a:gd name="connsiteX12109" fmla="*/ 11648687 w 12191989"/>
              <a:gd name="connsiteY12109" fmla="*/ 330165 h 3311526"/>
              <a:gd name="connsiteX12110" fmla="*/ 11652656 w 12191989"/>
              <a:gd name="connsiteY12110" fmla="*/ 332943 h 3311526"/>
              <a:gd name="connsiteX12111" fmla="*/ 11654243 w 12191989"/>
              <a:gd name="connsiteY12111" fmla="*/ 326196 h 3311526"/>
              <a:gd name="connsiteX12112" fmla="*/ 11655434 w 12191989"/>
              <a:gd name="connsiteY12112" fmla="*/ 319450 h 3311526"/>
              <a:gd name="connsiteX12113" fmla="*/ 11655831 w 12191989"/>
              <a:gd name="connsiteY12113" fmla="*/ 312307 h 3311526"/>
              <a:gd name="connsiteX12114" fmla="*/ 11656228 w 12191989"/>
              <a:gd name="connsiteY12114" fmla="*/ 305561 h 3311526"/>
              <a:gd name="connsiteX12115" fmla="*/ 11656228 w 12191989"/>
              <a:gd name="connsiteY12115" fmla="*/ 298815 h 3311526"/>
              <a:gd name="connsiteX12116" fmla="*/ 11656228 w 12191989"/>
              <a:gd name="connsiteY12116" fmla="*/ 292069 h 3311526"/>
              <a:gd name="connsiteX12117" fmla="*/ 11655434 w 12191989"/>
              <a:gd name="connsiteY12117" fmla="*/ 284926 h 3311526"/>
              <a:gd name="connsiteX12118" fmla="*/ 11654640 w 12191989"/>
              <a:gd name="connsiteY12118" fmla="*/ 277783 h 3311526"/>
              <a:gd name="connsiteX12119" fmla="*/ 11659403 w 12191989"/>
              <a:gd name="connsiteY12119" fmla="*/ 283339 h 3311526"/>
              <a:gd name="connsiteX12120" fmla="*/ 11661387 w 12191989"/>
              <a:gd name="connsiteY12120" fmla="*/ 284926 h 3311526"/>
              <a:gd name="connsiteX12121" fmla="*/ 11663371 w 12191989"/>
              <a:gd name="connsiteY12121" fmla="*/ 286514 h 3311526"/>
              <a:gd name="connsiteX12122" fmla="*/ 11665356 w 12191989"/>
              <a:gd name="connsiteY12122" fmla="*/ 286911 h 3311526"/>
              <a:gd name="connsiteX12123" fmla="*/ 11667340 w 12191989"/>
              <a:gd name="connsiteY12123" fmla="*/ 287307 h 3311526"/>
              <a:gd name="connsiteX12124" fmla="*/ 11668927 w 12191989"/>
              <a:gd name="connsiteY12124" fmla="*/ 286911 h 3311526"/>
              <a:gd name="connsiteX12125" fmla="*/ 11670515 w 12191989"/>
              <a:gd name="connsiteY12125" fmla="*/ 286117 h 3311526"/>
              <a:gd name="connsiteX12126" fmla="*/ 11671309 w 12191989"/>
              <a:gd name="connsiteY12126" fmla="*/ 284529 h 3311526"/>
              <a:gd name="connsiteX12127" fmla="*/ 11672499 w 12191989"/>
              <a:gd name="connsiteY12127" fmla="*/ 282545 h 3311526"/>
              <a:gd name="connsiteX12128" fmla="*/ 11673690 w 12191989"/>
              <a:gd name="connsiteY12128" fmla="*/ 279768 h 3311526"/>
              <a:gd name="connsiteX12129" fmla="*/ 11674087 w 12191989"/>
              <a:gd name="connsiteY12129" fmla="*/ 276990 h 3311526"/>
              <a:gd name="connsiteX12130" fmla="*/ 11674483 w 12191989"/>
              <a:gd name="connsiteY12130" fmla="*/ 273418 h 3311526"/>
              <a:gd name="connsiteX12131" fmla="*/ 11674483 w 12191989"/>
              <a:gd name="connsiteY12131" fmla="*/ 269053 h 3311526"/>
              <a:gd name="connsiteX12132" fmla="*/ 11673690 w 12191989"/>
              <a:gd name="connsiteY12132" fmla="*/ 259529 h 3311526"/>
              <a:gd name="connsiteX12133" fmla="*/ 11675674 w 12191989"/>
              <a:gd name="connsiteY12133" fmla="*/ 262704 h 3311526"/>
              <a:gd name="connsiteX12134" fmla="*/ 11676865 w 12191989"/>
              <a:gd name="connsiteY12134" fmla="*/ 264688 h 3311526"/>
              <a:gd name="connsiteX12135" fmla="*/ 11679246 w 12191989"/>
              <a:gd name="connsiteY12135" fmla="*/ 266275 h 3311526"/>
              <a:gd name="connsiteX12136" fmla="*/ 11680436 w 12191989"/>
              <a:gd name="connsiteY12136" fmla="*/ 267069 h 3311526"/>
              <a:gd name="connsiteX12137" fmla="*/ 11682818 w 12191989"/>
              <a:gd name="connsiteY12137" fmla="*/ 267069 h 3311526"/>
              <a:gd name="connsiteX12138" fmla="*/ 11684008 w 12191989"/>
              <a:gd name="connsiteY12138" fmla="*/ 267069 h 3311526"/>
              <a:gd name="connsiteX12139" fmla="*/ 11688374 w 12191989"/>
              <a:gd name="connsiteY12139" fmla="*/ 266672 h 3311526"/>
              <a:gd name="connsiteX12140" fmla="*/ 11691945 w 12191989"/>
              <a:gd name="connsiteY12140" fmla="*/ 266275 h 3311526"/>
              <a:gd name="connsiteX12141" fmla="*/ 11693930 w 12191989"/>
              <a:gd name="connsiteY12141" fmla="*/ 266275 h 3311526"/>
              <a:gd name="connsiteX12142" fmla="*/ 11695120 w 12191989"/>
              <a:gd name="connsiteY12142" fmla="*/ 267069 h 3311526"/>
              <a:gd name="connsiteX12143" fmla="*/ 11697501 w 12191989"/>
              <a:gd name="connsiteY12143" fmla="*/ 268260 h 3311526"/>
              <a:gd name="connsiteX12144" fmla="*/ 11698692 w 12191989"/>
              <a:gd name="connsiteY12144" fmla="*/ 269847 h 3311526"/>
              <a:gd name="connsiteX12145" fmla="*/ 11701073 w 12191989"/>
              <a:gd name="connsiteY12145" fmla="*/ 272228 h 3311526"/>
              <a:gd name="connsiteX12146" fmla="*/ 11702264 w 12191989"/>
              <a:gd name="connsiteY12146" fmla="*/ 275799 h 3311526"/>
              <a:gd name="connsiteX12147" fmla="*/ 11699883 w 12191989"/>
              <a:gd name="connsiteY12147" fmla="*/ 282545 h 3311526"/>
              <a:gd name="connsiteX12148" fmla="*/ 11696708 w 12191989"/>
              <a:gd name="connsiteY12148" fmla="*/ 288895 h 3311526"/>
              <a:gd name="connsiteX12149" fmla="*/ 11693930 w 12191989"/>
              <a:gd name="connsiteY12149" fmla="*/ 295244 h 3311526"/>
              <a:gd name="connsiteX12150" fmla="*/ 11689564 w 12191989"/>
              <a:gd name="connsiteY12150" fmla="*/ 301593 h 3311526"/>
              <a:gd name="connsiteX12151" fmla="*/ 11685596 w 12191989"/>
              <a:gd name="connsiteY12151" fmla="*/ 307149 h 3311526"/>
              <a:gd name="connsiteX12152" fmla="*/ 11681230 w 12191989"/>
              <a:gd name="connsiteY12152" fmla="*/ 313498 h 3311526"/>
              <a:gd name="connsiteX12153" fmla="*/ 11676468 w 12191989"/>
              <a:gd name="connsiteY12153" fmla="*/ 319053 h 3311526"/>
              <a:gd name="connsiteX12154" fmla="*/ 11672102 w 12191989"/>
              <a:gd name="connsiteY12154" fmla="*/ 323815 h 3311526"/>
              <a:gd name="connsiteX12155" fmla="*/ 11666943 w 12191989"/>
              <a:gd name="connsiteY12155" fmla="*/ 328974 h 3311526"/>
              <a:gd name="connsiteX12156" fmla="*/ 11662181 w 12191989"/>
              <a:gd name="connsiteY12156" fmla="*/ 333736 h 3311526"/>
              <a:gd name="connsiteX12157" fmla="*/ 11657418 w 12191989"/>
              <a:gd name="connsiteY12157" fmla="*/ 337704 h 3311526"/>
              <a:gd name="connsiteX12158" fmla="*/ 11652259 w 12191989"/>
              <a:gd name="connsiteY12158" fmla="*/ 341276 h 3311526"/>
              <a:gd name="connsiteX12159" fmla="*/ 11647497 w 12191989"/>
              <a:gd name="connsiteY12159" fmla="*/ 344847 h 3311526"/>
              <a:gd name="connsiteX12160" fmla="*/ 11642734 w 12191989"/>
              <a:gd name="connsiteY12160" fmla="*/ 347228 h 3311526"/>
              <a:gd name="connsiteX12161" fmla="*/ 11637972 w 12191989"/>
              <a:gd name="connsiteY12161" fmla="*/ 350006 h 3311526"/>
              <a:gd name="connsiteX12162" fmla="*/ 11634004 w 12191989"/>
              <a:gd name="connsiteY12162" fmla="*/ 351593 h 3311526"/>
              <a:gd name="connsiteX12163" fmla="*/ 11634797 w 12191989"/>
              <a:gd name="connsiteY12163" fmla="*/ 354371 h 3311526"/>
              <a:gd name="connsiteX12164" fmla="*/ 11635591 w 12191989"/>
              <a:gd name="connsiteY12164" fmla="*/ 357149 h 3311526"/>
              <a:gd name="connsiteX12165" fmla="*/ 11635988 w 12191989"/>
              <a:gd name="connsiteY12165" fmla="*/ 361911 h 3311526"/>
              <a:gd name="connsiteX12166" fmla="*/ 11635988 w 12191989"/>
              <a:gd name="connsiteY12166" fmla="*/ 367070 h 3311526"/>
              <a:gd name="connsiteX12167" fmla="*/ 11636385 w 12191989"/>
              <a:gd name="connsiteY12167" fmla="*/ 369847 h 3311526"/>
              <a:gd name="connsiteX12168" fmla="*/ 11636782 w 12191989"/>
              <a:gd name="connsiteY12168" fmla="*/ 372625 h 3311526"/>
              <a:gd name="connsiteX12169" fmla="*/ 11648291 w 12191989"/>
              <a:gd name="connsiteY12169" fmla="*/ 363895 h 3311526"/>
              <a:gd name="connsiteX12170" fmla="*/ 11659403 w 12191989"/>
              <a:gd name="connsiteY12170" fmla="*/ 357546 h 3311526"/>
              <a:gd name="connsiteX12171" fmla="*/ 11669324 w 12191989"/>
              <a:gd name="connsiteY12171" fmla="*/ 352387 h 3311526"/>
              <a:gd name="connsiteX12172" fmla="*/ 11679643 w 12191989"/>
              <a:gd name="connsiteY12172" fmla="*/ 348022 h 3311526"/>
              <a:gd name="connsiteX12173" fmla="*/ 11689564 w 12191989"/>
              <a:gd name="connsiteY12173" fmla="*/ 344451 h 3311526"/>
              <a:gd name="connsiteX12174" fmla="*/ 11699486 w 12191989"/>
              <a:gd name="connsiteY12174" fmla="*/ 341276 h 3311526"/>
              <a:gd name="connsiteX12175" fmla="*/ 11718535 w 12191989"/>
              <a:gd name="connsiteY12175" fmla="*/ 335324 h 3311526"/>
              <a:gd name="connsiteX12176" fmla="*/ 11728457 w 12191989"/>
              <a:gd name="connsiteY12176" fmla="*/ 332149 h 3311526"/>
              <a:gd name="connsiteX12177" fmla="*/ 11737981 w 12191989"/>
              <a:gd name="connsiteY12177" fmla="*/ 328181 h 3311526"/>
              <a:gd name="connsiteX12178" fmla="*/ 11747506 w 12191989"/>
              <a:gd name="connsiteY12178" fmla="*/ 323418 h 3311526"/>
              <a:gd name="connsiteX12179" fmla="*/ 11757824 w 12191989"/>
              <a:gd name="connsiteY12179" fmla="*/ 317863 h 3311526"/>
              <a:gd name="connsiteX12180" fmla="*/ 11767746 w 12191989"/>
              <a:gd name="connsiteY12180" fmla="*/ 310720 h 3311526"/>
              <a:gd name="connsiteX12181" fmla="*/ 11778858 w 12191989"/>
              <a:gd name="connsiteY12181" fmla="*/ 302387 h 3311526"/>
              <a:gd name="connsiteX12182" fmla="*/ 11790367 w 12191989"/>
              <a:gd name="connsiteY12182" fmla="*/ 291672 h 3311526"/>
              <a:gd name="connsiteX12183" fmla="*/ 11801876 w 12191989"/>
              <a:gd name="connsiteY12183" fmla="*/ 278974 h 3311526"/>
              <a:gd name="connsiteX12184" fmla="*/ 11803067 w 12191989"/>
              <a:gd name="connsiteY12184" fmla="*/ 282942 h 3311526"/>
              <a:gd name="connsiteX12185" fmla="*/ 11804257 w 12191989"/>
              <a:gd name="connsiteY12185" fmla="*/ 286514 h 3311526"/>
              <a:gd name="connsiteX12186" fmla="*/ 11805448 w 12191989"/>
              <a:gd name="connsiteY12186" fmla="*/ 289688 h 3311526"/>
              <a:gd name="connsiteX12187" fmla="*/ 11807035 w 12191989"/>
              <a:gd name="connsiteY12187" fmla="*/ 291672 h 3311526"/>
              <a:gd name="connsiteX12188" fmla="*/ 11808623 w 12191989"/>
              <a:gd name="connsiteY12188" fmla="*/ 293260 h 3311526"/>
              <a:gd name="connsiteX12189" fmla="*/ 11809416 w 12191989"/>
              <a:gd name="connsiteY12189" fmla="*/ 294053 h 3311526"/>
              <a:gd name="connsiteX12190" fmla="*/ 11812591 w 12191989"/>
              <a:gd name="connsiteY12190" fmla="*/ 295641 h 3311526"/>
              <a:gd name="connsiteX12191" fmla="*/ 11814972 w 12191989"/>
              <a:gd name="connsiteY12191" fmla="*/ 297228 h 3311526"/>
              <a:gd name="connsiteX12192" fmla="*/ 11817750 w 12191989"/>
              <a:gd name="connsiteY12192" fmla="*/ 298815 h 3311526"/>
              <a:gd name="connsiteX12193" fmla="*/ 11818941 w 12191989"/>
              <a:gd name="connsiteY12193" fmla="*/ 300006 h 3311526"/>
              <a:gd name="connsiteX12194" fmla="*/ 11820529 w 12191989"/>
              <a:gd name="connsiteY12194" fmla="*/ 302387 h 3311526"/>
              <a:gd name="connsiteX12195" fmla="*/ 11821719 w 12191989"/>
              <a:gd name="connsiteY12195" fmla="*/ 304768 h 3311526"/>
              <a:gd name="connsiteX12196" fmla="*/ 11823307 w 12191989"/>
              <a:gd name="connsiteY12196" fmla="*/ 308339 h 3311526"/>
              <a:gd name="connsiteX12197" fmla="*/ 11818544 w 12191989"/>
              <a:gd name="connsiteY12197" fmla="*/ 317069 h 3311526"/>
              <a:gd name="connsiteX12198" fmla="*/ 11814179 w 12191989"/>
              <a:gd name="connsiteY12198" fmla="*/ 324609 h 3311526"/>
              <a:gd name="connsiteX12199" fmla="*/ 11809020 w 12191989"/>
              <a:gd name="connsiteY12199" fmla="*/ 330958 h 3311526"/>
              <a:gd name="connsiteX12200" fmla="*/ 11803860 w 12191989"/>
              <a:gd name="connsiteY12200" fmla="*/ 337704 h 3311526"/>
              <a:gd name="connsiteX12201" fmla="*/ 11798304 w 12191989"/>
              <a:gd name="connsiteY12201" fmla="*/ 343260 h 3311526"/>
              <a:gd name="connsiteX12202" fmla="*/ 11792748 w 12191989"/>
              <a:gd name="connsiteY12202" fmla="*/ 348816 h 3311526"/>
              <a:gd name="connsiteX12203" fmla="*/ 11781239 w 12191989"/>
              <a:gd name="connsiteY12203" fmla="*/ 360720 h 3311526"/>
              <a:gd name="connsiteX12204" fmla="*/ 11775286 w 12191989"/>
              <a:gd name="connsiteY12204" fmla="*/ 366276 h 3311526"/>
              <a:gd name="connsiteX12205" fmla="*/ 11769730 w 12191989"/>
              <a:gd name="connsiteY12205" fmla="*/ 372625 h 3311526"/>
              <a:gd name="connsiteX12206" fmla="*/ 11764174 w 12191989"/>
              <a:gd name="connsiteY12206" fmla="*/ 379768 h 3311526"/>
              <a:gd name="connsiteX12207" fmla="*/ 11759412 w 12191989"/>
              <a:gd name="connsiteY12207" fmla="*/ 388101 h 3311526"/>
              <a:gd name="connsiteX12208" fmla="*/ 11754253 w 12191989"/>
              <a:gd name="connsiteY12208" fmla="*/ 396435 h 3311526"/>
              <a:gd name="connsiteX12209" fmla="*/ 11749490 w 12191989"/>
              <a:gd name="connsiteY12209" fmla="*/ 406752 h 3311526"/>
              <a:gd name="connsiteX12210" fmla="*/ 11745522 w 12191989"/>
              <a:gd name="connsiteY12210" fmla="*/ 417864 h 3311526"/>
              <a:gd name="connsiteX12211" fmla="*/ 11741553 w 12191989"/>
              <a:gd name="connsiteY12211" fmla="*/ 430562 h 3311526"/>
              <a:gd name="connsiteX12212" fmla="*/ 11748697 w 12191989"/>
              <a:gd name="connsiteY12212" fmla="*/ 445245 h 3311526"/>
              <a:gd name="connsiteX12213" fmla="*/ 11756634 w 12191989"/>
              <a:gd name="connsiteY12213" fmla="*/ 436118 h 3311526"/>
              <a:gd name="connsiteX12214" fmla="*/ 11764968 w 12191989"/>
              <a:gd name="connsiteY12214" fmla="*/ 425800 h 3311526"/>
              <a:gd name="connsiteX12215" fmla="*/ 11781239 w 12191989"/>
              <a:gd name="connsiteY12215" fmla="*/ 405165 h 3311526"/>
              <a:gd name="connsiteX12216" fmla="*/ 11789176 w 12191989"/>
              <a:gd name="connsiteY12216" fmla="*/ 394848 h 3311526"/>
              <a:gd name="connsiteX12217" fmla="*/ 11797114 w 12191989"/>
              <a:gd name="connsiteY12217" fmla="*/ 385324 h 3311526"/>
              <a:gd name="connsiteX12218" fmla="*/ 11805448 w 12191989"/>
              <a:gd name="connsiteY12218" fmla="*/ 376197 h 3311526"/>
              <a:gd name="connsiteX12219" fmla="*/ 11813385 w 12191989"/>
              <a:gd name="connsiteY12219" fmla="*/ 368657 h 3311526"/>
              <a:gd name="connsiteX12220" fmla="*/ 11821719 w 12191989"/>
              <a:gd name="connsiteY12220" fmla="*/ 361911 h 3311526"/>
              <a:gd name="connsiteX12221" fmla="*/ 11825688 w 12191989"/>
              <a:gd name="connsiteY12221" fmla="*/ 359133 h 3311526"/>
              <a:gd name="connsiteX12222" fmla="*/ 11829656 w 12191989"/>
              <a:gd name="connsiteY12222" fmla="*/ 357149 h 3311526"/>
              <a:gd name="connsiteX12223" fmla="*/ 11833625 w 12191989"/>
              <a:gd name="connsiteY12223" fmla="*/ 354768 h 3311526"/>
              <a:gd name="connsiteX12224" fmla="*/ 11837990 w 12191989"/>
              <a:gd name="connsiteY12224" fmla="*/ 353578 h 3311526"/>
              <a:gd name="connsiteX12225" fmla="*/ 11841562 w 12191989"/>
              <a:gd name="connsiteY12225" fmla="*/ 352784 h 3311526"/>
              <a:gd name="connsiteX12226" fmla="*/ 11845531 w 12191989"/>
              <a:gd name="connsiteY12226" fmla="*/ 352387 h 3311526"/>
              <a:gd name="connsiteX12227" fmla="*/ 11849499 w 12191989"/>
              <a:gd name="connsiteY12227" fmla="*/ 352784 h 3311526"/>
              <a:gd name="connsiteX12228" fmla="*/ 11853071 w 12191989"/>
              <a:gd name="connsiteY12228" fmla="*/ 353974 h 3311526"/>
              <a:gd name="connsiteX12229" fmla="*/ 11857040 w 12191989"/>
              <a:gd name="connsiteY12229" fmla="*/ 355562 h 3311526"/>
              <a:gd name="connsiteX12230" fmla="*/ 11861405 w 12191989"/>
              <a:gd name="connsiteY12230" fmla="*/ 357943 h 3311526"/>
              <a:gd name="connsiteX12231" fmla="*/ 11864580 w 12191989"/>
              <a:gd name="connsiteY12231" fmla="*/ 361117 h 3311526"/>
              <a:gd name="connsiteX12232" fmla="*/ 11868946 w 12191989"/>
              <a:gd name="connsiteY12232" fmla="*/ 365086 h 3311526"/>
              <a:gd name="connsiteX12233" fmla="*/ 11872517 w 12191989"/>
              <a:gd name="connsiteY12233" fmla="*/ 369847 h 3311526"/>
              <a:gd name="connsiteX12234" fmla="*/ 11876089 w 12191989"/>
              <a:gd name="connsiteY12234" fmla="*/ 375403 h 3311526"/>
              <a:gd name="connsiteX12235" fmla="*/ 11890773 w 12191989"/>
              <a:gd name="connsiteY12235" fmla="*/ 365482 h 3311526"/>
              <a:gd name="connsiteX12236" fmla="*/ 11905854 w 12191989"/>
              <a:gd name="connsiteY12236" fmla="*/ 355562 h 3311526"/>
              <a:gd name="connsiteX12237" fmla="*/ 11913394 w 12191989"/>
              <a:gd name="connsiteY12237" fmla="*/ 350403 h 3311526"/>
              <a:gd name="connsiteX12238" fmla="*/ 11921728 w 12191989"/>
              <a:gd name="connsiteY12238" fmla="*/ 345641 h 3311526"/>
              <a:gd name="connsiteX12239" fmla="*/ 11929269 w 12191989"/>
              <a:gd name="connsiteY12239" fmla="*/ 342070 h 3311526"/>
              <a:gd name="connsiteX12240" fmla="*/ 11936809 w 12191989"/>
              <a:gd name="connsiteY12240" fmla="*/ 338895 h 3311526"/>
              <a:gd name="connsiteX12241" fmla="*/ 11944349 w 12191989"/>
              <a:gd name="connsiteY12241" fmla="*/ 336514 h 3311526"/>
              <a:gd name="connsiteX12242" fmla="*/ 11951890 w 12191989"/>
              <a:gd name="connsiteY12242" fmla="*/ 335720 h 3311526"/>
              <a:gd name="connsiteX12243" fmla="*/ 11955461 w 12191989"/>
              <a:gd name="connsiteY12243" fmla="*/ 335324 h 3311526"/>
              <a:gd name="connsiteX12244" fmla="*/ 11959033 w 12191989"/>
              <a:gd name="connsiteY12244" fmla="*/ 335324 h 3311526"/>
              <a:gd name="connsiteX12245" fmla="*/ 11962208 w 12191989"/>
              <a:gd name="connsiteY12245" fmla="*/ 335720 h 3311526"/>
              <a:gd name="connsiteX12246" fmla="*/ 11965780 w 12191989"/>
              <a:gd name="connsiteY12246" fmla="*/ 336514 h 3311526"/>
              <a:gd name="connsiteX12247" fmla="*/ 11968955 w 12191989"/>
              <a:gd name="connsiteY12247" fmla="*/ 337704 h 3311526"/>
              <a:gd name="connsiteX12248" fmla="*/ 11971733 w 12191989"/>
              <a:gd name="connsiteY12248" fmla="*/ 339689 h 3311526"/>
              <a:gd name="connsiteX12249" fmla="*/ 11974908 w 12191989"/>
              <a:gd name="connsiteY12249" fmla="*/ 341673 h 3311526"/>
              <a:gd name="connsiteX12250" fmla="*/ 11977289 w 12191989"/>
              <a:gd name="connsiteY12250" fmla="*/ 344451 h 3311526"/>
              <a:gd name="connsiteX12251" fmla="*/ 11980464 w 12191989"/>
              <a:gd name="connsiteY12251" fmla="*/ 346831 h 3311526"/>
              <a:gd name="connsiteX12252" fmla="*/ 11982448 w 12191989"/>
              <a:gd name="connsiteY12252" fmla="*/ 350403 h 3311526"/>
              <a:gd name="connsiteX12253" fmla="*/ 11984829 w 12191989"/>
              <a:gd name="connsiteY12253" fmla="*/ 354371 h 3311526"/>
              <a:gd name="connsiteX12254" fmla="*/ 11987210 w 12191989"/>
              <a:gd name="connsiteY12254" fmla="*/ 359133 h 3311526"/>
              <a:gd name="connsiteX12255" fmla="*/ 11988004 w 12191989"/>
              <a:gd name="connsiteY12255" fmla="*/ 352387 h 3311526"/>
              <a:gd name="connsiteX12256" fmla="*/ 11989195 w 12191989"/>
              <a:gd name="connsiteY12256" fmla="*/ 347228 h 3311526"/>
              <a:gd name="connsiteX12257" fmla="*/ 11991179 w 12191989"/>
              <a:gd name="connsiteY12257" fmla="*/ 343657 h 3311526"/>
              <a:gd name="connsiteX12258" fmla="*/ 11993560 w 12191989"/>
              <a:gd name="connsiteY12258" fmla="*/ 340879 h 3311526"/>
              <a:gd name="connsiteX12259" fmla="*/ 11996338 w 12191989"/>
              <a:gd name="connsiteY12259" fmla="*/ 339292 h 3311526"/>
              <a:gd name="connsiteX12260" fmla="*/ 11999116 w 12191989"/>
              <a:gd name="connsiteY12260" fmla="*/ 338101 h 3311526"/>
              <a:gd name="connsiteX12261" fmla="*/ 12002688 w 12191989"/>
              <a:gd name="connsiteY12261" fmla="*/ 338895 h 3311526"/>
              <a:gd name="connsiteX12262" fmla="*/ 12006260 w 12191989"/>
              <a:gd name="connsiteY12262" fmla="*/ 340085 h 3311526"/>
              <a:gd name="connsiteX12263" fmla="*/ 12002291 w 12191989"/>
              <a:gd name="connsiteY12263" fmla="*/ 345641 h 3311526"/>
              <a:gd name="connsiteX12264" fmla="*/ 11999116 w 12191989"/>
              <a:gd name="connsiteY12264" fmla="*/ 351593 h 3311526"/>
              <a:gd name="connsiteX12265" fmla="*/ 11997132 w 12191989"/>
              <a:gd name="connsiteY12265" fmla="*/ 357149 h 3311526"/>
              <a:gd name="connsiteX12266" fmla="*/ 11995544 w 12191989"/>
              <a:gd name="connsiteY12266" fmla="*/ 363101 h 3311526"/>
              <a:gd name="connsiteX12267" fmla="*/ 11995148 w 12191989"/>
              <a:gd name="connsiteY12267" fmla="*/ 369054 h 3311526"/>
              <a:gd name="connsiteX12268" fmla="*/ 11996338 w 12191989"/>
              <a:gd name="connsiteY12268" fmla="*/ 375403 h 3311526"/>
              <a:gd name="connsiteX12269" fmla="*/ 11997529 w 12191989"/>
              <a:gd name="connsiteY12269" fmla="*/ 381355 h 3311526"/>
              <a:gd name="connsiteX12270" fmla="*/ 12001101 w 12191989"/>
              <a:gd name="connsiteY12270" fmla="*/ 388101 h 3311526"/>
              <a:gd name="connsiteX12271" fmla="*/ 12004672 w 12191989"/>
              <a:gd name="connsiteY12271" fmla="*/ 386911 h 3311526"/>
              <a:gd name="connsiteX12272" fmla="*/ 12006657 w 12191989"/>
              <a:gd name="connsiteY12272" fmla="*/ 386514 h 3311526"/>
              <a:gd name="connsiteX12273" fmla="*/ 12008244 w 12191989"/>
              <a:gd name="connsiteY12273" fmla="*/ 386911 h 3311526"/>
              <a:gd name="connsiteX12274" fmla="*/ 12010228 w 12191989"/>
              <a:gd name="connsiteY12274" fmla="*/ 387308 h 3311526"/>
              <a:gd name="connsiteX12275" fmla="*/ 12011816 w 12191989"/>
              <a:gd name="connsiteY12275" fmla="*/ 388498 h 3311526"/>
              <a:gd name="connsiteX12276" fmla="*/ 12015388 w 12191989"/>
              <a:gd name="connsiteY12276" fmla="*/ 390879 h 3311526"/>
              <a:gd name="connsiteX12277" fmla="*/ 12018959 w 12191989"/>
              <a:gd name="connsiteY12277" fmla="*/ 395641 h 3311526"/>
              <a:gd name="connsiteX12278" fmla="*/ 12022531 w 12191989"/>
              <a:gd name="connsiteY12278" fmla="*/ 401197 h 3311526"/>
              <a:gd name="connsiteX12279" fmla="*/ 12026103 w 12191989"/>
              <a:gd name="connsiteY12279" fmla="*/ 408737 h 3311526"/>
              <a:gd name="connsiteX12280" fmla="*/ 12029675 w 12191989"/>
              <a:gd name="connsiteY12280" fmla="*/ 417864 h 3311526"/>
              <a:gd name="connsiteX12281" fmla="*/ 12033246 w 12191989"/>
              <a:gd name="connsiteY12281" fmla="*/ 413102 h 3311526"/>
              <a:gd name="connsiteX12282" fmla="*/ 12036818 w 12191989"/>
              <a:gd name="connsiteY12282" fmla="*/ 410324 h 3311526"/>
              <a:gd name="connsiteX12283" fmla="*/ 12039199 w 12191989"/>
              <a:gd name="connsiteY12283" fmla="*/ 407546 h 3311526"/>
              <a:gd name="connsiteX12284" fmla="*/ 12041977 w 12191989"/>
              <a:gd name="connsiteY12284" fmla="*/ 405562 h 3311526"/>
              <a:gd name="connsiteX12285" fmla="*/ 12042771 w 12191989"/>
              <a:gd name="connsiteY12285" fmla="*/ 403975 h 3311526"/>
              <a:gd name="connsiteX12286" fmla="*/ 12043168 w 12191989"/>
              <a:gd name="connsiteY12286" fmla="*/ 403181 h 3311526"/>
              <a:gd name="connsiteX12287" fmla="*/ 12043962 w 12191989"/>
              <a:gd name="connsiteY12287" fmla="*/ 401197 h 3311526"/>
              <a:gd name="connsiteX12288" fmla="*/ 12043962 w 12191989"/>
              <a:gd name="connsiteY12288" fmla="*/ 399213 h 3311526"/>
              <a:gd name="connsiteX12289" fmla="*/ 12043168 w 12191989"/>
              <a:gd name="connsiteY12289" fmla="*/ 392863 h 3311526"/>
              <a:gd name="connsiteX12290" fmla="*/ 12041977 w 12191989"/>
              <a:gd name="connsiteY12290" fmla="*/ 384927 h 3311526"/>
              <a:gd name="connsiteX12291" fmla="*/ 12037612 w 12191989"/>
              <a:gd name="connsiteY12291" fmla="*/ 390482 h 3311526"/>
              <a:gd name="connsiteX12292" fmla="*/ 12033643 w 12191989"/>
              <a:gd name="connsiteY12292" fmla="*/ 396038 h 3311526"/>
              <a:gd name="connsiteX12293" fmla="*/ 12032056 w 12191989"/>
              <a:gd name="connsiteY12293" fmla="*/ 398022 h 3311526"/>
              <a:gd name="connsiteX12294" fmla="*/ 12030071 w 12191989"/>
              <a:gd name="connsiteY12294" fmla="*/ 399213 h 3311526"/>
              <a:gd name="connsiteX12295" fmla="*/ 12029278 w 12191989"/>
              <a:gd name="connsiteY12295" fmla="*/ 399213 h 3311526"/>
              <a:gd name="connsiteX12296" fmla="*/ 12028087 w 12191989"/>
              <a:gd name="connsiteY12296" fmla="*/ 399213 h 3311526"/>
              <a:gd name="connsiteX12297" fmla="*/ 12027293 w 12191989"/>
              <a:gd name="connsiteY12297" fmla="*/ 398022 h 3311526"/>
              <a:gd name="connsiteX12298" fmla="*/ 12026500 w 12191989"/>
              <a:gd name="connsiteY12298" fmla="*/ 397229 h 3311526"/>
              <a:gd name="connsiteX12299" fmla="*/ 12027690 w 12191989"/>
              <a:gd name="connsiteY12299" fmla="*/ 389292 h 3311526"/>
              <a:gd name="connsiteX12300" fmla="*/ 12029278 w 12191989"/>
              <a:gd name="connsiteY12300" fmla="*/ 383340 h 3311526"/>
              <a:gd name="connsiteX12301" fmla="*/ 12031262 w 12191989"/>
              <a:gd name="connsiteY12301" fmla="*/ 378181 h 3311526"/>
              <a:gd name="connsiteX12302" fmla="*/ 12033246 w 12191989"/>
              <a:gd name="connsiteY12302" fmla="*/ 374213 h 3311526"/>
              <a:gd name="connsiteX12303" fmla="*/ 12035628 w 12191989"/>
              <a:gd name="connsiteY12303" fmla="*/ 370641 h 3311526"/>
              <a:gd name="connsiteX12304" fmla="*/ 12038802 w 12191989"/>
              <a:gd name="connsiteY12304" fmla="*/ 367466 h 3311526"/>
              <a:gd name="connsiteX12305" fmla="*/ 12041977 w 12191989"/>
              <a:gd name="connsiteY12305" fmla="*/ 365086 h 3311526"/>
              <a:gd name="connsiteX12306" fmla="*/ 12045549 w 12191989"/>
              <a:gd name="connsiteY12306" fmla="*/ 363101 h 3311526"/>
              <a:gd name="connsiteX12307" fmla="*/ 12052296 w 12191989"/>
              <a:gd name="connsiteY12307" fmla="*/ 358339 h 3311526"/>
              <a:gd name="connsiteX12308" fmla="*/ 12055867 w 12191989"/>
              <a:gd name="connsiteY12308" fmla="*/ 355562 h 3311526"/>
              <a:gd name="connsiteX12309" fmla="*/ 12059439 w 12191989"/>
              <a:gd name="connsiteY12309" fmla="*/ 352784 h 3311526"/>
              <a:gd name="connsiteX12310" fmla="*/ 12063011 w 12191989"/>
              <a:gd name="connsiteY12310" fmla="*/ 348816 h 3311526"/>
              <a:gd name="connsiteX12311" fmla="*/ 12066583 w 12191989"/>
              <a:gd name="connsiteY12311" fmla="*/ 344847 h 3311526"/>
              <a:gd name="connsiteX12312" fmla="*/ 12069758 w 12191989"/>
              <a:gd name="connsiteY12312" fmla="*/ 339292 h 3311526"/>
              <a:gd name="connsiteX12313" fmla="*/ 12072933 w 12191989"/>
              <a:gd name="connsiteY12313" fmla="*/ 332546 h 3311526"/>
              <a:gd name="connsiteX12314" fmla="*/ 12073726 w 12191989"/>
              <a:gd name="connsiteY12314" fmla="*/ 340879 h 3311526"/>
              <a:gd name="connsiteX12315" fmla="*/ 12074917 w 12191989"/>
              <a:gd name="connsiteY12315" fmla="*/ 348419 h 3311526"/>
              <a:gd name="connsiteX12316" fmla="*/ 12075711 w 12191989"/>
              <a:gd name="connsiteY12316" fmla="*/ 354768 h 3311526"/>
              <a:gd name="connsiteX12317" fmla="*/ 12077298 w 12191989"/>
              <a:gd name="connsiteY12317" fmla="*/ 361514 h 3311526"/>
              <a:gd name="connsiteX12318" fmla="*/ 12079282 w 12191989"/>
              <a:gd name="connsiteY12318" fmla="*/ 367070 h 3311526"/>
              <a:gd name="connsiteX12319" fmla="*/ 12080870 w 12191989"/>
              <a:gd name="connsiteY12319" fmla="*/ 372625 h 3311526"/>
              <a:gd name="connsiteX12320" fmla="*/ 12082854 w 12191989"/>
              <a:gd name="connsiteY12320" fmla="*/ 377784 h 3311526"/>
              <a:gd name="connsiteX12321" fmla="*/ 12085632 w 12191989"/>
              <a:gd name="connsiteY12321" fmla="*/ 382149 h 3311526"/>
              <a:gd name="connsiteX12322" fmla="*/ 12088013 w 12191989"/>
              <a:gd name="connsiteY12322" fmla="*/ 386911 h 3311526"/>
              <a:gd name="connsiteX12323" fmla="*/ 12090394 w 12191989"/>
              <a:gd name="connsiteY12323" fmla="*/ 390879 h 3311526"/>
              <a:gd name="connsiteX12324" fmla="*/ 12095950 w 12191989"/>
              <a:gd name="connsiteY12324" fmla="*/ 398022 h 3311526"/>
              <a:gd name="connsiteX12325" fmla="*/ 12101507 w 12191989"/>
              <a:gd name="connsiteY12325" fmla="*/ 403975 h 3311526"/>
              <a:gd name="connsiteX12326" fmla="*/ 12108253 w 12191989"/>
              <a:gd name="connsiteY12326" fmla="*/ 409133 h 3311526"/>
              <a:gd name="connsiteX12327" fmla="*/ 12115000 w 12191989"/>
              <a:gd name="connsiteY12327" fmla="*/ 413895 h 3311526"/>
              <a:gd name="connsiteX12328" fmla="*/ 12121350 w 12191989"/>
              <a:gd name="connsiteY12328" fmla="*/ 417864 h 3311526"/>
              <a:gd name="connsiteX12329" fmla="*/ 12135637 w 12191989"/>
              <a:gd name="connsiteY12329" fmla="*/ 425403 h 3311526"/>
              <a:gd name="connsiteX12330" fmla="*/ 12142383 w 12191989"/>
              <a:gd name="connsiteY12330" fmla="*/ 429372 h 3311526"/>
              <a:gd name="connsiteX12331" fmla="*/ 12148733 w 12191989"/>
              <a:gd name="connsiteY12331" fmla="*/ 434133 h 3311526"/>
              <a:gd name="connsiteX12332" fmla="*/ 12155480 w 12191989"/>
              <a:gd name="connsiteY12332" fmla="*/ 439292 h 3311526"/>
              <a:gd name="connsiteX12333" fmla="*/ 12161433 w 12191989"/>
              <a:gd name="connsiteY12333" fmla="*/ 444848 h 3311526"/>
              <a:gd name="connsiteX12334" fmla="*/ 12160639 w 12191989"/>
              <a:gd name="connsiteY12334" fmla="*/ 450800 h 3311526"/>
              <a:gd name="connsiteX12335" fmla="*/ 12159845 w 12191989"/>
              <a:gd name="connsiteY12335" fmla="*/ 456753 h 3311526"/>
              <a:gd name="connsiteX12336" fmla="*/ 12160639 w 12191989"/>
              <a:gd name="connsiteY12336" fmla="*/ 463102 h 3311526"/>
              <a:gd name="connsiteX12337" fmla="*/ 12161036 w 12191989"/>
              <a:gd name="connsiteY12337" fmla="*/ 468657 h 3311526"/>
              <a:gd name="connsiteX12338" fmla="*/ 12162623 w 12191989"/>
              <a:gd name="connsiteY12338" fmla="*/ 473816 h 3311526"/>
              <a:gd name="connsiteX12339" fmla="*/ 12164608 w 12191989"/>
              <a:gd name="connsiteY12339" fmla="*/ 479372 h 3311526"/>
              <a:gd name="connsiteX12340" fmla="*/ 12166592 w 12191989"/>
              <a:gd name="connsiteY12340" fmla="*/ 483737 h 3311526"/>
              <a:gd name="connsiteX12341" fmla="*/ 12168973 w 12191989"/>
              <a:gd name="connsiteY12341" fmla="*/ 488896 h 3311526"/>
              <a:gd name="connsiteX12342" fmla="*/ 12174926 w 12191989"/>
              <a:gd name="connsiteY12342" fmla="*/ 498023 h 3311526"/>
              <a:gd name="connsiteX12343" fmla="*/ 12180482 w 12191989"/>
              <a:gd name="connsiteY12343" fmla="*/ 506753 h 3311526"/>
              <a:gd name="connsiteX12344" fmla="*/ 12186435 w 12191989"/>
              <a:gd name="connsiteY12344" fmla="*/ 515086 h 3311526"/>
              <a:gd name="connsiteX12345" fmla="*/ 12191989 w 12191989"/>
              <a:gd name="connsiteY12345" fmla="*/ 523417 h 3311526"/>
              <a:gd name="connsiteX12346" fmla="*/ 12191989 w 12191989"/>
              <a:gd name="connsiteY12346" fmla="*/ 523464 h 3311526"/>
              <a:gd name="connsiteX12347" fmla="*/ 12191594 w 12191989"/>
              <a:gd name="connsiteY12347" fmla="*/ 532150 h 3311526"/>
              <a:gd name="connsiteX12348" fmla="*/ 12190404 w 12191989"/>
              <a:gd name="connsiteY12348" fmla="*/ 540483 h 3311526"/>
              <a:gd name="connsiteX12349" fmla="*/ 12188816 w 12191989"/>
              <a:gd name="connsiteY12349" fmla="*/ 548816 h 3311526"/>
              <a:gd name="connsiteX12350" fmla="*/ 12187229 w 12191989"/>
              <a:gd name="connsiteY12350" fmla="*/ 557150 h 3311526"/>
              <a:gd name="connsiteX12351" fmla="*/ 12183260 w 12191989"/>
              <a:gd name="connsiteY12351" fmla="*/ 573023 h 3311526"/>
              <a:gd name="connsiteX12352" fmla="*/ 12178895 w 12191989"/>
              <a:gd name="connsiteY12352" fmla="*/ 588896 h 3311526"/>
              <a:gd name="connsiteX12353" fmla="*/ 12172545 w 12191989"/>
              <a:gd name="connsiteY12353" fmla="*/ 603579 h 3311526"/>
              <a:gd name="connsiteX12354" fmla="*/ 12165798 w 12191989"/>
              <a:gd name="connsiteY12354" fmla="*/ 618261 h 3311526"/>
              <a:gd name="connsiteX12355" fmla="*/ 12157861 w 12191989"/>
              <a:gd name="connsiteY12355" fmla="*/ 631753 h 3311526"/>
              <a:gd name="connsiteX12356" fmla="*/ 12149924 w 12191989"/>
              <a:gd name="connsiteY12356" fmla="*/ 645245 h 3311526"/>
              <a:gd name="connsiteX12357" fmla="*/ 12140796 w 12191989"/>
              <a:gd name="connsiteY12357" fmla="*/ 657944 h 3311526"/>
              <a:gd name="connsiteX12358" fmla="*/ 12131668 w 12191989"/>
              <a:gd name="connsiteY12358" fmla="*/ 669849 h 3311526"/>
              <a:gd name="connsiteX12359" fmla="*/ 12121350 w 12191989"/>
              <a:gd name="connsiteY12359" fmla="*/ 680960 h 3311526"/>
              <a:gd name="connsiteX12360" fmla="*/ 12111428 w 12191989"/>
              <a:gd name="connsiteY12360" fmla="*/ 692071 h 3311526"/>
              <a:gd name="connsiteX12361" fmla="*/ 12100316 w 12191989"/>
              <a:gd name="connsiteY12361" fmla="*/ 702785 h 3311526"/>
              <a:gd name="connsiteX12362" fmla="*/ 12089601 w 12191989"/>
              <a:gd name="connsiteY12362" fmla="*/ 712706 h 3311526"/>
              <a:gd name="connsiteX12363" fmla="*/ 12078489 w 12191989"/>
              <a:gd name="connsiteY12363" fmla="*/ 722230 h 3311526"/>
              <a:gd name="connsiteX12364" fmla="*/ 12067376 w 12191989"/>
              <a:gd name="connsiteY12364" fmla="*/ 730960 h 3311526"/>
              <a:gd name="connsiteX12365" fmla="*/ 12066583 w 12191989"/>
              <a:gd name="connsiteY12365" fmla="*/ 725404 h 3311526"/>
              <a:gd name="connsiteX12366" fmla="*/ 12067376 w 12191989"/>
              <a:gd name="connsiteY12366" fmla="*/ 720643 h 3311526"/>
              <a:gd name="connsiteX12367" fmla="*/ 12067773 w 12191989"/>
              <a:gd name="connsiteY12367" fmla="*/ 716674 h 3311526"/>
              <a:gd name="connsiteX12368" fmla="*/ 12068170 w 12191989"/>
              <a:gd name="connsiteY12368" fmla="*/ 713500 h 3311526"/>
              <a:gd name="connsiteX12369" fmla="*/ 12069361 w 12191989"/>
              <a:gd name="connsiteY12369" fmla="*/ 710325 h 3311526"/>
              <a:gd name="connsiteX12370" fmla="*/ 12070154 w 12191989"/>
              <a:gd name="connsiteY12370" fmla="*/ 708341 h 3311526"/>
              <a:gd name="connsiteX12371" fmla="*/ 12072933 w 12191989"/>
              <a:gd name="connsiteY12371" fmla="*/ 704373 h 3311526"/>
              <a:gd name="connsiteX12372" fmla="*/ 12075314 w 12191989"/>
              <a:gd name="connsiteY12372" fmla="*/ 700801 h 3311526"/>
              <a:gd name="connsiteX12373" fmla="*/ 12077298 w 12191989"/>
              <a:gd name="connsiteY12373" fmla="*/ 696833 h 3311526"/>
              <a:gd name="connsiteX12374" fmla="*/ 12078489 w 12191989"/>
              <a:gd name="connsiteY12374" fmla="*/ 694452 h 3311526"/>
              <a:gd name="connsiteX12375" fmla="*/ 12078885 w 12191989"/>
              <a:gd name="connsiteY12375" fmla="*/ 691277 h 3311526"/>
              <a:gd name="connsiteX12376" fmla="*/ 12079282 w 12191989"/>
              <a:gd name="connsiteY12376" fmla="*/ 687706 h 3311526"/>
              <a:gd name="connsiteX12377" fmla="*/ 12079679 w 12191989"/>
              <a:gd name="connsiteY12377" fmla="*/ 683738 h 3311526"/>
              <a:gd name="connsiteX12378" fmla="*/ 12077695 w 12191989"/>
              <a:gd name="connsiteY12378" fmla="*/ 682150 h 3311526"/>
              <a:gd name="connsiteX12379" fmla="*/ 12075711 w 12191989"/>
              <a:gd name="connsiteY12379" fmla="*/ 680563 h 3311526"/>
              <a:gd name="connsiteX12380" fmla="*/ 12073726 w 12191989"/>
              <a:gd name="connsiteY12380" fmla="*/ 679373 h 3311526"/>
              <a:gd name="connsiteX12381" fmla="*/ 12072139 w 12191989"/>
              <a:gd name="connsiteY12381" fmla="*/ 678976 h 3311526"/>
              <a:gd name="connsiteX12382" fmla="*/ 12070154 w 12191989"/>
              <a:gd name="connsiteY12382" fmla="*/ 678976 h 3311526"/>
              <a:gd name="connsiteX12383" fmla="*/ 12068170 w 12191989"/>
              <a:gd name="connsiteY12383" fmla="*/ 678976 h 3311526"/>
              <a:gd name="connsiteX12384" fmla="*/ 12064995 w 12191989"/>
              <a:gd name="connsiteY12384" fmla="*/ 680563 h 3311526"/>
              <a:gd name="connsiteX12385" fmla="*/ 12061424 w 12191989"/>
              <a:gd name="connsiteY12385" fmla="*/ 682547 h 3311526"/>
              <a:gd name="connsiteX12386" fmla="*/ 12058645 w 12191989"/>
              <a:gd name="connsiteY12386" fmla="*/ 685722 h 3311526"/>
              <a:gd name="connsiteX12387" fmla="*/ 12051899 w 12191989"/>
              <a:gd name="connsiteY12387" fmla="*/ 692865 h 3311526"/>
              <a:gd name="connsiteX12388" fmla="*/ 12044755 w 12191989"/>
              <a:gd name="connsiteY12388" fmla="*/ 700404 h 3311526"/>
              <a:gd name="connsiteX12389" fmla="*/ 12041184 w 12191989"/>
              <a:gd name="connsiteY12389" fmla="*/ 703976 h 3311526"/>
              <a:gd name="connsiteX12390" fmla="*/ 12037612 w 12191989"/>
              <a:gd name="connsiteY12390" fmla="*/ 706357 h 3311526"/>
              <a:gd name="connsiteX12391" fmla="*/ 12033643 w 12191989"/>
              <a:gd name="connsiteY12391" fmla="*/ 707944 h 3311526"/>
              <a:gd name="connsiteX12392" fmla="*/ 12031659 w 12191989"/>
              <a:gd name="connsiteY12392" fmla="*/ 708341 h 3311526"/>
              <a:gd name="connsiteX12393" fmla="*/ 12029675 w 12191989"/>
              <a:gd name="connsiteY12393" fmla="*/ 708341 h 3311526"/>
              <a:gd name="connsiteX12394" fmla="*/ 12027293 w 12191989"/>
              <a:gd name="connsiteY12394" fmla="*/ 708341 h 3311526"/>
              <a:gd name="connsiteX12395" fmla="*/ 12024912 w 12191989"/>
              <a:gd name="connsiteY12395" fmla="*/ 707944 h 3311526"/>
              <a:gd name="connsiteX12396" fmla="*/ 12022531 w 12191989"/>
              <a:gd name="connsiteY12396" fmla="*/ 707150 h 3311526"/>
              <a:gd name="connsiteX12397" fmla="*/ 12020150 w 12191989"/>
              <a:gd name="connsiteY12397" fmla="*/ 705563 h 3311526"/>
              <a:gd name="connsiteX12398" fmla="*/ 12018959 w 12191989"/>
              <a:gd name="connsiteY12398" fmla="*/ 716277 h 3311526"/>
              <a:gd name="connsiteX12399" fmla="*/ 12016975 w 12191989"/>
              <a:gd name="connsiteY12399" fmla="*/ 725801 h 3311526"/>
              <a:gd name="connsiteX12400" fmla="*/ 12014991 w 12191989"/>
              <a:gd name="connsiteY12400" fmla="*/ 734928 h 3311526"/>
              <a:gd name="connsiteX12401" fmla="*/ 12011816 w 12191989"/>
              <a:gd name="connsiteY12401" fmla="*/ 742468 h 3311526"/>
              <a:gd name="connsiteX12402" fmla="*/ 12009038 w 12191989"/>
              <a:gd name="connsiteY12402" fmla="*/ 749611 h 3311526"/>
              <a:gd name="connsiteX12403" fmla="*/ 12005466 w 12191989"/>
              <a:gd name="connsiteY12403" fmla="*/ 755960 h 3311526"/>
              <a:gd name="connsiteX12404" fmla="*/ 12001101 w 12191989"/>
              <a:gd name="connsiteY12404" fmla="*/ 761913 h 3311526"/>
              <a:gd name="connsiteX12405" fmla="*/ 11997132 w 12191989"/>
              <a:gd name="connsiteY12405" fmla="*/ 766278 h 3311526"/>
              <a:gd name="connsiteX12406" fmla="*/ 11992766 w 12191989"/>
              <a:gd name="connsiteY12406" fmla="*/ 771040 h 3311526"/>
              <a:gd name="connsiteX12407" fmla="*/ 11987607 w 12191989"/>
              <a:gd name="connsiteY12407" fmla="*/ 774611 h 3311526"/>
              <a:gd name="connsiteX12408" fmla="*/ 11982448 w 12191989"/>
              <a:gd name="connsiteY12408" fmla="*/ 777389 h 3311526"/>
              <a:gd name="connsiteX12409" fmla="*/ 11977289 w 12191989"/>
              <a:gd name="connsiteY12409" fmla="*/ 780563 h 3311526"/>
              <a:gd name="connsiteX12410" fmla="*/ 11971733 w 12191989"/>
              <a:gd name="connsiteY12410" fmla="*/ 782548 h 3311526"/>
              <a:gd name="connsiteX12411" fmla="*/ 11966177 w 12191989"/>
              <a:gd name="connsiteY12411" fmla="*/ 784532 h 3311526"/>
              <a:gd name="connsiteX12412" fmla="*/ 11954668 w 12191989"/>
              <a:gd name="connsiteY12412" fmla="*/ 787706 h 3311526"/>
              <a:gd name="connsiteX12413" fmla="*/ 11942365 w 12191989"/>
              <a:gd name="connsiteY12413" fmla="*/ 790087 h 3311526"/>
              <a:gd name="connsiteX12414" fmla="*/ 11930856 w 12191989"/>
              <a:gd name="connsiteY12414" fmla="*/ 792071 h 3311526"/>
              <a:gd name="connsiteX12415" fmla="*/ 11918950 w 12191989"/>
              <a:gd name="connsiteY12415" fmla="*/ 794056 h 3311526"/>
              <a:gd name="connsiteX12416" fmla="*/ 11907441 w 12191989"/>
              <a:gd name="connsiteY12416" fmla="*/ 796833 h 3311526"/>
              <a:gd name="connsiteX12417" fmla="*/ 11902282 w 12191989"/>
              <a:gd name="connsiteY12417" fmla="*/ 798421 h 3311526"/>
              <a:gd name="connsiteX12418" fmla="*/ 11897123 w 12191989"/>
              <a:gd name="connsiteY12418" fmla="*/ 800405 h 3311526"/>
              <a:gd name="connsiteX12419" fmla="*/ 11891964 w 12191989"/>
              <a:gd name="connsiteY12419" fmla="*/ 802786 h 3311526"/>
              <a:gd name="connsiteX12420" fmla="*/ 11887598 w 12191989"/>
              <a:gd name="connsiteY12420" fmla="*/ 805167 h 3311526"/>
              <a:gd name="connsiteX12421" fmla="*/ 11883630 w 12191989"/>
              <a:gd name="connsiteY12421" fmla="*/ 808341 h 3311526"/>
              <a:gd name="connsiteX12422" fmla="*/ 11879661 w 12191989"/>
              <a:gd name="connsiteY12422" fmla="*/ 812310 h 3311526"/>
              <a:gd name="connsiteX12423" fmla="*/ 11876089 w 12191989"/>
              <a:gd name="connsiteY12423" fmla="*/ 816675 h 3311526"/>
              <a:gd name="connsiteX12424" fmla="*/ 11872914 w 12191989"/>
              <a:gd name="connsiteY12424" fmla="*/ 821437 h 3311526"/>
              <a:gd name="connsiteX12425" fmla="*/ 11868152 w 12191989"/>
              <a:gd name="connsiteY12425" fmla="*/ 817072 h 3311526"/>
              <a:gd name="connsiteX12426" fmla="*/ 11864183 w 12191989"/>
              <a:gd name="connsiteY12426" fmla="*/ 813500 h 3311526"/>
              <a:gd name="connsiteX12427" fmla="*/ 11859818 w 12191989"/>
              <a:gd name="connsiteY12427" fmla="*/ 810325 h 3311526"/>
              <a:gd name="connsiteX12428" fmla="*/ 11855055 w 12191989"/>
              <a:gd name="connsiteY12428" fmla="*/ 807944 h 3311526"/>
              <a:gd name="connsiteX12429" fmla="*/ 11850690 w 12191989"/>
              <a:gd name="connsiteY12429" fmla="*/ 805167 h 3311526"/>
              <a:gd name="connsiteX12430" fmla="*/ 11845928 w 12191989"/>
              <a:gd name="connsiteY12430" fmla="*/ 803976 h 3311526"/>
              <a:gd name="connsiteX12431" fmla="*/ 11841562 w 12191989"/>
              <a:gd name="connsiteY12431" fmla="*/ 802786 h 3311526"/>
              <a:gd name="connsiteX12432" fmla="*/ 11836800 w 12191989"/>
              <a:gd name="connsiteY12432" fmla="*/ 801992 h 3311526"/>
              <a:gd name="connsiteX12433" fmla="*/ 11831641 w 12191989"/>
              <a:gd name="connsiteY12433" fmla="*/ 801198 h 3311526"/>
              <a:gd name="connsiteX12434" fmla="*/ 11827275 w 12191989"/>
              <a:gd name="connsiteY12434" fmla="*/ 801198 h 3311526"/>
              <a:gd name="connsiteX12435" fmla="*/ 11822513 w 12191989"/>
              <a:gd name="connsiteY12435" fmla="*/ 801992 h 3311526"/>
              <a:gd name="connsiteX12436" fmla="*/ 11817750 w 12191989"/>
              <a:gd name="connsiteY12436" fmla="*/ 802389 h 3311526"/>
              <a:gd name="connsiteX12437" fmla="*/ 11808623 w 12191989"/>
              <a:gd name="connsiteY12437" fmla="*/ 804373 h 3311526"/>
              <a:gd name="connsiteX12438" fmla="*/ 11798701 w 12191989"/>
              <a:gd name="connsiteY12438" fmla="*/ 807548 h 3311526"/>
              <a:gd name="connsiteX12439" fmla="*/ 11789573 w 12191989"/>
              <a:gd name="connsiteY12439" fmla="*/ 811516 h 3311526"/>
              <a:gd name="connsiteX12440" fmla="*/ 11781239 w 12191989"/>
              <a:gd name="connsiteY12440" fmla="*/ 816675 h 3311526"/>
              <a:gd name="connsiteX12441" fmla="*/ 11772508 w 12191989"/>
              <a:gd name="connsiteY12441" fmla="*/ 821437 h 3311526"/>
              <a:gd name="connsiteX12442" fmla="*/ 11764968 w 12191989"/>
              <a:gd name="connsiteY12442" fmla="*/ 826992 h 3311526"/>
              <a:gd name="connsiteX12443" fmla="*/ 11757031 w 12191989"/>
              <a:gd name="connsiteY12443" fmla="*/ 832945 h 3311526"/>
              <a:gd name="connsiteX12444" fmla="*/ 11750681 w 12191989"/>
              <a:gd name="connsiteY12444" fmla="*/ 838897 h 3311526"/>
              <a:gd name="connsiteX12445" fmla="*/ 11744331 w 12191989"/>
              <a:gd name="connsiteY12445" fmla="*/ 844453 h 3311526"/>
              <a:gd name="connsiteX12446" fmla="*/ 11738775 w 12191989"/>
              <a:gd name="connsiteY12446" fmla="*/ 849611 h 3311526"/>
              <a:gd name="connsiteX12447" fmla="*/ 11741156 w 12191989"/>
              <a:gd name="connsiteY12447" fmla="*/ 850008 h 3311526"/>
              <a:gd name="connsiteX12448" fmla="*/ 11743537 w 12191989"/>
              <a:gd name="connsiteY12448" fmla="*/ 850008 h 3311526"/>
              <a:gd name="connsiteX12449" fmla="*/ 11746712 w 12191989"/>
              <a:gd name="connsiteY12449" fmla="*/ 849611 h 3311526"/>
              <a:gd name="connsiteX12450" fmla="*/ 11749490 w 12191989"/>
              <a:gd name="connsiteY12450" fmla="*/ 848421 h 3311526"/>
              <a:gd name="connsiteX12451" fmla="*/ 11755840 w 12191989"/>
              <a:gd name="connsiteY12451" fmla="*/ 845246 h 3311526"/>
              <a:gd name="connsiteX12452" fmla="*/ 11762190 w 12191989"/>
              <a:gd name="connsiteY12452" fmla="*/ 842865 h 3311526"/>
              <a:gd name="connsiteX12453" fmla="*/ 11765365 w 12191989"/>
              <a:gd name="connsiteY12453" fmla="*/ 842468 h 3311526"/>
              <a:gd name="connsiteX12454" fmla="*/ 11767746 w 12191989"/>
              <a:gd name="connsiteY12454" fmla="*/ 842468 h 3311526"/>
              <a:gd name="connsiteX12455" fmla="*/ 11770524 w 12191989"/>
              <a:gd name="connsiteY12455" fmla="*/ 843262 h 3311526"/>
              <a:gd name="connsiteX12456" fmla="*/ 11772508 w 12191989"/>
              <a:gd name="connsiteY12456" fmla="*/ 845246 h 3311526"/>
              <a:gd name="connsiteX12457" fmla="*/ 11774493 w 12191989"/>
              <a:gd name="connsiteY12457" fmla="*/ 848421 h 3311526"/>
              <a:gd name="connsiteX12458" fmla="*/ 11775286 w 12191989"/>
              <a:gd name="connsiteY12458" fmla="*/ 853183 h 3311526"/>
              <a:gd name="connsiteX12459" fmla="*/ 11775286 w 12191989"/>
              <a:gd name="connsiteY12459" fmla="*/ 859135 h 3311526"/>
              <a:gd name="connsiteX12460" fmla="*/ 11775286 w 12191989"/>
              <a:gd name="connsiteY12460" fmla="*/ 866675 h 3311526"/>
              <a:gd name="connsiteX12461" fmla="*/ 11769730 w 12191989"/>
              <a:gd name="connsiteY12461" fmla="*/ 869850 h 3311526"/>
              <a:gd name="connsiteX12462" fmla="*/ 11764174 w 12191989"/>
              <a:gd name="connsiteY12462" fmla="*/ 872230 h 3311526"/>
              <a:gd name="connsiteX12463" fmla="*/ 11758618 w 12191989"/>
              <a:gd name="connsiteY12463" fmla="*/ 873818 h 3311526"/>
              <a:gd name="connsiteX12464" fmla="*/ 11753062 w 12191989"/>
              <a:gd name="connsiteY12464" fmla="*/ 875405 h 3311526"/>
              <a:gd name="connsiteX12465" fmla="*/ 11743140 w 12191989"/>
              <a:gd name="connsiteY12465" fmla="*/ 876992 h 3311526"/>
              <a:gd name="connsiteX12466" fmla="*/ 11732822 w 12191989"/>
              <a:gd name="connsiteY12466" fmla="*/ 878580 h 3311526"/>
              <a:gd name="connsiteX12467" fmla="*/ 11728457 w 12191989"/>
              <a:gd name="connsiteY12467" fmla="*/ 879373 h 3311526"/>
              <a:gd name="connsiteX12468" fmla="*/ 11723694 w 12191989"/>
              <a:gd name="connsiteY12468" fmla="*/ 880961 h 3311526"/>
              <a:gd name="connsiteX12469" fmla="*/ 11718535 w 12191989"/>
              <a:gd name="connsiteY12469" fmla="*/ 882945 h 3311526"/>
              <a:gd name="connsiteX12470" fmla="*/ 11714566 w 12191989"/>
              <a:gd name="connsiteY12470" fmla="*/ 885326 h 3311526"/>
              <a:gd name="connsiteX12471" fmla="*/ 11710201 w 12191989"/>
              <a:gd name="connsiteY12471" fmla="*/ 889691 h 3311526"/>
              <a:gd name="connsiteX12472" fmla="*/ 11705439 w 12191989"/>
              <a:gd name="connsiteY12472" fmla="*/ 894056 h 3311526"/>
              <a:gd name="connsiteX12473" fmla="*/ 11701073 w 12191989"/>
              <a:gd name="connsiteY12473" fmla="*/ 900405 h 3311526"/>
              <a:gd name="connsiteX12474" fmla="*/ 11696708 w 12191989"/>
              <a:gd name="connsiteY12474" fmla="*/ 907151 h 3311526"/>
              <a:gd name="connsiteX12475" fmla="*/ 11691945 w 12191989"/>
              <a:gd name="connsiteY12475" fmla="*/ 904770 h 3311526"/>
              <a:gd name="connsiteX12476" fmla="*/ 11685992 w 12191989"/>
              <a:gd name="connsiteY12476" fmla="*/ 903183 h 3311526"/>
              <a:gd name="connsiteX12477" fmla="*/ 11680039 w 12191989"/>
              <a:gd name="connsiteY12477" fmla="*/ 901596 h 3311526"/>
              <a:gd name="connsiteX12478" fmla="*/ 11673690 w 12191989"/>
              <a:gd name="connsiteY12478" fmla="*/ 900405 h 3311526"/>
              <a:gd name="connsiteX12479" fmla="*/ 11667340 w 12191989"/>
              <a:gd name="connsiteY12479" fmla="*/ 899612 h 3311526"/>
              <a:gd name="connsiteX12480" fmla="*/ 11660990 w 12191989"/>
              <a:gd name="connsiteY12480" fmla="*/ 899612 h 3311526"/>
              <a:gd name="connsiteX12481" fmla="*/ 11654243 w 12191989"/>
              <a:gd name="connsiteY12481" fmla="*/ 900405 h 3311526"/>
              <a:gd name="connsiteX12482" fmla="*/ 11648291 w 12191989"/>
              <a:gd name="connsiteY12482" fmla="*/ 901596 h 3311526"/>
              <a:gd name="connsiteX12483" fmla="*/ 11641941 w 12191989"/>
              <a:gd name="connsiteY12483" fmla="*/ 903183 h 3311526"/>
              <a:gd name="connsiteX12484" fmla="*/ 11635988 w 12191989"/>
              <a:gd name="connsiteY12484" fmla="*/ 905961 h 3311526"/>
              <a:gd name="connsiteX12485" fmla="*/ 11630829 w 12191989"/>
              <a:gd name="connsiteY12485" fmla="*/ 909532 h 3311526"/>
              <a:gd name="connsiteX12486" fmla="*/ 11626463 w 12191989"/>
              <a:gd name="connsiteY12486" fmla="*/ 913897 h 3311526"/>
              <a:gd name="connsiteX12487" fmla="*/ 11622098 w 12191989"/>
              <a:gd name="connsiteY12487" fmla="*/ 919056 h 3311526"/>
              <a:gd name="connsiteX12488" fmla="*/ 11618526 w 12191989"/>
              <a:gd name="connsiteY12488" fmla="*/ 925008 h 3311526"/>
              <a:gd name="connsiteX12489" fmla="*/ 11616145 w 12191989"/>
              <a:gd name="connsiteY12489" fmla="*/ 932151 h 3311526"/>
              <a:gd name="connsiteX12490" fmla="*/ 11614557 w 12191989"/>
              <a:gd name="connsiteY12490" fmla="*/ 940088 h 3311526"/>
              <a:gd name="connsiteX12491" fmla="*/ 11611779 w 12191989"/>
              <a:gd name="connsiteY12491" fmla="*/ 939691 h 3311526"/>
              <a:gd name="connsiteX12492" fmla="*/ 11609001 w 12191989"/>
              <a:gd name="connsiteY12492" fmla="*/ 938897 h 3311526"/>
              <a:gd name="connsiteX12493" fmla="*/ 11608208 w 12191989"/>
              <a:gd name="connsiteY12493" fmla="*/ 937707 h 3311526"/>
              <a:gd name="connsiteX12494" fmla="*/ 11607017 w 12191989"/>
              <a:gd name="connsiteY12494" fmla="*/ 936913 h 3311526"/>
              <a:gd name="connsiteX12495" fmla="*/ 11606620 w 12191989"/>
              <a:gd name="connsiteY12495" fmla="*/ 935326 h 3311526"/>
              <a:gd name="connsiteX12496" fmla="*/ 11606620 w 12191989"/>
              <a:gd name="connsiteY12496" fmla="*/ 933342 h 3311526"/>
              <a:gd name="connsiteX12497" fmla="*/ 11607414 w 12191989"/>
              <a:gd name="connsiteY12497" fmla="*/ 928977 h 3311526"/>
              <a:gd name="connsiteX12498" fmla="*/ 11608604 w 12191989"/>
              <a:gd name="connsiteY12498" fmla="*/ 924215 h 3311526"/>
              <a:gd name="connsiteX12499" fmla="*/ 11609001 w 12191989"/>
              <a:gd name="connsiteY12499" fmla="*/ 921040 h 3311526"/>
              <a:gd name="connsiteX12500" fmla="*/ 11609398 w 12191989"/>
              <a:gd name="connsiteY12500" fmla="*/ 918659 h 3311526"/>
              <a:gd name="connsiteX12501" fmla="*/ 11609001 w 12191989"/>
              <a:gd name="connsiteY12501" fmla="*/ 915485 h 3311526"/>
              <a:gd name="connsiteX12502" fmla="*/ 11608208 w 12191989"/>
              <a:gd name="connsiteY12502" fmla="*/ 911913 h 3311526"/>
              <a:gd name="connsiteX12503" fmla="*/ 11607017 w 12191989"/>
              <a:gd name="connsiteY12503" fmla="*/ 908342 h 3311526"/>
              <a:gd name="connsiteX12504" fmla="*/ 11605033 w 12191989"/>
              <a:gd name="connsiteY12504" fmla="*/ 904770 h 3311526"/>
              <a:gd name="connsiteX12505" fmla="*/ 11601064 w 12191989"/>
              <a:gd name="connsiteY12505" fmla="*/ 906754 h 3311526"/>
              <a:gd name="connsiteX12506" fmla="*/ 11597492 w 12191989"/>
              <a:gd name="connsiteY12506" fmla="*/ 909929 h 3311526"/>
              <a:gd name="connsiteX12507" fmla="*/ 11593524 w 12191989"/>
              <a:gd name="connsiteY12507" fmla="*/ 913897 h 3311526"/>
              <a:gd name="connsiteX12508" fmla="*/ 11589952 w 12191989"/>
              <a:gd name="connsiteY12508" fmla="*/ 917866 h 3311526"/>
              <a:gd name="connsiteX12509" fmla="*/ 11582015 w 12191989"/>
              <a:gd name="connsiteY12509" fmla="*/ 927786 h 3311526"/>
              <a:gd name="connsiteX12510" fmla="*/ 11574077 w 12191989"/>
              <a:gd name="connsiteY12510" fmla="*/ 937310 h 3311526"/>
              <a:gd name="connsiteX12511" fmla="*/ 11570506 w 12191989"/>
              <a:gd name="connsiteY12511" fmla="*/ 941278 h 3311526"/>
              <a:gd name="connsiteX12512" fmla="*/ 11566537 w 12191989"/>
              <a:gd name="connsiteY12512" fmla="*/ 944850 h 3311526"/>
              <a:gd name="connsiteX12513" fmla="*/ 11562965 w 12191989"/>
              <a:gd name="connsiteY12513" fmla="*/ 947231 h 3311526"/>
              <a:gd name="connsiteX12514" fmla="*/ 11559394 w 12191989"/>
              <a:gd name="connsiteY12514" fmla="*/ 948818 h 3311526"/>
              <a:gd name="connsiteX12515" fmla="*/ 11557409 w 12191989"/>
              <a:gd name="connsiteY12515" fmla="*/ 949215 h 3311526"/>
              <a:gd name="connsiteX12516" fmla="*/ 11555425 w 12191989"/>
              <a:gd name="connsiteY12516" fmla="*/ 949215 h 3311526"/>
              <a:gd name="connsiteX12517" fmla="*/ 11553837 w 12191989"/>
              <a:gd name="connsiteY12517" fmla="*/ 948818 h 3311526"/>
              <a:gd name="connsiteX12518" fmla="*/ 11551853 w 12191989"/>
              <a:gd name="connsiteY12518" fmla="*/ 948024 h 3311526"/>
              <a:gd name="connsiteX12519" fmla="*/ 11550266 w 12191989"/>
              <a:gd name="connsiteY12519" fmla="*/ 946834 h 3311526"/>
              <a:gd name="connsiteX12520" fmla="*/ 11548281 w 12191989"/>
              <a:gd name="connsiteY12520" fmla="*/ 945247 h 3311526"/>
              <a:gd name="connsiteX12521" fmla="*/ 11546694 w 12191989"/>
              <a:gd name="connsiteY12521" fmla="*/ 942866 h 3311526"/>
              <a:gd name="connsiteX12522" fmla="*/ 11544710 w 12191989"/>
              <a:gd name="connsiteY12522" fmla="*/ 940088 h 3311526"/>
              <a:gd name="connsiteX12523" fmla="*/ 11546297 w 12191989"/>
              <a:gd name="connsiteY12523" fmla="*/ 937310 h 3311526"/>
              <a:gd name="connsiteX12524" fmla="*/ 11548281 w 12191989"/>
              <a:gd name="connsiteY12524" fmla="*/ 934532 h 3311526"/>
              <a:gd name="connsiteX12525" fmla="*/ 11550266 w 12191989"/>
              <a:gd name="connsiteY12525" fmla="*/ 933739 h 3311526"/>
              <a:gd name="connsiteX12526" fmla="*/ 11552647 w 12191989"/>
              <a:gd name="connsiteY12526" fmla="*/ 933342 h 3311526"/>
              <a:gd name="connsiteX12527" fmla="*/ 11554631 w 12191989"/>
              <a:gd name="connsiteY12527" fmla="*/ 932548 h 3311526"/>
              <a:gd name="connsiteX12528" fmla="*/ 11557409 w 12191989"/>
              <a:gd name="connsiteY12528" fmla="*/ 933342 h 3311526"/>
              <a:gd name="connsiteX12529" fmla="*/ 11562568 w 12191989"/>
              <a:gd name="connsiteY12529" fmla="*/ 934532 h 3311526"/>
              <a:gd name="connsiteX12530" fmla="*/ 11566934 w 12191989"/>
              <a:gd name="connsiteY12530" fmla="*/ 935326 h 3311526"/>
              <a:gd name="connsiteX12531" fmla="*/ 11568521 w 12191989"/>
              <a:gd name="connsiteY12531" fmla="*/ 935326 h 3311526"/>
              <a:gd name="connsiteX12532" fmla="*/ 11570109 w 12191989"/>
              <a:gd name="connsiteY12532" fmla="*/ 934532 h 3311526"/>
              <a:gd name="connsiteX12533" fmla="*/ 11570903 w 12191989"/>
              <a:gd name="connsiteY12533" fmla="*/ 933342 h 3311526"/>
              <a:gd name="connsiteX12534" fmla="*/ 11571696 w 12191989"/>
              <a:gd name="connsiteY12534" fmla="*/ 930564 h 3311526"/>
              <a:gd name="connsiteX12535" fmla="*/ 11571696 w 12191989"/>
              <a:gd name="connsiteY12535" fmla="*/ 926993 h 3311526"/>
              <a:gd name="connsiteX12536" fmla="*/ 11570903 w 12191989"/>
              <a:gd name="connsiteY12536" fmla="*/ 922628 h 3311526"/>
              <a:gd name="connsiteX12537" fmla="*/ 11555425 w 12191989"/>
              <a:gd name="connsiteY12537" fmla="*/ 917072 h 3311526"/>
              <a:gd name="connsiteX12538" fmla="*/ 11551059 w 12191989"/>
              <a:gd name="connsiteY12538" fmla="*/ 915881 h 3311526"/>
              <a:gd name="connsiteX12539" fmla="*/ 11547091 w 12191989"/>
              <a:gd name="connsiteY12539" fmla="*/ 915088 h 3311526"/>
              <a:gd name="connsiteX12540" fmla="*/ 11543122 w 12191989"/>
              <a:gd name="connsiteY12540" fmla="*/ 914294 h 3311526"/>
              <a:gd name="connsiteX12541" fmla="*/ 11539550 w 12191989"/>
              <a:gd name="connsiteY12541" fmla="*/ 914294 h 3311526"/>
              <a:gd name="connsiteX12542" fmla="*/ 11536376 w 12191989"/>
              <a:gd name="connsiteY12542" fmla="*/ 915485 h 3311526"/>
              <a:gd name="connsiteX12543" fmla="*/ 11533598 w 12191989"/>
              <a:gd name="connsiteY12543" fmla="*/ 917469 h 3311526"/>
              <a:gd name="connsiteX12544" fmla="*/ 11530820 w 12191989"/>
              <a:gd name="connsiteY12544" fmla="*/ 919850 h 3311526"/>
              <a:gd name="connsiteX12545" fmla="*/ 11528835 w 12191989"/>
              <a:gd name="connsiteY12545" fmla="*/ 923421 h 3311526"/>
              <a:gd name="connsiteX12546" fmla="*/ 11528041 w 12191989"/>
              <a:gd name="connsiteY12546" fmla="*/ 928580 h 3311526"/>
              <a:gd name="connsiteX12547" fmla="*/ 11528041 w 12191989"/>
              <a:gd name="connsiteY12547" fmla="*/ 935326 h 3311526"/>
              <a:gd name="connsiteX12548" fmla="*/ 11528438 w 12191989"/>
              <a:gd name="connsiteY12548" fmla="*/ 943263 h 3311526"/>
              <a:gd name="connsiteX12549" fmla="*/ 11529232 w 12191989"/>
              <a:gd name="connsiteY12549" fmla="*/ 952390 h 3311526"/>
              <a:gd name="connsiteX12550" fmla="*/ 11521295 w 12191989"/>
              <a:gd name="connsiteY12550" fmla="*/ 948421 h 3311526"/>
              <a:gd name="connsiteX12551" fmla="*/ 11512564 w 12191989"/>
              <a:gd name="connsiteY12551" fmla="*/ 945247 h 3311526"/>
              <a:gd name="connsiteX12552" fmla="*/ 11504627 w 12191989"/>
              <a:gd name="connsiteY12552" fmla="*/ 942866 h 3311526"/>
              <a:gd name="connsiteX12553" fmla="*/ 11495896 w 12191989"/>
              <a:gd name="connsiteY12553" fmla="*/ 941278 h 3311526"/>
              <a:gd name="connsiteX12554" fmla="*/ 11487165 w 12191989"/>
              <a:gd name="connsiteY12554" fmla="*/ 940088 h 3311526"/>
              <a:gd name="connsiteX12555" fmla="*/ 11479227 w 12191989"/>
              <a:gd name="connsiteY12555" fmla="*/ 940088 h 3311526"/>
              <a:gd name="connsiteX12556" fmla="*/ 11470497 w 12191989"/>
              <a:gd name="connsiteY12556" fmla="*/ 940882 h 3311526"/>
              <a:gd name="connsiteX12557" fmla="*/ 11461766 w 12191989"/>
              <a:gd name="connsiteY12557" fmla="*/ 941675 h 3311526"/>
              <a:gd name="connsiteX12558" fmla="*/ 11453431 w 12191989"/>
              <a:gd name="connsiteY12558" fmla="*/ 942866 h 3311526"/>
              <a:gd name="connsiteX12559" fmla="*/ 11444701 w 12191989"/>
              <a:gd name="connsiteY12559" fmla="*/ 944850 h 3311526"/>
              <a:gd name="connsiteX12560" fmla="*/ 11427635 w 12191989"/>
              <a:gd name="connsiteY12560" fmla="*/ 949215 h 3311526"/>
              <a:gd name="connsiteX12561" fmla="*/ 11393109 w 12191989"/>
              <a:gd name="connsiteY12561" fmla="*/ 959532 h 3311526"/>
              <a:gd name="connsiteX12562" fmla="*/ 11390727 w 12191989"/>
              <a:gd name="connsiteY12562" fmla="*/ 970247 h 3311526"/>
              <a:gd name="connsiteX12563" fmla="*/ 11387949 w 12191989"/>
              <a:gd name="connsiteY12563" fmla="*/ 980961 h 3311526"/>
              <a:gd name="connsiteX12564" fmla="*/ 11384378 w 12191989"/>
              <a:gd name="connsiteY12564" fmla="*/ 990882 h 3311526"/>
              <a:gd name="connsiteX12565" fmla="*/ 11380409 w 12191989"/>
              <a:gd name="connsiteY12565" fmla="*/ 1000802 h 3311526"/>
              <a:gd name="connsiteX12566" fmla="*/ 11375250 w 12191989"/>
              <a:gd name="connsiteY12566" fmla="*/ 1010326 h 3311526"/>
              <a:gd name="connsiteX12567" fmla="*/ 11370091 w 12191989"/>
              <a:gd name="connsiteY12567" fmla="*/ 1019453 h 3311526"/>
              <a:gd name="connsiteX12568" fmla="*/ 11364534 w 12191989"/>
              <a:gd name="connsiteY12568" fmla="*/ 1028183 h 3311526"/>
              <a:gd name="connsiteX12569" fmla="*/ 11358582 w 12191989"/>
              <a:gd name="connsiteY12569" fmla="*/ 1036120 h 3311526"/>
              <a:gd name="connsiteX12570" fmla="*/ 11352232 w 12191989"/>
              <a:gd name="connsiteY12570" fmla="*/ 1043660 h 3311526"/>
              <a:gd name="connsiteX12571" fmla="*/ 11345882 w 12191989"/>
              <a:gd name="connsiteY12571" fmla="*/ 1050406 h 3311526"/>
              <a:gd name="connsiteX12572" fmla="*/ 11339135 w 12191989"/>
              <a:gd name="connsiteY12572" fmla="*/ 1056358 h 3311526"/>
              <a:gd name="connsiteX12573" fmla="*/ 11333182 w 12191989"/>
              <a:gd name="connsiteY12573" fmla="*/ 1061914 h 3311526"/>
              <a:gd name="connsiteX12574" fmla="*/ 11326436 w 12191989"/>
              <a:gd name="connsiteY12574" fmla="*/ 1066676 h 3311526"/>
              <a:gd name="connsiteX12575" fmla="*/ 11320483 w 12191989"/>
              <a:gd name="connsiteY12575" fmla="*/ 1070644 h 3311526"/>
              <a:gd name="connsiteX12576" fmla="*/ 11314133 w 12191989"/>
              <a:gd name="connsiteY12576" fmla="*/ 1073025 h 3311526"/>
              <a:gd name="connsiteX12577" fmla="*/ 11308577 w 12191989"/>
              <a:gd name="connsiteY12577" fmla="*/ 1075009 h 3311526"/>
              <a:gd name="connsiteX12578" fmla="*/ 11310958 w 12191989"/>
              <a:gd name="connsiteY12578" fmla="*/ 1096041 h 3311526"/>
              <a:gd name="connsiteX12579" fmla="*/ 11312942 w 12191989"/>
              <a:gd name="connsiteY12579" fmla="*/ 1116676 h 3311526"/>
              <a:gd name="connsiteX12580" fmla="*/ 11315720 w 12191989"/>
              <a:gd name="connsiteY12580" fmla="*/ 1137708 h 3311526"/>
              <a:gd name="connsiteX12581" fmla="*/ 11317705 w 12191989"/>
              <a:gd name="connsiteY12581" fmla="*/ 1148422 h 3311526"/>
              <a:gd name="connsiteX12582" fmla="*/ 11320483 w 12191989"/>
              <a:gd name="connsiteY12582" fmla="*/ 1158740 h 3311526"/>
              <a:gd name="connsiteX12583" fmla="*/ 11323261 w 12191989"/>
              <a:gd name="connsiteY12583" fmla="*/ 1157946 h 3311526"/>
              <a:gd name="connsiteX12584" fmla="*/ 11326039 w 12191989"/>
              <a:gd name="connsiteY12584" fmla="*/ 1156359 h 3311526"/>
              <a:gd name="connsiteX12585" fmla="*/ 11329214 w 12191989"/>
              <a:gd name="connsiteY12585" fmla="*/ 1154771 h 3311526"/>
              <a:gd name="connsiteX12586" fmla="*/ 11331595 w 12191989"/>
              <a:gd name="connsiteY12586" fmla="*/ 1151597 h 3311526"/>
              <a:gd name="connsiteX12587" fmla="*/ 11334770 w 12191989"/>
              <a:gd name="connsiteY12587" fmla="*/ 1148819 h 3311526"/>
              <a:gd name="connsiteX12588" fmla="*/ 11337548 w 12191989"/>
              <a:gd name="connsiteY12588" fmla="*/ 1144851 h 3311526"/>
              <a:gd name="connsiteX12589" fmla="*/ 11340723 w 12191989"/>
              <a:gd name="connsiteY12589" fmla="*/ 1139692 h 3311526"/>
              <a:gd name="connsiteX12590" fmla="*/ 11343104 w 12191989"/>
              <a:gd name="connsiteY12590" fmla="*/ 1133343 h 3311526"/>
              <a:gd name="connsiteX12591" fmla="*/ 11340723 w 12191989"/>
              <a:gd name="connsiteY12591" fmla="*/ 1126597 h 3311526"/>
              <a:gd name="connsiteX12592" fmla="*/ 11338738 w 12191989"/>
              <a:gd name="connsiteY12592" fmla="*/ 1119454 h 3311526"/>
              <a:gd name="connsiteX12593" fmla="*/ 11337548 w 12191989"/>
              <a:gd name="connsiteY12593" fmla="*/ 1112311 h 3311526"/>
              <a:gd name="connsiteX12594" fmla="*/ 11337548 w 12191989"/>
              <a:gd name="connsiteY12594" fmla="*/ 1105168 h 3311526"/>
              <a:gd name="connsiteX12595" fmla="*/ 11338342 w 12191989"/>
              <a:gd name="connsiteY12595" fmla="*/ 1098422 h 3311526"/>
              <a:gd name="connsiteX12596" fmla="*/ 11339532 w 12191989"/>
              <a:gd name="connsiteY12596" fmla="*/ 1092073 h 3311526"/>
              <a:gd name="connsiteX12597" fmla="*/ 11342310 w 12191989"/>
              <a:gd name="connsiteY12597" fmla="*/ 1085327 h 3311526"/>
              <a:gd name="connsiteX12598" fmla="*/ 11345088 w 12191989"/>
              <a:gd name="connsiteY12598" fmla="*/ 1078581 h 3311526"/>
              <a:gd name="connsiteX12599" fmla="*/ 11354216 w 12191989"/>
              <a:gd name="connsiteY12599" fmla="*/ 1081755 h 3311526"/>
              <a:gd name="connsiteX12600" fmla="*/ 11363344 w 12191989"/>
              <a:gd name="connsiteY12600" fmla="*/ 1084136 h 3311526"/>
              <a:gd name="connsiteX12601" fmla="*/ 11372472 w 12191989"/>
              <a:gd name="connsiteY12601" fmla="*/ 1085723 h 3311526"/>
              <a:gd name="connsiteX12602" fmla="*/ 11377234 w 12191989"/>
              <a:gd name="connsiteY12602" fmla="*/ 1086517 h 3311526"/>
              <a:gd name="connsiteX12603" fmla="*/ 11381600 w 12191989"/>
              <a:gd name="connsiteY12603" fmla="*/ 1086914 h 3311526"/>
              <a:gd name="connsiteX12604" fmla="*/ 11386362 w 12191989"/>
              <a:gd name="connsiteY12604" fmla="*/ 1086914 h 3311526"/>
              <a:gd name="connsiteX12605" fmla="*/ 11390727 w 12191989"/>
              <a:gd name="connsiteY12605" fmla="*/ 1086517 h 3311526"/>
              <a:gd name="connsiteX12606" fmla="*/ 11395490 w 12191989"/>
              <a:gd name="connsiteY12606" fmla="*/ 1085327 h 3311526"/>
              <a:gd name="connsiteX12607" fmla="*/ 11399855 w 12191989"/>
              <a:gd name="connsiteY12607" fmla="*/ 1083739 h 3311526"/>
              <a:gd name="connsiteX12608" fmla="*/ 11405014 w 12191989"/>
              <a:gd name="connsiteY12608" fmla="*/ 1081755 h 3311526"/>
              <a:gd name="connsiteX12609" fmla="*/ 11409777 w 12191989"/>
              <a:gd name="connsiteY12609" fmla="*/ 1079374 h 3311526"/>
              <a:gd name="connsiteX12610" fmla="*/ 11414142 w 12191989"/>
              <a:gd name="connsiteY12610" fmla="*/ 1076200 h 3311526"/>
              <a:gd name="connsiteX12611" fmla="*/ 11418905 w 12191989"/>
              <a:gd name="connsiteY12611" fmla="*/ 1072231 h 3311526"/>
              <a:gd name="connsiteX12612" fmla="*/ 11421286 w 12191989"/>
              <a:gd name="connsiteY12612" fmla="*/ 1076596 h 3311526"/>
              <a:gd name="connsiteX12613" fmla="*/ 11422873 w 12191989"/>
              <a:gd name="connsiteY12613" fmla="*/ 1081358 h 3311526"/>
              <a:gd name="connsiteX12614" fmla="*/ 11424064 w 12191989"/>
              <a:gd name="connsiteY12614" fmla="*/ 1085327 h 3311526"/>
              <a:gd name="connsiteX12615" fmla="*/ 11424461 w 12191989"/>
              <a:gd name="connsiteY12615" fmla="*/ 1090089 h 3311526"/>
              <a:gd name="connsiteX12616" fmla="*/ 11424857 w 12191989"/>
              <a:gd name="connsiteY12616" fmla="*/ 1094057 h 3311526"/>
              <a:gd name="connsiteX12617" fmla="*/ 11425254 w 12191989"/>
              <a:gd name="connsiteY12617" fmla="*/ 1098422 h 3311526"/>
              <a:gd name="connsiteX12618" fmla="*/ 11426842 w 12191989"/>
              <a:gd name="connsiteY12618" fmla="*/ 1103184 h 3311526"/>
              <a:gd name="connsiteX12619" fmla="*/ 11428826 w 12191989"/>
              <a:gd name="connsiteY12619" fmla="*/ 1107549 h 3311526"/>
              <a:gd name="connsiteX12620" fmla="*/ 11430414 w 12191989"/>
              <a:gd name="connsiteY12620" fmla="*/ 1101200 h 3311526"/>
              <a:gd name="connsiteX12621" fmla="*/ 11431604 w 12191989"/>
              <a:gd name="connsiteY12621" fmla="*/ 1096438 h 3311526"/>
              <a:gd name="connsiteX12622" fmla="*/ 11433192 w 12191989"/>
              <a:gd name="connsiteY12622" fmla="*/ 1092866 h 3311526"/>
              <a:gd name="connsiteX12623" fmla="*/ 11434382 w 12191989"/>
              <a:gd name="connsiteY12623" fmla="*/ 1090485 h 3311526"/>
              <a:gd name="connsiteX12624" fmla="*/ 11435970 w 12191989"/>
              <a:gd name="connsiteY12624" fmla="*/ 1088501 h 3311526"/>
              <a:gd name="connsiteX12625" fmla="*/ 11437557 w 12191989"/>
              <a:gd name="connsiteY12625" fmla="*/ 1087708 h 3311526"/>
              <a:gd name="connsiteX12626" fmla="*/ 11439541 w 12191989"/>
              <a:gd name="connsiteY12626" fmla="*/ 1087311 h 3311526"/>
              <a:gd name="connsiteX12627" fmla="*/ 11441129 w 12191989"/>
              <a:gd name="connsiteY12627" fmla="*/ 1087311 h 3311526"/>
              <a:gd name="connsiteX12628" fmla="*/ 11444701 w 12191989"/>
              <a:gd name="connsiteY12628" fmla="*/ 1088501 h 3311526"/>
              <a:gd name="connsiteX12629" fmla="*/ 11446685 w 12191989"/>
              <a:gd name="connsiteY12629" fmla="*/ 1088501 h 3311526"/>
              <a:gd name="connsiteX12630" fmla="*/ 11449066 w 12191989"/>
              <a:gd name="connsiteY12630" fmla="*/ 1088501 h 3311526"/>
              <a:gd name="connsiteX12631" fmla="*/ 11451447 w 12191989"/>
              <a:gd name="connsiteY12631" fmla="*/ 1088501 h 3311526"/>
              <a:gd name="connsiteX12632" fmla="*/ 11453828 w 12191989"/>
              <a:gd name="connsiteY12632" fmla="*/ 1087311 h 3311526"/>
              <a:gd name="connsiteX12633" fmla="*/ 11456210 w 12191989"/>
              <a:gd name="connsiteY12633" fmla="*/ 1085327 h 3311526"/>
              <a:gd name="connsiteX12634" fmla="*/ 11459384 w 12191989"/>
              <a:gd name="connsiteY12634" fmla="*/ 1082946 h 3311526"/>
              <a:gd name="connsiteX12635" fmla="*/ 11457400 w 12191989"/>
              <a:gd name="connsiteY12635" fmla="*/ 1077787 h 3311526"/>
              <a:gd name="connsiteX12636" fmla="*/ 11455416 w 12191989"/>
              <a:gd name="connsiteY12636" fmla="*/ 1072231 h 3311526"/>
              <a:gd name="connsiteX12637" fmla="*/ 11455019 w 12191989"/>
              <a:gd name="connsiteY12637" fmla="*/ 1069454 h 3311526"/>
              <a:gd name="connsiteX12638" fmla="*/ 11455019 w 12191989"/>
              <a:gd name="connsiteY12638" fmla="*/ 1067073 h 3311526"/>
              <a:gd name="connsiteX12639" fmla="*/ 11455019 w 12191989"/>
              <a:gd name="connsiteY12639" fmla="*/ 1064692 h 3311526"/>
              <a:gd name="connsiteX12640" fmla="*/ 11455813 w 12191989"/>
              <a:gd name="connsiteY12640" fmla="*/ 1061914 h 3311526"/>
              <a:gd name="connsiteX12641" fmla="*/ 11460575 w 12191989"/>
              <a:gd name="connsiteY12641" fmla="*/ 1071041 h 3311526"/>
              <a:gd name="connsiteX12642" fmla="*/ 11464940 w 12191989"/>
              <a:gd name="connsiteY12642" fmla="*/ 1077787 h 3311526"/>
              <a:gd name="connsiteX12643" fmla="*/ 11466925 w 12191989"/>
              <a:gd name="connsiteY12643" fmla="*/ 1080168 h 3311526"/>
              <a:gd name="connsiteX12644" fmla="*/ 11468909 w 12191989"/>
              <a:gd name="connsiteY12644" fmla="*/ 1082152 h 3311526"/>
              <a:gd name="connsiteX12645" fmla="*/ 11471687 w 12191989"/>
              <a:gd name="connsiteY12645" fmla="*/ 1083739 h 3311526"/>
              <a:gd name="connsiteX12646" fmla="*/ 11473671 w 12191989"/>
              <a:gd name="connsiteY12646" fmla="*/ 1084136 h 3311526"/>
              <a:gd name="connsiteX12647" fmla="*/ 11467719 w 12191989"/>
              <a:gd name="connsiteY12647" fmla="*/ 1092073 h 3311526"/>
              <a:gd name="connsiteX12648" fmla="*/ 11460575 w 12191989"/>
              <a:gd name="connsiteY12648" fmla="*/ 1100406 h 3311526"/>
              <a:gd name="connsiteX12649" fmla="*/ 11451844 w 12191989"/>
              <a:gd name="connsiteY12649" fmla="*/ 1109533 h 3311526"/>
              <a:gd name="connsiteX12650" fmla="*/ 11443510 w 12191989"/>
              <a:gd name="connsiteY12650" fmla="*/ 1119851 h 3311526"/>
              <a:gd name="connsiteX12651" fmla="*/ 11439938 w 12191989"/>
              <a:gd name="connsiteY12651" fmla="*/ 1125406 h 3311526"/>
              <a:gd name="connsiteX12652" fmla="*/ 11437160 w 12191989"/>
              <a:gd name="connsiteY12652" fmla="*/ 1130962 h 3311526"/>
              <a:gd name="connsiteX12653" fmla="*/ 11433985 w 12191989"/>
              <a:gd name="connsiteY12653" fmla="*/ 1136517 h 3311526"/>
              <a:gd name="connsiteX12654" fmla="*/ 11432001 w 12191989"/>
              <a:gd name="connsiteY12654" fmla="*/ 1142470 h 3311526"/>
              <a:gd name="connsiteX12655" fmla="*/ 11430017 w 12191989"/>
              <a:gd name="connsiteY12655" fmla="*/ 1148819 h 3311526"/>
              <a:gd name="connsiteX12656" fmla="*/ 11429620 w 12191989"/>
              <a:gd name="connsiteY12656" fmla="*/ 1155168 h 3311526"/>
              <a:gd name="connsiteX12657" fmla="*/ 11429620 w 12191989"/>
              <a:gd name="connsiteY12657" fmla="*/ 1162311 h 3311526"/>
              <a:gd name="connsiteX12658" fmla="*/ 11430414 w 12191989"/>
              <a:gd name="connsiteY12658" fmla="*/ 1169454 h 3311526"/>
              <a:gd name="connsiteX12659" fmla="*/ 11436763 w 12191989"/>
              <a:gd name="connsiteY12659" fmla="*/ 1167073 h 3311526"/>
              <a:gd name="connsiteX12660" fmla="*/ 11442716 w 12191989"/>
              <a:gd name="connsiteY12660" fmla="*/ 1163898 h 3311526"/>
              <a:gd name="connsiteX12661" fmla="*/ 11448272 w 12191989"/>
              <a:gd name="connsiteY12661" fmla="*/ 1159930 h 3311526"/>
              <a:gd name="connsiteX12662" fmla="*/ 11453431 w 12191989"/>
              <a:gd name="connsiteY12662" fmla="*/ 1155168 h 3311526"/>
              <a:gd name="connsiteX12663" fmla="*/ 11462956 w 12191989"/>
              <a:gd name="connsiteY12663" fmla="*/ 1146041 h 3311526"/>
              <a:gd name="connsiteX12664" fmla="*/ 11472084 w 12191989"/>
              <a:gd name="connsiteY12664" fmla="*/ 1136914 h 3311526"/>
              <a:gd name="connsiteX12665" fmla="*/ 11476846 w 12191989"/>
              <a:gd name="connsiteY12665" fmla="*/ 1132946 h 3311526"/>
              <a:gd name="connsiteX12666" fmla="*/ 11480815 w 12191989"/>
              <a:gd name="connsiteY12666" fmla="*/ 1129374 h 3311526"/>
              <a:gd name="connsiteX12667" fmla="*/ 11485180 w 12191989"/>
              <a:gd name="connsiteY12667" fmla="*/ 1126993 h 3311526"/>
              <a:gd name="connsiteX12668" fmla="*/ 11489943 w 12191989"/>
              <a:gd name="connsiteY12668" fmla="*/ 1125009 h 3311526"/>
              <a:gd name="connsiteX12669" fmla="*/ 11494308 w 12191989"/>
              <a:gd name="connsiteY12669" fmla="*/ 1123819 h 3311526"/>
              <a:gd name="connsiteX12670" fmla="*/ 11497086 w 12191989"/>
              <a:gd name="connsiteY12670" fmla="*/ 1123819 h 3311526"/>
              <a:gd name="connsiteX12671" fmla="*/ 11499071 w 12191989"/>
              <a:gd name="connsiteY12671" fmla="*/ 1124216 h 3311526"/>
              <a:gd name="connsiteX12672" fmla="*/ 11501452 w 12191989"/>
              <a:gd name="connsiteY12672" fmla="*/ 1125009 h 3311526"/>
              <a:gd name="connsiteX12673" fmla="*/ 11504230 w 12191989"/>
              <a:gd name="connsiteY12673" fmla="*/ 1125803 h 3311526"/>
              <a:gd name="connsiteX12674" fmla="*/ 11506611 w 12191989"/>
              <a:gd name="connsiteY12674" fmla="*/ 1127390 h 3311526"/>
              <a:gd name="connsiteX12675" fmla="*/ 11508992 w 12191989"/>
              <a:gd name="connsiteY12675" fmla="*/ 1128978 h 3311526"/>
              <a:gd name="connsiteX12676" fmla="*/ 11510580 w 12191989"/>
              <a:gd name="connsiteY12676" fmla="*/ 1132549 h 3311526"/>
              <a:gd name="connsiteX12677" fmla="*/ 11511770 w 12191989"/>
              <a:gd name="connsiteY12677" fmla="*/ 1135724 h 3311526"/>
              <a:gd name="connsiteX12678" fmla="*/ 11512167 w 12191989"/>
              <a:gd name="connsiteY12678" fmla="*/ 1138501 h 3311526"/>
              <a:gd name="connsiteX12679" fmla="*/ 11511770 w 12191989"/>
              <a:gd name="connsiteY12679" fmla="*/ 1141279 h 3311526"/>
              <a:gd name="connsiteX12680" fmla="*/ 11510580 w 12191989"/>
              <a:gd name="connsiteY12680" fmla="*/ 1147232 h 3311526"/>
              <a:gd name="connsiteX12681" fmla="*/ 11508595 w 12191989"/>
              <a:gd name="connsiteY12681" fmla="*/ 1153184 h 3311526"/>
              <a:gd name="connsiteX12682" fmla="*/ 11507008 w 12191989"/>
              <a:gd name="connsiteY12682" fmla="*/ 1158740 h 3311526"/>
              <a:gd name="connsiteX12683" fmla="*/ 11506611 w 12191989"/>
              <a:gd name="connsiteY12683" fmla="*/ 1161914 h 3311526"/>
              <a:gd name="connsiteX12684" fmla="*/ 11506214 w 12191989"/>
              <a:gd name="connsiteY12684" fmla="*/ 1165089 h 3311526"/>
              <a:gd name="connsiteX12685" fmla="*/ 11506611 w 12191989"/>
              <a:gd name="connsiteY12685" fmla="*/ 1167867 h 3311526"/>
              <a:gd name="connsiteX12686" fmla="*/ 11507802 w 12191989"/>
              <a:gd name="connsiteY12686" fmla="*/ 1171041 h 3311526"/>
              <a:gd name="connsiteX12687" fmla="*/ 11508992 w 12191989"/>
              <a:gd name="connsiteY12687" fmla="*/ 1174216 h 3311526"/>
              <a:gd name="connsiteX12688" fmla="*/ 11510976 w 12191989"/>
              <a:gd name="connsiteY12688" fmla="*/ 1177787 h 3311526"/>
              <a:gd name="connsiteX12689" fmla="*/ 11514548 w 12191989"/>
              <a:gd name="connsiteY12689" fmla="*/ 1178581 h 3311526"/>
              <a:gd name="connsiteX12690" fmla="*/ 11518914 w 12191989"/>
              <a:gd name="connsiteY12690" fmla="*/ 1179375 h 3311526"/>
              <a:gd name="connsiteX12691" fmla="*/ 11522485 w 12191989"/>
              <a:gd name="connsiteY12691" fmla="*/ 1178581 h 3311526"/>
              <a:gd name="connsiteX12692" fmla="*/ 11526057 w 12191989"/>
              <a:gd name="connsiteY12692" fmla="*/ 1178184 h 3311526"/>
              <a:gd name="connsiteX12693" fmla="*/ 11533598 w 12191989"/>
              <a:gd name="connsiteY12693" fmla="*/ 1175803 h 3311526"/>
              <a:gd name="connsiteX12694" fmla="*/ 11541138 w 12191989"/>
              <a:gd name="connsiteY12694" fmla="*/ 1173025 h 3311526"/>
              <a:gd name="connsiteX12695" fmla="*/ 11544710 w 12191989"/>
              <a:gd name="connsiteY12695" fmla="*/ 1172232 h 3311526"/>
              <a:gd name="connsiteX12696" fmla="*/ 11548281 w 12191989"/>
              <a:gd name="connsiteY12696" fmla="*/ 1171041 h 3311526"/>
              <a:gd name="connsiteX12697" fmla="*/ 11552250 w 12191989"/>
              <a:gd name="connsiteY12697" fmla="*/ 1171041 h 3311526"/>
              <a:gd name="connsiteX12698" fmla="*/ 11555822 w 12191989"/>
              <a:gd name="connsiteY12698" fmla="*/ 1171438 h 3311526"/>
              <a:gd name="connsiteX12699" fmla="*/ 11559394 w 12191989"/>
              <a:gd name="connsiteY12699" fmla="*/ 1172629 h 3311526"/>
              <a:gd name="connsiteX12700" fmla="*/ 11562965 w 12191989"/>
              <a:gd name="connsiteY12700" fmla="*/ 1175010 h 3311526"/>
              <a:gd name="connsiteX12701" fmla="*/ 11566537 w 12191989"/>
              <a:gd name="connsiteY12701" fmla="*/ 1178581 h 3311526"/>
              <a:gd name="connsiteX12702" fmla="*/ 11570109 w 12191989"/>
              <a:gd name="connsiteY12702" fmla="*/ 1183343 h 3311526"/>
              <a:gd name="connsiteX12703" fmla="*/ 11562965 w 12191989"/>
              <a:gd name="connsiteY12703" fmla="*/ 1194454 h 3311526"/>
              <a:gd name="connsiteX12704" fmla="*/ 11559790 w 12191989"/>
              <a:gd name="connsiteY12704" fmla="*/ 1200010 h 3311526"/>
              <a:gd name="connsiteX12705" fmla="*/ 11557409 w 12191989"/>
              <a:gd name="connsiteY12705" fmla="*/ 1205962 h 3311526"/>
              <a:gd name="connsiteX12706" fmla="*/ 11555822 w 12191989"/>
              <a:gd name="connsiteY12706" fmla="*/ 1211518 h 3311526"/>
              <a:gd name="connsiteX12707" fmla="*/ 11555425 w 12191989"/>
              <a:gd name="connsiteY12707" fmla="*/ 1217867 h 3311526"/>
              <a:gd name="connsiteX12708" fmla="*/ 11555425 w 12191989"/>
              <a:gd name="connsiteY12708" fmla="*/ 1220645 h 3311526"/>
              <a:gd name="connsiteX12709" fmla="*/ 11555822 w 12191989"/>
              <a:gd name="connsiteY12709" fmla="*/ 1223819 h 3311526"/>
              <a:gd name="connsiteX12710" fmla="*/ 11556219 w 12191989"/>
              <a:gd name="connsiteY12710" fmla="*/ 1226994 h 3311526"/>
              <a:gd name="connsiteX12711" fmla="*/ 11557409 w 12191989"/>
              <a:gd name="connsiteY12711" fmla="*/ 1229772 h 3311526"/>
              <a:gd name="connsiteX12712" fmla="*/ 11560187 w 12191989"/>
              <a:gd name="connsiteY12712" fmla="*/ 1233343 h 3311526"/>
              <a:gd name="connsiteX12713" fmla="*/ 11563362 w 12191989"/>
              <a:gd name="connsiteY12713" fmla="*/ 1235327 h 3311526"/>
              <a:gd name="connsiteX12714" fmla="*/ 11566537 w 12191989"/>
              <a:gd name="connsiteY12714" fmla="*/ 1236121 h 3311526"/>
              <a:gd name="connsiteX12715" fmla="*/ 11568918 w 12191989"/>
              <a:gd name="connsiteY12715" fmla="*/ 1236518 h 3311526"/>
              <a:gd name="connsiteX12716" fmla="*/ 11572093 w 12191989"/>
              <a:gd name="connsiteY12716" fmla="*/ 1236121 h 3311526"/>
              <a:gd name="connsiteX12717" fmla="*/ 11575268 w 12191989"/>
              <a:gd name="connsiteY12717" fmla="*/ 1234930 h 3311526"/>
              <a:gd name="connsiteX12718" fmla="*/ 11581221 w 12191989"/>
              <a:gd name="connsiteY12718" fmla="*/ 1232946 h 3311526"/>
              <a:gd name="connsiteX12719" fmla="*/ 11584396 w 12191989"/>
              <a:gd name="connsiteY12719" fmla="*/ 1232549 h 3311526"/>
              <a:gd name="connsiteX12720" fmla="*/ 11587174 w 12191989"/>
              <a:gd name="connsiteY12720" fmla="*/ 1232549 h 3311526"/>
              <a:gd name="connsiteX12721" fmla="*/ 11590349 w 12191989"/>
              <a:gd name="connsiteY12721" fmla="*/ 1232946 h 3311526"/>
              <a:gd name="connsiteX12722" fmla="*/ 11593524 w 12191989"/>
              <a:gd name="connsiteY12722" fmla="*/ 1234534 h 3311526"/>
              <a:gd name="connsiteX12723" fmla="*/ 11595905 w 12191989"/>
              <a:gd name="connsiteY12723" fmla="*/ 1237311 h 3311526"/>
              <a:gd name="connsiteX12724" fmla="*/ 11599080 w 12191989"/>
              <a:gd name="connsiteY12724" fmla="*/ 1241676 h 3311526"/>
              <a:gd name="connsiteX12725" fmla="*/ 11601858 w 12191989"/>
              <a:gd name="connsiteY12725" fmla="*/ 1247629 h 3311526"/>
              <a:gd name="connsiteX12726" fmla="*/ 11604636 w 12191989"/>
              <a:gd name="connsiteY12726" fmla="*/ 1255169 h 3311526"/>
              <a:gd name="connsiteX12727" fmla="*/ 11606223 w 12191989"/>
              <a:gd name="connsiteY12727" fmla="*/ 1252391 h 3311526"/>
              <a:gd name="connsiteX12728" fmla="*/ 11606620 w 12191989"/>
              <a:gd name="connsiteY12728" fmla="*/ 1248819 h 3311526"/>
              <a:gd name="connsiteX12729" fmla="*/ 11607414 w 12191989"/>
              <a:gd name="connsiteY12729" fmla="*/ 1241676 h 3311526"/>
              <a:gd name="connsiteX12730" fmla="*/ 11608208 w 12191989"/>
              <a:gd name="connsiteY12730" fmla="*/ 1238502 h 3311526"/>
              <a:gd name="connsiteX12731" fmla="*/ 11609001 w 12191989"/>
              <a:gd name="connsiteY12731" fmla="*/ 1234930 h 3311526"/>
              <a:gd name="connsiteX12732" fmla="*/ 11610589 w 12191989"/>
              <a:gd name="connsiteY12732" fmla="*/ 1231756 h 3311526"/>
              <a:gd name="connsiteX12733" fmla="*/ 11612573 w 12191989"/>
              <a:gd name="connsiteY12733" fmla="*/ 1228184 h 3311526"/>
              <a:gd name="connsiteX12734" fmla="*/ 11616145 w 12191989"/>
              <a:gd name="connsiteY12734" fmla="*/ 1234930 h 3311526"/>
              <a:gd name="connsiteX12735" fmla="*/ 11620113 w 12191989"/>
              <a:gd name="connsiteY12735" fmla="*/ 1240486 h 3311526"/>
              <a:gd name="connsiteX12736" fmla="*/ 11623685 w 12191989"/>
              <a:gd name="connsiteY12736" fmla="*/ 1245645 h 3311526"/>
              <a:gd name="connsiteX12737" fmla="*/ 11627654 w 12191989"/>
              <a:gd name="connsiteY12737" fmla="*/ 1250010 h 3311526"/>
              <a:gd name="connsiteX12738" fmla="*/ 11631226 w 12191989"/>
              <a:gd name="connsiteY12738" fmla="*/ 1253581 h 3311526"/>
              <a:gd name="connsiteX12739" fmla="*/ 11635591 w 12191989"/>
              <a:gd name="connsiteY12739" fmla="*/ 1256359 h 3311526"/>
              <a:gd name="connsiteX12740" fmla="*/ 11639163 w 12191989"/>
              <a:gd name="connsiteY12740" fmla="*/ 1258740 h 3311526"/>
              <a:gd name="connsiteX12741" fmla="*/ 11643131 w 12191989"/>
              <a:gd name="connsiteY12741" fmla="*/ 1260327 h 3311526"/>
              <a:gd name="connsiteX12742" fmla="*/ 11647100 w 12191989"/>
              <a:gd name="connsiteY12742" fmla="*/ 1261518 h 3311526"/>
              <a:gd name="connsiteX12743" fmla="*/ 11650672 w 12191989"/>
              <a:gd name="connsiteY12743" fmla="*/ 1261915 h 3311526"/>
              <a:gd name="connsiteX12744" fmla="*/ 11654640 w 12191989"/>
              <a:gd name="connsiteY12744" fmla="*/ 1261915 h 3311526"/>
              <a:gd name="connsiteX12745" fmla="*/ 11658609 w 12191989"/>
              <a:gd name="connsiteY12745" fmla="*/ 1261518 h 3311526"/>
              <a:gd name="connsiteX12746" fmla="*/ 11662181 w 12191989"/>
              <a:gd name="connsiteY12746" fmla="*/ 1260724 h 3311526"/>
              <a:gd name="connsiteX12747" fmla="*/ 11666546 w 12191989"/>
              <a:gd name="connsiteY12747" fmla="*/ 1259137 h 3311526"/>
              <a:gd name="connsiteX12748" fmla="*/ 11670515 w 12191989"/>
              <a:gd name="connsiteY12748" fmla="*/ 1257153 h 3311526"/>
              <a:gd name="connsiteX12749" fmla="*/ 11674483 w 12191989"/>
              <a:gd name="connsiteY12749" fmla="*/ 1255169 h 3311526"/>
              <a:gd name="connsiteX12750" fmla="*/ 11678055 w 12191989"/>
              <a:gd name="connsiteY12750" fmla="*/ 1263899 h 3311526"/>
              <a:gd name="connsiteX12751" fmla="*/ 11681230 w 12191989"/>
              <a:gd name="connsiteY12751" fmla="*/ 1270645 h 3311526"/>
              <a:gd name="connsiteX12752" fmla="*/ 11684802 w 12191989"/>
              <a:gd name="connsiteY12752" fmla="*/ 1276597 h 3311526"/>
              <a:gd name="connsiteX12753" fmla="*/ 11688374 w 12191989"/>
              <a:gd name="connsiteY12753" fmla="*/ 1280566 h 3311526"/>
              <a:gd name="connsiteX12754" fmla="*/ 11691945 w 12191989"/>
              <a:gd name="connsiteY12754" fmla="*/ 1284137 h 3311526"/>
              <a:gd name="connsiteX12755" fmla="*/ 11695120 w 12191989"/>
              <a:gd name="connsiteY12755" fmla="*/ 1287312 h 3311526"/>
              <a:gd name="connsiteX12756" fmla="*/ 11698692 w 12191989"/>
              <a:gd name="connsiteY12756" fmla="*/ 1289296 h 3311526"/>
              <a:gd name="connsiteX12757" fmla="*/ 11703057 w 12191989"/>
              <a:gd name="connsiteY12757" fmla="*/ 1291280 h 3311526"/>
              <a:gd name="connsiteX12758" fmla="*/ 11710201 w 12191989"/>
              <a:gd name="connsiteY12758" fmla="*/ 1294851 h 3311526"/>
              <a:gd name="connsiteX12759" fmla="*/ 11713773 w 12191989"/>
              <a:gd name="connsiteY12759" fmla="*/ 1296439 h 3311526"/>
              <a:gd name="connsiteX12760" fmla="*/ 11716948 w 12191989"/>
              <a:gd name="connsiteY12760" fmla="*/ 1298820 h 3311526"/>
              <a:gd name="connsiteX12761" fmla="*/ 11720519 w 12191989"/>
              <a:gd name="connsiteY12761" fmla="*/ 1301994 h 3311526"/>
              <a:gd name="connsiteX12762" fmla="*/ 11724091 w 12191989"/>
              <a:gd name="connsiteY12762" fmla="*/ 1305566 h 3311526"/>
              <a:gd name="connsiteX12763" fmla="*/ 11727663 w 12191989"/>
              <a:gd name="connsiteY12763" fmla="*/ 1309931 h 3311526"/>
              <a:gd name="connsiteX12764" fmla="*/ 11731235 w 12191989"/>
              <a:gd name="connsiteY12764" fmla="*/ 1315486 h 3311526"/>
              <a:gd name="connsiteX12765" fmla="*/ 11723297 w 12191989"/>
              <a:gd name="connsiteY12765" fmla="*/ 1322232 h 3311526"/>
              <a:gd name="connsiteX12766" fmla="*/ 11714566 w 12191989"/>
              <a:gd name="connsiteY12766" fmla="*/ 1328185 h 3311526"/>
              <a:gd name="connsiteX12767" fmla="*/ 11706629 w 12191989"/>
              <a:gd name="connsiteY12767" fmla="*/ 1333344 h 3311526"/>
              <a:gd name="connsiteX12768" fmla="*/ 11697898 w 12191989"/>
              <a:gd name="connsiteY12768" fmla="*/ 1338502 h 3311526"/>
              <a:gd name="connsiteX12769" fmla="*/ 11689564 w 12191989"/>
              <a:gd name="connsiteY12769" fmla="*/ 1342867 h 3311526"/>
              <a:gd name="connsiteX12770" fmla="*/ 11681230 w 12191989"/>
              <a:gd name="connsiteY12770" fmla="*/ 1347232 h 3311526"/>
              <a:gd name="connsiteX12771" fmla="*/ 11664959 w 12191989"/>
              <a:gd name="connsiteY12771" fmla="*/ 1353979 h 3311526"/>
              <a:gd name="connsiteX12772" fmla="*/ 11648291 w 12191989"/>
              <a:gd name="connsiteY12772" fmla="*/ 1360328 h 3311526"/>
              <a:gd name="connsiteX12773" fmla="*/ 11632019 w 12191989"/>
              <a:gd name="connsiteY12773" fmla="*/ 1365883 h 3311526"/>
              <a:gd name="connsiteX12774" fmla="*/ 11599080 w 12191989"/>
              <a:gd name="connsiteY12774" fmla="*/ 1375407 h 3311526"/>
              <a:gd name="connsiteX12775" fmla="*/ 11582015 w 12191989"/>
              <a:gd name="connsiteY12775" fmla="*/ 1380169 h 3311526"/>
              <a:gd name="connsiteX12776" fmla="*/ 11566140 w 12191989"/>
              <a:gd name="connsiteY12776" fmla="*/ 1385725 h 3311526"/>
              <a:gd name="connsiteX12777" fmla="*/ 11549075 w 12191989"/>
              <a:gd name="connsiteY12777" fmla="*/ 1391677 h 3311526"/>
              <a:gd name="connsiteX12778" fmla="*/ 11541138 w 12191989"/>
              <a:gd name="connsiteY12778" fmla="*/ 1395249 h 3311526"/>
              <a:gd name="connsiteX12779" fmla="*/ 11532407 w 12191989"/>
              <a:gd name="connsiteY12779" fmla="*/ 1399217 h 3311526"/>
              <a:gd name="connsiteX12780" fmla="*/ 11524470 w 12191989"/>
              <a:gd name="connsiteY12780" fmla="*/ 1403979 h 3311526"/>
              <a:gd name="connsiteX12781" fmla="*/ 11516136 w 12191989"/>
              <a:gd name="connsiteY12781" fmla="*/ 1408344 h 3311526"/>
              <a:gd name="connsiteX12782" fmla="*/ 11507802 w 12191989"/>
              <a:gd name="connsiteY12782" fmla="*/ 1413503 h 3311526"/>
              <a:gd name="connsiteX12783" fmla="*/ 11499467 w 12191989"/>
              <a:gd name="connsiteY12783" fmla="*/ 1419058 h 3311526"/>
              <a:gd name="connsiteX12784" fmla="*/ 11490736 w 12191989"/>
              <a:gd name="connsiteY12784" fmla="*/ 1425804 h 3311526"/>
              <a:gd name="connsiteX12785" fmla="*/ 11482799 w 12191989"/>
              <a:gd name="connsiteY12785" fmla="*/ 1432153 h 3311526"/>
              <a:gd name="connsiteX12786" fmla="*/ 11474068 w 12191989"/>
              <a:gd name="connsiteY12786" fmla="*/ 1439296 h 3311526"/>
              <a:gd name="connsiteX12787" fmla="*/ 11466131 w 12191989"/>
              <a:gd name="connsiteY12787" fmla="*/ 1447630 h 3311526"/>
              <a:gd name="connsiteX12788" fmla="*/ 11460575 w 12191989"/>
              <a:gd name="connsiteY12788" fmla="*/ 1443265 h 3311526"/>
              <a:gd name="connsiteX12789" fmla="*/ 11455416 w 12191989"/>
              <a:gd name="connsiteY12789" fmla="*/ 1440487 h 3311526"/>
              <a:gd name="connsiteX12790" fmla="*/ 11450257 w 12191989"/>
              <a:gd name="connsiteY12790" fmla="*/ 1438503 h 3311526"/>
              <a:gd name="connsiteX12791" fmla="*/ 11445097 w 12191989"/>
              <a:gd name="connsiteY12791" fmla="*/ 1437709 h 3311526"/>
              <a:gd name="connsiteX12792" fmla="*/ 11439541 w 12191989"/>
              <a:gd name="connsiteY12792" fmla="*/ 1437709 h 3311526"/>
              <a:gd name="connsiteX12793" fmla="*/ 11434382 w 12191989"/>
              <a:gd name="connsiteY12793" fmla="*/ 1439296 h 3311526"/>
              <a:gd name="connsiteX12794" fmla="*/ 11428826 w 12191989"/>
              <a:gd name="connsiteY12794" fmla="*/ 1441280 h 3311526"/>
              <a:gd name="connsiteX12795" fmla="*/ 11423270 w 12191989"/>
              <a:gd name="connsiteY12795" fmla="*/ 1444455 h 3311526"/>
              <a:gd name="connsiteX12796" fmla="*/ 11418508 w 12191989"/>
              <a:gd name="connsiteY12796" fmla="*/ 1448027 h 3311526"/>
              <a:gd name="connsiteX12797" fmla="*/ 11412555 w 12191989"/>
              <a:gd name="connsiteY12797" fmla="*/ 1451995 h 3311526"/>
              <a:gd name="connsiteX12798" fmla="*/ 11406999 w 12191989"/>
              <a:gd name="connsiteY12798" fmla="*/ 1457154 h 3311526"/>
              <a:gd name="connsiteX12799" fmla="*/ 11402236 w 12191989"/>
              <a:gd name="connsiteY12799" fmla="*/ 1462312 h 3311526"/>
              <a:gd name="connsiteX12800" fmla="*/ 11390727 w 12191989"/>
              <a:gd name="connsiteY12800" fmla="*/ 1474217 h 3311526"/>
              <a:gd name="connsiteX12801" fmla="*/ 11379615 w 12191989"/>
              <a:gd name="connsiteY12801" fmla="*/ 1486916 h 3311526"/>
              <a:gd name="connsiteX12802" fmla="*/ 11375250 w 12191989"/>
              <a:gd name="connsiteY12802" fmla="*/ 1480963 h 3311526"/>
              <a:gd name="connsiteX12803" fmla="*/ 11370091 w 12191989"/>
              <a:gd name="connsiteY12803" fmla="*/ 1475804 h 3311526"/>
              <a:gd name="connsiteX12804" fmla="*/ 11367709 w 12191989"/>
              <a:gd name="connsiteY12804" fmla="*/ 1473820 h 3311526"/>
              <a:gd name="connsiteX12805" fmla="*/ 11364931 w 12191989"/>
              <a:gd name="connsiteY12805" fmla="*/ 1471836 h 3311526"/>
              <a:gd name="connsiteX12806" fmla="*/ 11362153 w 12191989"/>
              <a:gd name="connsiteY12806" fmla="*/ 1470646 h 3311526"/>
              <a:gd name="connsiteX12807" fmla="*/ 11358978 w 12191989"/>
              <a:gd name="connsiteY12807" fmla="*/ 1469455 h 3311526"/>
              <a:gd name="connsiteX12808" fmla="*/ 11356597 w 12191989"/>
              <a:gd name="connsiteY12808" fmla="*/ 1468662 h 3311526"/>
              <a:gd name="connsiteX12809" fmla="*/ 11353422 w 12191989"/>
              <a:gd name="connsiteY12809" fmla="*/ 1468265 h 3311526"/>
              <a:gd name="connsiteX12810" fmla="*/ 11350247 w 12191989"/>
              <a:gd name="connsiteY12810" fmla="*/ 1468265 h 3311526"/>
              <a:gd name="connsiteX12811" fmla="*/ 11347469 w 12191989"/>
              <a:gd name="connsiteY12811" fmla="*/ 1468265 h 3311526"/>
              <a:gd name="connsiteX12812" fmla="*/ 11341120 w 12191989"/>
              <a:gd name="connsiteY12812" fmla="*/ 1469455 h 3311526"/>
              <a:gd name="connsiteX12813" fmla="*/ 11335167 w 12191989"/>
              <a:gd name="connsiteY12813" fmla="*/ 1471836 h 3311526"/>
              <a:gd name="connsiteX12814" fmla="*/ 11329611 w 12191989"/>
              <a:gd name="connsiteY12814" fmla="*/ 1475804 h 3311526"/>
              <a:gd name="connsiteX12815" fmla="*/ 11324055 w 12191989"/>
              <a:gd name="connsiteY12815" fmla="*/ 1480566 h 3311526"/>
              <a:gd name="connsiteX12816" fmla="*/ 11318499 w 12191989"/>
              <a:gd name="connsiteY12816" fmla="*/ 1486519 h 3311526"/>
              <a:gd name="connsiteX12817" fmla="*/ 11313339 w 12191989"/>
              <a:gd name="connsiteY12817" fmla="*/ 1493662 h 3311526"/>
              <a:gd name="connsiteX12818" fmla="*/ 11308180 w 12191989"/>
              <a:gd name="connsiteY12818" fmla="*/ 1502392 h 3311526"/>
              <a:gd name="connsiteX12819" fmla="*/ 11304212 w 12191989"/>
              <a:gd name="connsiteY12819" fmla="*/ 1511916 h 3311526"/>
              <a:gd name="connsiteX12820" fmla="*/ 11300640 w 12191989"/>
              <a:gd name="connsiteY12820" fmla="*/ 1522630 h 3311526"/>
              <a:gd name="connsiteX12821" fmla="*/ 11297465 w 12191989"/>
              <a:gd name="connsiteY12821" fmla="*/ 1534138 h 3311526"/>
              <a:gd name="connsiteX12822" fmla="*/ 11301433 w 12191989"/>
              <a:gd name="connsiteY12822" fmla="*/ 1530170 h 3311526"/>
              <a:gd name="connsiteX12823" fmla="*/ 11306196 w 12191989"/>
              <a:gd name="connsiteY12823" fmla="*/ 1526201 h 3311526"/>
              <a:gd name="connsiteX12824" fmla="*/ 11314927 w 12191989"/>
              <a:gd name="connsiteY12824" fmla="*/ 1515884 h 3311526"/>
              <a:gd name="connsiteX12825" fmla="*/ 11323261 w 12191989"/>
              <a:gd name="connsiteY12825" fmla="*/ 1505170 h 3311526"/>
              <a:gd name="connsiteX12826" fmla="*/ 11331992 w 12191989"/>
              <a:gd name="connsiteY12826" fmla="*/ 1494852 h 3311526"/>
              <a:gd name="connsiteX12827" fmla="*/ 11335960 w 12191989"/>
              <a:gd name="connsiteY12827" fmla="*/ 1490487 h 3311526"/>
              <a:gd name="connsiteX12828" fmla="*/ 11340326 w 12191989"/>
              <a:gd name="connsiteY12828" fmla="*/ 1486519 h 3311526"/>
              <a:gd name="connsiteX12829" fmla="*/ 11344691 w 12191989"/>
              <a:gd name="connsiteY12829" fmla="*/ 1483344 h 3311526"/>
              <a:gd name="connsiteX12830" fmla="*/ 11348660 w 12191989"/>
              <a:gd name="connsiteY12830" fmla="*/ 1481360 h 3311526"/>
              <a:gd name="connsiteX12831" fmla="*/ 11353025 w 12191989"/>
              <a:gd name="connsiteY12831" fmla="*/ 1480566 h 3311526"/>
              <a:gd name="connsiteX12832" fmla="*/ 11355010 w 12191989"/>
              <a:gd name="connsiteY12832" fmla="*/ 1480566 h 3311526"/>
              <a:gd name="connsiteX12833" fmla="*/ 11356994 w 12191989"/>
              <a:gd name="connsiteY12833" fmla="*/ 1480566 h 3311526"/>
              <a:gd name="connsiteX12834" fmla="*/ 11358978 w 12191989"/>
              <a:gd name="connsiteY12834" fmla="*/ 1481360 h 3311526"/>
              <a:gd name="connsiteX12835" fmla="*/ 11360963 w 12191989"/>
              <a:gd name="connsiteY12835" fmla="*/ 1482550 h 3311526"/>
              <a:gd name="connsiteX12836" fmla="*/ 11362947 w 12191989"/>
              <a:gd name="connsiteY12836" fmla="*/ 1484138 h 3311526"/>
              <a:gd name="connsiteX12837" fmla="*/ 11364931 w 12191989"/>
              <a:gd name="connsiteY12837" fmla="*/ 1486122 h 3311526"/>
              <a:gd name="connsiteX12838" fmla="*/ 11358582 w 12191989"/>
              <a:gd name="connsiteY12838" fmla="*/ 1492074 h 3311526"/>
              <a:gd name="connsiteX12839" fmla="*/ 11351438 w 12191989"/>
              <a:gd name="connsiteY12839" fmla="*/ 1498820 h 3311526"/>
              <a:gd name="connsiteX12840" fmla="*/ 11337548 w 12191989"/>
              <a:gd name="connsiteY12840" fmla="*/ 1513106 h 3311526"/>
              <a:gd name="connsiteX12841" fmla="*/ 11324055 w 12191989"/>
              <a:gd name="connsiteY12841" fmla="*/ 1526995 h 3311526"/>
              <a:gd name="connsiteX12842" fmla="*/ 11316911 w 12191989"/>
              <a:gd name="connsiteY12842" fmla="*/ 1533741 h 3311526"/>
              <a:gd name="connsiteX12843" fmla="*/ 11310164 w 12191989"/>
              <a:gd name="connsiteY12843" fmla="*/ 1539694 h 3311526"/>
              <a:gd name="connsiteX12844" fmla="*/ 11303021 w 12191989"/>
              <a:gd name="connsiteY12844" fmla="*/ 1544852 h 3311526"/>
              <a:gd name="connsiteX12845" fmla="*/ 11296671 w 12191989"/>
              <a:gd name="connsiteY12845" fmla="*/ 1549614 h 3311526"/>
              <a:gd name="connsiteX12846" fmla="*/ 11289528 w 12191989"/>
              <a:gd name="connsiteY12846" fmla="*/ 1553186 h 3311526"/>
              <a:gd name="connsiteX12847" fmla="*/ 11282781 w 12191989"/>
              <a:gd name="connsiteY12847" fmla="*/ 1555567 h 3311526"/>
              <a:gd name="connsiteX12848" fmla="*/ 11280003 w 12191989"/>
              <a:gd name="connsiteY12848" fmla="*/ 1556360 h 3311526"/>
              <a:gd name="connsiteX12849" fmla="*/ 11276431 w 12191989"/>
              <a:gd name="connsiteY12849" fmla="*/ 1556360 h 3311526"/>
              <a:gd name="connsiteX12850" fmla="*/ 11272859 w 12191989"/>
              <a:gd name="connsiteY12850" fmla="*/ 1556360 h 3311526"/>
              <a:gd name="connsiteX12851" fmla="*/ 11269685 w 12191989"/>
              <a:gd name="connsiteY12851" fmla="*/ 1556360 h 3311526"/>
              <a:gd name="connsiteX12852" fmla="*/ 11266113 w 12191989"/>
              <a:gd name="connsiteY12852" fmla="*/ 1555567 h 3311526"/>
              <a:gd name="connsiteX12853" fmla="*/ 11262938 w 12191989"/>
              <a:gd name="connsiteY12853" fmla="*/ 1554376 h 3311526"/>
              <a:gd name="connsiteX12854" fmla="*/ 11259366 w 12191989"/>
              <a:gd name="connsiteY12854" fmla="*/ 1553186 h 3311526"/>
              <a:gd name="connsiteX12855" fmla="*/ 11256588 w 12191989"/>
              <a:gd name="connsiteY12855" fmla="*/ 1550805 h 3311526"/>
              <a:gd name="connsiteX12856" fmla="*/ 11257382 w 12191989"/>
              <a:gd name="connsiteY12856" fmla="*/ 1556360 h 3311526"/>
              <a:gd name="connsiteX12857" fmla="*/ 11257382 w 12191989"/>
              <a:gd name="connsiteY12857" fmla="*/ 1562313 h 3311526"/>
              <a:gd name="connsiteX12858" fmla="*/ 11256985 w 12191989"/>
              <a:gd name="connsiteY12858" fmla="*/ 1567075 h 3311526"/>
              <a:gd name="connsiteX12859" fmla="*/ 11255794 w 12191989"/>
              <a:gd name="connsiteY12859" fmla="*/ 1571837 h 3311526"/>
              <a:gd name="connsiteX12860" fmla="*/ 11253810 w 12191989"/>
              <a:gd name="connsiteY12860" fmla="*/ 1575805 h 3311526"/>
              <a:gd name="connsiteX12861" fmla="*/ 11251826 w 12191989"/>
              <a:gd name="connsiteY12861" fmla="*/ 1579376 h 3311526"/>
              <a:gd name="connsiteX12862" fmla="*/ 11249445 w 12191989"/>
              <a:gd name="connsiteY12862" fmla="*/ 1582948 h 3311526"/>
              <a:gd name="connsiteX12863" fmla="*/ 11246667 w 12191989"/>
              <a:gd name="connsiteY12863" fmla="*/ 1586122 h 3311526"/>
              <a:gd name="connsiteX12864" fmla="*/ 11243889 w 12191989"/>
              <a:gd name="connsiteY12864" fmla="*/ 1588503 h 3311526"/>
              <a:gd name="connsiteX12865" fmla="*/ 11240317 w 12191989"/>
              <a:gd name="connsiteY12865" fmla="*/ 1590487 h 3311526"/>
              <a:gd name="connsiteX12866" fmla="*/ 11237142 w 12191989"/>
              <a:gd name="connsiteY12866" fmla="*/ 1592075 h 3311526"/>
              <a:gd name="connsiteX12867" fmla="*/ 11233570 w 12191989"/>
              <a:gd name="connsiteY12867" fmla="*/ 1593662 h 3311526"/>
              <a:gd name="connsiteX12868" fmla="*/ 11230792 w 12191989"/>
              <a:gd name="connsiteY12868" fmla="*/ 1594456 h 3311526"/>
              <a:gd name="connsiteX12869" fmla="*/ 11227617 w 12191989"/>
              <a:gd name="connsiteY12869" fmla="*/ 1595249 h 3311526"/>
              <a:gd name="connsiteX12870" fmla="*/ 11224442 w 12191989"/>
              <a:gd name="connsiteY12870" fmla="*/ 1595646 h 3311526"/>
              <a:gd name="connsiteX12871" fmla="*/ 11222061 w 12191989"/>
              <a:gd name="connsiteY12871" fmla="*/ 1595249 h 3311526"/>
              <a:gd name="connsiteX12872" fmla="*/ 11224045 w 12191989"/>
              <a:gd name="connsiteY12872" fmla="*/ 1590884 h 3311526"/>
              <a:gd name="connsiteX12873" fmla="*/ 11226030 w 12191989"/>
              <a:gd name="connsiteY12873" fmla="*/ 1586519 h 3311526"/>
              <a:gd name="connsiteX12874" fmla="*/ 11231586 w 12191989"/>
              <a:gd name="connsiteY12874" fmla="*/ 1577392 h 3311526"/>
              <a:gd name="connsiteX12875" fmla="*/ 11244285 w 12191989"/>
              <a:gd name="connsiteY12875" fmla="*/ 1559932 h 3311526"/>
              <a:gd name="connsiteX12876" fmla="*/ 11249841 w 12191989"/>
              <a:gd name="connsiteY12876" fmla="*/ 1550805 h 3311526"/>
              <a:gd name="connsiteX12877" fmla="*/ 11251826 w 12191989"/>
              <a:gd name="connsiteY12877" fmla="*/ 1546440 h 3311526"/>
              <a:gd name="connsiteX12878" fmla="*/ 11253810 w 12191989"/>
              <a:gd name="connsiteY12878" fmla="*/ 1541678 h 3311526"/>
              <a:gd name="connsiteX12879" fmla="*/ 11255794 w 12191989"/>
              <a:gd name="connsiteY12879" fmla="*/ 1537313 h 3311526"/>
              <a:gd name="connsiteX12880" fmla="*/ 11256985 w 12191989"/>
              <a:gd name="connsiteY12880" fmla="*/ 1532551 h 3311526"/>
              <a:gd name="connsiteX12881" fmla="*/ 11257382 w 12191989"/>
              <a:gd name="connsiteY12881" fmla="*/ 1528186 h 3311526"/>
              <a:gd name="connsiteX12882" fmla="*/ 11257382 w 12191989"/>
              <a:gd name="connsiteY12882" fmla="*/ 1523027 h 3311526"/>
              <a:gd name="connsiteX12883" fmla="*/ 11254604 w 12191989"/>
              <a:gd name="connsiteY12883" fmla="*/ 1524614 h 3311526"/>
              <a:gd name="connsiteX12884" fmla="*/ 11251826 w 12191989"/>
              <a:gd name="connsiteY12884" fmla="*/ 1526201 h 3311526"/>
              <a:gd name="connsiteX12885" fmla="*/ 11247460 w 12191989"/>
              <a:gd name="connsiteY12885" fmla="*/ 1530567 h 3311526"/>
              <a:gd name="connsiteX12886" fmla="*/ 11242698 w 12191989"/>
              <a:gd name="connsiteY12886" fmla="*/ 1535725 h 3311526"/>
              <a:gd name="connsiteX12887" fmla="*/ 11238729 w 12191989"/>
              <a:gd name="connsiteY12887" fmla="*/ 1541678 h 3311526"/>
              <a:gd name="connsiteX12888" fmla="*/ 11234761 w 12191989"/>
              <a:gd name="connsiteY12888" fmla="*/ 1548821 h 3311526"/>
              <a:gd name="connsiteX12889" fmla="*/ 11231189 w 12191989"/>
              <a:gd name="connsiteY12889" fmla="*/ 1555963 h 3311526"/>
              <a:gd name="connsiteX12890" fmla="*/ 11223649 w 12191989"/>
              <a:gd name="connsiteY12890" fmla="*/ 1572233 h 3311526"/>
              <a:gd name="connsiteX12891" fmla="*/ 11216505 w 12191989"/>
              <a:gd name="connsiteY12891" fmla="*/ 1588503 h 3311526"/>
              <a:gd name="connsiteX12892" fmla="*/ 11212536 w 12191989"/>
              <a:gd name="connsiteY12892" fmla="*/ 1596043 h 3311526"/>
              <a:gd name="connsiteX12893" fmla="*/ 11208171 w 12191989"/>
              <a:gd name="connsiteY12893" fmla="*/ 1603583 h 3311526"/>
              <a:gd name="connsiteX12894" fmla="*/ 11203806 w 12191989"/>
              <a:gd name="connsiteY12894" fmla="*/ 1610329 h 3311526"/>
              <a:gd name="connsiteX12895" fmla="*/ 11199043 w 12191989"/>
              <a:gd name="connsiteY12895" fmla="*/ 1617075 h 3311526"/>
              <a:gd name="connsiteX12896" fmla="*/ 11193487 w 12191989"/>
              <a:gd name="connsiteY12896" fmla="*/ 1621837 h 3311526"/>
              <a:gd name="connsiteX12897" fmla="*/ 11191106 w 12191989"/>
              <a:gd name="connsiteY12897" fmla="*/ 1624615 h 3311526"/>
              <a:gd name="connsiteX12898" fmla="*/ 11187931 w 12191989"/>
              <a:gd name="connsiteY12898" fmla="*/ 1626599 h 3311526"/>
              <a:gd name="connsiteX12899" fmla="*/ 11185550 w 12191989"/>
              <a:gd name="connsiteY12899" fmla="*/ 1621837 h 3311526"/>
              <a:gd name="connsiteX12900" fmla="*/ 11183962 w 12191989"/>
              <a:gd name="connsiteY12900" fmla="*/ 1617472 h 3311526"/>
              <a:gd name="connsiteX12901" fmla="*/ 11183566 w 12191989"/>
              <a:gd name="connsiteY12901" fmla="*/ 1612710 h 3311526"/>
              <a:gd name="connsiteX12902" fmla="*/ 11182375 w 12191989"/>
              <a:gd name="connsiteY12902" fmla="*/ 1608741 h 3311526"/>
              <a:gd name="connsiteX12903" fmla="*/ 11181978 w 12191989"/>
              <a:gd name="connsiteY12903" fmla="*/ 1604376 h 3311526"/>
              <a:gd name="connsiteX12904" fmla="*/ 11181581 w 12191989"/>
              <a:gd name="connsiteY12904" fmla="*/ 1600011 h 3311526"/>
              <a:gd name="connsiteX12905" fmla="*/ 11179994 w 12191989"/>
              <a:gd name="connsiteY12905" fmla="*/ 1595646 h 3311526"/>
              <a:gd name="connsiteX12906" fmla="*/ 11178010 w 12191989"/>
              <a:gd name="connsiteY12906" fmla="*/ 1590884 h 3311526"/>
              <a:gd name="connsiteX12907" fmla="*/ 11171660 w 12191989"/>
              <a:gd name="connsiteY12907" fmla="*/ 1594456 h 3311526"/>
              <a:gd name="connsiteX12908" fmla="*/ 11165310 w 12191989"/>
              <a:gd name="connsiteY12908" fmla="*/ 1599218 h 3311526"/>
              <a:gd name="connsiteX12909" fmla="*/ 11157373 w 12191989"/>
              <a:gd name="connsiteY12909" fmla="*/ 1603583 h 3311526"/>
              <a:gd name="connsiteX12910" fmla="*/ 11153801 w 12191989"/>
              <a:gd name="connsiteY12910" fmla="*/ 1605567 h 3311526"/>
              <a:gd name="connsiteX12911" fmla="*/ 11151023 w 12191989"/>
              <a:gd name="connsiteY12911" fmla="*/ 1607154 h 3311526"/>
              <a:gd name="connsiteX12912" fmla="*/ 11147848 w 12191989"/>
              <a:gd name="connsiteY12912" fmla="*/ 1608345 h 3311526"/>
              <a:gd name="connsiteX12913" fmla="*/ 11144673 w 12191989"/>
              <a:gd name="connsiteY12913" fmla="*/ 1608741 h 3311526"/>
              <a:gd name="connsiteX12914" fmla="*/ 11142689 w 12191989"/>
              <a:gd name="connsiteY12914" fmla="*/ 1608345 h 3311526"/>
              <a:gd name="connsiteX12915" fmla="*/ 11140705 w 12191989"/>
              <a:gd name="connsiteY12915" fmla="*/ 1606757 h 3311526"/>
              <a:gd name="connsiteX12916" fmla="*/ 11139911 w 12191989"/>
              <a:gd name="connsiteY12916" fmla="*/ 1603583 h 3311526"/>
              <a:gd name="connsiteX12917" fmla="*/ 11139117 w 12191989"/>
              <a:gd name="connsiteY12917" fmla="*/ 1600011 h 3311526"/>
              <a:gd name="connsiteX12918" fmla="*/ 11139911 w 12191989"/>
              <a:gd name="connsiteY12918" fmla="*/ 1594456 h 3311526"/>
              <a:gd name="connsiteX12919" fmla="*/ 11141498 w 12191989"/>
              <a:gd name="connsiteY12919" fmla="*/ 1587313 h 3311526"/>
              <a:gd name="connsiteX12920" fmla="*/ 11139911 w 12191989"/>
              <a:gd name="connsiteY12920" fmla="*/ 1589694 h 3311526"/>
              <a:gd name="connsiteX12921" fmla="*/ 11138323 w 12191989"/>
              <a:gd name="connsiteY12921" fmla="*/ 1590487 h 3311526"/>
              <a:gd name="connsiteX12922" fmla="*/ 11136736 w 12191989"/>
              <a:gd name="connsiteY12922" fmla="*/ 1590884 h 3311526"/>
              <a:gd name="connsiteX12923" fmla="*/ 11135545 w 12191989"/>
              <a:gd name="connsiteY12923" fmla="*/ 1591678 h 3311526"/>
              <a:gd name="connsiteX12924" fmla="*/ 11132767 w 12191989"/>
              <a:gd name="connsiteY12924" fmla="*/ 1591678 h 3311526"/>
              <a:gd name="connsiteX12925" fmla="*/ 11131180 w 12191989"/>
              <a:gd name="connsiteY12925" fmla="*/ 1592075 h 3311526"/>
              <a:gd name="connsiteX12926" fmla="*/ 11129989 w 12191989"/>
              <a:gd name="connsiteY12926" fmla="*/ 1593662 h 3311526"/>
              <a:gd name="connsiteX12927" fmla="*/ 11129592 w 12191989"/>
              <a:gd name="connsiteY12927" fmla="*/ 1597630 h 3311526"/>
              <a:gd name="connsiteX12928" fmla="*/ 11129196 w 12191989"/>
              <a:gd name="connsiteY12928" fmla="*/ 1601599 h 3311526"/>
              <a:gd name="connsiteX12929" fmla="*/ 11127608 w 12191989"/>
              <a:gd name="connsiteY12929" fmla="*/ 1610329 h 3311526"/>
              <a:gd name="connsiteX12930" fmla="*/ 11124433 w 12191989"/>
              <a:gd name="connsiteY12930" fmla="*/ 1618265 h 3311526"/>
              <a:gd name="connsiteX12931" fmla="*/ 11121655 w 12191989"/>
              <a:gd name="connsiteY12931" fmla="*/ 1626995 h 3311526"/>
              <a:gd name="connsiteX12932" fmla="*/ 11118480 w 12191989"/>
              <a:gd name="connsiteY12932" fmla="*/ 1635329 h 3311526"/>
              <a:gd name="connsiteX12933" fmla="*/ 11116099 w 12191989"/>
              <a:gd name="connsiteY12933" fmla="*/ 1643265 h 3311526"/>
              <a:gd name="connsiteX12934" fmla="*/ 11114115 w 12191989"/>
              <a:gd name="connsiteY12934" fmla="*/ 1651996 h 3311526"/>
              <a:gd name="connsiteX12935" fmla="*/ 11113321 w 12191989"/>
              <a:gd name="connsiteY12935" fmla="*/ 1655964 h 3311526"/>
              <a:gd name="connsiteX12936" fmla="*/ 11112924 w 12191989"/>
              <a:gd name="connsiteY12936" fmla="*/ 1660726 h 3311526"/>
              <a:gd name="connsiteX12937" fmla="*/ 11114909 w 12191989"/>
              <a:gd name="connsiteY12937" fmla="*/ 1662710 h 3311526"/>
              <a:gd name="connsiteX12938" fmla="*/ 11116496 w 12191989"/>
              <a:gd name="connsiteY12938" fmla="*/ 1663504 h 3311526"/>
              <a:gd name="connsiteX12939" fmla="*/ 11118480 w 12191989"/>
              <a:gd name="connsiteY12939" fmla="*/ 1664694 h 3311526"/>
              <a:gd name="connsiteX12940" fmla="*/ 11120465 w 12191989"/>
              <a:gd name="connsiteY12940" fmla="*/ 1664694 h 3311526"/>
              <a:gd name="connsiteX12941" fmla="*/ 11122052 w 12191989"/>
              <a:gd name="connsiteY12941" fmla="*/ 1663900 h 3311526"/>
              <a:gd name="connsiteX12942" fmla="*/ 11124036 w 12191989"/>
              <a:gd name="connsiteY12942" fmla="*/ 1663504 h 3311526"/>
              <a:gd name="connsiteX12943" fmla="*/ 11127608 w 12191989"/>
              <a:gd name="connsiteY12943" fmla="*/ 1661916 h 3311526"/>
              <a:gd name="connsiteX12944" fmla="*/ 11129592 w 12191989"/>
              <a:gd name="connsiteY12944" fmla="*/ 1659535 h 3311526"/>
              <a:gd name="connsiteX12945" fmla="*/ 11131180 w 12191989"/>
              <a:gd name="connsiteY12945" fmla="*/ 1657154 h 3311526"/>
              <a:gd name="connsiteX12946" fmla="*/ 11132767 w 12191989"/>
              <a:gd name="connsiteY12946" fmla="*/ 1651996 h 3311526"/>
              <a:gd name="connsiteX12947" fmla="*/ 11133561 w 12191989"/>
              <a:gd name="connsiteY12947" fmla="*/ 1646837 h 3311526"/>
              <a:gd name="connsiteX12948" fmla="*/ 11134752 w 12191989"/>
              <a:gd name="connsiteY12948" fmla="*/ 1641678 h 3311526"/>
              <a:gd name="connsiteX12949" fmla="*/ 11135148 w 12191989"/>
              <a:gd name="connsiteY12949" fmla="*/ 1636519 h 3311526"/>
              <a:gd name="connsiteX12950" fmla="*/ 11136736 w 12191989"/>
              <a:gd name="connsiteY12950" fmla="*/ 1631757 h 3311526"/>
              <a:gd name="connsiteX12951" fmla="*/ 11138323 w 12191989"/>
              <a:gd name="connsiteY12951" fmla="*/ 1628980 h 3311526"/>
              <a:gd name="connsiteX12952" fmla="*/ 11139911 w 12191989"/>
              <a:gd name="connsiteY12952" fmla="*/ 1626995 h 3311526"/>
              <a:gd name="connsiteX12953" fmla="*/ 11141498 w 12191989"/>
              <a:gd name="connsiteY12953" fmla="*/ 1624615 h 3311526"/>
              <a:gd name="connsiteX12954" fmla="*/ 11143879 w 12191989"/>
              <a:gd name="connsiteY12954" fmla="*/ 1621837 h 3311526"/>
              <a:gd name="connsiteX12955" fmla="*/ 11145467 w 12191989"/>
              <a:gd name="connsiteY12955" fmla="*/ 1628186 h 3311526"/>
              <a:gd name="connsiteX12956" fmla="*/ 11147054 w 12191989"/>
              <a:gd name="connsiteY12956" fmla="*/ 1632154 h 3311526"/>
              <a:gd name="connsiteX12957" fmla="*/ 11148245 w 12191989"/>
              <a:gd name="connsiteY12957" fmla="*/ 1634138 h 3311526"/>
              <a:gd name="connsiteX12958" fmla="*/ 11149039 w 12191989"/>
              <a:gd name="connsiteY12958" fmla="*/ 1634535 h 3311526"/>
              <a:gd name="connsiteX12959" fmla="*/ 11149832 w 12191989"/>
              <a:gd name="connsiteY12959" fmla="*/ 1634535 h 3311526"/>
              <a:gd name="connsiteX12960" fmla="*/ 11151420 w 12191989"/>
              <a:gd name="connsiteY12960" fmla="*/ 1634138 h 3311526"/>
              <a:gd name="connsiteX12961" fmla="*/ 11153007 w 12191989"/>
              <a:gd name="connsiteY12961" fmla="*/ 1632154 h 3311526"/>
              <a:gd name="connsiteX12962" fmla="*/ 11156579 w 12191989"/>
              <a:gd name="connsiteY12962" fmla="*/ 1626599 h 3311526"/>
              <a:gd name="connsiteX12963" fmla="*/ 11160151 w 12191989"/>
              <a:gd name="connsiteY12963" fmla="*/ 1619853 h 3311526"/>
              <a:gd name="connsiteX12964" fmla="*/ 11161738 w 12191989"/>
              <a:gd name="connsiteY12964" fmla="*/ 1617472 h 3311526"/>
              <a:gd name="connsiteX12965" fmla="*/ 11163326 w 12191989"/>
              <a:gd name="connsiteY12965" fmla="*/ 1614694 h 3311526"/>
              <a:gd name="connsiteX12966" fmla="*/ 11165310 w 12191989"/>
              <a:gd name="connsiteY12966" fmla="*/ 1613900 h 3311526"/>
              <a:gd name="connsiteX12967" fmla="*/ 11165707 w 12191989"/>
              <a:gd name="connsiteY12967" fmla="*/ 1613503 h 3311526"/>
              <a:gd name="connsiteX12968" fmla="*/ 11166501 w 12191989"/>
              <a:gd name="connsiteY12968" fmla="*/ 1613503 h 3311526"/>
              <a:gd name="connsiteX12969" fmla="*/ 11167294 w 12191989"/>
              <a:gd name="connsiteY12969" fmla="*/ 1613900 h 3311526"/>
              <a:gd name="connsiteX12970" fmla="*/ 11168088 w 12191989"/>
              <a:gd name="connsiteY12970" fmla="*/ 1614694 h 3311526"/>
              <a:gd name="connsiteX12971" fmla="*/ 11169675 w 12191989"/>
              <a:gd name="connsiteY12971" fmla="*/ 1617868 h 3311526"/>
              <a:gd name="connsiteX12972" fmla="*/ 11165310 w 12191989"/>
              <a:gd name="connsiteY12972" fmla="*/ 1630567 h 3311526"/>
              <a:gd name="connsiteX12973" fmla="*/ 11163326 w 12191989"/>
              <a:gd name="connsiteY12973" fmla="*/ 1634535 h 3311526"/>
              <a:gd name="connsiteX12974" fmla="*/ 11161738 w 12191989"/>
              <a:gd name="connsiteY12974" fmla="*/ 1638107 h 3311526"/>
              <a:gd name="connsiteX12975" fmla="*/ 11159754 w 12191989"/>
              <a:gd name="connsiteY12975" fmla="*/ 1640884 h 3311526"/>
              <a:gd name="connsiteX12976" fmla="*/ 11158166 w 12191989"/>
              <a:gd name="connsiteY12976" fmla="*/ 1642869 h 3311526"/>
              <a:gd name="connsiteX12977" fmla="*/ 11156579 w 12191989"/>
              <a:gd name="connsiteY12977" fmla="*/ 1643662 h 3311526"/>
              <a:gd name="connsiteX12978" fmla="*/ 11154595 w 12191989"/>
              <a:gd name="connsiteY12978" fmla="*/ 1644853 h 3311526"/>
              <a:gd name="connsiteX12979" fmla="*/ 11151023 w 12191989"/>
              <a:gd name="connsiteY12979" fmla="*/ 1646440 h 3311526"/>
              <a:gd name="connsiteX12980" fmla="*/ 11147054 w 12191989"/>
              <a:gd name="connsiteY12980" fmla="*/ 1648821 h 3311526"/>
              <a:gd name="connsiteX12981" fmla="*/ 11144276 w 12191989"/>
              <a:gd name="connsiteY12981" fmla="*/ 1650805 h 3311526"/>
              <a:gd name="connsiteX12982" fmla="*/ 11141498 w 12191989"/>
              <a:gd name="connsiteY12982" fmla="*/ 1653980 h 3311526"/>
              <a:gd name="connsiteX12983" fmla="*/ 11138323 w 12191989"/>
              <a:gd name="connsiteY12983" fmla="*/ 1657551 h 3311526"/>
              <a:gd name="connsiteX12984" fmla="*/ 11135148 w 12191989"/>
              <a:gd name="connsiteY12984" fmla="*/ 1662710 h 3311526"/>
              <a:gd name="connsiteX12985" fmla="*/ 11135148 w 12191989"/>
              <a:gd name="connsiteY12985" fmla="*/ 1667075 h 3311526"/>
              <a:gd name="connsiteX12986" fmla="*/ 11135148 w 12191989"/>
              <a:gd name="connsiteY12986" fmla="*/ 1671837 h 3311526"/>
              <a:gd name="connsiteX12987" fmla="*/ 11136339 w 12191989"/>
              <a:gd name="connsiteY12987" fmla="*/ 1675805 h 3311526"/>
              <a:gd name="connsiteX12988" fmla="*/ 11137133 w 12191989"/>
              <a:gd name="connsiteY12988" fmla="*/ 1679773 h 3311526"/>
              <a:gd name="connsiteX12989" fmla="*/ 11138323 w 12191989"/>
              <a:gd name="connsiteY12989" fmla="*/ 1683345 h 3311526"/>
              <a:gd name="connsiteX12990" fmla="*/ 11139911 w 12191989"/>
              <a:gd name="connsiteY12990" fmla="*/ 1686916 h 3311526"/>
              <a:gd name="connsiteX12991" fmla="*/ 11141498 w 12191989"/>
              <a:gd name="connsiteY12991" fmla="*/ 1690488 h 3311526"/>
              <a:gd name="connsiteX12992" fmla="*/ 11143483 w 12191989"/>
              <a:gd name="connsiteY12992" fmla="*/ 1692869 h 3311526"/>
              <a:gd name="connsiteX12993" fmla="*/ 11144673 w 12191989"/>
              <a:gd name="connsiteY12993" fmla="*/ 1695647 h 3311526"/>
              <a:gd name="connsiteX12994" fmla="*/ 11147054 w 12191989"/>
              <a:gd name="connsiteY12994" fmla="*/ 1697631 h 3311526"/>
              <a:gd name="connsiteX12995" fmla="*/ 11149039 w 12191989"/>
              <a:gd name="connsiteY12995" fmla="*/ 1699218 h 3311526"/>
              <a:gd name="connsiteX12996" fmla="*/ 11151420 w 12191989"/>
              <a:gd name="connsiteY12996" fmla="*/ 1700012 h 3311526"/>
              <a:gd name="connsiteX12997" fmla="*/ 11153404 w 12191989"/>
              <a:gd name="connsiteY12997" fmla="*/ 1701202 h 3311526"/>
              <a:gd name="connsiteX12998" fmla="*/ 11155388 w 12191989"/>
              <a:gd name="connsiteY12998" fmla="*/ 1701202 h 3311526"/>
              <a:gd name="connsiteX12999" fmla="*/ 11157373 w 12191989"/>
              <a:gd name="connsiteY12999" fmla="*/ 1700408 h 3311526"/>
              <a:gd name="connsiteX13000" fmla="*/ 11159754 w 12191989"/>
              <a:gd name="connsiteY13000" fmla="*/ 1699218 h 3311526"/>
              <a:gd name="connsiteX13001" fmla="*/ 11151023 w 12191989"/>
              <a:gd name="connsiteY13001" fmla="*/ 1715488 h 3311526"/>
              <a:gd name="connsiteX13002" fmla="*/ 11147054 w 12191989"/>
              <a:gd name="connsiteY13002" fmla="*/ 1723424 h 3311526"/>
              <a:gd name="connsiteX13003" fmla="*/ 11143483 w 12191989"/>
              <a:gd name="connsiteY13003" fmla="*/ 1732155 h 3311526"/>
              <a:gd name="connsiteX13004" fmla="*/ 11140705 w 12191989"/>
              <a:gd name="connsiteY13004" fmla="*/ 1740091 h 3311526"/>
              <a:gd name="connsiteX13005" fmla="*/ 11139911 w 12191989"/>
              <a:gd name="connsiteY13005" fmla="*/ 1744059 h 3311526"/>
              <a:gd name="connsiteX13006" fmla="*/ 11139911 w 12191989"/>
              <a:gd name="connsiteY13006" fmla="*/ 1748821 h 3311526"/>
              <a:gd name="connsiteX13007" fmla="*/ 11139911 w 12191989"/>
              <a:gd name="connsiteY13007" fmla="*/ 1752790 h 3311526"/>
              <a:gd name="connsiteX13008" fmla="*/ 11140308 w 12191989"/>
              <a:gd name="connsiteY13008" fmla="*/ 1757552 h 3311526"/>
              <a:gd name="connsiteX13009" fmla="*/ 11141498 w 12191989"/>
              <a:gd name="connsiteY13009" fmla="*/ 1761520 h 3311526"/>
              <a:gd name="connsiteX13010" fmla="*/ 11142689 w 12191989"/>
              <a:gd name="connsiteY13010" fmla="*/ 1765885 h 3311526"/>
              <a:gd name="connsiteX13011" fmla="*/ 11151420 w 12191989"/>
              <a:gd name="connsiteY13011" fmla="*/ 1747234 h 3311526"/>
              <a:gd name="connsiteX13012" fmla="*/ 11162135 w 12191989"/>
              <a:gd name="connsiteY13012" fmla="*/ 1725805 h 3311526"/>
              <a:gd name="connsiteX13013" fmla="*/ 11167691 w 12191989"/>
              <a:gd name="connsiteY13013" fmla="*/ 1714694 h 3311526"/>
              <a:gd name="connsiteX13014" fmla="*/ 11173247 w 12191989"/>
              <a:gd name="connsiteY13014" fmla="*/ 1703980 h 3311526"/>
              <a:gd name="connsiteX13015" fmla="*/ 11179200 w 12191989"/>
              <a:gd name="connsiteY13015" fmla="*/ 1694456 h 3311526"/>
              <a:gd name="connsiteX13016" fmla="*/ 11184756 w 12191989"/>
              <a:gd name="connsiteY13016" fmla="*/ 1685329 h 3311526"/>
              <a:gd name="connsiteX13017" fmla="*/ 11190709 w 12191989"/>
              <a:gd name="connsiteY13017" fmla="*/ 1677393 h 3311526"/>
              <a:gd name="connsiteX13018" fmla="*/ 11196265 w 12191989"/>
              <a:gd name="connsiteY13018" fmla="*/ 1671043 h 3311526"/>
              <a:gd name="connsiteX13019" fmla="*/ 11199043 w 12191989"/>
              <a:gd name="connsiteY13019" fmla="*/ 1668662 h 3311526"/>
              <a:gd name="connsiteX13020" fmla="*/ 11201821 w 12191989"/>
              <a:gd name="connsiteY13020" fmla="*/ 1666678 h 3311526"/>
              <a:gd name="connsiteX13021" fmla="*/ 11204202 w 12191989"/>
              <a:gd name="connsiteY13021" fmla="*/ 1665488 h 3311526"/>
              <a:gd name="connsiteX13022" fmla="*/ 11206584 w 12191989"/>
              <a:gd name="connsiteY13022" fmla="*/ 1664694 h 3311526"/>
              <a:gd name="connsiteX13023" fmla="*/ 11209362 w 12191989"/>
              <a:gd name="connsiteY13023" fmla="*/ 1664694 h 3311526"/>
              <a:gd name="connsiteX13024" fmla="*/ 11211346 w 12191989"/>
              <a:gd name="connsiteY13024" fmla="*/ 1665091 h 3311526"/>
              <a:gd name="connsiteX13025" fmla="*/ 11213727 w 12191989"/>
              <a:gd name="connsiteY13025" fmla="*/ 1666281 h 3311526"/>
              <a:gd name="connsiteX13026" fmla="*/ 11215711 w 12191989"/>
              <a:gd name="connsiteY13026" fmla="*/ 1668266 h 3311526"/>
              <a:gd name="connsiteX13027" fmla="*/ 11218093 w 12191989"/>
              <a:gd name="connsiteY13027" fmla="*/ 1671043 h 3311526"/>
              <a:gd name="connsiteX13028" fmla="*/ 11219283 w 12191989"/>
              <a:gd name="connsiteY13028" fmla="*/ 1674615 h 3311526"/>
              <a:gd name="connsiteX13029" fmla="*/ 11220871 w 12191989"/>
              <a:gd name="connsiteY13029" fmla="*/ 1679377 h 3311526"/>
              <a:gd name="connsiteX13030" fmla="*/ 11222458 w 12191989"/>
              <a:gd name="connsiteY13030" fmla="*/ 1684932 h 3311526"/>
              <a:gd name="connsiteX13031" fmla="*/ 11231189 w 12191989"/>
              <a:gd name="connsiteY13031" fmla="*/ 1678980 h 3311526"/>
              <a:gd name="connsiteX13032" fmla="*/ 11239920 w 12191989"/>
              <a:gd name="connsiteY13032" fmla="*/ 1673027 h 3311526"/>
              <a:gd name="connsiteX13033" fmla="*/ 11243889 w 12191989"/>
              <a:gd name="connsiteY13033" fmla="*/ 1670646 h 3311526"/>
              <a:gd name="connsiteX13034" fmla="*/ 11247857 w 12191989"/>
              <a:gd name="connsiteY13034" fmla="*/ 1669059 h 3311526"/>
              <a:gd name="connsiteX13035" fmla="*/ 11252223 w 12191989"/>
              <a:gd name="connsiteY13035" fmla="*/ 1667472 h 3311526"/>
              <a:gd name="connsiteX13036" fmla="*/ 11256588 w 12191989"/>
              <a:gd name="connsiteY13036" fmla="*/ 1667472 h 3311526"/>
              <a:gd name="connsiteX13037" fmla="*/ 11255001 w 12191989"/>
              <a:gd name="connsiteY13037" fmla="*/ 1658345 h 3311526"/>
              <a:gd name="connsiteX13038" fmla="*/ 11253810 w 12191989"/>
              <a:gd name="connsiteY13038" fmla="*/ 1650011 h 3311526"/>
              <a:gd name="connsiteX13039" fmla="*/ 11253413 w 12191989"/>
              <a:gd name="connsiteY13039" fmla="*/ 1641281 h 3311526"/>
              <a:gd name="connsiteX13040" fmla="*/ 11253810 w 12191989"/>
              <a:gd name="connsiteY13040" fmla="*/ 1632948 h 3311526"/>
              <a:gd name="connsiteX13041" fmla="*/ 11257382 w 12191989"/>
              <a:gd name="connsiteY13041" fmla="*/ 1638107 h 3311526"/>
              <a:gd name="connsiteX13042" fmla="*/ 11260954 w 12191989"/>
              <a:gd name="connsiteY13042" fmla="*/ 1642869 h 3311526"/>
              <a:gd name="connsiteX13043" fmla="*/ 11264525 w 12191989"/>
              <a:gd name="connsiteY13043" fmla="*/ 1646837 h 3311526"/>
              <a:gd name="connsiteX13044" fmla="*/ 11268097 w 12191989"/>
              <a:gd name="connsiteY13044" fmla="*/ 1649218 h 3311526"/>
              <a:gd name="connsiteX13045" fmla="*/ 11271669 w 12191989"/>
              <a:gd name="connsiteY13045" fmla="*/ 1651202 h 3311526"/>
              <a:gd name="connsiteX13046" fmla="*/ 11273256 w 12191989"/>
              <a:gd name="connsiteY13046" fmla="*/ 1651996 h 3311526"/>
              <a:gd name="connsiteX13047" fmla="*/ 11275241 w 12191989"/>
              <a:gd name="connsiteY13047" fmla="*/ 1652392 h 3311526"/>
              <a:gd name="connsiteX13048" fmla="*/ 11277225 w 12191989"/>
              <a:gd name="connsiteY13048" fmla="*/ 1651996 h 3311526"/>
              <a:gd name="connsiteX13049" fmla="*/ 11278812 w 12191989"/>
              <a:gd name="connsiteY13049" fmla="*/ 1651202 h 3311526"/>
              <a:gd name="connsiteX13050" fmla="*/ 11280797 w 12191989"/>
              <a:gd name="connsiteY13050" fmla="*/ 1650805 h 3311526"/>
              <a:gd name="connsiteX13051" fmla="*/ 11282781 w 12191989"/>
              <a:gd name="connsiteY13051" fmla="*/ 1649218 h 3311526"/>
              <a:gd name="connsiteX13052" fmla="*/ 11292306 w 12191989"/>
              <a:gd name="connsiteY13052" fmla="*/ 1641281 h 3311526"/>
              <a:gd name="connsiteX13053" fmla="*/ 11302227 w 12191989"/>
              <a:gd name="connsiteY13053" fmla="*/ 1633742 h 3311526"/>
              <a:gd name="connsiteX13054" fmla="*/ 11311752 w 12191989"/>
              <a:gd name="connsiteY13054" fmla="*/ 1626599 h 3311526"/>
              <a:gd name="connsiteX13055" fmla="*/ 11322070 w 12191989"/>
              <a:gd name="connsiteY13055" fmla="*/ 1619853 h 3311526"/>
              <a:gd name="connsiteX13056" fmla="*/ 11331595 w 12191989"/>
              <a:gd name="connsiteY13056" fmla="*/ 1613503 h 3311526"/>
              <a:gd name="connsiteX13057" fmla="*/ 11341517 w 12191989"/>
              <a:gd name="connsiteY13057" fmla="*/ 1607154 h 3311526"/>
              <a:gd name="connsiteX13058" fmla="*/ 11351835 w 12191989"/>
              <a:gd name="connsiteY13058" fmla="*/ 1601599 h 3311526"/>
              <a:gd name="connsiteX13059" fmla="*/ 11362153 w 12191989"/>
              <a:gd name="connsiteY13059" fmla="*/ 1596440 h 3311526"/>
              <a:gd name="connsiteX13060" fmla="*/ 11372075 w 12191989"/>
              <a:gd name="connsiteY13060" fmla="*/ 1591678 h 3311526"/>
              <a:gd name="connsiteX13061" fmla="*/ 11381600 w 12191989"/>
              <a:gd name="connsiteY13061" fmla="*/ 1586916 h 3311526"/>
              <a:gd name="connsiteX13062" fmla="*/ 11402236 w 12191989"/>
              <a:gd name="connsiteY13062" fmla="*/ 1578979 h 3311526"/>
              <a:gd name="connsiteX13063" fmla="*/ 11422476 w 12191989"/>
              <a:gd name="connsiteY13063" fmla="*/ 1571440 h 3311526"/>
              <a:gd name="connsiteX13064" fmla="*/ 11442716 w 12191989"/>
              <a:gd name="connsiteY13064" fmla="*/ 1565090 h 3311526"/>
              <a:gd name="connsiteX13065" fmla="*/ 11462559 w 12191989"/>
              <a:gd name="connsiteY13065" fmla="*/ 1559535 h 3311526"/>
              <a:gd name="connsiteX13066" fmla="*/ 11482402 w 12191989"/>
              <a:gd name="connsiteY13066" fmla="*/ 1555170 h 3311526"/>
              <a:gd name="connsiteX13067" fmla="*/ 11501849 w 12191989"/>
              <a:gd name="connsiteY13067" fmla="*/ 1550805 h 3311526"/>
              <a:gd name="connsiteX13068" fmla="*/ 11520898 w 12191989"/>
              <a:gd name="connsiteY13068" fmla="*/ 1547233 h 3311526"/>
              <a:gd name="connsiteX13069" fmla="*/ 11557409 w 12191989"/>
              <a:gd name="connsiteY13069" fmla="*/ 1541281 h 3311526"/>
              <a:gd name="connsiteX13070" fmla="*/ 11591936 w 12191989"/>
              <a:gd name="connsiteY13070" fmla="*/ 1535725 h 3311526"/>
              <a:gd name="connsiteX13071" fmla="*/ 11581618 w 12191989"/>
              <a:gd name="connsiteY13071" fmla="*/ 1553979 h 3311526"/>
              <a:gd name="connsiteX13072" fmla="*/ 11572490 w 12191989"/>
              <a:gd name="connsiteY13072" fmla="*/ 1568265 h 3311526"/>
              <a:gd name="connsiteX13073" fmla="*/ 11564950 w 12191989"/>
              <a:gd name="connsiteY13073" fmla="*/ 1579773 h 3311526"/>
              <a:gd name="connsiteX13074" fmla="*/ 11557806 w 12191989"/>
              <a:gd name="connsiteY13074" fmla="*/ 1588900 h 3311526"/>
              <a:gd name="connsiteX13075" fmla="*/ 11544710 w 12191989"/>
              <a:gd name="connsiteY13075" fmla="*/ 1605170 h 3311526"/>
              <a:gd name="connsiteX13076" fmla="*/ 11537566 w 12191989"/>
              <a:gd name="connsiteY13076" fmla="*/ 1614297 h 3311526"/>
              <a:gd name="connsiteX13077" fmla="*/ 11530026 w 12191989"/>
              <a:gd name="connsiteY13077" fmla="*/ 1625408 h 3311526"/>
              <a:gd name="connsiteX13078" fmla="*/ 11538360 w 12191989"/>
              <a:gd name="connsiteY13078" fmla="*/ 1625408 h 3311526"/>
              <a:gd name="connsiteX13079" fmla="*/ 11547488 w 12191989"/>
              <a:gd name="connsiteY13079" fmla="*/ 1624615 h 3311526"/>
              <a:gd name="connsiteX13080" fmla="*/ 11556219 w 12191989"/>
              <a:gd name="connsiteY13080" fmla="*/ 1623424 h 3311526"/>
              <a:gd name="connsiteX13081" fmla="*/ 11564950 w 12191989"/>
              <a:gd name="connsiteY13081" fmla="*/ 1622630 h 3311526"/>
              <a:gd name="connsiteX13082" fmla="*/ 11574077 w 12191989"/>
              <a:gd name="connsiteY13082" fmla="*/ 1620646 h 3311526"/>
              <a:gd name="connsiteX13083" fmla="*/ 11582808 w 12191989"/>
              <a:gd name="connsiteY13083" fmla="*/ 1617868 h 3311526"/>
              <a:gd name="connsiteX13084" fmla="*/ 11591142 w 12191989"/>
              <a:gd name="connsiteY13084" fmla="*/ 1615488 h 3311526"/>
              <a:gd name="connsiteX13085" fmla="*/ 11600270 w 12191989"/>
              <a:gd name="connsiteY13085" fmla="*/ 1611916 h 3311526"/>
              <a:gd name="connsiteX13086" fmla="*/ 11601858 w 12191989"/>
              <a:gd name="connsiteY13086" fmla="*/ 1613900 h 3311526"/>
              <a:gd name="connsiteX13087" fmla="*/ 11603445 w 12191989"/>
              <a:gd name="connsiteY13087" fmla="*/ 1617075 h 3311526"/>
              <a:gd name="connsiteX13088" fmla="*/ 11606620 w 12191989"/>
              <a:gd name="connsiteY13088" fmla="*/ 1623424 h 3311526"/>
              <a:gd name="connsiteX13089" fmla="*/ 11612176 w 12191989"/>
              <a:gd name="connsiteY13089" fmla="*/ 1638900 h 3311526"/>
              <a:gd name="connsiteX13090" fmla="*/ 11615351 w 12191989"/>
              <a:gd name="connsiteY13090" fmla="*/ 1645250 h 3311526"/>
              <a:gd name="connsiteX13091" fmla="*/ 11616542 w 12191989"/>
              <a:gd name="connsiteY13091" fmla="*/ 1648027 h 3311526"/>
              <a:gd name="connsiteX13092" fmla="*/ 11618129 w 12191989"/>
              <a:gd name="connsiteY13092" fmla="*/ 1650011 h 3311526"/>
              <a:gd name="connsiteX13093" fmla="*/ 11620113 w 12191989"/>
              <a:gd name="connsiteY13093" fmla="*/ 1650805 h 3311526"/>
              <a:gd name="connsiteX13094" fmla="*/ 11621701 w 12191989"/>
              <a:gd name="connsiteY13094" fmla="*/ 1651202 h 3311526"/>
              <a:gd name="connsiteX13095" fmla="*/ 11623288 w 12191989"/>
              <a:gd name="connsiteY13095" fmla="*/ 1650805 h 3311526"/>
              <a:gd name="connsiteX13096" fmla="*/ 11624876 w 12191989"/>
              <a:gd name="connsiteY13096" fmla="*/ 1648821 h 3311526"/>
              <a:gd name="connsiteX13097" fmla="*/ 11626463 w 12191989"/>
              <a:gd name="connsiteY13097" fmla="*/ 1640884 h 3311526"/>
              <a:gd name="connsiteX13098" fmla="*/ 11627257 w 12191989"/>
              <a:gd name="connsiteY13098" fmla="*/ 1637710 h 3311526"/>
              <a:gd name="connsiteX13099" fmla="*/ 11628447 w 12191989"/>
              <a:gd name="connsiteY13099" fmla="*/ 1635329 h 3311526"/>
              <a:gd name="connsiteX13100" fmla="*/ 11630035 w 12191989"/>
              <a:gd name="connsiteY13100" fmla="*/ 1632948 h 3311526"/>
              <a:gd name="connsiteX13101" fmla="*/ 11630829 w 12191989"/>
              <a:gd name="connsiteY13101" fmla="*/ 1631757 h 3311526"/>
              <a:gd name="connsiteX13102" fmla="*/ 11632416 w 12191989"/>
              <a:gd name="connsiteY13102" fmla="*/ 1630567 h 3311526"/>
              <a:gd name="connsiteX13103" fmla="*/ 11634004 w 12191989"/>
              <a:gd name="connsiteY13103" fmla="*/ 1630170 h 3311526"/>
              <a:gd name="connsiteX13104" fmla="*/ 11635591 w 12191989"/>
              <a:gd name="connsiteY13104" fmla="*/ 1629773 h 3311526"/>
              <a:gd name="connsiteX13105" fmla="*/ 11637575 w 12191989"/>
              <a:gd name="connsiteY13105" fmla="*/ 1629773 h 3311526"/>
              <a:gd name="connsiteX13106" fmla="*/ 11641147 w 12191989"/>
              <a:gd name="connsiteY13106" fmla="*/ 1630170 h 3311526"/>
              <a:gd name="connsiteX13107" fmla="*/ 11644719 w 12191989"/>
              <a:gd name="connsiteY13107" fmla="*/ 1631757 h 3311526"/>
              <a:gd name="connsiteX13108" fmla="*/ 11648687 w 12191989"/>
              <a:gd name="connsiteY13108" fmla="*/ 1632948 h 3311526"/>
              <a:gd name="connsiteX13109" fmla="*/ 11652656 w 12191989"/>
              <a:gd name="connsiteY13109" fmla="*/ 1635329 h 3311526"/>
              <a:gd name="connsiteX13110" fmla="*/ 11656625 w 12191989"/>
              <a:gd name="connsiteY13110" fmla="*/ 1636519 h 3311526"/>
              <a:gd name="connsiteX13111" fmla="*/ 11661387 w 12191989"/>
              <a:gd name="connsiteY13111" fmla="*/ 1637313 h 3311526"/>
              <a:gd name="connsiteX13112" fmla="*/ 11663371 w 12191989"/>
              <a:gd name="connsiteY13112" fmla="*/ 1637313 h 3311526"/>
              <a:gd name="connsiteX13113" fmla="*/ 11665356 w 12191989"/>
              <a:gd name="connsiteY13113" fmla="*/ 1637313 h 3311526"/>
              <a:gd name="connsiteX13114" fmla="*/ 11667340 w 12191989"/>
              <a:gd name="connsiteY13114" fmla="*/ 1636519 h 3311526"/>
              <a:gd name="connsiteX13115" fmla="*/ 11669324 w 12191989"/>
              <a:gd name="connsiteY13115" fmla="*/ 1635726 h 3311526"/>
              <a:gd name="connsiteX13116" fmla="*/ 11671309 w 12191989"/>
              <a:gd name="connsiteY13116" fmla="*/ 1634138 h 3311526"/>
              <a:gd name="connsiteX13117" fmla="*/ 11673690 w 12191989"/>
              <a:gd name="connsiteY13117" fmla="*/ 1632551 h 3311526"/>
              <a:gd name="connsiteX13118" fmla="*/ 11675674 w 12191989"/>
              <a:gd name="connsiteY13118" fmla="*/ 1630170 h 3311526"/>
              <a:gd name="connsiteX13119" fmla="*/ 11677658 w 12191989"/>
              <a:gd name="connsiteY13119" fmla="*/ 1627392 h 3311526"/>
              <a:gd name="connsiteX13120" fmla="*/ 11679246 w 12191989"/>
              <a:gd name="connsiteY13120" fmla="*/ 1623821 h 3311526"/>
              <a:gd name="connsiteX13121" fmla="*/ 11681230 w 12191989"/>
              <a:gd name="connsiteY13121" fmla="*/ 1619853 h 3311526"/>
              <a:gd name="connsiteX13122" fmla="*/ 11682818 w 12191989"/>
              <a:gd name="connsiteY13122" fmla="*/ 1624615 h 3311526"/>
              <a:gd name="connsiteX13123" fmla="*/ 11684802 w 12191989"/>
              <a:gd name="connsiteY13123" fmla="*/ 1628583 h 3311526"/>
              <a:gd name="connsiteX13124" fmla="*/ 11686786 w 12191989"/>
              <a:gd name="connsiteY13124" fmla="*/ 1630964 h 3311526"/>
              <a:gd name="connsiteX13125" fmla="*/ 11688374 w 12191989"/>
              <a:gd name="connsiteY13125" fmla="*/ 1632551 h 3311526"/>
              <a:gd name="connsiteX13126" fmla="*/ 11690358 w 12191989"/>
              <a:gd name="connsiteY13126" fmla="*/ 1634138 h 3311526"/>
              <a:gd name="connsiteX13127" fmla="*/ 11692342 w 12191989"/>
              <a:gd name="connsiteY13127" fmla="*/ 1634535 h 3311526"/>
              <a:gd name="connsiteX13128" fmla="*/ 11694327 w 12191989"/>
              <a:gd name="connsiteY13128" fmla="*/ 1634535 h 3311526"/>
              <a:gd name="connsiteX13129" fmla="*/ 11696311 w 12191989"/>
              <a:gd name="connsiteY13129" fmla="*/ 1634138 h 3311526"/>
              <a:gd name="connsiteX13130" fmla="*/ 11700279 w 12191989"/>
              <a:gd name="connsiteY13130" fmla="*/ 1632948 h 3311526"/>
              <a:gd name="connsiteX13131" fmla="*/ 11705439 w 12191989"/>
              <a:gd name="connsiteY13131" fmla="*/ 1632551 h 3311526"/>
              <a:gd name="connsiteX13132" fmla="*/ 11707820 w 12191989"/>
              <a:gd name="connsiteY13132" fmla="*/ 1632551 h 3311526"/>
              <a:gd name="connsiteX13133" fmla="*/ 11710995 w 12191989"/>
              <a:gd name="connsiteY13133" fmla="*/ 1633742 h 3311526"/>
              <a:gd name="connsiteX13134" fmla="*/ 11714170 w 12191989"/>
              <a:gd name="connsiteY13134" fmla="*/ 1635329 h 3311526"/>
              <a:gd name="connsiteX13135" fmla="*/ 11716948 w 12191989"/>
              <a:gd name="connsiteY13135" fmla="*/ 1637313 h 3311526"/>
              <a:gd name="connsiteX13136" fmla="*/ 11714963 w 12191989"/>
              <a:gd name="connsiteY13136" fmla="*/ 1640884 h 3311526"/>
              <a:gd name="connsiteX13137" fmla="*/ 11713773 w 12191989"/>
              <a:gd name="connsiteY13137" fmla="*/ 1643265 h 3311526"/>
              <a:gd name="connsiteX13138" fmla="*/ 11711392 w 12191989"/>
              <a:gd name="connsiteY13138" fmla="*/ 1645250 h 3311526"/>
              <a:gd name="connsiteX13139" fmla="*/ 11709407 w 12191989"/>
              <a:gd name="connsiteY13139" fmla="*/ 1646837 h 3311526"/>
              <a:gd name="connsiteX13140" fmla="*/ 11707423 w 12191989"/>
              <a:gd name="connsiteY13140" fmla="*/ 1648027 h 3311526"/>
              <a:gd name="connsiteX13141" fmla="*/ 11705835 w 12191989"/>
              <a:gd name="connsiteY13141" fmla="*/ 1648424 h 3311526"/>
              <a:gd name="connsiteX13142" fmla="*/ 11701867 w 12191989"/>
              <a:gd name="connsiteY13142" fmla="*/ 1649218 h 3311526"/>
              <a:gd name="connsiteX13143" fmla="*/ 11698295 w 12191989"/>
              <a:gd name="connsiteY13143" fmla="*/ 1650408 h 3311526"/>
              <a:gd name="connsiteX13144" fmla="*/ 11696311 w 12191989"/>
              <a:gd name="connsiteY13144" fmla="*/ 1650805 h 3311526"/>
              <a:gd name="connsiteX13145" fmla="*/ 11694723 w 12191989"/>
              <a:gd name="connsiteY13145" fmla="*/ 1651996 h 3311526"/>
              <a:gd name="connsiteX13146" fmla="*/ 11692739 w 12191989"/>
              <a:gd name="connsiteY13146" fmla="*/ 1653583 h 3311526"/>
              <a:gd name="connsiteX13147" fmla="*/ 11690755 w 12191989"/>
              <a:gd name="connsiteY13147" fmla="*/ 1655567 h 3311526"/>
              <a:gd name="connsiteX13148" fmla="*/ 11688770 w 12191989"/>
              <a:gd name="connsiteY13148" fmla="*/ 1657948 h 3311526"/>
              <a:gd name="connsiteX13149" fmla="*/ 11687183 w 12191989"/>
              <a:gd name="connsiteY13149" fmla="*/ 1661519 h 3311526"/>
              <a:gd name="connsiteX13150" fmla="*/ 11689167 w 12191989"/>
              <a:gd name="connsiteY13150" fmla="*/ 1669059 h 3311526"/>
              <a:gd name="connsiteX13151" fmla="*/ 11691152 w 12191989"/>
              <a:gd name="connsiteY13151" fmla="*/ 1676202 h 3311526"/>
              <a:gd name="connsiteX13152" fmla="*/ 11692739 w 12191989"/>
              <a:gd name="connsiteY13152" fmla="*/ 1683345 h 3311526"/>
              <a:gd name="connsiteX13153" fmla="*/ 11694723 w 12191989"/>
              <a:gd name="connsiteY13153" fmla="*/ 1690091 h 3311526"/>
              <a:gd name="connsiteX13154" fmla="*/ 11696708 w 12191989"/>
              <a:gd name="connsiteY13154" fmla="*/ 1696043 h 3311526"/>
              <a:gd name="connsiteX13155" fmla="*/ 11697898 w 12191989"/>
              <a:gd name="connsiteY13155" fmla="*/ 1698424 h 3311526"/>
              <a:gd name="connsiteX13156" fmla="*/ 11699486 w 12191989"/>
              <a:gd name="connsiteY13156" fmla="*/ 1700408 h 3311526"/>
              <a:gd name="connsiteX13157" fmla="*/ 11701470 w 12191989"/>
              <a:gd name="connsiteY13157" fmla="*/ 1701996 h 3311526"/>
              <a:gd name="connsiteX13158" fmla="*/ 11703057 w 12191989"/>
              <a:gd name="connsiteY13158" fmla="*/ 1703583 h 3311526"/>
              <a:gd name="connsiteX13159" fmla="*/ 11705439 w 12191989"/>
              <a:gd name="connsiteY13159" fmla="*/ 1704774 h 3311526"/>
              <a:gd name="connsiteX13160" fmla="*/ 11707423 w 12191989"/>
              <a:gd name="connsiteY13160" fmla="*/ 1705170 h 3311526"/>
              <a:gd name="connsiteX13161" fmla="*/ 11700279 w 12191989"/>
              <a:gd name="connsiteY13161" fmla="*/ 1717869 h 3311526"/>
              <a:gd name="connsiteX13162" fmla="*/ 11692739 w 12191989"/>
              <a:gd name="connsiteY13162" fmla="*/ 1730567 h 3311526"/>
              <a:gd name="connsiteX13163" fmla="*/ 11684802 w 12191989"/>
              <a:gd name="connsiteY13163" fmla="*/ 1742075 h 3311526"/>
              <a:gd name="connsiteX13164" fmla="*/ 11676865 w 12191989"/>
              <a:gd name="connsiteY13164" fmla="*/ 1753186 h 3311526"/>
              <a:gd name="connsiteX13165" fmla="*/ 11668927 w 12191989"/>
              <a:gd name="connsiteY13165" fmla="*/ 1764694 h 3311526"/>
              <a:gd name="connsiteX13166" fmla="*/ 11660196 w 12191989"/>
              <a:gd name="connsiteY13166" fmla="*/ 1774615 h 3311526"/>
              <a:gd name="connsiteX13167" fmla="*/ 11652259 w 12191989"/>
              <a:gd name="connsiteY13167" fmla="*/ 1784933 h 3311526"/>
              <a:gd name="connsiteX13168" fmla="*/ 11643528 w 12191989"/>
              <a:gd name="connsiteY13168" fmla="*/ 1794456 h 3311526"/>
              <a:gd name="connsiteX13169" fmla="*/ 11625669 w 12191989"/>
              <a:gd name="connsiteY13169" fmla="*/ 1813901 h 3311526"/>
              <a:gd name="connsiteX13170" fmla="*/ 11608208 w 12191989"/>
              <a:gd name="connsiteY13170" fmla="*/ 1832155 h 3311526"/>
              <a:gd name="connsiteX13171" fmla="*/ 11570109 w 12191989"/>
              <a:gd name="connsiteY13171" fmla="*/ 1869854 h 3311526"/>
              <a:gd name="connsiteX13172" fmla="*/ 11540741 w 12191989"/>
              <a:gd name="connsiteY13172" fmla="*/ 1900409 h 3311526"/>
              <a:gd name="connsiteX13173" fmla="*/ 11522485 w 12191989"/>
              <a:gd name="connsiteY13173" fmla="*/ 1918267 h 3311526"/>
              <a:gd name="connsiteX13174" fmla="*/ 11512564 w 12191989"/>
              <a:gd name="connsiteY13174" fmla="*/ 1927394 h 3311526"/>
              <a:gd name="connsiteX13175" fmla="*/ 11502642 w 12191989"/>
              <a:gd name="connsiteY13175" fmla="*/ 1936124 h 3311526"/>
              <a:gd name="connsiteX13176" fmla="*/ 11492721 w 12191989"/>
              <a:gd name="connsiteY13176" fmla="*/ 1944457 h 3311526"/>
              <a:gd name="connsiteX13177" fmla="*/ 11483196 w 12191989"/>
              <a:gd name="connsiteY13177" fmla="*/ 1951997 h 3311526"/>
              <a:gd name="connsiteX13178" fmla="*/ 11473275 w 12191989"/>
              <a:gd name="connsiteY13178" fmla="*/ 1958743 h 3311526"/>
              <a:gd name="connsiteX13179" fmla="*/ 11464147 w 12191989"/>
              <a:gd name="connsiteY13179" fmla="*/ 1964298 h 3311526"/>
              <a:gd name="connsiteX13180" fmla="*/ 11455019 w 12191989"/>
              <a:gd name="connsiteY13180" fmla="*/ 1969060 h 3311526"/>
              <a:gd name="connsiteX13181" fmla="*/ 11450257 w 12191989"/>
              <a:gd name="connsiteY13181" fmla="*/ 1971045 h 3311526"/>
              <a:gd name="connsiteX13182" fmla="*/ 11446288 w 12191989"/>
              <a:gd name="connsiteY13182" fmla="*/ 1971838 h 3311526"/>
              <a:gd name="connsiteX13183" fmla="*/ 11441526 w 12191989"/>
              <a:gd name="connsiteY13183" fmla="*/ 1973029 h 3311526"/>
              <a:gd name="connsiteX13184" fmla="*/ 11437954 w 12191989"/>
              <a:gd name="connsiteY13184" fmla="*/ 1973425 h 3311526"/>
              <a:gd name="connsiteX13185" fmla="*/ 11433985 w 12191989"/>
              <a:gd name="connsiteY13185" fmla="*/ 1973425 h 3311526"/>
              <a:gd name="connsiteX13186" fmla="*/ 11430414 w 12191989"/>
              <a:gd name="connsiteY13186" fmla="*/ 1973029 h 3311526"/>
              <a:gd name="connsiteX13187" fmla="*/ 11426048 w 12191989"/>
              <a:gd name="connsiteY13187" fmla="*/ 1980172 h 3311526"/>
              <a:gd name="connsiteX13188" fmla="*/ 11421286 w 12191989"/>
              <a:gd name="connsiteY13188" fmla="*/ 1987314 h 3311526"/>
              <a:gd name="connsiteX13189" fmla="*/ 11416920 w 12191989"/>
              <a:gd name="connsiteY13189" fmla="*/ 1993664 h 3311526"/>
              <a:gd name="connsiteX13190" fmla="*/ 11412158 w 12191989"/>
              <a:gd name="connsiteY13190" fmla="*/ 2000013 h 3311526"/>
              <a:gd name="connsiteX13191" fmla="*/ 11402236 w 12191989"/>
              <a:gd name="connsiteY13191" fmla="*/ 2011521 h 3311526"/>
              <a:gd name="connsiteX13192" fmla="*/ 11391521 w 12191989"/>
              <a:gd name="connsiteY13192" fmla="*/ 2022235 h 3311526"/>
              <a:gd name="connsiteX13193" fmla="*/ 11380806 w 12191989"/>
              <a:gd name="connsiteY13193" fmla="*/ 2031362 h 3311526"/>
              <a:gd name="connsiteX13194" fmla="*/ 11369297 w 12191989"/>
              <a:gd name="connsiteY13194" fmla="*/ 2040092 h 3311526"/>
              <a:gd name="connsiteX13195" fmla="*/ 11357788 w 12191989"/>
              <a:gd name="connsiteY13195" fmla="*/ 2047632 h 3311526"/>
              <a:gd name="connsiteX13196" fmla="*/ 11346279 w 12191989"/>
              <a:gd name="connsiteY13196" fmla="*/ 2053981 h 3311526"/>
              <a:gd name="connsiteX13197" fmla="*/ 11333976 w 12191989"/>
              <a:gd name="connsiteY13197" fmla="*/ 2060331 h 3311526"/>
              <a:gd name="connsiteX13198" fmla="*/ 11322467 w 12191989"/>
              <a:gd name="connsiteY13198" fmla="*/ 2065093 h 3311526"/>
              <a:gd name="connsiteX13199" fmla="*/ 11310164 w 12191989"/>
              <a:gd name="connsiteY13199" fmla="*/ 2069854 h 3311526"/>
              <a:gd name="connsiteX13200" fmla="*/ 11298655 w 12191989"/>
              <a:gd name="connsiteY13200" fmla="*/ 2073823 h 3311526"/>
              <a:gd name="connsiteX13201" fmla="*/ 11286750 w 12191989"/>
              <a:gd name="connsiteY13201" fmla="*/ 2077394 h 3311526"/>
              <a:gd name="connsiteX13202" fmla="*/ 11275637 w 12191989"/>
              <a:gd name="connsiteY13202" fmla="*/ 2080569 h 3311526"/>
              <a:gd name="connsiteX13203" fmla="*/ 11253810 w 12191989"/>
              <a:gd name="connsiteY13203" fmla="*/ 2086124 h 3311526"/>
              <a:gd name="connsiteX13204" fmla="*/ 11245873 w 12191989"/>
              <a:gd name="connsiteY13204" fmla="*/ 2097236 h 3311526"/>
              <a:gd name="connsiteX13205" fmla="*/ 11237142 w 12191989"/>
              <a:gd name="connsiteY13205" fmla="*/ 2106759 h 3311526"/>
              <a:gd name="connsiteX13206" fmla="*/ 11229205 w 12191989"/>
              <a:gd name="connsiteY13206" fmla="*/ 2115490 h 3311526"/>
              <a:gd name="connsiteX13207" fmla="*/ 11220474 w 12191989"/>
              <a:gd name="connsiteY13207" fmla="*/ 2123029 h 3311526"/>
              <a:gd name="connsiteX13208" fmla="*/ 11211743 w 12191989"/>
              <a:gd name="connsiteY13208" fmla="*/ 2130172 h 3311526"/>
              <a:gd name="connsiteX13209" fmla="*/ 11202615 w 12191989"/>
              <a:gd name="connsiteY13209" fmla="*/ 2136124 h 3311526"/>
              <a:gd name="connsiteX13210" fmla="*/ 11193487 w 12191989"/>
              <a:gd name="connsiteY13210" fmla="*/ 2142077 h 3311526"/>
              <a:gd name="connsiteX13211" fmla="*/ 11184359 w 12191989"/>
              <a:gd name="connsiteY13211" fmla="*/ 2146442 h 3311526"/>
              <a:gd name="connsiteX13212" fmla="*/ 11175231 w 12191989"/>
              <a:gd name="connsiteY13212" fmla="*/ 2151204 h 3311526"/>
              <a:gd name="connsiteX13213" fmla="*/ 11166104 w 12191989"/>
              <a:gd name="connsiteY13213" fmla="*/ 2155172 h 3311526"/>
              <a:gd name="connsiteX13214" fmla="*/ 11147054 w 12191989"/>
              <a:gd name="connsiteY13214" fmla="*/ 2161521 h 3311526"/>
              <a:gd name="connsiteX13215" fmla="*/ 11107765 w 12191989"/>
              <a:gd name="connsiteY13215" fmla="*/ 2175014 h 3311526"/>
              <a:gd name="connsiteX13216" fmla="*/ 11108956 w 12191989"/>
              <a:gd name="connsiteY13216" fmla="*/ 2171442 h 3311526"/>
              <a:gd name="connsiteX13217" fmla="*/ 11109352 w 12191989"/>
              <a:gd name="connsiteY13217" fmla="*/ 2168267 h 3311526"/>
              <a:gd name="connsiteX13218" fmla="*/ 11109749 w 12191989"/>
              <a:gd name="connsiteY13218" fmla="*/ 2164696 h 3311526"/>
              <a:gd name="connsiteX13219" fmla="*/ 11109749 w 12191989"/>
              <a:gd name="connsiteY13219" fmla="*/ 2161125 h 3311526"/>
              <a:gd name="connsiteX13220" fmla="*/ 11109352 w 12191989"/>
              <a:gd name="connsiteY13220" fmla="*/ 2154379 h 3311526"/>
              <a:gd name="connsiteX13221" fmla="*/ 11108162 w 12191989"/>
              <a:gd name="connsiteY13221" fmla="*/ 2147632 h 3311526"/>
              <a:gd name="connsiteX13222" fmla="*/ 11105384 w 12191989"/>
              <a:gd name="connsiteY13222" fmla="*/ 2151601 h 3311526"/>
              <a:gd name="connsiteX13223" fmla="*/ 11101415 w 12191989"/>
              <a:gd name="connsiteY13223" fmla="*/ 2155172 h 3311526"/>
              <a:gd name="connsiteX13224" fmla="*/ 11097050 w 12191989"/>
              <a:gd name="connsiteY13224" fmla="*/ 2157950 h 3311526"/>
              <a:gd name="connsiteX13225" fmla="*/ 11093081 w 12191989"/>
              <a:gd name="connsiteY13225" fmla="*/ 2160728 h 3311526"/>
              <a:gd name="connsiteX13226" fmla="*/ 11083953 w 12191989"/>
              <a:gd name="connsiteY13226" fmla="*/ 2164696 h 3311526"/>
              <a:gd name="connsiteX13227" fmla="*/ 11075222 w 12191989"/>
              <a:gd name="connsiteY13227" fmla="*/ 2168267 h 3311526"/>
              <a:gd name="connsiteX13228" fmla="*/ 11071254 w 12191989"/>
              <a:gd name="connsiteY13228" fmla="*/ 2170648 h 3311526"/>
              <a:gd name="connsiteX13229" fmla="*/ 11067682 w 12191989"/>
              <a:gd name="connsiteY13229" fmla="*/ 2173426 h 3311526"/>
              <a:gd name="connsiteX13230" fmla="*/ 11064904 w 12191989"/>
              <a:gd name="connsiteY13230" fmla="*/ 2176204 h 3311526"/>
              <a:gd name="connsiteX13231" fmla="*/ 11062126 w 12191989"/>
              <a:gd name="connsiteY13231" fmla="*/ 2180569 h 3311526"/>
              <a:gd name="connsiteX13232" fmla="*/ 11060142 w 12191989"/>
              <a:gd name="connsiteY13232" fmla="*/ 2184537 h 3311526"/>
              <a:gd name="connsiteX13233" fmla="*/ 11058554 w 12191989"/>
              <a:gd name="connsiteY13233" fmla="*/ 2190093 h 3311526"/>
              <a:gd name="connsiteX13234" fmla="*/ 11058554 w 12191989"/>
              <a:gd name="connsiteY13234" fmla="*/ 2196839 h 3311526"/>
              <a:gd name="connsiteX13235" fmla="*/ 11058951 w 12191989"/>
              <a:gd name="connsiteY13235" fmla="*/ 2204379 h 3311526"/>
              <a:gd name="connsiteX13236" fmla="*/ 11038314 w 12191989"/>
              <a:gd name="connsiteY13236" fmla="*/ 2161125 h 3311526"/>
              <a:gd name="connsiteX13237" fmla="*/ 11027202 w 12191989"/>
              <a:gd name="connsiteY13237" fmla="*/ 2167871 h 3311526"/>
              <a:gd name="connsiteX13238" fmla="*/ 11016090 w 12191989"/>
              <a:gd name="connsiteY13238" fmla="*/ 2175410 h 3311526"/>
              <a:gd name="connsiteX13239" fmla="*/ 11004978 w 12191989"/>
              <a:gd name="connsiteY13239" fmla="*/ 2182950 h 3311526"/>
              <a:gd name="connsiteX13240" fmla="*/ 10993866 w 12191989"/>
              <a:gd name="connsiteY13240" fmla="*/ 2190887 h 3311526"/>
              <a:gd name="connsiteX13241" fmla="*/ 10982357 w 12191989"/>
              <a:gd name="connsiteY13241" fmla="*/ 2200014 h 3311526"/>
              <a:gd name="connsiteX13242" fmla="*/ 10971245 w 12191989"/>
              <a:gd name="connsiteY13242" fmla="*/ 2209934 h 3311526"/>
              <a:gd name="connsiteX13243" fmla="*/ 10960529 w 12191989"/>
              <a:gd name="connsiteY13243" fmla="*/ 2219855 h 3311526"/>
              <a:gd name="connsiteX13244" fmla="*/ 10949417 w 12191989"/>
              <a:gd name="connsiteY13244" fmla="*/ 2230966 h 3311526"/>
              <a:gd name="connsiteX13245" fmla="*/ 10938702 w 12191989"/>
              <a:gd name="connsiteY13245" fmla="*/ 2242871 h 3311526"/>
              <a:gd name="connsiteX13246" fmla="*/ 10928780 w 12191989"/>
              <a:gd name="connsiteY13246" fmla="*/ 2255569 h 3311526"/>
              <a:gd name="connsiteX13247" fmla="*/ 10918065 w 12191989"/>
              <a:gd name="connsiteY13247" fmla="*/ 2269062 h 3311526"/>
              <a:gd name="connsiteX13248" fmla="*/ 10908540 w 12191989"/>
              <a:gd name="connsiteY13248" fmla="*/ 2283347 h 3311526"/>
              <a:gd name="connsiteX13249" fmla="*/ 10898222 w 12191989"/>
              <a:gd name="connsiteY13249" fmla="*/ 2298427 h 3311526"/>
              <a:gd name="connsiteX13250" fmla="*/ 10888697 w 12191989"/>
              <a:gd name="connsiteY13250" fmla="*/ 2315490 h 3311526"/>
              <a:gd name="connsiteX13251" fmla="*/ 10879570 w 12191989"/>
              <a:gd name="connsiteY13251" fmla="*/ 2332554 h 3311526"/>
              <a:gd name="connsiteX13252" fmla="*/ 10870442 w 12191989"/>
              <a:gd name="connsiteY13252" fmla="*/ 2350808 h 3311526"/>
              <a:gd name="connsiteX13253" fmla="*/ 10865679 w 12191989"/>
              <a:gd name="connsiteY13253" fmla="*/ 2348824 h 3311526"/>
              <a:gd name="connsiteX13254" fmla="*/ 10861711 w 12191989"/>
              <a:gd name="connsiteY13254" fmla="*/ 2347633 h 3311526"/>
              <a:gd name="connsiteX13255" fmla="*/ 10857345 w 12191989"/>
              <a:gd name="connsiteY13255" fmla="*/ 2346840 h 3311526"/>
              <a:gd name="connsiteX13256" fmla="*/ 10852980 w 12191989"/>
              <a:gd name="connsiteY13256" fmla="*/ 2346840 h 3311526"/>
              <a:gd name="connsiteX13257" fmla="*/ 10849011 w 12191989"/>
              <a:gd name="connsiteY13257" fmla="*/ 2347236 h 3311526"/>
              <a:gd name="connsiteX13258" fmla="*/ 10845043 w 12191989"/>
              <a:gd name="connsiteY13258" fmla="*/ 2348427 h 3311526"/>
              <a:gd name="connsiteX13259" fmla="*/ 10841471 w 12191989"/>
              <a:gd name="connsiteY13259" fmla="*/ 2350411 h 3311526"/>
              <a:gd name="connsiteX13260" fmla="*/ 10837899 w 12191989"/>
              <a:gd name="connsiteY13260" fmla="*/ 2352792 h 3311526"/>
              <a:gd name="connsiteX13261" fmla="*/ 10834327 w 12191989"/>
              <a:gd name="connsiteY13261" fmla="*/ 2355967 h 3311526"/>
              <a:gd name="connsiteX13262" fmla="*/ 10831152 w 12191989"/>
              <a:gd name="connsiteY13262" fmla="*/ 2359935 h 3311526"/>
              <a:gd name="connsiteX13263" fmla="*/ 10828374 w 12191989"/>
              <a:gd name="connsiteY13263" fmla="*/ 2364697 h 3311526"/>
              <a:gd name="connsiteX13264" fmla="*/ 10825596 w 12191989"/>
              <a:gd name="connsiteY13264" fmla="*/ 2370252 h 3311526"/>
              <a:gd name="connsiteX13265" fmla="*/ 10823215 w 12191989"/>
              <a:gd name="connsiteY13265" fmla="*/ 2376205 h 3311526"/>
              <a:gd name="connsiteX13266" fmla="*/ 10820834 w 12191989"/>
              <a:gd name="connsiteY13266" fmla="*/ 2383745 h 3311526"/>
              <a:gd name="connsiteX13267" fmla="*/ 10819247 w 12191989"/>
              <a:gd name="connsiteY13267" fmla="*/ 2391284 h 3311526"/>
              <a:gd name="connsiteX13268" fmla="*/ 10817262 w 12191989"/>
              <a:gd name="connsiteY13268" fmla="*/ 2400411 h 3311526"/>
              <a:gd name="connsiteX13269" fmla="*/ 10812103 w 12191989"/>
              <a:gd name="connsiteY13269" fmla="*/ 2394062 h 3311526"/>
              <a:gd name="connsiteX13270" fmla="*/ 10806547 w 12191989"/>
              <a:gd name="connsiteY13270" fmla="*/ 2388506 h 3311526"/>
              <a:gd name="connsiteX13271" fmla="*/ 10800197 w 12191989"/>
              <a:gd name="connsiteY13271" fmla="*/ 2382951 h 3311526"/>
              <a:gd name="connsiteX13272" fmla="*/ 10794641 w 12191989"/>
              <a:gd name="connsiteY13272" fmla="*/ 2377395 h 3311526"/>
              <a:gd name="connsiteX13273" fmla="*/ 10788688 w 12191989"/>
              <a:gd name="connsiteY13273" fmla="*/ 2372633 h 3311526"/>
              <a:gd name="connsiteX13274" fmla="*/ 10782735 w 12191989"/>
              <a:gd name="connsiteY13274" fmla="*/ 2368268 h 3311526"/>
              <a:gd name="connsiteX13275" fmla="*/ 10776386 w 12191989"/>
              <a:gd name="connsiteY13275" fmla="*/ 2363903 h 3311526"/>
              <a:gd name="connsiteX13276" fmla="*/ 10770433 w 12191989"/>
              <a:gd name="connsiteY13276" fmla="*/ 2360332 h 3311526"/>
              <a:gd name="connsiteX13277" fmla="*/ 10764480 w 12191989"/>
              <a:gd name="connsiteY13277" fmla="*/ 2356760 h 3311526"/>
              <a:gd name="connsiteX13278" fmla="*/ 10758130 w 12191989"/>
              <a:gd name="connsiteY13278" fmla="*/ 2354379 h 3311526"/>
              <a:gd name="connsiteX13279" fmla="*/ 10752177 w 12191989"/>
              <a:gd name="connsiteY13279" fmla="*/ 2351998 h 3311526"/>
              <a:gd name="connsiteX13280" fmla="*/ 10745430 w 12191989"/>
              <a:gd name="connsiteY13280" fmla="*/ 2349221 h 3311526"/>
              <a:gd name="connsiteX13281" fmla="*/ 10739477 w 12191989"/>
              <a:gd name="connsiteY13281" fmla="*/ 2347633 h 3311526"/>
              <a:gd name="connsiteX13282" fmla="*/ 10733524 w 12191989"/>
              <a:gd name="connsiteY13282" fmla="*/ 2346443 h 3311526"/>
              <a:gd name="connsiteX13283" fmla="*/ 10726778 w 12191989"/>
              <a:gd name="connsiteY13283" fmla="*/ 2344856 h 3311526"/>
              <a:gd name="connsiteX13284" fmla="*/ 10720825 w 12191989"/>
              <a:gd name="connsiteY13284" fmla="*/ 2344062 h 3311526"/>
              <a:gd name="connsiteX13285" fmla="*/ 10714475 w 12191989"/>
              <a:gd name="connsiteY13285" fmla="*/ 2343665 h 3311526"/>
              <a:gd name="connsiteX13286" fmla="*/ 10708522 w 12191989"/>
              <a:gd name="connsiteY13286" fmla="*/ 2343665 h 3311526"/>
              <a:gd name="connsiteX13287" fmla="*/ 10701776 w 12191989"/>
              <a:gd name="connsiteY13287" fmla="*/ 2343665 h 3311526"/>
              <a:gd name="connsiteX13288" fmla="*/ 10695823 w 12191989"/>
              <a:gd name="connsiteY13288" fmla="*/ 2344062 h 3311526"/>
              <a:gd name="connsiteX13289" fmla="*/ 10690267 w 12191989"/>
              <a:gd name="connsiteY13289" fmla="*/ 2345252 h 3311526"/>
              <a:gd name="connsiteX13290" fmla="*/ 10684314 w 12191989"/>
              <a:gd name="connsiteY13290" fmla="*/ 2346443 h 3311526"/>
              <a:gd name="connsiteX13291" fmla="*/ 10677964 w 12191989"/>
              <a:gd name="connsiteY13291" fmla="*/ 2347633 h 3311526"/>
              <a:gd name="connsiteX13292" fmla="*/ 10672408 w 12191989"/>
              <a:gd name="connsiteY13292" fmla="*/ 2350014 h 3311526"/>
              <a:gd name="connsiteX13293" fmla="*/ 10666852 w 12191989"/>
              <a:gd name="connsiteY13293" fmla="*/ 2351998 h 3311526"/>
              <a:gd name="connsiteX13294" fmla="*/ 10661296 w 12191989"/>
              <a:gd name="connsiteY13294" fmla="*/ 2354379 h 3311526"/>
              <a:gd name="connsiteX13295" fmla="*/ 10655740 w 12191989"/>
              <a:gd name="connsiteY13295" fmla="*/ 2356760 h 3311526"/>
              <a:gd name="connsiteX13296" fmla="*/ 10650184 w 12191989"/>
              <a:gd name="connsiteY13296" fmla="*/ 2360332 h 3311526"/>
              <a:gd name="connsiteX13297" fmla="*/ 10645024 w 12191989"/>
              <a:gd name="connsiteY13297" fmla="*/ 2363506 h 3311526"/>
              <a:gd name="connsiteX13298" fmla="*/ 10640262 w 12191989"/>
              <a:gd name="connsiteY13298" fmla="*/ 2367078 h 3311526"/>
              <a:gd name="connsiteX13299" fmla="*/ 10635500 w 12191989"/>
              <a:gd name="connsiteY13299" fmla="*/ 2371046 h 3311526"/>
              <a:gd name="connsiteX13300" fmla="*/ 10630340 w 12191989"/>
              <a:gd name="connsiteY13300" fmla="*/ 2375808 h 3311526"/>
              <a:gd name="connsiteX13301" fmla="*/ 10631928 w 12191989"/>
              <a:gd name="connsiteY13301" fmla="*/ 2377395 h 3311526"/>
              <a:gd name="connsiteX13302" fmla="*/ 10633515 w 12191989"/>
              <a:gd name="connsiteY13302" fmla="*/ 2378586 h 3311526"/>
              <a:gd name="connsiteX13303" fmla="*/ 10634309 w 12191989"/>
              <a:gd name="connsiteY13303" fmla="*/ 2378586 h 3311526"/>
              <a:gd name="connsiteX13304" fmla="*/ 10635897 w 12191989"/>
              <a:gd name="connsiteY13304" fmla="*/ 2378586 h 3311526"/>
              <a:gd name="connsiteX13305" fmla="*/ 10637484 w 12191989"/>
              <a:gd name="connsiteY13305" fmla="*/ 2377792 h 3311526"/>
              <a:gd name="connsiteX13306" fmla="*/ 10639071 w 12191989"/>
              <a:gd name="connsiteY13306" fmla="*/ 2376602 h 3311526"/>
              <a:gd name="connsiteX13307" fmla="*/ 10641453 w 12191989"/>
              <a:gd name="connsiteY13307" fmla="*/ 2374221 h 3311526"/>
              <a:gd name="connsiteX13308" fmla="*/ 10644627 w 12191989"/>
              <a:gd name="connsiteY13308" fmla="*/ 2372237 h 3311526"/>
              <a:gd name="connsiteX13309" fmla="*/ 10645818 w 12191989"/>
              <a:gd name="connsiteY13309" fmla="*/ 2371840 h 3311526"/>
              <a:gd name="connsiteX13310" fmla="*/ 10647009 w 12191989"/>
              <a:gd name="connsiteY13310" fmla="*/ 2371046 h 3311526"/>
              <a:gd name="connsiteX13311" fmla="*/ 10648596 w 12191989"/>
              <a:gd name="connsiteY13311" fmla="*/ 2371840 h 3311526"/>
              <a:gd name="connsiteX13312" fmla="*/ 10650184 w 12191989"/>
              <a:gd name="connsiteY13312" fmla="*/ 2372633 h 3311526"/>
              <a:gd name="connsiteX13313" fmla="*/ 10651374 w 12191989"/>
              <a:gd name="connsiteY13313" fmla="*/ 2374618 h 3311526"/>
              <a:gd name="connsiteX13314" fmla="*/ 10652565 w 12191989"/>
              <a:gd name="connsiteY13314" fmla="*/ 2377792 h 3311526"/>
              <a:gd name="connsiteX13315" fmla="*/ 10649390 w 12191989"/>
              <a:gd name="connsiteY13315" fmla="*/ 2388903 h 3311526"/>
              <a:gd name="connsiteX13316" fmla="*/ 10646215 w 12191989"/>
              <a:gd name="connsiteY13316" fmla="*/ 2396840 h 3311526"/>
              <a:gd name="connsiteX13317" fmla="*/ 10642643 w 12191989"/>
              <a:gd name="connsiteY13317" fmla="*/ 2403586 h 3311526"/>
              <a:gd name="connsiteX13318" fmla="*/ 10639468 w 12191989"/>
              <a:gd name="connsiteY13318" fmla="*/ 2409538 h 3311526"/>
              <a:gd name="connsiteX13319" fmla="*/ 10636690 w 12191989"/>
              <a:gd name="connsiteY13319" fmla="*/ 2415094 h 3311526"/>
              <a:gd name="connsiteX13320" fmla="*/ 10633515 w 12191989"/>
              <a:gd name="connsiteY13320" fmla="*/ 2422237 h 3311526"/>
              <a:gd name="connsiteX13321" fmla="*/ 10631134 w 12191989"/>
              <a:gd name="connsiteY13321" fmla="*/ 2431364 h 3311526"/>
              <a:gd name="connsiteX13322" fmla="*/ 10628356 w 12191989"/>
              <a:gd name="connsiteY13322" fmla="*/ 2443665 h 3311526"/>
              <a:gd name="connsiteX13323" fmla="*/ 10626372 w 12191989"/>
              <a:gd name="connsiteY13323" fmla="*/ 2444062 h 3311526"/>
              <a:gd name="connsiteX13324" fmla="*/ 10624388 w 12191989"/>
              <a:gd name="connsiteY13324" fmla="*/ 2443665 h 3311526"/>
              <a:gd name="connsiteX13325" fmla="*/ 10620419 w 12191989"/>
              <a:gd name="connsiteY13325" fmla="*/ 2442475 h 3311526"/>
              <a:gd name="connsiteX13326" fmla="*/ 10616053 w 12191989"/>
              <a:gd name="connsiteY13326" fmla="*/ 2441681 h 3311526"/>
              <a:gd name="connsiteX13327" fmla="*/ 10612085 w 12191989"/>
              <a:gd name="connsiteY13327" fmla="*/ 2441284 h 3311526"/>
              <a:gd name="connsiteX13328" fmla="*/ 10610101 w 12191989"/>
              <a:gd name="connsiteY13328" fmla="*/ 2441681 h 3311526"/>
              <a:gd name="connsiteX13329" fmla="*/ 10607719 w 12191989"/>
              <a:gd name="connsiteY13329" fmla="*/ 2442078 h 3311526"/>
              <a:gd name="connsiteX13330" fmla="*/ 10605735 w 12191989"/>
              <a:gd name="connsiteY13330" fmla="*/ 2443665 h 3311526"/>
              <a:gd name="connsiteX13331" fmla="*/ 10603354 w 12191989"/>
              <a:gd name="connsiteY13331" fmla="*/ 2445253 h 3311526"/>
              <a:gd name="connsiteX13332" fmla="*/ 10601370 w 12191989"/>
              <a:gd name="connsiteY13332" fmla="*/ 2448427 h 3311526"/>
              <a:gd name="connsiteX13333" fmla="*/ 10598988 w 12191989"/>
              <a:gd name="connsiteY13333" fmla="*/ 2451205 h 3311526"/>
              <a:gd name="connsiteX13334" fmla="*/ 10597004 w 12191989"/>
              <a:gd name="connsiteY13334" fmla="*/ 2455967 h 3311526"/>
              <a:gd name="connsiteX13335" fmla="*/ 10595020 w 12191989"/>
              <a:gd name="connsiteY13335" fmla="*/ 2460729 h 3311526"/>
              <a:gd name="connsiteX13336" fmla="*/ 10590257 w 12191989"/>
              <a:gd name="connsiteY13336" fmla="*/ 2451602 h 3311526"/>
              <a:gd name="connsiteX13337" fmla="*/ 10586289 w 12191989"/>
              <a:gd name="connsiteY13337" fmla="*/ 2443665 h 3311526"/>
              <a:gd name="connsiteX13338" fmla="*/ 10581923 w 12191989"/>
              <a:gd name="connsiteY13338" fmla="*/ 2437713 h 3311526"/>
              <a:gd name="connsiteX13339" fmla="*/ 10577161 w 12191989"/>
              <a:gd name="connsiteY13339" fmla="*/ 2432554 h 3311526"/>
              <a:gd name="connsiteX13340" fmla="*/ 10575177 w 12191989"/>
              <a:gd name="connsiteY13340" fmla="*/ 2430967 h 3311526"/>
              <a:gd name="connsiteX13341" fmla="*/ 10572796 w 12191989"/>
              <a:gd name="connsiteY13341" fmla="*/ 2429380 h 3311526"/>
              <a:gd name="connsiteX13342" fmla="*/ 10570414 w 12191989"/>
              <a:gd name="connsiteY13342" fmla="*/ 2428586 h 3311526"/>
              <a:gd name="connsiteX13343" fmla="*/ 10568033 w 12191989"/>
              <a:gd name="connsiteY13343" fmla="*/ 2427792 h 3311526"/>
              <a:gd name="connsiteX13344" fmla="*/ 10566049 w 12191989"/>
              <a:gd name="connsiteY13344" fmla="*/ 2427792 h 3311526"/>
              <a:gd name="connsiteX13345" fmla="*/ 10563668 w 12191989"/>
              <a:gd name="connsiteY13345" fmla="*/ 2428586 h 3311526"/>
              <a:gd name="connsiteX13346" fmla="*/ 10561287 w 12191989"/>
              <a:gd name="connsiteY13346" fmla="*/ 2428983 h 3311526"/>
              <a:gd name="connsiteX13347" fmla="*/ 10558905 w 12191989"/>
              <a:gd name="connsiteY13347" fmla="*/ 2430570 h 3311526"/>
              <a:gd name="connsiteX13348" fmla="*/ 10560096 w 12191989"/>
              <a:gd name="connsiteY13348" fmla="*/ 2434538 h 3311526"/>
              <a:gd name="connsiteX13349" fmla="*/ 10560096 w 12191989"/>
              <a:gd name="connsiteY13349" fmla="*/ 2439300 h 3311526"/>
              <a:gd name="connsiteX13350" fmla="*/ 10560096 w 12191989"/>
              <a:gd name="connsiteY13350" fmla="*/ 2443269 h 3311526"/>
              <a:gd name="connsiteX13351" fmla="*/ 10560096 w 12191989"/>
              <a:gd name="connsiteY13351" fmla="*/ 2447634 h 3311526"/>
              <a:gd name="connsiteX13352" fmla="*/ 10558508 w 12191989"/>
              <a:gd name="connsiteY13352" fmla="*/ 2455967 h 3311526"/>
              <a:gd name="connsiteX13353" fmla="*/ 10556524 w 12191989"/>
              <a:gd name="connsiteY13353" fmla="*/ 2464300 h 3311526"/>
              <a:gd name="connsiteX13354" fmla="*/ 10553349 w 12191989"/>
              <a:gd name="connsiteY13354" fmla="*/ 2472634 h 3311526"/>
              <a:gd name="connsiteX13355" fmla="*/ 10549778 w 12191989"/>
              <a:gd name="connsiteY13355" fmla="*/ 2480570 h 3311526"/>
              <a:gd name="connsiteX13356" fmla="*/ 10542237 w 12191989"/>
              <a:gd name="connsiteY13356" fmla="*/ 2497634 h 3311526"/>
              <a:gd name="connsiteX13357" fmla="*/ 10535094 w 12191989"/>
              <a:gd name="connsiteY13357" fmla="*/ 2491285 h 3311526"/>
              <a:gd name="connsiteX13358" fmla="*/ 10527950 w 12191989"/>
              <a:gd name="connsiteY13358" fmla="*/ 2485332 h 3311526"/>
              <a:gd name="connsiteX13359" fmla="*/ 10520807 w 12191989"/>
              <a:gd name="connsiteY13359" fmla="*/ 2480174 h 3311526"/>
              <a:gd name="connsiteX13360" fmla="*/ 10513663 w 12191989"/>
              <a:gd name="connsiteY13360" fmla="*/ 2475015 h 3311526"/>
              <a:gd name="connsiteX13361" fmla="*/ 10506520 w 12191989"/>
              <a:gd name="connsiteY13361" fmla="*/ 2471046 h 3311526"/>
              <a:gd name="connsiteX13362" fmla="*/ 10499376 w 12191989"/>
              <a:gd name="connsiteY13362" fmla="*/ 2467078 h 3311526"/>
              <a:gd name="connsiteX13363" fmla="*/ 10492629 w 12191989"/>
              <a:gd name="connsiteY13363" fmla="*/ 2463507 h 3311526"/>
              <a:gd name="connsiteX13364" fmla="*/ 10485486 w 12191989"/>
              <a:gd name="connsiteY13364" fmla="*/ 2459935 h 3311526"/>
              <a:gd name="connsiteX13365" fmla="*/ 10478342 w 12191989"/>
              <a:gd name="connsiteY13365" fmla="*/ 2457554 h 3311526"/>
              <a:gd name="connsiteX13366" fmla="*/ 10471199 w 12191989"/>
              <a:gd name="connsiteY13366" fmla="*/ 2454777 h 3311526"/>
              <a:gd name="connsiteX13367" fmla="*/ 10464055 w 12191989"/>
              <a:gd name="connsiteY13367" fmla="*/ 2452792 h 3311526"/>
              <a:gd name="connsiteX13368" fmla="*/ 10456912 w 12191989"/>
              <a:gd name="connsiteY13368" fmla="*/ 2451205 h 3311526"/>
              <a:gd name="connsiteX13369" fmla="*/ 10449372 w 12191989"/>
              <a:gd name="connsiteY13369" fmla="*/ 2450411 h 3311526"/>
              <a:gd name="connsiteX13370" fmla="*/ 10442228 w 12191989"/>
              <a:gd name="connsiteY13370" fmla="*/ 2449618 h 3311526"/>
              <a:gd name="connsiteX13371" fmla="*/ 10435085 w 12191989"/>
              <a:gd name="connsiteY13371" fmla="*/ 2449221 h 3311526"/>
              <a:gd name="connsiteX13372" fmla="*/ 10427941 w 12191989"/>
              <a:gd name="connsiteY13372" fmla="*/ 2449618 h 3311526"/>
              <a:gd name="connsiteX13373" fmla="*/ 10420401 w 12191989"/>
              <a:gd name="connsiteY13373" fmla="*/ 2450411 h 3311526"/>
              <a:gd name="connsiteX13374" fmla="*/ 10413257 w 12191989"/>
              <a:gd name="connsiteY13374" fmla="*/ 2451205 h 3311526"/>
              <a:gd name="connsiteX13375" fmla="*/ 10406114 w 12191989"/>
              <a:gd name="connsiteY13375" fmla="*/ 2452792 h 3311526"/>
              <a:gd name="connsiteX13376" fmla="*/ 10398573 w 12191989"/>
              <a:gd name="connsiteY13376" fmla="*/ 2454380 h 3311526"/>
              <a:gd name="connsiteX13377" fmla="*/ 10391430 w 12191989"/>
              <a:gd name="connsiteY13377" fmla="*/ 2456761 h 3311526"/>
              <a:gd name="connsiteX13378" fmla="*/ 10383889 w 12191989"/>
              <a:gd name="connsiteY13378" fmla="*/ 2459539 h 3311526"/>
              <a:gd name="connsiteX13379" fmla="*/ 10376746 w 12191989"/>
              <a:gd name="connsiteY13379" fmla="*/ 2462316 h 3311526"/>
              <a:gd name="connsiteX13380" fmla="*/ 10369602 w 12191989"/>
              <a:gd name="connsiteY13380" fmla="*/ 2465888 h 3311526"/>
              <a:gd name="connsiteX13381" fmla="*/ 10362062 w 12191989"/>
              <a:gd name="connsiteY13381" fmla="*/ 2469856 h 3311526"/>
              <a:gd name="connsiteX13382" fmla="*/ 10354522 w 12191989"/>
              <a:gd name="connsiteY13382" fmla="*/ 2474221 h 3311526"/>
              <a:gd name="connsiteX13383" fmla="*/ 10347378 w 12191989"/>
              <a:gd name="connsiteY13383" fmla="*/ 2478983 h 3311526"/>
              <a:gd name="connsiteX13384" fmla="*/ 10339838 w 12191989"/>
              <a:gd name="connsiteY13384" fmla="*/ 2484142 h 3311526"/>
              <a:gd name="connsiteX13385" fmla="*/ 10332694 w 12191989"/>
              <a:gd name="connsiteY13385" fmla="*/ 2489697 h 3311526"/>
              <a:gd name="connsiteX13386" fmla="*/ 10325154 w 12191989"/>
              <a:gd name="connsiteY13386" fmla="*/ 2496047 h 3311526"/>
              <a:gd name="connsiteX13387" fmla="*/ 10310470 w 12191989"/>
              <a:gd name="connsiteY13387" fmla="*/ 2509142 h 3311526"/>
              <a:gd name="connsiteX13388" fmla="*/ 10308089 w 12191989"/>
              <a:gd name="connsiteY13388" fmla="*/ 2504380 h 3311526"/>
              <a:gd name="connsiteX13389" fmla="*/ 10306898 w 12191989"/>
              <a:gd name="connsiteY13389" fmla="*/ 2500809 h 3311526"/>
              <a:gd name="connsiteX13390" fmla="*/ 10305311 w 12191989"/>
              <a:gd name="connsiteY13390" fmla="*/ 2498031 h 3311526"/>
              <a:gd name="connsiteX13391" fmla="*/ 10303326 w 12191989"/>
              <a:gd name="connsiteY13391" fmla="*/ 2495253 h 3311526"/>
              <a:gd name="connsiteX13392" fmla="*/ 10301739 w 12191989"/>
              <a:gd name="connsiteY13392" fmla="*/ 2494062 h 3311526"/>
              <a:gd name="connsiteX13393" fmla="*/ 10299755 w 12191989"/>
              <a:gd name="connsiteY13393" fmla="*/ 2492872 h 3311526"/>
              <a:gd name="connsiteX13394" fmla="*/ 10297770 w 12191989"/>
              <a:gd name="connsiteY13394" fmla="*/ 2491682 h 3311526"/>
              <a:gd name="connsiteX13395" fmla="*/ 10296183 w 12191989"/>
              <a:gd name="connsiteY13395" fmla="*/ 2491682 h 3311526"/>
              <a:gd name="connsiteX13396" fmla="*/ 10294199 w 12191989"/>
              <a:gd name="connsiteY13396" fmla="*/ 2492475 h 3311526"/>
              <a:gd name="connsiteX13397" fmla="*/ 10292214 w 12191989"/>
              <a:gd name="connsiteY13397" fmla="*/ 2492872 h 3311526"/>
              <a:gd name="connsiteX13398" fmla="*/ 10288643 w 12191989"/>
              <a:gd name="connsiteY13398" fmla="*/ 2495253 h 3311526"/>
              <a:gd name="connsiteX13399" fmla="*/ 10285071 w 12191989"/>
              <a:gd name="connsiteY13399" fmla="*/ 2498824 h 3311526"/>
              <a:gd name="connsiteX13400" fmla="*/ 10280705 w 12191989"/>
              <a:gd name="connsiteY13400" fmla="*/ 2503586 h 3311526"/>
              <a:gd name="connsiteX13401" fmla="*/ 10273165 w 12191989"/>
              <a:gd name="connsiteY13401" fmla="*/ 2513507 h 3311526"/>
              <a:gd name="connsiteX13402" fmla="*/ 10269196 w 12191989"/>
              <a:gd name="connsiteY13402" fmla="*/ 2518269 h 3311526"/>
              <a:gd name="connsiteX13403" fmla="*/ 10265625 w 12191989"/>
              <a:gd name="connsiteY13403" fmla="*/ 2523428 h 3311526"/>
              <a:gd name="connsiteX13404" fmla="*/ 10261656 w 12191989"/>
              <a:gd name="connsiteY13404" fmla="*/ 2526999 h 3311526"/>
              <a:gd name="connsiteX13405" fmla="*/ 10258084 w 12191989"/>
              <a:gd name="connsiteY13405" fmla="*/ 2529777 h 3311526"/>
              <a:gd name="connsiteX13406" fmla="*/ 10256100 w 12191989"/>
              <a:gd name="connsiteY13406" fmla="*/ 2530571 h 3311526"/>
              <a:gd name="connsiteX13407" fmla="*/ 10254512 w 12191989"/>
              <a:gd name="connsiteY13407" fmla="*/ 2530967 h 3311526"/>
              <a:gd name="connsiteX13408" fmla="*/ 10252528 w 12191989"/>
              <a:gd name="connsiteY13408" fmla="*/ 2530967 h 3311526"/>
              <a:gd name="connsiteX13409" fmla="*/ 10250544 w 12191989"/>
              <a:gd name="connsiteY13409" fmla="*/ 2530967 h 3311526"/>
              <a:gd name="connsiteX13410" fmla="*/ 10250941 w 12191989"/>
              <a:gd name="connsiteY13410" fmla="*/ 2537317 h 3311526"/>
              <a:gd name="connsiteX13411" fmla="*/ 10250544 w 12191989"/>
              <a:gd name="connsiteY13411" fmla="*/ 2544063 h 3311526"/>
              <a:gd name="connsiteX13412" fmla="*/ 10249750 w 12191989"/>
              <a:gd name="connsiteY13412" fmla="*/ 2549618 h 3311526"/>
              <a:gd name="connsiteX13413" fmla="*/ 10248560 w 12191989"/>
              <a:gd name="connsiteY13413" fmla="*/ 2554777 h 3311526"/>
              <a:gd name="connsiteX13414" fmla="*/ 10247369 w 12191989"/>
              <a:gd name="connsiteY13414" fmla="*/ 2559142 h 3311526"/>
              <a:gd name="connsiteX13415" fmla="*/ 10245385 w 12191989"/>
              <a:gd name="connsiteY13415" fmla="*/ 2563904 h 3311526"/>
              <a:gd name="connsiteX13416" fmla="*/ 10243400 w 12191989"/>
              <a:gd name="connsiteY13416" fmla="*/ 2567475 h 3311526"/>
              <a:gd name="connsiteX13417" fmla="*/ 10241416 w 12191989"/>
              <a:gd name="connsiteY13417" fmla="*/ 2571047 h 3311526"/>
              <a:gd name="connsiteX13418" fmla="*/ 10238638 w 12191989"/>
              <a:gd name="connsiteY13418" fmla="*/ 2574222 h 3311526"/>
              <a:gd name="connsiteX13419" fmla="*/ 10236257 w 12191989"/>
              <a:gd name="connsiteY13419" fmla="*/ 2576602 h 3311526"/>
              <a:gd name="connsiteX13420" fmla="*/ 10230304 w 12191989"/>
              <a:gd name="connsiteY13420" fmla="*/ 2581761 h 3311526"/>
              <a:gd name="connsiteX13421" fmla="*/ 10223954 w 12191989"/>
              <a:gd name="connsiteY13421" fmla="*/ 2585730 h 3311526"/>
              <a:gd name="connsiteX13422" fmla="*/ 10218001 w 12191989"/>
              <a:gd name="connsiteY13422" fmla="*/ 2589698 h 3311526"/>
              <a:gd name="connsiteX13423" fmla="*/ 10212445 w 12191989"/>
              <a:gd name="connsiteY13423" fmla="*/ 2593666 h 3311526"/>
              <a:gd name="connsiteX13424" fmla="*/ 10206889 w 12191989"/>
              <a:gd name="connsiteY13424" fmla="*/ 2598428 h 3311526"/>
              <a:gd name="connsiteX13425" fmla="*/ 10204111 w 12191989"/>
              <a:gd name="connsiteY13425" fmla="*/ 2600809 h 3311526"/>
              <a:gd name="connsiteX13426" fmla="*/ 10202127 w 12191989"/>
              <a:gd name="connsiteY13426" fmla="*/ 2603984 h 3311526"/>
              <a:gd name="connsiteX13427" fmla="*/ 10200142 w 12191989"/>
              <a:gd name="connsiteY13427" fmla="*/ 2607158 h 3311526"/>
              <a:gd name="connsiteX13428" fmla="*/ 10198158 w 12191989"/>
              <a:gd name="connsiteY13428" fmla="*/ 2610730 h 3311526"/>
              <a:gd name="connsiteX13429" fmla="*/ 10197364 w 12191989"/>
              <a:gd name="connsiteY13429" fmla="*/ 2614698 h 3311526"/>
              <a:gd name="connsiteX13430" fmla="*/ 10196174 w 12191989"/>
              <a:gd name="connsiteY13430" fmla="*/ 2618666 h 3311526"/>
              <a:gd name="connsiteX13431" fmla="*/ 10194983 w 12191989"/>
              <a:gd name="connsiteY13431" fmla="*/ 2623825 h 3311526"/>
              <a:gd name="connsiteX13432" fmla="*/ 10194983 w 12191989"/>
              <a:gd name="connsiteY13432" fmla="*/ 2628984 h 3311526"/>
              <a:gd name="connsiteX13433" fmla="*/ 10194983 w 12191989"/>
              <a:gd name="connsiteY13433" fmla="*/ 2634936 h 3311526"/>
              <a:gd name="connsiteX13434" fmla="*/ 10196174 w 12191989"/>
              <a:gd name="connsiteY13434" fmla="*/ 2641682 h 3311526"/>
              <a:gd name="connsiteX13435" fmla="*/ 10197364 w 12191989"/>
              <a:gd name="connsiteY13435" fmla="*/ 2648428 h 3311526"/>
              <a:gd name="connsiteX13436" fmla="*/ 10198555 w 12191989"/>
              <a:gd name="connsiteY13436" fmla="*/ 2656365 h 3311526"/>
              <a:gd name="connsiteX13437" fmla="*/ 10194586 w 12191989"/>
              <a:gd name="connsiteY13437" fmla="*/ 2651603 h 3311526"/>
              <a:gd name="connsiteX13438" fmla="*/ 10190221 w 12191989"/>
              <a:gd name="connsiteY13438" fmla="*/ 2647635 h 3311526"/>
              <a:gd name="connsiteX13439" fmla="*/ 10185855 w 12191989"/>
              <a:gd name="connsiteY13439" fmla="*/ 2644063 h 3311526"/>
              <a:gd name="connsiteX13440" fmla="*/ 10181490 w 12191989"/>
              <a:gd name="connsiteY13440" fmla="*/ 2640492 h 3311526"/>
              <a:gd name="connsiteX13441" fmla="*/ 10176728 w 12191989"/>
              <a:gd name="connsiteY13441" fmla="*/ 2637317 h 3311526"/>
              <a:gd name="connsiteX13442" fmla="*/ 10172362 w 12191989"/>
              <a:gd name="connsiteY13442" fmla="*/ 2634539 h 3311526"/>
              <a:gd name="connsiteX13443" fmla="*/ 10167600 w 12191989"/>
              <a:gd name="connsiteY13443" fmla="*/ 2632555 h 3311526"/>
              <a:gd name="connsiteX13444" fmla="*/ 10163234 w 12191989"/>
              <a:gd name="connsiteY13444" fmla="*/ 2630174 h 3311526"/>
              <a:gd name="connsiteX13445" fmla="*/ 10154106 w 12191989"/>
              <a:gd name="connsiteY13445" fmla="*/ 2626603 h 3311526"/>
              <a:gd name="connsiteX13446" fmla="*/ 10144582 w 12191989"/>
              <a:gd name="connsiteY13446" fmla="*/ 2625412 h 3311526"/>
              <a:gd name="connsiteX13447" fmla="*/ 10134660 w 12191989"/>
              <a:gd name="connsiteY13447" fmla="*/ 2624222 h 3311526"/>
              <a:gd name="connsiteX13448" fmla="*/ 10125136 w 12191989"/>
              <a:gd name="connsiteY13448" fmla="*/ 2624222 h 3311526"/>
              <a:gd name="connsiteX13449" fmla="*/ 10115611 w 12191989"/>
              <a:gd name="connsiteY13449" fmla="*/ 2625412 h 3311526"/>
              <a:gd name="connsiteX13450" fmla="*/ 10105689 w 12191989"/>
              <a:gd name="connsiteY13450" fmla="*/ 2626603 h 3311526"/>
              <a:gd name="connsiteX13451" fmla="*/ 10096165 w 12191989"/>
              <a:gd name="connsiteY13451" fmla="*/ 2629380 h 3311526"/>
              <a:gd name="connsiteX13452" fmla="*/ 10086243 w 12191989"/>
              <a:gd name="connsiteY13452" fmla="*/ 2632555 h 3311526"/>
              <a:gd name="connsiteX13453" fmla="*/ 10076322 w 12191989"/>
              <a:gd name="connsiteY13453" fmla="*/ 2636523 h 3311526"/>
              <a:gd name="connsiteX13454" fmla="*/ 10066797 w 12191989"/>
              <a:gd name="connsiteY13454" fmla="*/ 2640492 h 3311526"/>
              <a:gd name="connsiteX13455" fmla="*/ 10056479 w 12191989"/>
              <a:gd name="connsiteY13455" fmla="*/ 2644857 h 3311526"/>
              <a:gd name="connsiteX13456" fmla="*/ 10046954 w 12191989"/>
              <a:gd name="connsiteY13456" fmla="*/ 2649619 h 3311526"/>
              <a:gd name="connsiteX13457" fmla="*/ 10027904 w 12191989"/>
              <a:gd name="connsiteY13457" fmla="*/ 2660333 h 3311526"/>
              <a:gd name="connsiteX13458" fmla="*/ 10008855 w 12191989"/>
              <a:gd name="connsiteY13458" fmla="*/ 2670254 h 3311526"/>
              <a:gd name="connsiteX13459" fmla="*/ 9990599 w 12191989"/>
              <a:gd name="connsiteY13459" fmla="*/ 2680571 h 3311526"/>
              <a:gd name="connsiteX13460" fmla="*/ 9981472 w 12191989"/>
              <a:gd name="connsiteY13460" fmla="*/ 2684539 h 3311526"/>
              <a:gd name="connsiteX13461" fmla="*/ 9973138 w 12191989"/>
              <a:gd name="connsiteY13461" fmla="*/ 2688508 h 3311526"/>
              <a:gd name="connsiteX13462" fmla="*/ 9964407 w 12191989"/>
              <a:gd name="connsiteY13462" fmla="*/ 2692873 h 3311526"/>
              <a:gd name="connsiteX13463" fmla="*/ 9956073 w 12191989"/>
              <a:gd name="connsiteY13463" fmla="*/ 2695651 h 3311526"/>
              <a:gd name="connsiteX13464" fmla="*/ 9947738 w 12191989"/>
              <a:gd name="connsiteY13464" fmla="*/ 2697635 h 3311526"/>
              <a:gd name="connsiteX13465" fmla="*/ 9939801 w 12191989"/>
              <a:gd name="connsiteY13465" fmla="*/ 2699222 h 3311526"/>
              <a:gd name="connsiteX13466" fmla="*/ 9932261 w 12191989"/>
              <a:gd name="connsiteY13466" fmla="*/ 2700413 h 3311526"/>
              <a:gd name="connsiteX13467" fmla="*/ 9924720 w 12191989"/>
              <a:gd name="connsiteY13467" fmla="*/ 2700413 h 3311526"/>
              <a:gd name="connsiteX13468" fmla="*/ 9917577 w 12191989"/>
              <a:gd name="connsiteY13468" fmla="*/ 2699222 h 3311526"/>
              <a:gd name="connsiteX13469" fmla="*/ 9911227 w 12191989"/>
              <a:gd name="connsiteY13469" fmla="*/ 2696841 h 3311526"/>
              <a:gd name="connsiteX13470" fmla="*/ 9906465 w 12191989"/>
              <a:gd name="connsiteY13470" fmla="*/ 2704778 h 3311526"/>
              <a:gd name="connsiteX13471" fmla="*/ 9900909 w 12191989"/>
              <a:gd name="connsiteY13471" fmla="*/ 2713111 h 3311526"/>
              <a:gd name="connsiteX13472" fmla="*/ 9895353 w 12191989"/>
              <a:gd name="connsiteY13472" fmla="*/ 2720651 h 3311526"/>
              <a:gd name="connsiteX13473" fmla="*/ 9889400 w 12191989"/>
              <a:gd name="connsiteY13473" fmla="*/ 2727397 h 3311526"/>
              <a:gd name="connsiteX13474" fmla="*/ 9882256 w 12191989"/>
              <a:gd name="connsiteY13474" fmla="*/ 2733746 h 3311526"/>
              <a:gd name="connsiteX13475" fmla="*/ 9875510 w 12191989"/>
              <a:gd name="connsiteY13475" fmla="*/ 2739698 h 3311526"/>
              <a:gd name="connsiteX13476" fmla="*/ 9867969 w 12191989"/>
              <a:gd name="connsiteY13476" fmla="*/ 2745651 h 3311526"/>
              <a:gd name="connsiteX13477" fmla="*/ 9860429 w 12191989"/>
              <a:gd name="connsiteY13477" fmla="*/ 2750016 h 3311526"/>
              <a:gd name="connsiteX13478" fmla="*/ 9852888 w 12191989"/>
              <a:gd name="connsiteY13478" fmla="*/ 2753984 h 3311526"/>
              <a:gd name="connsiteX13479" fmla="*/ 9844951 w 12191989"/>
              <a:gd name="connsiteY13479" fmla="*/ 2757556 h 3311526"/>
              <a:gd name="connsiteX13480" fmla="*/ 9837411 w 12191989"/>
              <a:gd name="connsiteY13480" fmla="*/ 2760730 h 3311526"/>
              <a:gd name="connsiteX13481" fmla="*/ 9829871 w 12191989"/>
              <a:gd name="connsiteY13481" fmla="*/ 2762714 h 3311526"/>
              <a:gd name="connsiteX13482" fmla="*/ 9822727 w 12191989"/>
              <a:gd name="connsiteY13482" fmla="*/ 2763905 h 3311526"/>
              <a:gd name="connsiteX13483" fmla="*/ 9815187 w 12191989"/>
              <a:gd name="connsiteY13483" fmla="*/ 2764302 h 3311526"/>
              <a:gd name="connsiteX13484" fmla="*/ 9808440 w 12191989"/>
              <a:gd name="connsiteY13484" fmla="*/ 2763111 h 3311526"/>
              <a:gd name="connsiteX13485" fmla="*/ 9802487 w 12191989"/>
              <a:gd name="connsiteY13485" fmla="*/ 2761524 h 3311526"/>
              <a:gd name="connsiteX13486" fmla="*/ 9791375 w 12191989"/>
              <a:gd name="connsiteY13486" fmla="*/ 2773826 h 3311526"/>
              <a:gd name="connsiteX13487" fmla="*/ 9780660 w 12191989"/>
              <a:gd name="connsiteY13487" fmla="*/ 2784540 h 3311526"/>
              <a:gd name="connsiteX13488" fmla="*/ 9769548 w 12191989"/>
              <a:gd name="connsiteY13488" fmla="*/ 2793667 h 3311526"/>
              <a:gd name="connsiteX13489" fmla="*/ 9758832 w 12191989"/>
              <a:gd name="connsiteY13489" fmla="*/ 2801207 h 3311526"/>
              <a:gd name="connsiteX13490" fmla="*/ 9748117 w 12191989"/>
              <a:gd name="connsiteY13490" fmla="*/ 2807953 h 3311526"/>
              <a:gd name="connsiteX13491" fmla="*/ 9737005 w 12191989"/>
              <a:gd name="connsiteY13491" fmla="*/ 2813508 h 3311526"/>
              <a:gd name="connsiteX13492" fmla="*/ 9726290 w 12191989"/>
              <a:gd name="connsiteY13492" fmla="*/ 2817476 h 3311526"/>
              <a:gd name="connsiteX13493" fmla="*/ 9715574 w 12191989"/>
              <a:gd name="connsiteY13493" fmla="*/ 2821048 h 3311526"/>
              <a:gd name="connsiteX13494" fmla="*/ 9705256 w 12191989"/>
              <a:gd name="connsiteY13494" fmla="*/ 2824223 h 3311526"/>
              <a:gd name="connsiteX13495" fmla="*/ 9694541 w 12191989"/>
              <a:gd name="connsiteY13495" fmla="*/ 2825413 h 3311526"/>
              <a:gd name="connsiteX13496" fmla="*/ 9683825 w 12191989"/>
              <a:gd name="connsiteY13496" fmla="*/ 2827000 h 3311526"/>
              <a:gd name="connsiteX13497" fmla="*/ 9673110 w 12191989"/>
              <a:gd name="connsiteY13497" fmla="*/ 2828191 h 3311526"/>
              <a:gd name="connsiteX13498" fmla="*/ 9662792 w 12191989"/>
              <a:gd name="connsiteY13498" fmla="*/ 2828191 h 3311526"/>
              <a:gd name="connsiteX13499" fmla="*/ 9652473 w 12191989"/>
              <a:gd name="connsiteY13499" fmla="*/ 2828191 h 3311526"/>
              <a:gd name="connsiteX13500" fmla="*/ 9631043 w 12191989"/>
              <a:gd name="connsiteY13500" fmla="*/ 2827794 h 3311526"/>
              <a:gd name="connsiteX13501" fmla="*/ 9622312 w 12191989"/>
              <a:gd name="connsiteY13501" fmla="*/ 2836921 h 3311526"/>
              <a:gd name="connsiteX13502" fmla="*/ 9614375 w 12191989"/>
              <a:gd name="connsiteY13502" fmla="*/ 2844461 h 3311526"/>
              <a:gd name="connsiteX13503" fmla="*/ 9606041 w 12191989"/>
              <a:gd name="connsiteY13503" fmla="*/ 2850810 h 3311526"/>
              <a:gd name="connsiteX13504" fmla="*/ 9598897 w 12191989"/>
              <a:gd name="connsiteY13504" fmla="*/ 2857159 h 3311526"/>
              <a:gd name="connsiteX13505" fmla="*/ 9584213 w 12191989"/>
              <a:gd name="connsiteY13505" fmla="*/ 2867874 h 3311526"/>
              <a:gd name="connsiteX13506" fmla="*/ 9571117 w 12191989"/>
              <a:gd name="connsiteY13506" fmla="*/ 2876207 h 3311526"/>
              <a:gd name="connsiteX13507" fmla="*/ 9557623 w 12191989"/>
              <a:gd name="connsiteY13507" fmla="*/ 2884937 h 3311526"/>
              <a:gd name="connsiteX13508" fmla="*/ 9543733 w 12191989"/>
              <a:gd name="connsiteY13508" fmla="*/ 2894064 h 3311526"/>
              <a:gd name="connsiteX13509" fmla="*/ 9536987 w 12191989"/>
              <a:gd name="connsiteY13509" fmla="*/ 2899620 h 3311526"/>
              <a:gd name="connsiteX13510" fmla="*/ 9529446 w 12191989"/>
              <a:gd name="connsiteY13510" fmla="*/ 2905175 h 3311526"/>
              <a:gd name="connsiteX13511" fmla="*/ 9521906 w 12191989"/>
              <a:gd name="connsiteY13511" fmla="*/ 2912318 h 3311526"/>
              <a:gd name="connsiteX13512" fmla="*/ 9514366 w 12191989"/>
              <a:gd name="connsiteY13512" fmla="*/ 2919461 h 3311526"/>
              <a:gd name="connsiteX13513" fmla="*/ 9512778 w 12191989"/>
              <a:gd name="connsiteY13513" fmla="*/ 2917477 h 3311526"/>
              <a:gd name="connsiteX13514" fmla="*/ 9511587 w 12191989"/>
              <a:gd name="connsiteY13514" fmla="*/ 2914699 h 3311526"/>
              <a:gd name="connsiteX13515" fmla="*/ 9510397 w 12191989"/>
              <a:gd name="connsiteY13515" fmla="*/ 2908350 h 3311526"/>
              <a:gd name="connsiteX13516" fmla="*/ 9507619 w 12191989"/>
              <a:gd name="connsiteY13516" fmla="*/ 2893667 h 3311526"/>
              <a:gd name="connsiteX13517" fmla="*/ 9506825 w 12191989"/>
              <a:gd name="connsiteY13517" fmla="*/ 2886921 h 3311526"/>
              <a:gd name="connsiteX13518" fmla="*/ 9505635 w 12191989"/>
              <a:gd name="connsiteY13518" fmla="*/ 2884540 h 3311526"/>
              <a:gd name="connsiteX13519" fmla="*/ 9504841 w 12191989"/>
              <a:gd name="connsiteY13519" fmla="*/ 2882556 h 3311526"/>
              <a:gd name="connsiteX13520" fmla="*/ 9503253 w 12191989"/>
              <a:gd name="connsiteY13520" fmla="*/ 2881366 h 3311526"/>
              <a:gd name="connsiteX13521" fmla="*/ 9501666 w 12191989"/>
              <a:gd name="connsiteY13521" fmla="*/ 2880969 h 3311526"/>
              <a:gd name="connsiteX13522" fmla="*/ 9499682 w 12191989"/>
              <a:gd name="connsiteY13522" fmla="*/ 2881762 h 3311526"/>
              <a:gd name="connsiteX13523" fmla="*/ 9496904 w 12191989"/>
              <a:gd name="connsiteY13523" fmla="*/ 2883350 h 3311526"/>
              <a:gd name="connsiteX13524" fmla="*/ 9496110 w 12191989"/>
              <a:gd name="connsiteY13524" fmla="*/ 2894064 h 3311526"/>
              <a:gd name="connsiteX13525" fmla="*/ 9494522 w 12191989"/>
              <a:gd name="connsiteY13525" fmla="*/ 2903588 h 3311526"/>
              <a:gd name="connsiteX13526" fmla="*/ 9491348 w 12191989"/>
              <a:gd name="connsiteY13526" fmla="*/ 2911921 h 3311526"/>
              <a:gd name="connsiteX13527" fmla="*/ 9488570 w 12191989"/>
              <a:gd name="connsiteY13527" fmla="*/ 2919064 h 3311526"/>
              <a:gd name="connsiteX13528" fmla="*/ 9483807 w 12191989"/>
              <a:gd name="connsiteY13528" fmla="*/ 2925017 h 3311526"/>
              <a:gd name="connsiteX13529" fmla="*/ 9479442 w 12191989"/>
              <a:gd name="connsiteY13529" fmla="*/ 2930175 h 3311526"/>
              <a:gd name="connsiteX13530" fmla="*/ 9474282 w 12191989"/>
              <a:gd name="connsiteY13530" fmla="*/ 2934144 h 3311526"/>
              <a:gd name="connsiteX13531" fmla="*/ 9469123 w 12191989"/>
              <a:gd name="connsiteY13531" fmla="*/ 2937715 h 3311526"/>
              <a:gd name="connsiteX13532" fmla="*/ 9463170 w 12191989"/>
              <a:gd name="connsiteY13532" fmla="*/ 2940890 h 3311526"/>
              <a:gd name="connsiteX13533" fmla="*/ 9457614 w 12191989"/>
              <a:gd name="connsiteY13533" fmla="*/ 2943271 h 3311526"/>
              <a:gd name="connsiteX13534" fmla="*/ 9451265 w 12191989"/>
              <a:gd name="connsiteY13534" fmla="*/ 2944858 h 3311526"/>
              <a:gd name="connsiteX13535" fmla="*/ 9445708 w 12191989"/>
              <a:gd name="connsiteY13535" fmla="*/ 2946842 h 3311526"/>
              <a:gd name="connsiteX13536" fmla="*/ 9434596 w 12191989"/>
              <a:gd name="connsiteY13536" fmla="*/ 2949223 h 3311526"/>
              <a:gd name="connsiteX13537" fmla="*/ 9425072 w 12191989"/>
              <a:gd name="connsiteY13537" fmla="*/ 2952001 h 3311526"/>
              <a:gd name="connsiteX13538" fmla="*/ 9429437 w 12191989"/>
              <a:gd name="connsiteY13538" fmla="*/ 2943667 h 3311526"/>
              <a:gd name="connsiteX13539" fmla="*/ 9434199 w 12191989"/>
              <a:gd name="connsiteY13539" fmla="*/ 2935731 h 3311526"/>
              <a:gd name="connsiteX13540" fmla="*/ 9436184 w 12191989"/>
              <a:gd name="connsiteY13540" fmla="*/ 2931763 h 3311526"/>
              <a:gd name="connsiteX13541" fmla="*/ 9437374 w 12191989"/>
              <a:gd name="connsiteY13541" fmla="*/ 2927398 h 3311526"/>
              <a:gd name="connsiteX13542" fmla="*/ 9437771 w 12191989"/>
              <a:gd name="connsiteY13542" fmla="*/ 2923429 h 3311526"/>
              <a:gd name="connsiteX13543" fmla="*/ 9437374 w 12191989"/>
              <a:gd name="connsiteY13543" fmla="*/ 2919064 h 3311526"/>
              <a:gd name="connsiteX13544" fmla="*/ 9429040 w 12191989"/>
              <a:gd name="connsiteY13544" fmla="*/ 2930175 h 3311526"/>
              <a:gd name="connsiteX13545" fmla="*/ 9421103 w 12191989"/>
              <a:gd name="connsiteY13545" fmla="*/ 2939699 h 3311526"/>
              <a:gd name="connsiteX13546" fmla="*/ 9411975 w 12191989"/>
              <a:gd name="connsiteY13546" fmla="*/ 2948826 h 3311526"/>
              <a:gd name="connsiteX13547" fmla="*/ 9402054 w 12191989"/>
              <a:gd name="connsiteY13547" fmla="*/ 2957160 h 3311526"/>
              <a:gd name="connsiteX13548" fmla="*/ 9392529 w 12191989"/>
              <a:gd name="connsiteY13548" fmla="*/ 2963509 h 3311526"/>
              <a:gd name="connsiteX13549" fmla="*/ 9382607 w 12191989"/>
              <a:gd name="connsiteY13549" fmla="*/ 2969858 h 3311526"/>
              <a:gd name="connsiteX13550" fmla="*/ 9372289 w 12191989"/>
              <a:gd name="connsiteY13550" fmla="*/ 2974620 h 3311526"/>
              <a:gd name="connsiteX13551" fmla="*/ 9361574 w 12191989"/>
              <a:gd name="connsiteY13551" fmla="*/ 2978191 h 3311526"/>
              <a:gd name="connsiteX13552" fmla="*/ 9351652 w 12191989"/>
              <a:gd name="connsiteY13552" fmla="*/ 2981366 h 3311526"/>
              <a:gd name="connsiteX13553" fmla="*/ 9340937 w 12191989"/>
              <a:gd name="connsiteY13553" fmla="*/ 2982953 h 3311526"/>
              <a:gd name="connsiteX13554" fmla="*/ 9330619 w 12191989"/>
              <a:gd name="connsiteY13554" fmla="*/ 2982953 h 3311526"/>
              <a:gd name="connsiteX13555" fmla="*/ 9325459 w 12191989"/>
              <a:gd name="connsiteY13555" fmla="*/ 2982953 h 3311526"/>
              <a:gd name="connsiteX13556" fmla="*/ 9321094 w 12191989"/>
              <a:gd name="connsiteY13556" fmla="*/ 2982160 h 3311526"/>
              <a:gd name="connsiteX13557" fmla="*/ 9315935 w 12191989"/>
              <a:gd name="connsiteY13557" fmla="*/ 2981366 h 3311526"/>
              <a:gd name="connsiteX13558" fmla="*/ 9311569 w 12191989"/>
              <a:gd name="connsiteY13558" fmla="*/ 2979779 h 3311526"/>
              <a:gd name="connsiteX13559" fmla="*/ 9306410 w 12191989"/>
              <a:gd name="connsiteY13559" fmla="*/ 2978191 h 3311526"/>
              <a:gd name="connsiteX13560" fmla="*/ 9301648 w 12191989"/>
              <a:gd name="connsiteY13560" fmla="*/ 2976604 h 3311526"/>
              <a:gd name="connsiteX13561" fmla="*/ 9297679 w 12191989"/>
              <a:gd name="connsiteY13561" fmla="*/ 2974620 h 3311526"/>
              <a:gd name="connsiteX13562" fmla="*/ 9293314 w 12191989"/>
              <a:gd name="connsiteY13562" fmla="*/ 2972239 h 3311526"/>
              <a:gd name="connsiteX13563" fmla="*/ 9288948 w 12191989"/>
              <a:gd name="connsiteY13563" fmla="*/ 2969064 h 3311526"/>
              <a:gd name="connsiteX13564" fmla="*/ 9284979 w 12191989"/>
              <a:gd name="connsiteY13564" fmla="*/ 2966287 h 3311526"/>
              <a:gd name="connsiteX13565" fmla="*/ 9290932 w 12191989"/>
              <a:gd name="connsiteY13565" fmla="*/ 2959937 h 3311526"/>
              <a:gd name="connsiteX13566" fmla="*/ 9300854 w 12191989"/>
              <a:gd name="connsiteY13566" fmla="*/ 2950810 h 3311526"/>
              <a:gd name="connsiteX13567" fmla="*/ 9311966 w 12191989"/>
              <a:gd name="connsiteY13567" fmla="*/ 2940890 h 3311526"/>
              <a:gd name="connsiteX13568" fmla="*/ 9317522 w 12191989"/>
              <a:gd name="connsiteY13568" fmla="*/ 2936128 h 3311526"/>
              <a:gd name="connsiteX13569" fmla="*/ 9323475 w 12191989"/>
              <a:gd name="connsiteY13569" fmla="*/ 2932159 h 3311526"/>
              <a:gd name="connsiteX13570" fmla="*/ 9329031 w 12191989"/>
              <a:gd name="connsiteY13570" fmla="*/ 2928985 h 3311526"/>
              <a:gd name="connsiteX13571" fmla="*/ 9334587 w 12191989"/>
              <a:gd name="connsiteY13571" fmla="*/ 2927398 h 3311526"/>
              <a:gd name="connsiteX13572" fmla="*/ 9337365 w 12191989"/>
              <a:gd name="connsiteY13572" fmla="*/ 2927001 h 3311526"/>
              <a:gd name="connsiteX13573" fmla="*/ 9339746 w 12191989"/>
              <a:gd name="connsiteY13573" fmla="*/ 2927001 h 3311526"/>
              <a:gd name="connsiteX13574" fmla="*/ 9341731 w 12191989"/>
              <a:gd name="connsiteY13574" fmla="*/ 2927398 h 3311526"/>
              <a:gd name="connsiteX13575" fmla="*/ 9343715 w 12191989"/>
              <a:gd name="connsiteY13575" fmla="*/ 2928588 h 3311526"/>
              <a:gd name="connsiteX13576" fmla="*/ 9345699 w 12191989"/>
              <a:gd name="connsiteY13576" fmla="*/ 2930175 h 3311526"/>
              <a:gd name="connsiteX13577" fmla="*/ 9347287 w 12191989"/>
              <a:gd name="connsiteY13577" fmla="*/ 2932159 h 3311526"/>
              <a:gd name="connsiteX13578" fmla="*/ 9348874 w 12191989"/>
              <a:gd name="connsiteY13578" fmla="*/ 2934540 h 3311526"/>
              <a:gd name="connsiteX13579" fmla="*/ 9350065 w 12191989"/>
              <a:gd name="connsiteY13579" fmla="*/ 2938112 h 3311526"/>
              <a:gd name="connsiteX13580" fmla="*/ 9350462 w 12191989"/>
              <a:gd name="connsiteY13580" fmla="*/ 2942080 h 3311526"/>
              <a:gd name="connsiteX13581" fmla="*/ 9350859 w 12191989"/>
              <a:gd name="connsiteY13581" fmla="*/ 2946842 h 3311526"/>
              <a:gd name="connsiteX13582" fmla="*/ 9351652 w 12191989"/>
              <a:gd name="connsiteY13582" fmla="*/ 2952398 h 3311526"/>
              <a:gd name="connsiteX13583" fmla="*/ 9351652 w 12191989"/>
              <a:gd name="connsiteY13583" fmla="*/ 2958350 h 3311526"/>
              <a:gd name="connsiteX13584" fmla="*/ 9355621 w 12191989"/>
              <a:gd name="connsiteY13584" fmla="*/ 2955969 h 3311526"/>
              <a:gd name="connsiteX13585" fmla="*/ 9359193 w 12191989"/>
              <a:gd name="connsiteY13585" fmla="*/ 2952795 h 3311526"/>
              <a:gd name="connsiteX13586" fmla="*/ 9363161 w 12191989"/>
              <a:gd name="connsiteY13586" fmla="*/ 2949223 h 3311526"/>
              <a:gd name="connsiteX13587" fmla="*/ 9367130 w 12191989"/>
              <a:gd name="connsiteY13587" fmla="*/ 2945255 h 3311526"/>
              <a:gd name="connsiteX13588" fmla="*/ 9375464 w 12191989"/>
              <a:gd name="connsiteY13588" fmla="*/ 2936128 h 3311526"/>
              <a:gd name="connsiteX13589" fmla="*/ 9383401 w 12191989"/>
              <a:gd name="connsiteY13589" fmla="*/ 2926207 h 3311526"/>
              <a:gd name="connsiteX13590" fmla="*/ 9399673 w 12191989"/>
              <a:gd name="connsiteY13590" fmla="*/ 2906366 h 3311526"/>
              <a:gd name="connsiteX13591" fmla="*/ 9407610 w 12191989"/>
              <a:gd name="connsiteY13591" fmla="*/ 2897239 h 3311526"/>
              <a:gd name="connsiteX13592" fmla="*/ 9411975 w 12191989"/>
              <a:gd name="connsiteY13592" fmla="*/ 2892874 h 3311526"/>
              <a:gd name="connsiteX13593" fmla="*/ 9415944 w 12191989"/>
              <a:gd name="connsiteY13593" fmla="*/ 2889699 h 3311526"/>
              <a:gd name="connsiteX13594" fmla="*/ 9413960 w 12191989"/>
              <a:gd name="connsiteY13594" fmla="*/ 2884937 h 3311526"/>
              <a:gd name="connsiteX13595" fmla="*/ 9411975 w 12191989"/>
              <a:gd name="connsiteY13595" fmla="*/ 2881366 h 3311526"/>
              <a:gd name="connsiteX13596" fmla="*/ 9409197 w 12191989"/>
              <a:gd name="connsiteY13596" fmla="*/ 2879382 h 3311526"/>
              <a:gd name="connsiteX13597" fmla="*/ 9407213 w 12191989"/>
              <a:gd name="connsiteY13597" fmla="*/ 2877794 h 3311526"/>
              <a:gd name="connsiteX13598" fmla="*/ 9404832 w 12191989"/>
              <a:gd name="connsiteY13598" fmla="*/ 2876207 h 3311526"/>
              <a:gd name="connsiteX13599" fmla="*/ 9402847 w 12191989"/>
              <a:gd name="connsiteY13599" fmla="*/ 2874223 h 3311526"/>
              <a:gd name="connsiteX13600" fmla="*/ 9400863 w 12191989"/>
              <a:gd name="connsiteY13600" fmla="*/ 2871445 h 3311526"/>
              <a:gd name="connsiteX13601" fmla="*/ 9398085 w 12191989"/>
              <a:gd name="connsiteY13601" fmla="*/ 2867080 h 3311526"/>
              <a:gd name="connsiteX13602" fmla="*/ 9401260 w 12191989"/>
              <a:gd name="connsiteY13602" fmla="*/ 2863112 h 3311526"/>
              <a:gd name="connsiteX13603" fmla="*/ 9403641 w 12191989"/>
              <a:gd name="connsiteY13603" fmla="*/ 2859937 h 3311526"/>
              <a:gd name="connsiteX13604" fmla="*/ 9407213 w 12191989"/>
              <a:gd name="connsiteY13604" fmla="*/ 2857953 h 3311526"/>
              <a:gd name="connsiteX13605" fmla="*/ 9410785 w 12191989"/>
              <a:gd name="connsiteY13605" fmla="*/ 2856366 h 3311526"/>
              <a:gd name="connsiteX13606" fmla="*/ 9414356 w 12191989"/>
              <a:gd name="connsiteY13606" fmla="*/ 2855969 h 3311526"/>
              <a:gd name="connsiteX13607" fmla="*/ 9417928 w 12191989"/>
              <a:gd name="connsiteY13607" fmla="*/ 2855572 h 3311526"/>
              <a:gd name="connsiteX13608" fmla="*/ 9425072 w 12191989"/>
              <a:gd name="connsiteY13608" fmla="*/ 2855572 h 3311526"/>
              <a:gd name="connsiteX13609" fmla="*/ 9428643 w 12191989"/>
              <a:gd name="connsiteY13609" fmla="*/ 2855175 h 3311526"/>
              <a:gd name="connsiteX13610" fmla="*/ 9432215 w 12191989"/>
              <a:gd name="connsiteY13610" fmla="*/ 2854381 h 3311526"/>
              <a:gd name="connsiteX13611" fmla="*/ 9434993 w 12191989"/>
              <a:gd name="connsiteY13611" fmla="*/ 2853191 h 3311526"/>
              <a:gd name="connsiteX13612" fmla="*/ 9437771 w 12191989"/>
              <a:gd name="connsiteY13612" fmla="*/ 2850810 h 3311526"/>
              <a:gd name="connsiteX13613" fmla="*/ 9439756 w 12191989"/>
              <a:gd name="connsiteY13613" fmla="*/ 2848032 h 3311526"/>
              <a:gd name="connsiteX13614" fmla="*/ 9441740 w 12191989"/>
              <a:gd name="connsiteY13614" fmla="*/ 2843270 h 3311526"/>
              <a:gd name="connsiteX13615" fmla="*/ 9442930 w 12191989"/>
              <a:gd name="connsiteY13615" fmla="*/ 2837715 h 3311526"/>
              <a:gd name="connsiteX13616" fmla="*/ 9443327 w 12191989"/>
              <a:gd name="connsiteY13616" fmla="*/ 2830175 h 3311526"/>
              <a:gd name="connsiteX13617" fmla="*/ 9439359 w 12191989"/>
              <a:gd name="connsiteY13617" fmla="*/ 2832159 h 3311526"/>
              <a:gd name="connsiteX13618" fmla="*/ 9434199 w 12191989"/>
              <a:gd name="connsiteY13618" fmla="*/ 2833746 h 3311526"/>
              <a:gd name="connsiteX13619" fmla="*/ 9423484 w 12191989"/>
              <a:gd name="connsiteY13619" fmla="*/ 2836127 h 3311526"/>
              <a:gd name="connsiteX13620" fmla="*/ 9412769 w 12191989"/>
              <a:gd name="connsiteY13620" fmla="*/ 2838905 h 3311526"/>
              <a:gd name="connsiteX13621" fmla="*/ 9407213 w 12191989"/>
              <a:gd name="connsiteY13621" fmla="*/ 2840492 h 3311526"/>
              <a:gd name="connsiteX13622" fmla="*/ 9401657 w 12191989"/>
              <a:gd name="connsiteY13622" fmla="*/ 2842477 h 3311526"/>
              <a:gd name="connsiteX13623" fmla="*/ 9396498 w 12191989"/>
              <a:gd name="connsiteY13623" fmla="*/ 2844858 h 3311526"/>
              <a:gd name="connsiteX13624" fmla="*/ 9391735 w 12191989"/>
              <a:gd name="connsiteY13624" fmla="*/ 2848429 h 3311526"/>
              <a:gd name="connsiteX13625" fmla="*/ 9386576 w 12191989"/>
              <a:gd name="connsiteY13625" fmla="*/ 2852397 h 3311526"/>
              <a:gd name="connsiteX13626" fmla="*/ 9381814 w 12191989"/>
              <a:gd name="connsiteY13626" fmla="*/ 2857953 h 3311526"/>
              <a:gd name="connsiteX13627" fmla="*/ 9377845 w 12191989"/>
              <a:gd name="connsiteY13627" fmla="*/ 2864302 h 3311526"/>
              <a:gd name="connsiteX13628" fmla="*/ 9374273 w 12191989"/>
              <a:gd name="connsiteY13628" fmla="*/ 2871842 h 3311526"/>
              <a:gd name="connsiteX13629" fmla="*/ 9370702 w 12191989"/>
              <a:gd name="connsiteY13629" fmla="*/ 2880969 h 3311526"/>
              <a:gd name="connsiteX13630" fmla="*/ 9368320 w 12191989"/>
              <a:gd name="connsiteY13630" fmla="*/ 2891683 h 3311526"/>
              <a:gd name="connsiteX13631" fmla="*/ 9362764 w 12191989"/>
              <a:gd name="connsiteY13631" fmla="*/ 2884937 h 3311526"/>
              <a:gd name="connsiteX13632" fmla="*/ 9357605 w 12191989"/>
              <a:gd name="connsiteY13632" fmla="*/ 2879382 h 3311526"/>
              <a:gd name="connsiteX13633" fmla="*/ 9352049 w 12191989"/>
              <a:gd name="connsiteY13633" fmla="*/ 2875413 h 3311526"/>
              <a:gd name="connsiteX13634" fmla="*/ 9346890 w 12191989"/>
              <a:gd name="connsiteY13634" fmla="*/ 2871842 h 3311526"/>
              <a:gd name="connsiteX13635" fmla="*/ 9341334 w 12191989"/>
              <a:gd name="connsiteY13635" fmla="*/ 2869064 h 3311526"/>
              <a:gd name="connsiteX13636" fmla="*/ 9335381 w 12191989"/>
              <a:gd name="connsiteY13636" fmla="*/ 2868270 h 3311526"/>
              <a:gd name="connsiteX13637" fmla="*/ 9329825 w 12191989"/>
              <a:gd name="connsiteY13637" fmla="*/ 2867874 h 3311526"/>
              <a:gd name="connsiteX13638" fmla="*/ 9323872 w 12191989"/>
              <a:gd name="connsiteY13638" fmla="*/ 2867874 h 3311526"/>
              <a:gd name="connsiteX13639" fmla="*/ 9317919 w 12191989"/>
              <a:gd name="connsiteY13639" fmla="*/ 2868270 h 3311526"/>
              <a:gd name="connsiteX13640" fmla="*/ 9311966 w 12191989"/>
              <a:gd name="connsiteY13640" fmla="*/ 2869858 h 3311526"/>
              <a:gd name="connsiteX13641" fmla="*/ 9306410 w 12191989"/>
              <a:gd name="connsiteY13641" fmla="*/ 2871842 h 3311526"/>
              <a:gd name="connsiteX13642" fmla="*/ 9300060 w 12191989"/>
              <a:gd name="connsiteY13642" fmla="*/ 2874223 h 3311526"/>
              <a:gd name="connsiteX13643" fmla="*/ 9287361 w 12191989"/>
              <a:gd name="connsiteY13643" fmla="*/ 2880572 h 3311526"/>
              <a:gd name="connsiteX13644" fmla="*/ 9275455 w 12191989"/>
              <a:gd name="connsiteY13644" fmla="*/ 2886921 h 3311526"/>
              <a:gd name="connsiteX13645" fmla="*/ 9263152 w 12191989"/>
              <a:gd name="connsiteY13645" fmla="*/ 2894064 h 3311526"/>
              <a:gd name="connsiteX13646" fmla="*/ 9250453 w 12191989"/>
              <a:gd name="connsiteY13646" fmla="*/ 2900810 h 3311526"/>
              <a:gd name="connsiteX13647" fmla="*/ 9237753 w 12191989"/>
              <a:gd name="connsiteY13647" fmla="*/ 2906763 h 3311526"/>
              <a:gd name="connsiteX13648" fmla="*/ 9231800 w 12191989"/>
              <a:gd name="connsiteY13648" fmla="*/ 2909144 h 3311526"/>
              <a:gd name="connsiteX13649" fmla="*/ 9225053 w 12191989"/>
              <a:gd name="connsiteY13649" fmla="*/ 2910731 h 3311526"/>
              <a:gd name="connsiteX13650" fmla="*/ 9219100 w 12191989"/>
              <a:gd name="connsiteY13650" fmla="*/ 2912318 h 3311526"/>
              <a:gd name="connsiteX13651" fmla="*/ 9213148 w 12191989"/>
              <a:gd name="connsiteY13651" fmla="*/ 2913509 h 3311526"/>
              <a:gd name="connsiteX13652" fmla="*/ 9206798 w 12191989"/>
              <a:gd name="connsiteY13652" fmla="*/ 2913509 h 3311526"/>
              <a:gd name="connsiteX13653" fmla="*/ 9200845 w 12191989"/>
              <a:gd name="connsiteY13653" fmla="*/ 2912715 h 3311526"/>
              <a:gd name="connsiteX13654" fmla="*/ 9194892 w 12191989"/>
              <a:gd name="connsiteY13654" fmla="*/ 2911524 h 3311526"/>
              <a:gd name="connsiteX13655" fmla="*/ 9188542 w 12191989"/>
              <a:gd name="connsiteY13655" fmla="*/ 2908747 h 3311526"/>
              <a:gd name="connsiteX13656" fmla="*/ 9182589 w 12191989"/>
              <a:gd name="connsiteY13656" fmla="*/ 2905175 h 3311526"/>
              <a:gd name="connsiteX13657" fmla="*/ 9176239 w 12191989"/>
              <a:gd name="connsiteY13657" fmla="*/ 2900810 h 3311526"/>
              <a:gd name="connsiteX13658" fmla="*/ 9173858 w 12191989"/>
              <a:gd name="connsiteY13658" fmla="*/ 2905572 h 3311526"/>
              <a:gd name="connsiteX13659" fmla="*/ 9171477 w 12191989"/>
              <a:gd name="connsiteY13659" fmla="*/ 2909937 h 3311526"/>
              <a:gd name="connsiteX13660" fmla="*/ 9168302 w 12191989"/>
              <a:gd name="connsiteY13660" fmla="*/ 2912715 h 3311526"/>
              <a:gd name="connsiteX13661" fmla="*/ 9165921 w 12191989"/>
              <a:gd name="connsiteY13661" fmla="*/ 2915493 h 3311526"/>
              <a:gd name="connsiteX13662" fmla="*/ 9163143 w 12191989"/>
              <a:gd name="connsiteY13662" fmla="*/ 2917477 h 3311526"/>
              <a:gd name="connsiteX13663" fmla="*/ 9160365 w 12191989"/>
              <a:gd name="connsiteY13663" fmla="*/ 2918271 h 3311526"/>
              <a:gd name="connsiteX13664" fmla="*/ 9155603 w 12191989"/>
              <a:gd name="connsiteY13664" fmla="*/ 2920652 h 3311526"/>
              <a:gd name="connsiteX13665" fmla="*/ 9153618 w 12191989"/>
              <a:gd name="connsiteY13665" fmla="*/ 2921445 h 3311526"/>
              <a:gd name="connsiteX13666" fmla="*/ 9151634 w 12191989"/>
              <a:gd name="connsiteY13666" fmla="*/ 2923032 h 3311526"/>
              <a:gd name="connsiteX13667" fmla="*/ 9150443 w 12191989"/>
              <a:gd name="connsiteY13667" fmla="*/ 2925017 h 3311526"/>
              <a:gd name="connsiteX13668" fmla="*/ 9149650 w 12191989"/>
              <a:gd name="connsiteY13668" fmla="*/ 2927001 h 3311526"/>
              <a:gd name="connsiteX13669" fmla="*/ 9148459 w 12191989"/>
              <a:gd name="connsiteY13669" fmla="*/ 2930572 h 3311526"/>
              <a:gd name="connsiteX13670" fmla="*/ 9148459 w 12191989"/>
              <a:gd name="connsiteY13670" fmla="*/ 2934540 h 3311526"/>
              <a:gd name="connsiteX13671" fmla="*/ 9148459 w 12191989"/>
              <a:gd name="connsiteY13671" fmla="*/ 2939699 h 3311526"/>
              <a:gd name="connsiteX13672" fmla="*/ 9149650 w 12191989"/>
              <a:gd name="connsiteY13672" fmla="*/ 2946445 h 3311526"/>
              <a:gd name="connsiteX13673" fmla="*/ 9148459 w 12191989"/>
              <a:gd name="connsiteY13673" fmla="*/ 2941287 h 3311526"/>
              <a:gd name="connsiteX13674" fmla="*/ 9146872 w 12191989"/>
              <a:gd name="connsiteY13674" fmla="*/ 2937318 h 3311526"/>
              <a:gd name="connsiteX13675" fmla="*/ 9146078 w 12191989"/>
              <a:gd name="connsiteY13675" fmla="*/ 2934144 h 3311526"/>
              <a:gd name="connsiteX13676" fmla="*/ 9144490 w 12191989"/>
              <a:gd name="connsiteY13676" fmla="*/ 2932159 h 3311526"/>
              <a:gd name="connsiteX13677" fmla="*/ 9142903 w 12191989"/>
              <a:gd name="connsiteY13677" fmla="*/ 2930969 h 3311526"/>
              <a:gd name="connsiteX13678" fmla="*/ 9142109 w 12191989"/>
              <a:gd name="connsiteY13678" fmla="*/ 2930175 h 3311526"/>
              <a:gd name="connsiteX13679" fmla="*/ 9140522 w 12191989"/>
              <a:gd name="connsiteY13679" fmla="*/ 2930175 h 3311526"/>
              <a:gd name="connsiteX13680" fmla="*/ 9138934 w 12191989"/>
              <a:gd name="connsiteY13680" fmla="*/ 2930175 h 3311526"/>
              <a:gd name="connsiteX13681" fmla="*/ 9136553 w 12191989"/>
              <a:gd name="connsiteY13681" fmla="*/ 2930969 h 3311526"/>
              <a:gd name="connsiteX13682" fmla="*/ 9133378 w 12191989"/>
              <a:gd name="connsiteY13682" fmla="*/ 2932159 h 3311526"/>
              <a:gd name="connsiteX13683" fmla="*/ 9132188 w 12191989"/>
              <a:gd name="connsiteY13683" fmla="*/ 2932556 h 3311526"/>
              <a:gd name="connsiteX13684" fmla="*/ 9130600 w 12191989"/>
              <a:gd name="connsiteY13684" fmla="*/ 2932159 h 3311526"/>
              <a:gd name="connsiteX13685" fmla="*/ 9129410 w 12191989"/>
              <a:gd name="connsiteY13685" fmla="*/ 2931763 h 3311526"/>
              <a:gd name="connsiteX13686" fmla="*/ 9128219 w 12191989"/>
              <a:gd name="connsiteY13686" fmla="*/ 2930572 h 3311526"/>
              <a:gd name="connsiteX13687" fmla="*/ 9131394 w 12191989"/>
              <a:gd name="connsiteY13687" fmla="*/ 2923826 h 3311526"/>
              <a:gd name="connsiteX13688" fmla="*/ 9134966 w 12191989"/>
              <a:gd name="connsiteY13688" fmla="*/ 2917477 h 3311526"/>
              <a:gd name="connsiteX13689" fmla="*/ 9136553 w 12191989"/>
              <a:gd name="connsiteY13689" fmla="*/ 2913905 h 3311526"/>
              <a:gd name="connsiteX13690" fmla="*/ 9136950 w 12191989"/>
              <a:gd name="connsiteY13690" fmla="*/ 2910731 h 3311526"/>
              <a:gd name="connsiteX13691" fmla="*/ 9136950 w 12191989"/>
              <a:gd name="connsiteY13691" fmla="*/ 2907159 h 3311526"/>
              <a:gd name="connsiteX13692" fmla="*/ 9136553 w 12191989"/>
              <a:gd name="connsiteY13692" fmla="*/ 2903588 h 3311526"/>
              <a:gd name="connsiteX13693" fmla="*/ 9131394 w 12191989"/>
              <a:gd name="connsiteY13693" fmla="*/ 2910334 h 3311526"/>
              <a:gd name="connsiteX13694" fmla="*/ 9126235 w 12191989"/>
              <a:gd name="connsiteY13694" fmla="*/ 2915493 h 3311526"/>
              <a:gd name="connsiteX13695" fmla="*/ 9121076 w 12191989"/>
              <a:gd name="connsiteY13695" fmla="*/ 2919461 h 3311526"/>
              <a:gd name="connsiteX13696" fmla="*/ 9115916 w 12191989"/>
              <a:gd name="connsiteY13696" fmla="*/ 2921842 h 3311526"/>
              <a:gd name="connsiteX13697" fmla="*/ 9111551 w 12191989"/>
              <a:gd name="connsiteY13697" fmla="*/ 2923429 h 3311526"/>
              <a:gd name="connsiteX13698" fmla="*/ 9106392 w 12191989"/>
              <a:gd name="connsiteY13698" fmla="*/ 2925017 h 3311526"/>
              <a:gd name="connsiteX13699" fmla="*/ 9102026 w 12191989"/>
              <a:gd name="connsiteY13699" fmla="*/ 2925413 h 3311526"/>
              <a:gd name="connsiteX13700" fmla="*/ 9096867 w 12191989"/>
              <a:gd name="connsiteY13700" fmla="*/ 2925413 h 3311526"/>
              <a:gd name="connsiteX13701" fmla="*/ 9087342 w 12191989"/>
              <a:gd name="connsiteY13701" fmla="*/ 2926604 h 3311526"/>
              <a:gd name="connsiteX13702" fmla="*/ 9082580 w 12191989"/>
              <a:gd name="connsiteY13702" fmla="*/ 2927398 h 3311526"/>
              <a:gd name="connsiteX13703" fmla="*/ 9077421 w 12191989"/>
              <a:gd name="connsiteY13703" fmla="*/ 2928588 h 3311526"/>
              <a:gd name="connsiteX13704" fmla="*/ 9072262 w 12191989"/>
              <a:gd name="connsiteY13704" fmla="*/ 2930969 h 3311526"/>
              <a:gd name="connsiteX13705" fmla="*/ 9067896 w 12191989"/>
              <a:gd name="connsiteY13705" fmla="*/ 2934144 h 3311526"/>
              <a:gd name="connsiteX13706" fmla="*/ 9062737 w 12191989"/>
              <a:gd name="connsiteY13706" fmla="*/ 2938112 h 3311526"/>
              <a:gd name="connsiteX13707" fmla="*/ 9057578 w 12191989"/>
              <a:gd name="connsiteY13707" fmla="*/ 2944461 h 3311526"/>
              <a:gd name="connsiteX13708" fmla="*/ 9058768 w 12191989"/>
              <a:gd name="connsiteY13708" fmla="*/ 2945255 h 3311526"/>
              <a:gd name="connsiteX13709" fmla="*/ 9060753 w 12191989"/>
              <a:gd name="connsiteY13709" fmla="*/ 2946445 h 3311526"/>
              <a:gd name="connsiteX13710" fmla="*/ 9064324 w 12191989"/>
              <a:gd name="connsiteY13710" fmla="*/ 2948033 h 3311526"/>
              <a:gd name="connsiteX13711" fmla="*/ 9068690 w 12191989"/>
              <a:gd name="connsiteY13711" fmla="*/ 2948826 h 3311526"/>
              <a:gd name="connsiteX13712" fmla="*/ 9073055 w 12191989"/>
              <a:gd name="connsiteY13712" fmla="*/ 2950810 h 3311526"/>
              <a:gd name="connsiteX13713" fmla="*/ 9075040 w 12191989"/>
              <a:gd name="connsiteY13713" fmla="*/ 2952001 h 3311526"/>
              <a:gd name="connsiteX13714" fmla="*/ 9076627 w 12191989"/>
              <a:gd name="connsiteY13714" fmla="*/ 2953588 h 3311526"/>
              <a:gd name="connsiteX13715" fmla="*/ 9077024 w 12191989"/>
              <a:gd name="connsiteY13715" fmla="*/ 2955572 h 3311526"/>
              <a:gd name="connsiteX13716" fmla="*/ 9077421 w 12191989"/>
              <a:gd name="connsiteY13716" fmla="*/ 2957953 h 3311526"/>
              <a:gd name="connsiteX13717" fmla="*/ 9077421 w 12191989"/>
              <a:gd name="connsiteY13717" fmla="*/ 2960334 h 3311526"/>
              <a:gd name="connsiteX13718" fmla="*/ 9076627 w 12191989"/>
              <a:gd name="connsiteY13718" fmla="*/ 2963906 h 3311526"/>
              <a:gd name="connsiteX13719" fmla="*/ 9074643 w 12191989"/>
              <a:gd name="connsiteY13719" fmla="*/ 2968271 h 3311526"/>
              <a:gd name="connsiteX13720" fmla="*/ 9071468 w 12191989"/>
              <a:gd name="connsiteY13720" fmla="*/ 2972636 h 3311526"/>
              <a:gd name="connsiteX13721" fmla="*/ 9067499 w 12191989"/>
              <a:gd name="connsiteY13721" fmla="*/ 2966287 h 3311526"/>
              <a:gd name="connsiteX13722" fmla="*/ 9063928 w 12191989"/>
              <a:gd name="connsiteY13722" fmla="*/ 2961128 h 3311526"/>
              <a:gd name="connsiteX13723" fmla="*/ 9060356 w 12191989"/>
              <a:gd name="connsiteY13723" fmla="*/ 2957556 h 3311526"/>
              <a:gd name="connsiteX13724" fmla="*/ 9057578 w 12191989"/>
              <a:gd name="connsiteY13724" fmla="*/ 2955572 h 3311526"/>
              <a:gd name="connsiteX13725" fmla="*/ 9055197 w 12191989"/>
              <a:gd name="connsiteY13725" fmla="*/ 2954779 h 3311526"/>
              <a:gd name="connsiteX13726" fmla="*/ 9052815 w 12191989"/>
              <a:gd name="connsiteY13726" fmla="*/ 2955969 h 3311526"/>
              <a:gd name="connsiteX13727" fmla="*/ 9050434 w 12191989"/>
              <a:gd name="connsiteY13727" fmla="*/ 2957160 h 3311526"/>
              <a:gd name="connsiteX13728" fmla="*/ 9049244 w 12191989"/>
              <a:gd name="connsiteY13728" fmla="*/ 2959144 h 3311526"/>
              <a:gd name="connsiteX13729" fmla="*/ 9045672 w 12191989"/>
              <a:gd name="connsiteY13729" fmla="*/ 2963906 h 3311526"/>
              <a:gd name="connsiteX13730" fmla="*/ 9042497 w 12191989"/>
              <a:gd name="connsiteY13730" fmla="*/ 2968668 h 3311526"/>
              <a:gd name="connsiteX13731" fmla="*/ 9040910 w 12191989"/>
              <a:gd name="connsiteY13731" fmla="*/ 2970255 h 3311526"/>
              <a:gd name="connsiteX13732" fmla="*/ 9038925 w 12191989"/>
              <a:gd name="connsiteY13732" fmla="*/ 2971049 h 3311526"/>
              <a:gd name="connsiteX13733" fmla="*/ 9036941 w 12191989"/>
              <a:gd name="connsiteY13733" fmla="*/ 2970652 h 3311526"/>
              <a:gd name="connsiteX13734" fmla="*/ 9034957 w 12191989"/>
              <a:gd name="connsiteY13734" fmla="*/ 2969858 h 3311526"/>
              <a:gd name="connsiteX13735" fmla="*/ 9038132 w 12191989"/>
              <a:gd name="connsiteY13735" fmla="*/ 2965493 h 3311526"/>
              <a:gd name="connsiteX13736" fmla="*/ 9039322 w 12191989"/>
              <a:gd name="connsiteY13736" fmla="*/ 2961922 h 3311526"/>
              <a:gd name="connsiteX13737" fmla="*/ 9040513 w 12191989"/>
              <a:gd name="connsiteY13737" fmla="*/ 2959541 h 3311526"/>
              <a:gd name="connsiteX13738" fmla="*/ 9040910 w 12191989"/>
              <a:gd name="connsiteY13738" fmla="*/ 2957160 h 3311526"/>
              <a:gd name="connsiteX13739" fmla="*/ 9040513 w 12191989"/>
              <a:gd name="connsiteY13739" fmla="*/ 2955572 h 3311526"/>
              <a:gd name="connsiteX13740" fmla="*/ 9039322 w 12191989"/>
              <a:gd name="connsiteY13740" fmla="*/ 2953588 h 3311526"/>
              <a:gd name="connsiteX13741" fmla="*/ 9038132 w 12191989"/>
              <a:gd name="connsiteY13741" fmla="*/ 2952001 h 3311526"/>
              <a:gd name="connsiteX13742" fmla="*/ 9036544 w 12191989"/>
              <a:gd name="connsiteY13742" fmla="*/ 2950414 h 3311526"/>
              <a:gd name="connsiteX13743" fmla="*/ 9032179 w 12191989"/>
              <a:gd name="connsiteY13743" fmla="*/ 2947239 h 3311526"/>
              <a:gd name="connsiteX13744" fmla="*/ 9030194 w 12191989"/>
              <a:gd name="connsiteY13744" fmla="*/ 2945255 h 3311526"/>
              <a:gd name="connsiteX13745" fmla="*/ 9027813 w 12191989"/>
              <a:gd name="connsiteY13745" fmla="*/ 2942874 h 3311526"/>
              <a:gd name="connsiteX13746" fmla="*/ 9025829 w 12191989"/>
              <a:gd name="connsiteY13746" fmla="*/ 2939699 h 3311526"/>
              <a:gd name="connsiteX13747" fmla="*/ 9024241 w 12191989"/>
              <a:gd name="connsiteY13747" fmla="*/ 2936128 h 3311526"/>
              <a:gd name="connsiteX13748" fmla="*/ 9022654 w 12191989"/>
              <a:gd name="connsiteY13748" fmla="*/ 2932159 h 3311526"/>
              <a:gd name="connsiteX13749" fmla="*/ 9021860 w 12191989"/>
              <a:gd name="connsiteY13749" fmla="*/ 2927001 h 3311526"/>
              <a:gd name="connsiteX13750" fmla="*/ 9016304 w 12191989"/>
              <a:gd name="connsiteY13750" fmla="*/ 2930969 h 3311526"/>
              <a:gd name="connsiteX13751" fmla="*/ 9011542 w 12191989"/>
              <a:gd name="connsiteY13751" fmla="*/ 2934540 h 3311526"/>
              <a:gd name="connsiteX13752" fmla="*/ 9006383 w 12191989"/>
              <a:gd name="connsiteY13752" fmla="*/ 2937318 h 3311526"/>
              <a:gd name="connsiteX13753" fmla="*/ 9002017 w 12191989"/>
              <a:gd name="connsiteY13753" fmla="*/ 2939699 h 3311526"/>
              <a:gd name="connsiteX13754" fmla="*/ 8993286 w 12191989"/>
              <a:gd name="connsiteY13754" fmla="*/ 2943667 h 3311526"/>
              <a:gd name="connsiteX13755" fmla="*/ 8984555 w 12191989"/>
              <a:gd name="connsiteY13755" fmla="*/ 2947239 h 3311526"/>
              <a:gd name="connsiteX13756" fmla="*/ 8977015 w 12191989"/>
              <a:gd name="connsiteY13756" fmla="*/ 2951207 h 3311526"/>
              <a:gd name="connsiteX13757" fmla="*/ 8973046 w 12191989"/>
              <a:gd name="connsiteY13757" fmla="*/ 2953985 h 3311526"/>
              <a:gd name="connsiteX13758" fmla="*/ 8969474 w 12191989"/>
              <a:gd name="connsiteY13758" fmla="*/ 2957160 h 3311526"/>
              <a:gd name="connsiteX13759" fmla="*/ 8965506 w 12191989"/>
              <a:gd name="connsiteY13759" fmla="*/ 2960334 h 3311526"/>
              <a:gd name="connsiteX13760" fmla="*/ 8961934 w 12191989"/>
              <a:gd name="connsiteY13760" fmla="*/ 2964699 h 3311526"/>
              <a:gd name="connsiteX13761" fmla="*/ 8957965 w 12191989"/>
              <a:gd name="connsiteY13761" fmla="*/ 2969858 h 3311526"/>
              <a:gd name="connsiteX13762" fmla="*/ 8953600 w 12191989"/>
              <a:gd name="connsiteY13762" fmla="*/ 2975414 h 3311526"/>
              <a:gd name="connsiteX13763" fmla="*/ 8956775 w 12191989"/>
              <a:gd name="connsiteY13763" fmla="*/ 2977795 h 3311526"/>
              <a:gd name="connsiteX13764" fmla="*/ 8958759 w 12191989"/>
              <a:gd name="connsiteY13764" fmla="*/ 2981366 h 3311526"/>
              <a:gd name="connsiteX13765" fmla="*/ 8960347 w 12191989"/>
              <a:gd name="connsiteY13765" fmla="*/ 2984937 h 3311526"/>
              <a:gd name="connsiteX13766" fmla="*/ 8961140 w 12191989"/>
              <a:gd name="connsiteY13766" fmla="*/ 2988906 h 3311526"/>
              <a:gd name="connsiteX13767" fmla="*/ 8962331 w 12191989"/>
              <a:gd name="connsiteY13767" fmla="*/ 2993668 h 3311526"/>
              <a:gd name="connsiteX13768" fmla="*/ 8962331 w 12191989"/>
              <a:gd name="connsiteY13768" fmla="*/ 2997636 h 3311526"/>
              <a:gd name="connsiteX13769" fmla="*/ 8961934 w 12191989"/>
              <a:gd name="connsiteY13769" fmla="*/ 3005572 h 3311526"/>
              <a:gd name="connsiteX13770" fmla="*/ 8960744 w 12191989"/>
              <a:gd name="connsiteY13770" fmla="*/ 3011128 h 3311526"/>
              <a:gd name="connsiteX13771" fmla="*/ 8960347 w 12191989"/>
              <a:gd name="connsiteY13771" fmla="*/ 3013112 h 3311526"/>
              <a:gd name="connsiteX13772" fmla="*/ 8959950 w 12191989"/>
              <a:gd name="connsiteY13772" fmla="*/ 3013906 h 3311526"/>
              <a:gd name="connsiteX13773" fmla="*/ 8959950 w 12191989"/>
              <a:gd name="connsiteY13773" fmla="*/ 3013112 h 3311526"/>
              <a:gd name="connsiteX13774" fmla="*/ 8959950 w 12191989"/>
              <a:gd name="connsiteY13774" fmla="*/ 3011922 h 3311526"/>
              <a:gd name="connsiteX13775" fmla="*/ 8960347 w 12191989"/>
              <a:gd name="connsiteY13775" fmla="*/ 3003588 h 3311526"/>
              <a:gd name="connsiteX13776" fmla="*/ 8942885 w 12191989"/>
              <a:gd name="connsiteY13776" fmla="*/ 2967477 h 3311526"/>
              <a:gd name="connsiteX13777" fmla="*/ 8926217 w 12191989"/>
              <a:gd name="connsiteY13777" fmla="*/ 2975810 h 3311526"/>
              <a:gd name="connsiteX13778" fmla="*/ 8909548 w 12191989"/>
              <a:gd name="connsiteY13778" fmla="*/ 2983747 h 3311526"/>
              <a:gd name="connsiteX13779" fmla="*/ 8876212 w 12191989"/>
              <a:gd name="connsiteY13779" fmla="*/ 2999620 h 3311526"/>
              <a:gd name="connsiteX13780" fmla="*/ 8859544 w 12191989"/>
              <a:gd name="connsiteY13780" fmla="*/ 3007557 h 3311526"/>
              <a:gd name="connsiteX13781" fmla="*/ 8842082 w 12191989"/>
              <a:gd name="connsiteY13781" fmla="*/ 3016287 h 3311526"/>
              <a:gd name="connsiteX13782" fmla="*/ 8825414 w 12191989"/>
              <a:gd name="connsiteY13782" fmla="*/ 3025811 h 3311526"/>
              <a:gd name="connsiteX13783" fmla="*/ 8817080 w 12191989"/>
              <a:gd name="connsiteY13783" fmla="*/ 3031366 h 3311526"/>
              <a:gd name="connsiteX13784" fmla="*/ 8808746 w 12191989"/>
              <a:gd name="connsiteY13784" fmla="*/ 3037319 h 3311526"/>
              <a:gd name="connsiteX13785" fmla="*/ 8810730 w 12191989"/>
              <a:gd name="connsiteY13785" fmla="*/ 3033747 h 3311526"/>
              <a:gd name="connsiteX13786" fmla="*/ 8813111 w 12191989"/>
              <a:gd name="connsiteY13786" fmla="*/ 3030573 h 3311526"/>
              <a:gd name="connsiteX13787" fmla="*/ 8815889 w 12191989"/>
              <a:gd name="connsiteY13787" fmla="*/ 3028588 h 3311526"/>
              <a:gd name="connsiteX13788" fmla="*/ 8818270 w 12191989"/>
              <a:gd name="connsiteY13788" fmla="*/ 3027001 h 3311526"/>
              <a:gd name="connsiteX13789" fmla="*/ 8823429 w 12191989"/>
              <a:gd name="connsiteY13789" fmla="*/ 3025017 h 3311526"/>
              <a:gd name="connsiteX13790" fmla="*/ 8827795 w 12191989"/>
              <a:gd name="connsiteY13790" fmla="*/ 3023033 h 3311526"/>
              <a:gd name="connsiteX13791" fmla="*/ 8829779 w 12191989"/>
              <a:gd name="connsiteY13791" fmla="*/ 3021842 h 3311526"/>
              <a:gd name="connsiteX13792" fmla="*/ 8831367 w 12191989"/>
              <a:gd name="connsiteY13792" fmla="*/ 3020255 h 3311526"/>
              <a:gd name="connsiteX13793" fmla="*/ 8832954 w 12191989"/>
              <a:gd name="connsiteY13793" fmla="*/ 3018271 h 3311526"/>
              <a:gd name="connsiteX13794" fmla="*/ 8834145 w 12191989"/>
              <a:gd name="connsiteY13794" fmla="*/ 3016287 h 3311526"/>
              <a:gd name="connsiteX13795" fmla="*/ 8834145 w 12191989"/>
              <a:gd name="connsiteY13795" fmla="*/ 3012715 h 3311526"/>
              <a:gd name="connsiteX13796" fmla="*/ 8834145 w 12191989"/>
              <a:gd name="connsiteY13796" fmla="*/ 3009144 h 3311526"/>
              <a:gd name="connsiteX13797" fmla="*/ 8833351 w 12191989"/>
              <a:gd name="connsiteY13797" fmla="*/ 3003985 h 3311526"/>
              <a:gd name="connsiteX13798" fmla="*/ 8831763 w 12191989"/>
              <a:gd name="connsiteY13798" fmla="*/ 2998033 h 3311526"/>
              <a:gd name="connsiteX13799" fmla="*/ 8827795 w 12191989"/>
              <a:gd name="connsiteY13799" fmla="*/ 2998033 h 3311526"/>
              <a:gd name="connsiteX13800" fmla="*/ 8823429 w 12191989"/>
              <a:gd name="connsiteY13800" fmla="*/ 2998033 h 3311526"/>
              <a:gd name="connsiteX13801" fmla="*/ 8819461 w 12191989"/>
              <a:gd name="connsiteY13801" fmla="*/ 2999223 h 3311526"/>
              <a:gd name="connsiteX13802" fmla="*/ 8815095 w 12191989"/>
              <a:gd name="connsiteY13802" fmla="*/ 3000017 h 3311526"/>
              <a:gd name="connsiteX13803" fmla="*/ 8810730 w 12191989"/>
              <a:gd name="connsiteY13803" fmla="*/ 3001604 h 3311526"/>
              <a:gd name="connsiteX13804" fmla="*/ 8806761 w 12191989"/>
              <a:gd name="connsiteY13804" fmla="*/ 3003588 h 3311526"/>
              <a:gd name="connsiteX13805" fmla="*/ 8798427 w 12191989"/>
              <a:gd name="connsiteY13805" fmla="*/ 3008350 h 3311526"/>
              <a:gd name="connsiteX13806" fmla="*/ 8790886 w 12191989"/>
              <a:gd name="connsiteY13806" fmla="*/ 3013906 h 3311526"/>
              <a:gd name="connsiteX13807" fmla="*/ 8783743 w 12191989"/>
              <a:gd name="connsiteY13807" fmla="*/ 3020255 h 3311526"/>
              <a:gd name="connsiteX13808" fmla="*/ 8776996 w 12191989"/>
              <a:gd name="connsiteY13808" fmla="*/ 3027001 h 3311526"/>
              <a:gd name="connsiteX13809" fmla="*/ 8772234 w 12191989"/>
              <a:gd name="connsiteY13809" fmla="*/ 3033747 h 3311526"/>
              <a:gd name="connsiteX13810" fmla="*/ 8775012 w 12191989"/>
              <a:gd name="connsiteY13810" fmla="*/ 3027001 h 3311526"/>
              <a:gd name="connsiteX13811" fmla="*/ 8776203 w 12191989"/>
              <a:gd name="connsiteY13811" fmla="*/ 3023430 h 3311526"/>
              <a:gd name="connsiteX13812" fmla="*/ 8776600 w 12191989"/>
              <a:gd name="connsiteY13812" fmla="*/ 3020255 h 3311526"/>
              <a:gd name="connsiteX13813" fmla="*/ 8776996 w 12191989"/>
              <a:gd name="connsiteY13813" fmla="*/ 3016684 h 3311526"/>
              <a:gd name="connsiteX13814" fmla="*/ 8776203 w 12191989"/>
              <a:gd name="connsiteY13814" fmla="*/ 3013112 h 3311526"/>
              <a:gd name="connsiteX13815" fmla="*/ 8775012 w 12191989"/>
              <a:gd name="connsiteY13815" fmla="*/ 3009541 h 3311526"/>
              <a:gd name="connsiteX13816" fmla="*/ 8772631 w 12191989"/>
              <a:gd name="connsiteY13816" fmla="*/ 3006366 h 3311526"/>
              <a:gd name="connsiteX13817" fmla="*/ 8770647 w 12191989"/>
              <a:gd name="connsiteY13817" fmla="*/ 3011128 h 3311526"/>
              <a:gd name="connsiteX13818" fmla="*/ 8768662 w 12191989"/>
              <a:gd name="connsiteY13818" fmla="*/ 3015493 h 3311526"/>
              <a:gd name="connsiteX13819" fmla="*/ 8765884 w 12191989"/>
              <a:gd name="connsiteY13819" fmla="*/ 3018271 h 3311526"/>
              <a:gd name="connsiteX13820" fmla="*/ 8763900 w 12191989"/>
              <a:gd name="connsiteY13820" fmla="*/ 3020255 h 3311526"/>
              <a:gd name="connsiteX13821" fmla="*/ 8761916 w 12191989"/>
              <a:gd name="connsiteY13821" fmla="*/ 3021842 h 3311526"/>
              <a:gd name="connsiteX13822" fmla="*/ 8759932 w 12191989"/>
              <a:gd name="connsiteY13822" fmla="*/ 3022239 h 3311526"/>
              <a:gd name="connsiteX13823" fmla="*/ 8757947 w 12191989"/>
              <a:gd name="connsiteY13823" fmla="*/ 3022239 h 3311526"/>
              <a:gd name="connsiteX13824" fmla="*/ 8755963 w 12191989"/>
              <a:gd name="connsiteY13824" fmla="*/ 3021842 h 3311526"/>
              <a:gd name="connsiteX13825" fmla="*/ 8751994 w 12191989"/>
              <a:gd name="connsiteY13825" fmla="*/ 3021049 h 3311526"/>
              <a:gd name="connsiteX13826" fmla="*/ 8747629 w 12191989"/>
              <a:gd name="connsiteY13826" fmla="*/ 3020255 h 3311526"/>
              <a:gd name="connsiteX13827" fmla="*/ 8745644 w 12191989"/>
              <a:gd name="connsiteY13827" fmla="*/ 3020255 h 3311526"/>
              <a:gd name="connsiteX13828" fmla="*/ 8743660 w 12191989"/>
              <a:gd name="connsiteY13828" fmla="*/ 3021049 h 3311526"/>
              <a:gd name="connsiteX13829" fmla="*/ 8741279 w 12191989"/>
              <a:gd name="connsiteY13829" fmla="*/ 3021842 h 3311526"/>
              <a:gd name="connsiteX13830" fmla="*/ 8739294 w 12191989"/>
              <a:gd name="connsiteY13830" fmla="*/ 3023430 h 3311526"/>
              <a:gd name="connsiteX13831" fmla="*/ 8741279 w 12191989"/>
              <a:gd name="connsiteY13831" fmla="*/ 3028985 h 3311526"/>
              <a:gd name="connsiteX13832" fmla="*/ 8742866 w 12191989"/>
              <a:gd name="connsiteY13832" fmla="*/ 3034144 h 3311526"/>
              <a:gd name="connsiteX13833" fmla="*/ 8743264 w 12191989"/>
              <a:gd name="connsiteY13833" fmla="*/ 3036525 h 3311526"/>
              <a:gd name="connsiteX13834" fmla="*/ 8743660 w 12191989"/>
              <a:gd name="connsiteY13834" fmla="*/ 3039700 h 3311526"/>
              <a:gd name="connsiteX13835" fmla="*/ 8743264 w 12191989"/>
              <a:gd name="connsiteY13835" fmla="*/ 3042081 h 3311526"/>
              <a:gd name="connsiteX13836" fmla="*/ 8742073 w 12191989"/>
              <a:gd name="connsiteY13836" fmla="*/ 3044858 h 3311526"/>
              <a:gd name="connsiteX13837" fmla="*/ 8738501 w 12191989"/>
              <a:gd name="connsiteY13837" fmla="*/ 3039700 h 3311526"/>
              <a:gd name="connsiteX13838" fmla="*/ 8735723 w 12191989"/>
              <a:gd name="connsiteY13838" fmla="*/ 3036525 h 3311526"/>
              <a:gd name="connsiteX13839" fmla="*/ 8732548 w 12191989"/>
              <a:gd name="connsiteY13839" fmla="*/ 3034938 h 3311526"/>
              <a:gd name="connsiteX13840" fmla="*/ 8731358 w 12191989"/>
              <a:gd name="connsiteY13840" fmla="*/ 3034938 h 3311526"/>
              <a:gd name="connsiteX13841" fmla="*/ 8730167 w 12191989"/>
              <a:gd name="connsiteY13841" fmla="*/ 3034938 h 3311526"/>
              <a:gd name="connsiteX13842" fmla="*/ 8727786 w 12191989"/>
              <a:gd name="connsiteY13842" fmla="*/ 3036128 h 3311526"/>
              <a:gd name="connsiteX13843" fmla="*/ 8725404 w 12191989"/>
              <a:gd name="connsiteY13843" fmla="*/ 3038112 h 3311526"/>
              <a:gd name="connsiteX13844" fmla="*/ 8723817 w 12191989"/>
              <a:gd name="connsiteY13844" fmla="*/ 3040493 h 3311526"/>
              <a:gd name="connsiteX13845" fmla="*/ 8721833 w 12191989"/>
              <a:gd name="connsiteY13845" fmla="*/ 3044065 h 3311526"/>
              <a:gd name="connsiteX13846" fmla="*/ 8718658 w 12191989"/>
              <a:gd name="connsiteY13846" fmla="*/ 3051208 h 3311526"/>
              <a:gd name="connsiteX13847" fmla="*/ 8715880 w 12191989"/>
              <a:gd name="connsiteY13847" fmla="*/ 3057954 h 3311526"/>
              <a:gd name="connsiteX13848" fmla="*/ 8714292 w 12191989"/>
              <a:gd name="connsiteY13848" fmla="*/ 3059938 h 3311526"/>
              <a:gd name="connsiteX13849" fmla="*/ 8712308 w 12191989"/>
              <a:gd name="connsiteY13849" fmla="*/ 3061922 h 3311526"/>
              <a:gd name="connsiteX13850" fmla="*/ 8710720 w 12191989"/>
              <a:gd name="connsiteY13850" fmla="*/ 3062319 h 3311526"/>
              <a:gd name="connsiteX13851" fmla="*/ 8709530 w 12191989"/>
              <a:gd name="connsiteY13851" fmla="*/ 3062319 h 3311526"/>
              <a:gd name="connsiteX13852" fmla="*/ 8708736 w 12191989"/>
              <a:gd name="connsiteY13852" fmla="*/ 3061922 h 3311526"/>
              <a:gd name="connsiteX13853" fmla="*/ 8709530 w 12191989"/>
              <a:gd name="connsiteY13853" fmla="*/ 3057557 h 3311526"/>
              <a:gd name="connsiteX13854" fmla="*/ 8710720 w 12191989"/>
              <a:gd name="connsiteY13854" fmla="*/ 3053192 h 3311526"/>
              <a:gd name="connsiteX13855" fmla="*/ 8710720 w 12191989"/>
              <a:gd name="connsiteY13855" fmla="*/ 3049223 h 3311526"/>
              <a:gd name="connsiteX13856" fmla="*/ 8710720 w 12191989"/>
              <a:gd name="connsiteY13856" fmla="*/ 3044858 h 3311526"/>
              <a:gd name="connsiteX13857" fmla="*/ 8710324 w 12191989"/>
              <a:gd name="connsiteY13857" fmla="*/ 3040493 h 3311526"/>
              <a:gd name="connsiteX13858" fmla="*/ 8709530 w 12191989"/>
              <a:gd name="connsiteY13858" fmla="*/ 3036128 h 3311526"/>
              <a:gd name="connsiteX13859" fmla="*/ 8708340 w 12191989"/>
              <a:gd name="connsiteY13859" fmla="*/ 3031366 h 3311526"/>
              <a:gd name="connsiteX13860" fmla="*/ 8705958 w 12191989"/>
              <a:gd name="connsiteY13860" fmla="*/ 3027001 h 3311526"/>
              <a:gd name="connsiteX13861" fmla="*/ 8688496 w 12191989"/>
              <a:gd name="connsiteY13861" fmla="*/ 3026604 h 3311526"/>
              <a:gd name="connsiteX13862" fmla="*/ 8671828 w 12191989"/>
              <a:gd name="connsiteY13862" fmla="*/ 3025414 h 3311526"/>
              <a:gd name="connsiteX13863" fmla="*/ 8654763 w 12191989"/>
              <a:gd name="connsiteY13863" fmla="*/ 3025017 h 3311526"/>
              <a:gd name="connsiteX13864" fmla="*/ 8646826 w 12191989"/>
              <a:gd name="connsiteY13864" fmla="*/ 3025017 h 3311526"/>
              <a:gd name="connsiteX13865" fmla="*/ 8638492 w 12191989"/>
              <a:gd name="connsiteY13865" fmla="*/ 3025414 h 3311526"/>
              <a:gd name="connsiteX13866" fmla="*/ 8630952 w 12191989"/>
              <a:gd name="connsiteY13866" fmla="*/ 3026604 h 3311526"/>
              <a:gd name="connsiteX13867" fmla="*/ 8623411 w 12191989"/>
              <a:gd name="connsiteY13867" fmla="*/ 3028588 h 3311526"/>
              <a:gd name="connsiteX13868" fmla="*/ 8615871 w 12191989"/>
              <a:gd name="connsiteY13868" fmla="*/ 3030573 h 3311526"/>
              <a:gd name="connsiteX13869" fmla="*/ 8608330 w 12191989"/>
              <a:gd name="connsiteY13869" fmla="*/ 3034144 h 3311526"/>
              <a:gd name="connsiteX13870" fmla="*/ 8601187 w 12191989"/>
              <a:gd name="connsiteY13870" fmla="*/ 3038112 h 3311526"/>
              <a:gd name="connsiteX13871" fmla="*/ 8594044 w 12191989"/>
              <a:gd name="connsiteY13871" fmla="*/ 3042874 h 3311526"/>
              <a:gd name="connsiteX13872" fmla="*/ 8586900 w 12191989"/>
              <a:gd name="connsiteY13872" fmla="*/ 3049223 h 3311526"/>
              <a:gd name="connsiteX13873" fmla="*/ 8580153 w 12191989"/>
              <a:gd name="connsiteY13873" fmla="*/ 3056366 h 3311526"/>
              <a:gd name="connsiteX13874" fmla="*/ 8576184 w 12191989"/>
              <a:gd name="connsiteY13874" fmla="*/ 3049620 h 3311526"/>
              <a:gd name="connsiteX13875" fmla="*/ 8572216 w 12191989"/>
              <a:gd name="connsiteY13875" fmla="*/ 3043271 h 3311526"/>
              <a:gd name="connsiteX13876" fmla="*/ 8567454 w 12191989"/>
              <a:gd name="connsiteY13876" fmla="*/ 3037319 h 3311526"/>
              <a:gd name="connsiteX13877" fmla="*/ 8565470 w 12191989"/>
              <a:gd name="connsiteY13877" fmla="*/ 3034938 h 3311526"/>
              <a:gd name="connsiteX13878" fmla="*/ 8563485 w 12191989"/>
              <a:gd name="connsiteY13878" fmla="*/ 3033747 h 3311526"/>
              <a:gd name="connsiteX13879" fmla="*/ 8561500 w 12191989"/>
              <a:gd name="connsiteY13879" fmla="*/ 3032557 h 3311526"/>
              <a:gd name="connsiteX13880" fmla="*/ 8559516 w 12191989"/>
              <a:gd name="connsiteY13880" fmla="*/ 3032557 h 3311526"/>
              <a:gd name="connsiteX13881" fmla="*/ 8557532 w 12191989"/>
              <a:gd name="connsiteY13881" fmla="*/ 3033747 h 3311526"/>
              <a:gd name="connsiteX13882" fmla="*/ 8555151 w 12191989"/>
              <a:gd name="connsiteY13882" fmla="*/ 3035731 h 3311526"/>
              <a:gd name="connsiteX13883" fmla="*/ 8552770 w 12191989"/>
              <a:gd name="connsiteY13883" fmla="*/ 3039303 h 3311526"/>
              <a:gd name="connsiteX13884" fmla="*/ 8550786 w 12191989"/>
              <a:gd name="connsiteY13884" fmla="*/ 3044858 h 3311526"/>
              <a:gd name="connsiteX13885" fmla="*/ 8548801 w 12191989"/>
              <a:gd name="connsiteY13885" fmla="*/ 3051208 h 3311526"/>
              <a:gd name="connsiteX13886" fmla="*/ 8546817 w 12191989"/>
              <a:gd name="connsiteY13886" fmla="*/ 3059938 h 3311526"/>
              <a:gd name="connsiteX13887" fmla="*/ 8544832 w 12191989"/>
              <a:gd name="connsiteY13887" fmla="*/ 3055573 h 3311526"/>
              <a:gd name="connsiteX13888" fmla="*/ 8543245 w 12191989"/>
              <a:gd name="connsiteY13888" fmla="*/ 3050811 h 3311526"/>
              <a:gd name="connsiteX13889" fmla="*/ 8542452 w 12191989"/>
              <a:gd name="connsiteY13889" fmla="*/ 3046843 h 3311526"/>
              <a:gd name="connsiteX13890" fmla="*/ 8541658 w 12191989"/>
              <a:gd name="connsiteY13890" fmla="*/ 3042081 h 3311526"/>
              <a:gd name="connsiteX13891" fmla="*/ 8541261 w 12191989"/>
              <a:gd name="connsiteY13891" fmla="*/ 3038112 h 3311526"/>
              <a:gd name="connsiteX13892" fmla="*/ 8540070 w 12191989"/>
              <a:gd name="connsiteY13892" fmla="*/ 3033747 h 3311526"/>
              <a:gd name="connsiteX13893" fmla="*/ 8539276 w 12191989"/>
              <a:gd name="connsiteY13893" fmla="*/ 3028985 h 3311526"/>
              <a:gd name="connsiteX13894" fmla="*/ 8537292 w 12191989"/>
              <a:gd name="connsiteY13894" fmla="*/ 3024620 h 3311526"/>
              <a:gd name="connsiteX13895" fmla="*/ 8534514 w 12191989"/>
              <a:gd name="connsiteY13895" fmla="*/ 3030176 h 3311526"/>
              <a:gd name="connsiteX13896" fmla="*/ 8530942 w 12191989"/>
              <a:gd name="connsiteY13896" fmla="*/ 3034938 h 3311526"/>
              <a:gd name="connsiteX13897" fmla="*/ 8527370 w 12191989"/>
              <a:gd name="connsiteY13897" fmla="*/ 3039700 h 3311526"/>
              <a:gd name="connsiteX13898" fmla="*/ 8523402 w 12191989"/>
              <a:gd name="connsiteY13898" fmla="*/ 3043668 h 3311526"/>
              <a:gd name="connsiteX13899" fmla="*/ 8519036 w 12191989"/>
              <a:gd name="connsiteY13899" fmla="*/ 3046843 h 3311526"/>
              <a:gd name="connsiteX13900" fmla="*/ 8514274 w 12191989"/>
              <a:gd name="connsiteY13900" fmla="*/ 3049223 h 3311526"/>
              <a:gd name="connsiteX13901" fmla="*/ 8509115 w 12191989"/>
              <a:gd name="connsiteY13901" fmla="*/ 3051208 h 3311526"/>
              <a:gd name="connsiteX13902" fmla="*/ 8503559 w 12191989"/>
              <a:gd name="connsiteY13902" fmla="*/ 3052398 h 3311526"/>
              <a:gd name="connsiteX13903" fmla="*/ 8498796 w 12191989"/>
              <a:gd name="connsiteY13903" fmla="*/ 3052795 h 3311526"/>
              <a:gd name="connsiteX13904" fmla="*/ 8493240 w 12191989"/>
              <a:gd name="connsiteY13904" fmla="*/ 3052398 h 3311526"/>
              <a:gd name="connsiteX13905" fmla="*/ 8488082 w 12191989"/>
              <a:gd name="connsiteY13905" fmla="*/ 3050811 h 3311526"/>
              <a:gd name="connsiteX13906" fmla="*/ 8482526 w 12191989"/>
              <a:gd name="connsiteY13906" fmla="*/ 3048827 h 3311526"/>
              <a:gd name="connsiteX13907" fmla="*/ 8477366 w 12191989"/>
              <a:gd name="connsiteY13907" fmla="*/ 3045652 h 3311526"/>
              <a:gd name="connsiteX13908" fmla="*/ 8472207 w 12191989"/>
              <a:gd name="connsiteY13908" fmla="*/ 3042081 h 3311526"/>
              <a:gd name="connsiteX13909" fmla="*/ 8467842 w 12191989"/>
              <a:gd name="connsiteY13909" fmla="*/ 3037319 h 3311526"/>
              <a:gd name="connsiteX13910" fmla="*/ 8463079 w 12191989"/>
              <a:gd name="connsiteY13910" fmla="*/ 3031366 h 3311526"/>
              <a:gd name="connsiteX13911" fmla="*/ 8447998 w 12191989"/>
              <a:gd name="connsiteY13911" fmla="*/ 3057557 h 3311526"/>
              <a:gd name="connsiteX13912" fmla="*/ 8435298 w 12191989"/>
              <a:gd name="connsiteY13912" fmla="*/ 3051208 h 3311526"/>
              <a:gd name="connsiteX13913" fmla="*/ 8422599 w 12191989"/>
              <a:gd name="connsiteY13913" fmla="*/ 3045652 h 3311526"/>
              <a:gd name="connsiteX13914" fmla="*/ 8409900 w 12191989"/>
              <a:gd name="connsiteY13914" fmla="*/ 3041287 h 3311526"/>
              <a:gd name="connsiteX13915" fmla="*/ 8397597 w 12191989"/>
              <a:gd name="connsiteY13915" fmla="*/ 3037715 h 3311526"/>
              <a:gd name="connsiteX13916" fmla="*/ 8384897 w 12191989"/>
              <a:gd name="connsiteY13916" fmla="*/ 3034541 h 3311526"/>
              <a:gd name="connsiteX13917" fmla="*/ 8372197 w 12191989"/>
              <a:gd name="connsiteY13917" fmla="*/ 3032557 h 3311526"/>
              <a:gd name="connsiteX13918" fmla="*/ 8359498 w 12191989"/>
              <a:gd name="connsiteY13918" fmla="*/ 3030573 h 3311526"/>
              <a:gd name="connsiteX13919" fmla="*/ 8346798 w 12191989"/>
              <a:gd name="connsiteY13919" fmla="*/ 3029382 h 3311526"/>
              <a:gd name="connsiteX13920" fmla="*/ 8333702 w 12191989"/>
              <a:gd name="connsiteY13920" fmla="*/ 3028985 h 3311526"/>
              <a:gd name="connsiteX13921" fmla="*/ 8321002 w 12191989"/>
              <a:gd name="connsiteY13921" fmla="*/ 3028985 h 3311526"/>
              <a:gd name="connsiteX13922" fmla="*/ 8308303 w 12191989"/>
              <a:gd name="connsiteY13922" fmla="*/ 3028985 h 3311526"/>
              <a:gd name="connsiteX13923" fmla="*/ 8295603 w 12191989"/>
              <a:gd name="connsiteY13923" fmla="*/ 3030176 h 3311526"/>
              <a:gd name="connsiteX13924" fmla="*/ 8270204 w 12191989"/>
              <a:gd name="connsiteY13924" fmla="*/ 3032160 h 3311526"/>
              <a:gd name="connsiteX13925" fmla="*/ 8244408 w 12191989"/>
              <a:gd name="connsiteY13925" fmla="*/ 3034938 h 3311526"/>
              <a:gd name="connsiteX13926" fmla="*/ 8193213 w 12191989"/>
              <a:gd name="connsiteY13926" fmla="*/ 3041684 h 3311526"/>
              <a:gd name="connsiteX13927" fmla="*/ 8167814 w 12191989"/>
              <a:gd name="connsiteY13927" fmla="*/ 3044858 h 3311526"/>
              <a:gd name="connsiteX13928" fmla="*/ 8142018 w 12191989"/>
              <a:gd name="connsiteY13928" fmla="*/ 3046843 h 3311526"/>
              <a:gd name="connsiteX13929" fmla="*/ 8129318 w 12191989"/>
              <a:gd name="connsiteY13929" fmla="*/ 3047636 h 3311526"/>
              <a:gd name="connsiteX13930" fmla="*/ 8116619 w 12191989"/>
              <a:gd name="connsiteY13930" fmla="*/ 3047636 h 3311526"/>
              <a:gd name="connsiteX13931" fmla="*/ 8103919 w 12191989"/>
              <a:gd name="connsiteY13931" fmla="*/ 3047636 h 3311526"/>
              <a:gd name="connsiteX13932" fmla="*/ 8091219 w 12191989"/>
              <a:gd name="connsiteY13932" fmla="*/ 3047239 h 3311526"/>
              <a:gd name="connsiteX13933" fmla="*/ 8078520 w 12191989"/>
              <a:gd name="connsiteY13933" fmla="*/ 3045652 h 3311526"/>
              <a:gd name="connsiteX13934" fmla="*/ 8065820 w 12191989"/>
              <a:gd name="connsiteY13934" fmla="*/ 3044065 h 3311526"/>
              <a:gd name="connsiteX13935" fmla="*/ 8053121 w 12191989"/>
              <a:gd name="connsiteY13935" fmla="*/ 3042081 h 3311526"/>
              <a:gd name="connsiteX13936" fmla="*/ 8040421 w 12191989"/>
              <a:gd name="connsiteY13936" fmla="*/ 3039303 h 3311526"/>
              <a:gd name="connsiteX13937" fmla="*/ 8034865 w 12191989"/>
              <a:gd name="connsiteY13937" fmla="*/ 3043668 h 3311526"/>
              <a:gd name="connsiteX13938" fmla="*/ 8029706 w 12191989"/>
              <a:gd name="connsiteY13938" fmla="*/ 3047239 h 3311526"/>
              <a:gd name="connsiteX13939" fmla="*/ 8024150 w 12191989"/>
              <a:gd name="connsiteY13939" fmla="*/ 3050414 h 3311526"/>
              <a:gd name="connsiteX13940" fmla="*/ 8018594 w 12191989"/>
              <a:gd name="connsiteY13940" fmla="*/ 3052398 h 3311526"/>
              <a:gd name="connsiteX13941" fmla="*/ 8013831 w 12191989"/>
              <a:gd name="connsiteY13941" fmla="*/ 3054382 h 3311526"/>
              <a:gd name="connsiteX13942" fmla="*/ 8007878 w 12191989"/>
              <a:gd name="connsiteY13942" fmla="*/ 3055573 h 3311526"/>
              <a:gd name="connsiteX13943" fmla="*/ 8003116 w 12191989"/>
              <a:gd name="connsiteY13943" fmla="*/ 3056366 h 3311526"/>
              <a:gd name="connsiteX13944" fmla="*/ 7997957 w 12191989"/>
              <a:gd name="connsiteY13944" fmla="*/ 3056366 h 3311526"/>
              <a:gd name="connsiteX13945" fmla="*/ 7992401 w 12191989"/>
              <a:gd name="connsiteY13945" fmla="*/ 3056366 h 3311526"/>
              <a:gd name="connsiteX13946" fmla="*/ 7987242 w 12191989"/>
              <a:gd name="connsiteY13946" fmla="*/ 3055970 h 3311526"/>
              <a:gd name="connsiteX13947" fmla="*/ 7976526 w 12191989"/>
              <a:gd name="connsiteY13947" fmla="*/ 3054779 h 3311526"/>
              <a:gd name="connsiteX13948" fmla="*/ 7965811 w 12191989"/>
              <a:gd name="connsiteY13948" fmla="*/ 3052795 h 3311526"/>
              <a:gd name="connsiteX13949" fmla="*/ 7955890 w 12191989"/>
              <a:gd name="connsiteY13949" fmla="*/ 3051208 h 3311526"/>
              <a:gd name="connsiteX13950" fmla="*/ 7940015 w 12191989"/>
              <a:gd name="connsiteY13950" fmla="*/ 3077795 h 3311526"/>
              <a:gd name="connsiteX13951" fmla="*/ 7936047 w 12191989"/>
              <a:gd name="connsiteY13951" fmla="*/ 3073033 h 3311526"/>
              <a:gd name="connsiteX13952" fmla="*/ 7931284 w 12191989"/>
              <a:gd name="connsiteY13952" fmla="*/ 3069462 h 3311526"/>
              <a:gd name="connsiteX13953" fmla="*/ 7926919 w 12191989"/>
              <a:gd name="connsiteY13953" fmla="*/ 3067081 h 3311526"/>
              <a:gd name="connsiteX13954" fmla="*/ 7922156 w 12191989"/>
              <a:gd name="connsiteY13954" fmla="*/ 3065097 h 3311526"/>
              <a:gd name="connsiteX13955" fmla="*/ 7917791 w 12191989"/>
              <a:gd name="connsiteY13955" fmla="*/ 3063906 h 3311526"/>
              <a:gd name="connsiteX13956" fmla="*/ 7912632 w 12191989"/>
              <a:gd name="connsiteY13956" fmla="*/ 3063509 h 3311526"/>
              <a:gd name="connsiteX13957" fmla="*/ 7908266 w 12191989"/>
              <a:gd name="connsiteY13957" fmla="*/ 3063509 h 3311526"/>
              <a:gd name="connsiteX13958" fmla="*/ 7903107 w 12191989"/>
              <a:gd name="connsiteY13958" fmla="*/ 3064700 h 3311526"/>
              <a:gd name="connsiteX13959" fmla="*/ 7898345 w 12191989"/>
              <a:gd name="connsiteY13959" fmla="*/ 3065493 h 3311526"/>
              <a:gd name="connsiteX13960" fmla="*/ 7894376 w 12191989"/>
              <a:gd name="connsiteY13960" fmla="*/ 3067081 h 3311526"/>
              <a:gd name="connsiteX13961" fmla="*/ 7890011 w 12191989"/>
              <a:gd name="connsiteY13961" fmla="*/ 3069462 h 3311526"/>
              <a:gd name="connsiteX13962" fmla="*/ 7885645 w 12191989"/>
              <a:gd name="connsiteY13962" fmla="*/ 3072239 h 3311526"/>
              <a:gd name="connsiteX13963" fmla="*/ 7882073 w 12191989"/>
              <a:gd name="connsiteY13963" fmla="*/ 3074620 h 3311526"/>
              <a:gd name="connsiteX13964" fmla="*/ 7879295 w 12191989"/>
              <a:gd name="connsiteY13964" fmla="*/ 3078192 h 3311526"/>
              <a:gd name="connsiteX13965" fmla="*/ 7876120 w 12191989"/>
              <a:gd name="connsiteY13965" fmla="*/ 3081366 h 3311526"/>
              <a:gd name="connsiteX13966" fmla="*/ 7873739 w 12191989"/>
              <a:gd name="connsiteY13966" fmla="*/ 3084938 h 3311526"/>
              <a:gd name="connsiteX13967" fmla="*/ 7872946 w 12191989"/>
              <a:gd name="connsiteY13967" fmla="*/ 3078192 h 3311526"/>
              <a:gd name="connsiteX13968" fmla="*/ 7872549 w 12191989"/>
              <a:gd name="connsiteY13968" fmla="*/ 3072636 h 3311526"/>
              <a:gd name="connsiteX13969" fmla="*/ 7871755 w 12191989"/>
              <a:gd name="connsiteY13969" fmla="*/ 3069462 h 3311526"/>
              <a:gd name="connsiteX13970" fmla="*/ 7870167 w 12191989"/>
              <a:gd name="connsiteY13970" fmla="*/ 3067478 h 3311526"/>
              <a:gd name="connsiteX13971" fmla="*/ 7869374 w 12191989"/>
              <a:gd name="connsiteY13971" fmla="*/ 3067081 h 3311526"/>
              <a:gd name="connsiteX13972" fmla="*/ 7868580 w 12191989"/>
              <a:gd name="connsiteY13972" fmla="*/ 3067081 h 3311526"/>
              <a:gd name="connsiteX13973" fmla="*/ 7866993 w 12191989"/>
              <a:gd name="connsiteY13973" fmla="*/ 3067478 h 3311526"/>
              <a:gd name="connsiteX13974" fmla="*/ 7865405 w 12191989"/>
              <a:gd name="connsiteY13974" fmla="*/ 3069065 h 3311526"/>
              <a:gd name="connsiteX13975" fmla="*/ 7863421 w 12191989"/>
              <a:gd name="connsiteY13975" fmla="*/ 3071049 h 3311526"/>
              <a:gd name="connsiteX13976" fmla="*/ 7859055 w 12191989"/>
              <a:gd name="connsiteY13976" fmla="*/ 3077795 h 3311526"/>
              <a:gd name="connsiteX13977" fmla="*/ 7854293 w 12191989"/>
              <a:gd name="connsiteY13977" fmla="*/ 3084938 h 3311526"/>
              <a:gd name="connsiteX13978" fmla="*/ 7849134 w 12191989"/>
              <a:gd name="connsiteY13978" fmla="*/ 3091287 h 3311526"/>
              <a:gd name="connsiteX13979" fmla="*/ 7846753 w 12191989"/>
              <a:gd name="connsiteY13979" fmla="*/ 3094065 h 3311526"/>
              <a:gd name="connsiteX13980" fmla="*/ 7844371 w 12191989"/>
              <a:gd name="connsiteY13980" fmla="*/ 3096049 h 3311526"/>
              <a:gd name="connsiteX13981" fmla="*/ 7836434 w 12191989"/>
              <a:gd name="connsiteY13981" fmla="*/ 3092478 h 3311526"/>
              <a:gd name="connsiteX13982" fmla="*/ 7828894 w 12191989"/>
              <a:gd name="connsiteY13982" fmla="*/ 3089303 h 3311526"/>
              <a:gd name="connsiteX13983" fmla="*/ 7821354 w 12191989"/>
              <a:gd name="connsiteY13983" fmla="*/ 3086922 h 3311526"/>
              <a:gd name="connsiteX13984" fmla="*/ 7814210 w 12191989"/>
              <a:gd name="connsiteY13984" fmla="*/ 3085335 h 3311526"/>
              <a:gd name="connsiteX13985" fmla="*/ 7806670 w 12191989"/>
              <a:gd name="connsiteY13985" fmla="*/ 3083747 h 3311526"/>
              <a:gd name="connsiteX13986" fmla="*/ 7799129 w 12191989"/>
              <a:gd name="connsiteY13986" fmla="*/ 3082954 h 3311526"/>
              <a:gd name="connsiteX13987" fmla="*/ 7791589 w 12191989"/>
              <a:gd name="connsiteY13987" fmla="*/ 3082160 h 3311526"/>
              <a:gd name="connsiteX13988" fmla="*/ 7783652 w 12191989"/>
              <a:gd name="connsiteY13988" fmla="*/ 3082160 h 3311526"/>
              <a:gd name="connsiteX13989" fmla="*/ 7776111 w 12191989"/>
              <a:gd name="connsiteY13989" fmla="*/ 3082954 h 3311526"/>
              <a:gd name="connsiteX13990" fmla="*/ 7768571 w 12191989"/>
              <a:gd name="connsiteY13990" fmla="*/ 3083351 h 3311526"/>
              <a:gd name="connsiteX13991" fmla="*/ 7753490 w 12191989"/>
              <a:gd name="connsiteY13991" fmla="*/ 3084938 h 3311526"/>
              <a:gd name="connsiteX13992" fmla="*/ 7738013 w 12191989"/>
              <a:gd name="connsiteY13992" fmla="*/ 3087716 h 3311526"/>
              <a:gd name="connsiteX13993" fmla="*/ 7722932 w 12191989"/>
              <a:gd name="connsiteY13993" fmla="*/ 3090890 h 3311526"/>
              <a:gd name="connsiteX13994" fmla="*/ 7692373 w 12191989"/>
              <a:gd name="connsiteY13994" fmla="*/ 3098033 h 3311526"/>
              <a:gd name="connsiteX13995" fmla="*/ 7677293 w 12191989"/>
              <a:gd name="connsiteY13995" fmla="*/ 3100414 h 3311526"/>
              <a:gd name="connsiteX13996" fmla="*/ 7662212 w 12191989"/>
              <a:gd name="connsiteY13996" fmla="*/ 3103192 h 3311526"/>
              <a:gd name="connsiteX13997" fmla="*/ 7646734 w 12191989"/>
              <a:gd name="connsiteY13997" fmla="*/ 3104779 h 3311526"/>
              <a:gd name="connsiteX13998" fmla="*/ 7639194 w 12191989"/>
              <a:gd name="connsiteY13998" fmla="*/ 3104779 h 3311526"/>
              <a:gd name="connsiteX13999" fmla="*/ 7631654 w 12191989"/>
              <a:gd name="connsiteY13999" fmla="*/ 3104779 h 3311526"/>
              <a:gd name="connsiteX14000" fmla="*/ 7624113 w 12191989"/>
              <a:gd name="connsiteY14000" fmla="*/ 3103986 h 3311526"/>
              <a:gd name="connsiteX14001" fmla="*/ 7616573 w 12191989"/>
              <a:gd name="connsiteY14001" fmla="*/ 3103589 h 3311526"/>
              <a:gd name="connsiteX14002" fmla="*/ 7608636 w 12191989"/>
              <a:gd name="connsiteY14002" fmla="*/ 3102001 h 3311526"/>
              <a:gd name="connsiteX14003" fmla="*/ 7601095 w 12191989"/>
              <a:gd name="connsiteY14003" fmla="*/ 3100414 h 3311526"/>
              <a:gd name="connsiteX14004" fmla="*/ 7589983 w 12191989"/>
              <a:gd name="connsiteY14004" fmla="*/ 3119859 h 3311526"/>
              <a:gd name="connsiteX14005" fmla="*/ 7534026 w 12191989"/>
              <a:gd name="connsiteY14005" fmla="*/ 3123430 h 3311526"/>
              <a:gd name="connsiteX14006" fmla="*/ 7478465 w 12191989"/>
              <a:gd name="connsiteY14006" fmla="*/ 3127398 h 3311526"/>
              <a:gd name="connsiteX14007" fmla="*/ 7422508 w 12191989"/>
              <a:gd name="connsiteY14007" fmla="*/ 3132160 h 3311526"/>
              <a:gd name="connsiteX14008" fmla="*/ 7367344 w 12191989"/>
              <a:gd name="connsiteY14008" fmla="*/ 3136922 h 3311526"/>
              <a:gd name="connsiteX14009" fmla="*/ 7312180 w 12191989"/>
              <a:gd name="connsiteY14009" fmla="*/ 3142081 h 3311526"/>
              <a:gd name="connsiteX14010" fmla="*/ 7256619 w 12191989"/>
              <a:gd name="connsiteY14010" fmla="*/ 3147637 h 3311526"/>
              <a:gd name="connsiteX14011" fmla="*/ 7146292 w 12191989"/>
              <a:gd name="connsiteY14011" fmla="*/ 3159938 h 3311526"/>
              <a:gd name="connsiteX14012" fmla="*/ 7035567 w 12191989"/>
              <a:gd name="connsiteY14012" fmla="*/ 3171843 h 3311526"/>
              <a:gd name="connsiteX14013" fmla="*/ 6925240 w 12191989"/>
              <a:gd name="connsiteY14013" fmla="*/ 3185335 h 3311526"/>
              <a:gd name="connsiteX14014" fmla="*/ 6814912 w 12191989"/>
              <a:gd name="connsiteY14014" fmla="*/ 3198034 h 3311526"/>
              <a:gd name="connsiteX14015" fmla="*/ 6704585 w 12191989"/>
              <a:gd name="connsiteY14015" fmla="*/ 3211129 h 3311526"/>
              <a:gd name="connsiteX14016" fmla="*/ 6594654 w 12191989"/>
              <a:gd name="connsiteY14016" fmla="*/ 3222637 h 3311526"/>
              <a:gd name="connsiteX14017" fmla="*/ 6484724 w 12191989"/>
              <a:gd name="connsiteY14017" fmla="*/ 3233748 h 3311526"/>
              <a:gd name="connsiteX14018" fmla="*/ 6429163 w 12191989"/>
              <a:gd name="connsiteY14018" fmla="*/ 3238907 h 3311526"/>
              <a:gd name="connsiteX14019" fmla="*/ 6373999 w 12191989"/>
              <a:gd name="connsiteY14019" fmla="*/ 3244066 h 3311526"/>
              <a:gd name="connsiteX14020" fmla="*/ 6318835 w 12191989"/>
              <a:gd name="connsiteY14020" fmla="*/ 3248034 h 3311526"/>
              <a:gd name="connsiteX14021" fmla="*/ 6263275 w 12191989"/>
              <a:gd name="connsiteY14021" fmla="*/ 3252002 h 3311526"/>
              <a:gd name="connsiteX14022" fmla="*/ 6208111 w 12191989"/>
              <a:gd name="connsiteY14022" fmla="*/ 3255574 h 3311526"/>
              <a:gd name="connsiteX14023" fmla="*/ 6152947 w 12191989"/>
              <a:gd name="connsiteY14023" fmla="*/ 3258351 h 3311526"/>
              <a:gd name="connsiteX14024" fmla="*/ 6097387 w 12191989"/>
              <a:gd name="connsiteY14024" fmla="*/ 3260732 h 3311526"/>
              <a:gd name="connsiteX14025" fmla="*/ 6041827 w 12191989"/>
              <a:gd name="connsiteY14025" fmla="*/ 3262320 h 3311526"/>
              <a:gd name="connsiteX14026" fmla="*/ 5986267 w 12191989"/>
              <a:gd name="connsiteY14026" fmla="*/ 3263510 h 3311526"/>
              <a:gd name="connsiteX14027" fmla="*/ 5930706 w 12191989"/>
              <a:gd name="connsiteY14027" fmla="*/ 3263907 h 3311526"/>
              <a:gd name="connsiteX14028" fmla="*/ 5874750 w 12191989"/>
              <a:gd name="connsiteY14028" fmla="*/ 3263510 h 3311526"/>
              <a:gd name="connsiteX14029" fmla="*/ 5818793 w 12191989"/>
              <a:gd name="connsiteY14029" fmla="*/ 3262320 h 3311526"/>
              <a:gd name="connsiteX14030" fmla="*/ 5818395 w 12191989"/>
              <a:gd name="connsiteY14030" fmla="*/ 3266288 h 3311526"/>
              <a:gd name="connsiteX14031" fmla="*/ 5817998 w 12191989"/>
              <a:gd name="connsiteY14031" fmla="*/ 3269462 h 3311526"/>
              <a:gd name="connsiteX14032" fmla="*/ 5816807 w 12191989"/>
              <a:gd name="connsiteY14032" fmla="*/ 3272637 h 3311526"/>
              <a:gd name="connsiteX14033" fmla="*/ 5816014 w 12191989"/>
              <a:gd name="connsiteY14033" fmla="*/ 3275415 h 3311526"/>
              <a:gd name="connsiteX14034" fmla="*/ 5814427 w 12191989"/>
              <a:gd name="connsiteY14034" fmla="*/ 3278193 h 3311526"/>
              <a:gd name="connsiteX14035" fmla="*/ 5812839 w 12191989"/>
              <a:gd name="connsiteY14035" fmla="*/ 3279383 h 3311526"/>
              <a:gd name="connsiteX14036" fmla="*/ 5811251 w 12191989"/>
              <a:gd name="connsiteY14036" fmla="*/ 3281764 h 3311526"/>
              <a:gd name="connsiteX14037" fmla="*/ 5809267 w 12191989"/>
              <a:gd name="connsiteY14037" fmla="*/ 3282558 h 3311526"/>
              <a:gd name="connsiteX14038" fmla="*/ 5807283 w 12191989"/>
              <a:gd name="connsiteY14038" fmla="*/ 3283748 h 3311526"/>
              <a:gd name="connsiteX14039" fmla="*/ 5805299 w 12191989"/>
              <a:gd name="connsiteY14039" fmla="*/ 3284145 h 3311526"/>
              <a:gd name="connsiteX14040" fmla="*/ 5803314 w 12191989"/>
              <a:gd name="connsiteY14040" fmla="*/ 3284542 h 3311526"/>
              <a:gd name="connsiteX14041" fmla="*/ 5800536 w 12191989"/>
              <a:gd name="connsiteY14041" fmla="*/ 3284542 h 3311526"/>
              <a:gd name="connsiteX14042" fmla="*/ 5798552 w 12191989"/>
              <a:gd name="connsiteY14042" fmla="*/ 3284145 h 3311526"/>
              <a:gd name="connsiteX14043" fmla="*/ 5796568 w 12191989"/>
              <a:gd name="connsiteY14043" fmla="*/ 3282955 h 3311526"/>
              <a:gd name="connsiteX14044" fmla="*/ 5794585 w 12191989"/>
              <a:gd name="connsiteY14044" fmla="*/ 3282161 h 3311526"/>
              <a:gd name="connsiteX14045" fmla="*/ 5792599 w 12191989"/>
              <a:gd name="connsiteY14045" fmla="*/ 3280574 h 3311526"/>
              <a:gd name="connsiteX14046" fmla="*/ 5794585 w 12191989"/>
              <a:gd name="connsiteY14046" fmla="*/ 3276209 h 3311526"/>
              <a:gd name="connsiteX14047" fmla="*/ 5796964 w 12191989"/>
              <a:gd name="connsiteY14047" fmla="*/ 3273431 h 3311526"/>
              <a:gd name="connsiteX14048" fmla="*/ 5799742 w 12191989"/>
              <a:gd name="connsiteY14048" fmla="*/ 3271447 h 3311526"/>
              <a:gd name="connsiteX14049" fmla="*/ 5801727 w 12191989"/>
              <a:gd name="connsiteY14049" fmla="*/ 3270256 h 3311526"/>
              <a:gd name="connsiteX14050" fmla="*/ 5803314 w 12191989"/>
              <a:gd name="connsiteY14050" fmla="*/ 3269462 h 3311526"/>
              <a:gd name="connsiteX14051" fmla="*/ 5804902 w 12191989"/>
              <a:gd name="connsiteY14051" fmla="*/ 3267875 h 3311526"/>
              <a:gd name="connsiteX14052" fmla="*/ 5804902 w 12191989"/>
              <a:gd name="connsiteY14052" fmla="*/ 3265494 h 3311526"/>
              <a:gd name="connsiteX14053" fmla="*/ 5804108 w 12191989"/>
              <a:gd name="connsiteY14053" fmla="*/ 3260732 h 3311526"/>
              <a:gd name="connsiteX14054" fmla="*/ 5800141 w 12191989"/>
              <a:gd name="connsiteY14054" fmla="*/ 3257161 h 3311526"/>
              <a:gd name="connsiteX14055" fmla="*/ 5796568 w 12191989"/>
              <a:gd name="connsiteY14055" fmla="*/ 3254780 h 3311526"/>
              <a:gd name="connsiteX14056" fmla="*/ 5794187 w 12191989"/>
              <a:gd name="connsiteY14056" fmla="*/ 3253589 h 3311526"/>
              <a:gd name="connsiteX14057" fmla="*/ 5792202 w 12191989"/>
              <a:gd name="connsiteY14057" fmla="*/ 3253589 h 3311526"/>
              <a:gd name="connsiteX14058" fmla="*/ 5790219 w 12191989"/>
              <a:gd name="connsiteY14058" fmla="*/ 3254780 h 3311526"/>
              <a:gd name="connsiteX14059" fmla="*/ 5788631 w 12191989"/>
              <a:gd name="connsiteY14059" fmla="*/ 3256764 h 3311526"/>
              <a:gd name="connsiteX14060" fmla="*/ 5787043 w 12191989"/>
              <a:gd name="connsiteY14060" fmla="*/ 3259145 h 3311526"/>
              <a:gd name="connsiteX14061" fmla="*/ 5785853 w 12191989"/>
              <a:gd name="connsiteY14061" fmla="*/ 3262320 h 3311526"/>
              <a:gd name="connsiteX14062" fmla="*/ 5784265 w 12191989"/>
              <a:gd name="connsiteY14062" fmla="*/ 3269859 h 3311526"/>
              <a:gd name="connsiteX14063" fmla="*/ 5781885 w 12191989"/>
              <a:gd name="connsiteY14063" fmla="*/ 3277002 h 3311526"/>
              <a:gd name="connsiteX14064" fmla="*/ 5780297 w 12191989"/>
              <a:gd name="connsiteY14064" fmla="*/ 3280177 h 3311526"/>
              <a:gd name="connsiteX14065" fmla="*/ 5778710 w 12191989"/>
              <a:gd name="connsiteY14065" fmla="*/ 3282558 h 3311526"/>
              <a:gd name="connsiteX14066" fmla="*/ 5776726 w 12191989"/>
              <a:gd name="connsiteY14066" fmla="*/ 3284542 h 3311526"/>
              <a:gd name="connsiteX14067" fmla="*/ 5774343 w 12191989"/>
              <a:gd name="connsiteY14067" fmla="*/ 3285732 h 3311526"/>
              <a:gd name="connsiteX14068" fmla="*/ 5760057 w 12191989"/>
              <a:gd name="connsiteY14068" fmla="*/ 3256764 h 3311526"/>
              <a:gd name="connsiteX14069" fmla="*/ 5745373 w 12191989"/>
              <a:gd name="connsiteY14069" fmla="*/ 3260732 h 3311526"/>
              <a:gd name="connsiteX14070" fmla="*/ 5730689 w 12191989"/>
              <a:gd name="connsiteY14070" fmla="*/ 3263907 h 3311526"/>
              <a:gd name="connsiteX14071" fmla="*/ 5716403 w 12191989"/>
              <a:gd name="connsiteY14071" fmla="*/ 3266288 h 3311526"/>
              <a:gd name="connsiteX14072" fmla="*/ 5702115 w 12191989"/>
              <a:gd name="connsiteY14072" fmla="*/ 3269066 h 3311526"/>
              <a:gd name="connsiteX14073" fmla="*/ 5675526 w 12191989"/>
              <a:gd name="connsiteY14073" fmla="*/ 3272637 h 3311526"/>
              <a:gd name="connsiteX14074" fmla="*/ 5648938 w 12191989"/>
              <a:gd name="connsiteY14074" fmla="*/ 3275018 h 3311526"/>
              <a:gd name="connsiteX14075" fmla="*/ 5623140 w 12191989"/>
              <a:gd name="connsiteY14075" fmla="*/ 3277399 h 3311526"/>
              <a:gd name="connsiteX14076" fmla="*/ 5596154 w 12191989"/>
              <a:gd name="connsiteY14076" fmla="*/ 3280970 h 3311526"/>
              <a:gd name="connsiteX14077" fmla="*/ 5582660 w 12191989"/>
              <a:gd name="connsiteY14077" fmla="*/ 3282955 h 3311526"/>
              <a:gd name="connsiteX14078" fmla="*/ 5568373 w 12191989"/>
              <a:gd name="connsiteY14078" fmla="*/ 3285336 h 3311526"/>
              <a:gd name="connsiteX14079" fmla="*/ 5554087 w 12191989"/>
              <a:gd name="connsiteY14079" fmla="*/ 3288113 h 3311526"/>
              <a:gd name="connsiteX14080" fmla="*/ 5539006 w 12191989"/>
              <a:gd name="connsiteY14080" fmla="*/ 3291288 h 3311526"/>
              <a:gd name="connsiteX14081" fmla="*/ 5539800 w 12191989"/>
              <a:gd name="connsiteY14081" fmla="*/ 3287717 h 3311526"/>
              <a:gd name="connsiteX14082" fmla="*/ 5540992 w 12191989"/>
              <a:gd name="connsiteY14082" fmla="*/ 3283748 h 3311526"/>
              <a:gd name="connsiteX14083" fmla="*/ 5541387 w 12191989"/>
              <a:gd name="connsiteY14083" fmla="*/ 3278986 h 3311526"/>
              <a:gd name="connsiteX14084" fmla="*/ 5540992 w 12191989"/>
              <a:gd name="connsiteY14084" fmla="*/ 3275018 h 3311526"/>
              <a:gd name="connsiteX14085" fmla="*/ 5540594 w 12191989"/>
              <a:gd name="connsiteY14085" fmla="*/ 3271843 h 3311526"/>
              <a:gd name="connsiteX14086" fmla="*/ 5539404 w 12191989"/>
              <a:gd name="connsiteY14086" fmla="*/ 3269859 h 3311526"/>
              <a:gd name="connsiteX14087" fmla="*/ 5539006 w 12191989"/>
              <a:gd name="connsiteY14087" fmla="*/ 3269462 h 3311526"/>
              <a:gd name="connsiteX14088" fmla="*/ 5537816 w 12191989"/>
              <a:gd name="connsiteY14088" fmla="*/ 3269066 h 3311526"/>
              <a:gd name="connsiteX14089" fmla="*/ 5537022 w 12191989"/>
              <a:gd name="connsiteY14089" fmla="*/ 3269462 h 3311526"/>
              <a:gd name="connsiteX14090" fmla="*/ 5535832 w 12191989"/>
              <a:gd name="connsiteY14090" fmla="*/ 3270256 h 3311526"/>
              <a:gd name="connsiteX14091" fmla="*/ 5520751 w 12191989"/>
              <a:gd name="connsiteY14091" fmla="*/ 3296447 h 3311526"/>
              <a:gd name="connsiteX14092" fmla="*/ 5506465 w 12191989"/>
              <a:gd name="connsiteY14092" fmla="*/ 3294859 h 3311526"/>
              <a:gd name="connsiteX14093" fmla="*/ 5492177 w 12191989"/>
              <a:gd name="connsiteY14093" fmla="*/ 3293272 h 3311526"/>
              <a:gd name="connsiteX14094" fmla="*/ 5477891 w 12191989"/>
              <a:gd name="connsiteY14094" fmla="*/ 3291685 h 3311526"/>
              <a:gd name="connsiteX14095" fmla="*/ 5464000 w 12191989"/>
              <a:gd name="connsiteY14095" fmla="*/ 3291288 h 3311526"/>
              <a:gd name="connsiteX14096" fmla="*/ 5435427 w 12191989"/>
              <a:gd name="connsiteY14096" fmla="*/ 3290097 h 3311526"/>
              <a:gd name="connsiteX14097" fmla="*/ 5406852 w 12191989"/>
              <a:gd name="connsiteY14097" fmla="*/ 3290097 h 3311526"/>
              <a:gd name="connsiteX14098" fmla="*/ 5378676 w 12191989"/>
              <a:gd name="connsiteY14098" fmla="*/ 3291288 h 3311526"/>
              <a:gd name="connsiteX14099" fmla="*/ 5349705 w 12191989"/>
              <a:gd name="connsiteY14099" fmla="*/ 3292875 h 3311526"/>
              <a:gd name="connsiteX14100" fmla="*/ 5292953 w 12191989"/>
              <a:gd name="connsiteY14100" fmla="*/ 3296447 h 3311526"/>
              <a:gd name="connsiteX14101" fmla="*/ 5236199 w 12191989"/>
              <a:gd name="connsiteY14101" fmla="*/ 3300018 h 3311526"/>
              <a:gd name="connsiteX14102" fmla="*/ 5207230 w 12191989"/>
              <a:gd name="connsiteY14102" fmla="*/ 3301209 h 3311526"/>
              <a:gd name="connsiteX14103" fmla="*/ 5178655 w 12191989"/>
              <a:gd name="connsiteY14103" fmla="*/ 3302399 h 3311526"/>
              <a:gd name="connsiteX14104" fmla="*/ 5150479 w 12191989"/>
              <a:gd name="connsiteY14104" fmla="*/ 3302399 h 3311526"/>
              <a:gd name="connsiteX14105" fmla="*/ 5121908 w 12191989"/>
              <a:gd name="connsiteY14105" fmla="*/ 3301209 h 3311526"/>
              <a:gd name="connsiteX14106" fmla="*/ 5107619 w 12191989"/>
              <a:gd name="connsiteY14106" fmla="*/ 3300415 h 3311526"/>
              <a:gd name="connsiteX14107" fmla="*/ 5093335 w 12191989"/>
              <a:gd name="connsiteY14107" fmla="*/ 3298828 h 3311526"/>
              <a:gd name="connsiteX14108" fmla="*/ 5079446 w 12191989"/>
              <a:gd name="connsiteY14108" fmla="*/ 3297240 h 3311526"/>
              <a:gd name="connsiteX14109" fmla="*/ 5065158 w 12191989"/>
              <a:gd name="connsiteY14109" fmla="*/ 3295653 h 3311526"/>
              <a:gd name="connsiteX14110" fmla="*/ 5039360 w 12191989"/>
              <a:gd name="connsiteY14110" fmla="*/ 3301209 h 3311526"/>
              <a:gd name="connsiteX14111" fmla="*/ 5013960 w 12191989"/>
              <a:gd name="connsiteY14111" fmla="*/ 3306367 h 3311526"/>
              <a:gd name="connsiteX14112" fmla="*/ 5000467 w 12191989"/>
              <a:gd name="connsiteY14112" fmla="*/ 3307955 h 3311526"/>
              <a:gd name="connsiteX14113" fmla="*/ 4987767 w 12191989"/>
              <a:gd name="connsiteY14113" fmla="*/ 3309542 h 3311526"/>
              <a:gd name="connsiteX14114" fmla="*/ 4974668 w 12191989"/>
              <a:gd name="connsiteY14114" fmla="*/ 3311129 h 3311526"/>
              <a:gd name="connsiteX14115" fmla="*/ 4961969 w 12191989"/>
              <a:gd name="connsiteY14115" fmla="*/ 3311526 h 3311526"/>
              <a:gd name="connsiteX14116" fmla="*/ 4949268 w 12191989"/>
              <a:gd name="connsiteY14116" fmla="*/ 3311526 h 3311526"/>
              <a:gd name="connsiteX14117" fmla="*/ 4936172 w 12191989"/>
              <a:gd name="connsiteY14117" fmla="*/ 3311129 h 3311526"/>
              <a:gd name="connsiteX14118" fmla="*/ 4923473 w 12191989"/>
              <a:gd name="connsiteY14118" fmla="*/ 3309542 h 3311526"/>
              <a:gd name="connsiteX14119" fmla="*/ 4910772 w 12191989"/>
              <a:gd name="connsiteY14119" fmla="*/ 3307558 h 3311526"/>
              <a:gd name="connsiteX14120" fmla="*/ 4898073 w 12191989"/>
              <a:gd name="connsiteY14120" fmla="*/ 3304383 h 3311526"/>
              <a:gd name="connsiteX14121" fmla="*/ 4885373 w 12191989"/>
              <a:gd name="connsiteY14121" fmla="*/ 3300812 h 3311526"/>
              <a:gd name="connsiteX14122" fmla="*/ 4872673 w 12191989"/>
              <a:gd name="connsiteY14122" fmla="*/ 3296447 h 3311526"/>
              <a:gd name="connsiteX14123" fmla="*/ 4859973 w 12191989"/>
              <a:gd name="connsiteY14123" fmla="*/ 3290891 h 3311526"/>
              <a:gd name="connsiteX14124" fmla="*/ 4855213 w 12191989"/>
              <a:gd name="connsiteY14124" fmla="*/ 3295653 h 3311526"/>
              <a:gd name="connsiteX14125" fmla="*/ 4852831 w 12191989"/>
              <a:gd name="connsiteY14125" fmla="*/ 3297637 h 3311526"/>
              <a:gd name="connsiteX14126" fmla="*/ 4850450 w 12191989"/>
              <a:gd name="connsiteY14126" fmla="*/ 3299224 h 3311526"/>
              <a:gd name="connsiteX14127" fmla="*/ 4848069 w 12191989"/>
              <a:gd name="connsiteY14127" fmla="*/ 3300415 h 3311526"/>
              <a:gd name="connsiteX14128" fmla="*/ 4846085 w 12191989"/>
              <a:gd name="connsiteY14128" fmla="*/ 3301209 h 3311526"/>
              <a:gd name="connsiteX14129" fmla="*/ 4841322 w 12191989"/>
              <a:gd name="connsiteY14129" fmla="*/ 3302399 h 3311526"/>
              <a:gd name="connsiteX14130" fmla="*/ 4836559 w 12191989"/>
              <a:gd name="connsiteY14130" fmla="*/ 3302002 h 3311526"/>
              <a:gd name="connsiteX14131" fmla="*/ 4832194 w 12191989"/>
              <a:gd name="connsiteY14131" fmla="*/ 3301209 h 3311526"/>
              <a:gd name="connsiteX14132" fmla="*/ 4823066 w 12191989"/>
              <a:gd name="connsiteY14132" fmla="*/ 3298828 h 3311526"/>
              <a:gd name="connsiteX14133" fmla="*/ 4818303 w 12191989"/>
              <a:gd name="connsiteY14133" fmla="*/ 3297240 h 3311526"/>
              <a:gd name="connsiteX14134" fmla="*/ 4813938 w 12191989"/>
              <a:gd name="connsiteY14134" fmla="*/ 3296447 h 3311526"/>
              <a:gd name="connsiteX14135" fmla="*/ 4809177 w 12191989"/>
              <a:gd name="connsiteY14135" fmla="*/ 3295653 h 3311526"/>
              <a:gd name="connsiteX14136" fmla="*/ 4804811 w 12191989"/>
              <a:gd name="connsiteY14136" fmla="*/ 3296447 h 3311526"/>
              <a:gd name="connsiteX14137" fmla="*/ 4800049 w 12191989"/>
              <a:gd name="connsiteY14137" fmla="*/ 3297637 h 3311526"/>
              <a:gd name="connsiteX14138" fmla="*/ 4797669 w 12191989"/>
              <a:gd name="connsiteY14138" fmla="*/ 3299224 h 3311526"/>
              <a:gd name="connsiteX14139" fmla="*/ 4795288 w 12191989"/>
              <a:gd name="connsiteY14139" fmla="*/ 3300812 h 3311526"/>
              <a:gd name="connsiteX14140" fmla="*/ 4793302 w 12191989"/>
              <a:gd name="connsiteY14140" fmla="*/ 3302796 h 3311526"/>
              <a:gd name="connsiteX14141" fmla="*/ 4790525 w 12191989"/>
              <a:gd name="connsiteY14141" fmla="*/ 3304780 h 3311526"/>
              <a:gd name="connsiteX14142" fmla="*/ 4786159 w 12191989"/>
              <a:gd name="connsiteY14142" fmla="*/ 3311526 h 3311526"/>
              <a:gd name="connsiteX14143" fmla="*/ 4781795 w 12191989"/>
              <a:gd name="connsiteY14143" fmla="*/ 3307558 h 3311526"/>
              <a:gd name="connsiteX14144" fmla="*/ 4778224 w 12191989"/>
              <a:gd name="connsiteY14144" fmla="*/ 3304383 h 3311526"/>
              <a:gd name="connsiteX14145" fmla="*/ 4774254 w 12191989"/>
              <a:gd name="connsiteY14145" fmla="*/ 3301209 h 3311526"/>
              <a:gd name="connsiteX14146" fmla="*/ 4770682 w 12191989"/>
              <a:gd name="connsiteY14146" fmla="*/ 3299224 h 3311526"/>
              <a:gd name="connsiteX14147" fmla="*/ 4766713 w 12191989"/>
              <a:gd name="connsiteY14147" fmla="*/ 3297637 h 3311526"/>
              <a:gd name="connsiteX14148" fmla="*/ 4762744 w 12191989"/>
              <a:gd name="connsiteY14148" fmla="*/ 3296447 h 3311526"/>
              <a:gd name="connsiteX14149" fmla="*/ 4759173 w 12191989"/>
              <a:gd name="connsiteY14149" fmla="*/ 3295653 h 3311526"/>
              <a:gd name="connsiteX14150" fmla="*/ 4755205 w 12191989"/>
              <a:gd name="connsiteY14150" fmla="*/ 3295256 h 3311526"/>
              <a:gd name="connsiteX14151" fmla="*/ 4747665 w 12191989"/>
              <a:gd name="connsiteY14151" fmla="*/ 3294859 h 3311526"/>
              <a:gd name="connsiteX14152" fmla="*/ 4739332 w 12191989"/>
              <a:gd name="connsiteY14152" fmla="*/ 3295653 h 3311526"/>
              <a:gd name="connsiteX14153" fmla="*/ 4731791 w 12191989"/>
              <a:gd name="connsiteY14153" fmla="*/ 3297240 h 3311526"/>
              <a:gd name="connsiteX14154" fmla="*/ 4723457 w 12191989"/>
              <a:gd name="connsiteY14154" fmla="*/ 3299224 h 3311526"/>
              <a:gd name="connsiteX14155" fmla="*/ 4715914 w 12191989"/>
              <a:gd name="connsiteY14155" fmla="*/ 3300812 h 3311526"/>
              <a:gd name="connsiteX14156" fmla="*/ 4708373 w 12191989"/>
              <a:gd name="connsiteY14156" fmla="*/ 3302399 h 3311526"/>
              <a:gd name="connsiteX14157" fmla="*/ 4700437 w 12191989"/>
              <a:gd name="connsiteY14157" fmla="*/ 3303590 h 3311526"/>
              <a:gd name="connsiteX14158" fmla="*/ 4692500 w 12191989"/>
              <a:gd name="connsiteY14158" fmla="*/ 3303590 h 3311526"/>
              <a:gd name="connsiteX14159" fmla="*/ 4688531 w 12191989"/>
              <a:gd name="connsiteY14159" fmla="*/ 3302399 h 3311526"/>
              <a:gd name="connsiteX14160" fmla="*/ 4684960 w 12191989"/>
              <a:gd name="connsiteY14160" fmla="*/ 3302002 h 3311526"/>
              <a:gd name="connsiteX14161" fmla="*/ 4680991 w 12191989"/>
              <a:gd name="connsiteY14161" fmla="*/ 3300415 h 3311526"/>
              <a:gd name="connsiteX14162" fmla="*/ 4677023 w 12191989"/>
              <a:gd name="connsiteY14162" fmla="*/ 3298828 h 3311526"/>
              <a:gd name="connsiteX14163" fmla="*/ 4673452 w 12191989"/>
              <a:gd name="connsiteY14163" fmla="*/ 3296447 h 3311526"/>
              <a:gd name="connsiteX14164" fmla="*/ 4669483 w 12191989"/>
              <a:gd name="connsiteY14164" fmla="*/ 3293669 h 3311526"/>
              <a:gd name="connsiteX14165" fmla="*/ 4665910 w 12191989"/>
              <a:gd name="connsiteY14165" fmla="*/ 3290097 h 3311526"/>
              <a:gd name="connsiteX14166" fmla="*/ 4661544 w 12191989"/>
              <a:gd name="connsiteY14166" fmla="*/ 3286129 h 3311526"/>
              <a:gd name="connsiteX14167" fmla="*/ 4653212 w 12191989"/>
              <a:gd name="connsiteY14167" fmla="*/ 3290097 h 3311526"/>
              <a:gd name="connsiteX14168" fmla="*/ 4644084 w 12191989"/>
              <a:gd name="connsiteY14168" fmla="*/ 3293669 h 3311526"/>
              <a:gd name="connsiteX14169" fmla="*/ 4634955 w 12191989"/>
              <a:gd name="connsiteY14169" fmla="*/ 3296447 h 3311526"/>
              <a:gd name="connsiteX14170" fmla="*/ 4626224 w 12191989"/>
              <a:gd name="connsiteY14170" fmla="*/ 3298828 h 3311526"/>
              <a:gd name="connsiteX14171" fmla="*/ 4617097 w 12191989"/>
              <a:gd name="connsiteY14171" fmla="*/ 3300415 h 3311526"/>
              <a:gd name="connsiteX14172" fmla="*/ 4608366 w 12191989"/>
              <a:gd name="connsiteY14172" fmla="*/ 3302002 h 3311526"/>
              <a:gd name="connsiteX14173" fmla="*/ 4600031 w 12191989"/>
              <a:gd name="connsiteY14173" fmla="*/ 3302399 h 3311526"/>
              <a:gd name="connsiteX14174" fmla="*/ 4590507 w 12191989"/>
              <a:gd name="connsiteY14174" fmla="*/ 3303590 h 3311526"/>
              <a:gd name="connsiteX14175" fmla="*/ 4573045 w 12191989"/>
              <a:gd name="connsiteY14175" fmla="*/ 3303590 h 3311526"/>
              <a:gd name="connsiteX14176" fmla="*/ 4555583 w 12191989"/>
              <a:gd name="connsiteY14176" fmla="*/ 3302399 h 3311526"/>
              <a:gd name="connsiteX14177" fmla="*/ 4538122 w 12191989"/>
              <a:gd name="connsiteY14177" fmla="*/ 3300812 h 3311526"/>
              <a:gd name="connsiteX14178" fmla="*/ 4520262 w 12191989"/>
              <a:gd name="connsiteY14178" fmla="*/ 3298828 h 3311526"/>
              <a:gd name="connsiteX14179" fmla="*/ 4502403 w 12191989"/>
              <a:gd name="connsiteY14179" fmla="*/ 3296844 h 3311526"/>
              <a:gd name="connsiteX14180" fmla="*/ 4485339 w 12191989"/>
              <a:gd name="connsiteY14180" fmla="*/ 3295256 h 3311526"/>
              <a:gd name="connsiteX14181" fmla="*/ 4467479 w 12191989"/>
              <a:gd name="connsiteY14181" fmla="*/ 3294463 h 3311526"/>
              <a:gd name="connsiteX14182" fmla="*/ 4449620 w 12191989"/>
              <a:gd name="connsiteY14182" fmla="*/ 3293669 h 3311526"/>
              <a:gd name="connsiteX14183" fmla="*/ 4440889 w 12191989"/>
              <a:gd name="connsiteY14183" fmla="*/ 3294463 h 3311526"/>
              <a:gd name="connsiteX14184" fmla="*/ 4431761 w 12191989"/>
              <a:gd name="connsiteY14184" fmla="*/ 3294859 h 3311526"/>
              <a:gd name="connsiteX14185" fmla="*/ 4423427 w 12191989"/>
              <a:gd name="connsiteY14185" fmla="*/ 3295653 h 3311526"/>
              <a:gd name="connsiteX14186" fmla="*/ 4414300 w 12191989"/>
              <a:gd name="connsiteY14186" fmla="*/ 3297240 h 3311526"/>
              <a:gd name="connsiteX14187" fmla="*/ 4405568 w 12191989"/>
              <a:gd name="connsiteY14187" fmla="*/ 3299224 h 3311526"/>
              <a:gd name="connsiteX14188" fmla="*/ 4396441 w 12191989"/>
              <a:gd name="connsiteY14188" fmla="*/ 3302002 h 3311526"/>
              <a:gd name="connsiteX14189" fmla="*/ 4387710 w 12191989"/>
              <a:gd name="connsiteY14189" fmla="*/ 3304780 h 3311526"/>
              <a:gd name="connsiteX14190" fmla="*/ 4378582 w 12191989"/>
              <a:gd name="connsiteY14190" fmla="*/ 3308352 h 3311526"/>
              <a:gd name="connsiteX14191" fmla="*/ 4365089 w 12191989"/>
              <a:gd name="connsiteY14191" fmla="*/ 3280177 h 3311526"/>
              <a:gd name="connsiteX14192" fmla="*/ 4357945 w 12191989"/>
              <a:gd name="connsiteY14192" fmla="*/ 3282558 h 3311526"/>
              <a:gd name="connsiteX14193" fmla="*/ 4350801 w 12191989"/>
              <a:gd name="connsiteY14193" fmla="*/ 3285336 h 3311526"/>
              <a:gd name="connsiteX14194" fmla="*/ 4343658 w 12191989"/>
              <a:gd name="connsiteY14194" fmla="*/ 3287320 h 3311526"/>
              <a:gd name="connsiteX14195" fmla="*/ 4336516 w 12191989"/>
              <a:gd name="connsiteY14195" fmla="*/ 3288510 h 3311526"/>
              <a:gd name="connsiteX14196" fmla="*/ 4328974 w 12191989"/>
              <a:gd name="connsiteY14196" fmla="*/ 3289701 h 3311526"/>
              <a:gd name="connsiteX14197" fmla="*/ 4321831 w 12191989"/>
              <a:gd name="connsiteY14197" fmla="*/ 3290097 h 3311526"/>
              <a:gd name="connsiteX14198" fmla="*/ 4314687 w 12191989"/>
              <a:gd name="connsiteY14198" fmla="*/ 3290891 h 3311526"/>
              <a:gd name="connsiteX14199" fmla="*/ 4307146 w 12191989"/>
              <a:gd name="connsiteY14199" fmla="*/ 3290891 h 3311526"/>
              <a:gd name="connsiteX14200" fmla="*/ 4292462 w 12191989"/>
              <a:gd name="connsiteY14200" fmla="*/ 3289701 h 3311526"/>
              <a:gd name="connsiteX14201" fmla="*/ 4277779 w 12191989"/>
              <a:gd name="connsiteY14201" fmla="*/ 3288113 h 3311526"/>
              <a:gd name="connsiteX14202" fmla="*/ 4263097 w 12191989"/>
              <a:gd name="connsiteY14202" fmla="*/ 3285732 h 3311526"/>
              <a:gd name="connsiteX14203" fmla="*/ 4248412 w 12191989"/>
              <a:gd name="connsiteY14203" fmla="*/ 3283748 h 3311526"/>
              <a:gd name="connsiteX14204" fmla="*/ 4233726 w 12191989"/>
              <a:gd name="connsiteY14204" fmla="*/ 3280970 h 3311526"/>
              <a:gd name="connsiteX14205" fmla="*/ 4219440 w 12191989"/>
              <a:gd name="connsiteY14205" fmla="*/ 3278986 h 3311526"/>
              <a:gd name="connsiteX14206" fmla="*/ 4205153 w 12191989"/>
              <a:gd name="connsiteY14206" fmla="*/ 3278193 h 3311526"/>
              <a:gd name="connsiteX14207" fmla="*/ 4198405 w 12191989"/>
              <a:gd name="connsiteY14207" fmla="*/ 3278193 h 3311526"/>
              <a:gd name="connsiteX14208" fmla="*/ 4191269 w 12191989"/>
              <a:gd name="connsiteY14208" fmla="*/ 3278193 h 3311526"/>
              <a:gd name="connsiteX14209" fmla="*/ 4184920 w 12191989"/>
              <a:gd name="connsiteY14209" fmla="*/ 3278589 h 3311526"/>
              <a:gd name="connsiteX14210" fmla="*/ 4178173 w 12191989"/>
              <a:gd name="connsiteY14210" fmla="*/ 3278986 h 3311526"/>
              <a:gd name="connsiteX14211" fmla="*/ 4171823 w 12191989"/>
              <a:gd name="connsiteY14211" fmla="*/ 3280574 h 3311526"/>
              <a:gd name="connsiteX14212" fmla="*/ 4165076 w 12191989"/>
              <a:gd name="connsiteY14212" fmla="*/ 3282161 h 3311526"/>
              <a:gd name="connsiteX14213" fmla="*/ 4158329 w 12191989"/>
              <a:gd name="connsiteY14213" fmla="*/ 3284145 h 3311526"/>
              <a:gd name="connsiteX14214" fmla="*/ 4152377 w 12191989"/>
              <a:gd name="connsiteY14214" fmla="*/ 3286526 h 3311526"/>
              <a:gd name="connsiteX14215" fmla="*/ 4146424 w 12191989"/>
              <a:gd name="connsiteY14215" fmla="*/ 3289701 h 3311526"/>
              <a:gd name="connsiteX14216" fmla="*/ 4140868 w 12191989"/>
              <a:gd name="connsiteY14216" fmla="*/ 3293669 h 3311526"/>
              <a:gd name="connsiteX14217" fmla="*/ 4138090 w 12191989"/>
              <a:gd name="connsiteY14217" fmla="*/ 3289701 h 3311526"/>
              <a:gd name="connsiteX14218" fmla="*/ 4135709 w 12191989"/>
              <a:gd name="connsiteY14218" fmla="*/ 3285732 h 3311526"/>
              <a:gd name="connsiteX14219" fmla="*/ 4133724 w 12191989"/>
              <a:gd name="connsiteY14219" fmla="*/ 3282558 h 3311526"/>
              <a:gd name="connsiteX14220" fmla="*/ 4130946 w 12191989"/>
              <a:gd name="connsiteY14220" fmla="*/ 3280574 h 3311526"/>
              <a:gd name="connsiteX14221" fmla="*/ 4128565 w 12191989"/>
              <a:gd name="connsiteY14221" fmla="*/ 3278589 h 3311526"/>
              <a:gd name="connsiteX14222" fmla="*/ 4126184 w 12191989"/>
              <a:gd name="connsiteY14222" fmla="*/ 3277002 h 3311526"/>
              <a:gd name="connsiteX14223" fmla="*/ 4123406 w 12191989"/>
              <a:gd name="connsiteY14223" fmla="*/ 3275415 h 3311526"/>
              <a:gd name="connsiteX14224" fmla="*/ 4121024 w 12191989"/>
              <a:gd name="connsiteY14224" fmla="*/ 3275018 h 3311526"/>
              <a:gd name="connsiteX14225" fmla="*/ 4118246 w 12191989"/>
              <a:gd name="connsiteY14225" fmla="*/ 3274621 h 3311526"/>
              <a:gd name="connsiteX14226" fmla="*/ 4115865 w 12191989"/>
              <a:gd name="connsiteY14226" fmla="*/ 3274621 h 3311526"/>
              <a:gd name="connsiteX14227" fmla="*/ 4110309 w 12191989"/>
              <a:gd name="connsiteY14227" fmla="*/ 3275018 h 3311526"/>
              <a:gd name="connsiteX14228" fmla="*/ 4105150 w 12191989"/>
              <a:gd name="connsiteY14228" fmla="*/ 3276209 h 3311526"/>
              <a:gd name="connsiteX14229" fmla="*/ 4099990 w 12191989"/>
              <a:gd name="connsiteY14229" fmla="*/ 3277399 h 3311526"/>
              <a:gd name="connsiteX14230" fmla="*/ 4095625 w 12191989"/>
              <a:gd name="connsiteY14230" fmla="*/ 3278986 h 3311526"/>
              <a:gd name="connsiteX14231" fmla="*/ 4090466 w 12191989"/>
              <a:gd name="connsiteY14231" fmla="*/ 3280177 h 3311526"/>
              <a:gd name="connsiteX14232" fmla="*/ 4086100 w 12191989"/>
              <a:gd name="connsiteY14232" fmla="*/ 3280574 h 3311526"/>
              <a:gd name="connsiteX14233" fmla="*/ 4083720 w 12191989"/>
              <a:gd name="connsiteY14233" fmla="*/ 3280574 h 3311526"/>
              <a:gd name="connsiteX14234" fmla="*/ 4081735 w 12191989"/>
              <a:gd name="connsiteY14234" fmla="*/ 3280177 h 3311526"/>
              <a:gd name="connsiteX14235" fmla="*/ 4079751 w 12191989"/>
              <a:gd name="connsiteY14235" fmla="*/ 3278986 h 3311526"/>
              <a:gd name="connsiteX14236" fmla="*/ 4077766 w 12191989"/>
              <a:gd name="connsiteY14236" fmla="*/ 3277399 h 3311526"/>
              <a:gd name="connsiteX14237" fmla="*/ 4075782 w 12191989"/>
              <a:gd name="connsiteY14237" fmla="*/ 3276209 h 3311526"/>
              <a:gd name="connsiteX14238" fmla="*/ 4074195 w 12191989"/>
              <a:gd name="connsiteY14238" fmla="*/ 3273828 h 3311526"/>
              <a:gd name="connsiteX14239" fmla="*/ 4072210 w 12191989"/>
              <a:gd name="connsiteY14239" fmla="*/ 3271447 h 3311526"/>
              <a:gd name="connsiteX14240" fmla="*/ 4070622 w 12191989"/>
              <a:gd name="connsiteY14240" fmla="*/ 3267875 h 3311526"/>
              <a:gd name="connsiteX14241" fmla="*/ 4069036 w 12191989"/>
              <a:gd name="connsiteY14241" fmla="*/ 3264304 h 3311526"/>
              <a:gd name="connsiteX14242" fmla="*/ 4068242 w 12191989"/>
              <a:gd name="connsiteY14242" fmla="*/ 3259939 h 3311526"/>
              <a:gd name="connsiteX14243" fmla="*/ 4052367 w 12191989"/>
              <a:gd name="connsiteY14243" fmla="*/ 3285732 h 3311526"/>
              <a:gd name="connsiteX14244" fmla="*/ 4048399 w 12191989"/>
              <a:gd name="connsiteY14244" fmla="*/ 3279383 h 3311526"/>
              <a:gd name="connsiteX14245" fmla="*/ 4044429 w 12191989"/>
              <a:gd name="connsiteY14245" fmla="*/ 3275018 h 3311526"/>
              <a:gd name="connsiteX14246" fmla="*/ 4040064 w 12191989"/>
              <a:gd name="connsiteY14246" fmla="*/ 3271050 h 3311526"/>
              <a:gd name="connsiteX14247" fmla="*/ 4035699 w 12191989"/>
              <a:gd name="connsiteY14247" fmla="*/ 3268272 h 3311526"/>
              <a:gd name="connsiteX14248" fmla="*/ 4030936 w 12191989"/>
              <a:gd name="connsiteY14248" fmla="*/ 3267081 h 3311526"/>
              <a:gd name="connsiteX14249" fmla="*/ 4026967 w 12191989"/>
              <a:gd name="connsiteY14249" fmla="*/ 3265891 h 3311526"/>
              <a:gd name="connsiteX14250" fmla="*/ 4022602 w 12191989"/>
              <a:gd name="connsiteY14250" fmla="*/ 3265891 h 3311526"/>
              <a:gd name="connsiteX14251" fmla="*/ 4017443 w 12191989"/>
              <a:gd name="connsiteY14251" fmla="*/ 3265891 h 3311526"/>
              <a:gd name="connsiteX14252" fmla="*/ 4007918 w 12191989"/>
              <a:gd name="connsiteY14252" fmla="*/ 3267478 h 3311526"/>
              <a:gd name="connsiteX14253" fmla="*/ 3997600 w 12191989"/>
              <a:gd name="connsiteY14253" fmla="*/ 3269859 h 3311526"/>
              <a:gd name="connsiteX14254" fmla="*/ 3986884 w 12191989"/>
              <a:gd name="connsiteY14254" fmla="*/ 3271447 h 3311526"/>
              <a:gd name="connsiteX14255" fmla="*/ 3981725 w 12191989"/>
              <a:gd name="connsiteY14255" fmla="*/ 3271843 h 3311526"/>
              <a:gd name="connsiteX14256" fmla="*/ 3976169 w 12191989"/>
              <a:gd name="connsiteY14256" fmla="*/ 3271843 h 3311526"/>
              <a:gd name="connsiteX14257" fmla="*/ 3965057 w 12191989"/>
              <a:gd name="connsiteY14257" fmla="*/ 3271050 h 3311526"/>
              <a:gd name="connsiteX14258" fmla="*/ 3953547 w 12191989"/>
              <a:gd name="connsiteY14258" fmla="*/ 3269066 h 3311526"/>
              <a:gd name="connsiteX14259" fmla="*/ 3941642 w 12191989"/>
              <a:gd name="connsiteY14259" fmla="*/ 3266288 h 3311526"/>
              <a:gd name="connsiteX14260" fmla="*/ 3929737 w 12191989"/>
              <a:gd name="connsiteY14260" fmla="*/ 3263510 h 3311526"/>
              <a:gd name="connsiteX14261" fmla="*/ 3904734 w 12191989"/>
              <a:gd name="connsiteY14261" fmla="*/ 3257161 h 3311526"/>
              <a:gd name="connsiteX14262" fmla="*/ 3892034 w 12191989"/>
              <a:gd name="connsiteY14262" fmla="*/ 3254383 h 3311526"/>
              <a:gd name="connsiteX14263" fmla="*/ 3880525 w 12191989"/>
              <a:gd name="connsiteY14263" fmla="*/ 3251208 h 3311526"/>
              <a:gd name="connsiteX14264" fmla="*/ 3868619 w 12191989"/>
              <a:gd name="connsiteY14264" fmla="*/ 3249224 h 3311526"/>
              <a:gd name="connsiteX14265" fmla="*/ 3857508 w 12191989"/>
              <a:gd name="connsiteY14265" fmla="*/ 3247637 h 3311526"/>
              <a:gd name="connsiteX14266" fmla="*/ 3847585 w 12191989"/>
              <a:gd name="connsiteY14266" fmla="*/ 3247240 h 3311526"/>
              <a:gd name="connsiteX14267" fmla="*/ 3842425 w 12191989"/>
              <a:gd name="connsiteY14267" fmla="*/ 3247240 h 3311526"/>
              <a:gd name="connsiteX14268" fmla="*/ 3837663 w 12191989"/>
              <a:gd name="connsiteY14268" fmla="*/ 3247637 h 3311526"/>
              <a:gd name="connsiteX14269" fmla="*/ 3833298 w 12191989"/>
              <a:gd name="connsiteY14269" fmla="*/ 3248034 h 3311526"/>
              <a:gd name="connsiteX14270" fmla="*/ 3829330 w 12191989"/>
              <a:gd name="connsiteY14270" fmla="*/ 3249224 h 3311526"/>
              <a:gd name="connsiteX14271" fmla="*/ 3825757 w 12191989"/>
              <a:gd name="connsiteY14271" fmla="*/ 3250812 h 3311526"/>
              <a:gd name="connsiteX14272" fmla="*/ 3822186 w 12191989"/>
              <a:gd name="connsiteY14272" fmla="*/ 3252796 h 3311526"/>
              <a:gd name="connsiteX14273" fmla="*/ 3818614 w 12191989"/>
              <a:gd name="connsiteY14273" fmla="*/ 3254780 h 3311526"/>
              <a:gd name="connsiteX14274" fmla="*/ 3815835 w 12191989"/>
              <a:gd name="connsiteY14274" fmla="*/ 3257161 h 3311526"/>
              <a:gd name="connsiteX14275" fmla="*/ 3813455 w 12191989"/>
              <a:gd name="connsiteY14275" fmla="*/ 3260335 h 3311526"/>
              <a:gd name="connsiteX14276" fmla="*/ 3811471 w 12191989"/>
              <a:gd name="connsiteY14276" fmla="*/ 3264304 h 3311526"/>
              <a:gd name="connsiteX14277" fmla="*/ 3787263 w 12191989"/>
              <a:gd name="connsiteY14277" fmla="*/ 3259145 h 3311526"/>
              <a:gd name="connsiteX14278" fmla="*/ 3762657 w 12191989"/>
              <a:gd name="connsiteY14278" fmla="*/ 3255574 h 3311526"/>
              <a:gd name="connsiteX14279" fmla="*/ 3738845 w 12191989"/>
              <a:gd name="connsiteY14279" fmla="*/ 3252796 h 3311526"/>
              <a:gd name="connsiteX14280" fmla="*/ 3714638 w 12191989"/>
              <a:gd name="connsiteY14280" fmla="*/ 3250018 h 3311526"/>
              <a:gd name="connsiteX14281" fmla="*/ 3690032 w 12191989"/>
              <a:gd name="connsiteY14281" fmla="*/ 3248827 h 3311526"/>
              <a:gd name="connsiteX14282" fmla="*/ 3665825 w 12191989"/>
              <a:gd name="connsiteY14282" fmla="*/ 3247240 h 3311526"/>
              <a:gd name="connsiteX14283" fmla="*/ 3617805 w 12191989"/>
              <a:gd name="connsiteY14283" fmla="*/ 3244462 h 3311526"/>
              <a:gd name="connsiteX14284" fmla="*/ 3593200 w 12191989"/>
              <a:gd name="connsiteY14284" fmla="*/ 3242875 h 3311526"/>
              <a:gd name="connsiteX14285" fmla="*/ 3568992 w 12191989"/>
              <a:gd name="connsiteY14285" fmla="*/ 3241685 h 3311526"/>
              <a:gd name="connsiteX14286" fmla="*/ 3544784 w 12191989"/>
              <a:gd name="connsiteY14286" fmla="*/ 3239304 h 3311526"/>
              <a:gd name="connsiteX14287" fmla="*/ 3520179 w 12191989"/>
              <a:gd name="connsiteY14287" fmla="*/ 3236526 h 3311526"/>
              <a:gd name="connsiteX14288" fmla="*/ 3496367 w 12191989"/>
              <a:gd name="connsiteY14288" fmla="*/ 3232954 h 3311526"/>
              <a:gd name="connsiteX14289" fmla="*/ 3472157 w 12191989"/>
              <a:gd name="connsiteY14289" fmla="*/ 3228192 h 3311526"/>
              <a:gd name="connsiteX14290" fmla="*/ 3447551 w 12191989"/>
              <a:gd name="connsiteY14290" fmla="*/ 3222637 h 3311526"/>
              <a:gd name="connsiteX14291" fmla="*/ 3436042 w 12191989"/>
              <a:gd name="connsiteY14291" fmla="*/ 3219859 h 3311526"/>
              <a:gd name="connsiteX14292" fmla="*/ 3423740 w 12191989"/>
              <a:gd name="connsiteY14292" fmla="*/ 3216288 h 3311526"/>
              <a:gd name="connsiteX14293" fmla="*/ 3422153 w 12191989"/>
              <a:gd name="connsiteY14293" fmla="*/ 3218272 h 3311526"/>
              <a:gd name="connsiteX14294" fmla="*/ 3421756 w 12191989"/>
              <a:gd name="connsiteY14294" fmla="*/ 3220653 h 3311526"/>
              <a:gd name="connsiteX14295" fmla="*/ 3421359 w 12191989"/>
              <a:gd name="connsiteY14295" fmla="*/ 3225811 h 3311526"/>
              <a:gd name="connsiteX14296" fmla="*/ 3420962 w 12191989"/>
              <a:gd name="connsiteY14296" fmla="*/ 3230970 h 3311526"/>
              <a:gd name="connsiteX14297" fmla="*/ 3420169 w 12191989"/>
              <a:gd name="connsiteY14297" fmla="*/ 3233351 h 3311526"/>
              <a:gd name="connsiteX14298" fmla="*/ 3419771 w 12191989"/>
              <a:gd name="connsiteY14298" fmla="*/ 3236129 h 3311526"/>
              <a:gd name="connsiteX14299" fmla="*/ 3391991 w 12191989"/>
              <a:gd name="connsiteY14299" fmla="*/ 3226208 h 3311526"/>
              <a:gd name="connsiteX14300" fmla="*/ 3363813 w 12191989"/>
              <a:gd name="connsiteY14300" fmla="*/ 3217081 h 3311526"/>
              <a:gd name="connsiteX14301" fmla="*/ 3350320 w 12191989"/>
              <a:gd name="connsiteY14301" fmla="*/ 3212716 h 3311526"/>
              <a:gd name="connsiteX14302" fmla="*/ 3336430 w 12191989"/>
              <a:gd name="connsiteY14302" fmla="*/ 3208748 h 3311526"/>
              <a:gd name="connsiteX14303" fmla="*/ 3322539 w 12191989"/>
              <a:gd name="connsiteY14303" fmla="*/ 3205176 h 3311526"/>
              <a:gd name="connsiteX14304" fmla="*/ 3308649 w 12191989"/>
              <a:gd name="connsiteY14304" fmla="*/ 3202002 h 3311526"/>
              <a:gd name="connsiteX14305" fmla="*/ 3294363 w 12191989"/>
              <a:gd name="connsiteY14305" fmla="*/ 3199621 h 3311526"/>
              <a:gd name="connsiteX14306" fmla="*/ 3280870 w 12191989"/>
              <a:gd name="connsiteY14306" fmla="*/ 3198034 h 3311526"/>
              <a:gd name="connsiteX14307" fmla="*/ 3266582 w 12191989"/>
              <a:gd name="connsiteY14307" fmla="*/ 3196843 h 3311526"/>
              <a:gd name="connsiteX14308" fmla="*/ 3252692 w 12191989"/>
              <a:gd name="connsiteY14308" fmla="*/ 3197240 h 3311526"/>
              <a:gd name="connsiteX14309" fmla="*/ 3238802 w 12191989"/>
              <a:gd name="connsiteY14309" fmla="*/ 3198430 h 3311526"/>
              <a:gd name="connsiteX14310" fmla="*/ 3224515 w 12191989"/>
              <a:gd name="connsiteY14310" fmla="*/ 3200811 h 3311526"/>
              <a:gd name="connsiteX14311" fmla="*/ 3217768 w 12191989"/>
              <a:gd name="connsiteY14311" fmla="*/ 3202399 h 3311526"/>
              <a:gd name="connsiteX14312" fmla="*/ 3210625 w 12191989"/>
              <a:gd name="connsiteY14312" fmla="*/ 3204383 h 3311526"/>
              <a:gd name="connsiteX14313" fmla="*/ 3203481 w 12191989"/>
              <a:gd name="connsiteY14313" fmla="*/ 3206367 h 3311526"/>
              <a:gd name="connsiteX14314" fmla="*/ 3196735 w 12191989"/>
              <a:gd name="connsiteY14314" fmla="*/ 3209542 h 3311526"/>
              <a:gd name="connsiteX14315" fmla="*/ 3175701 w 12191989"/>
              <a:gd name="connsiteY14315" fmla="*/ 3166287 h 3311526"/>
              <a:gd name="connsiteX14316" fmla="*/ 3169747 w 12191989"/>
              <a:gd name="connsiteY14316" fmla="*/ 3171049 h 3311526"/>
              <a:gd name="connsiteX14317" fmla="*/ 3164192 w 12191989"/>
              <a:gd name="connsiteY14317" fmla="*/ 3175018 h 3311526"/>
              <a:gd name="connsiteX14318" fmla="*/ 3158635 w 12191989"/>
              <a:gd name="connsiteY14318" fmla="*/ 3177795 h 3311526"/>
              <a:gd name="connsiteX14319" fmla="*/ 3153080 w 12191989"/>
              <a:gd name="connsiteY14319" fmla="*/ 3179780 h 3311526"/>
              <a:gd name="connsiteX14320" fmla="*/ 3147523 w 12191989"/>
              <a:gd name="connsiteY14320" fmla="*/ 3180573 h 3311526"/>
              <a:gd name="connsiteX14321" fmla="*/ 3141967 w 12191989"/>
              <a:gd name="connsiteY14321" fmla="*/ 3180573 h 3311526"/>
              <a:gd name="connsiteX14322" fmla="*/ 3136808 w 12191989"/>
              <a:gd name="connsiteY14322" fmla="*/ 3180176 h 3311526"/>
              <a:gd name="connsiteX14323" fmla="*/ 3131650 w 12191989"/>
              <a:gd name="connsiteY14323" fmla="*/ 3178986 h 3311526"/>
              <a:gd name="connsiteX14324" fmla="*/ 3126490 w 12191989"/>
              <a:gd name="connsiteY14324" fmla="*/ 3177795 h 3311526"/>
              <a:gd name="connsiteX14325" fmla="*/ 3121331 w 12191989"/>
              <a:gd name="connsiteY14325" fmla="*/ 3176208 h 3311526"/>
              <a:gd name="connsiteX14326" fmla="*/ 3116965 w 12191989"/>
              <a:gd name="connsiteY14326" fmla="*/ 3173430 h 3311526"/>
              <a:gd name="connsiteX14327" fmla="*/ 3112203 w 12191989"/>
              <a:gd name="connsiteY14327" fmla="*/ 3171049 h 3311526"/>
              <a:gd name="connsiteX14328" fmla="*/ 3103075 w 12191989"/>
              <a:gd name="connsiteY14328" fmla="*/ 3165494 h 3311526"/>
              <a:gd name="connsiteX14329" fmla="*/ 3095138 w 12191989"/>
              <a:gd name="connsiteY14329" fmla="*/ 3159541 h 3311526"/>
              <a:gd name="connsiteX14330" fmla="*/ 3093550 w 12191989"/>
              <a:gd name="connsiteY14330" fmla="*/ 3162319 h 3311526"/>
              <a:gd name="connsiteX14331" fmla="*/ 3093153 w 12191989"/>
              <a:gd name="connsiteY14331" fmla="*/ 3165891 h 3311526"/>
              <a:gd name="connsiteX14332" fmla="*/ 3093550 w 12191989"/>
              <a:gd name="connsiteY14332" fmla="*/ 3169462 h 3311526"/>
              <a:gd name="connsiteX14333" fmla="*/ 3093947 w 12191989"/>
              <a:gd name="connsiteY14333" fmla="*/ 3173033 h 3311526"/>
              <a:gd name="connsiteX14334" fmla="*/ 3095138 w 12191989"/>
              <a:gd name="connsiteY14334" fmla="*/ 3179780 h 3311526"/>
              <a:gd name="connsiteX14335" fmla="*/ 3095138 w 12191989"/>
              <a:gd name="connsiteY14335" fmla="*/ 3183351 h 3311526"/>
              <a:gd name="connsiteX14336" fmla="*/ 3094741 w 12191989"/>
              <a:gd name="connsiteY14336" fmla="*/ 3186922 h 3311526"/>
              <a:gd name="connsiteX14337" fmla="*/ 3093153 w 12191989"/>
              <a:gd name="connsiteY14337" fmla="*/ 3186922 h 3311526"/>
              <a:gd name="connsiteX14338" fmla="*/ 3091169 w 12191989"/>
              <a:gd name="connsiteY14338" fmla="*/ 3186922 h 3311526"/>
              <a:gd name="connsiteX14339" fmla="*/ 3087994 w 12191989"/>
              <a:gd name="connsiteY14339" fmla="*/ 3185732 h 3311526"/>
              <a:gd name="connsiteX14340" fmla="*/ 3084819 w 12191989"/>
              <a:gd name="connsiteY14340" fmla="*/ 3183748 h 3311526"/>
              <a:gd name="connsiteX14341" fmla="*/ 3082041 w 12191989"/>
              <a:gd name="connsiteY14341" fmla="*/ 3181367 h 3311526"/>
              <a:gd name="connsiteX14342" fmla="*/ 3078866 w 12191989"/>
              <a:gd name="connsiteY14342" fmla="*/ 3177795 h 3311526"/>
              <a:gd name="connsiteX14343" fmla="*/ 3075294 w 12191989"/>
              <a:gd name="connsiteY14343" fmla="*/ 3174224 h 3311526"/>
              <a:gd name="connsiteX14344" fmla="*/ 3069342 w 12191989"/>
              <a:gd name="connsiteY14344" fmla="*/ 3166287 h 3311526"/>
              <a:gd name="connsiteX14345" fmla="*/ 3062992 w 12191989"/>
              <a:gd name="connsiteY14345" fmla="*/ 3158748 h 3311526"/>
              <a:gd name="connsiteX14346" fmla="*/ 3060214 w 12191989"/>
              <a:gd name="connsiteY14346" fmla="*/ 3155970 h 3311526"/>
              <a:gd name="connsiteX14347" fmla="*/ 3056643 w 12191989"/>
              <a:gd name="connsiteY14347" fmla="*/ 3153589 h 3311526"/>
              <a:gd name="connsiteX14348" fmla="*/ 3053467 w 12191989"/>
              <a:gd name="connsiteY14348" fmla="*/ 3152398 h 3311526"/>
              <a:gd name="connsiteX14349" fmla="*/ 3050291 w 12191989"/>
              <a:gd name="connsiteY14349" fmla="*/ 3151605 h 3311526"/>
              <a:gd name="connsiteX14350" fmla="*/ 3049102 w 12191989"/>
              <a:gd name="connsiteY14350" fmla="*/ 3152398 h 3311526"/>
              <a:gd name="connsiteX14351" fmla="*/ 3047516 w 12191989"/>
              <a:gd name="connsiteY14351" fmla="*/ 3152795 h 3311526"/>
              <a:gd name="connsiteX14352" fmla="*/ 3045530 w 12191989"/>
              <a:gd name="connsiteY14352" fmla="*/ 3153192 h 3311526"/>
              <a:gd name="connsiteX14353" fmla="*/ 3043943 w 12191989"/>
              <a:gd name="connsiteY14353" fmla="*/ 3154779 h 3311526"/>
              <a:gd name="connsiteX14354" fmla="*/ 3031242 w 12191989"/>
              <a:gd name="connsiteY14354" fmla="*/ 3158351 h 3311526"/>
              <a:gd name="connsiteX14355" fmla="*/ 3018147 w 12191989"/>
              <a:gd name="connsiteY14355" fmla="*/ 3161526 h 3311526"/>
              <a:gd name="connsiteX14356" fmla="*/ 3004653 w 12191989"/>
              <a:gd name="connsiteY14356" fmla="*/ 3162716 h 3311526"/>
              <a:gd name="connsiteX14357" fmla="*/ 2991953 w 12191989"/>
              <a:gd name="connsiteY14357" fmla="*/ 3163906 h 3311526"/>
              <a:gd name="connsiteX14358" fmla="*/ 2979255 w 12191989"/>
              <a:gd name="connsiteY14358" fmla="*/ 3163906 h 3311526"/>
              <a:gd name="connsiteX14359" fmla="*/ 2966158 w 12191989"/>
              <a:gd name="connsiteY14359" fmla="*/ 3162716 h 3311526"/>
              <a:gd name="connsiteX14360" fmla="*/ 2953458 w 12191989"/>
              <a:gd name="connsiteY14360" fmla="*/ 3161526 h 3311526"/>
              <a:gd name="connsiteX14361" fmla="*/ 2940362 w 12191989"/>
              <a:gd name="connsiteY14361" fmla="*/ 3159541 h 3311526"/>
              <a:gd name="connsiteX14362" fmla="*/ 2927662 w 12191989"/>
              <a:gd name="connsiteY14362" fmla="*/ 3156764 h 3311526"/>
              <a:gd name="connsiteX14363" fmla="*/ 2914963 w 12191989"/>
              <a:gd name="connsiteY14363" fmla="*/ 3153192 h 3311526"/>
              <a:gd name="connsiteX14364" fmla="*/ 2902263 w 12191989"/>
              <a:gd name="connsiteY14364" fmla="*/ 3149621 h 3311526"/>
              <a:gd name="connsiteX14365" fmla="*/ 2889167 w 12191989"/>
              <a:gd name="connsiteY14365" fmla="*/ 3145256 h 3311526"/>
              <a:gd name="connsiteX14366" fmla="*/ 2876466 w 12191989"/>
              <a:gd name="connsiteY14366" fmla="*/ 3140494 h 3311526"/>
              <a:gd name="connsiteX14367" fmla="*/ 2863767 w 12191989"/>
              <a:gd name="connsiteY14367" fmla="*/ 3136129 h 3311526"/>
              <a:gd name="connsiteX14368" fmla="*/ 2838368 w 12191989"/>
              <a:gd name="connsiteY14368" fmla="*/ 3125414 h 3311526"/>
              <a:gd name="connsiteX14369" fmla="*/ 2838765 w 12191989"/>
              <a:gd name="connsiteY14369" fmla="*/ 3126208 h 3311526"/>
              <a:gd name="connsiteX14370" fmla="*/ 2839559 w 12191989"/>
              <a:gd name="connsiteY14370" fmla="*/ 3127398 h 3311526"/>
              <a:gd name="connsiteX14371" fmla="*/ 2840353 w 12191989"/>
              <a:gd name="connsiteY14371" fmla="*/ 3130573 h 3311526"/>
              <a:gd name="connsiteX14372" fmla="*/ 2839956 w 12191989"/>
              <a:gd name="connsiteY14372" fmla="*/ 3134144 h 3311526"/>
              <a:gd name="connsiteX14373" fmla="*/ 2839559 w 12191989"/>
              <a:gd name="connsiteY14373" fmla="*/ 3138113 h 3311526"/>
              <a:gd name="connsiteX14374" fmla="*/ 2837574 w 12191989"/>
              <a:gd name="connsiteY14374" fmla="*/ 3147240 h 3311526"/>
              <a:gd name="connsiteX14375" fmla="*/ 2835987 w 12191989"/>
              <a:gd name="connsiteY14375" fmla="*/ 3152398 h 3311526"/>
              <a:gd name="connsiteX14376" fmla="*/ 2834797 w 12191989"/>
              <a:gd name="connsiteY14376" fmla="*/ 3157160 h 3311526"/>
              <a:gd name="connsiteX14377" fmla="*/ 2827256 w 12191989"/>
              <a:gd name="connsiteY14377" fmla="*/ 3152795 h 3311526"/>
              <a:gd name="connsiteX14378" fmla="*/ 2819318 w 12191989"/>
              <a:gd name="connsiteY14378" fmla="*/ 3148033 h 3311526"/>
              <a:gd name="connsiteX14379" fmla="*/ 2803445 w 12191989"/>
              <a:gd name="connsiteY14379" fmla="*/ 3141287 h 3311526"/>
              <a:gd name="connsiteX14380" fmla="*/ 2787570 w 12191989"/>
              <a:gd name="connsiteY14380" fmla="*/ 3134541 h 3311526"/>
              <a:gd name="connsiteX14381" fmla="*/ 2771299 w 12191989"/>
              <a:gd name="connsiteY14381" fmla="*/ 3129383 h 3311526"/>
              <a:gd name="connsiteX14382" fmla="*/ 2755821 w 12191989"/>
              <a:gd name="connsiteY14382" fmla="*/ 3125017 h 3311526"/>
              <a:gd name="connsiteX14383" fmla="*/ 2739947 w 12191989"/>
              <a:gd name="connsiteY14383" fmla="*/ 3121446 h 3311526"/>
              <a:gd name="connsiteX14384" fmla="*/ 2723675 w 12191989"/>
              <a:gd name="connsiteY14384" fmla="*/ 3118668 h 3311526"/>
              <a:gd name="connsiteX14385" fmla="*/ 2708198 w 12191989"/>
              <a:gd name="connsiteY14385" fmla="*/ 3116684 h 3311526"/>
              <a:gd name="connsiteX14386" fmla="*/ 2691926 w 12191989"/>
              <a:gd name="connsiteY14386" fmla="*/ 3115097 h 3311526"/>
              <a:gd name="connsiteX14387" fmla="*/ 2676052 w 12191989"/>
              <a:gd name="connsiteY14387" fmla="*/ 3113906 h 3311526"/>
              <a:gd name="connsiteX14388" fmla="*/ 2643509 w 12191989"/>
              <a:gd name="connsiteY14388" fmla="*/ 3112319 h 3311526"/>
              <a:gd name="connsiteX14389" fmla="*/ 2611760 w 12191989"/>
              <a:gd name="connsiteY14389" fmla="*/ 3110335 h 3311526"/>
              <a:gd name="connsiteX14390" fmla="*/ 2595886 w 12191989"/>
              <a:gd name="connsiteY14390" fmla="*/ 3109144 h 3311526"/>
              <a:gd name="connsiteX14391" fmla="*/ 2579615 w 12191989"/>
              <a:gd name="connsiteY14391" fmla="*/ 3107954 h 3311526"/>
              <a:gd name="connsiteX14392" fmla="*/ 2578027 w 12191989"/>
              <a:gd name="connsiteY14392" fmla="*/ 3105176 h 3311526"/>
              <a:gd name="connsiteX14393" fmla="*/ 2577234 w 12191989"/>
              <a:gd name="connsiteY14393" fmla="*/ 3102398 h 3311526"/>
              <a:gd name="connsiteX14394" fmla="*/ 2575249 w 12191989"/>
              <a:gd name="connsiteY14394" fmla="*/ 3096843 h 3311526"/>
              <a:gd name="connsiteX14395" fmla="*/ 2574455 w 12191989"/>
              <a:gd name="connsiteY14395" fmla="*/ 3092081 h 3311526"/>
              <a:gd name="connsiteX14396" fmla="*/ 2574059 w 12191989"/>
              <a:gd name="connsiteY14396" fmla="*/ 3086922 h 3311526"/>
              <a:gd name="connsiteX14397" fmla="*/ 2573661 w 12191989"/>
              <a:gd name="connsiteY14397" fmla="*/ 3081763 h 3311526"/>
              <a:gd name="connsiteX14398" fmla="*/ 2572471 w 12191989"/>
              <a:gd name="connsiteY14398" fmla="*/ 3076208 h 3311526"/>
              <a:gd name="connsiteX14399" fmla="*/ 2571677 w 12191989"/>
              <a:gd name="connsiteY14399" fmla="*/ 3073827 h 3311526"/>
              <a:gd name="connsiteX14400" fmla="*/ 2570090 w 12191989"/>
              <a:gd name="connsiteY14400" fmla="*/ 3071049 h 3311526"/>
              <a:gd name="connsiteX14401" fmla="*/ 2568502 w 12191989"/>
              <a:gd name="connsiteY14401" fmla="*/ 3067874 h 3311526"/>
              <a:gd name="connsiteX14402" fmla="*/ 2566121 w 12191989"/>
              <a:gd name="connsiteY14402" fmla="*/ 3065493 h 3311526"/>
              <a:gd name="connsiteX14403" fmla="*/ 2562946 w 12191989"/>
              <a:gd name="connsiteY14403" fmla="*/ 3072636 h 3311526"/>
              <a:gd name="connsiteX14404" fmla="*/ 2559772 w 12191989"/>
              <a:gd name="connsiteY14404" fmla="*/ 3077795 h 3311526"/>
              <a:gd name="connsiteX14405" fmla="*/ 2556993 w 12191989"/>
              <a:gd name="connsiteY14405" fmla="*/ 3081763 h 3311526"/>
              <a:gd name="connsiteX14406" fmla="*/ 2553819 w 12191989"/>
              <a:gd name="connsiteY14406" fmla="*/ 3084938 h 3311526"/>
              <a:gd name="connsiteX14407" fmla="*/ 2550644 w 12191989"/>
              <a:gd name="connsiteY14407" fmla="*/ 3086922 h 3311526"/>
              <a:gd name="connsiteX14408" fmla="*/ 2547866 w 12191989"/>
              <a:gd name="connsiteY14408" fmla="*/ 3087716 h 3311526"/>
              <a:gd name="connsiteX14409" fmla="*/ 2544691 w 12191989"/>
              <a:gd name="connsiteY14409" fmla="*/ 3088906 h 3311526"/>
              <a:gd name="connsiteX14410" fmla="*/ 2541516 w 12191989"/>
              <a:gd name="connsiteY14410" fmla="*/ 3088906 h 3311526"/>
              <a:gd name="connsiteX14411" fmla="*/ 2535563 w 12191989"/>
              <a:gd name="connsiteY14411" fmla="*/ 3089700 h 3311526"/>
              <a:gd name="connsiteX14412" fmla="*/ 2533182 w 12191989"/>
              <a:gd name="connsiteY14412" fmla="*/ 3090890 h 3311526"/>
              <a:gd name="connsiteX14413" fmla="*/ 2530007 w 12191989"/>
              <a:gd name="connsiteY14413" fmla="*/ 3092478 h 3311526"/>
              <a:gd name="connsiteX14414" fmla="*/ 2526832 w 12191989"/>
              <a:gd name="connsiteY14414" fmla="*/ 3094859 h 3311526"/>
              <a:gd name="connsiteX14415" fmla="*/ 2524054 w 12191989"/>
              <a:gd name="connsiteY14415" fmla="*/ 3098430 h 3311526"/>
              <a:gd name="connsiteX14416" fmla="*/ 2520879 w 12191989"/>
              <a:gd name="connsiteY14416" fmla="*/ 3103192 h 3311526"/>
              <a:gd name="connsiteX14417" fmla="*/ 2517308 w 12191989"/>
              <a:gd name="connsiteY14417" fmla="*/ 3109144 h 3311526"/>
              <a:gd name="connsiteX14418" fmla="*/ 2513339 w 12191989"/>
              <a:gd name="connsiteY14418" fmla="*/ 3100414 h 3311526"/>
              <a:gd name="connsiteX14419" fmla="*/ 2508974 w 12191989"/>
              <a:gd name="connsiteY14419" fmla="*/ 3093271 h 3311526"/>
              <a:gd name="connsiteX14420" fmla="*/ 2505005 w 12191989"/>
              <a:gd name="connsiteY14420" fmla="*/ 3087716 h 3311526"/>
              <a:gd name="connsiteX14421" fmla="*/ 2500639 w 12191989"/>
              <a:gd name="connsiteY14421" fmla="*/ 3084144 h 3311526"/>
              <a:gd name="connsiteX14422" fmla="*/ 2496274 w 12191989"/>
              <a:gd name="connsiteY14422" fmla="*/ 3081366 h 3311526"/>
              <a:gd name="connsiteX14423" fmla="*/ 2491908 w 12191989"/>
              <a:gd name="connsiteY14423" fmla="*/ 3079779 h 3311526"/>
              <a:gd name="connsiteX14424" fmla="*/ 2487939 w 12191989"/>
              <a:gd name="connsiteY14424" fmla="*/ 3078192 h 3311526"/>
              <a:gd name="connsiteX14425" fmla="*/ 2483178 w 12191989"/>
              <a:gd name="connsiteY14425" fmla="*/ 3077795 h 3311526"/>
              <a:gd name="connsiteX14426" fmla="*/ 2474843 w 12191989"/>
              <a:gd name="connsiteY14426" fmla="*/ 3076208 h 3311526"/>
              <a:gd name="connsiteX14427" fmla="*/ 2470478 w 12191989"/>
              <a:gd name="connsiteY14427" fmla="*/ 3075017 h 3311526"/>
              <a:gd name="connsiteX14428" fmla="*/ 2466112 w 12191989"/>
              <a:gd name="connsiteY14428" fmla="*/ 3073827 h 3311526"/>
              <a:gd name="connsiteX14429" fmla="*/ 2462144 w 12191989"/>
              <a:gd name="connsiteY14429" fmla="*/ 3070652 h 3311526"/>
              <a:gd name="connsiteX14430" fmla="*/ 2457382 w 12191989"/>
              <a:gd name="connsiteY14430" fmla="*/ 3067081 h 3311526"/>
              <a:gd name="connsiteX14431" fmla="*/ 2453413 w 12191989"/>
              <a:gd name="connsiteY14431" fmla="*/ 3061922 h 3311526"/>
              <a:gd name="connsiteX14432" fmla="*/ 2449444 w 12191989"/>
              <a:gd name="connsiteY14432" fmla="*/ 3055573 h 3311526"/>
              <a:gd name="connsiteX14433" fmla="*/ 2445872 w 12191989"/>
              <a:gd name="connsiteY14433" fmla="*/ 3058350 h 3311526"/>
              <a:gd name="connsiteX14434" fmla="*/ 2442301 w 12191989"/>
              <a:gd name="connsiteY14434" fmla="*/ 3061525 h 3311526"/>
              <a:gd name="connsiteX14435" fmla="*/ 2438729 w 12191989"/>
              <a:gd name="connsiteY14435" fmla="*/ 3063509 h 3311526"/>
              <a:gd name="connsiteX14436" fmla="*/ 2435157 w 12191989"/>
              <a:gd name="connsiteY14436" fmla="*/ 3065493 h 3311526"/>
              <a:gd name="connsiteX14437" fmla="*/ 2431189 w 12191989"/>
              <a:gd name="connsiteY14437" fmla="*/ 3067081 h 3311526"/>
              <a:gd name="connsiteX14438" fmla="*/ 2426823 w 12191989"/>
              <a:gd name="connsiteY14438" fmla="*/ 3067874 h 3311526"/>
              <a:gd name="connsiteX14439" fmla="*/ 2422855 w 12191989"/>
              <a:gd name="connsiteY14439" fmla="*/ 3069065 h 3311526"/>
              <a:gd name="connsiteX14440" fmla="*/ 2418886 w 12191989"/>
              <a:gd name="connsiteY14440" fmla="*/ 3069462 h 3311526"/>
              <a:gd name="connsiteX14441" fmla="*/ 2410155 w 12191989"/>
              <a:gd name="connsiteY14441" fmla="*/ 3069462 h 3311526"/>
              <a:gd name="connsiteX14442" fmla="*/ 2401027 w 12191989"/>
              <a:gd name="connsiteY14442" fmla="*/ 3068668 h 3311526"/>
              <a:gd name="connsiteX14443" fmla="*/ 2391502 w 12191989"/>
              <a:gd name="connsiteY14443" fmla="*/ 3067081 h 3311526"/>
              <a:gd name="connsiteX14444" fmla="*/ 2381978 w 12191989"/>
              <a:gd name="connsiteY14444" fmla="*/ 3065097 h 3311526"/>
              <a:gd name="connsiteX14445" fmla="*/ 2362532 w 12191989"/>
              <a:gd name="connsiteY14445" fmla="*/ 3059541 h 3311526"/>
              <a:gd name="connsiteX14446" fmla="*/ 2343086 w 12191989"/>
              <a:gd name="connsiteY14446" fmla="*/ 3054382 h 3311526"/>
              <a:gd name="connsiteX14447" fmla="*/ 2333561 w 12191989"/>
              <a:gd name="connsiteY14447" fmla="*/ 3052001 h 3311526"/>
              <a:gd name="connsiteX14448" fmla="*/ 2324036 w 12191989"/>
              <a:gd name="connsiteY14448" fmla="*/ 3050414 h 3311526"/>
              <a:gd name="connsiteX14449" fmla="*/ 2314908 w 12191989"/>
              <a:gd name="connsiteY14449" fmla="*/ 3049620 h 3311526"/>
              <a:gd name="connsiteX14450" fmla="*/ 2306178 w 12191989"/>
              <a:gd name="connsiteY14450" fmla="*/ 3049620 h 3311526"/>
              <a:gd name="connsiteX14451" fmla="*/ 2305780 w 12191989"/>
              <a:gd name="connsiteY14451" fmla="*/ 3044065 h 3311526"/>
              <a:gd name="connsiteX14452" fmla="*/ 2305384 w 12191989"/>
              <a:gd name="connsiteY14452" fmla="*/ 3039303 h 3311526"/>
              <a:gd name="connsiteX14453" fmla="*/ 2303797 w 12191989"/>
              <a:gd name="connsiteY14453" fmla="*/ 3034938 h 3311526"/>
              <a:gd name="connsiteX14454" fmla="*/ 2302209 w 12191989"/>
              <a:gd name="connsiteY14454" fmla="*/ 3031366 h 3311526"/>
              <a:gd name="connsiteX14455" fmla="*/ 2300621 w 12191989"/>
              <a:gd name="connsiteY14455" fmla="*/ 3028588 h 3311526"/>
              <a:gd name="connsiteX14456" fmla="*/ 2298637 w 12191989"/>
              <a:gd name="connsiteY14456" fmla="*/ 3026604 h 3311526"/>
              <a:gd name="connsiteX14457" fmla="*/ 2296256 w 12191989"/>
              <a:gd name="connsiteY14457" fmla="*/ 3024620 h 3311526"/>
              <a:gd name="connsiteX14458" fmla="*/ 2293478 w 12191989"/>
              <a:gd name="connsiteY14458" fmla="*/ 3023033 h 3311526"/>
              <a:gd name="connsiteX14459" fmla="*/ 2291097 w 12191989"/>
              <a:gd name="connsiteY14459" fmla="*/ 3021842 h 3311526"/>
              <a:gd name="connsiteX14460" fmla="*/ 2287922 w 12191989"/>
              <a:gd name="connsiteY14460" fmla="*/ 3021446 h 3311526"/>
              <a:gd name="connsiteX14461" fmla="*/ 2281175 w 12191989"/>
              <a:gd name="connsiteY14461" fmla="*/ 3021049 h 3311526"/>
              <a:gd name="connsiteX14462" fmla="*/ 2274428 w 12191989"/>
              <a:gd name="connsiteY14462" fmla="*/ 3021446 h 3311526"/>
              <a:gd name="connsiteX14463" fmla="*/ 2266491 w 12191989"/>
              <a:gd name="connsiteY14463" fmla="*/ 3022239 h 3311526"/>
              <a:gd name="connsiteX14464" fmla="*/ 2258554 w 12191989"/>
              <a:gd name="connsiteY14464" fmla="*/ 3023430 h 3311526"/>
              <a:gd name="connsiteX14465" fmla="*/ 2250220 w 12191989"/>
              <a:gd name="connsiteY14465" fmla="*/ 3025017 h 3311526"/>
              <a:gd name="connsiteX14466" fmla="*/ 2242679 w 12191989"/>
              <a:gd name="connsiteY14466" fmla="*/ 3025414 h 3311526"/>
              <a:gd name="connsiteX14467" fmla="*/ 2234743 w 12191989"/>
              <a:gd name="connsiteY14467" fmla="*/ 3025017 h 3311526"/>
              <a:gd name="connsiteX14468" fmla="*/ 2231171 w 12191989"/>
              <a:gd name="connsiteY14468" fmla="*/ 3024620 h 3311526"/>
              <a:gd name="connsiteX14469" fmla="*/ 2227202 w 12191989"/>
              <a:gd name="connsiteY14469" fmla="*/ 3023430 h 3311526"/>
              <a:gd name="connsiteX14470" fmla="*/ 2223631 w 12191989"/>
              <a:gd name="connsiteY14470" fmla="*/ 3021842 h 3311526"/>
              <a:gd name="connsiteX14471" fmla="*/ 2220456 w 12191989"/>
              <a:gd name="connsiteY14471" fmla="*/ 3019858 h 3311526"/>
              <a:gd name="connsiteX14472" fmla="*/ 2216883 w 12191989"/>
              <a:gd name="connsiteY14472" fmla="*/ 3017874 h 3311526"/>
              <a:gd name="connsiteX14473" fmla="*/ 2213709 w 12191989"/>
              <a:gd name="connsiteY14473" fmla="*/ 3014700 h 3311526"/>
              <a:gd name="connsiteX14474" fmla="*/ 2210930 w 12191989"/>
              <a:gd name="connsiteY14474" fmla="*/ 3011128 h 3311526"/>
              <a:gd name="connsiteX14475" fmla="*/ 2208153 w 12191989"/>
              <a:gd name="connsiteY14475" fmla="*/ 3007160 h 3311526"/>
              <a:gd name="connsiteX14476" fmla="*/ 2206169 w 12191989"/>
              <a:gd name="connsiteY14476" fmla="*/ 3009144 h 3311526"/>
              <a:gd name="connsiteX14477" fmla="*/ 2204581 w 12191989"/>
              <a:gd name="connsiteY14477" fmla="*/ 3011922 h 3311526"/>
              <a:gd name="connsiteX14478" fmla="*/ 2203389 w 12191989"/>
              <a:gd name="connsiteY14478" fmla="*/ 3014303 h 3311526"/>
              <a:gd name="connsiteX14479" fmla="*/ 2202597 w 12191989"/>
              <a:gd name="connsiteY14479" fmla="*/ 3016684 h 3311526"/>
              <a:gd name="connsiteX14480" fmla="*/ 2202200 w 12191989"/>
              <a:gd name="connsiteY14480" fmla="*/ 3021842 h 3311526"/>
              <a:gd name="connsiteX14481" fmla="*/ 2202200 w 12191989"/>
              <a:gd name="connsiteY14481" fmla="*/ 3027001 h 3311526"/>
              <a:gd name="connsiteX14482" fmla="*/ 2202597 w 12191989"/>
              <a:gd name="connsiteY14482" fmla="*/ 3032557 h 3311526"/>
              <a:gd name="connsiteX14483" fmla="*/ 2202597 w 12191989"/>
              <a:gd name="connsiteY14483" fmla="*/ 3037715 h 3311526"/>
              <a:gd name="connsiteX14484" fmla="*/ 2202200 w 12191989"/>
              <a:gd name="connsiteY14484" fmla="*/ 3042874 h 3311526"/>
              <a:gd name="connsiteX14485" fmla="*/ 2201009 w 12191989"/>
              <a:gd name="connsiteY14485" fmla="*/ 3045255 h 3311526"/>
              <a:gd name="connsiteX14486" fmla="*/ 2200216 w 12191989"/>
              <a:gd name="connsiteY14486" fmla="*/ 3047636 h 3311526"/>
              <a:gd name="connsiteX14487" fmla="*/ 2198231 w 12191989"/>
              <a:gd name="connsiteY14487" fmla="*/ 3045652 h 3311526"/>
              <a:gd name="connsiteX14488" fmla="*/ 2196247 w 12191989"/>
              <a:gd name="connsiteY14488" fmla="*/ 3043271 h 3311526"/>
              <a:gd name="connsiteX14489" fmla="*/ 2191484 w 12191989"/>
              <a:gd name="connsiteY14489" fmla="*/ 3037319 h 3311526"/>
              <a:gd name="connsiteX14490" fmla="*/ 2187119 w 12191989"/>
              <a:gd name="connsiteY14490" fmla="*/ 3030969 h 3311526"/>
              <a:gd name="connsiteX14491" fmla="*/ 2184342 w 12191989"/>
              <a:gd name="connsiteY14491" fmla="*/ 3028588 h 3311526"/>
              <a:gd name="connsiteX14492" fmla="*/ 2181960 w 12191989"/>
              <a:gd name="connsiteY14492" fmla="*/ 3025811 h 3311526"/>
              <a:gd name="connsiteX14493" fmla="*/ 2178785 w 12191989"/>
              <a:gd name="connsiteY14493" fmla="*/ 3024620 h 3311526"/>
              <a:gd name="connsiteX14494" fmla="*/ 2176404 w 12191989"/>
              <a:gd name="connsiteY14494" fmla="*/ 3023430 h 3311526"/>
              <a:gd name="connsiteX14495" fmla="*/ 2173229 w 12191989"/>
              <a:gd name="connsiteY14495" fmla="*/ 3023827 h 3311526"/>
              <a:gd name="connsiteX14496" fmla="*/ 2170054 w 12191989"/>
              <a:gd name="connsiteY14496" fmla="*/ 3025017 h 3311526"/>
              <a:gd name="connsiteX14497" fmla="*/ 2166879 w 12191989"/>
              <a:gd name="connsiteY14497" fmla="*/ 3027398 h 3311526"/>
              <a:gd name="connsiteX14498" fmla="*/ 2163705 w 12191989"/>
              <a:gd name="connsiteY14498" fmla="*/ 3030969 h 3311526"/>
              <a:gd name="connsiteX14499" fmla="*/ 2160133 w 12191989"/>
              <a:gd name="connsiteY14499" fmla="*/ 3036525 h 3311526"/>
              <a:gd name="connsiteX14500" fmla="*/ 2156561 w 12191989"/>
              <a:gd name="connsiteY14500" fmla="*/ 3043668 h 3311526"/>
              <a:gd name="connsiteX14501" fmla="*/ 2149020 w 12191989"/>
              <a:gd name="connsiteY14501" fmla="*/ 3036128 h 3311526"/>
              <a:gd name="connsiteX14502" fmla="*/ 2141877 w 12191989"/>
              <a:gd name="connsiteY14502" fmla="*/ 3029382 h 3311526"/>
              <a:gd name="connsiteX14503" fmla="*/ 2134734 w 12191989"/>
              <a:gd name="connsiteY14503" fmla="*/ 3024620 h 3311526"/>
              <a:gd name="connsiteX14504" fmla="*/ 2127588 w 12191989"/>
              <a:gd name="connsiteY14504" fmla="*/ 3019858 h 3311526"/>
              <a:gd name="connsiteX14505" fmla="*/ 2120444 w 12191989"/>
              <a:gd name="connsiteY14505" fmla="*/ 3015890 h 3311526"/>
              <a:gd name="connsiteX14506" fmla="*/ 2112906 w 12191989"/>
              <a:gd name="connsiteY14506" fmla="*/ 3012715 h 3311526"/>
              <a:gd name="connsiteX14507" fmla="*/ 2105762 w 12191989"/>
              <a:gd name="connsiteY14507" fmla="*/ 3010731 h 3311526"/>
              <a:gd name="connsiteX14508" fmla="*/ 2098618 w 12191989"/>
              <a:gd name="connsiteY14508" fmla="*/ 3008747 h 3311526"/>
              <a:gd name="connsiteX14509" fmla="*/ 2091076 w 12191989"/>
              <a:gd name="connsiteY14509" fmla="*/ 3007557 h 3311526"/>
              <a:gd name="connsiteX14510" fmla="*/ 2083933 w 12191989"/>
              <a:gd name="connsiteY14510" fmla="*/ 3006763 h 3311526"/>
              <a:gd name="connsiteX14511" fmla="*/ 2076392 w 12191989"/>
              <a:gd name="connsiteY14511" fmla="*/ 3006366 h 3311526"/>
              <a:gd name="connsiteX14512" fmla="*/ 2069249 w 12191989"/>
              <a:gd name="connsiteY14512" fmla="*/ 3006366 h 3311526"/>
              <a:gd name="connsiteX14513" fmla="*/ 2054565 w 12191989"/>
              <a:gd name="connsiteY14513" fmla="*/ 3006366 h 3311526"/>
              <a:gd name="connsiteX14514" fmla="*/ 2039881 w 12191989"/>
              <a:gd name="connsiteY14514" fmla="*/ 3006763 h 3311526"/>
              <a:gd name="connsiteX14515" fmla="*/ 2037500 w 12191989"/>
              <a:gd name="connsiteY14515" fmla="*/ 3002795 h 3311526"/>
              <a:gd name="connsiteX14516" fmla="*/ 2036309 w 12191989"/>
              <a:gd name="connsiteY14516" fmla="*/ 2998430 h 3311526"/>
              <a:gd name="connsiteX14517" fmla="*/ 2035118 w 12191989"/>
              <a:gd name="connsiteY14517" fmla="*/ 2994858 h 3311526"/>
              <a:gd name="connsiteX14518" fmla="*/ 2035912 w 12191989"/>
              <a:gd name="connsiteY14518" fmla="*/ 2990890 h 3311526"/>
              <a:gd name="connsiteX14519" fmla="*/ 2036309 w 12191989"/>
              <a:gd name="connsiteY14519" fmla="*/ 2987318 h 3311526"/>
              <a:gd name="connsiteX14520" fmla="*/ 2037500 w 12191989"/>
              <a:gd name="connsiteY14520" fmla="*/ 2983350 h 3311526"/>
              <a:gd name="connsiteX14521" fmla="*/ 2040278 w 12191989"/>
              <a:gd name="connsiteY14521" fmla="*/ 2975810 h 3311526"/>
              <a:gd name="connsiteX14522" fmla="*/ 2043056 w 12191989"/>
              <a:gd name="connsiteY14522" fmla="*/ 2968668 h 3311526"/>
              <a:gd name="connsiteX14523" fmla="*/ 2043850 w 12191989"/>
              <a:gd name="connsiteY14523" fmla="*/ 2964699 h 3311526"/>
              <a:gd name="connsiteX14524" fmla="*/ 2044246 w 12191989"/>
              <a:gd name="connsiteY14524" fmla="*/ 2961128 h 3311526"/>
              <a:gd name="connsiteX14525" fmla="*/ 2043850 w 12191989"/>
              <a:gd name="connsiteY14525" fmla="*/ 2957160 h 3311526"/>
              <a:gd name="connsiteX14526" fmla="*/ 2043056 w 12191989"/>
              <a:gd name="connsiteY14526" fmla="*/ 2952795 h 3311526"/>
              <a:gd name="connsiteX14527" fmla="*/ 2041071 w 12191989"/>
              <a:gd name="connsiteY14527" fmla="*/ 2948826 h 3311526"/>
              <a:gd name="connsiteX14528" fmla="*/ 2037897 w 12191989"/>
              <a:gd name="connsiteY14528" fmla="*/ 2944858 h 3311526"/>
              <a:gd name="connsiteX14529" fmla="*/ 2022419 w 12191989"/>
              <a:gd name="connsiteY14529" fmla="*/ 2957160 h 3311526"/>
              <a:gd name="connsiteX14530" fmla="*/ 2008529 w 12191989"/>
              <a:gd name="connsiteY14530" fmla="*/ 2967477 h 3311526"/>
              <a:gd name="connsiteX14531" fmla="*/ 2001385 w 12191989"/>
              <a:gd name="connsiteY14531" fmla="*/ 2972239 h 3311526"/>
              <a:gd name="connsiteX14532" fmla="*/ 1994242 w 12191989"/>
              <a:gd name="connsiteY14532" fmla="*/ 2976207 h 3311526"/>
              <a:gd name="connsiteX14533" fmla="*/ 1987495 w 12191989"/>
              <a:gd name="connsiteY14533" fmla="*/ 2979779 h 3311526"/>
              <a:gd name="connsiteX14534" fmla="*/ 1980352 w 12191989"/>
              <a:gd name="connsiteY14534" fmla="*/ 2982953 h 3311526"/>
              <a:gd name="connsiteX14535" fmla="*/ 1973208 w 12191989"/>
              <a:gd name="connsiteY14535" fmla="*/ 2985334 h 3311526"/>
              <a:gd name="connsiteX14536" fmla="*/ 1966461 w 12191989"/>
              <a:gd name="connsiteY14536" fmla="*/ 2987318 h 3311526"/>
              <a:gd name="connsiteX14537" fmla="*/ 1959318 w 12191989"/>
              <a:gd name="connsiteY14537" fmla="*/ 2989303 h 3311526"/>
              <a:gd name="connsiteX14538" fmla="*/ 1951778 w 12191989"/>
              <a:gd name="connsiteY14538" fmla="*/ 2990493 h 3311526"/>
              <a:gd name="connsiteX14539" fmla="*/ 1943840 w 12191989"/>
              <a:gd name="connsiteY14539" fmla="*/ 2990890 h 3311526"/>
              <a:gd name="connsiteX14540" fmla="*/ 1936300 w 12191989"/>
              <a:gd name="connsiteY14540" fmla="*/ 2990890 h 3311526"/>
              <a:gd name="connsiteX14541" fmla="*/ 1928363 w 12191989"/>
              <a:gd name="connsiteY14541" fmla="*/ 2990890 h 3311526"/>
              <a:gd name="connsiteX14542" fmla="*/ 1919632 w 12191989"/>
              <a:gd name="connsiteY14542" fmla="*/ 2990096 h 3311526"/>
              <a:gd name="connsiteX14543" fmla="*/ 1920029 w 12191989"/>
              <a:gd name="connsiteY14543" fmla="*/ 2984937 h 3311526"/>
              <a:gd name="connsiteX14544" fmla="*/ 1920822 w 12191989"/>
              <a:gd name="connsiteY14544" fmla="*/ 2980969 h 3311526"/>
              <a:gd name="connsiteX14545" fmla="*/ 1921219 w 12191989"/>
              <a:gd name="connsiteY14545" fmla="*/ 2977795 h 3311526"/>
              <a:gd name="connsiteX14546" fmla="*/ 1922807 w 12191989"/>
              <a:gd name="connsiteY14546" fmla="*/ 2975414 h 3311526"/>
              <a:gd name="connsiteX14547" fmla="*/ 1923600 w 12191989"/>
              <a:gd name="connsiteY14547" fmla="*/ 2973826 h 3311526"/>
              <a:gd name="connsiteX14548" fmla="*/ 1925188 w 12191989"/>
              <a:gd name="connsiteY14548" fmla="*/ 2972636 h 3311526"/>
              <a:gd name="connsiteX14549" fmla="*/ 1927172 w 12191989"/>
              <a:gd name="connsiteY14549" fmla="*/ 2971842 h 3311526"/>
              <a:gd name="connsiteX14550" fmla="*/ 1928760 w 12191989"/>
              <a:gd name="connsiteY14550" fmla="*/ 2971049 h 3311526"/>
              <a:gd name="connsiteX14551" fmla="*/ 1933522 w 12191989"/>
              <a:gd name="connsiteY14551" fmla="*/ 2969858 h 3311526"/>
              <a:gd name="connsiteX14552" fmla="*/ 1935506 w 12191989"/>
              <a:gd name="connsiteY14552" fmla="*/ 2969064 h 3311526"/>
              <a:gd name="connsiteX14553" fmla="*/ 1937491 w 12191989"/>
              <a:gd name="connsiteY14553" fmla="*/ 2967477 h 3311526"/>
              <a:gd name="connsiteX14554" fmla="*/ 1939872 w 12191989"/>
              <a:gd name="connsiteY14554" fmla="*/ 2966287 h 3311526"/>
              <a:gd name="connsiteX14555" fmla="*/ 1941856 w 12191989"/>
              <a:gd name="connsiteY14555" fmla="*/ 2963906 h 3311526"/>
              <a:gd name="connsiteX14556" fmla="*/ 1943840 w 12191989"/>
              <a:gd name="connsiteY14556" fmla="*/ 2961525 h 3311526"/>
              <a:gd name="connsiteX14557" fmla="*/ 1945825 w 12191989"/>
              <a:gd name="connsiteY14557" fmla="*/ 2957953 h 3311526"/>
              <a:gd name="connsiteX14558" fmla="*/ 1943840 w 12191989"/>
              <a:gd name="connsiteY14558" fmla="*/ 2954382 h 3311526"/>
              <a:gd name="connsiteX14559" fmla="*/ 1941856 w 12191989"/>
              <a:gd name="connsiteY14559" fmla="*/ 2951207 h 3311526"/>
              <a:gd name="connsiteX14560" fmla="*/ 1941062 w 12191989"/>
              <a:gd name="connsiteY14560" fmla="*/ 2948429 h 3311526"/>
              <a:gd name="connsiteX14561" fmla="*/ 1940269 w 12191989"/>
              <a:gd name="connsiteY14561" fmla="*/ 2945255 h 3311526"/>
              <a:gd name="connsiteX14562" fmla="*/ 1940269 w 12191989"/>
              <a:gd name="connsiteY14562" fmla="*/ 2939302 h 3311526"/>
              <a:gd name="connsiteX14563" fmla="*/ 1941062 w 12191989"/>
              <a:gd name="connsiteY14563" fmla="*/ 2932953 h 3311526"/>
              <a:gd name="connsiteX14564" fmla="*/ 1941459 w 12191989"/>
              <a:gd name="connsiteY14564" fmla="*/ 2927398 h 3311526"/>
              <a:gd name="connsiteX14565" fmla="*/ 1941459 w 12191989"/>
              <a:gd name="connsiteY14565" fmla="*/ 2921445 h 3311526"/>
              <a:gd name="connsiteX14566" fmla="*/ 1941062 w 12191989"/>
              <a:gd name="connsiteY14566" fmla="*/ 2918271 h 3311526"/>
              <a:gd name="connsiteX14567" fmla="*/ 1939872 w 12191989"/>
              <a:gd name="connsiteY14567" fmla="*/ 2915493 h 3311526"/>
              <a:gd name="connsiteX14568" fmla="*/ 1937887 w 12191989"/>
              <a:gd name="connsiteY14568" fmla="*/ 2912318 h 3311526"/>
              <a:gd name="connsiteX14569" fmla="*/ 1935903 w 12191989"/>
              <a:gd name="connsiteY14569" fmla="*/ 2908747 h 3311526"/>
              <a:gd name="connsiteX14570" fmla="*/ 1928363 w 12191989"/>
              <a:gd name="connsiteY14570" fmla="*/ 2918271 h 3311526"/>
              <a:gd name="connsiteX14571" fmla="*/ 1923997 w 12191989"/>
              <a:gd name="connsiteY14571" fmla="*/ 2923032 h 3311526"/>
              <a:gd name="connsiteX14572" fmla="*/ 1919632 w 12191989"/>
              <a:gd name="connsiteY14572" fmla="*/ 2927001 h 3311526"/>
              <a:gd name="connsiteX14573" fmla="*/ 1915663 w 12191989"/>
              <a:gd name="connsiteY14573" fmla="*/ 2930572 h 3311526"/>
              <a:gd name="connsiteX14574" fmla="*/ 1911695 w 12191989"/>
              <a:gd name="connsiteY14574" fmla="*/ 2933747 h 3311526"/>
              <a:gd name="connsiteX14575" fmla="*/ 1906932 w 12191989"/>
              <a:gd name="connsiteY14575" fmla="*/ 2935731 h 3311526"/>
              <a:gd name="connsiteX14576" fmla="*/ 1902964 w 12191989"/>
              <a:gd name="connsiteY14576" fmla="*/ 2937715 h 3311526"/>
              <a:gd name="connsiteX14577" fmla="*/ 1898995 w 12191989"/>
              <a:gd name="connsiteY14577" fmla="*/ 2938906 h 3311526"/>
              <a:gd name="connsiteX14578" fmla="*/ 1894233 w 12191989"/>
              <a:gd name="connsiteY14578" fmla="*/ 2939302 h 3311526"/>
              <a:gd name="connsiteX14579" fmla="*/ 1890661 w 12191989"/>
              <a:gd name="connsiteY14579" fmla="*/ 2939302 h 3311526"/>
              <a:gd name="connsiteX14580" fmla="*/ 1886692 w 12191989"/>
              <a:gd name="connsiteY14580" fmla="*/ 2938112 h 3311526"/>
              <a:gd name="connsiteX14581" fmla="*/ 1883120 w 12191989"/>
              <a:gd name="connsiteY14581" fmla="*/ 2936128 h 3311526"/>
              <a:gd name="connsiteX14582" fmla="*/ 1879549 w 12191989"/>
              <a:gd name="connsiteY14582" fmla="*/ 2932953 h 3311526"/>
              <a:gd name="connsiteX14583" fmla="*/ 1876374 w 12191989"/>
              <a:gd name="connsiteY14583" fmla="*/ 2928985 h 3311526"/>
              <a:gd name="connsiteX14584" fmla="*/ 1873596 w 12191989"/>
              <a:gd name="connsiteY14584" fmla="*/ 2923826 h 3311526"/>
              <a:gd name="connsiteX14585" fmla="*/ 1874786 w 12191989"/>
              <a:gd name="connsiteY14585" fmla="*/ 2923826 h 3311526"/>
              <a:gd name="connsiteX14586" fmla="*/ 1876374 w 12191989"/>
              <a:gd name="connsiteY14586" fmla="*/ 2923826 h 3311526"/>
              <a:gd name="connsiteX14587" fmla="*/ 1881136 w 12191989"/>
              <a:gd name="connsiteY14587" fmla="*/ 2923826 h 3311526"/>
              <a:gd name="connsiteX14588" fmla="*/ 1885502 w 12191989"/>
              <a:gd name="connsiteY14588" fmla="*/ 2923826 h 3311526"/>
              <a:gd name="connsiteX14589" fmla="*/ 1890661 w 12191989"/>
              <a:gd name="connsiteY14589" fmla="*/ 2923826 h 3311526"/>
              <a:gd name="connsiteX14590" fmla="*/ 1893439 w 12191989"/>
              <a:gd name="connsiteY14590" fmla="*/ 2923429 h 3311526"/>
              <a:gd name="connsiteX14591" fmla="*/ 1895423 w 12191989"/>
              <a:gd name="connsiteY14591" fmla="*/ 2922636 h 3311526"/>
              <a:gd name="connsiteX14592" fmla="*/ 1896614 w 12191989"/>
              <a:gd name="connsiteY14592" fmla="*/ 2921445 h 3311526"/>
              <a:gd name="connsiteX14593" fmla="*/ 1898201 w 12191989"/>
              <a:gd name="connsiteY14593" fmla="*/ 2919461 h 3311526"/>
              <a:gd name="connsiteX14594" fmla="*/ 1899392 w 12191989"/>
              <a:gd name="connsiteY14594" fmla="*/ 2917080 h 3311526"/>
              <a:gd name="connsiteX14595" fmla="*/ 1899789 w 12191989"/>
              <a:gd name="connsiteY14595" fmla="*/ 2914302 h 3311526"/>
              <a:gd name="connsiteX14596" fmla="*/ 1899789 w 12191989"/>
              <a:gd name="connsiteY14596" fmla="*/ 2910334 h 3311526"/>
              <a:gd name="connsiteX14597" fmla="*/ 1899392 w 12191989"/>
              <a:gd name="connsiteY14597" fmla="*/ 2905572 h 3311526"/>
              <a:gd name="connsiteX14598" fmla="*/ 1881930 w 12191989"/>
              <a:gd name="connsiteY14598" fmla="*/ 2902794 h 3311526"/>
              <a:gd name="connsiteX14599" fmla="*/ 1873596 w 12191989"/>
              <a:gd name="connsiteY14599" fmla="*/ 2901604 h 3311526"/>
              <a:gd name="connsiteX14600" fmla="*/ 1868834 w 12191989"/>
              <a:gd name="connsiteY14600" fmla="*/ 2901604 h 3311526"/>
              <a:gd name="connsiteX14601" fmla="*/ 1864865 w 12191989"/>
              <a:gd name="connsiteY14601" fmla="*/ 2901604 h 3311526"/>
              <a:gd name="connsiteX14602" fmla="*/ 1860103 w 12191989"/>
              <a:gd name="connsiteY14602" fmla="*/ 2902397 h 3311526"/>
              <a:gd name="connsiteX14603" fmla="*/ 1856134 w 12191989"/>
              <a:gd name="connsiteY14603" fmla="*/ 2903191 h 3311526"/>
              <a:gd name="connsiteX14604" fmla="*/ 1851769 w 12191989"/>
              <a:gd name="connsiteY14604" fmla="*/ 2904382 h 3311526"/>
              <a:gd name="connsiteX14605" fmla="*/ 1847006 w 12191989"/>
              <a:gd name="connsiteY14605" fmla="*/ 2906366 h 3311526"/>
              <a:gd name="connsiteX14606" fmla="*/ 1843038 w 12191989"/>
              <a:gd name="connsiteY14606" fmla="*/ 2908747 h 3311526"/>
              <a:gd name="connsiteX14607" fmla="*/ 1838275 w 12191989"/>
              <a:gd name="connsiteY14607" fmla="*/ 2911921 h 3311526"/>
              <a:gd name="connsiteX14608" fmla="*/ 1833910 w 12191989"/>
              <a:gd name="connsiteY14608" fmla="*/ 2915890 h 3311526"/>
              <a:gd name="connsiteX14609" fmla="*/ 1829941 w 12191989"/>
              <a:gd name="connsiteY14609" fmla="*/ 2921048 h 3311526"/>
              <a:gd name="connsiteX14610" fmla="*/ 1827957 w 12191989"/>
              <a:gd name="connsiteY14610" fmla="*/ 2917874 h 3311526"/>
              <a:gd name="connsiteX14611" fmla="*/ 1826766 w 12191989"/>
              <a:gd name="connsiteY14611" fmla="*/ 2915493 h 3311526"/>
              <a:gd name="connsiteX14612" fmla="*/ 1825179 w 12191989"/>
              <a:gd name="connsiteY14612" fmla="*/ 2909937 h 3311526"/>
              <a:gd name="connsiteX14613" fmla="*/ 1824385 w 12191989"/>
              <a:gd name="connsiteY14613" fmla="*/ 2904778 h 3311526"/>
              <a:gd name="connsiteX14614" fmla="*/ 1823591 w 12191989"/>
              <a:gd name="connsiteY14614" fmla="*/ 2899620 h 3311526"/>
              <a:gd name="connsiteX14615" fmla="*/ 1823194 w 12191989"/>
              <a:gd name="connsiteY14615" fmla="*/ 2894461 h 3311526"/>
              <a:gd name="connsiteX14616" fmla="*/ 1822401 w 12191989"/>
              <a:gd name="connsiteY14616" fmla="*/ 2888905 h 3311526"/>
              <a:gd name="connsiteX14617" fmla="*/ 1821210 w 12191989"/>
              <a:gd name="connsiteY14617" fmla="*/ 2886524 h 3311526"/>
              <a:gd name="connsiteX14618" fmla="*/ 1819623 w 12191989"/>
              <a:gd name="connsiteY14618" fmla="*/ 2883747 h 3311526"/>
              <a:gd name="connsiteX14619" fmla="*/ 1818035 w 12191989"/>
              <a:gd name="connsiteY14619" fmla="*/ 2881366 h 3311526"/>
              <a:gd name="connsiteX14620" fmla="*/ 1815654 w 12191989"/>
              <a:gd name="connsiteY14620" fmla="*/ 2878191 h 3311526"/>
              <a:gd name="connsiteX14621" fmla="*/ 1812082 w 12191989"/>
              <a:gd name="connsiteY14621" fmla="*/ 2880572 h 3311526"/>
              <a:gd name="connsiteX14622" fmla="*/ 1808908 w 12191989"/>
              <a:gd name="connsiteY14622" fmla="*/ 2881762 h 3311526"/>
              <a:gd name="connsiteX14623" fmla="*/ 1805336 w 12191989"/>
              <a:gd name="connsiteY14623" fmla="*/ 2882953 h 3311526"/>
              <a:gd name="connsiteX14624" fmla="*/ 1802558 w 12191989"/>
              <a:gd name="connsiteY14624" fmla="*/ 2883350 h 3311526"/>
              <a:gd name="connsiteX14625" fmla="*/ 1796208 w 12191989"/>
              <a:gd name="connsiteY14625" fmla="*/ 2883747 h 3311526"/>
              <a:gd name="connsiteX14626" fmla="*/ 1790652 w 12191989"/>
              <a:gd name="connsiteY14626" fmla="*/ 2884540 h 3311526"/>
              <a:gd name="connsiteX14627" fmla="*/ 1787874 w 12191989"/>
              <a:gd name="connsiteY14627" fmla="*/ 2885334 h 3311526"/>
              <a:gd name="connsiteX14628" fmla="*/ 1785096 w 12191989"/>
              <a:gd name="connsiteY14628" fmla="*/ 2886921 h 3311526"/>
              <a:gd name="connsiteX14629" fmla="*/ 1782715 w 12191989"/>
              <a:gd name="connsiteY14629" fmla="*/ 2888905 h 3311526"/>
              <a:gd name="connsiteX14630" fmla="*/ 1780730 w 12191989"/>
              <a:gd name="connsiteY14630" fmla="*/ 2892080 h 3311526"/>
              <a:gd name="connsiteX14631" fmla="*/ 1777952 w 12191989"/>
              <a:gd name="connsiteY14631" fmla="*/ 2896048 h 3311526"/>
              <a:gd name="connsiteX14632" fmla="*/ 1775571 w 12191989"/>
              <a:gd name="connsiteY14632" fmla="*/ 2901207 h 3311526"/>
              <a:gd name="connsiteX14633" fmla="*/ 1773587 w 12191989"/>
              <a:gd name="connsiteY14633" fmla="*/ 2907953 h 3311526"/>
              <a:gd name="connsiteX14634" fmla="*/ 1770809 w 12191989"/>
              <a:gd name="connsiteY14634" fmla="*/ 2915890 h 3311526"/>
              <a:gd name="connsiteX14635" fmla="*/ 1765253 w 12191989"/>
              <a:gd name="connsiteY14635" fmla="*/ 2907953 h 3311526"/>
              <a:gd name="connsiteX14636" fmla="*/ 1762872 w 12191989"/>
              <a:gd name="connsiteY14636" fmla="*/ 2904382 h 3311526"/>
              <a:gd name="connsiteX14637" fmla="*/ 1759697 w 12191989"/>
              <a:gd name="connsiteY14637" fmla="*/ 2901207 h 3311526"/>
              <a:gd name="connsiteX14638" fmla="*/ 1757316 w 12191989"/>
              <a:gd name="connsiteY14638" fmla="*/ 2898826 h 3311526"/>
              <a:gd name="connsiteX14639" fmla="*/ 1754141 w 12191989"/>
              <a:gd name="connsiteY14639" fmla="*/ 2896445 h 3311526"/>
              <a:gd name="connsiteX14640" fmla="*/ 1751760 w 12191989"/>
              <a:gd name="connsiteY14640" fmla="*/ 2894461 h 3311526"/>
              <a:gd name="connsiteX14641" fmla="*/ 1748585 w 12191989"/>
              <a:gd name="connsiteY14641" fmla="*/ 2893667 h 3311526"/>
              <a:gd name="connsiteX14642" fmla="*/ 1743028 w 12191989"/>
              <a:gd name="connsiteY14642" fmla="*/ 2891683 h 3311526"/>
              <a:gd name="connsiteX14643" fmla="*/ 1737472 w 12191989"/>
              <a:gd name="connsiteY14643" fmla="*/ 2890889 h 3311526"/>
              <a:gd name="connsiteX14644" fmla="*/ 1731916 w 12191989"/>
              <a:gd name="connsiteY14644" fmla="*/ 2890889 h 3311526"/>
              <a:gd name="connsiteX14645" fmla="*/ 1725964 w 12191989"/>
              <a:gd name="connsiteY14645" fmla="*/ 2892080 h 3311526"/>
              <a:gd name="connsiteX14646" fmla="*/ 1720407 w 12191989"/>
              <a:gd name="connsiteY14646" fmla="*/ 2892874 h 3311526"/>
              <a:gd name="connsiteX14647" fmla="*/ 1714851 w 12191989"/>
              <a:gd name="connsiteY14647" fmla="*/ 2895255 h 3311526"/>
              <a:gd name="connsiteX14648" fmla="*/ 1702945 w 12191989"/>
              <a:gd name="connsiteY14648" fmla="*/ 2898826 h 3311526"/>
              <a:gd name="connsiteX14649" fmla="*/ 1697389 w 12191989"/>
              <a:gd name="connsiteY14649" fmla="*/ 2900017 h 3311526"/>
              <a:gd name="connsiteX14650" fmla="*/ 1691437 w 12191989"/>
              <a:gd name="connsiteY14650" fmla="*/ 2901207 h 3311526"/>
              <a:gd name="connsiteX14651" fmla="*/ 1685880 w 12191989"/>
              <a:gd name="connsiteY14651" fmla="*/ 2901604 h 3311526"/>
              <a:gd name="connsiteX14652" fmla="*/ 1680324 w 12191989"/>
              <a:gd name="connsiteY14652" fmla="*/ 2901207 h 3311526"/>
              <a:gd name="connsiteX14653" fmla="*/ 1678737 w 12191989"/>
              <a:gd name="connsiteY14653" fmla="*/ 2904382 h 3311526"/>
              <a:gd name="connsiteX14654" fmla="*/ 1677546 w 12191989"/>
              <a:gd name="connsiteY14654" fmla="*/ 2907159 h 3311526"/>
              <a:gd name="connsiteX14655" fmla="*/ 1677943 w 12191989"/>
              <a:gd name="connsiteY14655" fmla="*/ 2910334 h 3311526"/>
              <a:gd name="connsiteX14656" fmla="*/ 1678737 w 12191989"/>
              <a:gd name="connsiteY14656" fmla="*/ 2913509 h 3311526"/>
              <a:gd name="connsiteX14657" fmla="*/ 1679531 w 12191989"/>
              <a:gd name="connsiteY14657" fmla="*/ 2916286 h 3311526"/>
              <a:gd name="connsiteX14658" fmla="*/ 1681515 w 12191989"/>
              <a:gd name="connsiteY14658" fmla="*/ 2919461 h 3311526"/>
              <a:gd name="connsiteX14659" fmla="*/ 1684690 w 12191989"/>
              <a:gd name="connsiteY14659" fmla="*/ 2926207 h 3311526"/>
              <a:gd name="connsiteX14660" fmla="*/ 1688262 w 12191989"/>
              <a:gd name="connsiteY14660" fmla="*/ 2932159 h 3311526"/>
              <a:gd name="connsiteX14661" fmla="*/ 1689452 w 12191989"/>
              <a:gd name="connsiteY14661" fmla="*/ 2935334 h 3311526"/>
              <a:gd name="connsiteX14662" fmla="*/ 1689452 w 12191989"/>
              <a:gd name="connsiteY14662" fmla="*/ 2938112 h 3311526"/>
              <a:gd name="connsiteX14663" fmla="*/ 1689452 w 12191989"/>
              <a:gd name="connsiteY14663" fmla="*/ 2941287 h 3311526"/>
              <a:gd name="connsiteX14664" fmla="*/ 1688262 w 12191989"/>
              <a:gd name="connsiteY14664" fmla="*/ 2944461 h 3311526"/>
              <a:gd name="connsiteX14665" fmla="*/ 1686277 w 12191989"/>
              <a:gd name="connsiteY14665" fmla="*/ 2946842 h 3311526"/>
              <a:gd name="connsiteX14666" fmla="*/ 1682705 w 12191989"/>
              <a:gd name="connsiteY14666" fmla="*/ 2949223 h 3311526"/>
              <a:gd name="connsiteX14667" fmla="*/ 1679134 w 12191989"/>
              <a:gd name="connsiteY14667" fmla="*/ 2946445 h 3311526"/>
              <a:gd name="connsiteX14668" fmla="*/ 1676753 w 12191989"/>
              <a:gd name="connsiteY14668" fmla="*/ 2942080 h 3311526"/>
              <a:gd name="connsiteX14669" fmla="*/ 1674768 w 12191989"/>
              <a:gd name="connsiteY14669" fmla="*/ 2937715 h 3311526"/>
              <a:gd name="connsiteX14670" fmla="*/ 1673578 w 12191989"/>
              <a:gd name="connsiteY14670" fmla="*/ 2932953 h 3311526"/>
              <a:gd name="connsiteX14671" fmla="*/ 1673181 w 12191989"/>
              <a:gd name="connsiteY14671" fmla="*/ 2928191 h 3311526"/>
              <a:gd name="connsiteX14672" fmla="*/ 1672387 w 12191989"/>
              <a:gd name="connsiteY14672" fmla="*/ 2923032 h 3311526"/>
              <a:gd name="connsiteX14673" fmla="*/ 1672387 w 12191989"/>
              <a:gd name="connsiteY14673" fmla="*/ 2912715 h 3311526"/>
              <a:gd name="connsiteX14674" fmla="*/ 1672387 w 12191989"/>
              <a:gd name="connsiteY14674" fmla="*/ 2903588 h 3311526"/>
              <a:gd name="connsiteX14675" fmla="*/ 1671990 w 12191989"/>
              <a:gd name="connsiteY14675" fmla="*/ 2900017 h 3311526"/>
              <a:gd name="connsiteX14676" fmla="*/ 1671593 w 12191989"/>
              <a:gd name="connsiteY14676" fmla="*/ 2897239 h 3311526"/>
              <a:gd name="connsiteX14677" fmla="*/ 1670006 w 12191989"/>
              <a:gd name="connsiteY14677" fmla="*/ 2894461 h 3311526"/>
              <a:gd name="connsiteX14678" fmla="*/ 1668419 w 12191989"/>
              <a:gd name="connsiteY14678" fmla="*/ 2892874 h 3311526"/>
              <a:gd name="connsiteX14679" fmla="*/ 1666831 w 12191989"/>
              <a:gd name="connsiteY14679" fmla="*/ 2892477 h 3311526"/>
              <a:gd name="connsiteX14680" fmla="*/ 1665641 w 12191989"/>
              <a:gd name="connsiteY14680" fmla="*/ 2892477 h 3311526"/>
              <a:gd name="connsiteX14681" fmla="*/ 1662069 w 12191989"/>
              <a:gd name="connsiteY14681" fmla="*/ 2892874 h 3311526"/>
              <a:gd name="connsiteX14682" fmla="*/ 1662069 w 12191989"/>
              <a:gd name="connsiteY14682" fmla="*/ 2901604 h 3311526"/>
              <a:gd name="connsiteX14683" fmla="*/ 1660481 w 12191989"/>
              <a:gd name="connsiteY14683" fmla="*/ 2911921 h 3311526"/>
              <a:gd name="connsiteX14684" fmla="*/ 1658497 w 12191989"/>
              <a:gd name="connsiteY14684" fmla="*/ 2921842 h 3311526"/>
              <a:gd name="connsiteX14685" fmla="*/ 1656909 w 12191989"/>
              <a:gd name="connsiteY14685" fmla="*/ 2926604 h 3311526"/>
              <a:gd name="connsiteX14686" fmla="*/ 1654925 w 12191989"/>
              <a:gd name="connsiteY14686" fmla="*/ 2930572 h 3311526"/>
              <a:gd name="connsiteX14687" fmla="*/ 1653338 w 12191989"/>
              <a:gd name="connsiteY14687" fmla="*/ 2933747 h 3311526"/>
              <a:gd name="connsiteX14688" fmla="*/ 1651353 w 12191989"/>
              <a:gd name="connsiteY14688" fmla="*/ 2936128 h 3311526"/>
              <a:gd name="connsiteX14689" fmla="*/ 1648575 w 12191989"/>
              <a:gd name="connsiteY14689" fmla="*/ 2937715 h 3311526"/>
              <a:gd name="connsiteX14690" fmla="*/ 1647782 w 12191989"/>
              <a:gd name="connsiteY14690" fmla="*/ 2938112 h 3311526"/>
              <a:gd name="connsiteX14691" fmla="*/ 1646194 w 12191989"/>
              <a:gd name="connsiteY14691" fmla="*/ 2938112 h 3311526"/>
              <a:gd name="connsiteX14692" fmla="*/ 1645004 w 12191989"/>
              <a:gd name="connsiteY14692" fmla="*/ 2937715 h 3311526"/>
              <a:gd name="connsiteX14693" fmla="*/ 1643813 w 12191989"/>
              <a:gd name="connsiteY14693" fmla="*/ 2937318 h 3311526"/>
              <a:gd name="connsiteX14694" fmla="*/ 1641035 w 12191989"/>
              <a:gd name="connsiteY14694" fmla="*/ 2934540 h 3311526"/>
              <a:gd name="connsiteX14695" fmla="*/ 1638654 w 12191989"/>
              <a:gd name="connsiteY14695" fmla="*/ 2930969 h 3311526"/>
              <a:gd name="connsiteX14696" fmla="*/ 1635479 w 12191989"/>
              <a:gd name="connsiteY14696" fmla="*/ 2925017 h 3311526"/>
              <a:gd name="connsiteX14697" fmla="*/ 1638257 w 12191989"/>
              <a:gd name="connsiteY14697" fmla="*/ 2921048 h 3311526"/>
              <a:gd name="connsiteX14698" fmla="*/ 1640242 w 12191989"/>
              <a:gd name="connsiteY14698" fmla="*/ 2917080 h 3311526"/>
              <a:gd name="connsiteX14699" fmla="*/ 1644607 w 12191989"/>
              <a:gd name="connsiteY14699" fmla="*/ 2908747 h 3311526"/>
              <a:gd name="connsiteX14700" fmla="*/ 1646591 w 12191989"/>
              <a:gd name="connsiteY14700" fmla="*/ 2904778 h 3311526"/>
              <a:gd name="connsiteX14701" fmla="*/ 1647782 w 12191989"/>
              <a:gd name="connsiteY14701" fmla="*/ 2900810 h 3311526"/>
              <a:gd name="connsiteX14702" fmla="*/ 1648179 w 12191989"/>
              <a:gd name="connsiteY14702" fmla="*/ 2896048 h 3311526"/>
              <a:gd name="connsiteX14703" fmla="*/ 1647385 w 12191989"/>
              <a:gd name="connsiteY14703" fmla="*/ 2892080 h 3311526"/>
              <a:gd name="connsiteX14704" fmla="*/ 1639448 w 12191989"/>
              <a:gd name="connsiteY14704" fmla="*/ 2888112 h 3311526"/>
              <a:gd name="connsiteX14705" fmla="*/ 1631510 w 12191989"/>
              <a:gd name="connsiteY14705" fmla="*/ 2884937 h 3311526"/>
              <a:gd name="connsiteX14706" fmla="*/ 1623970 w 12191989"/>
              <a:gd name="connsiteY14706" fmla="*/ 2881762 h 3311526"/>
              <a:gd name="connsiteX14707" fmla="*/ 1615636 w 12191989"/>
              <a:gd name="connsiteY14707" fmla="*/ 2879382 h 3311526"/>
              <a:gd name="connsiteX14708" fmla="*/ 1607699 w 12191989"/>
              <a:gd name="connsiteY14708" fmla="*/ 2877001 h 3311526"/>
              <a:gd name="connsiteX14709" fmla="*/ 1600158 w 12191989"/>
              <a:gd name="connsiteY14709" fmla="*/ 2874620 h 3311526"/>
              <a:gd name="connsiteX14710" fmla="*/ 1584284 w 12191989"/>
              <a:gd name="connsiteY14710" fmla="*/ 2871842 h 3311526"/>
              <a:gd name="connsiteX14711" fmla="*/ 1568013 w 12191989"/>
              <a:gd name="connsiteY14711" fmla="*/ 2870254 h 3311526"/>
              <a:gd name="connsiteX14712" fmla="*/ 1552138 w 12191989"/>
              <a:gd name="connsiteY14712" fmla="*/ 2869064 h 3311526"/>
              <a:gd name="connsiteX14713" fmla="*/ 1536661 w 12191989"/>
              <a:gd name="connsiteY14713" fmla="*/ 2869064 h 3311526"/>
              <a:gd name="connsiteX14714" fmla="*/ 1520389 w 12191989"/>
              <a:gd name="connsiteY14714" fmla="*/ 2870254 h 3311526"/>
              <a:gd name="connsiteX14715" fmla="*/ 1520786 w 12191989"/>
              <a:gd name="connsiteY14715" fmla="*/ 2866683 h 3311526"/>
              <a:gd name="connsiteX14716" fmla="*/ 1519992 w 12191989"/>
              <a:gd name="connsiteY14716" fmla="*/ 2860731 h 3311526"/>
              <a:gd name="connsiteX14717" fmla="*/ 1507690 w 12191989"/>
              <a:gd name="connsiteY14717" fmla="*/ 2854381 h 3311526"/>
              <a:gd name="connsiteX14718" fmla="*/ 1493006 w 12191989"/>
              <a:gd name="connsiteY14718" fmla="*/ 2847239 h 3311526"/>
              <a:gd name="connsiteX14719" fmla="*/ 1485465 w 12191989"/>
              <a:gd name="connsiteY14719" fmla="*/ 2844461 h 3311526"/>
              <a:gd name="connsiteX14720" fmla="*/ 1477131 w 12191989"/>
              <a:gd name="connsiteY14720" fmla="*/ 2841286 h 3311526"/>
              <a:gd name="connsiteX14721" fmla="*/ 1469591 w 12191989"/>
              <a:gd name="connsiteY14721" fmla="*/ 2838905 h 3311526"/>
              <a:gd name="connsiteX14722" fmla="*/ 1462050 w 12191989"/>
              <a:gd name="connsiteY14722" fmla="*/ 2836921 h 3311526"/>
              <a:gd name="connsiteX14723" fmla="*/ 1454510 w 12191989"/>
              <a:gd name="connsiteY14723" fmla="*/ 2835731 h 3311526"/>
              <a:gd name="connsiteX14724" fmla="*/ 1447367 w 12191989"/>
              <a:gd name="connsiteY14724" fmla="*/ 2835334 h 3311526"/>
              <a:gd name="connsiteX14725" fmla="*/ 1441414 w 12191989"/>
              <a:gd name="connsiteY14725" fmla="*/ 2835731 h 3311526"/>
              <a:gd name="connsiteX14726" fmla="*/ 1438239 w 12191989"/>
              <a:gd name="connsiteY14726" fmla="*/ 2836921 h 3311526"/>
              <a:gd name="connsiteX14727" fmla="*/ 1435064 w 12191989"/>
              <a:gd name="connsiteY14727" fmla="*/ 2837715 h 3311526"/>
              <a:gd name="connsiteX14728" fmla="*/ 1432683 w 12191989"/>
              <a:gd name="connsiteY14728" fmla="*/ 2839302 h 3311526"/>
              <a:gd name="connsiteX14729" fmla="*/ 1429905 w 12191989"/>
              <a:gd name="connsiteY14729" fmla="*/ 2840889 h 3311526"/>
              <a:gd name="connsiteX14730" fmla="*/ 1427921 w 12191989"/>
              <a:gd name="connsiteY14730" fmla="*/ 2842873 h 3311526"/>
              <a:gd name="connsiteX14731" fmla="*/ 1425936 w 12191989"/>
              <a:gd name="connsiteY14731" fmla="*/ 2845254 h 3311526"/>
              <a:gd name="connsiteX14732" fmla="*/ 1424349 w 12191989"/>
              <a:gd name="connsiteY14732" fmla="*/ 2848429 h 3311526"/>
              <a:gd name="connsiteX14733" fmla="*/ 1422761 w 12191989"/>
              <a:gd name="connsiteY14733" fmla="*/ 2851604 h 3311526"/>
              <a:gd name="connsiteX14734" fmla="*/ 1421968 w 12191989"/>
              <a:gd name="connsiteY14734" fmla="*/ 2855175 h 3311526"/>
              <a:gd name="connsiteX14735" fmla="*/ 1420777 w 12191989"/>
              <a:gd name="connsiteY14735" fmla="*/ 2859540 h 3311526"/>
              <a:gd name="connsiteX14736" fmla="*/ 1418793 w 12191989"/>
              <a:gd name="connsiteY14736" fmla="*/ 2854381 h 3311526"/>
              <a:gd name="connsiteX14737" fmla="*/ 1416809 w 12191989"/>
              <a:gd name="connsiteY14737" fmla="*/ 2851604 h 3311526"/>
              <a:gd name="connsiteX14738" fmla="*/ 1415221 w 12191989"/>
              <a:gd name="connsiteY14738" fmla="*/ 2850810 h 3311526"/>
              <a:gd name="connsiteX14739" fmla="*/ 1414427 w 12191989"/>
              <a:gd name="connsiteY14739" fmla="*/ 2850413 h 3311526"/>
              <a:gd name="connsiteX14740" fmla="*/ 1412443 w 12191989"/>
              <a:gd name="connsiteY14740" fmla="*/ 2850413 h 3311526"/>
              <a:gd name="connsiteX14741" fmla="*/ 1407681 w 12191989"/>
              <a:gd name="connsiteY14741" fmla="*/ 2851604 h 3311526"/>
              <a:gd name="connsiteX14742" fmla="*/ 1405299 w 12191989"/>
              <a:gd name="connsiteY14742" fmla="*/ 2851604 h 3311526"/>
              <a:gd name="connsiteX14743" fmla="*/ 1403315 w 12191989"/>
              <a:gd name="connsiteY14743" fmla="*/ 2850810 h 3311526"/>
              <a:gd name="connsiteX14744" fmla="*/ 1407284 w 12191989"/>
              <a:gd name="connsiteY14744" fmla="*/ 2842873 h 3311526"/>
              <a:gd name="connsiteX14745" fmla="*/ 1409268 w 12191989"/>
              <a:gd name="connsiteY14745" fmla="*/ 2838905 h 3311526"/>
              <a:gd name="connsiteX14746" fmla="*/ 1410856 w 12191989"/>
              <a:gd name="connsiteY14746" fmla="*/ 2834937 h 3311526"/>
              <a:gd name="connsiteX14747" fmla="*/ 1411252 w 12191989"/>
              <a:gd name="connsiteY14747" fmla="*/ 2830175 h 3311526"/>
              <a:gd name="connsiteX14748" fmla="*/ 1411252 w 12191989"/>
              <a:gd name="connsiteY14748" fmla="*/ 2826207 h 3311526"/>
              <a:gd name="connsiteX14749" fmla="*/ 1410856 w 12191989"/>
              <a:gd name="connsiteY14749" fmla="*/ 2823429 h 3311526"/>
              <a:gd name="connsiteX14750" fmla="*/ 1409665 w 12191989"/>
              <a:gd name="connsiteY14750" fmla="*/ 2821445 h 3311526"/>
              <a:gd name="connsiteX14751" fmla="*/ 1408871 w 12191989"/>
              <a:gd name="connsiteY14751" fmla="*/ 2819461 h 3311526"/>
              <a:gd name="connsiteX14752" fmla="*/ 1407284 w 12191989"/>
              <a:gd name="connsiteY14752" fmla="*/ 2817080 h 3311526"/>
              <a:gd name="connsiteX14753" fmla="*/ 1405299 w 12191989"/>
              <a:gd name="connsiteY14753" fmla="*/ 2822635 h 3311526"/>
              <a:gd name="connsiteX14754" fmla="*/ 1403315 w 12191989"/>
              <a:gd name="connsiteY14754" fmla="*/ 2826604 h 3311526"/>
              <a:gd name="connsiteX14755" fmla="*/ 1401728 w 12191989"/>
              <a:gd name="connsiteY14755" fmla="*/ 2828984 h 3311526"/>
              <a:gd name="connsiteX14756" fmla="*/ 1399743 w 12191989"/>
              <a:gd name="connsiteY14756" fmla="*/ 2830572 h 3311526"/>
              <a:gd name="connsiteX14757" fmla="*/ 1397759 w 12191989"/>
              <a:gd name="connsiteY14757" fmla="*/ 2831365 h 3311526"/>
              <a:gd name="connsiteX14758" fmla="*/ 1396172 w 12191989"/>
              <a:gd name="connsiteY14758" fmla="*/ 2831365 h 3311526"/>
              <a:gd name="connsiteX14759" fmla="*/ 1392600 w 12191989"/>
              <a:gd name="connsiteY14759" fmla="*/ 2829778 h 3311526"/>
              <a:gd name="connsiteX14760" fmla="*/ 1389028 w 12191989"/>
              <a:gd name="connsiteY14760" fmla="*/ 2828191 h 3311526"/>
              <a:gd name="connsiteX14761" fmla="*/ 1387044 w 12191989"/>
              <a:gd name="connsiteY14761" fmla="*/ 2827794 h 3311526"/>
              <a:gd name="connsiteX14762" fmla="*/ 1385060 w 12191989"/>
              <a:gd name="connsiteY14762" fmla="*/ 2828191 h 3311526"/>
              <a:gd name="connsiteX14763" fmla="*/ 1383472 w 12191989"/>
              <a:gd name="connsiteY14763" fmla="*/ 2829778 h 3311526"/>
              <a:gd name="connsiteX14764" fmla="*/ 1381488 w 12191989"/>
              <a:gd name="connsiteY14764" fmla="*/ 2832159 h 3311526"/>
              <a:gd name="connsiteX14765" fmla="*/ 1379503 w 12191989"/>
              <a:gd name="connsiteY14765" fmla="*/ 2836127 h 3311526"/>
              <a:gd name="connsiteX14766" fmla="*/ 1377122 w 12191989"/>
              <a:gd name="connsiteY14766" fmla="*/ 2842477 h 3311526"/>
              <a:gd name="connsiteX14767" fmla="*/ 1380297 w 12191989"/>
              <a:gd name="connsiteY14767" fmla="*/ 2844461 h 3311526"/>
              <a:gd name="connsiteX14768" fmla="*/ 1383075 w 12191989"/>
              <a:gd name="connsiteY14768" fmla="*/ 2846445 h 3311526"/>
              <a:gd name="connsiteX14769" fmla="*/ 1388631 w 12191989"/>
              <a:gd name="connsiteY14769" fmla="*/ 2850016 h 3311526"/>
              <a:gd name="connsiteX14770" fmla="*/ 1393394 w 12191989"/>
              <a:gd name="connsiteY14770" fmla="*/ 2853191 h 3311526"/>
              <a:gd name="connsiteX14771" fmla="*/ 1396569 w 12191989"/>
              <a:gd name="connsiteY14771" fmla="*/ 2855175 h 3311526"/>
              <a:gd name="connsiteX14772" fmla="*/ 1398950 w 12191989"/>
              <a:gd name="connsiteY14772" fmla="*/ 2857556 h 3311526"/>
              <a:gd name="connsiteX14773" fmla="*/ 1396965 w 12191989"/>
              <a:gd name="connsiteY14773" fmla="*/ 2860731 h 3311526"/>
              <a:gd name="connsiteX14774" fmla="*/ 1394981 w 12191989"/>
              <a:gd name="connsiteY14774" fmla="*/ 2862715 h 3311526"/>
              <a:gd name="connsiteX14775" fmla="*/ 1392997 w 12191989"/>
              <a:gd name="connsiteY14775" fmla="*/ 2864699 h 3311526"/>
              <a:gd name="connsiteX14776" fmla="*/ 1391409 w 12191989"/>
              <a:gd name="connsiteY14776" fmla="*/ 2865493 h 3311526"/>
              <a:gd name="connsiteX14777" fmla="*/ 1389425 w 12191989"/>
              <a:gd name="connsiteY14777" fmla="*/ 2865493 h 3311526"/>
              <a:gd name="connsiteX14778" fmla="*/ 1387838 w 12191989"/>
              <a:gd name="connsiteY14778" fmla="*/ 2865493 h 3311526"/>
              <a:gd name="connsiteX14779" fmla="*/ 1386250 w 12191989"/>
              <a:gd name="connsiteY14779" fmla="*/ 2865096 h 3311526"/>
              <a:gd name="connsiteX14780" fmla="*/ 1385060 w 12191989"/>
              <a:gd name="connsiteY14780" fmla="*/ 2864302 h 3311526"/>
              <a:gd name="connsiteX14781" fmla="*/ 1382281 w 12191989"/>
              <a:gd name="connsiteY14781" fmla="*/ 2860731 h 3311526"/>
              <a:gd name="connsiteX14782" fmla="*/ 1379900 w 12191989"/>
              <a:gd name="connsiteY14782" fmla="*/ 2855969 h 3311526"/>
              <a:gd name="connsiteX14783" fmla="*/ 1375932 w 12191989"/>
              <a:gd name="connsiteY14783" fmla="*/ 2845254 h 3311526"/>
              <a:gd name="connsiteX14784" fmla="*/ 1371169 w 12191989"/>
              <a:gd name="connsiteY14784" fmla="*/ 2834143 h 3311526"/>
              <a:gd name="connsiteX14785" fmla="*/ 1368788 w 12191989"/>
              <a:gd name="connsiteY14785" fmla="*/ 2830175 h 3311526"/>
              <a:gd name="connsiteX14786" fmla="*/ 1366010 w 12191989"/>
              <a:gd name="connsiteY14786" fmla="*/ 2826604 h 3311526"/>
              <a:gd name="connsiteX14787" fmla="*/ 1364423 w 12191989"/>
              <a:gd name="connsiteY14787" fmla="*/ 2825413 h 3311526"/>
              <a:gd name="connsiteX14788" fmla="*/ 1363232 w 12191989"/>
              <a:gd name="connsiteY14788" fmla="*/ 2825016 h 3311526"/>
              <a:gd name="connsiteX14789" fmla="*/ 1361645 w 12191989"/>
              <a:gd name="connsiteY14789" fmla="*/ 2824619 h 3311526"/>
              <a:gd name="connsiteX14790" fmla="*/ 1360057 w 12191989"/>
              <a:gd name="connsiteY14790" fmla="*/ 2825016 h 3311526"/>
              <a:gd name="connsiteX14791" fmla="*/ 1358073 w 12191989"/>
              <a:gd name="connsiteY14791" fmla="*/ 2826207 h 3311526"/>
              <a:gd name="connsiteX14792" fmla="*/ 1356485 w 12191989"/>
              <a:gd name="connsiteY14792" fmla="*/ 2827794 h 3311526"/>
              <a:gd name="connsiteX14793" fmla="*/ 1354501 w 12191989"/>
              <a:gd name="connsiteY14793" fmla="*/ 2830175 h 3311526"/>
              <a:gd name="connsiteX14794" fmla="*/ 1352120 w 12191989"/>
              <a:gd name="connsiteY14794" fmla="*/ 2833350 h 3311526"/>
              <a:gd name="connsiteX14795" fmla="*/ 1349739 w 12191989"/>
              <a:gd name="connsiteY14795" fmla="*/ 2827794 h 3311526"/>
              <a:gd name="connsiteX14796" fmla="*/ 1347755 w 12191989"/>
              <a:gd name="connsiteY14796" fmla="*/ 2823429 h 3311526"/>
              <a:gd name="connsiteX14797" fmla="*/ 1345770 w 12191989"/>
              <a:gd name="connsiteY14797" fmla="*/ 2820651 h 3311526"/>
              <a:gd name="connsiteX14798" fmla="*/ 1343786 w 12191989"/>
              <a:gd name="connsiteY14798" fmla="*/ 2818667 h 3311526"/>
              <a:gd name="connsiteX14799" fmla="*/ 1341802 w 12191989"/>
              <a:gd name="connsiteY14799" fmla="*/ 2817476 h 3311526"/>
              <a:gd name="connsiteX14800" fmla="*/ 1339817 w 12191989"/>
              <a:gd name="connsiteY14800" fmla="*/ 2817080 h 3311526"/>
              <a:gd name="connsiteX14801" fmla="*/ 1337833 w 12191989"/>
              <a:gd name="connsiteY14801" fmla="*/ 2817080 h 3311526"/>
              <a:gd name="connsiteX14802" fmla="*/ 1335849 w 12191989"/>
              <a:gd name="connsiteY14802" fmla="*/ 2817080 h 3311526"/>
              <a:gd name="connsiteX14803" fmla="*/ 1331483 w 12191989"/>
              <a:gd name="connsiteY14803" fmla="*/ 2817476 h 3311526"/>
              <a:gd name="connsiteX14804" fmla="*/ 1329499 w 12191989"/>
              <a:gd name="connsiteY14804" fmla="*/ 2817873 h 3311526"/>
              <a:gd name="connsiteX14805" fmla="*/ 1327515 w 12191989"/>
              <a:gd name="connsiteY14805" fmla="*/ 2817476 h 3311526"/>
              <a:gd name="connsiteX14806" fmla="*/ 1325530 w 12191989"/>
              <a:gd name="connsiteY14806" fmla="*/ 2817080 h 3311526"/>
              <a:gd name="connsiteX14807" fmla="*/ 1323546 w 12191989"/>
              <a:gd name="connsiteY14807" fmla="*/ 2815492 h 3311526"/>
              <a:gd name="connsiteX14808" fmla="*/ 1321562 w 12191989"/>
              <a:gd name="connsiteY14808" fmla="*/ 2813508 h 3311526"/>
              <a:gd name="connsiteX14809" fmla="*/ 1319577 w 12191989"/>
              <a:gd name="connsiteY14809" fmla="*/ 2809937 h 3311526"/>
              <a:gd name="connsiteX14810" fmla="*/ 1320371 w 12191989"/>
              <a:gd name="connsiteY14810" fmla="*/ 2805969 h 3311526"/>
              <a:gd name="connsiteX14811" fmla="*/ 1321562 w 12191989"/>
              <a:gd name="connsiteY14811" fmla="*/ 2802397 h 3311526"/>
              <a:gd name="connsiteX14812" fmla="*/ 1323149 w 12191989"/>
              <a:gd name="connsiteY14812" fmla="*/ 2800413 h 3311526"/>
              <a:gd name="connsiteX14813" fmla="*/ 1324340 w 12191989"/>
              <a:gd name="connsiteY14813" fmla="*/ 2798032 h 3311526"/>
              <a:gd name="connsiteX14814" fmla="*/ 1326721 w 12191989"/>
              <a:gd name="connsiteY14814" fmla="*/ 2796841 h 3311526"/>
              <a:gd name="connsiteX14815" fmla="*/ 1327912 w 12191989"/>
              <a:gd name="connsiteY14815" fmla="*/ 2796048 h 3311526"/>
              <a:gd name="connsiteX14816" fmla="*/ 1331483 w 12191989"/>
              <a:gd name="connsiteY14816" fmla="*/ 2795254 h 3311526"/>
              <a:gd name="connsiteX14817" fmla="*/ 1334658 w 12191989"/>
              <a:gd name="connsiteY14817" fmla="*/ 2794064 h 3311526"/>
              <a:gd name="connsiteX14818" fmla="*/ 1335849 w 12191989"/>
              <a:gd name="connsiteY14818" fmla="*/ 2793667 h 3311526"/>
              <a:gd name="connsiteX14819" fmla="*/ 1336246 w 12191989"/>
              <a:gd name="connsiteY14819" fmla="*/ 2792476 h 3311526"/>
              <a:gd name="connsiteX14820" fmla="*/ 1336642 w 12191989"/>
              <a:gd name="connsiteY14820" fmla="*/ 2791286 h 3311526"/>
              <a:gd name="connsiteX14821" fmla="*/ 1336642 w 12191989"/>
              <a:gd name="connsiteY14821" fmla="*/ 2789699 h 3311526"/>
              <a:gd name="connsiteX14822" fmla="*/ 1335849 w 12191989"/>
              <a:gd name="connsiteY14822" fmla="*/ 2786921 h 3311526"/>
              <a:gd name="connsiteX14823" fmla="*/ 1334658 w 12191989"/>
              <a:gd name="connsiteY14823" fmla="*/ 2783349 h 3311526"/>
              <a:gd name="connsiteX14824" fmla="*/ 1323149 w 12191989"/>
              <a:gd name="connsiteY14824" fmla="*/ 2778984 h 3311526"/>
              <a:gd name="connsiteX14825" fmla="*/ 1310846 w 12191989"/>
              <a:gd name="connsiteY14825" fmla="*/ 2775016 h 3311526"/>
              <a:gd name="connsiteX14826" fmla="*/ 1305290 w 12191989"/>
              <a:gd name="connsiteY14826" fmla="*/ 2773826 h 3311526"/>
              <a:gd name="connsiteX14827" fmla="*/ 1299337 w 12191989"/>
              <a:gd name="connsiteY14827" fmla="*/ 2773032 h 3311526"/>
              <a:gd name="connsiteX14828" fmla="*/ 1292988 w 12191989"/>
              <a:gd name="connsiteY14828" fmla="*/ 2771841 h 3311526"/>
              <a:gd name="connsiteX14829" fmla="*/ 1287432 w 12191989"/>
              <a:gd name="connsiteY14829" fmla="*/ 2771841 h 3311526"/>
              <a:gd name="connsiteX14830" fmla="*/ 1281479 w 12191989"/>
              <a:gd name="connsiteY14830" fmla="*/ 2772238 h 3311526"/>
              <a:gd name="connsiteX14831" fmla="*/ 1275129 w 12191989"/>
              <a:gd name="connsiteY14831" fmla="*/ 2773032 h 3311526"/>
              <a:gd name="connsiteX14832" fmla="*/ 1269573 w 12191989"/>
              <a:gd name="connsiteY14832" fmla="*/ 2774222 h 3311526"/>
              <a:gd name="connsiteX14833" fmla="*/ 1263620 w 12191989"/>
              <a:gd name="connsiteY14833" fmla="*/ 2775810 h 3311526"/>
              <a:gd name="connsiteX14834" fmla="*/ 1257667 w 12191989"/>
              <a:gd name="connsiteY14834" fmla="*/ 2778587 h 3311526"/>
              <a:gd name="connsiteX14835" fmla="*/ 1251317 w 12191989"/>
              <a:gd name="connsiteY14835" fmla="*/ 2782159 h 3311526"/>
              <a:gd name="connsiteX14836" fmla="*/ 1245761 w 12191989"/>
              <a:gd name="connsiteY14836" fmla="*/ 2785730 h 3311526"/>
              <a:gd name="connsiteX14837" fmla="*/ 1239808 w 12191989"/>
              <a:gd name="connsiteY14837" fmla="*/ 2790095 h 3311526"/>
              <a:gd name="connsiteX14838" fmla="*/ 1241793 w 12191989"/>
              <a:gd name="connsiteY14838" fmla="*/ 2781365 h 3311526"/>
              <a:gd name="connsiteX14839" fmla="*/ 1242983 w 12191989"/>
              <a:gd name="connsiteY14839" fmla="*/ 2773429 h 3311526"/>
              <a:gd name="connsiteX14840" fmla="*/ 1243777 w 12191989"/>
              <a:gd name="connsiteY14840" fmla="*/ 2764698 h 3311526"/>
              <a:gd name="connsiteX14841" fmla="*/ 1243777 w 12191989"/>
              <a:gd name="connsiteY14841" fmla="*/ 2755968 h 3311526"/>
              <a:gd name="connsiteX14842" fmla="*/ 1242189 w 12191989"/>
              <a:gd name="connsiteY14842" fmla="*/ 2757556 h 3311526"/>
              <a:gd name="connsiteX14843" fmla="*/ 1240999 w 12191989"/>
              <a:gd name="connsiteY14843" fmla="*/ 2759143 h 3311526"/>
              <a:gd name="connsiteX14844" fmla="*/ 1239411 w 12191989"/>
              <a:gd name="connsiteY14844" fmla="*/ 2759540 h 3311526"/>
              <a:gd name="connsiteX14845" fmla="*/ 1237427 w 12191989"/>
              <a:gd name="connsiteY14845" fmla="*/ 2760333 h 3311526"/>
              <a:gd name="connsiteX14846" fmla="*/ 1234252 w 12191989"/>
              <a:gd name="connsiteY14846" fmla="*/ 2759540 h 3311526"/>
              <a:gd name="connsiteX14847" fmla="*/ 1231077 w 12191989"/>
              <a:gd name="connsiteY14847" fmla="*/ 2758746 h 3311526"/>
              <a:gd name="connsiteX14848" fmla="*/ 1228299 w 12191989"/>
              <a:gd name="connsiteY14848" fmla="*/ 2757556 h 3311526"/>
              <a:gd name="connsiteX14849" fmla="*/ 1224728 w 12191989"/>
              <a:gd name="connsiteY14849" fmla="*/ 2757159 h 3311526"/>
              <a:gd name="connsiteX14850" fmla="*/ 1223140 w 12191989"/>
              <a:gd name="connsiteY14850" fmla="*/ 2757159 h 3311526"/>
              <a:gd name="connsiteX14851" fmla="*/ 1221553 w 12191989"/>
              <a:gd name="connsiteY14851" fmla="*/ 2757952 h 3311526"/>
              <a:gd name="connsiteX14852" fmla="*/ 1219965 w 12191989"/>
              <a:gd name="connsiteY14852" fmla="*/ 2759143 h 3311526"/>
              <a:gd name="connsiteX14853" fmla="*/ 1218378 w 12191989"/>
              <a:gd name="connsiteY14853" fmla="*/ 2760730 h 3311526"/>
              <a:gd name="connsiteX14854" fmla="*/ 1216790 w 12191989"/>
              <a:gd name="connsiteY14854" fmla="*/ 2765095 h 3311526"/>
              <a:gd name="connsiteX14855" fmla="*/ 1216393 w 12191989"/>
              <a:gd name="connsiteY14855" fmla="*/ 2769460 h 3311526"/>
              <a:gd name="connsiteX14856" fmla="*/ 1215997 w 12191989"/>
              <a:gd name="connsiteY14856" fmla="*/ 2777794 h 3311526"/>
              <a:gd name="connsiteX14857" fmla="*/ 1215600 w 12191989"/>
              <a:gd name="connsiteY14857" fmla="*/ 2786524 h 3311526"/>
              <a:gd name="connsiteX14858" fmla="*/ 1214806 w 12191989"/>
              <a:gd name="connsiteY14858" fmla="*/ 2790492 h 3311526"/>
              <a:gd name="connsiteX14859" fmla="*/ 1214012 w 12191989"/>
              <a:gd name="connsiteY14859" fmla="*/ 2794857 h 3311526"/>
              <a:gd name="connsiteX14860" fmla="*/ 1209250 w 12191989"/>
              <a:gd name="connsiteY14860" fmla="*/ 2788111 h 3311526"/>
              <a:gd name="connsiteX14861" fmla="*/ 1204488 w 12191989"/>
              <a:gd name="connsiteY14861" fmla="*/ 2782556 h 3311526"/>
              <a:gd name="connsiteX14862" fmla="*/ 1199329 w 12191989"/>
              <a:gd name="connsiteY14862" fmla="*/ 2777794 h 3311526"/>
              <a:gd name="connsiteX14863" fmla="*/ 1194169 w 12191989"/>
              <a:gd name="connsiteY14863" fmla="*/ 2775016 h 3311526"/>
              <a:gd name="connsiteX14864" fmla="*/ 1189407 w 12191989"/>
              <a:gd name="connsiteY14864" fmla="*/ 2773032 h 3311526"/>
              <a:gd name="connsiteX14865" fmla="*/ 1184644 w 12191989"/>
              <a:gd name="connsiteY14865" fmla="*/ 2771841 h 3311526"/>
              <a:gd name="connsiteX14866" fmla="*/ 1179485 w 12191989"/>
              <a:gd name="connsiteY14866" fmla="*/ 2771445 h 3311526"/>
              <a:gd name="connsiteX14867" fmla="*/ 1174326 w 12191989"/>
              <a:gd name="connsiteY14867" fmla="*/ 2771445 h 3311526"/>
              <a:gd name="connsiteX14868" fmla="*/ 1175517 w 12191989"/>
              <a:gd name="connsiteY14868" fmla="*/ 2773032 h 3311526"/>
              <a:gd name="connsiteX14869" fmla="*/ 1175914 w 12191989"/>
              <a:gd name="connsiteY14869" fmla="*/ 2775016 h 3311526"/>
              <a:gd name="connsiteX14870" fmla="*/ 1176707 w 12191989"/>
              <a:gd name="connsiteY14870" fmla="*/ 2780572 h 3311526"/>
              <a:gd name="connsiteX14871" fmla="*/ 1176707 w 12191989"/>
              <a:gd name="connsiteY14871" fmla="*/ 2786921 h 3311526"/>
              <a:gd name="connsiteX14872" fmla="*/ 1175914 w 12191989"/>
              <a:gd name="connsiteY14872" fmla="*/ 2793667 h 3311526"/>
              <a:gd name="connsiteX14873" fmla="*/ 1174326 w 12191989"/>
              <a:gd name="connsiteY14873" fmla="*/ 2798826 h 3311526"/>
              <a:gd name="connsiteX14874" fmla="*/ 1173532 w 12191989"/>
              <a:gd name="connsiteY14874" fmla="*/ 2800810 h 3311526"/>
              <a:gd name="connsiteX14875" fmla="*/ 1172342 w 12191989"/>
              <a:gd name="connsiteY14875" fmla="*/ 2801603 h 3311526"/>
              <a:gd name="connsiteX14876" fmla="*/ 1171151 w 12191989"/>
              <a:gd name="connsiteY14876" fmla="*/ 2802397 h 3311526"/>
              <a:gd name="connsiteX14877" fmla="*/ 1169961 w 12191989"/>
              <a:gd name="connsiteY14877" fmla="*/ 2801603 h 3311526"/>
              <a:gd name="connsiteX14878" fmla="*/ 1168373 w 12191989"/>
              <a:gd name="connsiteY14878" fmla="*/ 2800810 h 3311526"/>
              <a:gd name="connsiteX14879" fmla="*/ 1166786 w 12191989"/>
              <a:gd name="connsiteY14879" fmla="*/ 2798032 h 3311526"/>
              <a:gd name="connsiteX14880" fmla="*/ 1168373 w 12191989"/>
              <a:gd name="connsiteY14880" fmla="*/ 2788111 h 3311526"/>
              <a:gd name="connsiteX14881" fmla="*/ 1168770 w 12191989"/>
              <a:gd name="connsiteY14881" fmla="*/ 2780572 h 3311526"/>
              <a:gd name="connsiteX14882" fmla="*/ 1168373 w 12191989"/>
              <a:gd name="connsiteY14882" fmla="*/ 2775016 h 3311526"/>
              <a:gd name="connsiteX14883" fmla="*/ 1167183 w 12191989"/>
              <a:gd name="connsiteY14883" fmla="*/ 2773032 h 3311526"/>
              <a:gd name="connsiteX14884" fmla="*/ 1166786 w 12191989"/>
              <a:gd name="connsiteY14884" fmla="*/ 2771445 h 3311526"/>
              <a:gd name="connsiteX14885" fmla="*/ 1165595 w 12191989"/>
              <a:gd name="connsiteY14885" fmla="*/ 2769857 h 3311526"/>
              <a:gd name="connsiteX14886" fmla="*/ 1164802 w 12191989"/>
              <a:gd name="connsiteY14886" fmla="*/ 2768667 h 3311526"/>
              <a:gd name="connsiteX14887" fmla="*/ 1163611 w 12191989"/>
              <a:gd name="connsiteY14887" fmla="*/ 2768270 h 3311526"/>
              <a:gd name="connsiteX14888" fmla="*/ 1162024 w 12191989"/>
              <a:gd name="connsiteY14888" fmla="*/ 2767873 h 3311526"/>
              <a:gd name="connsiteX14889" fmla="*/ 1159245 w 12191989"/>
              <a:gd name="connsiteY14889" fmla="*/ 2767476 h 3311526"/>
              <a:gd name="connsiteX14890" fmla="*/ 1155674 w 12191989"/>
              <a:gd name="connsiteY14890" fmla="*/ 2767873 h 3311526"/>
              <a:gd name="connsiteX14891" fmla="*/ 1148133 w 12191989"/>
              <a:gd name="connsiteY14891" fmla="*/ 2769460 h 3311526"/>
              <a:gd name="connsiteX14892" fmla="*/ 1143768 w 12191989"/>
              <a:gd name="connsiteY14892" fmla="*/ 2770254 h 3311526"/>
              <a:gd name="connsiteX14893" fmla="*/ 1139799 w 12191989"/>
              <a:gd name="connsiteY14893" fmla="*/ 2770254 h 3311526"/>
              <a:gd name="connsiteX14894" fmla="*/ 1136228 w 12191989"/>
              <a:gd name="connsiteY14894" fmla="*/ 2769857 h 3311526"/>
              <a:gd name="connsiteX14895" fmla="*/ 1134243 w 12191989"/>
              <a:gd name="connsiteY14895" fmla="*/ 2768667 h 3311526"/>
              <a:gd name="connsiteX14896" fmla="*/ 1132656 w 12191989"/>
              <a:gd name="connsiteY14896" fmla="*/ 2768270 h 3311526"/>
              <a:gd name="connsiteX14897" fmla="*/ 1131068 w 12191989"/>
              <a:gd name="connsiteY14897" fmla="*/ 2766683 h 3311526"/>
              <a:gd name="connsiteX14898" fmla="*/ 1129878 w 12191989"/>
              <a:gd name="connsiteY14898" fmla="*/ 2765095 h 3311526"/>
              <a:gd name="connsiteX14899" fmla="*/ 1128290 w 12191989"/>
              <a:gd name="connsiteY14899" fmla="*/ 2763111 h 3311526"/>
              <a:gd name="connsiteX14900" fmla="*/ 1127100 w 12191989"/>
              <a:gd name="connsiteY14900" fmla="*/ 2760730 h 3311526"/>
              <a:gd name="connsiteX14901" fmla="*/ 1126703 w 12191989"/>
              <a:gd name="connsiteY14901" fmla="*/ 2757556 h 3311526"/>
              <a:gd name="connsiteX14902" fmla="*/ 1126703 w 12191989"/>
              <a:gd name="connsiteY14902" fmla="*/ 2754778 h 3311526"/>
              <a:gd name="connsiteX14903" fmla="*/ 1127100 w 12191989"/>
              <a:gd name="connsiteY14903" fmla="*/ 2751603 h 3311526"/>
              <a:gd name="connsiteX14904" fmla="*/ 1128290 w 12191989"/>
              <a:gd name="connsiteY14904" fmla="*/ 2748825 h 3311526"/>
              <a:gd name="connsiteX14905" fmla="*/ 1130671 w 12191989"/>
              <a:gd name="connsiteY14905" fmla="*/ 2742873 h 3311526"/>
              <a:gd name="connsiteX14906" fmla="*/ 1133846 w 12191989"/>
              <a:gd name="connsiteY14906" fmla="*/ 2737317 h 3311526"/>
              <a:gd name="connsiteX14907" fmla="*/ 1137021 w 12191989"/>
              <a:gd name="connsiteY14907" fmla="*/ 2731365 h 3311526"/>
              <a:gd name="connsiteX14908" fmla="*/ 1139402 w 12191989"/>
              <a:gd name="connsiteY14908" fmla="*/ 2725809 h 3311526"/>
              <a:gd name="connsiteX14909" fmla="*/ 1139799 w 12191989"/>
              <a:gd name="connsiteY14909" fmla="*/ 2722635 h 3311526"/>
              <a:gd name="connsiteX14910" fmla="*/ 1139799 w 12191989"/>
              <a:gd name="connsiteY14910" fmla="*/ 2719460 h 3311526"/>
              <a:gd name="connsiteX14911" fmla="*/ 1139799 w 12191989"/>
              <a:gd name="connsiteY14911" fmla="*/ 2716682 h 3311526"/>
              <a:gd name="connsiteX14912" fmla="*/ 1139006 w 12191989"/>
              <a:gd name="connsiteY14912" fmla="*/ 2713508 h 3311526"/>
              <a:gd name="connsiteX14913" fmla="*/ 1135831 w 12191989"/>
              <a:gd name="connsiteY14913" fmla="*/ 2720254 h 3311526"/>
              <a:gd name="connsiteX14914" fmla="*/ 1132656 w 12191989"/>
              <a:gd name="connsiteY14914" fmla="*/ 2725016 h 3311526"/>
              <a:gd name="connsiteX14915" fmla="*/ 1129878 w 12191989"/>
              <a:gd name="connsiteY14915" fmla="*/ 2728587 h 3311526"/>
              <a:gd name="connsiteX14916" fmla="*/ 1126703 w 12191989"/>
              <a:gd name="connsiteY14916" fmla="*/ 2731365 h 3311526"/>
              <a:gd name="connsiteX14917" fmla="*/ 1123528 w 12191989"/>
              <a:gd name="connsiteY14917" fmla="*/ 2732952 h 3311526"/>
              <a:gd name="connsiteX14918" fmla="*/ 1120750 w 12191989"/>
              <a:gd name="connsiteY14918" fmla="*/ 2733349 h 3311526"/>
              <a:gd name="connsiteX14919" fmla="*/ 1117575 w 12191989"/>
              <a:gd name="connsiteY14919" fmla="*/ 2733746 h 3311526"/>
              <a:gd name="connsiteX14920" fmla="*/ 1115194 w 12191989"/>
              <a:gd name="connsiteY14920" fmla="*/ 2733349 h 3311526"/>
              <a:gd name="connsiteX14921" fmla="*/ 1108844 w 12191989"/>
              <a:gd name="connsiteY14921" fmla="*/ 2731365 h 3311526"/>
              <a:gd name="connsiteX14922" fmla="*/ 1102891 w 12191989"/>
              <a:gd name="connsiteY14922" fmla="*/ 2729381 h 3311526"/>
              <a:gd name="connsiteX14923" fmla="*/ 1100113 w 12191989"/>
              <a:gd name="connsiteY14923" fmla="*/ 2728587 h 3311526"/>
              <a:gd name="connsiteX14924" fmla="*/ 1097335 w 12191989"/>
              <a:gd name="connsiteY14924" fmla="*/ 2728587 h 3311526"/>
              <a:gd name="connsiteX14925" fmla="*/ 1094160 w 12191989"/>
              <a:gd name="connsiteY14925" fmla="*/ 2729381 h 3311526"/>
              <a:gd name="connsiteX14926" fmla="*/ 1090985 w 12191989"/>
              <a:gd name="connsiteY14926" fmla="*/ 2730571 h 3311526"/>
              <a:gd name="connsiteX14927" fmla="*/ 1093366 w 12191989"/>
              <a:gd name="connsiteY14927" fmla="*/ 2736524 h 3311526"/>
              <a:gd name="connsiteX14928" fmla="*/ 1094557 w 12191989"/>
              <a:gd name="connsiteY14928" fmla="*/ 2741286 h 3311526"/>
              <a:gd name="connsiteX14929" fmla="*/ 1094557 w 12191989"/>
              <a:gd name="connsiteY14929" fmla="*/ 2746048 h 3311526"/>
              <a:gd name="connsiteX14930" fmla="*/ 1094160 w 12191989"/>
              <a:gd name="connsiteY14930" fmla="*/ 2749619 h 3311526"/>
              <a:gd name="connsiteX14931" fmla="*/ 1092573 w 12191989"/>
              <a:gd name="connsiteY14931" fmla="*/ 2752397 h 3311526"/>
              <a:gd name="connsiteX14932" fmla="*/ 1090588 w 12191989"/>
              <a:gd name="connsiteY14932" fmla="*/ 2755571 h 3311526"/>
              <a:gd name="connsiteX14933" fmla="*/ 1087810 w 12191989"/>
              <a:gd name="connsiteY14933" fmla="*/ 2757159 h 3311526"/>
              <a:gd name="connsiteX14934" fmla="*/ 1085032 w 12191989"/>
              <a:gd name="connsiteY14934" fmla="*/ 2758746 h 3311526"/>
              <a:gd name="connsiteX14935" fmla="*/ 1081461 w 12191989"/>
              <a:gd name="connsiteY14935" fmla="*/ 2759540 h 3311526"/>
              <a:gd name="connsiteX14936" fmla="*/ 1077889 w 12191989"/>
              <a:gd name="connsiteY14936" fmla="*/ 2760333 h 3311526"/>
              <a:gd name="connsiteX14937" fmla="*/ 1075111 w 12191989"/>
              <a:gd name="connsiteY14937" fmla="*/ 2760730 h 3311526"/>
              <a:gd name="connsiteX14938" fmla="*/ 1071539 w 12191989"/>
              <a:gd name="connsiteY14938" fmla="*/ 2760333 h 3311526"/>
              <a:gd name="connsiteX14939" fmla="*/ 1068364 w 12191989"/>
              <a:gd name="connsiteY14939" fmla="*/ 2759540 h 3311526"/>
              <a:gd name="connsiteX14940" fmla="*/ 1065983 w 12191989"/>
              <a:gd name="connsiteY14940" fmla="*/ 2758746 h 3311526"/>
              <a:gd name="connsiteX14941" fmla="*/ 1063205 w 12191989"/>
              <a:gd name="connsiteY14941" fmla="*/ 2757159 h 3311526"/>
              <a:gd name="connsiteX14942" fmla="*/ 1061618 w 12191989"/>
              <a:gd name="connsiteY14942" fmla="*/ 2755571 h 3311526"/>
              <a:gd name="connsiteX14943" fmla="*/ 1066380 w 12191989"/>
              <a:gd name="connsiteY14943" fmla="*/ 2751206 h 3311526"/>
              <a:gd name="connsiteX14944" fmla="*/ 1070745 w 12191989"/>
              <a:gd name="connsiteY14944" fmla="*/ 2746048 h 3311526"/>
              <a:gd name="connsiteX14945" fmla="*/ 1072729 w 12191989"/>
              <a:gd name="connsiteY14945" fmla="*/ 2742873 h 3311526"/>
              <a:gd name="connsiteX14946" fmla="*/ 1074317 w 12191989"/>
              <a:gd name="connsiteY14946" fmla="*/ 2739302 h 3311526"/>
              <a:gd name="connsiteX14947" fmla="*/ 1075905 w 12191989"/>
              <a:gd name="connsiteY14947" fmla="*/ 2735730 h 3311526"/>
              <a:gd name="connsiteX14948" fmla="*/ 1077095 w 12191989"/>
              <a:gd name="connsiteY14948" fmla="*/ 2732159 h 3311526"/>
              <a:gd name="connsiteX14949" fmla="*/ 1077889 w 12191989"/>
              <a:gd name="connsiteY14949" fmla="*/ 2728190 h 3311526"/>
              <a:gd name="connsiteX14950" fmla="*/ 1078286 w 12191989"/>
              <a:gd name="connsiteY14950" fmla="*/ 2724222 h 3311526"/>
              <a:gd name="connsiteX14951" fmla="*/ 1079079 w 12191989"/>
              <a:gd name="connsiteY14951" fmla="*/ 2719460 h 3311526"/>
              <a:gd name="connsiteX14952" fmla="*/ 1078286 w 12191989"/>
              <a:gd name="connsiteY14952" fmla="*/ 2715095 h 3311526"/>
              <a:gd name="connsiteX14953" fmla="*/ 1077889 w 12191989"/>
              <a:gd name="connsiteY14953" fmla="*/ 2710333 h 3311526"/>
              <a:gd name="connsiteX14954" fmla="*/ 1077095 w 12191989"/>
              <a:gd name="connsiteY14954" fmla="*/ 2705571 h 3311526"/>
              <a:gd name="connsiteX14955" fmla="*/ 1075508 w 12191989"/>
              <a:gd name="connsiteY14955" fmla="*/ 2700413 h 3311526"/>
              <a:gd name="connsiteX14956" fmla="*/ 1073523 w 12191989"/>
              <a:gd name="connsiteY14956" fmla="*/ 2694857 h 3311526"/>
              <a:gd name="connsiteX14957" fmla="*/ 1071936 w 12191989"/>
              <a:gd name="connsiteY14957" fmla="*/ 2696444 h 3311526"/>
              <a:gd name="connsiteX14958" fmla="*/ 1070745 w 12191989"/>
              <a:gd name="connsiteY14958" fmla="*/ 2698428 h 3311526"/>
              <a:gd name="connsiteX14959" fmla="*/ 1067967 w 12191989"/>
              <a:gd name="connsiteY14959" fmla="*/ 2703190 h 3311526"/>
              <a:gd name="connsiteX14960" fmla="*/ 1062411 w 12191989"/>
              <a:gd name="connsiteY14960" fmla="*/ 2715889 h 3311526"/>
              <a:gd name="connsiteX14961" fmla="*/ 1059236 w 12191989"/>
              <a:gd name="connsiteY14961" fmla="*/ 2721048 h 3311526"/>
              <a:gd name="connsiteX14962" fmla="*/ 1058046 w 12191989"/>
              <a:gd name="connsiteY14962" fmla="*/ 2723032 h 3311526"/>
              <a:gd name="connsiteX14963" fmla="*/ 1056855 w 12191989"/>
              <a:gd name="connsiteY14963" fmla="*/ 2724222 h 3311526"/>
              <a:gd name="connsiteX14964" fmla="*/ 1055268 w 12191989"/>
              <a:gd name="connsiteY14964" fmla="*/ 2724619 h 3311526"/>
              <a:gd name="connsiteX14965" fmla="*/ 1053680 w 12191989"/>
              <a:gd name="connsiteY14965" fmla="*/ 2724222 h 3311526"/>
              <a:gd name="connsiteX14966" fmla="*/ 1052490 w 12191989"/>
              <a:gd name="connsiteY14966" fmla="*/ 2723032 h 3311526"/>
              <a:gd name="connsiteX14967" fmla="*/ 1050902 w 12191989"/>
              <a:gd name="connsiteY14967" fmla="*/ 2720651 h 3311526"/>
              <a:gd name="connsiteX14968" fmla="*/ 1052093 w 12191989"/>
              <a:gd name="connsiteY14968" fmla="*/ 2714698 h 3311526"/>
              <a:gd name="connsiteX14969" fmla="*/ 1052490 w 12191989"/>
              <a:gd name="connsiteY14969" fmla="*/ 2709143 h 3311526"/>
              <a:gd name="connsiteX14970" fmla="*/ 1053283 w 12191989"/>
              <a:gd name="connsiteY14970" fmla="*/ 2703190 h 3311526"/>
              <a:gd name="connsiteX14971" fmla="*/ 1052490 w 12191989"/>
              <a:gd name="connsiteY14971" fmla="*/ 2698825 h 3311526"/>
              <a:gd name="connsiteX14972" fmla="*/ 1052093 w 12191989"/>
              <a:gd name="connsiteY14972" fmla="*/ 2694063 h 3311526"/>
              <a:gd name="connsiteX14973" fmla="*/ 1050902 w 12191989"/>
              <a:gd name="connsiteY14973" fmla="*/ 2690095 h 3311526"/>
              <a:gd name="connsiteX14974" fmla="*/ 1049712 w 12191989"/>
              <a:gd name="connsiteY14974" fmla="*/ 2686524 h 3311526"/>
              <a:gd name="connsiteX14975" fmla="*/ 1047727 w 12191989"/>
              <a:gd name="connsiteY14975" fmla="*/ 2682952 h 3311526"/>
              <a:gd name="connsiteX14976" fmla="*/ 1045346 w 12191989"/>
              <a:gd name="connsiteY14976" fmla="*/ 2680174 h 3311526"/>
              <a:gd name="connsiteX14977" fmla="*/ 1043362 w 12191989"/>
              <a:gd name="connsiteY14977" fmla="*/ 2677397 h 3311526"/>
              <a:gd name="connsiteX14978" fmla="*/ 1040981 w 12191989"/>
              <a:gd name="connsiteY14978" fmla="*/ 2675016 h 3311526"/>
              <a:gd name="connsiteX14979" fmla="*/ 1037806 w 12191989"/>
              <a:gd name="connsiteY14979" fmla="*/ 2672238 h 3311526"/>
              <a:gd name="connsiteX14980" fmla="*/ 1031853 w 12191989"/>
              <a:gd name="connsiteY14980" fmla="*/ 2669063 h 3311526"/>
              <a:gd name="connsiteX14981" fmla="*/ 1025106 w 12191989"/>
              <a:gd name="connsiteY14981" fmla="*/ 2666285 h 3311526"/>
              <a:gd name="connsiteX14982" fmla="*/ 1017963 w 12191989"/>
              <a:gd name="connsiteY14982" fmla="*/ 2664301 h 3311526"/>
              <a:gd name="connsiteX14983" fmla="*/ 1010423 w 12191989"/>
              <a:gd name="connsiteY14983" fmla="*/ 2662714 h 3311526"/>
              <a:gd name="connsiteX14984" fmla="*/ 1002882 w 12191989"/>
              <a:gd name="connsiteY14984" fmla="*/ 2661920 h 3311526"/>
              <a:gd name="connsiteX14985" fmla="*/ 995739 w 12191989"/>
              <a:gd name="connsiteY14985" fmla="*/ 2661127 h 3311526"/>
              <a:gd name="connsiteX14986" fmla="*/ 982245 w 12191989"/>
              <a:gd name="connsiteY14986" fmla="*/ 2660333 h 3311526"/>
              <a:gd name="connsiteX14987" fmla="*/ 976689 w 12191989"/>
              <a:gd name="connsiteY14987" fmla="*/ 2660333 h 3311526"/>
              <a:gd name="connsiteX14988" fmla="*/ 971927 w 12191989"/>
              <a:gd name="connsiteY14988" fmla="*/ 2659936 h 3311526"/>
              <a:gd name="connsiteX14989" fmla="*/ 974308 w 12191989"/>
              <a:gd name="connsiteY14989" fmla="*/ 2666285 h 3311526"/>
              <a:gd name="connsiteX14990" fmla="*/ 975499 w 12191989"/>
              <a:gd name="connsiteY14990" fmla="*/ 2669857 h 3311526"/>
              <a:gd name="connsiteX14991" fmla="*/ 975896 w 12191989"/>
              <a:gd name="connsiteY14991" fmla="*/ 2673428 h 3311526"/>
              <a:gd name="connsiteX14992" fmla="*/ 975896 w 12191989"/>
              <a:gd name="connsiteY14992" fmla="*/ 2677000 h 3311526"/>
              <a:gd name="connsiteX14993" fmla="*/ 975499 w 12191989"/>
              <a:gd name="connsiteY14993" fmla="*/ 2680571 h 3311526"/>
              <a:gd name="connsiteX14994" fmla="*/ 973911 w 12191989"/>
              <a:gd name="connsiteY14994" fmla="*/ 2683746 h 3311526"/>
              <a:gd name="connsiteX14995" fmla="*/ 971530 w 12191989"/>
              <a:gd name="connsiteY14995" fmla="*/ 2687317 h 3311526"/>
              <a:gd name="connsiteX14996" fmla="*/ 966768 w 12191989"/>
              <a:gd name="connsiteY14996" fmla="*/ 2676603 h 3311526"/>
              <a:gd name="connsiteX14997" fmla="*/ 964783 w 12191989"/>
              <a:gd name="connsiteY14997" fmla="*/ 2673031 h 3311526"/>
              <a:gd name="connsiteX14998" fmla="*/ 963196 w 12191989"/>
              <a:gd name="connsiteY14998" fmla="*/ 2671444 h 3311526"/>
              <a:gd name="connsiteX14999" fmla="*/ 962402 w 12191989"/>
              <a:gd name="connsiteY14999" fmla="*/ 2670254 h 3311526"/>
              <a:gd name="connsiteX15000" fmla="*/ 961212 w 12191989"/>
              <a:gd name="connsiteY15000" fmla="*/ 2670254 h 3311526"/>
              <a:gd name="connsiteX15001" fmla="*/ 960815 w 12191989"/>
              <a:gd name="connsiteY15001" fmla="*/ 2671444 h 3311526"/>
              <a:gd name="connsiteX15002" fmla="*/ 959624 w 12191989"/>
              <a:gd name="connsiteY15002" fmla="*/ 2673031 h 3311526"/>
              <a:gd name="connsiteX15003" fmla="*/ 958434 w 12191989"/>
              <a:gd name="connsiteY15003" fmla="*/ 2677000 h 3311526"/>
              <a:gd name="connsiteX15004" fmla="*/ 956052 w 12191989"/>
              <a:gd name="connsiteY15004" fmla="*/ 2680968 h 3311526"/>
              <a:gd name="connsiteX15005" fmla="*/ 955259 w 12191989"/>
              <a:gd name="connsiteY15005" fmla="*/ 2682952 h 3311526"/>
              <a:gd name="connsiteX15006" fmla="*/ 953671 w 12191989"/>
              <a:gd name="connsiteY15006" fmla="*/ 2684539 h 3311526"/>
              <a:gd name="connsiteX15007" fmla="*/ 951687 w 12191989"/>
              <a:gd name="connsiteY15007" fmla="*/ 2684936 h 3311526"/>
              <a:gd name="connsiteX15008" fmla="*/ 949703 w 12191989"/>
              <a:gd name="connsiteY15008" fmla="*/ 2684936 h 3311526"/>
              <a:gd name="connsiteX15009" fmla="*/ 931844 w 12191989"/>
              <a:gd name="connsiteY15009" fmla="*/ 2649619 h 3311526"/>
              <a:gd name="connsiteX15010" fmla="*/ 935019 w 12191989"/>
              <a:gd name="connsiteY15010" fmla="*/ 2646047 h 3311526"/>
              <a:gd name="connsiteX15011" fmla="*/ 937003 w 12191989"/>
              <a:gd name="connsiteY15011" fmla="*/ 2642873 h 3311526"/>
              <a:gd name="connsiteX15012" fmla="*/ 938987 w 12191989"/>
              <a:gd name="connsiteY15012" fmla="*/ 2640095 h 3311526"/>
              <a:gd name="connsiteX15013" fmla="*/ 940178 w 12191989"/>
              <a:gd name="connsiteY15013" fmla="*/ 2636523 h 3311526"/>
              <a:gd name="connsiteX15014" fmla="*/ 940972 w 12191989"/>
              <a:gd name="connsiteY15014" fmla="*/ 2632952 h 3311526"/>
              <a:gd name="connsiteX15015" fmla="*/ 940972 w 12191989"/>
              <a:gd name="connsiteY15015" fmla="*/ 2629777 h 3311526"/>
              <a:gd name="connsiteX15016" fmla="*/ 940972 w 12191989"/>
              <a:gd name="connsiteY15016" fmla="*/ 2622634 h 3311526"/>
              <a:gd name="connsiteX15017" fmla="*/ 939384 w 12191989"/>
              <a:gd name="connsiteY15017" fmla="*/ 2609142 h 3311526"/>
              <a:gd name="connsiteX15018" fmla="*/ 939384 w 12191989"/>
              <a:gd name="connsiteY15018" fmla="*/ 2601999 h 3311526"/>
              <a:gd name="connsiteX15019" fmla="*/ 939384 w 12191989"/>
              <a:gd name="connsiteY15019" fmla="*/ 2598825 h 3311526"/>
              <a:gd name="connsiteX15020" fmla="*/ 940178 w 12191989"/>
              <a:gd name="connsiteY15020" fmla="*/ 2595253 h 3311526"/>
              <a:gd name="connsiteX15021" fmla="*/ 948115 w 12191989"/>
              <a:gd name="connsiteY15021" fmla="*/ 2601999 h 3311526"/>
              <a:gd name="connsiteX15022" fmla="*/ 954862 w 12191989"/>
              <a:gd name="connsiteY15022" fmla="*/ 2607555 h 3311526"/>
              <a:gd name="connsiteX15023" fmla="*/ 960418 w 12191989"/>
              <a:gd name="connsiteY15023" fmla="*/ 2611523 h 3311526"/>
              <a:gd name="connsiteX15024" fmla="*/ 963196 w 12191989"/>
              <a:gd name="connsiteY15024" fmla="*/ 2612714 h 3311526"/>
              <a:gd name="connsiteX15025" fmla="*/ 965180 w 12191989"/>
              <a:gd name="connsiteY15025" fmla="*/ 2613507 h 3311526"/>
              <a:gd name="connsiteX15026" fmla="*/ 967958 w 12191989"/>
              <a:gd name="connsiteY15026" fmla="*/ 2613904 h 3311526"/>
              <a:gd name="connsiteX15027" fmla="*/ 970339 w 12191989"/>
              <a:gd name="connsiteY15027" fmla="*/ 2613904 h 3311526"/>
              <a:gd name="connsiteX15028" fmla="*/ 973514 w 12191989"/>
              <a:gd name="connsiteY15028" fmla="*/ 2613111 h 3311526"/>
              <a:gd name="connsiteX15029" fmla="*/ 975896 w 12191989"/>
              <a:gd name="connsiteY15029" fmla="*/ 2611920 h 3311526"/>
              <a:gd name="connsiteX15030" fmla="*/ 979467 w 12191989"/>
              <a:gd name="connsiteY15030" fmla="*/ 2609936 h 3311526"/>
              <a:gd name="connsiteX15031" fmla="*/ 982642 w 12191989"/>
              <a:gd name="connsiteY15031" fmla="*/ 2607158 h 3311526"/>
              <a:gd name="connsiteX15032" fmla="*/ 990579 w 12191989"/>
              <a:gd name="connsiteY15032" fmla="*/ 2599222 h 3311526"/>
              <a:gd name="connsiteX15033" fmla="*/ 994151 w 12191989"/>
              <a:gd name="connsiteY15033" fmla="*/ 2607952 h 3311526"/>
              <a:gd name="connsiteX15034" fmla="*/ 996929 w 12191989"/>
              <a:gd name="connsiteY15034" fmla="*/ 2614698 h 3311526"/>
              <a:gd name="connsiteX15035" fmla="*/ 999310 w 12191989"/>
              <a:gd name="connsiteY15035" fmla="*/ 2619857 h 3311526"/>
              <a:gd name="connsiteX15036" fmla="*/ 1001691 w 12191989"/>
              <a:gd name="connsiteY15036" fmla="*/ 2623428 h 3311526"/>
              <a:gd name="connsiteX15037" fmla="*/ 1004073 w 12191989"/>
              <a:gd name="connsiteY15037" fmla="*/ 2626206 h 3311526"/>
              <a:gd name="connsiteX15038" fmla="*/ 1006057 w 12191989"/>
              <a:gd name="connsiteY15038" fmla="*/ 2627793 h 3311526"/>
              <a:gd name="connsiteX15039" fmla="*/ 1008041 w 12191989"/>
              <a:gd name="connsiteY15039" fmla="*/ 2628984 h 3311526"/>
              <a:gd name="connsiteX15040" fmla="*/ 1010026 w 12191989"/>
              <a:gd name="connsiteY15040" fmla="*/ 2629777 h 3311526"/>
              <a:gd name="connsiteX15041" fmla="*/ 1013994 w 12191989"/>
              <a:gd name="connsiteY15041" fmla="*/ 2631365 h 3311526"/>
              <a:gd name="connsiteX15042" fmla="*/ 1016772 w 12191989"/>
              <a:gd name="connsiteY15042" fmla="*/ 2632952 h 3311526"/>
              <a:gd name="connsiteX15043" fmla="*/ 1019153 w 12191989"/>
              <a:gd name="connsiteY15043" fmla="*/ 2635333 h 3311526"/>
              <a:gd name="connsiteX15044" fmla="*/ 1022328 w 12191989"/>
              <a:gd name="connsiteY15044" fmla="*/ 2638508 h 3311526"/>
              <a:gd name="connsiteX15045" fmla="*/ 1025900 w 12191989"/>
              <a:gd name="connsiteY15045" fmla="*/ 2642873 h 3311526"/>
              <a:gd name="connsiteX15046" fmla="*/ 1029075 w 12191989"/>
              <a:gd name="connsiteY15046" fmla="*/ 2649619 h 3311526"/>
              <a:gd name="connsiteX15047" fmla="*/ 1033837 w 12191989"/>
              <a:gd name="connsiteY15047" fmla="*/ 2657158 h 3311526"/>
              <a:gd name="connsiteX15048" fmla="*/ 1032647 w 12191989"/>
              <a:gd name="connsiteY15048" fmla="*/ 2653190 h 3311526"/>
              <a:gd name="connsiteX15049" fmla="*/ 1032250 w 12191989"/>
              <a:gd name="connsiteY15049" fmla="*/ 2648428 h 3311526"/>
              <a:gd name="connsiteX15050" fmla="*/ 1032647 w 12191989"/>
              <a:gd name="connsiteY15050" fmla="*/ 2644460 h 3311526"/>
              <a:gd name="connsiteX15051" fmla="*/ 1033440 w 12191989"/>
              <a:gd name="connsiteY15051" fmla="*/ 2640492 h 3311526"/>
              <a:gd name="connsiteX15052" fmla="*/ 1034234 w 12191989"/>
              <a:gd name="connsiteY15052" fmla="*/ 2636920 h 3311526"/>
              <a:gd name="connsiteX15053" fmla="*/ 1035822 w 12191989"/>
              <a:gd name="connsiteY15053" fmla="*/ 2633746 h 3311526"/>
              <a:gd name="connsiteX15054" fmla="*/ 1037409 w 12191989"/>
              <a:gd name="connsiteY15054" fmla="*/ 2630968 h 3311526"/>
              <a:gd name="connsiteX15055" fmla="*/ 1039393 w 12191989"/>
              <a:gd name="connsiteY15055" fmla="*/ 2628190 h 3311526"/>
              <a:gd name="connsiteX15056" fmla="*/ 1041774 w 12191989"/>
              <a:gd name="connsiteY15056" fmla="*/ 2626206 h 3311526"/>
              <a:gd name="connsiteX15057" fmla="*/ 1044552 w 12191989"/>
              <a:gd name="connsiteY15057" fmla="*/ 2624222 h 3311526"/>
              <a:gd name="connsiteX15058" fmla="*/ 1046934 w 12191989"/>
              <a:gd name="connsiteY15058" fmla="*/ 2623428 h 3311526"/>
              <a:gd name="connsiteX15059" fmla="*/ 1049712 w 12191989"/>
              <a:gd name="connsiteY15059" fmla="*/ 2622238 h 3311526"/>
              <a:gd name="connsiteX15060" fmla="*/ 1052093 w 12191989"/>
              <a:gd name="connsiteY15060" fmla="*/ 2622238 h 3311526"/>
              <a:gd name="connsiteX15061" fmla="*/ 1054474 w 12191989"/>
              <a:gd name="connsiteY15061" fmla="*/ 2622634 h 3311526"/>
              <a:gd name="connsiteX15062" fmla="*/ 1057649 w 12191989"/>
              <a:gd name="connsiteY15062" fmla="*/ 2623428 h 3311526"/>
              <a:gd name="connsiteX15063" fmla="*/ 1059633 w 12191989"/>
              <a:gd name="connsiteY15063" fmla="*/ 2625412 h 3311526"/>
              <a:gd name="connsiteX15064" fmla="*/ 1057649 w 12191989"/>
              <a:gd name="connsiteY15064" fmla="*/ 2629380 h 3311526"/>
              <a:gd name="connsiteX15065" fmla="*/ 1055665 w 12191989"/>
              <a:gd name="connsiteY15065" fmla="*/ 2633349 h 3311526"/>
              <a:gd name="connsiteX15066" fmla="*/ 1050902 w 12191989"/>
              <a:gd name="connsiteY15066" fmla="*/ 2641682 h 3311526"/>
              <a:gd name="connsiteX15067" fmla="*/ 1048918 w 12191989"/>
              <a:gd name="connsiteY15067" fmla="*/ 2645650 h 3311526"/>
              <a:gd name="connsiteX15068" fmla="*/ 1048124 w 12191989"/>
              <a:gd name="connsiteY15068" fmla="*/ 2650015 h 3311526"/>
              <a:gd name="connsiteX15069" fmla="*/ 1047727 w 12191989"/>
              <a:gd name="connsiteY15069" fmla="*/ 2653984 h 3311526"/>
              <a:gd name="connsiteX15070" fmla="*/ 1048521 w 12191989"/>
              <a:gd name="connsiteY15070" fmla="*/ 2658746 h 3311526"/>
              <a:gd name="connsiteX15071" fmla="*/ 1049712 w 12191989"/>
              <a:gd name="connsiteY15071" fmla="*/ 2656762 h 3311526"/>
              <a:gd name="connsiteX15072" fmla="*/ 1050902 w 12191989"/>
              <a:gd name="connsiteY15072" fmla="*/ 2656762 h 3311526"/>
              <a:gd name="connsiteX15073" fmla="*/ 1052093 w 12191989"/>
              <a:gd name="connsiteY15073" fmla="*/ 2657555 h 3311526"/>
              <a:gd name="connsiteX15074" fmla="*/ 1053283 w 12191989"/>
              <a:gd name="connsiteY15074" fmla="*/ 2659143 h 3311526"/>
              <a:gd name="connsiteX15075" fmla="*/ 1054474 w 12191989"/>
              <a:gd name="connsiteY15075" fmla="*/ 2664301 h 3311526"/>
              <a:gd name="connsiteX15076" fmla="*/ 1056855 w 12191989"/>
              <a:gd name="connsiteY15076" fmla="*/ 2670254 h 3311526"/>
              <a:gd name="connsiteX15077" fmla="*/ 1059236 w 12191989"/>
              <a:gd name="connsiteY15077" fmla="*/ 2676603 h 3311526"/>
              <a:gd name="connsiteX15078" fmla="*/ 1060030 w 12191989"/>
              <a:gd name="connsiteY15078" fmla="*/ 2678587 h 3311526"/>
              <a:gd name="connsiteX15079" fmla="*/ 1061618 w 12191989"/>
              <a:gd name="connsiteY15079" fmla="*/ 2680174 h 3311526"/>
              <a:gd name="connsiteX15080" fmla="*/ 1063205 w 12191989"/>
              <a:gd name="connsiteY15080" fmla="*/ 2680571 h 3311526"/>
              <a:gd name="connsiteX15081" fmla="*/ 1065189 w 12191989"/>
              <a:gd name="connsiteY15081" fmla="*/ 2679381 h 3311526"/>
              <a:gd name="connsiteX15082" fmla="*/ 1067967 w 12191989"/>
              <a:gd name="connsiteY15082" fmla="*/ 2677397 h 3311526"/>
              <a:gd name="connsiteX15083" fmla="*/ 1069952 w 12191989"/>
              <a:gd name="connsiteY15083" fmla="*/ 2673825 h 3311526"/>
              <a:gd name="connsiteX15084" fmla="*/ 1071539 w 12191989"/>
              <a:gd name="connsiteY15084" fmla="*/ 2664698 h 3311526"/>
              <a:gd name="connsiteX15085" fmla="*/ 1072333 w 12191989"/>
              <a:gd name="connsiteY15085" fmla="*/ 2655174 h 3311526"/>
              <a:gd name="connsiteX15086" fmla="*/ 1072729 w 12191989"/>
              <a:gd name="connsiteY15086" fmla="*/ 2636523 h 3311526"/>
              <a:gd name="connsiteX15087" fmla="*/ 1073920 w 12191989"/>
              <a:gd name="connsiteY15087" fmla="*/ 2627396 h 3311526"/>
              <a:gd name="connsiteX15088" fmla="*/ 1075508 w 12191989"/>
              <a:gd name="connsiteY15088" fmla="*/ 2617476 h 3311526"/>
              <a:gd name="connsiteX15089" fmla="*/ 1076301 w 12191989"/>
              <a:gd name="connsiteY15089" fmla="*/ 2613111 h 3311526"/>
              <a:gd name="connsiteX15090" fmla="*/ 1077889 w 12191989"/>
              <a:gd name="connsiteY15090" fmla="*/ 2608349 h 3311526"/>
              <a:gd name="connsiteX15091" fmla="*/ 1079873 w 12191989"/>
              <a:gd name="connsiteY15091" fmla="*/ 2603984 h 3311526"/>
              <a:gd name="connsiteX15092" fmla="*/ 1081857 w 12191989"/>
              <a:gd name="connsiteY15092" fmla="*/ 2599222 h 3311526"/>
              <a:gd name="connsiteX15093" fmla="*/ 1084239 w 12191989"/>
              <a:gd name="connsiteY15093" fmla="*/ 2604380 h 3311526"/>
              <a:gd name="connsiteX15094" fmla="*/ 1085032 w 12191989"/>
              <a:gd name="connsiteY15094" fmla="*/ 2609142 h 3311526"/>
              <a:gd name="connsiteX15095" fmla="*/ 1085032 w 12191989"/>
              <a:gd name="connsiteY15095" fmla="*/ 2613904 h 3311526"/>
              <a:gd name="connsiteX15096" fmla="*/ 1084636 w 12191989"/>
              <a:gd name="connsiteY15096" fmla="*/ 2618666 h 3311526"/>
              <a:gd name="connsiteX15097" fmla="*/ 1084239 w 12191989"/>
              <a:gd name="connsiteY15097" fmla="*/ 2623428 h 3311526"/>
              <a:gd name="connsiteX15098" fmla="*/ 1082651 w 12191989"/>
              <a:gd name="connsiteY15098" fmla="*/ 2627793 h 3311526"/>
              <a:gd name="connsiteX15099" fmla="*/ 1079873 w 12191989"/>
              <a:gd name="connsiteY15099" fmla="*/ 2636920 h 3311526"/>
              <a:gd name="connsiteX15100" fmla="*/ 1077492 w 12191989"/>
              <a:gd name="connsiteY15100" fmla="*/ 2646047 h 3311526"/>
              <a:gd name="connsiteX15101" fmla="*/ 1077095 w 12191989"/>
              <a:gd name="connsiteY15101" fmla="*/ 2651206 h 3311526"/>
              <a:gd name="connsiteX15102" fmla="*/ 1077095 w 12191989"/>
              <a:gd name="connsiteY15102" fmla="*/ 2655571 h 3311526"/>
              <a:gd name="connsiteX15103" fmla="*/ 1077492 w 12191989"/>
              <a:gd name="connsiteY15103" fmla="*/ 2660333 h 3311526"/>
              <a:gd name="connsiteX15104" fmla="*/ 1079079 w 12191989"/>
              <a:gd name="connsiteY15104" fmla="*/ 2665492 h 3311526"/>
              <a:gd name="connsiteX15105" fmla="*/ 1081064 w 12191989"/>
              <a:gd name="connsiteY15105" fmla="*/ 2669857 h 3311526"/>
              <a:gd name="connsiteX15106" fmla="*/ 1084636 w 12191989"/>
              <a:gd name="connsiteY15106" fmla="*/ 2675016 h 3311526"/>
              <a:gd name="connsiteX15107" fmla="*/ 1086620 w 12191989"/>
              <a:gd name="connsiteY15107" fmla="*/ 2671444 h 3311526"/>
              <a:gd name="connsiteX15108" fmla="*/ 1088604 w 12191989"/>
              <a:gd name="connsiteY15108" fmla="*/ 2668270 h 3311526"/>
              <a:gd name="connsiteX15109" fmla="*/ 1090192 w 12191989"/>
              <a:gd name="connsiteY15109" fmla="*/ 2665889 h 3311526"/>
              <a:gd name="connsiteX15110" fmla="*/ 1092176 w 12191989"/>
              <a:gd name="connsiteY15110" fmla="*/ 2663904 h 3311526"/>
              <a:gd name="connsiteX15111" fmla="*/ 1094160 w 12191989"/>
              <a:gd name="connsiteY15111" fmla="*/ 2662714 h 3311526"/>
              <a:gd name="connsiteX15112" fmla="*/ 1095748 w 12191989"/>
              <a:gd name="connsiteY15112" fmla="*/ 2662317 h 3311526"/>
              <a:gd name="connsiteX15113" fmla="*/ 1097732 w 12191989"/>
              <a:gd name="connsiteY15113" fmla="*/ 2661920 h 3311526"/>
              <a:gd name="connsiteX15114" fmla="*/ 1099319 w 12191989"/>
              <a:gd name="connsiteY15114" fmla="*/ 2662317 h 3311526"/>
              <a:gd name="connsiteX15115" fmla="*/ 1101304 w 12191989"/>
              <a:gd name="connsiteY15115" fmla="*/ 2662714 h 3311526"/>
              <a:gd name="connsiteX15116" fmla="*/ 1103288 w 12191989"/>
              <a:gd name="connsiteY15116" fmla="*/ 2663904 h 3311526"/>
              <a:gd name="connsiteX15117" fmla="*/ 1106860 w 12191989"/>
              <a:gd name="connsiteY15117" fmla="*/ 2666285 h 3311526"/>
              <a:gd name="connsiteX15118" fmla="*/ 1110432 w 12191989"/>
              <a:gd name="connsiteY15118" fmla="*/ 2669857 h 3311526"/>
              <a:gd name="connsiteX15119" fmla="*/ 1114003 w 12191989"/>
              <a:gd name="connsiteY15119" fmla="*/ 2673825 h 3311526"/>
              <a:gd name="connsiteX15120" fmla="*/ 1117575 w 12191989"/>
              <a:gd name="connsiteY15120" fmla="*/ 2677397 h 3311526"/>
              <a:gd name="connsiteX15121" fmla="*/ 1121147 w 12191989"/>
              <a:gd name="connsiteY15121" fmla="*/ 2680571 h 3311526"/>
              <a:gd name="connsiteX15122" fmla="*/ 1124718 w 12191989"/>
              <a:gd name="connsiteY15122" fmla="*/ 2682952 h 3311526"/>
              <a:gd name="connsiteX15123" fmla="*/ 1126703 w 12191989"/>
              <a:gd name="connsiteY15123" fmla="*/ 2683746 h 3311526"/>
              <a:gd name="connsiteX15124" fmla="*/ 1128290 w 12191989"/>
              <a:gd name="connsiteY15124" fmla="*/ 2684143 h 3311526"/>
              <a:gd name="connsiteX15125" fmla="*/ 1130274 w 12191989"/>
              <a:gd name="connsiteY15125" fmla="*/ 2683746 h 3311526"/>
              <a:gd name="connsiteX15126" fmla="*/ 1131862 w 12191989"/>
              <a:gd name="connsiteY15126" fmla="*/ 2682952 h 3311526"/>
              <a:gd name="connsiteX15127" fmla="*/ 1133846 w 12191989"/>
              <a:gd name="connsiteY15127" fmla="*/ 2682158 h 3311526"/>
              <a:gd name="connsiteX15128" fmla="*/ 1135831 w 12191989"/>
              <a:gd name="connsiteY15128" fmla="*/ 2680174 h 3311526"/>
              <a:gd name="connsiteX15129" fmla="*/ 1137418 w 12191989"/>
              <a:gd name="connsiteY15129" fmla="*/ 2677397 h 3311526"/>
              <a:gd name="connsiteX15130" fmla="*/ 1139402 w 12191989"/>
              <a:gd name="connsiteY15130" fmla="*/ 2674619 h 3311526"/>
              <a:gd name="connsiteX15131" fmla="*/ 1141387 w 12191989"/>
              <a:gd name="connsiteY15131" fmla="*/ 2670254 h 3311526"/>
              <a:gd name="connsiteX15132" fmla="*/ 1143371 w 12191989"/>
              <a:gd name="connsiteY15132" fmla="*/ 2665889 h 3311526"/>
              <a:gd name="connsiteX15133" fmla="*/ 1140196 w 12191989"/>
              <a:gd name="connsiteY15133" fmla="*/ 2657555 h 3311526"/>
              <a:gd name="connsiteX15134" fmla="*/ 1137418 w 12191989"/>
              <a:gd name="connsiteY15134" fmla="*/ 2650015 h 3311526"/>
              <a:gd name="connsiteX15135" fmla="*/ 1133846 w 12191989"/>
              <a:gd name="connsiteY15135" fmla="*/ 2642079 h 3311526"/>
              <a:gd name="connsiteX15136" fmla="*/ 1131068 w 12191989"/>
              <a:gd name="connsiteY15136" fmla="*/ 2634539 h 3311526"/>
              <a:gd name="connsiteX15137" fmla="*/ 1129878 w 12191989"/>
              <a:gd name="connsiteY15137" fmla="*/ 2626206 h 3311526"/>
              <a:gd name="connsiteX15138" fmla="*/ 1129084 w 12191989"/>
              <a:gd name="connsiteY15138" fmla="*/ 2622238 h 3311526"/>
              <a:gd name="connsiteX15139" fmla="*/ 1129084 w 12191989"/>
              <a:gd name="connsiteY15139" fmla="*/ 2618666 h 3311526"/>
              <a:gd name="connsiteX15140" fmla="*/ 1129084 w 12191989"/>
              <a:gd name="connsiteY15140" fmla="*/ 2614698 h 3311526"/>
              <a:gd name="connsiteX15141" fmla="*/ 1130274 w 12191989"/>
              <a:gd name="connsiteY15141" fmla="*/ 2611126 h 3311526"/>
              <a:gd name="connsiteX15142" fmla="*/ 1131068 w 12191989"/>
              <a:gd name="connsiteY15142" fmla="*/ 2607158 h 3311526"/>
              <a:gd name="connsiteX15143" fmla="*/ 1133449 w 12191989"/>
              <a:gd name="connsiteY15143" fmla="*/ 2603587 h 3311526"/>
              <a:gd name="connsiteX15144" fmla="*/ 1137418 w 12191989"/>
              <a:gd name="connsiteY15144" fmla="*/ 2615095 h 3311526"/>
              <a:gd name="connsiteX15145" fmla="*/ 1140196 w 12191989"/>
              <a:gd name="connsiteY15145" fmla="*/ 2624222 h 3311526"/>
              <a:gd name="connsiteX15146" fmla="*/ 1143371 w 12191989"/>
              <a:gd name="connsiteY15146" fmla="*/ 2631365 h 3311526"/>
              <a:gd name="connsiteX15147" fmla="*/ 1144958 w 12191989"/>
              <a:gd name="connsiteY15147" fmla="*/ 2637317 h 3311526"/>
              <a:gd name="connsiteX15148" fmla="*/ 1146546 w 12191989"/>
              <a:gd name="connsiteY15148" fmla="*/ 2644063 h 3311526"/>
              <a:gd name="connsiteX15149" fmla="*/ 1146943 w 12191989"/>
              <a:gd name="connsiteY15149" fmla="*/ 2651206 h 3311526"/>
              <a:gd name="connsiteX15150" fmla="*/ 1146943 w 12191989"/>
              <a:gd name="connsiteY15150" fmla="*/ 2660730 h 3311526"/>
              <a:gd name="connsiteX15151" fmla="*/ 1146943 w 12191989"/>
              <a:gd name="connsiteY15151" fmla="*/ 2673031 h 3311526"/>
              <a:gd name="connsiteX15152" fmla="*/ 1150514 w 12191989"/>
              <a:gd name="connsiteY15152" fmla="*/ 2668270 h 3311526"/>
              <a:gd name="connsiteX15153" fmla="*/ 1153689 w 12191989"/>
              <a:gd name="connsiteY15153" fmla="*/ 2664301 h 3311526"/>
              <a:gd name="connsiteX15154" fmla="*/ 1157261 w 12191989"/>
              <a:gd name="connsiteY15154" fmla="*/ 2660730 h 3311526"/>
              <a:gd name="connsiteX15155" fmla="*/ 1160833 w 12191989"/>
              <a:gd name="connsiteY15155" fmla="*/ 2657555 h 3311526"/>
              <a:gd name="connsiteX15156" fmla="*/ 1164405 w 12191989"/>
              <a:gd name="connsiteY15156" fmla="*/ 2654777 h 3311526"/>
              <a:gd name="connsiteX15157" fmla="*/ 1167580 w 12191989"/>
              <a:gd name="connsiteY15157" fmla="*/ 2652793 h 3311526"/>
              <a:gd name="connsiteX15158" fmla="*/ 1171151 w 12191989"/>
              <a:gd name="connsiteY15158" fmla="*/ 2650809 h 3311526"/>
              <a:gd name="connsiteX15159" fmla="*/ 1174326 w 12191989"/>
              <a:gd name="connsiteY15159" fmla="*/ 2649222 h 3311526"/>
              <a:gd name="connsiteX15160" fmla="*/ 1177898 w 12191989"/>
              <a:gd name="connsiteY15160" fmla="*/ 2648031 h 3311526"/>
              <a:gd name="connsiteX15161" fmla="*/ 1181470 w 12191989"/>
              <a:gd name="connsiteY15161" fmla="*/ 2647635 h 3311526"/>
              <a:gd name="connsiteX15162" fmla="*/ 1188216 w 12191989"/>
              <a:gd name="connsiteY15162" fmla="*/ 2647238 h 3311526"/>
              <a:gd name="connsiteX15163" fmla="*/ 1195360 w 12191989"/>
              <a:gd name="connsiteY15163" fmla="*/ 2647635 h 3311526"/>
              <a:gd name="connsiteX15164" fmla="*/ 1201710 w 12191989"/>
              <a:gd name="connsiteY15164" fmla="*/ 2648428 h 3311526"/>
              <a:gd name="connsiteX15165" fmla="*/ 1208853 w 12191989"/>
              <a:gd name="connsiteY15165" fmla="*/ 2650809 h 3311526"/>
              <a:gd name="connsiteX15166" fmla="*/ 1215600 w 12191989"/>
              <a:gd name="connsiteY15166" fmla="*/ 2653190 h 3311526"/>
              <a:gd name="connsiteX15167" fmla="*/ 1229093 w 12191989"/>
              <a:gd name="connsiteY15167" fmla="*/ 2659143 h 3311526"/>
              <a:gd name="connsiteX15168" fmla="*/ 1235840 w 12191989"/>
              <a:gd name="connsiteY15168" fmla="*/ 2661920 h 3311526"/>
              <a:gd name="connsiteX15169" fmla="*/ 1242983 w 12191989"/>
              <a:gd name="connsiteY15169" fmla="*/ 2664301 h 3311526"/>
              <a:gd name="connsiteX15170" fmla="*/ 1249333 w 12191989"/>
              <a:gd name="connsiteY15170" fmla="*/ 2666285 h 3311526"/>
              <a:gd name="connsiteX15171" fmla="*/ 1256477 w 12191989"/>
              <a:gd name="connsiteY15171" fmla="*/ 2667873 h 3311526"/>
              <a:gd name="connsiteX15172" fmla="*/ 1255683 w 12191989"/>
              <a:gd name="connsiteY15172" fmla="*/ 2662714 h 3311526"/>
              <a:gd name="connsiteX15173" fmla="*/ 1255683 w 12191989"/>
              <a:gd name="connsiteY15173" fmla="*/ 2659936 h 3311526"/>
              <a:gd name="connsiteX15174" fmla="*/ 1255683 w 12191989"/>
              <a:gd name="connsiteY15174" fmla="*/ 2657158 h 3311526"/>
              <a:gd name="connsiteX15175" fmla="*/ 1256477 w 12191989"/>
              <a:gd name="connsiteY15175" fmla="*/ 2654777 h 3311526"/>
              <a:gd name="connsiteX15176" fmla="*/ 1256873 w 12191989"/>
              <a:gd name="connsiteY15176" fmla="*/ 2652793 h 3311526"/>
              <a:gd name="connsiteX15177" fmla="*/ 1258461 w 12191989"/>
              <a:gd name="connsiteY15177" fmla="*/ 2650015 h 3311526"/>
              <a:gd name="connsiteX15178" fmla="*/ 1260048 w 12191989"/>
              <a:gd name="connsiteY15178" fmla="*/ 2647635 h 3311526"/>
              <a:gd name="connsiteX15179" fmla="*/ 1259254 w 12191989"/>
              <a:gd name="connsiteY15179" fmla="*/ 2644857 h 3311526"/>
              <a:gd name="connsiteX15180" fmla="*/ 1257667 w 12191989"/>
              <a:gd name="connsiteY15180" fmla="*/ 2644063 h 3311526"/>
              <a:gd name="connsiteX15181" fmla="*/ 1256080 w 12191989"/>
              <a:gd name="connsiteY15181" fmla="*/ 2642873 h 3311526"/>
              <a:gd name="connsiteX15182" fmla="*/ 1254889 w 12191989"/>
              <a:gd name="connsiteY15182" fmla="*/ 2642476 h 3311526"/>
              <a:gd name="connsiteX15183" fmla="*/ 1252111 w 12191989"/>
              <a:gd name="connsiteY15183" fmla="*/ 2642873 h 3311526"/>
              <a:gd name="connsiteX15184" fmla="*/ 1249333 w 12191989"/>
              <a:gd name="connsiteY15184" fmla="*/ 2643666 h 3311526"/>
              <a:gd name="connsiteX15185" fmla="*/ 1246952 w 12191989"/>
              <a:gd name="connsiteY15185" fmla="*/ 2644063 h 3311526"/>
              <a:gd name="connsiteX15186" fmla="*/ 1245364 w 12191989"/>
              <a:gd name="connsiteY15186" fmla="*/ 2643666 h 3311526"/>
              <a:gd name="connsiteX15187" fmla="*/ 1243777 w 12191989"/>
              <a:gd name="connsiteY15187" fmla="*/ 2642873 h 3311526"/>
              <a:gd name="connsiteX15188" fmla="*/ 1242983 w 12191989"/>
              <a:gd name="connsiteY15188" fmla="*/ 2641682 h 3311526"/>
              <a:gd name="connsiteX15189" fmla="*/ 1241396 w 12191989"/>
              <a:gd name="connsiteY15189" fmla="*/ 2639301 h 3311526"/>
              <a:gd name="connsiteX15190" fmla="*/ 1239808 w 12191989"/>
              <a:gd name="connsiteY15190" fmla="*/ 2636523 h 3311526"/>
              <a:gd name="connsiteX15191" fmla="*/ 1238618 w 12191989"/>
              <a:gd name="connsiteY15191" fmla="*/ 2632555 h 3311526"/>
              <a:gd name="connsiteX15192" fmla="*/ 1242189 w 12191989"/>
              <a:gd name="connsiteY15192" fmla="*/ 2627793 h 3311526"/>
              <a:gd name="connsiteX15193" fmla="*/ 1244571 w 12191989"/>
              <a:gd name="connsiteY15193" fmla="*/ 2626206 h 3311526"/>
              <a:gd name="connsiteX15194" fmla="*/ 1245761 w 12191989"/>
              <a:gd name="connsiteY15194" fmla="*/ 2625412 h 3311526"/>
              <a:gd name="connsiteX15195" fmla="*/ 1247349 w 12191989"/>
              <a:gd name="connsiteY15195" fmla="*/ 2625412 h 3311526"/>
              <a:gd name="connsiteX15196" fmla="*/ 1248936 w 12191989"/>
              <a:gd name="connsiteY15196" fmla="*/ 2624619 h 3311526"/>
              <a:gd name="connsiteX15197" fmla="*/ 1250523 w 12191989"/>
              <a:gd name="connsiteY15197" fmla="*/ 2625412 h 3311526"/>
              <a:gd name="connsiteX15198" fmla="*/ 1251317 w 12191989"/>
              <a:gd name="connsiteY15198" fmla="*/ 2626206 h 3311526"/>
              <a:gd name="connsiteX15199" fmla="*/ 1254095 w 12191989"/>
              <a:gd name="connsiteY15199" fmla="*/ 2628190 h 3311526"/>
              <a:gd name="connsiteX15200" fmla="*/ 1256477 w 12191989"/>
              <a:gd name="connsiteY15200" fmla="*/ 2631761 h 3311526"/>
              <a:gd name="connsiteX15201" fmla="*/ 1258461 w 12191989"/>
              <a:gd name="connsiteY15201" fmla="*/ 2636523 h 3311526"/>
              <a:gd name="connsiteX15202" fmla="*/ 1260445 w 12191989"/>
              <a:gd name="connsiteY15202" fmla="*/ 2640888 h 3311526"/>
              <a:gd name="connsiteX15203" fmla="*/ 1264810 w 12191989"/>
              <a:gd name="connsiteY15203" fmla="*/ 2651603 h 3311526"/>
              <a:gd name="connsiteX15204" fmla="*/ 1268779 w 12191989"/>
              <a:gd name="connsiteY15204" fmla="*/ 2661127 h 3311526"/>
              <a:gd name="connsiteX15205" fmla="*/ 1270763 w 12191989"/>
              <a:gd name="connsiteY15205" fmla="*/ 2664698 h 3311526"/>
              <a:gd name="connsiteX15206" fmla="*/ 1272748 w 12191989"/>
              <a:gd name="connsiteY15206" fmla="*/ 2667873 h 3311526"/>
              <a:gd name="connsiteX15207" fmla="*/ 1274335 w 12191989"/>
              <a:gd name="connsiteY15207" fmla="*/ 2669063 h 3311526"/>
              <a:gd name="connsiteX15208" fmla="*/ 1275129 w 12191989"/>
              <a:gd name="connsiteY15208" fmla="*/ 2669460 h 3311526"/>
              <a:gd name="connsiteX15209" fmla="*/ 1276716 w 12191989"/>
              <a:gd name="connsiteY15209" fmla="*/ 2669857 h 3311526"/>
              <a:gd name="connsiteX15210" fmla="*/ 1278304 w 12191989"/>
              <a:gd name="connsiteY15210" fmla="*/ 2669460 h 3311526"/>
              <a:gd name="connsiteX15211" fmla="*/ 1279494 w 12191989"/>
              <a:gd name="connsiteY15211" fmla="*/ 2653587 h 3311526"/>
              <a:gd name="connsiteX15212" fmla="*/ 1281082 w 12191989"/>
              <a:gd name="connsiteY15212" fmla="*/ 2647238 h 3311526"/>
              <a:gd name="connsiteX15213" fmla="*/ 1282273 w 12191989"/>
              <a:gd name="connsiteY15213" fmla="*/ 2641682 h 3311526"/>
              <a:gd name="connsiteX15214" fmla="*/ 1283463 w 12191989"/>
              <a:gd name="connsiteY15214" fmla="*/ 2638904 h 3311526"/>
              <a:gd name="connsiteX15215" fmla="*/ 1284654 w 12191989"/>
              <a:gd name="connsiteY15215" fmla="*/ 2637317 h 3311526"/>
              <a:gd name="connsiteX15216" fmla="*/ 1285844 w 12191989"/>
              <a:gd name="connsiteY15216" fmla="*/ 2635730 h 3311526"/>
              <a:gd name="connsiteX15217" fmla="*/ 1287432 w 12191989"/>
              <a:gd name="connsiteY15217" fmla="*/ 2634936 h 3311526"/>
              <a:gd name="connsiteX15218" fmla="*/ 1289416 w 12191989"/>
              <a:gd name="connsiteY15218" fmla="*/ 2634539 h 3311526"/>
              <a:gd name="connsiteX15219" fmla="*/ 1291400 w 12191989"/>
              <a:gd name="connsiteY15219" fmla="*/ 2634936 h 3311526"/>
              <a:gd name="connsiteX15220" fmla="*/ 1294178 w 12191989"/>
              <a:gd name="connsiteY15220" fmla="*/ 2635333 h 3311526"/>
              <a:gd name="connsiteX15221" fmla="*/ 1296956 w 12191989"/>
              <a:gd name="connsiteY15221" fmla="*/ 2636523 h 3311526"/>
              <a:gd name="connsiteX15222" fmla="*/ 1292988 w 12191989"/>
              <a:gd name="connsiteY15222" fmla="*/ 2641682 h 3311526"/>
              <a:gd name="connsiteX15223" fmla="*/ 1290606 w 12191989"/>
              <a:gd name="connsiteY15223" fmla="*/ 2646047 h 3311526"/>
              <a:gd name="connsiteX15224" fmla="*/ 1289019 w 12191989"/>
              <a:gd name="connsiteY15224" fmla="*/ 2649619 h 3311526"/>
              <a:gd name="connsiteX15225" fmla="*/ 1287828 w 12191989"/>
              <a:gd name="connsiteY15225" fmla="*/ 2652793 h 3311526"/>
              <a:gd name="connsiteX15226" fmla="*/ 1287828 w 12191989"/>
              <a:gd name="connsiteY15226" fmla="*/ 2655174 h 3311526"/>
              <a:gd name="connsiteX15227" fmla="*/ 1289019 w 12191989"/>
              <a:gd name="connsiteY15227" fmla="*/ 2657555 h 3311526"/>
              <a:gd name="connsiteX15228" fmla="*/ 1290606 w 12191989"/>
              <a:gd name="connsiteY15228" fmla="*/ 2660333 h 3311526"/>
              <a:gd name="connsiteX15229" fmla="*/ 1292194 w 12191989"/>
              <a:gd name="connsiteY15229" fmla="*/ 2662317 h 3311526"/>
              <a:gd name="connsiteX15230" fmla="*/ 1296559 w 12191989"/>
              <a:gd name="connsiteY15230" fmla="*/ 2667476 h 3311526"/>
              <a:gd name="connsiteX15231" fmla="*/ 1301719 w 12191989"/>
              <a:gd name="connsiteY15231" fmla="*/ 2673428 h 3311526"/>
              <a:gd name="connsiteX15232" fmla="*/ 1304100 w 12191989"/>
              <a:gd name="connsiteY15232" fmla="*/ 2677000 h 3311526"/>
              <a:gd name="connsiteX15233" fmla="*/ 1306878 w 12191989"/>
              <a:gd name="connsiteY15233" fmla="*/ 2681365 h 3311526"/>
              <a:gd name="connsiteX15234" fmla="*/ 1308862 w 12191989"/>
              <a:gd name="connsiteY15234" fmla="*/ 2686524 h 3311526"/>
              <a:gd name="connsiteX15235" fmla="*/ 1310846 w 12191989"/>
              <a:gd name="connsiteY15235" fmla="*/ 2692873 h 3311526"/>
              <a:gd name="connsiteX15236" fmla="*/ 1312831 w 12191989"/>
              <a:gd name="connsiteY15236" fmla="*/ 2690095 h 3311526"/>
              <a:gd name="connsiteX15237" fmla="*/ 1316006 w 12191989"/>
              <a:gd name="connsiteY15237" fmla="*/ 2688111 h 3311526"/>
              <a:gd name="connsiteX15238" fmla="*/ 1318784 w 12191989"/>
              <a:gd name="connsiteY15238" fmla="*/ 2686127 h 3311526"/>
              <a:gd name="connsiteX15239" fmla="*/ 1321959 w 12191989"/>
              <a:gd name="connsiteY15239" fmla="*/ 2684539 h 3311526"/>
              <a:gd name="connsiteX15240" fmla="*/ 1325530 w 12191989"/>
              <a:gd name="connsiteY15240" fmla="*/ 2684143 h 3311526"/>
              <a:gd name="connsiteX15241" fmla="*/ 1329499 w 12191989"/>
              <a:gd name="connsiteY15241" fmla="*/ 2682952 h 3311526"/>
              <a:gd name="connsiteX15242" fmla="*/ 1337039 w 12191989"/>
              <a:gd name="connsiteY15242" fmla="*/ 2682555 h 3311526"/>
              <a:gd name="connsiteX15243" fmla="*/ 1345770 w 12191989"/>
              <a:gd name="connsiteY15243" fmla="*/ 2682555 h 3311526"/>
              <a:gd name="connsiteX15244" fmla="*/ 1354898 w 12191989"/>
              <a:gd name="connsiteY15244" fmla="*/ 2683746 h 3311526"/>
              <a:gd name="connsiteX15245" fmla="*/ 1373154 w 12191989"/>
              <a:gd name="connsiteY15245" fmla="*/ 2684936 h 3311526"/>
              <a:gd name="connsiteX15246" fmla="*/ 1382281 w 12191989"/>
              <a:gd name="connsiteY15246" fmla="*/ 2684936 h 3311526"/>
              <a:gd name="connsiteX15247" fmla="*/ 1391013 w 12191989"/>
              <a:gd name="connsiteY15247" fmla="*/ 2684539 h 3311526"/>
              <a:gd name="connsiteX15248" fmla="*/ 1394981 w 12191989"/>
              <a:gd name="connsiteY15248" fmla="*/ 2683746 h 3311526"/>
              <a:gd name="connsiteX15249" fmla="*/ 1398950 w 12191989"/>
              <a:gd name="connsiteY15249" fmla="*/ 2682555 h 3311526"/>
              <a:gd name="connsiteX15250" fmla="*/ 1403315 w 12191989"/>
              <a:gd name="connsiteY15250" fmla="*/ 2681365 h 3311526"/>
              <a:gd name="connsiteX15251" fmla="*/ 1407284 w 12191989"/>
              <a:gd name="connsiteY15251" fmla="*/ 2679381 h 3311526"/>
              <a:gd name="connsiteX15252" fmla="*/ 1410856 w 12191989"/>
              <a:gd name="connsiteY15252" fmla="*/ 2677397 h 3311526"/>
              <a:gd name="connsiteX15253" fmla="*/ 1413634 w 12191989"/>
              <a:gd name="connsiteY15253" fmla="*/ 2675016 h 3311526"/>
              <a:gd name="connsiteX15254" fmla="*/ 1417205 w 12191989"/>
              <a:gd name="connsiteY15254" fmla="*/ 2671841 h 3311526"/>
              <a:gd name="connsiteX15255" fmla="*/ 1419983 w 12191989"/>
              <a:gd name="connsiteY15255" fmla="*/ 2668270 h 3311526"/>
              <a:gd name="connsiteX15256" fmla="*/ 1422365 w 12191989"/>
              <a:gd name="connsiteY15256" fmla="*/ 2663904 h 3311526"/>
              <a:gd name="connsiteX15257" fmla="*/ 1425143 w 12191989"/>
              <a:gd name="connsiteY15257" fmla="*/ 2659143 h 3311526"/>
              <a:gd name="connsiteX15258" fmla="*/ 1427127 w 12191989"/>
              <a:gd name="connsiteY15258" fmla="*/ 2653587 h 3311526"/>
              <a:gd name="connsiteX15259" fmla="*/ 1428714 w 12191989"/>
              <a:gd name="connsiteY15259" fmla="*/ 2647635 h 3311526"/>
              <a:gd name="connsiteX15260" fmla="*/ 1431095 w 12191989"/>
              <a:gd name="connsiteY15260" fmla="*/ 2650015 h 3311526"/>
              <a:gd name="connsiteX15261" fmla="*/ 1433080 w 12191989"/>
              <a:gd name="connsiteY15261" fmla="*/ 2652793 h 3311526"/>
              <a:gd name="connsiteX15262" fmla="*/ 1434667 w 12191989"/>
              <a:gd name="connsiteY15262" fmla="*/ 2655571 h 3311526"/>
              <a:gd name="connsiteX15263" fmla="*/ 1435461 w 12191989"/>
              <a:gd name="connsiteY15263" fmla="*/ 2658349 h 3311526"/>
              <a:gd name="connsiteX15264" fmla="*/ 1436255 w 12191989"/>
              <a:gd name="connsiteY15264" fmla="*/ 2660730 h 3311526"/>
              <a:gd name="connsiteX15265" fmla="*/ 1436255 w 12191989"/>
              <a:gd name="connsiteY15265" fmla="*/ 2663111 h 3311526"/>
              <a:gd name="connsiteX15266" fmla="*/ 1436255 w 12191989"/>
              <a:gd name="connsiteY15266" fmla="*/ 2668270 h 3311526"/>
              <a:gd name="connsiteX15267" fmla="*/ 1434667 w 12191989"/>
              <a:gd name="connsiteY15267" fmla="*/ 2678587 h 3311526"/>
              <a:gd name="connsiteX15268" fmla="*/ 1434270 w 12191989"/>
              <a:gd name="connsiteY15268" fmla="*/ 2684143 h 3311526"/>
              <a:gd name="connsiteX15269" fmla="*/ 1434667 w 12191989"/>
              <a:gd name="connsiteY15269" fmla="*/ 2686524 h 3311526"/>
              <a:gd name="connsiteX15270" fmla="*/ 1435064 w 12191989"/>
              <a:gd name="connsiteY15270" fmla="*/ 2689301 h 3311526"/>
              <a:gd name="connsiteX15271" fmla="*/ 1439826 w 12191989"/>
              <a:gd name="connsiteY15271" fmla="*/ 2689301 h 3311526"/>
              <a:gd name="connsiteX15272" fmla="*/ 1444589 w 12191989"/>
              <a:gd name="connsiteY15272" fmla="*/ 2689698 h 3311526"/>
              <a:gd name="connsiteX15273" fmla="*/ 1449351 w 12191989"/>
              <a:gd name="connsiteY15273" fmla="*/ 2690095 h 3311526"/>
              <a:gd name="connsiteX15274" fmla="*/ 1454510 w 12191989"/>
              <a:gd name="connsiteY15274" fmla="*/ 2691682 h 3311526"/>
              <a:gd name="connsiteX15275" fmla="*/ 1464035 w 12191989"/>
              <a:gd name="connsiteY15275" fmla="*/ 2694857 h 3311526"/>
              <a:gd name="connsiteX15276" fmla="*/ 1473163 w 12191989"/>
              <a:gd name="connsiteY15276" fmla="*/ 2697238 h 3311526"/>
              <a:gd name="connsiteX15277" fmla="*/ 1478322 w 12191989"/>
              <a:gd name="connsiteY15277" fmla="*/ 2698428 h 3311526"/>
              <a:gd name="connsiteX15278" fmla="*/ 1482687 w 12191989"/>
              <a:gd name="connsiteY15278" fmla="*/ 2698825 h 3311526"/>
              <a:gd name="connsiteX15279" fmla="*/ 1487847 w 12191989"/>
              <a:gd name="connsiteY15279" fmla="*/ 2699222 h 3311526"/>
              <a:gd name="connsiteX15280" fmla="*/ 1492609 w 12191989"/>
              <a:gd name="connsiteY15280" fmla="*/ 2698825 h 3311526"/>
              <a:gd name="connsiteX15281" fmla="*/ 1497371 w 12191989"/>
              <a:gd name="connsiteY15281" fmla="*/ 2697238 h 3311526"/>
              <a:gd name="connsiteX15282" fmla="*/ 1502134 w 12191989"/>
              <a:gd name="connsiteY15282" fmla="*/ 2695254 h 3311526"/>
              <a:gd name="connsiteX15283" fmla="*/ 1507293 w 12191989"/>
              <a:gd name="connsiteY15283" fmla="*/ 2692873 h 3311526"/>
              <a:gd name="connsiteX15284" fmla="*/ 1511658 w 12191989"/>
              <a:gd name="connsiteY15284" fmla="*/ 2688508 h 3311526"/>
              <a:gd name="connsiteX15285" fmla="*/ 1508880 w 12191989"/>
              <a:gd name="connsiteY15285" fmla="*/ 2693270 h 3311526"/>
              <a:gd name="connsiteX15286" fmla="*/ 1506102 w 12191989"/>
              <a:gd name="connsiteY15286" fmla="*/ 2698428 h 3311526"/>
              <a:gd name="connsiteX15287" fmla="*/ 1503721 w 12191989"/>
              <a:gd name="connsiteY15287" fmla="*/ 2703190 h 3311526"/>
              <a:gd name="connsiteX15288" fmla="*/ 1502531 w 12191989"/>
              <a:gd name="connsiteY15288" fmla="*/ 2708349 h 3311526"/>
              <a:gd name="connsiteX15289" fmla="*/ 1501737 w 12191989"/>
              <a:gd name="connsiteY15289" fmla="*/ 2713508 h 3311526"/>
              <a:gd name="connsiteX15290" fmla="*/ 1501737 w 12191989"/>
              <a:gd name="connsiteY15290" fmla="*/ 2718667 h 3311526"/>
              <a:gd name="connsiteX15291" fmla="*/ 1502531 w 12191989"/>
              <a:gd name="connsiteY15291" fmla="*/ 2723825 h 3311526"/>
              <a:gd name="connsiteX15292" fmla="*/ 1504118 w 12191989"/>
              <a:gd name="connsiteY15292" fmla="*/ 2729381 h 3311526"/>
              <a:gd name="connsiteX15293" fmla="*/ 1507690 w 12191989"/>
              <a:gd name="connsiteY15293" fmla="*/ 2727794 h 3311526"/>
              <a:gd name="connsiteX15294" fmla="*/ 1511261 w 12191989"/>
              <a:gd name="connsiteY15294" fmla="*/ 2727397 h 3311526"/>
              <a:gd name="connsiteX15295" fmla="*/ 1514833 w 12191989"/>
              <a:gd name="connsiteY15295" fmla="*/ 2726206 h 3311526"/>
              <a:gd name="connsiteX15296" fmla="*/ 1518802 w 12191989"/>
              <a:gd name="connsiteY15296" fmla="*/ 2725016 h 3311526"/>
              <a:gd name="connsiteX15297" fmla="*/ 1520389 w 12191989"/>
              <a:gd name="connsiteY15297" fmla="*/ 2724222 h 3311526"/>
              <a:gd name="connsiteX15298" fmla="*/ 1522373 w 12191989"/>
              <a:gd name="connsiteY15298" fmla="*/ 2723032 h 3311526"/>
              <a:gd name="connsiteX15299" fmla="*/ 1524358 w 12191989"/>
              <a:gd name="connsiteY15299" fmla="*/ 2721048 h 3311526"/>
              <a:gd name="connsiteX15300" fmla="*/ 1525945 w 12191989"/>
              <a:gd name="connsiteY15300" fmla="*/ 2719063 h 3311526"/>
              <a:gd name="connsiteX15301" fmla="*/ 1527930 w 12191989"/>
              <a:gd name="connsiteY15301" fmla="*/ 2716682 h 3311526"/>
              <a:gd name="connsiteX15302" fmla="*/ 1529914 w 12191989"/>
              <a:gd name="connsiteY15302" fmla="*/ 2713111 h 3311526"/>
              <a:gd name="connsiteX15303" fmla="*/ 1531898 w 12191989"/>
              <a:gd name="connsiteY15303" fmla="*/ 2709143 h 3311526"/>
              <a:gd name="connsiteX15304" fmla="*/ 1533486 w 12191989"/>
              <a:gd name="connsiteY15304" fmla="*/ 2703984 h 3311526"/>
              <a:gd name="connsiteX15305" fmla="*/ 1529517 w 12191989"/>
              <a:gd name="connsiteY15305" fmla="*/ 2695254 h 3311526"/>
              <a:gd name="connsiteX15306" fmla="*/ 1525549 w 12191989"/>
              <a:gd name="connsiteY15306" fmla="*/ 2686127 h 3311526"/>
              <a:gd name="connsiteX15307" fmla="*/ 1523564 w 12191989"/>
              <a:gd name="connsiteY15307" fmla="*/ 2682158 h 3311526"/>
              <a:gd name="connsiteX15308" fmla="*/ 1522373 w 12191989"/>
              <a:gd name="connsiteY15308" fmla="*/ 2677397 h 3311526"/>
              <a:gd name="connsiteX15309" fmla="*/ 1522373 w 12191989"/>
              <a:gd name="connsiteY15309" fmla="*/ 2673031 h 3311526"/>
              <a:gd name="connsiteX15310" fmla="*/ 1523564 w 12191989"/>
              <a:gd name="connsiteY15310" fmla="*/ 2669063 h 3311526"/>
              <a:gd name="connsiteX15311" fmla="*/ 1524755 w 12191989"/>
              <a:gd name="connsiteY15311" fmla="*/ 2671444 h 3311526"/>
              <a:gd name="connsiteX15312" fmla="*/ 1527136 w 12191989"/>
              <a:gd name="connsiteY15312" fmla="*/ 2673031 h 3311526"/>
              <a:gd name="connsiteX15313" fmla="*/ 1528327 w 12191989"/>
              <a:gd name="connsiteY15313" fmla="*/ 2673825 h 3311526"/>
              <a:gd name="connsiteX15314" fmla="*/ 1530311 w 12191989"/>
              <a:gd name="connsiteY15314" fmla="*/ 2673825 h 3311526"/>
              <a:gd name="connsiteX15315" fmla="*/ 1532692 w 12191989"/>
              <a:gd name="connsiteY15315" fmla="*/ 2673825 h 3311526"/>
              <a:gd name="connsiteX15316" fmla="*/ 1533883 w 12191989"/>
              <a:gd name="connsiteY15316" fmla="*/ 2673825 h 3311526"/>
              <a:gd name="connsiteX15317" fmla="*/ 1538248 w 12191989"/>
              <a:gd name="connsiteY15317" fmla="*/ 2673031 h 3311526"/>
              <a:gd name="connsiteX15318" fmla="*/ 1541820 w 12191989"/>
              <a:gd name="connsiteY15318" fmla="*/ 2672238 h 3311526"/>
              <a:gd name="connsiteX15319" fmla="*/ 1543010 w 12191989"/>
              <a:gd name="connsiteY15319" fmla="*/ 2673031 h 3311526"/>
              <a:gd name="connsiteX15320" fmla="*/ 1545391 w 12191989"/>
              <a:gd name="connsiteY15320" fmla="*/ 2673825 h 3311526"/>
              <a:gd name="connsiteX15321" fmla="*/ 1546582 w 12191989"/>
              <a:gd name="connsiteY15321" fmla="*/ 2675412 h 3311526"/>
              <a:gd name="connsiteX15322" fmla="*/ 1548963 w 12191989"/>
              <a:gd name="connsiteY15322" fmla="*/ 2677397 h 3311526"/>
              <a:gd name="connsiteX15323" fmla="*/ 1550154 w 12191989"/>
              <a:gd name="connsiteY15323" fmla="*/ 2680968 h 3311526"/>
              <a:gd name="connsiteX15324" fmla="*/ 1552138 w 12191989"/>
              <a:gd name="connsiteY15324" fmla="*/ 2684936 h 3311526"/>
              <a:gd name="connsiteX15325" fmla="*/ 1547773 w 12191989"/>
              <a:gd name="connsiteY15325" fmla="*/ 2691682 h 3311526"/>
              <a:gd name="connsiteX15326" fmla="*/ 1544598 w 12191989"/>
              <a:gd name="connsiteY15326" fmla="*/ 2698428 h 3311526"/>
              <a:gd name="connsiteX15327" fmla="*/ 1542613 w 12191989"/>
              <a:gd name="connsiteY15327" fmla="*/ 2704778 h 3311526"/>
              <a:gd name="connsiteX15328" fmla="*/ 1542217 w 12191989"/>
              <a:gd name="connsiteY15328" fmla="*/ 2708349 h 3311526"/>
              <a:gd name="connsiteX15329" fmla="*/ 1542217 w 12191989"/>
              <a:gd name="connsiteY15329" fmla="*/ 2711524 h 3311526"/>
              <a:gd name="connsiteX15330" fmla="*/ 1542217 w 12191989"/>
              <a:gd name="connsiteY15330" fmla="*/ 2715095 h 3311526"/>
              <a:gd name="connsiteX15331" fmla="*/ 1542217 w 12191989"/>
              <a:gd name="connsiteY15331" fmla="*/ 2718667 h 3311526"/>
              <a:gd name="connsiteX15332" fmla="*/ 1544201 w 12191989"/>
              <a:gd name="connsiteY15332" fmla="*/ 2725809 h 3311526"/>
              <a:gd name="connsiteX15333" fmla="*/ 1547376 w 12191989"/>
              <a:gd name="connsiteY15333" fmla="*/ 2732952 h 3311526"/>
              <a:gd name="connsiteX15334" fmla="*/ 1551345 w 12191989"/>
              <a:gd name="connsiteY15334" fmla="*/ 2739698 h 3311526"/>
              <a:gd name="connsiteX15335" fmla="*/ 1554519 w 12191989"/>
              <a:gd name="connsiteY15335" fmla="*/ 2735333 h 3311526"/>
              <a:gd name="connsiteX15336" fmla="*/ 1556901 w 12191989"/>
              <a:gd name="connsiteY15336" fmla="*/ 2731762 h 3311526"/>
              <a:gd name="connsiteX15337" fmla="*/ 1560075 w 12191989"/>
              <a:gd name="connsiteY15337" fmla="*/ 2729381 h 3311526"/>
              <a:gd name="connsiteX15338" fmla="*/ 1562853 w 12191989"/>
              <a:gd name="connsiteY15338" fmla="*/ 2727397 h 3311526"/>
              <a:gd name="connsiteX15339" fmla="*/ 1566028 w 12191989"/>
              <a:gd name="connsiteY15339" fmla="*/ 2726206 h 3311526"/>
              <a:gd name="connsiteX15340" fmla="*/ 1569203 w 12191989"/>
              <a:gd name="connsiteY15340" fmla="*/ 2725809 h 3311526"/>
              <a:gd name="connsiteX15341" fmla="*/ 1571981 w 12191989"/>
              <a:gd name="connsiteY15341" fmla="*/ 2725016 h 3311526"/>
              <a:gd name="connsiteX15342" fmla="*/ 1575156 w 12191989"/>
              <a:gd name="connsiteY15342" fmla="*/ 2725809 h 3311526"/>
              <a:gd name="connsiteX15343" fmla="*/ 1578331 w 12191989"/>
              <a:gd name="connsiteY15343" fmla="*/ 2726603 h 3311526"/>
              <a:gd name="connsiteX15344" fmla="*/ 1581109 w 12191989"/>
              <a:gd name="connsiteY15344" fmla="*/ 2727794 h 3311526"/>
              <a:gd name="connsiteX15345" fmla="*/ 1587459 w 12191989"/>
              <a:gd name="connsiteY15345" fmla="*/ 2731365 h 3311526"/>
              <a:gd name="connsiteX15346" fmla="*/ 1593412 w 12191989"/>
              <a:gd name="connsiteY15346" fmla="*/ 2734936 h 3311526"/>
              <a:gd name="connsiteX15347" fmla="*/ 1599365 w 12191989"/>
              <a:gd name="connsiteY15347" fmla="*/ 2739302 h 3311526"/>
              <a:gd name="connsiteX15348" fmla="*/ 1604921 w 12191989"/>
              <a:gd name="connsiteY15348" fmla="*/ 2742873 h 3311526"/>
              <a:gd name="connsiteX15349" fmla="*/ 1610477 w 12191989"/>
              <a:gd name="connsiteY15349" fmla="*/ 2746048 h 3311526"/>
              <a:gd name="connsiteX15350" fmla="*/ 1613652 w 12191989"/>
              <a:gd name="connsiteY15350" fmla="*/ 2747635 h 3311526"/>
              <a:gd name="connsiteX15351" fmla="*/ 1616430 w 12191989"/>
              <a:gd name="connsiteY15351" fmla="*/ 2748032 h 3311526"/>
              <a:gd name="connsiteX15352" fmla="*/ 1618811 w 12191989"/>
              <a:gd name="connsiteY15352" fmla="*/ 2748032 h 3311526"/>
              <a:gd name="connsiteX15353" fmla="*/ 1621192 w 12191989"/>
              <a:gd name="connsiteY15353" fmla="*/ 2748032 h 3311526"/>
              <a:gd name="connsiteX15354" fmla="*/ 1623970 w 12191989"/>
              <a:gd name="connsiteY15354" fmla="*/ 2746841 h 3311526"/>
              <a:gd name="connsiteX15355" fmla="*/ 1626351 w 12191989"/>
              <a:gd name="connsiteY15355" fmla="*/ 2745651 h 3311526"/>
              <a:gd name="connsiteX15356" fmla="*/ 1628732 w 12191989"/>
              <a:gd name="connsiteY15356" fmla="*/ 2743270 h 3311526"/>
              <a:gd name="connsiteX15357" fmla="*/ 1631510 w 12191989"/>
              <a:gd name="connsiteY15357" fmla="*/ 2740492 h 3311526"/>
              <a:gd name="connsiteX15358" fmla="*/ 1633495 w 12191989"/>
              <a:gd name="connsiteY15358" fmla="*/ 2736921 h 3311526"/>
              <a:gd name="connsiteX15359" fmla="*/ 1635479 w 12191989"/>
              <a:gd name="connsiteY15359" fmla="*/ 2731762 h 3311526"/>
              <a:gd name="connsiteX15360" fmla="*/ 1637463 w 12191989"/>
              <a:gd name="connsiteY15360" fmla="*/ 2726206 h 3311526"/>
              <a:gd name="connsiteX15361" fmla="*/ 1639448 w 12191989"/>
              <a:gd name="connsiteY15361" fmla="*/ 2719460 h 3311526"/>
              <a:gd name="connsiteX15362" fmla="*/ 1643020 w 12191989"/>
              <a:gd name="connsiteY15362" fmla="*/ 2721048 h 3311526"/>
              <a:gd name="connsiteX15363" fmla="*/ 1645797 w 12191989"/>
              <a:gd name="connsiteY15363" fmla="*/ 2723032 h 3311526"/>
              <a:gd name="connsiteX15364" fmla="*/ 1648179 w 12191989"/>
              <a:gd name="connsiteY15364" fmla="*/ 2725016 h 3311526"/>
              <a:gd name="connsiteX15365" fmla="*/ 1649766 w 12191989"/>
              <a:gd name="connsiteY15365" fmla="*/ 2728190 h 3311526"/>
              <a:gd name="connsiteX15366" fmla="*/ 1651353 w 12191989"/>
              <a:gd name="connsiteY15366" fmla="*/ 2732159 h 3311526"/>
              <a:gd name="connsiteX15367" fmla="*/ 1652147 w 12191989"/>
              <a:gd name="connsiteY15367" fmla="*/ 2736524 h 3311526"/>
              <a:gd name="connsiteX15368" fmla="*/ 1653338 w 12191989"/>
              <a:gd name="connsiteY15368" fmla="*/ 2742079 h 3311526"/>
              <a:gd name="connsiteX15369" fmla="*/ 1653735 w 12191989"/>
              <a:gd name="connsiteY15369" fmla="*/ 2748429 h 3311526"/>
              <a:gd name="connsiteX15370" fmla="*/ 1654925 w 12191989"/>
              <a:gd name="connsiteY15370" fmla="*/ 2742873 h 3311526"/>
              <a:gd name="connsiteX15371" fmla="*/ 1656513 w 12191989"/>
              <a:gd name="connsiteY15371" fmla="*/ 2738905 h 3311526"/>
              <a:gd name="connsiteX15372" fmla="*/ 1658497 w 12191989"/>
              <a:gd name="connsiteY15372" fmla="*/ 2736524 h 3311526"/>
              <a:gd name="connsiteX15373" fmla="*/ 1660481 w 12191989"/>
              <a:gd name="connsiteY15373" fmla="*/ 2734143 h 3311526"/>
              <a:gd name="connsiteX15374" fmla="*/ 1662863 w 12191989"/>
              <a:gd name="connsiteY15374" fmla="*/ 2733349 h 3311526"/>
              <a:gd name="connsiteX15375" fmla="*/ 1664847 w 12191989"/>
              <a:gd name="connsiteY15375" fmla="*/ 2732952 h 3311526"/>
              <a:gd name="connsiteX15376" fmla="*/ 1666831 w 12191989"/>
              <a:gd name="connsiteY15376" fmla="*/ 2732952 h 3311526"/>
              <a:gd name="connsiteX15377" fmla="*/ 1669609 w 12191989"/>
              <a:gd name="connsiteY15377" fmla="*/ 2732952 h 3311526"/>
              <a:gd name="connsiteX15378" fmla="*/ 1673181 w 12191989"/>
              <a:gd name="connsiteY15378" fmla="*/ 2733349 h 3311526"/>
              <a:gd name="connsiteX15379" fmla="*/ 1674768 w 12191989"/>
              <a:gd name="connsiteY15379" fmla="*/ 2733349 h 3311526"/>
              <a:gd name="connsiteX15380" fmla="*/ 1675959 w 12191989"/>
              <a:gd name="connsiteY15380" fmla="*/ 2732952 h 3311526"/>
              <a:gd name="connsiteX15381" fmla="*/ 1676753 w 12191989"/>
              <a:gd name="connsiteY15381" fmla="*/ 2731762 h 3311526"/>
              <a:gd name="connsiteX15382" fmla="*/ 1677149 w 12191989"/>
              <a:gd name="connsiteY15382" fmla="*/ 2729778 h 3311526"/>
              <a:gd name="connsiteX15383" fmla="*/ 1676753 w 12191989"/>
              <a:gd name="connsiteY15383" fmla="*/ 2726603 h 3311526"/>
              <a:gd name="connsiteX15384" fmla="*/ 1675959 w 12191989"/>
              <a:gd name="connsiteY15384" fmla="*/ 2722635 h 3311526"/>
              <a:gd name="connsiteX15385" fmla="*/ 1673975 w 12191989"/>
              <a:gd name="connsiteY15385" fmla="*/ 2720254 h 3311526"/>
              <a:gd name="connsiteX15386" fmla="*/ 1671990 w 12191989"/>
              <a:gd name="connsiteY15386" fmla="*/ 2718667 h 3311526"/>
              <a:gd name="connsiteX15387" fmla="*/ 1669609 w 12191989"/>
              <a:gd name="connsiteY15387" fmla="*/ 2717079 h 3311526"/>
              <a:gd name="connsiteX15388" fmla="*/ 1667625 w 12191989"/>
              <a:gd name="connsiteY15388" fmla="*/ 2715492 h 3311526"/>
              <a:gd name="connsiteX15389" fmla="*/ 1666037 w 12191989"/>
              <a:gd name="connsiteY15389" fmla="*/ 2713508 h 3311526"/>
              <a:gd name="connsiteX15390" fmla="*/ 1664847 w 12191989"/>
              <a:gd name="connsiteY15390" fmla="*/ 2710333 h 3311526"/>
              <a:gd name="connsiteX15391" fmla="*/ 1664450 w 12191989"/>
              <a:gd name="connsiteY15391" fmla="*/ 2706762 h 3311526"/>
              <a:gd name="connsiteX15392" fmla="*/ 1665641 w 12191989"/>
              <a:gd name="connsiteY15392" fmla="*/ 2701206 h 3311526"/>
              <a:gd name="connsiteX15393" fmla="*/ 1669609 w 12191989"/>
              <a:gd name="connsiteY15393" fmla="*/ 2702397 h 3311526"/>
              <a:gd name="connsiteX15394" fmla="*/ 1673578 w 12191989"/>
              <a:gd name="connsiteY15394" fmla="*/ 2703984 h 3311526"/>
              <a:gd name="connsiteX15395" fmla="*/ 1677546 w 12191989"/>
              <a:gd name="connsiteY15395" fmla="*/ 2706365 h 3311526"/>
              <a:gd name="connsiteX15396" fmla="*/ 1681515 w 12191989"/>
              <a:gd name="connsiteY15396" fmla="*/ 2709143 h 3311526"/>
              <a:gd name="connsiteX15397" fmla="*/ 1689849 w 12191989"/>
              <a:gd name="connsiteY15397" fmla="*/ 2715492 h 3311526"/>
              <a:gd name="connsiteX15398" fmla="*/ 1697786 w 12191989"/>
              <a:gd name="connsiteY15398" fmla="*/ 2723032 h 3311526"/>
              <a:gd name="connsiteX15399" fmla="*/ 1706120 w 12191989"/>
              <a:gd name="connsiteY15399" fmla="*/ 2730571 h 3311526"/>
              <a:gd name="connsiteX15400" fmla="*/ 1714058 w 12191989"/>
              <a:gd name="connsiteY15400" fmla="*/ 2737714 h 3311526"/>
              <a:gd name="connsiteX15401" fmla="*/ 1718026 w 12191989"/>
              <a:gd name="connsiteY15401" fmla="*/ 2740889 h 3311526"/>
              <a:gd name="connsiteX15402" fmla="*/ 1722392 w 12191989"/>
              <a:gd name="connsiteY15402" fmla="*/ 2744063 h 3311526"/>
              <a:gd name="connsiteX15403" fmla="*/ 1726360 w 12191989"/>
              <a:gd name="connsiteY15403" fmla="*/ 2746048 h 3311526"/>
              <a:gd name="connsiteX15404" fmla="*/ 1730329 w 12191989"/>
              <a:gd name="connsiteY15404" fmla="*/ 2748032 h 3311526"/>
              <a:gd name="connsiteX15405" fmla="*/ 1729535 w 12191989"/>
              <a:gd name="connsiteY15405" fmla="*/ 2744460 h 3311526"/>
              <a:gd name="connsiteX15406" fmla="*/ 1728742 w 12191989"/>
              <a:gd name="connsiteY15406" fmla="*/ 2740889 h 3311526"/>
              <a:gd name="connsiteX15407" fmla="*/ 1729535 w 12191989"/>
              <a:gd name="connsiteY15407" fmla="*/ 2737317 h 3311526"/>
              <a:gd name="connsiteX15408" fmla="*/ 1729932 w 12191989"/>
              <a:gd name="connsiteY15408" fmla="*/ 2734143 h 3311526"/>
              <a:gd name="connsiteX15409" fmla="*/ 1731519 w 12191989"/>
              <a:gd name="connsiteY15409" fmla="*/ 2727397 h 3311526"/>
              <a:gd name="connsiteX15410" fmla="*/ 1731519 w 12191989"/>
              <a:gd name="connsiteY15410" fmla="*/ 2723825 h 3311526"/>
              <a:gd name="connsiteX15411" fmla="*/ 1730726 w 12191989"/>
              <a:gd name="connsiteY15411" fmla="*/ 2720651 h 3311526"/>
              <a:gd name="connsiteX15412" fmla="*/ 1728742 w 12191989"/>
              <a:gd name="connsiteY15412" fmla="*/ 2715492 h 3311526"/>
              <a:gd name="connsiteX15413" fmla="*/ 1726757 w 12191989"/>
              <a:gd name="connsiteY15413" fmla="*/ 2712317 h 3311526"/>
              <a:gd name="connsiteX15414" fmla="*/ 1724376 w 12191989"/>
              <a:gd name="connsiteY15414" fmla="*/ 2710333 h 3311526"/>
              <a:gd name="connsiteX15415" fmla="*/ 1722392 w 12191989"/>
              <a:gd name="connsiteY15415" fmla="*/ 2709143 h 3311526"/>
              <a:gd name="connsiteX15416" fmla="*/ 1719614 w 12191989"/>
              <a:gd name="connsiteY15416" fmla="*/ 2707555 h 3311526"/>
              <a:gd name="connsiteX15417" fmla="*/ 1717629 w 12191989"/>
              <a:gd name="connsiteY15417" fmla="*/ 2705571 h 3311526"/>
              <a:gd name="connsiteX15418" fmla="*/ 1715248 w 12191989"/>
              <a:gd name="connsiteY15418" fmla="*/ 2702397 h 3311526"/>
              <a:gd name="connsiteX15419" fmla="*/ 1713264 w 12191989"/>
              <a:gd name="connsiteY15419" fmla="*/ 2698428 h 3311526"/>
              <a:gd name="connsiteX15420" fmla="*/ 1717629 w 12191989"/>
              <a:gd name="connsiteY15420" fmla="*/ 2695651 h 3311526"/>
              <a:gd name="connsiteX15421" fmla="*/ 1722392 w 12191989"/>
              <a:gd name="connsiteY15421" fmla="*/ 2693270 h 3311526"/>
              <a:gd name="connsiteX15422" fmla="*/ 1726757 w 12191989"/>
              <a:gd name="connsiteY15422" fmla="*/ 2691682 h 3311526"/>
              <a:gd name="connsiteX15423" fmla="*/ 1731519 w 12191989"/>
              <a:gd name="connsiteY15423" fmla="*/ 2691285 h 3311526"/>
              <a:gd name="connsiteX15424" fmla="*/ 1735885 w 12191989"/>
              <a:gd name="connsiteY15424" fmla="*/ 2690889 h 3311526"/>
              <a:gd name="connsiteX15425" fmla="*/ 1740647 w 12191989"/>
              <a:gd name="connsiteY15425" fmla="*/ 2690889 h 3311526"/>
              <a:gd name="connsiteX15426" fmla="*/ 1745013 w 12191989"/>
              <a:gd name="connsiteY15426" fmla="*/ 2691285 h 3311526"/>
              <a:gd name="connsiteX15427" fmla="*/ 1749775 w 12191989"/>
              <a:gd name="connsiteY15427" fmla="*/ 2692079 h 3311526"/>
              <a:gd name="connsiteX15428" fmla="*/ 1758903 w 12191989"/>
              <a:gd name="connsiteY15428" fmla="*/ 2695254 h 3311526"/>
              <a:gd name="connsiteX15429" fmla="*/ 1768031 w 12191989"/>
              <a:gd name="connsiteY15429" fmla="*/ 2698825 h 3311526"/>
              <a:gd name="connsiteX15430" fmla="*/ 1786286 w 12191989"/>
              <a:gd name="connsiteY15430" fmla="*/ 2707555 h 3311526"/>
              <a:gd name="connsiteX15431" fmla="*/ 1795414 w 12191989"/>
              <a:gd name="connsiteY15431" fmla="*/ 2711524 h 3311526"/>
              <a:gd name="connsiteX15432" fmla="*/ 1804542 w 12191989"/>
              <a:gd name="connsiteY15432" fmla="*/ 2715095 h 3311526"/>
              <a:gd name="connsiteX15433" fmla="*/ 1808908 w 12191989"/>
              <a:gd name="connsiteY15433" fmla="*/ 2715889 h 3311526"/>
              <a:gd name="connsiteX15434" fmla="*/ 1813670 w 12191989"/>
              <a:gd name="connsiteY15434" fmla="*/ 2717079 h 3311526"/>
              <a:gd name="connsiteX15435" fmla="*/ 1818035 w 12191989"/>
              <a:gd name="connsiteY15435" fmla="*/ 2717476 h 3311526"/>
              <a:gd name="connsiteX15436" fmla="*/ 1822798 w 12191989"/>
              <a:gd name="connsiteY15436" fmla="*/ 2718270 h 3311526"/>
              <a:gd name="connsiteX15437" fmla="*/ 1827163 w 12191989"/>
              <a:gd name="connsiteY15437" fmla="*/ 2717476 h 3311526"/>
              <a:gd name="connsiteX15438" fmla="*/ 1831925 w 12191989"/>
              <a:gd name="connsiteY15438" fmla="*/ 2716682 h 3311526"/>
              <a:gd name="connsiteX15439" fmla="*/ 1836291 w 12191989"/>
              <a:gd name="connsiteY15439" fmla="*/ 2715095 h 3311526"/>
              <a:gd name="connsiteX15440" fmla="*/ 1841053 w 12191989"/>
              <a:gd name="connsiteY15440" fmla="*/ 2713111 h 3311526"/>
              <a:gd name="connsiteX15441" fmla="*/ 1845419 w 12191989"/>
              <a:gd name="connsiteY15441" fmla="*/ 2709936 h 3311526"/>
              <a:gd name="connsiteX15442" fmla="*/ 1850181 w 12191989"/>
              <a:gd name="connsiteY15442" fmla="*/ 2706365 h 3311526"/>
              <a:gd name="connsiteX15443" fmla="*/ 1854547 w 12191989"/>
              <a:gd name="connsiteY15443" fmla="*/ 2702000 h 3311526"/>
              <a:gd name="connsiteX15444" fmla="*/ 1859706 w 12191989"/>
              <a:gd name="connsiteY15444" fmla="*/ 2696841 h 3311526"/>
              <a:gd name="connsiteX15445" fmla="*/ 1862484 w 12191989"/>
              <a:gd name="connsiteY15445" fmla="*/ 2701206 h 3311526"/>
              <a:gd name="connsiteX15446" fmla="*/ 1864468 w 12191989"/>
              <a:gd name="connsiteY15446" fmla="*/ 2704778 h 3311526"/>
              <a:gd name="connsiteX15447" fmla="*/ 1865262 w 12191989"/>
              <a:gd name="connsiteY15447" fmla="*/ 2707555 h 3311526"/>
              <a:gd name="connsiteX15448" fmla="*/ 1865659 w 12191989"/>
              <a:gd name="connsiteY15448" fmla="*/ 2709540 h 3311526"/>
              <a:gd name="connsiteX15449" fmla="*/ 1865262 w 12191989"/>
              <a:gd name="connsiteY15449" fmla="*/ 2711127 h 3311526"/>
              <a:gd name="connsiteX15450" fmla="*/ 1864865 w 12191989"/>
              <a:gd name="connsiteY15450" fmla="*/ 2711921 h 3311526"/>
              <a:gd name="connsiteX15451" fmla="*/ 1863674 w 12191989"/>
              <a:gd name="connsiteY15451" fmla="*/ 2712317 h 3311526"/>
              <a:gd name="connsiteX15452" fmla="*/ 1862484 w 12191989"/>
              <a:gd name="connsiteY15452" fmla="*/ 2713111 h 3311526"/>
              <a:gd name="connsiteX15453" fmla="*/ 1859706 w 12191989"/>
              <a:gd name="connsiteY15453" fmla="*/ 2713508 h 3311526"/>
              <a:gd name="connsiteX15454" fmla="*/ 1858912 w 12191989"/>
              <a:gd name="connsiteY15454" fmla="*/ 2713905 h 3311526"/>
              <a:gd name="connsiteX15455" fmla="*/ 1857721 w 12191989"/>
              <a:gd name="connsiteY15455" fmla="*/ 2715095 h 3311526"/>
              <a:gd name="connsiteX15456" fmla="*/ 1857325 w 12191989"/>
              <a:gd name="connsiteY15456" fmla="*/ 2716682 h 3311526"/>
              <a:gd name="connsiteX15457" fmla="*/ 1857325 w 12191989"/>
              <a:gd name="connsiteY15457" fmla="*/ 2718270 h 3311526"/>
              <a:gd name="connsiteX15458" fmla="*/ 1857721 w 12191989"/>
              <a:gd name="connsiteY15458" fmla="*/ 2720651 h 3311526"/>
              <a:gd name="connsiteX15459" fmla="*/ 1859309 w 12191989"/>
              <a:gd name="connsiteY15459" fmla="*/ 2724222 h 3311526"/>
              <a:gd name="connsiteX15460" fmla="*/ 1864865 w 12191989"/>
              <a:gd name="connsiteY15460" fmla="*/ 2728587 h 3311526"/>
              <a:gd name="connsiteX15461" fmla="*/ 1870421 w 12191989"/>
              <a:gd name="connsiteY15461" fmla="*/ 2732159 h 3311526"/>
              <a:gd name="connsiteX15462" fmla="*/ 1875977 w 12191989"/>
              <a:gd name="connsiteY15462" fmla="*/ 2734936 h 3311526"/>
              <a:gd name="connsiteX15463" fmla="*/ 1881533 w 12191989"/>
              <a:gd name="connsiteY15463" fmla="*/ 2736921 h 3311526"/>
              <a:gd name="connsiteX15464" fmla="*/ 1887089 w 12191989"/>
              <a:gd name="connsiteY15464" fmla="*/ 2738508 h 3311526"/>
              <a:gd name="connsiteX15465" fmla="*/ 1893439 w 12191989"/>
              <a:gd name="connsiteY15465" fmla="*/ 2739302 h 3311526"/>
              <a:gd name="connsiteX15466" fmla="*/ 1904551 w 12191989"/>
              <a:gd name="connsiteY15466" fmla="*/ 2740492 h 3311526"/>
              <a:gd name="connsiteX15467" fmla="*/ 1916060 w 12191989"/>
              <a:gd name="connsiteY15467" fmla="*/ 2741286 h 3311526"/>
              <a:gd name="connsiteX15468" fmla="*/ 1921616 w 12191989"/>
              <a:gd name="connsiteY15468" fmla="*/ 2742079 h 3311526"/>
              <a:gd name="connsiteX15469" fmla="*/ 1927172 w 12191989"/>
              <a:gd name="connsiteY15469" fmla="*/ 2742873 h 3311526"/>
              <a:gd name="connsiteX15470" fmla="*/ 1932728 w 12191989"/>
              <a:gd name="connsiteY15470" fmla="*/ 2744460 h 3311526"/>
              <a:gd name="connsiteX15471" fmla="*/ 1939078 w 12191989"/>
              <a:gd name="connsiteY15471" fmla="*/ 2746444 h 3311526"/>
              <a:gd name="connsiteX15472" fmla="*/ 1944634 w 12191989"/>
              <a:gd name="connsiteY15472" fmla="*/ 2748825 h 3311526"/>
              <a:gd name="connsiteX15473" fmla="*/ 1950190 w 12191989"/>
              <a:gd name="connsiteY15473" fmla="*/ 2752000 h 3311526"/>
              <a:gd name="connsiteX15474" fmla="*/ 1952968 w 12191989"/>
              <a:gd name="connsiteY15474" fmla="*/ 2746841 h 3311526"/>
              <a:gd name="connsiteX15475" fmla="*/ 1956143 w 12191989"/>
              <a:gd name="connsiteY15475" fmla="*/ 2742873 h 3311526"/>
              <a:gd name="connsiteX15476" fmla="*/ 1959318 w 12191989"/>
              <a:gd name="connsiteY15476" fmla="*/ 2739698 h 3311526"/>
              <a:gd name="connsiteX15477" fmla="*/ 1962890 w 12191989"/>
              <a:gd name="connsiteY15477" fmla="*/ 2737317 h 3311526"/>
              <a:gd name="connsiteX15478" fmla="*/ 1965668 w 12191989"/>
              <a:gd name="connsiteY15478" fmla="*/ 2736524 h 3311526"/>
              <a:gd name="connsiteX15479" fmla="*/ 1969240 w 12191989"/>
              <a:gd name="connsiteY15479" fmla="*/ 2735333 h 3311526"/>
              <a:gd name="connsiteX15480" fmla="*/ 1972811 w 12191989"/>
              <a:gd name="connsiteY15480" fmla="*/ 2735333 h 3311526"/>
              <a:gd name="connsiteX15481" fmla="*/ 1976383 w 12191989"/>
              <a:gd name="connsiteY15481" fmla="*/ 2735730 h 3311526"/>
              <a:gd name="connsiteX15482" fmla="*/ 1979558 w 12191989"/>
              <a:gd name="connsiteY15482" fmla="*/ 2736921 h 3311526"/>
              <a:gd name="connsiteX15483" fmla="*/ 1983130 w 12191989"/>
              <a:gd name="connsiteY15483" fmla="*/ 2738508 h 3311526"/>
              <a:gd name="connsiteX15484" fmla="*/ 1990273 w 12191989"/>
              <a:gd name="connsiteY15484" fmla="*/ 2742873 h 3311526"/>
              <a:gd name="connsiteX15485" fmla="*/ 1997417 w 12191989"/>
              <a:gd name="connsiteY15485" fmla="*/ 2748032 h 3311526"/>
              <a:gd name="connsiteX15486" fmla="*/ 2003766 w 12191989"/>
              <a:gd name="connsiteY15486" fmla="*/ 2753587 h 3311526"/>
              <a:gd name="connsiteX15487" fmla="*/ 2010513 w 12191989"/>
              <a:gd name="connsiteY15487" fmla="*/ 2758746 h 3311526"/>
              <a:gd name="connsiteX15488" fmla="*/ 2016863 w 12191989"/>
              <a:gd name="connsiteY15488" fmla="*/ 2763111 h 3311526"/>
              <a:gd name="connsiteX15489" fmla="*/ 2020435 w 12191989"/>
              <a:gd name="connsiteY15489" fmla="*/ 2764698 h 3311526"/>
              <a:gd name="connsiteX15490" fmla="*/ 2023610 w 12191989"/>
              <a:gd name="connsiteY15490" fmla="*/ 2766286 h 3311526"/>
              <a:gd name="connsiteX15491" fmla="*/ 2026785 w 12191989"/>
              <a:gd name="connsiteY15491" fmla="*/ 2767476 h 3311526"/>
              <a:gd name="connsiteX15492" fmla="*/ 2029562 w 12191989"/>
              <a:gd name="connsiteY15492" fmla="*/ 2767476 h 3311526"/>
              <a:gd name="connsiteX15493" fmla="*/ 2032340 w 12191989"/>
              <a:gd name="connsiteY15493" fmla="*/ 2766683 h 3311526"/>
              <a:gd name="connsiteX15494" fmla="*/ 2035118 w 12191989"/>
              <a:gd name="connsiteY15494" fmla="*/ 2765889 h 3311526"/>
              <a:gd name="connsiteX15495" fmla="*/ 2037897 w 12191989"/>
              <a:gd name="connsiteY15495" fmla="*/ 2763905 h 3311526"/>
              <a:gd name="connsiteX15496" fmla="*/ 2040278 w 12191989"/>
              <a:gd name="connsiteY15496" fmla="*/ 2761127 h 3311526"/>
              <a:gd name="connsiteX15497" fmla="*/ 2043056 w 12191989"/>
              <a:gd name="connsiteY15497" fmla="*/ 2757556 h 3311526"/>
              <a:gd name="connsiteX15498" fmla="*/ 2045040 w 12191989"/>
              <a:gd name="connsiteY15498" fmla="*/ 2752397 h 3311526"/>
              <a:gd name="connsiteX15499" fmla="*/ 2047025 w 12191989"/>
              <a:gd name="connsiteY15499" fmla="*/ 2746841 h 3311526"/>
              <a:gd name="connsiteX15500" fmla="*/ 2049009 w 12191989"/>
              <a:gd name="connsiteY15500" fmla="*/ 2739698 h 3311526"/>
              <a:gd name="connsiteX15501" fmla="*/ 2050993 w 12191989"/>
              <a:gd name="connsiteY15501" fmla="*/ 2748429 h 3311526"/>
              <a:gd name="connsiteX15502" fmla="*/ 2052977 w 12191989"/>
              <a:gd name="connsiteY15502" fmla="*/ 2754778 h 3311526"/>
              <a:gd name="connsiteX15503" fmla="*/ 2054565 w 12191989"/>
              <a:gd name="connsiteY15503" fmla="*/ 2756762 h 3311526"/>
              <a:gd name="connsiteX15504" fmla="*/ 2055755 w 12191989"/>
              <a:gd name="connsiteY15504" fmla="*/ 2758746 h 3311526"/>
              <a:gd name="connsiteX15505" fmla="*/ 2056946 w 12191989"/>
              <a:gd name="connsiteY15505" fmla="*/ 2760333 h 3311526"/>
              <a:gd name="connsiteX15506" fmla="*/ 2058534 w 12191989"/>
              <a:gd name="connsiteY15506" fmla="*/ 2761127 h 3311526"/>
              <a:gd name="connsiteX15507" fmla="*/ 2060518 w 12191989"/>
              <a:gd name="connsiteY15507" fmla="*/ 2761524 h 3311526"/>
              <a:gd name="connsiteX15508" fmla="*/ 2062105 w 12191989"/>
              <a:gd name="connsiteY15508" fmla="*/ 2762318 h 3311526"/>
              <a:gd name="connsiteX15509" fmla="*/ 2065677 w 12191989"/>
              <a:gd name="connsiteY15509" fmla="*/ 2762318 h 3311526"/>
              <a:gd name="connsiteX15510" fmla="*/ 2069646 w 12191989"/>
              <a:gd name="connsiteY15510" fmla="*/ 2761524 h 3311526"/>
              <a:gd name="connsiteX15511" fmla="*/ 2074011 w 12191989"/>
              <a:gd name="connsiteY15511" fmla="*/ 2761127 h 3311526"/>
              <a:gd name="connsiteX15512" fmla="*/ 2077980 w 12191989"/>
              <a:gd name="connsiteY15512" fmla="*/ 2760730 h 3311526"/>
              <a:gd name="connsiteX15513" fmla="*/ 2082345 w 12191989"/>
              <a:gd name="connsiteY15513" fmla="*/ 2760333 h 3311526"/>
              <a:gd name="connsiteX15514" fmla="*/ 2086711 w 12191989"/>
              <a:gd name="connsiteY15514" fmla="*/ 2760730 h 3311526"/>
              <a:gd name="connsiteX15515" fmla="*/ 2088695 w 12191989"/>
              <a:gd name="connsiteY15515" fmla="*/ 2761127 h 3311526"/>
              <a:gd name="connsiteX15516" fmla="*/ 2091076 w 12191989"/>
              <a:gd name="connsiteY15516" fmla="*/ 2762318 h 3311526"/>
              <a:gd name="connsiteX15517" fmla="*/ 2093061 w 12191989"/>
              <a:gd name="connsiteY15517" fmla="*/ 2763111 h 3311526"/>
              <a:gd name="connsiteX15518" fmla="*/ 2095045 w 12191989"/>
              <a:gd name="connsiteY15518" fmla="*/ 2765095 h 3311526"/>
              <a:gd name="connsiteX15519" fmla="*/ 2097029 w 12191989"/>
              <a:gd name="connsiteY15519" fmla="*/ 2767476 h 3311526"/>
              <a:gd name="connsiteX15520" fmla="*/ 2099413 w 12191989"/>
              <a:gd name="connsiteY15520" fmla="*/ 2769857 h 3311526"/>
              <a:gd name="connsiteX15521" fmla="*/ 2101397 w 12191989"/>
              <a:gd name="connsiteY15521" fmla="*/ 2773032 h 3311526"/>
              <a:gd name="connsiteX15522" fmla="*/ 2103381 w 12191989"/>
              <a:gd name="connsiteY15522" fmla="*/ 2776603 h 3311526"/>
              <a:gd name="connsiteX15523" fmla="*/ 2104968 w 12191989"/>
              <a:gd name="connsiteY15523" fmla="*/ 2780968 h 3311526"/>
              <a:gd name="connsiteX15524" fmla="*/ 2106952 w 12191989"/>
              <a:gd name="connsiteY15524" fmla="*/ 2786127 h 3311526"/>
              <a:gd name="connsiteX15525" fmla="*/ 2109730 w 12191989"/>
              <a:gd name="connsiteY15525" fmla="*/ 2779381 h 3311526"/>
              <a:gd name="connsiteX15526" fmla="*/ 2112906 w 12191989"/>
              <a:gd name="connsiteY15526" fmla="*/ 2773826 h 3311526"/>
              <a:gd name="connsiteX15527" fmla="*/ 2116080 w 12191989"/>
              <a:gd name="connsiteY15527" fmla="*/ 2769857 h 3311526"/>
              <a:gd name="connsiteX15528" fmla="*/ 2118859 w 12191989"/>
              <a:gd name="connsiteY15528" fmla="*/ 2767476 h 3311526"/>
              <a:gd name="connsiteX15529" fmla="*/ 2122034 w 12191989"/>
              <a:gd name="connsiteY15529" fmla="*/ 2765095 h 3311526"/>
              <a:gd name="connsiteX15530" fmla="*/ 2125209 w 12191989"/>
              <a:gd name="connsiteY15530" fmla="*/ 2764302 h 3311526"/>
              <a:gd name="connsiteX15531" fmla="*/ 2127987 w 12191989"/>
              <a:gd name="connsiteY15531" fmla="*/ 2763905 h 3311526"/>
              <a:gd name="connsiteX15532" fmla="*/ 2131161 w 12191989"/>
              <a:gd name="connsiteY15532" fmla="*/ 2763905 h 3311526"/>
              <a:gd name="connsiteX15533" fmla="*/ 2133543 w 12191989"/>
              <a:gd name="connsiteY15533" fmla="*/ 2764698 h 3311526"/>
              <a:gd name="connsiteX15534" fmla="*/ 2136718 w 12191989"/>
              <a:gd name="connsiteY15534" fmla="*/ 2765095 h 3311526"/>
              <a:gd name="connsiteX15535" fmla="*/ 2142671 w 12191989"/>
              <a:gd name="connsiteY15535" fmla="*/ 2767476 h 3311526"/>
              <a:gd name="connsiteX15536" fmla="*/ 2149020 w 12191989"/>
              <a:gd name="connsiteY15536" fmla="*/ 2769460 h 3311526"/>
              <a:gd name="connsiteX15537" fmla="*/ 2151401 w 12191989"/>
              <a:gd name="connsiteY15537" fmla="*/ 2769460 h 3311526"/>
              <a:gd name="connsiteX15538" fmla="*/ 2154577 w 12191989"/>
              <a:gd name="connsiteY15538" fmla="*/ 2769460 h 3311526"/>
              <a:gd name="connsiteX15539" fmla="*/ 2154974 w 12191989"/>
              <a:gd name="connsiteY15539" fmla="*/ 2773826 h 3311526"/>
              <a:gd name="connsiteX15540" fmla="*/ 2154974 w 12191989"/>
              <a:gd name="connsiteY15540" fmla="*/ 2778587 h 3311526"/>
              <a:gd name="connsiteX15541" fmla="*/ 2156164 w 12191989"/>
              <a:gd name="connsiteY15541" fmla="*/ 2782159 h 3311526"/>
              <a:gd name="connsiteX15542" fmla="*/ 2156958 w 12191989"/>
              <a:gd name="connsiteY15542" fmla="*/ 2786127 h 3311526"/>
              <a:gd name="connsiteX15543" fmla="*/ 2158148 w 12191989"/>
              <a:gd name="connsiteY15543" fmla="*/ 2788905 h 3311526"/>
              <a:gd name="connsiteX15544" fmla="*/ 2159735 w 12191989"/>
              <a:gd name="connsiteY15544" fmla="*/ 2792080 h 3311526"/>
              <a:gd name="connsiteX15545" fmla="*/ 2161720 w 12191989"/>
              <a:gd name="connsiteY15545" fmla="*/ 2794857 h 3311526"/>
              <a:gd name="connsiteX15546" fmla="*/ 2163705 w 12191989"/>
              <a:gd name="connsiteY15546" fmla="*/ 2797238 h 3311526"/>
              <a:gd name="connsiteX15547" fmla="*/ 2165688 w 12191989"/>
              <a:gd name="connsiteY15547" fmla="*/ 2799222 h 3311526"/>
              <a:gd name="connsiteX15548" fmla="*/ 2168070 w 12191989"/>
              <a:gd name="connsiteY15548" fmla="*/ 2800810 h 3311526"/>
              <a:gd name="connsiteX15549" fmla="*/ 2170054 w 12191989"/>
              <a:gd name="connsiteY15549" fmla="*/ 2802397 h 3311526"/>
              <a:gd name="connsiteX15550" fmla="*/ 2173229 w 12191989"/>
              <a:gd name="connsiteY15550" fmla="*/ 2803191 h 3311526"/>
              <a:gd name="connsiteX15551" fmla="*/ 2176007 w 12191989"/>
              <a:gd name="connsiteY15551" fmla="*/ 2803984 h 3311526"/>
              <a:gd name="connsiteX15552" fmla="*/ 2178785 w 12191989"/>
              <a:gd name="connsiteY15552" fmla="*/ 2804381 h 3311526"/>
              <a:gd name="connsiteX15553" fmla="*/ 2181563 w 12191989"/>
              <a:gd name="connsiteY15553" fmla="*/ 2804381 h 3311526"/>
              <a:gd name="connsiteX15554" fmla="*/ 2184342 w 12191989"/>
              <a:gd name="connsiteY15554" fmla="*/ 2804381 h 3311526"/>
              <a:gd name="connsiteX15555" fmla="*/ 2190691 w 12191989"/>
              <a:gd name="connsiteY15555" fmla="*/ 2802794 h 3311526"/>
              <a:gd name="connsiteX15556" fmla="*/ 2197041 w 12191989"/>
              <a:gd name="connsiteY15556" fmla="*/ 2800413 h 3311526"/>
              <a:gd name="connsiteX15557" fmla="*/ 2203389 w 12191989"/>
              <a:gd name="connsiteY15557" fmla="*/ 2796841 h 3311526"/>
              <a:gd name="connsiteX15558" fmla="*/ 2209343 w 12191989"/>
              <a:gd name="connsiteY15558" fmla="*/ 2791683 h 3311526"/>
              <a:gd name="connsiteX15559" fmla="*/ 2214900 w 12191989"/>
              <a:gd name="connsiteY15559" fmla="*/ 2786127 h 3311526"/>
              <a:gd name="connsiteX15560" fmla="*/ 2220059 w 12191989"/>
              <a:gd name="connsiteY15560" fmla="*/ 2778984 h 3311526"/>
              <a:gd name="connsiteX15561" fmla="*/ 2224424 w 12191989"/>
              <a:gd name="connsiteY15561" fmla="*/ 2770651 h 3311526"/>
              <a:gd name="connsiteX15562" fmla="*/ 2227996 w 12191989"/>
              <a:gd name="connsiteY15562" fmla="*/ 2761524 h 3311526"/>
              <a:gd name="connsiteX15563" fmla="*/ 2230774 w 12191989"/>
              <a:gd name="connsiteY15563" fmla="*/ 2764698 h 3311526"/>
              <a:gd name="connsiteX15564" fmla="*/ 2232758 w 12191989"/>
              <a:gd name="connsiteY15564" fmla="*/ 2767476 h 3311526"/>
              <a:gd name="connsiteX15565" fmla="*/ 2234346 w 12191989"/>
              <a:gd name="connsiteY15565" fmla="*/ 2769857 h 3311526"/>
              <a:gd name="connsiteX15566" fmla="*/ 2235140 w 12191989"/>
              <a:gd name="connsiteY15566" fmla="*/ 2773032 h 3311526"/>
              <a:gd name="connsiteX15567" fmla="*/ 2235536 w 12191989"/>
              <a:gd name="connsiteY15567" fmla="*/ 2775413 h 3311526"/>
              <a:gd name="connsiteX15568" fmla="*/ 2235536 w 12191989"/>
              <a:gd name="connsiteY15568" fmla="*/ 2777794 h 3311526"/>
              <a:gd name="connsiteX15569" fmla="*/ 2235536 w 12191989"/>
              <a:gd name="connsiteY15569" fmla="*/ 2782953 h 3311526"/>
              <a:gd name="connsiteX15570" fmla="*/ 2234346 w 12191989"/>
              <a:gd name="connsiteY15570" fmla="*/ 2793270 h 3311526"/>
              <a:gd name="connsiteX15571" fmla="*/ 2233551 w 12191989"/>
              <a:gd name="connsiteY15571" fmla="*/ 2798032 h 3311526"/>
              <a:gd name="connsiteX15572" fmla="*/ 2234346 w 12191989"/>
              <a:gd name="connsiteY15572" fmla="*/ 2800810 h 3311526"/>
              <a:gd name="connsiteX15573" fmla="*/ 2234743 w 12191989"/>
              <a:gd name="connsiteY15573" fmla="*/ 2803984 h 3311526"/>
              <a:gd name="connsiteX15574" fmla="*/ 2236727 w 12191989"/>
              <a:gd name="connsiteY15574" fmla="*/ 2800810 h 3311526"/>
              <a:gd name="connsiteX15575" fmla="*/ 2238711 w 12191989"/>
              <a:gd name="connsiteY15575" fmla="*/ 2799222 h 3311526"/>
              <a:gd name="connsiteX15576" fmla="*/ 2240696 w 12191989"/>
              <a:gd name="connsiteY15576" fmla="*/ 2798826 h 3311526"/>
              <a:gd name="connsiteX15577" fmla="*/ 2242679 w 12191989"/>
              <a:gd name="connsiteY15577" fmla="*/ 2799222 h 3311526"/>
              <a:gd name="connsiteX15578" fmla="*/ 2244664 w 12191989"/>
              <a:gd name="connsiteY15578" fmla="*/ 2800810 h 3311526"/>
              <a:gd name="connsiteX15579" fmla="*/ 2247045 w 12191989"/>
              <a:gd name="connsiteY15579" fmla="*/ 2803191 h 3311526"/>
              <a:gd name="connsiteX15580" fmla="*/ 2251014 w 12191989"/>
              <a:gd name="connsiteY15580" fmla="*/ 2808349 h 3311526"/>
              <a:gd name="connsiteX15581" fmla="*/ 2254983 w 12191989"/>
              <a:gd name="connsiteY15581" fmla="*/ 2813905 h 3311526"/>
              <a:gd name="connsiteX15582" fmla="*/ 2256967 w 12191989"/>
              <a:gd name="connsiteY15582" fmla="*/ 2815889 h 3311526"/>
              <a:gd name="connsiteX15583" fmla="*/ 2258951 w 12191989"/>
              <a:gd name="connsiteY15583" fmla="*/ 2817476 h 3311526"/>
              <a:gd name="connsiteX15584" fmla="*/ 2260935 w 12191989"/>
              <a:gd name="connsiteY15584" fmla="*/ 2817873 h 3311526"/>
              <a:gd name="connsiteX15585" fmla="*/ 2262920 w 12191989"/>
              <a:gd name="connsiteY15585" fmla="*/ 2817873 h 3311526"/>
              <a:gd name="connsiteX15586" fmla="*/ 2265301 w 12191989"/>
              <a:gd name="connsiteY15586" fmla="*/ 2815889 h 3311526"/>
              <a:gd name="connsiteX15587" fmla="*/ 2267285 w 12191989"/>
              <a:gd name="connsiteY15587" fmla="*/ 2813508 h 3311526"/>
              <a:gd name="connsiteX15588" fmla="*/ 2266491 w 12191989"/>
              <a:gd name="connsiteY15588" fmla="*/ 2809540 h 3311526"/>
              <a:gd name="connsiteX15589" fmla="*/ 2266491 w 12191989"/>
              <a:gd name="connsiteY15589" fmla="*/ 2805969 h 3311526"/>
              <a:gd name="connsiteX15590" fmla="*/ 2267285 w 12191989"/>
              <a:gd name="connsiteY15590" fmla="*/ 2797635 h 3311526"/>
              <a:gd name="connsiteX15591" fmla="*/ 2268476 w 12191989"/>
              <a:gd name="connsiteY15591" fmla="*/ 2789699 h 3311526"/>
              <a:gd name="connsiteX15592" fmla="*/ 2269666 w 12191989"/>
              <a:gd name="connsiteY15592" fmla="*/ 2786127 h 3311526"/>
              <a:gd name="connsiteX15593" fmla="*/ 2271254 w 12191989"/>
              <a:gd name="connsiteY15593" fmla="*/ 2782556 h 3311526"/>
              <a:gd name="connsiteX15594" fmla="*/ 2272841 w 12191989"/>
              <a:gd name="connsiteY15594" fmla="*/ 2779381 h 3311526"/>
              <a:gd name="connsiteX15595" fmla="*/ 2274428 w 12191989"/>
              <a:gd name="connsiteY15595" fmla="*/ 2777397 h 3311526"/>
              <a:gd name="connsiteX15596" fmla="*/ 2276413 w 12191989"/>
              <a:gd name="connsiteY15596" fmla="*/ 2775810 h 3311526"/>
              <a:gd name="connsiteX15597" fmla="*/ 2278001 w 12191989"/>
              <a:gd name="connsiteY15597" fmla="*/ 2775016 h 3311526"/>
              <a:gd name="connsiteX15598" fmla="*/ 2279984 w 12191989"/>
              <a:gd name="connsiteY15598" fmla="*/ 2775016 h 3311526"/>
              <a:gd name="connsiteX15599" fmla="*/ 2281969 w 12191989"/>
              <a:gd name="connsiteY15599" fmla="*/ 2775413 h 3311526"/>
              <a:gd name="connsiteX15600" fmla="*/ 2284350 w 12191989"/>
              <a:gd name="connsiteY15600" fmla="*/ 2777397 h 3311526"/>
              <a:gd name="connsiteX15601" fmla="*/ 2286334 w 12191989"/>
              <a:gd name="connsiteY15601" fmla="*/ 2780572 h 3311526"/>
              <a:gd name="connsiteX15602" fmla="*/ 2285541 w 12191989"/>
              <a:gd name="connsiteY15602" fmla="*/ 2782953 h 3311526"/>
              <a:gd name="connsiteX15603" fmla="*/ 2284350 w 12191989"/>
              <a:gd name="connsiteY15603" fmla="*/ 2785730 h 3311526"/>
              <a:gd name="connsiteX15604" fmla="*/ 2281175 w 12191989"/>
              <a:gd name="connsiteY15604" fmla="*/ 2790492 h 3311526"/>
              <a:gd name="connsiteX15605" fmla="*/ 2274428 w 12191989"/>
              <a:gd name="connsiteY15605" fmla="*/ 2800413 h 3311526"/>
              <a:gd name="connsiteX15606" fmla="*/ 2271254 w 12191989"/>
              <a:gd name="connsiteY15606" fmla="*/ 2804778 h 3311526"/>
              <a:gd name="connsiteX15607" fmla="*/ 2270063 w 12191989"/>
              <a:gd name="connsiteY15607" fmla="*/ 2807159 h 3311526"/>
              <a:gd name="connsiteX15608" fmla="*/ 2269269 w 12191989"/>
              <a:gd name="connsiteY15608" fmla="*/ 2809937 h 3311526"/>
              <a:gd name="connsiteX15609" fmla="*/ 2268476 w 12191989"/>
              <a:gd name="connsiteY15609" fmla="*/ 2812318 h 3311526"/>
              <a:gd name="connsiteX15610" fmla="*/ 2269269 w 12191989"/>
              <a:gd name="connsiteY15610" fmla="*/ 2815096 h 3311526"/>
              <a:gd name="connsiteX15611" fmla="*/ 2269666 w 12191989"/>
              <a:gd name="connsiteY15611" fmla="*/ 2817476 h 3311526"/>
              <a:gd name="connsiteX15612" fmla="*/ 2270857 w 12191989"/>
              <a:gd name="connsiteY15612" fmla="*/ 2820651 h 3311526"/>
              <a:gd name="connsiteX15613" fmla="*/ 2273635 w 12191989"/>
              <a:gd name="connsiteY15613" fmla="*/ 2824223 h 3311526"/>
              <a:gd name="connsiteX15614" fmla="*/ 2275223 w 12191989"/>
              <a:gd name="connsiteY15614" fmla="*/ 2825016 h 3311526"/>
              <a:gd name="connsiteX15615" fmla="*/ 2276810 w 12191989"/>
              <a:gd name="connsiteY15615" fmla="*/ 2826207 h 3311526"/>
              <a:gd name="connsiteX15616" fmla="*/ 2278397 w 12191989"/>
              <a:gd name="connsiteY15616" fmla="*/ 2826604 h 3311526"/>
              <a:gd name="connsiteX15617" fmla="*/ 2279984 w 12191989"/>
              <a:gd name="connsiteY15617" fmla="*/ 2826604 h 3311526"/>
              <a:gd name="connsiteX15618" fmla="*/ 2282763 w 12191989"/>
              <a:gd name="connsiteY15618" fmla="*/ 2826207 h 3311526"/>
              <a:gd name="connsiteX15619" fmla="*/ 2285938 w 12191989"/>
              <a:gd name="connsiteY15619" fmla="*/ 2824223 h 3311526"/>
              <a:gd name="connsiteX15620" fmla="*/ 2289113 w 12191989"/>
              <a:gd name="connsiteY15620" fmla="*/ 2821445 h 3311526"/>
              <a:gd name="connsiteX15621" fmla="*/ 2291891 w 12191989"/>
              <a:gd name="connsiteY15621" fmla="*/ 2817873 h 3311526"/>
              <a:gd name="connsiteX15622" fmla="*/ 2295065 w 12191989"/>
              <a:gd name="connsiteY15622" fmla="*/ 2814302 h 3311526"/>
              <a:gd name="connsiteX15623" fmla="*/ 2301019 w 12191989"/>
              <a:gd name="connsiteY15623" fmla="*/ 2805969 h 3311526"/>
              <a:gd name="connsiteX15624" fmla="*/ 2307368 w 12191989"/>
              <a:gd name="connsiteY15624" fmla="*/ 2798032 h 3311526"/>
              <a:gd name="connsiteX15625" fmla="*/ 2310146 w 12191989"/>
              <a:gd name="connsiteY15625" fmla="*/ 2794857 h 3311526"/>
              <a:gd name="connsiteX15626" fmla="*/ 2313321 w 12191989"/>
              <a:gd name="connsiteY15626" fmla="*/ 2792476 h 3311526"/>
              <a:gd name="connsiteX15627" fmla="*/ 2316496 w 12191989"/>
              <a:gd name="connsiteY15627" fmla="*/ 2790492 h 3311526"/>
              <a:gd name="connsiteX15628" fmla="*/ 2317686 w 12191989"/>
              <a:gd name="connsiteY15628" fmla="*/ 2790492 h 3311526"/>
              <a:gd name="connsiteX15629" fmla="*/ 2319274 w 12191989"/>
              <a:gd name="connsiteY15629" fmla="*/ 2790492 h 3311526"/>
              <a:gd name="connsiteX15630" fmla="*/ 2318480 w 12191989"/>
              <a:gd name="connsiteY15630" fmla="*/ 2799222 h 3311526"/>
              <a:gd name="connsiteX15631" fmla="*/ 2318480 w 12191989"/>
              <a:gd name="connsiteY15631" fmla="*/ 2805969 h 3311526"/>
              <a:gd name="connsiteX15632" fmla="*/ 2318877 w 12191989"/>
              <a:gd name="connsiteY15632" fmla="*/ 2811524 h 3311526"/>
              <a:gd name="connsiteX15633" fmla="*/ 2320464 w 12191989"/>
              <a:gd name="connsiteY15633" fmla="*/ 2815492 h 3311526"/>
              <a:gd name="connsiteX15634" fmla="*/ 2322846 w 12191989"/>
              <a:gd name="connsiteY15634" fmla="*/ 2819461 h 3311526"/>
              <a:gd name="connsiteX15635" fmla="*/ 2325624 w 12191989"/>
              <a:gd name="connsiteY15635" fmla="*/ 2823429 h 3311526"/>
              <a:gd name="connsiteX15636" fmla="*/ 2333164 w 12191989"/>
              <a:gd name="connsiteY15636" fmla="*/ 2832556 h 3311526"/>
              <a:gd name="connsiteX15637" fmla="*/ 2336736 w 12191989"/>
              <a:gd name="connsiteY15637" fmla="*/ 2826604 h 3311526"/>
              <a:gd name="connsiteX15638" fmla="*/ 2340308 w 12191989"/>
              <a:gd name="connsiteY15638" fmla="*/ 2821445 h 3311526"/>
              <a:gd name="connsiteX15639" fmla="*/ 2343879 w 12191989"/>
              <a:gd name="connsiteY15639" fmla="*/ 2817080 h 3311526"/>
              <a:gd name="connsiteX15640" fmla="*/ 2347451 w 12191989"/>
              <a:gd name="connsiteY15640" fmla="*/ 2813905 h 3311526"/>
              <a:gd name="connsiteX15641" fmla="*/ 2350229 w 12191989"/>
              <a:gd name="connsiteY15641" fmla="*/ 2810730 h 3311526"/>
              <a:gd name="connsiteX15642" fmla="*/ 2353801 w 12191989"/>
              <a:gd name="connsiteY15642" fmla="*/ 2808349 h 3311526"/>
              <a:gd name="connsiteX15643" fmla="*/ 2360944 w 12191989"/>
              <a:gd name="connsiteY15643" fmla="*/ 2804381 h 3311526"/>
              <a:gd name="connsiteX15644" fmla="*/ 2368088 w 12191989"/>
              <a:gd name="connsiteY15644" fmla="*/ 2800413 h 3311526"/>
              <a:gd name="connsiteX15645" fmla="*/ 2371660 w 12191989"/>
              <a:gd name="connsiteY15645" fmla="*/ 2798032 h 3311526"/>
              <a:gd name="connsiteX15646" fmla="*/ 2375231 w 12191989"/>
              <a:gd name="connsiteY15646" fmla="*/ 2795254 h 3311526"/>
              <a:gd name="connsiteX15647" fmla="*/ 2378803 w 12191989"/>
              <a:gd name="connsiteY15647" fmla="*/ 2791683 h 3311526"/>
              <a:gd name="connsiteX15648" fmla="*/ 2381978 w 12191989"/>
              <a:gd name="connsiteY15648" fmla="*/ 2786921 h 3311526"/>
              <a:gd name="connsiteX15649" fmla="*/ 2385550 w 12191989"/>
              <a:gd name="connsiteY15649" fmla="*/ 2782159 h 3311526"/>
              <a:gd name="connsiteX15650" fmla="*/ 2389518 w 12191989"/>
              <a:gd name="connsiteY15650" fmla="*/ 2775810 h 3311526"/>
              <a:gd name="connsiteX15651" fmla="*/ 2385947 w 12191989"/>
              <a:gd name="connsiteY15651" fmla="*/ 2774222 h 3311526"/>
              <a:gd name="connsiteX15652" fmla="*/ 2383169 w 12191989"/>
              <a:gd name="connsiteY15652" fmla="*/ 2772238 h 3311526"/>
              <a:gd name="connsiteX15653" fmla="*/ 2381184 w 12191989"/>
              <a:gd name="connsiteY15653" fmla="*/ 2770254 h 3311526"/>
              <a:gd name="connsiteX15654" fmla="*/ 2380390 w 12191989"/>
              <a:gd name="connsiteY15654" fmla="*/ 2767476 h 3311526"/>
              <a:gd name="connsiteX15655" fmla="*/ 2379200 w 12191989"/>
              <a:gd name="connsiteY15655" fmla="*/ 2763905 h 3311526"/>
              <a:gd name="connsiteX15656" fmla="*/ 2379597 w 12191989"/>
              <a:gd name="connsiteY15656" fmla="*/ 2759143 h 3311526"/>
              <a:gd name="connsiteX15657" fmla="*/ 2380787 w 12191989"/>
              <a:gd name="connsiteY15657" fmla="*/ 2753587 h 3311526"/>
              <a:gd name="connsiteX15658" fmla="*/ 2382375 w 12191989"/>
              <a:gd name="connsiteY15658" fmla="*/ 2747635 h 3311526"/>
              <a:gd name="connsiteX15659" fmla="*/ 2384756 w 12191989"/>
              <a:gd name="connsiteY15659" fmla="*/ 2751603 h 3311526"/>
              <a:gd name="connsiteX15660" fmla="*/ 2387931 w 12191989"/>
              <a:gd name="connsiteY15660" fmla="*/ 2755571 h 3311526"/>
              <a:gd name="connsiteX15661" fmla="*/ 2388724 w 12191989"/>
              <a:gd name="connsiteY15661" fmla="*/ 2756762 h 3311526"/>
              <a:gd name="connsiteX15662" fmla="*/ 2390312 w 12191989"/>
              <a:gd name="connsiteY15662" fmla="*/ 2757556 h 3311526"/>
              <a:gd name="connsiteX15663" fmla="*/ 2391899 w 12191989"/>
              <a:gd name="connsiteY15663" fmla="*/ 2757159 h 3311526"/>
              <a:gd name="connsiteX15664" fmla="*/ 2393090 w 12191989"/>
              <a:gd name="connsiteY15664" fmla="*/ 2755571 h 3311526"/>
              <a:gd name="connsiteX15665" fmla="*/ 2393486 w 12191989"/>
              <a:gd name="connsiteY15665" fmla="*/ 2753191 h 3311526"/>
              <a:gd name="connsiteX15666" fmla="*/ 2393486 w 12191989"/>
              <a:gd name="connsiteY15666" fmla="*/ 2750413 h 3311526"/>
              <a:gd name="connsiteX15667" fmla="*/ 2392296 w 12191989"/>
              <a:gd name="connsiteY15667" fmla="*/ 2744857 h 3311526"/>
              <a:gd name="connsiteX15668" fmla="*/ 2391106 w 12191989"/>
              <a:gd name="connsiteY15668" fmla="*/ 2739698 h 3311526"/>
              <a:gd name="connsiteX15669" fmla="*/ 2388724 w 12191989"/>
              <a:gd name="connsiteY15669" fmla="*/ 2734143 h 3311526"/>
              <a:gd name="connsiteX15670" fmla="*/ 2386740 w 12191989"/>
              <a:gd name="connsiteY15670" fmla="*/ 2729381 h 3311526"/>
              <a:gd name="connsiteX15671" fmla="*/ 2385550 w 12191989"/>
              <a:gd name="connsiteY15671" fmla="*/ 2724222 h 3311526"/>
              <a:gd name="connsiteX15672" fmla="*/ 2385550 w 12191989"/>
              <a:gd name="connsiteY15672" fmla="*/ 2721444 h 3311526"/>
              <a:gd name="connsiteX15673" fmla="*/ 2385550 w 12191989"/>
              <a:gd name="connsiteY15673" fmla="*/ 2718667 h 3311526"/>
              <a:gd name="connsiteX15674" fmla="*/ 2385947 w 12191989"/>
              <a:gd name="connsiteY15674" fmla="*/ 2715889 h 3311526"/>
              <a:gd name="connsiteX15675" fmla="*/ 2386740 w 12191989"/>
              <a:gd name="connsiteY15675" fmla="*/ 2713905 h 3311526"/>
              <a:gd name="connsiteX15676" fmla="*/ 2392296 w 12191989"/>
              <a:gd name="connsiteY15676" fmla="*/ 2719460 h 3311526"/>
              <a:gd name="connsiteX15677" fmla="*/ 2397456 w 12191989"/>
              <a:gd name="connsiteY15677" fmla="*/ 2723825 h 3311526"/>
              <a:gd name="connsiteX15678" fmla="*/ 2402218 w 12191989"/>
              <a:gd name="connsiteY15678" fmla="*/ 2726206 h 3311526"/>
              <a:gd name="connsiteX15679" fmla="*/ 2406186 w 12191989"/>
              <a:gd name="connsiteY15679" fmla="*/ 2727794 h 3311526"/>
              <a:gd name="connsiteX15680" fmla="*/ 2409758 w 12191989"/>
              <a:gd name="connsiteY15680" fmla="*/ 2727794 h 3311526"/>
              <a:gd name="connsiteX15681" fmla="*/ 2412933 w 12191989"/>
              <a:gd name="connsiteY15681" fmla="*/ 2727397 h 3311526"/>
              <a:gd name="connsiteX15682" fmla="*/ 2418886 w 12191989"/>
              <a:gd name="connsiteY15682" fmla="*/ 2725016 h 3311526"/>
              <a:gd name="connsiteX15683" fmla="*/ 2422061 w 12191989"/>
              <a:gd name="connsiteY15683" fmla="*/ 2724222 h 3311526"/>
              <a:gd name="connsiteX15684" fmla="*/ 2424839 w 12191989"/>
              <a:gd name="connsiteY15684" fmla="*/ 2723825 h 3311526"/>
              <a:gd name="connsiteX15685" fmla="*/ 2428411 w 12191989"/>
              <a:gd name="connsiteY15685" fmla="*/ 2723825 h 3311526"/>
              <a:gd name="connsiteX15686" fmla="*/ 2431982 w 12191989"/>
              <a:gd name="connsiteY15686" fmla="*/ 2725016 h 3311526"/>
              <a:gd name="connsiteX15687" fmla="*/ 2435951 w 12191989"/>
              <a:gd name="connsiteY15687" fmla="*/ 2727794 h 3311526"/>
              <a:gd name="connsiteX15688" fmla="*/ 2440713 w 12191989"/>
              <a:gd name="connsiteY15688" fmla="*/ 2732159 h 3311526"/>
              <a:gd name="connsiteX15689" fmla="*/ 2446269 w 12191989"/>
              <a:gd name="connsiteY15689" fmla="*/ 2738508 h 3311526"/>
              <a:gd name="connsiteX15690" fmla="*/ 2452222 w 12191989"/>
              <a:gd name="connsiteY15690" fmla="*/ 2746841 h 3311526"/>
              <a:gd name="connsiteX15691" fmla="*/ 2450238 w 12191989"/>
              <a:gd name="connsiteY15691" fmla="*/ 2749619 h 3311526"/>
              <a:gd name="connsiteX15692" fmla="*/ 2447857 w 12191989"/>
              <a:gd name="connsiteY15692" fmla="*/ 2751206 h 3311526"/>
              <a:gd name="connsiteX15693" fmla="*/ 2445079 w 12191989"/>
              <a:gd name="connsiteY15693" fmla="*/ 2751603 h 3311526"/>
              <a:gd name="connsiteX15694" fmla="*/ 2442301 w 12191989"/>
              <a:gd name="connsiteY15694" fmla="*/ 2752000 h 3311526"/>
              <a:gd name="connsiteX15695" fmla="*/ 2435951 w 12191989"/>
              <a:gd name="connsiteY15695" fmla="*/ 2751603 h 3311526"/>
              <a:gd name="connsiteX15696" fmla="*/ 2430395 w 12191989"/>
              <a:gd name="connsiteY15696" fmla="*/ 2751603 h 3311526"/>
              <a:gd name="connsiteX15697" fmla="*/ 2428411 w 12191989"/>
              <a:gd name="connsiteY15697" fmla="*/ 2751603 h 3311526"/>
              <a:gd name="connsiteX15698" fmla="*/ 2426823 w 12191989"/>
              <a:gd name="connsiteY15698" fmla="*/ 2752397 h 3311526"/>
              <a:gd name="connsiteX15699" fmla="*/ 2425633 w 12191989"/>
              <a:gd name="connsiteY15699" fmla="*/ 2753984 h 3311526"/>
              <a:gd name="connsiteX15700" fmla="*/ 2424839 w 12191989"/>
              <a:gd name="connsiteY15700" fmla="*/ 2756762 h 3311526"/>
              <a:gd name="connsiteX15701" fmla="*/ 2425633 w 12191989"/>
              <a:gd name="connsiteY15701" fmla="*/ 2760333 h 3311526"/>
              <a:gd name="connsiteX15702" fmla="*/ 2426823 w 12191989"/>
              <a:gd name="connsiteY15702" fmla="*/ 2765095 h 3311526"/>
              <a:gd name="connsiteX15703" fmla="*/ 2429601 w 12191989"/>
              <a:gd name="connsiteY15703" fmla="*/ 2771445 h 3311526"/>
              <a:gd name="connsiteX15704" fmla="*/ 2433173 w 12191989"/>
              <a:gd name="connsiteY15704" fmla="*/ 2779381 h 3311526"/>
              <a:gd name="connsiteX15705" fmla="*/ 2431189 w 12191989"/>
              <a:gd name="connsiteY15705" fmla="*/ 2784143 h 3311526"/>
              <a:gd name="connsiteX15706" fmla="*/ 2428808 w 12191989"/>
              <a:gd name="connsiteY15706" fmla="*/ 2786524 h 3311526"/>
              <a:gd name="connsiteX15707" fmla="*/ 2426426 w 12191989"/>
              <a:gd name="connsiteY15707" fmla="*/ 2788111 h 3311526"/>
              <a:gd name="connsiteX15708" fmla="*/ 2423252 w 12191989"/>
              <a:gd name="connsiteY15708" fmla="*/ 2788905 h 3311526"/>
              <a:gd name="connsiteX15709" fmla="*/ 2420473 w 12191989"/>
              <a:gd name="connsiteY15709" fmla="*/ 2788508 h 3311526"/>
              <a:gd name="connsiteX15710" fmla="*/ 2417695 w 12191989"/>
              <a:gd name="connsiteY15710" fmla="*/ 2788111 h 3311526"/>
              <a:gd name="connsiteX15711" fmla="*/ 2411743 w 12191989"/>
              <a:gd name="connsiteY15711" fmla="*/ 2785730 h 3311526"/>
              <a:gd name="connsiteX15712" fmla="*/ 2406583 w 12191989"/>
              <a:gd name="connsiteY15712" fmla="*/ 2783349 h 3311526"/>
              <a:gd name="connsiteX15713" fmla="*/ 2404599 w 12191989"/>
              <a:gd name="connsiteY15713" fmla="*/ 2783349 h 3311526"/>
              <a:gd name="connsiteX15714" fmla="*/ 2402615 w 12191989"/>
              <a:gd name="connsiteY15714" fmla="*/ 2784143 h 3311526"/>
              <a:gd name="connsiteX15715" fmla="*/ 2401027 w 12191989"/>
              <a:gd name="connsiteY15715" fmla="*/ 2784937 h 3311526"/>
              <a:gd name="connsiteX15716" fmla="*/ 2400234 w 12191989"/>
              <a:gd name="connsiteY15716" fmla="*/ 2787714 h 3311526"/>
              <a:gd name="connsiteX15717" fmla="*/ 2399440 w 12191989"/>
              <a:gd name="connsiteY15717" fmla="*/ 2791683 h 3311526"/>
              <a:gd name="connsiteX15718" fmla="*/ 2399440 w 12191989"/>
              <a:gd name="connsiteY15718" fmla="*/ 2797238 h 3311526"/>
              <a:gd name="connsiteX15719" fmla="*/ 2402218 w 12191989"/>
              <a:gd name="connsiteY15719" fmla="*/ 2798032 h 3311526"/>
              <a:gd name="connsiteX15720" fmla="*/ 2404202 w 12191989"/>
              <a:gd name="connsiteY15720" fmla="*/ 2799222 h 3311526"/>
              <a:gd name="connsiteX15721" fmla="*/ 2408568 w 12191989"/>
              <a:gd name="connsiteY15721" fmla="*/ 2799222 h 3311526"/>
              <a:gd name="connsiteX15722" fmla="*/ 2413330 w 12191989"/>
              <a:gd name="connsiteY15722" fmla="*/ 2799222 h 3311526"/>
              <a:gd name="connsiteX15723" fmla="*/ 2415711 w 12191989"/>
              <a:gd name="connsiteY15723" fmla="*/ 2799619 h 3311526"/>
              <a:gd name="connsiteX15724" fmla="*/ 2417695 w 12191989"/>
              <a:gd name="connsiteY15724" fmla="*/ 2799619 h 3311526"/>
              <a:gd name="connsiteX15725" fmla="*/ 2420473 w 12191989"/>
              <a:gd name="connsiteY15725" fmla="*/ 2800810 h 3311526"/>
              <a:gd name="connsiteX15726" fmla="*/ 2422458 w 12191989"/>
              <a:gd name="connsiteY15726" fmla="*/ 2802397 h 3311526"/>
              <a:gd name="connsiteX15727" fmla="*/ 2424839 w 12191989"/>
              <a:gd name="connsiteY15727" fmla="*/ 2803984 h 3311526"/>
              <a:gd name="connsiteX15728" fmla="*/ 2426823 w 12191989"/>
              <a:gd name="connsiteY15728" fmla="*/ 2806762 h 3311526"/>
              <a:gd name="connsiteX15729" fmla="*/ 2428808 w 12191989"/>
              <a:gd name="connsiteY15729" fmla="*/ 2810334 h 3311526"/>
              <a:gd name="connsiteX15730" fmla="*/ 2431586 w 12191989"/>
              <a:gd name="connsiteY15730" fmla="*/ 2815096 h 3311526"/>
              <a:gd name="connsiteX15731" fmla="*/ 2433570 w 12191989"/>
              <a:gd name="connsiteY15731" fmla="*/ 2820651 h 3311526"/>
              <a:gd name="connsiteX15732" fmla="*/ 2435554 w 12191989"/>
              <a:gd name="connsiteY15732" fmla="*/ 2827794 h 3311526"/>
              <a:gd name="connsiteX15733" fmla="*/ 2437935 w 12191989"/>
              <a:gd name="connsiteY15733" fmla="*/ 2822238 h 3311526"/>
              <a:gd name="connsiteX15734" fmla="*/ 2440713 w 12191989"/>
              <a:gd name="connsiteY15734" fmla="*/ 2817476 h 3311526"/>
              <a:gd name="connsiteX15735" fmla="*/ 2442698 w 12191989"/>
              <a:gd name="connsiteY15735" fmla="*/ 2814302 h 3311526"/>
              <a:gd name="connsiteX15736" fmla="*/ 2445079 w 12191989"/>
              <a:gd name="connsiteY15736" fmla="*/ 2812318 h 3311526"/>
              <a:gd name="connsiteX15737" fmla="*/ 2447063 w 12191989"/>
              <a:gd name="connsiteY15737" fmla="*/ 2811524 h 3311526"/>
              <a:gd name="connsiteX15738" fmla="*/ 2449841 w 12191989"/>
              <a:gd name="connsiteY15738" fmla="*/ 2811524 h 3311526"/>
              <a:gd name="connsiteX15739" fmla="*/ 2451825 w 12191989"/>
              <a:gd name="connsiteY15739" fmla="*/ 2811524 h 3311526"/>
              <a:gd name="connsiteX15740" fmla="*/ 2454207 w 12191989"/>
              <a:gd name="connsiteY15740" fmla="*/ 2812318 h 3311526"/>
              <a:gd name="connsiteX15741" fmla="*/ 2458969 w 12191989"/>
              <a:gd name="connsiteY15741" fmla="*/ 2813508 h 3311526"/>
              <a:gd name="connsiteX15742" fmla="*/ 2460953 w 12191989"/>
              <a:gd name="connsiteY15742" fmla="*/ 2813905 h 3311526"/>
              <a:gd name="connsiteX15743" fmla="*/ 2463334 w 12191989"/>
              <a:gd name="connsiteY15743" fmla="*/ 2813508 h 3311526"/>
              <a:gd name="connsiteX15744" fmla="*/ 2466112 w 12191989"/>
              <a:gd name="connsiteY15744" fmla="*/ 2813111 h 3311526"/>
              <a:gd name="connsiteX15745" fmla="*/ 2468097 w 12191989"/>
              <a:gd name="connsiteY15745" fmla="*/ 2810730 h 3311526"/>
              <a:gd name="connsiteX15746" fmla="*/ 2470478 w 12191989"/>
              <a:gd name="connsiteY15746" fmla="*/ 2807953 h 3311526"/>
              <a:gd name="connsiteX15747" fmla="*/ 2472462 w 12191989"/>
              <a:gd name="connsiteY15747" fmla="*/ 2803191 h 3311526"/>
              <a:gd name="connsiteX15748" fmla="*/ 2471668 w 12191989"/>
              <a:gd name="connsiteY15748" fmla="*/ 2799619 h 3311526"/>
              <a:gd name="connsiteX15749" fmla="*/ 2470081 w 12191989"/>
              <a:gd name="connsiteY15749" fmla="*/ 2796841 h 3311526"/>
              <a:gd name="connsiteX15750" fmla="*/ 2468891 w 12191989"/>
              <a:gd name="connsiteY15750" fmla="*/ 2794064 h 3311526"/>
              <a:gd name="connsiteX15751" fmla="*/ 2467700 w 12191989"/>
              <a:gd name="connsiteY15751" fmla="*/ 2792476 h 3311526"/>
              <a:gd name="connsiteX15752" fmla="*/ 2466112 w 12191989"/>
              <a:gd name="connsiteY15752" fmla="*/ 2792080 h 3311526"/>
              <a:gd name="connsiteX15753" fmla="*/ 2464922 w 12191989"/>
              <a:gd name="connsiteY15753" fmla="*/ 2791683 h 3311526"/>
              <a:gd name="connsiteX15754" fmla="*/ 2462144 w 12191989"/>
              <a:gd name="connsiteY15754" fmla="*/ 2792080 h 3311526"/>
              <a:gd name="connsiteX15755" fmla="*/ 2459365 w 12191989"/>
              <a:gd name="connsiteY15755" fmla="*/ 2792476 h 3311526"/>
              <a:gd name="connsiteX15756" fmla="*/ 2456191 w 12191989"/>
              <a:gd name="connsiteY15756" fmla="*/ 2793270 h 3311526"/>
              <a:gd name="connsiteX15757" fmla="*/ 2455397 w 12191989"/>
              <a:gd name="connsiteY15757" fmla="*/ 2792476 h 3311526"/>
              <a:gd name="connsiteX15758" fmla="*/ 2453810 w 12191989"/>
              <a:gd name="connsiteY15758" fmla="*/ 2791683 h 3311526"/>
              <a:gd name="connsiteX15759" fmla="*/ 2452222 w 12191989"/>
              <a:gd name="connsiteY15759" fmla="*/ 2790095 h 3311526"/>
              <a:gd name="connsiteX15760" fmla="*/ 2451429 w 12191989"/>
              <a:gd name="connsiteY15760" fmla="*/ 2788111 h 3311526"/>
              <a:gd name="connsiteX15761" fmla="*/ 2453413 w 12191989"/>
              <a:gd name="connsiteY15761" fmla="*/ 2785730 h 3311526"/>
              <a:gd name="connsiteX15762" fmla="*/ 2455000 w 12191989"/>
              <a:gd name="connsiteY15762" fmla="*/ 2782953 h 3311526"/>
              <a:gd name="connsiteX15763" fmla="*/ 2455794 w 12191989"/>
              <a:gd name="connsiteY15763" fmla="*/ 2780572 h 3311526"/>
              <a:gd name="connsiteX15764" fmla="*/ 2456191 w 12191989"/>
              <a:gd name="connsiteY15764" fmla="*/ 2777794 h 3311526"/>
              <a:gd name="connsiteX15765" fmla="*/ 2456985 w 12191989"/>
              <a:gd name="connsiteY15765" fmla="*/ 2775413 h 3311526"/>
              <a:gd name="connsiteX15766" fmla="*/ 2456985 w 12191989"/>
              <a:gd name="connsiteY15766" fmla="*/ 2773032 h 3311526"/>
              <a:gd name="connsiteX15767" fmla="*/ 2455794 w 12191989"/>
              <a:gd name="connsiteY15767" fmla="*/ 2767873 h 3311526"/>
              <a:gd name="connsiteX15768" fmla="*/ 2453413 w 12191989"/>
              <a:gd name="connsiteY15768" fmla="*/ 2757159 h 3311526"/>
              <a:gd name="connsiteX15769" fmla="*/ 2452222 w 12191989"/>
              <a:gd name="connsiteY15769" fmla="*/ 2752000 h 3311526"/>
              <a:gd name="connsiteX15770" fmla="*/ 2452222 w 12191989"/>
              <a:gd name="connsiteY15770" fmla="*/ 2746841 h 3311526"/>
              <a:gd name="connsiteX15771" fmla="*/ 2456191 w 12191989"/>
              <a:gd name="connsiteY15771" fmla="*/ 2739302 h 3311526"/>
              <a:gd name="connsiteX15772" fmla="*/ 2458572 w 12191989"/>
              <a:gd name="connsiteY15772" fmla="*/ 2736524 h 3311526"/>
              <a:gd name="connsiteX15773" fmla="*/ 2460556 w 12191989"/>
              <a:gd name="connsiteY15773" fmla="*/ 2733746 h 3311526"/>
              <a:gd name="connsiteX15774" fmla="*/ 2462541 w 12191989"/>
              <a:gd name="connsiteY15774" fmla="*/ 2731762 h 3311526"/>
              <a:gd name="connsiteX15775" fmla="*/ 2464922 w 12191989"/>
              <a:gd name="connsiteY15775" fmla="*/ 2730175 h 3311526"/>
              <a:gd name="connsiteX15776" fmla="*/ 2466906 w 12191989"/>
              <a:gd name="connsiteY15776" fmla="*/ 2729381 h 3311526"/>
              <a:gd name="connsiteX15777" fmla="*/ 2468891 w 12191989"/>
              <a:gd name="connsiteY15777" fmla="*/ 2729381 h 3311526"/>
              <a:gd name="connsiteX15778" fmla="*/ 2471272 w 12191989"/>
              <a:gd name="connsiteY15778" fmla="*/ 2729381 h 3311526"/>
              <a:gd name="connsiteX15779" fmla="*/ 2473256 w 12191989"/>
              <a:gd name="connsiteY15779" fmla="*/ 2729778 h 3311526"/>
              <a:gd name="connsiteX15780" fmla="*/ 2475240 w 12191989"/>
              <a:gd name="connsiteY15780" fmla="*/ 2730571 h 3311526"/>
              <a:gd name="connsiteX15781" fmla="*/ 2477224 w 12191989"/>
              <a:gd name="connsiteY15781" fmla="*/ 2732159 h 3311526"/>
              <a:gd name="connsiteX15782" fmla="*/ 2479209 w 12191989"/>
              <a:gd name="connsiteY15782" fmla="*/ 2734143 h 3311526"/>
              <a:gd name="connsiteX15783" fmla="*/ 2481193 w 12191989"/>
              <a:gd name="connsiteY15783" fmla="*/ 2736921 h 3311526"/>
              <a:gd name="connsiteX15784" fmla="*/ 2485161 w 12191989"/>
              <a:gd name="connsiteY15784" fmla="*/ 2742873 h 3311526"/>
              <a:gd name="connsiteX15785" fmla="*/ 2480796 w 12191989"/>
              <a:gd name="connsiteY15785" fmla="*/ 2751206 h 3311526"/>
              <a:gd name="connsiteX15786" fmla="*/ 2476034 w 12191989"/>
              <a:gd name="connsiteY15786" fmla="*/ 2759143 h 3311526"/>
              <a:gd name="connsiteX15787" fmla="*/ 2474050 w 12191989"/>
              <a:gd name="connsiteY15787" fmla="*/ 2763111 h 3311526"/>
              <a:gd name="connsiteX15788" fmla="*/ 2473256 w 12191989"/>
              <a:gd name="connsiteY15788" fmla="*/ 2767873 h 3311526"/>
              <a:gd name="connsiteX15789" fmla="*/ 2472462 w 12191989"/>
              <a:gd name="connsiteY15789" fmla="*/ 2771841 h 3311526"/>
              <a:gd name="connsiteX15790" fmla="*/ 2473653 w 12191989"/>
              <a:gd name="connsiteY15790" fmla="*/ 2776603 h 3311526"/>
              <a:gd name="connsiteX15791" fmla="*/ 2474843 w 12191989"/>
              <a:gd name="connsiteY15791" fmla="*/ 2775016 h 3311526"/>
              <a:gd name="connsiteX15792" fmla="*/ 2475240 w 12191989"/>
              <a:gd name="connsiteY15792" fmla="*/ 2773826 h 3311526"/>
              <a:gd name="connsiteX15793" fmla="*/ 2476034 w 12191989"/>
              <a:gd name="connsiteY15793" fmla="*/ 2773429 h 3311526"/>
              <a:gd name="connsiteX15794" fmla="*/ 2477224 w 12191989"/>
              <a:gd name="connsiteY15794" fmla="*/ 2773429 h 3311526"/>
              <a:gd name="connsiteX15795" fmla="*/ 2479209 w 12191989"/>
              <a:gd name="connsiteY15795" fmla="*/ 2774222 h 3311526"/>
              <a:gd name="connsiteX15796" fmla="*/ 2480796 w 12191989"/>
              <a:gd name="connsiteY15796" fmla="*/ 2775413 h 3311526"/>
              <a:gd name="connsiteX15797" fmla="*/ 2482781 w 12191989"/>
              <a:gd name="connsiteY15797" fmla="*/ 2777000 h 3311526"/>
              <a:gd name="connsiteX15798" fmla="*/ 2484368 w 12191989"/>
              <a:gd name="connsiteY15798" fmla="*/ 2778587 h 3311526"/>
              <a:gd name="connsiteX15799" fmla="*/ 2485161 w 12191989"/>
              <a:gd name="connsiteY15799" fmla="*/ 2778587 h 3311526"/>
              <a:gd name="connsiteX15800" fmla="*/ 2486352 w 12191989"/>
              <a:gd name="connsiteY15800" fmla="*/ 2778587 h 3311526"/>
              <a:gd name="connsiteX15801" fmla="*/ 2487146 w 12191989"/>
              <a:gd name="connsiteY15801" fmla="*/ 2777794 h 3311526"/>
              <a:gd name="connsiteX15802" fmla="*/ 2487939 w 12191989"/>
              <a:gd name="connsiteY15802" fmla="*/ 2777397 h 3311526"/>
              <a:gd name="connsiteX15803" fmla="*/ 2490321 w 12191989"/>
              <a:gd name="connsiteY15803" fmla="*/ 2774222 h 3311526"/>
              <a:gd name="connsiteX15804" fmla="*/ 2491908 w 12191989"/>
              <a:gd name="connsiteY15804" fmla="*/ 2771841 h 3311526"/>
              <a:gd name="connsiteX15805" fmla="*/ 2493496 w 12191989"/>
              <a:gd name="connsiteY15805" fmla="*/ 2768667 h 3311526"/>
              <a:gd name="connsiteX15806" fmla="*/ 2493893 w 12191989"/>
              <a:gd name="connsiteY15806" fmla="*/ 2765889 h 3311526"/>
              <a:gd name="connsiteX15807" fmla="*/ 2494289 w 12191989"/>
              <a:gd name="connsiteY15807" fmla="*/ 2762714 h 3311526"/>
              <a:gd name="connsiteX15808" fmla="*/ 2494289 w 12191989"/>
              <a:gd name="connsiteY15808" fmla="*/ 2760333 h 3311526"/>
              <a:gd name="connsiteX15809" fmla="*/ 2493893 w 12191989"/>
              <a:gd name="connsiteY15809" fmla="*/ 2753984 h 3311526"/>
              <a:gd name="connsiteX15810" fmla="*/ 2493893 w 12191989"/>
              <a:gd name="connsiteY15810" fmla="*/ 2748032 h 3311526"/>
              <a:gd name="connsiteX15811" fmla="*/ 2494289 w 12191989"/>
              <a:gd name="connsiteY15811" fmla="*/ 2742079 h 3311526"/>
              <a:gd name="connsiteX15812" fmla="*/ 2495083 w 12191989"/>
              <a:gd name="connsiteY15812" fmla="*/ 2738905 h 3311526"/>
              <a:gd name="connsiteX15813" fmla="*/ 2495877 w 12191989"/>
              <a:gd name="connsiteY15813" fmla="*/ 2735730 h 3311526"/>
              <a:gd name="connsiteX15814" fmla="*/ 2497861 w 12191989"/>
              <a:gd name="connsiteY15814" fmla="*/ 2733349 h 3311526"/>
              <a:gd name="connsiteX15815" fmla="*/ 2499845 w 12191989"/>
              <a:gd name="connsiteY15815" fmla="*/ 2730175 h 3311526"/>
              <a:gd name="connsiteX15816" fmla="*/ 2503417 w 12191989"/>
              <a:gd name="connsiteY15816" fmla="*/ 2733746 h 3311526"/>
              <a:gd name="connsiteX15817" fmla="*/ 2506989 w 12191989"/>
              <a:gd name="connsiteY15817" fmla="*/ 2736921 h 3311526"/>
              <a:gd name="connsiteX15818" fmla="*/ 2510164 w 12191989"/>
              <a:gd name="connsiteY15818" fmla="*/ 2739302 h 3311526"/>
              <a:gd name="connsiteX15819" fmla="*/ 2514132 w 12191989"/>
              <a:gd name="connsiteY15819" fmla="*/ 2741286 h 3311526"/>
              <a:gd name="connsiteX15820" fmla="*/ 2517704 w 12191989"/>
              <a:gd name="connsiteY15820" fmla="*/ 2742873 h 3311526"/>
              <a:gd name="connsiteX15821" fmla="*/ 2521276 w 12191989"/>
              <a:gd name="connsiteY15821" fmla="*/ 2744460 h 3311526"/>
              <a:gd name="connsiteX15822" fmla="*/ 2528817 w 12191989"/>
              <a:gd name="connsiteY15822" fmla="*/ 2746444 h 3311526"/>
              <a:gd name="connsiteX15823" fmla="*/ 2536357 w 12191989"/>
              <a:gd name="connsiteY15823" fmla="*/ 2747635 h 3311526"/>
              <a:gd name="connsiteX15824" fmla="*/ 2543500 w 12191989"/>
              <a:gd name="connsiteY15824" fmla="*/ 2748429 h 3311526"/>
              <a:gd name="connsiteX15825" fmla="*/ 2551437 w 12191989"/>
              <a:gd name="connsiteY15825" fmla="*/ 2748825 h 3311526"/>
              <a:gd name="connsiteX15826" fmla="*/ 2558978 w 12191989"/>
              <a:gd name="connsiteY15826" fmla="*/ 2750016 h 3311526"/>
              <a:gd name="connsiteX15827" fmla="*/ 2566518 w 12191989"/>
              <a:gd name="connsiteY15827" fmla="*/ 2751603 h 3311526"/>
              <a:gd name="connsiteX15828" fmla="*/ 2573661 w 12191989"/>
              <a:gd name="connsiteY15828" fmla="*/ 2753984 h 3311526"/>
              <a:gd name="connsiteX15829" fmla="*/ 2577234 w 12191989"/>
              <a:gd name="connsiteY15829" fmla="*/ 2755968 h 3311526"/>
              <a:gd name="connsiteX15830" fmla="*/ 2580011 w 12191989"/>
              <a:gd name="connsiteY15830" fmla="*/ 2757952 h 3311526"/>
              <a:gd name="connsiteX15831" fmla="*/ 2583583 w 12191989"/>
              <a:gd name="connsiteY15831" fmla="*/ 2760730 h 3311526"/>
              <a:gd name="connsiteX15832" fmla="*/ 2586758 w 12191989"/>
              <a:gd name="connsiteY15832" fmla="*/ 2763905 h 3311526"/>
              <a:gd name="connsiteX15833" fmla="*/ 2589933 w 12191989"/>
              <a:gd name="connsiteY15833" fmla="*/ 2766683 h 3311526"/>
              <a:gd name="connsiteX15834" fmla="*/ 2592711 w 12191989"/>
              <a:gd name="connsiteY15834" fmla="*/ 2770651 h 3311526"/>
              <a:gd name="connsiteX15835" fmla="*/ 2595886 w 12191989"/>
              <a:gd name="connsiteY15835" fmla="*/ 2775413 h 3311526"/>
              <a:gd name="connsiteX15836" fmla="*/ 2598267 w 12191989"/>
              <a:gd name="connsiteY15836" fmla="*/ 2780572 h 3311526"/>
              <a:gd name="connsiteX15837" fmla="*/ 2601442 w 12191989"/>
              <a:gd name="connsiteY15837" fmla="*/ 2786524 h 3311526"/>
              <a:gd name="connsiteX15838" fmla="*/ 2603823 w 12191989"/>
              <a:gd name="connsiteY15838" fmla="*/ 2793270 h 3311526"/>
              <a:gd name="connsiteX15839" fmla="*/ 2606204 w 12191989"/>
              <a:gd name="connsiteY15839" fmla="*/ 2800413 h 3311526"/>
              <a:gd name="connsiteX15840" fmla="*/ 2608585 w 12191989"/>
              <a:gd name="connsiteY15840" fmla="*/ 2808349 h 3311526"/>
              <a:gd name="connsiteX15841" fmla="*/ 2609776 w 12191989"/>
              <a:gd name="connsiteY15841" fmla="*/ 2807159 h 3311526"/>
              <a:gd name="connsiteX15842" fmla="*/ 2610967 w 12191989"/>
              <a:gd name="connsiteY15842" fmla="*/ 2806762 h 3311526"/>
              <a:gd name="connsiteX15843" fmla="*/ 2615332 w 12191989"/>
              <a:gd name="connsiteY15843" fmla="*/ 2806365 h 3311526"/>
              <a:gd name="connsiteX15844" fmla="*/ 2619698 w 12191989"/>
              <a:gd name="connsiteY15844" fmla="*/ 2805969 h 3311526"/>
              <a:gd name="connsiteX15845" fmla="*/ 2623666 w 12191989"/>
              <a:gd name="connsiteY15845" fmla="*/ 2804778 h 3311526"/>
              <a:gd name="connsiteX15846" fmla="*/ 2625650 w 12191989"/>
              <a:gd name="connsiteY15846" fmla="*/ 2803984 h 3311526"/>
              <a:gd name="connsiteX15847" fmla="*/ 2628031 w 12191989"/>
              <a:gd name="connsiteY15847" fmla="*/ 2802794 h 3311526"/>
              <a:gd name="connsiteX15848" fmla="*/ 2629222 w 12191989"/>
              <a:gd name="connsiteY15848" fmla="*/ 2800810 h 3311526"/>
              <a:gd name="connsiteX15849" fmla="*/ 2630809 w 12191989"/>
              <a:gd name="connsiteY15849" fmla="*/ 2798826 h 3311526"/>
              <a:gd name="connsiteX15850" fmla="*/ 2631603 w 12191989"/>
              <a:gd name="connsiteY15850" fmla="*/ 2795651 h 3311526"/>
              <a:gd name="connsiteX15851" fmla="*/ 2632000 w 12191989"/>
              <a:gd name="connsiteY15851" fmla="*/ 2792080 h 3311526"/>
              <a:gd name="connsiteX15852" fmla="*/ 2632000 w 12191989"/>
              <a:gd name="connsiteY15852" fmla="*/ 2788111 h 3311526"/>
              <a:gd name="connsiteX15853" fmla="*/ 2630809 w 12191989"/>
              <a:gd name="connsiteY15853" fmla="*/ 2782953 h 3311526"/>
              <a:gd name="connsiteX15854" fmla="*/ 2630016 w 12191989"/>
              <a:gd name="connsiteY15854" fmla="*/ 2779381 h 3311526"/>
              <a:gd name="connsiteX15855" fmla="*/ 2628428 w 12191989"/>
              <a:gd name="connsiteY15855" fmla="*/ 2777000 h 3311526"/>
              <a:gd name="connsiteX15856" fmla="*/ 2626444 w 12191989"/>
              <a:gd name="connsiteY15856" fmla="*/ 2775413 h 3311526"/>
              <a:gd name="connsiteX15857" fmla="*/ 2624460 w 12191989"/>
              <a:gd name="connsiteY15857" fmla="*/ 2774222 h 3311526"/>
              <a:gd name="connsiteX15858" fmla="*/ 2622476 w 12191989"/>
              <a:gd name="connsiteY15858" fmla="*/ 2774222 h 3311526"/>
              <a:gd name="connsiteX15859" fmla="*/ 2620094 w 12191989"/>
              <a:gd name="connsiteY15859" fmla="*/ 2773826 h 3311526"/>
              <a:gd name="connsiteX15860" fmla="*/ 2615729 w 12191989"/>
              <a:gd name="connsiteY15860" fmla="*/ 2773826 h 3311526"/>
              <a:gd name="connsiteX15861" fmla="*/ 2613745 w 12191989"/>
              <a:gd name="connsiteY15861" fmla="*/ 2773826 h 3311526"/>
              <a:gd name="connsiteX15862" fmla="*/ 2611760 w 12191989"/>
              <a:gd name="connsiteY15862" fmla="*/ 2773429 h 3311526"/>
              <a:gd name="connsiteX15863" fmla="*/ 2610173 w 12191989"/>
              <a:gd name="connsiteY15863" fmla="*/ 2772238 h 3311526"/>
              <a:gd name="connsiteX15864" fmla="*/ 2608982 w 12191989"/>
              <a:gd name="connsiteY15864" fmla="*/ 2770651 h 3311526"/>
              <a:gd name="connsiteX15865" fmla="*/ 2608585 w 12191989"/>
              <a:gd name="connsiteY15865" fmla="*/ 2768270 h 3311526"/>
              <a:gd name="connsiteX15866" fmla="*/ 2608189 w 12191989"/>
              <a:gd name="connsiteY15866" fmla="*/ 2764302 h 3311526"/>
              <a:gd name="connsiteX15867" fmla="*/ 2608585 w 12191989"/>
              <a:gd name="connsiteY15867" fmla="*/ 2759540 h 3311526"/>
              <a:gd name="connsiteX15868" fmla="*/ 2609776 w 12191989"/>
              <a:gd name="connsiteY15868" fmla="*/ 2753587 h 3311526"/>
              <a:gd name="connsiteX15869" fmla="*/ 2611760 w 12191989"/>
              <a:gd name="connsiteY15869" fmla="*/ 2755571 h 3311526"/>
              <a:gd name="connsiteX15870" fmla="*/ 2613745 w 12191989"/>
              <a:gd name="connsiteY15870" fmla="*/ 2757159 h 3311526"/>
              <a:gd name="connsiteX15871" fmla="*/ 2616126 w 12191989"/>
              <a:gd name="connsiteY15871" fmla="*/ 2757952 h 3311526"/>
              <a:gd name="connsiteX15872" fmla="*/ 2618904 w 12191989"/>
              <a:gd name="connsiteY15872" fmla="*/ 2759540 h 3311526"/>
              <a:gd name="connsiteX15873" fmla="*/ 2624460 w 12191989"/>
              <a:gd name="connsiteY15873" fmla="*/ 2761127 h 3311526"/>
              <a:gd name="connsiteX15874" fmla="*/ 2630413 w 12191989"/>
              <a:gd name="connsiteY15874" fmla="*/ 2761524 h 3311526"/>
              <a:gd name="connsiteX15875" fmla="*/ 2643112 w 12191989"/>
              <a:gd name="connsiteY15875" fmla="*/ 2762714 h 3311526"/>
              <a:gd name="connsiteX15876" fmla="*/ 2649065 w 12191989"/>
              <a:gd name="connsiteY15876" fmla="*/ 2763111 h 3311526"/>
              <a:gd name="connsiteX15877" fmla="*/ 2655415 w 12191989"/>
              <a:gd name="connsiteY15877" fmla="*/ 2764302 h 3311526"/>
              <a:gd name="connsiteX15878" fmla="*/ 2660971 w 12191989"/>
              <a:gd name="connsiteY15878" fmla="*/ 2765889 h 3311526"/>
              <a:gd name="connsiteX15879" fmla="*/ 2663352 w 12191989"/>
              <a:gd name="connsiteY15879" fmla="*/ 2766683 h 3311526"/>
              <a:gd name="connsiteX15880" fmla="*/ 2665733 w 12191989"/>
              <a:gd name="connsiteY15880" fmla="*/ 2767873 h 3311526"/>
              <a:gd name="connsiteX15881" fmla="*/ 2668114 w 12191989"/>
              <a:gd name="connsiteY15881" fmla="*/ 2769460 h 3311526"/>
              <a:gd name="connsiteX15882" fmla="*/ 2670099 w 12191989"/>
              <a:gd name="connsiteY15882" fmla="*/ 2771445 h 3311526"/>
              <a:gd name="connsiteX15883" fmla="*/ 2672084 w 12191989"/>
              <a:gd name="connsiteY15883" fmla="*/ 2773826 h 3311526"/>
              <a:gd name="connsiteX15884" fmla="*/ 2673671 w 12191989"/>
              <a:gd name="connsiteY15884" fmla="*/ 2776603 h 3311526"/>
              <a:gd name="connsiteX15885" fmla="*/ 2674464 w 12191989"/>
              <a:gd name="connsiteY15885" fmla="*/ 2779381 h 3311526"/>
              <a:gd name="connsiteX15886" fmla="*/ 2675655 w 12191989"/>
              <a:gd name="connsiteY15886" fmla="*/ 2782556 h 3311526"/>
              <a:gd name="connsiteX15887" fmla="*/ 2676449 w 12191989"/>
              <a:gd name="connsiteY15887" fmla="*/ 2786524 h 3311526"/>
              <a:gd name="connsiteX15888" fmla="*/ 2676449 w 12191989"/>
              <a:gd name="connsiteY15888" fmla="*/ 2791286 h 3311526"/>
              <a:gd name="connsiteX15889" fmla="*/ 2676449 w 12191989"/>
              <a:gd name="connsiteY15889" fmla="*/ 2795651 h 3311526"/>
              <a:gd name="connsiteX15890" fmla="*/ 2676052 w 12191989"/>
              <a:gd name="connsiteY15890" fmla="*/ 2801207 h 3311526"/>
              <a:gd name="connsiteX15891" fmla="*/ 2675655 w 12191989"/>
              <a:gd name="connsiteY15891" fmla="*/ 2807159 h 3311526"/>
              <a:gd name="connsiteX15892" fmla="*/ 2674068 w 12191989"/>
              <a:gd name="connsiteY15892" fmla="*/ 2813905 h 3311526"/>
              <a:gd name="connsiteX15893" fmla="*/ 2676052 w 12191989"/>
              <a:gd name="connsiteY15893" fmla="*/ 2815889 h 3311526"/>
              <a:gd name="connsiteX15894" fmla="*/ 2678036 w 12191989"/>
              <a:gd name="connsiteY15894" fmla="*/ 2817476 h 3311526"/>
              <a:gd name="connsiteX15895" fmla="*/ 2679623 w 12191989"/>
              <a:gd name="connsiteY15895" fmla="*/ 2817873 h 3311526"/>
              <a:gd name="connsiteX15896" fmla="*/ 2681608 w 12191989"/>
              <a:gd name="connsiteY15896" fmla="*/ 2817873 h 3311526"/>
              <a:gd name="connsiteX15897" fmla="*/ 2683195 w 12191989"/>
              <a:gd name="connsiteY15897" fmla="*/ 2817873 h 3311526"/>
              <a:gd name="connsiteX15898" fmla="*/ 2685179 w 12191989"/>
              <a:gd name="connsiteY15898" fmla="*/ 2817080 h 3311526"/>
              <a:gd name="connsiteX15899" fmla="*/ 2688751 w 12191989"/>
              <a:gd name="connsiteY15899" fmla="*/ 2815492 h 3311526"/>
              <a:gd name="connsiteX15900" fmla="*/ 2691133 w 12191989"/>
              <a:gd name="connsiteY15900" fmla="*/ 2812318 h 3311526"/>
              <a:gd name="connsiteX15901" fmla="*/ 2692720 w 12191989"/>
              <a:gd name="connsiteY15901" fmla="*/ 2809937 h 3311526"/>
              <a:gd name="connsiteX15902" fmla="*/ 2694307 w 12191989"/>
              <a:gd name="connsiteY15902" fmla="*/ 2806762 h 3311526"/>
              <a:gd name="connsiteX15903" fmla="*/ 2694704 w 12191989"/>
              <a:gd name="connsiteY15903" fmla="*/ 2803984 h 3311526"/>
              <a:gd name="connsiteX15904" fmla="*/ 2695498 w 12191989"/>
              <a:gd name="connsiteY15904" fmla="*/ 2797635 h 3311526"/>
              <a:gd name="connsiteX15905" fmla="*/ 2694704 w 12191989"/>
              <a:gd name="connsiteY15905" fmla="*/ 2791683 h 3311526"/>
              <a:gd name="connsiteX15906" fmla="*/ 2694704 w 12191989"/>
              <a:gd name="connsiteY15906" fmla="*/ 2786127 h 3311526"/>
              <a:gd name="connsiteX15907" fmla="*/ 2694704 w 12191989"/>
              <a:gd name="connsiteY15907" fmla="*/ 2779778 h 3311526"/>
              <a:gd name="connsiteX15908" fmla="*/ 2695895 w 12191989"/>
              <a:gd name="connsiteY15908" fmla="*/ 2777000 h 3311526"/>
              <a:gd name="connsiteX15909" fmla="*/ 2696690 w 12191989"/>
              <a:gd name="connsiteY15909" fmla="*/ 2773826 h 3311526"/>
              <a:gd name="connsiteX15910" fmla="*/ 2698277 w 12191989"/>
              <a:gd name="connsiteY15910" fmla="*/ 2771445 h 3311526"/>
              <a:gd name="connsiteX15911" fmla="*/ 2701054 w 12191989"/>
              <a:gd name="connsiteY15911" fmla="*/ 2768270 h 3311526"/>
              <a:gd name="connsiteX15912" fmla="*/ 2712166 w 12191989"/>
              <a:gd name="connsiteY15912" fmla="*/ 2770254 h 3311526"/>
              <a:gd name="connsiteX15913" fmla="*/ 2723675 w 12191989"/>
              <a:gd name="connsiteY15913" fmla="*/ 2773032 h 3311526"/>
              <a:gd name="connsiteX15914" fmla="*/ 2747487 w 12191989"/>
              <a:gd name="connsiteY15914" fmla="*/ 2778587 h 3311526"/>
              <a:gd name="connsiteX15915" fmla="*/ 2772092 w 12191989"/>
              <a:gd name="connsiteY15915" fmla="*/ 2784540 h 3311526"/>
              <a:gd name="connsiteX15916" fmla="*/ 2784792 w 12191989"/>
              <a:gd name="connsiteY15916" fmla="*/ 2787714 h 3311526"/>
              <a:gd name="connsiteX15917" fmla="*/ 2796698 w 12191989"/>
              <a:gd name="connsiteY15917" fmla="*/ 2790095 h 3311526"/>
              <a:gd name="connsiteX15918" fmla="*/ 2809000 w 12191989"/>
              <a:gd name="connsiteY15918" fmla="*/ 2792080 h 3311526"/>
              <a:gd name="connsiteX15919" fmla="*/ 2820510 w 12191989"/>
              <a:gd name="connsiteY15919" fmla="*/ 2793667 h 3311526"/>
              <a:gd name="connsiteX15920" fmla="*/ 2832415 w 12191989"/>
              <a:gd name="connsiteY15920" fmla="*/ 2794857 h 3311526"/>
              <a:gd name="connsiteX15921" fmla="*/ 2843528 w 12191989"/>
              <a:gd name="connsiteY15921" fmla="*/ 2794857 h 3311526"/>
              <a:gd name="connsiteX15922" fmla="*/ 2854640 w 12191989"/>
              <a:gd name="connsiteY15922" fmla="*/ 2793667 h 3311526"/>
              <a:gd name="connsiteX15923" fmla="*/ 2859799 w 12191989"/>
              <a:gd name="connsiteY15923" fmla="*/ 2793270 h 3311526"/>
              <a:gd name="connsiteX15924" fmla="*/ 2864958 w 12191989"/>
              <a:gd name="connsiteY15924" fmla="*/ 2791683 h 3311526"/>
              <a:gd name="connsiteX15925" fmla="*/ 2869720 w 12191989"/>
              <a:gd name="connsiteY15925" fmla="*/ 2790492 h 3311526"/>
              <a:gd name="connsiteX15926" fmla="*/ 2874879 w 12191989"/>
              <a:gd name="connsiteY15926" fmla="*/ 2788508 h 3311526"/>
              <a:gd name="connsiteX15927" fmla="*/ 2879641 w 12191989"/>
              <a:gd name="connsiteY15927" fmla="*/ 2786524 h 3311526"/>
              <a:gd name="connsiteX15928" fmla="*/ 2884007 w 12191989"/>
              <a:gd name="connsiteY15928" fmla="*/ 2784143 h 3311526"/>
              <a:gd name="connsiteX15929" fmla="*/ 2889960 w 12191989"/>
              <a:gd name="connsiteY15929" fmla="*/ 2788508 h 3311526"/>
              <a:gd name="connsiteX15930" fmla="*/ 2896311 w 12191989"/>
              <a:gd name="connsiteY15930" fmla="*/ 2792080 h 3311526"/>
              <a:gd name="connsiteX15931" fmla="*/ 2908216 w 12191989"/>
              <a:gd name="connsiteY15931" fmla="*/ 2798826 h 3311526"/>
              <a:gd name="connsiteX15932" fmla="*/ 2920518 w 12191989"/>
              <a:gd name="connsiteY15932" fmla="*/ 2803984 h 3311526"/>
              <a:gd name="connsiteX15933" fmla="*/ 2932821 w 12191989"/>
              <a:gd name="connsiteY15933" fmla="*/ 2808349 h 3311526"/>
              <a:gd name="connsiteX15934" fmla="*/ 2945124 w 12191989"/>
              <a:gd name="connsiteY15934" fmla="*/ 2811524 h 3311526"/>
              <a:gd name="connsiteX15935" fmla="*/ 2957427 w 12191989"/>
              <a:gd name="connsiteY15935" fmla="*/ 2813905 h 3311526"/>
              <a:gd name="connsiteX15936" fmla="*/ 2969729 w 12191989"/>
              <a:gd name="connsiteY15936" fmla="*/ 2815889 h 3311526"/>
              <a:gd name="connsiteX15937" fmla="*/ 2982032 w 12191989"/>
              <a:gd name="connsiteY15937" fmla="*/ 2817476 h 3311526"/>
              <a:gd name="connsiteX15938" fmla="*/ 3006637 w 12191989"/>
              <a:gd name="connsiteY15938" fmla="*/ 2819461 h 3311526"/>
              <a:gd name="connsiteX15939" fmla="*/ 3031640 w 12191989"/>
              <a:gd name="connsiteY15939" fmla="*/ 2821048 h 3311526"/>
              <a:gd name="connsiteX15940" fmla="*/ 3043943 w 12191989"/>
              <a:gd name="connsiteY15940" fmla="*/ 2822238 h 3311526"/>
              <a:gd name="connsiteX15941" fmla="*/ 3055848 w 12191989"/>
              <a:gd name="connsiteY15941" fmla="*/ 2823429 h 3311526"/>
              <a:gd name="connsiteX15942" fmla="*/ 3068548 w 12191989"/>
              <a:gd name="connsiteY15942" fmla="*/ 2825413 h 3311526"/>
              <a:gd name="connsiteX15943" fmla="*/ 3080850 w 12191989"/>
              <a:gd name="connsiteY15943" fmla="*/ 2828588 h 3311526"/>
              <a:gd name="connsiteX15944" fmla="*/ 3078866 w 12191989"/>
              <a:gd name="connsiteY15944" fmla="*/ 2823032 h 3311526"/>
              <a:gd name="connsiteX15945" fmla="*/ 3077279 w 12191989"/>
              <a:gd name="connsiteY15945" fmla="*/ 2817873 h 3311526"/>
              <a:gd name="connsiteX15946" fmla="*/ 3076882 w 12191989"/>
              <a:gd name="connsiteY15946" fmla="*/ 2815492 h 3311526"/>
              <a:gd name="connsiteX15947" fmla="*/ 3076485 w 12191989"/>
              <a:gd name="connsiteY15947" fmla="*/ 2813111 h 3311526"/>
              <a:gd name="connsiteX15948" fmla="*/ 3076882 w 12191989"/>
              <a:gd name="connsiteY15948" fmla="*/ 2810334 h 3311526"/>
              <a:gd name="connsiteX15949" fmla="*/ 3077676 w 12191989"/>
              <a:gd name="connsiteY15949" fmla="*/ 2807953 h 3311526"/>
              <a:gd name="connsiteX15950" fmla="*/ 3082041 w 12191989"/>
              <a:gd name="connsiteY15950" fmla="*/ 2813905 h 3311526"/>
              <a:gd name="connsiteX15951" fmla="*/ 3086407 w 12191989"/>
              <a:gd name="connsiteY15951" fmla="*/ 2819064 h 3311526"/>
              <a:gd name="connsiteX15952" fmla="*/ 3091169 w 12191989"/>
              <a:gd name="connsiteY15952" fmla="*/ 2824223 h 3311526"/>
              <a:gd name="connsiteX15953" fmla="*/ 3095535 w 12191989"/>
              <a:gd name="connsiteY15953" fmla="*/ 2828191 h 3311526"/>
              <a:gd name="connsiteX15954" fmla="*/ 3100694 w 12191989"/>
              <a:gd name="connsiteY15954" fmla="*/ 2831762 h 3311526"/>
              <a:gd name="connsiteX15955" fmla="*/ 3105853 w 12191989"/>
              <a:gd name="connsiteY15955" fmla="*/ 2834937 h 3311526"/>
              <a:gd name="connsiteX15956" fmla="*/ 3111409 w 12191989"/>
              <a:gd name="connsiteY15956" fmla="*/ 2837715 h 3311526"/>
              <a:gd name="connsiteX15957" fmla="*/ 3116965 w 12191989"/>
              <a:gd name="connsiteY15957" fmla="*/ 2839699 h 3311526"/>
              <a:gd name="connsiteX15958" fmla="*/ 3122521 w 12191989"/>
              <a:gd name="connsiteY15958" fmla="*/ 2841683 h 3311526"/>
              <a:gd name="connsiteX15959" fmla="*/ 3128077 w 12191989"/>
              <a:gd name="connsiteY15959" fmla="*/ 2844064 h 3311526"/>
              <a:gd name="connsiteX15960" fmla="*/ 3134031 w 12191989"/>
              <a:gd name="connsiteY15960" fmla="*/ 2844858 h 3311526"/>
              <a:gd name="connsiteX15961" fmla="*/ 3140380 w 12191989"/>
              <a:gd name="connsiteY15961" fmla="*/ 2846048 h 3311526"/>
              <a:gd name="connsiteX15962" fmla="*/ 3152286 w 12191989"/>
              <a:gd name="connsiteY15962" fmla="*/ 2847239 h 3311526"/>
              <a:gd name="connsiteX15963" fmla="*/ 3164588 w 12191989"/>
              <a:gd name="connsiteY15963" fmla="*/ 2848032 h 3311526"/>
              <a:gd name="connsiteX15964" fmla="*/ 3190384 w 12191989"/>
              <a:gd name="connsiteY15964" fmla="*/ 2848032 h 3311526"/>
              <a:gd name="connsiteX15965" fmla="*/ 3203084 w 12191989"/>
              <a:gd name="connsiteY15965" fmla="*/ 2848032 h 3311526"/>
              <a:gd name="connsiteX15966" fmla="*/ 3215784 w 12191989"/>
              <a:gd name="connsiteY15966" fmla="*/ 2848429 h 3311526"/>
              <a:gd name="connsiteX15967" fmla="*/ 3228087 w 12191989"/>
              <a:gd name="connsiteY15967" fmla="*/ 2849619 h 3311526"/>
              <a:gd name="connsiteX15968" fmla="*/ 3240390 w 12191989"/>
              <a:gd name="connsiteY15968" fmla="*/ 2851604 h 3311526"/>
              <a:gd name="connsiteX15969" fmla="*/ 3246343 w 12191989"/>
              <a:gd name="connsiteY15969" fmla="*/ 2852397 h 3311526"/>
              <a:gd name="connsiteX15970" fmla="*/ 3252296 w 12191989"/>
              <a:gd name="connsiteY15970" fmla="*/ 2853985 h 3311526"/>
              <a:gd name="connsiteX15971" fmla="*/ 3257851 w 12191989"/>
              <a:gd name="connsiteY15971" fmla="*/ 2855969 h 3311526"/>
              <a:gd name="connsiteX15972" fmla="*/ 3263407 w 12191989"/>
              <a:gd name="connsiteY15972" fmla="*/ 2858746 h 3311526"/>
              <a:gd name="connsiteX15973" fmla="*/ 3264995 w 12191989"/>
              <a:gd name="connsiteY15973" fmla="*/ 2854381 h 3311526"/>
              <a:gd name="connsiteX15974" fmla="*/ 3265392 w 12191989"/>
              <a:gd name="connsiteY15974" fmla="*/ 2850413 h 3311526"/>
              <a:gd name="connsiteX15975" fmla="*/ 3266186 w 12191989"/>
              <a:gd name="connsiteY15975" fmla="*/ 2841683 h 3311526"/>
              <a:gd name="connsiteX15976" fmla="*/ 3266582 w 12191989"/>
              <a:gd name="connsiteY15976" fmla="*/ 2833350 h 3311526"/>
              <a:gd name="connsiteX15977" fmla="*/ 3266979 w 12191989"/>
              <a:gd name="connsiteY15977" fmla="*/ 2828588 h 3311526"/>
              <a:gd name="connsiteX15978" fmla="*/ 3268170 w 12191989"/>
              <a:gd name="connsiteY15978" fmla="*/ 2824619 h 3311526"/>
              <a:gd name="connsiteX15979" fmla="*/ 3275710 w 12191989"/>
              <a:gd name="connsiteY15979" fmla="*/ 2828984 h 3311526"/>
              <a:gd name="connsiteX15980" fmla="*/ 3283251 w 12191989"/>
              <a:gd name="connsiteY15980" fmla="*/ 2833350 h 3311526"/>
              <a:gd name="connsiteX15981" fmla="*/ 3290791 w 12191989"/>
              <a:gd name="connsiteY15981" fmla="*/ 2836127 h 3311526"/>
              <a:gd name="connsiteX15982" fmla="*/ 3299125 w 12191989"/>
              <a:gd name="connsiteY15982" fmla="*/ 2838905 h 3311526"/>
              <a:gd name="connsiteX15983" fmla="*/ 3306666 w 12191989"/>
              <a:gd name="connsiteY15983" fmla="*/ 2840889 h 3311526"/>
              <a:gd name="connsiteX15984" fmla="*/ 3314205 w 12191989"/>
              <a:gd name="connsiteY15984" fmla="*/ 2842477 h 3311526"/>
              <a:gd name="connsiteX15985" fmla="*/ 3330080 w 12191989"/>
              <a:gd name="connsiteY15985" fmla="*/ 2844461 h 3311526"/>
              <a:gd name="connsiteX15986" fmla="*/ 3345557 w 12191989"/>
              <a:gd name="connsiteY15986" fmla="*/ 2846842 h 3311526"/>
              <a:gd name="connsiteX15987" fmla="*/ 3353495 w 12191989"/>
              <a:gd name="connsiteY15987" fmla="*/ 2848429 h 3311526"/>
              <a:gd name="connsiteX15988" fmla="*/ 3361035 w 12191989"/>
              <a:gd name="connsiteY15988" fmla="*/ 2850016 h 3311526"/>
              <a:gd name="connsiteX15989" fmla="*/ 3368576 w 12191989"/>
              <a:gd name="connsiteY15989" fmla="*/ 2852397 h 3311526"/>
              <a:gd name="connsiteX15990" fmla="*/ 3376513 w 12191989"/>
              <a:gd name="connsiteY15990" fmla="*/ 2855175 h 3311526"/>
              <a:gd name="connsiteX15991" fmla="*/ 3384450 w 12191989"/>
              <a:gd name="connsiteY15991" fmla="*/ 2858746 h 3311526"/>
              <a:gd name="connsiteX15992" fmla="*/ 3391991 w 12191989"/>
              <a:gd name="connsiteY15992" fmla="*/ 2863112 h 3311526"/>
              <a:gd name="connsiteX15993" fmla="*/ 3389213 w 12191989"/>
              <a:gd name="connsiteY15993" fmla="*/ 2855969 h 3311526"/>
              <a:gd name="connsiteX15994" fmla="*/ 3388419 w 12191989"/>
              <a:gd name="connsiteY15994" fmla="*/ 2852397 h 3311526"/>
              <a:gd name="connsiteX15995" fmla="*/ 3388023 w 12191989"/>
              <a:gd name="connsiteY15995" fmla="*/ 2848826 h 3311526"/>
              <a:gd name="connsiteX15996" fmla="*/ 3388023 w 12191989"/>
              <a:gd name="connsiteY15996" fmla="*/ 2845254 h 3311526"/>
              <a:gd name="connsiteX15997" fmla="*/ 3388816 w 12191989"/>
              <a:gd name="connsiteY15997" fmla="*/ 2842477 h 3311526"/>
              <a:gd name="connsiteX15998" fmla="*/ 3390404 w 12191989"/>
              <a:gd name="connsiteY15998" fmla="*/ 2838905 h 3311526"/>
              <a:gd name="connsiteX15999" fmla="*/ 3392388 w 12191989"/>
              <a:gd name="connsiteY15999" fmla="*/ 2835731 h 3311526"/>
              <a:gd name="connsiteX16000" fmla="*/ 3396357 w 12191989"/>
              <a:gd name="connsiteY16000" fmla="*/ 2843270 h 3311526"/>
              <a:gd name="connsiteX16001" fmla="*/ 3400325 w 12191989"/>
              <a:gd name="connsiteY16001" fmla="*/ 2850413 h 3311526"/>
              <a:gd name="connsiteX16002" fmla="*/ 3404691 w 12191989"/>
              <a:gd name="connsiteY16002" fmla="*/ 2856366 h 3311526"/>
              <a:gd name="connsiteX16003" fmla="*/ 3409056 w 12191989"/>
              <a:gd name="connsiteY16003" fmla="*/ 2862318 h 3311526"/>
              <a:gd name="connsiteX16004" fmla="*/ 3413818 w 12191989"/>
              <a:gd name="connsiteY16004" fmla="*/ 2866683 h 3311526"/>
              <a:gd name="connsiteX16005" fmla="*/ 3418184 w 12191989"/>
              <a:gd name="connsiteY16005" fmla="*/ 2870254 h 3311526"/>
              <a:gd name="connsiteX16006" fmla="*/ 3422153 w 12191989"/>
              <a:gd name="connsiteY16006" fmla="*/ 2873429 h 3311526"/>
              <a:gd name="connsiteX16007" fmla="*/ 3426915 w 12191989"/>
              <a:gd name="connsiteY16007" fmla="*/ 2875413 h 3311526"/>
              <a:gd name="connsiteX16008" fmla="*/ 3431280 w 12191989"/>
              <a:gd name="connsiteY16008" fmla="*/ 2876207 h 3311526"/>
              <a:gd name="connsiteX16009" fmla="*/ 3435646 w 12191989"/>
              <a:gd name="connsiteY16009" fmla="*/ 2875810 h 3311526"/>
              <a:gd name="connsiteX16010" fmla="*/ 3439615 w 12191989"/>
              <a:gd name="connsiteY16010" fmla="*/ 2874223 h 3311526"/>
              <a:gd name="connsiteX16011" fmla="*/ 3443186 w 12191989"/>
              <a:gd name="connsiteY16011" fmla="*/ 2871842 h 3311526"/>
              <a:gd name="connsiteX16012" fmla="*/ 3446759 w 12191989"/>
              <a:gd name="connsiteY16012" fmla="*/ 2868270 h 3311526"/>
              <a:gd name="connsiteX16013" fmla="*/ 3449537 w 12191989"/>
              <a:gd name="connsiteY16013" fmla="*/ 2862715 h 3311526"/>
              <a:gd name="connsiteX16014" fmla="*/ 3452314 w 12191989"/>
              <a:gd name="connsiteY16014" fmla="*/ 2855969 h 3311526"/>
              <a:gd name="connsiteX16015" fmla="*/ 3454696 w 12191989"/>
              <a:gd name="connsiteY16015" fmla="*/ 2848032 h 3311526"/>
              <a:gd name="connsiteX16016" fmla="*/ 3459060 w 12191989"/>
              <a:gd name="connsiteY16016" fmla="*/ 2853191 h 3311526"/>
              <a:gd name="connsiteX16017" fmla="*/ 3463030 w 12191989"/>
              <a:gd name="connsiteY16017" fmla="*/ 2857556 h 3311526"/>
              <a:gd name="connsiteX16018" fmla="*/ 3467395 w 12191989"/>
              <a:gd name="connsiteY16018" fmla="*/ 2861127 h 3311526"/>
              <a:gd name="connsiteX16019" fmla="*/ 3471364 w 12191989"/>
              <a:gd name="connsiteY16019" fmla="*/ 2864302 h 3311526"/>
              <a:gd name="connsiteX16020" fmla="*/ 3476126 w 12191989"/>
              <a:gd name="connsiteY16020" fmla="*/ 2866683 h 3311526"/>
              <a:gd name="connsiteX16021" fmla="*/ 3480094 w 12191989"/>
              <a:gd name="connsiteY16021" fmla="*/ 2868270 h 3311526"/>
              <a:gd name="connsiteX16022" fmla="*/ 3484857 w 12191989"/>
              <a:gd name="connsiteY16022" fmla="*/ 2869858 h 3311526"/>
              <a:gd name="connsiteX16023" fmla="*/ 3488825 w 12191989"/>
              <a:gd name="connsiteY16023" fmla="*/ 2870651 h 3311526"/>
              <a:gd name="connsiteX16024" fmla="*/ 3493192 w 12191989"/>
              <a:gd name="connsiteY16024" fmla="*/ 2871445 h 3311526"/>
              <a:gd name="connsiteX16025" fmla="*/ 3497557 w 12191989"/>
              <a:gd name="connsiteY16025" fmla="*/ 2871842 h 3311526"/>
              <a:gd name="connsiteX16026" fmla="*/ 3506686 w 12191989"/>
              <a:gd name="connsiteY16026" fmla="*/ 2871445 h 3311526"/>
              <a:gd name="connsiteX16027" fmla="*/ 3515019 w 12191989"/>
              <a:gd name="connsiteY16027" fmla="*/ 2870254 h 3311526"/>
              <a:gd name="connsiteX16028" fmla="*/ 3523750 w 12191989"/>
              <a:gd name="connsiteY16028" fmla="*/ 2868667 h 3311526"/>
              <a:gd name="connsiteX16029" fmla="*/ 3532482 w 12191989"/>
              <a:gd name="connsiteY16029" fmla="*/ 2867080 h 3311526"/>
              <a:gd name="connsiteX16030" fmla="*/ 3541609 w 12191989"/>
              <a:gd name="connsiteY16030" fmla="*/ 2866286 h 3311526"/>
              <a:gd name="connsiteX16031" fmla="*/ 3550340 w 12191989"/>
              <a:gd name="connsiteY16031" fmla="*/ 2865493 h 3311526"/>
              <a:gd name="connsiteX16032" fmla="*/ 3554308 w 12191989"/>
              <a:gd name="connsiteY16032" fmla="*/ 2866286 h 3311526"/>
              <a:gd name="connsiteX16033" fmla="*/ 3558675 w 12191989"/>
              <a:gd name="connsiteY16033" fmla="*/ 2866683 h 3311526"/>
              <a:gd name="connsiteX16034" fmla="*/ 3563437 w 12191989"/>
              <a:gd name="connsiteY16034" fmla="*/ 2867874 h 3311526"/>
              <a:gd name="connsiteX16035" fmla="*/ 3567405 w 12191989"/>
              <a:gd name="connsiteY16035" fmla="*/ 2868667 h 3311526"/>
              <a:gd name="connsiteX16036" fmla="*/ 3572167 w 12191989"/>
              <a:gd name="connsiteY16036" fmla="*/ 2870651 h 3311526"/>
              <a:gd name="connsiteX16037" fmla="*/ 3576136 w 12191989"/>
              <a:gd name="connsiteY16037" fmla="*/ 2872635 h 3311526"/>
              <a:gd name="connsiteX16038" fmla="*/ 3580502 w 12191989"/>
              <a:gd name="connsiteY16038" fmla="*/ 2875810 h 3311526"/>
              <a:gd name="connsiteX16039" fmla="*/ 3584867 w 12191989"/>
              <a:gd name="connsiteY16039" fmla="*/ 2878985 h 3311526"/>
              <a:gd name="connsiteX16040" fmla="*/ 3588835 w 12191989"/>
              <a:gd name="connsiteY16040" fmla="*/ 2882953 h 3311526"/>
              <a:gd name="connsiteX16041" fmla="*/ 3593200 w 12191989"/>
              <a:gd name="connsiteY16041" fmla="*/ 2888112 h 3311526"/>
              <a:gd name="connsiteX16042" fmla="*/ 3593200 w 12191989"/>
              <a:gd name="connsiteY16042" fmla="*/ 2882556 h 3311526"/>
              <a:gd name="connsiteX16043" fmla="*/ 3593995 w 12191989"/>
              <a:gd name="connsiteY16043" fmla="*/ 2877794 h 3311526"/>
              <a:gd name="connsiteX16044" fmla="*/ 3595186 w 12191989"/>
              <a:gd name="connsiteY16044" fmla="*/ 2874223 h 3311526"/>
              <a:gd name="connsiteX16045" fmla="*/ 3597964 w 12191989"/>
              <a:gd name="connsiteY16045" fmla="*/ 2871842 h 3311526"/>
              <a:gd name="connsiteX16046" fmla="*/ 3599948 w 12191989"/>
              <a:gd name="connsiteY16046" fmla="*/ 2870254 h 3311526"/>
              <a:gd name="connsiteX16047" fmla="*/ 3603121 w 12191989"/>
              <a:gd name="connsiteY16047" fmla="*/ 2869858 h 3311526"/>
              <a:gd name="connsiteX16048" fmla="*/ 3605503 w 12191989"/>
              <a:gd name="connsiteY16048" fmla="*/ 2869858 h 3311526"/>
              <a:gd name="connsiteX16049" fmla="*/ 3608679 w 12191989"/>
              <a:gd name="connsiteY16049" fmla="*/ 2871445 h 3311526"/>
              <a:gd name="connsiteX16050" fmla="*/ 3611059 w 12191989"/>
              <a:gd name="connsiteY16050" fmla="*/ 2872635 h 3311526"/>
              <a:gd name="connsiteX16051" fmla="*/ 3613441 w 12191989"/>
              <a:gd name="connsiteY16051" fmla="*/ 2875810 h 3311526"/>
              <a:gd name="connsiteX16052" fmla="*/ 3615821 w 12191989"/>
              <a:gd name="connsiteY16052" fmla="*/ 2878985 h 3311526"/>
              <a:gd name="connsiteX16053" fmla="*/ 3617012 w 12191989"/>
              <a:gd name="connsiteY16053" fmla="*/ 2882953 h 3311526"/>
              <a:gd name="connsiteX16054" fmla="*/ 3617805 w 12191989"/>
              <a:gd name="connsiteY16054" fmla="*/ 2887318 h 3311526"/>
              <a:gd name="connsiteX16055" fmla="*/ 3617805 w 12191989"/>
              <a:gd name="connsiteY16055" fmla="*/ 2892080 h 3311526"/>
              <a:gd name="connsiteX16056" fmla="*/ 3616616 w 12191989"/>
              <a:gd name="connsiteY16056" fmla="*/ 2897636 h 3311526"/>
              <a:gd name="connsiteX16057" fmla="*/ 3614630 w 12191989"/>
              <a:gd name="connsiteY16057" fmla="*/ 2903588 h 3311526"/>
              <a:gd name="connsiteX16058" fmla="*/ 3613441 w 12191989"/>
              <a:gd name="connsiteY16058" fmla="*/ 2898826 h 3311526"/>
              <a:gd name="connsiteX16059" fmla="*/ 3611456 w 12191989"/>
              <a:gd name="connsiteY16059" fmla="*/ 2895255 h 3311526"/>
              <a:gd name="connsiteX16060" fmla="*/ 3609472 w 12191989"/>
              <a:gd name="connsiteY16060" fmla="*/ 2892477 h 3311526"/>
              <a:gd name="connsiteX16061" fmla="*/ 3607488 w 12191989"/>
              <a:gd name="connsiteY16061" fmla="*/ 2890889 h 3311526"/>
              <a:gd name="connsiteX16062" fmla="*/ 3605106 w 12191989"/>
              <a:gd name="connsiteY16062" fmla="*/ 2890493 h 3311526"/>
              <a:gd name="connsiteX16063" fmla="*/ 3602328 w 12191989"/>
              <a:gd name="connsiteY16063" fmla="*/ 2890889 h 3311526"/>
              <a:gd name="connsiteX16064" fmla="*/ 3599948 w 12191989"/>
              <a:gd name="connsiteY16064" fmla="*/ 2892080 h 3311526"/>
              <a:gd name="connsiteX16065" fmla="*/ 3597964 w 12191989"/>
              <a:gd name="connsiteY16065" fmla="*/ 2893667 h 3311526"/>
              <a:gd name="connsiteX16066" fmla="*/ 3595186 w 12191989"/>
              <a:gd name="connsiteY16066" fmla="*/ 2896048 h 3311526"/>
              <a:gd name="connsiteX16067" fmla="*/ 3593200 w 12191989"/>
              <a:gd name="connsiteY16067" fmla="*/ 2899223 h 3311526"/>
              <a:gd name="connsiteX16068" fmla="*/ 3591217 w 12191989"/>
              <a:gd name="connsiteY16068" fmla="*/ 2902397 h 3311526"/>
              <a:gd name="connsiteX16069" fmla="*/ 3589629 w 12191989"/>
              <a:gd name="connsiteY16069" fmla="*/ 2905572 h 3311526"/>
              <a:gd name="connsiteX16070" fmla="*/ 3588835 w 12191989"/>
              <a:gd name="connsiteY16070" fmla="*/ 2909937 h 3311526"/>
              <a:gd name="connsiteX16071" fmla="*/ 3588042 w 12191989"/>
              <a:gd name="connsiteY16071" fmla="*/ 2913905 h 3311526"/>
              <a:gd name="connsiteX16072" fmla="*/ 3588042 w 12191989"/>
              <a:gd name="connsiteY16072" fmla="*/ 2917874 h 3311526"/>
              <a:gd name="connsiteX16073" fmla="*/ 3588835 w 12191989"/>
              <a:gd name="connsiteY16073" fmla="*/ 2921842 h 3311526"/>
              <a:gd name="connsiteX16074" fmla="*/ 3592406 w 12191989"/>
              <a:gd name="connsiteY16074" fmla="*/ 2924620 h 3311526"/>
              <a:gd name="connsiteX16075" fmla="*/ 3594788 w 12191989"/>
              <a:gd name="connsiteY16075" fmla="*/ 2927001 h 3311526"/>
              <a:gd name="connsiteX16076" fmla="*/ 3597168 w 12191989"/>
              <a:gd name="connsiteY16076" fmla="*/ 2929779 h 3311526"/>
              <a:gd name="connsiteX16077" fmla="*/ 3598757 w 12191989"/>
              <a:gd name="connsiteY16077" fmla="*/ 2932159 h 3311526"/>
              <a:gd name="connsiteX16078" fmla="*/ 3600344 w 12191989"/>
              <a:gd name="connsiteY16078" fmla="*/ 2935334 h 3311526"/>
              <a:gd name="connsiteX16079" fmla="*/ 3601535 w 12191989"/>
              <a:gd name="connsiteY16079" fmla="*/ 2938112 h 3311526"/>
              <a:gd name="connsiteX16080" fmla="*/ 3603121 w 12191989"/>
              <a:gd name="connsiteY16080" fmla="*/ 2944858 h 3311526"/>
              <a:gd name="connsiteX16081" fmla="*/ 3605106 w 12191989"/>
              <a:gd name="connsiteY16081" fmla="*/ 2959937 h 3311526"/>
              <a:gd name="connsiteX16082" fmla="*/ 3606694 w 12191989"/>
              <a:gd name="connsiteY16082" fmla="*/ 2968668 h 3311526"/>
              <a:gd name="connsiteX16083" fmla="*/ 3609074 w 12191989"/>
              <a:gd name="connsiteY16083" fmla="*/ 2978985 h 3311526"/>
              <a:gd name="connsiteX16084" fmla="*/ 3612250 w 12191989"/>
              <a:gd name="connsiteY16084" fmla="*/ 2977398 h 3311526"/>
              <a:gd name="connsiteX16085" fmla="*/ 3615027 w 12191989"/>
              <a:gd name="connsiteY16085" fmla="*/ 2975414 h 3311526"/>
              <a:gd name="connsiteX16086" fmla="*/ 3617805 w 12191989"/>
              <a:gd name="connsiteY16086" fmla="*/ 2973033 h 3311526"/>
              <a:gd name="connsiteX16087" fmla="*/ 3619789 w 12191989"/>
              <a:gd name="connsiteY16087" fmla="*/ 2971049 h 3311526"/>
              <a:gd name="connsiteX16088" fmla="*/ 3623758 w 12191989"/>
              <a:gd name="connsiteY16088" fmla="*/ 2966287 h 3311526"/>
              <a:gd name="connsiteX16089" fmla="*/ 3627331 w 12191989"/>
              <a:gd name="connsiteY16089" fmla="*/ 2960334 h 3311526"/>
              <a:gd name="connsiteX16090" fmla="*/ 3629711 w 12191989"/>
              <a:gd name="connsiteY16090" fmla="*/ 2954382 h 3311526"/>
              <a:gd name="connsiteX16091" fmla="*/ 3631695 w 12191989"/>
              <a:gd name="connsiteY16091" fmla="*/ 2948033 h 3311526"/>
              <a:gd name="connsiteX16092" fmla="*/ 3632886 w 12191989"/>
              <a:gd name="connsiteY16092" fmla="*/ 2940890 h 3311526"/>
              <a:gd name="connsiteX16093" fmla="*/ 3634077 w 12191989"/>
              <a:gd name="connsiteY16093" fmla="*/ 2933747 h 3311526"/>
              <a:gd name="connsiteX16094" fmla="*/ 3634871 w 12191989"/>
              <a:gd name="connsiteY16094" fmla="*/ 2926604 h 3311526"/>
              <a:gd name="connsiteX16095" fmla="*/ 3634871 w 12191989"/>
              <a:gd name="connsiteY16095" fmla="*/ 2919461 h 3311526"/>
              <a:gd name="connsiteX16096" fmla="*/ 3634871 w 12191989"/>
              <a:gd name="connsiteY16096" fmla="*/ 2905572 h 3311526"/>
              <a:gd name="connsiteX16097" fmla="*/ 3633282 w 12191989"/>
              <a:gd name="connsiteY16097" fmla="*/ 2884540 h 3311526"/>
              <a:gd name="connsiteX16098" fmla="*/ 3640028 w 12191989"/>
              <a:gd name="connsiteY16098" fmla="*/ 2887318 h 3311526"/>
              <a:gd name="connsiteX16099" fmla="*/ 3645981 w 12191989"/>
              <a:gd name="connsiteY16099" fmla="*/ 2889699 h 3311526"/>
              <a:gd name="connsiteX16100" fmla="*/ 3652728 w 12191989"/>
              <a:gd name="connsiteY16100" fmla="*/ 2890889 h 3311526"/>
              <a:gd name="connsiteX16101" fmla="*/ 3659078 w 12191989"/>
              <a:gd name="connsiteY16101" fmla="*/ 2892080 h 3311526"/>
              <a:gd name="connsiteX16102" fmla="*/ 3665427 w 12191989"/>
              <a:gd name="connsiteY16102" fmla="*/ 2892477 h 3311526"/>
              <a:gd name="connsiteX16103" fmla="*/ 3671778 w 12191989"/>
              <a:gd name="connsiteY16103" fmla="*/ 2892477 h 3311526"/>
              <a:gd name="connsiteX16104" fmla="*/ 3678524 w 12191989"/>
              <a:gd name="connsiteY16104" fmla="*/ 2891683 h 3311526"/>
              <a:gd name="connsiteX16105" fmla="*/ 3684477 w 12191989"/>
              <a:gd name="connsiteY16105" fmla="*/ 2890889 h 3311526"/>
              <a:gd name="connsiteX16106" fmla="*/ 3697970 w 12191989"/>
              <a:gd name="connsiteY16106" fmla="*/ 2888509 h 3311526"/>
              <a:gd name="connsiteX16107" fmla="*/ 3710669 w 12191989"/>
              <a:gd name="connsiteY16107" fmla="*/ 2885334 h 3311526"/>
              <a:gd name="connsiteX16108" fmla="*/ 3723766 w 12191989"/>
              <a:gd name="connsiteY16108" fmla="*/ 2882556 h 3311526"/>
              <a:gd name="connsiteX16109" fmla="*/ 3736465 w 12191989"/>
              <a:gd name="connsiteY16109" fmla="*/ 2880572 h 3311526"/>
              <a:gd name="connsiteX16110" fmla="*/ 3738845 w 12191989"/>
              <a:gd name="connsiteY16110" fmla="*/ 2884540 h 3311526"/>
              <a:gd name="connsiteX16111" fmla="*/ 3740434 w 12191989"/>
              <a:gd name="connsiteY16111" fmla="*/ 2888905 h 3311526"/>
              <a:gd name="connsiteX16112" fmla="*/ 3740830 w 12191989"/>
              <a:gd name="connsiteY16112" fmla="*/ 2893667 h 3311526"/>
              <a:gd name="connsiteX16113" fmla="*/ 3742021 w 12191989"/>
              <a:gd name="connsiteY16113" fmla="*/ 2897636 h 3311526"/>
              <a:gd name="connsiteX16114" fmla="*/ 3742418 w 12191989"/>
              <a:gd name="connsiteY16114" fmla="*/ 2902397 h 3311526"/>
              <a:gd name="connsiteX16115" fmla="*/ 3742814 w 12191989"/>
              <a:gd name="connsiteY16115" fmla="*/ 2906366 h 3311526"/>
              <a:gd name="connsiteX16116" fmla="*/ 3744403 w 12191989"/>
              <a:gd name="connsiteY16116" fmla="*/ 2910731 h 3311526"/>
              <a:gd name="connsiteX16117" fmla="*/ 3746387 w 12191989"/>
              <a:gd name="connsiteY16117" fmla="*/ 2915493 h 3311526"/>
              <a:gd name="connsiteX16118" fmla="*/ 3755118 w 12191989"/>
              <a:gd name="connsiteY16118" fmla="*/ 2909937 h 3311526"/>
              <a:gd name="connsiteX16119" fmla="*/ 3763846 w 12191989"/>
              <a:gd name="connsiteY16119" fmla="*/ 2905175 h 3311526"/>
              <a:gd name="connsiteX16120" fmla="*/ 3772579 w 12191989"/>
              <a:gd name="connsiteY16120" fmla="*/ 2901207 h 3311526"/>
              <a:gd name="connsiteX16121" fmla="*/ 3780912 w 12191989"/>
              <a:gd name="connsiteY16121" fmla="*/ 2898032 h 3311526"/>
              <a:gd name="connsiteX16122" fmla="*/ 3789643 w 12191989"/>
              <a:gd name="connsiteY16122" fmla="*/ 2896048 h 3311526"/>
              <a:gd name="connsiteX16123" fmla="*/ 3798373 w 12191989"/>
              <a:gd name="connsiteY16123" fmla="*/ 2894064 h 3311526"/>
              <a:gd name="connsiteX16124" fmla="*/ 3807502 w 12191989"/>
              <a:gd name="connsiteY16124" fmla="*/ 2892477 h 3311526"/>
              <a:gd name="connsiteX16125" fmla="*/ 3815835 w 12191989"/>
              <a:gd name="connsiteY16125" fmla="*/ 2892080 h 3311526"/>
              <a:gd name="connsiteX16126" fmla="*/ 3824964 w 12191989"/>
              <a:gd name="connsiteY16126" fmla="*/ 2891683 h 3311526"/>
              <a:gd name="connsiteX16127" fmla="*/ 3833694 w 12191989"/>
              <a:gd name="connsiteY16127" fmla="*/ 2892080 h 3311526"/>
              <a:gd name="connsiteX16128" fmla="*/ 3842823 w 12191989"/>
              <a:gd name="connsiteY16128" fmla="*/ 2892477 h 3311526"/>
              <a:gd name="connsiteX16129" fmla="*/ 3851555 w 12191989"/>
              <a:gd name="connsiteY16129" fmla="*/ 2892874 h 3311526"/>
              <a:gd name="connsiteX16130" fmla="*/ 3869810 w 12191989"/>
              <a:gd name="connsiteY16130" fmla="*/ 2895651 h 3311526"/>
              <a:gd name="connsiteX16131" fmla="*/ 3887669 w 12191989"/>
              <a:gd name="connsiteY16131" fmla="*/ 2898826 h 3311526"/>
              <a:gd name="connsiteX16132" fmla="*/ 3922197 w 12191989"/>
              <a:gd name="connsiteY16132" fmla="*/ 2904778 h 3311526"/>
              <a:gd name="connsiteX16133" fmla="*/ 3939261 w 12191989"/>
              <a:gd name="connsiteY16133" fmla="*/ 2907953 h 3311526"/>
              <a:gd name="connsiteX16134" fmla="*/ 3955929 w 12191989"/>
              <a:gd name="connsiteY16134" fmla="*/ 2909144 h 3311526"/>
              <a:gd name="connsiteX16135" fmla="*/ 3964263 w 12191989"/>
              <a:gd name="connsiteY16135" fmla="*/ 2909144 h 3311526"/>
              <a:gd name="connsiteX16136" fmla="*/ 3972200 w 12191989"/>
              <a:gd name="connsiteY16136" fmla="*/ 2909144 h 3311526"/>
              <a:gd name="connsiteX16137" fmla="*/ 3980534 w 12191989"/>
              <a:gd name="connsiteY16137" fmla="*/ 2908747 h 3311526"/>
              <a:gd name="connsiteX16138" fmla="*/ 3988471 w 12191989"/>
              <a:gd name="connsiteY16138" fmla="*/ 2908350 h 3311526"/>
              <a:gd name="connsiteX16139" fmla="*/ 3996012 w 12191989"/>
              <a:gd name="connsiteY16139" fmla="*/ 2906763 h 3311526"/>
              <a:gd name="connsiteX16140" fmla="*/ 4003553 w 12191989"/>
              <a:gd name="connsiteY16140" fmla="*/ 2904382 h 3311526"/>
              <a:gd name="connsiteX16141" fmla="*/ 4011490 w 12191989"/>
              <a:gd name="connsiteY16141" fmla="*/ 2901604 h 3311526"/>
              <a:gd name="connsiteX16142" fmla="*/ 4018634 w 12191989"/>
              <a:gd name="connsiteY16142" fmla="*/ 2898032 h 3311526"/>
              <a:gd name="connsiteX16143" fmla="*/ 4024586 w 12191989"/>
              <a:gd name="connsiteY16143" fmla="*/ 2905572 h 3311526"/>
              <a:gd name="connsiteX16144" fmla="*/ 4028952 w 12191989"/>
              <a:gd name="connsiteY16144" fmla="*/ 2911524 h 3311526"/>
              <a:gd name="connsiteX16145" fmla="*/ 4033318 w 12191989"/>
              <a:gd name="connsiteY16145" fmla="*/ 2914699 h 3311526"/>
              <a:gd name="connsiteX16146" fmla="*/ 4036889 w 12191989"/>
              <a:gd name="connsiteY16146" fmla="*/ 2917874 h 3311526"/>
              <a:gd name="connsiteX16147" fmla="*/ 4040064 w 12191989"/>
              <a:gd name="connsiteY16147" fmla="*/ 2921048 h 3311526"/>
              <a:gd name="connsiteX16148" fmla="*/ 4043239 w 12191989"/>
              <a:gd name="connsiteY16148" fmla="*/ 2924620 h 3311526"/>
              <a:gd name="connsiteX16149" fmla="*/ 4046811 w 12191989"/>
              <a:gd name="connsiteY16149" fmla="*/ 2928985 h 3311526"/>
              <a:gd name="connsiteX16150" fmla="*/ 4050383 w 12191989"/>
              <a:gd name="connsiteY16150" fmla="*/ 2935731 h 3311526"/>
              <a:gd name="connsiteX16151" fmla="*/ 4051970 w 12191989"/>
              <a:gd name="connsiteY16151" fmla="*/ 2932159 h 3311526"/>
              <a:gd name="connsiteX16152" fmla="*/ 4052763 w 12191989"/>
              <a:gd name="connsiteY16152" fmla="*/ 2928588 h 3311526"/>
              <a:gd name="connsiteX16153" fmla="*/ 4053558 w 12191989"/>
              <a:gd name="connsiteY16153" fmla="*/ 2921842 h 3311526"/>
              <a:gd name="connsiteX16154" fmla="*/ 4053954 w 12191989"/>
              <a:gd name="connsiteY16154" fmla="*/ 2918271 h 3311526"/>
              <a:gd name="connsiteX16155" fmla="*/ 4055145 w 12191989"/>
              <a:gd name="connsiteY16155" fmla="*/ 2915493 h 3311526"/>
              <a:gd name="connsiteX16156" fmla="*/ 4056336 w 12191989"/>
              <a:gd name="connsiteY16156" fmla="*/ 2911921 h 3311526"/>
              <a:gd name="connsiteX16157" fmla="*/ 4058717 w 12191989"/>
              <a:gd name="connsiteY16157" fmla="*/ 2908747 h 3311526"/>
              <a:gd name="connsiteX16158" fmla="*/ 4071813 w 12191989"/>
              <a:gd name="connsiteY16158" fmla="*/ 2911524 h 3311526"/>
              <a:gd name="connsiteX16159" fmla="*/ 4084910 w 12191989"/>
              <a:gd name="connsiteY16159" fmla="*/ 2913905 h 3311526"/>
              <a:gd name="connsiteX16160" fmla="*/ 4111103 w 12191989"/>
              <a:gd name="connsiteY16160" fmla="*/ 2917874 h 3311526"/>
              <a:gd name="connsiteX16161" fmla="*/ 4137296 w 12191989"/>
              <a:gd name="connsiteY16161" fmla="*/ 2920652 h 3311526"/>
              <a:gd name="connsiteX16162" fmla="*/ 4163092 w 12191989"/>
              <a:gd name="connsiteY16162" fmla="*/ 2922636 h 3311526"/>
              <a:gd name="connsiteX16163" fmla="*/ 4188491 w 12191989"/>
              <a:gd name="connsiteY16163" fmla="*/ 2923429 h 3311526"/>
              <a:gd name="connsiteX16164" fmla="*/ 4213884 w 12191989"/>
              <a:gd name="connsiteY16164" fmla="*/ 2923826 h 3311526"/>
              <a:gd name="connsiteX16165" fmla="*/ 4263888 w 12191989"/>
              <a:gd name="connsiteY16165" fmla="*/ 2923826 h 3311526"/>
              <a:gd name="connsiteX16166" fmla="*/ 4313892 w 12191989"/>
              <a:gd name="connsiteY16166" fmla="*/ 2923826 h 3311526"/>
              <a:gd name="connsiteX16167" fmla="*/ 4338500 w 12191989"/>
              <a:gd name="connsiteY16167" fmla="*/ 2924620 h 3311526"/>
              <a:gd name="connsiteX16168" fmla="*/ 4363898 w 12191989"/>
              <a:gd name="connsiteY16168" fmla="*/ 2925413 h 3311526"/>
              <a:gd name="connsiteX16169" fmla="*/ 4388901 w 12191989"/>
              <a:gd name="connsiteY16169" fmla="*/ 2927001 h 3311526"/>
              <a:gd name="connsiteX16170" fmla="*/ 4414300 w 12191989"/>
              <a:gd name="connsiteY16170" fmla="*/ 2930175 h 3311526"/>
              <a:gd name="connsiteX16171" fmla="*/ 4439699 w 12191989"/>
              <a:gd name="connsiteY16171" fmla="*/ 2933747 h 3311526"/>
              <a:gd name="connsiteX16172" fmla="*/ 4452795 w 12191989"/>
              <a:gd name="connsiteY16172" fmla="*/ 2936128 h 3311526"/>
              <a:gd name="connsiteX16173" fmla="*/ 4465495 w 12191989"/>
              <a:gd name="connsiteY16173" fmla="*/ 2938906 h 3311526"/>
              <a:gd name="connsiteX16174" fmla="*/ 4467479 w 12191989"/>
              <a:gd name="connsiteY16174" fmla="*/ 2932953 h 3311526"/>
              <a:gd name="connsiteX16175" fmla="*/ 4469860 w 12191989"/>
              <a:gd name="connsiteY16175" fmla="*/ 2928588 h 3311526"/>
              <a:gd name="connsiteX16176" fmla="*/ 4473432 w 12191989"/>
              <a:gd name="connsiteY16176" fmla="*/ 2925017 h 3311526"/>
              <a:gd name="connsiteX16177" fmla="*/ 4477005 w 12191989"/>
              <a:gd name="connsiteY16177" fmla="*/ 2923032 h 3311526"/>
              <a:gd name="connsiteX16178" fmla="*/ 4480577 w 12191989"/>
              <a:gd name="connsiteY16178" fmla="*/ 2921445 h 3311526"/>
              <a:gd name="connsiteX16179" fmla="*/ 4485339 w 12191989"/>
              <a:gd name="connsiteY16179" fmla="*/ 2921048 h 3311526"/>
              <a:gd name="connsiteX16180" fmla="*/ 4489703 w 12191989"/>
              <a:gd name="connsiteY16180" fmla="*/ 2921842 h 3311526"/>
              <a:gd name="connsiteX16181" fmla="*/ 4494466 w 12191989"/>
              <a:gd name="connsiteY16181" fmla="*/ 2923429 h 3311526"/>
              <a:gd name="connsiteX16182" fmla="*/ 4499229 w 12191989"/>
              <a:gd name="connsiteY16182" fmla="*/ 2925413 h 3311526"/>
              <a:gd name="connsiteX16183" fmla="*/ 4503991 w 12191989"/>
              <a:gd name="connsiteY16183" fmla="*/ 2928588 h 3311526"/>
              <a:gd name="connsiteX16184" fmla="*/ 4509150 w 12191989"/>
              <a:gd name="connsiteY16184" fmla="*/ 2932159 h 3311526"/>
              <a:gd name="connsiteX16185" fmla="*/ 4513515 w 12191989"/>
              <a:gd name="connsiteY16185" fmla="*/ 2936525 h 3311526"/>
              <a:gd name="connsiteX16186" fmla="*/ 4518278 w 12191989"/>
              <a:gd name="connsiteY16186" fmla="*/ 2941287 h 3311526"/>
              <a:gd name="connsiteX16187" fmla="*/ 4522644 w 12191989"/>
              <a:gd name="connsiteY16187" fmla="*/ 2946842 h 3311526"/>
              <a:gd name="connsiteX16188" fmla="*/ 4526613 w 12191989"/>
              <a:gd name="connsiteY16188" fmla="*/ 2952398 h 3311526"/>
              <a:gd name="connsiteX16189" fmla="*/ 4530978 w 12191989"/>
              <a:gd name="connsiteY16189" fmla="*/ 2958350 h 3311526"/>
              <a:gd name="connsiteX16190" fmla="*/ 4535344 w 12191989"/>
              <a:gd name="connsiteY16190" fmla="*/ 2950810 h 3311526"/>
              <a:gd name="connsiteX16191" fmla="*/ 4539311 w 12191989"/>
              <a:gd name="connsiteY16191" fmla="*/ 2944858 h 3311526"/>
              <a:gd name="connsiteX16192" fmla="*/ 4544074 w 12191989"/>
              <a:gd name="connsiteY16192" fmla="*/ 2940890 h 3311526"/>
              <a:gd name="connsiteX16193" fmla="*/ 4546059 w 12191989"/>
              <a:gd name="connsiteY16193" fmla="*/ 2939302 h 3311526"/>
              <a:gd name="connsiteX16194" fmla="*/ 4548044 w 12191989"/>
              <a:gd name="connsiteY16194" fmla="*/ 2938112 h 3311526"/>
              <a:gd name="connsiteX16195" fmla="*/ 4550026 w 12191989"/>
              <a:gd name="connsiteY16195" fmla="*/ 2937318 h 3311526"/>
              <a:gd name="connsiteX16196" fmla="*/ 4552011 w 12191989"/>
              <a:gd name="connsiteY16196" fmla="*/ 2937318 h 3311526"/>
              <a:gd name="connsiteX16197" fmla="*/ 4556377 w 12191989"/>
              <a:gd name="connsiteY16197" fmla="*/ 2936525 h 3311526"/>
              <a:gd name="connsiteX16198" fmla="*/ 4560345 w 12191989"/>
              <a:gd name="connsiteY16198" fmla="*/ 2937715 h 3311526"/>
              <a:gd name="connsiteX16199" fmla="*/ 4564314 w 12191989"/>
              <a:gd name="connsiteY16199" fmla="*/ 2939302 h 3311526"/>
              <a:gd name="connsiteX16200" fmla="*/ 4568283 w 12191989"/>
              <a:gd name="connsiteY16200" fmla="*/ 2941287 h 3311526"/>
              <a:gd name="connsiteX16201" fmla="*/ 4572252 w 12191989"/>
              <a:gd name="connsiteY16201" fmla="*/ 2943667 h 3311526"/>
              <a:gd name="connsiteX16202" fmla="*/ 4580585 w 12191989"/>
              <a:gd name="connsiteY16202" fmla="*/ 2948429 h 3311526"/>
              <a:gd name="connsiteX16203" fmla="*/ 4584553 w 12191989"/>
              <a:gd name="connsiteY16203" fmla="*/ 2950017 h 3311526"/>
              <a:gd name="connsiteX16204" fmla="*/ 4589316 w 12191989"/>
              <a:gd name="connsiteY16204" fmla="*/ 2951207 h 3311526"/>
              <a:gd name="connsiteX16205" fmla="*/ 4593285 w 12191989"/>
              <a:gd name="connsiteY16205" fmla="*/ 2951207 h 3311526"/>
              <a:gd name="connsiteX16206" fmla="*/ 4597253 w 12191989"/>
              <a:gd name="connsiteY16206" fmla="*/ 2950810 h 3311526"/>
              <a:gd name="connsiteX16207" fmla="*/ 4598444 w 12191989"/>
              <a:gd name="connsiteY16207" fmla="*/ 2948429 h 3311526"/>
              <a:gd name="connsiteX16208" fmla="*/ 4600429 w 12191989"/>
              <a:gd name="connsiteY16208" fmla="*/ 2945255 h 3311526"/>
              <a:gd name="connsiteX16209" fmla="*/ 4602413 w 12191989"/>
              <a:gd name="connsiteY16209" fmla="*/ 2943271 h 3311526"/>
              <a:gd name="connsiteX16210" fmla="*/ 4605589 w 12191989"/>
              <a:gd name="connsiteY16210" fmla="*/ 2941287 h 3311526"/>
              <a:gd name="connsiteX16211" fmla="*/ 4608366 w 12191989"/>
              <a:gd name="connsiteY16211" fmla="*/ 2939302 h 3311526"/>
              <a:gd name="connsiteX16212" fmla="*/ 4611937 w 12191989"/>
              <a:gd name="connsiteY16212" fmla="*/ 2937715 h 3311526"/>
              <a:gd name="connsiteX16213" fmla="*/ 4620272 w 12191989"/>
              <a:gd name="connsiteY16213" fmla="*/ 2935334 h 3311526"/>
              <a:gd name="connsiteX16214" fmla="*/ 4629399 w 12191989"/>
              <a:gd name="connsiteY16214" fmla="*/ 2932953 h 3311526"/>
              <a:gd name="connsiteX16215" fmla="*/ 4639719 w 12191989"/>
              <a:gd name="connsiteY16215" fmla="*/ 2932159 h 3311526"/>
              <a:gd name="connsiteX16216" fmla="*/ 4651226 w 12191989"/>
              <a:gd name="connsiteY16216" fmla="*/ 2930969 h 3311526"/>
              <a:gd name="connsiteX16217" fmla="*/ 4662736 w 12191989"/>
              <a:gd name="connsiteY16217" fmla="*/ 2930572 h 3311526"/>
              <a:gd name="connsiteX16218" fmla="*/ 4686944 w 12191989"/>
              <a:gd name="connsiteY16218" fmla="*/ 2930175 h 3311526"/>
              <a:gd name="connsiteX16219" fmla="*/ 4711549 w 12191989"/>
              <a:gd name="connsiteY16219" fmla="*/ 2929779 h 3311526"/>
              <a:gd name="connsiteX16220" fmla="*/ 4722661 w 12191989"/>
              <a:gd name="connsiteY16220" fmla="*/ 2928985 h 3311526"/>
              <a:gd name="connsiteX16221" fmla="*/ 4733378 w 12191989"/>
              <a:gd name="connsiteY16221" fmla="*/ 2927398 h 3311526"/>
              <a:gd name="connsiteX16222" fmla="*/ 4743298 w 12191989"/>
              <a:gd name="connsiteY16222" fmla="*/ 2926207 h 3311526"/>
              <a:gd name="connsiteX16223" fmla="*/ 4752029 w 12191989"/>
              <a:gd name="connsiteY16223" fmla="*/ 2923826 h 3311526"/>
              <a:gd name="connsiteX16224" fmla="*/ 4750840 w 12191989"/>
              <a:gd name="connsiteY16224" fmla="*/ 2928191 h 3311526"/>
              <a:gd name="connsiteX16225" fmla="*/ 4750045 w 12191989"/>
              <a:gd name="connsiteY16225" fmla="*/ 2932159 h 3311526"/>
              <a:gd name="connsiteX16226" fmla="*/ 4750045 w 12191989"/>
              <a:gd name="connsiteY16226" fmla="*/ 2936525 h 3311526"/>
              <a:gd name="connsiteX16227" fmla="*/ 4750045 w 12191989"/>
              <a:gd name="connsiteY16227" fmla="*/ 2940890 h 3311526"/>
              <a:gd name="connsiteX16228" fmla="*/ 4750443 w 12191989"/>
              <a:gd name="connsiteY16228" fmla="*/ 2945255 h 3311526"/>
              <a:gd name="connsiteX16229" fmla="*/ 4751632 w 12191989"/>
              <a:gd name="connsiteY16229" fmla="*/ 2949223 h 3311526"/>
              <a:gd name="connsiteX16230" fmla="*/ 4753221 w 12191989"/>
              <a:gd name="connsiteY16230" fmla="*/ 2953985 h 3311526"/>
              <a:gd name="connsiteX16231" fmla="*/ 4755205 w 12191989"/>
              <a:gd name="connsiteY16231" fmla="*/ 2958350 h 3311526"/>
              <a:gd name="connsiteX16232" fmla="*/ 4757983 w 12191989"/>
              <a:gd name="connsiteY16232" fmla="*/ 2953588 h 3311526"/>
              <a:gd name="connsiteX16233" fmla="*/ 4761554 w 12191989"/>
              <a:gd name="connsiteY16233" fmla="*/ 2949223 h 3311526"/>
              <a:gd name="connsiteX16234" fmla="*/ 4765126 w 12191989"/>
              <a:gd name="connsiteY16234" fmla="*/ 2946445 h 3311526"/>
              <a:gd name="connsiteX16235" fmla="*/ 4768300 w 12191989"/>
              <a:gd name="connsiteY16235" fmla="*/ 2943271 h 3311526"/>
              <a:gd name="connsiteX16236" fmla="*/ 4771873 w 12191989"/>
              <a:gd name="connsiteY16236" fmla="*/ 2941287 h 3311526"/>
              <a:gd name="connsiteX16237" fmla="*/ 4775048 w 12191989"/>
              <a:gd name="connsiteY16237" fmla="*/ 2939699 h 3311526"/>
              <a:gd name="connsiteX16238" fmla="*/ 4778224 w 12191989"/>
              <a:gd name="connsiteY16238" fmla="*/ 2938112 h 3311526"/>
              <a:gd name="connsiteX16239" fmla="*/ 4781397 w 12191989"/>
              <a:gd name="connsiteY16239" fmla="*/ 2937715 h 3311526"/>
              <a:gd name="connsiteX16240" fmla="*/ 4784571 w 12191989"/>
              <a:gd name="connsiteY16240" fmla="*/ 2937318 h 3311526"/>
              <a:gd name="connsiteX16241" fmla="*/ 4788144 w 12191989"/>
              <a:gd name="connsiteY16241" fmla="*/ 2937318 h 3311526"/>
              <a:gd name="connsiteX16242" fmla="*/ 4794096 w 12191989"/>
              <a:gd name="connsiteY16242" fmla="*/ 2937715 h 3311526"/>
              <a:gd name="connsiteX16243" fmla="*/ 4800049 w 12191989"/>
              <a:gd name="connsiteY16243" fmla="*/ 2938906 h 3311526"/>
              <a:gd name="connsiteX16244" fmla="*/ 4806399 w 12191989"/>
              <a:gd name="connsiteY16244" fmla="*/ 2940890 h 3311526"/>
              <a:gd name="connsiteX16245" fmla="*/ 4811954 w 12191989"/>
              <a:gd name="connsiteY16245" fmla="*/ 2942080 h 3311526"/>
              <a:gd name="connsiteX16246" fmla="*/ 4817113 w 12191989"/>
              <a:gd name="connsiteY16246" fmla="*/ 2943667 h 3311526"/>
              <a:gd name="connsiteX16247" fmla="*/ 4822669 w 12191989"/>
              <a:gd name="connsiteY16247" fmla="*/ 2944858 h 3311526"/>
              <a:gd name="connsiteX16248" fmla="*/ 4825052 w 12191989"/>
              <a:gd name="connsiteY16248" fmla="*/ 2944858 h 3311526"/>
              <a:gd name="connsiteX16249" fmla="*/ 4827034 w 12191989"/>
              <a:gd name="connsiteY16249" fmla="*/ 2944461 h 3311526"/>
              <a:gd name="connsiteX16250" fmla="*/ 4829812 w 12191989"/>
              <a:gd name="connsiteY16250" fmla="*/ 2943667 h 3311526"/>
              <a:gd name="connsiteX16251" fmla="*/ 4832194 w 12191989"/>
              <a:gd name="connsiteY16251" fmla="*/ 2942874 h 3311526"/>
              <a:gd name="connsiteX16252" fmla="*/ 4834178 w 12191989"/>
              <a:gd name="connsiteY16252" fmla="*/ 2941287 h 3311526"/>
              <a:gd name="connsiteX16253" fmla="*/ 4836162 w 12191989"/>
              <a:gd name="connsiteY16253" fmla="*/ 2939302 h 3311526"/>
              <a:gd name="connsiteX16254" fmla="*/ 4838146 w 12191989"/>
              <a:gd name="connsiteY16254" fmla="*/ 2936525 h 3311526"/>
              <a:gd name="connsiteX16255" fmla="*/ 4840132 w 12191989"/>
              <a:gd name="connsiteY16255" fmla="*/ 2933747 h 3311526"/>
              <a:gd name="connsiteX16256" fmla="*/ 4842514 w 12191989"/>
              <a:gd name="connsiteY16256" fmla="*/ 2929779 h 3311526"/>
              <a:gd name="connsiteX16257" fmla="*/ 4843704 w 12191989"/>
              <a:gd name="connsiteY16257" fmla="*/ 2925413 h 3311526"/>
              <a:gd name="connsiteX16258" fmla="*/ 4848069 w 12191989"/>
              <a:gd name="connsiteY16258" fmla="*/ 2934144 h 3311526"/>
              <a:gd name="connsiteX16259" fmla="*/ 4851640 w 12191989"/>
              <a:gd name="connsiteY16259" fmla="*/ 2943271 h 3311526"/>
              <a:gd name="connsiteX16260" fmla="*/ 4852831 w 12191989"/>
              <a:gd name="connsiteY16260" fmla="*/ 2952001 h 3311526"/>
              <a:gd name="connsiteX16261" fmla="*/ 4854021 w 12191989"/>
              <a:gd name="connsiteY16261" fmla="*/ 2956366 h 3311526"/>
              <a:gd name="connsiteX16262" fmla="*/ 4854021 w 12191989"/>
              <a:gd name="connsiteY16262" fmla="*/ 2960334 h 3311526"/>
              <a:gd name="connsiteX16263" fmla="*/ 4855607 w 12191989"/>
              <a:gd name="connsiteY16263" fmla="*/ 2960334 h 3311526"/>
              <a:gd name="connsiteX16264" fmla="*/ 4857592 w 12191989"/>
              <a:gd name="connsiteY16264" fmla="*/ 2959937 h 3311526"/>
              <a:gd name="connsiteX16265" fmla="*/ 4861163 w 12191989"/>
              <a:gd name="connsiteY16265" fmla="*/ 2958350 h 3311526"/>
              <a:gd name="connsiteX16266" fmla="*/ 4864339 w 12191989"/>
              <a:gd name="connsiteY16266" fmla="*/ 2955572 h 3311526"/>
              <a:gd name="connsiteX16267" fmla="*/ 4866720 w 12191989"/>
              <a:gd name="connsiteY16267" fmla="*/ 2951207 h 3311526"/>
              <a:gd name="connsiteX16268" fmla="*/ 4869100 w 12191989"/>
              <a:gd name="connsiteY16268" fmla="*/ 2946445 h 3311526"/>
              <a:gd name="connsiteX16269" fmla="*/ 4871086 w 12191989"/>
              <a:gd name="connsiteY16269" fmla="*/ 2940890 h 3311526"/>
              <a:gd name="connsiteX16270" fmla="*/ 4872673 w 12191989"/>
              <a:gd name="connsiteY16270" fmla="*/ 2934540 h 3311526"/>
              <a:gd name="connsiteX16271" fmla="*/ 4873467 w 12191989"/>
              <a:gd name="connsiteY16271" fmla="*/ 2928191 h 3311526"/>
              <a:gd name="connsiteX16272" fmla="*/ 4876244 w 12191989"/>
              <a:gd name="connsiteY16272" fmla="*/ 2931763 h 3311526"/>
              <a:gd name="connsiteX16273" fmla="*/ 4879419 w 12191989"/>
              <a:gd name="connsiteY16273" fmla="*/ 2934144 h 3311526"/>
              <a:gd name="connsiteX16274" fmla="*/ 4882595 w 12191989"/>
              <a:gd name="connsiteY16274" fmla="*/ 2935334 h 3311526"/>
              <a:gd name="connsiteX16275" fmla="*/ 4884579 w 12191989"/>
              <a:gd name="connsiteY16275" fmla="*/ 2935334 h 3311526"/>
              <a:gd name="connsiteX16276" fmla="*/ 4886563 w 12191989"/>
              <a:gd name="connsiteY16276" fmla="*/ 2935334 h 3311526"/>
              <a:gd name="connsiteX16277" fmla="*/ 4888150 w 12191989"/>
              <a:gd name="connsiteY16277" fmla="*/ 2934144 h 3311526"/>
              <a:gd name="connsiteX16278" fmla="*/ 4890531 w 12191989"/>
              <a:gd name="connsiteY16278" fmla="*/ 2932159 h 3311526"/>
              <a:gd name="connsiteX16279" fmla="*/ 4891721 w 12191989"/>
              <a:gd name="connsiteY16279" fmla="*/ 2931763 h 3311526"/>
              <a:gd name="connsiteX16280" fmla="*/ 4892120 w 12191989"/>
              <a:gd name="connsiteY16280" fmla="*/ 2931763 h 3311526"/>
              <a:gd name="connsiteX16281" fmla="*/ 4892515 w 12191989"/>
              <a:gd name="connsiteY16281" fmla="*/ 2932556 h 3311526"/>
              <a:gd name="connsiteX16282" fmla="*/ 4892913 w 12191989"/>
              <a:gd name="connsiteY16282" fmla="*/ 2934144 h 3311526"/>
              <a:gd name="connsiteX16283" fmla="*/ 4893707 w 12191989"/>
              <a:gd name="connsiteY16283" fmla="*/ 2942080 h 3311526"/>
              <a:gd name="connsiteX16284" fmla="*/ 4894500 w 12191989"/>
              <a:gd name="connsiteY16284" fmla="*/ 2957556 h 3311526"/>
              <a:gd name="connsiteX16285" fmla="*/ 4899262 w 12191989"/>
              <a:gd name="connsiteY16285" fmla="*/ 2954382 h 3311526"/>
              <a:gd name="connsiteX16286" fmla="*/ 4904422 w 12191989"/>
              <a:gd name="connsiteY16286" fmla="*/ 2952398 h 3311526"/>
              <a:gd name="connsiteX16287" fmla="*/ 4909185 w 12191989"/>
              <a:gd name="connsiteY16287" fmla="*/ 2950810 h 3311526"/>
              <a:gd name="connsiteX16288" fmla="*/ 4913947 w 12191989"/>
              <a:gd name="connsiteY16288" fmla="*/ 2950414 h 3311526"/>
              <a:gd name="connsiteX16289" fmla="*/ 4919107 w 12191989"/>
              <a:gd name="connsiteY16289" fmla="*/ 2950017 h 3311526"/>
              <a:gd name="connsiteX16290" fmla="*/ 4923473 w 12191989"/>
              <a:gd name="connsiteY16290" fmla="*/ 2950017 h 3311526"/>
              <a:gd name="connsiteX16291" fmla="*/ 4932998 w 12191989"/>
              <a:gd name="connsiteY16291" fmla="*/ 2950017 h 3311526"/>
              <a:gd name="connsiteX16292" fmla="*/ 4938156 w 12191989"/>
              <a:gd name="connsiteY16292" fmla="*/ 2950017 h 3311526"/>
              <a:gd name="connsiteX16293" fmla="*/ 4942922 w 12191989"/>
              <a:gd name="connsiteY16293" fmla="*/ 2949223 h 3311526"/>
              <a:gd name="connsiteX16294" fmla="*/ 4947681 w 12191989"/>
              <a:gd name="connsiteY16294" fmla="*/ 2948429 h 3311526"/>
              <a:gd name="connsiteX16295" fmla="*/ 4952444 w 12191989"/>
              <a:gd name="connsiteY16295" fmla="*/ 2946842 h 3311526"/>
              <a:gd name="connsiteX16296" fmla="*/ 4957604 w 12191989"/>
              <a:gd name="connsiteY16296" fmla="*/ 2944461 h 3311526"/>
              <a:gd name="connsiteX16297" fmla="*/ 4962762 w 12191989"/>
              <a:gd name="connsiteY16297" fmla="*/ 2940890 h 3311526"/>
              <a:gd name="connsiteX16298" fmla="*/ 4967130 w 12191989"/>
              <a:gd name="connsiteY16298" fmla="*/ 2936128 h 3311526"/>
              <a:gd name="connsiteX16299" fmla="*/ 4972287 w 12191989"/>
              <a:gd name="connsiteY16299" fmla="*/ 2930175 h 3311526"/>
              <a:gd name="connsiteX16300" fmla="*/ 4969113 w 12191989"/>
              <a:gd name="connsiteY16300" fmla="*/ 2936525 h 3311526"/>
              <a:gd name="connsiteX16301" fmla="*/ 4968319 w 12191989"/>
              <a:gd name="connsiteY16301" fmla="*/ 2940096 h 3311526"/>
              <a:gd name="connsiteX16302" fmla="*/ 4967524 w 12191989"/>
              <a:gd name="connsiteY16302" fmla="*/ 2943271 h 3311526"/>
              <a:gd name="connsiteX16303" fmla="*/ 4967524 w 12191989"/>
              <a:gd name="connsiteY16303" fmla="*/ 2946842 h 3311526"/>
              <a:gd name="connsiteX16304" fmla="*/ 4968319 w 12191989"/>
              <a:gd name="connsiteY16304" fmla="*/ 2950414 h 3311526"/>
              <a:gd name="connsiteX16305" fmla="*/ 4969113 w 12191989"/>
              <a:gd name="connsiteY16305" fmla="*/ 2953985 h 3311526"/>
              <a:gd name="connsiteX16306" fmla="*/ 4971890 w 12191989"/>
              <a:gd name="connsiteY16306" fmla="*/ 2957556 h 3311526"/>
              <a:gd name="connsiteX16307" fmla="*/ 4975066 w 12191989"/>
              <a:gd name="connsiteY16307" fmla="*/ 2954382 h 3311526"/>
              <a:gd name="connsiteX16308" fmla="*/ 4978639 w 12191989"/>
              <a:gd name="connsiteY16308" fmla="*/ 2952398 h 3311526"/>
              <a:gd name="connsiteX16309" fmla="*/ 4983004 w 12191989"/>
              <a:gd name="connsiteY16309" fmla="*/ 2950810 h 3311526"/>
              <a:gd name="connsiteX16310" fmla="*/ 4986575 w 12191989"/>
              <a:gd name="connsiteY16310" fmla="*/ 2950414 h 3311526"/>
              <a:gd name="connsiteX16311" fmla="*/ 4990148 w 12191989"/>
              <a:gd name="connsiteY16311" fmla="*/ 2950414 h 3311526"/>
              <a:gd name="connsiteX16312" fmla="*/ 4993719 w 12191989"/>
              <a:gd name="connsiteY16312" fmla="*/ 2950810 h 3311526"/>
              <a:gd name="connsiteX16313" fmla="*/ 5001260 w 12191989"/>
              <a:gd name="connsiteY16313" fmla="*/ 2952001 h 3311526"/>
              <a:gd name="connsiteX16314" fmla="*/ 5004831 w 12191989"/>
              <a:gd name="connsiteY16314" fmla="*/ 2952398 h 3311526"/>
              <a:gd name="connsiteX16315" fmla="*/ 5008404 w 12191989"/>
              <a:gd name="connsiteY16315" fmla="*/ 2952398 h 3311526"/>
              <a:gd name="connsiteX16316" fmla="*/ 5012373 w 12191989"/>
              <a:gd name="connsiteY16316" fmla="*/ 2952001 h 3311526"/>
              <a:gd name="connsiteX16317" fmla="*/ 5015944 w 12191989"/>
              <a:gd name="connsiteY16317" fmla="*/ 2950810 h 3311526"/>
              <a:gd name="connsiteX16318" fmla="*/ 5019517 w 12191989"/>
              <a:gd name="connsiteY16318" fmla="*/ 2948826 h 3311526"/>
              <a:gd name="connsiteX16319" fmla="*/ 5023485 w 12191989"/>
              <a:gd name="connsiteY16319" fmla="*/ 2945652 h 3311526"/>
              <a:gd name="connsiteX16320" fmla="*/ 5027056 w 12191989"/>
              <a:gd name="connsiteY16320" fmla="*/ 2941287 h 3311526"/>
              <a:gd name="connsiteX16321" fmla="*/ 5029042 w 12191989"/>
              <a:gd name="connsiteY16321" fmla="*/ 2938112 h 3311526"/>
              <a:gd name="connsiteX16322" fmla="*/ 5029042 w 12191989"/>
              <a:gd name="connsiteY16322" fmla="*/ 2938906 h 3311526"/>
              <a:gd name="connsiteX16323" fmla="*/ 5028645 w 12191989"/>
              <a:gd name="connsiteY16323" fmla="*/ 2941287 h 3311526"/>
              <a:gd name="connsiteX16324" fmla="*/ 5029042 w 12191989"/>
              <a:gd name="connsiteY16324" fmla="*/ 2944461 h 3311526"/>
              <a:gd name="connsiteX16325" fmla="*/ 5030629 w 12191989"/>
              <a:gd name="connsiteY16325" fmla="*/ 2950810 h 3311526"/>
              <a:gd name="connsiteX16326" fmla="*/ 5033010 w 12191989"/>
              <a:gd name="connsiteY16326" fmla="*/ 2957953 h 3311526"/>
              <a:gd name="connsiteX16327" fmla="*/ 5036581 w 12191989"/>
              <a:gd name="connsiteY16327" fmla="*/ 2963509 h 3311526"/>
              <a:gd name="connsiteX16328" fmla="*/ 5038170 w 12191989"/>
              <a:gd name="connsiteY16328" fmla="*/ 2965493 h 3311526"/>
              <a:gd name="connsiteX16329" fmla="*/ 5039757 w 12191989"/>
              <a:gd name="connsiteY16329" fmla="*/ 2967080 h 3311526"/>
              <a:gd name="connsiteX16330" fmla="*/ 5041346 w 12191989"/>
              <a:gd name="connsiteY16330" fmla="*/ 2967477 h 3311526"/>
              <a:gd name="connsiteX16331" fmla="*/ 5042931 w 12191989"/>
              <a:gd name="connsiteY16331" fmla="*/ 2967477 h 3311526"/>
              <a:gd name="connsiteX16332" fmla="*/ 5043725 w 12191989"/>
              <a:gd name="connsiteY16332" fmla="*/ 2966683 h 3311526"/>
              <a:gd name="connsiteX16333" fmla="*/ 5044917 w 12191989"/>
              <a:gd name="connsiteY16333" fmla="*/ 2963906 h 3311526"/>
              <a:gd name="connsiteX16334" fmla="*/ 5047299 w 12191989"/>
              <a:gd name="connsiteY16334" fmla="*/ 2961922 h 3311526"/>
              <a:gd name="connsiteX16335" fmla="*/ 5049283 w 12191989"/>
              <a:gd name="connsiteY16335" fmla="*/ 2959541 h 3311526"/>
              <a:gd name="connsiteX16336" fmla="*/ 5050472 w 12191989"/>
              <a:gd name="connsiteY16336" fmla="*/ 2957160 h 3311526"/>
              <a:gd name="connsiteX16337" fmla="*/ 5050870 w 12191989"/>
              <a:gd name="connsiteY16337" fmla="*/ 2954382 h 3311526"/>
              <a:gd name="connsiteX16338" fmla="*/ 5050870 w 12191989"/>
              <a:gd name="connsiteY16338" fmla="*/ 2952001 h 3311526"/>
              <a:gd name="connsiteX16339" fmla="*/ 5050472 w 12191989"/>
              <a:gd name="connsiteY16339" fmla="*/ 2949223 h 3311526"/>
              <a:gd name="connsiteX16340" fmla="*/ 5048885 w 12191989"/>
              <a:gd name="connsiteY16340" fmla="*/ 2943667 h 3311526"/>
              <a:gd name="connsiteX16341" fmla="*/ 5047693 w 12191989"/>
              <a:gd name="connsiteY16341" fmla="*/ 2938906 h 3311526"/>
              <a:gd name="connsiteX16342" fmla="*/ 5047299 w 12191989"/>
              <a:gd name="connsiteY16342" fmla="*/ 2936128 h 3311526"/>
              <a:gd name="connsiteX16343" fmla="*/ 5047299 w 12191989"/>
              <a:gd name="connsiteY16343" fmla="*/ 2933747 h 3311526"/>
              <a:gd name="connsiteX16344" fmla="*/ 5047693 w 12191989"/>
              <a:gd name="connsiteY16344" fmla="*/ 2930969 h 3311526"/>
              <a:gd name="connsiteX16345" fmla="*/ 5048885 w 12191989"/>
              <a:gd name="connsiteY16345" fmla="*/ 2928588 h 3311526"/>
              <a:gd name="connsiteX16346" fmla="*/ 5050472 w 12191989"/>
              <a:gd name="connsiteY16346" fmla="*/ 2926207 h 3311526"/>
              <a:gd name="connsiteX16347" fmla="*/ 5053251 w 12191989"/>
              <a:gd name="connsiteY16347" fmla="*/ 2923826 h 3311526"/>
              <a:gd name="connsiteX16348" fmla="*/ 5058410 w 12191989"/>
              <a:gd name="connsiteY16348" fmla="*/ 2930175 h 3311526"/>
              <a:gd name="connsiteX16349" fmla="*/ 5063966 w 12191989"/>
              <a:gd name="connsiteY16349" fmla="*/ 2936128 h 3311526"/>
              <a:gd name="connsiteX16350" fmla="*/ 5069125 w 12191989"/>
              <a:gd name="connsiteY16350" fmla="*/ 2940890 h 3311526"/>
              <a:gd name="connsiteX16351" fmla="*/ 5074682 w 12191989"/>
              <a:gd name="connsiteY16351" fmla="*/ 2944858 h 3311526"/>
              <a:gd name="connsiteX16352" fmla="*/ 5080237 w 12191989"/>
              <a:gd name="connsiteY16352" fmla="*/ 2948033 h 3311526"/>
              <a:gd name="connsiteX16353" fmla="*/ 5085397 w 12191989"/>
              <a:gd name="connsiteY16353" fmla="*/ 2950017 h 3311526"/>
              <a:gd name="connsiteX16354" fmla="*/ 5090952 w 12191989"/>
              <a:gd name="connsiteY16354" fmla="*/ 2951207 h 3311526"/>
              <a:gd name="connsiteX16355" fmla="*/ 5096508 w 12191989"/>
              <a:gd name="connsiteY16355" fmla="*/ 2952398 h 3311526"/>
              <a:gd name="connsiteX16356" fmla="*/ 5102066 w 12191989"/>
              <a:gd name="connsiteY16356" fmla="*/ 2952398 h 3311526"/>
              <a:gd name="connsiteX16357" fmla="*/ 5107619 w 12191989"/>
              <a:gd name="connsiteY16357" fmla="*/ 2951207 h 3311526"/>
              <a:gd name="connsiteX16358" fmla="*/ 5113175 w 12191989"/>
              <a:gd name="connsiteY16358" fmla="*/ 2950017 h 3311526"/>
              <a:gd name="connsiteX16359" fmla="*/ 5118732 w 12191989"/>
              <a:gd name="connsiteY16359" fmla="*/ 2948033 h 3311526"/>
              <a:gd name="connsiteX16360" fmla="*/ 5124289 w 12191989"/>
              <a:gd name="connsiteY16360" fmla="*/ 2944858 h 3311526"/>
              <a:gd name="connsiteX16361" fmla="*/ 5129843 w 12191989"/>
              <a:gd name="connsiteY16361" fmla="*/ 2941287 h 3311526"/>
              <a:gd name="connsiteX16362" fmla="*/ 5135399 w 12191989"/>
              <a:gd name="connsiteY16362" fmla="*/ 2936525 h 3311526"/>
              <a:gd name="connsiteX16363" fmla="*/ 5141352 w 12191989"/>
              <a:gd name="connsiteY16363" fmla="*/ 2931763 h 3311526"/>
              <a:gd name="connsiteX16364" fmla="*/ 5144129 w 12191989"/>
              <a:gd name="connsiteY16364" fmla="*/ 2937715 h 3311526"/>
              <a:gd name="connsiteX16365" fmla="*/ 5147304 w 12191989"/>
              <a:gd name="connsiteY16365" fmla="*/ 2942080 h 3311526"/>
              <a:gd name="connsiteX16366" fmla="*/ 5148892 w 12191989"/>
              <a:gd name="connsiteY16366" fmla="*/ 2943667 h 3311526"/>
              <a:gd name="connsiteX16367" fmla="*/ 5150877 w 12191989"/>
              <a:gd name="connsiteY16367" fmla="*/ 2944858 h 3311526"/>
              <a:gd name="connsiteX16368" fmla="*/ 5152463 w 12191989"/>
              <a:gd name="connsiteY16368" fmla="*/ 2945652 h 3311526"/>
              <a:gd name="connsiteX16369" fmla="*/ 5154448 w 12191989"/>
              <a:gd name="connsiteY16369" fmla="*/ 2946445 h 3311526"/>
              <a:gd name="connsiteX16370" fmla="*/ 5158019 w 12191989"/>
              <a:gd name="connsiteY16370" fmla="*/ 2946445 h 3311526"/>
              <a:gd name="connsiteX16371" fmla="*/ 5161988 w 12191989"/>
              <a:gd name="connsiteY16371" fmla="*/ 2945652 h 3311526"/>
              <a:gd name="connsiteX16372" fmla="*/ 5166353 w 12191989"/>
              <a:gd name="connsiteY16372" fmla="*/ 2944461 h 3311526"/>
              <a:gd name="connsiteX16373" fmla="*/ 5170718 w 12191989"/>
              <a:gd name="connsiteY16373" fmla="*/ 2941683 h 3311526"/>
              <a:gd name="connsiteX16374" fmla="*/ 5180244 w 12191989"/>
              <a:gd name="connsiteY16374" fmla="*/ 2936128 h 3311526"/>
              <a:gd name="connsiteX16375" fmla="*/ 5190958 w 12191989"/>
              <a:gd name="connsiteY16375" fmla="*/ 2930572 h 3311526"/>
              <a:gd name="connsiteX16376" fmla="*/ 5196515 w 12191989"/>
              <a:gd name="connsiteY16376" fmla="*/ 2928588 h 3311526"/>
              <a:gd name="connsiteX16377" fmla="*/ 5202467 w 12191989"/>
              <a:gd name="connsiteY16377" fmla="*/ 2926604 h 3311526"/>
              <a:gd name="connsiteX16378" fmla="*/ 5208817 w 12191989"/>
              <a:gd name="connsiteY16378" fmla="*/ 2925017 h 3311526"/>
              <a:gd name="connsiteX16379" fmla="*/ 5214773 w 12191989"/>
              <a:gd name="connsiteY16379" fmla="*/ 2925017 h 3311526"/>
              <a:gd name="connsiteX16380" fmla="*/ 5218742 w 12191989"/>
              <a:gd name="connsiteY16380" fmla="*/ 2925413 h 3311526"/>
              <a:gd name="connsiteX16381" fmla="*/ 5223501 w 12191989"/>
              <a:gd name="connsiteY16381" fmla="*/ 2927001 h 3311526"/>
              <a:gd name="connsiteX16382" fmla="*/ 5227864 w 12191989"/>
              <a:gd name="connsiteY16382" fmla="*/ 2928985 h 3311526"/>
              <a:gd name="connsiteX16383" fmla="*/ 5233027 w 12191989"/>
              <a:gd name="connsiteY16383" fmla="*/ 2931763 h 3311526"/>
              <a:gd name="connsiteX16384" fmla="*/ 5243742 w 12191989"/>
              <a:gd name="connsiteY16384" fmla="*/ 2937318 h 3311526"/>
              <a:gd name="connsiteX16385" fmla="*/ 5248902 w 12191989"/>
              <a:gd name="connsiteY16385" fmla="*/ 2939699 h 3311526"/>
              <a:gd name="connsiteX16386" fmla="*/ 5254459 w 12191989"/>
              <a:gd name="connsiteY16386" fmla="*/ 2941683 h 3311526"/>
              <a:gd name="connsiteX16387" fmla="*/ 5259221 w 12191989"/>
              <a:gd name="connsiteY16387" fmla="*/ 2943667 h 3311526"/>
              <a:gd name="connsiteX16388" fmla="*/ 5263982 w 12191989"/>
              <a:gd name="connsiteY16388" fmla="*/ 2944858 h 3311526"/>
              <a:gd name="connsiteX16389" fmla="*/ 5268348 w 12191989"/>
              <a:gd name="connsiteY16389" fmla="*/ 2944858 h 3311526"/>
              <a:gd name="connsiteX16390" fmla="*/ 5271128 w 12191989"/>
              <a:gd name="connsiteY16390" fmla="*/ 2944461 h 3311526"/>
              <a:gd name="connsiteX16391" fmla="*/ 5273109 w 12191989"/>
              <a:gd name="connsiteY16391" fmla="*/ 2943667 h 3311526"/>
              <a:gd name="connsiteX16392" fmla="*/ 5275096 w 12191989"/>
              <a:gd name="connsiteY16392" fmla="*/ 2942874 h 3311526"/>
              <a:gd name="connsiteX16393" fmla="*/ 5276682 w 12191989"/>
              <a:gd name="connsiteY16393" fmla="*/ 2941287 h 3311526"/>
              <a:gd name="connsiteX16394" fmla="*/ 5278665 w 12191989"/>
              <a:gd name="connsiteY16394" fmla="*/ 2939699 h 3311526"/>
              <a:gd name="connsiteX16395" fmla="*/ 5280255 w 12191989"/>
              <a:gd name="connsiteY16395" fmla="*/ 2937715 h 3311526"/>
              <a:gd name="connsiteX16396" fmla="*/ 5281046 w 12191989"/>
              <a:gd name="connsiteY16396" fmla="*/ 2935334 h 3311526"/>
              <a:gd name="connsiteX16397" fmla="*/ 5282633 w 12191989"/>
              <a:gd name="connsiteY16397" fmla="*/ 2932159 h 3311526"/>
              <a:gd name="connsiteX16398" fmla="*/ 5283826 w 12191989"/>
              <a:gd name="connsiteY16398" fmla="*/ 2928588 h 3311526"/>
              <a:gd name="connsiteX16399" fmla="*/ 5284619 w 12191989"/>
              <a:gd name="connsiteY16399" fmla="*/ 2924620 h 3311526"/>
              <a:gd name="connsiteX16400" fmla="*/ 5292160 w 12191989"/>
              <a:gd name="connsiteY16400" fmla="*/ 2929779 h 3311526"/>
              <a:gd name="connsiteX16401" fmla="*/ 5300493 w 12191989"/>
              <a:gd name="connsiteY16401" fmla="*/ 2934144 h 3311526"/>
              <a:gd name="connsiteX16402" fmla="*/ 5308036 w 12191989"/>
              <a:gd name="connsiteY16402" fmla="*/ 2937715 h 3311526"/>
              <a:gd name="connsiteX16403" fmla="*/ 5315574 w 12191989"/>
              <a:gd name="connsiteY16403" fmla="*/ 2940096 h 3311526"/>
              <a:gd name="connsiteX16404" fmla="*/ 5323116 w 12191989"/>
              <a:gd name="connsiteY16404" fmla="*/ 2942874 h 3311526"/>
              <a:gd name="connsiteX16405" fmla="*/ 5331053 w 12191989"/>
              <a:gd name="connsiteY16405" fmla="*/ 2944461 h 3311526"/>
              <a:gd name="connsiteX16406" fmla="*/ 5338196 w 12191989"/>
              <a:gd name="connsiteY16406" fmla="*/ 2945255 h 3311526"/>
              <a:gd name="connsiteX16407" fmla="*/ 5345737 w 12191989"/>
              <a:gd name="connsiteY16407" fmla="*/ 2945652 h 3311526"/>
              <a:gd name="connsiteX16408" fmla="*/ 5352880 w 12191989"/>
              <a:gd name="connsiteY16408" fmla="*/ 2946445 h 3311526"/>
              <a:gd name="connsiteX16409" fmla="*/ 5359626 w 12191989"/>
              <a:gd name="connsiteY16409" fmla="*/ 2945652 h 3311526"/>
              <a:gd name="connsiteX16410" fmla="*/ 5374708 w 12191989"/>
              <a:gd name="connsiteY16410" fmla="*/ 2944461 h 3311526"/>
              <a:gd name="connsiteX16411" fmla="*/ 5388598 w 12191989"/>
              <a:gd name="connsiteY16411" fmla="*/ 2942080 h 3311526"/>
              <a:gd name="connsiteX16412" fmla="*/ 5402884 w 12191989"/>
              <a:gd name="connsiteY16412" fmla="*/ 2939302 h 3311526"/>
              <a:gd name="connsiteX16413" fmla="*/ 5417170 w 12191989"/>
              <a:gd name="connsiteY16413" fmla="*/ 2936525 h 3311526"/>
              <a:gd name="connsiteX16414" fmla="*/ 5431458 w 12191989"/>
              <a:gd name="connsiteY16414" fmla="*/ 2933747 h 3311526"/>
              <a:gd name="connsiteX16415" fmla="*/ 5445744 w 12191989"/>
              <a:gd name="connsiteY16415" fmla="*/ 2931763 h 3311526"/>
              <a:gd name="connsiteX16416" fmla="*/ 5452491 w 12191989"/>
              <a:gd name="connsiteY16416" fmla="*/ 2930969 h 3311526"/>
              <a:gd name="connsiteX16417" fmla="*/ 5459635 w 12191989"/>
              <a:gd name="connsiteY16417" fmla="*/ 2930969 h 3311526"/>
              <a:gd name="connsiteX16418" fmla="*/ 5466778 w 12191989"/>
              <a:gd name="connsiteY16418" fmla="*/ 2930969 h 3311526"/>
              <a:gd name="connsiteX16419" fmla="*/ 5473921 w 12191989"/>
              <a:gd name="connsiteY16419" fmla="*/ 2931763 h 3311526"/>
              <a:gd name="connsiteX16420" fmla="*/ 5481462 w 12191989"/>
              <a:gd name="connsiteY16420" fmla="*/ 2932556 h 3311526"/>
              <a:gd name="connsiteX16421" fmla="*/ 5488606 w 12191989"/>
              <a:gd name="connsiteY16421" fmla="*/ 2934144 h 3311526"/>
              <a:gd name="connsiteX16422" fmla="*/ 5496147 w 12191989"/>
              <a:gd name="connsiteY16422" fmla="*/ 2936128 h 3311526"/>
              <a:gd name="connsiteX16423" fmla="*/ 5504082 w 12191989"/>
              <a:gd name="connsiteY16423" fmla="*/ 2938906 h 3311526"/>
              <a:gd name="connsiteX16424" fmla="*/ 5511623 w 12191989"/>
              <a:gd name="connsiteY16424" fmla="*/ 2942080 h 3311526"/>
              <a:gd name="connsiteX16425" fmla="*/ 5519163 w 12191989"/>
              <a:gd name="connsiteY16425" fmla="*/ 2946445 h 3311526"/>
              <a:gd name="connsiteX16426" fmla="*/ 5515989 w 12191989"/>
              <a:gd name="connsiteY16426" fmla="*/ 2939302 h 3311526"/>
              <a:gd name="connsiteX16427" fmla="*/ 5513211 w 12191989"/>
              <a:gd name="connsiteY16427" fmla="*/ 2932159 h 3311526"/>
              <a:gd name="connsiteX16428" fmla="*/ 5512020 w 12191989"/>
              <a:gd name="connsiteY16428" fmla="*/ 2928588 h 3311526"/>
              <a:gd name="connsiteX16429" fmla="*/ 5511623 w 12191989"/>
              <a:gd name="connsiteY16429" fmla="*/ 2925017 h 3311526"/>
              <a:gd name="connsiteX16430" fmla="*/ 5511623 w 12191989"/>
              <a:gd name="connsiteY16430" fmla="*/ 2921445 h 3311526"/>
              <a:gd name="connsiteX16431" fmla="*/ 5512417 w 12191989"/>
              <a:gd name="connsiteY16431" fmla="*/ 2918271 h 3311526"/>
              <a:gd name="connsiteX16432" fmla="*/ 5516386 w 12191989"/>
              <a:gd name="connsiteY16432" fmla="*/ 2919461 h 3311526"/>
              <a:gd name="connsiteX16433" fmla="*/ 5517973 w 12191989"/>
              <a:gd name="connsiteY16433" fmla="*/ 2920652 h 3311526"/>
              <a:gd name="connsiteX16434" fmla="*/ 5519163 w 12191989"/>
              <a:gd name="connsiteY16434" fmla="*/ 2921445 h 3311526"/>
              <a:gd name="connsiteX16435" fmla="*/ 5519957 w 12191989"/>
              <a:gd name="connsiteY16435" fmla="*/ 2923826 h 3311526"/>
              <a:gd name="connsiteX16436" fmla="*/ 5520751 w 12191989"/>
              <a:gd name="connsiteY16436" fmla="*/ 2926604 h 3311526"/>
              <a:gd name="connsiteX16437" fmla="*/ 5521148 w 12191989"/>
              <a:gd name="connsiteY16437" fmla="*/ 2930572 h 3311526"/>
              <a:gd name="connsiteX16438" fmla="*/ 5522339 w 12191989"/>
              <a:gd name="connsiteY16438" fmla="*/ 2935334 h 3311526"/>
              <a:gd name="connsiteX16439" fmla="*/ 5523529 w 12191989"/>
              <a:gd name="connsiteY16439" fmla="*/ 2940096 h 3311526"/>
              <a:gd name="connsiteX16440" fmla="*/ 5526307 w 12191989"/>
              <a:gd name="connsiteY16440" fmla="*/ 2946842 h 3311526"/>
              <a:gd name="connsiteX16441" fmla="*/ 5530672 w 12191989"/>
              <a:gd name="connsiteY16441" fmla="*/ 2942080 h 3311526"/>
              <a:gd name="connsiteX16442" fmla="*/ 5535037 w 12191989"/>
              <a:gd name="connsiteY16442" fmla="*/ 2938112 h 3311526"/>
              <a:gd name="connsiteX16443" fmla="*/ 5539800 w 12191989"/>
              <a:gd name="connsiteY16443" fmla="*/ 2934540 h 3311526"/>
              <a:gd name="connsiteX16444" fmla="*/ 5544563 w 12191989"/>
              <a:gd name="connsiteY16444" fmla="*/ 2931763 h 3311526"/>
              <a:gd name="connsiteX16445" fmla="*/ 5549721 w 12191989"/>
              <a:gd name="connsiteY16445" fmla="*/ 2929779 h 3311526"/>
              <a:gd name="connsiteX16446" fmla="*/ 5555278 w 12191989"/>
              <a:gd name="connsiteY16446" fmla="*/ 2927398 h 3311526"/>
              <a:gd name="connsiteX16447" fmla="*/ 5560834 w 12191989"/>
              <a:gd name="connsiteY16447" fmla="*/ 2925413 h 3311526"/>
              <a:gd name="connsiteX16448" fmla="*/ 5566389 w 12191989"/>
              <a:gd name="connsiteY16448" fmla="*/ 2924620 h 3311526"/>
              <a:gd name="connsiteX16449" fmla="*/ 5572343 w 12191989"/>
              <a:gd name="connsiteY16449" fmla="*/ 2923429 h 3311526"/>
              <a:gd name="connsiteX16450" fmla="*/ 5578296 w 12191989"/>
              <a:gd name="connsiteY16450" fmla="*/ 2923032 h 3311526"/>
              <a:gd name="connsiteX16451" fmla="*/ 5590995 w 12191989"/>
              <a:gd name="connsiteY16451" fmla="*/ 2921842 h 3311526"/>
              <a:gd name="connsiteX16452" fmla="*/ 5604488 w 12191989"/>
              <a:gd name="connsiteY16452" fmla="*/ 2922636 h 3311526"/>
              <a:gd name="connsiteX16453" fmla="*/ 5617584 w 12191989"/>
              <a:gd name="connsiteY16453" fmla="*/ 2923032 h 3311526"/>
              <a:gd name="connsiteX16454" fmla="*/ 5644968 w 12191989"/>
              <a:gd name="connsiteY16454" fmla="*/ 2924620 h 3311526"/>
              <a:gd name="connsiteX16455" fmla="*/ 5659254 w 12191989"/>
              <a:gd name="connsiteY16455" fmla="*/ 2925017 h 3311526"/>
              <a:gd name="connsiteX16456" fmla="*/ 5672748 w 12191989"/>
              <a:gd name="connsiteY16456" fmla="*/ 2924620 h 3311526"/>
              <a:gd name="connsiteX16457" fmla="*/ 5686638 w 12191989"/>
              <a:gd name="connsiteY16457" fmla="*/ 2923429 h 3311526"/>
              <a:gd name="connsiteX16458" fmla="*/ 5692990 w 12191989"/>
              <a:gd name="connsiteY16458" fmla="*/ 2921842 h 3311526"/>
              <a:gd name="connsiteX16459" fmla="*/ 5700132 w 12191989"/>
              <a:gd name="connsiteY16459" fmla="*/ 2920652 h 3311526"/>
              <a:gd name="connsiteX16460" fmla="*/ 5706878 w 12191989"/>
              <a:gd name="connsiteY16460" fmla="*/ 2919064 h 3311526"/>
              <a:gd name="connsiteX16461" fmla="*/ 5712830 w 12191989"/>
              <a:gd name="connsiteY16461" fmla="*/ 2916286 h 3311526"/>
              <a:gd name="connsiteX16462" fmla="*/ 5719577 w 12191989"/>
              <a:gd name="connsiteY16462" fmla="*/ 2913905 h 3311526"/>
              <a:gd name="connsiteX16463" fmla="*/ 5725530 w 12191989"/>
              <a:gd name="connsiteY16463" fmla="*/ 2910334 h 3311526"/>
              <a:gd name="connsiteX16464" fmla="*/ 5724736 w 12191989"/>
              <a:gd name="connsiteY16464" fmla="*/ 2915493 h 3311526"/>
              <a:gd name="connsiteX16465" fmla="*/ 5724736 w 12191989"/>
              <a:gd name="connsiteY16465" fmla="*/ 2917874 h 3311526"/>
              <a:gd name="connsiteX16466" fmla="*/ 5724736 w 12191989"/>
              <a:gd name="connsiteY16466" fmla="*/ 2920652 h 3311526"/>
              <a:gd name="connsiteX16467" fmla="*/ 5725133 w 12191989"/>
              <a:gd name="connsiteY16467" fmla="*/ 2923429 h 3311526"/>
              <a:gd name="connsiteX16468" fmla="*/ 5725927 w 12191989"/>
              <a:gd name="connsiteY16468" fmla="*/ 2926207 h 3311526"/>
              <a:gd name="connsiteX16469" fmla="*/ 5727118 w 12191989"/>
              <a:gd name="connsiteY16469" fmla="*/ 2928588 h 3311526"/>
              <a:gd name="connsiteX16470" fmla="*/ 5728705 w 12191989"/>
              <a:gd name="connsiteY16470" fmla="*/ 2930969 h 3311526"/>
              <a:gd name="connsiteX16471" fmla="*/ 5736643 w 12191989"/>
              <a:gd name="connsiteY16471" fmla="*/ 2925017 h 3311526"/>
              <a:gd name="connsiteX16472" fmla="*/ 5744975 w 12191989"/>
              <a:gd name="connsiteY16472" fmla="*/ 2919858 h 3311526"/>
              <a:gd name="connsiteX16473" fmla="*/ 5752516 w 12191989"/>
              <a:gd name="connsiteY16473" fmla="*/ 2916286 h 3311526"/>
              <a:gd name="connsiteX16474" fmla="*/ 5760455 w 12191989"/>
              <a:gd name="connsiteY16474" fmla="*/ 2913905 h 3311526"/>
              <a:gd name="connsiteX16475" fmla="*/ 5768391 w 12191989"/>
              <a:gd name="connsiteY16475" fmla="*/ 2912318 h 3311526"/>
              <a:gd name="connsiteX16476" fmla="*/ 5776327 w 12191989"/>
              <a:gd name="connsiteY16476" fmla="*/ 2911524 h 3311526"/>
              <a:gd name="connsiteX16477" fmla="*/ 5783868 w 12191989"/>
              <a:gd name="connsiteY16477" fmla="*/ 2911524 h 3311526"/>
              <a:gd name="connsiteX16478" fmla="*/ 5792202 w 12191989"/>
              <a:gd name="connsiteY16478" fmla="*/ 2911921 h 3311526"/>
              <a:gd name="connsiteX16479" fmla="*/ 5799742 w 12191989"/>
              <a:gd name="connsiteY16479" fmla="*/ 2913509 h 3311526"/>
              <a:gd name="connsiteX16480" fmla="*/ 5807283 w 12191989"/>
              <a:gd name="connsiteY16480" fmla="*/ 2914699 h 3311526"/>
              <a:gd name="connsiteX16481" fmla="*/ 5823157 w 12191989"/>
              <a:gd name="connsiteY16481" fmla="*/ 2919461 h 3311526"/>
              <a:gd name="connsiteX16482" fmla="*/ 5838238 w 12191989"/>
              <a:gd name="connsiteY16482" fmla="*/ 2924620 h 3311526"/>
              <a:gd name="connsiteX16483" fmla="*/ 5854113 w 12191989"/>
              <a:gd name="connsiteY16483" fmla="*/ 2928985 h 3311526"/>
              <a:gd name="connsiteX16484" fmla="*/ 5863637 w 12191989"/>
              <a:gd name="connsiteY16484" fmla="*/ 2923032 h 3311526"/>
              <a:gd name="connsiteX16485" fmla="*/ 5873559 w 12191989"/>
              <a:gd name="connsiteY16485" fmla="*/ 2917080 h 3311526"/>
              <a:gd name="connsiteX16486" fmla="*/ 5884273 w 12191989"/>
              <a:gd name="connsiteY16486" fmla="*/ 2911921 h 3311526"/>
              <a:gd name="connsiteX16487" fmla="*/ 5894592 w 12191989"/>
              <a:gd name="connsiteY16487" fmla="*/ 2907159 h 3311526"/>
              <a:gd name="connsiteX16488" fmla="*/ 5905307 w 12191989"/>
              <a:gd name="connsiteY16488" fmla="*/ 2903191 h 3311526"/>
              <a:gd name="connsiteX16489" fmla="*/ 5915229 w 12191989"/>
              <a:gd name="connsiteY16489" fmla="*/ 2900810 h 3311526"/>
              <a:gd name="connsiteX16490" fmla="*/ 5925944 w 12191989"/>
              <a:gd name="connsiteY16490" fmla="*/ 2898826 h 3311526"/>
              <a:gd name="connsiteX16491" fmla="*/ 5936262 w 12191989"/>
              <a:gd name="connsiteY16491" fmla="*/ 2897636 h 3311526"/>
              <a:gd name="connsiteX16492" fmla="*/ 5941025 w 12191989"/>
              <a:gd name="connsiteY16492" fmla="*/ 2897636 h 3311526"/>
              <a:gd name="connsiteX16493" fmla="*/ 5946183 w 12191989"/>
              <a:gd name="connsiteY16493" fmla="*/ 2898032 h 3311526"/>
              <a:gd name="connsiteX16494" fmla="*/ 5950946 w 12191989"/>
              <a:gd name="connsiteY16494" fmla="*/ 2898826 h 3311526"/>
              <a:gd name="connsiteX16495" fmla="*/ 5956105 w 12191989"/>
              <a:gd name="connsiteY16495" fmla="*/ 2899620 h 3311526"/>
              <a:gd name="connsiteX16496" fmla="*/ 5960868 w 12191989"/>
              <a:gd name="connsiteY16496" fmla="*/ 2901207 h 3311526"/>
              <a:gd name="connsiteX16497" fmla="*/ 5965630 w 12191989"/>
              <a:gd name="connsiteY16497" fmla="*/ 2902794 h 3311526"/>
              <a:gd name="connsiteX16498" fmla="*/ 5969994 w 12191989"/>
              <a:gd name="connsiteY16498" fmla="*/ 2905175 h 3311526"/>
              <a:gd name="connsiteX16499" fmla="*/ 5974758 w 12191989"/>
              <a:gd name="connsiteY16499" fmla="*/ 2907953 h 3311526"/>
              <a:gd name="connsiteX16500" fmla="*/ 5979123 w 12191989"/>
              <a:gd name="connsiteY16500" fmla="*/ 2910334 h 3311526"/>
              <a:gd name="connsiteX16501" fmla="*/ 5983885 w 12191989"/>
              <a:gd name="connsiteY16501" fmla="*/ 2913905 h 3311526"/>
              <a:gd name="connsiteX16502" fmla="*/ 5987853 w 12191989"/>
              <a:gd name="connsiteY16502" fmla="*/ 2917477 h 3311526"/>
              <a:gd name="connsiteX16503" fmla="*/ 5991822 w 12191989"/>
              <a:gd name="connsiteY16503" fmla="*/ 2921842 h 3311526"/>
              <a:gd name="connsiteX16504" fmla="*/ 5996189 w 12191989"/>
              <a:gd name="connsiteY16504" fmla="*/ 2926604 h 3311526"/>
              <a:gd name="connsiteX16505" fmla="*/ 6000156 w 12191989"/>
              <a:gd name="connsiteY16505" fmla="*/ 2931763 h 3311526"/>
              <a:gd name="connsiteX16506" fmla="*/ 6004125 w 12191989"/>
              <a:gd name="connsiteY16506" fmla="*/ 2937318 h 3311526"/>
              <a:gd name="connsiteX16507" fmla="*/ 6007697 w 12191989"/>
              <a:gd name="connsiteY16507" fmla="*/ 2943271 h 3311526"/>
              <a:gd name="connsiteX16508" fmla="*/ 6009284 w 12191989"/>
              <a:gd name="connsiteY16508" fmla="*/ 2940096 h 3311526"/>
              <a:gd name="connsiteX16509" fmla="*/ 6010872 w 12191989"/>
              <a:gd name="connsiteY16509" fmla="*/ 2936525 h 3311526"/>
              <a:gd name="connsiteX16510" fmla="*/ 6011268 w 12191989"/>
              <a:gd name="connsiteY16510" fmla="*/ 2933747 h 3311526"/>
              <a:gd name="connsiteX16511" fmla="*/ 6011666 w 12191989"/>
              <a:gd name="connsiteY16511" fmla="*/ 2930175 h 3311526"/>
              <a:gd name="connsiteX16512" fmla="*/ 6011666 w 12191989"/>
              <a:gd name="connsiteY16512" fmla="*/ 2923429 h 3311526"/>
              <a:gd name="connsiteX16513" fmla="*/ 6011666 w 12191989"/>
              <a:gd name="connsiteY16513" fmla="*/ 2916286 h 3311526"/>
              <a:gd name="connsiteX16514" fmla="*/ 6011268 w 12191989"/>
              <a:gd name="connsiteY16514" fmla="*/ 2909144 h 3311526"/>
              <a:gd name="connsiteX16515" fmla="*/ 6011666 w 12191989"/>
              <a:gd name="connsiteY16515" fmla="*/ 2902794 h 3311526"/>
              <a:gd name="connsiteX16516" fmla="*/ 6012062 w 12191989"/>
              <a:gd name="connsiteY16516" fmla="*/ 2899223 h 3311526"/>
              <a:gd name="connsiteX16517" fmla="*/ 6013253 w 12191989"/>
              <a:gd name="connsiteY16517" fmla="*/ 2896048 h 3311526"/>
              <a:gd name="connsiteX16518" fmla="*/ 6014840 w 12191989"/>
              <a:gd name="connsiteY16518" fmla="*/ 2892477 h 3311526"/>
              <a:gd name="connsiteX16519" fmla="*/ 6016427 w 12191989"/>
              <a:gd name="connsiteY16519" fmla="*/ 2889699 h 3311526"/>
              <a:gd name="connsiteX16520" fmla="*/ 6019205 w 12191989"/>
              <a:gd name="connsiteY16520" fmla="*/ 2895255 h 3311526"/>
              <a:gd name="connsiteX16521" fmla="*/ 6021983 w 12191989"/>
              <a:gd name="connsiteY16521" fmla="*/ 2899620 h 3311526"/>
              <a:gd name="connsiteX16522" fmla="*/ 6024364 w 12191989"/>
              <a:gd name="connsiteY16522" fmla="*/ 2902397 h 3311526"/>
              <a:gd name="connsiteX16523" fmla="*/ 6027142 w 12191989"/>
              <a:gd name="connsiteY16523" fmla="*/ 2903191 h 3311526"/>
              <a:gd name="connsiteX16524" fmla="*/ 6029921 w 12191989"/>
              <a:gd name="connsiteY16524" fmla="*/ 2903191 h 3311526"/>
              <a:gd name="connsiteX16525" fmla="*/ 6032699 w 12191989"/>
              <a:gd name="connsiteY16525" fmla="*/ 2902397 h 3311526"/>
              <a:gd name="connsiteX16526" fmla="*/ 6035477 w 12191989"/>
              <a:gd name="connsiteY16526" fmla="*/ 2900810 h 3311526"/>
              <a:gd name="connsiteX16527" fmla="*/ 6038255 w 12191989"/>
              <a:gd name="connsiteY16527" fmla="*/ 2898826 h 3311526"/>
              <a:gd name="connsiteX16528" fmla="*/ 6043812 w 12191989"/>
              <a:gd name="connsiteY16528" fmla="*/ 2894064 h 3311526"/>
              <a:gd name="connsiteX16529" fmla="*/ 6046590 w 12191989"/>
              <a:gd name="connsiteY16529" fmla="*/ 2892080 h 3311526"/>
              <a:gd name="connsiteX16530" fmla="*/ 6049764 w 12191989"/>
              <a:gd name="connsiteY16530" fmla="*/ 2890493 h 3311526"/>
              <a:gd name="connsiteX16531" fmla="*/ 6052144 w 12191989"/>
              <a:gd name="connsiteY16531" fmla="*/ 2889699 h 3311526"/>
              <a:gd name="connsiteX16532" fmla="*/ 6054922 w 12191989"/>
              <a:gd name="connsiteY16532" fmla="*/ 2889699 h 3311526"/>
              <a:gd name="connsiteX16533" fmla="*/ 6057700 w 12191989"/>
              <a:gd name="connsiteY16533" fmla="*/ 2890889 h 3311526"/>
              <a:gd name="connsiteX16534" fmla="*/ 6060479 w 12191989"/>
              <a:gd name="connsiteY16534" fmla="*/ 2893667 h 3311526"/>
              <a:gd name="connsiteX16535" fmla="*/ 6058495 w 12191989"/>
              <a:gd name="connsiteY16535" fmla="*/ 2897636 h 3311526"/>
              <a:gd name="connsiteX16536" fmla="*/ 6055717 w 12191989"/>
              <a:gd name="connsiteY16536" fmla="*/ 2900810 h 3311526"/>
              <a:gd name="connsiteX16537" fmla="*/ 6053734 w 12191989"/>
              <a:gd name="connsiteY16537" fmla="*/ 2902397 h 3311526"/>
              <a:gd name="connsiteX16538" fmla="*/ 6051351 w 12191989"/>
              <a:gd name="connsiteY16538" fmla="*/ 2903191 h 3311526"/>
              <a:gd name="connsiteX16539" fmla="*/ 6049764 w 12191989"/>
              <a:gd name="connsiteY16539" fmla="*/ 2904778 h 3311526"/>
              <a:gd name="connsiteX16540" fmla="*/ 6048573 w 12191989"/>
              <a:gd name="connsiteY16540" fmla="*/ 2906366 h 3311526"/>
              <a:gd name="connsiteX16541" fmla="*/ 6048176 w 12191989"/>
              <a:gd name="connsiteY16541" fmla="*/ 2908747 h 3311526"/>
              <a:gd name="connsiteX16542" fmla="*/ 6048573 w 12191989"/>
              <a:gd name="connsiteY16542" fmla="*/ 2912715 h 3311526"/>
              <a:gd name="connsiteX16543" fmla="*/ 6053734 w 12191989"/>
              <a:gd name="connsiteY16543" fmla="*/ 2910334 h 3311526"/>
              <a:gd name="connsiteX16544" fmla="*/ 6057700 w 12191989"/>
              <a:gd name="connsiteY16544" fmla="*/ 2908747 h 3311526"/>
              <a:gd name="connsiteX16545" fmla="*/ 6062066 w 12191989"/>
              <a:gd name="connsiteY16545" fmla="*/ 2906763 h 3311526"/>
              <a:gd name="connsiteX16546" fmla="*/ 6064844 w 12191989"/>
              <a:gd name="connsiteY16546" fmla="*/ 2904778 h 3311526"/>
              <a:gd name="connsiteX16547" fmla="*/ 6067622 w 12191989"/>
              <a:gd name="connsiteY16547" fmla="*/ 2901207 h 3311526"/>
              <a:gd name="connsiteX16548" fmla="*/ 6070003 w 12191989"/>
              <a:gd name="connsiteY16548" fmla="*/ 2896445 h 3311526"/>
              <a:gd name="connsiteX16549" fmla="*/ 6072781 w 12191989"/>
              <a:gd name="connsiteY16549" fmla="*/ 2890096 h 3311526"/>
              <a:gd name="connsiteX16550" fmla="*/ 6075559 w 12191989"/>
              <a:gd name="connsiteY16550" fmla="*/ 2880969 h 3311526"/>
              <a:gd name="connsiteX16551" fmla="*/ 6084291 w 12191989"/>
              <a:gd name="connsiteY16551" fmla="*/ 2884937 h 3311526"/>
              <a:gd name="connsiteX16552" fmla="*/ 6093022 w 12191989"/>
              <a:gd name="connsiteY16552" fmla="*/ 2888112 h 3311526"/>
              <a:gd name="connsiteX16553" fmla="*/ 6101355 w 12191989"/>
              <a:gd name="connsiteY16553" fmla="*/ 2890493 h 3311526"/>
              <a:gd name="connsiteX16554" fmla="*/ 6110086 w 12191989"/>
              <a:gd name="connsiteY16554" fmla="*/ 2892080 h 3311526"/>
              <a:gd name="connsiteX16555" fmla="*/ 6118817 w 12191989"/>
              <a:gd name="connsiteY16555" fmla="*/ 2893667 h 3311526"/>
              <a:gd name="connsiteX16556" fmla="*/ 6127548 w 12191989"/>
              <a:gd name="connsiteY16556" fmla="*/ 2894064 h 3311526"/>
              <a:gd name="connsiteX16557" fmla="*/ 6135882 w 12191989"/>
              <a:gd name="connsiteY16557" fmla="*/ 2894461 h 3311526"/>
              <a:gd name="connsiteX16558" fmla="*/ 6145010 w 12191989"/>
              <a:gd name="connsiteY16558" fmla="*/ 2894461 h 3311526"/>
              <a:gd name="connsiteX16559" fmla="*/ 6153741 w 12191989"/>
              <a:gd name="connsiteY16559" fmla="*/ 2894064 h 3311526"/>
              <a:gd name="connsiteX16560" fmla="*/ 6162472 w 12191989"/>
              <a:gd name="connsiteY16560" fmla="*/ 2892874 h 3311526"/>
              <a:gd name="connsiteX16561" fmla="*/ 6180331 w 12191989"/>
              <a:gd name="connsiteY16561" fmla="*/ 2890889 h 3311526"/>
              <a:gd name="connsiteX16562" fmla="*/ 6197396 w 12191989"/>
              <a:gd name="connsiteY16562" fmla="*/ 2888112 h 3311526"/>
              <a:gd name="connsiteX16563" fmla="*/ 6215254 w 12191989"/>
              <a:gd name="connsiteY16563" fmla="*/ 2884937 h 3311526"/>
              <a:gd name="connsiteX16564" fmla="*/ 6232320 w 12191989"/>
              <a:gd name="connsiteY16564" fmla="*/ 2881762 h 3311526"/>
              <a:gd name="connsiteX16565" fmla="*/ 6250178 w 12191989"/>
              <a:gd name="connsiteY16565" fmla="*/ 2878985 h 3311526"/>
              <a:gd name="connsiteX16566" fmla="*/ 6267243 w 12191989"/>
              <a:gd name="connsiteY16566" fmla="*/ 2877397 h 3311526"/>
              <a:gd name="connsiteX16567" fmla="*/ 6276371 w 12191989"/>
              <a:gd name="connsiteY16567" fmla="*/ 2877001 h 3311526"/>
              <a:gd name="connsiteX16568" fmla="*/ 6285102 w 12191989"/>
              <a:gd name="connsiteY16568" fmla="*/ 2876207 h 3311526"/>
              <a:gd name="connsiteX16569" fmla="*/ 6293833 w 12191989"/>
              <a:gd name="connsiteY16569" fmla="*/ 2877001 h 3311526"/>
              <a:gd name="connsiteX16570" fmla="*/ 6302564 w 12191989"/>
              <a:gd name="connsiteY16570" fmla="*/ 2877397 h 3311526"/>
              <a:gd name="connsiteX16571" fmla="*/ 6310898 w 12191989"/>
              <a:gd name="connsiteY16571" fmla="*/ 2878985 h 3311526"/>
              <a:gd name="connsiteX16572" fmla="*/ 6319629 w 12191989"/>
              <a:gd name="connsiteY16572" fmla="*/ 2880572 h 3311526"/>
              <a:gd name="connsiteX16573" fmla="*/ 6328360 w 12191989"/>
              <a:gd name="connsiteY16573" fmla="*/ 2882953 h 3311526"/>
              <a:gd name="connsiteX16574" fmla="*/ 6337091 w 12191989"/>
              <a:gd name="connsiteY16574" fmla="*/ 2885334 h 3311526"/>
              <a:gd name="connsiteX16575" fmla="*/ 6346219 w 12191989"/>
              <a:gd name="connsiteY16575" fmla="*/ 2889699 h 3311526"/>
              <a:gd name="connsiteX16576" fmla="*/ 6354156 w 12191989"/>
              <a:gd name="connsiteY16576" fmla="*/ 2893667 h 3311526"/>
              <a:gd name="connsiteX16577" fmla="*/ 6359315 w 12191989"/>
              <a:gd name="connsiteY16577" fmla="*/ 2881762 h 3311526"/>
              <a:gd name="connsiteX16578" fmla="*/ 6361300 w 12191989"/>
              <a:gd name="connsiteY16578" fmla="*/ 2876207 h 3311526"/>
              <a:gd name="connsiteX16579" fmla="*/ 6362887 w 12191989"/>
              <a:gd name="connsiteY16579" fmla="*/ 2870254 h 3311526"/>
              <a:gd name="connsiteX16580" fmla="*/ 6363681 w 12191989"/>
              <a:gd name="connsiteY16580" fmla="*/ 2864302 h 3311526"/>
              <a:gd name="connsiteX16581" fmla="*/ 6363681 w 12191989"/>
              <a:gd name="connsiteY16581" fmla="*/ 2857953 h 3311526"/>
              <a:gd name="connsiteX16582" fmla="*/ 6363284 w 12191989"/>
              <a:gd name="connsiteY16582" fmla="*/ 2855175 h 3311526"/>
              <a:gd name="connsiteX16583" fmla="*/ 6362093 w 12191989"/>
              <a:gd name="connsiteY16583" fmla="*/ 2852000 h 3311526"/>
              <a:gd name="connsiteX16584" fmla="*/ 6361300 w 12191989"/>
              <a:gd name="connsiteY16584" fmla="*/ 2848826 h 3311526"/>
              <a:gd name="connsiteX16585" fmla="*/ 6359315 w 12191989"/>
              <a:gd name="connsiteY16585" fmla="*/ 2846048 h 3311526"/>
              <a:gd name="connsiteX16586" fmla="*/ 6126754 w 12191989"/>
              <a:gd name="connsiteY16586" fmla="*/ 2853191 h 3311526"/>
              <a:gd name="connsiteX16587" fmla="*/ 5894195 w 12191989"/>
              <a:gd name="connsiteY16587" fmla="*/ 2859937 h 3311526"/>
              <a:gd name="connsiteX16588" fmla="*/ 5661636 w 12191989"/>
              <a:gd name="connsiteY16588" fmla="*/ 2865493 h 3311526"/>
              <a:gd name="connsiteX16589" fmla="*/ 5545356 w 12191989"/>
              <a:gd name="connsiteY16589" fmla="*/ 2868270 h 3311526"/>
              <a:gd name="connsiteX16590" fmla="*/ 5429475 w 12191989"/>
              <a:gd name="connsiteY16590" fmla="*/ 2870254 h 3311526"/>
              <a:gd name="connsiteX16591" fmla="*/ 5313193 w 12191989"/>
              <a:gd name="connsiteY16591" fmla="*/ 2871842 h 3311526"/>
              <a:gd name="connsiteX16592" fmla="*/ 5196910 w 12191989"/>
              <a:gd name="connsiteY16592" fmla="*/ 2872635 h 3311526"/>
              <a:gd name="connsiteX16593" fmla="*/ 5080635 w 12191989"/>
              <a:gd name="connsiteY16593" fmla="*/ 2873429 h 3311526"/>
              <a:gd name="connsiteX16594" fmla="*/ 4964746 w 12191989"/>
              <a:gd name="connsiteY16594" fmla="*/ 2873429 h 3311526"/>
              <a:gd name="connsiteX16595" fmla="*/ 4848465 w 12191989"/>
              <a:gd name="connsiteY16595" fmla="*/ 2872635 h 3311526"/>
              <a:gd name="connsiteX16596" fmla="*/ 4732188 w 12191989"/>
              <a:gd name="connsiteY16596" fmla="*/ 2871445 h 3311526"/>
              <a:gd name="connsiteX16597" fmla="*/ 4616700 w 12191989"/>
              <a:gd name="connsiteY16597" fmla="*/ 2868667 h 3311526"/>
              <a:gd name="connsiteX16598" fmla="*/ 4500419 w 12191989"/>
              <a:gd name="connsiteY16598" fmla="*/ 2865493 h 3311526"/>
              <a:gd name="connsiteX16599" fmla="*/ 4384139 w 12191989"/>
              <a:gd name="connsiteY16599" fmla="*/ 2862318 h 3311526"/>
              <a:gd name="connsiteX16600" fmla="*/ 4268651 w 12191989"/>
              <a:gd name="connsiteY16600" fmla="*/ 2857159 h 3311526"/>
              <a:gd name="connsiteX16601" fmla="*/ 4152377 w 12191989"/>
              <a:gd name="connsiteY16601" fmla="*/ 2850810 h 3311526"/>
              <a:gd name="connsiteX16602" fmla="*/ 4036889 w 12191989"/>
              <a:gd name="connsiteY16602" fmla="*/ 2844461 h 3311526"/>
              <a:gd name="connsiteX16603" fmla="*/ 3920609 w 12191989"/>
              <a:gd name="connsiteY16603" fmla="*/ 2836127 h 3311526"/>
              <a:gd name="connsiteX16604" fmla="*/ 3804724 w 12191989"/>
              <a:gd name="connsiteY16604" fmla="*/ 2827000 h 3311526"/>
              <a:gd name="connsiteX16605" fmla="*/ 3747180 w 12191989"/>
              <a:gd name="connsiteY16605" fmla="*/ 2822238 h 3311526"/>
              <a:gd name="connsiteX16606" fmla="*/ 3688843 w 12191989"/>
              <a:gd name="connsiteY16606" fmla="*/ 2817080 h 3311526"/>
              <a:gd name="connsiteX16607" fmla="*/ 3630902 w 12191989"/>
              <a:gd name="connsiteY16607" fmla="*/ 2811524 h 3311526"/>
              <a:gd name="connsiteX16608" fmla="*/ 3572961 w 12191989"/>
              <a:gd name="connsiteY16608" fmla="*/ 2805175 h 3311526"/>
              <a:gd name="connsiteX16609" fmla="*/ 3515019 w 12191989"/>
              <a:gd name="connsiteY16609" fmla="*/ 2799222 h 3311526"/>
              <a:gd name="connsiteX16610" fmla="*/ 3457473 w 12191989"/>
              <a:gd name="connsiteY16610" fmla="*/ 2792476 h 3311526"/>
              <a:gd name="connsiteX16611" fmla="*/ 3399531 w 12191989"/>
              <a:gd name="connsiteY16611" fmla="*/ 2785730 h 3311526"/>
              <a:gd name="connsiteX16612" fmla="*/ 3341589 w 12191989"/>
              <a:gd name="connsiteY16612" fmla="*/ 2777794 h 3311526"/>
              <a:gd name="connsiteX16613" fmla="*/ 3283648 w 12191989"/>
              <a:gd name="connsiteY16613" fmla="*/ 2770254 h 3311526"/>
              <a:gd name="connsiteX16614" fmla="*/ 3226102 w 12191989"/>
              <a:gd name="connsiteY16614" fmla="*/ 2762318 h 3311526"/>
              <a:gd name="connsiteX16615" fmla="*/ 3168161 w 12191989"/>
              <a:gd name="connsiteY16615" fmla="*/ 2753984 h 3311526"/>
              <a:gd name="connsiteX16616" fmla="*/ 3110218 w 12191989"/>
              <a:gd name="connsiteY16616" fmla="*/ 2745651 h 3311526"/>
              <a:gd name="connsiteX16617" fmla="*/ 3052674 w 12191989"/>
              <a:gd name="connsiteY16617" fmla="*/ 2736524 h 3311526"/>
              <a:gd name="connsiteX16618" fmla="*/ 2994732 w 12191989"/>
              <a:gd name="connsiteY16618" fmla="*/ 2726603 h 3311526"/>
              <a:gd name="connsiteX16619" fmla="*/ 2936790 w 12191989"/>
              <a:gd name="connsiteY16619" fmla="*/ 2716682 h 3311526"/>
              <a:gd name="connsiteX16620" fmla="*/ 2879641 w 12191989"/>
              <a:gd name="connsiteY16620" fmla="*/ 2706365 h 3311526"/>
              <a:gd name="connsiteX16621" fmla="*/ 2821700 w 12191989"/>
              <a:gd name="connsiteY16621" fmla="*/ 2695651 h 3311526"/>
              <a:gd name="connsiteX16622" fmla="*/ 2763758 w 12191989"/>
              <a:gd name="connsiteY16622" fmla="*/ 2684539 h 3311526"/>
              <a:gd name="connsiteX16623" fmla="*/ 2705816 w 12191989"/>
              <a:gd name="connsiteY16623" fmla="*/ 2673031 h 3311526"/>
              <a:gd name="connsiteX16624" fmla="*/ 2648271 w 12191989"/>
              <a:gd name="connsiteY16624" fmla="*/ 2660730 h 3311526"/>
              <a:gd name="connsiteX16625" fmla="*/ 2630016 w 12191989"/>
              <a:gd name="connsiteY16625" fmla="*/ 2658746 h 3311526"/>
              <a:gd name="connsiteX16626" fmla="*/ 2610173 w 12191989"/>
              <a:gd name="connsiteY16626" fmla="*/ 2656762 h 3311526"/>
              <a:gd name="connsiteX16627" fmla="*/ 2590330 w 12191989"/>
              <a:gd name="connsiteY16627" fmla="*/ 2655174 h 3311526"/>
              <a:gd name="connsiteX16628" fmla="*/ 2570487 w 12191989"/>
              <a:gd name="connsiteY16628" fmla="*/ 2652793 h 3311526"/>
              <a:gd name="connsiteX16629" fmla="*/ 2560962 w 12191989"/>
              <a:gd name="connsiteY16629" fmla="*/ 2651206 h 3311526"/>
              <a:gd name="connsiteX16630" fmla="*/ 2551834 w 12191989"/>
              <a:gd name="connsiteY16630" fmla="*/ 2649222 h 3311526"/>
              <a:gd name="connsiteX16631" fmla="*/ 2542706 w 12191989"/>
              <a:gd name="connsiteY16631" fmla="*/ 2647238 h 3311526"/>
              <a:gd name="connsiteX16632" fmla="*/ 2533975 w 12191989"/>
              <a:gd name="connsiteY16632" fmla="*/ 2644460 h 3311526"/>
              <a:gd name="connsiteX16633" fmla="*/ 2526039 w 12191989"/>
              <a:gd name="connsiteY16633" fmla="*/ 2640888 h 3311526"/>
              <a:gd name="connsiteX16634" fmla="*/ 2518895 w 12191989"/>
              <a:gd name="connsiteY16634" fmla="*/ 2637317 h 3311526"/>
              <a:gd name="connsiteX16635" fmla="*/ 2512148 w 12191989"/>
              <a:gd name="connsiteY16635" fmla="*/ 2632952 h 3311526"/>
              <a:gd name="connsiteX16636" fmla="*/ 2506195 w 12191989"/>
              <a:gd name="connsiteY16636" fmla="*/ 2627793 h 3311526"/>
              <a:gd name="connsiteX16637" fmla="*/ 2501036 w 12191989"/>
              <a:gd name="connsiteY16637" fmla="*/ 2632952 h 3311526"/>
              <a:gd name="connsiteX16638" fmla="*/ 2495877 w 12191989"/>
              <a:gd name="connsiteY16638" fmla="*/ 2636523 h 3311526"/>
              <a:gd name="connsiteX16639" fmla="*/ 2491512 w 12191989"/>
              <a:gd name="connsiteY16639" fmla="*/ 2638904 h 3311526"/>
              <a:gd name="connsiteX16640" fmla="*/ 2486352 w 12191989"/>
              <a:gd name="connsiteY16640" fmla="*/ 2640888 h 3311526"/>
              <a:gd name="connsiteX16641" fmla="*/ 2481590 w 12191989"/>
              <a:gd name="connsiteY16641" fmla="*/ 2642079 h 3311526"/>
              <a:gd name="connsiteX16642" fmla="*/ 2476828 w 12191989"/>
              <a:gd name="connsiteY16642" fmla="*/ 2642873 h 3311526"/>
              <a:gd name="connsiteX16643" fmla="*/ 2466906 w 12191989"/>
              <a:gd name="connsiteY16643" fmla="*/ 2642873 h 3311526"/>
              <a:gd name="connsiteX16644" fmla="*/ 2457382 w 12191989"/>
              <a:gd name="connsiteY16644" fmla="*/ 2643666 h 3311526"/>
              <a:gd name="connsiteX16645" fmla="*/ 2453016 w 12191989"/>
              <a:gd name="connsiteY16645" fmla="*/ 2644063 h 3311526"/>
              <a:gd name="connsiteX16646" fmla="*/ 2447857 w 12191989"/>
              <a:gd name="connsiteY16646" fmla="*/ 2644857 h 3311526"/>
              <a:gd name="connsiteX16647" fmla="*/ 2443095 w 12191989"/>
              <a:gd name="connsiteY16647" fmla="*/ 2646047 h 3311526"/>
              <a:gd name="connsiteX16648" fmla="*/ 2437935 w 12191989"/>
              <a:gd name="connsiteY16648" fmla="*/ 2648428 h 3311526"/>
              <a:gd name="connsiteX16649" fmla="*/ 2433173 w 12191989"/>
              <a:gd name="connsiteY16649" fmla="*/ 2651603 h 3311526"/>
              <a:gd name="connsiteX16650" fmla="*/ 2428411 w 12191989"/>
              <a:gd name="connsiteY16650" fmla="*/ 2655571 h 3311526"/>
              <a:gd name="connsiteX16651" fmla="*/ 2426823 w 12191989"/>
              <a:gd name="connsiteY16651" fmla="*/ 2653984 h 3311526"/>
              <a:gd name="connsiteX16652" fmla="*/ 2426030 w 12191989"/>
              <a:gd name="connsiteY16652" fmla="*/ 2651603 h 3311526"/>
              <a:gd name="connsiteX16653" fmla="*/ 2422855 w 12191989"/>
              <a:gd name="connsiteY16653" fmla="*/ 2646047 h 3311526"/>
              <a:gd name="connsiteX16654" fmla="*/ 2417695 w 12191989"/>
              <a:gd name="connsiteY16654" fmla="*/ 2632555 h 3311526"/>
              <a:gd name="connsiteX16655" fmla="*/ 2415314 w 12191989"/>
              <a:gd name="connsiteY16655" fmla="*/ 2626603 h 3311526"/>
              <a:gd name="connsiteX16656" fmla="*/ 2413727 w 12191989"/>
              <a:gd name="connsiteY16656" fmla="*/ 2624619 h 3311526"/>
              <a:gd name="connsiteX16657" fmla="*/ 2412933 w 12191989"/>
              <a:gd name="connsiteY16657" fmla="*/ 2623428 h 3311526"/>
              <a:gd name="connsiteX16658" fmla="*/ 2411346 w 12191989"/>
              <a:gd name="connsiteY16658" fmla="*/ 2622634 h 3311526"/>
              <a:gd name="connsiteX16659" fmla="*/ 2409758 w 12191989"/>
              <a:gd name="connsiteY16659" fmla="*/ 2622634 h 3311526"/>
              <a:gd name="connsiteX16660" fmla="*/ 2408171 w 12191989"/>
              <a:gd name="connsiteY16660" fmla="*/ 2624222 h 3311526"/>
              <a:gd name="connsiteX16661" fmla="*/ 2406980 w 12191989"/>
              <a:gd name="connsiteY16661" fmla="*/ 2626206 h 3311526"/>
              <a:gd name="connsiteX16662" fmla="*/ 2406186 w 12191989"/>
              <a:gd name="connsiteY16662" fmla="*/ 2632952 h 3311526"/>
              <a:gd name="connsiteX16663" fmla="*/ 2405790 w 12191989"/>
              <a:gd name="connsiteY16663" fmla="*/ 2635730 h 3311526"/>
              <a:gd name="connsiteX16664" fmla="*/ 2404599 w 12191989"/>
              <a:gd name="connsiteY16664" fmla="*/ 2638111 h 3311526"/>
              <a:gd name="connsiteX16665" fmla="*/ 2403805 w 12191989"/>
              <a:gd name="connsiteY16665" fmla="*/ 2640095 h 3311526"/>
              <a:gd name="connsiteX16666" fmla="*/ 2402218 w 12191989"/>
              <a:gd name="connsiteY16666" fmla="*/ 2640888 h 3311526"/>
              <a:gd name="connsiteX16667" fmla="*/ 2400630 w 12191989"/>
              <a:gd name="connsiteY16667" fmla="*/ 2642476 h 3311526"/>
              <a:gd name="connsiteX16668" fmla="*/ 2399043 w 12191989"/>
              <a:gd name="connsiteY16668" fmla="*/ 2642873 h 3311526"/>
              <a:gd name="connsiteX16669" fmla="*/ 2397456 w 12191989"/>
              <a:gd name="connsiteY16669" fmla="*/ 2643666 h 3311526"/>
              <a:gd name="connsiteX16670" fmla="*/ 2395471 w 12191989"/>
              <a:gd name="connsiteY16670" fmla="*/ 2643666 h 3311526"/>
              <a:gd name="connsiteX16671" fmla="*/ 2391899 w 12191989"/>
              <a:gd name="connsiteY16671" fmla="*/ 2642476 h 3311526"/>
              <a:gd name="connsiteX16672" fmla="*/ 2387534 w 12191989"/>
              <a:gd name="connsiteY16672" fmla="*/ 2640888 h 3311526"/>
              <a:gd name="connsiteX16673" fmla="*/ 2383169 w 12191989"/>
              <a:gd name="connsiteY16673" fmla="*/ 2638904 h 3311526"/>
              <a:gd name="connsiteX16674" fmla="*/ 2378803 w 12191989"/>
              <a:gd name="connsiteY16674" fmla="*/ 2635730 h 3311526"/>
              <a:gd name="connsiteX16675" fmla="*/ 2374041 w 12191989"/>
              <a:gd name="connsiteY16675" fmla="*/ 2632555 h 3311526"/>
              <a:gd name="connsiteX16676" fmla="*/ 2365707 w 12191989"/>
              <a:gd name="connsiteY16676" fmla="*/ 2625809 h 3311526"/>
              <a:gd name="connsiteX16677" fmla="*/ 2357769 w 12191989"/>
              <a:gd name="connsiteY16677" fmla="*/ 2619063 h 3311526"/>
              <a:gd name="connsiteX16678" fmla="*/ 2352213 w 12191989"/>
              <a:gd name="connsiteY16678" fmla="*/ 2614698 h 3311526"/>
              <a:gd name="connsiteX16679" fmla="*/ 2349832 w 12191989"/>
              <a:gd name="connsiteY16679" fmla="*/ 2613111 h 3311526"/>
              <a:gd name="connsiteX16680" fmla="*/ 2346658 w 12191989"/>
              <a:gd name="connsiteY16680" fmla="*/ 2611920 h 3311526"/>
              <a:gd name="connsiteX16681" fmla="*/ 2344276 w 12191989"/>
              <a:gd name="connsiteY16681" fmla="*/ 2611126 h 3311526"/>
              <a:gd name="connsiteX16682" fmla="*/ 2341101 w 12191989"/>
              <a:gd name="connsiteY16682" fmla="*/ 2611126 h 3311526"/>
              <a:gd name="connsiteX16683" fmla="*/ 2335545 w 12191989"/>
              <a:gd name="connsiteY16683" fmla="*/ 2610730 h 3311526"/>
              <a:gd name="connsiteX16684" fmla="*/ 2329989 w 12191989"/>
              <a:gd name="connsiteY16684" fmla="*/ 2611523 h 3311526"/>
              <a:gd name="connsiteX16685" fmla="*/ 2324433 w 12191989"/>
              <a:gd name="connsiteY16685" fmla="*/ 2613111 h 3311526"/>
              <a:gd name="connsiteX16686" fmla="*/ 2318877 w 12191989"/>
              <a:gd name="connsiteY16686" fmla="*/ 2614698 h 3311526"/>
              <a:gd name="connsiteX16687" fmla="*/ 2307765 w 12191989"/>
              <a:gd name="connsiteY16687" fmla="*/ 2619063 h 3311526"/>
              <a:gd name="connsiteX16688" fmla="*/ 2302606 w 12191989"/>
              <a:gd name="connsiteY16688" fmla="*/ 2621047 h 3311526"/>
              <a:gd name="connsiteX16689" fmla="*/ 2298240 w 12191989"/>
              <a:gd name="connsiteY16689" fmla="*/ 2622238 h 3311526"/>
              <a:gd name="connsiteX16690" fmla="*/ 2293478 w 12191989"/>
              <a:gd name="connsiteY16690" fmla="*/ 2623428 h 3311526"/>
              <a:gd name="connsiteX16691" fmla="*/ 2289906 w 12191989"/>
              <a:gd name="connsiteY16691" fmla="*/ 2623428 h 3311526"/>
              <a:gd name="connsiteX16692" fmla="*/ 2287922 w 12191989"/>
              <a:gd name="connsiteY16692" fmla="*/ 2622634 h 3311526"/>
              <a:gd name="connsiteX16693" fmla="*/ 2286334 w 12191989"/>
              <a:gd name="connsiteY16693" fmla="*/ 2621841 h 3311526"/>
              <a:gd name="connsiteX16694" fmla="*/ 2284350 w 12191989"/>
              <a:gd name="connsiteY16694" fmla="*/ 2620650 h 3311526"/>
              <a:gd name="connsiteX16695" fmla="*/ 2283556 w 12191989"/>
              <a:gd name="connsiteY16695" fmla="*/ 2619063 h 3311526"/>
              <a:gd name="connsiteX16696" fmla="*/ 2281969 w 12191989"/>
              <a:gd name="connsiteY16696" fmla="*/ 2617079 h 3311526"/>
              <a:gd name="connsiteX16697" fmla="*/ 2280779 w 12191989"/>
              <a:gd name="connsiteY16697" fmla="*/ 2614698 h 3311526"/>
              <a:gd name="connsiteX16698" fmla="*/ 2278794 w 12191989"/>
              <a:gd name="connsiteY16698" fmla="*/ 2608349 h 3311526"/>
              <a:gd name="connsiteX16699" fmla="*/ 2283556 w 12191989"/>
              <a:gd name="connsiteY16699" fmla="*/ 2607158 h 3311526"/>
              <a:gd name="connsiteX16700" fmla="*/ 2287525 w 12191989"/>
              <a:gd name="connsiteY16700" fmla="*/ 2605571 h 3311526"/>
              <a:gd name="connsiteX16701" fmla="*/ 2291494 w 12191989"/>
              <a:gd name="connsiteY16701" fmla="*/ 2603587 h 3311526"/>
              <a:gd name="connsiteX16702" fmla="*/ 2295462 w 12191989"/>
              <a:gd name="connsiteY16702" fmla="*/ 2601999 h 3311526"/>
              <a:gd name="connsiteX16703" fmla="*/ 2299431 w 12191989"/>
              <a:gd name="connsiteY16703" fmla="*/ 2601603 h 3311526"/>
              <a:gd name="connsiteX16704" fmla="*/ 2304193 w 12191989"/>
              <a:gd name="connsiteY16704" fmla="*/ 2600809 h 3311526"/>
              <a:gd name="connsiteX16705" fmla="*/ 2306178 w 12191989"/>
              <a:gd name="connsiteY16705" fmla="*/ 2601603 h 3311526"/>
              <a:gd name="connsiteX16706" fmla="*/ 2308162 w 12191989"/>
              <a:gd name="connsiteY16706" fmla="*/ 2601999 h 3311526"/>
              <a:gd name="connsiteX16707" fmla="*/ 2310146 w 12191989"/>
              <a:gd name="connsiteY16707" fmla="*/ 2602793 h 3311526"/>
              <a:gd name="connsiteX16708" fmla="*/ 2312130 w 12191989"/>
              <a:gd name="connsiteY16708" fmla="*/ 2604380 h 3311526"/>
              <a:gd name="connsiteX16709" fmla="*/ 2309749 w 12191989"/>
              <a:gd name="connsiteY16709" fmla="*/ 2597237 h 3311526"/>
              <a:gd name="connsiteX16710" fmla="*/ 2307368 w 12191989"/>
              <a:gd name="connsiteY16710" fmla="*/ 2591682 h 3311526"/>
              <a:gd name="connsiteX16711" fmla="*/ 2304193 w 12191989"/>
              <a:gd name="connsiteY16711" fmla="*/ 2587317 h 3311526"/>
              <a:gd name="connsiteX16712" fmla="*/ 2301812 w 12191989"/>
              <a:gd name="connsiteY16712" fmla="*/ 2583349 h 3311526"/>
              <a:gd name="connsiteX16713" fmla="*/ 2298240 w 12191989"/>
              <a:gd name="connsiteY16713" fmla="*/ 2580571 h 3311526"/>
              <a:gd name="connsiteX16714" fmla="*/ 2295065 w 12191989"/>
              <a:gd name="connsiteY16714" fmla="*/ 2578587 h 3311526"/>
              <a:gd name="connsiteX16715" fmla="*/ 2291494 w 12191989"/>
              <a:gd name="connsiteY16715" fmla="*/ 2576999 h 3311526"/>
              <a:gd name="connsiteX16716" fmla="*/ 2287922 w 12191989"/>
              <a:gd name="connsiteY16716" fmla="*/ 2576602 h 3311526"/>
              <a:gd name="connsiteX16717" fmla="*/ 2284350 w 12191989"/>
              <a:gd name="connsiteY16717" fmla="*/ 2576206 h 3311526"/>
              <a:gd name="connsiteX16718" fmla="*/ 2280779 w 12191989"/>
              <a:gd name="connsiteY16718" fmla="*/ 2576602 h 3311526"/>
              <a:gd name="connsiteX16719" fmla="*/ 2276810 w 12191989"/>
              <a:gd name="connsiteY16719" fmla="*/ 2577396 h 3311526"/>
              <a:gd name="connsiteX16720" fmla="*/ 2272841 w 12191989"/>
              <a:gd name="connsiteY16720" fmla="*/ 2578587 h 3311526"/>
              <a:gd name="connsiteX16721" fmla="*/ 2264507 w 12191989"/>
              <a:gd name="connsiteY16721" fmla="*/ 2581761 h 3311526"/>
              <a:gd name="connsiteX16722" fmla="*/ 2256570 w 12191989"/>
              <a:gd name="connsiteY16722" fmla="*/ 2585730 h 3311526"/>
              <a:gd name="connsiteX16723" fmla="*/ 2247839 w 12191989"/>
              <a:gd name="connsiteY16723" fmla="*/ 2589301 h 3311526"/>
              <a:gd name="connsiteX16724" fmla="*/ 2239901 w 12191989"/>
              <a:gd name="connsiteY16724" fmla="*/ 2592872 h 3311526"/>
              <a:gd name="connsiteX16725" fmla="*/ 2235536 w 12191989"/>
              <a:gd name="connsiteY16725" fmla="*/ 2593666 h 3311526"/>
              <a:gd name="connsiteX16726" fmla="*/ 2231567 w 12191989"/>
              <a:gd name="connsiteY16726" fmla="*/ 2594857 h 3311526"/>
              <a:gd name="connsiteX16727" fmla="*/ 2227599 w 12191989"/>
              <a:gd name="connsiteY16727" fmla="*/ 2594857 h 3311526"/>
              <a:gd name="connsiteX16728" fmla="*/ 2223631 w 12191989"/>
              <a:gd name="connsiteY16728" fmla="*/ 2594857 h 3311526"/>
              <a:gd name="connsiteX16729" fmla="*/ 2219265 w 12191989"/>
              <a:gd name="connsiteY16729" fmla="*/ 2594460 h 3311526"/>
              <a:gd name="connsiteX16730" fmla="*/ 2216090 w 12191989"/>
              <a:gd name="connsiteY16730" fmla="*/ 2592872 h 3311526"/>
              <a:gd name="connsiteX16731" fmla="*/ 2211725 w 12191989"/>
              <a:gd name="connsiteY16731" fmla="*/ 2590888 h 3311526"/>
              <a:gd name="connsiteX16732" fmla="*/ 2208153 w 12191989"/>
              <a:gd name="connsiteY16732" fmla="*/ 2587714 h 3311526"/>
              <a:gd name="connsiteX16733" fmla="*/ 2204581 w 12191989"/>
              <a:gd name="connsiteY16733" fmla="*/ 2584142 h 3311526"/>
              <a:gd name="connsiteX16734" fmla="*/ 2201803 w 12191989"/>
              <a:gd name="connsiteY16734" fmla="*/ 2579777 h 3311526"/>
              <a:gd name="connsiteX16735" fmla="*/ 2198628 w 12191989"/>
              <a:gd name="connsiteY16735" fmla="*/ 2573428 h 3311526"/>
              <a:gd name="connsiteX16736" fmla="*/ 2195453 w 12191989"/>
              <a:gd name="connsiteY16736" fmla="*/ 2567079 h 3311526"/>
              <a:gd name="connsiteX16737" fmla="*/ 2191484 w 12191989"/>
              <a:gd name="connsiteY16737" fmla="*/ 2571841 h 3311526"/>
              <a:gd name="connsiteX16738" fmla="*/ 2187119 w 12191989"/>
              <a:gd name="connsiteY16738" fmla="*/ 2576602 h 3311526"/>
              <a:gd name="connsiteX16739" fmla="*/ 2182357 w 12191989"/>
              <a:gd name="connsiteY16739" fmla="*/ 2580174 h 3311526"/>
              <a:gd name="connsiteX16740" fmla="*/ 2177991 w 12191989"/>
              <a:gd name="connsiteY16740" fmla="*/ 2582555 h 3311526"/>
              <a:gd name="connsiteX16741" fmla="*/ 2173229 w 12191989"/>
              <a:gd name="connsiteY16741" fmla="*/ 2584142 h 3311526"/>
              <a:gd name="connsiteX16742" fmla="*/ 2168864 w 12191989"/>
              <a:gd name="connsiteY16742" fmla="*/ 2585730 h 3311526"/>
              <a:gd name="connsiteX16743" fmla="*/ 2163705 w 12191989"/>
              <a:gd name="connsiteY16743" fmla="*/ 2586126 h 3311526"/>
              <a:gd name="connsiteX16744" fmla="*/ 2158545 w 12191989"/>
              <a:gd name="connsiteY16744" fmla="*/ 2586126 h 3311526"/>
              <a:gd name="connsiteX16745" fmla="*/ 2154180 w 12191989"/>
              <a:gd name="connsiteY16745" fmla="*/ 2585730 h 3311526"/>
              <a:gd name="connsiteX16746" fmla="*/ 2149020 w 12191989"/>
              <a:gd name="connsiteY16746" fmla="*/ 2584539 h 3311526"/>
              <a:gd name="connsiteX16747" fmla="*/ 2138703 w 12191989"/>
              <a:gd name="connsiteY16747" fmla="*/ 2581761 h 3311526"/>
              <a:gd name="connsiteX16748" fmla="*/ 2128781 w 12191989"/>
              <a:gd name="connsiteY16748" fmla="*/ 2578190 h 3311526"/>
              <a:gd name="connsiteX16749" fmla="*/ 2118461 w 12191989"/>
              <a:gd name="connsiteY16749" fmla="*/ 2573428 h 3311526"/>
              <a:gd name="connsiteX16750" fmla="*/ 2108937 w 12191989"/>
              <a:gd name="connsiteY16750" fmla="*/ 2569460 h 3311526"/>
              <a:gd name="connsiteX16751" fmla="*/ 2099809 w 12191989"/>
              <a:gd name="connsiteY16751" fmla="*/ 2566285 h 3311526"/>
              <a:gd name="connsiteX16752" fmla="*/ 2095045 w 12191989"/>
              <a:gd name="connsiteY16752" fmla="*/ 2565095 h 3311526"/>
              <a:gd name="connsiteX16753" fmla="*/ 2091076 w 12191989"/>
              <a:gd name="connsiteY16753" fmla="*/ 2563904 h 3311526"/>
              <a:gd name="connsiteX16754" fmla="*/ 2087107 w 12191989"/>
              <a:gd name="connsiteY16754" fmla="*/ 2563904 h 3311526"/>
              <a:gd name="connsiteX16755" fmla="*/ 2083139 w 12191989"/>
              <a:gd name="connsiteY16755" fmla="*/ 2563904 h 3311526"/>
              <a:gd name="connsiteX16756" fmla="*/ 2078773 w 12191989"/>
              <a:gd name="connsiteY16756" fmla="*/ 2564301 h 3311526"/>
              <a:gd name="connsiteX16757" fmla="*/ 2075202 w 12191989"/>
              <a:gd name="connsiteY16757" fmla="*/ 2565491 h 3311526"/>
              <a:gd name="connsiteX16758" fmla="*/ 2072424 w 12191989"/>
              <a:gd name="connsiteY16758" fmla="*/ 2567475 h 3311526"/>
              <a:gd name="connsiteX16759" fmla="*/ 2069249 w 12191989"/>
              <a:gd name="connsiteY16759" fmla="*/ 2569856 h 3311526"/>
              <a:gd name="connsiteX16760" fmla="*/ 2066074 w 12191989"/>
              <a:gd name="connsiteY16760" fmla="*/ 2573428 h 3311526"/>
              <a:gd name="connsiteX16761" fmla="*/ 2063693 w 12191989"/>
              <a:gd name="connsiteY16761" fmla="*/ 2578190 h 3311526"/>
              <a:gd name="connsiteX16762" fmla="*/ 2061708 w 12191989"/>
              <a:gd name="connsiteY16762" fmla="*/ 2583745 h 3311526"/>
              <a:gd name="connsiteX16763" fmla="*/ 2059724 w 12191989"/>
              <a:gd name="connsiteY16763" fmla="*/ 2589698 h 3311526"/>
              <a:gd name="connsiteX16764" fmla="*/ 2058137 w 12191989"/>
              <a:gd name="connsiteY16764" fmla="*/ 2586523 h 3311526"/>
              <a:gd name="connsiteX16765" fmla="*/ 2056549 w 12191989"/>
              <a:gd name="connsiteY16765" fmla="*/ 2583745 h 3311526"/>
              <a:gd name="connsiteX16766" fmla="*/ 2055755 w 12191989"/>
              <a:gd name="connsiteY16766" fmla="*/ 2582158 h 3311526"/>
              <a:gd name="connsiteX16767" fmla="*/ 2054168 w 12191989"/>
              <a:gd name="connsiteY16767" fmla="*/ 2580571 h 3311526"/>
              <a:gd name="connsiteX16768" fmla="*/ 2051390 w 12191989"/>
              <a:gd name="connsiteY16768" fmla="*/ 2578587 h 3311526"/>
              <a:gd name="connsiteX16769" fmla="*/ 2048612 w 12191989"/>
              <a:gd name="connsiteY16769" fmla="*/ 2577396 h 3311526"/>
              <a:gd name="connsiteX16770" fmla="*/ 2045834 w 12191989"/>
              <a:gd name="connsiteY16770" fmla="*/ 2576206 h 3311526"/>
              <a:gd name="connsiteX16771" fmla="*/ 2044246 w 12191989"/>
              <a:gd name="connsiteY16771" fmla="*/ 2574618 h 3311526"/>
              <a:gd name="connsiteX16772" fmla="*/ 2043453 w 12191989"/>
              <a:gd name="connsiteY16772" fmla="*/ 2573031 h 3311526"/>
              <a:gd name="connsiteX16773" fmla="*/ 2041865 w 12191989"/>
              <a:gd name="connsiteY16773" fmla="*/ 2571047 h 3311526"/>
              <a:gd name="connsiteX16774" fmla="*/ 2041071 w 12191989"/>
              <a:gd name="connsiteY16774" fmla="*/ 2568269 h 3311526"/>
              <a:gd name="connsiteX16775" fmla="*/ 2038293 w 12191989"/>
              <a:gd name="connsiteY16775" fmla="*/ 2560729 h 3311526"/>
              <a:gd name="connsiteX16776" fmla="*/ 2036309 w 12191989"/>
              <a:gd name="connsiteY16776" fmla="*/ 2566285 h 3311526"/>
              <a:gd name="connsiteX16777" fmla="*/ 2033928 w 12191989"/>
              <a:gd name="connsiteY16777" fmla="*/ 2571047 h 3311526"/>
              <a:gd name="connsiteX16778" fmla="*/ 2030753 w 12191989"/>
              <a:gd name="connsiteY16778" fmla="*/ 2575015 h 3311526"/>
              <a:gd name="connsiteX16779" fmla="*/ 2027181 w 12191989"/>
              <a:gd name="connsiteY16779" fmla="*/ 2578190 h 3311526"/>
              <a:gd name="connsiteX16780" fmla="*/ 2023213 w 12191989"/>
              <a:gd name="connsiteY16780" fmla="*/ 2580174 h 3311526"/>
              <a:gd name="connsiteX16781" fmla="*/ 2019245 w 12191989"/>
              <a:gd name="connsiteY16781" fmla="*/ 2580968 h 3311526"/>
              <a:gd name="connsiteX16782" fmla="*/ 2014879 w 12191989"/>
              <a:gd name="connsiteY16782" fmla="*/ 2580968 h 3311526"/>
              <a:gd name="connsiteX16783" fmla="*/ 2010910 w 12191989"/>
              <a:gd name="connsiteY16783" fmla="*/ 2580174 h 3311526"/>
              <a:gd name="connsiteX16784" fmla="*/ 2006941 w 12191989"/>
              <a:gd name="connsiteY16784" fmla="*/ 2578190 h 3311526"/>
              <a:gd name="connsiteX16785" fmla="*/ 2002973 w 12191989"/>
              <a:gd name="connsiteY16785" fmla="*/ 2575412 h 3311526"/>
              <a:gd name="connsiteX16786" fmla="*/ 1999401 w 12191989"/>
              <a:gd name="connsiteY16786" fmla="*/ 2571444 h 3311526"/>
              <a:gd name="connsiteX16787" fmla="*/ 1996226 w 12191989"/>
              <a:gd name="connsiteY16787" fmla="*/ 2566285 h 3311526"/>
              <a:gd name="connsiteX16788" fmla="*/ 1994242 w 12191989"/>
              <a:gd name="connsiteY16788" fmla="*/ 2560333 h 3311526"/>
              <a:gd name="connsiteX16789" fmla="*/ 1992258 w 12191989"/>
              <a:gd name="connsiteY16789" fmla="*/ 2553190 h 3311526"/>
              <a:gd name="connsiteX16790" fmla="*/ 1991067 w 12191989"/>
              <a:gd name="connsiteY16790" fmla="*/ 2545253 h 3311526"/>
              <a:gd name="connsiteX16791" fmla="*/ 1991067 w 12191989"/>
              <a:gd name="connsiteY16791" fmla="*/ 2536126 h 3311526"/>
              <a:gd name="connsiteX16792" fmla="*/ 1984717 w 12191989"/>
              <a:gd name="connsiteY16792" fmla="*/ 2536523 h 3311526"/>
              <a:gd name="connsiteX16793" fmla="*/ 1977970 w 12191989"/>
              <a:gd name="connsiteY16793" fmla="*/ 2538110 h 3311526"/>
              <a:gd name="connsiteX16794" fmla="*/ 1972017 w 12191989"/>
              <a:gd name="connsiteY16794" fmla="*/ 2540094 h 3311526"/>
              <a:gd name="connsiteX16795" fmla="*/ 1965271 w 12191989"/>
              <a:gd name="connsiteY16795" fmla="*/ 2542079 h 3311526"/>
              <a:gd name="connsiteX16796" fmla="*/ 1952174 w 12191989"/>
              <a:gd name="connsiteY16796" fmla="*/ 2547634 h 3311526"/>
              <a:gd name="connsiteX16797" fmla="*/ 1939475 w 12191989"/>
              <a:gd name="connsiteY16797" fmla="*/ 2552793 h 3311526"/>
              <a:gd name="connsiteX16798" fmla="*/ 1932728 w 12191989"/>
              <a:gd name="connsiteY16798" fmla="*/ 2554380 h 3311526"/>
              <a:gd name="connsiteX16799" fmla="*/ 1926775 w 12191989"/>
              <a:gd name="connsiteY16799" fmla="*/ 2555967 h 3311526"/>
              <a:gd name="connsiteX16800" fmla="*/ 1920029 w 12191989"/>
              <a:gd name="connsiteY16800" fmla="*/ 2556364 h 3311526"/>
              <a:gd name="connsiteX16801" fmla="*/ 1913679 w 12191989"/>
              <a:gd name="connsiteY16801" fmla="*/ 2555967 h 3311526"/>
              <a:gd name="connsiteX16802" fmla="*/ 1907329 w 12191989"/>
              <a:gd name="connsiteY16802" fmla="*/ 2554380 h 3311526"/>
              <a:gd name="connsiteX16803" fmla="*/ 1903757 w 12191989"/>
              <a:gd name="connsiteY16803" fmla="*/ 2553190 h 3311526"/>
              <a:gd name="connsiteX16804" fmla="*/ 1900979 w 12191989"/>
              <a:gd name="connsiteY16804" fmla="*/ 2551602 h 3311526"/>
              <a:gd name="connsiteX16805" fmla="*/ 1897804 w 12191989"/>
              <a:gd name="connsiteY16805" fmla="*/ 2549618 h 3311526"/>
              <a:gd name="connsiteX16806" fmla="*/ 1894630 w 12191989"/>
              <a:gd name="connsiteY16806" fmla="*/ 2547237 h 3311526"/>
              <a:gd name="connsiteX16807" fmla="*/ 1891058 w 12191989"/>
              <a:gd name="connsiteY16807" fmla="*/ 2544459 h 3311526"/>
              <a:gd name="connsiteX16808" fmla="*/ 1888280 w 12191989"/>
              <a:gd name="connsiteY16808" fmla="*/ 2541682 h 3311526"/>
              <a:gd name="connsiteX16809" fmla="*/ 1887486 w 12191989"/>
              <a:gd name="connsiteY16809" fmla="*/ 2538507 h 3311526"/>
              <a:gd name="connsiteX16810" fmla="*/ 1888280 w 12191989"/>
              <a:gd name="connsiteY16810" fmla="*/ 2535332 h 3311526"/>
              <a:gd name="connsiteX16811" fmla="*/ 1888677 w 12191989"/>
              <a:gd name="connsiteY16811" fmla="*/ 2532555 h 3311526"/>
              <a:gd name="connsiteX16812" fmla="*/ 1889074 w 12191989"/>
              <a:gd name="connsiteY16812" fmla="*/ 2529380 h 3311526"/>
              <a:gd name="connsiteX16813" fmla="*/ 1892248 w 12191989"/>
              <a:gd name="connsiteY16813" fmla="*/ 2523824 h 3311526"/>
              <a:gd name="connsiteX16814" fmla="*/ 1895423 w 12191989"/>
              <a:gd name="connsiteY16814" fmla="*/ 2517872 h 3311526"/>
              <a:gd name="connsiteX16815" fmla="*/ 1898201 w 12191989"/>
              <a:gd name="connsiteY16815" fmla="*/ 2512317 h 3311526"/>
              <a:gd name="connsiteX16816" fmla="*/ 1900186 w 12191989"/>
              <a:gd name="connsiteY16816" fmla="*/ 2506761 h 3311526"/>
              <a:gd name="connsiteX16817" fmla="*/ 1901376 w 12191989"/>
              <a:gd name="connsiteY16817" fmla="*/ 2503586 h 3311526"/>
              <a:gd name="connsiteX16818" fmla="*/ 1901376 w 12191989"/>
              <a:gd name="connsiteY16818" fmla="*/ 2500412 h 3311526"/>
              <a:gd name="connsiteX16819" fmla="*/ 1900979 w 12191989"/>
              <a:gd name="connsiteY16819" fmla="*/ 2497634 h 3311526"/>
              <a:gd name="connsiteX16820" fmla="*/ 1900186 w 12191989"/>
              <a:gd name="connsiteY16820" fmla="*/ 2494459 h 3311526"/>
              <a:gd name="connsiteX16821" fmla="*/ 1897408 w 12191989"/>
              <a:gd name="connsiteY16821" fmla="*/ 2498031 h 3311526"/>
              <a:gd name="connsiteX16822" fmla="*/ 1893836 w 12191989"/>
              <a:gd name="connsiteY16822" fmla="*/ 2501602 h 3311526"/>
              <a:gd name="connsiteX16823" fmla="*/ 1889867 w 12191989"/>
              <a:gd name="connsiteY16823" fmla="*/ 2505570 h 3311526"/>
              <a:gd name="connsiteX16824" fmla="*/ 1886295 w 12191989"/>
              <a:gd name="connsiteY16824" fmla="*/ 2509936 h 3311526"/>
              <a:gd name="connsiteX16825" fmla="*/ 1884708 w 12191989"/>
              <a:gd name="connsiteY16825" fmla="*/ 2512713 h 3311526"/>
              <a:gd name="connsiteX16826" fmla="*/ 1883120 w 12191989"/>
              <a:gd name="connsiteY16826" fmla="*/ 2515094 h 3311526"/>
              <a:gd name="connsiteX16827" fmla="*/ 1881930 w 12191989"/>
              <a:gd name="connsiteY16827" fmla="*/ 2517872 h 3311526"/>
              <a:gd name="connsiteX16828" fmla="*/ 1881533 w 12191989"/>
              <a:gd name="connsiteY16828" fmla="*/ 2520650 h 3311526"/>
              <a:gd name="connsiteX16829" fmla="*/ 1881533 w 12191989"/>
              <a:gd name="connsiteY16829" fmla="*/ 2523824 h 3311526"/>
              <a:gd name="connsiteX16830" fmla="*/ 1881930 w 12191989"/>
              <a:gd name="connsiteY16830" fmla="*/ 2526999 h 3311526"/>
              <a:gd name="connsiteX16831" fmla="*/ 1883120 w 12191989"/>
              <a:gd name="connsiteY16831" fmla="*/ 2530571 h 3311526"/>
              <a:gd name="connsiteX16832" fmla="*/ 1884708 w 12191989"/>
              <a:gd name="connsiteY16832" fmla="*/ 2534539 h 3311526"/>
              <a:gd name="connsiteX16833" fmla="*/ 1881136 w 12191989"/>
              <a:gd name="connsiteY16833" fmla="*/ 2536126 h 3311526"/>
              <a:gd name="connsiteX16834" fmla="*/ 1877168 w 12191989"/>
              <a:gd name="connsiteY16834" fmla="*/ 2537317 h 3311526"/>
              <a:gd name="connsiteX16835" fmla="*/ 1873596 w 12191989"/>
              <a:gd name="connsiteY16835" fmla="*/ 2538507 h 3311526"/>
              <a:gd name="connsiteX16836" fmla="*/ 1869230 w 12191989"/>
              <a:gd name="connsiteY16836" fmla="*/ 2538904 h 3311526"/>
              <a:gd name="connsiteX16837" fmla="*/ 1865659 w 12191989"/>
              <a:gd name="connsiteY16837" fmla="*/ 2538904 h 3311526"/>
              <a:gd name="connsiteX16838" fmla="*/ 1861690 w 12191989"/>
              <a:gd name="connsiteY16838" fmla="*/ 2538904 h 3311526"/>
              <a:gd name="connsiteX16839" fmla="*/ 1854547 w 12191989"/>
              <a:gd name="connsiteY16839" fmla="*/ 2537317 h 3311526"/>
              <a:gd name="connsiteX16840" fmla="*/ 1847006 w 12191989"/>
              <a:gd name="connsiteY16840" fmla="*/ 2535332 h 3311526"/>
              <a:gd name="connsiteX16841" fmla="*/ 1839466 w 12191989"/>
              <a:gd name="connsiteY16841" fmla="*/ 2532952 h 3311526"/>
              <a:gd name="connsiteX16842" fmla="*/ 1824385 w 12191989"/>
              <a:gd name="connsiteY16842" fmla="*/ 2526205 h 3311526"/>
              <a:gd name="connsiteX16843" fmla="*/ 1817241 w 12191989"/>
              <a:gd name="connsiteY16843" fmla="*/ 2523824 h 3311526"/>
              <a:gd name="connsiteX16844" fmla="*/ 1809701 w 12191989"/>
              <a:gd name="connsiteY16844" fmla="*/ 2521444 h 3311526"/>
              <a:gd name="connsiteX16845" fmla="*/ 1801764 w 12191989"/>
              <a:gd name="connsiteY16845" fmla="*/ 2519063 h 3311526"/>
              <a:gd name="connsiteX16846" fmla="*/ 1794224 w 12191989"/>
              <a:gd name="connsiteY16846" fmla="*/ 2518666 h 3311526"/>
              <a:gd name="connsiteX16847" fmla="*/ 1790652 w 12191989"/>
              <a:gd name="connsiteY16847" fmla="*/ 2518666 h 3311526"/>
              <a:gd name="connsiteX16848" fmla="*/ 1786683 w 12191989"/>
              <a:gd name="connsiteY16848" fmla="*/ 2519063 h 3311526"/>
              <a:gd name="connsiteX16849" fmla="*/ 1783112 w 12191989"/>
              <a:gd name="connsiteY16849" fmla="*/ 2519856 h 3311526"/>
              <a:gd name="connsiteX16850" fmla="*/ 1779143 w 12191989"/>
              <a:gd name="connsiteY16850" fmla="*/ 2521444 h 3311526"/>
              <a:gd name="connsiteX16851" fmla="*/ 1775571 w 12191989"/>
              <a:gd name="connsiteY16851" fmla="*/ 2522634 h 3311526"/>
              <a:gd name="connsiteX16852" fmla="*/ 1771602 w 12191989"/>
              <a:gd name="connsiteY16852" fmla="*/ 2525412 h 3311526"/>
              <a:gd name="connsiteX16853" fmla="*/ 1768031 w 12191989"/>
              <a:gd name="connsiteY16853" fmla="*/ 2527793 h 3311526"/>
              <a:gd name="connsiteX16854" fmla="*/ 1764062 w 12191989"/>
              <a:gd name="connsiteY16854" fmla="*/ 2530967 h 3311526"/>
              <a:gd name="connsiteX16855" fmla="*/ 1764062 w 12191989"/>
              <a:gd name="connsiteY16855" fmla="*/ 2525809 h 3311526"/>
              <a:gd name="connsiteX16856" fmla="*/ 1763268 w 12191989"/>
              <a:gd name="connsiteY16856" fmla="*/ 2521444 h 3311526"/>
              <a:gd name="connsiteX16857" fmla="*/ 1762872 w 12191989"/>
              <a:gd name="connsiteY16857" fmla="*/ 2517078 h 3311526"/>
              <a:gd name="connsiteX16858" fmla="*/ 1761284 w 12191989"/>
              <a:gd name="connsiteY16858" fmla="*/ 2514301 h 3311526"/>
              <a:gd name="connsiteX16859" fmla="*/ 1759300 w 12191989"/>
              <a:gd name="connsiteY16859" fmla="*/ 2511523 h 3311526"/>
              <a:gd name="connsiteX16860" fmla="*/ 1757316 w 12191989"/>
              <a:gd name="connsiteY16860" fmla="*/ 2509936 h 3311526"/>
              <a:gd name="connsiteX16861" fmla="*/ 1755331 w 12191989"/>
              <a:gd name="connsiteY16861" fmla="*/ 2509142 h 3311526"/>
              <a:gd name="connsiteX16862" fmla="*/ 1752553 w 12191989"/>
              <a:gd name="connsiteY16862" fmla="*/ 2508745 h 3311526"/>
              <a:gd name="connsiteX16863" fmla="*/ 1750172 w 12191989"/>
              <a:gd name="connsiteY16863" fmla="*/ 2509142 h 3311526"/>
              <a:gd name="connsiteX16864" fmla="*/ 1747791 w 12191989"/>
              <a:gd name="connsiteY16864" fmla="*/ 2510729 h 3311526"/>
              <a:gd name="connsiteX16865" fmla="*/ 1745806 w 12191989"/>
              <a:gd name="connsiteY16865" fmla="*/ 2512713 h 3311526"/>
              <a:gd name="connsiteX16866" fmla="*/ 1743425 w 12191989"/>
              <a:gd name="connsiteY16866" fmla="*/ 2515888 h 3311526"/>
              <a:gd name="connsiteX16867" fmla="*/ 1741441 w 12191989"/>
              <a:gd name="connsiteY16867" fmla="*/ 2519856 h 3311526"/>
              <a:gd name="connsiteX16868" fmla="*/ 1739854 w 12191989"/>
              <a:gd name="connsiteY16868" fmla="*/ 2524221 h 3311526"/>
              <a:gd name="connsiteX16869" fmla="*/ 1739060 w 12191989"/>
              <a:gd name="connsiteY16869" fmla="*/ 2529380 h 3311526"/>
              <a:gd name="connsiteX16870" fmla="*/ 1737869 w 12191989"/>
              <a:gd name="connsiteY16870" fmla="*/ 2536126 h 3311526"/>
              <a:gd name="connsiteX16871" fmla="*/ 1735885 w 12191989"/>
              <a:gd name="connsiteY16871" fmla="*/ 2531364 h 3311526"/>
              <a:gd name="connsiteX16872" fmla="*/ 1734297 w 12191989"/>
              <a:gd name="connsiteY16872" fmla="*/ 2526999 h 3311526"/>
              <a:gd name="connsiteX16873" fmla="*/ 1733901 w 12191989"/>
              <a:gd name="connsiteY16873" fmla="*/ 2522634 h 3311526"/>
              <a:gd name="connsiteX16874" fmla="*/ 1733901 w 12191989"/>
              <a:gd name="connsiteY16874" fmla="*/ 2518269 h 3311526"/>
              <a:gd name="connsiteX16875" fmla="*/ 1735091 w 12191989"/>
              <a:gd name="connsiteY16875" fmla="*/ 2509539 h 3311526"/>
              <a:gd name="connsiteX16876" fmla="*/ 1735488 w 12191989"/>
              <a:gd name="connsiteY16876" fmla="*/ 2505570 h 3311526"/>
              <a:gd name="connsiteX16877" fmla="*/ 1735091 w 12191989"/>
              <a:gd name="connsiteY16877" fmla="*/ 2501602 h 3311526"/>
              <a:gd name="connsiteX16878" fmla="*/ 1731519 w 12191989"/>
              <a:gd name="connsiteY16878" fmla="*/ 2503189 h 3311526"/>
              <a:gd name="connsiteX16879" fmla="*/ 1727948 w 12191989"/>
              <a:gd name="connsiteY16879" fmla="*/ 2503586 h 3311526"/>
              <a:gd name="connsiteX16880" fmla="*/ 1724376 w 12191989"/>
              <a:gd name="connsiteY16880" fmla="*/ 2503189 h 3311526"/>
              <a:gd name="connsiteX16881" fmla="*/ 1720407 w 12191989"/>
              <a:gd name="connsiteY16881" fmla="*/ 2502396 h 3311526"/>
              <a:gd name="connsiteX16882" fmla="*/ 1713264 w 12191989"/>
              <a:gd name="connsiteY16882" fmla="*/ 2500015 h 3311526"/>
              <a:gd name="connsiteX16883" fmla="*/ 1705723 w 12191989"/>
              <a:gd name="connsiteY16883" fmla="*/ 2497634 h 3311526"/>
              <a:gd name="connsiteX16884" fmla="*/ 1702152 w 12191989"/>
              <a:gd name="connsiteY16884" fmla="*/ 2496840 h 3311526"/>
              <a:gd name="connsiteX16885" fmla="*/ 1698977 w 12191989"/>
              <a:gd name="connsiteY16885" fmla="*/ 2497634 h 3311526"/>
              <a:gd name="connsiteX16886" fmla="*/ 1695405 w 12191989"/>
              <a:gd name="connsiteY16886" fmla="*/ 2498428 h 3311526"/>
              <a:gd name="connsiteX16887" fmla="*/ 1692230 w 12191989"/>
              <a:gd name="connsiteY16887" fmla="*/ 2500412 h 3311526"/>
              <a:gd name="connsiteX16888" fmla="*/ 1689849 w 12191989"/>
              <a:gd name="connsiteY16888" fmla="*/ 2503983 h 3311526"/>
              <a:gd name="connsiteX16889" fmla="*/ 1687468 w 12191989"/>
              <a:gd name="connsiteY16889" fmla="*/ 2509142 h 3311526"/>
              <a:gd name="connsiteX16890" fmla="*/ 1685087 w 12191989"/>
              <a:gd name="connsiteY16890" fmla="*/ 2515888 h 3311526"/>
              <a:gd name="connsiteX16891" fmla="*/ 1683896 w 12191989"/>
              <a:gd name="connsiteY16891" fmla="*/ 2524221 h 3311526"/>
              <a:gd name="connsiteX16892" fmla="*/ 1677943 w 12191989"/>
              <a:gd name="connsiteY16892" fmla="*/ 2521444 h 3311526"/>
              <a:gd name="connsiteX16893" fmla="*/ 1672387 w 12191989"/>
              <a:gd name="connsiteY16893" fmla="*/ 2518666 h 3311526"/>
              <a:gd name="connsiteX16894" fmla="*/ 1666831 w 12191989"/>
              <a:gd name="connsiteY16894" fmla="*/ 2516682 h 3311526"/>
              <a:gd name="connsiteX16895" fmla="*/ 1662069 w 12191989"/>
              <a:gd name="connsiteY16895" fmla="*/ 2514697 h 3311526"/>
              <a:gd name="connsiteX16896" fmla="*/ 1650560 w 12191989"/>
              <a:gd name="connsiteY16896" fmla="*/ 2511126 h 3311526"/>
              <a:gd name="connsiteX16897" fmla="*/ 1645004 w 12191989"/>
              <a:gd name="connsiteY16897" fmla="*/ 2509539 h 3311526"/>
              <a:gd name="connsiteX16898" fmla="*/ 1639448 w 12191989"/>
              <a:gd name="connsiteY16898" fmla="*/ 2507158 h 3311526"/>
              <a:gd name="connsiteX16899" fmla="*/ 1637463 w 12191989"/>
              <a:gd name="connsiteY16899" fmla="*/ 2500412 h 3311526"/>
              <a:gd name="connsiteX16900" fmla="*/ 1635082 w 12191989"/>
              <a:gd name="connsiteY16900" fmla="*/ 2494856 h 3311526"/>
              <a:gd name="connsiteX16901" fmla="*/ 1632304 w 12191989"/>
              <a:gd name="connsiteY16901" fmla="*/ 2489301 h 3311526"/>
              <a:gd name="connsiteX16902" fmla="*/ 1628732 w 12191989"/>
              <a:gd name="connsiteY16902" fmla="*/ 2485332 h 3311526"/>
              <a:gd name="connsiteX16903" fmla="*/ 1625558 w 12191989"/>
              <a:gd name="connsiteY16903" fmla="*/ 2481364 h 3311526"/>
              <a:gd name="connsiteX16904" fmla="*/ 1621986 w 12191989"/>
              <a:gd name="connsiteY16904" fmla="*/ 2478189 h 3311526"/>
              <a:gd name="connsiteX16905" fmla="*/ 1617620 w 12191989"/>
              <a:gd name="connsiteY16905" fmla="*/ 2475015 h 3311526"/>
              <a:gd name="connsiteX16906" fmla="*/ 1613652 w 12191989"/>
              <a:gd name="connsiteY16906" fmla="*/ 2473031 h 3311526"/>
              <a:gd name="connsiteX16907" fmla="*/ 1609286 w 12191989"/>
              <a:gd name="connsiteY16907" fmla="*/ 2471046 h 3311526"/>
              <a:gd name="connsiteX16908" fmla="*/ 1604127 w 12191989"/>
              <a:gd name="connsiteY16908" fmla="*/ 2469459 h 3311526"/>
              <a:gd name="connsiteX16909" fmla="*/ 1599365 w 12191989"/>
              <a:gd name="connsiteY16909" fmla="*/ 2468666 h 3311526"/>
              <a:gd name="connsiteX16910" fmla="*/ 1594602 w 12191989"/>
              <a:gd name="connsiteY16910" fmla="*/ 2467475 h 3311526"/>
              <a:gd name="connsiteX16911" fmla="*/ 1583887 w 12191989"/>
              <a:gd name="connsiteY16911" fmla="*/ 2466681 h 3311526"/>
              <a:gd name="connsiteX16912" fmla="*/ 1572775 w 12191989"/>
              <a:gd name="connsiteY16912" fmla="*/ 2465491 h 3311526"/>
              <a:gd name="connsiteX16913" fmla="*/ 1561266 w 12191989"/>
              <a:gd name="connsiteY16913" fmla="*/ 2465094 h 3311526"/>
              <a:gd name="connsiteX16914" fmla="*/ 1549757 w 12191989"/>
              <a:gd name="connsiteY16914" fmla="*/ 2463904 h 3311526"/>
              <a:gd name="connsiteX16915" fmla="*/ 1538645 w 12191989"/>
              <a:gd name="connsiteY16915" fmla="*/ 2461919 h 3311526"/>
              <a:gd name="connsiteX16916" fmla="*/ 1533089 w 12191989"/>
              <a:gd name="connsiteY16916" fmla="*/ 2460332 h 3311526"/>
              <a:gd name="connsiteX16917" fmla="*/ 1527533 w 12191989"/>
              <a:gd name="connsiteY16917" fmla="*/ 2458745 h 3311526"/>
              <a:gd name="connsiteX16918" fmla="*/ 1521977 w 12191989"/>
              <a:gd name="connsiteY16918" fmla="*/ 2456364 h 3311526"/>
              <a:gd name="connsiteX16919" fmla="*/ 1516421 w 12191989"/>
              <a:gd name="connsiteY16919" fmla="*/ 2453983 h 3311526"/>
              <a:gd name="connsiteX16920" fmla="*/ 1511261 w 12191989"/>
              <a:gd name="connsiteY16920" fmla="*/ 2450808 h 3311526"/>
              <a:gd name="connsiteX16921" fmla="*/ 1506102 w 12191989"/>
              <a:gd name="connsiteY16921" fmla="*/ 2447237 h 3311526"/>
              <a:gd name="connsiteX16922" fmla="*/ 1500943 w 12191989"/>
              <a:gd name="connsiteY16922" fmla="*/ 2443269 h 3311526"/>
              <a:gd name="connsiteX16923" fmla="*/ 1496578 w 12191989"/>
              <a:gd name="connsiteY16923" fmla="*/ 2438110 h 3311526"/>
              <a:gd name="connsiteX16924" fmla="*/ 1491815 w 12191989"/>
              <a:gd name="connsiteY16924" fmla="*/ 2432554 h 3311526"/>
              <a:gd name="connsiteX16925" fmla="*/ 1487450 w 12191989"/>
              <a:gd name="connsiteY16925" fmla="*/ 2425808 h 3311526"/>
              <a:gd name="connsiteX16926" fmla="*/ 1482687 w 12191989"/>
              <a:gd name="connsiteY16926" fmla="*/ 2430967 h 3311526"/>
              <a:gd name="connsiteX16927" fmla="*/ 1478322 w 12191989"/>
              <a:gd name="connsiteY16927" fmla="*/ 2434935 h 3311526"/>
              <a:gd name="connsiteX16928" fmla="*/ 1473560 w 12191989"/>
              <a:gd name="connsiteY16928" fmla="*/ 2438110 h 3311526"/>
              <a:gd name="connsiteX16929" fmla="*/ 1469194 w 12191989"/>
              <a:gd name="connsiteY16929" fmla="*/ 2440491 h 3311526"/>
              <a:gd name="connsiteX16930" fmla="*/ 1464432 w 12191989"/>
              <a:gd name="connsiteY16930" fmla="*/ 2441681 h 3311526"/>
              <a:gd name="connsiteX16931" fmla="*/ 1460463 w 12191989"/>
              <a:gd name="connsiteY16931" fmla="*/ 2442475 h 3311526"/>
              <a:gd name="connsiteX16932" fmla="*/ 1456098 w 12191989"/>
              <a:gd name="connsiteY16932" fmla="*/ 2442475 h 3311526"/>
              <a:gd name="connsiteX16933" fmla="*/ 1451335 w 12191989"/>
              <a:gd name="connsiteY16933" fmla="*/ 2442078 h 3311526"/>
              <a:gd name="connsiteX16934" fmla="*/ 1446970 w 12191989"/>
              <a:gd name="connsiteY16934" fmla="*/ 2441284 h 3311526"/>
              <a:gd name="connsiteX16935" fmla="*/ 1442604 w 12191989"/>
              <a:gd name="connsiteY16935" fmla="*/ 2439697 h 3311526"/>
              <a:gd name="connsiteX16936" fmla="*/ 1438239 w 12191989"/>
              <a:gd name="connsiteY16936" fmla="*/ 2437713 h 3311526"/>
              <a:gd name="connsiteX16937" fmla="*/ 1433476 w 12191989"/>
              <a:gd name="connsiteY16937" fmla="*/ 2435729 h 3311526"/>
              <a:gd name="connsiteX16938" fmla="*/ 1425143 w 12191989"/>
              <a:gd name="connsiteY16938" fmla="*/ 2430570 h 3311526"/>
              <a:gd name="connsiteX16939" fmla="*/ 1416015 w 12191989"/>
              <a:gd name="connsiteY16939" fmla="*/ 2425015 h 3311526"/>
              <a:gd name="connsiteX16940" fmla="*/ 1407284 w 12191989"/>
              <a:gd name="connsiteY16940" fmla="*/ 2419459 h 3311526"/>
              <a:gd name="connsiteX16941" fmla="*/ 1398156 w 12191989"/>
              <a:gd name="connsiteY16941" fmla="*/ 2414697 h 3311526"/>
              <a:gd name="connsiteX16942" fmla="*/ 1394187 w 12191989"/>
              <a:gd name="connsiteY16942" fmla="*/ 2413110 h 3311526"/>
              <a:gd name="connsiteX16943" fmla="*/ 1389425 w 12191989"/>
              <a:gd name="connsiteY16943" fmla="*/ 2411522 h 3311526"/>
              <a:gd name="connsiteX16944" fmla="*/ 1385060 w 12191989"/>
              <a:gd name="connsiteY16944" fmla="*/ 2410729 h 3311526"/>
              <a:gd name="connsiteX16945" fmla="*/ 1380297 w 12191989"/>
              <a:gd name="connsiteY16945" fmla="*/ 2410332 h 3311526"/>
              <a:gd name="connsiteX16946" fmla="*/ 1375932 w 12191989"/>
              <a:gd name="connsiteY16946" fmla="*/ 2410729 h 3311526"/>
              <a:gd name="connsiteX16947" fmla="*/ 1371566 w 12191989"/>
              <a:gd name="connsiteY16947" fmla="*/ 2411126 h 3311526"/>
              <a:gd name="connsiteX16948" fmla="*/ 1367201 w 12191989"/>
              <a:gd name="connsiteY16948" fmla="*/ 2412713 h 3311526"/>
              <a:gd name="connsiteX16949" fmla="*/ 1362438 w 12191989"/>
              <a:gd name="connsiteY16949" fmla="*/ 2415094 h 3311526"/>
              <a:gd name="connsiteX16950" fmla="*/ 1358073 w 12191989"/>
              <a:gd name="connsiteY16950" fmla="*/ 2418665 h 3311526"/>
              <a:gd name="connsiteX16951" fmla="*/ 1353311 w 12191989"/>
              <a:gd name="connsiteY16951" fmla="*/ 2423030 h 3311526"/>
              <a:gd name="connsiteX16952" fmla="*/ 1348945 w 12191989"/>
              <a:gd name="connsiteY16952" fmla="*/ 2428586 h 3311526"/>
              <a:gd name="connsiteX16953" fmla="*/ 1344183 w 12191989"/>
              <a:gd name="connsiteY16953" fmla="*/ 2434538 h 3311526"/>
              <a:gd name="connsiteX16954" fmla="*/ 1342992 w 12191989"/>
              <a:gd name="connsiteY16954" fmla="*/ 2428586 h 3311526"/>
              <a:gd name="connsiteX16955" fmla="*/ 1341405 w 12191989"/>
              <a:gd name="connsiteY16955" fmla="*/ 2424221 h 3311526"/>
              <a:gd name="connsiteX16956" fmla="*/ 1339817 w 12191989"/>
              <a:gd name="connsiteY16956" fmla="*/ 2421443 h 3311526"/>
              <a:gd name="connsiteX16957" fmla="*/ 1338230 w 12191989"/>
              <a:gd name="connsiteY16957" fmla="*/ 2419459 h 3311526"/>
              <a:gd name="connsiteX16958" fmla="*/ 1336642 w 12191989"/>
              <a:gd name="connsiteY16958" fmla="*/ 2418665 h 3311526"/>
              <a:gd name="connsiteX16959" fmla="*/ 1335055 w 12191989"/>
              <a:gd name="connsiteY16959" fmla="*/ 2418269 h 3311526"/>
              <a:gd name="connsiteX16960" fmla="*/ 1333071 w 12191989"/>
              <a:gd name="connsiteY16960" fmla="*/ 2418665 h 3311526"/>
              <a:gd name="connsiteX16961" fmla="*/ 1331483 w 12191989"/>
              <a:gd name="connsiteY16961" fmla="*/ 2419856 h 3311526"/>
              <a:gd name="connsiteX16962" fmla="*/ 1328705 w 12191989"/>
              <a:gd name="connsiteY16962" fmla="*/ 2421443 h 3311526"/>
              <a:gd name="connsiteX16963" fmla="*/ 1327118 w 12191989"/>
              <a:gd name="connsiteY16963" fmla="*/ 2421840 h 3311526"/>
              <a:gd name="connsiteX16964" fmla="*/ 1325133 w 12191989"/>
              <a:gd name="connsiteY16964" fmla="*/ 2421840 h 3311526"/>
              <a:gd name="connsiteX16965" fmla="*/ 1323546 w 12191989"/>
              <a:gd name="connsiteY16965" fmla="*/ 2421046 h 3311526"/>
              <a:gd name="connsiteX16966" fmla="*/ 1321959 w 12191989"/>
              <a:gd name="connsiteY16966" fmla="*/ 2419459 h 3311526"/>
              <a:gd name="connsiteX16967" fmla="*/ 1320371 w 12191989"/>
              <a:gd name="connsiteY16967" fmla="*/ 2416284 h 3311526"/>
              <a:gd name="connsiteX16968" fmla="*/ 1318784 w 12191989"/>
              <a:gd name="connsiteY16968" fmla="*/ 2412316 h 3311526"/>
              <a:gd name="connsiteX16969" fmla="*/ 1324340 w 12191989"/>
              <a:gd name="connsiteY16969" fmla="*/ 2406761 h 3311526"/>
              <a:gd name="connsiteX16970" fmla="*/ 1330293 w 12191989"/>
              <a:gd name="connsiteY16970" fmla="*/ 2402395 h 3311526"/>
              <a:gd name="connsiteX16971" fmla="*/ 1336246 w 12191989"/>
              <a:gd name="connsiteY16971" fmla="*/ 2399618 h 3311526"/>
              <a:gd name="connsiteX16972" fmla="*/ 1341802 w 12191989"/>
              <a:gd name="connsiteY16972" fmla="*/ 2396840 h 3311526"/>
              <a:gd name="connsiteX16973" fmla="*/ 1347755 w 12191989"/>
              <a:gd name="connsiteY16973" fmla="*/ 2396046 h 3311526"/>
              <a:gd name="connsiteX16974" fmla="*/ 1354501 w 12191989"/>
              <a:gd name="connsiteY16974" fmla="*/ 2395649 h 3311526"/>
              <a:gd name="connsiteX16975" fmla="*/ 1360454 w 12191989"/>
              <a:gd name="connsiteY16975" fmla="*/ 2395649 h 3311526"/>
              <a:gd name="connsiteX16976" fmla="*/ 1367201 w 12191989"/>
              <a:gd name="connsiteY16976" fmla="*/ 2396046 h 3311526"/>
              <a:gd name="connsiteX16977" fmla="*/ 1380297 w 12191989"/>
              <a:gd name="connsiteY16977" fmla="*/ 2396840 h 3311526"/>
              <a:gd name="connsiteX16978" fmla="*/ 1387044 w 12191989"/>
              <a:gd name="connsiteY16978" fmla="*/ 2397634 h 3311526"/>
              <a:gd name="connsiteX16979" fmla="*/ 1394187 w 12191989"/>
              <a:gd name="connsiteY16979" fmla="*/ 2397634 h 3311526"/>
              <a:gd name="connsiteX16980" fmla="*/ 1400537 w 12191989"/>
              <a:gd name="connsiteY16980" fmla="*/ 2397634 h 3311526"/>
              <a:gd name="connsiteX16981" fmla="*/ 1407681 w 12191989"/>
              <a:gd name="connsiteY16981" fmla="*/ 2396840 h 3311526"/>
              <a:gd name="connsiteX16982" fmla="*/ 1414824 w 12191989"/>
              <a:gd name="connsiteY16982" fmla="*/ 2395649 h 3311526"/>
              <a:gd name="connsiteX16983" fmla="*/ 1421968 w 12191989"/>
              <a:gd name="connsiteY16983" fmla="*/ 2392872 h 3311526"/>
              <a:gd name="connsiteX16984" fmla="*/ 1423555 w 12191989"/>
              <a:gd name="connsiteY16984" fmla="*/ 2381364 h 3311526"/>
              <a:gd name="connsiteX16985" fmla="*/ 1425143 w 12191989"/>
              <a:gd name="connsiteY16985" fmla="*/ 2369062 h 3311526"/>
              <a:gd name="connsiteX16986" fmla="*/ 1426333 w 12191989"/>
              <a:gd name="connsiteY16986" fmla="*/ 2357554 h 3311526"/>
              <a:gd name="connsiteX16987" fmla="*/ 1426333 w 12191989"/>
              <a:gd name="connsiteY16987" fmla="*/ 2351205 h 3311526"/>
              <a:gd name="connsiteX16988" fmla="*/ 1426333 w 12191989"/>
              <a:gd name="connsiteY16988" fmla="*/ 2345252 h 3311526"/>
              <a:gd name="connsiteX16989" fmla="*/ 1422365 w 12191989"/>
              <a:gd name="connsiteY16989" fmla="*/ 2342078 h 3311526"/>
              <a:gd name="connsiteX16990" fmla="*/ 1418396 w 12191989"/>
              <a:gd name="connsiteY16990" fmla="*/ 2340094 h 3311526"/>
              <a:gd name="connsiteX16991" fmla="*/ 1416412 w 12191989"/>
              <a:gd name="connsiteY16991" fmla="*/ 2339697 h 3311526"/>
              <a:gd name="connsiteX16992" fmla="*/ 1414427 w 12191989"/>
              <a:gd name="connsiteY16992" fmla="*/ 2339697 h 3311526"/>
              <a:gd name="connsiteX16993" fmla="*/ 1412443 w 12191989"/>
              <a:gd name="connsiteY16993" fmla="*/ 2339697 h 3311526"/>
              <a:gd name="connsiteX16994" fmla="*/ 1410459 w 12191989"/>
              <a:gd name="connsiteY16994" fmla="*/ 2340887 h 3311526"/>
              <a:gd name="connsiteX16995" fmla="*/ 1407681 w 12191989"/>
              <a:gd name="connsiteY16995" fmla="*/ 2341681 h 3311526"/>
              <a:gd name="connsiteX16996" fmla="*/ 1405696 w 12191989"/>
              <a:gd name="connsiteY16996" fmla="*/ 2343268 h 3311526"/>
              <a:gd name="connsiteX16997" fmla="*/ 1403712 w 12191989"/>
              <a:gd name="connsiteY16997" fmla="*/ 2345252 h 3311526"/>
              <a:gd name="connsiteX16998" fmla="*/ 1401728 w 12191989"/>
              <a:gd name="connsiteY16998" fmla="*/ 2347633 h 3311526"/>
              <a:gd name="connsiteX16999" fmla="*/ 1397759 w 12191989"/>
              <a:gd name="connsiteY16999" fmla="*/ 2354379 h 3311526"/>
              <a:gd name="connsiteX17000" fmla="*/ 1392997 w 12191989"/>
              <a:gd name="connsiteY17000" fmla="*/ 2363110 h 3311526"/>
              <a:gd name="connsiteX17001" fmla="*/ 1390616 w 12191989"/>
              <a:gd name="connsiteY17001" fmla="*/ 2359141 h 3311526"/>
              <a:gd name="connsiteX17002" fmla="*/ 1389028 w 12191989"/>
              <a:gd name="connsiteY17002" fmla="*/ 2355570 h 3311526"/>
              <a:gd name="connsiteX17003" fmla="*/ 1388631 w 12191989"/>
              <a:gd name="connsiteY17003" fmla="*/ 2351205 h 3311526"/>
              <a:gd name="connsiteX17004" fmla="*/ 1388631 w 12191989"/>
              <a:gd name="connsiteY17004" fmla="*/ 2347236 h 3311526"/>
              <a:gd name="connsiteX17005" fmla="*/ 1389425 w 12191989"/>
              <a:gd name="connsiteY17005" fmla="*/ 2343665 h 3311526"/>
              <a:gd name="connsiteX17006" fmla="*/ 1391013 w 12191989"/>
              <a:gd name="connsiteY17006" fmla="*/ 2339697 h 3311526"/>
              <a:gd name="connsiteX17007" fmla="*/ 1394584 w 12191989"/>
              <a:gd name="connsiteY17007" fmla="*/ 2332554 h 3311526"/>
              <a:gd name="connsiteX17008" fmla="*/ 1396569 w 12191989"/>
              <a:gd name="connsiteY17008" fmla="*/ 2328586 h 3311526"/>
              <a:gd name="connsiteX17009" fmla="*/ 1398156 w 12191989"/>
              <a:gd name="connsiteY17009" fmla="*/ 2325014 h 3311526"/>
              <a:gd name="connsiteX17010" fmla="*/ 1398950 w 12191989"/>
              <a:gd name="connsiteY17010" fmla="*/ 2321443 h 3311526"/>
              <a:gd name="connsiteX17011" fmla="*/ 1399743 w 12191989"/>
              <a:gd name="connsiteY17011" fmla="*/ 2317474 h 3311526"/>
              <a:gd name="connsiteX17012" fmla="*/ 1398950 w 12191989"/>
              <a:gd name="connsiteY17012" fmla="*/ 2313506 h 3311526"/>
              <a:gd name="connsiteX17013" fmla="*/ 1397759 w 12191989"/>
              <a:gd name="connsiteY17013" fmla="*/ 2309935 h 3311526"/>
              <a:gd name="connsiteX17014" fmla="*/ 1394584 w 12191989"/>
              <a:gd name="connsiteY17014" fmla="*/ 2305570 h 3311526"/>
              <a:gd name="connsiteX17015" fmla="*/ 1390616 w 12191989"/>
              <a:gd name="connsiteY17015" fmla="*/ 2301205 h 3311526"/>
              <a:gd name="connsiteX17016" fmla="*/ 1389822 w 12191989"/>
              <a:gd name="connsiteY17016" fmla="*/ 2306760 h 3311526"/>
              <a:gd name="connsiteX17017" fmla="*/ 1389028 w 12191989"/>
              <a:gd name="connsiteY17017" fmla="*/ 2311125 h 3311526"/>
              <a:gd name="connsiteX17018" fmla="*/ 1387044 w 12191989"/>
              <a:gd name="connsiteY17018" fmla="*/ 2314300 h 3311526"/>
              <a:gd name="connsiteX17019" fmla="*/ 1384266 w 12191989"/>
              <a:gd name="connsiteY17019" fmla="*/ 2316681 h 3311526"/>
              <a:gd name="connsiteX17020" fmla="*/ 1381488 w 12191989"/>
              <a:gd name="connsiteY17020" fmla="*/ 2318268 h 3311526"/>
              <a:gd name="connsiteX17021" fmla="*/ 1378313 w 12191989"/>
              <a:gd name="connsiteY17021" fmla="*/ 2319459 h 3311526"/>
              <a:gd name="connsiteX17022" fmla="*/ 1371566 w 12191989"/>
              <a:gd name="connsiteY17022" fmla="*/ 2321443 h 3311526"/>
              <a:gd name="connsiteX17023" fmla="*/ 1368788 w 12191989"/>
              <a:gd name="connsiteY17023" fmla="*/ 2322633 h 3311526"/>
              <a:gd name="connsiteX17024" fmla="*/ 1365613 w 12191989"/>
              <a:gd name="connsiteY17024" fmla="*/ 2323824 h 3311526"/>
              <a:gd name="connsiteX17025" fmla="*/ 1363232 w 12191989"/>
              <a:gd name="connsiteY17025" fmla="*/ 2325808 h 3311526"/>
              <a:gd name="connsiteX17026" fmla="*/ 1361248 w 12191989"/>
              <a:gd name="connsiteY17026" fmla="*/ 2328982 h 3311526"/>
              <a:gd name="connsiteX17027" fmla="*/ 1359660 w 12191989"/>
              <a:gd name="connsiteY17027" fmla="*/ 2332951 h 3311526"/>
              <a:gd name="connsiteX17028" fmla="*/ 1358470 w 12191989"/>
              <a:gd name="connsiteY17028" fmla="*/ 2338109 h 3311526"/>
              <a:gd name="connsiteX17029" fmla="*/ 1358867 w 12191989"/>
              <a:gd name="connsiteY17029" fmla="*/ 2345252 h 3311526"/>
              <a:gd name="connsiteX17030" fmla="*/ 1360454 w 12191989"/>
              <a:gd name="connsiteY17030" fmla="*/ 2353983 h 3311526"/>
              <a:gd name="connsiteX17031" fmla="*/ 1356882 w 12191989"/>
              <a:gd name="connsiteY17031" fmla="*/ 2348824 h 3311526"/>
              <a:gd name="connsiteX17032" fmla="*/ 1353311 w 12191989"/>
              <a:gd name="connsiteY17032" fmla="*/ 2345252 h 3311526"/>
              <a:gd name="connsiteX17033" fmla="*/ 1350533 w 12191989"/>
              <a:gd name="connsiteY17033" fmla="*/ 2343268 h 3311526"/>
              <a:gd name="connsiteX17034" fmla="*/ 1346961 w 12191989"/>
              <a:gd name="connsiteY17034" fmla="*/ 2342078 h 3311526"/>
              <a:gd name="connsiteX17035" fmla="*/ 1343786 w 12191989"/>
              <a:gd name="connsiteY17035" fmla="*/ 2342078 h 3311526"/>
              <a:gd name="connsiteX17036" fmla="*/ 1340611 w 12191989"/>
              <a:gd name="connsiteY17036" fmla="*/ 2342871 h 3311526"/>
              <a:gd name="connsiteX17037" fmla="*/ 1338230 w 12191989"/>
              <a:gd name="connsiteY17037" fmla="*/ 2343665 h 3311526"/>
              <a:gd name="connsiteX17038" fmla="*/ 1335055 w 12191989"/>
              <a:gd name="connsiteY17038" fmla="*/ 2345252 h 3311526"/>
              <a:gd name="connsiteX17039" fmla="*/ 1330293 w 12191989"/>
              <a:gd name="connsiteY17039" fmla="*/ 2347236 h 3311526"/>
              <a:gd name="connsiteX17040" fmla="*/ 1327515 w 12191989"/>
              <a:gd name="connsiteY17040" fmla="*/ 2347633 h 3311526"/>
              <a:gd name="connsiteX17041" fmla="*/ 1325133 w 12191989"/>
              <a:gd name="connsiteY17041" fmla="*/ 2347633 h 3311526"/>
              <a:gd name="connsiteX17042" fmla="*/ 1323149 w 12191989"/>
              <a:gd name="connsiteY17042" fmla="*/ 2346840 h 3311526"/>
              <a:gd name="connsiteX17043" fmla="*/ 1321165 w 12191989"/>
              <a:gd name="connsiteY17043" fmla="*/ 2344856 h 3311526"/>
              <a:gd name="connsiteX17044" fmla="*/ 1318387 w 12191989"/>
              <a:gd name="connsiteY17044" fmla="*/ 2341284 h 3311526"/>
              <a:gd name="connsiteX17045" fmla="*/ 1316799 w 12191989"/>
              <a:gd name="connsiteY17045" fmla="*/ 2336522 h 3311526"/>
              <a:gd name="connsiteX17046" fmla="*/ 1318387 w 12191989"/>
              <a:gd name="connsiteY17046" fmla="*/ 2343268 h 3311526"/>
              <a:gd name="connsiteX17047" fmla="*/ 1318784 w 12191989"/>
              <a:gd name="connsiteY17047" fmla="*/ 2348824 h 3311526"/>
              <a:gd name="connsiteX17048" fmla="*/ 1319577 w 12191989"/>
              <a:gd name="connsiteY17048" fmla="*/ 2353983 h 3311526"/>
              <a:gd name="connsiteX17049" fmla="*/ 1319974 w 12191989"/>
              <a:gd name="connsiteY17049" fmla="*/ 2358348 h 3311526"/>
              <a:gd name="connsiteX17050" fmla="*/ 1319577 w 12191989"/>
              <a:gd name="connsiteY17050" fmla="*/ 2362713 h 3311526"/>
              <a:gd name="connsiteX17051" fmla="*/ 1318784 w 12191989"/>
              <a:gd name="connsiteY17051" fmla="*/ 2365491 h 3311526"/>
              <a:gd name="connsiteX17052" fmla="*/ 1316799 w 12191989"/>
              <a:gd name="connsiteY17052" fmla="*/ 2371840 h 3311526"/>
              <a:gd name="connsiteX17053" fmla="*/ 1314418 w 12191989"/>
              <a:gd name="connsiteY17053" fmla="*/ 2377792 h 3311526"/>
              <a:gd name="connsiteX17054" fmla="*/ 1312037 w 12191989"/>
              <a:gd name="connsiteY17054" fmla="*/ 2384141 h 3311526"/>
              <a:gd name="connsiteX17055" fmla="*/ 1310846 w 12191989"/>
              <a:gd name="connsiteY17055" fmla="*/ 2388506 h 3311526"/>
              <a:gd name="connsiteX17056" fmla="*/ 1309656 w 12191989"/>
              <a:gd name="connsiteY17056" fmla="*/ 2392872 h 3311526"/>
              <a:gd name="connsiteX17057" fmla="*/ 1308862 w 12191989"/>
              <a:gd name="connsiteY17057" fmla="*/ 2398030 h 3311526"/>
              <a:gd name="connsiteX17058" fmla="*/ 1308465 w 12191989"/>
              <a:gd name="connsiteY17058" fmla="*/ 2404776 h 3311526"/>
              <a:gd name="connsiteX17059" fmla="*/ 1304100 w 12191989"/>
              <a:gd name="connsiteY17059" fmla="*/ 2397634 h 3311526"/>
              <a:gd name="connsiteX17060" fmla="*/ 1300131 w 12191989"/>
              <a:gd name="connsiteY17060" fmla="*/ 2392475 h 3311526"/>
              <a:gd name="connsiteX17061" fmla="*/ 1296163 w 12191989"/>
              <a:gd name="connsiteY17061" fmla="*/ 2387713 h 3311526"/>
              <a:gd name="connsiteX17062" fmla="*/ 1292194 w 12191989"/>
              <a:gd name="connsiteY17062" fmla="*/ 2385332 h 3311526"/>
              <a:gd name="connsiteX17063" fmla="*/ 1288622 w 12191989"/>
              <a:gd name="connsiteY17063" fmla="*/ 2383348 h 3311526"/>
              <a:gd name="connsiteX17064" fmla="*/ 1285051 w 12191989"/>
              <a:gd name="connsiteY17064" fmla="*/ 2382157 h 3311526"/>
              <a:gd name="connsiteX17065" fmla="*/ 1281479 w 12191989"/>
              <a:gd name="connsiteY17065" fmla="*/ 2382157 h 3311526"/>
              <a:gd name="connsiteX17066" fmla="*/ 1278304 w 12191989"/>
              <a:gd name="connsiteY17066" fmla="*/ 2383348 h 3311526"/>
              <a:gd name="connsiteX17067" fmla="*/ 1274732 w 12191989"/>
              <a:gd name="connsiteY17067" fmla="*/ 2384935 h 3311526"/>
              <a:gd name="connsiteX17068" fmla="*/ 1271954 w 12191989"/>
              <a:gd name="connsiteY17068" fmla="*/ 2386919 h 3311526"/>
              <a:gd name="connsiteX17069" fmla="*/ 1268382 w 12191989"/>
              <a:gd name="connsiteY17069" fmla="*/ 2389300 h 3311526"/>
              <a:gd name="connsiteX17070" fmla="*/ 1265207 w 12191989"/>
              <a:gd name="connsiteY17070" fmla="*/ 2392475 h 3311526"/>
              <a:gd name="connsiteX17071" fmla="*/ 1259254 w 12191989"/>
              <a:gd name="connsiteY17071" fmla="*/ 2399618 h 3311526"/>
              <a:gd name="connsiteX17072" fmla="*/ 1253699 w 12191989"/>
              <a:gd name="connsiteY17072" fmla="*/ 2407157 h 3311526"/>
              <a:gd name="connsiteX17073" fmla="*/ 1251317 w 12191989"/>
              <a:gd name="connsiteY17073" fmla="*/ 2403983 h 3311526"/>
              <a:gd name="connsiteX17074" fmla="*/ 1250127 w 12191989"/>
              <a:gd name="connsiteY17074" fmla="*/ 2401602 h 3311526"/>
              <a:gd name="connsiteX17075" fmla="*/ 1248936 w 12191989"/>
              <a:gd name="connsiteY17075" fmla="*/ 2399221 h 3311526"/>
              <a:gd name="connsiteX17076" fmla="*/ 1247745 w 12191989"/>
              <a:gd name="connsiteY17076" fmla="*/ 2396443 h 3311526"/>
              <a:gd name="connsiteX17077" fmla="*/ 1247349 w 12191989"/>
              <a:gd name="connsiteY17077" fmla="*/ 2390887 h 3311526"/>
              <a:gd name="connsiteX17078" fmla="*/ 1247745 w 12191989"/>
              <a:gd name="connsiteY17078" fmla="*/ 2385729 h 3311526"/>
              <a:gd name="connsiteX17079" fmla="*/ 1248539 w 12191989"/>
              <a:gd name="connsiteY17079" fmla="*/ 2380967 h 3311526"/>
              <a:gd name="connsiteX17080" fmla="*/ 1248936 w 12191989"/>
              <a:gd name="connsiteY17080" fmla="*/ 2375808 h 3311526"/>
              <a:gd name="connsiteX17081" fmla="*/ 1248539 w 12191989"/>
              <a:gd name="connsiteY17081" fmla="*/ 2370649 h 3311526"/>
              <a:gd name="connsiteX17082" fmla="*/ 1247745 w 12191989"/>
              <a:gd name="connsiteY17082" fmla="*/ 2368268 h 3311526"/>
              <a:gd name="connsiteX17083" fmla="*/ 1246952 w 12191989"/>
              <a:gd name="connsiteY17083" fmla="*/ 2365491 h 3311526"/>
              <a:gd name="connsiteX17084" fmla="*/ 1242189 w 12191989"/>
              <a:gd name="connsiteY17084" fmla="*/ 2367078 h 3311526"/>
              <a:gd name="connsiteX17085" fmla="*/ 1237427 w 12191989"/>
              <a:gd name="connsiteY17085" fmla="*/ 2368665 h 3311526"/>
              <a:gd name="connsiteX17086" fmla="*/ 1231871 w 12191989"/>
              <a:gd name="connsiteY17086" fmla="*/ 2369459 h 3311526"/>
              <a:gd name="connsiteX17087" fmla="*/ 1226712 w 12191989"/>
              <a:gd name="connsiteY17087" fmla="*/ 2370252 h 3311526"/>
              <a:gd name="connsiteX17088" fmla="*/ 1220362 w 12191989"/>
              <a:gd name="connsiteY17088" fmla="*/ 2370649 h 3311526"/>
              <a:gd name="connsiteX17089" fmla="*/ 1214806 w 12191989"/>
              <a:gd name="connsiteY17089" fmla="*/ 2370252 h 3311526"/>
              <a:gd name="connsiteX17090" fmla="*/ 1209250 w 12191989"/>
              <a:gd name="connsiteY17090" fmla="*/ 2369062 h 3311526"/>
              <a:gd name="connsiteX17091" fmla="*/ 1203694 w 12191989"/>
              <a:gd name="connsiteY17091" fmla="*/ 2368268 h 3311526"/>
              <a:gd name="connsiteX17092" fmla="*/ 1198138 w 12191989"/>
              <a:gd name="connsiteY17092" fmla="*/ 2365887 h 3311526"/>
              <a:gd name="connsiteX17093" fmla="*/ 1192979 w 12191989"/>
              <a:gd name="connsiteY17093" fmla="*/ 2363903 h 3311526"/>
              <a:gd name="connsiteX17094" fmla="*/ 1188216 w 12191989"/>
              <a:gd name="connsiteY17094" fmla="*/ 2361125 h 3311526"/>
              <a:gd name="connsiteX17095" fmla="*/ 1183454 w 12191989"/>
              <a:gd name="connsiteY17095" fmla="*/ 2357554 h 3311526"/>
              <a:gd name="connsiteX17096" fmla="*/ 1179485 w 12191989"/>
              <a:gd name="connsiteY17096" fmla="*/ 2353983 h 3311526"/>
              <a:gd name="connsiteX17097" fmla="*/ 1175914 w 12191989"/>
              <a:gd name="connsiteY17097" fmla="*/ 2349221 h 3311526"/>
              <a:gd name="connsiteX17098" fmla="*/ 1172739 w 12191989"/>
              <a:gd name="connsiteY17098" fmla="*/ 2344062 h 3311526"/>
              <a:gd name="connsiteX17099" fmla="*/ 1170358 w 12191989"/>
              <a:gd name="connsiteY17099" fmla="*/ 2338506 h 3311526"/>
              <a:gd name="connsiteX17100" fmla="*/ 1173929 w 12191989"/>
              <a:gd name="connsiteY17100" fmla="*/ 2341284 h 3311526"/>
              <a:gd name="connsiteX17101" fmla="*/ 1176707 w 12191989"/>
              <a:gd name="connsiteY17101" fmla="*/ 2342871 h 3311526"/>
              <a:gd name="connsiteX17102" fmla="*/ 1180279 w 12191989"/>
              <a:gd name="connsiteY17102" fmla="*/ 2343665 h 3311526"/>
              <a:gd name="connsiteX17103" fmla="*/ 1183851 w 12191989"/>
              <a:gd name="connsiteY17103" fmla="*/ 2343665 h 3311526"/>
              <a:gd name="connsiteX17104" fmla="*/ 1187422 w 12191989"/>
              <a:gd name="connsiteY17104" fmla="*/ 2343268 h 3311526"/>
              <a:gd name="connsiteX17105" fmla="*/ 1190598 w 12191989"/>
              <a:gd name="connsiteY17105" fmla="*/ 2342871 h 3311526"/>
              <a:gd name="connsiteX17106" fmla="*/ 1197741 w 12191989"/>
              <a:gd name="connsiteY17106" fmla="*/ 2340094 h 3311526"/>
              <a:gd name="connsiteX17107" fmla="*/ 1204884 w 12191989"/>
              <a:gd name="connsiteY17107" fmla="*/ 2337713 h 3311526"/>
              <a:gd name="connsiteX17108" fmla="*/ 1211234 w 12191989"/>
              <a:gd name="connsiteY17108" fmla="*/ 2334935 h 3311526"/>
              <a:gd name="connsiteX17109" fmla="*/ 1214806 w 12191989"/>
              <a:gd name="connsiteY17109" fmla="*/ 2334538 h 3311526"/>
              <a:gd name="connsiteX17110" fmla="*/ 1218378 w 12191989"/>
              <a:gd name="connsiteY17110" fmla="*/ 2334538 h 3311526"/>
              <a:gd name="connsiteX17111" fmla="*/ 1221949 w 12191989"/>
              <a:gd name="connsiteY17111" fmla="*/ 2334935 h 3311526"/>
              <a:gd name="connsiteX17112" fmla="*/ 1225125 w 12191989"/>
              <a:gd name="connsiteY17112" fmla="*/ 2336125 h 3311526"/>
              <a:gd name="connsiteX17113" fmla="*/ 1223537 w 12191989"/>
              <a:gd name="connsiteY17113" fmla="*/ 2332157 h 3311526"/>
              <a:gd name="connsiteX17114" fmla="*/ 1221949 w 12191989"/>
              <a:gd name="connsiteY17114" fmla="*/ 2328189 h 3311526"/>
              <a:gd name="connsiteX17115" fmla="*/ 1221156 w 12191989"/>
              <a:gd name="connsiteY17115" fmla="*/ 2324617 h 3311526"/>
              <a:gd name="connsiteX17116" fmla="*/ 1220362 w 12191989"/>
              <a:gd name="connsiteY17116" fmla="*/ 2320252 h 3311526"/>
              <a:gd name="connsiteX17117" fmla="*/ 1219965 w 12191989"/>
              <a:gd name="connsiteY17117" fmla="*/ 2312713 h 3311526"/>
              <a:gd name="connsiteX17118" fmla="*/ 1219568 w 12191989"/>
              <a:gd name="connsiteY17118" fmla="*/ 2304776 h 3311526"/>
              <a:gd name="connsiteX17119" fmla="*/ 1219171 w 12191989"/>
              <a:gd name="connsiteY17119" fmla="*/ 2297236 h 3311526"/>
              <a:gd name="connsiteX17120" fmla="*/ 1217981 w 12191989"/>
              <a:gd name="connsiteY17120" fmla="*/ 2292871 h 3311526"/>
              <a:gd name="connsiteX17121" fmla="*/ 1216790 w 12191989"/>
              <a:gd name="connsiteY17121" fmla="*/ 2289300 h 3311526"/>
              <a:gd name="connsiteX17122" fmla="*/ 1215600 w 12191989"/>
              <a:gd name="connsiteY17122" fmla="*/ 2285331 h 3311526"/>
              <a:gd name="connsiteX17123" fmla="*/ 1214012 w 12191989"/>
              <a:gd name="connsiteY17123" fmla="*/ 2281363 h 3311526"/>
              <a:gd name="connsiteX17124" fmla="*/ 1211234 w 12191989"/>
              <a:gd name="connsiteY17124" fmla="*/ 2277395 h 3311526"/>
              <a:gd name="connsiteX17125" fmla="*/ 1207662 w 12191989"/>
              <a:gd name="connsiteY17125" fmla="*/ 2273427 h 3311526"/>
              <a:gd name="connsiteX17126" fmla="*/ 1207662 w 12191989"/>
              <a:gd name="connsiteY17126" fmla="*/ 2278189 h 3311526"/>
              <a:gd name="connsiteX17127" fmla="*/ 1207266 w 12191989"/>
              <a:gd name="connsiteY17127" fmla="*/ 2282554 h 3311526"/>
              <a:gd name="connsiteX17128" fmla="*/ 1206869 w 12191989"/>
              <a:gd name="connsiteY17128" fmla="*/ 2285331 h 3311526"/>
              <a:gd name="connsiteX17129" fmla="*/ 1205678 w 12191989"/>
              <a:gd name="connsiteY17129" fmla="*/ 2288506 h 3311526"/>
              <a:gd name="connsiteX17130" fmla="*/ 1204884 w 12191989"/>
              <a:gd name="connsiteY17130" fmla="*/ 2290490 h 3311526"/>
              <a:gd name="connsiteX17131" fmla="*/ 1203297 w 12191989"/>
              <a:gd name="connsiteY17131" fmla="*/ 2292078 h 3311526"/>
              <a:gd name="connsiteX17132" fmla="*/ 1200122 w 12191989"/>
              <a:gd name="connsiteY17132" fmla="*/ 2294458 h 3311526"/>
              <a:gd name="connsiteX17133" fmla="*/ 1196550 w 12191989"/>
              <a:gd name="connsiteY17133" fmla="*/ 2297236 h 3311526"/>
              <a:gd name="connsiteX17134" fmla="*/ 1192979 w 12191989"/>
              <a:gd name="connsiteY17134" fmla="*/ 2300014 h 3311526"/>
              <a:gd name="connsiteX17135" fmla="*/ 1190994 w 12191989"/>
              <a:gd name="connsiteY17135" fmla="*/ 2302792 h 3311526"/>
              <a:gd name="connsiteX17136" fmla="*/ 1189010 w 12191989"/>
              <a:gd name="connsiteY17136" fmla="*/ 2305173 h 3311526"/>
              <a:gd name="connsiteX17137" fmla="*/ 1187026 w 12191989"/>
              <a:gd name="connsiteY17137" fmla="*/ 2308744 h 3311526"/>
              <a:gd name="connsiteX17138" fmla="*/ 1185438 w 12191989"/>
              <a:gd name="connsiteY17138" fmla="*/ 2312713 h 3311526"/>
              <a:gd name="connsiteX17139" fmla="*/ 1186232 w 12191989"/>
              <a:gd name="connsiteY17139" fmla="*/ 2307554 h 3311526"/>
              <a:gd name="connsiteX17140" fmla="*/ 1185438 w 12191989"/>
              <a:gd name="connsiteY17140" fmla="*/ 2303189 h 3311526"/>
              <a:gd name="connsiteX17141" fmla="*/ 1185041 w 12191989"/>
              <a:gd name="connsiteY17141" fmla="*/ 2298030 h 3311526"/>
              <a:gd name="connsiteX17142" fmla="*/ 1183851 w 12191989"/>
              <a:gd name="connsiteY17142" fmla="*/ 2293665 h 3311526"/>
              <a:gd name="connsiteX17143" fmla="*/ 1182660 w 12191989"/>
              <a:gd name="connsiteY17143" fmla="*/ 2288903 h 3311526"/>
              <a:gd name="connsiteX17144" fmla="*/ 1181073 w 12191989"/>
              <a:gd name="connsiteY17144" fmla="*/ 2284935 h 3311526"/>
              <a:gd name="connsiteX17145" fmla="*/ 1178295 w 12191989"/>
              <a:gd name="connsiteY17145" fmla="*/ 2280966 h 3311526"/>
              <a:gd name="connsiteX17146" fmla="*/ 1175914 w 12191989"/>
              <a:gd name="connsiteY17146" fmla="*/ 2276998 h 3311526"/>
              <a:gd name="connsiteX17147" fmla="*/ 1173532 w 12191989"/>
              <a:gd name="connsiteY17147" fmla="*/ 2272633 h 3311526"/>
              <a:gd name="connsiteX17148" fmla="*/ 1169961 w 12191989"/>
              <a:gd name="connsiteY17148" fmla="*/ 2269062 h 3311526"/>
              <a:gd name="connsiteX17149" fmla="*/ 1166786 w 12191989"/>
              <a:gd name="connsiteY17149" fmla="*/ 2265490 h 3311526"/>
              <a:gd name="connsiteX17150" fmla="*/ 1163214 w 12191989"/>
              <a:gd name="connsiteY17150" fmla="*/ 2262712 h 3311526"/>
              <a:gd name="connsiteX17151" fmla="*/ 1155674 w 12191989"/>
              <a:gd name="connsiteY17151" fmla="*/ 2257157 h 3311526"/>
              <a:gd name="connsiteX17152" fmla="*/ 1146943 w 12191989"/>
              <a:gd name="connsiteY17152" fmla="*/ 2252395 h 3311526"/>
              <a:gd name="connsiteX17153" fmla="*/ 1138212 w 12191989"/>
              <a:gd name="connsiteY17153" fmla="*/ 2248823 h 3311526"/>
              <a:gd name="connsiteX17154" fmla="*/ 1134243 w 12191989"/>
              <a:gd name="connsiteY17154" fmla="*/ 2247236 h 3311526"/>
              <a:gd name="connsiteX17155" fmla="*/ 1130274 w 12191989"/>
              <a:gd name="connsiteY17155" fmla="*/ 2246442 h 3311526"/>
              <a:gd name="connsiteX17156" fmla="*/ 1125512 w 12191989"/>
              <a:gd name="connsiteY17156" fmla="*/ 2246046 h 3311526"/>
              <a:gd name="connsiteX17157" fmla="*/ 1121544 w 12191989"/>
              <a:gd name="connsiteY17157" fmla="*/ 2245252 h 3311526"/>
              <a:gd name="connsiteX17158" fmla="*/ 1117575 w 12191989"/>
              <a:gd name="connsiteY17158" fmla="*/ 2245252 h 3311526"/>
              <a:gd name="connsiteX17159" fmla="*/ 1113606 w 12191989"/>
              <a:gd name="connsiteY17159" fmla="*/ 2246046 h 3311526"/>
              <a:gd name="connsiteX17160" fmla="*/ 1110035 w 12191989"/>
              <a:gd name="connsiteY17160" fmla="*/ 2246839 h 3311526"/>
              <a:gd name="connsiteX17161" fmla="*/ 1106463 w 12191989"/>
              <a:gd name="connsiteY17161" fmla="*/ 2248030 h 3311526"/>
              <a:gd name="connsiteX17162" fmla="*/ 1103288 w 12191989"/>
              <a:gd name="connsiteY17162" fmla="*/ 2249220 h 3311526"/>
              <a:gd name="connsiteX17163" fmla="*/ 1100113 w 12191989"/>
              <a:gd name="connsiteY17163" fmla="*/ 2251601 h 3311526"/>
              <a:gd name="connsiteX17164" fmla="*/ 1097335 w 12191989"/>
              <a:gd name="connsiteY17164" fmla="*/ 2253982 h 3311526"/>
              <a:gd name="connsiteX17165" fmla="*/ 1094557 w 12191989"/>
              <a:gd name="connsiteY17165" fmla="*/ 2257157 h 3311526"/>
              <a:gd name="connsiteX17166" fmla="*/ 1092573 w 12191989"/>
              <a:gd name="connsiteY17166" fmla="*/ 2260728 h 3311526"/>
              <a:gd name="connsiteX17167" fmla="*/ 1090985 w 12191989"/>
              <a:gd name="connsiteY17167" fmla="*/ 2264300 h 3311526"/>
              <a:gd name="connsiteX17168" fmla="*/ 1088604 w 12191989"/>
              <a:gd name="connsiteY17168" fmla="*/ 2261522 h 3311526"/>
              <a:gd name="connsiteX17169" fmla="*/ 1086620 w 12191989"/>
              <a:gd name="connsiteY17169" fmla="*/ 2258347 h 3311526"/>
              <a:gd name="connsiteX17170" fmla="*/ 1085429 w 12191989"/>
              <a:gd name="connsiteY17170" fmla="*/ 2255966 h 3311526"/>
              <a:gd name="connsiteX17171" fmla="*/ 1085429 w 12191989"/>
              <a:gd name="connsiteY17171" fmla="*/ 2253585 h 3311526"/>
              <a:gd name="connsiteX17172" fmla="*/ 1085429 w 12191989"/>
              <a:gd name="connsiteY17172" fmla="*/ 2250808 h 3311526"/>
              <a:gd name="connsiteX17173" fmla="*/ 1086223 w 12191989"/>
              <a:gd name="connsiteY17173" fmla="*/ 2248427 h 3311526"/>
              <a:gd name="connsiteX17174" fmla="*/ 1087810 w 12191989"/>
              <a:gd name="connsiteY17174" fmla="*/ 2243268 h 3311526"/>
              <a:gd name="connsiteX17175" fmla="*/ 1089001 w 12191989"/>
              <a:gd name="connsiteY17175" fmla="*/ 2238109 h 3311526"/>
              <a:gd name="connsiteX17176" fmla="*/ 1089795 w 12191989"/>
              <a:gd name="connsiteY17176" fmla="*/ 2235728 h 3311526"/>
              <a:gd name="connsiteX17177" fmla="*/ 1089795 w 12191989"/>
              <a:gd name="connsiteY17177" fmla="*/ 2233347 h 3311526"/>
              <a:gd name="connsiteX17178" fmla="*/ 1089795 w 12191989"/>
              <a:gd name="connsiteY17178" fmla="*/ 2230569 h 3311526"/>
              <a:gd name="connsiteX17179" fmla="*/ 1088604 w 12191989"/>
              <a:gd name="connsiteY17179" fmla="*/ 2228188 h 3311526"/>
              <a:gd name="connsiteX17180" fmla="*/ 1086620 w 12191989"/>
              <a:gd name="connsiteY17180" fmla="*/ 2225014 h 3311526"/>
              <a:gd name="connsiteX17181" fmla="*/ 1084239 w 12191989"/>
              <a:gd name="connsiteY17181" fmla="*/ 2222633 h 3311526"/>
              <a:gd name="connsiteX17182" fmla="*/ 1083048 w 12191989"/>
              <a:gd name="connsiteY17182" fmla="*/ 2224617 h 3311526"/>
              <a:gd name="connsiteX17183" fmla="*/ 1081461 w 12191989"/>
              <a:gd name="connsiteY17183" fmla="*/ 2225411 h 3311526"/>
              <a:gd name="connsiteX17184" fmla="*/ 1079873 w 12191989"/>
              <a:gd name="connsiteY17184" fmla="*/ 2226204 h 3311526"/>
              <a:gd name="connsiteX17185" fmla="*/ 1078286 w 12191989"/>
              <a:gd name="connsiteY17185" fmla="*/ 2226601 h 3311526"/>
              <a:gd name="connsiteX17186" fmla="*/ 1075905 w 12191989"/>
              <a:gd name="connsiteY17186" fmla="*/ 2226601 h 3311526"/>
              <a:gd name="connsiteX17187" fmla="*/ 1074317 w 12191989"/>
              <a:gd name="connsiteY17187" fmla="*/ 2227792 h 3311526"/>
              <a:gd name="connsiteX17188" fmla="*/ 1073523 w 12191989"/>
              <a:gd name="connsiteY17188" fmla="*/ 2228585 h 3311526"/>
              <a:gd name="connsiteX17189" fmla="*/ 1071539 w 12191989"/>
              <a:gd name="connsiteY17189" fmla="*/ 2239300 h 3311526"/>
              <a:gd name="connsiteX17190" fmla="*/ 1069158 w 12191989"/>
              <a:gd name="connsiteY17190" fmla="*/ 2249220 h 3311526"/>
              <a:gd name="connsiteX17191" fmla="*/ 1067967 w 12191989"/>
              <a:gd name="connsiteY17191" fmla="*/ 2258347 h 3311526"/>
              <a:gd name="connsiteX17192" fmla="*/ 1066777 w 12191989"/>
              <a:gd name="connsiteY17192" fmla="*/ 2267077 h 3311526"/>
              <a:gd name="connsiteX17193" fmla="*/ 1066777 w 12191989"/>
              <a:gd name="connsiteY17193" fmla="*/ 2275808 h 3311526"/>
              <a:gd name="connsiteX17194" fmla="*/ 1067174 w 12191989"/>
              <a:gd name="connsiteY17194" fmla="*/ 2279776 h 3311526"/>
              <a:gd name="connsiteX17195" fmla="*/ 1067967 w 12191989"/>
              <a:gd name="connsiteY17195" fmla="*/ 2284538 h 3311526"/>
              <a:gd name="connsiteX17196" fmla="*/ 1069158 w 12191989"/>
              <a:gd name="connsiteY17196" fmla="*/ 2288903 h 3311526"/>
              <a:gd name="connsiteX17197" fmla="*/ 1070745 w 12191989"/>
              <a:gd name="connsiteY17197" fmla="*/ 2293665 h 3311526"/>
              <a:gd name="connsiteX17198" fmla="*/ 1072729 w 12191989"/>
              <a:gd name="connsiteY17198" fmla="*/ 2298427 h 3311526"/>
              <a:gd name="connsiteX17199" fmla="*/ 1075905 w 12191989"/>
              <a:gd name="connsiteY17199" fmla="*/ 2304379 h 3311526"/>
              <a:gd name="connsiteX17200" fmla="*/ 1071936 w 12191989"/>
              <a:gd name="connsiteY17200" fmla="*/ 2300014 h 3311526"/>
              <a:gd name="connsiteX17201" fmla="*/ 1067967 w 12191989"/>
              <a:gd name="connsiteY17201" fmla="*/ 2297633 h 3311526"/>
              <a:gd name="connsiteX17202" fmla="*/ 1063205 w 12191989"/>
              <a:gd name="connsiteY17202" fmla="*/ 2296046 h 3311526"/>
              <a:gd name="connsiteX17203" fmla="*/ 1059236 w 12191989"/>
              <a:gd name="connsiteY17203" fmla="*/ 2295649 h 3311526"/>
              <a:gd name="connsiteX17204" fmla="*/ 1055268 w 12191989"/>
              <a:gd name="connsiteY17204" fmla="*/ 2295252 h 3311526"/>
              <a:gd name="connsiteX17205" fmla="*/ 1050902 w 12191989"/>
              <a:gd name="connsiteY17205" fmla="*/ 2295252 h 3311526"/>
              <a:gd name="connsiteX17206" fmla="*/ 1046934 w 12191989"/>
              <a:gd name="connsiteY17206" fmla="*/ 2295252 h 3311526"/>
              <a:gd name="connsiteX17207" fmla="*/ 1042965 w 12191989"/>
              <a:gd name="connsiteY17207" fmla="*/ 2294458 h 3311526"/>
              <a:gd name="connsiteX17208" fmla="*/ 1044156 w 12191989"/>
              <a:gd name="connsiteY17208" fmla="*/ 2299617 h 3311526"/>
              <a:gd name="connsiteX17209" fmla="*/ 1045346 w 12191989"/>
              <a:gd name="connsiteY17209" fmla="*/ 2304379 h 3311526"/>
              <a:gd name="connsiteX17210" fmla="*/ 1047727 w 12191989"/>
              <a:gd name="connsiteY17210" fmla="*/ 2307554 h 3311526"/>
              <a:gd name="connsiteX17211" fmla="*/ 1049712 w 12191989"/>
              <a:gd name="connsiteY17211" fmla="*/ 2310332 h 3311526"/>
              <a:gd name="connsiteX17212" fmla="*/ 1051696 w 12191989"/>
              <a:gd name="connsiteY17212" fmla="*/ 2312713 h 3311526"/>
              <a:gd name="connsiteX17213" fmla="*/ 1053680 w 12191989"/>
              <a:gd name="connsiteY17213" fmla="*/ 2314697 h 3311526"/>
              <a:gd name="connsiteX17214" fmla="*/ 1058046 w 12191989"/>
              <a:gd name="connsiteY17214" fmla="*/ 2317871 h 3311526"/>
              <a:gd name="connsiteX17215" fmla="*/ 1061618 w 12191989"/>
              <a:gd name="connsiteY17215" fmla="*/ 2321046 h 3311526"/>
              <a:gd name="connsiteX17216" fmla="*/ 1063205 w 12191989"/>
              <a:gd name="connsiteY17216" fmla="*/ 2322633 h 3311526"/>
              <a:gd name="connsiteX17217" fmla="*/ 1064396 w 12191989"/>
              <a:gd name="connsiteY17217" fmla="*/ 2324617 h 3311526"/>
              <a:gd name="connsiteX17218" fmla="*/ 1065189 w 12191989"/>
              <a:gd name="connsiteY17218" fmla="*/ 2326998 h 3311526"/>
              <a:gd name="connsiteX17219" fmla="*/ 1065189 w 12191989"/>
              <a:gd name="connsiteY17219" fmla="*/ 2330173 h 3311526"/>
              <a:gd name="connsiteX17220" fmla="*/ 1065189 w 12191989"/>
              <a:gd name="connsiteY17220" fmla="*/ 2332951 h 3311526"/>
              <a:gd name="connsiteX17221" fmla="*/ 1064396 w 12191989"/>
              <a:gd name="connsiteY17221" fmla="*/ 2337713 h 3311526"/>
              <a:gd name="connsiteX17222" fmla="*/ 1061618 w 12191989"/>
              <a:gd name="connsiteY17222" fmla="*/ 2331760 h 3311526"/>
              <a:gd name="connsiteX17223" fmla="*/ 1059236 w 12191989"/>
              <a:gd name="connsiteY17223" fmla="*/ 2328189 h 3311526"/>
              <a:gd name="connsiteX17224" fmla="*/ 1056855 w 12191989"/>
              <a:gd name="connsiteY17224" fmla="*/ 2325411 h 3311526"/>
              <a:gd name="connsiteX17225" fmla="*/ 1054077 w 12191989"/>
              <a:gd name="connsiteY17225" fmla="*/ 2324617 h 3311526"/>
              <a:gd name="connsiteX17226" fmla="*/ 1052093 w 12191989"/>
              <a:gd name="connsiteY17226" fmla="*/ 2324617 h 3311526"/>
              <a:gd name="connsiteX17227" fmla="*/ 1049712 w 12191989"/>
              <a:gd name="connsiteY17227" fmla="*/ 2325014 h 3311526"/>
              <a:gd name="connsiteX17228" fmla="*/ 1044552 w 12191989"/>
              <a:gd name="connsiteY17228" fmla="*/ 2327395 h 3311526"/>
              <a:gd name="connsiteX17229" fmla="*/ 1041774 w 12191989"/>
              <a:gd name="connsiteY17229" fmla="*/ 2328586 h 3311526"/>
              <a:gd name="connsiteX17230" fmla="*/ 1039393 w 12191989"/>
              <a:gd name="connsiteY17230" fmla="*/ 2329379 h 3311526"/>
              <a:gd name="connsiteX17231" fmla="*/ 1037012 w 12191989"/>
              <a:gd name="connsiteY17231" fmla="*/ 2330173 h 3311526"/>
              <a:gd name="connsiteX17232" fmla="*/ 1034234 w 12191989"/>
              <a:gd name="connsiteY17232" fmla="*/ 2329379 h 3311526"/>
              <a:gd name="connsiteX17233" fmla="*/ 1031853 w 12191989"/>
              <a:gd name="connsiteY17233" fmla="*/ 2328189 h 3311526"/>
              <a:gd name="connsiteX17234" fmla="*/ 1029075 w 12191989"/>
              <a:gd name="connsiteY17234" fmla="*/ 2325014 h 3311526"/>
              <a:gd name="connsiteX17235" fmla="*/ 1026694 w 12191989"/>
              <a:gd name="connsiteY17235" fmla="*/ 2320252 h 3311526"/>
              <a:gd name="connsiteX17236" fmla="*/ 1024313 w 12191989"/>
              <a:gd name="connsiteY17236" fmla="*/ 2313903 h 3311526"/>
              <a:gd name="connsiteX17237" fmla="*/ 1025900 w 12191989"/>
              <a:gd name="connsiteY17237" fmla="*/ 2308347 h 3311526"/>
              <a:gd name="connsiteX17238" fmla="*/ 1027884 w 12191989"/>
              <a:gd name="connsiteY17238" fmla="*/ 2303189 h 3311526"/>
              <a:gd name="connsiteX17239" fmla="*/ 1029075 w 12191989"/>
              <a:gd name="connsiteY17239" fmla="*/ 2299220 h 3311526"/>
              <a:gd name="connsiteX17240" fmla="*/ 1031456 w 12191989"/>
              <a:gd name="connsiteY17240" fmla="*/ 2296046 h 3311526"/>
              <a:gd name="connsiteX17241" fmla="*/ 1035028 w 12191989"/>
              <a:gd name="connsiteY17241" fmla="*/ 2290490 h 3311526"/>
              <a:gd name="connsiteX17242" fmla="*/ 1038600 w 12191989"/>
              <a:gd name="connsiteY17242" fmla="*/ 2286522 h 3311526"/>
              <a:gd name="connsiteX17243" fmla="*/ 1041378 w 12191989"/>
              <a:gd name="connsiteY17243" fmla="*/ 2281760 h 3311526"/>
              <a:gd name="connsiteX17244" fmla="*/ 1042965 w 12191989"/>
              <a:gd name="connsiteY17244" fmla="*/ 2279776 h 3311526"/>
              <a:gd name="connsiteX17245" fmla="*/ 1044156 w 12191989"/>
              <a:gd name="connsiteY17245" fmla="*/ 2277395 h 3311526"/>
              <a:gd name="connsiteX17246" fmla="*/ 1045346 w 12191989"/>
              <a:gd name="connsiteY17246" fmla="*/ 2273823 h 3311526"/>
              <a:gd name="connsiteX17247" fmla="*/ 1046140 w 12191989"/>
              <a:gd name="connsiteY17247" fmla="*/ 2270252 h 3311526"/>
              <a:gd name="connsiteX17248" fmla="*/ 1046537 w 12191989"/>
              <a:gd name="connsiteY17248" fmla="*/ 2266284 h 3311526"/>
              <a:gd name="connsiteX17249" fmla="*/ 1046934 w 12191989"/>
              <a:gd name="connsiteY17249" fmla="*/ 2260728 h 3311526"/>
              <a:gd name="connsiteX17250" fmla="*/ 1044552 w 12191989"/>
              <a:gd name="connsiteY17250" fmla="*/ 2257157 h 3311526"/>
              <a:gd name="connsiteX17251" fmla="*/ 1041774 w 12191989"/>
              <a:gd name="connsiteY17251" fmla="*/ 2254379 h 3311526"/>
              <a:gd name="connsiteX17252" fmla="*/ 1039393 w 12191989"/>
              <a:gd name="connsiteY17252" fmla="*/ 2252792 h 3311526"/>
              <a:gd name="connsiteX17253" fmla="*/ 1037409 w 12191989"/>
              <a:gd name="connsiteY17253" fmla="*/ 2252395 h 3311526"/>
              <a:gd name="connsiteX17254" fmla="*/ 1035028 w 12191989"/>
              <a:gd name="connsiteY17254" fmla="*/ 2252395 h 3311526"/>
              <a:gd name="connsiteX17255" fmla="*/ 1032250 w 12191989"/>
              <a:gd name="connsiteY17255" fmla="*/ 2252792 h 3311526"/>
              <a:gd name="connsiteX17256" fmla="*/ 1027091 w 12191989"/>
              <a:gd name="connsiteY17256" fmla="*/ 2254379 h 3311526"/>
              <a:gd name="connsiteX17257" fmla="*/ 1022328 w 12191989"/>
              <a:gd name="connsiteY17257" fmla="*/ 2255966 h 3311526"/>
              <a:gd name="connsiteX17258" fmla="*/ 1019550 w 12191989"/>
              <a:gd name="connsiteY17258" fmla="*/ 2257157 h 3311526"/>
              <a:gd name="connsiteX17259" fmla="*/ 1017169 w 12191989"/>
              <a:gd name="connsiteY17259" fmla="*/ 2257157 h 3311526"/>
              <a:gd name="connsiteX17260" fmla="*/ 1014391 w 12191989"/>
              <a:gd name="connsiteY17260" fmla="*/ 2256363 h 3311526"/>
              <a:gd name="connsiteX17261" fmla="*/ 1012010 w 12191989"/>
              <a:gd name="connsiteY17261" fmla="*/ 2255569 h 3311526"/>
              <a:gd name="connsiteX17262" fmla="*/ 1009629 w 12191989"/>
              <a:gd name="connsiteY17262" fmla="*/ 2253585 h 3311526"/>
              <a:gd name="connsiteX17263" fmla="*/ 1006851 w 12191989"/>
              <a:gd name="connsiteY17263" fmla="*/ 2250808 h 3311526"/>
              <a:gd name="connsiteX17264" fmla="*/ 1008438 w 12191989"/>
              <a:gd name="connsiteY17264" fmla="*/ 2247236 h 3311526"/>
              <a:gd name="connsiteX17265" fmla="*/ 1009629 w 12191989"/>
              <a:gd name="connsiteY17265" fmla="*/ 2243665 h 3311526"/>
              <a:gd name="connsiteX17266" fmla="*/ 1009629 w 12191989"/>
              <a:gd name="connsiteY17266" fmla="*/ 2240887 h 3311526"/>
              <a:gd name="connsiteX17267" fmla="*/ 1009629 w 12191989"/>
              <a:gd name="connsiteY17267" fmla="*/ 2237315 h 3311526"/>
              <a:gd name="connsiteX17268" fmla="*/ 1008835 w 12191989"/>
              <a:gd name="connsiteY17268" fmla="*/ 2230172 h 3311526"/>
              <a:gd name="connsiteX17269" fmla="*/ 1007644 w 12191989"/>
              <a:gd name="connsiteY17269" fmla="*/ 2223426 h 3311526"/>
              <a:gd name="connsiteX17270" fmla="*/ 1006057 w 12191989"/>
              <a:gd name="connsiteY17270" fmla="*/ 2216284 h 3311526"/>
              <a:gd name="connsiteX17271" fmla="*/ 1004866 w 12191989"/>
              <a:gd name="connsiteY17271" fmla="*/ 2209537 h 3311526"/>
              <a:gd name="connsiteX17272" fmla="*/ 1004866 w 12191989"/>
              <a:gd name="connsiteY17272" fmla="*/ 2206363 h 3311526"/>
              <a:gd name="connsiteX17273" fmla="*/ 1005263 w 12191989"/>
              <a:gd name="connsiteY17273" fmla="*/ 2202791 h 3311526"/>
              <a:gd name="connsiteX17274" fmla="*/ 1006454 w 12191989"/>
              <a:gd name="connsiteY17274" fmla="*/ 2199220 h 3311526"/>
              <a:gd name="connsiteX17275" fmla="*/ 1008041 w 12191989"/>
              <a:gd name="connsiteY17275" fmla="*/ 2196045 h 3311526"/>
              <a:gd name="connsiteX17276" fmla="*/ 1012407 w 12191989"/>
              <a:gd name="connsiteY17276" fmla="*/ 2194061 h 3311526"/>
              <a:gd name="connsiteX17277" fmla="*/ 1017566 w 12191989"/>
              <a:gd name="connsiteY17277" fmla="*/ 2191680 h 3311526"/>
              <a:gd name="connsiteX17278" fmla="*/ 1023122 w 12191989"/>
              <a:gd name="connsiteY17278" fmla="*/ 2187712 h 3311526"/>
              <a:gd name="connsiteX17279" fmla="*/ 1026297 w 12191989"/>
              <a:gd name="connsiteY17279" fmla="*/ 2184934 h 3311526"/>
              <a:gd name="connsiteX17280" fmla="*/ 1028678 w 12191989"/>
              <a:gd name="connsiteY17280" fmla="*/ 2181760 h 3311526"/>
              <a:gd name="connsiteX17281" fmla="*/ 1031456 w 12191989"/>
              <a:gd name="connsiteY17281" fmla="*/ 2178982 h 3311526"/>
              <a:gd name="connsiteX17282" fmla="*/ 1033440 w 12191989"/>
              <a:gd name="connsiteY17282" fmla="*/ 2175807 h 3311526"/>
              <a:gd name="connsiteX17283" fmla="*/ 1035028 w 12191989"/>
              <a:gd name="connsiteY17283" fmla="*/ 2172236 h 3311526"/>
              <a:gd name="connsiteX17284" fmla="*/ 1035822 w 12191989"/>
              <a:gd name="connsiteY17284" fmla="*/ 2168267 h 3311526"/>
              <a:gd name="connsiteX17285" fmla="*/ 1036219 w 12191989"/>
              <a:gd name="connsiteY17285" fmla="*/ 2164299 h 3311526"/>
              <a:gd name="connsiteX17286" fmla="*/ 1036219 w 12191989"/>
              <a:gd name="connsiteY17286" fmla="*/ 2159537 h 3311526"/>
              <a:gd name="connsiteX17287" fmla="*/ 1035822 w 12191989"/>
              <a:gd name="connsiteY17287" fmla="*/ 2155172 h 3311526"/>
              <a:gd name="connsiteX17288" fmla="*/ 1034234 w 12191989"/>
              <a:gd name="connsiteY17288" fmla="*/ 2150013 h 3311526"/>
              <a:gd name="connsiteX17289" fmla="*/ 1032250 w 12191989"/>
              <a:gd name="connsiteY17289" fmla="*/ 2148823 h 3311526"/>
              <a:gd name="connsiteX17290" fmla="*/ 1030266 w 12191989"/>
              <a:gd name="connsiteY17290" fmla="*/ 2148823 h 3311526"/>
              <a:gd name="connsiteX17291" fmla="*/ 1028678 w 12191989"/>
              <a:gd name="connsiteY17291" fmla="*/ 2150013 h 3311526"/>
              <a:gd name="connsiteX17292" fmla="*/ 1026694 w 12191989"/>
              <a:gd name="connsiteY17292" fmla="*/ 2151998 h 3311526"/>
              <a:gd name="connsiteX17293" fmla="*/ 1023122 w 12191989"/>
              <a:gd name="connsiteY17293" fmla="*/ 2157156 h 3311526"/>
              <a:gd name="connsiteX17294" fmla="*/ 1019153 w 12191989"/>
              <a:gd name="connsiteY17294" fmla="*/ 2164299 h 3311526"/>
              <a:gd name="connsiteX17295" fmla="*/ 1015582 w 12191989"/>
              <a:gd name="connsiteY17295" fmla="*/ 2170252 h 3311526"/>
              <a:gd name="connsiteX17296" fmla="*/ 1013597 w 12191989"/>
              <a:gd name="connsiteY17296" fmla="*/ 2173426 h 3311526"/>
              <a:gd name="connsiteX17297" fmla="*/ 1011613 w 12191989"/>
              <a:gd name="connsiteY17297" fmla="*/ 2175410 h 3311526"/>
              <a:gd name="connsiteX17298" fmla="*/ 1010026 w 12191989"/>
              <a:gd name="connsiteY17298" fmla="*/ 2176998 h 3311526"/>
              <a:gd name="connsiteX17299" fmla="*/ 1008041 w 12191989"/>
              <a:gd name="connsiteY17299" fmla="*/ 2177395 h 3311526"/>
              <a:gd name="connsiteX17300" fmla="*/ 1006454 w 12191989"/>
              <a:gd name="connsiteY17300" fmla="*/ 2176998 h 3311526"/>
              <a:gd name="connsiteX17301" fmla="*/ 1004470 w 12191989"/>
              <a:gd name="connsiteY17301" fmla="*/ 2175014 h 3311526"/>
              <a:gd name="connsiteX17302" fmla="*/ 1006454 w 12191989"/>
              <a:gd name="connsiteY17302" fmla="*/ 2169855 h 3311526"/>
              <a:gd name="connsiteX17303" fmla="*/ 1007644 w 12191989"/>
              <a:gd name="connsiteY17303" fmla="*/ 2165093 h 3311526"/>
              <a:gd name="connsiteX17304" fmla="*/ 1007644 w 12191989"/>
              <a:gd name="connsiteY17304" fmla="*/ 2160728 h 3311526"/>
              <a:gd name="connsiteX17305" fmla="*/ 1006851 w 12191989"/>
              <a:gd name="connsiteY17305" fmla="*/ 2156760 h 3311526"/>
              <a:gd name="connsiteX17306" fmla="*/ 1005263 w 12191989"/>
              <a:gd name="connsiteY17306" fmla="*/ 2153188 h 3311526"/>
              <a:gd name="connsiteX17307" fmla="*/ 1004073 w 12191989"/>
              <a:gd name="connsiteY17307" fmla="*/ 2150013 h 3311526"/>
              <a:gd name="connsiteX17308" fmla="*/ 999310 w 12191989"/>
              <a:gd name="connsiteY17308" fmla="*/ 2144061 h 3311526"/>
              <a:gd name="connsiteX17309" fmla="*/ 995739 w 12191989"/>
              <a:gd name="connsiteY17309" fmla="*/ 2138505 h 3311526"/>
              <a:gd name="connsiteX17310" fmla="*/ 994151 w 12191989"/>
              <a:gd name="connsiteY17310" fmla="*/ 2135331 h 3311526"/>
              <a:gd name="connsiteX17311" fmla="*/ 993357 w 12191989"/>
              <a:gd name="connsiteY17311" fmla="*/ 2132553 h 3311526"/>
              <a:gd name="connsiteX17312" fmla="*/ 992564 w 12191989"/>
              <a:gd name="connsiteY17312" fmla="*/ 2129775 h 3311526"/>
              <a:gd name="connsiteX17313" fmla="*/ 993357 w 12191989"/>
              <a:gd name="connsiteY17313" fmla="*/ 2126601 h 3311526"/>
              <a:gd name="connsiteX17314" fmla="*/ 995342 w 12191989"/>
              <a:gd name="connsiteY17314" fmla="*/ 2123426 h 3311526"/>
              <a:gd name="connsiteX17315" fmla="*/ 997723 w 12191989"/>
              <a:gd name="connsiteY17315" fmla="*/ 2120251 h 3311526"/>
              <a:gd name="connsiteX17316" fmla="*/ 995342 w 12191989"/>
              <a:gd name="connsiteY17316" fmla="*/ 2118664 h 3311526"/>
              <a:gd name="connsiteX17317" fmla="*/ 992167 w 12191989"/>
              <a:gd name="connsiteY17317" fmla="*/ 2117871 h 3311526"/>
              <a:gd name="connsiteX17318" fmla="*/ 989389 w 12191989"/>
              <a:gd name="connsiteY17318" fmla="*/ 2117871 h 3311526"/>
              <a:gd name="connsiteX17319" fmla="*/ 986214 w 12191989"/>
              <a:gd name="connsiteY17319" fmla="*/ 2118664 h 3311526"/>
              <a:gd name="connsiteX17320" fmla="*/ 983039 w 12191989"/>
              <a:gd name="connsiteY17320" fmla="*/ 2119458 h 3311526"/>
              <a:gd name="connsiteX17321" fmla="*/ 979864 w 12191989"/>
              <a:gd name="connsiteY17321" fmla="*/ 2121045 h 3311526"/>
              <a:gd name="connsiteX17322" fmla="*/ 977483 w 12191989"/>
              <a:gd name="connsiteY17322" fmla="*/ 2123029 h 3311526"/>
              <a:gd name="connsiteX17323" fmla="*/ 975102 w 12191989"/>
              <a:gd name="connsiteY17323" fmla="*/ 2126204 h 3311526"/>
              <a:gd name="connsiteX17324" fmla="*/ 973514 w 12191989"/>
              <a:gd name="connsiteY17324" fmla="*/ 2129378 h 3311526"/>
              <a:gd name="connsiteX17325" fmla="*/ 971927 w 12191989"/>
              <a:gd name="connsiteY17325" fmla="*/ 2132553 h 3311526"/>
              <a:gd name="connsiteX17326" fmla="*/ 970736 w 12191989"/>
              <a:gd name="connsiteY17326" fmla="*/ 2136918 h 3311526"/>
              <a:gd name="connsiteX17327" fmla="*/ 970736 w 12191989"/>
              <a:gd name="connsiteY17327" fmla="*/ 2142077 h 3311526"/>
              <a:gd name="connsiteX17328" fmla="*/ 971530 w 12191989"/>
              <a:gd name="connsiteY17328" fmla="*/ 2146839 h 3311526"/>
              <a:gd name="connsiteX17329" fmla="*/ 973118 w 12191989"/>
              <a:gd name="connsiteY17329" fmla="*/ 2153188 h 3311526"/>
              <a:gd name="connsiteX17330" fmla="*/ 975499 w 12191989"/>
              <a:gd name="connsiteY17330" fmla="*/ 2159140 h 3311526"/>
              <a:gd name="connsiteX17331" fmla="*/ 979071 w 12191989"/>
              <a:gd name="connsiteY17331" fmla="*/ 2166283 h 3311526"/>
              <a:gd name="connsiteX17332" fmla="*/ 981452 w 12191989"/>
              <a:gd name="connsiteY17332" fmla="*/ 2154379 h 3311526"/>
              <a:gd name="connsiteX17333" fmla="*/ 982642 w 12191989"/>
              <a:gd name="connsiteY17333" fmla="*/ 2151998 h 3311526"/>
              <a:gd name="connsiteX17334" fmla="*/ 983436 w 12191989"/>
              <a:gd name="connsiteY17334" fmla="*/ 2150410 h 3311526"/>
              <a:gd name="connsiteX17335" fmla="*/ 984230 w 12191989"/>
              <a:gd name="connsiteY17335" fmla="*/ 2150410 h 3311526"/>
              <a:gd name="connsiteX17336" fmla="*/ 984230 w 12191989"/>
              <a:gd name="connsiteY17336" fmla="*/ 2151204 h 3311526"/>
              <a:gd name="connsiteX17337" fmla="*/ 985023 w 12191989"/>
              <a:gd name="connsiteY17337" fmla="*/ 2152394 h 3311526"/>
              <a:gd name="connsiteX17338" fmla="*/ 986214 w 12191989"/>
              <a:gd name="connsiteY17338" fmla="*/ 2158744 h 3311526"/>
              <a:gd name="connsiteX17339" fmla="*/ 988595 w 12191989"/>
              <a:gd name="connsiteY17339" fmla="*/ 2177395 h 3311526"/>
              <a:gd name="connsiteX17340" fmla="*/ 990579 w 12191989"/>
              <a:gd name="connsiteY17340" fmla="*/ 2186918 h 3311526"/>
              <a:gd name="connsiteX17341" fmla="*/ 991770 w 12191989"/>
              <a:gd name="connsiteY17341" fmla="*/ 2190887 h 3311526"/>
              <a:gd name="connsiteX17342" fmla="*/ 993357 w 12191989"/>
              <a:gd name="connsiteY17342" fmla="*/ 2194458 h 3311526"/>
              <a:gd name="connsiteX17343" fmla="*/ 995739 w 12191989"/>
              <a:gd name="connsiteY17343" fmla="*/ 2191680 h 3311526"/>
              <a:gd name="connsiteX17344" fmla="*/ 998913 w 12191989"/>
              <a:gd name="connsiteY17344" fmla="*/ 2188109 h 3311526"/>
              <a:gd name="connsiteX17345" fmla="*/ 1000501 w 12191989"/>
              <a:gd name="connsiteY17345" fmla="*/ 2186918 h 3311526"/>
              <a:gd name="connsiteX17346" fmla="*/ 1001295 w 12191989"/>
              <a:gd name="connsiteY17346" fmla="*/ 2186522 h 3311526"/>
              <a:gd name="connsiteX17347" fmla="*/ 1002882 w 12191989"/>
              <a:gd name="connsiteY17347" fmla="*/ 2186918 h 3311526"/>
              <a:gd name="connsiteX17348" fmla="*/ 1004470 w 12191989"/>
              <a:gd name="connsiteY17348" fmla="*/ 2188902 h 3311526"/>
              <a:gd name="connsiteX17349" fmla="*/ 1001691 w 12191989"/>
              <a:gd name="connsiteY17349" fmla="*/ 2193268 h 3311526"/>
              <a:gd name="connsiteX17350" fmla="*/ 1000501 w 12191989"/>
              <a:gd name="connsiteY17350" fmla="*/ 2197236 h 3311526"/>
              <a:gd name="connsiteX17351" fmla="*/ 998913 w 12191989"/>
              <a:gd name="connsiteY17351" fmla="*/ 2201204 h 3311526"/>
              <a:gd name="connsiteX17352" fmla="*/ 998517 w 12191989"/>
              <a:gd name="connsiteY17352" fmla="*/ 2205172 h 3311526"/>
              <a:gd name="connsiteX17353" fmla="*/ 997326 w 12191989"/>
              <a:gd name="connsiteY17353" fmla="*/ 2209934 h 3311526"/>
              <a:gd name="connsiteX17354" fmla="*/ 996135 w 12191989"/>
              <a:gd name="connsiteY17354" fmla="*/ 2213903 h 3311526"/>
              <a:gd name="connsiteX17355" fmla="*/ 994945 w 12191989"/>
              <a:gd name="connsiteY17355" fmla="*/ 2217871 h 3311526"/>
              <a:gd name="connsiteX17356" fmla="*/ 992564 w 12191989"/>
              <a:gd name="connsiteY17356" fmla="*/ 2222633 h 3311526"/>
              <a:gd name="connsiteX17357" fmla="*/ 989786 w 12191989"/>
              <a:gd name="connsiteY17357" fmla="*/ 2221442 h 3311526"/>
              <a:gd name="connsiteX17358" fmla="*/ 987801 w 12191989"/>
              <a:gd name="connsiteY17358" fmla="*/ 2220649 h 3311526"/>
              <a:gd name="connsiteX17359" fmla="*/ 986214 w 12191989"/>
              <a:gd name="connsiteY17359" fmla="*/ 2218665 h 3311526"/>
              <a:gd name="connsiteX17360" fmla="*/ 984626 w 12191989"/>
              <a:gd name="connsiteY17360" fmla="*/ 2215887 h 3311526"/>
              <a:gd name="connsiteX17361" fmla="*/ 983436 w 12191989"/>
              <a:gd name="connsiteY17361" fmla="*/ 2212712 h 3311526"/>
              <a:gd name="connsiteX17362" fmla="*/ 983039 w 12191989"/>
              <a:gd name="connsiteY17362" fmla="*/ 2209537 h 3311526"/>
              <a:gd name="connsiteX17363" fmla="*/ 982245 w 12191989"/>
              <a:gd name="connsiteY17363" fmla="*/ 2201601 h 3311526"/>
              <a:gd name="connsiteX17364" fmla="*/ 981055 w 12191989"/>
              <a:gd name="connsiteY17364" fmla="*/ 2192474 h 3311526"/>
              <a:gd name="connsiteX17365" fmla="*/ 979467 w 12191989"/>
              <a:gd name="connsiteY17365" fmla="*/ 2183347 h 3311526"/>
              <a:gd name="connsiteX17366" fmla="*/ 977880 w 12191989"/>
              <a:gd name="connsiteY17366" fmla="*/ 2178982 h 3311526"/>
              <a:gd name="connsiteX17367" fmla="*/ 976689 w 12191989"/>
              <a:gd name="connsiteY17367" fmla="*/ 2174220 h 3311526"/>
              <a:gd name="connsiteX17368" fmla="*/ 974308 w 12191989"/>
              <a:gd name="connsiteY17368" fmla="*/ 2169855 h 3311526"/>
              <a:gd name="connsiteX17369" fmla="*/ 971530 w 12191989"/>
              <a:gd name="connsiteY17369" fmla="*/ 2165887 h 3311526"/>
              <a:gd name="connsiteX17370" fmla="*/ 969546 w 12191989"/>
              <a:gd name="connsiteY17370" fmla="*/ 2167871 h 3311526"/>
              <a:gd name="connsiteX17371" fmla="*/ 966768 w 12191989"/>
              <a:gd name="connsiteY17371" fmla="*/ 2169458 h 3311526"/>
              <a:gd name="connsiteX17372" fmla="*/ 962402 w 12191989"/>
              <a:gd name="connsiteY17372" fmla="*/ 2171442 h 3311526"/>
              <a:gd name="connsiteX17373" fmla="*/ 960418 w 12191989"/>
              <a:gd name="connsiteY17373" fmla="*/ 2173426 h 3311526"/>
              <a:gd name="connsiteX17374" fmla="*/ 957640 w 12191989"/>
              <a:gd name="connsiteY17374" fmla="*/ 2175807 h 3311526"/>
              <a:gd name="connsiteX17375" fmla="*/ 955259 w 12191989"/>
              <a:gd name="connsiteY17375" fmla="*/ 2179379 h 3311526"/>
              <a:gd name="connsiteX17376" fmla="*/ 953274 w 12191989"/>
              <a:gd name="connsiteY17376" fmla="*/ 2184934 h 3311526"/>
              <a:gd name="connsiteX17377" fmla="*/ 953671 w 12191989"/>
              <a:gd name="connsiteY17377" fmla="*/ 2188109 h 3311526"/>
              <a:gd name="connsiteX17378" fmla="*/ 954862 w 12191989"/>
              <a:gd name="connsiteY17378" fmla="*/ 2190490 h 3311526"/>
              <a:gd name="connsiteX17379" fmla="*/ 956052 w 12191989"/>
              <a:gd name="connsiteY17379" fmla="*/ 2192474 h 3311526"/>
              <a:gd name="connsiteX17380" fmla="*/ 957640 w 12191989"/>
              <a:gd name="connsiteY17380" fmla="*/ 2194061 h 3311526"/>
              <a:gd name="connsiteX17381" fmla="*/ 959227 w 12191989"/>
              <a:gd name="connsiteY17381" fmla="*/ 2195252 h 3311526"/>
              <a:gd name="connsiteX17382" fmla="*/ 961212 w 12191989"/>
              <a:gd name="connsiteY17382" fmla="*/ 2196045 h 3311526"/>
              <a:gd name="connsiteX17383" fmla="*/ 964783 w 12191989"/>
              <a:gd name="connsiteY17383" fmla="*/ 2197236 h 3311526"/>
              <a:gd name="connsiteX17384" fmla="*/ 967561 w 12191989"/>
              <a:gd name="connsiteY17384" fmla="*/ 2198823 h 3311526"/>
              <a:gd name="connsiteX17385" fmla="*/ 968355 w 12191989"/>
              <a:gd name="connsiteY17385" fmla="*/ 2200014 h 3311526"/>
              <a:gd name="connsiteX17386" fmla="*/ 969546 w 12191989"/>
              <a:gd name="connsiteY17386" fmla="*/ 2201204 h 3311526"/>
              <a:gd name="connsiteX17387" fmla="*/ 969546 w 12191989"/>
              <a:gd name="connsiteY17387" fmla="*/ 2203188 h 3311526"/>
              <a:gd name="connsiteX17388" fmla="*/ 969546 w 12191989"/>
              <a:gd name="connsiteY17388" fmla="*/ 2205966 h 3311526"/>
              <a:gd name="connsiteX17389" fmla="*/ 968355 w 12191989"/>
              <a:gd name="connsiteY17389" fmla="*/ 2209537 h 3311526"/>
              <a:gd name="connsiteX17390" fmla="*/ 967561 w 12191989"/>
              <a:gd name="connsiteY17390" fmla="*/ 2213506 h 3311526"/>
              <a:gd name="connsiteX17391" fmla="*/ 962402 w 12191989"/>
              <a:gd name="connsiteY17391" fmla="*/ 2210331 h 3311526"/>
              <a:gd name="connsiteX17392" fmla="*/ 957640 w 12191989"/>
              <a:gd name="connsiteY17392" fmla="*/ 2208347 h 3311526"/>
              <a:gd name="connsiteX17393" fmla="*/ 953274 w 12191989"/>
              <a:gd name="connsiteY17393" fmla="*/ 2206760 h 3311526"/>
              <a:gd name="connsiteX17394" fmla="*/ 948115 w 12191989"/>
              <a:gd name="connsiteY17394" fmla="*/ 2205966 h 3311526"/>
              <a:gd name="connsiteX17395" fmla="*/ 943353 w 12191989"/>
              <a:gd name="connsiteY17395" fmla="*/ 2205172 h 3311526"/>
              <a:gd name="connsiteX17396" fmla="*/ 938591 w 12191989"/>
              <a:gd name="connsiteY17396" fmla="*/ 2205172 h 3311526"/>
              <a:gd name="connsiteX17397" fmla="*/ 928669 w 12191989"/>
              <a:gd name="connsiteY17397" fmla="*/ 2205172 h 3311526"/>
              <a:gd name="connsiteX17398" fmla="*/ 924304 w 12191989"/>
              <a:gd name="connsiteY17398" fmla="*/ 2205172 h 3311526"/>
              <a:gd name="connsiteX17399" fmla="*/ 919144 w 12191989"/>
              <a:gd name="connsiteY17399" fmla="*/ 2204776 h 3311526"/>
              <a:gd name="connsiteX17400" fmla="*/ 914779 w 12191989"/>
              <a:gd name="connsiteY17400" fmla="*/ 2203585 h 3311526"/>
              <a:gd name="connsiteX17401" fmla="*/ 909620 w 12191989"/>
              <a:gd name="connsiteY17401" fmla="*/ 2202395 h 3311526"/>
              <a:gd name="connsiteX17402" fmla="*/ 904857 w 12191989"/>
              <a:gd name="connsiteY17402" fmla="*/ 2199617 h 3311526"/>
              <a:gd name="connsiteX17403" fmla="*/ 900492 w 12191989"/>
              <a:gd name="connsiteY17403" fmla="*/ 2196839 h 3311526"/>
              <a:gd name="connsiteX17404" fmla="*/ 895333 w 12191989"/>
              <a:gd name="connsiteY17404" fmla="*/ 2192474 h 3311526"/>
              <a:gd name="connsiteX17405" fmla="*/ 890967 w 12191989"/>
              <a:gd name="connsiteY17405" fmla="*/ 2186918 h 3311526"/>
              <a:gd name="connsiteX17406" fmla="*/ 896523 w 12191989"/>
              <a:gd name="connsiteY17406" fmla="*/ 2184141 h 3311526"/>
              <a:gd name="connsiteX17407" fmla="*/ 901286 w 12191989"/>
              <a:gd name="connsiteY17407" fmla="*/ 2181363 h 3311526"/>
              <a:gd name="connsiteX17408" fmla="*/ 910413 w 12191989"/>
              <a:gd name="connsiteY17408" fmla="*/ 2175014 h 3311526"/>
              <a:gd name="connsiteX17409" fmla="*/ 918747 w 12191989"/>
              <a:gd name="connsiteY17409" fmla="*/ 2168267 h 3311526"/>
              <a:gd name="connsiteX17410" fmla="*/ 926685 w 12191989"/>
              <a:gd name="connsiteY17410" fmla="*/ 2161521 h 3311526"/>
              <a:gd name="connsiteX17411" fmla="*/ 935019 w 12191989"/>
              <a:gd name="connsiteY17411" fmla="*/ 2155172 h 3311526"/>
              <a:gd name="connsiteX17412" fmla="*/ 943353 w 12191989"/>
              <a:gd name="connsiteY17412" fmla="*/ 2148426 h 3311526"/>
              <a:gd name="connsiteX17413" fmla="*/ 948115 w 12191989"/>
              <a:gd name="connsiteY17413" fmla="*/ 2145252 h 3311526"/>
              <a:gd name="connsiteX17414" fmla="*/ 953274 w 12191989"/>
              <a:gd name="connsiteY17414" fmla="*/ 2142871 h 3311526"/>
              <a:gd name="connsiteX17415" fmla="*/ 958830 w 12191989"/>
              <a:gd name="connsiteY17415" fmla="*/ 2139696 h 3311526"/>
              <a:gd name="connsiteX17416" fmla="*/ 964783 w 12191989"/>
              <a:gd name="connsiteY17416" fmla="*/ 2137712 h 3311526"/>
              <a:gd name="connsiteX17417" fmla="*/ 963990 w 12191989"/>
              <a:gd name="connsiteY17417" fmla="*/ 2135331 h 3311526"/>
              <a:gd name="connsiteX17418" fmla="*/ 962799 w 12191989"/>
              <a:gd name="connsiteY17418" fmla="*/ 2132156 h 3311526"/>
              <a:gd name="connsiteX17419" fmla="*/ 962402 w 12191989"/>
              <a:gd name="connsiteY17419" fmla="*/ 2126998 h 3311526"/>
              <a:gd name="connsiteX17420" fmla="*/ 962402 w 12191989"/>
              <a:gd name="connsiteY17420" fmla="*/ 2122236 h 3311526"/>
              <a:gd name="connsiteX17421" fmla="*/ 961608 w 12191989"/>
              <a:gd name="connsiteY17421" fmla="*/ 2119458 h 3311526"/>
              <a:gd name="connsiteX17422" fmla="*/ 961212 w 12191989"/>
              <a:gd name="connsiteY17422" fmla="*/ 2117077 h 3311526"/>
              <a:gd name="connsiteX17423" fmla="*/ 955656 w 12191989"/>
              <a:gd name="connsiteY17423" fmla="*/ 2117871 h 3311526"/>
              <a:gd name="connsiteX17424" fmla="*/ 949703 w 12191989"/>
              <a:gd name="connsiteY17424" fmla="*/ 2119458 h 3311526"/>
              <a:gd name="connsiteX17425" fmla="*/ 938591 w 12191989"/>
              <a:gd name="connsiteY17425" fmla="*/ 2123426 h 3311526"/>
              <a:gd name="connsiteX17426" fmla="*/ 926685 w 12191989"/>
              <a:gd name="connsiteY17426" fmla="*/ 2128188 h 3311526"/>
              <a:gd name="connsiteX17427" fmla="*/ 915176 w 12191989"/>
              <a:gd name="connsiteY17427" fmla="*/ 2133347 h 3311526"/>
              <a:gd name="connsiteX17428" fmla="*/ 904064 w 12191989"/>
              <a:gd name="connsiteY17428" fmla="*/ 2137712 h 3311526"/>
              <a:gd name="connsiteX17429" fmla="*/ 897714 w 12191989"/>
              <a:gd name="connsiteY17429" fmla="*/ 2139696 h 3311526"/>
              <a:gd name="connsiteX17430" fmla="*/ 892158 w 12191989"/>
              <a:gd name="connsiteY17430" fmla="*/ 2142077 h 3311526"/>
              <a:gd name="connsiteX17431" fmla="*/ 886602 w 12191989"/>
              <a:gd name="connsiteY17431" fmla="*/ 2142871 h 3311526"/>
              <a:gd name="connsiteX17432" fmla="*/ 880649 w 12191989"/>
              <a:gd name="connsiteY17432" fmla="*/ 2144061 h 3311526"/>
              <a:gd name="connsiteX17433" fmla="*/ 875093 w 12191989"/>
              <a:gd name="connsiteY17433" fmla="*/ 2144458 h 3311526"/>
              <a:gd name="connsiteX17434" fmla="*/ 869537 w 12191989"/>
              <a:gd name="connsiteY17434" fmla="*/ 2144061 h 3311526"/>
              <a:gd name="connsiteX17435" fmla="*/ 866759 w 12191989"/>
              <a:gd name="connsiteY17435" fmla="*/ 2139299 h 3311526"/>
              <a:gd name="connsiteX17436" fmla="*/ 865568 w 12191989"/>
              <a:gd name="connsiteY17436" fmla="*/ 2135331 h 3311526"/>
              <a:gd name="connsiteX17437" fmla="*/ 864774 w 12191989"/>
              <a:gd name="connsiteY17437" fmla="*/ 2130569 h 3311526"/>
              <a:gd name="connsiteX17438" fmla="*/ 864774 w 12191989"/>
              <a:gd name="connsiteY17438" fmla="*/ 2126601 h 3311526"/>
              <a:gd name="connsiteX17439" fmla="*/ 865965 w 12191989"/>
              <a:gd name="connsiteY17439" fmla="*/ 2117871 h 3311526"/>
              <a:gd name="connsiteX17440" fmla="*/ 866362 w 12191989"/>
              <a:gd name="connsiteY17440" fmla="*/ 2113902 h 3311526"/>
              <a:gd name="connsiteX17441" fmla="*/ 865965 w 12191989"/>
              <a:gd name="connsiteY17441" fmla="*/ 2109537 h 3311526"/>
              <a:gd name="connsiteX17442" fmla="*/ 864774 w 12191989"/>
              <a:gd name="connsiteY17442" fmla="*/ 2111521 h 3311526"/>
              <a:gd name="connsiteX17443" fmla="*/ 863187 w 12191989"/>
              <a:gd name="connsiteY17443" fmla="*/ 2113109 h 3311526"/>
              <a:gd name="connsiteX17444" fmla="*/ 861996 w 12191989"/>
              <a:gd name="connsiteY17444" fmla="*/ 2113505 h 3311526"/>
              <a:gd name="connsiteX17445" fmla="*/ 860806 w 12191989"/>
              <a:gd name="connsiteY17445" fmla="*/ 2113505 h 3311526"/>
              <a:gd name="connsiteX17446" fmla="*/ 857631 w 12191989"/>
              <a:gd name="connsiteY17446" fmla="*/ 2113902 h 3311526"/>
              <a:gd name="connsiteX17447" fmla="*/ 856440 w 12191989"/>
              <a:gd name="connsiteY17447" fmla="*/ 2114299 h 3311526"/>
              <a:gd name="connsiteX17448" fmla="*/ 854853 w 12191989"/>
              <a:gd name="connsiteY17448" fmla="*/ 2115490 h 3311526"/>
              <a:gd name="connsiteX17449" fmla="*/ 853662 w 12191989"/>
              <a:gd name="connsiteY17449" fmla="*/ 2119061 h 3311526"/>
              <a:gd name="connsiteX17450" fmla="*/ 853265 w 12191989"/>
              <a:gd name="connsiteY17450" fmla="*/ 2122236 h 3311526"/>
              <a:gd name="connsiteX17451" fmla="*/ 853662 w 12191989"/>
              <a:gd name="connsiteY17451" fmla="*/ 2125807 h 3311526"/>
              <a:gd name="connsiteX17452" fmla="*/ 854059 w 12191989"/>
              <a:gd name="connsiteY17452" fmla="*/ 2129378 h 3311526"/>
              <a:gd name="connsiteX17453" fmla="*/ 855250 w 12191989"/>
              <a:gd name="connsiteY17453" fmla="*/ 2136124 h 3311526"/>
              <a:gd name="connsiteX17454" fmla="*/ 855250 w 12191989"/>
              <a:gd name="connsiteY17454" fmla="*/ 2139696 h 3311526"/>
              <a:gd name="connsiteX17455" fmla="*/ 854853 w 12191989"/>
              <a:gd name="connsiteY17455" fmla="*/ 2142871 h 3311526"/>
              <a:gd name="connsiteX17456" fmla="*/ 849297 w 12191989"/>
              <a:gd name="connsiteY17456" fmla="*/ 2144458 h 3311526"/>
              <a:gd name="connsiteX17457" fmla="*/ 842947 w 12191989"/>
              <a:gd name="connsiteY17457" fmla="*/ 2146045 h 3311526"/>
              <a:gd name="connsiteX17458" fmla="*/ 836597 w 12191989"/>
              <a:gd name="connsiteY17458" fmla="*/ 2146442 h 3311526"/>
              <a:gd name="connsiteX17459" fmla="*/ 833422 w 12191989"/>
              <a:gd name="connsiteY17459" fmla="*/ 2146442 h 3311526"/>
              <a:gd name="connsiteX17460" fmla="*/ 830247 w 12191989"/>
              <a:gd name="connsiteY17460" fmla="*/ 2146045 h 3311526"/>
              <a:gd name="connsiteX17461" fmla="*/ 827469 w 12191989"/>
              <a:gd name="connsiteY17461" fmla="*/ 2144855 h 3311526"/>
              <a:gd name="connsiteX17462" fmla="*/ 824294 w 12191989"/>
              <a:gd name="connsiteY17462" fmla="*/ 2143267 h 3311526"/>
              <a:gd name="connsiteX17463" fmla="*/ 821913 w 12191989"/>
              <a:gd name="connsiteY17463" fmla="*/ 2141283 h 3311526"/>
              <a:gd name="connsiteX17464" fmla="*/ 819929 w 12191989"/>
              <a:gd name="connsiteY17464" fmla="*/ 2138902 h 3311526"/>
              <a:gd name="connsiteX17465" fmla="*/ 817548 w 12191989"/>
              <a:gd name="connsiteY17465" fmla="*/ 2135331 h 3311526"/>
              <a:gd name="connsiteX17466" fmla="*/ 816357 w 12191989"/>
              <a:gd name="connsiteY17466" fmla="*/ 2130569 h 3311526"/>
              <a:gd name="connsiteX17467" fmla="*/ 815167 w 12191989"/>
              <a:gd name="connsiteY17467" fmla="*/ 2125807 h 3311526"/>
              <a:gd name="connsiteX17468" fmla="*/ 814770 w 12191989"/>
              <a:gd name="connsiteY17468" fmla="*/ 2119061 h 3311526"/>
              <a:gd name="connsiteX17469" fmla="*/ 810007 w 12191989"/>
              <a:gd name="connsiteY17469" fmla="*/ 2122236 h 3311526"/>
              <a:gd name="connsiteX17470" fmla="*/ 804848 w 12191989"/>
              <a:gd name="connsiteY17470" fmla="*/ 2126204 h 3311526"/>
              <a:gd name="connsiteX17471" fmla="*/ 794530 w 12191989"/>
              <a:gd name="connsiteY17471" fmla="*/ 2135728 h 3311526"/>
              <a:gd name="connsiteX17472" fmla="*/ 782624 w 12191989"/>
              <a:gd name="connsiteY17472" fmla="*/ 2146839 h 3311526"/>
              <a:gd name="connsiteX17473" fmla="*/ 777068 w 12191989"/>
              <a:gd name="connsiteY17473" fmla="*/ 2151998 h 3311526"/>
              <a:gd name="connsiteX17474" fmla="*/ 771115 w 12191989"/>
              <a:gd name="connsiteY17474" fmla="*/ 2157156 h 3311526"/>
              <a:gd name="connsiteX17475" fmla="*/ 765559 w 12191989"/>
              <a:gd name="connsiteY17475" fmla="*/ 2161125 h 3311526"/>
              <a:gd name="connsiteX17476" fmla="*/ 760400 w 12191989"/>
              <a:gd name="connsiteY17476" fmla="*/ 2164299 h 3311526"/>
              <a:gd name="connsiteX17477" fmla="*/ 755241 w 12191989"/>
              <a:gd name="connsiteY17477" fmla="*/ 2165887 h 3311526"/>
              <a:gd name="connsiteX17478" fmla="*/ 752859 w 12191989"/>
              <a:gd name="connsiteY17478" fmla="*/ 2166283 h 3311526"/>
              <a:gd name="connsiteX17479" fmla="*/ 750875 w 12191989"/>
              <a:gd name="connsiteY17479" fmla="*/ 2166283 h 3311526"/>
              <a:gd name="connsiteX17480" fmla="*/ 748097 w 12191989"/>
              <a:gd name="connsiteY17480" fmla="*/ 2165887 h 3311526"/>
              <a:gd name="connsiteX17481" fmla="*/ 746113 w 12191989"/>
              <a:gd name="connsiteY17481" fmla="*/ 2164696 h 3311526"/>
              <a:gd name="connsiteX17482" fmla="*/ 744525 w 12191989"/>
              <a:gd name="connsiteY17482" fmla="*/ 2163506 h 3311526"/>
              <a:gd name="connsiteX17483" fmla="*/ 742541 w 12191989"/>
              <a:gd name="connsiteY17483" fmla="*/ 2161521 h 3311526"/>
              <a:gd name="connsiteX17484" fmla="*/ 740954 w 12191989"/>
              <a:gd name="connsiteY17484" fmla="*/ 2159140 h 3311526"/>
              <a:gd name="connsiteX17485" fmla="*/ 739763 w 12191989"/>
              <a:gd name="connsiteY17485" fmla="*/ 2155569 h 3311526"/>
              <a:gd name="connsiteX17486" fmla="*/ 738572 w 12191989"/>
              <a:gd name="connsiteY17486" fmla="*/ 2151998 h 3311526"/>
              <a:gd name="connsiteX17487" fmla="*/ 737382 w 12191989"/>
              <a:gd name="connsiteY17487" fmla="*/ 2147632 h 3311526"/>
              <a:gd name="connsiteX17488" fmla="*/ 738969 w 12191989"/>
              <a:gd name="connsiteY17488" fmla="*/ 2146839 h 3311526"/>
              <a:gd name="connsiteX17489" fmla="*/ 740954 w 12191989"/>
              <a:gd name="connsiteY17489" fmla="*/ 2146045 h 3311526"/>
              <a:gd name="connsiteX17490" fmla="*/ 745716 w 12191989"/>
              <a:gd name="connsiteY17490" fmla="*/ 2141283 h 3311526"/>
              <a:gd name="connsiteX17491" fmla="*/ 758812 w 12191989"/>
              <a:gd name="connsiteY17491" fmla="*/ 2128188 h 3311526"/>
              <a:gd name="connsiteX17492" fmla="*/ 767543 w 12191989"/>
              <a:gd name="connsiteY17492" fmla="*/ 2120251 h 3311526"/>
              <a:gd name="connsiteX17493" fmla="*/ 777068 w 12191989"/>
              <a:gd name="connsiteY17493" fmla="*/ 2110331 h 3311526"/>
              <a:gd name="connsiteX17494" fmla="*/ 788180 w 12191989"/>
              <a:gd name="connsiteY17494" fmla="*/ 2100807 h 3311526"/>
              <a:gd name="connsiteX17495" fmla="*/ 800483 w 12191989"/>
              <a:gd name="connsiteY17495" fmla="*/ 2090489 h 3311526"/>
              <a:gd name="connsiteX17496" fmla="*/ 798102 w 12191989"/>
              <a:gd name="connsiteY17496" fmla="*/ 2090093 h 3311526"/>
              <a:gd name="connsiteX17497" fmla="*/ 795324 w 12191989"/>
              <a:gd name="connsiteY17497" fmla="*/ 2089696 h 3311526"/>
              <a:gd name="connsiteX17498" fmla="*/ 790958 w 12191989"/>
              <a:gd name="connsiteY17498" fmla="*/ 2089299 h 3311526"/>
              <a:gd name="connsiteX17499" fmla="*/ 785799 w 12191989"/>
              <a:gd name="connsiteY17499" fmla="*/ 2090093 h 3311526"/>
              <a:gd name="connsiteX17500" fmla="*/ 781037 w 12191989"/>
              <a:gd name="connsiteY17500" fmla="*/ 2091680 h 3311526"/>
              <a:gd name="connsiteX17501" fmla="*/ 776274 w 12191989"/>
              <a:gd name="connsiteY17501" fmla="*/ 2093664 h 3311526"/>
              <a:gd name="connsiteX17502" fmla="*/ 771512 w 12191989"/>
              <a:gd name="connsiteY17502" fmla="*/ 2096045 h 3311526"/>
              <a:gd name="connsiteX17503" fmla="*/ 761987 w 12191989"/>
              <a:gd name="connsiteY17503" fmla="*/ 2101204 h 3311526"/>
              <a:gd name="connsiteX17504" fmla="*/ 756828 w 12191989"/>
              <a:gd name="connsiteY17504" fmla="*/ 2103188 h 3311526"/>
              <a:gd name="connsiteX17505" fmla="*/ 752463 w 12191989"/>
              <a:gd name="connsiteY17505" fmla="*/ 2104775 h 3311526"/>
              <a:gd name="connsiteX17506" fmla="*/ 747303 w 12191989"/>
              <a:gd name="connsiteY17506" fmla="*/ 2105966 h 3311526"/>
              <a:gd name="connsiteX17507" fmla="*/ 742541 w 12191989"/>
              <a:gd name="connsiteY17507" fmla="*/ 2105966 h 3311526"/>
              <a:gd name="connsiteX17508" fmla="*/ 740160 w 12191989"/>
              <a:gd name="connsiteY17508" fmla="*/ 2105172 h 3311526"/>
              <a:gd name="connsiteX17509" fmla="*/ 737382 w 12191989"/>
              <a:gd name="connsiteY17509" fmla="*/ 2104775 h 3311526"/>
              <a:gd name="connsiteX17510" fmla="*/ 735398 w 12191989"/>
              <a:gd name="connsiteY17510" fmla="*/ 2103188 h 3311526"/>
              <a:gd name="connsiteX17511" fmla="*/ 733016 w 12191989"/>
              <a:gd name="connsiteY17511" fmla="*/ 2101997 h 3311526"/>
              <a:gd name="connsiteX17512" fmla="*/ 730635 w 12191989"/>
              <a:gd name="connsiteY17512" fmla="*/ 2100410 h 3311526"/>
              <a:gd name="connsiteX17513" fmla="*/ 728254 w 12191989"/>
              <a:gd name="connsiteY17513" fmla="*/ 2097632 h 3311526"/>
              <a:gd name="connsiteX17514" fmla="*/ 725873 w 12191989"/>
              <a:gd name="connsiteY17514" fmla="*/ 2095251 h 3311526"/>
              <a:gd name="connsiteX17515" fmla="*/ 723492 w 12191989"/>
              <a:gd name="connsiteY17515" fmla="*/ 2091680 h 3311526"/>
              <a:gd name="connsiteX17516" fmla="*/ 725873 w 12191989"/>
              <a:gd name="connsiteY17516" fmla="*/ 2096045 h 3311526"/>
              <a:gd name="connsiteX17517" fmla="*/ 727857 w 12191989"/>
              <a:gd name="connsiteY17517" fmla="*/ 2100807 h 3311526"/>
              <a:gd name="connsiteX17518" fmla="*/ 728254 w 12191989"/>
              <a:gd name="connsiteY17518" fmla="*/ 2104775 h 3311526"/>
              <a:gd name="connsiteX17519" fmla="*/ 729048 w 12191989"/>
              <a:gd name="connsiteY17519" fmla="*/ 2109537 h 3311526"/>
              <a:gd name="connsiteX17520" fmla="*/ 729048 w 12191989"/>
              <a:gd name="connsiteY17520" fmla="*/ 2113505 h 3311526"/>
              <a:gd name="connsiteX17521" fmla="*/ 728254 w 12191989"/>
              <a:gd name="connsiteY17521" fmla="*/ 2117474 h 3311526"/>
              <a:gd name="connsiteX17522" fmla="*/ 726270 w 12191989"/>
              <a:gd name="connsiteY17522" fmla="*/ 2126204 h 3311526"/>
              <a:gd name="connsiteX17523" fmla="*/ 723889 w 12191989"/>
              <a:gd name="connsiteY17523" fmla="*/ 2134934 h 3311526"/>
              <a:gd name="connsiteX17524" fmla="*/ 721904 w 12191989"/>
              <a:gd name="connsiteY17524" fmla="*/ 2142871 h 3311526"/>
              <a:gd name="connsiteX17525" fmla="*/ 721507 w 12191989"/>
              <a:gd name="connsiteY17525" fmla="*/ 2147632 h 3311526"/>
              <a:gd name="connsiteX17526" fmla="*/ 721507 w 12191989"/>
              <a:gd name="connsiteY17526" fmla="*/ 2151601 h 3311526"/>
              <a:gd name="connsiteX17527" fmla="*/ 721904 w 12191989"/>
              <a:gd name="connsiteY17527" fmla="*/ 2155569 h 3311526"/>
              <a:gd name="connsiteX17528" fmla="*/ 722301 w 12191989"/>
              <a:gd name="connsiteY17528" fmla="*/ 2160331 h 3311526"/>
              <a:gd name="connsiteX17529" fmla="*/ 721507 w 12191989"/>
              <a:gd name="connsiteY17529" fmla="*/ 2158744 h 3311526"/>
              <a:gd name="connsiteX17530" fmla="*/ 720317 w 12191989"/>
              <a:gd name="connsiteY17530" fmla="*/ 2157553 h 3311526"/>
              <a:gd name="connsiteX17531" fmla="*/ 719126 w 12191989"/>
              <a:gd name="connsiteY17531" fmla="*/ 2157156 h 3311526"/>
              <a:gd name="connsiteX17532" fmla="*/ 718332 w 12191989"/>
              <a:gd name="connsiteY17532" fmla="*/ 2157156 h 3311526"/>
              <a:gd name="connsiteX17533" fmla="*/ 715554 w 12191989"/>
              <a:gd name="connsiteY17533" fmla="*/ 2157950 h 3311526"/>
              <a:gd name="connsiteX17534" fmla="*/ 713173 w 12191989"/>
              <a:gd name="connsiteY17534" fmla="*/ 2159140 h 3311526"/>
              <a:gd name="connsiteX17535" fmla="*/ 711189 w 12191989"/>
              <a:gd name="connsiteY17535" fmla="*/ 2160331 h 3311526"/>
              <a:gd name="connsiteX17536" fmla="*/ 709998 w 12191989"/>
              <a:gd name="connsiteY17536" fmla="*/ 2160331 h 3311526"/>
              <a:gd name="connsiteX17537" fmla="*/ 708808 w 12191989"/>
              <a:gd name="connsiteY17537" fmla="*/ 2160331 h 3311526"/>
              <a:gd name="connsiteX17538" fmla="*/ 707617 w 12191989"/>
              <a:gd name="connsiteY17538" fmla="*/ 2159140 h 3311526"/>
              <a:gd name="connsiteX17539" fmla="*/ 706427 w 12191989"/>
              <a:gd name="connsiteY17539" fmla="*/ 2157553 h 3311526"/>
              <a:gd name="connsiteX17540" fmla="*/ 705633 w 12191989"/>
              <a:gd name="connsiteY17540" fmla="*/ 2155172 h 3311526"/>
              <a:gd name="connsiteX17541" fmla="*/ 704442 w 12191989"/>
              <a:gd name="connsiteY17541" fmla="*/ 2151998 h 3311526"/>
              <a:gd name="connsiteX17542" fmla="*/ 707220 w 12191989"/>
              <a:gd name="connsiteY17542" fmla="*/ 2150013 h 3311526"/>
              <a:gd name="connsiteX17543" fmla="*/ 709602 w 12191989"/>
              <a:gd name="connsiteY17543" fmla="*/ 2146839 h 3311526"/>
              <a:gd name="connsiteX17544" fmla="*/ 712379 w 12191989"/>
              <a:gd name="connsiteY17544" fmla="*/ 2144061 h 3311526"/>
              <a:gd name="connsiteX17545" fmla="*/ 714364 w 12191989"/>
              <a:gd name="connsiteY17545" fmla="*/ 2140490 h 3311526"/>
              <a:gd name="connsiteX17546" fmla="*/ 716348 w 12191989"/>
              <a:gd name="connsiteY17546" fmla="*/ 2136124 h 3311526"/>
              <a:gd name="connsiteX17547" fmla="*/ 717936 w 12191989"/>
              <a:gd name="connsiteY17547" fmla="*/ 2131759 h 3311526"/>
              <a:gd name="connsiteX17548" fmla="*/ 718729 w 12191989"/>
              <a:gd name="connsiteY17548" fmla="*/ 2126998 h 3311526"/>
              <a:gd name="connsiteX17549" fmla="*/ 719920 w 12191989"/>
              <a:gd name="connsiteY17549" fmla="*/ 2122632 h 3311526"/>
              <a:gd name="connsiteX17550" fmla="*/ 720317 w 12191989"/>
              <a:gd name="connsiteY17550" fmla="*/ 2117077 h 3311526"/>
              <a:gd name="connsiteX17551" fmla="*/ 720714 w 12191989"/>
              <a:gd name="connsiteY17551" fmla="*/ 2111918 h 3311526"/>
              <a:gd name="connsiteX17552" fmla="*/ 720714 w 12191989"/>
              <a:gd name="connsiteY17552" fmla="*/ 2106363 h 3311526"/>
              <a:gd name="connsiteX17553" fmla="*/ 720714 w 12191989"/>
              <a:gd name="connsiteY17553" fmla="*/ 2100807 h 3311526"/>
              <a:gd name="connsiteX17554" fmla="*/ 720317 w 12191989"/>
              <a:gd name="connsiteY17554" fmla="*/ 2094855 h 3311526"/>
              <a:gd name="connsiteX17555" fmla="*/ 719126 w 12191989"/>
              <a:gd name="connsiteY17555" fmla="*/ 2089299 h 3311526"/>
              <a:gd name="connsiteX17556" fmla="*/ 717936 w 12191989"/>
              <a:gd name="connsiteY17556" fmla="*/ 2082950 h 3311526"/>
              <a:gd name="connsiteX17557" fmla="*/ 716348 w 12191989"/>
              <a:gd name="connsiteY17557" fmla="*/ 2077394 h 3311526"/>
              <a:gd name="connsiteX17558" fmla="*/ 712776 w 12191989"/>
              <a:gd name="connsiteY17558" fmla="*/ 2084140 h 3311526"/>
              <a:gd name="connsiteX17559" fmla="*/ 709602 w 12191989"/>
              <a:gd name="connsiteY17559" fmla="*/ 2089696 h 3311526"/>
              <a:gd name="connsiteX17560" fmla="*/ 706427 w 12191989"/>
              <a:gd name="connsiteY17560" fmla="*/ 2093664 h 3311526"/>
              <a:gd name="connsiteX17561" fmla="*/ 704046 w 12191989"/>
              <a:gd name="connsiteY17561" fmla="*/ 2096045 h 3311526"/>
              <a:gd name="connsiteX17562" fmla="*/ 701664 w 12191989"/>
              <a:gd name="connsiteY17562" fmla="*/ 2097632 h 3311526"/>
              <a:gd name="connsiteX17563" fmla="*/ 699680 w 12191989"/>
              <a:gd name="connsiteY17563" fmla="*/ 2098426 h 3311526"/>
              <a:gd name="connsiteX17564" fmla="*/ 696902 w 12191989"/>
              <a:gd name="connsiteY17564" fmla="*/ 2097632 h 3311526"/>
              <a:gd name="connsiteX17565" fmla="*/ 694918 w 12191989"/>
              <a:gd name="connsiteY17565" fmla="*/ 2095648 h 3311526"/>
              <a:gd name="connsiteX17566" fmla="*/ 692933 w 12191989"/>
              <a:gd name="connsiteY17566" fmla="*/ 2093664 h 3311526"/>
              <a:gd name="connsiteX17567" fmla="*/ 690949 w 12191989"/>
              <a:gd name="connsiteY17567" fmla="*/ 2090489 h 3311526"/>
              <a:gd name="connsiteX17568" fmla="*/ 687377 w 12191989"/>
              <a:gd name="connsiteY17568" fmla="*/ 2082156 h 3311526"/>
              <a:gd name="connsiteX17569" fmla="*/ 683805 w 12191989"/>
              <a:gd name="connsiteY17569" fmla="*/ 2071839 h 3311526"/>
              <a:gd name="connsiteX17570" fmla="*/ 679837 w 12191989"/>
              <a:gd name="connsiteY17570" fmla="*/ 2060727 h 3311526"/>
              <a:gd name="connsiteX17571" fmla="*/ 675472 w 12191989"/>
              <a:gd name="connsiteY17571" fmla="*/ 2065093 h 3311526"/>
              <a:gd name="connsiteX17572" fmla="*/ 671503 w 12191989"/>
              <a:gd name="connsiteY17572" fmla="*/ 2069458 h 3311526"/>
              <a:gd name="connsiteX17573" fmla="*/ 667534 w 12191989"/>
              <a:gd name="connsiteY17573" fmla="*/ 2072235 h 3311526"/>
              <a:gd name="connsiteX17574" fmla="*/ 663566 w 12191989"/>
              <a:gd name="connsiteY17574" fmla="*/ 2075410 h 3311526"/>
              <a:gd name="connsiteX17575" fmla="*/ 659994 w 12191989"/>
              <a:gd name="connsiteY17575" fmla="*/ 2077791 h 3311526"/>
              <a:gd name="connsiteX17576" fmla="*/ 656422 w 12191989"/>
              <a:gd name="connsiteY17576" fmla="*/ 2080172 h 3311526"/>
              <a:gd name="connsiteX17577" fmla="*/ 652850 w 12191989"/>
              <a:gd name="connsiteY17577" fmla="*/ 2081362 h 3311526"/>
              <a:gd name="connsiteX17578" fmla="*/ 649279 w 12191989"/>
              <a:gd name="connsiteY17578" fmla="*/ 2082553 h 3311526"/>
              <a:gd name="connsiteX17579" fmla="*/ 642135 w 12191989"/>
              <a:gd name="connsiteY17579" fmla="*/ 2084140 h 3311526"/>
              <a:gd name="connsiteX17580" fmla="*/ 635388 w 12191989"/>
              <a:gd name="connsiteY17580" fmla="*/ 2084140 h 3311526"/>
              <a:gd name="connsiteX17581" fmla="*/ 629435 w 12191989"/>
              <a:gd name="connsiteY17581" fmla="*/ 2083743 h 3311526"/>
              <a:gd name="connsiteX17582" fmla="*/ 623086 w 12191989"/>
              <a:gd name="connsiteY17582" fmla="*/ 2082553 h 3311526"/>
              <a:gd name="connsiteX17583" fmla="*/ 610783 w 12191989"/>
              <a:gd name="connsiteY17583" fmla="*/ 2078981 h 3311526"/>
              <a:gd name="connsiteX17584" fmla="*/ 604036 w 12191989"/>
              <a:gd name="connsiteY17584" fmla="*/ 2077394 h 3311526"/>
              <a:gd name="connsiteX17585" fmla="*/ 597687 w 12191989"/>
              <a:gd name="connsiteY17585" fmla="*/ 2075807 h 3311526"/>
              <a:gd name="connsiteX17586" fmla="*/ 590940 w 12191989"/>
              <a:gd name="connsiteY17586" fmla="*/ 2075410 h 3311526"/>
              <a:gd name="connsiteX17587" fmla="*/ 584193 w 12191989"/>
              <a:gd name="connsiteY17587" fmla="*/ 2075807 h 3311526"/>
              <a:gd name="connsiteX17588" fmla="*/ 577050 w 12191989"/>
              <a:gd name="connsiteY17588" fmla="*/ 2077394 h 3311526"/>
              <a:gd name="connsiteX17589" fmla="*/ 573875 w 12191989"/>
              <a:gd name="connsiteY17589" fmla="*/ 2078585 h 3311526"/>
              <a:gd name="connsiteX17590" fmla="*/ 569509 w 12191989"/>
              <a:gd name="connsiteY17590" fmla="*/ 2080172 h 3311526"/>
              <a:gd name="connsiteX17591" fmla="*/ 570700 w 12191989"/>
              <a:gd name="connsiteY17591" fmla="*/ 2071839 h 3311526"/>
              <a:gd name="connsiteX17592" fmla="*/ 572684 w 12191989"/>
              <a:gd name="connsiteY17592" fmla="*/ 2065886 h 3311526"/>
              <a:gd name="connsiteX17593" fmla="*/ 575065 w 12191989"/>
              <a:gd name="connsiteY17593" fmla="*/ 2060727 h 3311526"/>
              <a:gd name="connsiteX17594" fmla="*/ 577844 w 12191989"/>
              <a:gd name="connsiteY17594" fmla="*/ 2057156 h 3311526"/>
              <a:gd name="connsiteX17595" fmla="*/ 581415 w 12191989"/>
              <a:gd name="connsiteY17595" fmla="*/ 2054775 h 3311526"/>
              <a:gd name="connsiteX17596" fmla="*/ 584987 w 12191989"/>
              <a:gd name="connsiteY17596" fmla="*/ 2052791 h 3311526"/>
              <a:gd name="connsiteX17597" fmla="*/ 592528 w 12191989"/>
              <a:gd name="connsiteY17597" fmla="*/ 2050013 h 3311526"/>
              <a:gd name="connsiteX17598" fmla="*/ 596496 w 12191989"/>
              <a:gd name="connsiteY17598" fmla="*/ 2048426 h 3311526"/>
              <a:gd name="connsiteX17599" fmla="*/ 600068 w 12191989"/>
              <a:gd name="connsiteY17599" fmla="*/ 2046442 h 3311526"/>
              <a:gd name="connsiteX17600" fmla="*/ 603639 w 12191989"/>
              <a:gd name="connsiteY17600" fmla="*/ 2044458 h 3311526"/>
              <a:gd name="connsiteX17601" fmla="*/ 607211 w 12191989"/>
              <a:gd name="connsiteY17601" fmla="*/ 2041283 h 3311526"/>
              <a:gd name="connsiteX17602" fmla="*/ 609592 w 12191989"/>
              <a:gd name="connsiteY17602" fmla="*/ 2036918 h 3311526"/>
              <a:gd name="connsiteX17603" fmla="*/ 611577 w 12191989"/>
              <a:gd name="connsiteY17603" fmla="*/ 2031362 h 3311526"/>
              <a:gd name="connsiteX17604" fmla="*/ 613958 w 12191989"/>
              <a:gd name="connsiteY17604" fmla="*/ 2024219 h 3311526"/>
              <a:gd name="connsiteX17605" fmla="*/ 614355 w 12191989"/>
              <a:gd name="connsiteY17605" fmla="*/ 2014695 h 3311526"/>
              <a:gd name="connsiteX17606" fmla="*/ 611577 w 12191989"/>
              <a:gd name="connsiteY17606" fmla="*/ 2013108 h 3311526"/>
              <a:gd name="connsiteX17607" fmla="*/ 609196 w 12191989"/>
              <a:gd name="connsiteY17607" fmla="*/ 2011521 h 3311526"/>
              <a:gd name="connsiteX17608" fmla="*/ 606814 w 12191989"/>
              <a:gd name="connsiteY17608" fmla="*/ 2010330 h 3311526"/>
              <a:gd name="connsiteX17609" fmla="*/ 604036 w 12191989"/>
              <a:gd name="connsiteY17609" fmla="*/ 2009934 h 3311526"/>
              <a:gd name="connsiteX17610" fmla="*/ 599671 w 12191989"/>
              <a:gd name="connsiteY17610" fmla="*/ 2009934 h 3311526"/>
              <a:gd name="connsiteX17611" fmla="*/ 594512 w 12191989"/>
              <a:gd name="connsiteY17611" fmla="*/ 2010330 h 3311526"/>
              <a:gd name="connsiteX17612" fmla="*/ 589353 w 12191989"/>
              <a:gd name="connsiteY17612" fmla="*/ 2011918 h 3311526"/>
              <a:gd name="connsiteX17613" fmla="*/ 584193 w 12191989"/>
              <a:gd name="connsiteY17613" fmla="*/ 2013505 h 3311526"/>
              <a:gd name="connsiteX17614" fmla="*/ 579431 w 12191989"/>
              <a:gd name="connsiteY17614" fmla="*/ 2015489 h 3311526"/>
              <a:gd name="connsiteX17615" fmla="*/ 574272 w 12191989"/>
              <a:gd name="connsiteY17615" fmla="*/ 2017076 h 3311526"/>
              <a:gd name="connsiteX17616" fmla="*/ 569113 w 12191989"/>
              <a:gd name="connsiteY17616" fmla="*/ 2018267 h 3311526"/>
              <a:gd name="connsiteX17617" fmla="*/ 563953 w 12191989"/>
              <a:gd name="connsiteY17617" fmla="*/ 2018267 h 3311526"/>
              <a:gd name="connsiteX17618" fmla="*/ 561572 w 12191989"/>
              <a:gd name="connsiteY17618" fmla="*/ 2017473 h 3311526"/>
              <a:gd name="connsiteX17619" fmla="*/ 558794 w 12191989"/>
              <a:gd name="connsiteY17619" fmla="*/ 2016680 h 3311526"/>
              <a:gd name="connsiteX17620" fmla="*/ 556413 w 12191989"/>
              <a:gd name="connsiteY17620" fmla="*/ 2015489 h 3311526"/>
              <a:gd name="connsiteX17621" fmla="*/ 554032 w 12191989"/>
              <a:gd name="connsiteY17621" fmla="*/ 2013902 h 3311526"/>
              <a:gd name="connsiteX17622" fmla="*/ 551254 w 12191989"/>
              <a:gd name="connsiteY17622" fmla="*/ 2011918 h 3311526"/>
              <a:gd name="connsiteX17623" fmla="*/ 548873 w 12191989"/>
              <a:gd name="connsiteY17623" fmla="*/ 2009537 h 3311526"/>
              <a:gd name="connsiteX17624" fmla="*/ 546491 w 12191989"/>
              <a:gd name="connsiteY17624" fmla="*/ 2006362 h 3311526"/>
              <a:gd name="connsiteX17625" fmla="*/ 544110 w 12191989"/>
              <a:gd name="connsiteY17625" fmla="*/ 2002791 h 3311526"/>
              <a:gd name="connsiteX17626" fmla="*/ 541729 w 12191989"/>
              <a:gd name="connsiteY17626" fmla="*/ 1998426 h 3311526"/>
              <a:gd name="connsiteX17627" fmla="*/ 539348 w 12191989"/>
              <a:gd name="connsiteY17627" fmla="*/ 1993664 h 3311526"/>
              <a:gd name="connsiteX17628" fmla="*/ 534189 w 12191989"/>
              <a:gd name="connsiteY17628" fmla="*/ 1981759 h 3311526"/>
              <a:gd name="connsiteX17629" fmla="*/ 530220 w 12191989"/>
              <a:gd name="connsiteY17629" fmla="*/ 1986124 h 3311526"/>
              <a:gd name="connsiteX17630" fmla="*/ 525855 w 12191989"/>
              <a:gd name="connsiteY17630" fmla="*/ 1989695 h 3311526"/>
              <a:gd name="connsiteX17631" fmla="*/ 521886 w 12191989"/>
              <a:gd name="connsiteY17631" fmla="*/ 1992076 h 3311526"/>
              <a:gd name="connsiteX17632" fmla="*/ 517521 w 12191989"/>
              <a:gd name="connsiteY17632" fmla="*/ 1994457 h 3311526"/>
              <a:gd name="connsiteX17633" fmla="*/ 513155 w 12191989"/>
              <a:gd name="connsiteY17633" fmla="*/ 1995251 h 3311526"/>
              <a:gd name="connsiteX17634" fmla="*/ 509187 w 12191989"/>
              <a:gd name="connsiteY17634" fmla="*/ 1996441 h 3311526"/>
              <a:gd name="connsiteX17635" fmla="*/ 505218 w 12191989"/>
              <a:gd name="connsiteY17635" fmla="*/ 1996838 h 3311526"/>
              <a:gd name="connsiteX17636" fmla="*/ 501249 w 12191989"/>
              <a:gd name="connsiteY17636" fmla="*/ 1996838 h 3311526"/>
              <a:gd name="connsiteX17637" fmla="*/ 492915 w 12191989"/>
              <a:gd name="connsiteY17637" fmla="*/ 1995648 h 3311526"/>
              <a:gd name="connsiteX17638" fmla="*/ 484978 w 12191989"/>
              <a:gd name="connsiteY17638" fmla="*/ 1994457 h 3311526"/>
              <a:gd name="connsiteX17639" fmla="*/ 476247 w 12191989"/>
              <a:gd name="connsiteY17639" fmla="*/ 1992076 h 3311526"/>
              <a:gd name="connsiteX17640" fmla="*/ 468310 w 12191989"/>
              <a:gd name="connsiteY17640" fmla="*/ 1990886 h 3311526"/>
              <a:gd name="connsiteX17641" fmla="*/ 465532 w 12191989"/>
              <a:gd name="connsiteY17641" fmla="*/ 1996838 h 3311526"/>
              <a:gd name="connsiteX17642" fmla="*/ 463547 w 12191989"/>
              <a:gd name="connsiteY17642" fmla="*/ 2002394 h 3311526"/>
              <a:gd name="connsiteX17643" fmla="*/ 461166 w 12191989"/>
              <a:gd name="connsiteY17643" fmla="*/ 2014695 h 3311526"/>
              <a:gd name="connsiteX17644" fmla="*/ 459182 w 12191989"/>
              <a:gd name="connsiteY17644" fmla="*/ 2020251 h 3311526"/>
              <a:gd name="connsiteX17645" fmla="*/ 457198 w 12191989"/>
              <a:gd name="connsiteY17645" fmla="*/ 2026203 h 3311526"/>
              <a:gd name="connsiteX17646" fmla="*/ 454023 w 12191989"/>
              <a:gd name="connsiteY17646" fmla="*/ 2031759 h 3311526"/>
              <a:gd name="connsiteX17647" fmla="*/ 452039 w 12191989"/>
              <a:gd name="connsiteY17647" fmla="*/ 2034934 h 3311526"/>
              <a:gd name="connsiteX17648" fmla="*/ 449261 w 12191989"/>
              <a:gd name="connsiteY17648" fmla="*/ 2037711 h 3311526"/>
              <a:gd name="connsiteX17649" fmla="*/ 445689 w 12191989"/>
              <a:gd name="connsiteY17649" fmla="*/ 2031362 h 3311526"/>
              <a:gd name="connsiteX17650" fmla="*/ 442117 w 12191989"/>
              <a:gd name="connsiteY17650" fmla="*/ 2025410 h 3311526"/>
              <a:gd name="connsiteX17651" fmla="*/ 440926 w 12191989"/>
              <a:gd name="connsiteY17651" fmla="*/ 2022632 h 3311526"/>
              <a:gd name="connsiteX17652" fmla="*/ 438545 w 12191989"/>
              <a:gd name="connsiteY17652" fmla="*/ 2021045 h 3311526"/>
              <a:gd name="connsiteX17653" fmla="*/ 437751 w 12191989"/>
              <a:gd name="connsiteY17653" fmla="*/ 2021045 h 3311526"/>
              <a:gd name="connsiteX17654" fmla="*/ 436561 w 12191989"/>
              <a:gd name="connsiteY17654" fmla="*/ 2021045 h 3311526"/>
              <a:gd name="connsiteX17655" fmla="*/ 436164 w 12191989"/>
              <a:gd name="connsiteY17655" fmla="*/ 2021838 h 3311526"/>
              <a:gd name="connsiteX17656" fmla="*/ 435370 w 12191989"/>
              <a:gd name="connsiteY17656" fmla="*/ 2022632 h 3311526"/>
              <a:gd name="connsiteX17657" fmla="*/ 438148 w 12191989"/>
              <a:gd name="connsiteY17657" fmla="*/ 2029775 h 3311526"/>
              <a:gd name="connsiteX17658" fmla="*/ 440133 w 12191989"/>
              <a:gd name="connsiteY17658" fmla="*/ 2035727 h 3311526"/>
              <a:gd name="connsiteX17659" fmla="*/ 441323 w 12191989"/>
              <a:gd name="connsiteY17659" fmla="*/ 2042077 h 3311526"/>
              <a:gd name="connsiteX17660" fmla="*/ 440926 w 12191989"/>
              <a:gd name="connsiteY17660" fmla="*/ 2046838 h 3311526"/>
              <a:gd name="connsiteX17661" fmla="*/ 439736 w 12191989"/>
              <a:gd name="connsiteY17661" fmla="*/ 2051204 h 3311526"/>
              <a:gd name="connsiteX17662" fmla="*/ 438545 w 12191989"/>
              <a:gd name="connsiteY17662" fmla="*/ 2053188 h 3311526"/>
              <a:gd name="connsiteX17663" fmla="*/ 437751 w 12191989"/>
              <a:gd name="connsiteY17663" fmla="*/ 2053981 h 3311526"/>
              <a:gd name="connsiteX17664" fmla="*/ 436164 w 12191989"/>
              <a:gd name="connsiteY17664" fmla="*/ 2055569 h 3311526"/>
              <a:gd name="connsiteX17665" fmla="*/ 434577 w 12191989"/>
              <a:gd name="connsiteY17665" fmla="*/ 2055966 h 3311526"/>
              <a:gd name="connsiteX17666" fmla="*/ 432989 w 12191989"/>
              <a:gd name="connsiteY17666" fmla="*/ 2056759 h 3311526"/>
              <a:gd name="connsiteX17667" fmla="*/ 431005 w 12191989"/>
              <a:gd name="connsiteY17667" fmla="*/ 2056759 h 3311526"/>
              <a:gd name="connsiteX17668" fmla="*/ 428227 w 12191989"/>
              <a:gd name="connsiteY17668" fmla="*/ 2050410 h 3311526"/>
              <a:gd name="connsiteX17669" fmla="*/ 426243 w 12191989"/>
              <a:gd name="connsiteY17669" fmla="*/ 2044854 h 3311526"/>
              <a:gd name="connsiteX17670" fmla="*/ 425052 w 12191989"/>
              <a:gd name="connsiteY17670" fmla="*/ 2040489 h 3311526"/>
              <a:gd name="connsiteX17671" fmla="*/ 425052 w 12191989"/>
              <a:gd name="connsiteY17671" fmla="*/ 2035727 h 3311526"/>
              <a:gd name="connsiteX17672" fmla="*/ 425052 w 12191989"/>
              <a:gd name="connsiteY17672" fmla="*/ 2031759 h 3311526"/>
              <a:gd name="connsiteX17673" fmla="*/ 426243 w 12191989"/>
              <a:gd name="connsiteY17673" fmla="*/ 2028188 h 3311526"/>
              <a:gd name="connsiteX17674" fmla="*/ 427433 w 12191989"/>
              <a:gd name="connsiteY17674" fmla="*/ 2024616 h 3311526"/>
              <a:gd name="connsiteX17675" fmla="*/ 429418 w 12191989"/>
              <a:gd name="connsiteY17675" fmla="*/ 2021838 h 3311526"/>
              <a:gd name="connsiteX17676" fmla="*/ 434180 w 12191989"/>
              <a:gd name="connsiteY17676" fmla="*/ 2015489 h 3311526"/>
              <a:gd name="connsiteX17677" fmla="*/ 439736 w 12191989"/>
              <a:gd name="connsiteY17677" fmla="*/ 2009537 h 3311526"/>
              <a:gd name="connsiteX17678" fmla="*/ 445292 w 12191989"/>
              <a:gd name="connsiteY17678" fmla="*/ 2003584 h 3311526"/>
              <a:gd name="connsiteX17679" fmla="*/ 448070 w 12191989"/>
              <a:gd name="connsiteY17679" fmla="*/ 2000410 h 3311526"/>
              <a:gd name="connsiteX17680" fmla="*/ 450054 w 12191989"/>
              <a:gd name="connsiteY17680" fmla="*/ 1996441 h 3311526"/>
              <a:gd name="connsiteX17681" fmla="*/ 446482 w 12191989"/>
              <a:gd name="connsiteY17681" fmla="*/ 1996441 h 3311526"/>
              <a:gd name="connsiteX17682" fmla="*/ 443704 w 12191989"/>
              <a:gd name="connsiteY17682" fmla="*/ 1995251 h 3311526"/>
              <a:gd name="connsiteX17683" fmla="*/ 441720 w 12191989"/>
              <a:gd name="connsiteY17683" fmla="*/ 1993664 h 3311526"/>
              <a:gd name="connsiteX17684" fmla="*/ 441323 w 12191989"/>
              <a:gd name="connsiteY17684" fmla="*/ 1992076 h 3311526"/>
              <a:gd name="connsiteX17685" fmla="*/ 441323 w 12191989"/>
              <a:gd name="connsiteY17685" fmla="*/ 1990092 h 3311526"/>
              <a:gd name="connsiteX17686" fmla="*/ 441720 w 12191989"/>
              <a:gd name="connsiteY17686" fmla="*/ 1988108 h 3311526"/>
              <a:gd name="connsiteX17687" fmla="*/ 443704 w 12191989"/>
              <a:gd name="connsiteY17687" fmla="*/ 1982553 h 3311526"/>
              <a:gd name="connsiteX17688" fmla="*/ 446482 w 12191989"/>
              <a:gd name="connsiteY17688" fmla="*/ 1976203 h 3311526"/>
              <a:gd name="connsiteX17689" fmla="*/ 447276 w 12191989"/>
              <a:gd name="connsiteY17689" fmla="*/ 1973029 h 3311526"/>
              <a:gd name="connsiteX17690" fmla="*/ 448070 w 12191989"/>
              <a:gd name="connsiteY17690" fmla="*/ 1969457 h 3311526"/>
              <a:gd name="connsiteX17691" fmla="*/ 448070 w 12191989"/>
              <a:gd name="connsiteY17691" fmla="*/ 1965886 h 3311526"/>
              <a:gd name="connsiteX17692" fmla="*/ 446879 w 12191989"/>
              <a:gd name="connsiteY17692" fmla="*/ 1962314 h 3311526"/>
              <a:gd name="connsiteX17693" fmla="*/ 445292 w 12191989"/>
              <a:gd name="connsiteY17693" fmla="*/ 1958346 h 3311526"/>
              <a:gd name="connsiteX17694" fmla="*/ 442911 w 12191989"/>
              <a:gd name="connsiteY17694" fmla="*/ 1954775 h 3311526"/>
              <a:gd name="connsiteX17695" fmla="*/ 441323 w 12191989"/>
              <a:gd name="connsiteY17695" fmla="*/ 1960727 h 3311526"/>
              <a:gd name="connsiteX17696" fmla="*/ 439736 w 12191989"/>
              <a:gd name="connsiteY17696" fmla="*/ 1965886 h 3311526"/>
              <a:gd name="connsiteX17697" fmla="*/ 438148 w 12191989"/>
              <a:gd name="connsiteY17697" fmla="*/ 1971045 h 3311526"/>
              <a:gd name="connsiteX17698" fmla="*/ 436164 w 12191989"/>
              <a:gd name="connsiteY17698" fmla="*/ 1975013 h 3311526"/>
              <a:gd name="connsiteX17699" fmla="*/ 434180 w 12191989"/>
              <a:gd name="connsiteY17699" fmla="*/ 1978584 h 3311526"/>
              <a:gd name="connsiteX17700" fmla="*/ 432195 w 12191989"/>
              <a:gd name="connsiteY17700" fmla="*/ 1980965 h 3311526"/>
              <a:gd name="connsiteX17701" fmla="*/ 429418 w 12191989"/>
              <a:gd name="connsiteY17701" fmla="*/ 1982949 h 3311526"/>
              <a:gd name="connsiteX17702" fmla="*/ 427433 w 12191989"/>
              <a:gd name="connsiteY17702" fmla="*/ 1984140 h 3311526"/>
              <a:gd name="connsiteX17703" fmla="*/ 425449 w 12191989"/>
              <a:gd name="connsiteY17703" fmla="*/ 1984537 h 3311526"/>
              <a:gd name="connsiteX17704" fmla="*/ 423861 w 12191989"/>
              <a:gd name="connsiteY17704" fmla="*/ 1984140 h 3311526"/>
              <a:gd name="connsiteX17705" fmla="*/ 421877 w 12191989"/>
              <a:gd name="connsiteY17705" fmla="*/ 1982553 h 3311526"/>
              <a:gd name="connsiteX17706" fmla="*/ 420290 w 12191989"/>
              <a:gd name="connsiteY17706" fmla="*/ 1980172 h 3311526"/>
              <a:gd name="connsiteX17707" fmla="*/ 419496 w 12191989"/>
              <a:gd name="connsiteY17707" fmla="*/ 1976997 h 3311526"/>
              <a:gd name="connsiteX17708" fmla="*/ 418305 w 12191989"/>
              <a:gd name="connsiteY17708" fmla="*/ 1972632 h 3311526"/>
              <a:gd name="connsiteX17709" fmla="*/ 417512 w 12191989"/>
              <a:gd name="connsiteY17709" fmla="*/ 1967076 h 3311526"/>
              <a:gd name="connsiteX17710" fmla="*/ 417512 w 12191989"/>
              <a:gd name="connsiteY17710" fmla="*/ 1959933 h 3311526"/>
              <a:gd name="connsiteX17711" fmla="*/ 421083 w 12191989"/>
              <a:gd name="connsiteY17711" fmla="*/ 1957156 h 3311526"/>
              <a:gd name="connsiteX17712" fmla="*/ 424655 w 12191989"/>
              <a:gd name="connsiteY17712" fmla="*/ 1954775 h 3311526"/>
              <a:gd name="connsiteX17713" fmla="*/ 430211 w 12191989"/>
              <a:gd name="connsiteY17713" fmla="*/ 1948822 h 3311526"/>
              <a:gd name="connsiteX17714" fmla="*/ 435370 w 12191989"/>
              <a:gd name="connsiteY17714" fmla="*/ 1942870 h 3311526"/>
              <a:gd name="connsiteX17715" fmla="*/ 440133 w 12191989"/>
              <a:gd name="connsiteY17715" fmla="*/ 1937314 h 3311526"/>
              <a:gd name="connsiteX17716" fmla="*/ 442117 w 12191989"/>
              <a:gd name="connsiteY17716" fmla="*/ 1935330 h 3311526"/>
              <a:gd name="connsiteX17717" fmla="*/ 444895 w 12191989"/>
              <a:gd name="connsiteY17717" fmla="*/ 1933346 h 3311526"/>
              <a:gd name="connsiteX17718" fmla="*/ 446879 w 12191989"/>
              <a:gd name="connsiteY17718" fmla="*/ 1932552 h 3311526"/>
              <a:gd name="connsiteX17719" fmla="*/ 449261 w 12191989"/>
              <a:gd name="connsiteY17719" fmla="*/ 1931362 h 3311526"/>
              <a:gd name="connsiteX17720" fmla="*/ 452435 w 12191989"/>
              <a:gd name="connsiteY17720" fmla="*/ 1931362 h 3311526"/>
              <a:gd name="connsiteX17721" fmla="*/ 454817 w 12191989"/>
              <a:gd name="connsiteY17721" fmla="*/ 1931759 h 3311526"/>
              <a:gd name="connsiteX17722" fmla="*/ 457992 w 12191989"/>
              <a:gd name="connsiteY17722" fmla="*/ 1933346 h 3311526"/>
              <a:gd name="connsiteX17723" fmla="*/ 461563 w 12191989"/>
              <a:gd name="connsiteY17723" fmla="*/ 1935330 h 3311526"/>
              <a:gd name="connsiteX17724" fmla="*/ 460373 w 12191989"/>
              <a:gd name="connsiteY17724" fmla="*/ 1932949 h 3311526"/>
              <a:gd name="connsiteX17725" fmla="*/ 459579 w 12191989"/>
              <a:gd name="connsiteY17725" fmla="*/ 1930171 h 3311526"/>
              <a:gd name="connsiteX17726" fmla="*/ 459182 w 12191989"/>
              <a:gd name="connsiteY17726" fmla="*/ 1925409 h 3311526"/>
              <a:gd name="connsiteX17727" fmla="*/ 459182 w 12191989"/>
              <a:gd name="connsiteY17727" fmla="*/ 1920251 h 3311526"/>
              <a:gd name="connsiteX17728" fmla="*/ 458388 w 12191989"/>
              <a:gd name="connsiteY17728" fmla="*/ 1917076 h 3311526"/>
              <a:gd name="connsiteX17729" fmla="*/ 457992 w 12191989"/>
              <a:gd name="connsiteY17729" fmla="*/ 1914695 h 3311526"/>
              <a:gd name="connsiteX17730" fmla="*/ 456007 w 12191989"/>
              <a:gd name="connsiteY17730" fmla="*/ 1911520 h 3311526"/>
              <a:gd name="connsiteX17731" fmla="*/ 453626 w 12191989"/>
              <a:gd name="connsiteY17731" fmla="*/ 1909536 h 3311526"/>
              <a:gd name="connsiteX17732" fmla="*/ 451245 w 12191989"/>
              <a:gd name="connsiteY17732" fmla="*/ 1909140 h 3311526"/>
              <a:gd name="connsiteX17733" fmla="*/ 448864 w 12191989"/>
              <a:gd name="connsiteY17733" fmla="*/ 1909140 h 3311526"/>
              <a:gd name="connsiteX17734" fmla="*/ 446482 w 12191989"/>
              <a:gd name="connsiteY17734" fmla="*/ 1909536 h 3311526"/>
              <a:gd name="connsiteX17735" fmla="*/ 443704 w 12191989"/>
              <a:gd name="connsiteY17735" fmla="*/ 1910727 h 3311526"/>
              <a:gd name="connsiteX17736" fmla="*/ 439339 w 12191989"/>
              <a:gd name="connsiteY17736" fmla="*/ 1913108 h 3311526"/>
              <a:gd name="connsiteX17737" fmla="*/ 437355 w 12191989"/>
              <a:gd name="connsiteY17737" fmla="*/ 1914298 h 3311526"/>
              <a:gd name="connsiteX17738" fmla="*/ 435370 w 12191989"/>
              <a:gd name="connsiteY17738" fmla="*/ 1914695 h 3311526"/>
              <a:gd name="connsiteX17739" fmla="*/ 432989 w 12191989"/>
              <a:gd name="connsiteY17739" fmla="*/ 1914695 h 3311526"/>
              <a:gd name="connsiteX17740" fmla="*/ 431799 w 12191989"/>
              <a:gd name="connsiteY17740" fmla="*/ 1914298 h 3311526"/>
              <a:gd name="connsiteX17741" fmla="*/ 430608 w 12191989"/>
              <a:gd name="connsiteY17741" fmla="*/ 1911917 h 3311526"/>
              <a:gd name="connsiteX17742" fmla="*/ 429418 w 12191989"/>
              <a:gd name="connsiteY17742" fmla="*/ 1909140 h 3311526"/>
              <a:gd name="connsiteX17743" fmla="*/ 429021 w 12191989"/>
              <a:gd name="connsiteY17743" fmla="*/ 1905171 h 3311526"/>
              <a:gd name="connsiteX17744" fmla="*/ 429021 w 12191989"/>
              <a:gd name="connsiteY17744" fmla="*/ 1898822 h 3311526"/>
              <a:gd name="connsiteX17745" fmla="*/ 433783 w 12191989"/>
              <a:gd name="connsiteY17745" fmla="*/ 1896838 h 3311526"/>
              <a:gd name="connsiteX17746" fmla="*/ 438545 w 12191989"/>
              <a:gd name="connsiteY17746" fmla="*/ 1895251 h 3311526"/>
              <a:gd name="connsiteX17747" fmla="*/ 443308 w 12191989"/>
              <a:gd name="connsiteY17747" fmla="*/ 1894854 h 3311526"/>
              <a:gd name="connsiteX17748" fmla="*/ 448467 w 12191989"/>
              <a:gd name="connsiteY17748" fmla="*/ 1895251 h 3311526"/>
              <a:gd name="connsiteX17749" fmla="*/ 452832 w 12191989"/>
              <a:gd name="connsiteY17749" fmla="*/ 1896441 h 3311526"/>
              <a:gd name="connsiteX17750" fmla="*/ 457595 w 12191989"/>
              <a:gd name="connsiteY17750" fmla="*/ 1898028 h 3311526"/>
              <a:gd name="connsiteX17751" fmla="*/ 467119 w 12191989"/>
              <a:gd name="connsiteY17751" fmla="*/ 1900806 h 3311526"/>
              <a:gd name="connsiteX17752" fmla="*/ 476644 w 12191989"/>
              <a:gd name="connsiteY17752" fmla="*/ 1903981 h 3311526"/>
              <a:gd name="connsiteX17753" fmla="*/ 481803 w 12191989"/>
              <a:gd name="connsiteY17753" fmla="*/ 1904378 h 3311526"/>
              <a:gd name="connsiteX17754" fmla="*/ 486566 w 12191989"/>
              <a:gd name="connsiteY17754" fmla="*/ 1905171 h 3311526"/>
              <a:gd name="connsiteX17755" fmla="*/ 491328 w 12191989"/>
              <a:gd name="connsiteY17755" fmla="*/ 1904378 h 3311526"/>
              <a:gd name="connsiteX17756" fmla="*/ 496090 w 12191989"/>
              <a:gd name="connsiteY17756" fmla="*/ 1903584 h 3311526"/>
              <a:gd name="connsiteX17757" fmla="*/ 501249 w 12191989"/>
              <a:gd name="connsiteY17757" fmla="*/ 1900806 h 3311526"/>
              <a:gd name="connsiteX17758" fmla="*/ 505615 w 12191989"/>
              <a:gd name="connsiteY17758" fmla="*/ 1897235 h 3311526"/>
              <a:gd name="connsiteX17759" fmla="*/ 506409 w 12191989"/>
              <a:gd name="connsiteY17759" fmla="*/ 1894854 h 3311526"/>
              <a:gd name="connsiteX17760" fmla="*/ 506409 w 12191989"/>
              <a:gd name="connsiteY17760" fmla="*/ 1892473 h 3311526"/>
              <a:gd name="connsiteX17761" fmla="*/ 505218 w 12191989"/>
              <a:gd name="connsiteY17761" fmla="*/ 1887314 h 3311526"/>
              <a:gd name="connsiteX17762" fmla="*/ 503234 w 12191989"/>
              <a:gd name="connsiteY17762" fmla="*/ 1881758 h 3311526"/>
              <a:gd name="connsiteX17763" fmla="*/ 501249 w 12191989"/>
              <a:gd name="connsiteY17763" fmla="*/ 1876600 h 3311526"/>
              <a:gd name="connsiteX17764" fmla="*/ 499265 w 12191989"/>
              <a:gd name="connsiteY17764" fmla="*/ 1871441 h 3311526"/>
              <a:gd name="connsiteX17765" fmla="*/ 497678 w 12191989"/>
              <a:gd name="connsiteY17765" fmla="*/ 1865885 h 3311526"/>
              <a:gd name="connsiteX17766" fmla="*/ 497678 w 12191989"/>
              <a:gd name="connsiteY17766" fmla="*/ 1863504 h 3311526"/>
              <a:gd name="connsiteX17767" fmla="*/ 497678 w 12191989"/>
              <a:gd name="connsiteY17767" fmla="*/ 1860727 h 3311526"/>
              <a:gd name="connsiteX17768" fmla="*/ 498074 w 12191989"/>
              <a:gd name="connsiteY17768" fmla="*/ 1858346 h 3311526"/>
              <a:gd name="connsiteX17769" fmla="*/ 499265 w 12191989"/>
              <a:gd name="connsiteY17769" fmla="*/ 1855965 h 3311526"/>
              <a:gd name="connsiteX17770" fmla="*/ 500456 w 12191989"/>
              <a:gd name="connsiteY17770" fmla="*/ 1859933 h 3311526"/>
              <a:gd name="connsiteX17771" fmla="*/ 502837 w 12191989"/>
              <a:gd name="connsiteY17771" fmla="*/ 1863108 h 3311526"/>
              <a:gd name="connsiteX17772" fmla="*/ 504027 w 12191989"/>
              <a:gd name="connsiteY17772" fmla="*/ 1865489 h 3311526"/>
              <a:gd name="connsiteX17773" fmla="*/ 506409 w 12191989"/>
              <a:gd name="connsiteY17773" fmla="*/ 1866282 h 3311526"/>
              <a:gd name="connsiteX17774" fmla="*/ 507599 w 12191989"/>
              <a:gd name="connsiteY17774" fmla="*/ 1867473 h 3311526"/>
              <a:gd name="connsiteX17775" fmla="*/ 509583 w 12191989"/>
              <a:gd name="connsiteY17775" fmla="*/ 1867473 h 3311526"/>
              <a:gd name="connsiteX17776" fmla="*/ 513155 w 12191989"/>
              <a:gd name="connsiteY17776" fmla="*/ 1867473 h 3311526"/>
              <a:gd name="connsiteX17777" fmla="*/ 515536 w 12191989"/>
              <a:gd name="connsiteY17777" fmla="*/ 1867473 h 3311526"/>
              <a:gd name="connsiteX17778" fmla="*/ 516727 w 12191989"/>
              <a:gd name="connsiteY17778" fmla="*/ 1867869 h 3311526"/>
              <a:gd name="connsiteX17779" fmla="*/ 518711 w 12191989"/>
              <a:gd name="connsiteY17779" fmla="*/ 1868663 h 3311526"/>
              <a:gd name="connsiteX17780" fmla="*/ 521092 w 12191989"/>
              <a:gd name="connsiteY17780" fmla="*/ 1869854 h 3311526"/>
              <a:gd name="connsiteX17781" fmla="*/ 522283 w 12191989"/>
              <a:gd name="connsiteY17781" fmla="*/ 1872631 h 3311526"/>
              <a:gd name="connsiteX17782" fmla="*/ 524664 w 12191989"/>
              <a:gd name="connsiteY17782" fmla="*/ 1875409 h 3311526"/>
              <a:gd name="connsiteX17783" fmla="*/ 525855 w 12191989"/>
              <a:gd name="connsiteY17783" fmla="*/ 1879774 h 3311526"/>
              <a:gd name="connsiteX17784" fmla="*/ 527839 w 12191989"/>
              <a:gd name="connsiteY17784" fmla="*/ 1885330 h 3311526"/>
              <a:gd name="connsiteX17785" fmla="*/ 524664 w 12191989"/>
              <a:gd name="connsiteY17785" fmla="*/ 1891679 h 3311526"/>
              <a:gd name="connsiteX17786" fmla="*/ 521489 w 12191989"/>
              <a:gd name="connsiteY17786" fmla="*/ 1898425 h 3311526"/>
              <a:gd name="connsiteX17787" fmla="*/ 519902 w 12191989"/>
              <a:gd name="connsiteY17787" fmla="*/ 1901997 h 3311526"/>
              <a:gd name="connsiteX17788" fmla="*/ 519505 w 12191989"/>
              <a:gd name="connsiteY17788" fmla="*/ 1905171 h 3311526"/>
              <a:gd name="connsiteX17789" fmla="*/ 519505 w 12191989"/>
              <a:gd name="connsiteY17789" fmla="*/ 1908743 h 3311526"/>
              <a:gd name="connsiteX17790" fmla="*/ 520299 w 12191989"/>
              <a:gd name="connsiteY17790" fmla="*/ 1911917 h 3311526"/>
              <a:gd name="connsiteX17791" fmla="*/ 523077 w 12191989"/>
              <a:gd name="connsiteY17791" fmla="*/ 1912711 h 3311526"/>
              <a:gd name="connsiteX17792" fmla="*/ 526648 w 12191989"/>
              <a:gd name="connsiteY17792" fmla="*/ 1911917 h 3311526"/>
              <a:gd name="connsiteX17793" fmla="*/ 530220 w 12191989"/>
              <a:gd name="connsiteY17793" fmla="*/ 1911520 h 3311526"/>
              <a:gd name="connsiteX17794" fmla="*/ 533792 w 12191989"/>
              <a:gd name="connsiteY17794" fmla="*/ 1909933 h 3311526"/>
              <a:gd name="connsiteX17795" fmla="*/ 537761 w 12191989"/>
              <a:gd name="connsiteY17795" fmla="*/ 1908743 h 3311526"/>
              <a:gd name="connsiteX17796" fmla="*/ 541332 w 12191989"/>
              <a:gd name="connsiteY17796" fmla="*/ 1906362 h 3311526"/>
              <a:gd name="connsiteX17797" fmla="*/ 545301 w 12191989"/>
              <a:gd name="connsiteY17797" fmla="*/ 1903981 h 3311526"/>
              <a:gd name="connsiteX17798" fmla="*/ 548873 w 12191989"/>
              <a:gd name="connsiteY17798" fmla="*/ 1900806 h 3311526"/>
              <a:gd name="connsiteX17799" fmla="*/ 552444 w 12191989"/>
              <a:gd name="connsiteY17799" fmla="*/ 1898028 h 3311526"/>
              <a:gd name="connsiteX17800" fmla="*/ 555619 w 12191989"/>
              <a:gd name="connsiteY17800" fmla="*/ 1894457 h 3311526"/>
              <a:gd name="connsiteX17801" fmla="*/ 558000 w 12191989"/>
              <a:gd name="connsiteY17801" fmla="*/ 1890489 h 3311526"/>
              <a:gd name="connsiteX17802" fmla="*/ 559985 w 12191989"/>
              <a:gd name="connsiteY17802" fmla="*/ 1886124 h 3311526"/>
              <a:gd name="connsiteX17803" fmla="*/ 561572 w 12191989"/>
              <a:gd name="connsiteY17803" fmla="*/ 1881758 h 3311526"/>
              <a:gd name="connsiteX17804" fmla="*/ 561969 w 12191989"/>
              <a:gd name="connsiteY17804" fmla="*/ 1876997 h 3311526"/>
              <a:gd name="connsiteX17805" fmla="*/ 561969 w 12191989"/>
              <a:gd name="connsiteY17805" fmla="*/ 1872235 h 3311526"/>
              <a:gd name="connsiteX17806" fmla="*/ 561175 w 12191989"/>
              <a:gd name="connsiteY17806" fmla="*/ 1867076 h 3311526"/>
              <a:gd name="connsiteX17807" fmla="*/ 562366 w 12191989"/>
              <a:gd name="connsiteY17807" fmla="*/ 1871441 h 3311526"/>
              <a:gd name="connsiteX17808" fmla="*/ 563953 w 12191989"/>
              <a:gd name="connsiteY17808" fmla="*/ 1875012 h 3311526"/>
              <a:gd name="connsiteX17809" fmla="*/ 565541 w 12191989"/>
              <a:gd name="connsiteY17809" fmla="*/ 1878187 h 3311526"/>
              <a:gd name="connsiteX17810" fmla="*/ 567525 w 12191989"/>
              <a:gd name="connsiteY17810" fmla="*/ 1880171 h 3311526"/>
              <a:gd name="connsiteX17811" fmla="*/ 569113 w 12191989"/>
              <a:gd name="connsiteY17811" fmla="*/ 1881758 h 3311526"/>
              <a:gd name="connsiteX17812" fmla="*/ 570700 w 12191989"/>
              <a:gd name="connsiteY17812" fmla="*/ 1883346 h 3311526"/>
              <a:gd name="connsiteX17813" fmla="*/ 573875 w 12191989"/>
              <a:gd name="connsiteY17813" fmla="*/ 1885330 h 3311526"/>
              <a:gd name="connsiteX17814" fmla="*/ 576653 w 12191989"/>
              <a:gd name="connsiteY17814" fmla="*/ 1886917 h 3311526"/>
              <a:gd name="connsiteX17815" fmla="*/ 578240 w 12191989"/>
              <a:gd name="connsiteY17815" fmla="*/ 1888108 h 3311526"/>
              <a:gd name="connsiteX17816" fmla="*/ 580225 w 12191989"/>
              <a:gd name="connsiteY17816" fmla="*/ 1889695 h 3311526"/>
              <a:gd name="connsiteX17817" fmla="*/ 581812 w 12191989"/>
              <a:gd name="connsiteY17817" fmla="*/ 1892473 h 3311526"/>
              <a:gd name="connsiteX17818" fmla="*/ 583400 w 12191989"/>
              <a:gd name="connsiteY17818" fmla="*/ 1894854 h 3311526"/>
              <a:gd name="connsiteX17819" fmla="*/ 584987 w 12191989"/>
              <a:gd name="connsiteY17819" fmla="*/ 1898425 h 3311526"/>
              <a:gd name="connsiteX17820" fmla="*/ 586178 w 12191989"/>
              <a:gd name="connsiteY17820" fmla="*/ 1902790 h 3311526"/>
              <a:gd name="connsiteX17821" fmla="*/ 583796 w 12191989"/>
              <a:gd name="connsiteY17821" fmla="*/ 1907949 h 3311526"/>
              <a:gd name="connsiteX17822" fmla="*/ 581812 w 12191989"/>
              <a:gd name="connsiteY17822" fmla="*/ 1911520 h 3311526"/>
              <a:gd name="connsiteX17823" fmla="*/ 579431 w 12191989"/>
              <a:gd name="connsiteY17823" fmla="*/ 1913505 h 3311526"/>
              <a:gd name="connsiteX17824" fmla="*/ 577050 w 12191989"/>
              <a:gd name="connsiteY17824" fmla="*/ 1914298 h 3311526"/>
              <a:gd name="connsiteX17825" fmla="*/ 574669 w 12191989"/>
              <a:gd name="connsiteY17825" fmla="*/ 1913505 h 3311526"/>
              <a:gd name="connsiteX17826" fmla="*/ 572684 w 12191989"/>
              <a:gd name="connsiteY17826" fmla="*/ 1911917 h 3311526"/>
              <a:gd name="connsiteX17827" fmla="*/ 567922 w 12191989"/>
              <a:gd name="connsiteY17827" fmla="*/ 1908743 h 3311526"/>
              <a:gd name="connsiteX17828" fmla="*/ 563557 w 12191989"/>
              <a:gd name="connsiteY17828" fmla="*/ 1905171 h 3311526"/>
              <a:gd name="connsiteX17829" fmla="*/ 561175 w 12191989"/>
              <a:gd name="connsiteY17829" fmla="*/ 1903584 h 3311526"/>
              <a:gd name="connsiteX17830" fmla="*/ 558794 w 12191989"/>
              <a:gd name="connsiteY17830" fmla="*/ 1902790 h 3311526"/>
              <a:gd name="connsiteX17831" fmla="*/ 556413 w 12191989"/>
              <a:gd name="connsiteY17831" fmla="*/ 1903981 h 3311526"/>
              <a:gd name="connsiteX17832" fmla="*/ 554429 w 12191989"/>
              <a:gd name="connsiteY17832" fmla="*/ 1905568 h 3311526"/>
              <a:gd name="connsiteX17833" fmla="*/ 552048 w 12191989"/>
              <a:gd name="connsiteY17833" fmla="*/ 1909140 h 3311526"/>
              <a:gd name="connsiteX17834" fmla="*/ 549666 w 12191989"/>
              <a:gd name="connsiteY17834" fmla="*/ 1914298 h 3311526"/>
              <a:gd name="connsiteX17835" fmla="*/ 557604 w 12191989"/>
              <a:gd name="connsiteY17835" fmla="*/ 1922235 h 3311526"/>
              <a:gd name="connsiteX17836" fmla="*/ 563953 w 12191989"/>
              <a:gd name="connsiteY17836" fmla="*/ 1927394 h 3311526"/>
              <a:gd name="connsiteX17837" fmla="*/ 569509 w 12191989"/>
              <a:gd name="connsiteY17837" fmla="*/ 1931759 h 3311526"/>
              <a:gd name="connsiteX17838" fmla="*/ 574669 w 12191989"/>
              <a:gd name="connsiteY17838" fmla="*/ 1936124 h 3311526"/>
              <a:gd name="connsiteX17839" fmla="*/ 577050 w 12191989"/>
              <a:gd name="connsiteY17839" fmla="*/ 1938505 h 3311526"/>
              <a:gd name="connsiteX17840" fmla="*/ 579828 w 12191989"/>
              <a:gd name="connsiteY17840" fmla="*/ 1942076 h 3311526"/>
              <a:gd name="connsiteX17841" fmla="*/ 582209 w 12191989"/>
              <a:gd name="connsiteY17841" fmla="*/ 1945648 h 3311526"/>
              <a:gd name="connsiteX17842" fmla="*/ 584987 w 12191989"/>
              <a:gd name="connsiteY17842" fmla="*/ 1950013 h 3311526"/>
              <a:gd name="connsiteX17843" fmla="*/ 587368 w 12191989"/>
              <a:gd name="connsiteY17843" fmla="*/ 1955171 h 3311526"/>
              <a:gd name="connsiteX17844" fmla="*/ 589749 w 12191989"/>
              <a:gd name="connsiteY17844" fmla="*/ 1961917 h 3311526"/>
              <a:gd name="connsiteX17845" fmla="*/ 596496 w 12191989"/>
              <a:gd name="connsiteY17845" fmla="*/ 1978981 h 3311526"/>
              <a:gd name="connsiteX17846" fmla="*/ 598480 w 12191989"/>
              <a:gd name="connsiteY17846" fmla="*/ 1976203 h 3311526"/>
              <a:gd name="connsiteX17847" fmla="*/ 600068 w 12191989"/>
              <a:gd name="connsiteY17847" fmla="*/ 1973425 h 3311526"/>
              <a:gd name="connsiteX17848" fmla="*/ 602052 w 12191989"/>
              <a:gd name="connsiteY17848" fmla="*/ 1971441 h 3311526"/>
              <a:gd name="connsiteX17849" fmla="*/ 603639 w 12191989"/>
              <a:gd name="connsiteY17849" fmla="*/ 1969854 h 3311526"/>
              <a:gd name="connsiteX17850" fmla="*/ 607608 w 12191989"/>
              <a:gd name="connsiteY17850" fmla="*/ 1967870 h 3311526"/>
              <a:gd name="connsiteX17851" fmla="*/ 611180 w 12191989"/>
              <a:gd name="connsiteY17851" fmla="*/ 1966283 h 3311526"/>
              <a:gd name="connsiteX17852" fmla="*/ 610783 w 12191989"/>
              <a:gd name="connsiteY17852" fmla="*/ 1958743 h 3311526"/>
              <a:gd name="connsiteX17853" fmla="*/ 609592 w 12191989"/>
              <a:gd name="connsiteY17853" fmla="*/ 1954378 h 3311526"/>
              <a:gd name="connsiteX17854" fmla="*/ 608799 w 12191989"/>
              <a:gd name="connsiteY17854" fmla="*/ 1951600 h 3311526"/>
              <a:gd name="connsiteX17855" fmla="*/ 607211 w 12191989"/>
              <a:gd name="connsiteY17855" fmla="*/ 1950013 h 3311526"/>
              <a:gd name="connsiteX17856" fmla="*/ 605227 w 12191989"/>
              <a:gd name="connsiteY17856" fmla="*/ 1949219 h 3311526"/>
              <a:gd name="connsiteX17857" fmla="*/ 603243 w 12191989"/>
              <a:gd name="connsiteY17857" fmla="*/ 1947235 h 3311526"/>
              <a:gd name="connsiteX17858" fmla="*/ 600068 w 12191989"/>
              <a:gd name="connsiteY17858" fmla="*/ 1944060 h 3311526"/>
              <a:gd name="connsiteX17859" fmla="*/ 596893 w 12191989"/>
              <a:gd name="connsiteY17859" fmla="*/ 1938108 h 3311526"/>
              <a:gd name="connsiteX17860" fmla="*/ 598877 w 12191989"/>
              <a:gd name="connsiteY17860" fmla="*/ 1933743 h 3311526"/>
              <a:gd name="connsiteX17861" fmla="*/ 600465 w 12191989"/>
              <a:gd name="connsiteY17861" fmla="*/ 1929775 h 3311526"/>
              <a:gd name="connsiteX17862" fmla="*/ 601655 w 12191989"/>
              <a:gd name="connsiteY17862" fmla="*/ 1925409 h 3311526"/>
              <a:gd name="connsiteX17863" fmla="*/ 602449 w 12191989"/>
              <a:gd name="connsiteY17863" fmla="*/ 1921044 h 3311526"/>
              <a:gd name="connsiteX17864" fmla="*/ 602449 w 12191989"/>
              <a:gd name="connsiteY17864" fmla="*/ 1917076 h 3311526"/>
              <a:gd name="connsiteX17865" fmla="*/ 602449 w 12191989"/>
              <a:gd name="connsiteY17865" fmla="*/ 1912711 h 3311526"/>
              <a:gd name="connsiteX17866" fmla="*/ 602052 w 12191989"/>
              <a:gd name="connsiteY17866" fmla="*/ 1908743 h 3311526"/>
              <a:gd name="connsiteX17867" fmla="*/ 601258 w 12191989"/>
              <a:gd name="connsiteY17867" fmla="*/ 1903981 h 3311526"/>
              <a:gd name="connsiteX17868" fmla="*/ 603243 w 12191989"/>
              <a:gd name="connsiteY17868" fmla="*/ 1900012 h 3311526"/>
              <a:gd name="connsiteX17869" fmla="*/ 605624 w 12191989"/>
              <a:gd name="connsiteY17869" fmla="*/ 1896838 h 3311526"/>
              <a:gd name="connsiteX17870" fmla="*/ 608005 w 12191989"/>
              <a:gd name="connsiteY17870" fmla="*/ 1894457 h 3311526"/>
              <a:gd name="connsiteX17871" fmla="*/ 610386 w 12191989"/>
              <a:gd name="connsiteY17871" fmla="*/ 1892870 h 3311526"/>
              <a:gd name="connsiteX17872" fmla="*/ 612767 w 12191989"/>
              <a:gd name="connsiteY17872" fmla="*/ 1891282 h 3311526"/>
              <a:gd name="connsiteX17873" fmla="*/ 614752 w 12191989"/>
              <a:gd name="connsiteY17873" fmla="*/ 1890885 h 3311526"/>
              <a:gd name="connsiteX17874" fmla="*/ 619514 w 12191989"/>
              <a:gd name="connsiteY17874" fmla="*/ 1890489 h 3311526"/>
              <a:gd name="connsiteX17875" fmla="*/ 623880 w 12191989"/>
              <a:gd name="connsiteY17875" fmla="*/ 1890489 h 3311526"/>
              <a:gd name="connsiteX17876" fmla="*/ 626261 w 12191989"/>
              <a:gd name="connsiteY17876" fmla="*/ 1889695 h 3311526"/>
              <a:gd name="connsiteX17877" fmla="*/ 628642 w 12191989"/>
              <a:gd name="connsiteY17877" fmla="*/ 1888901 h 3311526"/>
              <a:gd name="connsiteX17878" fmla="*/ 631023 w 12191989"/>
              <a:gd name="connsiteY17878" fmla="*/ 1887711 h 3311526"/>
              <a:gd name="connsiteX17879" fmla="*/ 633404 w 12191989"/>
              <a:gd name="connsiteY17879" fmla="*/ 1885727 h 3311526"/>
              <a:gd name="connsiteX17880" fmla="*/ 635388 w 12191989"/>
              <a:gd name="connsiteY17880" fmla="*/ 1883346 h 3311526"/>
              <a:gd name="connsiteX17881" fmla="*/ 638166 w 12191989"/>
              <a:gd name="connsiteY17881" fmla="*/ 1878981 h 3311526"/>
              <a:gd name="connsiteX17882" fmla="*/ 636579 w 12191989"/>
              <a:gd name="connsiteY17882" fmla="*/ 1873425 h 3311526"/>
              <a:gd name="connsiteX17883" fmla="*/ 634992 w 12191989"/>
              <a:gd name="connsiteY17883" fmla="*/ 1869457 h 3311526"/>
              <a:gd name="connsiteX17884" fmla="*/ 633007 w 12191989"/>
              <a:gd name="connsiteY17884" fmla="*/ 1865885 h 3311526"/>
              <a:gd name="connsiteX17885" fmla="*/ 630626 w 12191989"/>
              <a:gd name="connsiteY17885" fmla="*/ 1863901 h 3311526"/>
              <a:gd name="connsiteX17886" fmla="*/ 627848 w 12191989"/>
              <a:gd name="connsiteY17886" fmla="*/ 1862314 h 3311526"/>
              <a:gd name="connsiteX17887" fmla="*/ 625467 w 12191989"/>
              <a:gd name="connsiteY17887" fmla="*/ 1861520 h 3311526"/>
              <a:gd name="connsiteX17888" fmla="*/ 620308 w 12191989"/>
              <a:gd name="connsiteY17888" fmla="*/ 1860727 h 3311526"/>
              <a:gd name="connsiteX17889" fmla="*/ 616736 w 12191989"/>
              <a:gd name="connsiteY17889" fmla="*/ 1860330 h 3311526"/>
              <a:gd name="connsiteX17890" fmla="*/ 615149 w 12191989"/>
              <a:gd name="connsiteY17890" fmla="*/ 1859933 h 3311526"/>
              <a:gd name="connsiteX17891" fmla="*/ 614752 w 12191989"/>
              <a:gd name="connsiteY17891" fmla="*/ 1858346 h 3311526"/>
              <a:gd name="connsiteX17892" fmla="*/ 614752 w 12191989"/>
              <a:gd name="connsiteY17892" fmla="*/ 1856362 h 3311526"/>
              <a:gd name="connsiteX17893" fmla="*/ 615942 w 12191989"/>
              <a:gd name="connsiteY17893" fmla="*/ 1853187 h 3311526"/>
              <a:gd name="connsiteX17894" fmla="*/ 617133 w 12191989"/>
              <a:gd name="connsiteY17894" fmla="*/ 1849219 h 3311526"/>
              <a:gd name="connsiteX17895" fmla="*/ 619911 w 12191989"/>
              <a:gd name="connsiteY17895" fmla="*/ 1843663 h 3311526"/>
              <a:gd name="connsiteX17896" fmla="*/ 637770 w 12191989"/>
              <a:gd name="connsiteY17896" fmla="*/ 1847631 h 3311526"/>
              <a:gd name="connsiteX17897" fmla="*/ 647691 w 12191989"/>
              <a:gd name="connsiteY17897" fmla="*/ 1849615 h 3311526"/>
              <a:gd name="connsiteX17898" fmla="*/ 657216 w 12191989"/>
              <a:gd name="connsiteY17898" fmla="*/ 1852790 h 3311526"/>
              <a:gd name="connsiteX17899" fmla="*/ 662375 w 12191989"/>
              <a:gd name="connsiteY17899" fmla="*/ 1854774 h 3311526"/>
              <a:gd name="connsiteX17900" fmla="*/ 667137 w 12191989"/>
              <a:gd name="connsiteY17900" fmla="*/ 1856758 h 3311526"/>
              <a:gd name="connsiteX17901" fmla="*/ 671106 w 12191989"/>
              <a:gd name="connsiteY17901" fmla="*/ 1858742 h 3311526"/>
              <a:gd name="connsiteX17902" fmla="*/ 675075 w 12191989"/>
              <a:gd name="connsiteY17902" fmla="*/ 1861917 h 3311526"/>
              <a:gd name="connsiteX17903" fmla="*/ 678646 w 12191989"/>
              <a:gd name="connsiteY17903" fmla="*/ 1865092 h 3311526"/>
              <a:gd name="connsiteX17904" fmla="*/ 681821 w 12191989"/>
              <a:gd name="connsiteY17904" fmla="*/ 1867869 h 3311526"/>
              <a:gd name="connsiteX17905" fmla="*/ 684202 w 12191989"/>
              <a:gd name="connsiteY17905" fmla="*/ 1872235 h 3311526"/>
              <a:gd name="connsiteX17906" fmla="*/ 685790 w 12191989"/>
              <a:gd name="connsiteY17906" fmla="*/ 1876203 h 3311526"/>
              <a:gd name="connsiteX17907" fmla="*/ 684202 w 12191989"/>
              <a:gd name="connsiteY17907" fmla="*/ 1874219 h 3311526"/>
              <a:gd name="connsiteX17908" fmla="*/ 682615 w 12191989"/>
              <a:gd name="connsiteY17908" fmla="*/ 1872235 h 3311526"/>
              <a:gd name="connsiteX17909" fmla="*/ 680631 w 12191989"/>
              <a:gd name="connsiteY17909" fmla="*/ 1871044 h 3311526"/>
              <a:gd name="connsiteX17910" fmla="*/ 679043 w 12191989"/>
              <a:gd name="connsiteY17910" fmla="*/ 1870647 h 3311526"/>
              <a:gd name="connsiteX17911" fmla="*/ 677853 w 12191989"/>
              <a:gd name="connsiteY17911" fmla="*/ 1870647 h 3311526"/>
              <a:gd name="connsiteX17912" fmla="*/ 676265 w 12191989"/>
              <a:gd name="connsiteY17912" fmla="*/ 1871044 h 3311526"/>
              <a:gd name="connsiteX17913" fmla="*/ 674678 w 12191989"/>
              <a:gd name="connsiteY17913" fmla="*/ 1872235 h 3311526"/>
              <a:gd name="connsiteX17914" fmla="*/ 673090 w 12191989"/>
              <a:gd name="connsiteY17914" fmla="*/ 1873425 h 3311526"/>
              <a:gd name="connsiteX17915" fmla="*/ 669519 w 12191989"/>
              <a:gd name="connsiteY17915" fmla="*/ 1877790 h 3311526"/>
              <a:gd name="connsiteX17916" fmla="*/ 666344 w 12191989"/>
              <a:gd name="connsiteY17916" fmla="*/ 1882552 h 3311526"/>
              <a:gd name="connsiteX17917" fmla="*/ 659994 w 12191989"/>
              <a:gd name="connsiteY17917" fmla="*/ 1894854 h 3311526"/>
              <a:gd name="connsiteX17918" fmla="*/ 662375 w 12191989"/>
              <a:gd name="connsiteY17918" fmla="*/ 1898425 h 3311526"/>
              <a:gd name="connsiteX17919" fmla="*/ 665153 w 12191989"/>
              <a:gd name="connsiteY17919" fmla="*/ 1901600 h 3311526"/>
              <a:gd name="connsiteX17920" fmla="*/ 667534 w 12191989"/>
              <a:gd name="connsiteY17920" fmla="*/ 1903981 h 3311526"/>
              <a:gd name="connsiteX17921" fmla="*/ 669915 w 12191989"/>
              <a:gd name="connsiteY17921" fmla="*/ 1906362 h 3311526"/>
              <a:gd name="connsiteX17922" fmla="*/ 672693 w 12191989"/>
              <a:gd name="connsiteY17922" fmla="*/ 1908743 h 3311526"/>
              <a:gd name="connsiteX17923" fmla="*/ 675472 w 12191989"/>
              <a:gd name="connsiteY17923" fmla="*/ 1909933 h 3311526"/>
              <a:gd name="connsiteX17924" fmla="*/ 681424 w 12191989"/>
              <a:gd name="connsiteY17924" fmla="*/ 1912711 h 3311526"/>
              <a:gd name="connsiteX17925" fmla="*/ 686980 w 12191989"/>
              <a:gd name="connsiteY17925" fmla="*/ 1913505 h 3311526"/>
              <a:gd name="connsiteX17926" fmla="*/ 692933 w 12191989"/>
              <a:gd name="connsiteY17926" fmla="*/ 1914298 h 3311526"/>
              <a:gd name="connsiteX17927" fmla="*/ 698489 w 12191989"/>
              <a:gd name="connsiteY17927" fmla="*/ 1914298 h 3311526"/>
              <a:gd name="connsiteX17928" fmla="*/ 704046 w 12191989"/>
              <a:gd name="connsiteY17928" fmla="*/ 1914298 h 3311526"/>
              <a:gd name="connsiteX17929" fmla="*/ 715158 w 12191989"/>
              <a:gd name="connsiteY17929" fmla="*/ 1913108 h 3311526"/>
              <a:gd name="connsiteX17930" fmla="*/ 720317 w 12191989"/>
              <a:gd name="connsiteY17930" fmla="*/ 1913505 h 3311526"/>
              <a:gd name="connsiteX17931" fmla="*/ 725476 w 12191989"/>
              <a:gd name="connsiteY17931" fmla="*/ 1914298 h 3311526"/>
              <a:gd name="connsiteX17932" fmla="*/ 729445 w 12191989"/>
              <a:gd name="connsiteY17932" fmla="*/ 1916282 h 3311526"/>
              <a:gd name="connsiteX17933" fmla="*/ 731429 w 12191989"/>
              <a:gd name="connsiteY17933" fmla="*/ 1917076 h 3311526"/>
              <a:gd name="connsiteX17934" fmla="*/ 733413 w 12191989"/>
              <a:gd name="connsiteY17934" fmla="*/ 1918663 h 3311526"/>
              <a:gd name="connsiteX17935" fmla="*/ 735398 w 12191989"/>
              <a:gd name="connsiteY17935" fmla="*/ 1920647 h 3311526"/>
              <a:gd name="connsiteX17936" fmla="*/ 736985 w 12191989"/>
              <a:gd name="connsiteY17936" fmla="*/ 1922632 h 3311526"/>
              <a:gd name="connsiteX17937" fmla="*/ 738572 w 12191989"/>
              <a:gd name="connsiteY17937" fmla="*/ 1925409 h 3311526"/>
              <a:gd name="connsiteX17938" fmla="*/ 740160 w 12191989"/>
              <a:gd name="connsiteY17938" fmla="*/ 1928187 h 3311526"/>
              <a:gd name="connsiteX17939" fmla="*/ 742541 w 12191989"/>
              <a:gd name="connsiteY17939" fmla="*/ 1924219 h 3311526"/>
              <a:gd name="connsiteX17940" fmla="*/ 743732 w 12191989"/>
              <a:gd name="connsiteY17940" fmla="*/ 1920251 h 3311526"/>
              <a:gd name="connsiteX17941" fmla="*/ 744525 w 12191989"/>
              <a:gd name="connsiteY17941" fmla="*/ 1916282 h 3311526"/>
              <a:gd name="connsiteX17942" fmla="*/ 744525 w 12191989"/>
              <a:gd name="connsiteY17942" fmla="*/ 1911520 h 3311526"/>
              <a:gd name="connsiteX17943" fmla="*/ 743732 w 12191989"/>
              <a:gd name="connsiteY17943" fmla="*/ 1907552 h 3311526"/>
              <a:gd name="connsiteX17944" fmla="*/ 742144 w 12191989"/>
              <a:gd name="connsiteY17944" fmla="*/ 1902790 h 3311526"/>
              <a:gd name="connsiteX17945" fmla="*/ 739763 w 12191989"/>
              <a:gd name="connsiteY17945" fmla="*/ 1898425 h 3311526"/>
              <a:gd name="connsiteX17946" fmla="*/ 736985 w 12191989"/>
              <a:gd name="connsiteY17946" fmla="*/ 1893663 h 3311526"/>
              <a:gd name="connsiteX17947" fmla="*/ 738969 w 12191989"/>
              <a:gd name="connsiteY17947" fmla="*/ 1888901 h 3311526"/>
              <a:gd name="connsiteX17948" fmla="*/ 741747 w 12191989"/>
              <a:gd name="connsiteY17948" fmla="*/ 1884139 h 3311526"/>
              <a:gd name="connsiteX17949" fmla="*/ 744128 w 12191989"/>
              <a:gd name="connsiteY17949" fmla="*/ 1880568 h 3311526"/>
              <a:gd name="connsiteX17950" fmla="*/ 746113 w 12191989"/>
              <a:gd name="connsiteY17950" fmla="*/ 1877790 h 3311526"/>
              <a:gd name="connsiteX17951" fmla="*/ 748891 w 12191989"/>
              <a:gd name="connsiteY17951" fmla="*/ 1875012 h 3311526"/>
              <a:gd name="connsiteX17952" fmla="*/ 750875 w 12191989"/>
              <a:gd name="connsiteY17952" fmla="*/ 1873028 h 3311526"/>
              <a:gd name="connsiteX17953" fmla="*/ 753256 w 12191989"/>
              <a:gd name="connsiteY17953" fmla="*/ 1871441 h 3311526"/>
              <a:gd name="connsiteX17954" fmla="*/ 755638 w 12191989"/>
              <a:gd name="connsiteY17954" fmla="*/ 1870647 h 3311526"/>
              <a:gd name="connsiteX17955" fmla="*/ 760400 w 12191989"/>
              <a:gd name="connsiteY17955" fmla="*/ 1869457 h 3311526"/>
              <a:gd name="connsiteX17956" fmla="*/ 764765 w 12191989"/>
              <a:gd name="connsiteY17956" fmla="*/ 1869457 h 3311526"/>
              <a:gd name="connsiteX17957" fmla="*/ 769527 w 12191989"/>
              <a:gd name="connsiteY17957" fmla="*/ 1869457 h 3311526"/>
              <a:gd name="connsiteX17958" fmla="*/ 773893 w 12191989"/>
              <a:gd name="connsiteY17958" fmla="*/ 1869457 h 3311526"/>
              <a:gd name="connsiteX17959" fmla="*/ 779052 w 12191989"/>
              <a:gd name="connsiteY17959" fmla="*/ 1878584 h 3311526"/>
              <a:gd name="connsiteX17960" fmla="*/ 784211 w 12191989"/>
              <a:gd name="connsiteY17960" fmla="*/ 1886124 h 3311526"/>
              <a:gd name="connsiteX17961" fmla="*/ 787386 w 12191989"/>
              <a:gd name="connsiteY17961" fmla="*/ 1889695 h 3311526"/>
              <a:gd name="connsiteX17962" fmla="*/ 789768 w 12191989"/>
              <a:gd name="connsiteY17962" fmla="*/ 1892473 h 3311526"/>
              <a:gd name="connsiteX17963" fmla="*/ 792942 w 12191989"/>
              <a:gd name="connsiteY17963" fmla="*/ 1894854 h 3311526"/>
              <a:gd name="connsiteX17964" fmla="*/ 795720 w 12191989"/>
              <a:gd name="connsiteY17964" fmla="*/ 1896838 h 3311526"/>
              <a:gd name="connsiteX17965" fmla="*/ 798895 w 12191989"/>
              <a:gd name="connsiteY17965" fmla="*/ 1898822 h 3311526"/>
              <a:gd name="connsiteX17966" fmla="*/ 802070 w 12191989"/>
              <a:gd name="connsiteY17966" fmla="*/ 1900409 h 3311526"/>
              <a:gd name="connsiteX17967" fmla="*/ 808023 w 12191989"/>
              <a:gd name="connsiteY17967" fmla="*/ 1902393 h 3311526"/>
              <a:gd name="connsiteX17968" fmla="*/ 814770 w 12191989"/>
              <a:gd name="connsiteY17968" fmla="*/ 1903584 h 3311526"/>
              <a:gd name="connsiteX17969" fmla="*/ 821120 w 12191989"/>
              <a:gd name="connsiteY17969" fmla="*/ 1903584 h 3311526"/>
              <a:gd name="connsiteX17970" fmla="*/ 828263 w 12191989"/>
              <a:gd name="connsiteY17970" fmla="*/ 1902393 h 3311526"/>
              <a:gd name="connsiteX17971" fmla="*/ 835407 w 12191989"/>
              <a:gd name="connsiteY17971" fmla="*/ 1900806 h 3311526"/>
              <a:gd name="connsiteX17972" fmla="*/ 842550 w 12191989"/>
              <a:gd name="connsiteY17972" fmla="*/ 1898822 h 3311526"/>
              <a:gd name="connsiteX17973" fmla="*/ 849694 w 12191989"/>
              <a:gd name="connsiteY17973" fmla="*/ 1896441 h 3311526"/>
              <a:gd name="connsiteX17974" fmla="*/ 864774 w 12191989"/>
              <a:gd name="connsiteY17974" fmla="*/ 1890489 h 3311526"/>
              <a:gd name="connsiteX17975" fmla="*/ 880252 w 12191989"/>
              <a:gd name="connsiteY17975" fmla="*/ 1884139 h 3311526"/>
              <a:gd name="connsiteX17976" fmla="*/ 879061 w 12191989"/>
              <a:gd name="connsiteY17976" fmla="*/ 1887314 h 3311526"/>
              <a:gd name="connsiteX17977" fmla="*/ 877474 w 12191989"/>
              <a:gd name="connsiteY17977" fmla="*/ 1889298 h 3311526"/>
              <a:gd name="connsiteX17978" fmla="*/ 875886 w 12191989"/>
              <a:gd name="connsiteY17978" fmla="*/ 1891282 h 3311526"/>
              <a:gd name="connsiteX17979" fmla="*/ 874696 w 12191989"/>
              <a:gd name="connsiteY17979" fmla="*/ 1892473 h 3311526"/>
              <a:gd name="connsiteX17980" fmla="*/ 870330 w 12191989"/>
              <a:gd name="connsiteY17980" fmla="*/ 1894854 h 3311526"/>
              <a:gd name="connsiteX17981" fmla="*/ 866362 w 12191989"/>
              <a:gd name="connsiteY17981" fmla="*/ 1896838 h 3311526"/>
              <a:gd name="connsiteX17982" fmla="*/ 864378 w 12191989"/>
              <a:gd name="connsiteY17982" fmla="*/ 1898028 h 3311526"/>
              <a:gd name="connsiteX17983" fmla="*/ 862790 w 12191989"/>
              <a:gd name="connsiteY17983" fmla="*/ 1899616 h 3311526"/>
              <a:gd name="connsiteX17984" fmla="*/ 861996 w 12191989"/>
              <a:gd name="connsiteY17984" fmla="*/ 1900806 h 3311526"/>
              <a:gd name="connsiteX17985" fmla="*/ 860806 w 12191989"/>
              <a:gd name="connsiteY17985" fmla="*/ 1902790 h 3311526"/>
              <a:gd name="connsiteX17986" fmla="*/ 860012 w 12191989"/>
              <a:gd name="connsiteY17986" fmla="*/ 1905568 h 3311526"/>
              <a:gd name="connsiteX17987" fmla="*/ 860012 w 12191989"/>
              <a:gd name="connsiteY17987" fmla="*/ 1909140 h 3311526"/>
              <a:gd name="connsiteX17988" fmla="*/ 860409 w 12191989"/>
              <a:gd name="connsiteY17988" fmla="*/ 1912711 h 3311526"/>
              <a:gd name="connsiteX17989" fmla="*/ 861203 w 12191989"/>
              <a:gd name="connsiteY17989" fmla="*/ 1917076 h 3311526"/>
              <a:gd name="connsiteX17990" fmla="*/ 863981 w 12191989"/>
              <a:gd name="connsiteY17990" fmla="*/ 1921838 h 3311526"/>
              <a:gd name="connsiteX17991" fmla="*/ 866759 w 12191989"/>
              <a:gd name="connsiteY17991" fmla="*/ 1924616 h 3311526"/>
              <a:gd name="connsiteX17992" fmla="*/ 867949 w 12191989"/>
              <a:gd name="connsiteY17992" fmla="*/ 1925806 h 3311526"/>
              <a:gd name="connsiteX17993" fmla="*/ 869537 w 12191989"/>
              <a:gd name="connsiteY17993" fmla="*/ 1926203 h 3311526"/>
              <a:gd name="connsiteX17994" fmla="*/ 871124 w 12191989"/>
              <a:gd name="connsiteY17994" fmla="*/ 1926997 h 3311526"/>
              <a:gd name="connsiteX17995" fmla="*/ 872315 w 12191989"/>
              <a:gd name="connsiteY17995" fmla="*/ 1926997 h 3311526"/>
              <a:gd name="connsiteX17996" fmla="*/ 875093 w 12191989"/>
              <a:gd name="connsiteY17996" fmla="*/ 1925806 h 3311526"/>
              <a:gd name="connsiteX17997" fmla="*/ 878268 w 12191989"/>
              <a:gd name="connsiteY17997" fmla="*/ 1923822 h 3311526"/>
              <a:gd name="connsiteX17998" fmla="*/ 880649 w 12191989"/>
              <a:gd name="connsiteY17998" fmla="*/ 1921838 h 3311526"/>
              <a:gd name="connsiteX17999" fmla="*/ 883824 w 12191989"/>
              <a:gd name="connsiteY17999" fmla="*/ 1918663 h 3311526"/>
              <a:gd name="connsiteX18000" fmla="*/ 889380 w 12191989"/>
              <a:gd name="connsiteY18000" fmla="*/ 1912711 h 3311526"/>
              <a:gd name="connsiteX18001" fmla="*/ 891761 w 12191989"/>
              <a:gd name="connsiteY18001" fmla="*/ 1909933 h 3311526"/>
              <a:gd name="connsiteX18002" fmla="*/ 894936 w 12191989"/>
              <a:gd name="connsiteY18002" fmla="*/ 1907552 h 3311526"/>
              <a:gd name="connsiteX18003" fmla="*/ 897317 w 12191989"/>
              <a:gd name="connsiteY18003" fmla="*/ 1905965 h 3311526"/>
              <a:gd name="connsiteX18004" fmla="*/ 900095 w 12191989"/>
              <a:gd name="connsiteY18004" fmla="*/ 1905171 h 3311526"/>
              <a:gd name="connsiteX18005" fmla="*/ 901286 w 12191989"/>
              <a:gd name="connsiteY18005" fmla="*/ 1905171 h 3311526"/>
              <a:gd name="connsiteX18006" fmla="*/ 902873 w 12191989"/>
              <a:gd name="connsiteY18006" fmla="*/ 1905568 h 3311526"/>
              <a:gd name="connsiteX18007" fmla="*/ 904460 w 12191989"/>
              <a:gd name="connsiteY18007" fmla="*/ 1905965 h 3311526"/>
              <a:gd name="connsiteX18008" fmla="*/ 905651 w 12191989"/>
              <a:gd name="connsiteY18008" fmla="*/ 1907155 h 3311526"/>
              <a:gd name="connsiteX18009" fmla="*/ 904857 w 12191989"/>
              <a:gd name="connsiteY18009" fmla="*/ 1911917 h 3311526"/>
              <a:gd name="connsiteX18010" fmla="*/ 904064 w 12191989"/>
              <a:gd name="connsiteY18010" fmla="*/ 1917076 h 3311526"/>
              <a:gd name="connsiteX18011" fmla="*/ 900889 w 12191989"/>
              <a:gd name="connsiteY18011" fmla="*/ 1927394 h 3311526"/>
              <a:gd name="connsiteX18012" fmla="*/ 900095 w 12191989"/>
              <a:gd name="connsiteY18012" fmla="*/ 1932552 h 3311526"/>
              <a:gd name="connsiteX18013" fmla="*/ 900095 w 12191989"/>
              <a:gd name="connsiteY18013" fmla="*/ 1934933 h 3311526"/>
              <a:gd name="connsiteX18014" fmla="*/ 900095 w 12191989"/>
              <a:gd name="connsiteY18014" fmla="*/ 1937314 h 3311526"/>
              <a:gd name="connsiteX18015" fmla="*/ 900492 w 12191989"/>
              <a:gd name="connsiteY18015" fmla="*/ 1940092 h 3311526"/>
              <a:gd name="connsiteX18016" fmla="*/ 901286 w 12191989"/>
              <a:gd name="connsiteY18016" fmla="*/ 1942473 h 3311526"/>
              <a:gd name="connsiteX18017" fmla="*/ 902873 w 12191989"/>
              <a:gd name="connsiteY18017" fmla="*/ 1945251 h 3311526"/>
              <a:gd name="connsiteX18018" fmla="*/ 904857 w 12191989"/>
              <a:gd name="connsiteY18018" fmla="*/ 1948029 h 3311526"/>
              <a:gd name="connsiteX18019" fmla="*/ 920335 w 12191989"/>
              <a:gd name="connsiteY18019" fmla="*/ 1921838 h 3311526"/>
              <a:gd name="connsiteX18020" fmla="*/ 922319 w 12191989"/>
              <a:gd name="connsiteY18020" fmla="*/ 1925806 h 3311526"/>
              <a:gd name="connsiteX18021" fmla="*/ 924700 w 12191989"/>
              <a:gd name="connsiteY18021" fmla="*/ 1929378 h 3311526"/>
              <a:gd name="connsiteX18022" fmla="*/ 926685 w 12191989"/>
              <a:gd name="connsiteY18022" fmla="*/ 1931759 h 3311526"/>
              <a:gd name="connsiteX18023" fmla="*/ 929463 w 12191989"/>
              <a:gd name="connsiteY18023" fmla="*/ 1933743 h 3311526"/>
              <a:gd name="connsiteX18024" fmla="*/ 931447 w 12191989"/>
              <a:gd name="connsiteY18024" fmla="*/ 1934933 h 3311526"/>
              <a:gd name="connsiteX18025" fmla="*/ 933828 w 12191989"/>
              <a:gd name="connsiteY18025" fmla="*/ 1936124 h 3311526"/>
              <a:gd name="connsiteX18026" fmla="*/ 935812 w 12191989"/>
              <a:gd name="connsiteY18026" fmla="*/ 1936124 h 3311526"/>
              <a:gd name="connsiteX18027" fmla="*/ 938591 w 12191989"/>
              <a:gd name="connsiteY18027" fmla="*/ 1935330 h 3311526"/>
              <a:gd name="connsiteX18028" fmla="*/ 940575 w 12191989"/>
              <a:gd name="connsiteY18028" fmla="*/ 1934933 h 3311526"/>
              <a:gd name="connsiteX18029" fmla="*/ 942956 w 12191989"/>
              <a:gd name="connsiteY18029" fmla="*/ 1933743 h 3311526"/>
              <a:gd name="connsiteX18030" fmla="*/ 947718 w 12191989"/>
              <a:gd name="connsiteY18030" fmla="*/ 1930171 h 3311526"/>
              <a:gd name="connsiteX18031" fmla="*/ 952084 w 12191989"/>
              <a:gd name="connsiteY18031" fmla="*/ 1925806 h 3311526"/>
              <a:gd name="connsiteX18032" fmla="*/ 956846 w 12191989"/>
              <a:gd name="connsiteY18032" fmla="*/ 1920251 h 3311526"/>
              <a:gd name="connsiteX18033" fmla="*/ 966371 w 12191989"/>
              <a:gd name="connsiteY18033" fmla="*/ 1907949 h 3311526"/>
              <a:gd name="connsiteX18034" fmla="*/ 970736 w 12191989"/>
              <a:gd name="connsiteY18034" fmla="*/ 1901997 h 3311526"/>
              <a:gd name="connsiteX18035" fmla="*/ 975499 w 12191989"/>
              <a:gd name="connsiteY18035" fmla="*/ 1896441 h 3311526"/>
              <a:gd name="connsiteX18036" fmla="*/ 979864 w 12191989"/>
              <a:gd name="connsiteY18036" fmla="*/ 1891679 h 3311526"/>
              <a:gd name="connsiteX18037" fmla="*/ 984626 w 12191989"/>
              <a:gd name="connsiteY18037" fmla="*/ 1888108 h 3311526"/>
              <a:gd name="connsiteX18038" fmla="*/ 987008 w 12191989"/>
              <a:gd name="connsiteY18038" fmla="*/ 1887314 h 3311526"/>
              <a:gd name="connsiteX18039" fmla="*/ 989389 w 12191989"/>
              <a:gd name="connsiteY18039" fmla="*/ 1886124 h 3311526"/>
              <a:gd name="connsiteX18040" fmla="*/ 991770 w 12191989"/>
              <a:gd name="connsiteY18040" fmla="*/ 1886124 h 3311526"/>
              <a:gd name="connsiteX18041" fmla="*/ 994151 w 12191989"/>
              <a:gd name="connsiteY18041" fmla="*/ 1886124 h 3311526"/>
              <a:gd name="connsiteX18042" fmla="*/ 995739 w 12191989"/>
              <a:gd name="connsiteY18042" fmla="*/ 1890885 h 3311526"/>
              <a:gd name="connsiteX18043" fmla="*/ 997723 w 12191989"/>
              <a:gd name="connsiteY18043" fmla="*/ 1894854 h 3311526"/>
              <a:gd name="connsiteX18044" fmla="*/ 999707 w 12191989"/>
              <a:gd name="connsiteY18044" fmla="*/ 1898425 h 3311526"/>
              <a:gd name="connsiteX18045" fmla="*/ 1001691 w 12191989"/>
              <a:gd name="connsiteY18045" fmla="*/ 1901600 h 3311526"/>
              <a:gd name="connsiteX18046" fmla="*/ 1004470 w 12191989"/>
              <a:gd name="connsiteY18046" fmla="*/ 1903981 h 3311526"/>
              <a:gd name="connsiteX18047" fmla="*/ 1006454 w 12191989"/>
              <a:gd name="connsiteY18047" fmla="*/ 1906362 h 3311526"/>
              <a:gd name="connsiteX18048" fmla="*/ 1008835 w 12191989"/>
              <a:gd name="connsiteY18048" fmla="*/ 1908743 h 3311526"/>
              <a:gd name="connsiteX18049" fmla="*/ 1011613 w 12191989"/>
              <a:gd name="connsiteY18049" fmla="*/ 1909933 h 3311526"/>
              <a:gd name="connsiteX18050" fmla="*/ 1013994 w 12191989"/>
              <a:gd name="connsiteY18050" fmla="*/ 1911124 h 3311526"/>
              <a:gd name="connsiteX18051" fmla="*/ 1016772 w 12191989"/>
              <a:gd name="connsiteY18051" fmla="*/ 1911917 h 3311526"/>
              <a:gd name="connsiteX18052" fmla="*/ 1019153 w 12191989"/>
              <a:gd name="connsiteY18052" fmla="*/ 1912711 h 3311526"/>
              <a:gd name="connsiteX18053" fmla="*/ 1021535 w 12191989"/>
              <a:gd name="connsiteY18053" fmla="*/ 1912711 h 3311526"/>
              <a:gd name="connsiteX18054" fmla="*/ 1024313 w 12191989"/>
              <a:gd name="connsiteY18054" fmla="*/ 1912711 h 3311526"/>
              <a:gd name="connsiteX18055" fmla="*/ 1026694 w 12191989"/>
              <a:gd name="connsiteY18055" fmla="*/ 1911917 h 3311526"/>
              <a:gd name="connsiteX18056" fmla="*/ 1031456 w 12191989"/>
              <a:gd name="connsiteY18056" fmla="*/ 1910727 h 3311526"/>
              <a:gd name="connsiteX18057" fmla="*/ 1035822 w 12191989"/>
              <a:gd name="connsiteY18057" fmla="*/ 1907552 h 3311526"/>
              <a:gd name="connsiteX18058" fmla="*/ 1040584 w 12191989"/>
              <a:gd name="connsiteY18058" fmla="*/ 1903584 h 3311526"/>
              <a:gd name="connsiteX18059" fmla="*/ 1044552 w 12191989"/>
              <a:gd name="connsiteY18059" fmla="*/ 1898822 h 3311526"/>
              <a:gd name="connsiteX18060" fmla="*/ 1047727 w 12191989"/>
              <a:gd name="connsiteY18060" fmla="*/ 1892870 h 3311526"/>
              <a:gd name="connsiteX18061" fmla="*/ 1050109 w 12191989"/>
              <a:gd name="connsiteY18061" fmla="*/ 1886917 h 3311526"/>
              <a:gd name="connsiteX18062" fmla="*/ 1052093 w 12191989"/>
              <a:gd name="connsiteY18062" fmla="*/ 1879774 h 3311526"/>
              <a:gd name="connsiteX18063" fmla="*/ 1053283 w 12191989"/>
              <a:gd name="connsiteY18063" fmla="*/ 1871441 h 3311526"/>
              <a:gd name="connsiteX18064" fmla="*/ 1053283 w 12191989"/>
              <a:gd name="connsiteY18064" fmla="*/ 1863504 h 3311526"/>
              <a:gd name="connsiteX18065" fmla="*/ 1052093 w 12191989"/>
              <a:gd name="connsiteY18065" fmla="*/ 1863504 h 3311526"/>
              <a:gd name="connsiteX18066" fmla="*/ 1050505 w 12191989"/>
              <a:gd name="connsiteY18066" fmla="*/ 1864298 h 3311526"/>
              <a:gd name="connsiteX18067" fmla="*/ 1046537 w 12191989"/>
              <a:gd name="connsiteY18067" fmla="*/ 1867473 h 3311526"/>
              <a:gd name="connsiteX18068" fmla="*/ 1041774 w 12191989"/>
              <a:gd name="connsiteY18068" fmla="*/ 1871441 h 3311526"/>
              <a:gd name="connsiteX18069" fmla="*/ 1037409 w 12191989"/>
              <a:gd name="connsiteY18069" fmla="*/ 1875409 h 3311526"/>
              <a:gd name="connsiteX18070" fmla="*/ 1035425 w 12191989"/>
              <a:gd name="connsiteY18070" fmla="*/ 1876600 h 3311526"/>
              <a:gd name="connsiteX18071" fmla="*/ 1033440 w 12191989"/>
              <a:gd name="connsiteY18071" fmla="*/ 1877790 h 3311526"/>
              <a:gd name="connsiteX18072" fmla="*/ 1031853 w 12191989"/>
              <a:gd name="connsiteY18072" fmla="*/ 1877790 h 3311526"/>
              <a:gd name="connsiteX18073" fmla="*/ 1030662 w 12191989"/>
              <a:gd name="connsiteY18073" fmla="*/ 1876600 h 3311526"/>
              <a:gd name="connsiteX18074" fmla="*/ 1029869 w 12191989"/>
              <a:gd name="connsiteY18074" fmla="*/ 1875012 h 3311526"/>
              <a:gd name="connsiteX18075" fmla="*/ 1029869 w 12191989"/>
              <a:gd name="connsiteY18075" fmla="*/ 1872235 h 3311526"/>
              <a:gd name="connsiteX18076" fmla="*/ 1030266 w 12191989"/>
              <a:gd name="connsiteY18076" fmla="*/ 1867473 h 3311526"/>
              <a:gd name="connsiteX18077" fmla="*/ 1031456 w 12191989"/>
              <a:gd name="connsiteY18077" fmla="*/ 1861917 h 3311526"/>
              <a:gd name="connsiteX18078" fmla="*/ 1033440 w 12191989"/>
              <a:gd name="connsiteY18078" fmla="*/ 1863901 h 3311526"/>
              <a:gd name="connsiteX18079" fmla="*/ 1035028 w 12191989"/>
              <a:gd name="connsiteY18079" fmla="*/ 1865092 h 3311526"/>
              <a:gd name="connsiteX18080" fmla="*/ 1035822 w 12191989"/>
              <a:gd name="connsiteY18080" fmla="*/ 1865092 h 3311526"/>
              <a:gd name="connsiteX18081" fmla="*/ 1036219 w 12191989"/>
              <a:gd name="connsiteY18081" fmla="*/ 1863901 h 3311526"/>
              <a:gd name="connsiteX18082" fmla="*/ 1036219 w 12191989"/>
              <a:gd name="connsiteY18082" fmla="*/ 1862314 h 3311526"/>
              <a:gd name="connsiteX18083" fmla="*/ 1035822 w 12191989"/>
              <a:gd name="connsiteY18083" fmla="*/ 1859933 h 3311526"/>
              <a:gd name="connsiteX18084" fmla="*/ 1035028 w 12191989"/>
              <a:gd name="connsiteY18084" fmla="*/ 1853187 h 3311526"/>
              <a:gd name="connsiteX18085" fmla="*/ 1032647 w 12191989"/>
              <a:gd name="connsiteY18085" fmla="*/ 1845647 h 3311526"/>
              <a:gd name="connsiteX18086" fmla="*/ 1032250 w 12191989"/>
              <a:gd name="connsiteY18086" fmla="*/ 1838504 h 3311526"/>
              <a:gd name="connsiteX18087" fmla="*/ 1032250 w 12191989"/>
              <a:gd name="connsiteY18087" fmla="*/ 1834933 h 3311526"/>
              <a:gd name="connsiteX18088" fmla="*/ 1032250 w 12191989"/>
              <a:gd name="connsiteY18088" fmla="*/ 1832155 h 3311526"/>
              <a:gd name="connsiteX18089" fmla="*/ 1033440 w 12191989"/>
              <a:gd name="connsiteY18089" fmla="*/ 1829377 h 3311526"/>
              <a:gd name="connsiteX18090" fmla="*/ 1035425 w 12191989"/>
              <a:gd name="connsiteY18090" fmla="*/ 1827790 h 3311526"/>
              <a:gd name="connsiteX18091" fmla="*/ 1044552 w 12191989"/>
              <a:gd name="connsiteY18091" fmla="*/ 1838901 h 3311526"/>
              <a:gd name="connsiteX18092" fmla="*/ 1053283 w 12191989"/>
              <a:gd name="connsiteY18092" fmla="*/ 1849615 h 3311526"/>
              <a:gd name="connsiteX18093" fmla="*/ 1062411 w 12191989"/>
              <a:gd name="connsiteY18093" fmla="*/ 1860330 h 3311526"/>
              <a:gd name="connsiteX18094" fmla="*/ 1071539 w 12191989"/>
              <a:gd name="connsiteY18094" fmla="*/ 1871441 h 3311526"/>
              <a:gd name="connsiteX18095" fmla="*/ 1061618 w 12191989"/>
              <a:gd name="connsiteY18095" fmla="*/ 1892870 h 3311526"/>
              <a:gd name="connsiteX18096" fmla="*/ 1058840 w 12191989"/>
              <a:gd name="connsiteY18096" fmla="*/ 1898822 h 3311526"/>
              <a:gd name="connsiteX18097" fmla="*/ 1055665 w 12191989"/>
              <a:gd name="connsiteY18097" fmla="*/ 1902790 h 3311526"/>
              <a:gd name="connsiteX18098" fmla="*/ 1052490 w 12191989"/>
              <a:gd name="connsiteY18098" fmla="*/ 1906362 h 3311526"/>
              <a:gd name="connsiteX18099" fmla="*/ 1048521 w 12191989"/>
              <a:gd name="connsiteY18099" fmla="*/ 1909536 h 3311526"/>
              <a:gd name="connsiteX18100" fmla="*/ 1037409 w 12191989"/>
              <a:gd name="connsiteY18100" fmla="*/ 1917076 h 3311526"/>
              <a:gd name="connsiteX18101" fmla="*/ 1044156 w 12191989"/>
              <a:gd name="connsiteY18101" fmla="*/ 1922235 h 3311526"/>
              <a:gd name="connsiteX18102" fmla="*/ 1050109 w 12191989"/>
              <a:gd name="connsiteY18102" fmla="*/ 1926997 h 3311526"/>
              <a:gd name="connsiteX18103" fmla="*/ 1056855 w 12191989"/>
              <a:gd name="connsiteY18103" fmla="*/ 1930171 h 3311526"/>
              <a:gd name="connsiteX18104" fmla="*/ 1063205 w 12191989"/>
              <a:gd name="connsiteY18104" fmla="*/ 1932949 h 3311526"/>
              <a:gd name="connsiteX18105" fmla="*/ 1069952 w 12191989"/>
              <a:gd name="connsiteY18105" fmla="*/ 1934933 h 3311526"/>
              <a:gd name="connsiteX18106" fmla="*/ 1076301 w 12191989"/>
              <a:gd name="connsiteY18106" fmla="*/ 1936521 h 3311526"/>
              <a:gd name="connsiteX18107" fmla="*/ 1082651 w 12191989"/>
              <a:gd name="connsiteY18107" fmla="*/ 1936917 h 3311526"/>
              <a:gd name="connsiteX18108" fmla="*/ 1088604 w 12191989"/>
              <a:gd name="connsiteY18108" fmla="*/ 1936917 h 3311526"/>
              <a:gd name="connsiteX18109" fmla="*/ 1094557 w 12191989"/>
              <a:gd name="connsiteY18109" fmla="*/ 1936124 h 3311526"/>
              <a:gd name="connsiteX18110" fmla="*/ 1100113 w 12191989"/>
              <a:gd name="connsiteY18110" fmla="*/ 1934536 h 3311526"/>
              <a:gd name="connsiteX18111" fmla="*/ 1105272 w 12191989"/>
              <a:gd name="connsiteY18111" fmla="*/ 1931759 h 3311526"/>
              <a:gd name="connsiteX18112" fmla="*/ 1110432 w 12191989"/>
              <a:gd name="connsiteY18112" fmla="*/ 1928981 h 3311526"/>
              <a:gd name="connsiteX18113" fmla="*/ 1115194 w 12191989"/>
              <a:gd name="connsiteY18113" fmla="*/ 1925409 h 3311526"/>
              <a:gd name="connsiteX18114" fmla="*/ 1119162 w 12191989"/>
              <a:gd name="connsiteY18114" fmla="*/ 1920647 h 3311526"/>
              <a:gd name="connsiteX18115" fmla="*/ 1122734 w 12191989"/>
              <a:gd name="connsiteY18115" fmla="*/ 1915489 h 3311526"/>
              <a:gd name="connsiteX18116" fmla="*/ 1125512 w 12191989"/>
              <a:gd name="connsiteY18116" fmla="*/ 1909933 h 3311526"/>
              <a:gd name="connsiteX18117" fmla="*/ 1125115 w 12191989"/>
              <a:gd name="connsiteY18117" fmla="*/ 1913108 h 3311526"/>
              <a:gd name="connsiteX18118" fmla="*/ 1125115 w 12191989"/>
              <a:gd name="connsiteY18118" fmla="*/ 1916282 h 3311526"/>
              <a:gd name="connsiteX18119" fmla="*/ 1125115 w 12191989"/>
              <a:gd name="connsiteY18119" fmla="*/ 1919060 h 3311526"/>
              <a:gd name="connsiteX18120" fmla="*/ 1126306 w 12191989"/>
              <a:gd name="connsiteY18120" fmla="*/ 1922235 h 3311526"/>
              <a:gd name="connsiteX18121" fmla="*/ 1127496 w 12191989"/>
              <a:gd name="connsiteY18121" fmla="*/ 1924616 h 3311526"/>
              <a:gd name="connsiteX18122" fmla="*/ 1129878 w 12191989"/>
              <a:gd name="connsiteY18122" fmla="*/ 1927790 h 3311526"/>
              <a:gd name="connsiteX18123" fmla="*/ 1133846 w 12191989"/>
              <a:gd name="connsiteY18123" fmla="*/ 1933346 h 3311526"/>
              <a:gd name="connsiteX18124" fmla="*/ 1138212 w 12191989"/>
              <a:gd name="connsiteY18124" fmla="*/ 1938505 h 3311526"/>
              <a:gd name="connsiteX18125" fmla="*/ 1143371 w 12191989"/>
              <a:gd name="connsiteY18125" fmla="*/ 1942473 h 3311526"/>
              <a:gd name="connsiteX18126" fmla="*/ 1148133 w 12191989"/>
              <a:gd name="connsiteY18126" fmla="*/ 1945251 h 3311526"/>
              <a:gd name="connsiteX18127" fmla="*/ 1150911 w 12191989"/>
              <a:gd name="connsiteY18127" fmla="*/ 1946441 h 3311526"/>
              <a:gd name="connsiteX18128" fmla="*/ 1152102 w 12191989"/>
              <a:gd name="connsiteY18128" fmla="*/ 1938108 h 3311526"/>
              <a:gd name="connsiteX18129" fmla="*/ 1153689 w 12191989"/>
              <a:gd name="connsiteY18129" fmla="*/ 1932552 h 3311526"/>
              <a:gd name="connsiteX18130" fmla="*/ 1154483 w 12191989"/>
              <a:gd name="connsiteY18130" fmla="*/ 1930171 h 3311526"/>
              <a:gd name="connsiteX18131" fmla="*/ 1155674 w 12191989"/>
              <a:gd name="connsiteY18131" fmla="*/ 1928187 h 3311526"/>
              <a:gd name="connsiteX18132" fmla="*/ 1156467 w 12191989"/>
              <a:gd name="connsiteY18132" fmla="*/ 1927394 h 3311526"/>
              <a:gd name="connsiteX18133" fmla="*/ 1158055 w 12191989"/>
              <a:gd name="connsiteY18133" fmla="*/ 1926203 h 3311526"/>
              <a:gd name="connsiteX18134" fmla="*/ 1159642 w 12191989"/>
              <a:gd name="connsiteY18134" fmla="*/ 1926203 h 3311526"/>
              <a:gd name="connsiteX18135" fmla="*/ 1160833 w 12191989"/>
              <a:gd name="connsiteY18135" fmla="*/ 1926203 h 3311526"/>
              <a:gd name="connsiteX18136" fmla="*/ 1163611 w 12191989"/>
              <a:gd name="connsiteY18136" fmla="*/ 1926997 h 3311526"/>
              <a:gd name="connsiteX18137" fmla="*/ 1167183 w 12191989"/>
              <a:gd name="connsiteY18137" fmla="*/ 1928981 h 3311526"/>
              <a:gd name="connsiteX18138" fmla="*/ 1170754 w 12191989"/>
              <a:gd name="connsiteY18138" fmla="*/ 1931362 h 3311526"/>
              <a:gd name="connsiteX18139" fmla="*/ 1177898 w 12191989"/>
              <a:gd name="connsiteY18139" fmla="*/ 1937314 h 3311526"/>
              <a:gd name="connsiteX18140" fmla="*/ 1181470 w 12191989"/>
              <a:gd name="connsiteY18140" fmla="*/ 1940489 h 3311526"/>
              <a:gd name="connsiteX18141" fmla="*/ 1185438 w 12191989"/>
              <a:gd name="connsiteY18141" fmla="*/ 1942870 h 3311526"/>
              <a:gd name="connsiteX18142" fmla="*/ 1189010 w 12191989"/>
              <a:gd name="connsiteY18142" fmla="*/ 1945251 h 3311526"/>
              <a:gd name="connsiteX18143" fmla="*/ 1192185 w 12191989"/>
              <a:gd name="connsiteY18143" fmla="*/ 1945648 h 3311526"/>
              <a:gd name="connsiteX18144" fmla="*/ 1194169 w 12191989"/>
              <a:gd name="connsiteY18144" fmla="*/ 1945648 h 3311526"/>
              <a:gd name="connsiteX18145" fmla="*/ 1195757 w 12191989"/>
              <a:gd name="connsiteY18145" fmla="*/ 1945251 h 3311526"/>
              <a:gd name="connsiteX18146" fmla="*/ 1197344 w 12191989"/>
              <a:gd name="connsiteY18146" fmla="*/ 1944457 h 3311526"/>
              <a:gd name="connsiteX18147" fmla="*/ 1198535 w 12191989"/>
              <a:gd name="connsiteY18147" fmla="*/ 1942870 h 3311526"/>
              <a:gd name="connsiteX18148" fmla="*/ 1199329 w 12191989"/>
              <a:gd name="connsiteY18148" fmla="*/ 1937314 h 3311526"/>
              <a:gd name="connsiteX18149" fmla="*/ 1201313 w 12191989"/>
              <a:gd name="connsiteY18149" fmla="*/ 1929378 h 3311526"/>
              <a:gd name="connsiteX18150" fmla="*/ 1204488 w 12191989"/>
              <a:gd name="connsiteY18150" fmla="*/ 1920251 h 3311526"/>
              <a:gd name="connsiteX18151" fmla="*/ 1207662 w 12191989"/>
              <a:gd name="connsiteY18151" fmla="*/ 1911520 h 3311526"/>
              <a:gd name="connsiteX18152" fmla="*/ 1212425 w 12191989"/>
              <a:gd name="connsiteY18152" fmla="*/ 1903584 h 3311526"/>
              <a:gd name="connsiteX18153" fmla="*/ 1214409 w 12191989"/>
              <a:gd name="connsiteY18153" fmla="*/ 1900409 h 3311526"/>
              <a:gd name="connsiteX18154" fmla="*/ 1216790 w 12191989"/>
              <a:gd name="connsiteY18154" fmla="*/ 1898028 h 3311526"/>
              <a:gd name="connsiteX18155" fmla="*/ 1219171 w 12191989"/>
              <a:gd name="connsiteY18155" fmla="*/ 1896441 h 3311526"/>
              <a:gd name="connsiteX18156" fmla="*/ 1221156 w 12191989"/>
              <a:gd name="connsiteY18156" fmla="*/ 1895251 h 3311526"/>
              <a:gd name="connsiteX18157" fmla="*/ 1223140 w 12191989"/>
              <a:gd name="connsiteY18157" fmla="*/ 1896044 h 3311526"/>
              <a:gd name="connsiteX18158" fmla="*/ 1225125 w 12191989"/>
              <a:gd name="connsiteY18158" fmla="*/ 1897235 h 3311526"/>
              <a:gd name="connsiteX18159" fmla="*/ 1223140 w 12191989"/>
              <a:gd name="connsiteY18159" fmla="*/ 1912711 h 3311526"/>
              <a:gd name="connsiteX18160" fmla="*/ 1222743 w 12191989"/>
              <a:gd name="connsiteY18160" fmla="*/ 1920251 h 3311526"/>
              <a:gd name="connsiteX18161" fmla="*/ 1221949 w 12191989"/>
              <a:gd name="connsiteY18161" fmla="*/ 1927790 h 3311526"/>
              <a:gd name="connsiteX18162" fmla="*/ 1221949 w 12191989"/>
              <a:gd name="connsiteY18162" fmla="*/ 1935330 h 3311526"/>
              <a:gd name="connsiteX18163" fmla="*/ 1222743 w 12191989"/>
              <a:gd name="connsiteY18163" fmla="*/ 1943663 h 3311526"/>
              <a:gd name="connsiteX18164" fmla="*/ 1224728 w 12191989"/>
              <a:gd name="connsiteY18164" fmla="*/ 1951203 h 3311526"/>
              <a:gd name="connsiteX18165" fmla="*/ 1225918 w 12191989"/>
              <a:gd name="connsiteY18165" fmla="*/ 1955171 h 3311526"/>
              <a:gd name="connsiteX18166" fmla="*/ 1227506 w 12191989"/>
              <a:gd name="connsiteY18166" fmla="*/ 1959140 h 3311526"/>
              <a:gd name="connsiteX18167" fmla="*/ 1231871 w 12191989"/>
              <a:gd name="connsiteY18167" fmla="*/ 1953187 h 3311526"/>
              <a:gd name="connsiteX18168" fmla="*/ 1233855 w 12191989"/>
              <a:gd name="connsiteY18168" fmla="*/ 1951203 h 3311526"/>
              <a:gd name="connsiteX18169" fmla="*/ 1235443 w 12191989"/>
              <a:gd name="connsiteY18169" fmla="*/ 1949616 h 3311526"/>
              <a:gd name="connsiteX18170" fmla="*/ 1237427 w 12191989"/>
              <a:gd name="connsiteY18170" fmla="*/ 1948822 h 3311526"/>
              <a:gd name="connsiteX18171" fmla="*/ 1238618 w 12191989"/>
              <a:gd name="connsiteY18171" fmla="*/ 1948029 h 3311526"/>
              <a:gd name="connsiteX18172" fmla="*/ 1240205 w 12191989"/>
              <a:gd name="connsiteY18172" fmla="*/ 1947632 h 3311526"/>
              <a:gd name="connsiteX18173" fmla="*/ 1241793 w 12191989"/>
              <a:gd name="connsiteY18173" fmla="*/ 1948029 h 3311526"/>
              <a:gd name="connsiteX18174" fmla="*/ 1244571 w 12191989"/>
              <a:gd name="connsiteY18174" fmla="*/ 1949616 h 3311526"/>
              <a:gd name="connsiteX18175" fmla="*/ 1246952 w 12191989"/>
              <a:gd name="connsiteY18175" fmla="*/ 1951997 h 3311526"/>
              <a:gd name="connsiteX18176" fmla="*/ 1252111 w 12191989"/>
              <a:gd name="connsiteY18176" fmla="*/ 1958346 h 3311526"/>
              <a:gd name="connsiteX18177" fmla="*/ 1254492 w 12191989"/>
              <a:gd name="connsiteY18177" fmla="*/ 1961124 h 3311526"/>
              <a:gd name="connsiteX18178" fmla="*/ 1257667 w 12191989"/>
              <a:gd name="connsiteY18178" fmla="*/ 1964298 h 3311526"/>
              <a:gd name="connsiteX18179" fmla="*/ 1260048 w 12191989"/>
              <a:gd name="connsiteY18179" fmla="*/ 1965886 h 3311526"/>
              <a:gd name="connsiteX18180" fmla="*/ 1261636 w 12191989"/>
              <a:gd name="connsiteY18180" fmla="*/ 1966283 h 3311526"/>
              <a:gd name="connsiteX18181" fmla="*/ 1263223 w 12191989"/>
              <a:gd name="connsiteY18181" fmla="*/ 1966283 h 3311526"/>
              <a:gd name="connsiteX18182" fmla="*/ 1265207 w 12191989"/>
              <a:gd name="connsiteY18182" fmla="*/ 1966283 h 3311526"/>
              <a:gd name="connsiteX18183" fmla="*/ 1266795 w 12191989"/>
              <a:gd name="connsiteY18183" fmla="*/ 1965489 h 3311526"/>
              <a:gd name="connsiteX18184" fmla="*/ 1268779 w 12191989"/>
              <a:gd name="connsiteY18184" fmla="*/ 1964298 h 3311526"/>
              <a:gd name="connsiteX18185" fmla="*/ 1270367 w 12191989"/>
              <a:gd name="connsiteY18185" fmla="*/ 1962711 h 3311526"/>
              <a:gd name="connsiteX18186" fmla="*/ 1272351 w 12191989"/>
              <a:gd name="connsiteY18186" fmla="*/ 1960330 h 3311526"/>
              <a:gd name="connsiteX18187" fmla="*/ 1274732 w 12191989"/>
              <a:gd name="connsiteY18187" fmla="*/ 1957156 h 3311526"/>
              <a:gd name="connsiteX18188" fmla="*/ 1279494 w 12191989"/>
              <a:gd name="connsiteY18188" fmla="*/ 1949616 h 3311526"/>
              <a:gd name="connsiteX18189" fmla="*/ 1276716 w 12191989"/>
              <a:gd name="connsiteY18189" fmla="*/ 1949219 h 3311526"/>
              <a:gd name="connsiteX18190" fmla="*/ 1274732 w 12191989"/>
              <a:gd name="connsiteY18190" fmla="*/ 1948029 h 3311526"/>
              <a:gd name="connsiteX18191" fmla="*/ 1273145 w 12191989"/>
              <a:gd name="connsiteY18191" fmla="*/ 1947235 h 3311526"/>
              <a:gd name="connsiteX18192" fmla="*/ 1272351 w 12191989"/>
              <a:gd name="connsiteY18192" fmla="*/ 1946044 h 3311526"/>
              <a:gd name="connsiteX18193" fmla="*/ 1271160 w 12191989"/>
              <a:gd name="connsiteY18193" fmla="*/ 1944457 h 3311526"/>
              <a:gd name="connsiteX18194" fmla="*/ 1271160 w 12191989"/>
              <a:gd name="connsiteY18194" fmla="*/ 1942473 h 3311526"/>
              <a:gd name="connsiteX18195" fmla="*/ 1271160 w 12191989"/>
              <a:gd name="connsiteY18195" fmla="*/ 1938505 h 3311526"/>
              <a:gd name="connsiteX18196" fmla="*/ 1272351 w 12191989"/>
              <a:gd name="connsiteY18196" fmla="*/ 1933346 h 3311526"/>
              <a:gd name="connsiteX18197" fmla="*/ 1273145 w 12191989"/>
              <a:gd name="connsiteY18197" fmla="*/ 1927394 h 3311526"/>
              <a:gd name="connsiteX18198" fmla="*/ 1274732 w 12191989"/>
              <a:gd name="connsiteY18198" fmla="*/ 1921044 h 3311526"/>
              <a:gd name="connsiteX18199" fmla="*/ 1276319 w 12191989"/>
              <a:gd name="connsiteY18199" fmla="*/ 1915092 h 3311526"/>
              <a:gd name="connsiteX18200" fmla="*/ 1279891 w 12191989"/>
              <a:gd name="connsiteY18200" fmla="*/ 1916282 h 3311526"/>
              <a:gd name="connsiteX18201" fmla="*/ 1283860 w 12191989"/>
              <a:gd name="connsiteY18201" fmla="*/ 1917870 h 3311526"/>
              <a:gd name="connsiteX18202" fmla="*/ 1292194 w 12191989"/>
              <a:gd name="connsiteY18202" fmla="*/ 1919060 h 3311526"/>
              <a:gd name="connsiteX18203" fmla="*/ 1300528 w 12191989"/>
              <a:gd name="connsiteY18203" fmla="*/ 1920647 h 3311526"/>
              <a:gd name="connsiteX18204" fmla="*/ 1304100 w 12191989"/>
              <a:gd name="connsiteY18204" fmla="*/ 1921838 h 3311526"/>
              <a:gd name="connsiteX18205" fmla="*/ 1307672 w 12191989"/>
              <a:gd name="connsiteY18205" fmla="*/ 1922632 h 3311526"/>
              <a:gd name="connsiteX18206" fmla="*/ 1310450 w 12191989"/>
              <a:gd name="connsiteY18206" fmla="*/ 1924219 h 3311526"/>
              <a:gd name="connsiteX18207" fmla="*/ 1312831 w 12191989"/>
              <a:gd name="connsiteY18207" fmla="*/ 1926203 h 3311526"/>
              <a:gd name="connsiteX18208" fmla="*/ 1314418 w 12191989"/>
              <a:gd name="connsiteY18208" fmla="*/ 1928981 h 3311526"/>
              <a:gd name="connsiteX18209" fmla="*/ 1315212 w 12191989"/>
              <a:gd name="connsiteY18209" fmla="*/ 1931759 h 3311526"/>
              <a:gd name="connsiteX18210" fmla="*/ 1315212 w 12191989"/>
              <a:gd name="connsiteY18210" fmla="*/ 1935330 h 3311526"/>
              <a:gd name="connsiteX18211" fmla="*/ 1314418 w 12191989"/>
              <a:gd name="connsiteY18211" fmla="*/ 1940092 h 3311526"/>
              <a:gd name="connsiteX18212" fmla="*/ 1312037 w 12191989"/>
              <a:gd name="connsiteY18212" fmla="*/ 1945251 h 3311526"/>
              <a:gd name="connsiteX18213" fmla="*/ 1308862 w 12191989"/>
              <a:gd name="connsiteY18213" fmla="*/ 1951600 h 3311526"/>
              <a:gd name="connsiteX18214" fmla="*/ 1312831 w 12191989"/>
              <a:gd name="connsiteY18214" fmla="*/ 1947632 h 3311526"/>
              <a:gd name="connsiteX18215" fmla="*/ 1317593 w 12191989"/>
              <a:gd name="connsiteY18215" fmla="*/ 1942870 h 3311526"/>
              <a:gd name="connsiteX18216" fmla="*/ 1322355 w 12191989"/>
              <a:gd name="connsiteY18216" fmla="*/ 1939695 h 3311526"/>
              <a:gd name="connsiteX18217" fmla="*/ 1327912 w 12191989"/>
              <a:gd name="connsiteY18217" fmla="*/ 1935330 h 3311526"/>
              <a:gd name="connsiteX18218" fmla="*/ 1333071 w 12191989"/>
              <a:gd name="connsiteY18218" fmla="*/ 1932552 h 3311526"/>
              <a:gd name="connsiteX18219" fmla="*/ 1339420 w 12191989"/>
              <a:gd name="connsiteY18219" fmla="*/ 1929378 h 3311526"/>
              <a:gd name="connsiteX18220" fmla="*/ 1344976 w 12191989"/>
              <a:gd name="connsiteY18220" fmla="*/ 1926997 h 3311526"/>
              <a:gd name="connsiteX18221" fmla="*/ 1350929 w 12191989"/>
              <a:gd name="connsiteY18221" fmla="*/ 1925409 h 3311526"/>
              <a:gd name="connsiteX18222" fmla="*/ 1356882 w 12191989"/>
              <a:gd name="connsiteY18222" fmla="*/ 1923822 h 3311526"/>
              <a:gd name="connsiteX18223" fmla="*/ 1363629 w 12191989"/>
              <a:gd name="connsiteY18223" fmla="*/ 1923425 h 3311526"/>
              <a:gd name="connsiteX18224" fmla="*/ 1369582 w 12191989"/>
              <a:gd name="connsiteY18224" fmla="*/ 1923822 h 3311526"/>
              <a:gd name="connsiteX18225" fmla="*/ 1375932 w 12191989"/>
              <a:gd name="connsiteY18225" fmla="*/ 1924616 h 3311526"/>
              <a:gd name="connsiteX18226" fmla="*/ 1382281 w 12191989"/>
              <a:gd name="connsiteY18226" fmla="*/ 1926997 h 3311526"/>
              <a:gd name="connsiteX18227" fmla="*/ 1388631 w 12191989"/>
              <a:gd name="connsiteY18227" fmla="*/ 1929378 h 3311526"/>
              <a:gd name="connsiteX18228" fmla="*/ 1394584 w 12191989"/>
              <a:gd name="connsiteY18228" fmla="*/ 1933346 h 3311526"/>
              <a:gd name="connsiteX18229" fmla="*/ 1400537 w 12191989"/>
              <a:gd name="connsiteY18229" fmla="*/ 1938505 h 3311526"/>
              <a:gd name="connsiteX18230" fmla="*/ 1416015 w 12191989"/>
              <a:gd name="connsiteY18230" fmla="*/ 1912711 h 3311526"/>
              <a:gd name="connsiteX18231" fmla="*/ 1418793 w 12191989"/>
              <a:gd name="connsiteY18231" fmla="*/ 1915489 h 3311526"/>
              <a:gd name="connsiteX18232" fmla="*/ 1420777 w 12191989"/>
              <a:gd name="connsiteY18232" fmla="*/ 1918663 h 3311526"/>
              <a:gd name="connsiteX18233" fmla="*/ 1421968 w 12191989"/>
              <a:gd name="connsiteY18233" fmla="*/ 1921838 h 3311526"/>
              <a:gd name="connsiteX18234" fmla="*/ 1421968 w 12191989"/>
              <a:gd name="connsiteY18234" fmla="*/ 1924616 h 3311526"/>
              <a:gd name="connsiteX18235" fmla="*/ 1421571 w 12191989"/>
              <a:gd name="connsiteY18235" fmla="*/ 1927790 h 3311526"/>
              <a:gd name="connsiteX18236" fmla="*/ 1420380 w 12191989"/>
              <a:gd name="connsiteY18236" fmla="*/ 1930965 h 3311526"/>
              <a:gd name="connsiteX18237" fmla="*/ 1416809 w 12191989"/>
              <a:gd name="connsiteY18237" fmla="*/ 1936521 h 3311526"/>
              <a:gd name="connsiteX18238" fmla="*/ 1413237 w 12191989"/>
              <a:gd name="connsiteY18238" fmla="*/ 1942076 h 3311526"/>
              <a:gd name="connsiteX18239" fmla="*/ 1411649 w 12191989"/>
              <a:gd name="connsiteY18239" fmla="*/ 1945251 h 3311526"/>
              <a:gd name="connsiteX18240" fmla="*/ 1410459 w 12191989"/>
              <a:gd name="connsiteY18240" fmla="*/ 1948029 h 3311526"/>
              <a:gd name="connsiteX18241" fmla="*/ 1409268 w 12191989"/>
              <a:gd name="connsiteY18241" fmla="*/ 1950806 h 3311526"/>
              <a:gd name="connsiteX18242" fmla="*/ 1409268 w 12191989"/>
              <a:gd name="connsiteY18242" fmla="*/ 1953584 h 3311526"/>
              <a:gd name="connsiteX18243" fmla="*/ 1409665 w 12191989"/>
              <a:gd name="connsiteY18243" fmla="*/ 1956759 h 3311526"/>
              <a:gd name="connsiteX18244" fmla="*/ 1411252 w 12191989"/>
              <a:gd name="connsiteY18244" fmla="*/ 1959933 h 3311526"/>
              <a:gd name="connsiteX18245" fmla="*/ 1416809 w 12191989"/>
              <a:gd name="connsiteY18245" fmla="*/ 1958743 h 3311526"/>
              <a:gd name="connsiteX18246" fmla="*/ 1421968 w 12191989"/>
              <a:gd name="connsiteY18246" fmla="*/ 1956759 h 3311526"/>
              <a:gd name="connsiteX18247" fmla="*/ 1427127 w 12191989"/>
              <a:gd name="connsiteY18247" fmla="*/ 1954378 h 3311526"/>
              <a:gd name="connsiteX18248" fmla="*/ 1431492 w 12191989"/>
              <a:gd name="connsiteY18248" fmla="*/ 1951600 h 3311526"/>
              <a:gd name="connsiteX18249" fmla="*/ 1440620 w 12191989"/>
              <a:gd name="connsiteY18249" fmla="*/ 1945648 h 3311526"/>
              <a:gd name="connsiteX18250" fmla="*/ 1448954 w 12191989"/>
              <a:gd name="connsiteY18250" fmla="*/ 1939695 h 3311526"/>
              <a:gd name="connsiteX18251" fmla="*/ 1453320 w 12191989"/>
              <a:gd name="connsiteY18251" fmla="*/ 1936917 h 3311526"/>
              <a:gd name="connsiteX18252" fmla="*/ 1457288 w 12191989"/>
              <a:gd name="connsiteY18252" fmla="*/ 1934536 h 3311526"/>
              <a:gd name="connsiteX18253" fmla="*/ 1462050 w 12191989"/>
              <a:gd name="connsiteY18253" fmla="*/ 1932552 h 3311526"/>
              <a:gd name="connsiteX18254" fmla="*/ 1467210 w 12191989"/>
              <a:gd name="connsiteY18254" fmla="*/ 1930965 h 3311526"/>
              <a:gd name="connsiteX18255" fmla="*/ 1471575 w 12191989"/>
              <a:gd name="connsiteY18255" fmla="*/ 1929775 h 3311526"/>
              <a:gd name="connsiteX18256" fmla="*/ 1477131 w 12191989"/>
              <a:gd name="connsiteY18256" fmla="*/ 1929775 h 3311526"/>
              <a:gd name="connsiteX18257" fmla="*/ 1482687 w 12191989"/>
              <a:gd name="connsiteY18257" fmla="*/ 1930171 h 3311526"/>
              <a:gd name="connsiteX18258" fmla="*/ 1489037 w 12191989"/>
              <a:gd name="connsiteY18258" fmla="*/ 1932552 h 3311526"/>
              <a:gd name="connsiteX18259" fmla="*/ 1487450 w 12191989"/>
              <a:gd name="connsiteY18259" fmla="*/ 1927790 h 3311526"/>
              <a:gd name="connsiteX18260" fmla="*/ 1485862 w 12191989"/>
              <a:gd name="connsiteY18260" fmla="*/ 1924616 h 3311526"/>
              <a:gd name="connsiteX18261" fmla="*/ 1484275 w 12191989"/>
              <a:gd name="connsiteY18261" fmla="*/ 1922235 h 3311526"/>
              <a:gd name="connsiteX18262" fmla="*/ 1482687 w 12191989"/>
              <a:gd name="connsiteY18262" fmla="*/ 1921044 h 3311526"/>
              <a:gd name="connsiteX18263" fmla="*/ 1481497 w 12191989"/>
              <a:gd name="connsiteY18263" fmla="*/ 1920647 h 3311526"/>
              <a:gd name="connsiteX18264" fmla="*/ 1479116 w 12191989"/>
              <a:gd name="connsiteY18264" fmla="*/ 1920251 h 3311526"/>
              <a:gd name="connsiteX18265" fmla="*/ 1476338 w 12191989"/>
              <a:gd name="connsiteY18265" fmla="*/ 1920647 h 3311526"/>
              <a:gd name="connsiteX18266" fmla="*/ 1473163 w 12191989"/>
              <a:gd name="connsiteY18266" fmla="*/ 1921044 h 3311526"/>
              <a:gd name="connsiteX18267" fmla="*/ 1471575 w 12191989"/>
              <a:gd name="connsiteY18267" fmla="*/ 1921044 h 3311526"/>
              <a:gd name="connsiteX18268" fmla="*/ 1469591 w 12191989"/>
              <a:gd name="connsiteY18268" fmla="*/ 1920647 h 3311526"/>
              <a:gd name="connsiteX18269" fmla="*/ 1468004 w 12191989"/>
              <a:gd name="connsiteY18269" fmla="*/ 1919060 h 3311526"/>
              <a:gd name="connsiteX18270" fmla="*/ 1466416 w 12191989"/>
              <a:gd name="connsiteY18270" fmla="*/ 1917076 h 3311526"/>
              <a:gd name="connsiteX18271" fmla="*/ 1465226 w 12191989"/>
              <a:gd name="connsiteY18271" fmla="*/ 1914298 h 3311526"/>
              <a:gd name="connsiteX18272" fmla="*/ 1463638 w 12191989"/>
              <a:gd name="connsiteY18272" fmla="*/ 1909536 h 3311526"/>
              <a:gd name="connsiteX18273" fmla="*/ 1467210 w 12191989"/>
              <a:gd name="connsiteY18273" fmla="*/ 1911124 h 3311526"/>
              <a:gd name="connsiteX18274" fmla="*/ 1471178 w 12191989"/>
              <a:gd name="connsiteY18274" fmla="*/ 1911520 h 3311526"/>
              <a:gd name="connsiteX18275" fmla="*/ 1475544 w 12191989"/>
              <a:gd name="connsiteY18275" fmla="*/ 1911124 h 3311526"/>
              <a:gd name="connsiteX18276" fmla="*/ 1480306 w 12191989"/>
              <a:gd name="connsiteY18276" fmla="*/ 1910727 h 3311526"/>
              <a:gd name="connsiteX18277" fmla="*/ 1489831 w 12191989"/>
              <a:gd name="connsiteY18277" fmla="*/ 1908743 h 3311526"/>
              <a:gd name="connsiteX18278" fmla="*/ 1499753 w 12191989"/>
              <a:gd name="connsiteY18278" fmla="*/ 1905965 h 3311526"/>
              <a:gd name="connsiteX18279" fmla="*/ 1504118 w 12191989"/>
              <a:gd name="connsiteY18279" fmla="*/ 1905171 h 3311526"/>
              <a:gd name="connsiteX18280" fmla="*/ 1508880 w 12191989"/>
              <a:gd name="connsiteY18280" fmla="*/ 1904378 h 3311526"/>
              <a:gd name="connsiteX18281" fmla="*/ 1512849 w 12191989"/>
              <a:gd name="connsiteY18281" fmla="*/ 1905171 h 3311526"/>
              <a:gd name="connsiteX18282" fmla="*/ 1516421 w 12191989"/>
              <a:gd name="connsiteY18282" fmla="*/ 1905965 h 3311526"/>
              <a:gd name="connsiteX18283" fmla="*/ 1519199 w 12191989"/>
              <a:gd name="connsiteY18283" fmla="*/ 1907949 h 3311526"/>
              <a:gd name="connsiteX18284" fmla="*/ 1520786 w 12191989"/>
              <a:gd name="connsiteY18284" fmla="*/ 1909536 h 3311526"/>
              <a:gd name="connsiteX18285" fmla="*/ 1522373 w 12191989"/>
              <a:gd name="connsiteY18285" fmla="*/ 1911124 h 3311526"/>
              <a:gd name="connsiteX18286" fmla="*/ 1524358 w 12191989"/>
              <a:gd name="connsiteY18286" fmla="*/ 1915489 h 3311526"/>
              <a:gd name="connsiteX18287" fmla="*/ 1525945 w 12191989"/>
              <a:gd name="connsiteY18287" fmla="*/ 1921838 h 3311526"/>
              <a:gd name="connsiteX18288" fmla="*/ 1524358 w 12191989"/>
              <a:gd name="connsiteY18288" fmla="*/ 1920251 h 3311526"/>
              <a:gd name="connsiteX18289" fmla="*/ 1522770 w 12191989"/>
              <a:gd name="connsiteY18289" fmla="*/ 1918663 h 3311526"/>
              <a:gd name="connsiteX18290" fmla="*/ 1521183 w 12191989"/>
              <a:gd name="connsiteY18290" fmla="*/ 1918267 h 3311526"/>
              <a:gd name="connsiteX18291" fmla="*/ 1519199 w 12191989"/>
              <a:gd name="connsiteY18291" fmla="*/ 1917870 h 3311526"/>
              <a:gd name="connsiteX18292" fmla="*/ 1516817 w 12191989"/>
              <a:gd name="connsiteY18292" fmla="*/ 1917076 h 3311526"/>
              <a:gd name="connsiteX18293" fmla="*/ 1514833 w 12191989"/>
              <a:gd name="connsiteY18293" fmla="*/ 1917870 h 3311526"/>
              <a:gd name="connsiteX18294" fmla="*/ 1510071 w 12191989"/>
              <a:gd name="connsiteY18294" fmla="*/ 1918663 h 3311526"/>
              <a:gd name="connsiteX18295" fmla="*/ 1508087 w 12191989"/>
              <a:gd name="connsiteY18295" fmla="*/ 1919854 h 3311526"/>
              <a:gd name="connsiteX18296" fmla="*/ 1506499 w 12191989"/>
              <a:gd name="connsiteY18296" fmla="*/ 1921044 h 3311526"/>
              <a:gd name="connsiteX18297" fmla="*/ 1504515 w 12191989"/>
              <a:gd name="connsiteY18297" fmla="*/ 1922632 h 3311526"/>
              <a:gd name="connsiteX18298" fmla="*/ 1503721 w 12191989"/>
              <a:gd name="connsiteY18298" fmla="*/ 1924219 h 3311526"/>
              <a:gd name="connsiteX18299" fmla="*/ 1502531 w 12191989"/>
              <a:gd name="connsiteY18299" fmla="*/ 1926203 h 3311526"/>
              <a:gd name="connsiteX18300" fmla="*/ 1502531 w 12191989"/>
              <a:gd name="connsiteY18300" fmla="*/ 1928187 h 3311526"/>
              <a:gd name="connsiteX18301" fmla="*/ 1502531 w 12191989"/>
              <a:gd name="connsiteY18301" fmla="*/ 1930965 h 3311526"/>
              <a:gd name="connsiteX18302" fmla="*/ 1503721 w 12191989"/>
              <a:gd name="connsiteY18302" fmla="*/ 1933346 h 3311526"/>
              <a:gd name="connsiteX18303" fmla="*/ 1506499 w 12191989"/>
              <a:gd name="connsiteY18303" fmla="*/ 1933743 h 3311526"/>
              <a:gd name="connsiteX18304" fmla="*/ 1510071 w 12191989"/>
              <a:gd name="connsiteY18304" fmla="*/ 1934933 h 3311526"/>
              <a:gd name="connsiteX18305" fmla="*/ 1516421 w 12191989"/>
              <a:gd name="connsiteY18305" fmla="*/ 1936917 h 3311526"/>
              <a:gd name="connsiteX18306" fmla="*/ 1522770 w 12191989"/>
              <a:gd name="connsiteY18306" fmla="*/ 1939695 h 3311526"/>
              <a:gd name="connsiteX18307" fmla="*/ 1525945 w 12191989"/>
              <a:gd name="connsiteY18307" fmla="*/ 1940489 h 3311526"/>
              <a:gd name="connsiteX18308" fmla="*/ 1529120 w 12191989"/>
              <a:gd name="connsiteY18308" fmla="*/ 1940886 h 3311526"/>
              <a:gd name="connsiteX18309" fmla="*/ 1532692 w 12191989"/>
              <a:gd name="connsiteY18309" fmla="*/ 1941679 h 3311526"/>
              <a:gd name="connsiteX18310" fmla="*/ 1535470 w 12191989"/>
              <a:gd name="connsiteY18310" fmla="*/ 1940886 h 3311526"/>
              <a:gd name="connsiteX18311" fmla="*/ 1538645 w 12191989"/>
              <a:gd name="connsiteY18311" fmla="*/ 1940489 h 3311526"/>
              <a:gd name="connsiteX18312" fmla="*/ 1542217 w 12191989"/>
              <a:gd name="connsiteY18312" fmla="*/ 1938902 h 3311526"/>
              <a:gd name="connsiteX18313" fmla="*/ 1545391 w 12191989"/>
              <a:gd name="connsiteY18313" fmla="*/ 1936521 h 3311526"/>
              <a:gd name="connsiteX18314" fmla="*/ 1548963 w 12191989"/>
              <a:gd name="connsiteY18314" fmla="*/ 1933346 h 3311526"/>
              <a:gd name="connsiteX18315" fmla="*/ 1551741 w 12191989"/>
              <a:gd name="connsiteY18315" fmla="*/ 1929378 h 3311526"/>
              <a:gd name="connsiteX18316" fmla="*/ 1555313 w 12191989"/>
              <a:gd name="connsiteY18316" fmla="*/ 1923822 h 3311526"/>
              <a:gd name="connsiteX18317" fmla="*/ 1551345 w 12191989"/>
              <a:gd name="connsiteY18317" fmla="*/ 1921838 h 3311526"/>
              <a:gd name="connsiteX18318" fmla="*/ 1547773 w 12191989"/>
              <a:gd name="connsiteY18318" fmla="*/ 1920647 h 3311526"/>
              <a:gd name="connsiteX18319" fmla="*/ 1544201 w 12191989"/>
              <a:gd name="connsiteY18319" fmla="*/ 1919060 h 3311526"/>
              <a:gd name="connsiteX18320" fmla="*/ 1541026 w 12191989"/>
              <a:gd name="connsiteY18320" fmla="*/ 1917870 h 3311526"/>
              <a:gd name="connsiteX18321" fmla="*/ 1539835 w 12191989"/>
              <a:gd name="connsiteY18321" fmla="*/ 1916679 h 3311526"/>
              <a:gd name="connsiteX18322" fmla="*/ 1538645 w 12191989"/>
              <a:gd name="connsiteY18322" fmla="*/ 1915092 h 3311526"/>
              <a:gd name="connsiteX18323" fmla="*/ 1538248 w 12191989"/>
              <a:gd name="connsiteY18323" fmla="*/ 1913108 h 3311526"/>
              <a:gd name="connsiteX18324" fmla="*/ 1538248 w 12191989"/>
              <a:gd name="connsiteY18324" fmla="*/ 1911124 h 3311526"/>
              <a:gd name="connsiteX18325" fmla="*/ 1538248 w 12191989"/>
              <a:gd name="connsiteY18325" fmla="*/ 1907949 h 3311526"/>
              <a:gd name="connsiteX18326" fmla="*/ 1538645 w 12191989"/>
              <a:gd name="connsiteY18326" fmla="*/ 1904378 h 3311526"/>
              <a:gd name="connsiteX18327" fmla="*/ 1541026 w 12191989"/>
              <a:gd name="connsiteY18327" fmla="*/ 1895251 h 3311526"/>
              <a:gd name="connsiteX18328" fmla="*/ 1543010 w 12191989"/>
              <a:gd name="connsiteY18328" fmla="*/ 1897235 h 3311526"/>
              <a:gd name="connsiteX18329" fmla="*/ 1545788 w 12191989"/>
              <a:gd name="connsiteY18329" fmla="*/ 1898425 h 3311526"/>
              <a:gd name="connsiteX18330" fmla="*/ 1548170 w 12191989"/>
              <a:gd name="connsiteY18330" fmla="*/ 1898822 h 3311526"/>
              <a:gd name="connsiteX18331" fmla="*/ 1550948 w 12191989"/>
              <a:gd name="connsiteY18331" fmla="*/ 1899616 h 3311526"/>
              <a:gd name="connsiteX18332" fmla="*/ 1555313 w 12191989"/>
              <a:gd name="connsiteY18332" fmla="*/ 1900012 h 3311526"/>
              <a:gd name="connsiteX18333" fmla="*/ 1558885 w 12191989"/>
              <a:gd name="connsiteY18333" fmla="*/ 1900409 h 3311526"/>
              <a:gd name="connsiteX18334" fmla="*/ 1560869 w 12191989"/>
              <a:gd name="connsiteY18334" fmla="*/ 1900806 h 3311526"/>
              <a:gd name="connsiteX18335" fmla="*/ 1562060 w 12191989"/>
              <a:gd name="connsiteY18335" fmla="*/ 1902393 h 3311526"/>
              <a:gd name="connsiteX18336" fmla="*/ 1562853 w 12191989"/>
              <a:gd name="connsiteY18336" fmla="*/ 1903981 h 3311526"/>
              <a:gd name="connsiteX18337" fmla="*/ 1564044 w 12191989"/>
              <a:gd name="connsiteY18337" fmla="*/ 1905965 h 3311526"/>
              <a:gd name="connsiteX18338" fmla="*/ 1564044 w 12191989"/>
              <a:gd name="connsiteY18338" fmla="*/ 1909140 h 3311526"/>
              <a:gd name="connsiteX18339" fmla="*/ 1564044 w 12191989"/>
              <a:gd name="connsiteY18339" fmla="*/ 1913108 h 3311526"/>
              <a:gd name="connsiteX18340" fmla="*/ 1563647 w 12191989"/>
              <a:gd name="connsiteY18340" fmla="*/ 1918267 h 3311526"/>
              <a:gd name="connsiteX18341" fmla="*/ 1562457 w 12191989"/>
              <a:gd name="connsiteY18341" fmla="*/ 1924219 h 3311526"/>
              <a:gd name="connsiteX18342" fmla="*/ 1564044 w 12191989"/>
              <a:gd name="connsiteY18342" fmla="*/ 1917076 h 3311526"/>
              <a:gd name="connsiteX18343" fmla="*/ 1564838 w 12191989"/>
              <a:gd name="connsiteY18343" fmla="*/ 1911124 h 3311526"/>
              <a:gd name="connsiteX18344" fmla="*/ 1566425 w 12191989"/>
              <a:gd name="connsiteY18344" fmla="*/ 1905965 h 3311526"/>
              <a:gd name="connsiteX18345" fmla="*/ 1568409 w 12191989"/>
              <a:gd name="connsiteY18345" fmla="*/ 1902790 h 3311526"/>
              <a:gd name="connsiteX18346" fmla="*/ 1569997 w 12191989"/>
              <a:gd name="connsiteY18346" fmla="*/ 1900409 h 3311526"/>
              <a:gd name="connsiteX18347" fmla="*/ 1571981 w 12191989"/>
              <a:gd name="connsiteY18347" fmla="*/ 1898822 h 3311526"/>
              <a:gd name="connsiteX18348" fmla="*/ 1573966 w 12191989"/>
              <a:gd name="connsiteY18348" fmla="*/ 1898028 h 3311526"/>
              <a:gd name="connsiteX18349" fmla="*/ 1576347 w 12191989"/>
              <a:gd name="connsiteY18349" fmla="*/ 1898028 h 3311526"/>
              <a:gd name="connsiteX18350" fmla="*/ 1580712 w 12191989"/>
              <a:gd name="connsiteY18350" fmla="*/ 1898028 h 3311526"/>
              <a:gd name="connsiteX18351" fmla="*/ 1585475 w 12191989"/>
              <a:gd name="connsiteY18351" fmla="*/ 1898028 h 3311526"/>
              <a:gd name="connsiteX18352" fmla="*/ 1587856 w 12191989"/>
              <a:gd name="connsiteY18352" fmla="*/ 1898028 h 3311526"/>
              <a:gd name="connsiteX18353" fmla="*/ 1590237 w 12191989"/>
              <a:gd name="connsiteY18353" fmla="*/ 1896838 h 3311526"/>
              <a:gd name="connsiteX18354" fmla="*/ 1593412 w 12191989"/>
              <a:gd name="connsiteY18354" fmla="*/ 1895251 h 3311526"/>
              <a:gd name="connsiteX18355" fmla="*/ 1595793 w 12191989"/>
              <a:gd name="connsiteY18355" fmla="*/ 1892870 h 3311526"/>
              <a:gd name="connsiteX18356" fmla="*/ 1592221 w 12191989"/>
              <a:gd name="connsiteY18356" fmla="*/ 1887711 h 3311526"/>
              <a:gd name="connsiteX18357" fmla="*/ 1589046 w 12191989"/>
              <a:gd name="connsiteY18357" fmla="*/ 1883743 h 3311526"/>
              <a:gd name="connsiteX18358" fmla="*/ 1581903 w 12191989"/>
              <a:gd name="connsiteY18358" fmla="*/ 1876203 h 3311526"/>
              <a:gd name="connsiteX18359" fmla="*/ 1578331 w 12191989"/>
              <a:gd name="connsiteY18359" fmla="*/ 1871044 h 3311526"/>
              <a:gd name="connsiteX18360" fmla="*/ 1574759 w 12191989"/>
              <a:gd name="connsiteY18360" fmla="*/ 1865489 h 3311526"/>
              <a:gd name="connsiteX18361" fmla="*/ 1571187 w 12191989"/>
              <a:gd name="connsiteY18361" fmla="*/ 1858346 h 3311526"/>
              <a:gd name="connsiteX18362" fmla="*/ 1567616 w 12191989"/>
              <a:gd name="connsiteY18362" fmla="*/ 1849615 h 3311526"/>
              <a:gd name="connsiteX18363" fmla="*/ 1566028 w 12191989"/>
              <a:gd name="connsiteY18363" fmla="*/ 1852790 h 3311526"/>
              <a:gd name="connsiteX18364" fmla="*/ 1564441 w 12191989"/>
              <a:gd name="connsiteY18364" fmla="*/ 1854774 h 3311526"/>
              <a:gd name="connsiteX18365" fmla="*/ 1563647 w 12191989"/>
              <a:gd name="connsiteY18365" fmla="*/ 1856758 h 3311526"/>
              <a:gd name="connsiteX18366" fmla="*/ 1562060 w 12191989"/>
              <a:gd name="connsiteY18366" fmla="*/ 1857949 h 3311526"/>
              <a:gd name="connsiteX18367" fmla="*/ 1558885 w 12191989"/>
              <a:gd name="connsiteY18367" fmla="*/ 1859536 h 3311526"/>
              <a:gd name="connsiteX18368" fmla="*/ 1556504 w 12191989"/>
              <a:gd name="connsiteY18368" fmla="*/ 1860330 h 3311526"/>
              <a:gd name="connsiteX18369" fmla="*/ 1553329 w 12191989"/>
              <a:gd name="connsiteY18369" fmla="*/ 1861520 h 3311526"/>
              <a:gd name="connsiteX18370" fmla="*/ 1552138 w 12191989"/>
              <a:gd name="connsiteY18370" fmla="*/ 1861917 h 3311526"/>
              <a:gd name="connsiteX18371" fmla="*/ 1550948 w 12191989"/>
              <a:gd name="connsiteY18371" fmla="*/ 1863504 h 3311526"/>
              <a:gd name="connsiteX18372" fmla="*/ 1549360 w 12191989"/>
              <a:gd name="connsiteY18372" fmla="*/ 1865489 h 3311526"/>
              <a:gd name="connsiteX18373" fmla="*/ 1547773 w 12191989"/>
              <a:gd name="connsiteY18373" fmla="*/ 1867869 h 3311526"/>
              <a:gd name="connsiteX18374" fmla="*/ 1546185 w 12191989"/>
              <a:gd name="connsiteY18374" fmla="*/ 1871044 h 3311526"/>
              <a:gd name="connsiteX18375" fmla="*/ 1545391 w 12191989"/>
              <a:gd name="connsiteY18375" fmla="*/ 1875012 h 3311526"/>
              <a:gd name="connsiteX18376" fmla="*/ 1542613 w 12191989"/>
              <a:gd name="connsiteY18376" fmla="*/ 1867076 h 3311526"/>
              <a:gd name="connsiteX18377" fmla="*/ 1540232 w 12191989"/>
              <a:gd name="connsiteY18377" fmla="*/ 1859933 h 3311526"/>
              <a:gd name="connsiteX18378" fmla="*/ 1537057 w 12191989"/>
              <a:gd name="connsiteY18378" fmla="*/ 1854377 h 3311526"/>
              <a:gd name="connsiteX18379" fmla="*/ 1533883 w 12191989"/>
              <a:gd name="connsiteY18379" fmla="*/ 1849219 h 3311526"/>
              <a:gd name="connsiteX18380" fmla="*/ 1531105 w 12191989"/>
              <a:gd name="connsiteY18380" fmla="*/ 1845250 h 3311526"/>
              <a:gd name="connsiteX18381" fmla="*/ 1527930 w 12191989"/>
              <a:gd name="connsiteY18381" fmla="*/ 1841679 h 3311526"/>
              <a:gd name="connsiteX18382" fmla="*/ 1524358 w 12191989"/>
              <a:gd name="connsiteY18382" fmla="*/ 1839695 h 3311526"/>
              <a:gd name="connsiteX18383" fmla="*/ 1520786 w 12191989"/>
              <a:gd name="connsiteY18383" fmla="*/ 1837711 h 3311526"/>
              <a:gd name="connsiteX18384" fmla="*/ 1517214 w 12191989"/>
              <a:gd name="connsiteY18384" fmla="*/ 1836520 h 3311526"/>
              <a:gd name="connsiteX18385" fmla="*/ 1513246 w 12191989"/>
              <a:gd name="connsiteY18385" fmla="*/ 1835330 h 3311526"/>
              <a:gd name="connsiteX18386" fmla="*/ 1509674 w 12191989"/>
              <a:gd name="connsiteY18386" fmla="*/ 1835330 h 3311526"/>
              <a:gd name="connsiteX18387" fmla="*/ 1505705 w 12191989"/>
              <a:gd name="connsiteY18387" fmla="*/ 1836123 h 3311526"/>
              <a:gd name="connsiteX18388" fmla="*/ 1497371 w 12191989"/>
              <a:gd name="connsiteY18388" fmla="*/ 1836917 h 3311526"/>
              <a:gd name="connsiteX18389" fmla="*/ 1489434 w 12191989"/>
              <a:gd name="connsiteY18389" fmla="*/ 1839695 h 3311526"/>
              <a:gd name="connsiteX18390" fmla="*/ 1481497 w 12191989"/>
              <a:gd name="connsiteY18390" fmla="*/ 1841679 h 3311526"/>
              <a:gd name="connsiteX18391" fmla="*/ 1472766 w 12191989"/>
              <a:gd name="connsiteY18391" fmla="*/ 1843663 h 3311526"/>
              <a:gd name="connsiteX18392" fmla="*/ 1468797 w 12191989"/>
              <a:gd name="connsiteY18392" fmla="*/ 1844457 h 3311526"/>
              <a:gd name="connsiteX18393" fmla="*/ 1464035 w 12191989"/>
              <a:gd name="connsiteY18393" fmla="*/ 1845250 h 3311526"/>
              <a:gd name="connsiteX18394" fmla="*/ 1460066 w 12191989"/>
              <a:gd name="connsiteY18394" fmla="*/ 1845250 h 3311526"/>
              <a:gd name="connsiteX18395" fmla="*/ 1456098 w 12191989"/>
              <a:gd name="connsiteY18395" fmla="*/ 1844457 h 3311526"/>
              <a:gd name="connsiteX18396" fmla="*/ 1451732 w 12191989"/>
              <a:gd name="connsiteY18396" fmla="*/ 1843663 h 3311526"/>
              <a:gd name="connsiteX18397" fmla="*/ 1447764 w 12191989"/>
              <a:gd name="connsiteY18397" fmla="*/ 1842076 h 3311526"/>
              <a:gd name="connsiteX18398" fmla="*/ 1443795 w 12191989"/>
              <a:gd name="connsiteY18398" fmla="*/ 1840092 h 3311526"/>
              <a:gd name="connsiteX18399" fmla="*/ 1439826 w 12191989"/>
              <a:gd name="connsiteY18399" fmla="*/ 1836917 h 3311526"/>
              <a:gd name="connsiteX18400" fmla="*/ 1435461 w 12191989"/>
              <a:gd name="connsiteY18400" fmla="*/ 1833346 h 3311526"/>
              <a:gd name="connsiteX18401" fmla="*/ 1432286 w 12191989"/>
              <a:gd name="connsiteY18401" fmla="*/ 1828980 h 3311526"/>
              <a:gd name="connsiteX18402" fmla="*/ 1428714 w 12191989"/>
              <a:gd name="connsiteY18402" fmla="*/ 1823822 h 3311526"/>
              <a:gd name="connsiteX18403" fmla="*/ 1425143 w 12191989"/>
              <a:gd name="connsiteY18403" fmla="*/ 1817076 h 3311526"/>
              <a:gd name="connsiteX18404" fmla="*/ 1422365 w 12191989"/>
              <a:gd name="connsiteY18404" fmla="*/ 1819853 h 3311526"/>
              <a:gd name="connsiteX18405" fmla="*/ 1420380 w 12191989"/>
              <a:gd name="connsiteY18405" fmla="*/ 1821838 h 3311526"/>
              <a:gd name="connsiteX18406" fmla="*/ 1418396 w 12191989"/>
              <a:gd name="connsiteY18406" fmla="*/ 1823028 h 3311526"/>
              <a:gd name="connsiteX18407" fmla="*/ 1416412 w 12191989"/>
              <a:gd name="connsiteY18407" fmla="*/ 1824219 h 3311526"/>
              <a:gd name="connsiteX18408" fmla="*/ 1414427 w 12191989"/>
              <a:gd name="connsiteY18408" fmla="*/ 1825012 h 3311526"/>
              <a:gd name="connsiteX18409" fmla="*/ 1412443 w 12191989"/>
              <a:gd name="connsiteY18409" fmla="*/ 1825012 h 3311526"/>
              <a:gd name="connsiteX18410" fmla="*/ 1408077 w 12191989"/>
              <a:gd name="connsiteY18410" fmla="*/ 1825012 h 3311526"/>
              <a:gd name="connsiteX18411" fmla="*/ 1404109 w 12191989"/>
              <a:gd name="connsiteY18411" fmla="*/ 1823425 h 3311526"/>
              <a:gd name="connsiteX18412" fmla="*/ 1400140 w 12191989"/>
              <a:gd name="connsiteY18412" fmla="*/ 1821441 h 3311526"/>
              <a:gd name="connsiteX18413" fmla="*/ 1391409 w 12191989"/>
              <a:gd name="connsiteY18413" fmla="*/ 1816282 h 3311526"/>
              <a:gd name="connsiteX18414" fmla="*/ 1387441 w 12191989"/>
              <a:gd name="connsiteY18414" fmla="*/ 1814298 h 3311526"/>
              <a:gd name="connsiteX18415" fmla="*/ 1383472 w 12191989"/>
              <a:gd name="connsiteY18415" fmla="*/ 1812314 h 3311526"/>
              <a:gd name="connsiteX18416" fmla="*/ 1379503 w 12191989"/>
              <a:gd name="connsiteY18416" fmla="*/ 1810726 h 3311526"/>
              <a:gd name="connsiteX18417" fmla="*/ 1375138 w 12191989"/>
              <a:gd name="connsiteY18417" fmla="*/ 1810726 h 3311526"/>
              <a:gd name="connsiteX18418" fmla="*/ 1373154 w 12191989"/>
              <a:gd name="connsiteY18418" fmla="*/ 1811123 h 3311526"/>
              <a:gd name="connsiteX18419" fmla="*/ 1371169 w 12191989"/>
              <a:gd name="connsiteY18419" fmla="*/ 1811520 h 3311526"/>
              <a:gd name="connsiteX18420" fmla="*/ 1369185 w 12191989"/>
              <a:gd name="connsiteY18420" fmla="*/ 1812711 h 3311526"/>
              <a:gd name="connsiteX18421" fmla="*/ 1367201 w 12191989"/>
              <a:gd name="connsiteY18421" fmla="*/ 1814298 h 3311526"/>
              <a:gd name="connsiteX18422" fmla="*/ 1364423 w 12191989"/>
              <a:gd name="connsiteY18422" fmla="*/ 1816282 h 3311526"/>
              <a:gd name="connsiteX18423" fmla="*/ 1362438 w 12191989"/>
              <a:gd name="connsiteY18423" fmla="*/ 1818663 h 3311526"/>
              <a:gd name="connsiteX18424" fmla="*/ 1360454 w 12191989"/>
              <a:gd name="connsiteY18424" fmla="*/ 1821838 h 3311526"/>
              <a:gd name="connsiteX18425" fmla="*/ 1358470 w 12191989"/>
              <a:gd name="connsiteY18425" fmla="*/ 1825409 h 3311526"/>
              <a:gd name="connsiteX18426" fmla="*/ 1343786 w 12191989"/>
              <a:gd name="connsiteY18426" fmla="*/ 1818663 h 3311526"/>
              <a:gd name="connsiteX18427" fmla="*/ 1329102 w 12191989"/>
              <a:gd name="connsiteY18427" fmla="*/ 1812711 h 3311526"/>
              <a:gd name="connsiteX18428" fmla="*/ 1314815 w 12191989"/>
              <a:gd name="connsiteY18428" fmla="*/ 1807552 h 3311526"/>
              <a:gd name="connsiteX18429" fmla="*/ 1300131 w 12191989"/>
              <a:gd name="connsiteY18429" fmla="*/ 1803584 h 3311526"/>
              <a:gd name="connsiteX18430" fmla="*/ 1292591 w 12191989"/>
              <a:gd name="connsiteY18430" fmla="*/ 1801996 h 3311526"/>
              <a:gd name="connsiteX18431" fmla="*/ 1285447 w 12191989"/>
              <a:gd name="connsiteY18431" fmla="*/ 1800409 h 3311526"/>
              <a:gd name="connsiteX18432" fmla="*/ 1278304 w 12191989"/>
              <a:gd name="connsiteY18432" fmla="*/ 1799615 h 3311526"/>
              <a:gd name="connsiteX18433" fmla="*/ 1270763 w 12191989"/>
              <a:gd name="connsiteY18433" fmla="*/ 1799615 h 3311526"/>
              <a:gd name="connsiteX18434" fmla="*/ 1263620 w 12191989"/>
              <a:gd name="connsiteY18434" fmla="*/ 1799615 h 3311526"/>
              <a:gd name="connsiteX18435" fmla="*/ 1256080 w 12191989"/>
              <a:gd name="connsiteY18435" fmla="*/ 1800012 h 3311526"/>
              <a:gd name="connsiteX18436" fmla="*/ 1248936 w 12191989"/>
              <a:gd name="connsiteY18436" fmla="*/ 1801203 h 3311526"/>
              <a:gd name="connsiteX18437" fmla="*/ 1241396 w 12191989"/>
              <a:gd name="connsiteY18437" fmla="*/ 1802393 h 3311526"/>
              <a:gd name="connsiteX18438" fmla="*/ 1241396 w 12191989"/>
              <a:gd name="connsiteY18438" fmla="*/ 1796441 h 3311526"/>
              <a:gd name="connsiteX18439" fmla="*/ 1240999 w 12191989"/>
              <a:gd name="connsiteY18439" fmla="*/ 1790488 h 3311526"/>
              <a:gd name="connsiteX18440" fmla="*/ 1238618 w 12191989"/>
              <a:gd name="connsiteY18440" fmla="*/ 1778187 h 3311526"/>
              <a:gd name="connsiteX18441" fmla="*/ 1237824 w 12191989"/>
              <a:gd name="connsiteY18441" fmla="*/ 1772234 h 3311526"/>
              <a:gd name="connsiteX18442" fmla="*/ 1237427 w 12191989"/>
              <a:gd name="connsiteY18442" fmla="*/ 1765885 h 3311526"/>
              <a:gd name="connsiteX18443" fmla="*/ 1237427 w 12191989"/>
              <a:gd name="connsiteY18443" fmla="*/ 1760329 h 3311526"/>
              <a:gd name="connsiteX18444" fmla="*/ 1238221 w 12191989"/>
              <a:gd name="connsiteY18444" fmla="*/ 1754377 h 3311526"/>
              <a:gd name="connsiteX18445" fmla="*/ 1236633 w 12191989"/>
              <a:gd name="connsiteY18445" fmla="*/ 1754377 h 3311526"/>
              <a:gd name="connsiteX18446" fmla="*/ 1234649 w 12191989"/>
              <a:gd name="connsiteY18446" fmla="*/ 1753980 h 3311526"/>
              <a:gd name="connsiteX18447" fmla="*/ 1231077 w 12191989"/>
              <a:gd name="connsiteY18447" fmla="*/ 1751996 h 3311526"/>
              <a:gd name="connsiteX18448" fmla="*/ 1223934 w 12191989"/>
              <a:gd name="connsiteY18448" fmla="*/ 1746440 h 3311526"/>
              <a:gd name="connsiteX18449" fmla="*/ 1221949 w 12191989"/>
              <a:gd name="connsiteY18449" fmla="*/ 1745250 h 3311526"/>
              <a:gd name="connsiteX18450" fmla="*/ 1219965 w 12191989"/>
              <a:gd name="connsiteY18450" fmla="*/ 1744853 h 3311526"/>
              <a:gd name="connsiteX18451" fmla="*/ 1218378 w 12191989"/>
              <a:gd name="connsiteY18451" fmla="*/ 1744059 h 3311526"/>
              <a:gd name="connsiteX18452" fmla="*/ 1216393 w 12191989"/>
              <a:gd name="connsiteY18452" fmla="*/ 1744059 h 3311526"/>
              <a:gd name="connsiteX18453" fmla="*/ 1214806 w 12191989"/>
              <a:gd name="connsiteY18453" fmla="*/ 1745250 h 3311526"/>
              <a:gd name="connsiteX18454" fmla="*/ 1212822 w 12191989"/>
              <a:gd name="connsiteY18454" fmla="*/ 1746837 h 3311526"/>
              <a:gd name="connsiteX18455" fmla="*/ 1210837 w 12191989"/>
              <a:gd name="connsiteY18455" fmla="*/ 1748821 h 3311526"/>
              <a:gd name="connsiteX18456" fmla="*/ 1208853 w 12191989"/>
              <a:gd name="connsiteY18456" fmla="*/ 1751996 h 3311526"/>
              <a:gd name="connsiteX18457" fmla="*/ 1206472 w 12191989"/>
              <a:gd name="connsiteY18457" fmla="*/ 1747631 h 3311526"/>
              <a:gd name="connsiteX18458" fmla="*/ 1204488 w 12191989"/>
              <a:gd name="connsiteY18458" fmla="*/ 1743266 h 3311526"/>
              <a:gd name="connsiteX18459" fmla="*/ 1202900 w 12191989"/>
              <a:gd name="connsiteY18459" fmla="*/ 1738504 h 3311526"/>
              <a:gd name="connsiteX18460" fmla="*/ 1201313 w 12191989"/>
              <a:gd name="connsiteY18460" fmla="*/ 1734139 h 3311526"/>
              <a:gd name="connsiteX18461" fmla="*/ 1199329 w 12191989"/>
              <a:gd name="connsiteY18461" fmla="*/ 1725409 h 3311526"/>
              <a:gd name="connsiteX18462" fmla="*/ 1198138 w 12191989"/>
              <a:gd name="connsiteY18462" fmla="*/ 1716678 h 3311526"/>
              <a:gd name="connsiteX18463" fmla="*/ 1197344 w 12191989"/>
              <a:gd name="connsiteY18463" fmla="*/ 1699615 h 3311526"/>
              <a:gd name="connsiteX18464" fmla="*/ 1196550 w 12191989"/>
              <a:gd name="connsiteY18464" fmla="*/ 1690885 h 3311526"/>
              <a:gd name="connsiteX18465" fmla="*/ 1195757 w 12191989"/>
              <a:gd name="connsiteY18465" fmla="*/ 1682154 h 3311526"/>
              <a:gd name="connsiteX18466" fmla="*/ 1187422 w 12191989"/>
              <a:gd name="connsiteY18466" fmla="*/ 1695647 h 3311526"/>
              <a:gd name="connsiteX18467" fmla="*/ 1183851 w 12191989"/>
              <a:gd name="connsiteY18467" fmla="*/ 1701996 h 3311526"/>
              <a:gd name="connsiteX18468" fmla="*/ 1180279 w 12191989"/>
              <a:gd name="connsiteY18468" fmla="*/ 1708742 h 3311526"/>
              <a:gd name="connsiteX18469" fmla="*/ 1177501 w 12191989"/>
              <a:gd name="connsiteY18469" fmla="*/ 1715488 h 3311526"/>
              <a:gd name="connsiteX18470" fmla="*/ 1174723 w 12191989"/>
              <a:gd name="connsiteY18470" fmla="*/ 1721837 h 3311526"/>
              <a:gd name="connsiteX18471" fmla="*/ 1173532 w 12191989"/>
              <a:gd name="connsiteY18471" fmla="*/ 1728583 h 3311526"/>
              <a:gd name="connsiteX18472" fmla="*/ 1172739 w 12191989"/>
              <a:gd name="connsiteY18472" fmla="*/ 1735726 h 3311526"/>
              <a:gd name="connsiteX18473" fmla="*/ 1168770 w 12191989"/>
              <a:gd name="connsiteY18473" fmla="*/ 1734536 h 3311526"/>
              <a:gd name="connsiteX18474" fmla="*/ 1165198 w 12191989"/>
              <a:gd name="connsiteY18474" fmla="*/ 1732551 h 3311526"/>
              <a:gd name="connsiteX18475" fmla="*/ 1161626 w 12191989"/>
              <a:gd name="connsiteY18475" fmla="*/ 1730567 h 3311526"/>
              <a:gd name="connsiteX18476" fmla="*/ 1158452 w 12191989"/>
              <a:gd name="connsiteY18476" fmla="*/ 1728583 h 3311526"/>
              <a:gd name="connsiteX18477" fmla="*/ 1156070 w 12191989"/>
              <a:gd name="connsiteY18477" fmla="*/ 1725409 h 3311526"/>
              <a:gd name="connsiteX18478" fmla="*/ 1152896 w 12191989"/>
              <a:gd name="connsiteY18478" fmla="*/ 1722234 h 3311526"/>
              <a:gd name="connsiteX18479" fmla="*/ 1148530 w 12191989"/>
              <a:gd name="connsiteY18479" fmla="*/ 1715885 h 3311526"/>
              <a:gd name="connsiteX18480" fmla="*/ 1144562 w 12191989"/>
              <a:gd name="connsiteY18480" fmla="*/ 1709139 h 3311526"/>
              <a:gd name="connsiteX18481" fmla="*/ 1141387 w 12191989"/>
              <a:gd name="connsiteY18481" fmla="*/ 1702789 h 3311526"/>
              <a:gd name="connsiteX18482" fmla="*/ 1137021 w 12191989"/>
              <a:gd name="connsiteY18482" fmla="*/ 1691281 h 3311526"/>
              <a:gd name="connsiteX18483" fmla="*/ 1131862 w 12191989"/>
              <a:gd name="connsiteY18483" fmla="*/ 1705170 h 3311526"/>
              <a:gd name="connsiteX18484" fmla="*/ 1129878 w 12191989"/>
              <a:gd name="connsiteY18484" fmla="*/ 1710726 h 3311526"/>
              <a:gd name="connsiteX18485" fmla="*/ 1127496 w 12191989"/>
              <a:gd name="connsiteY18485" fmla="*/ 1714694 h 3311526"/>
              <a:gd name="connsiteX18486" fmla="*/ 1125115 w 12191989"/>
              <a:gd name="connsiteY18486" fmla="*/ 1717472 h 3311526"/>
              <a:gd name="connsiteX18487" fmla="*/ 1124322 w 12191989"/>
              <a:gd name="connsiteY18487" fmla="*/ 1718266 h 3311526"/>
              <a:gd name="connsiteX18488" fmla="*/ 1122734 w 12191989"/>
              <a:gd name="connsiteY18488" fmla="*/ 1718663 h 3311526"/>
              <a:gd name="connsiteX18489" fmla="*/ 1120750 w 12191989"/>
              <a:gd name="connsiteY18489" fmla="*/ 1719456 h 3311526"/>
              <a:gd name="connsiteX18490" fmla="*/ 1118369 w 12191989"/>
              <a:gd name="connsiteY18490" fmla="*/ 1718663 h 3311526"/>
              <a:gd name="connsiteX18491" fmla="*/ 1116385 w 12191989"/>
              <a:gd name="connsiteY18491" fmla="*/ 1718266 h 3311526"/>
              <a:gd name="connsiteX18492" fmla="*/ 1114003 w 12191989"/>
              <a:gd name="connsiteY18492" fmla="*/ 1717472 h 3311526"/>
              <a:gd name="connsiteX18493" fmla="*/ 1115194 w 12191989"/>
              <a:gd name="connsiteY18493" fmla="*/ 1711123 h 3311526"/>
              <a:gd name="connsiteX18494" fmla="*/ 1115988 w 12191989"/>
              <a:gd name="connsiteY18494" fmla="*/ 1705567 h 3311526"/>
              <a:gd name="connsiteX18495" fmla="*/ 1117972 w 12191989"/>
              <a:gd name="connsiteY18495" fmla="*/ 1701202 h 3311526"/>
              <a:gd name="connsiteX18496" fmla="*/ 1119559 w 12191989"/>
              <a:gd name="connsiteY18496" fmla="*/ 1697234 h 3311526"/>
              <a:gd name="connsiteX18497" fmla="*/ 1121940 w 12191989"/>
              <a:gd name="connsiteY18497" fmla="*/ 1693662 h 3311526"/>
              <a:gd name="connsiteX18498" fmla="*/ 1124322 w 12191989"/>
              <a:gd name="connsiteY18498" fmla="*/ 1690488 h 3311526"/>
              <a:gd name="connsiteX18499" fmla="*/ 1128290 w 12191989"/>
              <a:gd name="connsiteY18499" fmla="*/ 1685329 h 3311526"/>
              <a:gd name="connsiteX18500" fmla="*/ 1132259 w 12191989"/>
              <a:gd name="connsiteY18500" fmla="*/ 1679773 h 3311526"/>
              <a:gd name="connsiteX18501" fmla="*/ 1133846 w 12191989"/>
              <a:gd name="connsiteY18501" fmla="*/ 1677393 h 3311526"/>
              <a:gd name="connsiteX18502" fmla="*/ 1134640 w 12191989"/>
              <a:gd name="connsiteY18502" fmla="*/ 1674218 h 3311526"/>
              <a:gd name="connsiteX18503" fmla="*/ 1135434 w 12191989"/>
              <a:gd name="connsiteY18503" fmla="*/ 1670646 h 3311526"/>
              <a:gd name="connsiteX18504" fmla="*/ 1135434 w 12191989"/>
              <a:gd name="connsiteY18504" fmla="*/ 1666678 h 3311526"/>
              <a:gd name="connsiteX18505" fmla="*/ 1134640 w 12191989"/>
              <a:gd name="connsiteY18505" fmla="*/ 1661916 h 3311526"/>
              <a:gd name="connsiteX18506" fmla="*/ 1133449 w 12191989"/>
              <a:gd name="connsiteY18506" fmla="*/ 1657154 h 3311526"/>
              <a:gd name="connsiteX18507" fmla="*/ 1128290 w 12191989"/>
              <a:gd name="connsiteY18507" fmla="*/ 1660726 h 3311526"/>
              <a:gd name="connsiteX18508" fmla="*/ 1122734 w 12191989"/>
              <a:gd name="connsiteY18508" fmla="*/ 1663900 h 3311526"/>
              <a:gd name="connsiteX18509" fmla="*/ 1116385 w 12191989"/>
              <a:gd name="connsiteY18509" fmla="*/ 1667075 h 3311526"/>
              <a:gd name="connsiteX18510" fmla="*/ 1113606 w 12191989"/>
              <a:gd name="connsiteY18510" fmla="*/ 1668266 h 3311526"/>
              <a:gd name="connsiteX18511" fmla="*/ 1110432 w 12191989"/>
              <a:gd name="connsiteY18511" fmla="*/ 1668662 h 3311526"/>
              <a:gd name="connsiteX18512" fmla="*/ 1108050 w 12191989"/>
              <a:gd name="connsiteY18512" fmla="*/ 1668662 h 3311526"/>
              <a:gd name="connsiteX18513" fmla="*/ 1105272 w 12191989"/>
              <a:gd name="connsiteY18513" fmla="*/ 1667472 h 3311526"/>
              <a:gd name="connsiteX18514" fmla="*/ 1102891 w 12191989"/>
              <a:gd name="connsiteY18514" fmla="*/ 1666281 h 3311526"/>
              <a:gd name="connsiteX18515" fmla="*/ 1100907 w 12191989"/>
              <a:gd name="connsiteY18515" fmla="*/ 1663504 h 3311526"/>
              <a:gd name="connsiteX18516" fmla="*/ 1099319 w 12191989"/>
              <a:gd name="connsiteY18516" fmla="*/ 1659535 h 3311526"/>
              <a:gd name="connsiteX18517" fmla="*/ 1098129 w 12191989"/>
              <a:gd name="connsiteY18517" fmla="*/ 1654377 h 3311526"/>
              <a:gd name="connsiteX18518" fmla="*/ 1097335 w 12191989"/>
              <a:gd name="connsiteY18518" fmla="*/ 1648424 h 3311526"/>
              <a:gd name="connsiteX18519" fmla="*/ 1096938 w 12191989"/>
              <a:gd name="connsiteY18519" fmla="*/ 1640884 h 3311526"/>
              <a:gd name="connsiteX18520" fmla="*/ 1093763 w 12191989"/>
              <a:gd name="connsiteY18520" fmla="*/ 1645646 h 3311526"/>
              <a:gd name="connsiteX18521" fmla="*/ 1090192 w 12191989"/>
              <a:gd name="connsiteY18521" fmla="*/ 1649218 h 3311526"/>
              <a:gd name="connsiteX18522" fmla="*/ 1087017 w 12191989"/>
              <a:gd name="connsiteY18522" fmla="*/ 1651202 h 3311526"/>
              <a:gd name="connsiteX18523" fmla="*/ 1084239 w 12191989"/>
              <a:gd name="connsiteY18523" fmla="*/ 1652789 h 3311526"/>
              <a:gd name="connsiteX18524" fmla="*/ 1077492 w 12191989"/>
              <a:gd name="connsiteY18524" fmla="*/ 1654377 h 3311526"/>
              <a:gd name="connsiteX18525" fmla="*/ 1073920 w 12191989"/>
              <a:gd name="connsiteY18525" fmla="*/ 1656361 h 3311526"/>
              <a:gd name="connsiteX18526" fmla="*/ 1070745 w 12191989"/>
              <a:gd name="connsiteY18526" fmla="*/ 1659138 h 3311526"/>
              <a:gd name="connsiteX18527" fmla="*/ 1072333 w 12191989"/>
              <a:gd name="connsiteY18527" fmla="*/ 1667075 h 3311526"/>
              <a:gd name="connsiteX18528" fmla="*/ 1072729 w 12191989"/>
              <a:gd name="connsiteY18528" fmla="*/ 1674615 h 3311526"/>
              <a:gd name="connsiteX18529" fmla="*/ 1072729 w 12191989"/>
              <a:gd name="connsiteY18529" fmla="*/ 1682154 h 3311526"/>
              <a:gd name="connsiteX18530" fmla="*/ 1072333 w 12191989"/>
              <a:gd name="connsiteY18530" fmla="*/ 1690091 h 3311526"/>
              <a:gd name="connsiteX18531" fmla="*/ 1070745 w 12191989"/>
              <a:gd name="connsiteY18531" fmla="*/ 1697631 h 3311526"/>
              <a:gd name="connsiteX18532" fmla="*/ 1067967 w 12191989"/>
              <a:gd name="connsiteY18532" fmla="*/ 1705170 h 3311526"/>
              <a:gd name="connsiteX18533" fmla="*/ 1064396 w 12191989"/>
              <a:gd name="connsiteY18533" fmla="*/ 1712710 h 3311526"/>
              <a:gd name="connsiteX18534" fmla="*/ 1059236 w 12191989"/>
              <a:gd name="connsiteY18534" fmla="*/ 1719853 h 3311526"/>
              <a:gd name="connsiteX18535" fmla="*/ 1057252 w 12191989"/>
              <a:gd name="connsiteY18535" fmla="*/ 1715885 h 3311526"/>
              <a:gd name="connsiteX18536" fmla="*/ 1055665 w 12191989"/>
              <a:gd name="connsiteY18536" fmla="*/ 1712313 h 3311526"/>
              <a:gd name="connsiteX18537" fmla="*/ 1055268 w 12191989"/>
              <a:gd name="connsiteY18537" fmla="*/ 1709139 h 3311526"/>
              <a:gd name="connsiteX18538" fmla="*/ 1055268 w 12191989"/>
              <a:gd name="connsiteY18538" fmla="*/ 1706758 h 3311526"/>
              <a:gd name="connsiteX18539" fmla="*/ 1055665 w 12191989"/>
              <a:gd name="connsiteY18539" fmla="*/ 1703980 h 3311526"/>
              <a:gd name="connsiteX18540" fmla="*/ 1056062 w 12191989"/>
              <a:gd name="connsiteY18540" fmla="*/ 1701996 h 3311526"/>
              <a:gd name="connsiteX18541" fmla="*/ 1057649 w 12191989"/>
              <a:gd name="connsiteY18541" fmla="*/ 1698424 h 3311526"/>
              <a:gd name="connsiteX18542" fmla="*/ 1059633 w 12191989"/>
              <a:gd name="connsiteY18542" fmla="*/ 1694456 h 3311526"/>
              <a:gd name="connsiteX18543" fmla="*/ 1060030 w 12191989"/>
              <a:gd name="connsiteY18543" fmla="*/ 1692075 h 3311526"/>
              <a:gd name="connsiteX18544" fmla="*/ 1060030 w 12191989"/>
              <a:gd name="connsiteY18544" fmla="*/ 1689297 h 3311526"/>
              <a:gd name="connsiteX18545" fmla="*/ 1060030 w 12191989"/>
              <a:gd name="connsiteY18545" fmla="*/ 1685726 h 3311526"/>
              <a:gd name="connsiteX18546" fmla="*/ 1059236 w 12191989"/>
              <a:gd name="connsiteY18546" fmla="*/ 1681758 h 3311526"/>
              <a:gd name="connsiteX18547" fmla="*/ 1058046 w 12191989"/>
              <a:gd name="connsiteY18547" fmla="*/ 1677393 h 3311526"/>
              <a:gd name="connsiteX18548" fmla="*/ 1056062 w 12191989"/>
              <a:gd name="connsiteY18548" fmla="*/ 1671837 h 3311526"/>
              <a:gd name="connsiteX18549" fmla="*/ 1052093 w 12191989"/>
              <a:gd name="connsiteY18549" fmla="*/ 1675805 h 3311526"/>
              <a:gd name="connsiteX18550" fmla="*/ 1048124 w 12191989"/>
              <a:gd name="connsiteY18550" fmla="*/ 1678980 h 3311526"/>
              <a:gd name="connsiteX18551" fmla="*/ 1044156 w 12191989"/>
              <a:gd name="connsiteY18551" fmla="*/ 1680170 h 3311526"/>
              <a:gd name="connsiteX18552" fmla="*/ 1040584 w 12191989"/>
              <a:gd name="connsiteY18552" fmla="*/ 1680170 h 3311526"/>
              <a:gd name="connsiteX18553" fmla="*/ 1037012 w 12191989"/>
              <a:gd name="connsiteY18553" fmla="*/ 1679773 h 3311526"/>
              <a:gd name="connsiteX18554" fmla="*/ 1033837 w 12191989"/>
              <a:gd name="connsiteY18554" fmla="*/ 1678186 h 3311526"/>
              <a:gd name="connsiteX18555" fmla="*/ 1030266 w 12191989"/>
              <a:gd name="connsiteY18555" fmla="*/ 1676202 h 3311526"/>
              <a:gd name="connsiteX18556" fmla="*/ 1026694 w 12191989"/>
              <a:gd name="connsiteY18556" fmla="*/ 1673821 h 3311526"/>
              <a:gd name="connsiteX18557" fmla="*/ 1019550 w 12191989"/>
              <a:gd name="connsiteY18557" fmla="*/ 1668266 h 3311526"/>
              <a:gd name="connsiteX18558" fmla="*/ 1015978 w 12191989"/>
              <a:gd name="connsiteY18558" fmla="*/ 1665488 h 3311526"/>
              <a:gd name="connsiteX18559" fmla="*/ 1012010 w 12191989"/>
              <a:gd name="connsiteY18559" fmla="*/ 1663107 h 3311526"/>
              <a:gd name="connsiteX18560" fmla="*/ 1008041 w 12191989"/>
              <a:gd name="connsiteY18560" fmla="*/ 1661123 h 3311526"/>
              <a:gd name="connsiteX18561" fmla="*/ 1003279 w 12191989"/>
              <a:gd name="connsiteY18561" fmla="*/ 1659932 h 3311526"/>
              <a:gd name="connsiteX18562" fmla="*/ 998913 w 12191989"/>
              <a:gd name="connsiteY18562" fmla="*/ 1659535 h 3311526"/>
              <a:gd name="connsiteX18563" fmla="*/ 993754 w 12191989"/>
              <a:gd name="connsiteY18563" fmla="*/ 1659932 h 3311526"/>
              <a:gd name="connsiteX18564" fmla="*/ 1000501 w 12191989"/>
              <a:gd name="connsiteY18564" fmla="*/ 1650805 h 3311526"/>
              <a:gd name="connsiteX18565" fmla="*/ 1005263 w 12191989"/>
              <a:gd name="connsiteY18565" fmla="*/ 1643662 h 3311526"/>
              <a:gd name="connsiteX18566" fmla="*/ 1009629 w 12191989"/>
              <a:gd name="connsiteY18566" fmla="*/ 1638107 h 3311526"/>
              <a:gd name="connsiteX18567" fmla="*/ 1012010 w 12191989"/>
              <a:gd name="connsiteY18567" fmla="*/ 1632551 h 3311526"/>
              <a:gd name="connsiteX18568" fmla="*/ 1013200 w 12191989"/>
              <a:gd name="connsiteY18568" fmla="*/ 1630170 h 3311526"/>
              <a:gd name="connsiteX18569" fmla="*/ 1013597 w 12191989"/>
              <a:gd name="connsiteY18569" fmla="*/ 1626995 h 3311526"/>
              <a:gd name="connsiteX18570" fmla="*/ 1014391 w 12191989"/>
              <a:gd name="connsiteY18570" fmla="*/ 1620646 h 3311526"/>
              <a:gd name="connsiteX18571" fmla="*/ 1013994 w 12191989"/>
              <a:gd name="connsiteY18571" fmla="*/ 1611519 h 3311526"/>
              <a:gd name="connsiteX18572" fmla="*/ 1013200 w 12191989"/>
              <a:gd name="connsiteY18572" fmla="*/ 1599614 h 3311526"/>
              <a:gd name="connsiteX18573" fmla="*/ 1013994 w 12191989"/>
              <a:gd name="connsiteY18573" fmla="*/ 1602392 h 3311526"/>
              <a:gd name="connsiteX18574" fmla="*/ 1015582 w 12191989"/>
              <a:gd name="connsiteY18574" fmla="*/ 1603583 h 3311526"/>
              <a:gd name="connsiteX18575" fmla="*/ 1017169 w 12191989"/>
              <a:gd name="connsiteY18575" fmla="*/ 1604376 h 3311526"/>
              <a:gd name="connsiteX18576" fmla="*/ 1018756 w 12191989"/>
              <a:gd name="connsiteY18576" fmla="*/ 1603583 h 3311526"/>
              <a:gd name="connsiteX18577" fmla="*/ 1019550 w 12191989"/>
              <a:gd name="connsiteY18577" fmla="*/ 1602392 h 3311526"/>
              <a:gd name="connsiteX18578" fmla="*/ 1021138 w 12191989"/>
              <a:gd name="connsiteY18578" fmla="*/ 1600805 h 3311526"/>
              <a:gd name="connsiteX18579" fmla="*/ 1024313 w 12191989"/>
              <a:gd name="connsiteY18579" fmla="*/ 1595249 h 3311526"/>
              <a:gd name="connsiteX18580" fmla="*/ 1029869 w 12191989"/>
              <a:gd name="connsiteY18580" fmla="*/ 1582948 h 3311526"/>
              <a:gd name="connsiteX18581" fmla="*/ 1032647 w 12191989"/>
              <a:gd name="connsiteY18581" fmla="*/ 1577392 h 3311526"/>
              <a:gd name="connsiteX18582" fmla="*/ 1033837 w 12191989"/>
              <a:gd name="connsiteY18582" fmla="*/ 1575408 h 3311526"/>
              <a:gd name="connsiteX18583" fmla="*/ 1035425 w 12191989"/>
              <a:gd name="connsiteY18583" fmla="*/ 1574218 h 3311526"/>
              <a:gd name="connsiteX18584" fmla="*/ 1037806 w 12191989"/>
              <a:gd name="connsiteY18584" fmla="*/ 1576995 h 3311526"/>
              <a:gd name="connsiteX18585" fmla="*/ 1040584 w 12191989"/>
              <a:gd name="connsiteY18585" fmla="*/ 1579376 h 3311526"/>
              <a:gd name="connsiteX18586" fmla="*/ 1042965 w 12191989"/>
              <a:gd name="connsiteY18586" fmla="*/ 1580964 h 3311526"/>
              <a:gd name="connsiteX18587" fmla="*/ 1045346 w 12191989"/>
              <a:gd name="connsiteY18587" fmla="*/ 1582551 h 3311526"/>
              <a:gd name="connsiteX18588" fmla="*/ 1050505 w 12191989"/>
              <a:gd name="connsiteY18588" fmla="*/ 1584535 h 3311526"/>
              <a:gd name="connsiteX18589" fmla="*/ 1055665 w 12191989"/>
              <a:gd name="connsiteY18589" fmla="*/ 1585329 h 3311526"/>
              <a:gd name="connsiteX18590" fmla="*/ 1060824 w 12191989"/>
              <a:gd name="connsiteY18590" fmla="*/ 1585329 h 3311526"/>
              <a:gd name="connsiteX18591" fmla="*/ 1065983 w 12191989"/>
              <a:gd name="connsiteY18591" fmla="*/ 1584932 h 3311526"/>
              <a:gd name="connsiteX18592" fmla="*/ 1075905 w 12191989"/>
              <a:gd name="connsiteY18592" fmla="*/ 1583741 h 3311526"/>
              <a:gd name="connsiteX18593" fmla="*/ 1075111 w 12191989"/>
              <a:gd name="connsiteY18593" fmla="*/ 1588503 h 3311526"/>
              <a:gd name="connsiteX18594" fmla="*/ 1073523 w 12191989"/>
              <a:gd name="connsiteY18594" fmla="*/ 1591678 h 3311526"/>
              <a:gd name="connsiteX18595" fmla="*/ 1071539 w 12191989"/>
              <a:gd name="connsiteY18595" fmla="*/ 1594059 h 3311526"/>
              <a:gd name="connsiteX18596" fmla="*/ 1069952 w 12191989"/>
              <a:gd name="connsiteY18596" fmla="*/ 1596043 h 3311526"/>
              <a:gd name="connsiteX18597" fmla="*/ 1067967 w 12191989"/>
              <a:gd name="connsiteY18597" fmla="*/ 1597630 h 3311526"/>
              <a:gd name="connsiteX18598" fmla="*/ 1065983 w 12191989"/>
              <a:gd name="connsiteY18598" fmla="*/ 1598821 h 3311526"/>
              <a:gd name="connsiteX18599" fmla="*/ 1061618 w 12191989"/>
              <a:gd name="connsiteY18599" fmla="*/ 1600011 h 3311526"/>
              <a:gd name="connsiteX18600" fmla="*/ 1058046 w 12191989"/>
              <a:gd name="connsiteY18600" fmla="*/ 1601599 h 3311526"/>
              <a:gd name="connsiteX18601" fmla="*/ 1057252 w 12191989"/>
              <a:gd name="connsiteY18601" fmla="*/ 1602789 h 3311526"/>
              <a:gd name="connsiteX18602" fmla="*/ 1056062 w 12191989"/>
              <a:gd name="connsiteY18602" fmla="*/ 1604376 h 3311526"/>
              <a:gd name="connsiteX18603" fmla="*/ 1055665 w 12191989"/>
              <a:gd name="connsiteY18603" fmla="*/ 1606360 h 3311526"/>
              <a:gd name="connsiteX18604" fmla="*/ 1055665 w 12191989"/>
              <a:gd name="connsiteY18604" fmla="*/ 1608741 h 3311526"/>
              <a:gd name="connsiteX18605" fmla="*/ 1055665 w 12191989"/>
              <a:gd name="connsiteY18605" fmla="*/ 1612313 h 3311526"/>
              <a:gd name="connsiteX18606" fmla="*/ 1056855 w 12191989"/>
              <a:gd name="connsiteY18606" fmla="*/ 1617075 h 3311526"/>
              <a:gd name="connsiteX18607" fmla="*/ 1058046 w 12191989"/>
              <a:gd name="connsiteY18607" fmla="*/ 1613900 h 3311526"/>
              <a:gd name="connsiteX18608" fmla="*/ 1060030 w 12191989"/>
              <a:gd name="connsiteY18608" fmla="*/ 1611916 h 3311526"/>
              <a:gd name="connsiteX18609" fmla="*/ 1061618 w 12191989"/>
              <a:gd name="connsiteY18609" fmla="*/ 1610329 h 3311526"/>
              <a:gd name="connsiteX18610" fmla="*/ 1063205 w 12191989"/>
              <a:gd name="connsiteY18610" fmla="*/ 1608741 h 3311526"/>
              <a:gd name="connsiteX18611" fmla="*/ 1064792 w 12191989"/>
              <a:gd name="connsiteY18611" fmla="*/ 1608345 h 3311526"/>
              <a:gd name="connsiteX18612" fmla="*/ 1066380 w 12191989"/>
              <a:gd name="connsiteY18612" fmla="*/ 1607948 h 3311526"/>
              <a:gd name="connsiteX18613" fmla="*/ 1067967 w 12191989"/>
              <a:gd name="connsiteY18613" fmla="*/ 1607948 h 3311526"/>
              <a:gd name="connsiteX18614" fmla="*/ 1069158 w 12191989"/>
              <a:gd name="connsiteY18614" fmla="*/ 1608345 h 3311526"/>
              <a:gd name="connsiteX18615" fmla="*/ 1072333 w 12191989"/>
              <a:gd name="connsiteY18615" fmla="*/ 1609932 h 3311526"/>
              <a:gd name="connsiteX18616" fmla="*/ 1075111 w 12191989"/>
              <a:gd name="connsiteY18616" fmla="*/ 1611916 h 3311526"/>
              <a:gd name="connsiteX18617" fmla="*/ 1081064 w 12191989"/>
              <a:gd name="connsiteY18617" fmla="*/ 1617472 h 3311526"/>
              <a:gd name="connsiteX18618" fmla="*/ 1083445 w 12191989"/>
              <a:gd name="connsiteY18618" fmla="*/ 1619853 h 3311526"/>
              <a:gd name="connsiteX18619" fmla="*/ 1086223 w 12191989"/>
              <a:gd name="connsiteY18619" fmla="*/ 1621440 h 3311526"/>
              <a:gd name="connsiteX18620" fmla="*/ 1088207 w 12191989"/>
              <a:gd name="connsiteY18620" fmla="*/ 1622630 h 3311526"/>
              <a:gd name="connsiteX18621" fmla="*/ 1089795 w 12191989"/>
              <a:gd name="connsiteY18621" fmla="*/ 1622630 h 3311526"/>
              <a:gd name="connsiteX18622" fmla="*/ 1090588 w 12191989"/>
              <a:gd name="connsiteY18622" fmla="*/ 1621837 h 3311526"/>
              <a:gd name="connsiteX18623" fmla="*/ 1091779 w 12191989"/>
              <a:gd name="connsiteY18623" fmla="*/ 1621043 h 3311526"/>
              <a:gd name="connsiteX18624" fmla="*/ 1092573 w 12191989"/>
              <a:gd name="connsiteY18624" fmla="*/ 1619853 h 3311526"/>
              <a:gd name="connsiteX18625" fmla="*/ 1094557 w 12191989"/>
              <a:gd name="connsiteY18625" fmla="*/ 1615488 h 3311526"/>
              <a:gd name="connsiteX18626" fmla="*/ 1096144 w 12191989"/>
              <a:gd name="connsiteY18626" fmla="*/ 1608741 h 3311526"/>
              <a:gd name="connsiteX18627" fmla="*/ 1097732 w 12191989"/>
              <a:gd name="connsiteY18627" fmla="*/ 1599614 h 3311526"/>
              <a:gd name="connsiteX18628" fmla="*/ 1106860 w 12191989"/>
              <a:gd name="connsiteY18628" fmla="*/ 1611519 h 3311526"/>
              <a:gd name="connsiteX18629" fmla="*/ 1115591 w 12191989"/>
              <a:gd name="connsiteY18629" fmla="*/ 1621440 h 3311526"/>
              <a:gd name="connsiteX18630" fmla="*/ 1123528 w 12191989"/>
              <a:gd name="connsiteY18630" fmla="*/ 1629773 h 3311526"/>
              <a:gd name="connsiteX18631" fmla="*/ 1131862 w 12191989"/>
              <a:gd name="connsiteY18631" fmla="*/ 1636123 h 3311526"/>
              <a:gd name="connsiteX18632" fmla="*/ 1139799 w 12191989"/>
              <a:gd name="connsiteY18632" fmla="*/ 1642075 h 3311526"/>
              <a:gd name="connsiteX18633" fmla="*/ 1148927 w 12191989"/>
              <a:gd name="connsiteY18633" fmla="*/ 1648027 h 3311526"/>
              <a:gd name="connsiteX18634" fmla="*/ 1170358 w 12191989"/>
              <a:gd name="connsiteY18634" fmla="*/ 1659932 h 3311526"/>
              <a:gd name="connsiteX18635" fmla="*/ 1174723 w 12191989"/>
              <a:gd name="connsiteY18635" fmla="*/ 1651202 h 3311526"/>
              <a:gd name="connsiteX18636" fmla="*/ 1178295 w 12191989"/>
              <a:gd name="connsiteY18636" fmla="*/ 1643265 h 3311526"/>
              <a:gd name="connsiteX18637" fmla="*/ 1180279 w 12191989"/>
              <a:gd name="connsiteY18637" fmla="*/ 1635329 h 3311526"/>
              <a:gd name="connsiteX18638" fmla="*/ 1181470 w 12191989"/>
              <a:gd name="connsiteY18638" fmla="*/ 1630567 h 3311526"/>
              <a:gd name="connsiteX18639" fmla="*/ 1181866 w 12191989"/>
              <a:gd name="connsiteY18639" fmla="*/ 1626599 h 3311526"/>
              <a:gd name="connsiteX18640" fmla="*/ 1185438 w 12191989"/>
              <a:gd name="connsiteY18640" fmla="*/ 1632154 h 3311526"/>
              <a:gd name="connsiteX18641" fmla="*/ 1187026 w 12191989"/>
              <a:gd name="connsiteY18641" fmla="*/ 1634138 h 3311526"/>
              <a:gd name="connsiteX18642" fmla="*/ 1189010 w 12191989"/>
              <a:gd name="connsiteY18642" fmla="*/ 1635329 h 3311526"/>
              <a:gd name="connsiteX18643" fmla="*/ 1190598 w 12191989"/>
              <a:gd name="connsiteY18643" fmla="*/ 1635726 h 3311526"/>
              <a:gd name="connsiteX18644" fmla="*/ 1192582 w 12191989"/>
              <a:gd name="connsiteY18644" fmla="*/ 1634138 h 3311526"/>
              <a:gd name="connsiteX18645" fmla="*/ 1194566 w 12191989"/>
              <a:gd name="connsiteY18645" fmla="*/ 1631757 h 3311526"/>
              <a:gd name="connsiteX18646" fmla="*/ 1196550 w 12191989"/>
              <a:gd name="connsiteY18646" fmla="*/ 1627392 h 3311526"/>
              <a:gd name="connsiteX18647" fmla="*/ 1199329 w 12191989"/>
              <a:gd name="connsiteY18647" fmla="*/ 1630567 h 3311526"/>
              <a:gd name="connsiteX18648" fmla="*/ 1201313 w 12191989"/>
              <a:gd name="connsiteY18648" fmla="*/ 1632948 h 3311526"/>
              <a:gd name="connsiteX18649" fmla="*/ 1202106 w 12191989"/>
              <a:gd name="connsiteY18649" fmla="*/ 1635726 h 3311526"/>
              <a:gd name="connsiteX18650" fmla="*/ 1202900 w 12191989"/>
              <a:gd name="connsiteY18650" fmla="*/ 1638107 h 3311526"/>
              <a:gd name="connsiteX18651" fmla="*/ 1202106 w 12191989"/>
              <a:gd name="connsiteY18651" fmla="*/ 1640884 h 3311526"/>
              <a:gd name="connsiteX18652" fmla="*/ 1201710 w 12191989"/>
              <a:gd name="connsiteY18652" fmla="*/ 1643265 h 3311526"/>
              <a:gd name="connsiteX18653" fmla="*/ 1199329 w 12191989"/>
              <a:gd name="connsiteY18653" fmla="*/ 1648424 h 3311526"/>
              <a:gd name="connsiteX18654" fmla="*/ 1196550 w 12191989"/>
              <a:gd name="connsiteY18654" fmla="*/ 1653583 h 3311526"/>
              <a:gd name="connsiteX18655" fmla="*/ 1195360 w 12191989"/>
              <a:gd name="connsiteY18655" fmla="*/ 1655964 h 3311526"/>
              <a:gd name="connsiteX18656" fmla="*/ 1194169 w 12191989"/>
              <a:gd name="connsiteY18656" fmla="*/ 1658345 h 3311526"/>
              <a:gd name="connsiteX18657" fmla="*/ 1193772 w 12191989"/>
              <a:gd name="connsiteY18657" fmla="*/ 1661123 h 3311526"/>
              <a:gd name="connsiteX18658" fmla="*/ 1193772 w 12191989"/>
              <a:gd name="connsiteY18658" fmla="*/ 1663504 h 3311526"/>
              <a:gd name="connsiteX18659" fmla="*/ 1194169 w 12191989"/>
              <a:gd name="connsiteY18659" fmla="*/ 1666281 h 3311526"/>
              <a:gd name="connsiteX18660" fmla="*/ 1195757 w 12191989"/>
              <a:gd name="connsiteY18660" fmla="*/ 1668662 h 3311526"/>
              <a:gd name="connsiteX18661" fmla="*/ 1198535 w 12191989"/>
              <a:gd name="connsiteY18661" fmla="*/ 1671837 h 3311526"/>
              <a:gd name="connsiteX18662" fmla="*/ 1201313 w 12191989"/>
              <a:gd name="connsiteY18662" fmla="*/ 1673027 h 3311526"/>
              <a:gd name="connsiteX18663" fmla="*/ 1204488 w 12191989"/>
              <a:gd name="connsiteY18663" fmla="*/ 1674615 h 3311526"/>
              <a:gd name="connsiteX18664" fmla="*/ 1206869 w 12191989"/>
              <a:gd name="connsiteY18664" fmla="*/ 1675408 h 3311526"/>
              <a:gd name="connsiteX18665" fmla="*/ 1208853 w 12191989"/>
              <a:gd name="connsiteY18665" fmla="*/ 1674615 h 3311526"/>
              <a:gd name="connsiteX18666" fmla="*/ 1211234 w 12191989"/>
              <a:gd name="connsiteY18666" fmla="*/ 1673821 h 3311526"/>
              <a:gd name="connsiteX18667" fmla="*/ 1213615 w 12191989"/>
              <a:gd name="connsiteY18667" fmla="*/ 1672234 h 3311526"/>
              <a:gd name="connsiteX18668" fmla="*/ 1214806 w 12191989"/>
              <a:gd name="connsiteY18668" fmla="*/ 1670250 h 3311526"/>
              <a:gd name="connsiteX18669" fmla="*/ 1216790 w 12191989"/>
              <a:gd name="connsiteY18669" fmla="*/ 1667472 h 3311526"/>
              <a:gd name="connsiteX18670" fmla="*/ 1218378 w 12191989"/>
              <a:gd name="connsiteY18670" fmla="*/ 1664694 h 3311526"/>
              <a:gd name="connsiteX18671" fmla="*/ 1219568 w 12191989"/>
              <a:gd name="connsiteY18671" fmla="*/ 1660726 h 3311526"/>
              <a:gd name="connsiteX18672" fmla="*/ 1220362 w 12191989"/>
              <a:gd name="connsiteY18672" fmla="*/ 1656361 h 3311526"/>
              <a:gd name="connsiteX18673" fmla="*/ 1221553 w 12191989"/>
              <a:gd name="connsiteY18673" fmla="*/ 1651996 h 3311526"/>
              <a:gd name="connsiteX18674" fmla="*/ 1221949 w 12191989"/>
              <a:gd name="connsiteY18674" fmla="*/ 1647234 h 3311526"/>
              <a:gd name="connsiteX18675" fmla="*/ 1221949 w 12191989"/>
              <a:gd name="connsiteY18675" fmla="*/ 1636519 h 3311526"/>
              <a:gd name="connsiteX18676" fmla="*/ 1223934 w 12191989"/>
              <a:gd name="connsiteY18676" fmla="*/ 1639297 h 3311526"/>
              <a:gd name="connsiteX18677" fmla="*/ 1225918 w 12191989"/>
              <a:gd name="connsiteY18677" fmla="*/ 1641678 h 3311526"/>
              <a:gd name="connsiteX18678" fmla="*/ 1227109 w 12191989"/>
              <a:gd name="connsiteY18678" fmla="*/ 1644853 h 3311526"/>
              <a:gd name="connsiteX18679" fmla="*/ 1228299 w 12191989"/>
              <a:gd name="connsiteY18679" fmla="*/ 1647234 h 3311526"/>
              <a:gd name="connsiteX18680" fmla="*/ 1229490 w 12191989"/>
              <a:gd name="connsiteY18680" fmla="*/ 1652392 h 3311526"/>
              <a:gd name="connsiteX18681" fmla="*/ 1230284 w 12191989"/>
              <a:gd name="connsiteY18681" fmla="*/ 1657551 h 3311526"/>
              <a:gd name="connsiteX18682" fmla="*/ 1230680 w 12191989"/>
              <a:gd name="connsiteY18682" fmla="*/ 1663107 h 3311526"/>
              <a:gd name="connsiteX18683" fmla="*/ 1231871 w 12191989"/>
              <a:gd name="connsiteY18683" fmla="*/ 1668266 h 3311526"/>
              <a:gd name="connsiteX18684" fmla="*/ 1233062 w 12191989"/>
              <a:gd name="connsiteY18684" fmla="*/ 1673027 h 3311526"/>
              <a:gd name="connsiteX18685" fmla="*/ 1234252 w 12191989"/>
              <a:gd name="connsiteY18685" fmla="*/ 1675805 h 3311526"/>
              <a:gd name="connsiteX18686" fmla="*/ 1236236 w 12191989"/>
              <a:gd name="connsiteY18686" fmla="*/ 1678980 h 3311526"/>
              <a:gd name="connsiteX18687" fmla="*/ 1240205 w 12191989"/>
              <a:gd name="connsiteY18687" fmla="*/ 1678980 h 3311526"/>
              <a:gd name="connsiteX18688" fmla="*/ 1244571 w 12191989"/>
              <a:gd name="connsiteY18688" fmla="*/ 1678186 h 3311526"/>
              <a:gd name="connsiteX18689" fmla="*/ 1248539 w 12191989"/>
              <a:gd name="connsiteY18689" fmla="*/ 1676599 h 3311526"/>
              <a:gd name="connsiteX18690" fmla="*/ 1252111 w 12191989"/>
              <a:gd name="connsiteY18690" fmla="*/ 1675408 h 3311526"/>
              <a:gd name="connsiteX18691" fmla="*/ 1258461 w 12191989"/>
              <a:gd name="connsiteY18691" fmla="*/ 1671837 h 3311526"/>
              <a:gd name="connsiteX18692" fmla="*/ 1261636 w 12191989"/>
              <a:gd name="connsiteY18692" fmla="*/ 1670250 h 3311526"/>
              <a:gd name="connsiteX18693" fmla="*/ 1264810 w 12191989"/>
              <a:gd name="connsiteY18693" fmla="*/ 1668662 h 3311526"/>
              <a:gd name="connsiteX18694" fmla="*/ 1267589 w 12191989"/>
              <a:gd name="connsiteY18694" fmla="*/ 1668266 h 3311526"/>
              <a:gd name="connsiteX18695" fmla="*/ 1270763 w 12191989"/>
              <a:gd name="connsiteY18695" fmla="*/ 1668266 h 3311526"/>
              <a:gd name="connsiteX18696" fmla="*/ 1274335 w 12191989"/>
              <a:gd name="connsiteY18696" fmla="*/ 1669059 h 3311526"/>
              <a:gd name="connsiteX18697" fmla="*/ 1277510 w 12191989"/>
              <a:gd name="connsiteY18697" fmla="*/ 1671837 h 3311526"/>
              <a:gd name="connsiteX18698" fmla="*/ 1281479 w 12191989"/>
              <a:gd name="connsiteY18698" fmla="*/ 1675408 h 3311526"/>
              <a:gd name="connsiteX18699" fmla="*/ 1285447 w 12191989"/>
              <a:gd name="connsiteY18699" fmla="*/ 1680964 h 3311526"/>
              <a:gd name="connsiteX18700" fmla="*/ 1289416 w 12191989"/>
              <a:gd name="connsiteY18700" fmla="*/ 1688107 h 3311526"/>
              <a:gd name="connsiteX18701" fmla="*/ 1294575 w 12191989"/>
              <a:gd name="connsiteY18701" fmla="*/ 1697234 h 3311526"/>
              <a:gd name="connsiteX18702" fmla="*/ 1295766 w 12191989"/>
              <a:gd name="connsiteY18702" fmla="*/ 1694456 h 3311526"/>
              <a:gd name="connsiteX18703" fmla="*/ 1296559 w 12191989"/>
              <a:gd name="connsiteY18703" fmla="*/ 1692075 h 3311526"/>
              <a:gd name="connsiteX18704" fmla="*/ 1296956 w 12191989"/>
              <a:gd name="connsiteY18704" fmla="*/ 1686916 h 3311526"/>
              <a:gd name="connsiteX18705" fmla="*/ 1296956 w 12191989"/>
              <a:gd name="connsiteY18705" fmla="*/ 1681758 h 3311526"/>
              <a:gd name="connsiteX18706" fmla="*/ 1296559 w 12191989"/>
              <a:gd name="connsiteY18706" fmla="*/ 1676202 h 3311526"/>
              <a:gd name="connsiteX18707" fmla="*/ 1296163 w 12191989"/>
              <a:gd name="connsiteY18707" fmla="*/ 1671043 h 3311526"/>
              <a:gd name="connsiteX18708" fmla="*/ 1296956 w 12191989"/>
              <a:gd name="connsiteY18708" fmla="*/ 1666281 h 3311526"/>
              <a:gd name="connsiteX18709" fmla="*/ 1297750 w 12191989"/>
              <a:gd name="connsiteY18709" fmla="*/ 1663504 h 3311526"/>
              <a:gd name="connsiteX18710" fmla="*/ 1298544 w 12191989"/>
              <a:gd name="connsiteY18710" fmla="*/ 1661123 h 3311526"/>
              <a:gd name="connsiteX18711" fmla="*/ 1300528 w 12191989"/>
              <a:gd name="connsiteY18711" fmla="*/ 1659138 h 3311526"/>
              <a:gd name="connsiteX18712" fmla="*/ 1302909 w 12191989"/>
              <a:gd name="connsiteY18712" fmla="*/ 1656361 h 3311526"/>
              <a:gd name="connsiteX18713" fmla="*/ 1315212 w 12191989"/>
              <a:gd name="connsiteY18713" fmla="*/ 1665091 h 3311526"/>
              <a:gd name="connsiteX18714" fmla="*/ 1319577 w 12191989"/>
              <a:gd name="connsiteY18714" fmla="*/ 1667075 h 3311526"/>
              <a:gd name="connsiteX18715" fmla="*/ 1321165 w 12191989"/>
              <a:gd name="connsiteY18715" fmla="*/ 1667075 h 3311526"/>
              <a:gd name="connsiteX18716" fmla="*/ 1321959 w 12191989"/>
              <a:gd name="connsiteY18716" fmla="*/ 1667075 h 3311526"/>
              <a:gd name="connsiteX18717" fmla="*/ 1322355 w 12191989"/>
              <a:gd name="connsiteY18717" fmla="*/ 1666678 h 3311526"/>
              <a:gd name="connsiteX18718" fmla="*/ 1323149 w 12191989"/>
              <a:gd name="connsiteY18718" fmla="*/ 1665488 h 3311526"/>
              <a:gd name="connsiteX18719" fmla="*/ 1322355 w 12191989"/>
              <a:gd name="connsiteY18719" fmla="*/ 1661123 h 3311526"/>
              <a:gd name="connsiteX18720" fmla="*/ 1320371 w 12191989"/>
              <a:gd name="connsiteY18720" fmla="*/ 1653980 h 3311526"/>
              <a:gd name="connsiteX18721" fmla="*/ 1317593 w 12191989"/>
              <a:gd name="connsiteY18721" fmla="*/ 1643662 h 3311526"/>
              <a:gd name="connsiteX18722" fmla="*/ 1319577 w 12191989"/>
              <a:gd name="connsiteY18722" fmla="*/ 1643265 h 3311526"/>
              <a:gd name="connsiteX18723" fmla="*/ 1321562 w 12191989"/>
              <a:gd name="connsiteY18723" fmla="*/ 1643265 h 3311526"/>
              <a:gd name="connsiteX18724" fmla="*/ 1323546 w 12191989"/>
              <a:gd name="connsiteY18724" fmla="*/ 1644456 h 3311526"/>
              <a:gd name="connsiteX18725" fmla="*/ 1325530 w 12191989"/>
              <a:gd name="connsiteY18725" fmla="*/ 1645250 h 3311526"/>
              <a:gd name="connsiteX18726" fmla="*/ 1329499 w 12191989"/>
              <a:gd name="connsiteY18726" fmla="*/ 1648821 h 3311526"/>
              <a:gd name="connsiteX18727" fmla="*/ 1333864 w 12191989"/>
              <a:gd name="connsiteY18727" fmla="*/ 1653583 h 3311526"/>
              <a:gd name="connsiteX18728" fmla="*/ 1337833 w 12191989"/>
              <a:gd name="connsiteY18728" fmla="*/ 1658345 h 3311526"/>
              <a:gd name="connsiteX18729" fmla="*/ 1342199 w 12191989"/>
              <a:gd name="connsiteY18729" fmla="*/ 1663107 h 3311526"/>
              <a:gd name="connsiteX18730" fmla="*/ 1344183 w 12191989"/>
              <a:gd name="connsiteY18730" fmla="*/ 1664694 h 3311526"/>
              <a:gd name="connsiteX18731" fmla="*/ 1346167 w 12191989"/>
              <a:gd name="connsiteY18731" fmla="*/ 1666281 h 3311526"/>
              <a:gd name="connsiteX18732" fmla="*/ 1348548 w 12191989"/>
              <a:gd name="connsiteY18732" fmla="*/ 1666678 h 3311526"/>
              <a:gd name="connsiteX18733" fmla="*/ 1350533 w 12191989"/>
              <a:gd name="connsiteY18733" fmla="*/ 1667075 h 3311526"/>
              <a:gd name="connsiteX18734" fmla="*/ 1354104 w 12191989"/>
              <a:gd name="connsiteY18734" fmla="*/ 1663504 h 3311526"/>
              <a:gd name="connsiteX18735" fmla="*/ 1358073 w 12191989"/>
              <a:gd name="connsiteY18735" fmla="*/ 1660726 h 3311526"/>
              <a:gd name="connsiteX18736" fmla="*/ 1361645 w 12191989"/>
              <a:gd name="connsiteY18736" fmla="*/ 1658345 h 3311526"/>
              <a:gd name="connsiteX18737" fmla="*/ 1365217 w 12191989"/>
              <a:gd name="connsiteY18737" fmla="*/ 1656361 h 3311526"/>
              <a:gd name="connsiteX18738" fmla="*/ 1368788 w 12191989"/>
              <a:gd name="connsiteY18738" fmla="*/ 1655567 h 3311526"/>
              <a:gd name="connsiteX18739" fmla="*/ 1372360 w 12191989"/>
              <a:gd name="connsiteY18739" fmla="*/ 1654377 h 3311526"/>
              <a:gd name="connsiteX18740" fmla="*/ 1376329 w 12191989"/>
              <a:gd name="connsiteY18740" fmla="*/ 1653980 h 3311526"/>
              <a:gd name="connsiteX18741" fmla="*/ 1379900 w 12191989"/>
              <a:gd name="connsiteY18741" fmla="*/ 1653980 h 3311526"/>
              <a:gd name="connsiteX18742" fmla="*/ 1383075 w 12191989"/>
              <a:gd name="connsiteY18742" fmla="*/ 1654377 h 3311526"/>
              <a:gd name="connsiteX18743" fmla="*/ 1386250 w 12191989"/>
              <a:gd name="connsiteY18743" fmla="*/ 1655567 h 3311526"/>
              <a:gd name="connsiteX18744" fmla="*/ 1393394 w 12191989"/>
              <a:gd name="connsiteY18744" fmla="*/ 1657551 h 3311526"/>
              <a:gd name="connsiteX18745" fmla="*/ 1400140 w 12191989"/>
              <a:gd name="connsiteY18745" fmla="*/ 1661123 h 3311526"/>
              <a:gd name="connsiteX18746" fmla="*/ 1406887 w 12191989"/>
              <a:gd name="connsiteY18746" fmla="*/ 1665091 h 3311526"/>
              <a:gd name="connsiteX18747" fmla="*/ 1413237 w 12191989"/>
              <a:gd name="connsiteY18747" fmla="*/ 1669853 h 3311526"/>
              <a:gd name="connsiteX18748" fmla="*/ 1419983 w 12191989"/>
              <a:gd name="connsiteY18748" fmla="*/ 1674615 h 3311526"/>
              <a:gd name="connsiteX18749" fmla="*/ 1432683 w 12191989"/>
              <a:gd name="connsiteY18749" fmla="*/ 1684535 h 3311526"/>
              <a:gd name="connsiteX18750" fmla="*/ 1438636 w 12191989"/>
              <a:gd name="connsiteY18750" fmla="*/ 1688504 h 3311526"/>
              <a:gd name="connsiteX18751" fmla="*/ 1444192 w 12191989"/>
              <a:gd name="connsiteY18751" fmla="*/ 1692075 h 3311526"/>
              <a:gd name="connsiteX18752" fmla="*/ 1450542 w 12191989"/>
              <a:gd name="connsiteY18752" fmla="*/ 1694853 h 3311526"/>
              <a:gd name="connsiteX18753" fmla="*/ 1453320 w 12191989"/>
              <a:gd name="connsiteY18753" fmla="*/ 1695647 h 3311526"/>
              <a:gd name="connsiteX18754" fmla="*/ 1456495 w 12191989"/>
              <a:gd name="connsiteY18754" fmla="*/ 1696440 h 3311526"/>
              <a:gd name="connsiteX18755" fmla="*/ 1462050 w 12191989"/>
              <a:gd name="connsiteY18755" fmla="*/ 1686520 h 3311526"/>
              <a:gd name="connsiteX18756" fmla="*/ 1467607 w 12191989"/>
              <a:gd name="connsiteY18756" fmla="*/ 1676599 h 3311526"/>
              <a:gd name="connsiteX18757" fmla="*/ 1473560 w 12191989"/>
              <a:gd name="connsiteY18757" fmla="*/ 1667075 h 3311526"/>
              <a:gd name="connsiteX18758" fmla="*/ 1478719 w 12191989"/>
              <a:gd name="connsiteY18758" fmla="*/ 1657154 h 3311526"/>
              <a:gd name="connsiteX18759" fmla="*/ 1480703 w 12191989"/>
              <a:gd name="connsiteY18759" fmla="*/ 1651996 h 3311526"/>
              <a:gd name="connsiteX18760" fmla="*/ 1482291 w 12191989"/>
              <a:gd name="connsiteY18760" fmla="*/ 1646837 h 3311526"/>
              <a:gd name="connsiteX18761" fmla="*/ 1483481 w 12191989"/>
              <a:gd name="connsiteY18761" fmla="*/ 1641678 h 3311526"/>
              <a:gd name="connsiteX18762" fmla="*/ 1484275 w 12191989"/>
              <a:gd name="connsiteY18762" fmla="*/ 1636519 h 3311526"/>
              <a:gd name="connsiteX18763" fmla="*/ 1484275 w 12191989"/>
              <a:gd name="connsiteY18763" fmla="*/ 1631757 h 3311526"/>
              <a:gd name="connsiteX18764" fmla="*/ 1483481 w 12191989"/>
              <a:gd name="connsiteY18764" fmla="*/ 1626599 h 3311526"/>
              <a:gd name="connsiteX18765" fmla="*/ 1482291 w 12191989"/>
              <a:gd name="connsiteY18765" fmla="*/ 1621440 h 3311526"/>
              <a:gd name="connsiteX18766" fmla="*/ 1479909 w 12191989"/>
              <a:gd name="connsiteY18766" fmla="*/ 1615884 h 3311526"/>
              <a:gd name="connsiteX18767" fmla="*/ 1477131 w 12191989"/>
              <a:gd name="connsiteY18767" fmla="*/ 1622630 h 3311526"/>
              <a:gd name="connsiteX18768" fmla="*/ 1475147 w 12191989"/>
              <a:gd name="connsiteY18768" fmla="*/ 1628583 h 3311526"/>
              <a:gd name="connsiteX18769" fmla="*/ 1471972 w 12191989"/>
              <a:gd name="connsiteY18769" fmla="*/ 1639297 h 3311526"/>
              <a:gd name="connsiteX18770" fmla="*/ 1470782 w 12191989"/>
              <a:gd name="connsiteY18770" fmla="*/ 1643265 h 3311526"/>
              <a:gd name="connsiteX18771" fmla="*/ 1469591 w 12191989"/>
              <a:gd name="connsiteY18771" fmla="*/ 1644853 h 3311526"/>
              <a:gd name="connsiteX18772" fmla="*/ 1468797 w 12191989"/>
              <a:gd name="connsiteY18772" fmla="*/ 1646440 h 3311526"/>
              <a:gd name="connsiteX18773" fmla="*/ 1467210 w 12191989"/>
              <a:gd name="connsiteY18773" fmla="*/ 1647234 h 3311526"/>
              <a:gd name="connsiteX18774" fmla="*/ 1465622 w 12191989"/>
              <a:gd name="connsiteY18774" fmla="*/ 1648424 h 3311526"/>
              <a:gd name="connsiteX18775" fmla="*/ 1463638 w 12191989"/>
              <a:gd name="connsiteY18775" fmla="*/ 1648424 h 3311526"/>
              <a:gd name="connsiteX18776" fmla="*/ 1460860 w 12191989"/>
              <a:gd name="connsiteY18776" fmla="*/ 1648424 h 3311526"/>
              <a:gd name="connsiteX18777" fmla="*/ 1458479 w 12191989"/>
              <a:gd name="connsiteY18777" fmla="*/ 1645646 h 3311526"/>
              <a:gd name="connsiteX18778" fmla="*/ 1456495 w 12191989"/>
              <a:gd name="connsiteY18778" fmla="*/ 1643265 h 3311526"/>
              <a:gd name="connsiteX18779" fmla="*/ 1455304 w 12191989"/>
              <a:gd name="connsiteY18779" fmla="*/ 1640884 h 3311526"/>
              <a:gd name="connsiteX18780" fmla="*/ 1455304 w 12191989"/>
              <a:gd name="connsiteY18780" fmla="*/ 1637710 h 3311526"/>
              <a:gd name="connsiteX18781" fmla="*/ 1455304 w 12191989"/>
              <a:gd name="connsiteY18781" fmla="*/ 1635329 h 3311526"/>
              <a:gd name="connsiteX18782" fmla="*/ 1456098 w 12191989"/>
              <a:gd name="connsiteY18782" fmla="*/ 1632551 h 3311526"/>
              <a:gd name="connsiteX18783" fmla="*/ 1457288 w 12191989"/>
              <a:gd name="connsiteY18783" fmla="*/ 1628186 h 3311526"/>
              <a:gd name="connsiteX18784" fmla="*/ 1458876 w 12191989"/>
              <a:gd name="connsiteY18784" fmla="*/ 1623027 h 3311526"/>
              <a:gd name="connsiteX18785" fmla="*/ 1459670 w 12191989"/>
              <a:gd name="connsiteY18785" fmla="*/ 1620646 h 3311526"/>
              <a:gd name="connsiteX18786" fmla="*/ 1460066 w 12191989"/>
              <a:gd name="connsiteY18786" fmla="*/ 1617868 h 3311526"/>
              <a:gd name="connsiteX18787" fmla="*/ 1459670 w 12191989"/>
              <a:gd name="connsiteY18787" fmla="*/ 1614694 h 3311526"/>
              <a:gd name="connsiteX18788" fmla="*/ 1458479 w 12191989"/>
              <a:gd name="connsiteY18788" fmla="*/ 1612313 h 3311526"/>
              <a:gd name="connsiteX18789" fmla="*/ 1456891 w 12191989"/>
              <a:gd name="connsiteY18789" fmla="*/ 1609932 h 3311526"/>
              <a:gd name="connsiteX18790" fmla="*/ 1454510 w 12191989"/>
              <a:gd name="connsiteY18790" fmla="*/ 1606757 h 3311526"/>
              <a:gd name="connsiteX18791" fmla="*/ 1433080 w 12191989"/>
              <a:gd name="connsiteY18791" fmla="*/ 1603186 h 3311526"/>
              <a:gd name="connsiteX18792" fmla="*/ 1412443 w 12191989"/>
              <a:gd name="connsiteY18792" fmla="*/ 1599614 h 3311526"/>
              <a:gd name="connsiteX18793" fmla="*/ 1391013 w 12191989"/>
              <a:gd name="connsiteY18793" fmla="*/ 1595646 h 3311526"/>
              <a:gd name="connsiteX18794" fmla="*/ 1370376 w 12191989"/>
              <a:gd name="connsiteY18794" fmla="*/ 1590091 h 3311526"/>
              <a:gd name="connsiteX18795" fmla="*/ 1359660 w 12191989"/>
              <a:gd name="connsiteY18795" fmla="*/ 1586916 h 3311526"/>
              <a:gd name="connsiteX18796" fmla="*/ 1348945 w 12191989"/>
              <a:gd name="connsiteY18796" fmla="*/ 1583345 h 3311526"/>
              <a:gd name="connsiteX18797" fmla="*/ 1338230 w 12191989"/>
              <a:gd name="connsiteY18797" fmla="*/ 1579773 h 3311526"/>
              <a:gd name="connsiteX18798" fmla="*/ 1327912 w 12191989"/>
              <a:gd name="connsiteY18798" fmla="*/ 1575408 h 3311526"/>
              <a:gd name="connsiteX18799" fmla="*/ 1317593 w 12191989"/>
              <a:gd name="connsiteY18799" fmla="*/ 1570249 h 3311526"/>
              <a:gd name="connsiteX18800" fmla="*/ 1306878 w 12191989"/>
              <a:gd name="connsiteY18800" fmla="*/ 1565090 h 3311526"/>
              <a:gd name="connsiteX18801" fmla="*/ 1296559 w 12191989"/>
              <a:gd name="connsiteY18801" fmla="*/ 1559138 h 3311526"/>
              <a:gd name="connsiteX18802" fmla="*/ 1285844 w 12191989"/>
              <a:gd name="connsiteY18802" fmla="*/ 1552392 h 3311526"/>
              <a:gd name="connsiteX18803" fmla="*/ 1287828 w 12191989"/>
              <a:gd name="connsiteY18803" fmla="*/ 1546836 h 3311526"/>
              <a:gd name="connsiteX18804" fmla="*/ 1290210 w 12191989"/>
              <a:gd name="connsiteY18804" fmla="*/ 1542868 h 3311526"/>
              <a:gd name="connsiteX18805" fmla="*/ 1292591 w 12191989"/>
              <a:gd name="connsiteY18805" fmla="*/ 1539694 h 3311526"/>
              <a:gd name="connsiteX18806" fmla="*/ 1294575 w 12191989"/>
              <a:gd name="connsiteY18806" fmla="*/ 1537709 h 3311526"/>
              <a:gd name="connsiteX18807" fmla="*/ 1296559 w 12191989"/>
              <a:gd name="connsiteY18807" fmla="*/ 1536122 h 3311526"/>
              <a:gd name="connsiteX18808" fmla="*/ 1298544 w 12191989"/>
              <a:gd name="connsiteY18808" fmla="*/ 1535725 h 3311526"/>
              <a:gd name="connsiteX18809" fmla="*/ 1300528 w 12191989"/>
              <a:gd name="connsiteY18809" fmla="*/ 1535725 h 3311526"/>
              <a:gd name="connsiteX18810" fmla="*/ 1302909 w 12191989"/>
              <a:gd name="connsiteY18810" fmla="*/ 1535725 h 3311526"/>
              <a:gd name="connsiteX18811" fmla="*/ 1306878 w 12191989"/>
              <a:gd name="connsiteY18811" fmla="*/ 1536916 h 3311526"/>
              <a:gd name="connsiteX18812" fmla="*/ 1311243 w 12191989"/>
              <a:gd name="connsiteY18812" fmla="*/ 1537709 h 3311526"/>
              <a:gd name="connsiteX18813" fmla="*/ 1313228 w 12191989"/>
              <a:gd name="connsiteY18813" fmla="*/ 1537709 h 3311526"/>
              <a:gd name="connsiteX18814" fmla="*/ 1315212 w 12191989"/>
              <a:gd name="connsiteY18814" fmla="*/ 1537313 h 3311526"/>
              <a:gd name="connsiteX18815" fmla="*/ 1317593 w 12191989"/>
              <a:gd name="connsiteY18815" fmla="*/ 1536122 h 3311526"/>
              <a:gd name="connsiteX18816" fmla="*/ 1319577 w 12191989"/>
              <a:gd name="connsiteY18816" fmla="*/ 1534138 h 3311526"/>
              <a:gd name="connsiteX18817" fmla="*/ 1319974 w 12191989"/>
              <a:gd name="connsiteY18817" fmla="*/ 1528582 h 3311526"/>
              <a:gd name="connsiteX18818" fmla="*/ 1319974 w 12191989"/>
              <a:gd name="connsiteY18818" fmla="*/ 1524217 h 3311526"/>
              <a:gd name="connsiteX18819" fmla="*/ 1319974 w 12191989"/>
              <a:gd name="connsiteY18819" fmla="*/ 1519852 h 3311526"/>
              <a:gd name="connsiteX18820" fmla="*/ 1318784 w 12191989"/>
              <a:gd name="connsiteY18820" fmla="*/ 1517074 h 3311526"/>
              <a:gd name="connsiteX18821" fmla="*/ 1318387 w 12191989"/>
              <a:gd name="connsiteY18821" fmla="*/ 1513900 h 3311526"/>
              <a:gd name="connsiteX18822" fmla="*/ 1317593 w 12191989"/>
              <a:gd name="connsiteY18822" fmla="*/ 1511519 h 3311526"/>
              <a:gd name="connsiteX18823" fmla="*/ 1314815 w 12191989"/>
              <a:gd name="connsiteY18823" fmla="*/ 1506757 h 3311526"/>
              <a:gd name="connsiteX18824" fmla="*/ 1313228 w 12191989"/>
              <a:gd name="connsiteY18824" fmla="*/ 1503185 h 3311526"/>
              <a:gd name="connsiteX18825" fmla="*/ 1312831 w 12191989"/>
              <a:gd name="connsiteY18825" fmla="*/ 1500805 h 3311526"/>
              <a:gd name="connsiteX18826" fmla="*/ 1312434 w 12191989"/>
              <a:gd name="connsiteY18826" fmla="*/ 1498820 h 3311526"/>
              <a:gd name="connsiteX18827" fmla="*/ 1312434 w 12191989"/>
              <a:gd name="connsiteY18827" fmla="*/ 1496043 h 3311526"/>
              <a:gd name="connsiteX18828" fmla="*/ 1313228 w 12191989"/>
              <a:gd name="connsiteY18828" fmla="*/ 1493265 h 3311526"/>
              <a:gd name="connsiteX18829" fmla="*/ 1314418 w 12191989"/>
              <a:gd name="connsiteY18829" fmla="*/ 1490090 h 3311526"/>
              <a:gd name="connsiteX18830" fmla="*/ 1316402 w 12191989"/>
              <a:gd name="connsiteY18830" fmla="*/ 1486122 h 3311526"/>
              <a:gd name="connsiteX18831" fmla="*/ 1318387 w 12191989"/>
              <a:gd name="connsiteY18831" fmla="*/ 1489693 h 3311526"/>
              <a:gd name="connsiteX18832" fmla="*/ 1319577 w 12191989"/>
              <a:gd name="connsiteY18832" fmla="*/ 1493265 h 3311526"/>
              <a:gd name="connsiteX18833" fmla="*/ 1321562 w 12191989"/>
              <a:gd name="connsiteY18833" fmla="*/ 1500408 h 3311526"/>
              <a:gd name="connsiteX18834" fmla="*/ 1322355 w 12191989"/>
              <a:gd name="connsiteY18834" fmla="*/ 1506757 h 3311526"/>
              <a:gd name="connsiteX18835" fmla="*/ 1323546 w 12191989"/>
              <a:gd name="connsiteY18835" fmla="*/ 1513900 h 3311526"/>
              <a:gd name="connsiteX18836" fmla="*/ 1331086 w 12191989"/>
              <a:gd name="connsiteY18836" fmla="*/ 1506360 h 3311526"/>
              <a:gd name="connsiteX18837" fmla="*/ 1337833 w 12191989"/>
              <a:gd name="connsiteY18837" fmla="*/ 1499217 h 3311526"/>
              <a:gd name="connsiteX18838" fmla="*/ 1347358 w 12191989"/>
              <a:gd name="connsiteY18838" fmla="*/ 1486519 h 3311526"/>
              <a:gd name="connsiteX18839" fmla="*/ 1352120 w 12191989"/>
              <a:gd name="connsiteY18839" fmla="*/ 1482154 h 3311526"/>
              <a:gd name="connsiteX18840" fmla="*/ 1354501 w 12191989"/>
              <a:gd name="connsiteY18840" fmla="*/ 1479773 h 3311526"/>
              <a:gd name="connsiteX18841" fmla="*/ 1356485 w 12191989"/>
              <a:gd name="connsiteY18841" fmla="*/ 1478582 h 3311526"/>
              <a:gd name="connsiteX18842" fmla="*/ 1358867 w 12191989"/>
              <a:gd name="connsiteY18842" fmla="*/ 1477392 h 3311526"/>
              <a:gd name="connsiteX18843" fmla="*/ 1362042 w 12191989"/>
              <a:gd name="connsiteY18843" fmla="*/ 1476598 h 3311526"/>
              <a:gd name="connsiteX18844" fmla="*/ 1365217 w 12191989"/>
              <a:gd name="connsiteY18844" fmla="*/ 1476598 h 3311526"/>
              <a:gd name="connsiteX18845" fmla="*/ 1367995 w 12191989"/>
              <a:gd name="connsiteY18845" fmla="*/ 1476598 h 3311526"/>
              <a:gd name="connsiteX18846" fmla="*/ 1364026 w 12191989"/>
              <a:gd name="connsiteY18846" fmla="*/ 1478582 h 3311526"/>
              <a:gd name="connsiteX18847" fmla="*/ 1361248 w 12191989"/>
              <a:gd name="connsiteY18847" fmla="*/ 1480566 h 3311526"/>
              <a:gd name="connsiteX18848" fmla="*/ 1358867 w 12191989"/>
              <a:gd name="connsiteY18848" fmla="*/ 1482550 h 3311526"/>
              <a:gd name="connsiteX18849" fmla="*/ 1357676 w 12191989"/>
              <a:gd name="connsiteY18849" fmla="*/ 1484931 h 3311526"/>
              <a:gd name="connsiteX18850" fmla="*/ 1356485 w 12191989"/>
              <a:gd name="connsiteY18850" fmla="*/ 1487709 h 3311526"/>
              <a:gd name="connsiteX18851" fmla="*/ 1356089 w 12191989"/>
              <a:gd name="connsiteY18851" fmla="*/ 1490487 h 3311526"/>
              <a:gd name="connsiteX18852" fmla="*/ 1356089 w 12191989"/>
              <a:gd name="connsiteY18852" fmla="*/ 1497233 h 3311526"/>
              <a:gd name="connsiteX18853" fmla="*/ 1356485 w 12191989"/>
              <a:gd name="connsiteY18853" fmla="*/ 1504376 h 3311526"/>
              <a:gd name="connsiteX18854" fmla="*/ 1356882 w 12191989"/>
              <a:gd name="connsiteY18854" fmla="*/ 1511916 h 3311526"/>
              <a:gd name="connsiteX18855" fmla="*/ 1356485 w 12191989"/>
              <a:gd name="connsiteY18855" fmla="*/ 1516281 h 3311526"/>
              <a:gd name="connsiteX18856" fmla="*/ 1356089 w 12191989"/>
              <a:gd name="connsiteY18856" fmla="*/ 1520646 h 3311526"/>
              <a:gd name="connsiteX18857" fmla="*/ 1354501 w 12191989"/>
              <a:gd name="connsiteY18857" fmla="*/ 1525011 h 3311526"/>
              <a:gd name="connsiteX18858" fmla="*/ 1352517 w 12191989"/>
              <a:gd name="connsiteY18858" fmla="*/ 1530170 h 3311526"/>
              <a:gd name="connsiteX18859" fmla="*/ 1348548 w 12191989"/>
              <a:gd name="connsiteY18859" fmla="*/ 1521440 h 3311526"/>
              <a:gd name="connsiteX18860" fmla="*/ 1343786 w 12191989"/>
              <a:gd name="connsiteY18860" fmla="*/ 1513106 h 3311526"/>
              <a:gd name="connsiteX18861" fmla="*/ 1341405 w 12191989"/>
              <a:gd name="connsiteY18861" fmla="*/ 1509535 h 3311526"/>
              <a:gd name="connsiteX18862" fmla="*/ 1339420 w 12191989"/>
              <a:gd name="connsiteY18862" fmla="*/ 1507154 h 3311526"/>
              <a:gd name="connsiteX18863" fmla="*/ 1338230 w 12191989"/>
              <a:gd name="connsiteY18863" fmla="*/ 1506757 h 3311526"/>
              <a:gd name="connsiteX18864" fmla="*/ 1336642 w 12191989"/>
              <a:gd name="connsiteY18864" fmla="*/ 1506360 h 3311526"/>
              <a:gd name="connsiteX18865" fmla="*/ 1335849 w 12191989"/>
              <a:gd name="connsiteY18865" fmla="*/ 1506757 h 3311526"/>
              <a:gd name="connsiteX18866" fmla="*/ 1334658 w 12191989"/>
              <a:gd name="connsiteY18866" fmla="*/ 1507947 h 3311526"/>
              <a:gd name="connsiteX18867" fmla="*/ 1334261 w 12191989"/>
              <a:gd name="connsiteY18867" fmla="*/ 1515090 h 3311526"/>
              <a:gd name="connsiteX18868" fmla="*/ 1333071 w 12191989"/>
              <a:gd name="connsiteY18868" fmla="*/ 1521440 h 3311526"/>
              <a:gd name="connsiteX18869" fmla="*/ 1330690 w 12191989"/>
              <a:gd name="connsiteY18869" fmla="*/ 1535328 h 3311526"/>
              <a:gd name="connsiteX18870" fmla="*/ 1329499 w 12191989"/>
              <a:gd name="connsiteY18870" fmla="*/ 1541678 h 3311526"/>
              <a:gd name="connsiteX18871" fmla="*/ 1329499 w 12191989"/>
              <a:gd name="connsiteY18871" fmla="*/ 1548821 h 3311526"/>
              <a:gd name="connsiteX18872" fmla="*/ 1329499 w 12191989"/>
              <a:gd name="connsiteY18872" fmla="*/ 1551995 h 3311526"/>
              <a:gd name="connsiteX18873" fmla="*/ 1330690 w 12191989"/>
              <a:gd name="connsiteY18873" fmla="*/ 1555567 h 3311526"/>
              <a:gd name="connsiteX18874" fmla="*/ 1332277 w 12191989"/>
              <a:gd name="connsiteY18874" fmla="*/ 1559138 h 3311526"/>
              <a:gd name="connsiteX18875" fmla="*/ 1333864 w 12191989"/>
              <a:gd name="connsiteY18875" fmla="*/ 1562710 h 3311526"/>
              <a:gd name="connsiteX18876" fmla="*/ 1334261 w 12191989"/>
              <a:gd name="connsiteY18876" fmla="*/ 1553582 h 3311526"/>
              <a:gd name="connsiteX18877" fmla="*/ 1334658 w 12191989"/>
              <a:gd name="connsiteY18877" fmla="*/ 1546836 h 3311526"/>
              <a:gd name="connsiteX18878" fmla="*/ 1335849 w 12191989"/>
              <a:gd name="connsiteY18878" fmla="*/ 1542471 h 3311526"/>
              <a:gd name="connsiteX18879" fmla="*/ 1337039 w 12191989"/>
              <a:gd name="connsiteY18879" fmla="*/ 1539297 h 3311526"/>
              <a:gd name="connsiteX18880" fmla="*/ 1338230 w 12191989"/>
              <a:gd name="connsiteY18880" fmla="*/ 1538106 h 3311526"/>
              <a:gd name="connsiteX18881" fmla="*/ 1338627 w 12191989"/>
              <a:gd name="connsiteY18881" fmla="*/ 1537709 h 3311526"/>
              <a:gd name="connsiteX18882" fmla="*/ 1340611 w 12191989"/>
              <a:gd name="connsiteY18882" fmla="*/ 1537709 h 3311526"/>
              <a:gd name="connsiteX18883" fmla="*/ 1343389 w 12191989"/>
              <a:gd name="connsiteY18883" fmla="*/ 1538900 h 3311526"/>
              <a:gd name="connsiteX18884" fmla="*/ 1345373 w 12191989"/>
              <a:gd name="connsiteY18884" fmla="*/ 1540487 h 3311526"/>
              <a:gd name="connsiteX18885" fmla="*/ 1350929 w 12191989"/>
              <a:gd name="connsiteY18885" fmla="*/ 1544059 h 3311526"/>
              <a:gd name="connsiteX18886" fmla="*/ 1354104 w 12191989"/>
              <a:gd name="connsiteY18886" fmla="*/ 1545249 h 3311526"/>
              <a:gd name="connsiteX18887" fmla="*/ 1356882 w 12191989"/>
              <a:gd name="connsiteY18887" fmla="*/ 1546440 h 3311526"/>
              <a:gd name="connsiteX18888" fmla="*/ 1360454 w 12191989"/>
              <a:gd name="connsiteY18888" fmla="*/ 1546440 h 3311526"/>
              <a:gd name="connsiteX18889" fmla="*/ 1362042 w 12191989"/>
              <a:gd name="connsiteY18889" fmla="*/ 1546043 h 3311526"/>
              <a:gd name="connsiteX18890" fmla="*/ 1363629 w 12191989"/>
              <a:gd name="connsiteY18890" fmla="*/ 1545249 h 3311526"/>
              <a:gd name="connsiteX18891" fmla="*/ 1365613 w 12191989"/>
              <a:gd name="connsiteY18891" fmla="*/ 1544455 h 3311526"/>
              <a:gd name="connsiteX18892" fmla="*/ 1367201 w 12191989"/>
              <a:gd name="connsiteY18892" fmla="*/ 1542868 h 3311526"/>
              <a:gd name="connsiteX18893" fmla="*/ 1370773 w 12191989"/>
              <a:gd name="connsiteY18893" fmla="*/ 1538106 h 3311526"/>
              <a:gd name="connsiteX18894" fmla="*/ 1369185 w 12191989"/>
              <a:gd name="connsiteY18894" fmla="*/ 1534138 h 3311526"/>
              <a:gd name="connsiteX18895" fmla="*/ 1367995 w 12191989"/>
              <a:gd name="connsiteY18895" fmla="*/ 1530170 h 3311526"/>
              <a:gd name="connsiteX18896" fmla="*/ 1367995 w 12191989"/>
              <a:gd name="connsiteY18896" fmla="*/ 1526201 h 3311526"/>
              <a:gd name="connsiteX18897" fmla="*/ 1367995 w 12191989"/>
              <a:gd name="connsiteY18897" fmla="*/ 1522630 h 3311526"/>
              <a:gd name="connsiteX18898" fmla="*/ 1369185 w 12191989"/>
              <a:gd name="connsiteY18898" fmla="*/ 1518662 h 3311526"/>
              <a:gd name="connsiteX18899" fmla="*/ 1370773 w 12191989"/>
              <a:gd name="connsiteY18899" fmla="*/ 1515090 h 3311526"/>
              <a:gd name="connsiteX18900" fmla="*/ 1372360 w 12191989"/>
              <a:gd name="connsiteY18900" fmla="*/ 1511916 h 3311526"/>
              <a:gd name="connsiteX18901" fmla="*/ 1374344 w 12191989"/>
              <a:gd name="connsiteY18901" fmla="*/ 1508344 h 3311526"/>
              <a:gd name="connsiteX18902" fmla="*/ 1378710 w 12191989"/>
              <a:gd name="connsiteY18902" fmla="*/ 1502789 h 3311526"/>
              <a:gd name="connsiteX18903" fmla="*/ 1383472 w 12191989"/>
              <a:gd name="connsiteY18903" fmla="*/ 1497630 h 3311526"/>
              <a:gd name="connsiteX18904" fmla="*/ 1389822 w 12191989"/>
              <a:gd name="connsiteY18904" fmla="*/ 1492074 h 3311526"/>
              <a:gd name="connsiteX18905" fmla="*/ 1392997 w 12191989"/>
              <a:gd name="connsiteY18905" fmla="*/ 1493662 h 3311526"/>
              <a:gd name="connsiteX18906" fmla="*/ 1396569 w 12191989"/>
              <a:gd name="connsiteY18906" fmla="*/ 1495249 h 3311526"/>
              <a:gd name="connsiteX18907" fmla="*/ 1400140 w 12191989"/>
              <a:gd name="connsiteY18907" fmla="*/ 1495646 h 3311526"/>
              <a:gd name="connsiteX18908" fmla="*/ 1404109 w 12191989"/>
              <a:gd name="connsiteY18908" fmla="*/ 1496836 h 3311526"/>
              <a:gd name="connsiteX18909" fmla="*/ 1412840 w 12191989"/>
              <a:gd name="connsiteY18909" fmla="*/ 1497233 h 3311526"/>
              <a:gd name="connsiteX18910" fmla="*/ 1422365 w 12191989"/>
              <a:gd name="connsiteY18910" fmla="*/ 1497233 h 3311526"/>
              <a:gd name="connsiteX18911" fmla="*/ 1432286 w 12191989"/>
              <a:gd name="connsiteY18911" fmla="*/ 1496043 h 3311526"/>
              <a:gd name="connsiteX18912" fmla="*/ 1442604 w 12191989"/>
              <a:gd name="connsiteY18912" fmla="*/ 1495249 h 3311526"/>
              <a:gd name="connsiteX18913" fmla="*/ 1463638 w 12191989"/>
              <a:gd name="connsiteY18913" fmla="*/ 1492471 h 3311526"/>
              <a:gd name="connsiteX18914" fmla="*/ 1474353 w 12191989"/>
              <a:gd name="connsiteY18914" fmla="*/ 1491677 h 3311526"/>
              <a:gd name="connsiteX18915" fmla="*/ 1484275 w 12191989"/>
              <a:gd name="connsiteY18915" fmla="*/ 1491677 h 3311526"/>
              <a:gd name="connsiteX18916" fmla="*/ 1493800 w 12191989"/>
              <a:gd name="connsiteY18916" fmla="*/ 1492074 h 3311526"/>
              <a:gd name="connsiteX18917" fmla="*/ 1498959 w 12191989"/>
              <a:gd name="connsiteY18917" fmla="*/ 1493265 h 3311526"/>
              <a:gd name="connsiteX18918" fmla="*/ 1502927 w 12191989"/>
              <a:gd name="connsiteY18918" fmla="*/ 1494058 h 3311526"/>
              <a:gd name="connsiteX18919" fmla="*/ 1507690 w 12191989"/>
              <a:gd name="connsiteY18919" fmla="*/ 1495646 h 3311526"/>
              <a:gd name="connsiteX18920" fmla="*/ 1511658 w 12191989"/>
              <a:gd name="connsiteY18920" fmla="*/ 1497233 h 3311526"/>
              <a:gd name="connsiteX18921" fmla="*/ 1515230 w 12191989"/>
              <a:gd name="connsiteY18921" fmla="*/ 1499217 h 3311526"/>
              <a:gd name="connsiteX18922" fmla="*/ 1518802 w 12191989"/>
              <a:gd name="connsiteY18922" fmla="*/ 1502392 h 3311526"/>
              <a:gd name="connsiteX18923" fmla="*/ 1521977 w 12191989"/>
              <a:gd name="connsiteY18923" fmla="*/ 1504773 h 3311526"/>
              <a:gd name="connsiteX18924" fmla="*/ 1524755 w 12191989"/>
              <a:gd name="connsiteY18924" fmla="*/ 1508344 h 3311526"/>
              <a:gd name="connsiteX18925" fmla="*/ 1527533 w 12191989"/>
              <a:gd name="connsiteY18925" fmla="*/ 1512312 h 3311526"/>
              <a:gd name="connsiteX18926" fmla="*/ 1529517 w 12191989"/>
              <a:gd name="connsiteY18926" fmla="*/ 1517074 h 3311526"/>
              <a:gd name="connsiteX18927" fmla="*/ 1530311 w 12191989"/>
              <a:gd name="connsiteY18927" fmla="*/ 1514297 h 3311526"/>
              <a:gd name="connsiteX18928" fmla="*/ 1530311 w 12191989"/>
              <a:gd name="connsiteY18928" fmla="*/ 1511519 h 3311526"/>
              <a:gd name="connsiteX18929" fmla="*/ 1531105 w 12191989"/>
              <a:gd name="connsiteY18929" fmla="*/ 1508344 h 3311526"/>
              <a:gd name="connsiteX18930" fmla="*/ 1530311 w 12191989"/>
              <a:gd name="connsiteY18930" fmla="*/ 1505170 h 3311526"/>
              <a:gd name="connsiteX18931" fmla="*/ 1529517 w 12191989"/>
              <a:gd name="connsiteY18931" fmla="*/ 1499217 h 3311526"/>
              <a:gd name="connsiteX18932" fmla="*/ 1528327 w 12191989"/>
              <a:gd name="connsiteY18932" fmla="*/ 1493265 h 3311526"/>
              <a:gd name="connsiteX18933" fmla="*/ 1527533 w 12191989"/>
              <a:gd name="connsiteY18933" fmla="*/ 1486916 h 3311526"/>
              <a:gd name="connsiteX18934" fmla="*/ 1527533 w 12191989"/>
              <a:gd name="connsiteY18934" fmla="*/ 1484138 h 3311526"/>
              <a:gd name="connsiteX18935" fmla="*/ 1527533 w 12191989"/>
              <a:gd name="connsiteY18935" fmla="*/ 1480963 h 3311526"/>
              <a:gd name="connsiteX18936" fmla="*/ 1528327 w 12191989"/>
              <a:gd name="connsiteY18936" fmla="*/ 1477789 h 3311526"/>
              <a:gd name="connsiteX18937" fmla="*/ 1529517 w 12191989"/>
              <a:gd name="connsiteY18937" fmla="*/ 1475408 h 3311526"/>
              <a:gd name="connsiteX18938" fmla="*/ 1531501 w 12191989"/>
              <a:gd name="connsiteY18938" fmla="*/ 1472233 h 3311526"/>
              <a:gd name="connsiteX18939" fmla="*/ 1533883 w 12191989"/>
              <a:gd name="connsiteY18939" fmla="*/ 1469852 h 3311526"/>
              <a:gd name="connsiteX18940" fmla="*/ 1541026 w 12191989"/>
              <a:gd name="connsiteY18940" fmla="*/ 1488106 h 3311526"/>
              <a:gd name="connsiteX18941" fmla="*/ 1544201 w 12191989"/>
              <a:gd name="connsiteY18941" fmla="*/ 1495249 h 3311526"/>
              <a:gd name="connsiteX18942" fmla="*/ 1546582 w 12191989"/>
              <a:gd name="connsiteY18942" fmla="*/ 1501201 h 3311526"/>
              <a:gd name="connsiteX18943" fmla="*/ 1549757 w 12191989"/>
              <a:gd name="connsiteY18943" fmla="*/ 1506360 h 3311526"/>
              <a:gd name="connsiteX18944" fmla="*/ 1552138 w 12191989"/>
              <a:gd name="connsiteY18944" fmla="*/ 1510328 h 3311526"/>
              <a:gd name="connsiteX18945" fmla="*/ 1554916 w 12191989"/>
              <a:gd name="connsiteY18945" fmla="*/ 1513900 h 3311526"/>
              <a:gd name="connsiteX18946" fmla="*/ 1557297 w 12191989"/>
              <a:gd name="connsiteY18946" fmla="*/ 1516281 h 3311526"/>
              <a:gd name="connsiteX18947" fmla="*/ 1560472 w 12191989"/>
              <a:gd name="connsiteY18947" fmla="*/ 1518662 h 3311526"/>
              <a:gd name="connsiteX18948" fmla="*/ 1562853 w 12191989"/>
              <a:gd name="connsiteY18948" fmla="*/ 1519852 h 3311526"/>
              <a:gd name="connsiteX18949" fmla="*/ 1569203 w 12191989"/>
              <a:gd name="connsiteY18949" fmla="*/ 1523027 h 3311526"/>
              <a:gd name="connsiteX18950" fmla="*/ 1576347 w 12191989"/>
              <a:gd name="connsiteY18950" fmla="*/ 1525011 h 3311526"/>
              <a:gd name="connsiteX18951" fmla="*/ 1584284 w 12191989"/>
              <a:gd name="connsiteY18951" fmla="*/ 1528582 h 3311526"/>
              <a:gd name="connsiteX18952" fmla="*/ 1581109 w 12191989"/>
              <a:gd name="connsiteY18952" fmla="*/ 1530170 h 3311526"/>
              <a:gd name="connsiteX18953" fmla="*/ 1578728 w 12191989"/>
              <a:gd name="connsiteY18953" fmla="*/ 1531757 h 3311526"/>
              <a:gd name="connsiteX18954" fmla="*/ 1576347 w 12191989"/>
              <a:gd name="connsiteY18954" fmla="*/ 1534138 h 3311526"/>
              <a:gd name="connsiteX18955" fmla="*/ 1574759 w 12191989"/>
              <a:gd name="connsiteY18955" fmla="*/ 1537313 h 3311526"/>
              <a:gd name="connsiteX18956" fmla="*/ 1571187 w 12191989"/>
              <a:gd name="connsiteY18956" fmla="*/ 1543265 h 3311526"/>
              <a:gd name="connsiteX18957" fmla="*/ 1568409 w 12191989"/>
              <a:gd name="connsiteY18957" fmla="*/ 1549614 h 3311526"/>
              <a:gd name="connsiteX18958" fmla="*/ 1566028 w 12191989"/>
              <a:gd name="connsiteY18958" fmla="*/ 1554376 h 3311526"/>
              <a:gd name="connsiteX18959" fmla="*/ 1564838 w 12191989"/>
              <a:gd name="connsiteY18959" fmla="*/ 1556360 h 3311526"/>
              <a:gd name="connsiteX18960" fmla="*/ 1563647 w 12191989"/>
              <a:gd name="connsiteY18960" fmla="*/ 1557551 h 3311526"/>
              <a:gd name="connsiteX18961" fmla="*/ 1562060 w 12191989"/>
              <a:gd name="connsiteY18961" fmla="*/ 1557948 h 3311526"/>
              <a:gd name="connsiteX18962" fmla="*/ 1560075 w 12191989"/>
              <a:gd name="connsiteY18962" fmla="*/ 1557551 h 3311526"/>
              <a:gd name="connsiteX18963" fmla="*/ 1557297 w 12191989"/>
              <a:gd name="connsiteY18963" fmla="*/ 1555963 h 3311526"/>
              <a:gd name="connsiteX18964" fmla="*/ 1554916 w 12191989"/>
              <a:gd name="connsiteY18964" fmla="*/ 1553582 h 3311526"/>
              <a:gd name="connsiteX18965" fmla="*/ 1557297 w 12191989"/>
              <a:gd name="connsiteY18965" fmla="*/ 1546836 h 3311526"/>
              <a:gd name="connsiteX18966" fmla="*/ 1558488 w 12191989"/>
              <a:gd name="connsiteY18966" fmla="*/ 1543265 h 3311526"/>
              <a:gd name="connsiteX18967" fmla="*/ 1559282 w 12191989"/>
              <a:gd name="connsiteY18967" fmla="*/ 1540487 h 3311526"/>
              <a:gd name="connsiteX18968" fmla="*/ 1559282 w 12191989"/>
              <a:gd name="connsiteY18968" fmla="*/ 1536916 h 3311526"/>
              <a:gd name="connsiteX18969" fmla="*/ 1558885 w 12191989"/>
              <a:gd name="connsiteY18969" fmla="*/ 1533344 h 3311526"/>
              <a:gd name="connsiteX18970" fmla="*/ 1557297 w 12191989"/>
              <a:gd name="connsiteY18970" fmla="*/ 1529773 h 3311526"/>
              <a:gd name="connsiteX18971" fmla="*/ 1555313 w 12191989"/>
              <a:gd name="connsiteY18971" fmla="*/ 1526201 h 3311526"/>
              <a:gd name="connsiteX18972" fmla="*/ 1551741 w 12191989"/>
              <a:gd name="connsiteY18972" fmla="*/ 1530170 h 3311526"/>
              <a:gd name="connsiteX18973" fmla="*/ 1548170 w 12191989"/>
              <a:gd name="connsiteY18973" fmla="*/ 1534138 h 3311526"/>
              <a:gd name="connsiteX18974" fmla="*/ 1544201 w 12191989"/>
              <a:gd name="connsiteY18974" fmla="*/ 1538900 h 3311526"/>
              <a:gd name="connsiteX18975" fmla="*/ 1539835 w 12191989"/>
              <a:gd name="connsiteY18975" fmla="*/ 1543265 h 3311526"/>
              <a:gd name="connsiteX18976" fmla="*/ 1535470 w 12191989"/>
              <a:gd name="connsiteY18976" fmla="*/ 1548821 h 3311526"/>
              <a:gd name="connsiteX18977" fmla="*/ 1532692 w 12191989"/>
              <a:gd name="connsiteY18977" fmla="*/ 1555567 h 3311526"/>
              <a:gd name="connsiteX18978" fmla="*/ 1531105 w 12191989"/>
              <a:gd name="connsiteY18978" fmla="*/ 1559138 h 3311526"/>
              <a:gd name="connsiteX18979" fmla="*/ 1529914 w 12191989"/>
              <a:gd name="connsiteY18979" fmla="*/ 1563106 h 3311526"/>
              <a:gd name="connsiteX18980" fmla="*/ 1529120 w 12191989"/>
              <a:gd name="connsiteY18980" fmla="*/ 1567075 h 3311526"/>
              <a:gd name="connsiteX18981" fmla="*/ 1528327 w 12191989"/>
              <a:gd name="connsiteY18981" fmla="*/ 1571837 h 3311526"/>
              <a:gd name="connsiteX18982" fmla="*/ 1529914 w 12191989"/>
              <a:gd name="connsiteY18982" fmla="*/ 1570646 h 3311526"/>
              <a:gd name="connsiteX18983" fmla="*/ 1531501 w 12191989"/>
              <a:gd name="connsiteY18983" fmla="*/ 1569852 h 3311526"/>
              <a:gd name="connsiteX18984" fmla="*/ 1535073 w 12191989"/>
              <a:gd name="connsiteY18984" fmla="*/ 1568662 h 3311526"/>
              <a:gd name="connsiteX18985" fmla="*/ 1539835 w 12191989"/>
              <a:gd name="connsiteY18985" fmla="*/ 1568662 h 3311526"/>
              <a:gd name="connsiteX18986" fmla="*/ 1544598 w 12191989"/>
              <a:gd name="connsiteY18986" fmla="*/ 1569059 h 3311526"/>
              <a:gd name="connsiteX18987" fmla="*/ 1555313 w 12191989"/>
              <a:gd name="connsiteY18987" fmla="*/ 1570249 h 3311526"/>
              <a:gd name="connsiteX18988" fmla="*/ 1560869 w 12191989"/>
              <a:gd name="connsiteY18988" fmla="*/ 1570646 h 3311526"/>
              <a:gd name="connsiteX18989" fmla="*/ 1566425 w 12191989"/>
              <a:gd name="connsiteY18989" fmla="*/ 1570646 h 3311526"/>
              <a:gd name="connsiteX18990" fmla="*/ 1571981 w 12191989"/>
              <a:gd name="connsiteY18990" fmla="*/ 1569852 h 3311526"/>
              <a:gd name="connsiteX18991" fmla="*/ 1574759 w 12191989"/>
              <a:gd name="connsiteY18991" fmla="*/ 1568662 h 3311526"/>
              <a:gd name="connsiteX18992" fmla="*/ 1577140 w 12191989"/>
              <a:gd name="connsiteY18992" fmla="*/ 1567868 h 3311526"/>
              <a:gd name="connsiteX18993" fmla="*/ 1580315 w 12191989"/>
              <a:gd name="connsiteY18993" fmla="*/ 1566281 h 3311526"/>
              <a:gd name="connsiteX18994" fmla="*/ 1582696 w 12191989"/>
              <a:gd name="connsiteY18994" fmla="*/ 1564297 h 3311526"/>
              <a:gd name="connsiteX18995" fmla="*/ 1584681 w 12191989"/>
              <a:gd name="connsiteY18995" fmla="*/ 1561519 h 3311526"/>
              <a:gd name="connsiteX18996" fmla="*/ 1587459 w 12191989"/>
              <a:gd name="connsiteY18996" fmla="*/ 1559138 h 3311526"/>
              <a:gd name="connsiteX18997" fmla="*/ 1589443 w 12191989"/>
              <a:gd name="connsiteY18997" fmla="*/ 1555567 h 3311526"/>
              <a:gd name="connsiteX18998" fmla="*/ 1591427 w 12191989"/>
              <a:gd name="connsiteY18998" fmla="*/ 1551995 h 3311526"/>
              <a:gd name="connsiteX18999" fmla="*/ 1593412 w 12191989"/>
              <a:gd name="connsiteY18999" fmla="*/ 1547233 h 3311526"/>
              <a:gd name="connsiteX19000" fmla="*/ 1594999 w 12191989"/>
              <a:gd name="connsiteY19000" fmla="*/ 1542471 h 3311526"/>
              <a:gd name="connsiteX19001" fmla="*/ 1596587 w 12191989"/>
              <a:gd name="connsiteY19001" fmla="*/ 1536916 h 3311526"/>
              <a:gd name="connsiteX19002" fmla="*/ 1597380 w 12191989"/>
              <a:gd name="connsiteY19002" fmla="*/ 1530567 h 3311526"/>
              <a:gd name="connsiteX19003" fmla="*/ 1598571 w 12191989"/>
              <a:gd name="connsiteY19003" fmla="*/ 1523424 h 3311526"/>
              <a:gd name="connsiteX19004" fmla="*/ 1599365 w 12191989"/>
              <a:gd name="connsiteY19004" fmla="*/ 1515884 h 3311526"/>
              <a:gd name="connsiteX19005" fmla="*/ 1602143 w 12191989"/>
              <a:gd name="connsiteY19005" fmla="*/ 1517868 h 3311526"/>
              <a:gd name="connsiteX19006" fmla="*/ 1604524 w 12191989"/>
              <a:gd name="connsiteY19006" fmla="*/ 1519455 h 3311526"/>
              <a:gd name="connsiteX19007" fmla="*/ 1607302 w 12191989"/>
              <a:gd name="connsiteY19007" fmla="*/ 1520646 h 3311526"/>
              <a:gd name="connsiteX19008" fmla="*/ 1609683 w 12191989"/>
              <a:gd name="connsiteY19008" fmla="*/ 1521043 h 3311526"/>
              <a:gd name="connsiteX19009" fmla="*/ 1614842 w 12191989"/>
              <a:gd name="connsiteY19009" fmla="*/ 1521440 h 3311526"/>
              <a:gd name="connsiteX19010" fmla="*/ 1619605 w 12191989"/>
              <a:gd name="connsiteY19010" fmla="*/ 1521043 h 3311526"/>
              <a:gd name="connsiteX19011" fmla="*/ 1624764 w 12191989"/>
              <a:gd name="connsiteY19011" fmla="*/ 1521043 h 3311526"/>
              <a:gd name="connsiteX19012" fmla="*/ 1629923 w 12191989"/>
              <a:gd name="connsiteY19012" fmla="*/ 1521043 h 3311526"/>
              <a:gd name="connsiteX19013" fmla="*/ 1632304 w 12191989"/>
              <a:gd name="connsiteY19013" fmla="*/ 1522233 h 3311526"/>
              <a:gd name="connsiteX19014" fmla="*/ 1634685 w 12191989"/>
              <a:gd name="connsiteY19014" fmla="*/ 1523027 h 3311526"/>
              <a:gd name="connsiteX19015" fmla="*/ 1637067 w 12191989"/>
              <a:gd name="connsiteY19015" fmla="*/ 1524217 h 3311526"/>
              <a:gd name="connsiteX19016" fmla="*/ 1639448 w 12191989"/>
              <a:gd name="connsiteY19016" fmla="*/ 1526201 h 3311526"/>
              <a:gd name="connsiteX19017" fmla="*/ 1637463 w 12191989"/>
              <a:gd name="connsiteY19017" fmla="*/ 1531757 h 3311526"/>
              <a:gd name="connsiteX19018" fmla="*/ 1635479 w 12191989"/>
              <a:gd name="connsiteY19018" fmla="*/ 1536916 h 3311526"/>
              <a:gd name="connsiteX19019" fmla="*/ 1633098 w 12191989"/>
              <a:gd name="connsiteY19019" fmla="*/ 1540884 h 3311526"/>
              <a:gd name="connsiteX19020" fmla="*/ 1630320 w 12191989"/>
              <a:gd name="connsiteY19020" fmla="*/ 1544059 h 3311526"/>
              <a:gd name="connsiteX19021" fmla="*/ 1625558 w 12191989"/>
              <a:gd name="connsiteY19021" fmla="*/ 1549614 h 3311526"/>
              <a:gd name="connsiteX19022" fmla="*/ 1620398 w 12191989"/>
              <a:gd name="connsiteY19022" fmla="*/ 1553582 h 3311526"/>
              <a:gd name="connsiteX19023" fmla="*/ 1618414 w 12191989"/>
              <a:gd name="connsiteY19023" fmla="*/ 1555567 h 3311526"/>
              <a:gd name="connsiteX19024" fmla="*/ 1616827 w 12191989"/>
              <a:gd name="connsiteY19024" fmla="*/ 1557551 h 3311526"/>
              <a:gd name="connsiteX19025" fmla="*/ 1615239 w 12191989"/>
              <a:gd name="connsiteY19025" fmla="*/ 1559535 h 3311526"/>
              <a:gd name="connsiteX19026" fmla="*/ 1614842 w 12191989"/>
              <a:gd name="connsiteY19026" fmla="*/ 1562710 h 3311526"/>
              <a:gd name="connsiteX19027" fmla="*/ 1614049 w 12191989"/>
              <a:gd name="connsiteY19027" fmla="*/ 1565487 h 3311526"/>
              <a:gd name="connsiteX19028" fmla="*/ 1614049 w 12191989"/>
              <a:gd name="connsiteY19028" fmla="*/ 1569059 h 3311526"/>
              <a:gd name="connsiteX19029" fmla="*/ 1615239 w 12191989"/>
              <a:gd name="connsiteY19029" fmla="*/ 1573821 h 3311526"/>
              <a:gd name="connsiteX19030" fmla="*/ 1616827 w 12191989"/>
              <a:gd name="connsiteY19030" fmla="*/ 1579376 h 3311526"/>
              <a:gd name="connsiteX19031" fmla="*/ 1619208 w 12191989"/>
              <a:gd name="connsiteY19031" fmla="*/ 1582551 h 3311526"/>
              <a:gd name="connsiteX19032" fmla="*/ 1620398 w 12191989"/>
              <a:gd name="connsiteY19032" fmla="*/ 1583345 h 3311526"/>
              <a:gd name="connsiteX19033" fmla="*/ 1621986 w 12191989"/>
              <a:gd name="connsiteY19033" fmla="*/ 1583741 h 3311526"/>
              <a:gd name="connsiteX19034" fmla="*/ 1622779 w 12191989"/>
              <a:gd name="connsiteY19034" fmla="*/ 1584535 h 3311526"/>
              <a:gd name="connsiteX19035" fmla="*/ 1624367 w 12191989"/>
              <a:gd name="connsiteY19035" fmla="*/ 1583741 h 3311526"/>
              <a:gd name="connsiteX19036" fmla="*/ 1626748 w 12191989"/>
              <a:gd name="connsiteY19036" fmla="*/ 1582948 h 3311526"/>
              <a:gd name="connsiteX19037" fmla="*/ 1629526 w 12191989"/>
              <a:gd name="connsiteY19037" fmla="*/ 1580964 h 3311526"/>
              <a:gd name="connsiteX19038" fmla="*/ 1631907 w 12191989"/>
              <a:gd name="connsiteY19038" fmla="*/ 1578186 h 3311526"/>
              <a:gd name="connsiteX19039" fmla="*/ 1637067 w 12191989"/>
              <a:gd name="connsiteY19039" fmla="*/ 1571440 h 3311526"/>
              <a:gd name="connsiteX19040" fmla="*/ 1642226 w 12191989"/>
              <a:gd name="connsiteY19040" fmla="*/ 1564297 h 3311526"/>
              <a:gd name="connsiteX19041" fmla="*/ 1644607 w 12191989"/>
              <a:gd name="connsiteY19041" fmla="*/ 1561519 h 3311526"/>
              <a:gd name="connsiteX19042" fmla="*/ 1647385 w 12191989"/>
              <a:gd name="connsiteY19042" fmla="*/ 1559138 h 3311526"/>
              <a:gd name="connsiteX19043" fmla="*/ 1649766 w 12191989"/>
              <a:gd name="connsiteY19043" fmla="*/ 1557948 h 3311526"/>
              <a:gd name="connsiteX19044" fmla="*/ 1651353 w 12191989"/>
              <a:gd name="connsiteY19044" fmla="*/ 1557551 h 3311526"/>
              <a:gd name="connsiteX19045" fmla="*/ 1652147 w 12191989"/>
              <a:gd name="connsiteY19045" fmla="*/ 1557551 h 3311526"/>
              <a:gd name="connsiteX19046" fmla="*/ 1653735 w 12191989"/>
              <a:gd name="connsiteY19046" fmla="*/ 1557948 h 3311526"/>
              <a:gd name="connsiteX19047" fmla="*/ 1654925 w 12191989"/>
              <a:gd name="connsiteY19047" fmla="*/ 1559138 h 3311526"/>
              <a:gd name="connsiteX19048" fmla="*/ 1657306 w 12191989"/>
              <a:gd name="connsiteY19048" fmla="*/ 1562313 h 3311526"/>
              <a:gd name="connsiteX19049" fmla="*/ 1656909 w 12191989"/>
              <a:gd name="connsiteY19049" fmla="*/ 1555963 h 3311526"/>
              <a:gd name="connsiteX19050" fmla="*/ 1656909 w 12191989"/>
              <a:gd name="connsiteY19050" fmla="*/ 1550805 h 3311526"/>
              <a:gd name="connsiteX19051" fmla="*/ 1657306 w 12191989"/>
              <a:gd name="connsiteY19051" fmla="*/ 1546440 h 3311526"/>
              <a:gd name="connsiteX19052" fmla="*/ 1657703 w 12191989"/>
              <a:gd name="connsiteY19052" fmla="*/ 1542471 h 3311526"/>
              <a:gd name="connsiteX19053" fmla="*/ 1658497 w 12191989"/>
              <a:gd name="connsiteY19053" fmla="*/ 1538900 h 3311526"/>
              <a:gd name="connsiteX19054" fmla="*/ 1659291 w 12191989"/>
              <a:gd name="connsiteY19054" fmla="*/ 1535725 h 3311526"/>
              <a:gd name="connsiteX19055" fmla="*/ 1660878 w 12191989"/>
              <a:gd name="connsiteY19055" fmla="*/ 1533344 h 3311526"/>
              <a:gd name="connsiteX19056" fmla="*/ 1662466 w 12191989"/>
              <a:gd name="connsiteY19056" fmla="*/ 1531360 h 3311526"/>
              <a:gd name="connsiteX19057" fmla="*/ 1664450 w 12191989"/>
              <a:gd name="connsiteY19057" fmla="*/ 1528979 h 3311526"/>
              <a:gd name="connsiteX19058" fmla="*/ 1666037 w 12191989"/>
              <a:gd name="connsiteY19058" fmla="*/ 1527789 h 3311526"/>
              <a:gd name="connsiteX19059" fmla="*/ 1668419 w 12191989"/>
              <a:gd name="connsiteY19059" fmla="*/ 1526598 h 3311526"/>
              <a:gd name="connsiteX19060" fmla="*/ 1670403 w 12191989"/>
              <a:gd name="connsiteY19060" fmla="*/ 1526201 h 3311526"/>
              <a:gd name="connsiteX19061" fmla="*/ 1675562 w 12191989"/>
              <a:gd name="connsiteY19061" fmla="*/ 1525011 h 3311526"/>
              <a:gd name="connsiteX19062" fmla="*/ 1680721 w 12191989"/>
              <a:gd name="connsiteY19062" fmla="*/ 1524614 h 3311526"/>
              <a:gd name="connsiteX19063" fmla="*/ 1691437 w 12191989"/>
              <a:gd name="connsiteY19063" fmla="*/ 1524217 h 3311526"/>
              <a:gd name="connsiteX19064" fmla="*/ 1696596 w 12191989"/>
              <a:gd name="connsiteY19064" fmla="*/ 1523424 h 3311526"/>
              <a:gd name="connsiteX19065" fmla="*/ 1701358 w 12191989"/>
              <a:gd name="connsiteY19065" fmla="*/ 1522630 h 3311526"/>
              <a:gd name="connsiteX19066" fmla="*/ 1703342 w 12191989"/>
              <a:gd name="connsiteY19066" fmla="*/ 1521440 h 3311526"/>
              <a:gd name="connsiteX19067" fmla="*/ 1705723 w 12191989"/>
              <a:gd name="connsiteY19067" fmla="*/ 1519852 h 3311526"/>
              <a:gd name="connsiteX19068" fmla="*/ 1707708 w 12191989"/>
              <a:gd name="connsiteY19068" fmla="*/ 1518662 h 3311526"/>
              <a:gd name="connsiteX19069" fmla="*/ 1708898 w 12191989"/>
              <a:gd name="connsiteY19069" fmla="*/ 1517074 h 3311526"/>
              <a:gd name="connsiteX19070" fmla="*/ 1710486 w 12191989"/>
              <a:gd name="connsiteY19070" fmla="*/ 1514297 h 3311526"/>
              <a:gd name="connsiteX19071" fmla="*/ 1712073 w 12191989"/>
              <a:gd name="connsiteY19071" fmla="*/ 1511916 h 3311526"/>
              <a:gd name="connsiteX19072" fmla="*/ 1713264 w 12191989"/>
              <a:gd name="connsiteY19072" fmla="*/ 1508741 h 3311526"/>
              <a:gd name="connsiteX19073" fmla="*/ 1713661 w 12191989"/>
              <a:gd name="connsiteY19073" fmla="*/ 1504773 h 3311526"/>
              <a:gd name="connsiteX19074" fmla="*/ 1714851 w 12191989"/>
              <a:gd name="connsiteY19074" fmla="*/ 1513503 h 3311526"/>
              <a:gd name="connsiteX19075" fmla="*/ 1714058 w 12191989"/>
              <a:gd name="connsiteY19075" fmla="*/ 1519059 h 3311526"/>
              <a:gd name="connsiteX19076" fmla="*/ 1713661 w 12191989"/>
              <a:gd name="connsiteY19076" fmla="*/ 1523027 h 3311526"/>
              <a:gd name="connsiteX19077" fmla="*/ 1712470 w 12191989"/>
              <a:gd name="connsiteY19077" fmla="*/ 1525805 h 3311526"/>
              <a:gd name="connsiteX19078" fmla="*/ 1711280 w 12191989"/>
              <a:gd name="connsiteY19078" fmla="*/ 1527789 h 3311526"/>
              <a:gd name="connsiteX19079" fmla="*/ 1710089 w 12191989"/>
              <a:gd name="connsiteY19079" fmla="*/ 1530170 h 3311526"/>
              <a:gd name="connsiteX19080" fmla="*/ 1709692 w 12191989"/>
              <a:gd name="connsiteY19080" fmla="*/ 1533741 h 3311526"/>
              <a:gd name="connsiteX19081" fmla="*/ 1709692 w 12191989"/>
              <a:gd name="connsiteY19081" fmla="*/ 1538900 h 3311526"/>
              <a:gd name="connsiteX19082" fmla="*/ 1713661 w 12191989"/>
              <a:gd name="connsiteY19082" fmla="*/ 1543265 h 3311526"/>
              <a:gd name="connsiteX19083" fmla="*/ 1716042 w 12191989"/>
              <a:gd name="connsiteY19083" fmla="*/ 1545249 h 3311526"/>
              <a:gd name="connsiteX19084" fmla="*/ 1718026 w 12191989"/>
              <a:gd name="connsiteY19084" fmla="*/ 1546836 h 3311526"/>
              <a:gd name="connsiteX19085" fmla="*/ 1720804 w 12191989"/>
              <a:gd name="connsiteY19085" fmla="*/ 1548424 h 3311526"/>
              <a:gd name="connsiteX19086" fmla="*/ 1723185 w 12191989"/>
              <a:gd name="connsiteY19086" fmla="*/ 1549614 h 3311526"/>
              <a:gd name="connsiteX19087" fmla="*/ 1725964 w 12191989"/>
              <a:gd name="connsiteY19087" fmla="*/ 1549614 h 3311526"/>
              <a:gd name="connsiteX19088" fmla="*/ 1727948 w 12191989"/>
              <a:gd name="connsiteY19088" fmla="*/ 1549614 h 3311526"/>
              <a:gd name="connsiteX19089" fmla="*/ 1730329 w 12191989"/>
              <a:gd name="connsiteY19089" fmla="*/ 1548821 h 3311526"/>
              <a:gd name="connsiteX19090" fmla="*/ 1732313 w 12191989"/>
              <a:gd name="connsiteY19090" fmla="*/ 1548027 h 3311526"/>
              <a:gd name="connsiteX19091" fmla="*/ 1733901 w 12191989"/>
              <a:gd name="connsiteY19091" fmla="*/ 1546043 h 3311526"/>
              <a:gd name="connsiteX19092" fmla="*/ 1735488 w 12191989"/>
              <a:gd name="connsiteY19092" fmla="*/ 1544059 h 3311526"/>
              <a:gd name="connsiteX19093" fmla="*/ 1737076 w 12191989"/>
              <a:gd name="connsiteY19093" fmla="*/ 1540884 h 3311526"/>
              <a:gd name="connsiteX19094" fmla="*/ 1737869 w 12191989"/>
              <a:gd name="connsiteY19094" fmla="*/ 1537313 h 3311526"/>
              <a:gd name="connsiteX19095" fmla="*/ 1738663 w 12191989"/>
              <a:gd name="connsiteY19095" fmla="*/ 1532551 h 3311526"/>
              <a:gd name="connsiteX19096" fmla="*/ 1739060 w 12191989"/>
              <a:gd name="connsiteY19096" fmla="*/ 1527789 h 3311526"/>
              <a:gd name="connsiteX19097" fmla="*/ 1741441 w 12191989"/>
              <a:gd name="connsiteY19097" fmla="*/ 1533344 h 3311526"/>
              <a:gd name="connsiteX19098" fmla="*/ 1743425 w 12191989"/>
              <a:gd name="connsiteY19098" fmla="*/ 1537313 h 3311526"/>
              <a:gd name="connsiteX19099" fmla="*/ 1746203 w 12191989"/>
              <a:gd name="connsiteY19099" fmla="*/ 1540487 h 3311526"/>
              <a:gd name="connsiteX19100" fmla="*/ 1748188 w 12191989"/>
              <a:gd name="connsiteY19100" fmla="*/ 1541678 h 3311526"/>
              <a:gd name="connsiteX19101" fmla="*/ 1749775 w 12191989"/>
              <a:gd name="connsiteY19101" fmla="*/ 1542868 h 3311526"/>
              <a:gd name="connsiteX19102" fmla="*/ 1751363 w 12191989"/>
              <a:gd name="connsiteY19102" fmla="*/ 1543265 h 3311526"/>
              <a:gd name="connsiteX19103" fmla="*/ 1754934 w 12191989"/>
              <a:gd name="connsiteY19103" fmla="*/ 1543265 h 3311526"/>
              <a:gd name="connsiteX19104" fmla="*/ 1755728 w 12191989"/>
              <a:gd name="connsiteY19104" fmla="*/ 1542868 h 3311526"/>
              <a:gd name="connsiteX19105" fmla="*/ 1757316 w 12191989"/>
              <a:gd name="connsiteY19105" fmla="*/ 1543265 h 3311526"/>
              <a:gd name="connsiteX19106" fmla="*/ 1758109 w 12191989"/>
              <a:gd name="connsiteY19106" fmla="*/ 1544059 h 3311526"/>
              <a:gd name="connsiteX19107" fmla="*/ 1759697 w 12191989"/>
              <a:gd name="connsiteY19107" fmla="*/ 1545249 h 3311526"/>
              <a:gd name="connsiteX19108" fmla="*/ 1760887 w 12191989"/>
              <a:gd name="connsiteY19108" fmla="*/ 1548027 h 3311526"/>
              <a:gd name="connsiteX19109" fmla="*/ 1761681 w 12191989"/>
              <a:gd name="connsiteY19109" fmla="*/ 1551995 h 3311526"/>
              <a:gd name="connsiteX19110" fmla="*/ 1762872 w 12191989"/>
              <a:gd name="connsiteY19110" fmla="*/ 1557154 h 3311526"/>
              <a:gd name="connsiteX19111" fmla="*/ 1764062 w 12191989"/>
              <a:gd name="connsiteY19111" fmla="*/ 1563503 h 3311526"/>
              <a:gd name="connsiteX19112" fmla="*/ 1770015 w 12191989"/>
              <a:gd name="connsiteY19112" fmla="*/ 1560725 h 3311526"/>
              <a:gd name="connsiteX19113" fmla="*/ 1775968 w 12191989"/>
              <a:gd name="connsiteY19113" fmla="*/ 1557154 h 3311526"/>
              <a:gd name="connsiteX19114" fmla="*/ 1781127 w 12191989"/>
              <a:gd name="connsiteY19114" fmla="*/ 1552392 h 3311526"/>
              <a:gd name="connsiteX19115" fmla="*/ 1783508 w 12191989"/>
              <a:gd name="connsiteY19115" fmla="*/ 1550011 h 3311526"/>
              <a:gd name="connsiteX19116" fmla="*/ 1786286 w 12191989"/>
              <a:gd name="connsiteY19116" fmla="*/ 1547233 h 3311526"/>
              <a:gd name="connsiteX19117" fmla="*/ 1788271 w 12191989"/>
              <a:gd name="connsiteY19117" fmla="*/ 1544059 h 3311526"/>
              <a:gd name="connsiteX19118" fmla="*/ 1789858 w 12191989"/>
              <a:gd name="connsiteY19118" fmla="*/ 1540884 h 3311526"/>
              <a:gd name="connsiteX19119" fmla="*/ 1791842 w 12191989"/>
              <a:gd name="connsiteY19119" fmla="*/ 1536916 h 3311526"/>
              <a:gd name="connsiteX19120" fmla="*/ 1792636 w 12191989"/>
              <a:gd name="connsiteY19120" fmla="*/ 1532551 h 3311526"/>
              <a:gd name="connsiteX19121" fmla="*/ 1793827 w 12191989"/>
              <a:gd name="connsiteY19121" fmla="*/ 1528186 h 3311526"/>
              <a:gd name="connsiteX19122" fmla="*/ 1794224 w 12191989"/>
              <a:gd name="connsiteY19122" fmla="*/ 1523027 h 3311526"/>
              <a:gd name="connsiteX19123" fmla="*/ 1795017 w 12191989"/>
              <a:gd name="connsiteY19123" fmla="*/ 1517471 h 3311526"/>
              <a:gd name="connsiteX19124" fmla="*/ 1794224 w 12191989"/>
              <a:gd name="connsiteY19124" fmla="*/ 1511519 h 3311526"/>
              <a:gd name="connsiteX19125" fmla="*/ 1797398 w 12191989"/>
              <a:gd name="connsiteY19125" fmla="*/ 1510725 h 3311526"/>
              <a:gd name="connsiteX19126" fmla="*/ 1798986 w 12191989"/>
              <a:gd name="connsiteY19126" fmla="*/ 1510725 h 3311526"/>
              <a:gd name="connsiteX19127" fmla="*/ 1799780 w 12191989"/>
              <a:gd name="connsiteY19127" fmla="*/ 1511519 h 3311526"/>
              <a:gd name="connsiteX19128" fmla="*/ 1801367 w 12191989"/>
              <a:gd name="connsiteY19128" fmla="*/ 1513106 h 3311526"/>
              <a:gd name="connsiteX19129" fmla="*/ 1802558 w 12191989"/>
              <a:gd name="connsiteY19129" fmla="*/ 1515487 h 3311526"/>
              <a:gd name="connsiteX19130" fmla="*/ 1802955 w 12191989"/>
              <a:gd name="connsiteY19130" fmla="*/ 1518662 h 3311526"/>
              <a:gd name="connsiteX19131" fmla="*/ 1803351 w 12191989"/>
              <a:gd name="connsiteY19131" fmla="*/ 1522630 h 3311526"/>
              <a:gd name="connsiteX19132" fmla="*/ 1803351 w 12191989"/>
              <a:gd name="connsiteY19132" fmla="*/ 1530567 h 3311526"/>
              <a:gd name="connsiteX19133" fmla="*/ 1803351 w 12191989"/>
              <a:gd name="connsiteY19133" fmla="*/ 1538900 h 3311526"/>
              <a:gd name="connsiteX19134" fmla="*/ 1803351 w 12191989"/>
              <a:gd name="connsiteY19134" fmla="*/ 1542471 h 3311526"/>
              <a:gd name="connsiteX19135" fmla="*/ 1804542 w 12191989"/>
              <a:gd name="connsiteY19135" fmla="*/ 1544852 h 3311526"/>
              <a:gd name="connsiteX19136" fmla="*/ 1805336 w 12191989"/>
              <a:gd name="connsiteY19136" fmla="*/ 1547233 h 3311526"/>
              <a:gd name="connsiteX19137" fmla="*/ 1806129 w 12191989"/>
              <a:gd name="connsiteY19137" fmla="*/ 1548027 h 3311526"/>
              <a:gd name="connsiteX19138" fmla="*/ 1806923 w 12191989"/>
              <a:gd name="connsiteY19138" fmla="*/ 1548424 h 3311526"/>
              <a:gd name="connsiteX19139" fmla="*/ 1808114 w 12191989"/>
              <a:gd name="connsiteY19139" fmla="*/ 1548821 h 3311526"/>
              <a:gd name="connsiteX19140" fmla="*/ 1808908 w 12191989"/>
              <a:gd name="connsiteY19140" fmla="*/ 1548424 h 3311526"/>
              <a:gd name="connsiteX19141" fmla="*/ 1812082 w 12191989"/>
              <a:gd name="connsiteY19141" fmla="*/ 1547233 h 3311526"/>
              <a:gd name="connsiteX19142" fmla="*/ 1812082 w 12191989"/>
              <a:gd name="connsiteY19142" fmla="*/ 1538106 h 3311526"/>
              <a:gd name="connsiteX19143" fmla="*/ 1813273 w 12191989"/>
              <a:gd name="connsiteY19143" fmla="*/ 1530170 h 3311526"/>
              <a:gd name="connsiteX19144" fmla="*/ 1814067 w 12191989"/>
              <a:gd name="connsiteY19144" fmla="*/ 1526598 h 3311526"/>
              <a:gd name="connsiteX19145" fmla="*/ 1815257 w 12191989"/>
              <a:gd name="connsiteY19145" fmla="*/ 1523027 h 3311526"/>
              <a:gd name="connsiteX19146" fmla="*/ 1816448 w 12191989"/>
              <a:gd name="connsiteY19146" fmla="*/ 1520646 h 3311526"/>
              <a:gd name="connsiteX19147" fmla="*/ 1818035 w 12191989"/>
              <a:gd name="connsiteY19147" fmla="*/ 1517868 h 3311526"/>
              <a:gd name="connsiteX19148" fmla="*/ 1820019 w 12191989"/>
              <a:gd name="connsiteY19148" fmla="*/ 1516281 h 3311526"/>
              <a:gd name="connsiteX19149" fmla="*/ 1822401 w 12191989"/>
              <a:gd name="connsiteY19149" fmla="*/ 1515090 h 3311526"/>
              <a:gd name="connsiteX19150" fmla="*/ 1824782 w 12191989"/>
              <a:gd name="connsiteY19150" fmla="*/ 1514297 h 3311526"/>
              <a:gd name="connsiteX19151" fmla="*/ 1827957 w 12191989"/>
              <a:gd name="connsiteY19151" fmla="*/ 1514297 h 3311526"/>
              <a:gd name="connsiteX19152" fmla="*/ 1830735 w 12191989"/>
              <a:gd name="connsiteY19152" fmla="*/ 1515090 h 3311526"/>
              <a:gd name="connsiteX19153" fmla="*/ 1834307 w 12191989"/>
              <a:gd name="connsiteY19153" fmla="*/ 1516281 h 3311526"/>
              <a:gd name="connsiteX19154" fmla="*/ 1837878 w 12191989"/>
              <a:gd name="connsiteY19154" fmla="*/ 1519059 h 3311526"/>
              <a:gd name="connsiteX19155" fmla="*/ 1841847 w 12191989"/>
              <a:gd name="connsiteY19155" fmla="*/ 1522233 h 3311526"/>
              <a:gd name="connsiteX19156" fmla="*/ 1843038 w 12191989"/>
              <a:gd name="connsiteY19156" fmla="*/ 1524614 h 3311526"/>
              <a:gd name="connsiteX19157" fmla="*/ 1843434 w 12191989"/>
              <a:gd name="connsiteY19157" fmla="*/ 1526598 h 3311526"/>
              <a:gd name="connsiteX19158" fmla="*/ 1843434 w 12191989"/>
              <a:gd name="connsiteY19158" fmla="*/ 1528582 h 3311526"/>
              <a:gd name="connsiteX19159" fmla="*/ 1843434 w 12191989"/>
              <a:gd name="connsiteY19159" fmla="*/ 1531360 h 3311526"/>
              <a:gd name="connsiteX19160" fmla="*/ 1841847 w 12191989"/>
              <a:gd name="connsiteY19160" fmla="*/ 1535328 h 3311526"/>
              <a:gd name="connsiteX19161" fmla="*/ 1840656 w 12191989"/>
              <a:gd name="connsiteY19161" fmla="*/ 1539297 h 3311526"/>
              <a:gd name="connsiteX19162" fmla="*/ 1839069 w 12191989"/>
              <a:gd name="connsiteY19162" fmla="*/ 1543265 h 3311526"/>
              <a:gd name="connsiteX19163" fmla="*/ 1837482 w 12191989"/>
              <a:gd name="connsiteY19163" fmla="*/ 1547233 h 3311526"/>
              <a:gd name="connsiteX19164" fmla="*/ 1837085 w 12191989"/>
              <a:gd name="connsiteY19164" fmla="*/ 1551995 h 3311526"/>
              <a:gd name="connsiteX19165" fmla="*/ 1837482 w 12191989"/>
              <a:gd name="connsiteY19165" fmla="*/ 1553979 h 3311526"/>
              <a:gd name="connsiteX19166" fmla="*/ 1837878 w 12191989"/>
              <a:gd name="connsiteY19166" fmla="*/ 1555963 h 3311526"/>
              <a:gd name="connsiteX19167" fmla="*/ 1840656 w 12191989"/>
              <a:gd name="connsiteY19167" fmla="*/ 1555963 h 3311526"/>
              <a:gd name="connsiteX19168" fmla="*/ 1842641 w 12191989"/>
              <a:gd name="connsiteY19168" fmla="*/ 1555963 h 3311526"/>
              <a:gd name="connsiteX19169" fmla="*/ 1844228 w 12191989"/>
              <a:gd name="connsiteY19169" fmla="*/ 1555170 h 3311526"/>
              <a:gd name="connsiteX19170" fmla="*/ 1845022 w 12191989"/>
              <a:gd name="connsiteY19170" fmla="*/ 1553979 h 3311526"/>
              <a:gd name="connsiteX19171" fmla="*/ 1846212 w 12191989"/>
              <a:gd name="connsiteY19171" fmla="*/ 1552392 h 3311526"/>
              <a:gd name="connsiteX19172" fmla="*/ 1846609 w 12191989"/>
              <a:gd name="connsiteY19172" fmla="*/ 1550805 h 3311526"/>
              <a:gd name="connsiteX19173" fmla="*/ 1847006 w 12191989"/>
              <a:gd name="connsiteY19173" fmla="*/ 1546440 h 3311526"/>
              <a:gd name="connsiteX19174" fmla="*/ 1847403 w 12191989"/>
              <a:gd name="connsiteY19174" fmla="*/ 1535725 h 3311526"/>
              <a:gd name="connsiteX19175" fmla="*/ 1848197 w 12191989"/>
              <a:gd name="connsiteY19175" fmla="*/ 1528979 h 3311526"/>
              <a:gd name="connsiteX19176" fmla="*/ 1849784 w 12191989"/>
              <a:gd name="connsiteY19176" fmla="*/ 1523027 h 3311526"/>
              <a:gd name="connsiteX19177" fmla="*/ 1851769 w 12191989"/>
              <a:gd name="connsiteY19177" fmla="*/ 1527789 h 3311526"/>
              <a:gd name="connsiteX19178" fmla="*/ 1854150 w 12191989"/>
              <a:gd name="connsiteY19178" fmla="*/ 1530567 h 3311526"/>
              <a:gd name="connsiteX19179" fmla="*/ 1856134 w 12191989"/>
              <a:gd name="connsiteY19179" fmla="*/ 1532551 h 3311526"/>
              <a:gd name="connsiteX19180" fmla="*/ 1858912 w 12191989"/>
              <a:gd name="connsiteY19180" fmla="*/ 1534138 h 3311526"/>
              <a:gd name="connsiteX19181" fmla="*/ 1860896 w 12191989"/>
              <a:gd name="connsiteY19181" fmla="*/ 1535725 h 3311526"/>
              <a:gd name="connsiteX19182" fmla="*/ 1862881 w 12191989"/>
              <a:gd name="connsiteY19182" fmla="*/ 1537709 h 3311526"/>
              <a:gd name="connsiteX19183" fmla="*/ 1865262 w 12191989"/>
              <a:gd name="connsiteY19183" fmla="*/ 1540884 h 3311526"/>
              <a:gd name="connsiteX19184" fmla="*/ 1867246 w 12191989"/>
              <a:gd name="connsiteY19184" fmla="*/ 1544852 h 3311526"/>
              <a:gd name="connsiteX19185" fmla="*/ 1868040 w 12191989"/>
              <a:gd name="connsiteY19185" fmla="*/ 1550408 h 3311526"/>
              <a:gd name="connsiteX19186" fmla="*/ 1868040 w 12191989"/>
              <a:gd name="connsiteY19186" fmla="*/ 1555170 h 3311526"/>
              <a:gd name="connsiteX19187" fmla="*/ 1866849 w 12191989"/>
              <a:gd name="connsiteY19187" fmla="*/ 1557948 h 3311526"/>
              <a:gd name="connsiteX19188" fmla="*/ 1865262 w 12191989"/>
              <a:gd name="connsiteY19188" fmla="*/ 1559535 h 3311526"/>
              <a:gd name="connsiteX19189" fmla="*/ 1863674 w 12191989"/>
              <a:gd name="connsiteY19189" fmla="*/ 1561122 h 3311526"/>
              <a:gd name="connsiteX19190" fmla="*/ 1861690 w 12191989"/>
              <a:gd name="connsiteY19190" fmla="*/ 1561122 h 3311526"/>
              <a:gd name="connsiteX19191" fmla="*/ 1857325 w 12191989"/>
              <a:gd name="connsiteY19191" fmla="*/ 1561122 h 3311526"/>
              <a:gd name="connsiteX19192" fmla="*/ 1853356 w 12191989"/>
              <a:gd name="connsiteY19192" fmla="*/ 1561122 h 3311526"/>
              <a:gd name="connsiteX19193" fmla="*/ 1850975 w 12191989"/>
              <a:gd name="connsiteY19193" fmla="*/ 1561519 h 3311526"/>
              <a:gd name="connsiteX19194" fmla="*/ 1849784 w 12191989"/>
              <a:gd name="connsiteY19194" fmla="*/ 1562710 h 3311526"/>
              <a:gd name="connsiteX19195" fmla="*/ 1848594 w 12191989"/>
              <a:gd name="connsiteY19195" fmla="*/ 1564694 h 3311526"/>
              <a:gd name="connsiteX19196" fmla="*/ 1847403 w 12191989"/>
              <a:gd name="connsiteY19196" fmla="*/ 1567868 h 3311526"/>
              <a:gd name="connsiteX19197" fmla="*/ 1847403 w 12191989"/>
              <a:gd name="connsiteY19197" fmla="*/ 1571837 h 3311526"/>
              <a:gd name="connsiteX19198" fmla="*/ 1848594 w 12191989"/>
              <a:gd name="connsiteY19198" fmla="*/ 1577789 h 3311526"/>
              <a:gd name="connsiteX19199" fmla="*/ 1852165 w 12191989"/>
              <a:gd name="connsiteY19199" fmla="*/ 1580964 h 3311526"/>
              <a:gd name="connsiteX19200" fmla="*/ 1856134 w 12191989"/>
              <a:gd name="connsiteY19200" fmla="*/ 1582551 h 3311526"/>
              <a:gd name="connsiteX19201" fmla="*/ 1860103 w 12191989"/>
              <a:gd name="connsiteY19201" fmla="*/ 1583345 h 3311526"/>
              <a:gd name="connsiteX19202" fmla="*/ 1863674 w 12191989"/>
              <a:gd name="connsiteY19202" fmla="*/ 1583345 h 3311526"/>
              <a:gd name="connsiteX19203" fmla="*/ 1868040 w 12191989"/>
              <a:gd name="connsiteY19203" fmla="*/ 1582551 h 3311526"/>
              <a:gd name="connsiteX19204" fmla="*/ 1871611 w 12191989"/>
              <a:gd name="connsiteY19204" fmla="*/ 1580964 h 3311526"/>
              <a:gd name="connsiteX19205" fmla="*/ 1874390 w 12191989"/>
              <a:gd name="connsiteY19205" fmla="*/ 1578186 h 3311526"/>
              <a:gd name="connsiteX19206" fmla="*/ 1877564 w 12191989"/>
              <a:gd name="connsiteY19206" fmla="*/ 1574614 h 3311526"/>
              <a:gd name="connsiteX19207" fmla="*/ 1880739 w 12191989"/>
              <a:gd name="connsiteY19207" fmla="*/ 1570646 h 3311526"/>
              <a:gd name="connsiteX19208" fmla="*/ 1882724 w 12191989"/>
              <a:gd name="connsiteY19208" fmla="*/ 1565487 h 3311526"/>
              <a:gd name="connsiteX19209" fmla="*/ 1884708 w 12191989"/>
              <a:gd name="connsiteY19209" fmla="*/ 1560725 h 3311526"/>
              <a:gd name="connsiteX19210" fmla="*/ 1886295 w 12191989"/>
              <a:gd name="connsiteY19210" fmla="*/ 1554376 h 3311526"/>
              <a:gd name="connsiteX19211" fmla="*/ 1887089 w 12191989"/>
              <a:gd name="connsiteY19211" fmla="*/ 1548027 h 3311526"/>
              <a:gd name="connsiteX19212" fmla="*/ 1887486 w 12191989"/>
              <a:gd name="connsiteY19212" fmla="*/ 1541281 h 3311526"/>
              <a:gd name="connsiteX19213" fmla="*/ 1887089 w 12191989"/>
              <a:gd name="connsiteY19213" fmla="*/ 1533741 h 3311526"/>
              <a:gd name="connsiteX19214" fmla="*/ 1886295 w 12191989"/>
              <a:gd name="connsiteY19214" fmla="*/ 1526201 h 3311526"/>
              <a:gd name="connsiteX19215" fmla="*/ 1888677 w 12191989"/>
              <a:gd name="connsiteY19215" fmla="*/ 1533344 h 3311526"/>
              <a:gd name="connsiteX19216" fmla="*/ 1890661 w 12191989"/>
              <a:gd name="connsiteY19216" fmla="*/ 1539694 h 3311526"/>
              <a:gd name="connsiteX19217" fmla="*/ 1893439 w 12191989"/>
              <a:gd name="connsiteY19217" fmla="*/ 1546440 h 3311526"/>
              <a:gd name="connsiteX19218" fmla="*/ 1896217 w 12191989"/>
              <a:gd name="connsiteY19218" fmla="*/ 1551995 h 3311526"/>
              <a:gd name="connsiteX19219" fmla="*/ 1899392 w 12191989"/>
              <a:gd name="connsiteY19219" fmla="*/ 1557551 h 3311526"/>
              <a:gd name="connsiteX19220" fmla="*/ 1901773 w 12191989"/>
              <a:gd name="connsiteY19220" fmla="*/ 1562313 h 3311526"/>
              <a:gd name="connsiteX19221" fmla="*/ 1904948 w 12191989"/>
              <a:gd name="connsiteY19221" fmla="*/ 1566281 h 3311526"/>
              <a:gd name="connsiteX19222" fmla="*/ 1908123 w 12191989"/>
              <a:gd name="connsiteY19222" fmla="*/ 1569059 h 3311526"/>
              <a:gd name="connsiteX19223" fmla="*/ 1910504 w 12191989"/>
              <a:gd name="connsiteY19223" fmla="*/ 1570646 h 3311526"/>
              <a:gd name="connsiteX19224" fmla="*/ 1912091 w 12191989"/>
              <a:gd name="connsiteY19224" fmla="*/ 1571440 h 3311526"/>
              <a:gd name="connsiteX19225" fmla="*/ 1912885 w 12191989"/>
              <a:gd name="connsiteY19225" fmla="*/ 1571440 h 3311526"/>
              <a:gd name="connsiteX19226" fmla="*/ 1914473 w 12191989"/>
              <a:gd name="connsiteY19226" fmla="*/ 1571440 h 3311526"/>
              <a:gd name="connsiteX19227" fmla="*/ 1915663 w 12191989"/>
              <a:gd name="connsiteY19227" fmla="*/ 1570646 h 3311526"/>
              <a:gd name="connsiteX19228" fmla="*/ 1916457 w 12191989"/>
              <a:gd name="connsiteY19228" fmla="*/ 1569852 h 3311526"/>
              <a:gd name="connsiteX19229" fmla="*/ 1917648 w 12191989"/>
              <a:gd name="connsiteY19229" fmla="*/ 1568662 h 3311526"/>
              <a:gd name="connsiteX19230" fmla="*/ 1919632 w 12191989"/>
              <a:gd name="connsiteY19230" fmla="*/ 1564694 h 3311526"/>
              <a:gd name="connsiteX19231" fmla="*/ 1921219 w 12191989"/>
              <a:gd name="connsiteY19231" fmla="*/ 1559138 h 3311526"/>
              <a:gd name="connsiteX19232" fmla="*/ 1922013 w 12191989"/>
              <a:gd name="connsiteY19232" fmla="*/ 1551995 h 3311526"/>
              <a:gd name="connsiteX19233" fmla="*/ 1922807 w 12191989"/>
              <a:gd name="connsiteY19233" fmla="*/ 1542471 h 3311526"/>
              <a:gd name="connsiteX19234" fmla="*/ 1925188 w 12191989"/>
              <a:gd name="connsiteY19234" fmla="*/ 1542868 h 3311526"/>
              <a:gd name="connsiteX19235" fmla="*/ 1927172 w 12191989"/>
              <a:gd name="connsiteY19235" fmla="*/ 1544059 h 3311526"/>
              <a:gd name="connsiteX19236" fmla="*/ 1928760 w 12191989"/>
              <a:gd name="connsiteY19236" fmla="*/ 1544852 h 3311526"/>
              <a:gd name="connsiteX19237" fmla="*/ 1929950 w 12191989"/>
              <a:gd name="connsiteY19237" fmla="*/ 1546440 h 3311526"/>
              <a:gd name="connsiteX19238" fmla="*/ 1930744 w 12191989"/>
              <a:gd name="connsiteY19238" fmla="*/ 1548027 h 3311526"/>
              <a:gd name="connsiteX19239" fmla="*/ 1931141 w 12191989"/>
              <a:gd name="connsiteY19239" fmla="*/ 1549614 h 3311526"/>
              <a:gd name="connsiteX19240" fmla="*/ 1931934 w 12191989"/>
              <a:gd name="connsiteY19240" fmla="*/ 1553979 h 3311526"/>
              <a:gd name="connsiteX19241" fmla="*/ 1931141 w 12191989"/>
              <a:gd name="connsiteY19241" fmla="*/ 1564694 h 3311526"/>
              <a:gd name="connsiteX19242" fmla="*/ 1931934 w 12191989"/>
              <a:gd name="connsiteY19242" fmla="*/ 1571440 h 3311526"/>
              <a:gd name="connsiteX19243" fmla="*/ 1933522 w 12191989"/>
              <a:gd name="connsiteY19243" fmla="*/ 1577789 h 3311526"/>
              <a:gd name="connsiteX19244" fmla="*/ 1941856 w 12191989"/>
              <a:gd name="connsiteY19244" fmla="*/ 1574614 h 3311526"/>
              <a:gd name="connsiteX19245" fmla="*/ 1950190 w 12191989"/>
              <a:gd name="connsiteY19245" fmla="*/ 1572630 h 3311526"/>
              <a:gd name="connsiteX19246" fmla="*/ 1957730 w 12191989"/>
              <a:gd name="connsiteY19246" fmla="*/ 1571837 h 3311526"/>
              <a:gd name="connsiteX19247" fmla="*/ 1965271 w 12191989"/>
              <a:gd name="connsiteY19247" fmla="*/ 1571837 h 3311526"/>
              <a:gd name="connsiteX19248" fmla="*/ 1972414 w 12191989"/>
              <a:gd name="connsiteY19248" fmla="*/ 1571837 h 3311526"/>
              <a:gd name="connsiteX19249" fmla="*/ 1979161 w 12191989"/>
              <a:gd name="connsiteY19249" fmla="*/ 1572233 h 3311526"/>
              <a:gd name="connsiteX19250" fmla="*/ 1992655 w 12191989"/>
              <a:gd name="connsiteY19250" fmla="*/ 1574218 h 3311526"/>
              <a:gd name="connsiteX19251" fmla="*/ 1999401 w 12191989"/>
              <a:gd name="connsiteY19251" fmla="*/ 1574614 h 3311526"/>
              <a:gd name="connsiteX19252" fmla="*/ 2005751 w 12191989"/>
              <a:gd name="connsiteY19252" fmla="*/ 1575408 h 3311526"/>
              <a:gd name="connsiteX19253" fmla="*/ 2012895 w 12191989"/>
              <a:gd name="connsiteY19253" fmla="*/ 1574614 h 3311526"/>
              <a:gd name="connsiteX19254" fmla="*/ 2020038 w 12191989"/>
              <a:gd name="connsiteY19254" fmla="*/ 1574218 h 3311526"/>
              <a:gd name="connsiteX19255" fmla="*/ 2027181 w 12191989"/>
              <a:gd name="connsiteY19255" fmla="*/ 1572233 h 3311526"/>
              <a:gd name="connsiteX19256" fmla="*/ 2034722 w 12191989"/>
              <a:gd name="connsiteY19256" fmla="*/ 1569852 h 3311526"/>
              <a:gd name="connsiteX19257" fmla="*/ 2043056 w 12191989"/>
              <a:gd name="connsiteY19257" fmla="*/ 1565487 h 3311526"/>
              <a:gd name="connsiteX19258" fmla="*/ 2050993 w 12191989"/>
              <a:gd name="connsiteY19258" fmla="*/ 1559932 h 3311526"/>
              <a:gd name="connsiteX19259" fmla="*/ 2053374 w 12191989"/>
              <a:gd name="connsiteY19259" fmla="*/ 1563106 h 3311526"/>
              <a:gd name="connsiteX19260" fmla="*/ 2055755 w 12191989"/>
              <a:gd name="connsiteY19260" fmla="*/ 1566678 h 3311526"/>
              <a:gd name="connsiteX19261" fmla="*/ 2056946 w 12191989"/>
              <a:gd name="connsiteY19261" fmla="*/ 1569852 h 3311526"/>
              <a:gd name="connsiteX19262" fmla="*/ 2058137 w 12191989"/>
              <a:gd name="connsiteY19262" fmla="*/ 1572630 h 3311526"/>
              <a:gd name="connsiteX19263" fmla="*/ 2059327 w 12191989"/>
              <a:gd name="connsiteY19263" fmla="*/ 1578979 h 3311526"/>
              <a:gd name="connsiteX19264" fmla="*/ 2059724 w 12191989"/>
              <a:gd name="connsiteY19264" fmla="*/ 1584932 h 3311526"/>
              <a:gd name="connsiteX19265" fmla="*/ 2059724 w 12191989"/>
              <a:gd name="connsiteY19265" fmla="*/ 1596440 h 3311526"/>
              <a:gd name="connsiteX19266" fmla="*/ 2059724 w 12191989"/>
              <a:gd name="connsiteY19266" fmla="*/ 1602789 h 3311526"/>
              <a:gd name="connsiteX19267" fmla="*/ 2061312 w 12191989"/>
              <a:gd name="connsiteY19267" fmla="*/ 1608741 h 3311526"/>
              <a:gd name="connsiteX19268" fmla="*/ 2065677 w 12191989"/>
              <a:gd name="connsiteY19268" fmla="*/ 1606360 h 3311526"/>
              <a:gd name="connsiteX19269" fmla="*/ 2070440 w 12191989"/>
              <a:gd name="connsiteY19269" fmla="*/ 1602789 h 3311526"/>
              <a:gd name="connsiteX19270" fmla="*/ 2074805 w 12191989"/>
              <a:gd name="connsiteY19270" fmla="*/ 1599218 h 3311526"/>
              <a:gd name="connsiteX19271" fmla="*/ 2078773 w 12191989"/>
              <a:gd name="connsiteY19271" fmla="*/ 1595249 h 3311526"/>
              <a:gd name="connsiteX19272" fmla="*/ 2085917 w 12191989"/>
              <a:gd name="connsiteY19272" fmla="*/ 1586916 h 3311526"/>
              <a:gd name="connsiteX19273" fmla="*/ 2092664 w 12191989"/>
              <a:gd name="connsiteY19273" fmla="*/ 1580567 h 3311526"/>
              <a:gd name="connsiteX19274" fmla="*/ 2095838 w 12191989"/>
              <a:gd name="connsiteY19274" fmla="*/ 1578186 h 3311526"/>
              <a:gd name="connsiteX19275" fmla="*/ 2098618 w 12191989"/>
              <a:gd name="connsiteY19275" fmla="*/ 1576995 h 3311526"/>
              <a:gd name="connsiteX19276" fmla="*/ 2100207 w 12191989"/>
              <a:gd name="connsiteY19276" fmla="*/ 1576202 h 3311526"/>
              <a:gd name="connsiteX19277" fmla="*/ 2101397 w 12191989"/>
              <a:gd name="connsiteY19277" fmla="*/ 1576202 h 3311526"/>
              <a:gd name="connsiteX19278" fmla="*/ 2102587 w 12191989"/>
              <a:gd name="connsiteY19278" fmla="*/ 1576995 h 3311526"/>
              <a:gd name="connsiteX19279" fmla="*/ 2103778 w 12191989"/>
              <a:gd name="connsiteY19279" fmla="*/ 1577789 h 3311526"/>
              <a:gd name="connsiteX19280" fmla="*/ 2105364 w 12191989"/>
              <a:gd name="connsiteY19280" fmla="*/ 1578979 h 3311526"/>
              <a:gd name="connsiteX19281" fmla="*/ 2106158 w 12191989"/>
              <a:gd name="connsiteY19281" fmla="*/ 1580567 h 3311526"/>
              <a:gd name="connsiteX19282" fmla="*/ 2108937 w 12191989"/>
              <a:gd name="connsiteY19282" fmla="*/ 1584932 h 3311526"/>
              <a:gd name="connsiteX19283" fmla="*/ 2110920 w 12191989"/>
              <a:gd name="connsiteY19283" fmla="*/ 1590884 h 3311526"/>
              <a:gd name="connsiteX19284" fmla="*/ 2112906 w 12191989"/>
              <a:gd name="connsiteY19284" fmla="*/ 1599614 h 3311526"/>
              <a:gd name="connsiteX19285" fmla="*/ 2116080 w 12191989"/>
              <a:gd name="connsiteY19285" fmla="*/ 1594456 h 3311526"/>
              <a:gd name="connsiteX19286" fmla="*/ 2118859 w 12191989"/>
              <a:gd name="connsiteY19286" fmla="*/ 1590884 h 3311526"/>
              <a:gd name="connsiteX19287" fmla="*/ 2121636 w 12191989"/>
              <a:gd name="connsiteY19287" fmla="*/ 1588106 h 3311526"/>
              <a:gd name="connsiteX19288" fmla="*/ 2124414 w 12191989"/>
              <a:gd name="connsiteY19288" fmla="*/ 1586519 h 3311526"/>
              <a:gd name="connsiteX19289" fmla="*/ 2127588 w 12191989"/>
              <a:gd name="connsiteY19289" fmla="*/ 1584932 h 3311526"/>
              <a:gd name="connsiteX19290" fmla="*/ 2130368 w 12191989"/>
              <a:gd name="connsiteY19290" fmla="*/ 1584535 h 3311526"/>
              <a:gd name="connsiteX19291" fmla="*/ 2135131 w 12191989"/>
              <a:gd name="connsiteY19291" fmla="*/ 1583741 h 3311526"/>
              <a:gd name="connsiteX19292" fmla="*/ 2139892 w 12191989"/>
              <a:gd name="connsiteY19292" fmla="*/ 1584535 h 3311526"/>
              <a:gd name="connsiteX19293" fmla="*/ 2141877 w 12191989"/>
              <a:gd name="connsiteY19293" fmla="*/ 1583741 h 3311526"/>
              <a:gd name="connsiteX19294" fmla="*/ 2143861 w 12191989"/>
              <a:gd name="connsiteY19294" fmla="*/ 1583345 h 3311526"/>
              <a:gd name="connsiteX19295" fmla="*/ 2145846 w 12191989"/>
              <a:gd name="connsiteY19295" fmla="*/ 1582551 h 3311526"/>
              <a:gd name="connsiteX19296" fmla="*/ 2147433 w 12191989"/>
              <a:gd name="connsiteY19296" fmla="*/ 1580964 h 3311526"/>
              <a:gd name="connsiteX19297" fmla="*/ 2149020 w 12191989"/>
              <a:gd name="connsiteY19297" fmla="*/ 1578186 h 3311526"/>
              <a:gd name="connsiteX19298" fmla="*/ 2149020 w 12191989"/>
              <a:gd name="connsiteY19298" fmla="*/ 1581757 h 3311526"/>
              <a:gd name="connsiteX19299" fmla="*/ 2149417 w 12191989"/>
              <a:gd name="connsiteY19299" fmla="*/ 1585329 h 3311526"/>
              <a:gd name="connsiteX19300" fmla="*/ 2149814 w 12191989"/>
              <a:gd name="connsiteY19300" fmla="*/ 1588900 h 3311526"/>
              <a:gd name="connsiteX19301" fmla="*/ 2151401 w 12191989"/>
              <a:gd name="connsiteY19301" fmla="*/ 1592472 h 3311526"/>
              <a:gd name="connsiteX19302" fmla="*/ 2152989 w 12191989"/>
              <a:gd name="connsiteY19302" fmla="*/ 1596043 h 3311526"/>
              <a:gd name="connsiteX19303" fmla="*/ 2156958 w 12191989"/>
              <a:gd name="connsiteY19303" fmla="*/ 1603186 h 3311526"/>
              <a:gd name="connsiteX19304" fmla="*/ 2158942 w 12191989"/>
              <a:gd name="connsiteY19304" fmla="*/ 1599218 h 3311526"/>
              <a:gd name="connsiteX19305" fmla="*/ 2162514 w 12191989"/>
              <a:gd name="connsiteY19305" fmla="*/ 1594456 h 3311526"/>
              <a:gd name="connsiteX19306" fmla="*/ 2166879 w 12191989"/>
              <a:gd name="connsiteY19306" fmla="*/ 1589694 h 3311526"/>
              <a:gd name="connsiteX19307" fmla="*/ 2171642 w 12191989"/>
              <a:gd name="connsiteY19307" fmla="*/ 1584932 h 3311526"/>
              <a:gd name="connsiteX19308" fmla="*/ 2176801 w 12191989"/>
              <a:gd name="connsiteY19308" fmla="*/ 1580567 h 3311526"/>
              <a:gd name="connsiteX19309" fmla="*/ 2182753 w 12191989"/>
              <a:gd name="connsiteY19309" fmla="*/ 1575805 h 3311526"/>
              <a:gd name="connsiteX19310" fmla="*/ 2188707 w 12191989"/>
              <a:gd name="connsiteY19310" fmla="*/ 1572233 h 3311526"/>
              <a:gd name="connsiteX19311" fmla="*/ 2194660 w 12191989"/>
              <a:gd name="connsiteY19311" fmla="*/ 1568662 h 3311526"/>
              <a:gd name="connsiteX19312" fmla="*/ 2200612 w 12191989"/>
              <a:gd name="connsiteY19312" fmla="*/ 1566678 h 3311526"/>
              <a:gd name="connsiteX19313" fmla="*/ 2206169 w 12191989"/>
              <a:gd name="connsiteY19313" fmla="*/ 1565487 h 3311526"/>
              <a:gd name="connsiteX19314" fmla="*/ 2208947 w 12191989"/>
              <a:gd name="connsiteY19314" fmla="*/ 1565487 h 3311526"/>
              <a:gd name="connsiteX19315" fmla="*/ 2211327 w 12191989"/>
              <a:gd name="connsiteY19315" fmla="*/ 1566281 h 3311526"/>
              <a:gd name="connsiteX19316" fmla="*/ 2213312 w 12191989"/>
              <a:gd name="connsiteY19316" fmla="*/ 1566678 h 3311526"/>
              <a:gd name="connsiteX19317" fmla="*/ 2215297 w 12191989"/>
              <a:gd name="connsiteY19317" fmla="*/ 1568265 h 3311526"/>
              <a:gd name="connsiteX19318" fmla="*/ 2217281 w 12191989"/>
              <a:gd name="connsiteY19318" fmla="*/ 1569852 h 3311526"/>
              <a:gd name="connsiteX19319" fmla="*/ 2218868 w 12191989"/>
              <a:gd name="connsiteY19319" fmla="*/ 1571837 h 3311526"/>
              <a:gd name="connsiteX19320" fmla="*/ 2220456 w 12191989"/>
              <a:gd name="connsiteY19320" fmla="*/ 1574218 h 3311526"/>
              <a:gd name="connsiteX19321" fmla="*/ 2221646 w 12191989"/>
              <a:gd name="connsiteY19321" fmla="*/ 1577392 h 3311526"/>
              <a:gd name="connsiteX19322" fmla="*/ 2222439 w 12191989"/>
              <a:gd name="connsiteY19322" fmla="*/ 1580964 h 3311526"/>
              <a:gd name="connsiteX19323" fmla="*/ 2222836 w 12191989"/>
              <a:gd name="connsiteY19323" fmla="*/ 1584932 h 3311526"/>
              <a:gd name="connsiteX19324" fmla="*/ 2223631 w 12191989"/>
              <a:gd name="connsiteY19324" fmla="*/ 1589694 h 3311526"/>
              <a:gd name="connsiteX19325" fmla="*/ 2223631 w 12191989"/>
              <a:gd name="connsiteY19325" fmla="*/ 1595249 h 3311526"/>
              <a:gd name="connsiteX19326" fmla="*/ 2227202 w 12191989"/>
              <a:gd name="connsiteY19326" fmla="*/ 1589694 h 3311526"/>
              <a:gd name="connsiteX19327" fmla="*/ 2231171 w 12191989"/>
              <a:gd name="connsiteY19327" fmla="*/ 1584932 h 3311526"/>
              <a:gd name="connsiteX19328" fmla="*/ 2239108 w 12191989"/>
              <a:gd name="connsiteY19328" fmla="*/ 1575408 h 3311526"/>
              <a:gd name="connsiteX19329" fmla="*/ 2247839 w 12191989"/>
              <a:gd name="connsiteY19329" fmla="*/ 1567075 h 3311526"/>
              <a:gd name="connsiteX19330" fmla="*/ 2256173 w 12191989"/>
              <a:gd name="connsiteY19330" fmla="*/ 1559138 h 3311526"/>
              <a:gd name="connsiteX19331" fmla="*/ 2263714 w 12191989"/>
              <a:gd name="connsiteY19331" fmla="*/ 1551598 h 3311526"/>
              <a:gd name="connsiteX19332" fmla="*/ 2270063 w 12191989"/>
              <a:gd name="connsiteY19332" fmla="*/ 1542868 h 3311526"/>
              <a:gd name="connsiteX19333" fmla="*/ 2273238 w 12191989"/>
              <a:gd name="connsiteY19333" fmla="*/ 1538900 h 3311526"/>
              <a:gd name="connsiteX19334" fmla="*/ 2275619 w 12191989"/>
              <a:gd name="connsiteY19334" fmla="*/ 1534138 h 3311526"/>
              <a:gd name="connsiteX19335" fmla="*/ 2278397 w 12191989"/>
              <a:gd name="connsiteY19335" fmla="*/ 1529773 h 3311526"/>
              <a:gd name="connsiteX19336" fmla="*/ 2279984 w 12191989"/>
              <a:gd name="connsiteY19336" fmla="*/ 1524614 h 3311526"/>
              <a:gd name="connsiteX19337" fmla="*/ 2282366 w 12191989"/>
              <a:gd name="connsiteY19337" fmla="*/ 1530170 h 3311526"/>
              <a:gd name="connsiteX19338" fmla="*/ 2284747 w 12191989"/>
              <a:gd name="connsiteY19338" fmla="*/ 1535725 h 3311526"/>
              <a:gd name="connsiteX19339" fmla="*/ 2287922 w 12191989"/>
              <a:gd name="connsiteY19339" fmla="*/ 1539694 h 3311526"/>
              <a:gd name="connsiteX19340" fmla="*/ 2291097 w 12191989"/>
              <a:gd name="connsiteY19340" fmla="*/ 1544059 h 3311526"/>
              <a:gd name="connsiteX19341" fmla="*/ 2294669 w 12191989"/>
              <a:gd name="connsiteY19341" fmla="*/ 1546836 h 3311526"/>
              <a:gd name="connsiteX19342" fmla="*/ 2298240 w 12191989"/>
              <a:gd name="connsiteY19342" fmla="*/ 1549614 h 3311526"/>
              <a:gd name="connsiteX19343" fmla="*/ 2301812 w 12191989"/>
              <a:gd name="connsiteY19343" fmla="*/ 1551598 h 3311526"/>
              <a:gd name="connsiteX19344" fmla="*/ 2305384 w 12191989"/>
              <a:gd name="connsiteY19344" fmla="*/ 1553582 h 3311526"/>
              <a:gd name="connsiteX19345" fmla="*/ 2309353 w 12191989"/>
              <a:gd name="connsiteY19345" fmla="*/ 1554376 h 3311526"/>
              <a:gd name="connsiteX19346" fmla="*/ 2313321 w 12191989"/>
              <a:gd name="connsiteY19346" fmla="*/ 1555567 h 3311526"/>
              <a:gd name="connsiteX19347" fmla="*/ 2321258 w 12191989"/>
              <a:gd name="connsiteY19347" fmla="*/ 1556360 h 3311526"/>
              <a:gd name="connsiteX19348" fmla="*/ 2329593 w 12191989"/>
              <a:gd name="connsiteY19348" fmla="*/ 1556360 h 3311526"/>
              <a:gd name="connsiteX19349" fmla="*/ 2337133 w 12191989"/>
              <a:gd name="connsiteY19349" fmla="*/ 1556360 h 3311526"/>
              <a:gd name="connsiteX19350" fmla="*/ 2344276 w 12191989"/>
              <a:gd name="connsiteY19350" fmla="*/ 1555963 h 3311526"/>
              <a:gd name="connsiteX19351" fmla="*/ 2350229 w 12191989"/>
              <a:gd name="connsiteY19351" fmla="*/ 1555963 h 3311526"/>
              <a:gd name="connsiteX19352" fmla="*/ 2355785 w 12191989"/>
              <a:gd name="connsiteY19352" fmla="*/ 1557154 h 3311526"/>
              <a:gd name="connsiteX19353" fmla="*/ 2357769 w 12191989"/>
              <a:gd name="connsiteY19353" fmla="*/ 1557551 h 3311526"/>
              <a:gd name="connsiteX19354" fmla="*/ 2360151 w 12191989"/>
              <a:gd name="connsiteY19354" fmla="*/ 1559138 h 3311526"/>
              <a:gd name="connsiteX19355" fmla="*/ 2361341 w 12191989"/>
              <a:gd name="connsiteY19355" fmla="*/ 1560725 h 3311526"/>
              <a:gd name="connsiteX19356" fmla="*/ 2362532 w 12191989"/>
              <a:gd name="connsiteY19356" fmla="*/ 1562710 h 3311526"/>
              <a:gd name="connsiteX19357" fmla="*/ 2363723 w 12191989"/>
              <a:gd name="connsiteY19357" fmla="*/ 1565090 h 3311526"/>
              <a:gd name="connsiteX19358" fmla="*/ 2363723 w 12191989"/>
              <a:gd name="connsiteY19358" fmla="*/ 1567868 h 3311526"/>
              <a:gd name="connsiteX19359" fmla="*/ 2363723 w 12191989"/>
              <a:gd name="connsiteY19359" fmla="*/ 1571440 h 3311526"/>
              <a:gd name="connsiteX19360" fmla="*/ 2362532 w 12191989"/>
              <a:gd name="connsiteY19360" fmla="*/ 1575805 h 3311526"/>
              <a:gd name="connsiteX19361" fmla="*/ 2361341 w 12191989"/>
              <a:gd name="connsiteY19361" fmla="*/ 1580567 h 3311526"/>
              <a:gd name="connsiteX19362" fmla="*/ 2359357 w 12191989"/>
              <a:gd name="connsiteY19362" fmla="*/ 1586519 h 3311526"/>
              <a:gd name="connsiteX19363" fmla="*/ 2362928 w 12191989"/>
              <a:gd name="connsiteY19363" fmla="*/ 1588900 h 3311526"/>
              <a:gd name="connsiteX19364" fmla="*/ 2364119 w 12191989"/>
              <a:gd name="connsiteY19364" fmla="*/ 1589694 h 3311526"/>
              <a:gd name="connsiteX19365" fmla="*/ 2365707 w 12191989"/>
              <a:gd name="connsiteY19365" fmla="*/ 1590091 h 3311526"/>
              <a:gd name="connsiteX19366" fmla="*/ 2366501 w 12191989"/>
              <a:gd name="connsiteY19366" fmla="*/ 1590091 h 3311526"/>
              <a:gd name="connsiteX19367" fmla="*/ 2368088 w 12191989"/>
              <a:gd name="connsiteY19367" fmla="*/ 1590091 h 3311526"/>
              <a:gd name="connsiteX19368" fmla="*/ 2370072 w 12191989"/>
              <a:gd name="connsiteY19368" fmla="*/ 1588503 h 3311526"/>
              <a:gd name="connsiteX19369" fmla="*/ 2371660 w 12191989"/>
              <a:gd name="connsiteY19369" fmla="*/ 1586519 h 3311526"/>
              <a:gd name="connsiteX19370" fmla="*/ 2373644 w 12191989"/>
              <a:gd name="connsiteY19370" fmla="*/ 1583345 h 3311526"/>
              <a:gd name="connsiteX19371" fmla="*/ 2376422 w 12191989"/>
              <a:gd name="connsiteY19371" fmla="*/ 1577392 h 3311526"/>
              <a:gd name="connsiteX19372" fmla="*/ 2377612 w 12191989"/>
              <a:gd name="connsiteY19372" fmla="*/ 1574614 h 3311526"/>
              <a:gd name="connsiteX19373" fmla="*/ 2379200 w 12191989"/>
              <a:gd name="connsiteY19373" fmla="*/ 1572233 h 3311526"/>
              <a:gd name="connsiteX19374" fmla="*/ 2380787 w 12191989"/>
              <a:gd name="connsiteY19374" fmla="*/ 1570646 h 3311526"/>
              <a:gd name="connsiteX19375" fmla="*/ 2382772 w 12191989"/>
              <a:gd name="connsiteY19375" fmla="*/ 1569852 h 3311526"/>
              <a:gd name="connsiteX19376" fmla="*/ 2383962 w 12191989"/>
              <a:gd name="connsiteY19376" fmla="*/ 1570249 h 3311526"/>
              <a:gd name="connsiteX19377" fmla="*/ 2384756 w 12191989"/>
              <a:gd name="connsiteY19377" fmla="*/ 1570646 h 3311526"/>
              <a:gd name="connsiteX19378" fmla="*/ 2386740 w 12191989"/>
              <a:gd name="connsiteY19378" fmla="*/ 1572630 h 3311526"/>
              <a:gd name="connsiteX19379" fmla="*/ 2389915 w 12191989"/>
              <a:gd name="connsiteY19379" fmla="*/ 1576202 h 3311526"/>
              <a:gd name="connsiteX19380" fmla="*/ 2393090 w 12191989"/>
              <a:gd name="connsiteY19380" fmla="*/ 1582551 h 3311526"/>
              <a:gd name="connsiteX19381" fmla="*/ 2394678 w 12191989"/>
              <a:gd name="connsiteY19381" fmla="*/ 1586519 h 3311526"/>
              <a:gd name="connsiteX19382" fmla="*/ 2395074 w 12191989"/>
              <a:gd name="connsiteY19382" fmla="*/ 1589694 h 3311526"/>
              <a:gd name="connsiteX19383" fmla="*/ 2394678 w 12191989"/>
              <a:gd name="connsiteY19383" fmla="*/ 1591678 h 3311526"/>
              <a:gd name="connsiteX19384" fmla="*/ 2393486 w 12191989"/>
              <a:gd name="connsiteY19384" fmla="*/ 1592472 h 3311526"/>
              <a:gd name="connsiteX19385" fmla="*/ 2391899 w 12191989"/>
              <a:gd name="connsiteY19385" fmla="*/ 1593265 h 3311526"/>
              <a:gd name="connsiteX19386" fmla="*/ 2389915 w 12191989"/>
              <a:gd name="connsiteY19386" fmla="*/ 1593265 h 3311526"/>
              <a:gd name="connsiteX19387" fmla="*/ 2385550 w 12191989"/>
              <a:gd name="connsiteY19387" fmla="*/ 1592075 h 3311526"/>
              <a:gd name="connsiteX19388" fmla="*/ 2382772 w 12191989"/>
              <a:gd name="connsiteY19388" fmla="*/ 1592075 h 3311526"/>
              <a:gd name="connsiteX19389" fmla="*/ 2380787 w 12191989"/>
              <a:gd name="connsiteY19389" fmla="*/ 1592075 h 3311526"/>
              <a:gd name="connsiteX19390" fmla="*/ 2378803 w 12191989"/>
              <a:gd name="connsiteY19390" fmla="*/ 1592472 h 3311526"/>
              <a:gd name="connsiteX19391" fmla="*/ 2377216 w 12191989"/>
              <a:gd name="connsiteY19391" fmla="*/ 1593662 h 3311526"/>
              <a:gd name="connsiteX19392" fmla="*/ 2376422 w 12191989"/>
              <a:gd name="connsiteY19392" fmla="*/ 1595646 h 3311526"/>
              <a:gd name="connsiteX19393" fmla="*/ 2375628 w 12191989"/>
              <a:gd name="connsiteY19393" fmla="*/ 1598821 h 3311526"/>
              <a:gd name="connsiteX19394" fmla="*/ 2376422 w 12191989"/>
              <a:gd name="connsiteY19394" fmla="*/ 1602789 h 3311526"/>
              <a:gd name="connsiteX19395" fmla="*/ 2377612 w 12191989"/>
              <a:gd name="connsiteY19395" fmla="*/ 1608345 h 3311526"/>
              <a:gd name="connsiteX19396" fmla="*/ 2380787 w 12191989"/>
              <a:gd name="connsiteY19396" fmla="*/ 1610726 h 3311526"/>
              <a:gd name="connsiteX19397" fmla="*/ 2384359 w 12191989"/>
              <a:gd name="connsiteY19397" fmla="*/ 1613503 h 3311526"/>
              <a:gd name="connsiteX19398" fmla="*/ 2388328 w 12191989"/>
              <a:gd name="connsiteY19398" fmla="*/ 1615488 h 3311526"/>
              <a:gd name="connsiteX19399" fmla="*/ 2392296 w 12191989"/>
              <a:gd name="connsiteY19399" fmla="*/ 1617075 h 3311526"/>
              <a:gd name="connsiteX19400" fmla="*/ 2397059 w 12191989"/>
              <a:gd name="connsiteY19400" fmla="*/ 1618265 h 3311526"/>
              <a:gd name="connsiteX19401" fmla="*/ 2401027 w 12191989"/>
              <a:gd name="connsiteY19401" fmla="*/ 1619059 h 3311526"/>
              <a:gd name="connsiteX19402" fmla="*/ 2404996 w 12191989"/>
              <a:gd name="connsiteY19402" fmla="*/ 1619059 h 3311526"/>
              <a:gd name="connsiteX19403" fmla="*/ 2409361 w 12191989"/>
              <a:gd name="connsiteY19403" fmla="*/ 1618265 h 3311526"/>
              <a:gd name="connsiteX19404" fmla="*/ 2413330 w 12191989"/>
              <a:gd name="connsiteY19404" fmla="*/ 1617472 h 3311526"/>
              <a:gd name="connsiteX19405" fmla="*/ 2416901 w 12191989"/>
              <a:gd name="connsiteY19405" fmla="*/ 1614694 h 3311526"/>
              <a:gd name="connsiteX19406" fmla="*/ 2419680 w 12191989"/>
              <a:gd name="connsiteY19406" fmla="*/ 1611916 h 3311526"/>
              <a:gd name="connsiteX19407" fmla="*/ 2422458 w 12191989"/>
              <a:gd name="connsiteY19407" fmla="*/ 1607948 h 3311526"/>
              <a:gd name="connsiteX19408" fmla="*/ 2424442 w 12191989"/>
              <a:gd name="connsiteY19408" fmla="*/ 1602392 h 3311526"/>
              <a:gd name="connsiteX19409" fmla="*/ 2426030 w 12191989"/>
              <a:gd name="connsiteY19409" fmla="*/ 1595646 h 3311526"/>
              <a:gd name="connsiteX19410" fmla="*/ 2426426 w 12191989"/>
              <a:gd name="connsiteY19410" fmla="*/ 1587313 h 3311526"/>
              <a:gd name="connsiteX19411" fmla="*/ 2426030 w 12191989"/>
              <a:gd name="connsiteY19411" fmla="*/ 1578186 h 3311526"/>
              <a:gd name="connsiteX19412" fmla="*/ 2424442 w 12191989"/>
              <a:gd name="connsiteY19412" fmla="*/ 1579376 h 3311526"/>
              <a:gd name="connsiteX19413" fmla="*/ 2422458 w 12191989"/>
              <a:gd name="connsiteY19413" fmla="*/ 1580567 h 3311526"/>
              <a:gd name="connsiteX19414" fmla="*/ 2419680 w 12191989"/>
              <a:gd name="connsiteY19414" fmla="*/ 1580964 h 3311526"/>
              <a:gd name="connsiteX19415" fmla="*/ 2417298 w 12191989"/>
              <a:gd name="connsiteY19415" fmla="*/ 1581360 h 3311526"/>
              <a:gd name="connsiteX19416" fmla="*/ 2412139 w 12191989"/>
              <a:gd name="connsiteY19416" fmla="*/ 1580964 h 3311526"/>
              <a:gd name="connsiteX19417" fmla="*/ 2409361 w 12191989"/>
              <a:gd name="connsiteY19417" fmla="*/ 1580567 h 3311526"/>
              <a:gd name="connsiteX19418" fmla="*/ 2406583 w 12191989"/>
              <a:gd name="connsiteY19418" fmla="*/ 1579376 h 3311526"/>
              <a:gd name="connsiteX19419" fmla="*/ 2404202 w 12191989"/>
              <a:gd name="connsiteY19419" fmla="*/ 1578186 h 3311526"/>
              <a:gd name="connsiteX19420" fmla="*/ 2402218 w 12191989"/>
              <a:gd name="connsiteY19420" fmla="*/ 1576995 h 3311526"/>
              <a:gd name="connsiteX19421" fmla="*/ 2400234 w 12191989"/>
              <a:gd name="connsiteY19421" fmla="*/ 1574614 h 3311526"/>
              <a:gd name="connsiteX19422" fmla="*/ 2398646 w 12191989"/>
              <a:gd name="connsiteY19422" fmla="*/ 1572630 h 3311526"/>
              <a:gd name="connsiteX19423" fmla="*/ 2397059 w 12191989"/>
              <a:gd name="connsiteY19423" fmla="*/ 1570646 h 3311526"/>
              <a:gd name="connsiteX19424" fmla="*/ 2396662 w 12191989"/>
              <a:gd name="connsiteY19424" fmla="*/ 1568265 h 3311526"/>
              <a:gd name="connsiteX19425" fmla="*/ 2396662 w 12191989"/>
              <a:gd name="connsiteY19425" fmla="*/ 1565090 h 3311526"/>
              <a:gd name="connsiteX19426" fmla="*/ 2397059 w 12191989"/>
              <a:gd name="connsiteY19426" fmla="*/ 1562313 h 3311526"/>
              <a:gd name="connsiteX19427" fmla="*/ 2402218 w 12191989"/>
              <a:gd name="connsiteY19427" fmla="*/ 1564297 h 3311526"/>
              <a:gd name="connsiteX19428" fmla="*/ 2406980 w 12191989"/>
              <a:gd name="connsiteY19428" fmla="*/ 1565487 h 3311526"/>
              <a:gd name="connsiteX19429" fmla="*/ 2417695 w 12191989"/>
              <a:gd name="connsiteY19429" fmla="*/ 1568265 h 3311526"/>
              <a:gd name="connsiteX19430" fmla="*/ 2428808 w 12191989"/>
              <a:gd name="connsiteY19430" fmla="*/ 1570646 h 3311526"/>
              <a:gd name="connsiteX19431" fmla="*/ 2439126 w 12191989"/>
              <a:gd name="connsiteY19431" fmla="*/ 1573821 h 3311526"/>
              <a:gd name="connsiteX19432" fmla="*/ 2444682 w 12191989"/>
              <a:gd name="connsiteY19432" fmla="*/ 1575408 h 3311526"/>
              <a:gd name="connsiteX19433" fmla="*/ 2449444 w 12191989"/>
              <a:gd name="connsiteY19433" fmla="*/ 1577392 h 3311526"/>
              <a:gd name="connsiteX19434" fmla="*/ 2454207 w 12191989"/>
              <a:gd name="connsiteY19434" fmla="*/ 1580567 h 3311526"/>
              <a:gd name="connsiteX19435" fmla="*/ 2458572 w 12191989"/>
              <a:gd name="connsiteY19435" fmla="*/ 1583345 h 3311526"/>
              <a:gd name="connsiteX19436" fmla="*/ 2462938 w 12191989"/>
              <a:gd name="connsiteY19436" fmla="*/ 1586916 h 3311526"/>
              <a:gd name="connsiteX19437" fmla="*/ 2466509 w 12191989"/>
              <a:gd name="connsiteY19437" fmla="*/ 1591678 h 3311526"/>
              <a:gd name="connsiteX19438" fmla="*/ 2470081 w 12191989"/>
              <a:gd name="connsiteY19438" fmla="*/ 1596440 h 3311526"/>
              <a:gd name="connsiteX19439" fmla="*/ 2473256 w 12191989"/>
              <a:gd name="connsiteY19439" fmla="*/ 1602789 h 3311526"/>
              <a:gd name="connsiteX19440" fmla="*/ 2476034 w 12191989"/>
              <a:gd name="connsiteY19440" fmla="*/ 1600805 h 3311526"/>
              <a:gd name="connsiteX19441" fmla="*/ 2477621 w 12191989"/>
              <a:gd name="connsiteY19441" fmla="*/ 1598027 h 3311526"/>
              <a:gd name="connsiteX19442" fmla="*/ 2478812 w 12191989"/>
              <a:gd name="connsiteY19442" fmla="*/ 1595646 h 3311526"/>
              <a:gd name="connsiteX19443" fmla="*/ 2479209 w 12191989"/>
              <a:gd name="connsiteY19443" fmla="*/ 1593265 h 3311526"/>
              <a:gd name="connsiteX19444" fmla="*/ 2479209 w 12191989"/>
              <a:gd name="connsiteY19444" fmla="*/ 1590487 h 3311526"/>
              <a:gd name="connsiteX19445" fmla="*/ 2478812 w 12191989"/>
              <a:gd name="connsiteY19445" fmla="*/ 1588106 h 3311526"/>
              <a:gd name="connsiteX19446" fmla="*/ 2477224 w 12191989"/>
              <a:gd name="connsiteY19446" fmla="*/ 1582551 h 3311526"/>
              <a:gd name="connsiteX19447" fmla="*/ 2476034 w 12191989"/>
              <a:gd name="connsiteY19447" fmla="*/ 1577392 h 3311526"/>
              <a:gd name="connsiteX19448" fmla="*/ 2475637 w 12191989"/>
              <a:gd name="connsiteY19448" fmla="*/ 1574614 h 3311526"/>
              <a:gd name="connsiteX19449" fmla="*/ 2475637 w 12191989"/>
              <a:gd name="connsiteY19449" fmla="*/ 1572233 h 3311526"/>
              <a:gd name="connsiteX19450" fmla="*/ 2476034 w 12191989"/>
              <a:gd name="connsiteY19450" fmla="*/ 1569852 h 3311526"/>
              <a:gd name="connsiteX19451" fmla="*/ 2477224 w 12191989"/>
              <a:gd name="connsiteY19451" fmla="*/ 1567075 h 3311526"/>
              <a:gd name="connsiteX19452" fmla="*/ 2478812 w 12191989"/>
              <a:gd name="connsiteY19452" fmla="*/ 1564694 h 3311526"/>
              <a:gd name="connsiteX19453" fmla="*/ 2481590 w 12191989"/>
              <a:gd name="connsiteY19453" fmla="*/ 1562710 h 3311526"/>
              <a:gd name="connsiteX19454" fmla="*/ 2484765 w 12191989"/>
              <a:gd name="connsiteY19454" fmla="*/ 1567868 h 3311526"/>
              <a:gd name="connsiteX19455" fmla="*/ 2487939 w 12191989"/>
              <a:gd name="connsiteY19455" fmla="*/ 1571837 h 3311526"/>
              <a:gd name="connsiteX19456" fmla="*/ 2489924 w 12191989"/>
              <a:gd name="connsiteY19456" fmla="*/ 1574614 h 3311526"/>
              <a:gd name="connsiteX19457" fmla="*/ 2492305 w 12191989"/>
              <a:gd name="connsiteY19457" fmla="*/ 1576202 h 3311526"/>
              <a:gd name="connsiteX19458" fmla="*/ 2494289 w 12191989"/>
              <a:gd name="connsiteY19458" fmla="*/ 1577392 h 3311526"/>
              <a:gd name="connsiteX19459" fmla="*/ 2495877 w 12191989"/>
              <a:gd name="connsiteY19459" fmla="*/ 1577392 h 3311526"/>
              <a:gd name="connsiteX19460" fmla="*/ 2497465 w 12191989"/>
              <a:gd name="connsiteY19460" fmla="*/ 1577392 h 3311526"/>
              <a:gd name="connsiteX19461" fmla="*/ 2499052 w 12191989"/>
              <a:gd name="connsiteY19461" fmla="*/ 1576202 h 3311526"/>
              <a:gd name="connsiteX19462" fmla="*/ 2502227 w 12191989"/>
              <a:gd name="connsiteY19462" fmla="*/ 1573821 h 3311526"/>
              <a:gd name="connsiteX19463" fmla="*/ 2505005 w 12191989"/>
              <a:gd name="connsiteY19463" fmla="*/ 1571837 h 3311526"/>
              <a:gd name="connsiteX19464" fmla="*/ 2506989 w 12191989"/>
              <a:gd name="connsiteY19464" fmla="*/ 1570646 h 3311526"/>
              <a:gd name="connsiteX19465" fmla="*/ 2508974 w 12191989"/>
              <a:gd name="connsiteY19465" fmla="*/ 1570646 h 3311526"/>
              <a:gd name="connsiteX19466" fmla="*/ 2511752 w 12191989"/>
              <a:gd name="connsiteY19466" fmla="*/ 1571440 h 3311526"/>
              <a:gd name="connsiteX19467" fmla="*/ 2514132 w 12191989"/>
              <a:gd name="connsiteY19467" fmla="*/ 1572233 h 3311526"/>
              <a:gd name="connsiteX19468" fmla="*/ 2507783 w 12191989"/>
              <a:gd name="connsiteY19468" fmla="*/ 1559535 h 3311526"/>
              <a:gd name="connsiteX19469" fmla="*/ 2505005 w 12191989"/>
              <a:gd name="connsiteY19469" fmla="*/ 1553582 h 3311526"/>
              <a:gd name="connsiteX19470" fmla="*/ 2502227 w 12191989"/>
              <a:gd name="connsiteY19470" fmla="*/ 1546836 h 3311526"/>
              <a:gd name="connsiteX19471" fmla="*/ 2499845 w 12191989"/>
              <a:gd name="connsiteY19471" fmla="*/ 1540884 h 3311526"/>
              <a:gd name="connsiteX19472" fmla="*/ 2498655 w 12191989"/>
              <a:gd name="connsiteY19472" fmla="*/ 1534932 h 3311526"/>
              <a:gd name="connsiteX19473" fmla="*/ 2497465 w 12191989"/>
              <a:gd name="connsiteY19473" fmla="*/ 1528582 h 3311526"/>
              <a:gd name="connsiteX19474" fmla="*/ 2497067 w 12191989"/>
              <a:gd name="connsiteY19474" fmla="*/ 1522630 h 3311526"/>
              <a:gd name="connsiteX19475" fmla="*/ 2491512 w 12191989"/>
              <a:gd name="connsiteY19475" fmla="*/ 1527789 h 3311526"/>
              <a:gd name="connsiteX19476" fmla="*/ 2485956 w 12191989"/>
              <a:gd name="connsiteY19476" fmla="*/ 1531360 h 3311526"/>
              <a:gd name="connsiteX19477" fmla="*/ 2483178 w 12191989"/>
              <a:gd name="connsiteY19477" fmla="*/ 1532551 h 3311526"/>
              <a:gd name="connsiteX19478" fmla="*/ 2480399 w 12191989"/>
              <a:gd name="connsiteY19478" fmla="*/ 1533741 h 3311526"/>
              <a:gd name="connsiteX19479" fmla="*/ 2477621 w 12191989"/>
              <a:gd name="connsiteY19479" fmla="*/ 1534138 h 3311526"/>
              <a:gd name="connsiteX19480" fmla="*/ 2474843 w 12191989"/>
              <a:gd name="connsiteY19480" fmla="*/ 1534138 h 3311526"/>
              <a:gd name="connsiteX19481" fmla="*/ 2472065 w 12191989"/>
              <a:gd name="connsiteY19481" fmla="*/ 1533344 h 3311526"/>
              <a:gd name="connsiteX19482" fmla="*/ 2469684 w 12191989"/>
              <a:gd name="connsiteY19482" fmla="*/ 1531757 h 3311526"/>
              <a:gd name="connsiteX19483" fmla="*/ 2466509 w 12191989"/>
              <a:gd name="connsiteY19483" fmla="*/ 1529773 h 3311526"/>
              <a:gd name="connsiteX19484" fmla="*/ 2464128 w 12191989"/>
              <a:gd name="connsiteY19484" fmla="*/ 1526598 h 3311526"/>
              <a:gd name="connsiteX19485" fmla="*/ 2461350 w 12191989"/>
              <a:gd name="connsiteY19485" fmla="*/ 1522630 h 3311526"/>
              <a:gd name="connsiteX19486" fmla="*/ 2458572 w 12191989"/>
              <a:gd name="connsiteY19486" fmla="*/ 1517868 h 3311526"/>
              <a:gd name="connsiteX19487" fmla="*/ 2455794 w 12191989"/>
              <a:gd name="connsiteY19487" fmla="*/ 1511916 h 3311526"/>
              <a:gd name="connsiteX19488" fmla="*/ 2453413 w 12191989"/>
              <a:gd name="connsiteY19488" fmla="*/ 1505170 h 3311526"/>
              <a:gd name="connsiteX19489" fmla="*/ 2455794 w 12191989"/>
              <a:gd name="connsiteY19489" fmla="*/ 1502392 h 3311526"/>
              <a:gd name="connsiteX19490" fmla="*/ 2458572 w 12191989"/>
              <a:gd name="connsiteY19490" fmla="*/ 1500805 h 3311526"/>
              <a:gd name="connsiteX19491" fmla="*/ 2460953 w 12191989"/>
              <a:gd name="connsiteY19491" fmla="*/ 1500408 h 3311526"/>
              <a:gd name="connsiteX19492" fmla="*/ 2463334 w 12191989"/>
              <a:gd name="connsiteY19492" fmla="*/ 1500805 h 3311526"/>
              <a:gd name="connsiteX19493" fmla="*/ 2466112 w 12191989"/>
              <a:gd name="connsiteY19493" fmla="*/ 1501598 h 3311526"/>
              <a:gd name="connsiteX19494" fmla="*/ 2468494 w 12191989"/>
              <a:gd name="connsiteY19494" fmla="*/ 1503185 h 3311526"/>
              <a:gd name="connsiteX19495" fmla="*/ 2473653 w 12191989"/>
              <a:gd name="connsiteY19495" fmla="*/ 1506360 h 3311526"/>
              <a:gd name="connsiteX19496" fmla="*/ 2478812 w 12191989"/>
              <a:gd name="connsiteY19496" fmla="*/ 1509535 h 3311526"/>
              <a:gd name="connsiteX19497" fmla="*/ 2481193 w 12191989"/>
              <a:gd name="connsiteY19497" fmla="*/ 1510328 h 3311526"/>
              <a:gd name="connsiteX19498" fmla="*/ 2483971 w 12191989"/>
              <a:gd name="connsiteY19498" fmla="*/ 1510725 h 3311526"/>
              <a:gd name="connsiteX19499" fmla="*/ 2486352 w 12191989"/>
              <a:gd name="connsiteY19499" fmla="*/ 1509932 h 3311526"/>
              <a:gd name="connsiteX19500" fmla="*/ 2488734 w 12191989"/>
              <a:gd name="connsiteY19500" fmla="*/ 1508344 h 3311526"/>
              <a:gd name="connsiteX19501" fmla="*/ 2491512 w 12191989"/>
              <a:gd name="connsiteY19501" fmla="*/ 1505963 h 3311526"/>
              <a:gd name="connsiteX19502" fmla="*/ 2493893 w 12191989"/>
              <a:gd name="connsiteY19502" fmla="*/ 1501598 h 3311526"/>
              <a:gd name="connsiteX19503" fmla="*/ 2497465 w 12191989"/>
              <a:gd name="connsiteY19503" fmla="*/ 1506360 h 3311526"/>
              <a:gd name="connsiteX19504" fmla="*/ 2500639 w 12191989"/>
              <a:gd name="connsiteY19504" fmla="*/ 1511519 h 3311526"/>
              <a:gd name="connsiteX19505" fmla="*/ 2503020 w 12191989"/>
              <a:gd name="connsiteY19505" fmla="*/ 1517074 h 3311526"/>
              <a:gd name="connsiteX19506" fmla="*/ 2505005 w 12191989"/>
              <a:gd name="connsiteY19506" fmla="*/ 1522630 h 3311526"/>
              <a:gd name="connsiteX19507" fmla="*/ 2508576 w 12191989"/>
              <a:gd name="connsiteY19507" fmla="*/ 1534932 h 3311526"/>
              <a:gd name="connsiteX19508" fmla="*/ 2511752 w 12191989"/>
              <a:gd name="connsiteY19508" fmla="*/ 1546043 h 3311526"/>
              <a:gd name="connsiteX19509" fmla="*/ 2515323 w 12191989"/>
              <a:gd name="connsiteY19509" fmla="*/ 1555567 h 3311526"/>
              <a:gd name="connsiteX19510" fmla="*/ 2516910 w 12191989"/>
              <a:gd name="connsiteY19510" fmla="*/ 1559138 h 3311526"/>
              <a:gd name="connsiteX19511" fmla="*/ 2518895 w 12191989"/>
              <a:gd name="connsiteY19511" fmla="*/ 1561519 h 3311526"/>
              <a:gd name="connsiteX19512" fmla="*/ 2520879 w 12191989"/>
              <a:gd name="connsiteY19512" fmla="*/ 1563106 h 3311526"/>
              <a:gd name="connsiteX19513" fmla="*/ 2521673 w 12191989"/>
              <a:gd name="connsiteY19513" fmla="*/ 1563503 h 3311526"/>
              <a:gd name="connsiteX19514" fmla="*/ 2523260 w 12191989"/>
              <a:gd name="connsiteY19514" fmla="*/ 1563503 h 3311526"/>
              <a:gd name="connsiteX19515" fmla="*/ 2524451 w 12191989"/>
              <a:gd name="connsiteY19515" fmla="*/ 1563106 h 3311526"/>
              <a:gd name="connsiteX19516" fmla="*/ 2526039 w 12191989"/>
              <a:gd name="connsiteY19516" fmla="*/ 1562313 h 3311526"/>
              <a:gd name="connsiteX19517" fmla="*/ 2529610 w 12191989"/>
              <a:gd name="connsiteY19517" fmla="*/ 1559535 h 3311526"/>
              <a:gd name="connsiteX19518" fmla="*/ 2531594 w 12191989"/>
              <a:gd name="connsiteY19518" fmla="*/ 1556360 h 3311526"/>
              <a:gd name="connsiteX19519" fmla="*/ 2533182 w 12191989"/>
              <a:gd name="connsiteY19519" fmla="*/ 1553186 h 3311526"/>
              <a:gd name="connsiteX19520" fmla="*/ 2534372 w 12191989"/>
              <a:gd name="connsiteY19520" fmla="*/ 1550011 h 3311526"/>
              <a:gd name="connsiteX19521" fmla="*/ 2535563 w 12191989"/>
              <a:gd name="connsiteY19521" fmla="*/ 1546440 h 3311526"/>
              <a:gd name="connsiteX19522" fmla="*/ 2536357 w 12191989"/>
              <a:gd name="connsiteY19522" fmla="*/ 1539694 h 3311526"/>
              <a:gd name="connsiteX19523" fmla="*/ 2537547 w 12191989"/>
              <a:gd name="connsiteY19523" fmla="*/ 1532551 h 3311526"/>
              <a:gd name="connsiteX19524" fmla="*/ 2537944 w 12191989"/>
              <a:gd name="connsiteY19524" fmla="*/ 1526201 h 3311526"/>
              <a:gd name="connsiteX19525" fmla="*/ 2539532 w 12191989"/>
              <a:gd name="connsiteY19525" fmla="*/ 1519455 h 3311526"/>
              <a:gd name="connsiteX19526" fmla="*/ 2540722 w 12191989"/>
              <a:gd name="connsiteY19526" fmla="*/ 1515884 h 3311526"/>
              <a:gd name="connsiteX19527" fmla="*/ 2541516 w 12191989"/>
              <a:gd name="connsiteY19527" fmla="*/ 1512312 h 3311526"/>
              <a:gd name="connsiteX19528" fmla="*/ 2543104 w 12191989"/>
              <a:gd name="connsiteY19528" fmla="*/ 1509535 h 3311526"/>
              <a:gd name="connsiteX19529" fmla="*/ 2545088 w 12191989"/>
              <a:gd name="connsiteY19529" fmla="*/ 1506360 h 3311526"/>
              <a:gd name="connsiteX19530" fmla="*/ 2552231 w 12191989"/>
              <a:gd name="connsiteY19530" fmla="*/ 1520646 h 3311526"/>
              <a:gd name="connsiteX19531" fmla="*/ 2554215 w 12191989"/>
              <a:gd name="connsiteY19531" fmla="*/ 1517868 h 3311526"/>
              <a:gd name="connsiteX19532" fmla="*/ 2555406 w 12191989"/>
              <a:gd name="connsiteY19532" fmla="*/ 1517074 h 3311526"/>
              <a:gd name="connsiteX19533" fmla="*/ 2556200 w 12191989"/>
              <a:gd name="connsiteY19533" fmla="*/ 1517074 h 3311526"/>
              <a:gd name="connsiteX19534" fmla="*/ 2556993 w 12191989"/>
              <a:gd name="connsiteY19534" fmla="*/ 1517074 h 3311526"/>
              <a:gd name="connsiteX19535" fmla="*/ 2557787 w 12191989"/>
              <a:gd name="connsiteY19535" fmla="*/ 1517471 h 3311526"/>
              <a:gd name="connsiteX19536" fmla="*/ 2558978 w 12191989"/>
              <a:gd name="connsiteY19536" fmla="*/ 1519059 h 3311526"/>
              <a:gd name="connsiteX19537" fmla="*/ 2559772 w 12191989"/>
              <a:gd name="connsiteY19537" fmla="*/ 1521043 h 3311526"/>
              <a:gd name="connsiteX19538" fmla="*/ 2555406 w 12191989"/>
              <a:gd name="connsiteY19538" fmla="*/ 1528582 h 3311526"/>
              <a:gd name="connsiteX19539" fmla="*/ 2550644 w 12191989"/>
              <a:gd name="connsiteY19539" fmla="*/ 1535725 h 3311526"/>
              <a:gd name="connsiteX19540" fmla="*/ 2547072 w 12191989"/>
              <a:gd name="connsiteY19540" fmla="*/ 1543265 h 3311526"/>
              <a:gd name="connsiteX19541" fmla="*/ 2543500 w 12191989"/>
              <a:gd name="connsiteY19541" fmla="*/ 1550408 h 3311526"/>
              <a:gd name="connsiteX19542" fmla="*/ 2541516 w 12191989"/>
              <a:gd name="connsiteY19542" fmla="*/ 1557948 h 3311526"/>
              <a:gd name="connsiteX19543" fmla="*/ 2539928 w 12191989"/>
              <a:gd name="connsiteY19543" fmla="*/ 1565487 h 3311526"/>
              <a:gd name="connsiteX19544" fmla="*/ 2539532 w 12191989"/>
              <a:gd name="connsiteY19544" fmla="*/ 1573424 h 3311526"/>
              <a:gd name="connsiteX19545" fmla="*/ 2539532 w 12191989"/>
              <a:gd name="connsiteY19545" fmla="*/ 1577392 h 3311526"/>
              <a:gd name="connsiteX19546" fmla="*/ 2539928 w 12191989"/>
              <a:gd name="connsiteY19546" fmla="*/ 1581360 h 3311526"/>
              <a:gd name="connsiteX19547" fmla="*/ 2543500 w 12191989"/>
              <a:gd name="connsiteY19547" fmla="*/ 1579773 h 3311526"/>
              <a:gd name="connsiteX19548" fmla="*/ 2546675 w 12191989"/>
              <a:gd name="connsiteY19548" fmla="*/ 1579376 h 3311526"/>
              <a:gd name="connsiteX19549" fmla="*/ 2549056 w 12191989"/>
              <a:gd name="connsiteY19549" fmla="*/ 1579376 h 3311526"/>
              <a:gd name="connsiteX19550" fmla="*/ 2550644 w 12191989"/>
              <a:gd name="connsiteY19550" fmla="*/ 1580567 h 3311526"/>
              <a:gd name="connsiteX19551" fmla="*/ 2551834 w 12191989"/>
              <a:gd name="connsiteY19551" fmla="*/ 1581757 h 3311526"/>
              <a:gd name="connsiteX19552" fmla="*/ 2552231 w 12191989"/>
              <a:gd name="connsiteY19552" fmla="*/ 1583741 h 3311526"/>
              <a:gd name="connsiteX19553" fmla="*/ 2552231 w 12191989"/>
              <a:gd name="connsiteY19553" fmla="*/ 1586519 h 3311526"/>
              <a:gd name="connsiteX19554" fmla="*/ 2552231 w 12191989"/>
              <a:gd name="connsiteY19554" fmla="*/ 1589694 h 3311526"/>
              <a:gd name="connsiteX19555" fmla="*/ 2550644 w 12191989"/>
              <a:gd name="connsiteY19555" fmla="*/ 1596440 h 3311526"/>
              <a:gd name="connsiteX19556" fmla="*/ 2549056 w 12191989"/>
              <a:gd name="connsiteY19556" fmla="*/ 1604773 h 3311526"/>
              <a:gd name="connsiteX19557" fmla="*/ 2547866 w 12191989"/>
              <a:gd name="connsiteY19557" fmla="*/ 1613900 h 3311526"/>
              <a:gd name="connsiteX19558" fmla="*/ 2546675 w 12191989"/>
              <a:gd name="connsiteY19558" fmla="*/ 1623027 h 3311526"/>
              <a:gd name="connsiteX19559" fmla="*/ 2549850 w 12191989"/>
              <a:gd name="connsiteY19559" fmla="*/ 1625011 h 3311526"/>
              <a:gd name="connsiteX19560" fmla="*/ 2553422 w 12191989"/>
              <a:gd name="connsiteY19560" fmla="*/ 1626202 h 3311526"/>
              <a:gd name="connsiteX19561" fmla="*/ 2555803 w 12191989"/>
              <a:gd name="connsiteY19561" fmla="*/ 1626202 h 3311526"/>
              <a:gd name="connsiteX19562" fmla="*/ 2558184 w 12191989"/>
              <a:gd name="connsiteY19562" fmla="*/ 1625011 h 3311526"/>
              <a:gd name="connsiteX19563" fmla="*/ 2560565 w 12191989"/>
              <a:gd name="connsiteY19563" fmla="*/ 1623424 h 3311526"/>
              <a:gd name="connsiteX19564" fmla="*/ 2561756 w 12191989"/>
              <a:gd name="connsiteY19564" fmla="*/ 1621043 h 3311526"/>
              <a:gd name="connsiteX19565" fmla="*/ 2563740 w 12191989"/>
              <a:gd name="connsiteY19565" fmla="*/ 1617472 h 3311526"/>
              <a:gd name="connsiteX19566" fmla="*/ 2565328 w 12191989"/>
              <a:gd name="connsiteY19566" fmla="*/ 1613900 h 3311526"/>
              <a:gd name="connsiteX19567" fmla="*/ 2568899 w 12191989"/>
              <a:gd name="connsiteY19567" fmla="*/ 1606360 h 3311526"/>
              <a:gd name="connsiteX19568" fmla="*/ 2573265 w 12191989"/>
              <a:gd name="connsiteY19568" fmla="*/ 1598027 h 3311526"/>
              <a:gd name="connsiteX19569" fmla="*/ 2575249 w 12191989"/>
              <a:gd name="connsiteY19569" fmla="*/ 1594059 h 3311526"/>
              <a:gd name="connsiteX19570" fmla="*/ 2577630 w 12191989"/>
              <a:gd name="connsiteY19570" fmla="*/ 1590487 h 3311526"/>
              <a:gd name="connsiteX19571" fmla="*/ 2580805 w 12191989"/>
              <a:gd name="connsiteY19571" fmla="*/ 1587313 h 3311526"/>
              <a:gd name="connsiteX19572" fmla="*/ 2584377 w 12191989"/>
              <a:gd name="connsiteY19572" fmla="*/ 1584932 h 3311526"/>
              <a:gd name="connsiteX19573" fmla="*/ 2588346 w 12191989"/>
              <a:gd name="connsiteY19573" fmla="*/ 1590487 h 3311526"/>
              <a:gd name="connsiteX19574" fmla="*/ 2593504 w 12191989"/>
              <a:gd name="connsiteY19574" fmla="*/ 1595646 h 3311526"/>
              <a:gd name="connsiteX19575" fmla="*/ 2598267 w 12191989"/>
              <a:gd name="connsiteY19575" fmla="*/ 1599614 h 3311526"/>
              <a:gd name="connsiteX19576" fmla="*/ 2603823 w 12191989"/>
              <a:gd name="connsiteY19576" fmla="*/ 1603186 h 3311526"/>
              <a:gd name="connsiteX19577" fmla="*/ 2610173 w 12191989"/>
              <a:gd name="connsiteY19577" fmla="*/ 1605567 h 3311526"/>
              <a:gd name="connsiteX19578" fmla="*/ 2615729 w 12191989"/>
              <a:gd name="connsiteY19578" fmla="*/ 1607154 h 3311526"/>
              <a:gd name="connsiteX19579" fmla="*/ 2621285 w 12191989"/>
              <a:gd name="connsiteY19579" fmla="*/ 1607948 h 3311526"/>
              <a:gd name="connsiteX19580" fmla="*/ 2626841 w 12191989"/>
              <a:gd name="connsiteY19580" fmla="*/ 1607154 h 3311526"/>
              <a:gd name="connsiteX19581" fmla="*/ 2630016 w 12191989"/>
              <a:gd name="connsiteY19581" fmla="*/ 1606757 h 3311526"/>
              <a:gd name="connsiteX19582" fmla="*/ 2632397 w 12191989"/>
              <a:gd name="connsiteY19582" fmla="*/ 1605567 h 3311526"/>
              <a:gd name="connsiteX19583" fmla="*/ 2634778 w 12191989"/>
              <a:gd name="connsiteY19583" fmla="*/ 1604773 h 3311526"/>
              <a:gd name="connsiteX19584" fmla="*/ 2637556 w 12191989"/>
              <a:gd name="connsiteY19584" fmla="*/ 1603186 h 3311526"/>
              <a:gd name="connsiteX19585" fmla="*/ 2639937 w 12191989"/>
              <a:gd name="connsiteY19585" fmla="*/ 1601202 h 3311526"/>
              <a:gd name="connsiteX19586" fmla="*/ 2641922 w 12191989"/>
              <a:gd name="connsiteY19586" fmla="*/ 1599218 h 3311526"/>
              <a:gd name="connsiteX19587" fmla="*/ 2643906 w 12191989"/>
              <a:gd name="connsiteY19587" fmla="*/ 1596440 h 3311526"/>
              <a:gd name="connsiteX19588" fmla="*/ 2646287 w 12191989"/>
              <a:gd name="connsiteY19588" fmla="*/ 1593662 h 3311526"/>
              <a:gd name="connsiteX19589" fmla="*/ 2647478 w 12191989"/>
              <a:gd name="connsiteY19589" fmla="*/ 1590487 h 3311526"/>
              <a:gd name="connsiteX19590" fmla="*/ 2649859 w 12191989"/>
              <a:gd name="connsiteY19590" fmla="*/ 1586916 h 3311526"/>
              <a:gd name="connsiteX19591" fmla="*/ 2650653 w 12191989"/>
              <a:gd name="connsiteY19591" fmla="*/ 1582948 h 3311526"/>
              <a:gd name="connsiteX19592" fmla="*/ 2652240 w 12191989"/>
              <a:gd name="connsiteY19592" fmla="*/ 1578186 h 3311526"/>
              <a:gd name="connsiteX19593" fmla="*/ 2653828 w 12191989"/>
              <a:gd name="connsiteY19593" fmla="*/ 1568265 h 3311526"/>
              <a:gd name="connsiteX19594" fmla="*/ 2654621 w 12191989"/>
              <a:gd name="connsiteY19594" fmla="*/ 1556360 h 3311526"/>
              <a:gd name="connsiteX19595" fmla="*/ 2657399 w 12191989"/>
              <a:gd name="connsiteY19595" fmla="*/ 1562313 h 3311526"/>
              <a:gd name="connsiteX19596" fmla="*/ 2658987 w 12191989"/>
              <a:gd name="connsiteY19596" fmla="*/ 1567075 h 3311526"/>
              <a:gd name="connsiteX19597" fmla="*/ 2659780 w 12191989"/>
              <a:gd name="connsiteY19597" fmla="*/ 1572630 h 3311526"/>
              <a:gd name="connsiteX19598" fmla="*/ 2660178 w 12191989"/>
              <a:gd name="connsiteY19598" fmla="*/ 1577789 h 3311526"/>
              <a:gd name="connsiteX19599" fmla="*/ 2659780 w 12191989"/>
              <a:gd name="connsiteY19599" fmla="*/ 1582948 h 3311526"/>
              <a:gd name="connsiteX19600" fmla="*/ 2658987 w 12191989"/>
              <a:gd name="connsiteY19600" fmla="*/ 1588106 h 3311526"/>
              <a:gd name="connsiteX19601" fmla="*/ 2656209 w 12191989"/>
              <a:gd name="connsiteY19601" fmla="*/ 1598027 h 3311526"/>
              <a:gd name="connsiteX19602" fmla="*/ 2653828 w 12191989"/>
              <a:gd name="connsiteY19602" fmla="*/ 1608345 h 3311526"/>
              <a:gd name="connsiteX19603" fmla="*/ 2652240 w 12191989"/>
              <a:gd name="connsiteY19603" fmla="*/ 1613503 h 3311526"/>
              <a:gd name="connsiteX19604" fmla="*/ 2651049 w 12191989"/>
              <a:gd name="connsiteY19604" fmla="*/ 1618265 h 3311526"/>
              <a:gd name="connsiteX19605" fmla="*/ 2650653 w 12191989"/>
              <a:gd name="connsiteY19605" fmla="*/ 1623424 h 3311526"/>
              <a:gd name="connsiteX19606" fmla="*/ 2650653 w 12191989"/>
              <a:gd name="connsiteY19606" fmla="*/ 1628583 h 3311526"/>
              <a:gd name="connsiteX19607" fmla="*/ 2651049 w 12191989"/>
              <a:gd name="connsiteY19607" fmla="*/ 1633742 h 3311526"/>
              <a:gd name="connsiteX19608" fmla="*/ 2652637 w 12191989"/>
              <a:gd name="connsiteY19608" fmla="*/ 1638900 h 3311526"/>
              <a:gd name="connsiteX19609" fmla="*/ 2655415 w 12191989"/>
              <a:gd name="connsiteY19609" fmla="*/ 1630567 h 3311526"/>
              <a:gd name="connsiteX19610" fmla="*/ 2658193 w 12191989"/>
              <a:gd name="connsiteY19610" fmla="*/ 1621837 h 3311526"/>
              <a:gd name="connsiteX19611" fmla="*/ 2665336 w 12191989"/>
              <a:gd name="connsiteY19611" fmla="*/ 1605567 h 3311526"/>
              <a:gd name="connsiteX19612" fmla="*/ 2668908 w 12191989"/>
              <a:gd name="connsiteY19612" fmla="*/ 1597233 h 3311526"/>
              <a:gd name="connsiteX19613" fmla="*/ 2672084 w 12191989"/>
              <a:gd name="connsiteY19613" fmla="*/ 1588900 h 3311526"/>
              <a:gd name="connsiteX19614" fmla="*/ 2674464 w 12191989"/>
              <a:gd name="connsiteY19614" fmla="*/ 1580964 h 3311526"/>
              <a:gd name="connsiteX19615" fmla="*/ 2676449 w 12191989"/>
              <a:gd name="connsiteY19615" fmla="*/ 1572233 h 3311526"/>
              <a:gd name="connsiteX19616" fmla="*/ 2682005 w 12191989"/>
              <a:gd name="connsiteY19616" fmla="*/ 1578186 h 3311526"/>
              <a:gd name="connsiteX19617" fmla="*/ 2688354 w 12191989"/>
              <a:gd name="connsiteY19617" fmla="*/ 1582948 h 3311526"/>
              <a:gd name="connsiteX19618" fmla="*/ 2690735 w 12191989"/>
              <a:gd name="connsiteY19618" fmla="*/ 1584535 h 3311526"/>
              <a:gd name="connsiteX19619" fmla="*/ 2693910 w 12191989"/>
              <a:gd name="connsiteY19619" fmla="*/ 1586122 h 3311526"/>
              <a:gd name="connsiteX19620" fmla="*/ 2696690 w 12191989"/>
              <a:gd name="connsiteY19620" fmla="*/ 1586916 h 3311526"/>
              <a:gd name="connsiteX19621" fmla="*/ 2699863 w 12191989"/>
              <a:gd name="connsiteY19621" fmla="*/ 1587313 h 3311526"/>
              <a:gd name="connsiteX19622" fmla="*/ 2703038 w 12191989"/>
              <a:gd name="connsiteY19622" fmla="*/ 1587313 h 3311526"/>
              <a:gd name="connsiteX19623" fmla="*/ 2705816 w 12191989"/>
              <a:gd name="connsiteY19623" fmla="*/ 1586916 h 3311526"/>
              <a:gd name="connsiteX19624" fmla="*/ 2708991 w 12191989"/>
              <a:gd name="connsiteY19624" fmla="*/ 1585329 h 3311526"/>
              <a:gd name="connsiteX19625" fmla="*/ 2712166 w 12191989"/>
              <a:gd name="connsiteY19625" fmla="*/ 1583741 h 3311526"/>
              <a:gd name="connsiteX19626" fmla="*/ 2714944 w 12191989"/>
              <a:gd name="connsiteY19626" fmla="*/ 1581360 h 3311526"/>
              <a:gd name="connsiteX19627" fmla="*/ 2718119 w 12191989"/>
              <a:gd name="connsiteY19627" fmla="*/ 1578186 h 3311526"/>
              <a:gd name="connsiteX19628" fmla="*/ 2721294 w 12191989"/>
              <a:gd name="connsiteY19628" fmla="*/ 1574218 h 3311526"/>
              <a:gd name="connsiteX19629" fmla="*/ 2724071 w 12191989"/>
              <a:gd name="connsiteY19629" fmla="*/ 1569852 h 3311526"/>
              <a:gd name="connsiteX19630" fmla="*/ 2726453 w 12191989"/>
              <a:gd name="connsiteY19630" fmla="*/ 1573821 h 3311526"/>
              <a:gd name="connsiteX19631" fmla="*/ 2727248 w 12191989"/>
              <a:gd name="connsiteY19631" fmla="*/ 1578186 h 3311526"/>
              <a:gd name="connsiteX19632" fmla="*/ 2727645 w 12191989"/>
              <a:gd name="connsiteY19632" fmla="*/ 1582948 h 3311526"/>
              <a:gd name="connsiteX19633" fmla="*/ 2727645 w 12191989"/>
              <a:gd name="connsiteY19633" fmla="*/ 1586916 h 3311526"/>
              <a:gd name="connsiteX19634" fmla="*/ 2726851 w 12191989"/>
              <a:gd name="connsiteY19634" fmla="*/ 1590884 h 3311526"/>
              <a:gd name="connsiteX19635" fmla="*/ 2725659 w 12191989"/>
              <a:gd name="connsiteY19635" fmla="*/ 1595646 h 3311526"/>
              <a:gd name="connsiteX19636" fmla="*/ 2723278 w 12191989"/>
              <a:gd name="connsiteY19636" fmla="*/ 1603583 h 3311526"/>
              <a:gd name="connsiteX19637" fmla="*/ 2722087 w 12191989"/>
              <a:gd name="connsiteY19637" fmla="*/ 1607948 h 3311526"/>
              <a:gd name="connsiteX19638" fmla="*/ 2721294 w 12191989"/>
              <a:gd name="connsiteY19638" fmla="*/ 1612313 h 3311526"/>
              <a:gd name="connsiteX19639" fmla="*/ 2720898 w 12191989"/>
              <a:gd name="connsiteY19639" fmla="*/ 1616281 h 3311526"/>
              <a:gd name="connsiteX19640" fmla="*/ 2720898 w 12191989"/>
              <a:gd name="connsiteY19640" fmla="*/ 1621043 h 3311526"/>
              <a:gd name="connsiteX19641" fmla="*/ 2721691 w 12191989"/>
              <a:gd name="connsiteY19641" fmla="*/ 1625011 h 3311526"/>
              <a:gd name="connsiteX19642" fmla="*/ 2723278 w 12191989"/>
              <a:gd name="connsiteY19642" fmla="*/ 1629773 h 3311526"/>
              <a:gd name="connsiteX19643" fmla="*/ 2725659 w 12191989"/>
              <a:gd name="connsiteY19643" fmla="*/ 1634138 h 3311526"/>
              <a:gd name="connsiteX19644" fmla="*/ 2730026 w 12191989"/>
              <a:gd name="connsiteY19644" fmla="*/ 1638900 h 3311526"/>
              <a:gd name="connsiteX19645" fmla="*/ 2756615 w 12191989"/>
              <a:gd name="connsiteY19645" fmla="*/ 1593265 h 3311526"/>
              <a:gd name="connsiteX19646" fmla="*/ 2756615 w 12191989"/>
              <a:gd name="connsiteY19646" fmla="*/ 1600805 h 3311526"/>
              <a:gd name="connsiteX19647" fmla="*/ 2757408 w 12191989"/>
              <a:gd name="connsiteY19647" fmla="*/ 1607154 h 3311526"/>
              <a:gd name="connsiteX19648" fmla="*/ 2758202 w 12191989"/>
              <a:gd name="connsiteY19648" fmla="*/ 1612710 h 3311526"/>
              <a:gd name="connsiteX19649" fmla="*/ 2759790 w 12191989"/>
              <a:gd name="connsiteY19649" fmla="*/ 1617075 h 3311526"/>
              <a:gd name="connsiteX19650" fmla="*/ 2761774 w 12191989"/>
              <a:gd name="connsiteY19650" fmla="*/ 1620646 h 3311526"/>
              <a:gd name="connsiteX19651" fmla="*/ 2763758 w 12191989"/>
              <a:gd name="connsiteY19651" fmla="*/ 1623027 h 3311526"/>
              <a:gd name="connsiteX19652" fmla="*/ 2766536 w 12191989"/>
              <a:gd name="connsiteY19652" fmla="*/ 1625011 h 3311526"/>
              <a:gd name="connsiteX19653" fmla="*/ 2768918 w 12191989"/>
              <a:gd name="connsiteY19653" fmla="*/ 1626599 h 3311526"/>
              <a:gd name="connsiteX19654" fmla="*/ 2774870 w 12191989"/>
              <a:gd name="connsiteY19654" fmla="*/ 1629773 h 3311526"/>
              <a:gd name="connsiteX19655" fmla="*/ 2782014 w 12191989"/>
              <a:gd name="connsiteY19655" fmla="*/ 1632551 h 3311526"/>
              <a:gd name="connsiteX19656" fmla="*/ 2785585 w 12191989"/>
              <a:gd name="connsiteY19656" fmla="*/ 1634535 h 3311526"/>
              <a:gd name="connsiteX19657" fmla="*/ 2789158 w 12191989"/>
              <a:gd name="connsiteY19657" fmla="*/ 1637313 h 3311526"/>
              <a:gd name="connsiteX19658" fmla="*/ 2792729 w 12191989"/>
              <a:gd name="connsiteY19658" fmla="*/ 1640091 h 3311526"/>
              <a:gd name="connsiteX19659" fmla="*/ 2796301 w 12191989"/>
              <a:gd name="connsiteY19659" fmla="*/ 1644456 h 3311526"/>
              <a:gd name="connsiteX19660" fmla="*/ 2797492 w 12191989"/>
              <a:gd name="connsiteY19660" fmla="*/ 1641281 h 3311526"/>
              <a:gd name="connsiteX19661" fmla="*/ 2798286 w 12191989"/>
              <a:gd name="connsiteY19661" fmla="*/ 1637710 h 3311526"/>
              <a:gd name="connsiteX19662" fmla="*/ 2799476 w 12191989"/>
              <a:gd name="connsiteY19662" fmla="*/ 1630964 h 3311526"/>
              <a:gd name="connsiteX19663" fmla="*/ 2799873 w 12191989"/>
              <a:gd name="connsiteY19663" fmla="*/ 1627392 h 3311526"/>
              <a:gd name="connsiteX19664" fmla="*/ 2800270 w 12191989"/>
              <a:gd name="connsiteY19664" fmla="*/ 1623821 h 3311526"/>
              <a:gd name="connsiteX19665" fmla="*/ 2801857 w 12191989"/>
              <a:gd name="connsiteY19665" fmla="*/ 1621043 h 3311526"/>
              <a:gd name="connsiteX19666" fmla="*/ 2803841 w 12191989"/>
              <a:gd name="connsiteY19666" fmla="*/ 1617868 h 3311526"/>
              <a:gd name="connsiteX19667" fmla="*/ 2808603 w 12191989"/>
              <a:gd name="connsiteY19667" fmla="*/ 1621837 h 3311526"/>
              <a:gd name="connsiteX19668" fmla="*/ 2812969 w 12191989"/>
              <a:gd name="connsiteY19668" fmla="*/ 1626202 h 3311526"/>
              <a:gd name="connsiteX19669" fmla="*/ 2817732 w 12191989"/>
              <a:gd name="connsiteY19669" fmla="*/ 1628980 h 3311526"/>
              <a:gd name="connsiteX19670" fmla="*/ 2822494 w 12191989"/>
              <a:gd name="connsiteY19670" fmla="*/ 1631757 h 3311526"/>
              <a:gd name="connsiteX19671" fmla="*/ 2827652 w 12191989"/>
              <a:gd name="connsiteY19671" fmla="*/ 1633742 h 3311526"/>
              <a:gd name="connsiteX19672" fmla="*/ 2832812 w 12191989"/>
              <a:gd name="connsiteY19672" fmla="*/ 1634535 h 3311526"/>
              <a:gd name="connsiteX19673" fmla="*/ 2837971 w 12191989"/>
              <a:gd name="connsiteY19673" fmla="*/ 1635329 h 3311526"/>
              <a:gd name="connsiteX19674" fmla="*/ 2843130 w 12191989"/>
              <a:gd name="connsiteY19674" fmla="*/ 1634138 h 3311526"/>
              <a:gd name="connsiteX19675" fmla="*/ 2847496 w 12191989"/>
              <a:gd name="connsiteY19675" fmla="*/ 1632551 h 3311526"/>
              <a:gd name="connsiteX19676" fmla="*/ 2852655 w 12191989"/>
              <a:gd name="connsiteY19676" fmla="*/ 1630170 h 3311526"/>
              <a:gd name="connsiteX19677" fmla="*/ 2856624 w 12191989"/>
              <a:gd name="connsiteY19677" fmla="*/ 1626599 h 3311526"/>
              <a:gd name="connsiteX19678" fmla="*/ 2861386 w 12191989"/>
              <a:gd name="connsiteY19678" fmla="*/ 1621837 h 3311526"/>
              <a:gd name="connsiteX19679" fmla="*/ 2865355 w 12191989"/>
              <a:gd name="connsiteY19679" fmla="*/ 1615884 h 3311526"/>
              <a:gd name="connsiteX19680" fmla="*/ 2868927 w 12191989"/>
              <a:gd name="connsiteY19680" fmla="*/ 1608345 h 3311526"/>
              <a:gd name="connsiteX19681" fmla="*/ 2871704 w 12191989"/>
              <a:gd name="connsiteY19681" fmla="*/ 1599614 h 3311526"/>
              <a:gd name="connsiteX19682" fmla="*/ 2874482 w 12191989"/>
              <a:gd name="connsiteY19682" fmla="*/ 1589694 h 3311526"/>
              <a:gd name="connsiteX19683" fmla="*/ 2875276 w 12191989"/>
              <a:gd name="connsiteY19683" fmla="*/ 1595646 h 3311526"/>
              <a:gd name="connsiteX19684" fmla="*/ 2876863 w 12191989"/>
              <a:gd name="connsiteY19684" fmla="*/ 1601202 h 3311526"/>
              <a:gd name="connsiteX19685" fmla="*/ 2878451 w 12191989"/>
              <a:gd name="connsiteY19685" fmla="*/ 1605567 h 3311526"/>
              <a:gd name="connsiteX19686" fmla="*/ 2880832 w 12191989"/>
              <a:gd name="connsiteY19686" fmla="*/ 1609932 h 3311526"/>
              <a:gd name="connsiteX19687" fmla="*/ 2883610 w 12191989"/>
              <a:gd name="connsiteY19687" fmla="*/ 1612313 h 3311526"/>
              <a:gd name="connsiteX19688" fmla="*/ 2886785 w 12191989"/>
              <a:gd name="connsiteY19688" fmla="*/ 1614297 h 3311526"/>
              <a:gd name="connsiteX19689" fmla="*/ 2889563 w 12191989"/>
              <a:gd name="connsiteY19689" fmla="*/ 1615884 h 3311526"/>
              <a:gd name="connsiteX19690" fmla="*/ 2892738 w 12191989"/>
              <a:gd name="connsiteY19690" fmla="*/ 1616281 h 3311526"/>
              <a:gd name="connsiteX19691" fmla="*/ 2895914 w 12191989"/>
              <a:gd name="connsiteY19691" fmla="*/ 1615884 h 3311526"/>
              <a:gd name="connsiteX19692" fmla="*/ 2899088 w 12191989"/>
              <a:gd name="connsiteY19692" fmla="*/ 1614694 h 3311526"/>
              <a:gd name="connsiteX19693" fmla="*/ 2901867 w 12191989"/>
              <a:gd name="connsiteY19693" fmla="*/ 1612710 h 3311526"/>
              <a:gd name="connsiteX19694" fmla="*/ 2905041 w 12191989"/>
              <a:gd name="connsiteY19694" fmla="*/ 1610329 h 3311526"/>
              <a:gd name="connsiteX19695" fmla="*/ 2907025 w 12191989"/>
              <a:gd name="connsiteY19695" fmla="*/ 1606757 h 3311526"/>
              <a:gd name="connsiteX19696" fmla="*/ 2909010 w 12191989"/>
              <a:gd name="connsiteY19696" fmla="*/ 1602789 h 3311526"/>
              <a:gd name="connsiteX19697" fmla="*/ 2910598 w 12191989"/>
              <a:gd name="connsiteY19697" fmla="*/ 1598027 h 3311526"/>
              <a:gd name="connsiteX19698" fmla="*/ 2911391 w 12191989"/>
              <a:gd name="connsiteY19698" fmla="*/ 1592472 h 3311526"/>
              <a:gd name="connsiteX19699" fmla="*/ 2914963 w 12191989"/>
              <a:gd name="connsiteY19699" fmla="*/ 1603186 h 3311526"/>
              <a:gd name="connsiteX19700" fmla="*/ 2918534 w 12191989"/>
              <a:gd name="connsiteY19700" fmla="*/ 1611519 h 3311526"/>
              <a:gd name="connsiteX19701" fmla="*/ 2920518 w 12191989"/>
              <a:gd name="connsiteY19701" fmla="*/ 1614297 h 3311526"/>
              <a:gd name="connsiteX19702" fmla="*/ 2922503 w 12191989"/>
              <a:gd name="connsiteY19702" fmla="*/ 1617075 h 3311526"/>
              <a:gd name="connsiteX19703" fmla="*/ 2924090 w 12191989"/>
              <a:gd name="connsiteY19703" fmla="*/ 1619059 h 3311526"/>
              <a:gd name="connsiteX19704" fmla="*/ 2926074 w 12191989"/>
              <a:gd name="connsiteY19704" fmla="*/ 1620646 h 3311526"/>
              <a:gd name="connsiteX19705" fmla="*/ 2928059 w 12191989"/>
              <a:gd name="connsiteY19705" fmla="*/ 1621440 h 3311526"/>
              <a:gd name="connsiteX19706" fmla="*/ 2930044 w 12191989"/>
              <a:gd name="connsiteY19706" fmla="*/ 1621837 h 3311526"/>
              <a:gd name="connsiteX19707" fmla="*/ 2932425 w 12191989"/>
              <a:gd name="connsiteY19707" fmla="*/ 1622630 h 3311526"/>
              <a:gd name="connsiteX19708" fmla="*/ 2934408 w 12191989"/>
              <a:gd name="connsiteY19708" fmla="*/ 1621837 h 3311526"/>
              <a:gd name="connsiteX19709" fmla="*/ 2937980 w 12191989"/>
              <a:gd name="connsiteY19709" fmla="*/ 1621043 h 3311526"/>
              <a:gd name="connsiteX19710" fmla="*/ 2941949 w 12191989"/>
              <a:gd name="connsiteY19710" fmla="*/ 1619456 h 3311526"/>
              <a:gd name="connsiteX19711" fmla="*/ 2949887 w 12191989"/>
              <a:gd name="connsiteY19711" fmla="*/ 1614694 h 3311526"/>
              <a:gd name="connsiteX19712" fmla="*/ 2954252 w 12191989"/>
              <a:gd name="connsiteY19712" fmla="*/ 1612710 h 3311526"/>
              <a:gd name="connsiteX19713" fmla="*/ 2957427 w 12191989"/>
              <a:gd name="connsiteY19713" fmla="*/ 1611519 h 3311526"/>
              <a:gd name="connsiteX19714" fmla="*/ 2961792 w 12191989"/>
              <a:gd name="connsiteY19714" fmla="*/ 1610726 h 3311526"/>
              <a:gd name="connsiteX19715" fmla="*/ 2963777 w 12191989"/>
              <a:gd name="connsiteY19715" fmla="*/ 1610726 h 3311526"/>
              <a:gd name="connsiteX19716" fmla="*/ 2965761 w 12191989"/>
              <a:gd name="connsiteY19716" fmla="*/ 1611519 h 3311526"/>
              <a:gd name="connsiteX19717" fmla="*/ 2967348 w 12191989"/>
              <a:gd name="connsiteY19717" fmla="*/ 1612313 h 3311526"/>
              <a:gd name="connsiteX19718" fmla="*/ 2969333 w 12191989"/>
              <a:gd name="connsiteY19718" fmla="*/ 1613900 h 3311526"/>
              <a:gd name="connsiteX19719" fmla="*/ 2971317 w 12191989"/>
              <a:gd name="connsiteY19719" fmla="*/ 1615884 h 3311526"/>
              <a:gd name="connsiteX19720" fmla="*/ 2973302 w 12191989"/>
              <a:gd name="connsiteY19720" fmla="*/ 1618265 h 3311526"/>
              <a:gd name="connsiteX19721" fmla="*/ 2973698 w 12191989"/>
              <a:gd name="connsiteY19721" fmla="*/ 1609932 h 3311526"/>
              <a:gd name="connsiteX19722" fmla="*/ 2974889 w 12191989"/>
              <a:gd name="connsiteY19722" fmla="*/ 1605170 h 3311526"/>
              <a:gd name="connsiteX19723" fmla="*/ 2975285 w 12191989"/>
              <a:gd name="connsiteY19723" fmla="*/ 1604376 h 3311526"/>
              <a:gd name="connsiteX19724" fmla="*/ 2976476 w 12191989"/>
              <a:gd name="connsiteY19724" fmla="*/ 1603583 h 3311526"/>
              <a:gd name="connsiteX19725" fmla="*/ 2976873 w 12191989"/>
              <a:gd name="connsiteY19725" fmla="*/ 1603583 h 3311526"/>
              <a:gd name="connsiteX19726" fmla="*/ 2978063 w 12191989"/>
              <a:gd name="connsiteY19726" fmla="*/ 1603583 h 3311526"/>
              <a:gd name="connsiteX19727" fmla="*/ 2979255 w 12191989"/>
              <a:gd name="connsiteY19727" fmla="*/ 1605170 h 3311526"/>
              <a:gd name="connsiteX19728" fmla="*/ 2982032 w 12191989"/>
              <a:gd name="connsiteY19728" fmla="*/ 1606757 h 3311526"/>
              <a:gd name="connsiteX19729" fmla="*/ 2983620 w 12191989"/>
              <a:gd name="connsiteY19729" fmla="*/ 1607154 h 3311526"/>
              <a:gd name="connsiteX19730" fmla="*/ 2985207 w 12191989"/>
              <a:gd name="connsiteY19730" fmla="*/ 1607154 h 3311526"/>
              <a:gd name="connsiteX19731" fmla="*/ 2986397 w 12191989"/>
              <a:gd name="connsiteY19731" fmla="*/ 1607154 h 3311526"/>
              <a:gd name="connsiteX19732" fmla="*/ 2987985 w 12191989"/>
              <a:gd name="connsiteY19732" fmla="*/ 1606360 h 3311526"/>
              <a:gd name="connsiteX19733" fmla="*/ 2986397 w 12191989"/>
              <a:gd name="connsiteY19733" fmla="*/ 1602789 h 3311526"/>
              <a:gd name="connsiteX19734" fmla="*/ 2985207 w 12191989"/>
              <a:gd name="connsiteY19734" fmla="*/ 1599218 h 3311526"/>
              <a:gd name="connsiteX19735" fmla="*/ 2983620 w 12191989"/>
              <a:gd name="connsiteY19735" fmla="*/ 1592075 h 3311526"/>
              <a:gd name="connsiteX19736" fmla="*/ 2982032 w 12191989"/>
              <a:gd name="connsiteY19736" fmla="*/ 1584932 h 3311526"/>
              <a:gd name="connsiteX19737" fmla="*/ 2981635 w 12191989"/>
              <a:gd name="connsiteY19737" fmla="*/ 1577789 h 3311526"/>
              <a:gd name="connsiteX19738" fmla="*/ 2986001 w 12191989"/>
              <a:gd name="connsiteY19738" fmla="*/ 1573821 h 3311526"/>
              <a:gd name="connsiteX19739" fmla="*/ 2991160 w 12191989"/>
              <a:gd name="connsiteY19739" fmla="*/ 1569059 h 3311526"/>
              <a:gd name="connsiteX19740" fmla="*/ 2995526 w 12191989"/>
              <a:gd name="connsiteY19740" fmla="*/ 1565090 h 3311526"/>
              <a:gd name="connsiteX19741" fmla="*/ 3000288 w 12191989"/>
              <a:gd name="connsiteY19741" fmla="*/ 1561519 h 3311526"/>
              <a:gd name="connsiteX19742" fmla="*/ 3002669 w 12191989"/>
              <a:gd name="connsiteY19742" fmla="*/ 1559932 h 3311526"/>
              <a:gd name="connsiteX19743" fmla="*/ 3004653 w 12191989"/>
              <a:gd name="connsiteY19743" fmla="*/ 1559138 h 3311526"/>
              <a:gd name="connsiteX19744" fmla="*/ 3007431 w 12191989"/>
              <a:gd name="connsiteY19744" fmla="*/ 1559138 h 3311526"/>
              <a:gd name="connsiteX19745" fmla="*/ 3009415 w 12191989"/>
              <a:gd name="connsiteY19745" fmla="*/ 1559138 h 3311526"/>
              <a:gd name="connsiteX19746" fmla="*/ 3011797 w 12191989"/>
              <a:gd name="connsiteY19746" fmla="*/ 1559932 h 3311526"/>
              <a:gd name="connsiteX19747" fmla="*/ 3013781 w 12191989"/>
              <a:gd name="connsiteY19747" fmla="*/ 1561519 h 3311526"/>
              <a:gd name="connsiteX19748" fmla="*/ 3016559 w 12191989"/>
              <a:gd name="connsiteY19748" fmla="*/ 1564297 h 3311526"/>
              <a:gd name="connsiteX19749" fmla="*/ 3018543 w 12191989"/>
              <a:gd name="connsiteY19749" fmla="*/ 1567868 h 3311526"/>
              <a:gd name="connsiteX19750" fmla="*/ 3016559 w 12191989"/>
              <a:gd name="connsiteY19750" fmla="*/ 1570249 h 3311526"/>
              <a:gd name="connsiteX19751" fmla="*/ 3013781 w 12191989"/>
              <a:gd name="connsiteY19751" fmla="*/ 1572630 h 3311526"/>
              <a:gd name="connsiteX19752" fmla="*/ 3011797 w 12191989"/>
              <a:gd name="connsiteY19752" fmla="*/ 1574218 h 3311526"/>
              <a:gd name="connsiteX19753" fmla="*/ 3009415 w 12191989"/>
              <a:gd name="connsiteY19753" fmla="*/ 1575805 h 3311526"/>
              <a:gd name="connsiteX19754" fmla="*/ 3004257 w 12191989"/>
              <a:gd name="connsiteY19754" fmla="*/ 1577392 h 3311526"/>
              <a:gd name="connsiteX19755" fmla="*/ 2999891 w 12191989"/>
              <a:gd name="connsiteY19755" fmla="*/ 1579376 h 3311526"/>
              <a:gd name="connsiteX19756" fmla="*/ 2997510 w 12191989"/>
              <a:gd name="connsiteY19756" fmla="*/ 1580567 h 3311526"/>
              <a:gd name="connsiteX19757" fmla="*/ 2995526 w 12191989"/>
              <a:gd name="connsiteY19757" fmla="*/ 1581757 h 3311526"/>
              <a:gd name="connsiteX19758" fmla="*/ 2994732 w 12191989"/>
              <a:gd name="connsiteY19758" fmla="*/ 1583741 h 3311526"/>
              <a:gd name="connsiteX19759" fmla="*/ 2993541 w 12191989"/>
              <a:gd name="connsiteY19759" fmla="*/ 1586916 h 3311526"/>
              <a:gd name="connsiteX19760" fmla="*/ 2993144 w 12191989"/>
              <a:gd name="connsiteY19760" fmla="*/ 1590487 h 3311526"/>
              <a:gd name="connsiteX19761" fmla="*/ 2993144 w 12191989"/>
              <a:gd name="connsiteY19761" fmla="*/ 1594456 h 3311526"/>
              <a:gd name="connsiteX19762" fmla="*/ 2994335 w 12191989"/>
              <a:gd name="connsiteY19762" fmla="*/ 1600011 h 3311526"/>
              <a:gd name="connsiteX19763" fmla="*/ 2995526 w 12191989"/>
              <a:gd name="connsiteY19763" fmla="*/ 1606757 h 3311526"/>
              <a:gd name="connsiteX19764" fmla="*/ 2998304 w 12191989"/>
              <a:gd name="connsiteY19764" fmla="*/ 1605170 h 3311526"/>
              <a:gd name="connsiteX19765" fmla="*/ 3000685 w 12191989"/>
              <a:gd name="connsiteY19765" fmla="*/ 1604773 h 3311526"/>
              <a:gd name="connsiteX19766" fmla="*/ 3003859 w 12191989"/>
              <a:gd name="connsiteY19766" fmla="*/ 1604376 h 3311526"/>
              <a:gd name="connsiteX19767" fmla="*/ 3006241 w 12191989"/>
              <a:gd name="connsiteY19767" fmla="*/ 1604376 h 3311526"/>
              <a:gd name="connsiteX19768" fmla="*/ 3009019 w 12191989"/>
              <a:gd name="connsiteY19768" fmla="*/ 1604376 h 3311526"/>
              <a:gd name="connsiteX19769" fmla="*/ 3011400 w 12191989"/>
              <a:gd name="connsiteY19769" fmla="*/ 1605170 h 3311526"/>
              <a:gd name="connsiteX19770" fmla="*/ 3016559 w 12191989"/>
              <a:gd name="connsiteY19770" fmla="*/ 1607154 h 3311526"/>
              <a:gd name="connsiteX19771" fmla="*/ 3022115 w 12191989"/>
              <a:gd name="connsiteY19771" fmla="*/ 1610726 h 3311526"/>
              <a:gd name="connsiteX19772" fmla="*/ 3027274 w 12191989"/>
              <a:gd name="connsiteY19772" fmla="*/ 1614694 h 3311526"/>
              <a:gd name="connsiteX19773" fmla="*/ 3037197 w 12191989"/>
              <a:gd name="connsiteY19773" fmla="*/ 1625011 h 3311526"/>
              <a:gd name="connsiteX19774" fmla="*/ 3047912 w 12191989"/>
              <a:gd name="connsiteY19774" fmla="*/ 1635329 h 3311526"/>
              <a:gd name="connsiteX19775" fmla="*/ 3053071 w 12191989"/>
              <a:gd name="connsiteY19775" fmla="*/ 1639694 h 3311526"/>
              <a:gd name="connsiteX19776" fmla="*/ 3058230 w 12191989"/>
              <a:gd name="connsiteY19776" fmla="*/ 1643662 h 3311526"/>
              <a:gd name="connsiteX19777" fmla="*/ 3062992 w 12191989"/>
              <a:gd name="connsiteY19777" fmla="*/ 1646837 h 3311526"/>
              <a:gd name="connsiteX19778" fmla="*/ 3066167 w 12191989"/>
              <a:gd name="connsiteY19778" fmla="*/ 1648027 h 3311526"/>
              <a:gd name="connsiteX19779" fmla="*/ 3068548 w 12191989"/>
              <a:gd name="connsiteY19779" fmla="*/ 1648821 h 3311526"/>
              <a:gd name="connsiteX19780" fmla="*/ 3071326 w 12191989"/>
              <a:gd name="connsiteY19780" fmla="*/ 1649218 h 3311526"/>
              <a:gd name="connsiteX19781" fmla="*/ 3073707 w 12191989"/>
              <a:gd name="connsiteY19781" fmla="*/ 1649218 h 3311526"/>
              <a:gd name="connsiteX19782" fmla="*/ 3076485 w 12191989"/>
              <a:gd name="connsiteY19782" fmla="*/ 1648821 h 3311526"/>
              <a:gd name="connsiteX19783" fmla="*/ 3079263 w 12191989"/>
              <a:gd name="connsiteY19783" fmla="*/ 1648424 h 3311526"/>
              <a:gd name="connsiteX19784" fmla="*/ 3084025 w 12191989"/>
              <a:gd name="connsiteY19784" fmla="*/ 1644456 h 3311526"/>
              <a:gd name="connsiteX19785" fmla="*/ 3087994 w 12191989"/>
              <a:gd name="connsiteY19785" fmla="*/ 1639297 h 3311526"/>
              <a:gd name="connsiteX19786" fmla="*/ 3091566 w 12191989"/>
              <a:gd name="connsiteY19786" fmla="*/ 1634138 h 3311526"/>
              <a:gd name="connsiteX19787" fmla="*/ 3093947 w 12191989"/>
              <a:gd name="connsiteY19787" fmla="*/ 1628186 h 3311526"/>
              <a:gd name="connsiteX19788" fmla="*/ 3095535 w 12191989"/>
              <a:gd name="connsiteY19788" fmla="*/ 1621043 h 3311526"/>
              <a:gd name="connsiteX19789" fmla="*/ 3096725 w 12191989"/>
              <a:gd name="connsiteY19789" fmla="*/ 1613503 h 3311526"/>
              <a:gd name="connsiteX19790" fmla="*/ 3095931 w 12191989"/>
              <a:gd name="connsiteY19790" fmla="*/ 1604376 h 3311526"/>
              <a:gd name="connsiteX19791" fmla="*/ 3095138 w 12191989"/>
              <a:gd name="connsiteY19791" fmla="*/ 1594456 h 3311526"/>
              <a:gd name="connsiteX19792" fmla="*/ 3090376 w 12191989"/>
              <a:gd name="connsiteY19792" fmla="*/ 1589694 h 3311526"/>
              <a:gd name="connsiteX19793" fmla="*/ 3088391 w 12191989"/>
              <a:gd name="connsiteY19793" fmla="*/ 1588106 h 3311526"/>
              <a:gd name="connsiteX19794" fmla="*/ 3086407 w 12191989"/>
              <a:gd name="connsiteY19794" fmla="*/ 1586519 h 3311526"/>
              <a:gd name="connsiteX19795" fmla="*/ 3084819 w 12191989"/>
              <a:gd name="connsiteY19795" fmla="*/ 1586122 h 3311526"/>
              <a:gd name="connsiteX19796" fmla="*/ 3083628 w 12191989"/>
              <a:gd name="connsiteY19796" fmla="*/ 1586122 h 3311526"/>
              <a:gd name="connsiteX19797" fmla="*/ 3082041 w 12191989"/>
              <a:gd name="connsiteY19797" fmla="*/ 1586122 h 3311526"/>
              <a:gd name="connsiteX19798" fmla="*/ 3080850 w 12191989"/>
              <a:gd name="connsiteY19798" fmla="*/ 1586916 h 3311526"/>
              <a:gd name="connsiteX19799" fmla="*/ 3078866 w 12191989"/>
              <a:gd name="connsiteY19799" fmla="*/ 1589694 h 3311526"/>
              <a:gd name="connsiteX19800" fmla="*/ 3077279 w 12191989"/>
              <a:gd name="connsiteY19800" fmla="*/ 1593265 h 3311526"/>
              <a:gd name="connsiteX19801" fmla="*/ 3075691 w 12191989"/>
              <a:gd name="connsiteY19801" fmla="*/ 1597233 h 3311526"/>
              <a:gd name="connsiteX19802" fmla="*/ 3074898 w 12191989"/>
              <a:gd name="connsiteY19802" fmla="*/ 1602392 h 3311526"/>
              <a:gd name="connsiteX19803" fmla="*/ 3072120 w 12191989"/>
              <a:gd name="connsiteY19803" fmla="*/ 1611916 h 3311526"/>
              <a:gd name="connsiteX19804" fmla="*/ 3070929 w 12191989"/>
              <a:gd name="connsiteY19804" fmla="*/ 1616281 h 3311526"/>
              <a:gd name="connsiteX19805" fmla="*/ 3069342 w 12191989"/>
              <a:gd name="connsiteY19805" fmla="*/ 1619853 h 3311526"/>
              <a:gd name="connsiteX19806" fmla="*/ 3068151 w 12191989"/>
              <a:gd name="connsiteY19806" fmla="*/ 1621043 h 3311526"/>
              <a:gd name="connsiteX19807" fmla="*/ 3067357 w 12191989"/>
              <a:gd name="connsiteY19807" fmla="*/ 1621837 h 3311526"/>
              <a:gd name="connsiteX19808" fmla="*/ 3066167 w 12191989"/>
              <a:gd name="connsiteY19808" fmla="*/ 1623027 h 3311526"/>
              <a:gd name="connsiteX19809" fmla="*/ 3064580 w 12191989"/>
              <a:gd name="connsiteY19809" fmla="*/ 1623027 h 3311526"/>
              <a:gd name="connsiteX19810" fmla="*/ 3062992 w 12191989"/>
              <a:gd name="connsiteY19810" fmla="*/ 1623027 h 3311526"/>
              <a:gd name="connsiteX19811" fmla="*/ 3061802 w 12191989"/>
              <a:gd name="connsiteY19811" fmla="*/ 1621837 h 3311526"/>
              <a:gd name="connsiteX19812" fmla="*/ 3060214 w 12191989"/>
              <a:gd name="connsiteY19812" fmla="*/ 1621043 h 3311526"/>
              <a:gd name="connsiteX19813" fmla="*/ 3058230 w 12191989"/>
              <a:gd name="connsiteY19813" fmla="*/ 1619059 h 3311526"/>
              <a:gd name="connsiteX19814" fmla="*/ 3060610 w 12191989"/>
              <a:gd name="connsiteY19814" fmla="*/ 1613900 h 3311526"/>
              <a:gd name="connsiteX19815" fmla="*/ 3062992 w 12191989"/>
              <a:gd name="connsiteY19815" fmla="*/ 1609138 h 3311526"/>
              <a:gd name="connsiteX19816" fmla="*/ 3064580 w 12191989"/>
              <a:gd name="connsiteY19816" fmla="*/ 1604376 h 3311526"/>
              <a:gd name="connsiteX19817" fmla="*/ 3065770 w 12191989"/>
              <a:gd name="connsiteY19817" fmla="*/ 1599218 h 3311526"/>
              <a:gd name="connsiteX19818" fmla="*/ 3066564 w 12191989"/>
              <a:gd name="connsiteY19818" fmla="*/ 1594059 h 3311526"/>
              <a:gd name="connsiteX19819" fmla="*/ 3066564 w 12191989"/>
              <a:gd name="connsiteY19819" fmla="*/ 1588900 h 3311526"/>
              <a:gd name="connsiteX19820" fmla="*/ 3066564 w 12191989"/>
              <a:gd name="connsiteY19820" fmla="*/ 1578186 h 3311526"/>
              <a:gd name="connsiteX19821" fmla="*/ 3065770 w 12191989"/>
              <a:gd name="connsiteY19821" fmla="*/ 1557948 h 3311526"/>
              <a:gd name="connsiteX19822" fmla="*/ 3065770 w 12191989"/>
              <a:gd name="connsiteY19822" fmla="*/ 1547233 h 3311526"/>
              <a:gd name="connsiteX19823" fmla="*/ 3066167 w 12191989"/>
              <a:gd name="connsiteY19823" fmla="*/ 1542471 h 3311526"/>
              <a:gd name="connsiteX19824" fmla="*/ 3067357 w 12191989"/>
              <a:gd name="connsiteY19824" fmla="*/ 1537313 h 3311526"/>
              <a:gd name="connsiteX19825" fmla="*/ 3068151 w 12191989"/>
              <a:gd name="connsiteY19825" fmla="*/ 1544852 h 3311526"/>
              <a:gd name="connsiteX19826" fmla="*/ 3069739 w 12191989"/>
              <a:gd name="connsiteY19826" fmla="*/ 1551598 h 3311526"/>
              <a:gd name="connsiteX19827" fmla="*/ 3071723 w 12191989"/>
              <a:gd name="connsiteY19827" fmla="*/ 1557154 h 3311526"/>
              <a:gd name="connsiteX19828" fmla="*/ 3073707 w 12191989"/>
              <a:gd name="connsiteY19828" fmla="*/ 1561519 h 3311526"/>
              <a:gd name="connsiteX19829" fmla="*/ 3076485 w 12191989"/>
              <a:gd name="connsiteY19829" fmla="*/ 1564694 h 3311526"/>
              <a:gd name="connsiteX19830" fmla="*/ 3078866 w 12191989"/>
              <a:gd name="connsiteY19830" fmla="*/ 1567868 h 3311526"/>
              <a:gd name="connsiteX19831" fmla="*/ 3081248 w 12191989"/>
              <a:gd name="connsiteY19831" fmla="*/ 1569852 h 3311526"/>
              <a:gd name="connsiteX19832" fmla="*/ 3084423 w 12191989"/>
              <a:gd name="connsiteY19832" fmla="*/ 1571837 h 3311526"/>
              <a:gd name="connsiteX19833" fmla="*/ 3087597 w 12191989"/>
              <a:gd name="connsiteY19833" fmla="*/ 1572630 h 3311526"/>
              <a:gd name="connsiteX19834" fmla="*/ 3090376 w 12191989"/>
              <a:gd name="connsiteY19834" fmla="*/ 1573821 h 3311526"/>
              <a:gd name="connsiteX19835" fmla="*/ 3097122 w 12191989"/>
              <a:gd name="connsiteY19835" fmla="*/ 1575805 h 3311526"/>
              <a:gd name="connsiteX19836" fmla="*/ 3103869 w 12191989"/>
              <a:gd name="connsiteY19836" fmla="*/ 1578186 h 3311526"/>
              <a:gd name="connsiteX19837" fmla="*/ 3106647 w 12191989"/>
              <a:gd name="connsiteY19837" fmla="*/ 1579773 h 3311526"/>
              <a:gd name="connsiteX19838" fmla="*/ 3110218 w 12191989"/>
              <a:gd name="connsiteY19838" fmla="*/ 1582551 h 3311526"/>
              <a:gd name="connsiteX19839" fmla="*/ 3105060 w 12191989"/>
              <a:gd name="connsiteY19839" fmla="*/ 1599218 h 3311526"/>
              <a:gd name="connsiteX19840" fmla="*/ 3102678 w 12191989"/>
              <a:gd name="connsiteY19840" fmla="*/ 1607154 h 3311526"/>
              <a:gd name="connsiteX19841" fmla="*/ 3101884 w 12191989"/>
              <a:gd name="connsiteY19841" fmla="*/ 1615884 h 3311526"/>
              <a:gd name="connsiteX19842" fmla="*/ 3101091 w 12191989"/>
              <a:gd name="connsiteY19842" fmla="*/ 1624615 h 3311526"/>
              <a:gd name="connsiteX19843" fmla="*/ 3101091 w 12191989"/>
              <a:gd name="connsiteY19843" fmla="*/ 1628583 h 3311526"/>
              <a:gd name="connsiteX19844" fmla="*/ 3101884 w 12191989"/>
              <a:gd name="connsiteY19844" fmla="*/ 1632948 h 3311526"/>
              <a:gd name="connsiteX19845" fmla="*/ 3102678 w 12191989"/>
              <a:gd name="connsiteY19845" fmla="*/ 1637313 h 3311526"/>
              <a:gd name="connsiteX19846" fmla="*/ 3104266 w 12191989"/>
              <a:gd name="connsiteY19846" fmla="*/ 1641678 h 3311526"/>
              <a:gd name="connsiteX19847" fmla="*/ 3106250 w 12191989"/>
              <a:gd name="connsiteY19847" fmla="*/ 1646440 h 3311526"/>
              <a:gd name="connsiteX19848" fmla="*/ 3108631 w 12191989"/>
              <a:gd name="connsiteY19848" fmla="*/ 1650805 h 3311526"/>
              <a:gd name="connsiteX19849" fmla="*/ 3110218 w 12191989"/>
              <a:gd name="connsiteY19849" fmla="*/ 1648821 h 3311526"/>
              <a:gd name="connsiteX19850" fmla="*/ 3111409 w 12191989"/>
              <a:gd name="connsiteY19850" fmla="*/ 1646837 h 3311526"/>
              <a:gd name="connsiteX19851" fmla="*/ 3113394 w 12191989"/>
              <a:gd name="connsiteY19851" fmla="*/ 1640091 h 3311526"/>
              <a:gd name="connsiteX19852" fmla="*/ 3116568 w 12191989"/>
              <a:gd name="connsiteY19852" fmla="*/ 1626202 h 3311526"/>
              <a:gd name="connsiteX19853" fmla="*/ 3117759 w 12191989"/>
              <a:gd name="connsiteY19853" fmla="*/ 1619853 h 3311526"/>
              <a:gd name="connsiteX19854" fmla="*/ 3118950 w 12191989"/>
              <a:gd name="connsiteY19854" fmla="*/ 1617472 h 3311526"/>
              <a:gd name="connsiteX19855" fmla="*/ 3120537 w 12191989"/>
              <a:gd name="connsiteY19855" fmla="*/ 1615884 h 3311526"/>
              <a:gd name="connsiteX19856" fmla="*/ 3121331 w 12191989"/>
              <a:gd name="connsiteY19856" fmla="*/ 1614694 h 3311526"/>
              <a:gd name="connsiteX19857" fmla="*/ 3123712 w 12191989"/>
              <a:gd name="connsiteY19857" fmla="*/ 1614694 h 3311526"/>
              <a:gd name="connsiteX19858" fmla="*/ 3125696 w 12191989"/>
              <a:gd name="connsiteY19858" fmla="*/ 1615884 h 3311526"/>
              <a:gd name="connsiteX19859" fmla="*/ 3127681 w 12191989"/>
              <a:gd name="connsiteY19859" fmla="*/ 1617868 h 3311526"/>
              <a:gd name="connsiteX19860" fmla="*/ 3125696 w 12191989"/>
              <a:gd name="connsiteY19860" fmla="*/ 1626599 h 3311526"/>
              <a:gd name="connsiteX19861" fmla="*/ 3124109 w 12191989"/>
              <a:gd name="connsiteY19861" fmla="*/ 1635329 h 3311526"/>
              <a:gd name="connsiteX19862" fmla="*/ 3123712 w 12191989"/>
              <a:gd name="connsiteY19862" fmla="*/ 1643265 h 3311526"/>
              <a:gd name="connsiteX19863" fmla="*/ 3122918 w 12191989"/>
              <a:gd name="connsiteY19863" fmla="*/ 1651996 h 3311526"/>
              <a:gd name="connsiteX19864" fmla="*/ 3129268 w 12191989"/>
              <a:gd name="connsiteY19864" fmla="*/ 1650408 h 3311526"/>
              <a:gd name="connsiteX19865" fmla="*/ 3135221 w 12191989"/>
              <a:gd name="connsiteY19865" fmla="*/ 1648424 h 3311526"/>
              <a:gd name="connsiteX19866" fmla="*/ 3147523 w 12191989"/>
              <a:gd name="connsiteY19866" fmla="*/ 1643265 h 3311526"/>
              <a:gd name="connsiteX19867" fmla="*/ 3153476 w 12191989"/>
              <a:gd name="connsiteY19867" fmla="*/ 1640884 h 3311526"/>
              <a:gd name="connsiteX19868" fmla="*/ 3159429 w 12191989"/>
              <a:gd name="connsiteY19868" fmla="*/ 1638900 h 3311526"/>
              <a:gd name="connsiteX19869" fmla="*/ 3165779 w 12191989"/>
              <a:gd name="connsiteY19869" fmla="*/ 1636519 h 3311526"/>
              <a:gd name="connsiteX19870" fmla="*/ 3171336 w 12191989"/>
              <a:gd name="connsiteY19870" fmla="*/ 1635726 h 3311526"/>
              <a:gd name="connsiteX19871" fmla="*/ 3172922 w 12191989"/>
              <a:gd name="connsiteY19871" fmla="*/ 1640884 h 3311526"/>
              <a:gd name="connsiteX19872" fmla="*/ 3174114 w 12191989"/>
              <a:gd name="connsiteY19872" fmla="*/ 1644853 h 3311526"/>
              <a:gd name="connsiteX19873" fmla="*/ 3176098 w 12191989"/>
              <a:gd name="connsiteY19873" fmla="*/ 1648821 h 3311526"/>
              <a:gd name="connsiteX19874" fmla="*/ 3177685 w 12191989"/>
              <a:gd name="connsiteY19874" fmla="*/ 1651996 h 3311526"/>
              <a:gd name="connsiteX19875" fmla="*/ 3179669 w 12191989"/>
              <a:gd name="connsiteY19875" fmla="*/ 1654377 h 3311526"/>
              <a:gd name="connsiteX19876" fmla="*/ 3182447 w 12191989"/>
              <a:gd name="connsiteY19876" fmla="*/ 1657154 h 3311526"/>
              <a:gd name="connsiteX19877" fmla="*/ 3184431 w 12191989"/>
              <a:gd name="connsiteY19877" fmla="*/ 1659138 h 3311526"/>
              <a:gd name="connsiteX19878" fmla="*/ 3186813 w 12191989"/>
              <a:gd name="connsiteY19878" fmla="*/ 1660726 h 3311526"/>
              <a:gd name="connsiteX19879" fmla="*/ 3189591 w 12191989"/>
              <a:gd name="connsiteY19879" fmla="*/ 1661916 h 3311526"/>
              <a:gd name="connsiteX19880" fmla="*/ 3192369 w 12191989"/>
              <a:gd name="connsiteY19880" fmla="*/ 1663107 h 3311526"/>
              <a:gd name="connsiteX19881" fmla="*/ 3197925 w 12191989"/>
              <a:gd name="connsiteY19881" fmla="*/ 1663900 h 3311526"/>
              <a:gd name="connsiteX19882" fmla="*/ 3204275 w 12191989"/>
              <a:gd name="connsiteY19882" fmla="*/ 1664694 h 3311526"/>
              <a:gd name="connsiteX19883" fmla="*/ 3210228 w 12191989"/>
              <a:gd name="connsiteY19883" fmla="*/ 1663900 h 3311526"/>
              <a:gd name="connsiteX19884" fmla="*/ 3222928 w 12191989"/>
              <a:gd name="connsiteY19884" fmla="*/ 1663107 h 3311526"/>
              <a:gd name="connsiteX19885" fmla="*/ 3229674 w 12191989"/>
              <a:gd name="connsiteY19885" fmla="*/ 1662710 h 3311526"/>
              <a:gd name="connsiteX19886" fmla="*/ 3236024 w 12191989"/>
              <a:gd name="connsiteY19886" fmla="*/ 1661916 h 3311526"/>
              <a:gd name="connsiteX19887" fmla="*/ 3242374 w 12191989"/>
              <a:gd name="connsiteY19887" fmla="*/ 1663107 h 3311526"/>
              <a:gd name="connsiteX19888" fmla="*/ 3248327 w 12191989"/>
              <a:gd name="connsiteY19888" fmla="*/ 1663900 h 3311526"/>
              <a:gd name="connsiteX19889" fmla="*/ 3250708 w 12191989"/>
              <a:gd name="connsiteY19889" fmla="*/ 1665488 h 3311526"/>
              <a:gd name="connsiteX19890" fmla="*/ 3253883 w 12191989"/>
              <a:gd name="connsiteY19890" fmla="*/ 1667075 h 3311526"/>
              <a:gd name="connsiteX19891" fmla="*/ 3256264 w 12191989"/>
              <a:gd name="connsiteY19891" fmla="*/ 1668662 h 3311526"/>
              <a:gd name="connsiteX19892" fmla="*/ 3259042 w 12191989"/>
              <a:gd name="connsiteY19892" fmla="*/ 1671043 h 3311526"/>
              <a:gd name="connsiteX19893" fmla="*/ 3257851 w 12191989"/>
              <a:gd name="connsiteY19893" fmla="*/ 1666678 h 3311526"/>
              <a:gd name="connsiteX19894" fmla="*/ 3257851 w 12191989"/>
              <a:gd name="connsiteY19894" fmla="*/ 1662710 h 3311526"/>
              <a:gd name="connsiteX19895" fmla="*/ 3258645 w 12191989"/>
              <a:gd name="connsiteY19895" fmla="*/ 1657948 h 3311526"/>
              <a:gd name="connsiteX19896" fmla="*/ 3259439 w 12191989"/>
              <a:gd name="connsiteY19896" fmla="*/ 1653980 h 3311526"/>
              <a:gd name="connsiteX19897" fmla="*/ 3262217 w 12191989"/>
              <a:gd name="connsiteY19897" fmla="*/ 1645250 h 3311526"/>
              <a:gd name="connsiteX19898" fmla="*/ 3263011 w 12191989"/>
              <a:gd name="connsiteY19898" fmla="*/ 1641281 h 3311526"/>
              <a:gd name="connsiteX19899" fmla="*/ 3263407 w 12191989"/>
              <a:gd name="connsiteY19899" fmla="*/ 1637313 h 3311526"/>
              <a:gd name="connsiteX19900" fmla="*/ 3266582 w 12191989"/>
              <a:gd name="connsiteY19900" fmla="*/ 1639297 h 3311526"/>
              <a:gd name="connsiteX19901" fmla="*/ 3269757 w 12191989"/>
              <a:gd name="connsiteY19901" fmla="*/ 1642075 h 3311526"/>
              <a:gd name="connsiteX19902" fmla="*/ 3272535 w 12191989"/>
              <a:gd name="connsiteY19902" fmla="*/ 1644853 h 3311526"/>
              <a:gd name="connsiteX19903" fmla="*/ 3276107 w 12191989"/>
              <a:gd name="connsiteY19903" fmla="*/ 1646837 h 3311526"/>
              <a:gd name="connsiteX19904" fmla="*/ 3277694 w 12191989"/>
              <a:gd name="connsiteY19904" fmla="*/ 1647234 h 3311526"/>
              <a:gd name="connsiteX19905" fmla="*/ 3279282 w 12191989"/>
              <a:gd name="connsiteY19905" fmla="*/ 1647234 h 3311526"/>
              <a:gd name="connsiteX19906" fmla="*/ 3280870 w 12191989"/>
              <a:gd name="connsiteY19906" fmla="*/ 1646837 h 3311526"/>
              <a:gd name="connsiteX19907" fmla="*/ 3282457 w 12191989"/>
              <a:gd name="connsiteY19907" fmla="*/ 1645250 h 3311526"/>
              <a:gd name="connsiteX19908" fmla="*/ 3284441 w 12191989"/>
              <a:gd name="connsiteY19908" fmla="*/ 1643265 h 3311526"/>
              <a:gd name="connsiteX19909" fmla="*/ 3286029 w 12191989"/>
              <a:gd name="connsiteY19909" fmla="*/ 1640884 h 3311526"/>
              <a:gd name="connsiteX19910" fmla="*/ 3287220 w 12191989"/>
              <a:gd name="connsiteY19910" fmla="*/ 1637313 h 3311526"/>
              <a:gd name="connsiteX19911" fmla="*/ 3289600 w 12191989"/>
              <a:gd name="connsiteY19911" fmla="*/ 1632551 h 3311526"/>
              <a:gd name="connsiteX19912" fmla="*/ 3291982 w 12191989"/>
              <a:gd name="connsiteY19912" fmla="*/ 1643265 h 3311526"/>
              <a:gd name="connsiteX19913" fmla="*/ 3295157 w 12191989"/>
              <a:gd name="connsiteY19913" fmla="*/ 1651202 h 3311526"/>
              <a:gd name="connsiteX19914" fmla="*/ 3297935 w 12191989"/>
              <a:gd name="connsiteY19914" fmla="*/ 1657154 h 3311526"/>
              <a:gd name="connsiteX19915" fmla="*/ 3299521 w 12191989"/>
              <a:gd name="connsiteY19915" fmla="*/ 1659138 h 3311526"/>
              <a:gd name="connsiteX19916" fmla="*/ 3301506 w 12191989"/>
              <a:gd name="connsiteY19916" fmla="*/ 1661123 h 3311526"/>
              <a:gd name="connsiteX19917" fmla="*/ 3303093 w 12191989"/>
              <a:gd name="connsiteY19917" fmla="*/ 1661916 h 3311526"/>
              <a:gd name="connsiteX19918" fmla="*/ 3304681 w 12191989"/>
              <a:gd name="connsiteY19918" fmla="*/ 1663107 h 3311526"/>
              <a:gd name="connsiteX19919" fmla="*/ 3306666 w 12191989"/>
              <a:gd name="connsiteY19919" fmla="*/ 1663504 h 3311526"/>
              <a:gd name="connsiteX19920" fmla="*/ 3308253 w 12191989"/>
              <a:gd name="connsiteY19920" fmla="*/ 1663504 h 3311526"/>
              <a:gd name="connsiteX19921" fmla="*/ 3311824 w 12191989"/>
              <a:gd name="connsiteY19921" fmla="*/ 1662710 h 3311526"/>
              <a:gd name="connsiteX19922" fmla="*/ 3315396 w 12191989"/>
              <a:gd name="connsiteY19922" fmla="*/ 1661123 h 3311526"/>
              <a:gd name="connsiteX19923" fmla="*/ 3319365 w 12191989"/>
              <a:gd name="connsiteY19923" fmla="*/ 1658345 h 3311526"/>
              <a:gd name="connsiteX19924" fmla="*/ 3322936 w 12191989"/>
              <a:gd name="connsiteY19924" fmla="*/ 1654773 h 3311526"/>
              <a:gd name="connsiteX19925" fmla="*/ 3330874 w 12191989"/>
              <a:gd name="connsiteY19925" fmla="*/ 1648027 h 3311526"/>
              <a:gd name="connsiteX19926" fmla="*/ 3335240 w 12191989"/>
              <a:gd name="connsiteY19926" fmla="*/ 1644853 h 3311526"/>
              <a:gd name="connsiteX19927" fmla="*/ 3339209 w 12191989"/>
              <a:gd name="connsiteY19927" fmla="*/ 1641678 h 3311526"/>
              <a:gd name="connsiteX19928" fmla="*/ 3343573 w 12191989"/>
              <a:gd name="connsiteY19928" fmla="*/ 1639297 h 3311526"/>
              <a:gd name="connsiteX19929" fmla="*/ 3347939 w 12191989"/>
              <a:gd name="connsiteY19929" fmla="*/ 1637710 h 3311526"/>
              <a:gd name="connsiteX19930" fmla="*/ 3346749 w 12191989"/>
              <a:gd name="connsiteY19930" fmla="*/ 1642075 h 3311526"/>
              <a:gd name="connsiteX19931" fmla="*/ 3346749 w 12191989"/>
              <a:gd name="connsiteY19931" fmla="*/ 1645250 h 3311526"/>
              <a:gd name="connsiteX19932" fmla="*/ 3346749 w 12191989"/>
              <a:gd name="connsiteY19932" fmla="*/ 1648424 h 3311526"/>
              <a:gd name="connsiteX19933" fmla="*/ 3347146 w 12191989"/>
              <a:gd name="connsiteY19933" fmla="*/ 1650408 h 3311526"/>
              <a:gd name="connsiteX19934" fmla="*/ 3348335 w 12191989"/>
              <a:gd name="connsiteY19934" fmla="*/ 1651996 h 3311526"/>
              <a:gd name="connsiteX19935" fmla="*/ 3349130 w 12191989"/>
              <a:gd name="connsiteY19935" fmla="*/ 1653583 h 3311526"/>
              <a:gd name="connsiteX19936" fmla="*/ 3352304 w 12191989"/>
              <a:gd name="connsiteY19936" fmla="*/ 1655567 h 3311526"/>
              <a:gd name="connsiteX19937" fmla="*/ 3354686 w 12191989"/>
              <a:gd name="connsiteY19937" fmla="*/ 1657551 h 3311526"/>
              <a:gd name="connsiteX19938" fmla="*/ 3356273 w 12191989"/>
              <a:gd name="connsiteY19938" fmla="*/ 1658345 h 3311526"/>
              <a:gd name="connsiteX19939" fmla="*/ 3357464 w 12191989"/>
              <a:gd name="connsiteY19939" fmla="*/ 1660726 h 3311526"/>
              <a:gd name="connsiteX19940" fmla="*/ 3358257 w 12191989"/>
              <a:gd name="connsiteY19940" fmla="*/ 1662710 h 3311526"/>
              <a:gd name="connsiteX19941" fmla="*/ 3359051 w 12191989"/>
              <a:gd name="connsiteY19941" fmla="*/ 1665091 h 3311526"/>
              <a:gd name="connsiteX19942" fmla="*/ 3359051 w 12191989"/>
              <a:gd name="connsiteY19942" fmla="*/ 1668662 h 3311526"/>
              <a:gd name="connsiteX19943" fmla="*/ 3357861 w 12191989"/>
              <a:gd name="connsiteY19943" fmla="*/ 1673027 h 3311526"/>
              <a:gd name="connsiteX19944" fmla="*/ 3354288 w 12191989"/>
              <a:gd name="connsiteY19944" fmla="*/ 1681758 h 3311526"/>
              <a:gd name="connsiteX19945" fmla="*/ 3350320 w 12191989"/>
              <a:gd name="connsiteY19945" fmla="*/ 1688504 h 3311526"/>
              <a:gd name="connsiteX19946" fmla="*/ 3346749 w 12191989"/>
              <a:gd name="connsiteY19946" fmla="*/ 1693662 h 3311526"/>
              <a:gd name="connsiteX19947" fmla="*/ 3342780 w 12191989"/>
              <a:gd name="connsiteY19947" fmla="*/ 1697234 h 3311526"/>
              <a:gd name="connsiteX19948" fmla="*/ 3341193 w 12191989"/>
              <a:gd name="connsiteY19948" fmla="*/ 1698028 h 3311526"/>
              <a:gd name="connsiteX19949" fmla="*/ 3339209 w 12191989"/>
              <a:gd name="connsiteY19949" fmla="*/ 1699218 h 3311526"/>
              <a:gd name="connsiteX19950" fmla="*/ 3337224 w 12191989"/>
              <a:gd name="connsiteY19950" fmla="*/ 1699615 h 3311526"/>
              <a:gd name="connsiteX19951" fmla="*/ 3335637 w 12191989"/>
              <a:gd name="connsiteY19951" fmla="*/ 1700012 h 3311526"/>
              <a:gd name="connsiteX19952" fmla="*/ 3332065 w 12191989"/>
              <a:gd name="connsiteY19952" fmla="*/ 1699615 h 3311526"/>
              <a:gd name="connsiteX19953" fmla="*/ 3328096 w 12191989"/>
              <a:gd name="connsiteY19953" fmla="*/ 1697631 h 3311526"/>
              <a:gd name="connsiteX19954" fmla="*/ 3330080 w 12191989"/>
              <a:gd name="connsiteY19954" fmla="*/ 1707155 h 3311526"/>
              <a:gd name="connsiteX19955" fmla="*/ 3332065 w 12191989"/>
              <a:gd name="connsiteY19955" fmla="*/ 1715488 h 3311526"/>
              <a:gd name="connsiteX19956" fmla="*/ 3335240 w 12191989"/>
              <a:gd name="connsiteY19956" fmla="*/ 1722234 h 3311526"/>
              <a:gd name="connsiteX19957" fmla="*/ 3338811 w 12191989"/>
              <a:gd name="connsiteY19957" fmla="*/ 1727393 h 3311526"/>
              <a:gd name="connsiteX19958" fmla="*/ 3341987 w 12191989"/>
              <a:gd name="connsiteY19958" fmla="*/ 1731361 h 3311526"/>
              <a:gd name="connsiteX19959" fmla="*/ 3346749 w 12191989"/>
              <a:gd name="connsiteY19959" fmla="*/ 1734139 h 3311526"/>
              <a:gd name="connsiteX19960" fmla="*/ 3351113 w 12191989"/>
              <a:gd name="connsiteY19960" fmla="*/ 1736123 h 3311526"/>
              <a:gd name="connsiteX19961" fmla="*/ 3355876 w 12191989"/>
              <a:gd name="connsiteY19961" fmla="*/ 1736520 h 3311526"/>
              <a:gd name="connsiteX19962" fmla="*/ 3361035 w 12191989"/>
              <a:gd name="connsiteY19962" fmla="*/ 1736520 h 3311526"/>
              <a:gd name="connsiteX19963" fmla="*/ 3365401 w 12191989"/>
              <a:gd name="connsiteY19963" fmla="*/ 1734932 h 3311526"/>
              <a:gd name="connsiteX19964" fmla="*/ 3370560 w 12191989"/>
              <a:gd name="connsiteY19964" fmla="*/ 1733742 h 3311526"/>
              <a:gd name="connsiteX19965" fmla="*/ 3375719 w 12191989"/>
              <a:gd name="connsiteY19965" fmla="*/ 1730964 h 3311526"/>
              <a:gd name="connsiteX19966" fmla="*/ 3380879 w 12191989"/>
              <a:gd name="connsiteY19966" fmla="*/ 1728583 h 3311526"/>
              <a:gd name="connsiteX19967" fmla="*/ 3385244 w 12191989"/>
              <a:gd name="connsiteY19967" fmla="*/ 1725012 h 3311526"/>
              <a:gd name="connsiteX19968" fmla="*/ 3390007 w 12191989"/>
              <a:gd name="connsiteY19968" fmla="*/ 1721440 h 3311526"/>
              <a:gd name="connsiteX19969" fmla="*/ 3393975 w 12191989"/>
              <a:gd name="connsiteY19969" fmla="*/ 1717472 h 3311526"/>
              <a:gd name="connsiteX19970" fmla="*/ 3391991 w 12191989"/>
              <a:gd name="connsiteY19970" fmla="*/ 1715488 h 3311526"/>
              <a:gd name="connsiteX19971" fmla="*/ 3390007 w 12191989"/>
              <a:gd name="connsiteY19971" fmla="*/ 1713901 h 3311526"/>
              <a:gd name="connsiteX19972" fmla="*/ 3388023 w 12191989"/>
              <a:gd name="connsiteY19972" fmla="*/ 1712710 h 3311526"/>
              <a:gd name="connsiteX19973" fmla="*/ 3385641 w 12191989"/>
              <a:gd name="connsiteY19973" fmla="*/ 1712313 h 3311526"/>
              <a:gd name="connsiteX19974" fmla="*/ 3381672 w 12191989"/>
              <a:gd name="connsiteY19974" fmla="*/ 1712710 h 3311526"/>
              <a:gd name="connsiteX19975" fmla="*/ 3377307 w 12191989"/>
              <a:gd name="connsiteY19975" fmla="*/ 1712710 h 3311526"/>
              <a:gd name="connsiteX19976" fmla="*/ 3375323 w 12191989"/>
              <a:gd name="connsiteY19976" fmla="*/ 1712710 h 3311526"/>
              <a:gd name="connsiteX19977" fmla="*/ 3372942 w 12191989"/>
              <a:gd name="connsiteY19977" fmla="*/ 1712313 h 3311526"/>
              <a:gd name="connsiteX19978" fmla="*/ 3370957 w 12191989"/>
              <a:gd name="connsiteY19978" fmla="*/ 1711123 h 3311526"/>
              <a:gd name="connsiteX19979" fmla="*/ 3368972 w 12191989"/>
              <a:gd name="connsiteY19979" fmla="*/ 1709536 h 3311526"/>
              <a:gd name="connsiteX19980" fmla="*/ 3366988 w 12191989"/>
              <a:gd name="connsiteY19980" fmla="*/ 1707155 h 3311526"/>
              <a:gd name="connsiteX19981" fmla="*/ 3365004 w 12191989"/>
              <a:gd name="connsiteY19981" fmla="*/ 1703583 h 3311526"/>
              <a:gd name="connsiteX19982" fmla="*/ 3363417 w 12191989"/>
              <a:gd name="connsiteY19982" fmla="*/ 1699615 h 3311526"/>
              <a:gd name="connsiteX19983" fmla="*/ 3361432 w 12191989"/>
              <a:gd name="connsiteY19983" fmla="*/ 1694059 h 3311526"/>
              <a:gd name="connsiteX19984" fmla="*/ 3368179 w 12191989"/>
              <a:gd name="connsiteY19984" fmla="*/ 1690885 h 3311526"/>
              <a:gd name="connsiteX19985" fmla="*/ 3374132 w 12191989"/>
              <a:gd name="connsiteY19985" fmla="*/ 1688901 h 3311526"/>
              <a:gd name="connsiteX19986" fmla="*/ 3380879 w 12191989"/>
              <a:gd name="connsiteY19986" fmla="*/ 1687313 h 3311526"/>
              <a:gd name="connsiteX19987" fmla="*/ 3387229 w 12191989"/>
              <a:gd name="connsiteY19987" fmla="*/ 1685726 h 3311526"/>
              <a:gd name="connsiteX19988" fmla="*/ 3399928 w 12191989"/>
              <a:gd name="connsiteY19988" fmla="*/ 1684535 h 3311526"/>
              <a:gd name="connsiteX19989" fmla="*/ 3413025 w 12191989"/>
              <a:gd name="connsiteY19989" fmla="*/ 1682948 h 3311526"/>
              <a:gd name="connsiteX19990" fmla="*/ 3419375 w 12191989"/>
              <a:gd name="connsiteY19990" fmla="*/ 1682154 h 3311526"/>
              <a:gd name="connsiteX19991" fmla="*/ 3425724 w 12191989"/>
              <a:gd name="connsiteY19991" fmla="*/ 1681361 h 3311526"/>
              <a:gd name="connsiteX19992" fmla="*/ 3432471 w 12191989"/>
              <a:gd name="connsiteY19992" fmla="*/ 1679773 h 3311526"/>
              <a:gd name="connsiteX19993" fmla="*/ 3439218 w 12191989"/>
              <a:gd name="connsiteY19993" fmla="*/ 1677789 h 3311526"/>
              <a:gd name="connsiteX19994" fmla="*/ 3445567 w 12191989"/>
              <a:gd name="connsiteY19994" fmla="*/ 1674615 h 3311526"/>
              <a:gd name="connsiteX19995" fmla="*/ 3451918 w 12191989"/>
              <a:gd name="connsiteY19995" fmla="*/ 1671043 h 3311526"/>
              <a:gd name="connsiteX19996" fmla="*/ 3458267 w 12191989"/>
              <a:gd name="connsiteY19996" fmla="*/ 1667075 h 3311526"/>
              <a:gd name="connsiteX19997" fmla="*/ 3465015 w 12191989"/>
              <a:gd name="connsiteY19997" fmla="*/ 1661916 h 3311526"/>
              <a:gd name="connsiteX19998" fmla="*/ 3465808 w 12191989"/>
              <a:gd name="connsiteY19998" fmla="*/ 1658345 h 3311526"/>
              <a:gd name="connsiteX19999" fmla="*/ 3466601 w 12191989"/>
              <a:gd name="connsiteY19999" fmla="*/ 1654773 h 3311526"/>
              <a:gd name="connsiteX20000" fmla="*/ 3465808 w 12191989"/>
              <a:gd name="connsiteY20000" fmla="*/ 1651996 h 3311526"/>
              <a:gd name="connsiteX20001" fmla="*/ 3465015 w 12191989"/>
              <a:gd name="connsiteY20001" fmla="*/ 1648424 h 3311526"/>
              <a:gd name="connsiteX20002" fmla="*/ 3463823 w 12191989"/>
              <a:gd name="connsiteY20002" fmla="*/ 1644853 h 3311526"/>
              <a:gd name="connsiteX20003" fmla="*/ 3462236 w 12191989"/>
              <a:gd name="connsiteY20003" fmla="*/ 1641281 h 3311526"/>
              <a:gd name="connsiteX20004" fmla="*/ 3458267 w 12191989"/>
              <a:gd name="connsiteY20004" fmla="*/ 1633742 h 3311526"/>
              <a:gd name="connsiteX20005" fmla="*/ 3477714 w 12191989"/>
              <a:gd name="connsiteY20005" fmla="*/ 1601202 h 3311526"/>
              <a:gd name="connsiteX20006" fmla="*/ 3480094 w 12191989"/>
              <a:gd name="connsiteY20006" fmla="*/ 1605170 h 3311526"/>
              <a:gd name="connsiteX20007" fmla="*/ 3481683 w 12191989"/>
              <a:gd name="connsiteY20007" fmla="*/ 1609138 h 3311526"/>
              <a:gd name="connsiteX20008" fmla="*/ 3482872 w 12191989"/>
              <a:gd name="connsiteY20008" fmla="*/ 1613503 h 3311526"/>
              <a:gd name="connsiteX20009" fmla="*/ 3483270 w 12191989"/>
              <a:gd name="connsiteY20009" fmla="*/ 1617075 h 3311526"/>
              <a:gd name="connsiteX20010" fmla="*/ 3483270 w 12191989"/>
              <a:gd name="connsiteY20010" fmla="*/ 1621043 h 3311526"/>
              <a:gd name="connsiteX20011" fmla="*/ 3483270 w 12191989"/>
              <a:gd name="connsiteY20011" fmla="*/ 1625011 h 3311526"/>
              <a:gd name="connsiteX20012" fmla="*/ 3482079 w 12191989"/>
              <a:gd name="connsiteY20012" fmla="*/ 1632551 h 3311526"/>
              <a:gd name="connsiteX20013" fmla="*/ 3481683 w 12191989"/>
              <a:gd name="connsiteY20013" fmla="*/ 1640091 h 3311526"/>
              <a:gd name="connsiteX20014" fmla="*/ 3481285 w 12191989"/>
              <a:gd name="connsiteY20014" fmla="*/ 1643662 h 3311526"/>
              <a:gd name="connsiteX20015" fmla="*/ 3481683 w 12191989"/>
              <a:gd name="connsiteY20015" fmla="*/ 1648027 h 3311526"/>
              <a:gd name="connsiteX20016" fmla="*/ 3482079 w 12191989"/>
              <a:gd name="connsiteY20016" fmla="*/ 1651996 h 3311526"/>
              <a:gd name="connsiteX20017" fmla="*/ 3483270 w 12191989"/>
              <a:gd name="connsiteY20017" fmla="*/ 1655964 h 3311526"/>
              <a:gd name="connsiteX20018" fmla="*/ 3484857 w 12191989"/>
              <a:gd name="connsiteY20018" fmla="*/ 1659535 h 3311526"/>
              <a:gd name="connsiteX20019" fmla="*/ 3487238 w 12191989"/>
              <a:gd name="connsiteY20019" fmla="*/ 1663504 h 3311526"/>
              <a:gd name="connsiteX20020" fmla="*/ 3492001 w 12191989"/>
              <a:gd name="connsiteY20020" fmla="*/ 1669059 h 3311526"/>
              <a:gd name="connsiteX20021" fmla="*/ 3494382 w 12191989"/>
              <a:gd name="connsiteY20021" fmla="*/ 1670646 h 3311526"/>
              <a:gd name="connsiteX20022" fmla="*/ 3496367 w 12191989"/>
              <a:gd name="connsiteY20022" fmla="*/ 1672234 h 3311526"/>
              <a:gd name="connsiteX20023" fmla="*/ 3498351 w 12191989"/>
              <a:gd name="connsiteY20023" fmla="*/ 1672631 h 3311526"/>
              <a:gd name="connsiteX20024" fmla="*/ 3499939 w 12191989"/>
              <a:gd name="connsiteY20024" fmla="*/ 1673027 h 3311526"/>
              <a:gd name="connsiteX20025" fmla="*/ 3501922 w 12191989"/>
              <a:gd name="connsiteY20025" fmla="*/ 1673027 h 3311526"/>
              <a:gd name="connsiteX20026" fmla="*/ 3503509 w 12191989"/>
              <a:gd name="connsiteY20026" fmla="*/ 1673027 h 3311526"/>
              <a:gd name="connsiteX20027" fmla="*/ 3506686 w 12191989"/>
              <a:gd name="connsiteY20027" fmla="*/ 1671837 h 3311526"/>
              <a:gd name="connsiteX20028" fmla="*/ 3509066 w 12191989"/>
              <a:gd name="connsiteY20028" fmla="*/ 1669853 h 3311526"/>
              <a:gd name="connsiteX20029" fmla="*/ 3511448 w 12191989"/>
              <a:gd name="connsiteY20029" fmla="*/ 1667075 h 3311526"/>
              <a:gd name="connsiteX20030" fmla="*/ 3514226 w 12191989"/>
              <a:gd name="connsiteY20030" fmla="*/ 1664694 h 3311526"/>
              <a:gd name="connsiteX20031" fmla="*/ 3516210 w 12191989"/>
              <a:gd name="connsiteY20031" fmla="*/ 1661519 h 3311526"/>
              <a:gd name="connsiteX20032" fmla="*/ 3518194 w 12191989"/>
              <a:gd name="connsiteY20032" fmla="*/ 1659535 h 3311526"/>
              <a:gd name="connsiteX20033" fmla="*/ 3520576 w 12191989"/>
              <a:gd name="connsiteY20033" fmla="*/ 1658345 h 3311526"/>
              <a:gd name="connsiteX20034" fmla="*/ 3521767 w 12191989"/>
              <a:gd name="connsiteY20034" fmla="*/ 1657948 h 3311526"/>
              <a:gd name="connsiteX20035" fmla="*/ 3522956 w 12191989"/>
              <a:gd name="connsiteY20035" fmla="*/ 1657948 h 3311526"/>
              <a:gd name="connsiteX20036" fmla="*/ 3524147 w 12191989"/>
              <a:gd name="connsiteY20036" fmla="*/ 1658345 h 3311526"/>
              <a:gd name="connsiteX20037" fmla="*/ 3525338 w 12191989"/>
              <a:gd name="connsiteY20037" fmla="*/ 1659535 h 3311526"/>
              <a:gd name="connsiteX20038" fmla="*/ 3528513 w 12191989"/>
              <a:gd name="connsiteY20038" fmla="*/ 1662710 h 3311526"/>
              <a:gd name="connsiteX20039" fmla="*/ 3531291 w 12191989"/>
              <a:gd name="connsiteY20039" fmla="*/ 1667472 h 3311526"/>
              <a:gd name="connsiteX20040" fmla="*/ 3534465 w 12191989"/>
              <a:gd name="connsiteY20040" fmla="*/ 1674615 h 3311526"/>
              <a:gd name="connsiteX20041" fmla="*/ 3536451 w 12191989"/>
              <a:gd name="connsiteY20041" fmla="*/ 1668266 h 3311526"/>
              <a:gd name="connsiteX20042" fmla="*/ 3536847 w 12191989"/>
              <a:gd name="connsiteY20042" fmla="*/ 1661519 h 3311526"/>
              <a:gd name="connsiteX20043" fmla="*/ 3536847 w 12191989"/>
              <a:gd name="connsiteY20043" fmla="*/ 1655567 h 3311526"/>
              <a:gd name="connsiteX20044" fmla="*/ 3536053 w 12191989"/>
              <a:gd name="connsiteY20044" fmla="*/ 1650011 h 3311526"/>
              <a:gd name="connsiteX20045" fmla="*/ 3534862 w 12191989"/>
              <a:gd name="connsiteY20045" fmla="*/ 1644853 h 3311526"/>
              <a:gd name="connsiteX20046" fmla="*/ 3532878 w 12191989"/>
              <a:gd name="connsiteY20046" fmla="*/ 1640091 h 3311526"/>
              <a:gd name="connsiteX20047" fmla="*/ 3530498 w 12191989"/>
              <a:gd name="connsiteY20047" fmla="*/ 1636123 h 3311526"/>
              <a:gd name="connsiteX20048" fmla="*/ 3527323 w 12191989"/>
              <a:gd name="connsiteY20048" fmla="*/ 1632948 h 3311526"/>
              <a:gd name="connsiteX20049" fmla="*/ 3524147 w 12191989"/>
              <a:gd name="connsiteY20049" fmla="*/ 1630170 h 3311526"/>
              <a:gd name="connsiteX20050" fmla="*/ 3521370 w 12191989"/>
              <a:gd name="connsiteY20050" fmla="*/ 1627392 h 3311526"/>
              <a:gd name="connsiteX20051" fmla="*/ 3517798 w 12191989"/>
              <a:gd name="connsiteY20051" fmla="*/ 1625408 h 3311526"/>
              <a:gd name="connsiteX20052" fmla="*/ 3514226 w 12191989"/>
              <a:gd name="connsiteY20052" fmla="*/ 1623821 h 3311526"/>
              <a:gd name="connsiteX20053" fmla="*/ 3511051 w 12191989"/>
              <a:gd name="connsiteY20053" fmla="*/ 1623424 h 3311526"/>
              <a:gd name="connsiteX20054" fmla="*/ 3508273 w 12191989"/>
              <a:gd name="connsiteY20054" fmla="*/ 1623027 h 3311526"/>
              <a:gd name="connsiteX20055" fmla="*/ 3505097 w 12191989"/>
              <a:gd name="connsiteY20055" fmla="*/ 1623424 h 3311526"/>
              <a:gd name="connsiteX20056" fmla="*/ 3503113 w 12191989"/>
              <a:gd name="connsiteY20056" fmla="*/ 1623821 h 3311526"/>
              <a:gd name="connsiteX20057" fmla="*/ 3505495 w 12191989"/>
              <a:gd name="connsiteY20057" fmla="*/ 1617868 h 3311526"/>
              <a:gd name="connsiteX20058" fmla="*/ 3508273 w 12191989"/>
              <a:gd name="connsiteY20058" fmla="*/ 1613900 h 3311526"/>
              <a:gd name="connsiteX20059" fmla="*/ 3509463 w 12191989"/>
              <a:gd name="connsiteY20059" fmla="*/ 1612313 h 3311526"/>
              <a:gd name="connsiteX20060" fmla="*/ 3511051 w 12191989"/>
              <a:gd name="connsiteY20060" fmla="*/ 1611519 h 3311526"/>
              <a:gd name="connsiteX20061" fmla="*/ 3512639 w 12191989"/>
              <a:gd name="connsiteY20061" fmla="*/ 1610726 h 3311526"/>
              <a:gd name="connsiteX20062" fmla="*/ 3513830 w 12191989"/>
              <a:gd name="connsiteY20062" fmla="*/ 1610329 h 3311526"/>
              <a:gd name="connsiteX20063" fmla="*/ 3516607 w 12191989"/>
              <a:gd name="connsiteY20063" fmla="*/ 1610329 h 3311526"/>
              <a:gd name="connsiteX20064" fmla="*/ 3519783 w 12191989"/>
              <a:gd name="connsiteY20064" fmla="*/ 1611519 h 3311526"/>
              <a:gd name="connsiteX20065" fmla="*/ 3522956 w 12191989"/>
              <a:gd name="connsiteY20065" fmla="*/ 1612710 h 3311526"/>
              <a:gd name="connsiteX20066" fmla="*/ 3525734 w 12191989"/>
              <a:gd name="connsiteY20066" fmla="*/ 1614297 h 3311526"/>
              <a:gd name="connsiteX20067" fmla="*/ 3528513 w 12191989"/>
              <a:gd name="connsiteY20067" fmla="*/ 1615884 h 3311526"/>
              <a:gd name="connsiteX20068" fmla="*/ 3530894 w 12191989"/>
              <a:gd name="connsiteY20068" fmla="*/ 1617075 h 3311526"/>
              <a:gd name="connsiteX20069" fmla="*/ 3532878 w 12191989"/>
              <a:gd name="connsiteY20069" fmla="*/ 1617868 h 3311526"/>
              <a:gd name="connsiteX20070" fmla="*/ 3535656 w 12191989"/>
              <a:gd name="connsiteY20070" fmla="*/ 1617472 h 3311526"/>
              <a:gd name="connsiteX20071" fmla="*/ 3536053 w 12191989"/>
              <a:gd name="connsiteY20071" fmla="*/ 1616281 h 3311526"/>
              <a:gd name="connsiteX20072" fmla="*/ 3536847 w 12191989"/>
              <a:gd name="connsiteY20072" fmla="*/ 1615488 h 3311526"/>
              <a:gd name="connsiteX20073" fmla="*/ 3538435 w 12191989"/>
              <a:gd name="connsiteY20073" fmla="*/ 1612313 h 3311526"/>
              <a:gd name="connsiteX20074" fmla="*/ 3539625 w 12191989"/>
              <a:gd name="connsiteY20074" fmla="*/ 1607154 h 3311526"/>
              <a:gd name="connsiteX20075" fmla="*/ 3540022 w 12191989"/>
              <a:gd name="connsiteY20075" fmla="*/ 1599614 h 3311526"/>
              <a:gd name="connsiteX20076" fmla="*/ 3542404 w 12191989"/>
              <a:gd name="connsiteY20076" fmla="*/ 1606757 h 3311526"/>
              <a:gd name="connsiteX20077" fmla="*/ 3543991 w 12191989"/>
              <a:gd name="connsiteY20077" fmla="*/ 1613503 h 3311526"/>
              <a:gd name="connsiteX20078" fmla="*/ 3545182 w 12191989"/>
              <a:gd name="connsiteY20078" fmla="*/ 1619456 h 3311526"/>
              <a:gd name="connsiteX20079" fmla="*/ 3545578 w 12191989"/>
              <a:gd name="connsiteY20079" fmla="*/ 1626202 h 3311526"/>
              <a:gd name="connsiteX20080" fmla="*/ 3545578 w 12191989"/>
              <a:gd name="connsiteY20080" fmla="*/ 1632551 h 3311526"/>
              <a:gd name="connsiteX20081" fmla="*/ 3545182 w 12191989"/>
              <a:gd name="connsiteY20081" fmla="*/ 1638900 h 3311526"/>
              <a:gd name="connsiteX20082" fmla="*/ 3543991 w 12191989"/>
              <a:gd name="connsiteY20082" fmla="*/ 1651996 h 3311526"/>
              <a:gd name="connsiteX20083" fmla="*/ 3543593 w 12191989"/>
              <a:gd name="connsiteY20083" fmla="*/ 1657948 h 3311526"/>
              <a:gd name="connsiteX20084" fmla="*/ 3543593 w 12191989"/>
              <a:gd name="connsiteY20084" fmla="*/ 1664694 h 3311526"/>
              <a:gd name="connsiteX20085" fmla="*/ 3543593 w 12191989"/>
              <a:gd name="connsiteY20085" fmla="*/ 1671043 h 3311526"/>
              <a:gd name="connsiteX20086" fmla="*/ 3544784 w 12191989"/>
              <a:gd name="connsiteY20086" fmla="*/ 1677393 h 3311526"/>
              <a:gd name="connsiteX20087" fmla="*/ 3545975 w 12191989"/>
              <a:gd name="connsiteY20087" fmla="*/ 1683742 h 3311526"/>
              <a:gd name="connsiteX20088" fmla="*/ 3547960 w 12191989"/>
              <a:gd name="connsiteY20088" fmla="*/ 1690488 h 3311526"/>
              <a:gd name="connsiteX20089" fmla="*/ 3551531 w 12191989"/>
              <a:gd name="connsiteY20089" fmla="*/ 1697631 h 3311526"/>
              <a:gd name="connsiteX20090" fmla="*/ 3555897 w 12191989"/>
              <a:gd name="connsiteY20090" fmla="*/ 1703980 h 3311526"/>
              <a:gd name="connsiteX20091" fmla="*/ 3557881 w 12191989"/>
              <a:gd name="connsiteY20091" fmla="*/ 1701996 h 3311526"/>
              <a:gd name="connsiteX20092" fmla="*/ 3559865 w 12191989"/>
              <a:gd name="connsiteY20092" fmla="*/ 1700012 h 3311526"/>
              <a:gd name="connsiteX20093" fmla="*/ 3562246 w 12191989"/>
              <a:gd name="connsiteY20093" fmla="*/ 1698424 h 3311526"/>
              <a:gd name="connsiteX20094" fmla="*/ 3565023 w 12191989"/>
              <a:gd name="connsiteY20094" fmla="*/ 1697631 h 3311526"/>
              <a:gd name="connsiteX20095" fmla="*/ 3570581 w 12191989"/>
              <a:gd name="connsiteY20095" fmla="*/ 1695647 h 3311526"/>
              <a:gd name="connsiteX20096" fmla="*/ 3576136 w 12191989"/>
              <a:gd name="connsiteY20096" fmla="*/ 1694059 h 3311526"/>
              <a:gd name="connsiteX20097" fmla="*/ 3588835 w 12191989"/>
              <a:gd name="connsiteY20097" fmla="*/ 1691281 h 3311526"/>
              <a:gd name="connsiteX20098" fmla="*/ 3595186 w 12191989"/>
              <a:gd name="connsiteY20098" fmla="*/ 1690091 h 3311526"/>
              <a:gd name="connsiteX20099" fmla="*/ 3601932 w 12191989"/>
              <a:gd name="connsiteY20099" fmla="*/ 1688504 h 3311526"/>
              <a:gd name="connsiteX20100" fmla="*/ 3607488 w 12191989"/>
              <a:gd name="connsiteY20100" fmla="*/ 1685329 h 3311526"/>
              <a:gd name="connsiteX20101" fmla="*/ 3610663 w 12191989"/>
              <a:gd name="connsiteY20101" fmla="*/ 1683742 h 3311526"/>
              <a:gd name="connsiteX20102" fmla="*/ 3613043 w 12191989"/>
              <a:gd name="connsiteY20102" fmla="*/ 1681758 h 3311526"/>
              <a:gd name="connsiteX20103" fmla="*/ 3615821 w 12191989"/>
              <a:gd name="connsiteY20103" fmla="*/ 1679377 h 3311526"/>
              <a:gd name="connsiteX20104" fmla="*/ 3618203 w 12191989"/>
              <a:gd name="connsiteY20104" fmla="*/ 1676202 h 3311526"/>
              <a:gd name="connsiteX20105" fmla="*/ 3620187 w 12191989"/>
              <a:gd name="connsiteY20105" fmla="*/ 1673027 h 3311526"/>
              <a:gd name="connsiteX20106" fmla="*/ 3622171 w 12191989"/>
              <a:gd name="connsiteY20106" fmla="*/ 1669853 h 3311526"/>
              <a:gd name="connsiteX20107" fmla="*/ 3623758 w 12191989"/>
              <a:gd name="connsiteY20107" fmla="*/ 1665488 h 3311526"/>
              <a:gd name="connsiteX20108" fmla="*/ 3625347 w 12191989"/>
              <a:gd name="connsiteY20108" fmla="*/ 1661123 h 3311526"/>
              <a:gd name="connsiteX20109" fmla="*/ 3626933 w 12191989"/>
              <a:gd name="connsiteY20109" fmla="*/ 1655964 h 3311526"/>
              <a:gd name="connsiteX20110" fmla="*/ 3627727 w 12191989"/>
              <a:gd name="connsiteY20110" fmla="*/ 1650408 h 3311526"/>
              <a:gd name="connsiteX20111" fmla="*/ 3628124 w 12191989"/>
              <a:gd name="connsiteY20111" fmla="*/ 1644456 h 3311526"/>
              <a:gd name="connsiteX20112" fmla="*/ 3628124 w 12191989"/>
              <a:gd name="connsiteY20112" fmla="*/ 1637313 h 3311526"/>
              <a:gd name="connsiteX20113" fmla="*/ 3628124 w 12191989"/>
              <a:gd name="connsiteY20113" fmla="*/ 1629773 h 3311526"/>
              <a:gd name="connsiteX20114" fmla="*/ 3627727 w 12191989"/>
              <a:gd name="connsiteY20114" fmla="*/ 1621440 h 3311526"/>
              <a:gd name="connsiteX20115" fmla="*/ 3621378 w 12191989"/>
              <a:gd name="connsiteY20115" fmla="*/ 1628186 h 3311526"/>
              <a:gd name="connsiteX20116" fmla="*/ 3614630 w 12191989"/>
              <a:gd name="connsiteY20116" fmla="*/ 1632948 h 3311526"/>
              <a:gd name="connsiteX20117" fmla="*/ 3607883 w 12191989"/>
              <a:gd name="connsiteY20117" fmla="*/ 1637313 h 3311526"/>
              <a:gd name="connsiteX20118" fmla="*/ 3601932 w 12191989"/>
              <a:gd name="connsiteY20118" fmla="*/ 1640091 h 3311526"/>
              <a:gd name="connsiteX20119" fmla="*/ 3595186 w 12191989"/>
              <a:gd name="connsiteY20119" fmla="*/ 1642075 h 3311526"/>
              <a:gd name="connsiteX20120" fmla="*/ 3588835 w 12191989"/>
              <a:gd name="connsiteY20120" fmla="*/ 1643265 h 3311526"/>
              <a:gd name="connsiteX20121" fmla="*/ 3582089 w 12191989"/>
              <a:gd name="connsiteY20121" fmla="*/ 1643662 h 3311526"/>
              <a:gd name="connsiteX20122" fmla="*/ 3575738 w 12191989"/>
              <a:gd name="connsiteY20122" fmla="*/ 1644456 h 3311526"/>
              <a:gd name="connsiteX20123" fmla="*/ 3576534 w 12191989"/>
              <a:gd name="connsiteY20123" fmla="*/ 1638900 h 3311526"/>
              <a:gd name="connsiteX20124" fmla="*/ 3576929 w 12191989"/>
              <a:gd name="connsiteY20124" fmla="*/ 1634535 h 3311526"/>
              <a:gd name="connsiteX20125" fmla="*/ 3578518 w 12191989"/>
              <a:gd name="connsiteY20125" fmla="*/ 1631757 h 3311526"/>
              <a:gd name="connsiteX20126" fmla="*/ 3580105 w 12191989"/>
              <a:gd name="connsiteY20126" fmla="*/ 1629773 h 3311526"/>
              <a:gd name="connsiteX20127" fmla="*/ 3581691 w 12191989"/>
              <a:gd name="connsiteY20127" fmla="*/ 1628583 h 3311526"/>
              <a:gd name="connsiteX20128" fmla="*/ 3583280 w 12191989"/>
              <a:gd name="connsiteY20128" fmla="*/ 1627392 h 3311526"/>
              <a:gd name="connsiteX20129" fmla="*/ 3586851 w 12191989"/>
              <a:gd name="connsiteY20129" fmla="*/ 1626995 h 3311526"/>
              <a:gd name="connsiteX20130" fmla="*/ 3588042 w 12191989"/>
              <a:gd name="connsiteY20130" fmla="*/ 1626599 h 3311526"/>
              <a:gd name="connsiteX20131" fmla="*/ 3589629 w 12191989"/>
              <a:gd name="connsiteY20131" fmla="*/ 1626202 h 3311526"/>
              <a:gd name="connsiteX20132" fmla="*/ 3591217 w 12191989"/>
              <a:gd name="connsiteY20132" fmla="*/ 1625011 h 3311526"/>
              <a:gd name="connsiteX20133" fmla="*/ 3592406 w 12191989"/>
              <a:gd name="connsiteY20133" fmla="*/ 1623027 h 3311526"/>
              <a:gd name="connsiteX20134" fmla="*/ 3592804 w 12191989"/>
              <a:gd name="connsiteY20134" fmla="*/ 1620646 h 3311526"/>
              <a:gd name="connsiteX20135" fmla="*/ 3592804 w 12191989"/>
              <a:gd name="connsiteY20135" fmla="*/ 1616281 h 3311526"/>
              <a:gd name="connsiteX20136" fmla="*/ 3592406 w 12191989"/>
              <a:gd name="connsiteY20136" fmla="*/ 1611519 h 3311526"/>
              <a:gd name="connsiteX20137" fmla="*/ 3591217 w 12191989"/>
              <a:gd name="connsiteY20137" fmla="*/ 1604376 h 3311526"/>
              <a:gd name="connsiteX20138" fmla="*/ 3594391 w 12191989"/>
              <a:gd name="connsiteY20138" fmla="*/ 1606757 h 3311526"/>
              <a:gd name="connsiteX20139" fmla="*/ 3596773 w 12191989"/>
              <a:gd name="connsiteY20139" fmla="*/ 1608345 h 3311526"/>
              <a:gd name="connsiteX20140" fmla="*/ 3599948 w 12191989"/>
              <a:gd name="connsiteY20140" fmla="*/ 1609932 h 3311526"/>
              <a:gd name="connsiteX20141" fmla="*/ 3603121 w 12191989"/>
              <a:gd name="connsiteY20141" fmla="*/ 1610726 h 3311526"/>
              <a:gd name="connsiteX20142" fmla="*/ 3609074 w 12191989"/>
              <a:gd name="connsiteY20142" fmla="*/ 1612313 h 3311526"/>
              <a:gd name="connsiteX20143" fmla="*/ 3615027 w 12191989"/>
              <a:gd name="connsiteY20143" fmla="*/ 1613503 h 3311526"/>
              <a:gd name="connsiteX20144" fmla="*/ 3621774 w 12191989"/>
              <a:gd name="connsiteY20144" fmla="*/ 1613503 h 3311526"/>
              <a:gd name="connsiteX20145" fmla="*/ 3628918 w 12191989"/>
              <a:gd name="connsiteY20145" fmla="*/ 1612710 h 3311526"/>
              <a:gd name="connsiteX20146" fmla="*/ 3642013 w 12191989"/>
              <a:gd name="connsiteY20146" fmla="*/ 1611519 h 3311526"/>
              <a:gd name="connsiteX20147" fmla="*/ 3654714 w 12191989"/>
              <a:gd name="connsiteY20147" fmla="*/ 1609138 h 3311526"/>
              <a:gd name="connsiteX20148" fmla="*/ 3660665 w 12191989"/>
              <a:gd name="connsiteY20148" fmla="*/ 1609138 h 3311526"/>
              <a:gd name="connsiteX20149" fmla="*/ 3666222 w 12191989"/>
              <a:gd name="connsiteY20149" fmla="*/ 1609138 h 3311526"/>
              <a:gd name="connsiteX20150" fmla="*/ 3671380 w 12191989"/>
              <a:gd name="connsiteY20150" fmla="*/ 1610329 h 3311526"/>
              <a:gd name="connsiteX20151" fmla="*/ 3676144 w 12191989"/>
              <a:gd name="connsiteY20151" fmla="*/ 1612313 h 3311526"/>
              <a:gd name="connsiteX20152" fmla="*/ 3678126 w 12191989"/>
              <a:gd name="connsiteY20152" fmla="*/ 1613503 h 3311526"/>
              <a:gd name="connsiteX20153" fmla="*/ 3680111 w 12191989"/>
              <a:gd name="connsiteY20153" fmla="*/ 1615488 h 3311526"/>
              <a:gd name="connsiteX20154" fmla="*/ 3681699 w 12191989"/>
              <a:gd name="connsiteY20154" fmla="*/ 1617075 h 3311526"/>
              <a:gd name="connsiteX20155" fmla="*/ 3683286 w 12191989"/>
              <a:gd name="connsiteY20155" fmla="*/ 1619456 h 3311526"/>
              <a:gd name="connsiteX20156" fmla="*/ 3681699 w 12191989"/>
              <a:gd name="connsiteY20156" fmla="*/ 1617472 h 3311526"/>
              <a:gd name="connsiteX20157" fmla="*/ 3679715 w 12191989"/>
              <a:gd name="connsiteY20157" fmla="*/ 1615884 h 3311526"/>
              <a:gd name="connsiteX20158" fmla="*/ 3677333 w 12191989"/>
              <a:gd name="connsiteY20158" fmla="*/ 1615488 h 3311526"/>
              <a:gd name="connsiteX20159" fmla="*/ 3676144 w 12191989"/>
              <a:gd name="connsiteY20159" fmla="*/ 1615488 h 3311526"/>
              <a:gd name="connsiteX20160" fmla="*/ 3674158 w 12191989"/>
              <a:gd name="connsiteY20160" fmla="*/ 1615884 h 3311526"/>
              <a:gd name="connsiteX20161" fmla="*/ 3671778 w 12191989"/>
              <a:gd name="connsiteY20161" fmla="*/ 1616281 h 3311526"/>
              <a:gd name="connsiteX20162" fmla="*/ 3668207 w 12191989"/>
              <a:gd name="connsiteY20162" fmla="*/ 1617868 h 3311526"/>
              <a:gd name="connsiteX20163" fmla="*/ 3670587 w 12191989"/>
              <a:gd name="connsiteY20163" fmla="*/ 1622630 h 3311526"/>
              <a:gd name="connsiteX20164" fmla="*/ 3671778 w 12191989"/>
              <a:gd name="connsiteY20164" fmla="*/ 1626202 h 3311526"/>
              <a:gd name="connsiteX20165" fmla="*/ 3674158 w 12191989"/>
              <a:gd name="connsiteY20165" fmla="*/ 1628980 h 3311526"/>
              <a:gd name="connsiteX20166" fmla="*/ 3676144 w 12191989"/>
              <a:gd name="connsiteY20166" fmla="*/ 1631757 h 3311526"/>
              <a:gd name="connsiteX20167" fmla="*/ 3679715 w 12191989"/>
              <a:gd name="connsiteY20167" fmla="*/ 1635726 h 3311526"/>
              <a:gd name="connsiteX20168" fmla="*/ 3682493 w 12191989"/>
              <a:gd name="connsiteY20168" fmla="*/ 1638107 h 3311526"/>
              <a:gd name="connsiteX20169" fmla="*/ 3683286 w 12191989"/>
              <a:gd name="connsiteY20169" fmla="*/ 1639694 h 3311526"/>
              <a:gd name="connsiteX20170" fmla="*/ 3683684 w 12191989"/>
              <a:gd name="connsiteY20170" fmla="*/ 1641281 h 3311526"/>
              <a:gd name="connsiteX20171" fmla="*/ 3683684 w 12191989"/>
              <a:gd name="connsiteY20171" fmla="*/ 1643265 h 3311526"/>
              <a:gd name="connsiteX20172" fmla="*/ 3683684 w 12191989"/>
              <a:gd name="connsiteY20172" fmla="*/ 1645250 h 3311526"/>
              <a:gd name="connsiteX20173" fmla="*/ 3682095 w 12191989"/>
              <a:gd name="connsiteY20173" fmla="*/ 1648027 h 3311526"/>
              <a:gd name="connsiteX20174" fmla="*/ 3680508 w 12191989"/>
              <a:gd name="connsiteY20174" fmla="*/ 1651202 h 3311526"/>
              <a:gd name="connsiteX20175" fmla="*/ 3674555 w 12191989"/>
              <a:gd name="connsiteY20175" fmla="*/ 1659932 h 3311526"/>
              <a:gd name="connsiteX20176" fmla="*/ 3672571 w 12191989"/>
              <a:gd name="connsiteY20176" fmla="*/ 1663107 h 3311526"/>
              <a:gd name="connsiteX20177" fmla="*/ 3670984 w 12191989"/>
              <a:gd name="connsiteY20177" fmla="*/ 1663900 h 3311526"/>
              <a:gd name="connsiteX20178" fmla="*/ 3669793 w 12191989"/>
              <a:gd name="connsiteY20178" fmla="*/ 1663900 h 3311526"/>
              <a:gd name="connsiteX20179" fmla="*/ 3669396 w 12191989"/>
              <a:gd name="connsiteY20179" fmla="*/ 1663900 h 3311526"/>
              <a:gd name="connsiteX20180" fmla="*/ 3669000 w 12191989"/>
              <a:gd name="connsiteY20180" fmla="*/ 1662710 h 3311526"/>
              <a:gd name="connsiteX20181" fmla="*/ 3669000 w 12191989"/>
              <a:gd name="connsiteY20181" fmla="*/ 1659932 h 3311526"/>
              <a:gd name="connsiteX20182" fmla="*/ 3669000 w 12191989"/>
              <a:gd name="connsiteY20182" fmla="*/ 1657154 h 3311526"/>
              <a:gd name="connsiteX20183" fmla="*/ 3669396 w 12191989"/>
              <a:gd name="connsiteY20183" fmla="*/ 1649218 h 3311526"/>
              <a:gd name="connsiteX20184" fmla="*/ 3669793 w 12191989"/>
              <a:gd name="connsiteY20184" fmla="*/ 1641281 h 3311526"/>
              <a:gd name="connsiteX20185" fmla="*/ 3670587 w 12191989"/>
              <a:gd name="connsiteY20185" fmla="*/ 1638107 h 3311526"/>
              <a:gd name="connsiteX20186" fmla="*/ 3669793 w 12191989"/>
              <a:gd name="connsiteY20186" fmla="*/ 1635726 h 3311526"/>
              <a:gd name="connsiteX20187" fmla="*/ 3669396 w 12191989"/>
              <a:gd name="connsiteY20187" fmla="*/ 1634138 h 3311526"/>
              <a:gd name="connsiteX20188" fmla="*/ 3669000 w 12191989"/>
              <a:gd name="connsiteY20188" fmla="*/ 1634138 h 3311526"/>
              <a:gd name="connsiteX20189" fmla="*/ 3668207 w 12191989"/>
              <a:gd name="connsiteY20189" fmla="*/ 1634138 h 3311526"/>
              <a:gd name="connsiteX20190" fmla="*/ 3667016 w 12191989"/>
              <a:gd name="connsiteY20190" fmla="*/ 1635726 h 3311526"/>
              <a:gd name="connsiteX20191" fmla="*/ 3664238 w 12191989"/>
              <a:gd name="connsiteY20191" fmla="*/ 1638107 h 3311526"/>
              <a:gd name="connsiteX20192" fmla="*/ 3660269 w 12191989"/>
              <a:gd name="connsiteY20192" fmla="*/ 1643265 h 3311526"/>
              <a:gd name="connsiteX20193" fmla="*/ 3657887 w 12191989"/>
              <a:gd name="connsiteY20193" fmla="*/ 1646837 h 3311526"/>
              <a:gd name="connsiteX20194" fmla="*/ 3655903 w 12191989"/>
              <a:gd name="connsiteY20194" fmla="*/ 1650408 h 3311526"/>
              <a:gd name="connsiteX20195" fmla="*/ 3655110 w 12191989"/>
              <a:gd name="connsiteY20195" fmla="*/ 1652789 h 3311526"/>
              <a:gd name="connsiteX20196" fmla="*/ 3654714 w 12191989"/>
              <a:gd name="connsiteY20196" fmla="*/ 1654773 h 3311526"/>
              <a:gd name="connsiteX20197" fmla="*/ 3655110 w 12191989"/>
              <a:gd name="connsiteY20197" fmla="*/ 1657154 h 3311526"/>
              <a:gd name="connsiteX20198" fmla="*/ 3656301 w 12191989"/>
              <a:gd name="connsiteY20198" fmla="*/ 1658345 h 3311526"/>
              <a:gd name="connsiteX20199" fmla="*/ 3657094 w 12191989"/>
              <a:gd name="connsiteY20199" fmla="*/ 1659932 h 3311526"/>
              <a:gd name="connsiteX20200" fmla="*/ 3660269 w 12191989"/>
              <a:gd name="connsiteY20200" fmla="*/ 1663107 h 3311526"/>
              <a:gd name="connsiteX20201" fmla="*/ 3661856 w 12191989"/>
              <a:gd name="connsiteY20201" fmla="*/ 1664694 h 3311526"/>
              <a:gd name="connsiteX20202" fmla="*/ 3663443 w 12191989"/>
              <a:gd name="connsiteY20202" fmla="*/ 1666678 h 3311526"/>
              <a:gd name="connsiteX20203" fmla="*/ 3663840 w 12191989"/>
              <a:gd name="connsiteY20203" fmla="*/ 1669059 h 3311526"/>
              <a:gd name="connsiteX20204" fmla="*/ 3664238 w 12191989"/>
              <a:gd name="connsiteY20204" fmla="*/ 1671837 h 3311526"/>
              <a:gd name="connsiteX20205" fmla="*/ 3664238 w 12191989"/>
              <a:gd name="connsiteY20205" fmla="*/ 1675408 h 3311526"/>
              <a:gd name="connsiteX20206" fmla="*/ 3663443 w 12191989"/>
              <a:gd name="connsiteY20206" fmla="*/ 1679377 h 3311526"/>
              <a:gd name="connsiteX20207" fmla="*/ 3659872 w 12191989"/>
              <a:gd name="connsiteY20207" fmla="*/ 1678186 h 3311526"/>
              <a:gd name="connsiteX20208" fmla="*/ 3656696 w 12191989"/>
              <a:gd name="connsiteY20208" fmla="*/ 1677789 h 3311526"/>
              <a:gd name="connsiteX20209" fmla="*/ 3654316 w 12191989"/>
              <a:gd name="connsiteY20209" fmla="*/ 1678980 h 3311526"/>
              <a:gd name="connsiteX20210" fmla="*/ 3652332 w 12191989"/>
              <a:gd name="connsiteY20210" fmla="*/ 1680964 h 3311526"/>
              <a:gd name="connsiteX20211" fmla="*/ 3649950 w 12191989"/>
              <a:gd name="connsiteY20211" fmla="*/ 1683345 h 3311526"/>
              <a:gd name="connsiteX20212" fmla="*/ 3648761 w 12191989"/>
              <a:gd name="connsiteY20212" fmla="*/ 1686520 h 3311526"/>
              <a:gd name="connsiteX20213" fmla="*/ 3645188 w 12191989"/>
              <a:gd name="connsiteY20213" fmla="*/ 1694059 h 3311526"/>
              <a:gd name="connsiteX20214" fmla="*/ 3641617 w 12191989"/>
              <a:gd name="connsiteY20214" fmla="*/ 1701599 h 3311526"/>
              <a:gd name="connsiteX20215" fmla="*/ 3639633 w 12191989"/>
              <a:gd name="connsiteY20215" fmla="*/ 1704774 h 3311526"/>
              <a:gd name="connsiteX20216" fmla="*/ 3636855 w 12191989"/>
              <a:gd name="connsiteY20216" fmla="*/ 1707551 h 3311526"/>
              <a:gd name="connsiteX20217" fmla="*/ 3634473 w 12191989"/>
              <a:gd name="connsiteY20217" fmla="*/ 1709536 h 3311526"/>
              <a:gd name="connsiteX20218" fmla="*/ 3630902 w 12191989"/>
              <a:gd name="connsiteY20218" fmla="*/ 1710726 h 3311526"/>
              <a:gd name="connsiteX20219" fmla="*/ 3626933 w 12191989"/>
              <a:gd name="connsiteY20219" fmla="*/ 1711123 h 3311526"/>
              <a:gd name="connsiteX20220" fmla="*/ 3622171 w 12191989"/>
              <a:gd name="connsiteY20220" fmla="*/ 1710329 h 3311526"/>
              <a:gd name="connsiteX20221" fmla="*/ 3624156 w 12191989"/>
              <a:gd name="connsiteY20221" fmla="*/ 1714694 h 3311526"/>
              <a:gd name="connsiteX20222" fmla="*/ 3626140 w 12191989"/>
              <a:gd name="connsiteY20222" fmla="*/ 1718266 h 3311526"/>
              <a:gd name="connsiteX20223" fmla="*/ 3628918 w 12191989"/>
              <a:gd name="connsiteY20223" fmla="*/ 1721440 h 3311526"/>
              <a:gd name="connsiteX20224" fmla="*/ 3630902 w 12191989"/>
              <a:gd name="connsiteY20224" fmla="*/ 1723821 h 3311526"/>
              <a:gd name="connsiteX20225" fmla="*/ 3633282 w 12191989"/>
              <a:gd name="connsiteY20225" fmla="*/ 1725409 h 3311526"/>
              <a:gd name="connsiteX20226" fmla="*/ 3635266 w 12191989"/>
              <a:gd name="connsiteY20226" fmla="*/ 1726599 h 3311526"/>
              <a:gd name="connsiteX20227" fmla="*/ 3637251 w 12191989"/>
              <a:gd name="connsiteY20227" fmla="*/ 1727393 h 3311526"/>
              <a:gd name="connsiteX20228" fmla="*/ 3640028 w 12191989"/>
              <a:gd name="connsiteY20228" fmla="*/ 1728186 h 3311526"/>
              <a:gd name="connsiteX20229" fmla="*/ 3644395 w 12191989"/>
              <a:gd name="connsiteY20229" fmla="*/ 1728186 h 3311526"/>
              <a:gd name="connsiteX20230" fmla="*/ 3649157 w 12191989"/>
              <a:gd name="connsiteY20230" fmla="*/ 1727393 h 3311526"/>
              <a:gd name="connsiteX20231" fmla="*/ 3653523 w 12191989"/>
              <a:gd name="connsiteY20231" fmla="*/ 1726996 h 3311526"/>
              <a:gd name="connsiteX20232" fmla="*/ 3658285 w 12191989"/>
              <a:gd name="connsiteY20232" fmla="*/ 1726996 h 3311526"/>
              <a:gd name="connsiteX20233" fmla="*/ 3660665 w 12191989"/>
              <a:gd name="connsiteY20233" fmla="*/ 1719853 h 3311526"/>
              <a:gd name="connsiteX20234" fmla="*/ 3663443 w 12191989"/>
              <a:gd name="connsiteY20234" fmla="*/ 1711916 h 3311526"/>
              <a:gd name="connsiteX20235" fmla="*/ 3666222 w 12191989"/>
              <a:gd name="connsiteY20235" fmla="*/ 1703980 h 3311526"/>
              <a:gd name="connsiteX20236" fmla="*/ 3669000 w 12191989"/>
              <a:gd name="connsiteY20236" fmla="*/ 1697234 h 3311526"/>
              <a:gd name="connsiteX20237" fmla="*/ 3670587 w 12191989"/>
              <a:gd name="connsiteY20237" fmla="*/ 1694059 h 3311526"/>
              <a:gd name="connsiteX20238" fmla="*/ 3672571 w 12191989"/>
              <a:gd name="connsiteY20238" fmla="*/ 1692075 h 3311526"/>
              <a:gd name="connsiteX20239" fmla="*/ 3674158 w 12191989"/>
              <a:gd name="connsiteY20239" fmla="*/ 1690091 h 3311526"/>
              <a:gd name="connsiteX20240" fmla="*/ 3676144 w 12191989"/>
              <a:gd name="connsiteY20240" fmla="*/ 1689297 h 3311526"/>
              <a:gd name="connsiteX20241" fmla="*/ 3678126 w 12191989"/>
              <a:gd name="connsiteY20241" fmla="*/ 1688901 h 3311526"/>
              <a:gd name="connsiteX20242" fmla="*/ 3680111 w 12191989"/>
              <a:gd name="connsiteY20242" fmla="*/ 1690091 h 3311526"/>
              <a:gd name="connsiteX20243" fmla="*/ 3682493 w 12191989"/>
              <a:gd name="connsiteY20243" fmla="*/ 1692075 h 3311526"/>
              <a:gd name="connsiteX20244" fmla="*/ 3685270 w 12191989"/>
              <a:gd name="connsiteY20244" fmla="*/ 1694853 h 3311526"/>
              <a:gd name="connsiteX20245" fmla="*/ 3684079 w 12191989"/>
              <a:gd name="connsiteY20245" fmla="*/ 1701202 h 3311526"/>
              <a:gd name="connsiteX20246" fmla="*/ 3682493 w 12191989"/>
              <a:gd name="connsiteY20246" fmla="*/ 1706758 h 3311526"/>
              <a:gd name="connsiteX20247" fmla="*/ 3679715 w 12191989"/>
              <a:gd name="connsiteY20247" fmla="*/ 1718663 h 3311526"/>
              <a:gd name="connsiteX20248" fmla="*/ 3678524 w 12191989"/>
              <a:gd name="connsiteY20248" fmla="*/ 1724615 h 3311526"/>
              <a:gd name="connsiteX20249" fmla="*/ 3678126 w 12191989"/>
              <a:gd name="connsiteY20249" fmla="*/ 1730567 h 3311526"/>
              <a:gd name="connsiteX20250" fmla="*/ 3678524 w 12191989"/>
              <a:gd name="connsiteY20250" fmla="*/ 1736520 h 3311526"/>
              <a:gd name="connsiteX20251" fmla="*/ 3678920 w 12191989"/>
              <a:gd name="connsiteY20251" fmla="*/ 1739694 h 3311526"/>
              <a:gd name="connsiteX20252" fmla="*/ 3680111 w 12191989"/>
              <a:gd name="connsiteY20252" fmla="*/ 1742869 h 3311526"/>
              <a:gd name="connsiteX20253" fmla="*/ 3689637 w 12191989"/>
              <a:gd name="connsiteY20253" fmla="*/ 1738504 h 3311526"/>
              <a:gd name="connsiteX20254" fmla="*/ 3694399 w 12191989"/>
              <a:gd name="connsiteY20254" fmla="*/ 1736123 h 3311526"/>
              <a:gd name="connsiteX20255" fmla="*/ 3696383 w 12191989"/>
              <a:gd name="connsiteY20255" fmla="*/ 1734536 h 3311526"/>
              <a:gd name="connsiteX20256" fmla="*/ 3697970 w 12191989"/>
              <a:gd name="connsiteY20256" fmla="*/ 1732551 h 3311526"/>
              <a:gd name="connsiteX20257" fmla="*/ 3699161 w 12191989"/>
              <a:gd name="connsiteY20257" fmla="*/ 1730567 h 3311526"/>
              <a:gd name="connsiteX20258" fmla="*/ 3700747 w 12191989"/>
              <a:gd name="connsiteY20258" fmla="*/ 1728186 h 3311526"/>
              <a:gd name="connsiteX20259" fmla="*/ 3701938 w 12191989"/>
              <a:gd name="connsiteY20259" fmla="*/ 1725409 h 3311526"/>
              <a:gd name="connsiteX20260" fmla="*/ 3702732 w 12191989"/>
              <a:gd name="connsiteY20260" fmla="*/ 1721837 h 3311526"/>
              <a:gd name="connsiteX20261" fmla="*/ 3703525 w 12191989"/>
              <a:gd name="connsiteY20261" fmla="*/ 1718266 h 3311526"/>
              <a:gd name="connsiteX20262" fmla="*/ 3703923 w 12191989"/>
              <a:gd name="connsiteY20262" fmla="*/ 1713901 h 3311526"/>
              <a:gd name="connsiteX20263" fmla="*/ 3703525 w 12191989"/>
              <a:gd name="connsiteY20263" fmla="*/ 1709139 h 3311526"/>
              <a:gd name="connsiteX20264" fmla="*/ 3702732 w 12191989"/>
              <a:gd name="connsiteY20264" fmla="*/ 1703583 h 3311526"/>
              <a:gd name="connsiteX20265" fmla="*/ 3700352 w 12191989"/>
              <a:gd name="connsiteY20265" fmla="*/ 1704774 h 3311526"/>
              <a:gd name="connsiteX20266" fmla="*/ 3698763 w 12191989"/>
              <a:gd name="connsiteY20266" fmla="*/ 1705170 h 3311526"/>
              <a:gd name="connsiteX20267" fmla="*/ 3697970 w 12191989"/>
              <a:gd name="connsiteY20267" fmla="*/ 1704774 h 3311526"/>
              <a:gd name="connsiteX20268" fmla="*/ 3696383 w 12191989"/>
              <a:gd name="connsiteY20268" fmla="*/ 1703583 h 3311526"/>
              <a:gd name="connsiteX20269" fmla="*/ 3694794 w 12191989"/>
              <a:gd name="connsiteY20269" fmla="*/ 1701202 h 3311526"/>
              <a:gd name="connsiteX20270" fmla="*/ 3693208 w 12191989"/>
              <a:gd name="connsiteY20270" fmla="*/ 1698028 h 3311526"/>
              <a:gd name="connsiteX20271" fmla="*/ 3692414 w 12191989"/>
              <a:gd name="connsiteY20271" fmla="*/ 1694456 h 3311526"/>
              <a:gd name="connsiteX20272" fmla="*/ 3690826 w 12191989"/>
              <a:gd name="connsiteY20272" fmla="*/ 1686520 h 3311526"/>
              <a:gd name="connsiteX20273" fmla="*/ 3689239 w 12191989"/>
              <a:gd name="connsiteY20273" fmla="*/ 1678186 h 3311526"/>
              <a:gd name="connsiteX20274" fmla="*/ 3688048 w 12191989"/>
              <a:gd name="connsiteY20274" fmla="*/ 1674218 h 3311526"/>
              <a:gd name="connsiteX20275" fmla="*/ 3686461 w 12191989"/>
              <a:gd name="connsiteY20275" fmla="*/ 1671043 h 3311526"/>
              <a:gd name="connsiteX20276" fmla="*/ 3685270 w 12191989"/>
              <a:gd name="connsiteY20276" fmla="*/ 1668662 h 3311526"/>
              <a:gd name="connsiteX20277" fmla="*/ 3683684 w 12191989"/>
              <a:gd name="connsiteY20277" fmla="*/ 1667075 h 3311526"/>
              <a:gd name="connsiteX20278" fmla="*/ 3682095 w 12191989"/>
              <a:gd name="connsiteY20278" fmla="*/ 1666678 h 3311526"/>
              <a:gd name="connsiteX20279" fmla="*/ 3680906 w 12191989"/>
              <a:gd name="connsiteY20279" fmla="*/ 1666678 h 3311526"/>
              <a:gd name="connsiteX20280" fmla="*/ 3678524 w 12191989"/>
              <a:gd name="connsiteY20280" fmla="*/ 1667075 h 3311526"/>
              <a:gd name="connsiteX20281" fmla="*/ 3680906 w 12191989"/>
              <a:gd name="connsiteY20281" fmla="*/ 1661123 h 3311526"/>
              <a:gd name="connsiteX20282" fmla="*/ 3683684 w 12191989"/>
              <a:gd name="connsiteY20282" fmla="*/ 1657154 h 3311526"/>
              <a:gd name="connsiteX20283" fmla="*/ 3686064 w 12191989"/>
              <a:gd name="connsiteY20283" fmla="*/ 1653980 h 3311526"/>
              <a:gd name="connsiteX20284" fmla="*/ 3688843 w 12191989"/>
              <a:gd name="connsiteY20284" fmla="*/ 1652789 h 3311526"/>
              <a:gd name="connsiteX20285" fmla="*/ 3691223 w 12191989"/>
              <a:gd name="connsiteY20285" fmla="*/ 1652789 h 3311526"/>
              <a:gd name="connsiteX20286" fmla="*/ 3693605 w 12191989"/>
              <a:gd name="connsiteY20286" fmla="*/ 1653583 h 3311526"/>
              <a:gd name="connsiteX20287" fmla="*/ 3696383 w 12191989"/>
              <a:gd name="connsiteY20287" fmla="*/ 1655567 h 3311526"/>
              <a:gd name="connsiteX20288" fmla="*/ 3698763 w 12191989"/>
              <a:gd name="connsiteY20288" fmla="*/ 1657948 h 3311526"/>
              <a:gd name="connsiteX20289" fmla="*/ 3703525 w 12191989"/>
              <a:gd name="connsiteY20289" fmla="*/ 1663504 h 3311526"/>
              <a:gd name="connsiteX20290" fmla="*/ 3708289 w 12191989"/>
              <a:gd name="connsiteY20290" fmla="*/ 1670250 h 3311526"/>
              <a:gd name="connsiteX20291" fmla="*/ 3711067 w 12191989"/>
              <a:gd name="connsiteY20291" fmla="*/ 1672631 h 3311526"/>
              <a:gd name="connsiteX20292" fmla="*/ 3713447 w 12191989"/>
              <a:gd name="connsiteY20292" fmla="*/ 1675408 h 3311526"/>
              <a:gd name="connsiteX20293" fmla="*/ 3716224 w 12191989"/>
              <a:gd name="connsiteY20293" fmla="*/ 1676599 h 3311526"/>
              <a:gd name="connsiteX20294" fmla="*/ 3718606 w 12191989"/>
              <a:gd name="connsiteY20294" fmla="*/ 1677393 h 3311526"/>
              <a:gd name="connsiteX20295" fmla="*/ 3723368 w 12191989"/>
              <a:gd name="connsiteY20295" fmla="*/ 1669059 h 3311526"/>
              <a:gd name="connsiteX20296" fmla="*/ 3727735 w 12191989"/>
              <a:gd name="connsiteY20296" fmla="*/ 1661123 h 3311526"/>
              <a:gd name="connsiteX20297" fmla="*/ 3729321 w 12191989"/>
              <a:gd name="connsiteY20297" fmla="*/ 1657154 h 3311526"/>
              <a:gd name="connsiteX20298" fmla="*/ 3730908 w 12191989"/>
              <a:gd name="connsiteY20298" fmla="*/ 1652789 h 3311526"/>
              <a:gd name="connsiteX20299" fmla="*/ 3731306 w 12191989"/>
              <a:gd name="connsiteY20299" fmla="*/ 1648424 h 3311526"/>
              <a:gd name="connsiteX20300" fmla="*/ 3730115 w 12191989"/>
              <a:gd name="connsiteY20300" fmla="*/ 1644456 h 3311526"/>
              <a:gd name="connsiteX20301" fmla="*/ 3728130 w 12191989"/>
              <a:gd name="connsiteY20301" fmla="*/ 1645646 h 3311526"/>
              <a:gd name="connsiteX20302" fmla="*/ 3726146 w 12191989"/>
              <a:gd name="connsiteY20302" fmla="*/ 1646837 h 3311526"/>
              <a:gd name="connsiteX20303" fmla="*/ 3724162 w 12191989"/>
              <a:gd name="connsiteY20303" fmla="*/ 1647234 h 3311526"/>
              <a:gd name="connsiteX20304" fmla="*/ 3722177 w 12191989"/>
              <a:gd name="connsiteY20304" fmla="*/ 1648027 h 3311526"/>
              <a:gd name="connsiteX20305" fmla="*/ 3720193 w 12191989"/>
              <a:gd name="connsiteY20305" fmla="*/ 1648027 h 3311526"/>
              <a:gd name="connsiteX20306" fmla="*/ 3717415 w 12191989"/>
              <a:gd name="connsiteY20306" fmla="*/ 1647234 h 3311526"/>
              <a:gd name="connsiteX20307" fmla="*/ 3713447 w 12191989"/>
              <a:gd name="connsiteY20307" fmla="*/ 1645646 h 3311526"/>
              <a:gd name="connsiteX20308" fmla="*/ 3709478 w 12191989"/>
              <a:gd name="connsiteY20308" fmla="*/ 1643265 h 3311526"/>
              <a:gd name="connsiteX20309" fmla="*/ 3705509 w 12191989"/>
              <a:gd name="connsiteY20309" fmla="*/ 1640884 h 3311526"/>
              <a:gd name="connsiteX20310" fmla="*/ 3697176 w 12191989"/>
              <a:gd name="connsiteY20310" fmla="*/ 1634535 h 3311526"/>
              <a:gd name="connsiteX20311" fmla="*/ 3698763 w 12191989"/>
              <a:gd name="connsiteY20311" fmla="*/ 1627392 h 3311526"/>
              <a:gd name="connsiteX20312" fmla="*/ 3700352 w 12191989"/>
              <a:gd name="connsiteY20312" fmla="*/ 1623027 h 3311526"/>
              <a:gd name="connsiteX20313" fmla="*/ 3701541 w 12191989"/>
              <a:gd name="connsiteY20313" fmla="*/ 1619456 h 3311526"/>
              <a:gd name="connsiteX20314" fmla="*/ 3702732 w 12191989"/>
              <a:gd name="connsiteY20314" fmla="*/ 1617075 h 3311526"/>
              <a:gd name="connsiteX20315" fmla="*/ 3703923 w 12191989"/>
              <a:gd name="connsiteY20315" fmla="*/ 1615488 h 3311526"/>
              <a:gd name="connsiteX20316" fmla="*/ 3705509 w 12191989"/>
              <a:gd name="connsiteY20316" fmla="*/ 1614694 h 3311526"/>
              <a:gd name="connsiteX20317" fmla="*/ 3706305 w 12191989"/>
              <a:gd name="connsiteY20317" fmla="*/ 1614694 h 3311526"/>
              <a:gd name="connsiteX20318" fmla="*/ 3707891 w 12191989"/>
              <a:gd name="connsiteY20318" fmla="*/ 1615488 h 3311526"/>
              <a:gd name="connsiteX20319" fmla="*/ 3711067 w 12191989"/>
              <a:gd name="connsiteY20319" fmla="*/ 1615884 h 3311526"/>
              <a:gd name="connsiteX20320" fmla="*/ 3712653 w 12191989"/>
              <a:gd name="connsiteY20320" fmla="*/ 1615884 h 3311526"/>
              <a:gd name="connsiteX20321" fmla="*/ 3714638 w 12191989"/>
              <a:gd name="connsiteY20321" fmla="*/ 1615488 h 3311526"/>
              <a:gd name="connsiteX20322" fmla="*/ 3716622 w 12191989"/>
              <a:gd name="connsiteY20322" fmla="*/ 1613900 h 3311526"/>
              <a:gd name="connsiteX20323" fmla="*/ 3718606 w 12191989"/>
              <a:gd name="connsiteY20323" fmla="*/ 1611519 h 3311526"/>
              <a:gd name="connsiteX20324" fmla="*/ 3720988 w 12191989"/>
              <a:gd name="connsiteY20324" fmla="*/ 1607948 h 3311526"/>
              <a:gd name="connsiteX20325" fmla="*/ 3724162 w 12191989"/>
              <a:gd name="connsiteY20325" fmla="*/ 1602789 h 3311526"/>
              <a:gd name="connsiteX20326" fmla="*/ 3720591 w 12191989"/>
              <a:gd name="connsiteY20326" fmla="*/ 1600805 h 3311526"/>
              <a:gd name="connsiteX20327" fmla="*/ 3717020 w 12191989"/>
              <a:gd name="connsiteY20327" fmla="*/ 1599218 h 3311526"/>
              <a:gd name="connsiteX20328" fmla="*/ 3713447 w 12191989"/>
              <a:gd name="connsiteY20328" fmla="*/ 1598027 h 3311526"/>
              <a:gd name="connsiteX20329" fmla="*/ 3710669 w 12191989"/>
              <a:gd name="connsiteY20329" fmla="*/ 1597233 h 3311526"/>
              <a:gd name="connsiteX20330" fmla="*/ 3703525 w 12191989"/>
              <a:gd name="connsiteY20330" fmla="*/ 1596440 h 3311526"/>
              <a:gd name="connsiteX20331" fmla="*/ 3696779 w 12191989"/>
              <a:gd name="connsiteY20331" fmla="*/ 1596440 h 3311526"/>
              <a:gd name="connsiteX20332" fmla="*/ 3689637 w 12191989"/>
              <a:gd name="connsiteY20332" fmla="*/ 1596440 h 3311526"/>
              <a:gd name="connsiteX20333" fmla="*/ 3682493 w 12191989"/>
              <a:gd name="connsiteY20333" fmla="*/ 1596043 h 3311526"/>
              <a:gd name="connsiteX20334" fmla="*/ 3679715 w 12191989"/>
              <a:gd name="connsiteY20334" fmla="*/ 1595249 h 3311526"/>
              <a:gd name="connsiteX20335" fmla="*/ 3676144 w 12191989"/>
              <a:gd name="connsiteY20335" fmla="*/ 1594059 h 3311526"/>
              <a:gd name="connsiteX20336" fmla="*/ 3672571 w 12191989"/>
              <a:gd name="connsiteY20336" fmla="*/ 1592472 h 3311526"/>
              <a:gd name="connsiteX20337" fmla="*/ 3669000 w 12191989"/>
              <a:gd name="connsiteY20337" fmla="*/ 1590487 h 3311526"/>
              <a:gd name="connsiteX20338" fmla="*/ 3672571 w 12191989"/>
              <a:gd name="connsiteY20338" fmla="*/ 1583741 h 3311526"/>
              <a:gd name="connsiteX20339" fmla="*/ 3676144 w 12191989"/>
              <a:gd name="connsiteY20339" fmla="*/ 1577789 h 3311526"/>
              <a:gd name="connsiteX20340" fmla="*/ 3676937 w 12191989"/>
              <a:gd name="connsiteY20340" fmla="*/ 1574218 h 3311526"/>
              <a:gd name="connsiteX20341" fmla="*/ 3678126 w 12191989"/>
              <a:gd name="connsiteY20341" fmla="*/ 1570646 h 3311526"/>
              <a:gd name="connsiteX20342" fmla="*/ 3678126 w 12191989"/>
              <a:gd name="connsiteY20342" fmla="*/ 1567868 h 3311526"/>
              <a:gd name="connsiteX20343" fmla="*/ 3676937 w 12191989"/>
              <a:gd name="connsiteY20343" fmla="*/ 1564297 h 3311526"/>
              <a:gd name="connsiteX20344" fmla="*/ 3672571 w 12191989"/>
              <a:gd name="connsiteY20344" fmla="*/ 1564694 h 3311526"/>
              <a:gd name="connsiteX20345" fmla="*/ 3667809 w 12191989"/>
              <a:gd name="connsiteY20345" fmla="*/ 1565090 h 3311526"/>
              <a:gd name="connsiteX20346" fmla="*/ 3664238 w 12191989"/>
              <a:gd name="connsiteY20346" fmla="*/ 1566678 h 3311526"/>
              <a:gd name="connsiteX20347" fmla="*/ 3662254 w 12191989"/>
              <a:gd name="connsiteY20347" fmla="*/ 1568265 h 3311526"/>
              <a:gd name="connsiteX20348" fmla="*/ 3660665 w 12191989"/>
              <a:gd name="connsiteY20348" fmla="*/ 1569852 h 3311526"/>
              <a:gd name="connsiteX20349" fmla="*/ 3659872 w 12191989"/>
              <a:gd name="connsiteY20349" fmla="*/ 1571440 h 3311526"/>
              <a:gd name="connsiteX20350" fmla="*/ 3658681 w 12191989"/>
              <a:gd name="connsiteY20350" fmla="*/ 1573424 h 3311526"/>
              <a:gd name="connsiteX20351" fmla="*/ 3657887 w 12191989"/>
              <a:gd name="connsiteY20351" fmla="*/ 1575805 h 3311526"/>
              <a:gd name="connsiteX20352" fmla="*/ 3657094 w 12191989"/>
              <a:gd name="connsiteY20352" fmla="*/ 1578979 h 3311526"/>
              <a:gd name="connsiteX20353" fmla="*/ 3657094 w 12191989"/>
              <a:gd name="connsiteY20353" fmla="*/ 1582551 h 3311526"/>
              <a:gd name="connsiteX20354" fmla="*/ 3657094 w 12191989"/>
              <a:gd name="connsiteY20354" fmla="*/ 1586519 h 3311526"/>
              <a:gd name="connsiteX20355" fmla="*/ 3657887 w 12191989"/>
              <a:gd name="connsiteY20355" fmla="*/ 1596440 h 3311526"/>
              <a:gd name="connsiteX20356" fmla="*/ 3649950 w 12191989"/>
              <a:gd name="connsiteY20356" fmla="*/ 1590487 h 3311526"/>
              <a:gd name="connsiteX20357" fmla="*/ 3643204 w 12191989"/>
              <a:gd name="connsiteY20357" fmla="*/ 1586122 h 3311526"/>
              <a:gd name="connsiteX20358" fmla="*/ 3636062 w 12191989"/>
              <a:gd name="connsiteY20358" fmla="*/ 1582948 h 3311526"/>
              <a:gd name="connsiteX20359" fmla="*/ 3632489 w 12191989"/>
              <a:gd name="connsiteY20359" fmla="*/ 1581360 h 3311526"/>
              <a:gd name="connsiteX20360" fmla="*/ 3629315 w 12191989"/>
              <a:gd name="connsiteY20360" fmla="*/ 1580964 h 3311526"/>
              <a:gd name="connsiteX20361" fmla="*/ 3625742 w 12191989"/>
              <a:gd name="connsiteY20361" fmla="*/ 1580567 h 3311526"/>
              <a:gd name="connsiteX20362" fmla="*/ 3622567 w 12191989"/>
              <a:gd name="connsiteY20362" fmla="*/ 1580964 h 3311526"/>
              <a:gd name="connsiteX20363" fmla="*/ 3619789 w 12191989"/>
              <a:gd name="connsiteY20363" fmla="*/ 1581360 h 3311526"/>
              <a:gd name="connsiteX20364" fmla="*/ 3616616 w 12191989"/>
              <a:gd name="connsiteY20364" fmla="*/ 1582551 h 3311526"/>
              <a:gd name="connsiteX20365" fmla="*/ 3614234 w 12191989"/>
              <a:gd name="connsiteY20365" fmla="*/ 1583741 h 3311526"/>
              <a:gd name="connsiteX20366" fmla="*/ 3611456 w 12191989"/>
              <a:gd name="connsiteY20366" fmla="*/ 1586122 h 3311526"/>
              <a:gd name="connsiteX20367" fmla="*/ 3609074 w 12191989"/>
              <a:gd name="connsiteY20367" fmla="*/ 1588900 h 3311526"/>
              <a:gd name="connsiteX20368" fmla="*/ 3606694 w 12191989"/>
              <a:gd name="connsiteY20368" fmla="*/ 1592075 h 3311526"/>
              <a:gd name="connsiteX20369" fmla="*/ 3607883 w 12191989"/>
              <a:gd name="connsiteY20369" fmla="*/ 1588503 h 3311526"/>
              <a:gd name="connsiteX20370" fmla="*/ 3608679 w 12191989"/>
              <a:gd name="connsiteY20370" fmla="*/ 1584932 h 3311526"/>
              <a:gd name="connsiteX20371" fmla="*/ 3609074 w 12191989"/>
              <a:gd name="connsiteY20371" fmla="*/ 1582551 h 3311526"/>
              <a:gd name="connsiteX20372" fmla="*/ 3608679 w 12191989"/>
              <a:gd name="connsiteY20372" fmla="*/ 1579773 h 3311526"/>
              <a:gd name="connsiteX20373" fmla="*/ 3607883 w 12191989"/>
              <a:gd name="connsiteY20373" fmla="*/ 1577789 h 3311526"/>
              <a:gd name="connsiteX20374" fmla="*/ 3607090 w 12191989"/>
              <a:gd name="connsiteY20374" fmla="*/ 1576995 h 3311526"/>
              <a:gd name="connsiteX20375" fmla="*/ 3605503 w 12191989"/>
              <a:gd name="connsiteY20375" fmla="*/ 1575805 h 3311526"/>
              <a:gd name="connsiteX20376" fmla="*/ 3603915 w 12191989"/>
              <a:gd name="connsiteY20376" fmla="*/ 1575408 h 3311526"/>
              <a:gd name="connsiteX20377" fmla="*/ 3602328 w 12191989"/>
              <a:gd name="connsiteY20377" fmla="*/ 1575408 h 3311526"/>
              <a:gd name="connsiteX20378" fmla="*/ 3600344 w 12191989"/>
              <a:gd name="connsiteY20378" fmla="*/ 1576202 h 3311526"/>
              <a:gd name="connsiteX20379" fmla="*/ 3598757 w 12191989"/>
              <a:gd name="connsiteY20379" fmla="*/ 1577392 h 3311526"/>
              <a:gd name="connsiteX20380" fmla="*/ 3596773 w 12191989"/>
              <a:gd name="connsiteY20380" fmla="*/ 1578979 h 3311526"/>
              <a:gd name="connsiteX20381" fmla="*/ 3595186 w 12191989"/>
              <a:gd name="connsiteY20381" fmla="*/ 1580964 h 3311526"/>
              <a:gd name="connsiteX20382" fmla="*/ 3593995 w 12191989"/>
              <a:gd name="connsiteY20382" fmla="*/ 1583741 h 3311526"/>
              <a:gd name="connsiteX20383" fmla="*/ 3592804 w 12191989"/>
              <a:gd name="connsiteY20383" fmla="*/ 1586916 h 3311526"/>
              <a:gd name="connsiteX20384" fmla="*/ 3591613 w 12191989"/>
              <a:gd name="connsiteY20384" fmla="*/ 1590487 h 3311526"/>
              <a:gd name="connsiteX20385" fmla="*/ 3590422 w 12191989"/>
              <a:gd name="connsiteY20385" fmla="*/ 1586916 h 3311526"/>
              <a:gd name="connsiteX20386" fmla="*/ 3588835 w 12191989"/>
              <a:gd name="connsiteY20386" fmla="*/ 1583345 h 3311526"/>
              <a:gd name="connsiteX20387" fmla="*/ 3586851 w 12191989"/>
              <a:gd name="connsiteY20387" fmla="*/ 1576202 h 3311526"/>
              <a:gd name="connsiteX20388" fmla="*/ 3585660 w 12191989"/>
              <a:gd name="connsiteY20388" fmla="*/ 1569852 h 3311526"/>
              <a:gd name="connsiteX20389" fmla="*/ 3585264 w 12191989"/>
              <a:gd name="connsiteY20389" fmla="*/ 1562710 h 3311526"/>
              <a:gd name="connsiteX20390" fmla="*/ 3582485 w 12191989"/>
              <a:gd name="connsiteY20390" fmla="*/ 1563503 h 3311526"/>
              <a:gd name="connsiteX20391" fmla="*/ 3579707 w 12191989"/>
              <a:gd name="connsiteY20391" fmla="*/ 1565090 h 3311526"/>
              <a:gd name="connsiteX20392" fmla="*/ 3576929 w 12191989"/>
              <a:gd name="connsiteY20392" fmla="*/ 1566678 h 3311526"/>
              <a:gd name="connsiteX20393" fmla="*/ 3574152 w 12191989"/>
              <a:gd name="connsiteY20393" fmla="*/ 1569852 h 3311526"/>
              <a:gd name="connsiteX20394" fmla="*/ 3570976 w 12191989"/>
              <a:gd name="connsiteY20394" fmla="*/ 1572630 h 3311526"/>
              <a:gd name="connsiteX20395" fmla="*/ 3568596 w 12191989"/>
              <a:gd name="connsiteY20395" fmla="*/ 1576995 h 3311526"/>
              <a:gd name="connsiteX20396" fmla="*/ 3565421 w 12191989"/>
              <a:gd name="connsiteY20396" fmla="*/ 1581757 h 3311526"/>
              <a:gd name="connsiteX20397" fmla="*/ 3562246 w 12191989"/>
              <a:gd name="connsiteY20397" fmla="*/ 1588106 h 3311526"/>
              <a:gd name="connsiteX20398" fmla="*/ 3559468 w 12191989"/>
              <a:gd name="connsiteY20398" fmla="*/ 1579773 h 3311526"/>
              <a:gd name="connsiteX20399" fmla="*/ 3555897 w 12191989"/>
              <a:gd name="connsiteY20399" fmla="*/ 1573424 h 3311526"/>
              <a:gd name="connsiteX20400" fmla="*/ 3552722 w 12191989"/>
              <a:gd name="connsiteY20400" fmla="*/ 1567868 h 3311526"/>
              <a:gd name="connsiteX20401" fmla="*/ 3549150 w 12191989"/>
              <a:gd name="connsiteY20401" fmla="*/ 1563503 h 3311526"/>
              <a:gd name="connsiteX20402" fmla="*/ 3545975 w 12191989"/>
              <a:gd name="connsiteY20402" fmla="*/ 1561122 h 3311526"/>
              <a:gd name="connsiteX20403" fmla="*/ 3542404 w 12191989"/>
              <a:gd name="connsiteY20403" fmla="*/ 1559535 h 3311526"/>
              <a:gd name="connsiteX20404" fmla="*/ 3538831 w 12191989"/>
              <a:gd name="connsiteY20404" fmla="*/ 1558741 h 3311526"/>
              <a:gd name="connsiteX20405" fmla="*/ 3535656 w 12191989"/>
              <a:gd name="connsiteY20405" fmla="*/ 1559138 h 3311526"/>
              <a:gd name="connsiteX20406" fmla="*/ 3532085 w 12191989"/>
              <a:gd name="connsiteY20406" fmla="*/ 1559932 h 3311526"/>
              <a:gd name="connsiteX20407" fmla="*/ 3528909 w 12191989"/>
              <a:gd name="connsiteY20407" fmla="*/ 1561519 h 3311526"/>
              <a:gd name="connsiteX20408" fmla="*/ 3525338 w 12191989"/>
              <a:gd name="connsiteY20408" fmla="*/ 1563503 h 3311526"/>
              <a:gd name="connsiteX20409" fmla="*/ 3521767 w 12191989"/>
              <a:gd name="connsiteY20409" fmla="*/ 1565487 h 3311526"/>
              <a:gd name="connsiteX20410" fmla="*/ 3507478 w 12191989"/>
              <a:gd name="connsiteY20410" fmla="*/ 1576202 h 3311526"/>
              <a:gd name="connsiteX20411" fmla="*/ 3508670 w 12191989"/>
              <a:gd name="connsiteY20411" fmla="*/ 1573821 h 3311526"/>
              <a:gd name="connsiteX20412" fmla="*/ 3509066 w 12191989"/>
              <a:gd name="connsiteY20412" fmla="*/ 1571440 h 3311526"/>
              <a:gd name="connsiteX20413" fmla="*/ 3509066 w 12191989"/>
              <a:gd name="connsiteY20413" fmla="*/ 1568662 h 3311526"/>
              <a:gd name="connsiteX20414" fmla="*/ 3509066 w 12191989"/>
              <a:gd name="connsiteY20414" fmla="*/ 1566281 h 3311526"/>
              <a:gd name="connsiteX20415" fmla="*/ 3507478 w 12191989"/>
              <a:gd name="connsiteY20415" fmla="*/ 1561122 h 3311526"/>
              <a:gd name="connsiteX20416" fmla="*/ 3505495 w 12191989"/>
              <a:gd name="connsiteY20416" fmla="*/ 1555567 h 3311526"/>
              <a:gd name="connsiteX20417" fmla="*/ 3503509 w 12191989"/>
              <a:gd name="connsiteY20417" fmla="*/ 1550408 h 3311526"/>
              <a:gd name="connsiteX20418" fmla="*/ 3501922 w 12191989"/>
              <a:gd name="connsiteY20418" fmla="*/ 1544852 h 3311526"/>
              <a:gd name="connsiteX20419" fmla="*/ 3501129 w 12191989"/>
              <a:gd name="connsiteY20419" fmla="*/ 1539694 h 3311526"/>
              <a:gd name="connsiteX20420" fmla="*/ 3501129 w 12191989"/>
              <a:gd name="connsiteY20420" fmla="*/ 1537313 h 3311526"/>
              <a:gd name="connsiteX20421" fmla="*/ 3501526 w 12191989"/>
              <a:gd name="connsiteY20421" fmla="*/ 1534932 h 3311526"/>
              <a:gd name="connsiteX20422" fmla="*/ 3498351 w 12191989"/>
              <a:gd name="connsiteY20422" fmla="*/ 1538900 h 3311526"/>
              <a:gd name="connsiteX20423" fmla="*/ 3495573 w 12191989"/>
              <a:gd name="connsiteY20423" fmla="*/ 1542471 h 3311526"/>
              <a:gd name="connsiteX20424" fmla="*/ 3492398 w 12191989"/>
              <a:gd name="connsiteY20424" fmla="*/ 1544852 h 3311526"/>
              <a:gd name="connsiteX20425" fmla="*/ 3489223 w 12191989"/>
              <a:gd name="connsiteY20425" fmla="*/ 1546836 h 3311526"/>
              <a:gd name="connsiteX20426" fmla="*/ 3486445 w 12191989"/>
              <a:gd name="connsiteY20426" fmla="*/ 1548027 h 3311526"/>
              <a:gd name="connsiteX20427" fmla="*/ 3483270 w 12191989"/>
              <a:gd name="connsiteY20427" fmla="*/ 1548821 h 3311526"/>
              <a:gd name="connsiteX20428" fmla="*/ 3480094 w 12191989"/>
              <a:gd name="connsiteY20428" fmla="*/ 1548821 h 3311526"/>
              <a:gd name="connsiteX20429" fmla="*/ 3476523 w 12191989"/>
              <a:gd name="connsiteY20429" fmla="*/ 1548821 h 3311526"/>
              <a:gd name="connsiteX20430" fmla="*/ 3473745 w 12191989"/>
              <a:gd name="connsiteY20430" fmla="*/ 1548424 h 3311526"/>
              <a:gd name="connsiteX20431" fmla="*/ 3470173 w 12191989"/>
              <a:gd name="connsiteY20431" fmla="*/ 1548027 h 3311526"/>
              <a:gd name="connsiteX20432" fmla="*/ 3463426 w 12191989"/>
              <a:gd name="connsiteY20432" fmla="*/ 1545249 h 3311526"/>
              <a:gd name="connsiteX20433" fmla="*/ 3457473 w 12191989"/>
              <a:gd name="connsiteY20433" fmla="*/ 1542471 h 3311526"/>
              <a:gd name="connsiteX20434" fmla="*/ 3450727 w 12191989"/>
              <a:gd name="connsiteY20434" fmla="*/ 1539297 h 3311526"/>
              <a:gd name="connsiteX20435" fmla="*/ 3443980 w 12191989"/>
              <a:gd name="connsiteY20435" fmla="*/ 1536122 h 3311526"/>
              <a:gd name="connsiteX20436" fmla="*/ 3438026 w 12191989"/>
              <a:gd name="connsiteY20436" fmla="*/ 1534138 h 3311526"/>
              <a:gd name="connsiteX20437" fmla="*/ 3434853 w 12191989"/>
              <a:gd name="connsiteY20437" fmla="*/ 1533741 h 3311526"/>
              <a:gd name="connsiteX20438" fmla="*/ 3432471 w 12191989"/>
              <a:gd name="connsiteY20438" fmla="*/ 1533344 h 3311526"/>
              <a:gd name="connsiteX20439" fmla="*/ 3429296 w 12191989"/>
              <a:gd name="connsiteY20439" fmla="*/ 1533344 h 3311526"/>
              <a:gd name="connsiteX20440" fmla="*/ 3426915 w 12191989"/>
              <a:gd name="connsiteY20440" fmla="*/ 1533741 h 3311526"/>
              <a:gd name="connsiteX20441" fmla="*/ 3423740 w 12191989"/>
              <a:gd name="connsiteY20441" fmla="*/ 1534932 h 3311526"/>
              <a:gd name="connsiteX20442" fmla="*/ 3421359 w 12191989"/>
              <a:gd name="connsiteY20442" fmla="*/ 1536122 h 3311526"/>
              <a:gd name="connsiteX20443" fmla="*/ 3419375 w 12191989"/>
              <a:gd name="connsiteY20443" fmla="*/ 1538900 h 3311526"/>
              <a:gd name="connsiteX20444" fmla="*/ 3416597 w 12191989"/>
              <a:gd name="connsiteY20444" fmla="*/ 1541281 h 3311526"/>
              <a:gd name="connsiteX20445" fmla="*/ 3414612 w 12191989"/>
              <a:gd name="connsiteY20445" fmla="*/ 1544852 h 3311526"/>
              <a:gd name="connsiteX20446" fmla="*/ 3412231 w 12191989"/>
              <a:gd name="connsiteY20446" fmla="*/ 1549614 h 3311526"/>
              <a:gd name="connsiteX20447" fmla="*/ 3410643 w 12191989"/>
              <a:gd name="connsiteY20447" fmla="*/ 1554376 h 3311526"/>
              <a:gd name="connsiteX20448" fmla="*/ 3408659 w 12191989"/>
              <a:gd name="connsiteY20448" fmla="*/ 1560725 h 3311526"/>
              <a:gd name="connsiteX20449" fmla="*/ 3406675 w 12191989"/>
              <a:gd name="connsiteY20449" fmla="*/ 1555170 h 3311526"/>
              <a:gd name="connsiteX20450" fmla="*/ 3404691 w 12191989"/>
              <a:gd name="connsiteY20450" fmla="*/ 1550408 h 3311526"/>
              <a:gd name="connsiteX20451" fmla="*/ 3402707 w 12191989"/>
              <a:gd name="connsiteY20451" fmla="*/ 1547233 h 3311526"/>
              <a:gd name="connsiteX20452" fmla="*/ 3400325 w 12191989"/>
              <a:gd name="connsiteY20452" fmla="*/ 1546043 h 3311526"/>
              <a:gd name="connsiteX20453" fmla="*/ 3398341 w 12191989"/>
              <a:gd name="connsiteY20453" fmla="*/ 1544852 h 3311526"/>
              <a:gd name="connsiteX20454" fmla="*/ 3396357 w 12191989"/>
              <a:gd name="connsiteY20454" fmla="*/ 1544852 h 3311526"/>
              <a:gd name="connsiteX20455" fmla="*/ 3394372 w 12191989"/>
              <a:gd name="connsiteY20455" fmla="*/ 1545249 h 3311526"/>
              <a:gd name="connsiteX20456" fmla="*/ 3392388 w 12191989"/>
              <a:gd name="connsiteY20456" fmla="*/ 1546836 h 3311526"/>
              <a:gd name="connsiteX20457" fmla="*/ 3388419 w 12191989"/>
              <a:gd name="connsiteY20457" fmla="*/ 1550805 h 3311526"/>
              <a:gd name="connsiteX20458" fmla="*/ 3383657 w 12191989"/>
              <a:gd name="connsiteY20458" fmla="*/ 1555963 h 3311526"/>
              <a:gd name="connsiteX20459" fmla="*/ 3379688 w 12191989"/>
              <a:gd name="connsiteY20459" fmla="*/ 1561122 h 3311526"/>
              <a:gd name="connsiteX20460" fmla="*/ 3377704 w 12191989"/>
              <a:gd name="connsiteY20460" fmla="*/ 1563106 h 3311526"/>
              <a:gd name="connsiteX20461" fmla="*/ 3375719 w 12191989"/>
              <a:gd name="connsiteY20461" fmla="*/ 1564694 h 3311526"/>
              <a:gd name="connsiteX20462" fmla="*/ 3372942 w 12191989"/>
              <a:gd name="connsiteY20462" fmla="*/ 1561519 h 3311526"/>
              <a:gd name="connsiteX20463" fmla="*/ 3370957 w 12191989"/>
              <a:gd name="connsiteY20463" fmla="*/ 1557948 h 3311526"/>
              <a:gd name="connsiteX20464" fmla="*/ 3368179 w 12191989"/>
              <a:gd name="connsiteY20464" fmla="*/ 1551995 h 3311526"/>
              <a:gd name="connsiteX20465" fmla="*/ 3366194 w 12191989"/>
              <a:gd name="connsiteY20465" fmla="*/ 1546043 h 3311526"/>
              <a:gd name="connsiteX20466" fmla="*/ 3365004 w 12191989"/>
              <a:gd name="connsiteY20466" fmla="*/ 1539694 h 3311526"/>
              <a:gd name="connsiteX20467" fmla="*/ 3362623 w 12191989"/>
              <a:gd name="connsiteY20467" fmla="*/ 1527789 h 3311526"/>
              <a:gd name="connsiteX20468" fmla="*/ 3361035 w 12191989"/>
              <a:gd name="connsiteY20468" fmla="*/ 1521043 h 3311526"/>
              <a:gd name="connsiteX20469" fmla="*/ 3358257 w 12191989"/>
              <a:gd name="connsiteY20469" fmla="*/ 1515090 h 3311526"/>
              <a:gd name="connsiteX20470" fmla="*/ 3357067 w 12191989"/>
              <a:gd name="connsiteY20470" fmla="*/ 1519852 h 3311526"/>
              <a:gd name="connsiteX20471" fmla="*/ 3355480 w 12191989"/>
              <a:gd name="connsiteY20471" fmla="*/ 1524217 h 3311526"/>
              <a:gd name="connsiteX20472" fmla="*/ 3353892 w 12191989"/>
              <a:gd name="connsiteY20472" fmla="*/ 1527789 h 3311526"/>
              <a:gd name="connsiteX20473" fmla="*/ 3351908 w 12191989"/>
              <a:gd name="connsiteY20473" fmla="*/ 1530170 h 3311526"/>
              <a:gd name="connsiteX20474" fmla="*/ 3350320 w 12191989"/>
              <a:gd name="connsiteY20474" fmla="*/ 1532551 h 3311526"/>
              <a:gd name="connsiteX20475" fmla="*/ 3348335 w 12191989"/>
              <a:gd name="connsiteY20475" fmla="*/ 1534138 h 3311526"/>
              <a:gd name="connsiteX20476" fmla="*/ 3346352 w 12191989"/>
              <a:gd name="connsiteY20476" fmla="*/ 1535328 h 3311526"/>
              <a:gd name="connsiteX20477" fmla="*/ 3343573 w 12191989"/>
              <a:gd name="connsiteY20477" fmla="*/ 1535328 h 3311526"/>
              <a:gd name="connsiteX20478" fmla="*/ 3341589 w 12191989"/>
              <a:gd name="connsiteY20478" fmla="*/ 1535328 h 3311526"/>
              <a:gd name="connsiteX20479" fmla="*/ 3339209 w 12191989"/>
              <a:gd name="connsiteY20479" fmla="*/ 1534932 h 3311526"/>
              <a:gd name="connsiteX20480" fmla="*/ 3337224 w 12191989"/>
              <a:gd name="connsiteY20480" fmla="*/ 1534138 h 3311526"/>
              <a:gd name="connsiteX20481" fmla="*/ 3334446 w 12191989"/>
              <a:gd name="connsiteY20481" fmla="*/ 1532551 h 3311526"/>
              <a:gd name="connsiteX20482" fmla="*/ 3328890 w 12191989"/>
              <a:gd name="connsiteY20482" fmla="*/ 1529773 h 3311526"/>
              <a:gd name="connsiteX20483" fmla="*/ 3323730 w 12191989"/>
              <a:gd name="connsiteY20483" fmla="*/ 1525805 h 3311526"/>
              <a:gd name="connsiteX20484" fmla="*/ 3312618 w 12191989"/>
              <a:gd name="connsiteY20484" fmla="*/ 1515884 h 3311526"/>
              <a:gd name="connsiteX20485" fmla="*/ 3307062 w 12191989"/>
              <a:gd name="connsiteY20485" fmla="*/ 1510725 h 3311526"/>
              <a:gd name="connsiteX20486" fmla="*/ 3301506 w 12191989"/>
              <a:gd name="connsiteY20486" fmla="*/ 1506757 h 3311526"/>
              <a:gd name="connsiteX20487" fmla="*/ 3296347 w 12191989"/>
              <a:gd name="connsiteY20487" fmla="*/ 1503185 h 3311526"/>
              <a:gd name="connsiteX20488" fmla="*/ 3290791 w 12191989"/>
              <a:gd name="connsiteY20488" fmla="*/ 1501201 h 3311526"/>
              <a:gd name="connsiteX20489" fmla="*/ 3288410 w 12191989"/>
              <a:gd name="connsiteY20489" fmla="*/ 1500805 h 3311526"/>
              <a:gd name="connsiteX20490" fmla="*/ 3286029 w 12191989"/>
              <a:gd name="connsiteY20490" fmla="*/ 1500408 h 3311526"/>
              <a:gd name="connsiteX20491" fmla="*/ 3283648 w 12191989"/>
              <a:gd name="connsiteY20491" fmla="*/ 1500805 h 3311526"/>
              <a:gd name="connsiteX20492" fmla="*/ 3281266 w 12191989"/>
              <a:gd name="connsiteY20492" fmla="*/ 1501201 h 3311526"/>
              <a:gd name="connsiteX20493" fmla="*/ 3279679 w 12191989"/>
              <a:gd name="connsiteY20493" fmla="*/ 1505963 h 3311526"/>
              <a:gd name="connsiteX20494" fmla="*/ 3279282 w 12191989"/>
              <a:gd name="connsiteY20494" fmla="*/ 1509932 h 3311526"/>
              <a:gd name="connsiteX20495" fmla="*/ 3278885 w 12191989"/>
              <a:gd name="connsiteY20495" fmla="*/ 1518662 h 3311526"/>
              <a:gd name="connsiteX20496" fmla="*/ 3278091 w 12191989"/>
              <a:gd name="connsiteY20496" fmla="*/ 1526995 h 3311526"/>
              <a:gd name="connsiteX20497" fmla="*/ 3277694 w 12191989"/>
              <a:gd name="connsiteY20497" fmla="*/ 1531360 h 3311526"/>
              <a:gd name="connsiteX20498" fmla="*/ 3276901 w 12191989"/>
              <a:gd name="connsiteY20498" fmla="*/ 1535328 h 3311526"/>
              <a:gd name="connsiteX20499" fmla="*/ 3270551 w 12191989"/>
              <a:gd name="connsiteY20499" fmla="*/ 1532154 h 3311526"/>
              <a:gd name="connsiteX20500" fmla="*/ 3264995 w 12191989"/>
              <a:gd name="connsiteY20500" fmla="*/ 1530170 h 3311526"/>
              <a:gd name="connsiteX20501" fmla="*/ 3259836 w 12191989"/>
              <a:gd name="connsiteY20501" fmla="*/ 1528582 h 3311526"/>
              <a:gd name="connsiteX20502" fmla="*/ 3255073 w 12191989"/>
              <a:gd name="connsiteY20502" fmla="*/ 1527789 h 3311526"/>
              <a:gd name="connsiteX20503" fmla="*/ 3244358 w 12191989"/>
              <a:gd name="connsiteY20503" fmla="*/ 1526201 h 3311526"/>
              <a:gd name="connsiteX20504" fmla="*/ 3228880 w 12191989"/>
              <a:gd name="connsiteY20504" fmla="*/ 1524217 h 3311526"/>
              <a:gd name="connsiteX20505" fmla="*/ 3229674 w 12191989"/>
              <a:gd name="connsiteY20505" fmla="*/ 1519852 h 3311526"/>
              <a:gd name="connsiteX20506" fmla="*/ 3230071 w 12191989"/>
              <a:gd name="connsiteY20506" fmla="*/ 1517074 h 3311526"/>
              <a:gd name="connsiteX20507" fmla="*/ 3231261 w 12191989"/>
              <a:gd name="connsiteY20507" fmla="*/ 1513900 h 3311526"/>
              <a:gd name="connsiteX20508" fmla="*/ 3232055 w 12191989"/>
              <a:gd name="connsiteY20508" fmla="*/ 1511519 h 3311526"/>
              <a:gd name="connsiteX20509" fmla="*/ 3235230 w 12191989"/>
              <a:gd name="connsiteY20509" fmla="*/ 1507154 h 3311526"/>
              <a:gd name="connsiteX20510" fmla="*/ 3238802 w 12191989"/>
              <a:gd name="connsiteY20510" fmla="*/ 1503979 h 3311526"/>
              <a:gd name="connsiteX20511" fmla="*/ 3240390 w 12191989"/>
              <a:gd name="connsiteY20511" fmla="*/ 1502392 h 3311526"/>
              <a:gd name="connsiteX20512" fmla="*/ 3241580 w 12191989"/>
              <a:gd name="connsiteY20512" fmla="*/ 1500408 h 3311526"/>
              <a:gd name="connsiteX20513" fmla="*/ 3242770 w 12191989"/>
              <a:gd name="connsiteY20513" fmla="*/ 1497630 h 3311526"/>
              <a:gd name="connsiteX20514" fmla="*/ 3243564 w 12191989"/>
              <a:gd name="connsiteY20514" fmla="*/ 1494852 h 3311526"/>
              <a:gd name="connsiteX20515" fmla="*/ 3243564 w 12191989"/>
              <a:gd name="connsiteY20515" fmla="*/ 1491677 h 3311526"/>
              <a:gd name="connsiteX20516" fmla="*/ 3243564 w 12191989"/>
              <a:gd name="connsiteY20516" fmla="*/ 1487709 h 3311526"/>
              <a:gd name="connsiteX20517" fmla="*/ 3242770 w 12191989"/>
              <a:gd name="connsiteY20517" fmla="*/ 1482947 h 3311526"/>
              <a:gd name="connsiteX20518" fmla="*/ 3241183 w 12191989"/>
              <a:gd name="connsiteY20518" fmla="*/ 1477392 h 3311526"/>
              <a:gd name="connsiteX20519" fmla="*/ 3238008 w 12191989"/>
              <a:gd name="connsiteY20519" fmla="*/ 1484931 h 3311526"/>
              <a:gd name="connsiteX20520" fmla="*/ 3234437 w 12191989"/>
              <a:gd name="connsiteY20520" fmla="*/ 1492074 h 3311526"/>
              <a:gd name="connsiteX20521" fmla="*/ 3231261 w 12191989"/>
              <a:gd name="connsiteY20521" fmla="*/ 1498027 h 3311526"/>
              <a:gd name="connsiteX20522" fmla="*/ 3227690 w 12191989"/>
              <a:gd name="connsiteY20522" fmla="*/ 1503185 h 3311526"/>
              <a:gd name="connsiteX20523" fmla="*/ 3223324 w 12191989"/>
              <a:gd name="connsiteY20523" fmla="*/ 1507947 h 3311526"/>
              <a:gd name="connsiteX20524" fmla="*/ 3219753 w 12191989"/>
              <a:gd name="connsiteY20524" fmla="*/ 1511916 h 3311526"/>
              <a:gd name="connsiteX20525" fmla="*/ 3215784 w 12191989"/>
              <a:gd name="connsiteY20525" fmla="*/ 1515090 h 3311526"/>
              <a:gd name="connsiteX20526" fmla="*/ 3211815 w 12191989"/>
              <a:gd name="connsiteY20526" fmla="*/ 1517471 h 3311526"/>
              <a:gd name="connsiteX20527" fmla="*/ 3207847 w 12191989"/>
              <a:gd name="connsiteY20527" fmla="*/ 1519059 h 3311526"/>
              <a:gd name="connsiteX20528" fmla="*/ 3203481 w 12191989"/>
              <a:gd name="connsiteY20528" fmla="*/ 1520646 h 3311526"/>
              <a:gd name="connsiteX20529" fmla="*/ 3199115 w 12191989"/>
              <a:gd name="connsiteY20529" fmla="*/ 1521440 h 3311526"/>
              <a:gd name="connsiteX20530" fmla="*/ 3195147 w 12191989"/>
              <a:gd name="connsiteY20530" fmla="*/ 1521440 h 3311526"/>
              <a:gd name="connsiteX20531" fmla="*/ 3191179 w 12191989"/>
              <a:gd name="connsiteY20531" fmla="*/ 1521440 h 3311526"/>
              <a:gd name="connsiteX20532" fmla="*/ 3186416 w 12191989"/>
              <a:gd name="connsiteY20532" fmla="*/ 1521043 h 3311526"/>
              <a:gd name="connsiteX20533" fmla="*/ 3182447 w 12191989"/>
              <a:gd name="connsiteY20533" fmla="*/ 1520646 h 3311526"/>
              <a:gd name="connsiteX20534" fmla="*/ 3177685 w 12191989"/>
              <a:gd name="connsiteY20534" fmla="*/ 1519059 h 3311526"/>
              <a:gd name="connsiteX20535" fmla="*/ 3169351 w 12191989"/>
              <a:gd name="connsiteY20535" fmla="*/ 1515884 h 3311526"/>
              <a:gd name="connsiteX20536" fmla="*/ 3160620 w 12191989"/>
              <a:gd name="connsiteY20536" fmla="*/ 1512312 h 3311526"/>
              <a:gd name="connsiteX20537" fmla="*/ 3144348 w 12191989"/>
              <a:gd name="connsiteY20537" fmla="*/ 1504376 h 3311526"/>
              <a:gd name="connsiteX20538" fmla="*/ 3136808 w 12191989"/>
              <a:gd name="connsiteY20538" fmla="*/ 1500408 h 3311526"/>
              <a:gd name="connsiteX20539" fmla="*/ 3129268 w 12191989"/>
              <a:gd name="connsiteY20539" fmla="*/ 1497233 h 3311526"/>
              <a:gd name="connsiteX20540" fmla="*/ 3122521 w 12191989"/>
              <a:gd name="connsiteY20540" fmla="*/ 1494852 h 3311526"/>
              <a:gd name="connsiteX20541" fmla="*/ 3118950 w 12191989"/>
              <a:gd name="connsiteY20541" fmla="*/ 1494058 h 3311526"/>
              <a:gd name="connsiteX20542" fmla="*/ 3115775 w 12191989"/>
              <a:gd name="connsiteY20542" fmla="*/ 1493662 h 3311526"/>
              <a:gd name="connsiteX20543" fmla="*/ 3117362 w 12191989"/>
              <a:gd name="connsiteY20543" fmla="*/ 1505963 h 3311526"/>
              <a:gd name="connsiteX20544" fmla="*/ 3117759 w 12191989"/>
              <a:gd name="connsiteY20544" fmla="*/ 1511916 h 3311526"/>
              <a:gd name="connsiteX20545" fmla="*/ 3117759 w 12191989"/>
              <a:gd name="connsiteY20545" fmla="*/ 1517868 h 3311526"/>
              <a:gd name="connsiteX20546" fmla="*/ 3117362 w 12191989"/>
              <a:gd name="connsiteY20546" fmla="*/ 1523424 h 3311526"/>
              <a:gd name="connsiteX20547" fmla="*/ 3116568 w 12191989"/>
              <a:gd name="connsiteY20547" fmla="*/ 1529773 h 3311526"/>
              <a:gd name="connsiteX20548" fmla="*/ 3114584 w 12191989"/>
              <a:gd name="connsiteY20548" fmla="*/ 1535328 h 3311526"/>
              <a:gd name="connsiteX20549" fmla="*/ 3111409 w 12191989"/>
              <a:gd name="connsiteY20549" fmla="*/ 1541281 h 3311526"/>
              <a:gd name="connsiteX20550" fmla="*/ 3108631 w 12191989"/>
              <a:gd name="connsiteY20550" fmla="*/ 1537709 h 3311526"/>
              <a:gd name="connsiteX20551" fmla="*/ 3106250 w 12191989"/>
              <a:gd name="connsiteY20551" fmla="*/ 1534932 h 3311526"/>
              <a:gd name="connsiteX20552" fmla="*/ 3103869 w 12191989"/>
              <a:gd name="connsiteY20552" fmla="*/ 1533344 h 3311526"/>
              <a:gd name="connsiteX20553" fmla="*/ 3101091 w 12191989"/>
              <a:gd name="connsiteY20553" fmla="*/ 1531757 h 3311526"/>
              <a:gd name="connsiteX20554" fmla="*/ 3098710 w 12191989"/>
              <a:gd name="connsiteY20554" fmla="*/ 1531360 h 3311526"/>
              <a:gd name="connsiteX20555" fmla="*/ 3095931 w 12191989"/>
              <a:gd name="connsiteY20555" fmla="*/ 1531360 h 3311526"/>
              <a:gd name="connsiteX20556" fmla="*/ 3091169 w 12191989"/>
              <a:gd name="connsiteY20556" fmla="*/ 1531757 h 3311526"/>
              <a:gd name="connsiteX20557" fmla="*/ 3086010 w 12191989"/>
              <a:gd name="connsiteY20557" fmla="*/ 1532551 h 3311526"/>
              <a:gd name="connsiteX20558" fmla="*/ 3080850 w 12191989"/>
              <a:gd name="connsiteY20558" fmla="*/ 1533741 h 3311526"/>
              <a:gd name="connsiteX20559" fmla="*/ 3078470 w 12191989"/>
              <a:gd name="connsiteY20559" fmla="*/ 1533741 h 3311526"/>
              <a:gd name="connsiteX20560" fmla="*/ 3075691 w 12191989"/>
              <a:gd name="connsiteY20560" fmla="*/ 1533344 h 3311526"/>
              <a:gd name="connsiteX20561" fmla="*/ 3073310 w 12191989"/>
              <a:gd name="connsiteY20561" fmla="*/ 1532154 h 3311526"/>
              <a:gd name="connsiteX20562" fmla="*/ 3070929 w 12191989"/>
              <a:gd name="connsiteY20562" fmla="*/ 1530567 h 3311526"/>
              <a:gd name="connsiteX20563" fmla="*/ 3077279 w 12191989"/>
              <a:gd name="connsiteY20563" fmla="*/ 1517471 h 3311526"/>
              <a:gd name="connsiteX20564" fmla="*/ 3080454 w 12191989"/>
              <a:gd name="connsiteY20564" fmla="*/ 1510725 h 3311526"/>
              <a:gd name="connsiteX20565" fmla="*/ 3082438 w 12191989"/>
              <a:gd name="connsiteY20565" fmla="*/ 1504376 h 3311526"/>
              <a:gd name="connsiteX20566" fmla="*/ 3084423 w 12191989"/>
              <a:gd name="connsiteY20566" fmla="*/ 1497630 h 3311526"/>
              <a:gd name="connsiteX20567" fmla="*/ 3086010 w 12191989"/>
              <a:gd name="connsiteY20567" fmla="*/ 1491281 h 3311526"/>
              <a:gd name="connsiteX20568" fmla="*/ 3086407 w 12191989"/>
              <a:gd name="connsiteY20568" fmla="*/ 1484138 h 3311526"/>
              <a:gd name="connsiteX20569" fmla="*/ 3086805 w 12191989"/>
              <a:gd name="connsiteY20569" fmla="*/ 1477392 h 3311526"/>
              <a:gd name="connsiteX20570" fmla="*/ 3080454 w 12191989"/>
              <a:gd name="connsiteY20570" fmla="*/ 1475408 h 3311526"/>
              <a:gd name="connsiteX20571" fmla="*/ 3074501 w 12191989"/>
              <a:gd name="connsiteY20571" fmla="*/ 1473423 h 3311526"/>
              <a:gd name="connsiteX20572" fmla="*/ 3067754 w 12191989"/>
              <a:gd name="connsiteY20572" fmla="*/ 1472233 h 3311526"/>
              <a:gd name="connsiteX20573" fmla="*/ 3061007 w 12191989"/>
              <a:gd name="connsiteY20573" fmla="*/ 1471439 h 3311526"/>
              <a:gd name="connsiteX20574" fmla="*/ 3053863 w 12191989"/>
              <a:gd name="connsiteY20574" fmla="*/ 1470646 h 3311526"/>
              <a:gd name="connsiteX20575" fmla="*/ 3047516 w 12191989"/>
              <a:gd name="connsiteY20575" fmla="*/ 1470646 h 3311526"/>
              <a:gd name="connsiteX20576" fmla="*/ 3033625 w 12191989"/>
              <a:gd name="connsiteY20576" fmla="*/ 1471439 h 3311526"/>
              <a:gd name="connsiteX20577" fmla="*/ 3019337 w 12191989"/>
              <a:gd name="connsiteY20577" fmla="*/ 1472233 h 3311526"/>
              <a:gd name="connsiteX20578" fmla="*/ 3005447 w 12191989"/>
              <a:gd name="connsiteY20578" fmla="*/ 1473423 h 3311526"/>
              <a:gd name="connsiteX20579" fmla="*/ 2991557 w 12191989"/>
              <a:gd name="connsiteY20579" fmla="*/ 1475011 h 3311526"/>
              <a:gd name="connsiteX20580" fmla="*/ 2977270 w 12191989"/>
              <a:gd name="connsiteY20580" fmla="*/ 1475804 h 3311526"/>
              <a:gd name="connsiteX20581" fmla="*/ 2963777 w 12191989"/>
              <a:gd name="connsiteY20581" fmla="*/ 1476995 h 3311526"/>
              <a:gd name="connsiteX20582" fmla="*/ 2949887 w 12191989"/>
              <a:gd name="connsiteY20582" fmla="*/ 1476598 h 3311526"/>
              <a:gd name="connsiteX20583" fmla="*/ 2943537 w 12191989"/>
              <a:gd name="connsiteY20583" fmla="*/ 1475804 h 3311526"/>
              <a:gd name="connsiteX20584" fmla="*/ 2936790 w 12191989"/>
              <a:gd name="connsiteY20584" fmla="*/ 1475011 h 3311526"/>
              <a:gd name="connsiteX20585" fmla="*/ 2930044 w 12191989"/>
              <a:gd name="connsiteY20585" fmla="*/ 1473820 h 3311526"/>
              <a:gd name="connsiteX20586" fmla="*/ 2923693 w 12191989"/>
              <a:gd name="connsiteY20586" fmla="*/ 1471836 h 3311526"/>
              <a:gd name="connsiteX20587" fmla="*/ 2917741 w 12191989"/>
              <a:gd name="connsiteY20587" fmla="*/ 1469852 h 3311526"/>
              <a:gd name="connsiteX20588" fmla="*/ 2911391 w 12191989"/>
              <a:gd name="connsiteY20588" fmla="*/ 1467471 h 3311526"/>
              <a:gd name="connsiteX20589" fmla="*/ 2905438 w 12191989"/>
              <a:gd name="connsiteY20589" fmla="*/ 1464296 h 3311526"/>
              <a:gd name="connsiteX20590" fmla="*/ 2899882 w 12191989"/>
              <a:gd name="connsiteY20590" fmla="*/ 1460328 h 3311526"/>
              <a:gd name="connsiteX20591" fmla="*/ 2894327 w 12191989"/>
              <a:gd name="connsiteY20591" fmla="*/ 1455963 h 3311526"/>
              <a:gd name="connsiteX20592" fmla="*/ 2888770 w 12191989"/>
              <a:gd name="connsiteY20592" fmla="*/ 1451201 h 3311526"/>
              <a:gd name="connsiteX20593" fmla="*/ 2883213 w 12191989"/>
              <a:gd name="connsiteY20593" fmla="*/ 1445646 h 3311526"/>
              <a:gd name="connsiteX20594" fmla="*/ 2878054 w 12191989"/>
              <a:gd name="connsiteY20594" fmla="*/ 1438899 h 3311526"/>
              <a:gd name="connsiteX20595" fmla="*/ 2884403 w 12191989"/>
              <a:gd name="connsiteY20595" fmla="*/ 1442471 h 3311526"/>
              <a:gd name="connsiteX20596" fmla="*/ 2887580 w 12191989"/>
              <a:gd name="connsiteY20596" fmla="*/ 1444058 h 3311526"/>
              <a:gd name="connsiteX20597" fmla="*/ 2890754 w 12191989"/>
              <a:gd name="connsiteY20597" fmla="*/ 1444852 h 3311526"/>
              <a:gd name="connsiteX20598" fmla="*/ 2892341 w 12191989"/>
              <a:gd name="connsiteY20598" fmla="*/ 1444852 h 3311526"/>
              <a:gd name="connsiteX20599" fmla="*/ 2894327 w 12191989"/>
              <a:gd name="connsiteY20599" fmla="*/ 1444455 h 3311526"/>
              <a:gd name="connsiteX20600" fmla="*/ 2895914 w 12191989"/>
              <a:gd name="connsiteY20600" fmla="*/ 1444058 h 3311526"/>
              <a:gd name="connsiteX20601" fmla="*/ 2897104 w 12191989"/>
              <a:gd name="connsiteY20601" fmla="*/ 1442868 h 3311526"/>
              <a:gd name="connsiteX20602" fmla="*/ 2898691 w 12191989"/>
              <a:gd name="connsiteY20602" fmla="*/ 1441280 h 3311526"/>
              <a:gd name="connsiteX20603" fmla="*/ 2900675 w 12191989"/>
              <a:gd name="connsiteY20603" fmla="*/ 1439296 h 3311526"/>
              <a:gd name="connsiteX20604" fmla="*/ 2903851 w 12191989"/>
              <a:gd name="connsiteY20604" fmla="*/ 1434138 h 3311526"/>
              <a:gd name="connsiteX20605" fmla="*/ 2901867 w 12191989"/>
              <a:gd name="connsiteY20605" fmla="*/ 1431360 h 3311526"/>
              <a:gd name="connsiteX20606" fmla="*/ 2899882 w 12191989"/>
              <a:gd name="connsiteY20606" fmla="*/ 1428582 h 3311526"/>
              <a:gd name="connsiteX20607" fmla="*/ 2898691 w 12191989"/>
              <a:gd name="connsiteY20607" fmla="*/ 1425804 h 3311526"/>
              <a:gd name="connsiteX20608" fmla="*/ 2897898 w 12191989"/>
              <a:gd name="connsiteY20608" fmla="*/ 1423026 h 3311526"/>
              <a:gd name="connsiteX20609" fmla="*/ 2896311 w 12191989"/>
              <a:gd name="connsiteY20609" fmla="*/ 1418264 h 3311526"/>
              <a:gd name="connsiteX20610" fmla="*/ 2895914 w 12191989"/>
              <a:gd name="connsiteY20610" fmla="*/ 1413106 h 3311526"/>
              <a:gd name="connsiteX20611" fmla="*/ 2895120 w 12191989"/>
              <a:gd name="connsiteY20611" fmla="*/ 1407550 h 3311526"/>
              <a:gd name="connsiteX20612" fmla="*/ 2894723 w 12191989"/>
              <a:gd name="connsiteY20612" fmla="*/ 1402391 h 3311526"/>
              <a:gd name="connsiteX20613" fmla="*/ 2893134 w 12191989"/>
              <a:gd name="connsiteY20613" fmla="*/ 1397233 h 3311526"/>
              <a:gd name="connsiteX20614" fmla="*/ 2891547 w 12191989"/>
              <a:gd name="connsiteY20614" fmla="*/ 1394058 h 3311526"/>
              <a:gd name="connsiteX20615" fmla="*/ 2889960 w 12191989"/>
              <a:gd name="connsiteY20615" fmla="*/ 1391677 h 3311526"/>
              <a:gd name="connsiteX20616" fmla="*/ 2886785 w 12191989"/>
              <a:gd name="connsiteY20616" fmla="*/ 1400407 h 3311526"/>
              <a:gd name="connsiteX20617" fmla="*/ 2883213 w 12191989"/>
              <a:gd name="connsiteY20617" fmla="*/ 1405963 h 3311526"/>
              <a:gd name="connsiteX20618" fmla="*/ 2881626 w 12191989"/>
              <a:gd name="connsiteY20618" fmla="*/ 1407947 h 3311526"/>
              <a:gd name="connsiteX20619" fmla="*/ 2880039 w 12191989"/>
              <a:gd name="connsiteY20619" fmla="*/ 1409931 h 3311526"/>
              <a:gd name="connsiteX20620" fmla="*/ 2878451 w 12191989"/>
              <a:gd name="connsiteY20620" fmla="*/ 1411122 h 3311526"/>
              <a:gd name="connsiteX20621" fmla="*/ 2876863 w 12191989"/>
              <a:gd name="connsiteY20621" fmla="*/ 1411518 h 3311526"/>
              <a:gd name="connsiteX20622" fmla="*/ 2875276 w 12191989"/>
              <a:gd name="connsiteY20622" fmla="*/ 1411915 h 3311526"/>
              <a:gd name="connsiteX20623" fmla="*/ 2874086 w 12191989"/>
              <a:gd name="connsiteY20623" fmla="*/ 1411518 h 3311526"/>
              <a:gd name="connsiteX20624" fmla="*/ 2872895 w 12191989"/>
              <a:gd name="connsiteY20624" fmla="*/ 1411122 h 3311526"/>
              <a:gd name="connsiteX20625" fmla="*/ 2871308 w 12191989"/>
              <a:gd name="connsiteY20625" fmla="*/ 1410328 h 3311526"/>
              <a:gd name="connsiteX20626" fmla="*/ 2868927 w 12191989"/>
              <a:gd name="connsiteY20626" fmla="*/ 1407947 h 3311526"/>
              <a:gd name="connsiteX20627" fmla="*/ 2866942 w 12191989"/>
              <a:gd name="connsiteY20627" fmla="*/ 1404772 h 3311526"/>
              <a:gd name="connsiteX20628" fmla="*/ 2862180 w 12191989"/>
              <a:gd name="connsiteY20628" fmla="*/ 1396836 h 3311526"/>
              <a:gd name="connsiteX20629" fmla="*/ 2858211 w 12191989"/>
              <a:gd name="connsiteY20629" fmla="*/ 1388502 h 3311526"/>
              <a:gd name="connsiteX20630" fmla="*/ 2856227 w 12191989"/>
              <a:gd name="connsiteY20630" fmla="*/ 1385725 h 3311526"/>
              <a:gd name="connsiteX20631" fmla="*/ 2854243 w 12191989"/>
              <a:gd name="connsiteY20631" fmla="*/ 1382947 h 3311526"/>
              <a:gd name="connsiteX20632" fmla="*/ 2852258 w 12191989"/>
              <a:gd name="connsiteY20632" fmla="*/ 1381756 h 3311526"/>
              <a:gd name="connsiteX20633" fmla="*/ 2851068 w 12191989"/>
              <a:gd name="connsiteY20633" fmla="*/ 1380963 h 3311526"/>
              <a:gd name="connsiteX20634" fmla="*/ 2849877 w 12191989"/>
              <a:gd name="connsiteY20634" fmla="*/ 1381756 h 3311526"/>
              <a:gd name="connsiteX20635" fmla="*/ 2847496 w 12191989"/>
              <a:gd name="connsiteY20635" fmla="*/ 1384137 h 3311526"/>
              <a:gd name="connsiteX20636" fmla="*/ 2845512 w 12191989"/>
              <a:gd name="connsiteY20636" fmla="*/ 1387312 h 3311526"/>
              <a:gd name="connsiteX20637" fmla="*/ 2843924 w 12191989"/>
              <a:gd name="connsiteY20637" fmla="*/ 1389693 h 3311526"/>
              <a:gd name="connsiteX20638" fmla="*/ 2843130 w 12191989"/>
              <a:gd name="connsiteY20638" fmla="*/ 1392868 h 3311526"/>
              <a:gd name="connsiteX20639" fmla="*/ 2841544 w 12191989"/>
              <a:gd name="connsiteY20639" fmla="*/ 1398820 h 3311526"/>
              <a:gd name="connsiteX20640" fmla="*/ 2839956 w 12191989"/>
              <a:gd name="connsiteY20640" fmla="*/ 1404376 h 3311526"/>
              <a:gd name="connsiteX20641" fmla="*/ 2838765 w 12191989"/>
              <a:gd name="connsiteY20641" fmla="*/ 1410328 h 3311526"/>
              <a:gd name="connsiteX20642" fmla="*/ 2837574 w 12191989"/>
              <a:gd name="connsiteY20642" fmla="*/ 1416677 h 3311526"/>
              <a:gd name="connsiteX20643" fmla="*/ 2836384 w 12191989"/>
              <a:gd name="connsiteY20643" fmla="*/ 1419058 h 3311526"/>
              <a:gd name="connsiteX20644" fmla="*/ 2834797 w 12191989"/>
              <a:gd name="connsiteY20644" fmla="*/ 1422233 h 3311526"/>
              <a:gd name="connsiteX20645" fmla="*/ 2832812 w 12191989"/>
              <a:gd name="connsiteY20645" fmla="*/ 1425011 h 3311526"/>
              <a:gd name="connsiteX20646" fmla="*/ 2830432 w 12191989"/>
              <a:gd name="connsiteY20646" fmla="*/ 1427788 h 3311526"/>
              <a:gd name="connsiteX20647" fmla="*/ 2827256 w 12191989"/>
              <a:gd name="connsiteY20647" fmla="*/ 1415487 h 3311526"/>
              <a:gd name="connsiteX20648" fmla="*/ 2824081 w 12191989"/>
              <a:gd name="connsiteY20648" fmla="*/ 1407550 h 3311526"/>
              <a:gd name="connsiteX20649" fmla="*/ 2822096 w 12191989"/>
              <a:gd name="connsiteY20649" fmla="*/ 1403979 h 3311526"/>
              <a:gd name="connsiteX20650" fmla="*/ 2820510 w 12191989"/>
              <a:gd name="connsiteY20650" fmla="*/ 1401201 h 3311526"/>
              <a:gd name="connsiteX20651" fmla="*/ 2816938 w 12191989"/>
              <a:gd name="connsiteY20651" fmla="*/ 1397629 h 3311526"/>
              <a:gd name="connsiteX20652" fmla="*/ 2813366 w 12191989"/>
              <a:gd name="connsiteY20652" fmla="*/ 1394852 h 3311526"/>
              <a:gd name="connsiteX20653" fmla="*/ 2809794 w 12191989"/>
              <a:gd name="connsiteY20653" fmla="*/ 1392074 h 3311526"/>
              <a:gd name="connsiteX20654" fmla="*/ 2805825 w 12191989"/>
              <a:gd name="connsiteY20654" fmla="*/ 1388502 h 3311526"/>
              <a:gd name="connsiteX20655" fmla="*/ 2801857 w 12191989"/>
              <a:gd name="connsiteY20655" fmla="*/ 1384137 h 3311526"/>
              <a:gd name="connsiteX20656" fmla="*/ 2799476 w 12191989"/>
              <a:gd name="connsiteY20656" fmla="*/ 1388106 h 3311526"/>
              <a:gd name="connsiteX20657" fmla="*/ 2797889 w 12191989"/>
              <a:gd name="connsiteY20657" fmla="*/ 1392074 h 3311526"/>
              <a:gd name="connsiteX20658" fmla="*/ 2797492 w 12191989"/>
              <a:gd name="connsiteY20658" fmla="*/ 1396836 h 3311526"/>
              <a:gd name="connsiteX20659" fmla="*/ 2797492 w 12191989"/>
              <a:gd name="connsiteY20659" fmla="*/ 1400804 h 3311526"/>
              <a:gd name="connsiteX20660" fmla="*/ 2797889 w 12191989"/>
              <a:gd name="connsiteY20660" fmla="*/ 1409534 h 3311526"/>
              <a:gd name="connsiteX20661" fmla="*/ 2797889 w 12191989"/>
              <a:gd name="connsiteY20661" fmla="*/ 1413899 h 3311526"/>
              <a:gd name="connsiteX20662" fmla="*/ 2797492 w 12191989"/>
              <a:gd name="connsiteY20662" fmla="*/ 1418264 h 3311526"/>
              <a:gd name="connsiteX20663" fmla="*/ 2794714 w 12191989"/>
              <a:gd name="connsiteY20663" fmla="*/ 1415884 h 3311526"/>
              <a:gd name="connsiteX20664" fmla="*/ 2791539 w 12191989"/>
              <a:gd name="connsiteY20664" fmla="*/ 1415090 h 3311526"/>
              <a:gd name="connsiteX20665" fmla="*/ 2788364 w 12191989"/>
              <a:gd name="connsiteY20665" fmla="*/ 1415090 h 3311526"/>
              <a:gd name="connsiteX20666" fmla="*/ 2784792 w 12191989"/>
              <a:gd name="connsiteY20666" fmla="*/ 1415487 h 3311526"/>
              <a:gd name="connsiteX20667" fmla="*/ 2780426 w 12191989"/>
              <a:gd name="connsiteY20667" fmla="*/ 1416677 h 3311526"/>
              <a:gd name="connsiteX20668" fmla="*/ 2776855 w 12191989"/>
              <a:gd name="connsiteY20668" fmla="*/ 1418264 h 3311526"/>
              <a:gd name="connsiteX20669" fmla="*/ 2768918 w 12191989"/>
              <a:gd name="connsiteY20669" fmla="*/ 1420645 h 3311526"/>
              <a:gd name="connsiteX20670" fmla="*/ 2765346 w 12191989"/>
              <a:gd name="connsiteY20670" fmla="*/ 1421439 h 3311526"/>
              <a:gd name="connsiteX20671" fmla="*/ 2761774 w 12191989"/>
              <a:gd name="connsiteY20671" fmla="*/ 1422630 h 3311526"/>
              <a:gd name="connsiteX20672" fmla="*/ 2758599 w 12191989"/>
              <a:gd name="connsiteY20672" fmla="*/ 1422630 h 3311526"/>
              <a:gd name="connsiteX20673" fmla="*/ 2755821 w 12191989"/>
              <a:gd name="connsiteY20673" fmla="*/ 1421439 h 3311526"/>
              <a:gd name="connsiteX20674" fmla="*/ 2753837 w 12191989"/>
              <a:gd name="connsiteY20674" fmla="*/ 1420249 h 3311526"/>
              <a:gd name="connsiteX20675" fmla="*/ 2751455 w 12191989"/>
              <a:gd name="connsiteY20675" fmla="*/ 1417074 h 3311526"/>
              <a:gd name="connsiteX20676" fmla="*/ 2750662 w 12191989"/>
              <a:gd name="connsiteY20676" fmla="*/ 1413106 h 3311526"/>
              <a:gd name="connsiteX20677" fmla="*/ 2750265 w 12191989"/>
              <a:gd name="connsiteY20677" fmla="*/ 1406756 h 3311526"/>
              <a:gd name="connsiteX20678" fmla="*/ 2751455 w 12191989"/>
              <a:gd name="connsiteY20678" fmla="*/ 1406360 h 3311526"/>
              <a:gd name="connsiteX20679" fmla="*/ 2753837 w 12191989"/>
              <a:gd name="connsiteY20679" fmla="*/ 1406360 h 3311526"/>
              <a:gd name="connsiteX20680" fmla="*/ 2757408 w 12191989"/>
              <a:gd name="connsiteY20680" fmla="*/ 1407550 h 3311526"/>
              <a:gd name="connsiteX20681" fmla="*/ 2760583 w 12191989"/>
              <a:gd name="connsiteY20681" fmla="*/ 1409137 h 3311526"/>
              <a:gd name="connsiteX20682" fmla="*/ 2764948 w 12191989"/>
              <a:gd name="connsiteY20682" fmla="*/ 1409931 h 3311526"/>
              <a:gd name="connsiteX20683" fmla="*/ 2766536 w 12191989"/>
              <a:gd name="connsiteY20683" fmla="*/ 1410328 h 3311526"/>
              <a:gd name="connsiteX20684" fmla="*/ 2768521 w 12191989"/>
              <a:gd name="connsiteY20684" fmla="*/ 1409931 h 3311526"/>
              <a:gd name="connsiteX20685" fmla="*/ 2770108 w 12191989"/>
              <a:gd name="connsiteY20685" fmla="*/ 1409534 h 3311526"/>
              <a:gd name="connsiteX20686" fmla="*/ 2772092 w 12191989"/>
              <a:gd name="connsiteY20686" fmla="*/ 1408344 h 3311526"/>
              <a:gd name="connsiteX20687" fmla="*/ 2774077 w 12191989"/>
              <a:gd name="connsiteY20687" fmla="*/ 1406360 h 3311526"/>
              <a:gd name="connsiteX20688" fmla="*/ 2776061 w 12191989"/>
              <a:gd name="connsiteY20688" fmla="*/ 1403979 h 3311526"/>
              <a:gd name="connsiteX20689" fmla="*/ 2777649 w 12191989"/>
              <a:gd name="connsiteY20689" fmla="*/ 1400407 h 3311526"/>
              <a:gd name="connsiteX20690" fmla="*/ 2779633 w 12191989"/>
              <a:gd name="connsiteY20690" fmla="*/ 1395645 h 3311526"/>
              <a:gd name="connsiteX20691" fmla="*/ 2774474 w 12191989"/>
              <a:gd name="connsiteY20691" fmla="*/ 1393661 h 3311526"/>
              <a:gd name="connsiteX20692" fmla="*/ 2770505 w 12191989"/>
              <a:gd name="connsiteY20692" fmla="*/ 1391280 h 3311526"/>
              <a:gd name="connsiteX20693" fmla="*/ 2767330 w 12191989"/>
              <a:gd name="connsiteY20693" fmla="*/ 1388502 h 3311526"/>
              <a:gd name="connsiteX20694" fmla="*/ 2764948 w 12191989"/>
              <a:gd name="connsiteY20694" fmla="*/ 1386121 h 3311526"/>
              <a:gd name="connsiteX20695" fmla="*/ 2763361 w 12191989"/>
              <a:gd name="connsiteY20695" fmla="*/ 1382550 h 3311526"/>
              <a:gd name="connsiteX20696" fmla="*/ 2762171 w 12191989"/>
              <a:gd name="connsiteY20696" fmla="*/ 1379375 h 3311526"/>
              <a:gd name="connsiteX20697" fmla="*/ 2762171 w 12191989"/>
              <a:gd name="connsiteY20697" fmla="*/ 1375407 h 3311526"/>
              <a:gd name="connsiteX20698" fmla="*/ 2761774 w 12191989"/>
              <a:gd name="connsiteY20698" fmla="*/ 1371836 h 3311526"/>
              <a:gd name="connsiteX20699" fmla="*/ 2762171 w 12191989"/>
              <a:gd name="connsiteY20699" fmla="*/ 1362709 h 3311526"/>
              <a:gd name="connsiteX20700" fmla="*/ 2762964 w 12191989"/>
              <a:gd name="connsiteY20700" fmla="*/ 1351994 h 3311526"/>
              <a:gd name="connsiteX20701" fmla="*/ 2762171 w 12191989"/>
              <a:gd name="connsiteY20701" fmla="*/ 1346042 h 3311526"/>
              <a:gd name="connsiteX20702" fmla="*/ 2761774 w 12191989"/>
              <a:gd name="connsiteY20702" fmla="*/ 1340090 h 3311526"/>
              <a:gd name="connsiteX20703" fmla="*/ 2760583 w 12191989"/>
              <a:gd name="connsiteY20703" fmla="*/ 1332947 h 3311526"/>
              <a:gd name="connsiteX20704" fmla="*/ 2759392 w 12191989"/>
              <a:gd name="connsiteY20704" fmla="*/ 1325804 h 3311526"/>
              <a:gd name="connsiteX20705" fmla="*/ 2756615 w 12191989"/>
              <a:gd name="connsiteY20705" fmla="*/ 1328185 h 3311526"/>
              <a:gd name="connsiteX20706" fmla="*/ 2754234 w 12191989"/>
              <a:gd name="connsiteY20706" fmla="*/ 1331359 h 3311526"/>
              <a:gd name="connsiteX20707" fmla="*/ 2752646 w 12191989"/>
              <a:gd name="connsiteY20707" fmla="*/ 1333740 h 3311526"/>
              <a:gd name="connsiteX20708" fmla="*/ 2751059 w 12191989"/>
              <a:gd name="connsiteY20708" fmla="*/ 1336915 h 3311526"/>
              <a:gd name="connsiteX20709" fmla="*/ 2748677 w 12191989"/>
              <a:gd name="connsiteY20709" fmla="*/ 1342471 h 3311526"/>
              <a:gd name="connsiteX20710" fmla="*/ 2747487 w 12191989"/>
              <a:gd name="connsiteY20710" fmla="*/ 1348423 h 3311526"/>
              <a:gd name="connsiteX20711" fmla="*/ 2747090 w 12191989"/>
              <a:gd name="connsiteY20711" fmla="*/ 1354772 h 3311526"/>
              <a:gd name="connsiteX20712" fmla="*/ 2747090 w 12191989"/>
              <a:gd name="connsiteY20712" fmla="*/ 1360725 h 3311526"/>
              <a:gd name="connsiteX20713" fmla="*/ 2747090 w 12191989"/>
              <a:gd name="connsiteY20713" fmla="*/ 1372233 h 3311526"/>
              <a:gd name="connsiteX20714" fmla="*/ 2743122 w 12191989"/>
              <a:gd name="connsiteY20714" fmla="*/ 1374614 h 3311526"/>
              <a:gd name="connsiteX20715" fmla="*/ 2738360 w 12191989"/>
              <a:gd name="connsiteY20715" fmla="*/ 1375407 h 3311526"/>
              <a:gd name="connsiteX20716" fmla="*/ 2733993 w 12191989"/>
              <a:gd name="connsiteY20716" fmla="*/ 1375804 h 3311526"/>
              <a:gd name="connsiteX20717" fmla="*/ 2728835 w 12191989"/>
              <a:gd name="connsiteY20717" fmla="*/ 1375804 h 3311526"/>
              <a:gd name="connsiteX20718" fmla="*/ 2723675 w 12191989"/>
              <a:gd name="connsiteY20718" fmla="*/ 1375010 h 3311526"/>
              <a:gd name="connsiteX20719" fmla="*/ 2718119 w 12191989"/>
              <a:gd name="connsiteY20719" fmla="*/ 1373820 h 3311526"/>
              <a:gd name="connsiteX20720" fmla="*/ 2707007 w 12191989"/>
              <a:gd name="connsiteY20720" fmla="*/ 1370248 h 3311526"/>
              <a:gd name="connsiteX20721" fmla="*/ 2694704 w 12191989"/>
              <a:gd name="connsiteY20721" fmla="*/ 1365883 h 3311526"/>
              <a:gd name="connsiteX20722" fmla="*/ 2683195 w 12191989"/>
              <a:gd name="connsiteY20722" fmla="*/ 1360725 h 3311526"/>
              <a:gd name="connsiteX20723" fmla="*/ 2670893 w 12191989"/>
              <a:gd name="connsiteY20723" fmla="*/ 1355566 h 3311526"/>
              <a:gd name="connsiteX20724" fmla="*/ 2659383 w 12191989"/>
              <a:gd name="connsiteY20724" fmla="*/ 1351201 h 3311526"/>
              <a:gd name="connsiteX20725" fmla="*/ 2658987 w 12191989"/>
              <a:gd name="connsiteY20725" fmla="*/ 1356756 h 3311526"/>
              <a:gd name="connsiteX20726" fmla="*/ 2658193 w 12191989"/>
              <a:gd name="connsiteY20726" fmla="*/ 1361915 h 3311526"/>
              <a:gd name="connsiteX20727" fmla="*/ 2657399 w 12191989"/>
              <a:gd name="connsiteY20727" fmla="*/ 1366280 h 3311526"/>
              <a:gd name="connsiteX20728" fmla="*/ 2655812 w 12191989"/>
              <a:gd name="connsiteY20728" fmla="*/ 1369852 h 3311526"/>
              <a:gd name="connsiteX20729" fmla="*/ 2654224 w 12191989"/>
              <a:gd name="connsiteY20729" fmla="*/ 1373423 h 3311526"/>
              <a:gd name="connsiteX20730" fmla="*/ 2652240 w 12191989"/>
              <a:gd name="connsiteY20730" fmla="*/ 1376598 h 3311526"/>
              <a:gd name="connsiteX20731" fmla="*/ 2647478 w 12191989"/>
              <a:gd name="connsiteY20731" fmla="*/ 1381756 h 3311526"/>
              <a:gd name="connsiteX20732" fmla="*/ 2637953 w 12191989"/>
              <a:gd name="connsiteY20732" fmla="*/ 1391280 h 3311526"/>
              <a:gd name="connsiteX20733" fmla="*/ 2632794 w 12191989"/>
              <a:gd name="connsiteY20733" fmla="*/ 1396439 h 3311526"/>
              <a:gd name="connsiteX20734" fmla="*/ 2630809 w 12191989"/>
              <a:gd name="connsiteY20734" fmla="*/ 1400010 h 3311526"/>
              <a:gd name="connsiteX20735" fmla="*/ 2628428 w 12191989"/>
              <a:gd name="connsiteY20735" fmla="*/ 1403185 h 3311526"/>
              <a:gd name="connsiteX20736" fmla="*/ 2626444 w 12191989"/>
              <a:gd name="connsiteY20736" fmla="*/ 1400010 h 3311526"/>
              <a:gd name="connsiteX20737" fmla="*/ 2624857 w 12191989"/>
              <a:gd name="connsiteY20737" fmla="*/ 1396439 h 3311526"/>
              <a:gd name="connsiteX20738" fmla="*/ 2623666 w 12191989"/>
              <a:gd name="connsiteY20738" fmla="*/ 1392868 h 3311526"/>
              <a:gd name="connsiteX20739" fmla="*/ 2623666 w 12191989"/>
              <a:gd name="connsiteY20739" fmla="*/ 1389296 h 3311526"/>
              <a:gd name="connsiteX20740" fmla="*/ 2623666 w 12191989"/>
              <a:gd name="connsiteY20740" fmla="*/ 1386121 h 3311526"/>
              <a:gd name="connsiteX20741" fmla="*/ 2624857 w 12191989"/>
              <a:gd name="connsiteY20741" fmla="*/ 1382550 h 3311526"/>
              <a:gd name="connsiteX20742" fmla="*/ 2626444 w 12191989"/>
              <a:gd name="connsiteY20742" fmla="*/ 1375804 h 3311526"/>
              <a:gd name="connsiteX20743" fmla="*/ 2628031 w 12191989"/>
              <a:gd name="connsiteY20743" fmla="*/ 1369455 h 3311526"/>
              <a:gd name="connsiteX20744" fmla="*/ 2628428 w 12191989"/>
              <a:gd name="connsiteY20744" fmla="*/ 1365883 h 3311526"/>
              <a:gd name="connsiteX20745" fmla="*/ 2628428 w 12191989"/>
              <a:gd name="connsiteY20745" fmla="*/ 1362312 h 3311526"/>
              <a:gd name="connsiteX20746" fmla="*/ 2628428 w 12191989"/>
              <a:gd name="connsiteY20746" fmla="*/ 1358740 h 3311526"/>
              <a:gd name="connsiteX20747" fmla="*/ 2626841 w 12191989"/>
              <a:gd name="connsiteY20747" fmla="*/ 1355169 h 3311526"/>
              <a:gd name="connsiteX20748" fmla="*/ 2625254 w 12191989"/>
              <a:gd name="connsiteY20748" fmla="*/ 1351598 h 3311526"/>
              <a:gd name="connsiteX20749" fmla="*/ 2622476 w 12191989"/>
              <a:gd name="connsiteY20749" fmla="*/ 1348026 h 3311526"/>
              <a:gd name="connsiteX20750" fmla="*/ 2619698 w 12191989"/>
              <a:gd name="connsiteY20750" fmla="*/ 1354772 h 3311526"/>
              <a:gd name="connsiteX20751" fmla="*/ 2616522 w 12191989"/>
              <a:gd name="connsiteY20751" fmla="*/ 1360725 h 3311526"/>
              <a:gd name="connsiteX20752" fmla="*/ 2613745 w 12191989"/>
              <a:gd name="connsiteY20752" fmla="*/ 1365883 h 3311526"/>
              <a:gd name="connsiteX20753" fmla="*/ 2610967 w 12191989"/>
              <a:gd name="connsiteY20753" fmla="*/ 1370248 h 3311526"/>
              <a:gd name="connsiteX20754" fmla="*/ 2608189 w 12191989"/>
              <a:gd name="connsiteY20754" fmla="*/ 1374614 h 3311526"/>
              <a:gd name="connsiteX20755" fmla="*/ 2605013 w 12191989"/>
              <a:gd name="connsiteY20755" fmla="*/ 1377391 h 3311526"/>
              <a:gd name="connsiteX20756" fmla="*/ 2599457 w 12191989"/>
              <a:gd name="connsiteY20756" fmla="*/ 1383741 h 3311526"/>
              <a:gd name="connsiteX20757" fmla="*/ 2593902 w 12191989"/>
              <a:gd name="connsiteY20757" fmla="*/ 1387709 h 3311526"/>
              <a:gd name="connsiteX20758" fmla="*/ 2588346 w 12191989"/>
              <a:gd name="connsiteY20758" fmla="*/ 1391677 h 3311526"/>
              <a:gd name="connsiteX20759" fmla="*/ 2582789 w 12191989"/>
              <a:gd name="connsiteY20759" fmla="*/ 1395249 h 3311526"/>
              <a:gd name="connsiteX20760" fmla="*/ 2577234 w 12191989"/>
              <a:gd name="connsiteY20760" fmla="*/ 1399217 h 3311526"/>
              <a:gd name="connsiteX20761" fmla="*/ 2579218 w 12191989"/>
              <a:gd name="connsiteY20761" fmla="*/ 1403979 h 3311526"/>
              <a:gd name="connsiteX20762" fmla="*/ 2581202 w 12191989"/>
              <a:gd name="connsiteY20762" fmla="*/ 1406756 h 3311526"/>
              <a:gd name="connsiteX20763" fmla="*/ 2583583 w 12191989"/>
              <a:gd name="connsiteY20763" fmla="*/ 1409137 h 3311526"/>
              <a:gd name="connsiteX20764" fmla="*/ 2585568 w 12191989"/>
              <a:gd name="connsiteY20764" fmla="*/ 1410328 h 3311526"/>
              <a:gd name="connsiteX20765" fmla="*/ 2587155 w 12191989"/>
              <a:gd name="connsiteY20765" fmla="*/ 1411915 h 3311526"/>
              <a:gd name="connsiteX20766" fmla="*/ 2588346 w 12191989"/>
              <a:gd name="connsiteY20766" fmla="*/ 1413899 h 3311526"/>
              <a:gd name="connsiteX20767" fmla="*/ 2588742 w 12191989"/>
              <a:gd name="connsiteY20767" fmla="*/ 1416677 h 3311526"/>
              <a:gd name="connsiteX20768" fmla="*/ 2587949 w 12191989"/>
              <a:gd name="connsiteY20768" fmla="*/ 1420645 h 3311526"/>
              <a:gd name="connsiteX20769" fmla="*/ 2585171 w 12191989"/>
              <a:gd name="connsiteY20769" fmla="*/ 1417471 h 3311526"/>
              <a:gd name="connsiteX20770" fmla="*/ 2583186 w 12191989"/>
              <a:gd name="connsiteY20770" fmla="*/ 1415487 h 3311526"/>
              <a:gd name="connsiteX20771" fmla="*/ 2580805 w 12191989"/>
              <a:gd name="connsiteY20771" fmla="*/ 1414693 h 3311526"/>
              <a:gd name="connsiteX20772" fmla="*/ 2578821 w 12191989"/>
              <a:gd name="connsiteY20772" fmla="*/ 1414693 h 3311526"/>
              <a:gd name="connsiteX20773" fmla="*/ 2576439 w 12191989"/>
              <a:gd name="connsiteY20773" fmla="*/ 1415487 h 3311526"/>
              <a:gd name="connsiteX20774" fmla="*/ 2574455 w 12191989"/>
              <a:gd name="connsiteY20774" fmla="*/ 1417471 h 3311526"/>
              <a:gd name="connsiteX20775" fmla="*/ 2573265 w 12191989"/>
              <a:gd name="connsiteY20775" fmla="*/ 1419455 h 3311526"/>
              <a:gd name="connsiteX20776" fmla="*/ 2571677 w 12191989"/>
              <a:gd name="connsiteY20776" fmla="*/ 1422630 h 3311526"/>
              <a:gd name="connsiteX20777" fmla="*/ 2570487 w 12191989"/>
              <a:gd name="connsiteY20777" fmla="*/ 1425804 h 3311526"/>
              <a:gd name="connsiteX20778" fmla="*/ 2569693 w 12191989"/>
              <a:gd name="connsiteY20778" fmla="*/ 1429772 h 3311526"/>
              <a:gd name="connsiteX20779" fmla="*/ 2568105 w 12191989"/>
              <a:gd name="connsiteY20779" fmla="*/ 1437312 h 3311526"/>
              <a:gd name="connsiteX20780" fmla="*/ 2567312 w 12191989"/>
              <a:gd name="connsiteY20780" fmla="*/ 1445646 h 3311526"/>
              <a:gd name="connsiteX20781" fmla="*/ 2568105 w 12191989"/>
              <a:gd name="connsiteY20781" fmla="*/ 1449614 h 3311526"/>
              <a:gd name="connsiteX20782" fmla="*/ 2568502 w 12191989"/>
              <a:gd name="connsiteY20782" fmla="*/ 1453185 h 3311526"/>
              <a:gd name="connsiteX20783" fmla="*/ 2566518 w 12191989"/>
              <a:gd name="connsiteY20783" fmla="*/ 1451201 h 3311526"/>
              <a:gd name="connsiteX20784" fmla="*/ 2563740 w 12191989"/>
              <a:gd name="connsiteY20784" fmla="*/ 1449217 h 3311526"/>
              <a:gd name="connsiteX20785" fmla="*/ 2561756 w 12191989"/>
              <a:gd name="connsiteY20785" fmla="*/ 1448423 h 3311526"/>
              <a:gd name="connsiteX20786" fmla="*/ 2559375 w 12191989"/>
              <a:gd name="connsiteY20786" fmla="*/ 1448027 h 3311526"/>
              <a:gd name="connsiteX20787" fmla="*/ 2557391 w 12191989"/>
              <a:gd name="connsiteY20787" fmla="*/ 1448027 h 3311526"/>
              <a:gd name="connsiteX20788" fmla="*/ 2554612 w 12191989"/>
              <a:gd name="connsiteY20788" fmla="*/ 1448027 h 3311526"/>
              <a:gd name="connsiteX20789" fmla="*/ 2550247 w 12191989"/>
              <a:gd name="connsiteY20789" fmla="*/ 1449217 h 3311526"/>
              <a:gd name="connsiteX20790" fmla="*/ 2548263 w 12191989"/>
              <a:gd name="connsiteY20790" fmla="*/ 1449217 h 3311526"/>
              <a:gd name="connsiteX20791" fmla="*/ 2545484 w 12191989"/>
              <a:gd name="connsiteY20791" fmla="*/ 1449217 h 3311526"/>
              <a:gd name="connsiteX20792" fmla="*/ 2543104 w 12191989"/>
              <a:gd name="connsiteY20792" fmla="*/ 1449217 h 3311526"/>
              <a:gd name="connsiteX20793" fmla="*/ 2541119 w 12191989"/>
              <a:gd name="connsiteY20793" fmla="*/ 1448027 h 3311526"/>
              <a:gd name="connsiteX20794" fmla="*/ 2539135 w 12191989"/>
              <a:gd name="connsiteY20794" fmla="*/ 1446439 h 3311526"/>
              <a:gd name="connsiteX20795" fmla="*/ 2536357 w 12191989"/>
              <a:gd name="connsiteY20795" fmla="*/ 1444058 h 3311526"/>
              <a:gd name="connsiteX20796" fmla="*/ 2534372 w 12191989"/>
              <a:gd name="connsiteY20796" fmla="*/ 1440884 h 3311526"/>
              <a:gd name="connsiteX20797" fmla="*/ 2531991 w 12191989"/>
              <a:gd name="connsiteY20797" fmla="*/ 1436519 h 3311526"/>
              <a:gd name="connsiteX20798" fmla="*/ 2533579 w 12191989"/>
              <a:gd name="connsiteY20798" fmla="*/ 1431757 h 3311526"/>
              <a:gd name="connsiteX20799" fmla="*/ 2535166 w 12191989"/>
              <a:gd name="connsiteY20799" fmla="*/ 1427788 h 3311526"/>
              <a:gd name="connsiteX20800" fmla="*/ 2536357 w 12191989"/>
              <a:gd name="connsiteY20800" fmla="*/ 1425011 h 3311526"/>
              <a:gd name="connsiteX20801" fmla="*/ 2537944 w 12191989"/>
              <a:gd name="connsiteY20801" fmla="*/ 1423820 h 3311526"/>
              <a:gd name="connsiteX20802" fmla="*/ 2539532 w 12191989"/>
              <a:gd name="connsiteY20802" fmla="*/ 1422233 h 3311526"/>
              <a:gd name="connsiteX20803" fmla="*/ 2540722 w 12191989"/>
              <a:gd name="connsiteY20803" fmla="*/ 1422233 h 3311526"/>
              <a:gd name="connsiteX20804" fmla="*/ 2542309 w 12191989"/>
              <a:gd name="connsiteY20804" fmla="*/ 1422233 h 3311526"/>
              <a:gd name="connsiteX20805" fmla="*/ 2543500 w 12191989"/>
              <a:gd name="connsiteY20805" fmla="*/ 1422630 h 3311526"/>
              <a:gd name="connsiteX20806" fmla="*/ 2546278 w 12191989"/>
              <a:gd name="connsiteY20806" fmla="*/ 1423820 h 3311526"/>
              <a:gd name="connsiteX20807" fmla="*/ 2548660 w 12191989"/>
              <a:gd name="connsiteY20807" fmla="*/ 1425011 h 3311526"/>
              <a:gd name="connsiteX20808" fmla="*/ 2550247 w 12191989"/>
              <a:gd name="connsiteY20808" fmla="*/ 1425804 h 3311526"/>
              <a:gd name="connsiteX20809" fmla="*/ 2551834 w 12191989"/>
              <a:gd name="connsiteY20809" fmla="*/ 1426201 h 3311526"/>
              <a:gd name="connsiteX20810" fmla="*/ 2553422 w 12191989"/>
              <a:gd name="connsiteY20810" fmla="*/ 1425804 h 3311526"/>
              <a:gd name="connsiteX20811" fmla="*/ 2554215 w 12191989"/>
              <a:gd name="connsiteY20811" fmla="*/ 1424614 h 3311526"/>
              <a:gd name="connsiteX20812" fmla="*/ 2552231 w 12191989"/>
              <a:gd name="connsiteY20812" fmla="*/ 1421042 h 3311526"/>
              <a:gd name="connsiteX20813" fmla="*/ 2550247 w 12191989"/>
              <a:gd name="connsiteY20813" fmla="*/ 1418264 h 3311526"/>
              <a:gd name="connsiteX20814" fmla="*/ 2549056 w 12191989"/>
              <a:gd name="connsiteY20814" fmla="*/ 1415090 h 3311526"/>
              <a:gd name="connsiteX20815" fmla="*/ 2548660 w 12191989"/>
              <a:gd name="connsiteY20815" fmla="*/ 1412312 h 3311526"/>
              <a:gd name="connsiteX20816" fmla="*/ 2548660 w 12191989"/>
              <a:gd name="connsiteY20816" fmla="*/ 1409931 h 3311526"/>
              <a:gd name="connsiteX20817" fmla="*/ 2549056 w 12191989"/>
              <a:gd name="connsiteY20817" fmla="*/ 1407947 h 3311526"/>
              <a:gd name="connsiteX20818" fmla="*/ 2549850 w 12191989"/>
              <a:gd name="connsiteY20818" fmla="*/ 1406360 h 3311526"/>
              <a:gd name="connsiteX20819" fmla="*/ 2550644 w 12191989"/>
              <a:gd name="connsiteY20819" fmla="*/ 1404376 h 3311526"/>
              <a:gd name="connsiteX20820" fmla="*/ 2553819 w 12191989"/>
              <a:gd name="connsiteY20820" fmla="*/ 1401995 h 3311526"/>
              <a:gd name="connsiteX20821" fmla="*/ 2556993 w 12191989"/>
              <a:gd name="connsiteY20821" fmla="*/ 1400010 h 3311526"/>
              <a:gd name="connsiteX20822" fmla="*/ 2559772 w 12191989"/>
              <a:gd name="connsiteY20822" fmla="*/ 1398820 h 3311526"/>
              <a:gd name="connsiteX20823" fmla="*/ 2562550 w 12191989"/>
              <a:gd name="connsiteY20823" fmla="*/ 1397629 h 3311526"/>
              <a:gd name="connsiteX20824" fmla="*/ 2556200 w 12191989"/>
              <a:gd name="connsiteY20824" fmla="*/ 1396836 h 3311526"/>
              <a:gd name="connsiteX20825" fmla="*/ 2551437 w 12191989"/>
              <a:gd name="connsiteY20825" fmla="*/ 1394852 h 3311526"/>
              <a:gd name="connsiteX20826" fmla="*/ 2546278 w 12191989"/>
              <a:gd name="connsiteY20826" fmla="*/ 1391677 h 3311526"/>
              <a:gd name="connsiteX20827" fmla="*/ 2541516 w 12191989"/>
              <a:gd name="connsiteY20827" fmla="*/ 1387709 h 3311526"/>
              <a:gd name="connsiteX20828" fmla="*/ 2537547 w 12191989"/>
              <a:gd name="connsiteY20828" fmla="*/ 1382947 h 3311526"/>
              <a:gd name="connsiteX20829" fmla="*/ 2533975 w 12191989"/>
              <a:gd name="connsiteY20829" fmla="*/ 1376994 h 3311526"/>
              <a:gd name="connsiteX20830" fmla="*/ 2530801 w 12191989"/>
              <a:gd name="connsiteY20830" fmla="*/ 1369852 h 3311526"/>
              <a:gd name="connsiteX20831" fmla="*/ 2528419 w 12191989"/>
              <a:gd name="connsiteY20831" fmla="*/ 1361915 h 3311526"/>
              <a:gd name="connsiteX20832" fmla="*/ 2530007 w 12191989"/>
              <a:gd name="connsiteY20832" fmla="*/ 1363899 h 3311526"/>
              <a:gd name="connsiteX20833" fmla="*/ 2530801 w 12191989"/>
              <a:gd name="connsiteY20833" fmla="*/ 1364693 h 3311526"/>
              <a:gd name="connsiteX20834" fmla="*/ 2532388 w 12191989"/>
              <a:gd name="connsiteY20834" fmla="*/ 1365486 h 3311526"/>
              <a:gd name="connsiteX20835" fmla="*/ 2533975 w 12191989"/>
              <a:gd name="connsiteY20835" fmla="*/ 1364693 h 3311526"/>
              <a:gd name="connsiteX20836" fmla="*/ 2535563 w 12191989"/>
              <a:gd name="connsiteY20836" fmla="*/ 1364296 h 3311526"/>
              <a:gd name="connsiteX20837" fmla="*/ 2537150 w 12191989"/>
              <a:gd name="connsiteY20837" fmla="*/ 1363106 h 3311526"/>
              <a:gd name="connsiteX20838" fmla="*/ 2539928 w 12191989"/>
              <a:gd name="connsiteY20838" fmla="*/ 1359931 h 3311526"/>
              <a:gd name="connsiteX20839" fmla="*/ 2542309 w 12191989"/>
              <a:gd name="connsiteY20839" fmla="*/ 1355169 h 3311526"/>
              <a:gd name="connsiteX20840" fmla="*/ 2543500 w 12191989"/>
              <a:gd name="connsiteY20840" fmla="*/ 1350010 h 3311526"/>
              <a:gd name="connsiteX20841" fmla="*/ 2543500 w 12191989"/>
              <a:gd name="connsiteY20841" fmla="*/ 1347629 h 3311526"/>
              <a:gd name="connsiteX20842" fmla="*/ 2543104 w 12191989"/>
              <a:gd name="connsiteY20842" fmla="*/ 1345645 h 3311526"/>
              <a:gd name="connsiteX20843" fmla="*/ 2542706 w 12191989"/>
              <a:gd name="connsiteY20843" fmla="*/ 1342867 h 3311526"/>
              <a:gd name="connsiteX20844" fmla="*/ 2541516 w 12191989"/>
              <a:gd name="connsiteY20844" fmla="*/ 1340883 h 3311526"/>
              <a:gd name="connsiteX20845" fmla="*/ 2539135 w 12191989"/>
              <a:gd name="connsiteY20845" fmla="*/ 1338899 h 3311526"/>
              <a:gd name="connsiteX20846" fmla="*/ 2537150 w 12191989"/>
              <a:gd name="connsiteY20846" fmla="*/ 1337312 h 3311526"/>
              <a:gd name="connsiteX20847" fmla="*/ 2534372 w 12191989"/>
              <a:gd name="connsiteY20847" fmla="*/ 1336518 h 3311526"/>
              <a:gd name="connsiteX20848" fmla="*/ 2531991 w 12191989"/>
              <a:gd name="connsiteY20848" fmla="*/ 1335328 h 3311526"/>
              <a:gd name="connsiteX20849" fmla="*/ 2529610 w 12191989"/>
              <a:gd name="connsiteY20849" fmla="*/ 1334931 h 3311526"/>
              <a:gd name="connsiteX20850" fmla="*/ 2527229 w 12191989"/>
              <a:gd name="connsiteY20850" fmla="*/ 1334931 h 3311526"/>
              <a:gd name="connsiteX20851" fmla="*/ 2522467 w 12191989"/>
              <a:gd name="connsiteY20851" fmla="*/ 1335328 h 3311526"/>
              <a:gd name="connsiteX20852" fmla="*/ 2517704 w 12191989"/>
              <a:gd name="connsiteY20852" fmla="*/ 1336915 h 3311526"/>
              <a:gd name="connsiteX20853" fmla="*/ 2512545 w 12191989"/>
              <a:gd name="connsiteY20853" fmla="*/ 1339296 h 3311526"/>
              <a:gd name="connsiteX20854" fmla="*/ 2507783 w 12191989"/>
              <a:gd name="connsiteY20854" fmla="*/ 1342867 h 3311526"/>
              <a:gd name="connsiteX20855" fmla="*/ 2503020 w 12191989"/>
              <a:gd name="connsiteY20855" fmla="*/ 1346439 h 3311526"/>
              <a:gd name="connsiteX20856" fmla="*/ 2493099 w 12191989"/>
              <a:gd name="connsiteY20856" fmla="*/ 1354772 h 3311526"/>
              <a:gd name="connsiteX20857" fmla="*/ 2488337 w 12191989"/>
              <a:gd name="connsiteY20857" fmla="*/ 1358344 h 3311526"/>
              <a:gd name="connsiteX20858" fmla="*/ 2483178 w 12191989"/>
              <a:gd name="connsiteY20858" fmla="*/ 1361915 h 3311526"/>
              <a:gd name="connsiteX20859" fmla="*/ 2478018 w 12191989"/>
              <a:gd name="connsiteY20859" fmla="*/ 1364693 h 3311526"/>
              <a:gd name="connsiteX20860" fmla="*/ 2473653 w 12191989"/>
              <a:gd name="connsiteY20860" fmla="*/ 1367471 h 3311526"/>
              <a:gd name="connsiteX20861" fmla="*/ 2468494 w 12191989"/>
              <a:gd name="connsiteY20861" fmla="*/ 1368264 h 3311526"/>
              <a:gd name="connsiteX20862" fmla="*/ 2466112 w 12191989"/>
              <a:gd name="connsiteY20862" fmla="*/ 1369058 h 3311526"/>
              <a:gd name="connsiteX20863" fmla="*/ 2463334 w 12191989"/>
              <a:gd name="connsiteY20863" fmla="*/ 1369058 h 3311526"/>
              <a:gd name="connsiteX20864" fmla="*/ 2467700 w 12191989"/>
              <a:gd name="connsiteY20864" fmla="*/ 1362312 h 3311526"/>
              <a:gd name="connsiteX20865" fmla="*/ 2472065 w 12191989"/>
              <a:gd name="connsiteY20865" fmla="*/ 1355566 h 3311526"/>
              <a:gd name="connsiteX20866" fmla="*/ 2475637 w 12191989"/>
              <a:gd name="connsiteY20866" fmla="*/ 1349217 h 3311526"/>
              <a:gd name="connsiteX20867" fmla="*/ 2478812 w 12191989"/>
              <a:gd name="connsiteY20867" fmla="*/ 1342471 h 3311526"/>
              <a:gd name="connsiteX20868" fmla="*/ 2479606 w 12191989"/>
              <a:gd name="connsiteY20868" fmla="*/ 1339296 h 3311526"/>
              <a:gd name="connsiteX20869" fmla="*/ 2480399 w 12191989"/>
              <a:gd name="connsiteY20869" fmla="*/ 1335724 h 3311526"/>
              <a:gd name="connsiteX20870" fmla="*/ 2480796 w 12191989"/>
              <a:gd name="connsiteY20870" fmla="*/ 1332550 h 3311526"/>
              <a:gd name="connsiteX20871" fmla="*/ 2480399 w 12191989"/>
              <a:gd name="connsiteY20871" fmla="*/ 1328978 h 3311526"/>
              <a:gd name="connsiteX20872" fmla="*/ 2479209 w 12191989"/>
              <a:gd name="connsiteY20872" fmla="*/ 1325407 h 3311526"/>
              <a:gd name="connsiteX20873" fmla="*/ 2477621 w 12191989"/>
              <a:gd name="connsiteY20873" fmla="*/ 1321836 h 3311526"/>
              <a:gd name="connsiteX20874" fmla="*/ 2475240 w 12191989"/>
              <a:gd name="connsiteY20874" fmla="*/ 1318264 h 3311526"/>
              <a:gd name="connsiteX20875" fmla="*/ 2472065 w 12191989"/>
              <a:gd name="connsiteY20875" fmla="*/ 1314693 h 3311526"/>
              <a:gd name="connsiteX20876" fmla="*/ 2470081 w 12191989"/>
              <a:gd name="connsiteY20876" fmla="*/ 1322232 h 3311526"/>
              <a:gd name="connsiteX20877" fmla="*/ 2466906 w 12191989"/>
              <a:gd name="connsiteY20877" fmla="*/ 1329772 h 3311526"/>
              <a:gd name="connsiteX20878" fmla="*/ 2464128 w 12191989"/>
              <a:gd name="connsiteY20878" fmla="*/ 1336915 h 3311526"/>
              <a:gd name="connsiteX20879" fmla="*/ 2460953 w 12191989"/>
              <a:gd name="connsiteY20879" fmla="*/ 1344058 h 3311526"/>
              <a:gd name="connsiteX20880" fmla="*/ 2456985 w 12191989"/>
              <a:gd name="connsiteY20880" fmla="*/ 1350804 h 3311526"/>
              <a:gd name="connsiteX20881" fmla="*/ 2453413 w 12191989"/>
              <a:gd name="connsiteY20881" fmla="*/ 1357153 h 3311526"/>
              <a:gd name="connsiteX20882" fmla="*/ 2449444 w 12191989"/>
              <a:gd name="connsiteY20882" fmla="*/ 1362709 h 3311526"/>
              <a:gd name="connsiteX20883" fmla="*/ 2445079 w 12191989"/>
              <a:gd name="connsiteY20883" fmla="*/ 1367471 h 3311526"/>
              <a:gd name="connsiteX20884" fmla="*/ 2440713 w 12191989"/>
              <a:gd name="connsiteY20884" fmla="*/ 1371042 h 3311526"/>
              <a:gd name="connsiteX20885" fmla="*/ 2436745 w 12191989"/>
              <a:gd name="connsiteY20885" fmla="*/ 1373423 h 3311526"/>
              <a:gd name="connsiteX20886" fmla="*/ 2434760 w 12191989"/>
              <a:gd name="connsiteY20886" fmla="*/ 1374614 h 3311526"/>
              <a:gd name="connsiteX20887" fmla="*/ 2432379 w 12191989"/>
              <a:gd name="connsiteY20887" fmla="*/ 1375010 h 3311526"/>
              <a:gd name="connsiteX20888" fmla="*/ 2431189 w 12191989"/>
              <a:gd name="connsiteY20888" fmla="*/ 1375010 h 3311526"/>
              <a:gd name="connsiteX20889" fmla="*/ 2428808 w 12191989"/>
              <a:gd name="connsiteY20889" fmla="*/ 1375010 h 3311526"/>
              <a:gd name="connsiteX20890" fmla="*/ 2426823 w 12191989"/>
              <a:gd name="connsiteY20890" fmla="*/ 1374614 h 3311526"/>
              <a:gd name="connsiteX20891" fmla="*/ 2425633 w 12191989"/>
              <a:gd name="connsiteY20891" fmla="*/ 1373423 h 3311526"/>
              <a:gd name="connsiteX20892" fmla="*/ 2423252 w 12191989"/>
              <a:gd name="connsiteY20892" fmla="*/ 1371836 h 3311526"/>
              <a:gd name="connsiteX20893" fmla="*/ 2422061 w 12191989"/>
              <a:gd name="connsiteY20893" fmla="*/ 1369852 h 3311526"/>
              <a:gd name="connsiteX20894" fmla="*/ 2420473 w 12191989"/>
              <a:gd name="connsiteY20894" fmla="*/ 1367867 h 3311526"/>
              <a:gd name="connsiteX20895" fmla="*/ 2418886 w 12191989"/>
              <a:gd name="connsiteY20895" fmla="*/ 1364693 h 3311526"/>
              <a:gd name="connsiteX20896" fmla="*/ 2417298 w 12191989"/>
              <a:gd name="connsiteY20896" fmla="*/ 1360328 h 3311526"/>
              <a:gd name="connsiteX20897" fmla="*/ 2417695 w 12191989"/>
              <a:gd name="connsiteY20897" fmla="*/ 1361121 h 3311526"/>
              <a:gd name="connsiteX20898" fmla="*/ 2419283 w 12191989"/>
              <a:gd name="connsiteY20898" fmla="*/ 1362312 h 3311526"/>
              <a:gd name="connsiteX20899" fmla="*/ 2420870 w 12191989"/>
              <a:gd name="connsiteY20899" fmla="*/ 1362709 h 3311526"/>
              <a:gd name="connsiteX20900" fmla="*/ 2422458 w 12191989"/>
              <a:gd name="connsiteY20900" fmla="*/ 1363106 h 3311526"/>
              <a:gd name="connsiteX20901" fmla="*/ 2424442 w 12191989"/>
              <a:gd name="connsiteY20901" fmla="*/ 1363106 h 3311526"/>
              <a:gd name="connsiteX20902" fmla="*/ 2426030 w 12191989"/>
              <a:gd name="connsiteY20902" fmla="*/ 1363106 h 3311526"/>
              <a:gd name="connsiteX20903" fmla="*/ 2428014 w 12191989"/>
              <a:gd name="connsiteY20903" fmla="*/ 1362312 h 3311526"/>
              <a:gd name="connsiteX20904" fmla="*/ 2429601 w 12191989"/>
              <a:gd name="connsiteY20904" fmla="*/ 1361121 h 3311526"/>
              <a:gd name="connsiteX20905" fmla="*/ 2431189 w 12191989"/>
              <a:gd name="connsiteY20905" fmla="*/ 1360328 h 3311526"/>
              <a:gd name="connsiteX20906" fmla="*/ 2431982 w 12191989"/>
              <a:gd name="connsiteY20906" fmla="*/ 1358740 h 3311526"/>
              <a:gd name="connsiteX20907" fmla="*/ 2432379 w 12191989"/>
              <a:gd name="connsiteY20907" fmla="*/ 1356756 h 3311526"/>
              <a:gd name="connsiteX20908" fmla="*/ 2433173 w 12191989"/>
              <a:gd name="connsiteY20908" fmla="*/ 1353979 h 3311526"/>
              <a:gd name="connsiteX20909" fmla="*/ 2433173 w 12191989"/>
              <a:gd name="connsiteY20909" fmla="*/ 1351598 h 3311526"/>
              <a:gd name="connsiteX20910" fmla="*/ 2432379 w 12191989"/>
              <a:gd name="connsiteY20910" fmla="*/ 1348423 h 3311526"/>
              <a:gd name="connsiteX20911" fmla="*/ 2431189 w 12191989"/>
              <a:gd name="connsiteY20911" fmla="*/ 1345645 h 3311526"/>
              <a:gd name="connsiteX20912" fmla="*/ 2424442 w 12191989"/>
              <a:gd name="connsiteY20912" fmla="*/ 1344455 h 3311526"/>
              <a:gd name="connsiteX20913" fmla="*/ 2417298 w 12191989"/>
              <a:gd name="connsiteY20913" fmla="*/ 1343661 h 3311526"/>
              <a:gd name="connsiteX20914" fmla="*/ 2410552 w 12191989"/>
              <a:gd name="connsiteY20914" fmla="*/ 1342074 h 3311526"/>
              <a:gd name="connsiteX20915" fmla="*/ 2403805 w 12191989"/>
              <a:gd name="connsiteY20915" fmla="*/ 1341677 h 3311526"/>
              <a:gd name="connsiteX20916" fmla="*/ 2396662 w 12191989"/>
              <a:gd name="connsiteY20916" fmla="*/ 1340883 h 3311526"/>
              <a:gd name="connsiteX20917" fmla="*/ 2393486 w 12191989"/>
              <a:gd name="connsiteY20917" fmla="*/ 1340883 h 3311526"/>
              <a:gd name="connsiteX20918" fmla="*/ 2389915 w 12191989"/>
              <a:gd name="connsiteY20918" fmla="*/ 1341677 h 3311526"/>
              <a:gd name="connsiteX20919" fmla="*/ 2386343 w 12191989"/>
              <a:gd name="connsiteY20919" fmla="*/ 1342471 h 3311526"/>
              <a:gd name="connsiteX20920" fmla="*/ 2382772 w 12191989"/>
              <a:gd name="connsiteY20920" fmla="*/ 1343661 h 3311526"/>
              <a:gd name="connsiteX20921" fmla="*/ 2379200 w 12191989"/>
              <a:gd name="connsiteY20921" fmla="*/ 1345645 h 3311526"/>
              <a:gd name="connsiteX20922" fmla="*/ 2375628 w 12191989"/>
              <a:gd name="connsiteY20922" fmla="*/ 1347629 h 3311526"/>
              <a:gd name="connsiteX20923" fmla="*/ 2372850 w 12191989"/>
              <a:gd name="connsiteY20923" fmla="*/ 1342074 h 3311526"/>
              <a:gd name="connsiteX20924" fmla="*/ 2369675 w 12191989"/>
              <a:gd name="connsiteY20924" fmla="*/ 1336915 h 3311526"/>
              <a:gd name="connsiteX20925" fmla="*/ 2367691 w 12191989"/>
              <a:gd name="connsiteY20925" fmla="*/ 1331359 h 3311526"/>
              <a:gd name="connsiteX20926" fmla="*/ 2365707 w 12191989"/>
              <a:gd name="connsiteY20926" fmla="*/ 1326201 h 3311526"/>
              <a:gd name="connsiteX20927" fmla="*/ 2364516 w 12191989"/>
              <a:gd name="connsiteY20927" fmla="*/ 1320645 h 3311526"/>
              <a:gd name="connsiteX20928" fmla="*/ 2362928 w 12191989"/>
              <a:gd name="connsiteY20928" fmla="*/ 1315486 h 3311526"/>
              <a:gd name="connsiteX20929" fmla="*/ 2362135 w 12191989"/>
              <a:gd name="connsiteY20929" fmla="*/ 1304772 h 3311526"/>
              <a:gd name="connsiteX20930" fmla="*/ 2356976 w 12191989"/>
              <a:gd name="connsiteY20930" fmla="*/ 1309534 h 3311526"/>
              <a:gd name="connsiteX20931" fmla="*/ 2353801 w 12191989"/>
              <a:gd name="connsiteY20931" fmla="*/ 1313105 h 3311526"/>
              <a:gd name="connsiteX20932" fmla="*/ 2351420 w 12191989"/>
              <a:gd name="connsiteY20932" fmla="*/ 1316677 h 3311526"/>
              <a:gd name="connsiteX20933" fmla="*/ 2349832 w 12191989"/>
              <a:gd name="connsiteY20933" fmla="*/ 1320248 h 3311526"/>
              <a:gd name="connsiteX20934" fmla="*/ 2346260 w 12191989"/>
              <a:gd name="connsiteY20934" fmla="*/ 1329375 h 3311526"/>
              <a:gd name="connsiteX20935" fmla="*/ 2343086 w 12191989"/>
              <a:gd name="connsiteY20935" fmla="*/ 1335724 h 3311526"/>
              <a:gd name="connsiteX20936" fmla="*/ 2339117 w 12191989"/>
              <a:gd name="connsiteY20936" fmla="*/ 1344455 h 3311526"/>
              <a:gd name="connsiteX20937" fmla="*/ 2336736 w 12191989"/>
              <a:gd name="connsiteY20937" fmla="*/ 1339296 h 3311526"/>
              <a:gd name="connsiteX20938" fmla="*/ 2334751 w 12191989"/>
              <a:gd name="connsiteY20938" fmla="*/ 1336518 h 3311526"/>
              <a:gd name="connsiteX20939" fmla="*/ 2332767 w 12191989"/>
              <a:gd name="connsiteY20939" fmla="*/ 1334534 h 3311526"/>
              <a:gd name="connsiteX20940" fmla="*/ 2329989 w 12191989"/>
              <a:gd name="connsiteY20940" fmla="*/ 1332947 h 3311526"/>
              <a:gd name="connsiteX20941" fmla="*/ 2328005 w 12191989"/>
              <a:gd name="connsiteY20941" fmla="*/ 1331359 h 3311526"/>
              <a:gd name="connsiteX20942" fmla="*/ 2325624 w 12191989"/>
              <a:gd name="connsiteY20942" fmla="*/ 1329375 h 3311526"/>
              <a:gd name="connsiteX20943" fmla="*/ 2323639 w 12191989"/>
              <a:gd name="connsiteY20943" fmla="*/ 1326201 h 3311526"/>
              <a:gd name="connsiteX20944" fmla="*/ 2320862 w 12191989"/>
              <a:gd name="connsiteY20944" fmla="*/ 1322232 h 3311526"/>
              <a:gd name="connsiteX20945" fmla="*/ 2320068 w 12191989"/>
              <a:gd name="connsiteY20945" fmla="*/ 1318661 h 3311526"/>
              <a:gd name="connsiteX20946" fmla="*/ 2320068 w 12191989"/>
              <a:gd name="connsiteY20946" fmla="*/ 1315089 h 3311526"/>
              <a:gd name="connsiteX20947" fmla="*/ 2320068 w 12191989"/>
              <a:gd name="connsiteY20947" fmla="*/ 1311915 h 3311526"/>
              <a:gd name="connsiteX20948" fmla="*/ 2320862 w 12191989"/>
              <a:gd name="connsiteY20948" fmla="*/ 1308343 h 3311526"/>
              <a:gd name="connsiteX20949" fmla="*/ 2322052 w 12191989"/>
              <a:gd name="connsiteY20949" fmla="*/ 1301597 h 3311526"/>
              <a:gd name="connsiteX20950" fmla="*/ 2322449 w 12191989"/>
              <a:gd name="connsiteY20950" fmla="*/ 1298423 h 3311526"/>
              <a:gd name="connsiteX20951" fmla="*/ 2321258 w 12191989"/>
              <a:gd name="connsiteY20951" fmla="*/ 1294851 h 3311526"/>
              <a:gd name="connsiteX20952" fmla="*/ 2317686 w 12191989"/>
              <a:gd name="connsiteY20952" fmla="*/ 1292470 h 3311526"/>
              <a:gd name="connsiteX20953" fmla="*/ 2313718 w 12191989"/>
              <a:gd name="connsiteY20953" fmla="*/ 1289693 h 3311526"/>
              <a:gd name="connsiteX20954" fmla="*/ 2310146 w 12191989"/>
              <a:gd name="connsiteY20954" fmla="*/ 1288105 h 3311526"/>
              <a:gd name="connsiteX20955" fmla="*/ 2306575 w 12191989"/>
              <a:gd name="connsiteY20955" fmla="*/ 1286518 h 3311526"/>
              <a:gd name="connsiteX20956" fmla="*/ 2302606 w 12191989"/>
              <a:gd name="connsiteY20956" fmla="*/ 1285724 h 3311526"/>
              <a:gd name="connsiteX20957" fmla="*/ 2299034 w 12191989"/>
              <a:gd name="connsiteY20957" fmla="*/ 1285327 h 3311526"/>
              <a:gd name="connsiteX20958" fmla="*/ 2296256 w 12191989"/>
              <a:gd name="connsiteY20958" fmla="*/ 1284534 h 3311526"/>
              <a:gd name="connsiteX20959" fmla="*/ 2292684 w 12191989"/>
              <a:gd name="connsiteY20959" fmla="*/ 1284534 h 3311526"/>
              <a:gd name="connsiteX20960" fmla="*/ 2285541 w 12191989"/>
              <a:gd name="connsiteY20960" fmla="*/ 1285724 h 3311526"/>
              <a:gd name="connsiteX20961" fmla="*/ 2278794 w 12191989"/>
              <a:gd name="connsiteY20961" fmla="*/ 1287708 h 3311526"/>
              <a:gd name="connsiteX20962" fmla="*/ 2272841 w 12191989"/>
              <a:gd name="connsiteY20962" fmla="*/ 1290089 h 3311526"/>
              <a:gd name="connsiteX20963" fmla="*/ 2266095 w 12191989"/>
              <a:gd name="connsiteY20963" fmla="*/ 1293264 h 3311526"/>
              <a:gd name="connsiteX20964" fmla="*/ 2253395 w 12191989"/>
              <a:gd name="connsiteY20964" fmla="*/ 1300804 h 3311526"/>
              <a:gd name="connsiteX20965" fmla="*/ 2240696 w 12191989"/>
              <a:gd name="connsiteY20965" fmla="*/ 1308343 h 3311526"/>
              <a:gd name="connsiteX20966" fmla="*/ 2234743 w 12191989"/>
              <a:gd name="connsiteY20966" fmla="*/ 1312708 h 3311526"/>
              <a:gd name="connsiteX20967" fmla="*/ 2227996 w 12191989"/>
              <a:gd name="connsiteY20967" fmla="*/ 1315486 h 3311526"/>
              <a:gd name="connsiteX20968" fmla="*/ 2221646 w 12191989"/>
              <a:gd name="connsiteY20968" fmla="*/ 1318264 h 3311526"/>
              <a:gd name="connsiteX20969" fmla="*/ 2214503 w 12191989"/>
              <a:gd name="connsiteY20969" fmla="*/ 1319851 h 3311526"/>
              <a:gd name="connsiteX20970" fmla="*/ 2218074 w 12191989"/>
              <a:gd name="connsiteY20970" fmla="*/ 1302788 h 3311526"/>
              <a:gd name="connsiteX20971" fmla="*/ 2220456 w 12191989"/>
              <a:gd name="connsiteY20971" fmla="*/ 1286121 h 3311526"/>
              <a:gd name="connsiteX20972" fmla="*/ 2222439 w 12191989"/>
              <a:gd name="connsiteY20972" fmla="*/ 1269058 h 3311526"/>
              <a:gd name="connsiteX20973" fmla="*/ 2222836 w 12191989"/>
              <a:gd name="connsiteY20973" fmla="*/ 1260724 h 3311526"/>
              <a:gd name="connsiteX20974" fmla="*/ 2223631 w 12191989"/>
              <a:gd name="connsiteY20974" fmla="*/ 1252391 h 3311526"/>
              <a:gd name="connsiteX20975" fmla="*/ 2220456 w 12191989"/>
              <a:gd name="connsiteY20975" fmla="*/ 1252788 h 3311526"/>
              <a:gd name="connsiteX20976" fmla="*/ 2218074 w 12191989"/>
              <a:gd name="connsiteY20976" fmla="*/ 1253184 h 3311526"/>
              <a:gd name="connsiteX20977" fmla="*/ 2215297 w 12191989"/>
              <a:gd name="connsiteY20977" fmla="*/ 1253581 h 3311526"/>
              <a:gd name="connsiteX20978" fmla="*/ 2212915 w 12191989"/>
              <a:gd name="connsiteY20978" fmla="*/ 1253184 h 3311526"/>
              <a:gd name="connsiteX20979" fmla="*/ 2207756 w 12191989"/>
              <a:gd name="connsiteY20979" fmla="*/ 1252788 h 3311526"/>
              <a:gd name="connsiteX20980" fmla="*/ 2203389 w 12191989"/>
              <a:gd name="connsiteY20980" fmla="*/ 1252391 h 3311526"/>
              <a:gd name="connsiteX20981" fmla="*/ 2200612 w 12191989"/>
              <a:gd name="connsiteY20981" fmla="*/ 1252391 h 3311526"/>
              <a:gd name="connsiteX20982" fmla="*/ 2197835 w 12191989"/>
              <a:gd name="connsiteY20982" fmla="*/ 1252788 h 3311526"/>
              <a:gd name="connsiteX20983" fmla="*/ 2195057 w 12191989"/>
              <a:gd name="connsiteY20983" fmla="*/ 1253581 h 3311526"/>
              <a:gd name="connsiteX20984" fmla="*/ 2192675 w 12191989"/>
              <a:gd name="connsiteY20984" fmla="*/ 1255169 h 3311526"/>
              <a:gd name="connsiteX20985" fmla="*/ 2189897 w 12191989"/>
              <a:gd name="connsiteY20985" fmla="*/ 1257153 h 3311526"/>
              <a:gd name="connsiteX20986" fmla="*/ 2187516 w 12191989"/>
              <a:gd name="connsiteY20986" fmla="*/ 1260327 h 3311526"/>
              <a:gd name="connsiteX20987" fmla="*/ 2185135 w 12191989"/>
              <a:gd name="connsiteY20987" fmla="*/ 1264296 h 3311526"/>
              <a:gd name="connsiteX20988" fmla="*/ 2182357 w 12191989"/>
              <a:gd name="connsiteY20988" fmla="*/ 1269058 h 3311526"/>
              <a:gd name="connsiteX20989" fmla="*/ 2184342 w 12191989"/>
              <a:gd name="connsiteY20989" fmla="*/ 1271835 h 3311526"/>
              <a:gd name="connsiteX20990" fmla="*/ 2187119 w 12191989"/>
              <a:gd name="connsiteY20990" fmla="*/ 1273423 h 3311526"/>
              <a:gd name="connsiteX20991" fmla="*/ 2189501 w 12191989"/>
              <a:gd name="connsiteY20991" fmla="*/ 1274613 h 3311526"/>
              <a:gd name="connsiteX20992" fmla="*/ 2191881 w 12191989"/>
              <a:gd name="connsiteY20992" fmla="*/ 1274613 h 3311526"/>
              <a:gd name="connsiteX20993" fmla="*/ 2195057 w 12191989"/>
              <a:gd name="connsiteY20993" fmla="*/ 1274216 h 3311526"/>
              <a:gd name="connsiteX20994" fmla="*/ 2197835 w 12191989"/>
              <a:gd name="connsiteY20994" fmla="*/ 1273026 h 3311526"/>
              <a:gd name="connsiteX20995" fmla="*/ 2203389 w 12191989"/>
              <a:gd name="connsiteY20995" fmla="*/ 1271438 h 3311526"/>
              <a:gd name="connsiteX20996" fmla="*/ 2205375 w 12191989"/>
              <a:gd name="connsiteY20996" fmla="*/ 1271042 h 3311526"/>
              <a:gd name="connsiteX20997" fmla="*/ 2207359 w 12191989"/>
              <a:gd name="connsiteY20997" fmla="*/ 1271042 h 3311526"/>
              <a:gd name="connsiteX20998" fmla="*/ 2208947 w 12191989"/>
              <a:gd name="connsiteY20998" fmla="*/ 1271438 h 3311526"/>
              <a:gd name="connsiteX20999" fmla="*/ 2210137 w 12191989"/>
              <a:gd name="connsiteY20999" fmla="*/ 1273026 h 3311526"/>
              <a:gd name="connsiteX21000" fmla="*/ 2210137 w 12191989"/>
              <a:gd name="connsiteY21000" fmla="*/ 1275407 h 3311526"/>
              <a:gd name="connsiteX21001" fmla="*/ 2210137 w 12191989"/>
              <a:gd name="connsiteY21001" fmla="*/ 1279772 h 3311526"/>
              <a:gd name="connsiteX21002" fmla="*/ 2209343 w 12191989"/>
              <a:gd name="connsiteY21002" fmla="*/ 1284534 h 3311526"/>
              <a:gd name="connsiteX21003" fmla="*/ 2207756 w 12191989"/>
              <a:gd name="connsiteY21003" fmla="*/ 1291677 h 3311526"/>
              <a:gd name="connsiteX21004" fmla="*/ 2204581 w 12191989"/>
              <a:gd name="connsiteY21004" fmla="*/ 1293264 h 3311526"/>
              <a:gd name="connsiteX21005" fmla="*/ 2201803 w 12191989"/>
              <a:gd name="connsiteY21005" fmla="*/ 1293661 h 3311526"/>
              <a:gd name="connsiteX21006" fmla="*/ 2198628 w 12191989"/>
              <a:gd name="connsiteY21006" fmla="*/ 1293661 h 3311526"/>
              <a:gd name="connsiteX21007" fmla="*/ 2195453 w 12191989"/>
              <a:gd name="connsiteY21007" fmla="*/ 1292867 h 3311526"/>
              <a:gd name="connsiteX21008" fmla="*/ 2192675 w 12191989"/>
              <a:gd name="connsiteY21008" fmla="*/ 1291280 h 3311526"/>
              <a:gd name="connsiteX21009" fmla="*/ 2189501 w 12191989"/>
              <a:gd name="connsiteY21009" fmla="*/ 1289296 h 3311526"/>
              <a:gd name="connsiteX21010" fmla="*/ 2186326 w 12191989"/>
              <a:gd name="connsiteY21010" fmla="*/ 1286518 h 3311526"/>
              <a:gd name="connsiteX21011" fmla="*/ 2183547 w 12191989"/>
              <a:gd name="connsiteY21011" fmla="*/ 1283740 h 3311526"/>
              <a:gd name="connsiteX21012" fmla="*/ 2176801 w 12191989"/>
              <a:gd name="connsiteY21012" fmla="*/ 1276597 h 3311526"/>
              <a:gd name="connsiteX21013" fmla="*/ 2170848 w 12191989"/>
              <a:gd name="connsiteY21013" fmla="*/ 1267470 h 3311526"/>
              <a:gd name="connsiteX21014" fmla="*/ 2156958 w 12191989"/>
              <a:gd name="connsiteY21014" fmla="*/ 1246835 h 3311526"/>
              <a:gd name="connsiteX21015" fmla="*/ 2153386 w 12191989"/>
              <a:gd name="connsiteY21015" fmla="*/ 1251597 h 3311526"/>
              <a:gd name="connsiteX21016" fmla="*/ 2151005 w 12191989"/>
              <a:gd name="connsiteY21016" fmla="*/ 1256756 h 3311526"/>
              <a:gd name="connsiteX21017" fmla="*/ 2149814 w 12191989"/>
              <a:gd name="connsiteY21017" fmla="*/ 1260724 h 3311526"/>
              <a:gd name="connsiteX21018" fmla="*/ 2149417 w 12191989"/>
              <a:gd name="connsiteY21018" fmla="*/ 1264296 h 3311526"/>
              <a:gd name="connsiteX21019" fmla="*/ 2149814 w 12191989"/>
              <a:gd name="connsiteY21019" fmla="*/ 1267470 h 3311526"/>
              <a:gd name="connsiteX21020" fmla="*/ 2151005 w 12191989"/>
              <a:gd name="connsiteY21020" fmla="*/ 1269851 h 3311526"/>
              <a:gd name="connsiteX21021" fmla="*/ 2152592 w 12191989"/>
              <a:gd name="connsiteY21021" fmla="*/ 1272629 h 3311526"/>
              <a:gd name="connsiteX21022" fmla="*/ 2154180 w 12191989"/>
              <a:gd name="connsiteY21022" fmla="*/ 1275010 h 3311526"/>
              <a:gd name="connsiteX21023" fmla="*/ 2158148 w 12191989"/>
              <a:gd name="connsiteY21023" fmla="*/ 1279772 h 3311526"/>
              <a:gd name="connsiteX21024" fmla="*/ 2160133 w 12191989"/>
              <a:gd name="connsiteY21024" fmla="*/ 1282153 h 3311526"/>
              <a:gd name="connsiteX21025" fmla="*/ 2161720 w 12191989"/>
              <a:gd name="connsiteY21025" fmla="*/ 1285327 h 3311526"/>
              <a:gd name="connsiteX21026" fmla="*/ 2163308 w 12191989"/>
              <a:gd name="connsiteY21026" fmla="*/ 1288105 h 3311526"/>
              <a:gd name="connsiteX21027" fmla="*/ 2163705 w 12191989"/>
              <a:gd name="connsiteY21027" fmla="*/ 1292470 h 3311526"/>
              <a:gd name="connsiteX21028" fmla="*/ 2164101 w 12191989"/>
              <a:gd name="connsiteY21028" fmla="*/ 1296439 h 3311526"/>
              <a:gd name="connsiteX21029" fmla="*/ 2163308 w 12191989"/>
              <a:gd name="connsiteY21029" fmla="*/ 1301994 h 3311526"/>
              <a:gd name="connsiteX21030" fmla="*/ 2158942 w 12191989"/>
              <a:gd name="connsiteY21030" fmla="*/ 1298820 h 3311526"/>
              <a:gd name="connsiteX21031" fmla="*/ 2154974 w 12191989"/>
              <a:gd name="connsiteY21031" fmla="*/ 1295645 h 3311526"/>
              <a:gd name="connsiteX21032" fmla="*/ 2151005 w 12191989"/>
              <a:gd name="connsiteY21032" fmla="*/ 1293661 h 3311526"/>
              <a:gd name="connsiteX21033" fmla="*/ 2147036 w 12191989"/>
              <a:gd name="connsiteY21033" fmla="*/ 1291677 h 3311526"/>
              <a:gd name="connsiteX21034" fmla="*/ 2142671 w 12191989"/>
              <a:gd name="connsiteY21034" fmla="*/ 1290089 h 3311526"/>
              <a:gd name="connsiteX21035" fmla="*/ 2138703 w 12191989"/>
              <a:gd name="connsiteY21035" fmla="*/ 1288899 h 3311526"/>
              <a:gd name="connsiteX21036" fmla="*/ 2130763 w 12191989"/>
              <a:gd name="connsiteY21036" fmla="*/ 1287312 h 3311526"/>
              <a:gd name="connsiteX21037" fmla="*/ 2123225 w 12191989"/>
              <a:gd name="connsiteY21037" fmla="*/ 1286518 h 3311526"/>
              <a:gd name="connsiteX21038" fmla="*/ 2114891 w 12191989"/>
              <a:gd name="connsiteY21038" fmla="*/ 1287312 h 3311526"/>
              <a:gd name="connsiteX21039" fmla="*/ 2106952 w 12191989"/>
              <a:gd name="connsiteY21039" fmla="*/ 1288899 h 3311526"/>
              <a:gd name="connsiteX21040" fmla="*/ 2099413 w 12191989"/>
              <a:gd name="connsiteY21040" fmla="*/ 1290883 h 3311526"/>
              <a:gd name="connsiteX21041" fmla="*/ 2091473 w 12191989"/>
              <a:gd name="connsiteY21041" fmla="*/ 1293264 h 3311526"/>
              <a:gd name="connsiteX21042" fmla="*/ 2083933 w 12191989"/>
              <a:gd name="connsiteY21042" fmla="*/ 1295645 h 3311526"/>
              <a:gd name="connsiteX21043" fmla="*/ 2069249 w 12191989"/>
              <a:gd name="connsiteY21043" fmla="*/ 1301994 h 3311526"/>
              <a:gd name="connsiteX21044" fmla="*/ 2054962 w 12191989"/>
              <a:gd name="connsiteY21044" fmla="*/ 1307947 h 3311526"/>
              <a:gd name="connsiteX21045" fmla="*/ 2047818 w 12191989"/>
              <a:gd name="connsiteY21045" fmla="*/ 1310724 h 3311526"/>
              <a:gd name="connsiteX21046" fmla="*/ 2041468 w 12191989"/>
              <a:gd name="connsiteY21046" fmla="*/ 1311915 h 3311526"/>
              <a:gd name="connsiteX21047" fmla="*/ 2043056 w 12191989"/>
              <a:gd name="connsiteY21047" fmla="*/ 1308343 h 3311526"/>
              <a:gd name="connsiteX21048" fmla="*/ 2044246 w 12191989"/>
              <a:gd name="connsiteY21048" fmla="*/ 1305566 h 3311526"/>
              <a:gd name="connsiteX21049" fmla="*/ 2045834 w 12191989"/>
              <a:gd name="connsiteY21049" fmla="*/ 1303978 h 3311526"/>
              <a:gd name="connsiteX21050" fmla="*/ 2047421 w 12191989"/>
              <a:gd name="connsiteY21050" fmla="*/ 1302391 h 3311526"/>
              <a:gd name="connsiteX21051" fmla="*/ 2048612 w 12191989"/>
              <a:gd name="connsiteY21051" fmla="*/ 1301994 h 3311526"/>
              <a:gd name="connsiteX21052" fmla="*/ 2050199 w 12191989"/>
              <a:gd name="connsiteY21052" fmla="*/ 1301994 h 3311526"/>
              <a:gd name="connsiteX21053" fmla="*/ 2052581 w 12191989"/>
              <a:gd name="connsiteY21053" fmla="*/ 1302391 h 3311526"/>
              <a:gd name="connsiteX21054" fmla="*/ 2055755 w 12191989"/>
              <a:gd name="connsiteY21054" fmla="*/ 1303978 h 3311526"/>
              <a:gd name="connsiteX21055" fmla="*/ 2058137 w 12191989"/>
              <a:gd name="connsiteY21055" fmla="*/ 1304375 h 3311526"/>
              <a:gd name="connsiteX21056" fmla="*/ 2059724 w 12191989"/>
              <a:gd name="connsiteY21056" fmla="*/ 1304375 h 3311526"/>
              <a:gd name="connsiteX21057" fmla="*/ 2061312 w 12191989"/>
              <a:gd name="connsiteY21057" fmla="*/ 1303978 h 3311526"/>
              <a:gd name="connsiteX21058" fmla="*/ 2062105 w 12191989"/>
              <a:gd name="connsiteY21058" fmla="*/ 1302391 h 3311526"/>
              <a:gd name="connsiteX21059" fmla="*/ 2063693 w 12191989"/>
              <a:gd name="connsiteY21059" fmla="*/ 1300407 h 3311526"/>
              <a:gd name="connsiteX21060" fmla="*/ 2061708 w 12191989"/>
              <a:gd name="connsiteY21060" fmla="*/ 1297232 h 3311526"/>
              <a:gd name="connsiteX21061" fmla="*/ 2060121 w 12191989"/>
              <a:gd name="connsiteY21061" fmla="*/ 1294454 h 3311526"/>
              <a:gd name="connsiteX21062" fmla="*/ 2059327 w 12191989"/>
              <a:gd name="connsiteY21062" fmla="*/ 1291280 h 3311526"/>
              <a:gd name="connsiteX21063" fmla="*/ 2058534 w 12191989"/>
              <a:gd name="connsiteY21063" fmla="*/ 1288105 h 3311526"/>
              <a:gd name="connsiteX21064" fmla="*/ 2058137 w 12191989"/>
              <a:gd name="connsiteY21064" fmla="*/ 1282153 h 3311526"/>
              <a:gd name="connsiteX21065" fmla="*/ 2058534 w 12191989"/>
              <a:gd name="connsiteY21065" fmla="*/ 1276200 h 3311526"/>
              <a:gd name="connsiteX21066" fmla="*/ 2059724 w 12191989"/>
              <a:gd name="connsiteY21066" fmla="*/ 1269851 h 3311526"/>
              <a:gd name="connsiteX21067" fmla="*/ 2059327 w 12191989"/>
              <a:gd name="connsiteY21067" fmla="*/ 1263899 h 3311526"/>
              <a:gd name="connsiteX21068" fmla="*/ 2058534 w 12191989"/>
              <a:gd name="connsiteY21068" fmla="*/ 1260724 h 3311526"/>
              <a:gd name="connsiteX21069" fmla="*/ 2057740 w 12191989"/>
              <a:gd name="connsiteY21069" fmla="*/ 1257946 h 3311526"/>
              <a:gd name="connsiteX21070" fmla="*/ 2056153 w 12191989"/>
              <a:gd name="connsiteY21070" fmla="*/ 1254772 h 3311526"/>
              <a:gd name="connsiteX21071" fmla="*/ 2054168 w 12191989"/>
              <a:gd name="connsiteY21071" fmla="*/ 1251597 h 3311526"/>
              <a:gd name="connsiteX21072" fmla="*/ 2049406 w 12191989"/>
              <a:gd name="connsiteY21072" fmla="*/ 1257946 h 3311526"/>
              <a:gd name="connsiteX21073" fmla="*/ 2045437 w 12191989"/>
              <a:gd name="connsiteY21073" fmla="*/ 1262708 h 3311526"/>
              <a:gd name="connsiteX21074" fmla="*/ 2041071 w 12191989"/>
              <a:gd name="connsiteY21074" fmla="*/ 1267470 h 3311526"/>
              <a:gd name="connsiteX21075" fmla="*/ 2036706 w 12191989"/>
              <a:gd name="connsiteY21075" fmla="*/ 1271438 h 3311526"/>
              <a:gd name="connsiteX21076" fmla="*/ 2032737 w 12191989"/>
              <a:gd name="connsiteY21076" fmla="*/ 1274613 h 3311526"/>
              <a:gd name="connsiteX21077" fmla="*/ 2028769 w 12191989"/>
              <a:gd name="connsiteY21077" fmla="*/ 1276994 h 3311526"/>
              <a:gd name="connsiteX21078" fmla="*/ 2024006 w 12191989"/>
              <a:gd name="connsiteY21078" fmla="*/ 1278581 h 3311526"/>
              <a:gd name="connsiteX21079" fmla="*/ 2020038 w 12191989"/>
              <a:gd name="connsiteY21079" fmla="*/ 1279772 h 3311526"/>
              <a:gd name="connsiteX21080" fmla="*/ 2016069 w 12191989"/>
              <a:gd name="connsiteY21080" fmla="*/ 1280566 h 3311526"/>
              <a:gd name="connsiteX21081" fmla="*/ 2012101 w 12191989"/>
              <a:gd name="connsiteY21081" fmla="*/ 1280566 h 3311526"/>
              <a:gd name="connsiteX21082" fmla="*/ 2007735 w 12191989"/>
              <a:gd name="connsiteY21082" fmla="*/ 1280566 h 3311526"/>
              <a:gd name="connsiteX21083" fmla="*/ 2003370 w 12191989"/>
              <a:gd name="connsiteY21083" fmla="*/ 1280169 h 3311526"/>
              <a:gd name="connsiteX21084" fmla="*/ 1999401 w 12191989"/>
              <a:gd name="connsiteY21084" fmla="*/ 1278978 h 3311526"/>
              <a:gd name="connsiteX21085" fmla="*/ 1995035 w 12191989"/>
              <a:gd name="connsiteY21085" fmla="*/ 1277391 h 3311526"/>
              <a:gd name="connsiteX21086" fmla="*/ 1987098 w 12191989"/>
              <a:gd name="connsiteY21086" fmla="*/ 1274613 h 3311526"/>
              <a:gd name="connsiteX21087" fmla="*/ 1979161 w 12191989"/>
              <a:gd name="connsiteY21087" fmla="*/ 1270645 h 3311526"/>
              <a:gd name="connsiteX21088" fmla="*/ 1970827 w 12191989"/>
              <a:gd name="connsiteY21088" fmla="*/ 1266280 h 3311526"/>
              <a:gd name="connsiteX21089" fmla="*/ 1962096 w 12191989"/>
              <a:gd name="connsiteY21089" fmla="*/ 1262311 h 3311526"/>
              <a:gd name="connsiteX21090" fmla="*/ 1954159 w 12191989"/>
              <a:gd name="connsiteY21090" fmla="*/ 1258343 h 3311526"/>
              <a:gd name="connsiteX21091" fmla="*/ 1945825 w 12191989"/>
              <a:gd name="connsiteY21091" fmla="*/ 1255169 h 3311526"/>
              <a:gd name="connsiteX21092" fmla="*/ 1941856 w 12191989"/>
              <a:gd name="connsiteY21092" fmla="*/ 1254375 h 3311526"/>
              <a:gd name="connsiteX21093" fmla="*/ 1937887 w 12191989"/>
              <a:gd name="connsiteY21093" fmla="*/ 1253581 h 3311526"/>
              <a:gd name="connsiteX21094" fmla="*/ 1933919 w 12191989"/>
              <a:gd name="connsiteY21094" fmla="*/ 1253184 h 3311526"/>
              <a:gd name="connsiteX21095" fmla="*/ 1929156 w 12191989"/>
              <a:gd name="connsiteY21095" fmla="*/ 1253184 h 3311526"/>
              <a:gd name="connsiteX21096" fmla="*/ 1925188 w 12191989"/>
              <a:gd name="connsiteY21096" fmla="*/ 1253581 h 3311526"/>
              <a:gd name="connsiteX21097" fmla="*/ 1921219 w 12191989"/>
              <a:gd name="connsiteY21097" fmla="*/ 1254375 h 3311526"/>
              <a:gd name="connsiteX21098" fmla="*/ 1925188 w 12191989"/>
              <a:gd name="connsiteY21098" fmla="*/ 1249613 h 3311526"/>
              <a:gd name="connsiteX21099" fmla="*/ 1927569 w 12191989"/>
              <a:gd name="connsiteY21099" fmla="*/ 1244454 h 3311526"/>
              <a:gd name="connsiteX21100" fmla="*/ 1929950 w 12191989"/>
              <a:gd name="connsiteY21100" fmla="*/ 1239692 h 3311526"/>
              <a:gd name="connsiteX21101" fmla="*/ 1930347 w 12191989"/>
              <a:gd name="connsiteY21101" fmla="*/ 1234534 h 3311526"/>
              <a:gd name="connsiteX21102" fmla="*/ 1929950 w 12191989"/>
              <a:gd name="connsiteY21102" fmla="*/ 1229375 h 3311526"/>
              <a:gd name="connsiteX21103" fmla="*/ 1928363 w 12191989"/>
              <a:gd name="connsiteY21103" fmla="*/ 1224216 h 3311526"/>
              <a:gd name="connsiteX21104" fmla="*/ 1925585 w 12191989"/>
              <a:gd name="connsiteY21104" fmla="*/ 1218660 h 3311526"/>
              <a:gd name="connsiteX21105" fmla="*/ 1922013 w 12191989"/>
              <a:gd name="connsiteY21105" fmla="*/ 1213105 h 3311526"/>
              <a:gd name="connsiteX21106" fmla="*/ 1916457 w 12191989"/>
              <a:gd name="connsiteY21106" fmla="*/ 1222629 h 3311526"/>
              <a:gd name="connsiteX21107" fmla="*/ 1911695 w 12191989"/>
              <a:gd name="connsiteY21107" fmla="*/ 1231756 h 3311526"/>
              <a:gd name="connsiteX21108" fmla="*/ 1906535 w 12191989"/>
              <a:gd name="connsiteY21108" fmla="*/ 1239692 h 3311526"/>
              <a:gd name="connsiteX21109" fmla="*/ 1900979 w 12191989"/>
              <a:gd name="connsiteY21109" fmla="*/ 1246835 h 3311526"/>
              <a:gd name="connsiteX21110" fmla="*/ 1895820 w 12191989"/>
              <a:gd name="connsiteY21110" fmla="*/ 1251597 h 3311526"/>
              <a:gd name="connsiteX21111" fmla="*/ 1893439 w 12191989"/>
              <a:gd name="connsiteY21111" fmla="*/ 1254375 h 3311526"/>
              <a:gd name="connsiteX21112" fmla="*/ 1890661 w 12191989"/>
              <a:gd name="connsiteY21112" fmla="*/ 1255962 h 3311526"/>
              <a:gd name="connsiteX21113" fmla="*/ 1888280 w 12191989"/>
              <a:gd name="connsiteY21113" fmla="*/ 1257153 h 3311526"/>
              <a:gd name="connsiteX21114" fmla="*/ 1885502 w 12191989"/>
              <a:gd name="connsiteY21114" fmla="*/ 1257946 h 3311526"/>
              <a:gd name="connsiteX21115" fmla="*/ 1883120 w 12191989"/>
              <a:gd name="connsiteY21115" fmla="*/ 1258343 h 3311526"/>
              <a:gd name="connsiteX21116" fmla="*/ 1880739 w 12191989"/>
              <a:gd name="connsiteY21116" fmla="*/ 1257946 h 3311526"/>
              <a:gd name="connsiteX21117" fmla="*/ 1881533 w 12191989"/>
              <a:gd name="connsiteY21117" fmla="*/ 1254772 h 3311526"/>
              <a:gd name="connsiteX21118" fmla="*/ 1881930 w 12191989"/>
              <a:gd name="connsiteY21118" fmla="*/ 1251200 h 3311526"/>
              <a:gd name="connsiteX21119" fmla="*/ 1882724 w 12191989"/>
              <a:gd name="connsiteY21119" fmla="*/ 1247629 h 3311526"/>
              <a:gd name="connsiteX21120" fmla="*/ 1882724 w 12191989"/>
              <a:gd name="connsiteY21120" fmla="*/ 1244454 h 3311526"/>
              <a:gd name="connsiteX21121" fmla="*/ 1881930 w 12191989"/>
              <a:gd name="connsiteY21121" fmla="*/ 1237311 h 3311526"/>
              <a:gd name="connsiteX21122" fmla="*/ 1881136 w 12191989"/>
              <a:gd name="connsiteY21122" fmla="*/ 1230565 h 3311526"/>
              <a:gd name="connsiteX21123" fmla="*/ 1877961 w 12191989"/>
              <a:gd name="connsiteY21123" fmla="*/ 1232549 h 3311526"/>
              <a:gd name="connsiteX21124" fmla="*/ 1874390 w 12191989"/>
              <a:gd name="connsiteY21124" fmla="*/ 1234137 h 3311526"/>
              <a:gd name="connsiteX21125" fmla="*/ 1868040 w 12191989"/>
              <a:gd name="connsiteY21125" fmla="*/ 1236518 h 3311526"/>
              <a:gd name="connsiteX21126" fmla="*/ 1861690 w 12191989"/>
              <a:gd name="connsiteY21126" fmla="*/ 1237311 h 3311526"/>
              <a:gd name="connsiteX21127" fmla="*/ 1855340 w 12191989"/>
              <a:gd name="connsiteY21127" fmla="*/ 1238105 h 3311526"/>
              <a:gd name="connsiteX21128" fmla="*/ 1848594 w 12191989"/>
              <a:gd name="connsiteY21128" fmla="*/ 1237311 h 3311526"/>
              <a:gd name="connsiteX21129" fmla="*/ 1842641 w 12191989"/>
              <a:gd name="connsiteY21129" fmla="*/ 1236915 h 3311526"/>
              <a:gd name="connsiteX21130" fmla="*/ 1829147 w 12191989"/>
              <a:gd name="connsiteY21130" fmla="*/ 1234930 h 3311526"/>
              <a:gd name="connsiteX21131" fmla="*/ 1823194 w 12191989"/>
              <a:gd name="connsiteY21131" fmla="*/ 1234137 h 3311526"/>
              <a:gd name="connsiteX21132" fmla="*/ 1816448 w 12191989"/>
              <a:gd name="connsiteY21132" fmla="*/ 1233343 h 3311526"/>
              <a:gd name="connsiteX21133" fmla="*/ 1810098 w 12191989"/>
              <a:gd name="connsiteY21133" fmla="*/ 1233343 h 3311526"/>
              <a:gd name="connsiteX21134" fmla="*/ 1803351 w 12191989"/>
              <a:gd name="connsiteY21134" fmla="*/ 1234137 h 3311526"/>
              <a:gd name="connsiteX21135" fmla="*/ 1797398 w 12191989"/>
              <a:gd name="connsiteY21135" fmla="*/ 1236121 h 3311526"/>
              <a:gd name="connsiteX21136" fmla="*/ 1793827 w 12191989"/>
              <a:gd name="connsiteY21136" fmla="*/ 1236915 h 3311526"/>
              <a:gd name="connsiteX21137" fmla="*/ 1790652 w 12191989"/>
              <a:gd name="connsiteY21137" fmla="*/ 1238899 h 3311526"/>
              <a:gd name="connsiteX21138" fmla="*/ 1787080 w 12191989"/>
              <a:gd name="connsiteY21138" fmla="*/ 1240883 h 3311526"/>
              <a:gd name="connsiteX21139" fmla="*/ 1784302 w 12191989"/>
              <a:gd name="connsiteY21139" fmla="*/ 1243661 h 3311526"/>
              <a:gd name="connsiteX21140" fmla="*/ 1781127 w 12191989"/>
              <a:gd name="connsiteY21140" fmla="*/ 1246042 h 3311526"/>
              <a:gd name="connsiteX21141" fmla="*/ 1777556 w 12191989"/>
              <a:gd name="connsiteY21141" fmla="*/ 1249613 h 3311526"/>
              <a:gd name="connsiteX21142" fmla="*/ 1779540 w 12191989"/>
              <a:gd name="connsiteY21142" fmla="*/ 1245248 h 3311526"/>
              <a:gd name="connsiteX21143" fmla="*/ 1781524 w 12191989"/>
              <a:gd name="connsiteY21143" fmla="*/ 1240883 h 3311526"/>
              <a:gd name="connsiteX21144" fmla="*/ 1782715 w 12191989"/>
              <a:gd name="connsiteY21144" fmla="*/ 1236915 h 3311526"/>
              <a:gd name="connsiteX21145" fmla="*/ 1783112 w 12191989"/>
              <a:gd name="connsiteY21145" fmla="*/ 1232946 h 3311526"/>
              <a:gd name="connsiteX21146" fmla="*/ 1783508 w 12191989"/>
              <a:gd name="connsiteY21146" fmla="*/ 1228184 h 3311526"/>
              <a:gd name="connsiteX21147" fmla="*/ 1783112 w 12191989"/>
              <a:gd name="connsiteY21147" fmla="*/ 1224216 h 3311526"/>
              <a:gd name="connsiteX21148" fmla="*/ 1782715 w 12191989"/>
              <a:gd name="connsiteY21148" fmla="*/ 1219851 h 3311526"/>
              <a:gd name="connsiteX21149" fmla="*/ 1782318 w 12191989"/>
              <a:gd name="connsiteY21149" fmla="*/ 1215883 h 3311526"/>
              <a:gd name="connsiteX21150" fmla="*/ 1772396 w 12191989"/>
              <a:gd name="connsiteY21150" fmla="*/ 1218264 h 3311526"/>
              <a:gd name="connsiteX21151" fmla="*/ 1764062 w 12191989"/>
              <a:gd name="connsiteY21151" fmla="*/ 1219851 h 3311526"/>
              <a:gd name="connsiteX21152" fmla="*/ 1756919 w 12191989"/>
              <a:gd name="connsiteY21152" fmla="*/ 1220645 h 3311526"/>
              <a:gd name="connsiteX21153" fmla="*/ 1750569 w 12191989"/>
              <a:gd name="connsiteY21153" fmla="*/ 1221438 h 3311526"/>
              <a:gd name="connsiteX21154" fmla="*/ 1745013 w 12191989"/>
              <a:gd name="connsiteY21154" fmla="*/ 1220645 h 3311526"/>
              <a:gd name="connsiteX21155" fmla="*/ 1739854 w 12191989"/>
              <a:gd name="connsiteY21155" fmla="*/ 1219851 h 3311526"/>
              <a:gd name="connsiteX21156" fmla="*/ 1735885 w 12191989"/>
              <a:gd name="connsiteY21156" fmla="*/ 1218264 h 3311526"/>
              <a:gd name="connsiteX21157" fmla="*/ 1731916 w 12191989"/>
              <a:gd name="connsiteY21157" fmla="*/ 1216280 h 3311526"/>
              <a:gd name="connsiteX21158" fmla="*/ 1727948 w 12191989"/>
              <a:gd name="connsiteY21158" fmla="*/ 1213502 h 3311526"/>
              <a:gd name="connsiteX21159" fmla="*/ 1723979 w 12191989"/>
              <a:gd name="connsiteY21159" fmla="*/ 1211121 h 3311526"/>
              <a:gd name="connsiteX21160" fmla="*/ 1715248 w 12191989"/>
              <a:gd name="connsiteY21160" fmla="*/ 1203978 h 3311526"/>
              <a:gd name="connsiteX21161" fmla="*/ 1704533 w 12191989"/>
              <a:gd name="connsiteY21161" fmla="*/ 1196041 h 3311526"/>
              <a:gd name="connsiteX21162" fmla="*/ 1697786 w 12191989"/>
              <a:gd name="connsiteY21162" fmla="*/ 1191676 h 3311526"/>
              <a:gd name="connsiteX21163" fmla="*/ 1690246 w 12191989"/>
              <a:gd name="connsiteY21163" fmla="*/ 1187311 h 3311526"/>
              <a:gd name="connsiteX21164" fmla="*/ 1693818 w 12191989"/>
              <a:gd name="connsiteY21164" fmla="*/ 1182549 h 3311526"/>
              <a:gd name="connsiteX21165" fmla="*/ 1696596 w 12191989"/>
              <a:gd name="connsiteY21165" fmla="*/ 1177787 h 3311526"/>
              <a:gd name="connsiteX21166" fmla="*/ 1698580 w 12191989"/>
              <a:gd name="connsiteY21166" fmla="*/ 1172629 h 3311526"/>
              <a:gd name="connsiteX21167" fmla="*/ 1699771 w 12191989"/>
              <a:gd name="connsiteY21167" fmla="*/ 1167470 h 3311526"/>
              <a:gd name="connsiteX21168" fmla="*/ 1700961 w 12191989"/>
              <a:gd name="connsiteY21168" fmla="*/ 1162311 h 3311526"/>
              <a:gd name="connsiteX21169" fmla="*/ 1700961 w 12191989"/>
              <a:gd name="connsiteY21169" fmla="*/ 1157549 h 3311526"/>
              <a:gd name="connsiteX21170" fmla="*/ 1699771 w 12191989"/>
              <a:gd name="connsiteY21170" fmla="*/ 1152390 h 3311526"/>
              <a:gd name="connsiteX21171" fmla="*/ 1698580 w 12191989"/>
              <a:gd name="connsiteY21171" fmla="*/ 1146835 h 3311526"/>
              <a:gd name="connsiteX21172" fmla="*/ 1695405 w 12191989"/>
              <a:gd name="connsiteY21172" fmla="*/ 1152390 h 3311526"/>
              <a:gd name="connsiteX21173" fmla="*/ 1692230 w 12191989"/>
              <a:gd name="connsiteY21173" fmla="*/ 1155962 h 3311526"/>
              <a:gd name="connsiteX21174" fmla="*/ 1690246 w 12191989"/>
              <a:gd name="connsiteY21174" fmla="*/ 1157946 h 3311526"/>
              <a:gd name="connsiteX21175" fmla="*/ 1688262 w 12191989"/>
              <a:gd name="connsiteY21175" fmla="*/ 1158343 h 3311526"/>
              <a:gd name="connsiteX21176" fmla="*/ 1686674 w 12191989"/>
              <a:gd name="connsiteY21176" fmla="*/ 1157549 h 3311526"/>
              <a:gd name="connsiteX21177" fmla="*/ 1685087 w 12191989"/>
              <a:gd name="connsiteY21177" fmla="*/ 1155962 h 3311526"/>
              <a:gd name="connsiteX21178" fmla="*/ 1684293 w 12191989"/>
              <a:gd name="connsiteY21178" fmla="*/ 1153978 h 3311526"/>
              <a:gd name="connsiteX21179" fmla="*/ 1682705 w 12191989"/>
              <a:gd name="connsiteY21179" fmla="*/ 1151200 h 3311526"/>
              <a:gd name="connsiteX21180" fmla="*/ 1680721 w 12191989"/>
              <a:gd name="connsiteY21180" fmla="*/ 1145247 h 3311526"/>
              <a:gd name="connsiteX21181" fmla="*/ 1679531 w 12191989"/>
              <a:gd name="connsiteY21181" fmla="*/ 1143263 h 3311526"/>
              <a:gd name="connsiteX21182" fmla="*/ 1677943 w 12191989"/>
              <a:gd name="connsiteY21182" fmla="*/ 1141279 h 3311526"/>
              <a:gd name="connsiteX21183" fmla="*/ 1675959 w 12191989"/>
              <a:gd name="connsiteY21183" fmla="*/ 1140089 h 3311526"/>
              <a:gd name="connsiteX21184" fmla="*/ 1675165 w 12191989"/>
              <a:gd name="connsiteY21184" fmla="*/ 1140089 h 3311526"/>
              <a:gd name="connsiteX21185" fmla="*/ 1673975 w 12191989"/>
              <a:gd name="connsiteY21185" fmla="*/ 1140089 h 3311526"/>
              <a:gd name="connsiteX21186" fmla="*/ 1671990 w 12191989"/>
              <a:gd name="connsiteY21186" fmla="*/ 1141676 h 3311526"/>
              <a:gd name="connsiteX21187" fmla="*/ 1668815 w 12191989"/>
              <a:gd name="connsiteY21187" fmla="*/ 1144851 h 3311526"/>
              <a:gd name="connsiteX21188" fmla="*/ 1665641 w 12191989"/>
              <a:gd name="connsiteY21188" fmla="*/ 1149216 h 3311526"/>
              <a:gd name="connsiteX21189" fmla="*/ 1662466 w 12191989"/>
              <a:gd name="connsiteY21189" fmla="*/ 1154375 h 3311526"/>
              <a:gd name="connsiteX21190" fmla="*/ 1659688 w 12191989"/>
              <a:gd name="connsiteY21190" fmla="*/ 1159533 h 3311526"/>
              <a:gd name="connsiteX21191" fmla="*/ 1657703 w 12191989"/>
              <a:gd name="connsiteY21191" fmla="*/ 1164295 h 3311526"/>
              <a:gd name="connsiteX21192" fmla="*/ 1656513 w 12191989"/>
              <a:gd name="connsiteY21192" fmla="*/ 1169057 h 3311526"/>
              <a:gd name="connsiteX21193" fmla="*/ 1655322 w 12191989"/>
              <a:gd name="connsiteY21193" fmla="*/ 1174216 h 3311526"/>
              <a:gd name="connsiteX21194" fmla="*/ 1653338 w 12191989"/>
              <a:gd name="connsiteY21194" fmla="*/ 1184137 h 3311526"/>
              <a:gd name="connsiteX21195" fmla="*/ 1650560 w 12191989"/>
              <a:gd name="connsiteY21195" fmla="*/ 1180168 h 3311526"/>
              <a:gd name="connsiteX21196" fmla="*/ 1648179 w 12191989"/>
              <a:gd name="connsiteY21196" fmla="*/ 1176200 h 3311526"/>
              <a:gd name="connsiteX21197" fmla="*/ 1645797 w 12191989"/>
              <a:gd name="connsiteY21197" fmla="*/ 1173025 h 3311526"/>
              <a:gd name="connsiteX21198" fmla="*/ 1642623 w 12191989"/>
              <a:gd name="connsiteY21198" fmla="*/ 1170644 h 3311526"/>
              <a:gd name="connsiteX21199" fmla="*/ 1640242 w 12191989"/>
              <a:gd name="connsiteY21199" fmla="*/ 1168660 h 3311526"/>
              <a:gd name="connsiteX21200" fmla="*/ 1637067 w 12191989"/>
              <a:gd name="connsiteY21200" fmla="*/ 1167867 h 3311526"/>
              <a:gd name="connsiteX21201" fmla="*/ 1634685 w 12191989"/>
              <a:gd name="connsiteY21201" fmla="*/ 1167867 h 3311526"/>
              <a:gd name="connsiteX21202" fmla="*/ 1631510 w 12191989"/>
              <a:gd name="connsiteY21202" fmla="*/ 1169057 h 3311526"/>
              <a:gd name="connsiteX21203" fmla="*/ 1631114 w 12191989"/>
              <a:gd name="connsiteY21203" fmla="*/ 1171041 h 3311526"/>
              <a:gd name="connsiteX21204" fmla="*/ 1630320 w 12191989"/>
              <a:gd name="connsiteY21204" fmla="*/ 1173025 h 3311526"/>
              <a:gd name="connsiteX21205" fmla="*/ 1629923 w 12191989"/>
              <a:gd name="connsiteY21205" fmla="*/ 1175010 h 3311526"/>
              <a:gd name="connsiteX21206" fmla="*/ 1629923 w 12191989"/>
              <a:gd name="connsiteY21206" fmla="*/ 1176994 h 3311526"/>
              <a:gd name="connsiteX21207" fmla="*/ 1631114 w 12191989"/>
              <a:gd name="connsiteY21207" fmla="*/ 1181756 h 3311526"/>
              <a:gd name="connsiteX21208" fmla="*/ 1632304 w 12191989"/>
              <a:gd name="connsiteY21208" fmla="*/ 1186121 h 3311526"/>
              <a:gd name="connsiteX21209" fmla="*/ 1633892 w 12191989"/>
              <a:gd name="connsiteY21209" fmla="*/ 1190486 h 3311526"/>
              <a:gd name="connsiteX21210" fmla="*/ 1635479 w 12191989"/>
              <a:gd name="connsiteY21210" fmla="*/ 1194851 h 3311526"/>
              <a:gd name="connsiteX21211" fmla="*/ 1635479 w 12191989"/>
              <a:gd name="connsiteY21211" fmla="*/ 1199613 h 3311526"/>
              <a:gd name="connsiteX21212" fmla="*/ 1635479 w 12191989"/>
              <a:gd name="connsiteY21212" fmla="*/ 1201597 h 3311526"/>
              <a:gd name="connsiteX21213" fmla="*/ 1634685 w 12191989"/>
              <a:gd name="connsiteY21213" fmla="*/ 1203581 h 3311526"/>
              <a:gd name="connsiteX21214" fmla="*/ 1629923 w 12191989"/>
              <a:gd name="connsiteY21214" fmla="*/ 1200010 h 3311526"/>
              <a:gd name="connsiteX21215" fmla="*/ 1626351 w 12191989"/>
              <a:gd name="connsiteY21215" fmla="*/ 1196835 h 3311526"/>
              <a:gd name="connsiteX21216" fmla="*/ 1620795 w 12191989"/>
              <a:gd name="connsiteY21216" fmla="*/ 1191279 h 3311526"/>
              <a:gd name="connsiteX21217" fmla="*/ 1616827 w 12191989"/>
              <a:gd name="connsiteY21217" fmla="*/ 1186121 h 3311526"/>
              <a:gd name="connsiteX21218" fmla="*/ 1613652 w 12191989"/>
              <a:gd name="connsiteY21218" fmla="*/ 1182549 h 3311526"/>
              <a:gd name="connsiteX21219" fmla="*/ 1610477 w 12191989"/>
              <a:gd name="connsiteY21219" fmla="*/ 1179771 h 3311526"/>
              <a:gd name="connsiteX21220" fmla="*/ 1608492 w 12191989"/>
              <a:gd name="connsiteY21220" fmla="*/ 1178184 h 3311526"/>
              <a:gd name="connsiteX21221" fmla="*/ 1606508 w 12191989"/>
              <a:gd name="connsiteY21221" fmla="*/ 1176597 h 3311526"/>
              <a:gd name="connsiteX21222" fmla="*/ 1603730 w 12191989"/>
              <a:gd name="connsiteY21222" fmla="*/ 1175803 h 3311526"/>
              <a:gd name="connsiteX21223" fmla="*/ 1600555 w 12191989"/>
              <a:gd name="connsiteY21223" fmla="*/ 1174613 h 3311526"/>
              <a:gd name="connsiteX21224" fmla="*/ 1591031 w 12191989"/>
              <a:gd name="connsiteY21224" fmla="*/ 1172629 h 3311526"/>
              <a:gd name="connsiteX21225" fmla="*/ 1593412 w 12191989"/>
              <a:gd name="connsiteY21225" fmla="*/ 1177787 h 3311526"/>
              <a:gd name="connsiteX21226" fmla="*/ 1596587 w 12191989"/>
              <a:gd name="connsiteY21226" fmla="*/ 1183343 h 3311526"/>
              <a:gd name="connsiteX21227" fmla="*/ 1599365 w 12191989"/>
              <a:gd name="connsiteY21227" fmla="*/ 1188502 h 3311526"/>
              <a:gd name="connsiteX21228" fmla="*/ 1602143 w 12191989"/>
              <a:gd name="connsiteY21228" fmla="*/ 1194057 h 3311526"/>
              <a:gd name="connsiteX21229" fmla="*/ 1603730 w 12191989"/>
              <a:gd name="connsiteY21229" fmla="*/ 1198819 h 3311526"/>
              <a:gd name="connsiteX21230" fmla="*/ 1604127 w 12191989"/>
              <a:gd name="connsiteY21230" fmla="*/ 1201597 h 3311526"/>
              <a:gd name="connsiteX21231" fmla="*/ 1603730 w 12191989"/>
              <a:gd name="connsiteY21231" fmla="*/ 1204375 h 3311526"/>
              <a:gd name="connsiteX21232" fmla="*/ 1602936 w 12191989"/>
              <a:gd name="connsiteY21232" fmla="*/ 1206756 h 3311526"/>
              <a:gd name="connsiteX21233" fmla="*/ 1602143 w 12191989"/>
              <a:gd name="connsiteY21233" fmla="*/ 1209137 h 3311526"/>
              <a:gd name="connsiteX21234" fmla="*/ 1600158 w 12191989"/>
              <a:gd name="connsiteY21234" fmla="*/ 1211518 h 3311526"/>
              <a:gd name="connsiteX21235" fmla="*/ 1597380 w 12191989"/>
              <a:gd name="connsiteY21235" fmla="*/ 1214295 h 3311526"/>
              <a:gd name="connsiteX21236" fmla="*/ 1594999 w 12191989"/>
              <a:gd name="connsiteY21236" fmla="*/ 1209137 h 3311526"/>
              <a:gd name="connsiteX21237" fmla="*/ 1591824 w 12191989"/>
              <a:gd name="connsiteY21237" fmla="*/ 1204375 h 3311526"/>
              <a:gd name="connsiteX21238" fmla="*/ 1589046 w 12191989"/>
              <a:gd name="connsiteY21238" fmla="*/ 1200010 h 3311526"/>
              <a:gd name="connsiteX21239" fmla="*/ 1585475 w 12191989"/>
              <a:gd name="connsiteY21239" fmla="*/ 1196438 h 3311526"/>
              <a:gd name="connsiteX21240" fmla="*/ 1581903 w 12191989"/>
              <a:gd name="connsiteY21240" fmla="*/ 1192867 h 3311526"/>
              <a:gd name="connsiteX21241" fmla="*/ 1578331 w 12191989"/>
              <a:gd name="connsiteY21241" fmla="*/ 1189692 h 3311526"/>
              <a:gd name="connsiteX21242" fmla="*/ 1571187 w 12191989"/>
              <a:gd name="connsiteY21242" fmla="*/ 1184137 h 3311526"/>
              <a:gd name="connsiteX21243" fmla="*/ 1563647 w 12191989"/>
              <a:gd name="connsiteY21243" fmla="*/ 1179771 h 3311526"/>
              <a:gd name="connsiteX21244" fmla="*/ 1556504 w 12191989"/>
              <a:gd name="connsiteY21244" fmla="*/ 1175803 h 3311526"/>
              <a:gd name="connsiteX21245" fmla="*/ 1542217 w 12191989"/>
              <a:gd name="connsiteY21245" fmla="*/ 1169057 h 3311526"/>
              <a:gd name="connsiteX21246" fmla="*/ 1536264 w 12191989"/>
              <a:gd name="connsiteY21246" fmla="*/ 1165089 h 3311526"/>
              <a:gd name="connsiteX21247" fmla="*/ 1531105 w 12191989"/>
              <a:gd name="connsiteY21247" fmla="*/ 1160724 h 3311526"/>
              <a:gd name="connsiteX21248" fmla="*/ 1528327 w 12191989"/>
              <a:gd name="connsiteY21248" fmla="*/ 1158740 h 3311526"/>
              <a:gd name="connsiteX21249" fmla="*/ 1526342 w 12191989"/>
              <a:gd name="connsiteY21249" fmla="*/ 1156359 h 3311526"/>
              <a:gd name="connsiteX21250" fmla="*/ 1524755 w 12191989"/>
              <a:gd name="connsiteY21250" fmla="*/ 1153978 h 3311526"/>
              <a:gd name="connsiteX21251" fmla="*/ 1523564 w 12191989"/>
              <a:gd name="connsiteY21251" fmla="*/ 1150803 h 3311526"/>
              <a:gd name="connsiteX21252" fmla="*/ 1522373 w 12191989"/>
              <a:gd name="connsiteY21252" fmla="*/ 1147232 h 3311526"/>
              <a:gd name="connsiteX21253" fmla="*/ 1521183 w 12191989"/>
              <a:gd name="connsiteY21253" fmla="*/ 1143660 h 3311526"/>
              <a:gd name="connsiteX21254" fmla="*/ 1520786 w 12191989"/>
              <a:gd name="connsiteY21254" fmla="*/ 1139692 h 3311526"/>
              <a:gd name="connsiteX21255" fmla="*/ 1520786 w 12191989"/>
              <a:gd name="connsiteY21255" fmla="*/ 1134930 h 3311526"/>
              <a:gd name="connsiteX21256" fmla="*/ 1521183 w 12191989"/>
              <a:gd name="connsiteY21256" fmla="*/ 1130168 h 3311526"/>
              <a:gd name="connsiteX21257" fmla="*/ 1522373 w 12191989"/>
              <a:gd name="connsiteY21257" fmla="*/ 1125009 h 3311526"/>
              <a:gd name="connsiteX21258" fmla="*/ 1523961 w 12191989"/>
              <a:gd name="connsiteY21258" fmla="*/ 1118660 h 3311526"/>
              <a:gd name="connsiteX21259" fmla="*/ 1525945 w 12191989"/>
              <a:gd name="connsiteY21259" fmla="*/ 1112311 h 3311526"/>
              <a:gd name="connsiteX21260" fmla="*/ 1522373 w 12191989"/>
              <a:gd name="connsiteY21260" fmla="*/ 1109136 h 3311526"/>
              <a:gd name="connsiteX21261" fmla="*/ 1518802 w 12191989"/>
              <a:gd name="connsiteY21261" fmla="*/ 1107152 h 3311526"/>
              <a:gd name="connsiteX21262" fmla="*/ 1515627 w 12191989"/>
              <a:gd name="connsiteY21262" fmla="*/ 1105962 h 3311526"/>
              <a:gd name="connsiteX21263" fmla="*/ 1512055 w 12191989"/>
              <a:gd name="connsiteY21263" fmla="*/ 1105962 h 3311526"/>
              <a:gd name="connsiteX21264" fmla="*/ 1508880 w 12191989"/>
              <a:gd name="connsiteY21264" fmla="*/ 1105962 h 3311526"/>
              <a:gd name="connsiteX21265" fmla="*/ 1505309 w 12191989"/>
              <a:gd name="connsiteY21265" fmla="*/ 1107152 h 3311526"/>
              <a:gd name="connsiteX21266" fmla="*/ 1498165 w 12191989"/>
              <a:gd name="connsiteY21266" fmla="*/ 1109533 h 3311526"/>
              <a:gd name="connsiteX21267" fmla="*/ 1491418 w 12191989"/>
              <a:gd name="connsiteY21267" fmla="*/ 1113105 h 3311526"/>
              <a:gd name="connsiteX21268" fmla="*/ 1487847 w 12191989"/>
              <a:gd name="connsiteY21268" fmla="*/ 1114295 h 3311526"/>
              <a:gd name="connsiteX21269" fmla="*/ 1484275 w 12191989"/>
              <a:gd name="connsiteY21269" fmla="*/ 1115882 h 3311526"/>
              <a:gd name="connsiteX21270" fmla="*/ 1480703 w 12191989"/>
              <a:gd name="connsiteY21270" fmla="*/ 1116279 h 3311526"/>
              <a:gd name="connsiteX21271" fmla="*/ 1477131 w 12191989"/>
              <a:gd name="connsiteY21271" fmla="*/ 1116279 h 3311526"/>
              <a:gd name="connsiteX21272" fmla="*/ 1473560 w 12191989"/>
              <a:gd name="connsiteY21272" fmla="*/ 1115882 h 3311526"/>
              <a:gd name="connsiteX21273" fmla="*/ 1470782 w 12191989"/>
              <a:gd name="connsiteY21273" fmla="*/ 1114295 h 3311526"/>
              <a:gd name="connsiteX21274" fmla="*/ 1473560 w 12191989"/>
              <a:gd name="connsiteY21274" fmla="*/ 1107549 h 3311526"/>
              <a:gd name="connsiteX21275" fmla="*/ 1477131 w 12191989"/>
              <a:gd name="connsiteY21275" fmla="*/ 1101597 h 3311526"/>
              <a:gd name="connsiteX21276" fmla="*/ 1478322 w 12191989"/>
              <a:gd name="connsiteY21276" fmla="*/ 1098025 h 3311526"/>
              <a:gd name="connsiteX21277" fmla="*/ 1479116 w 12191989"/>
              <a:gd name="connsiteY21277" fmla="*/ 1094454 h 3311526"/>
              <a:gd name="connsiteX21278" fmla="*/ 1479116 w 12191989"/>
              <a:gd name="connsiteY21278" fmla="*/ 1091279 h 3311526"/>
              <a:gd name="connsiteX21279" fmla="*/ 1478322 w 12191989"/>
              <a:gd name="connsiteY21279" fmla="*/ 1087708 h 3311526"/>
              <a:gd name="connsiteX21280" fmla="*/ 1474750 w 12191989"/>
              <a:gd name="connsiteY21280" fmla="*/ 1090485 h 3311526"/>
              <a:gd name="connsiteX21281" fmla="*/ 1471178 w 12191989"/>
              <a:gd name="connsiteY21281" fmla="*/ 1091279 h 3311526"/>
              <a:gd name="connsiteX21282" fmla="*/ 1469591 w 12191989"/>
              <a:gd name="connsiteY21282" fmla="*/ 1091279 h 3311526"/>
              <a:gd name="connsiteX21283" fmla="*/ 1468797 w 12191989"/>
              <a:gd name="connsiteY21283" fmla="*/ 1091279 h 3311526"/>
              <a:gd name="connsiteX21284" fmla="*/ 1466019 w 12191989"/>
              <a:gd name="connsiteY21284" fmla="*/ 1090485 h 3311526"/>
              <a:gd name="connsiteX21285" fmla="*/ 1464035 w 12191989"/>
              <a:gd name="connsiteY21285" fmla="*/ 1087708 h 3311526"/>
              <a:gd name="connsiteX21286" fmla="*/ 1462050 w 12191989"/>
              <a:gd name="connsiteY21286" fmla="*/ 1085327 h 3311526"/>
              <a:gd name="connsiteX21287" fmla="*/ 1458479 w 12191989"/>
              <a:gd name="connsiteY21287" fmla="*/ 1078184 h 3311526"/>
              <a:gd name="connsiteX21288" fmla="*/ 1454510 w 12191989"/>
              <a:gd name="connsiteY21288" fmla="*/ 1071041 h 3311526"/>
              <a:gd name="connsiteX21289" fmla="*/ 1452923 w 12191989"/>
              <a:gd name="connsiteY21289" fmla="*/ 1067469 h 3311526"/>
              <a:gd name="connsiteX21290" fmla="*/ 1450542 w 12191989"/>
              <a:gd name="connsiteY21290" fmla="*/ 1065088 h 3311526"/>
              <a:gd name="connsiteX21291" fmla="*/ 1447764 w 12191989"/>
              <a:gd name="connsiteY21291" fmla="*/ 1063104 h 3311526"/>
              <a:gd name="connsiteX21292" fmla="*/ 1445382 w 12191989"/>
              <a:gd name="connsiteY21292" fmla="*/ 1061914 h 3311526"/>
              <a:gd name="connsiteX21293" fmla="*/ 1443795 w 12191989"/>
              <a:gd name="connsiteY21293" fmla="*/ 1061914 h 3311526"/>
              <a:gd name="connsiteX21294" fmla="*/ 1441811 w 12191989"/>
              <a:gd name="connsiteY21294" fmla="*/ 1062707 h 3311526"/>
              <a:gd name="connsiteX21295" fmla="*/ 1438239 w 12191989"/>
              <a:gd name="connsiteY21295" fmla="*/ 1063898 h 3311526"/>
              <a:gd name="connsiteX21296" fmla="*/ 1436652 w 12191989"/>
              <a:gd name="connsiteY21296" fmla="*/ 1069057 h 3311526"/>
              <a:gd name="connsiteX21297" fmla="*/ 1435461 w 12191989"/>
              <a:gd name="connsiteY21297" fmla="*/ 1074612 h 3311526"/>
              <a:gd name="connsiteX21298" fmla="*/ 1435064 w 12191989"/>
              <a:gd name="connsiteY21298" fmla="*/ 1080168 h 3311526"/>
              <a:gd name="connsiteX21299" fmla="*/ 1435064 w 12191989"/>
              <a:gd name="connsiteY21299" fmla="*/ 1085723 h 3311526"/>
              <a:gd name="connsiteX21300" fmla="*/ 1435064 w 12191989"/>
              <a:gd name="connsiteY21300" fmla="*/ 1096835 h 3311526"/>
              <a:gd name="connsiteX21301" fmla="*/ 1435461 w 12191989"/>
              <a:gd name="connsiteY21301" fmla="*/ 1108343 h 3311526"/>
              <a:gd name="connsiteX21302" fmla="*/ 1436255 w 12191989"/>
              <a:gd name="connsiteY21302" fmla="*/ 1119454 h 3311526"/>
              <a:gd name="connsiteX21303" fmla="*/ 1436255 w 12191989"/>
              <a:gd name="connsiteY21303" fmla="*/ 1130565 h 3311526"/>
              <a:gd name="connsiteX21304" fmla="*/ 1435064 w 12191989"/>
              <a:gd name="connsiteY21304" fmla="*/ 1141676 h 3311526"/>
              <a:gd name="connsiteX21305" fmla="*/ 1434270 w 12191989"/>
              <a:gd name="connsiteY21305" fmla="*/ 1147232 h 3311526"/>
              <a:gd name="connsiteX21306" fmla="*/ 1433080 w 12191989"/>
              <a:gd name="connsiteY21306" fmla="*/ 1152390 h 3311526"/>
              <a:gd name="connsiteX21307" fmla="*/ 1431492 w 12191989"/>
              <a:gd name="connsiteY21307" fmla="*/ 1144851 h 3311526"/>
              <a:gd name="connsiteX21308" fmla="*/ 1429111 w 12191989"/>
              <a:gd name="connsiteY21308" fmla="*/ 1137708 h 3311526"/>
              <a:gd name="connsiteX21309" fmla="*/ 1426333 w 12191989"/>
              <a:gd name="connsiteY21309" fmla="*/ 1130565 h 3311526"/>
              <a:gd name="connsiteX21310" fmla="*/ 1423555 w 12191989"/>
              <a:gd name="connsiteY21310" fmla="*/ 1124216 h 3311526"/>
              <a:gd name="connsiteX21311" fmla="*/ 1419983 w 12191989"/>
              <a:gd name="connsiteY21311" fmla="*/ 1118660 h 3311526"/>
              <a:gd name="connsiteX21312" fmla="*/ 1416015 w 12191989"/>
              <a:gd name="connsiteY21312" fmla="*/ 1113898 h 3311526"/>
              <a:gd name="connsiteX21313" fmla="*/ 1412443 w 12191989"/>
              <a:gd name="connsiteY21313" fmla="*/ 1109533 h 3311526"/>
              <a:gd name="connsiteX21314" fmla="*/ 1407681 w 12191989"/>
              <a:gd name="connsiteY21314" fmla="*/ 1107152 h 3311526"/>
              <a:gd name="connsiteX21315" fmla="*/ 1403712 w 12191989"/>
              <a:gd name="connsiteY21315" fmla="*/ 1105168 h 3311526"/>
              <a:gd name="connsiteX21316" fmla="*/ 1401728 w 12191989"/>
              <a:gd name="connsiteY21316" fmla="*/ 1104771 h 3311526"/>
              <a:gd name="connsiteX21317" fmla="*/ 1399743 w 12191989"/>
              <a:gd name="connsiteY21317" fmla="*/ 1104771 h 3311526"/>
              <a:gd name="connsiteX21318" fmla="*/ 1398156 w 12191989"/>
              <a:gd name="connsiteY21318" fmla="*/ 1105168 h 3311526"/>
              <a:gd name="connsiteX21319" fmla="*/ 1396172 w 12191989"/>
              <a:gd name="connsiteY21319" fmla="*/ 1105565 h 3311526"/>
              <a:gd name="connsiteX21320" fmla="*/ 1394187 w 12191989"/>
              <a:gd name="connsiteY21320" fmla="*/ 1106755 h 3311526"/>
              <a:gd name="connsiteX21321" fmla="*/ 1392600 w 12191989"/>
              <a:gd name="connsiteY21321" fmla="*/ 1107549 h 3311526"/>
              <a:gd name="connsiteX21322" fmla="*/ 1390616 w 12191989"/>
              <a:gd name="connsiteY21322" fmla="*/ 1109533 h 3311526"/>
              <a:gd name="connsiteX21323" fmla="*/ 1389028 w 12191989"/>
              <a:gd name="connsiteY21323" fmla="*/ 1111914 h 3311526"/>
              <a:gd name="connsiteX21324" fmla="*/ 1387441 w 12191989"/>
              <a:gd name="connsiteY21324" fmla="*/ 1114295 h 3311526"/>
              <a:gd name="connsiteX21325" fmla="*/ 1385853 w 12191989"/>
              <a:gd name="connsiteY21325" fmla="*/ 1117470 h 3311526"/>
              <a:gd name="connsiteX21326" fmla="*/ 1383472 w 12191989"/>
              <a:gd name="connsiteY21326" fmla="*/ 1125009 h 3311526"/>
              <a:gd name="connsiteX21327" fmla="*/ 1381885 w 12191989"/>
              <a:gd name="connsiteY21327" fmla="*/ 1134533 h 3311526"/>
              <a:gd name="connsiteX21328" fmla="*/ 1360454 w 12191989"/>
              <a:gd name="connsiteY21328" fmla="*/ 1124216 h 3311526"/>
              <a:gd name="connsiteX21329" fmla="*/ 1339420 w 12191989"/>
              <a:gd name="connsiteY21329" fmla="*/ 1115089 h 3311526"/>
              <a:gd name="connsiteX21330" fmla="*/ 1317990 w 12191989"/>
              <a:gd name="connsiteY21330" fmla="*/ 1107152 h 3311526"/>
              <a:gd name="connsiteX21331" fmla="*/ 1296559 w 12191989"/>
              <a:gd name="connsiteY21331" fmla="*/ 1100009 h 3311526"/>
              <a:gd name="connsiteX21332" fmla="*/ 1275129 w 12191989"/>
              <a:gd name="connsiteY21332" fmla="*/ 1093263 h 3311526"/>
              <a:gd name="connsiteX21333" fmla="*/ 1254095 w 12191989"/>
              <a:gd name="connsiteY21333" fmla="*/ 1087311 h 3311526"/>
              <a:gd name="connsiteX21334" fmla="*/ 1232268 w 12191989"/>
              <a:gd name="connsiteY21334" fmla="*/ 1081755 h 3311526"/>
              <a:gd name="connsiteX21335" fmla="*/ 1210837 w 12191989"/>
              <a:gd name="connsiteY21335" fmla="*/ 1076596 h 3311526"/>
              <a:gd name="connsiteX21336" fmla="*/ 1168373 w 12191989"/>
              <a:gd name="connsiteY21336" fmla="*/ 1067073 h 3311526"/>
              <a:gd name="connsiteX21337" fmla="*/ 1125512 w 12191989"/>
              <a:gd name="connsiteY21337" fmla="*/ 1056755 h 3311526"/>
              <a:gd name="connsiteX21338" fmla="*/ 1103685 w 12191989"/>
              <a:gd name="connsiteY21338" fmla="*/ 1051993 h 3311526"/>
              <a:gd name="connsiteX21339" fmla="*/ 1082651 w 12191989"/>
              <a:gd name="connsiteY21339" fmla="*/ 1045644 h 3311526"/>
              <a:gd name="connsiteX21340" fmla="*/ 1061221 w 12191989"/>
              <a:gd name="connsiteY21340" fmla="*/ 1039691 h 3311526"/>
              <a:gd name="connsiteX21341" fmla="*/ 1039790 w 12191989"/>
              <a:gd name="connsiteY21341" fmla="*/ 1032549 h 3311526"/>
              <a:gd name="connsiteX21342" fmla="*/ 1041774 w 12191989"/>
              <a:gd name="connsiteY21342" fmla="*/ 1028183 h 3311526"/>
              <a:gd name="connsiteX21343" fmla="*/ 1044552 w 12191989"/>
              <a:gd name="connsiteY21343" fmla="*/ 1024612 h 3311526"/>
              <a:gd name="connsiteX21344" fmla="*/ 1046537 w 12191989"/>
              <a:gd name="connsiteY21344" fmla="*/ 1022628 h 3311526"/>
              <a:gd name="connsiteX21345" fmla="*/ 1048521 w 12191989"/>
              <a:gd name="connsiteY21345" fmla="*/ 1021834 h 3311526"/>
              <a:gd name="connsiteX21346" fmla="*/ 1050505 w 12191989"/>
              <a:gd name="connsiteY21346" fmla="*/ 1021834 h 3311526"/>
              <a:gd name="connsiteX21347" fmla="*/ 1052490 w 12191989"/>
              <a:gd name="connsiteY21347" fmla="*/ 1022628 h 3311526"/>
              <a:gd name="connsiteX21348" fmla="*/ 1054474 w 12191989"/>
              <a:gd name="connsiteY21348" fmla="*/ 1023818 h 3311526"/>
              <a:gd name="connsiteX21349" fmla="*/ 1056855 w 12191989"/>
              <a:gd name="connsiteY21349" fmla="*/ 1025406 h 3311526"/>
              <a:gd name="connsiteX21350" fmla="*/ 1060824 w 12191989"/>
              <a:gd name="connsiteY21350" fmla="*/ 1029374 h 3311526"/>
              <a:gd name="connsiteX21351" fmla="*/ 1062808 w 12191989"/>
              <a:gd name="connsiteY21351" fmla="*/ 1030961 h 3311526"/>
              <a:gd name="connsiteX21352" fmla="*/ 1064792 w 12191989"/>
              <a:gd name="connsiteY21352" fmla="*/ 1032152 h 3311526"/>
              <a:gd name="connsiteX21353" fmla="*/ 1066777 w 12191989"/>
              <a:gd name="connsiteY21353" fmla="*/ 1032549 h 3311526"/>
              <a:gd name="connsiteX21354" fmla="*/ 1068761 w 12191989"/>
              <a:gd name="connsiteY21354" fmla="*/ 1032152 h 3311526"/>
              <a:gd name="connsiteX21355" fmla="*/ 1071539 w 12191989"/>
              <a:gd name="connsiteY21355" fmla="*/ 1030961 h 3311526"/>
              <a:gd name="connsiteX21356" fmla="*/ 1073523 w 12191989"/>
              <a:gd name="connsiteY21356" fmla="*/ 1028580 h 3311526"/>
              <a:gd name="connsiteX21357" fmla="*/ 1073523 w 12191989"/>
              <a:gd name="connsiteY21357" fmla="*/ 1023818 h 3311526"/>
              <a:gd name="connsiteX21358" fmla="*/ 1073920 w 12191989"/>
              <a:gd name="connsiteY21358" fmla="*/ 1021041 h 3311526"/>
              <a:gd name="connsiteX21359" fmla="*/ 1075111 w 12191989"/>
              <a:gd name="connsiteY21359" fmla="*/ 1017866 h 3311526"/>
              <a:gd name="connsiteX21360" fmla="*/ 1075905 w 12191989"/>
              <a:gd name="connsiteY21360" fmla="*/ 1015882 h 3311526"/>
              <a:gd name="connsiteX21361" fmla="*/ 1077889 w 12191989"/>
              <a:gd name="connsiteY21361" fmla="*/ 1012310 h 3311526"/>
              <a:gd name="connsiteX21362" fmla="*/ 1080667 w 12191989"/>
              <a:gd name="connsiteY21362" fmla="*/ 1009929 h 3311526"/>
              <a:gd name="connsiteX21363" fmla="*/ 1082651 w 12191989"/>
              <a:gd name="connsiteY21363" fmla="*/ 1007152 h 3311526"/>
              <a:gd name="connsiteX21364" fmla="*/ 1083048 w 12191989"/>
              <a:gd name="connsiteY21364" fmla="*/ 1005564 h 3311526"/>
              <a:gd name="connsiteX21365" fmla="*/ 1083445 w 12191989"/>
              <a:gd name="connsiteY21365" fmla="*/ 1003183 h 3311526"/>
              <a:gd name="connsiteX21366" fmla="*/ 1083445 w 12191989"/>
              <a:gd name="connsiteY21366" fmla="*/ 1000802 h 3311526"/>
              <a:gd name="connsiteX21367" fmla="*/ 1083445 w 12191989"/>
              <a:gd name="connsiteY21367" fmla="*/ 997231 h 3311526"/>
              <a:gd name="connsiteX21368" fmla="*/ 1082651 w 12191989"/>
              <a:gd name="connsiteY21368" fmla="*/ 992866 h 3311526"/>
              <a:gd name="connsiteX21369" fmla="*/ 1081461 w 12191989"/>
              <a:gd name="connsiteY21369" fmla="*/ 988104 h 3311526"/>
              <a:gd name="connsiteX21370" fmla="*/ 1080667 w 12191989"/>
              <a:gd name="connsiteY21370" fmla="*/ 988898 h 3311526"/>
              <a:gd name="connsiteX21371" fmla="*/ 1079476 w 12191989"/>
              <a:gd name="connsiteY21371" fmla="*/ 990088 h 3311526"/>
              <a:gd name="connsiteX21372" fmla="*/ 1078286 w 12191989"/>
              <a:gd name="connsiteY21372" fmla="*/ 990485 h 3311526"/>
              <a:gd name="connsiteX21373" fmla="*/ 1077492 w 12191989"/>
              <a:gd name="connsiteY21373" fmla="*/ 990485 h 3311526"/>
              <a:gd name="connsiteX21374" fmla="*/ 1075905 w 12191989"/>
              <a:gd name="connsiteY21374" fmla="*/ 990088 h 3311526"/>
              <a:gd name="connsiteX21375" fmla="*/ 1073920 w 12191989"/>
              <a:gd name="connsiteY21375" fmla="*/ 988501 h 3311526"/>
              <a:gd name="connsiteX21376" fmla="*/ 1071936 w 12191989"/>
              <a:gd name="connsiteY21376" fmla="*/ 986913 h 3311526"/>
              <a:gd name="connsiteX21377" fmla="*/ 1070348 w 12191989"/>
              <a:gd name="connsiteY21377" fmla="*/ 986120 h 3311526"/>
              <a:gd name="connsiteX21378" fmla="*/ 1068364 w 12191989"/>
              <a:gd name="connsiteY21378" fmla="*/ 985326 h 3311526"/>
              <a:gd name="connsiteX21379" fmla="*/ 1067174 w 12191989"/>
              <a:gd name="connsiteY21379" fmla="*/ 986120 h 3311526"/>
              <a:gd name="connsiteX21380" fmla="*/ 1066777 w 12191989"/>
              <a:gd name="connsiteY21380" fmla="*/ 986913 h 3311526"/>
              <a:gd name="connsiteX21381" fmla="*/ 1065189 w 12191989"/>
              <a:gd name="connsiteY21381" fmla="*/ 990882 h 3311526"/>
              <a:gd name="connsiteX21382" fmla="*/ 1064396 w 12191989"/>
              <a:gd name="connsiteY21382" fmla="*/ 995247 h 3311526"/>
              <a:gd name="connsiteX21383" fmla="*/ 1062808 w 12191989"/>
              <a:gd name="connsiteY21383" fmla="*/ 1003580 h 3311526"/>
              <a:gd name="connsiteX21384" fmla="*/ 1061618 w 12191989"/>
              <a:gd name="connsiteY21384" fmla="*/ 1007548 h 3311526"/>
              <a:gd name="connsiteX21385" fmla="*/ 1060030 w 12191989"/>
              <a:gd name="connsiteY21385" fmla="*/ 1011914 h 3311526"/>
              <a:gd name="connsiteX21386" fmla="*/ 1058046 w 12191989"/>
              <a:gd name="connsiteY21386" fmla="*/ 1015882 h 3311526"/>
              <a:gd name="connsiteX21387" fmla="*/ 1055268 w 12191989"/>
              <a:gd name="connsiteY21387" fmla="*/ 1019850 h 3311526"/>
              <a:gd name="connsiteX21388" fmla="*/ 1052093 w 12191989"/>
              <a:gd name="connsiteY21388" fmla="*/ 1017469 h 3311526"/>
              <a:gd name="connsiteX21389" fmla="*/ 1050505 w 12191989"/>
              <a:gd name="connsiteY21389" fmla="*/ 1014295 h 3311526"/>
              <a:gd name="connsiteX21390" fmla="*/ 1048918 w 12191989"/>
              <a:gd name="connsiteY21390" fmla="*/ 1011914 h 3311526"/>
              <a:gd name="connsiteX21391" fmla="*/ 1048124 w 12191989"/>
              <a:gd name="connsiteY21391" fmla="*/ 1009136 h 3311526"/>
              <a:gd name="connsiteX21392" fmla="*/ 1046934 w 12191989"/>
              <a:gd name="connsiteY21392" fmla="*/ 1006755 h 3311526"/>
              <a:gd name="connsiteX21393" fmla="*/ 1046934 w 12191989"/>
              <a:gd name="connsiteY21393" fmla="*/ 1004374 h 3311526"/>
              <a:gd name="connsiteX21394" fmla="*/ 1046934 w 12191989"/>
              <a:gd name="connsiteY21394" fmla="*/ 999215 h 3311526"/>
              <a:gd name="connsiteX21395" fmla="*/ 1048521 w 12191989"/>
              <a:gd name="connsiteY21395" fmla="*/ 988898 h 3311526"/>
              <a:gd name="connsiteX21396" fmla="*/ 1048918 w 12191989"/>
              <a:gd name="connsiteY21396" fmla="*/ 983739 h 3311526"/>
              <a:gd name="connsiteX21397" fmla="*/ 1048521 w 12191989"/>
              <a:gd name="connsiteY21397" fmla="*/ 981358 h 3311526"/>
              <a:gd name="connsiteX21398" fmla="*/ 1048124 w 12191989"/>
              <a:gd name="connsiteY21398" fmla="*/ 978183 h 3311526"/>
              <a:gd name="connsiteX21399" fmla="*/ 1041774 w 12191989"/>
              <a:gd name="connsiteY21399" fmla="*/ 975802 h 3311526"/>
              <a:gd name="connsiteX21400" fmla="*/ 1035425 w 12191989"/>
              <a:gd name="connsiteY21400" fmla="*/ 972231 h 3311526"/>
              <a:gd name="connsiteX21401" fmla="*/ 1032250 w 12191989"/>
              <a:gd name="connsiteY21401" fmla="*/ 970644 h 3311526"/>
              <a:gd name="connsiteX21402" fmla="*/ 1028678 w 12191989"/>
              <a:gd name="connsiteY21402" fmla="*/ 969850 h 3311526"/>
              <a:gd name="connsiteX21403" fmla="*/ 1025900 w 12191989"/>
              <a:gd name="connsiteY21403" fmla="*/ 969056 h 3311526"/>
              <a:gd name="connsiteX21404" fmla="*/ 1022328 w 12191989"/>
              <a:gd name="connsiteY21404" fmla="*/ 969850 h 3311526"/>
              <a:gd name="connsiteX21405" fmla="*/ 1020741 w 12191989"/>
              <a:gd name="connsiteY21405" fmla="*/ 977786 h 3311526"/>
              <a:gd name="connsiteX21406" fmla="*/ 1019153 w 12191989"/>
              <a:gd name="connsiteY21406" fmla="*/ 986517 h 3311526"/>
              <a:gd name="connsiteX21407" fmla="*/ 1017963 w 12191989"/>
              <a:gd name="connsiteY21407" fmla="*/ 995247 h 3311526"/>
              <a:gd name="connsiteX21408" fmla="*/ 1017963 w 12191989"/>
              <a:gd name="connsiteY21408" fmla="*/ 1003580 h 3311526"/>
              <a:gd name="connsiteX21409" fmla="*/ 1021535 w 12191989"/>
              <a:gd name="connsiteY21409" fmla="*/ 1008739 h 3311526"/>
              <a:gd name="connsiteX21410" fmla="*/ 1024313 w 12191989"/>
              <a:gd name="connsiteY21410" fmla="*/ 1013898 h 3311526"/>
              <a:gd name="connsiteX21411" fmla="*/ 1029075 w 12191989"/>
              <a:gd name="connsiteY21411" fmla="*/ 1023422 h 3311526"/>
              <a:gd name="connsiteX21412" fmla="*/ 1032647 w 12191989"/>
              <a:gd name="connsiteY21412" fmla="*/ 1033739 h 3311526"/>
              <a:gd name="connsiteX21413" fmla="*/ 1035425 w 12191989"/>
              <a:gd name="connsiteY21413" fmla="*/ 1043263 h 3311526"/>
              <a:gd name="connsiteX21414" fmla="*/ 1037409 w 12191989"/>
              <a:gd name="connsiteY21414" fmla="*/ 1052390 h 3311526"/>
              <a:gd name="connsiteX21415" fmla="*/ 1038997 w 12191989"/>
              <a:gd name="connsiteY21415" fmla="*/ 1061914 h 3311526"/>
              <a:gd name="connsiteX21416" fmla="*/ 1040981 w 12191989"/>
              <a:gd name="connsiteY21416" fmla="*/ 1071834 h 3311526"/>
              <a:gd name="connsiteX21417" fmla="*/ 1042965 w 12191989"/>
              <a:gd name="connsiteY21417" fmla="*/ 1080961 h 3311526"/>
              <a:gd name="connsiteX21418" fmla="*/ 1040981 w 12191989"/>
              <a:gd name="connsiteY21418" fmla="*/ 1078581 h 3311526"/>
              <a:gd name="connsiteX21419" fmla="*/ 1039393 w 12191989"/>
              <a:gd name="connsiteY21419" fmla="*/ 1077390 h 3311526"/>
              <a:gd name="connsiteX21420" fmla="*/ 1037409 w 12191989"/>
              <a:gd name="connsiteY21420" fmla="*/ 1076200 h 3311526"/>
              <a:gd name="connsiteX21421" fmla="*/ 1035425 w 12191989"/>
              <a:gd name="connsiteY21421" fmla="*/ 1075803 h 3311526"/>
              <a:gd name="connsiteX21422" fmla="*/ 1033837 w 12191989"/>
              <a:gd name="connsiteY21422" fmla="*/ 1075803 h 3311526"/>
              <a:gd name="connsiteX21423" fmla="*/ 1031853 w 12191989"/>
              <a:gd name="connsiteY21423" fmla="*/ 1076200 h 3311526"/>
              <a:gd name="connsiteX21424" fmla="*/ 1028281 w 12191989"/>
              <a:gd name="connsiteY21424" fmla="*/ 1076596 h 3311526"/>
              <a:gd name="connsiteX21425" fmla="*/ 1024709 w 12191989"/>
              <a:gd name="connsiteY21425" fmla="*/ 1077390 h 3311526"/>
              <a:gd name="connsiteX21426" fmla="*/ 1022725 w 12191989"/>
              <a:gd name="connsiteY21426" fmla="*/ 1077390 h 3311526"/>
              <a:gd name="connsiteX21427" fmla="*/ 1020741 w 12191989"/>
              <a:gd name="connsiteY21427" fmla="*/ 1076200 h 3311526"/>
              <a:gd name="connsiteX21428" fmla="*/ 1019153 w 12191989"/>
              <a:gd name="connsiteY21428" fmla="*/ 1074612 h 3311526"/>
              <a:gd name="connsiteX21429" fmla="*/ 1017169 w 12191989"/>
              <a:gd name="connsiteY21429" fmla="*/ 1072231 h 3311526"/>
              <a:gd name="connsiteX21430" fmla="*/ 1015582 w 12191989"/>
              <a:gd name="connsiteY21430" fmla="*/ 1069057 h 3311526"/>
              <a:gd name="connsiteX21431" fmla="*/ 1013597 w 12191989"/>
              <a:gd name="connsiteY21431" fmla="*/ 1065088 h 3311526"/>
              <a:gd name="connsiteX21432" fmla="*/ 1015978 w 12191989"/>
              <a:gd name="connsiteY21432" fmla="*/ 1059930 h 3311526"/>
              <a:gd name="connsiteX21433" fmla="*/ 1019550 w 12191989"/>
              <a:gd name="connsiteY21433" fmla="*/ 1054771 h 3311526"/>
              <a:gd name="connsiteX21434" fmla="*/ 1022725 w 12191989"/>
              <a:gd name="connsiteY21434" fmla="*/ 1050406 h 3311526"/>
              <a:gd name="connsiteX21435" fmla="*/ 1025106 w 12191989"/>
              <a:gd name="connsiteY21435" fmla="*/ 1045247 h 3311526"/>
              <a:gd name="connsiteX21436" fmla="*/ 1026297 w 12191989"/>
              <a:gd name="connsiteY21436" fmla="*/ 1042866 h 3311526"/>
              <a:gd name="connsiteX21437" fmla="*/ 1027091 w 12191989"/>
              <a:gd name="connsiteY21437" fmla="*/ 1040088 h 3311526"/>
              <a:gd name="connsiteX21438" fmla="*/ 1027091 w 12191989"/>
              <a:gd name="connsiteY21438" fmla="*/ 1037707 h 3311526"/>
              <a:gd name="connsiteX21439" fmla="*/ 1027091 w 12191989"/>
              <a:gd name="connsiteY21439" fmla="*/ 1035326 h 3311526"/>
              <a:gd name="connsiteX21440" fmla="*/ 1026694 w 12191989"/>
              <a:gd name="connsiteY21440" fmla="*/ 1032549 h 3311526"/>
              <a:gd name="connsiteX21441" fmla="*/ 1025900 w 12191989"/>
              <a:gd name="connsiteY21441" fmla="*/ 1030168 h 3311526"/>
              <a:gd name="connsiteX21442" fmla="*/ 1024313 w 12191989"/>
              <a:gd name="connsiteY21442" fmla="*/ 1026993 h 3311526"/>
              <a:gd name="connsiteX21443" fmla="*/ 1021535 w 12191989"/>
              <a:gd name="connsiteY21443" fmla="*/ 1024612 h 3311526"/>
              <a:gd name="connsiteX21444" fmla="*/ 1019153 w 12191989"/>
              <a:gd name="connsiteY21444" fmla="*/ 1025406 h 3311526"/>
              <a:gd name="connsiteX21445" fmla="*/ 1015978 w 12191989"/>
              <a:gd name="connsiteY21445" fmla="*/ 1026596 h 3311526"/>
              <a:gd name="connsiteX21446" fmla="*/ 1013597 w 12191989"/>
              <a:gd name="connsiteY21446" fmla="*/ 1026596 h 3311526"/>
              <a:gd name="connsiteX21447" fmla="*/ 1010819 w 12191989"/>
              <a:gd name="connsiteY21447" fmla="*/ 1026596 h 3311526"/>
              <a:gd name="connsiteX21448" fmla="*/ 1008438 w 12191989"/>
              <a:gd name="connsiteY21448" fmla="*/ 1025803 h 3311526"/>
              <a:gd name="connsiteX21449" fmla="*/ 1005263 w 12191989"/>
              <a:gd name="connsiteY21449" fmla="*/ 1025009 h 3311526"/>
              <a:gd name="connsiteX21450" fmla="*/ 1000501 w 12191989"/>
              <a:gd name="connsiteY21450" fmla="*/ 1022628 h 3311526"/>
              <a:gd name="connsiteX21451" fmla="*/ 995342 w 12191989"/>
              <a:gd name="connsiteY21451" fmla="*/ 1019056 h 3311526"/>
              <a:gd name="connsiteX21452" fmla="*/ 989786 w 12191989"/>
              <a:gd name="connsiteY21452" fmla="*/ 1014691 h 3311526"/>
              <a:gd name="connsiteX21453" fmla="*/ 979467 w 12191989"/>
              <a:gd name="connsiteY21453" fmla="*/ 1006358 h 3311526"/>
              <a:gd name="connsiteX21454" fmla="*/ 973911 w 12191989"/>
              <a:gd name="connsiteY21454" fmla="*/ 1001993 h 3311526"/>
              <a:gd name="connsiteX21455" fmla="*/ 968752 w 12191989"/>
              <a:gd name="connsiteY21455" fmla="*/ 999215 h 3311526"/>
              <a:gd name="connsiteX21456" fmla="*/ 963196 w 12191989"/>
              <a:gd name="connsiteY21456" fmla="*/ 996437 h 3311526"/>
              <a:gd name="connsiteX21457" fmla="*/ 960815 w 12191989"/>
              <a:gd name="connsiteY21457" fmla="*/ 996041 h 3311526"/>
              <a:gd name="connsiteX21458" fmla="*/ 958434 w 12191989"/>
              <a:gd name="connsiteY21458" fmla="*/ 995644 h 3311526"/>
              <a:gd name="connsiteX21459" fmla="*/ 955656 w 12191989"/>
              <a:gd name="connsiteY21459" fmla="*/ 995644 h 3311526"/>
              <a:gd name="connsiteX21460" fmla="*/ 953274 w 12191989"/>
              <a:gd name="connsiteY21460" fmla="*/ 996041 h 3311526"/>
              <a:gd name="connsiteX21461" fmla="*/ 950100 w 12191989"/>
              <a:gd name="connsiteY21461" fmla="*/ 997231 h 3311526"/>
              <a:gd name="connsiteX21462" fmla="*/ 947718 w 12191989"/>
              <a:gd name="connsiteY21462" fmla="*/ 999215 h 3311526"/>
              <a:gd name="connsiteX21463" fmla="*/ 944940 w 12191989"/>
              <a:gd name="connsiteY21463" fmla="*/ 1001199 h 3311526"/>
              <a:gd name="connsiteX21464" fmla="*/ 942162 w 12191989"/>
              <a:gd name="connsiteY21464" fmla="*/ 1003580 h 3311526"/>
              <a:gd name="connsiteX21465" fmla="*/ 939384 w 12191989"/>
              <a:gd name="connsiteY21465" fmla="*/ 1007152 h 3311526"/>
              <a:gd name="connsiteX21466" fmla="*/ 937003 w 12191989"/>
              <a:gd name="connsiteY21466" fmla="*/ 1011120 h 3311526"/>
              <a:gd name="connsiteX21467" fmla="*/ 934225 w 12191989"/>
              <a:gd name="connsiteY21467" fmla="*/ 1001596 h 3311526"/>
              <a:gd name="connsiteX21468" fmla="*/ 932241 w 12191989"/>
              <a:gd name="connsiteY21468" fmla="*/ 994453 h 3311526"/>
              <a:gd name="connsiteX21469" fmla="*/ 930256 w 12191989"/>
              <a:gd name="connsiteY21469" fmla="*/ 990485 h 3311526"/>
              <a:gd name="connsiteX21470" fmla="*/ 929463 w 12191989"/>
              <a:gd name="connsiteY21470" fmla="*/ 988898 h 3311526"/>
              <a:gd name="connsiteX21471" fmla="*/ 928272 w 12191989"/>
              <a:gd name="connsiteY21471" fmla="*/ 988898 h 3311526"/>
              <a:gd name="connsiteX21472" fmla="*/ 927875 w 12191989"/>
              <a:gd name="connsiteY21472" fmla="*/ 988898 h 3311526"/>
              <a:gd name="connsiteX21473" fmla="*/ 926685 w 12191989"/>
              <a:gd name="connsiteY21473" fmla="*/ 990088 h 3311526"/>
              <a:gd name="connsiteX21474" fmla="*/ 925097 w 12191989"/>
              <a:gd name="connsiteY21474" fmla="*/ 994056 h 3311526"/>
              <a:gd name="connsiteX21475" fmla="*/ 923907 w 12191989"/>
              <a:gd name="connsiteY21475" fmla="*/ 1000802 h 3311526"/>
              <a:gd name="connsiteX21476" fmla="*/ 922319 w 12191989"/>
              <a:gd name="connsiteY21476" fmla="*/ 1009929 h 3311526"/>
              <a:gd name="connsiteX21477" fmla="*/ 918747 w 12191989"/>
              <a:gd name="connsiteY21477" fmla="*/ 1000802 h 3311526"/>
              <a:gd name="connsiteX21478" fmla="*/ 916763 w 12191989"/>
              <a:gd name="connsiteY21478" fmla="*/ 996437 h 3311526"/>
              <a:gd name="connsiteX21479" fmla="*/ 915176 w 12191989"/>
              <a:gd name="connsiteY21479" fmla="*/ 993660 h 3311526"/>
              <a:gd name="connsiteX21480" fmla="*/ 913191 w 12191989"/>
              <a:gd name="connsiteY21480" fmla="*/ 990882 h 3311526"/>
              <a:gd name="connsiteX21481" fmla="*/ 911207 w 12191989"/>
              <a:gd name="connsiteY21481" fmla="*/ 989294 h 3311526"/>
              <a:gd name="connsiteX21482" fmla="*/ 907635 w 12191989"/>
              <a:gd name="connsiteY21482" fmla="*/ 986517 h 3311526"/>
              <a:gd name="connsiteX21483" fmla="*/ 904064 w 12191989"/>
              <a:gd name="connsiteY21483" fmla="*/ 984929 h 3311526"/>
              <a:gd name="connsiteX21484" fmla="*/ 900492 w 12191989"/>
              <a:gd name="connsiteY21484" fmla="*/ 983342 h 3311526"/>
              <a:gd name="connsiteX21485" fmla="*/ 896523 w 12191989"/>
              <a:gd name="connsiteY21485" fmla="*/ 982548 h 3311526"/>
              <a:gd name="connsiteX21486" fmla="*/ 892952 w 12191989"/>
              <a:gd name="connsiteY21486" fmla="*/ 980167 h 3311526"/>
              <a:gd name="connsiteX21487" fmla="*/ 895730 w 12191989"/>
              <a:gd name="connsiteY21487" fmla="*/ 977390 h 3311526"/>
              <a:gd name="connsiteX21488" fmla="*/ 898508 w 12191989"/>
              <a:gd name="connsiteY21488" fmla="*/ 974612 h 3311526"/>
              <a:gd name="connsiteX21489" fmla="*/ 901286 w 12191989"/>
              <a:gd name="connsiteY21489" fmla="*/ 973421 h 3311526"/>
              <a:gd name="connsiteX21490" fmla="*/ 904064 w 12191989"/>
              <a:gd name="connsiteY21490" fmla="*/ 971834 h 3311526"/>
              <a:gd name="connsiteX21491" fmla="*/ 909620 w 12191989"/>
              <a:gd name="connsiteY21491" fmla="*/ 970247 h 3311526"/>
              <a:gd name="connsiteX21492" fmla="*/ 915176 w 12191989"/>
              <a:gd name="connsiteY21492" fmla="*/ 969056 h 3311526"/>
              <a:gd name="connsiteX21493" fmla="*/ 920732 w 12191989"/>
              <a:gd name="connsiteY21493" fmla="*/ 968263 h 3311526"/>
              <a:gd name="connsiteX21494" fmla="*/ 923907 w 12191989"/>
              <a:gd name="connsiteY21494" fmla="*/ 967072 h 3311526"/>
              <a:gd name="connsiteX21495" fmla="*/ 926288 w 12191989"/>
              <a:gd name="connsiteY21495" fmla="*/ 966278 h 3311526"/>
              <a:gd name="connsiteX21496" fmla="*/ 929463 w 12191989"/>
              <a:gd name="connsiteY21496" fmla="*/ 964691 h 3311526"/>
              <a:gd name="connsiteX21497" fmla="*/ 931844 w 12191989"/>
              <a:gd name="connsiteY21497" fmla="*/ 962707 h 3311526"/>
              <a:gd name="connsiteX21498" fmla="*/ 935019 w 12191989"/>
              <a:gd name="connsiteY21498" fmla="*/ 959532 h 3311526"/>
              <a:gd name="connsiteX21499" fmla="*/ 937400 w 12191989"/>
              <a:gd name="connsiteY21499" fmla="*/ 956358 h 3311526"/>
              <a:gd name="connsiteX21500" fmla="*/ 933034 w 12191989"/>
              <a:gd name="connsiteY21500" fmla="*/ 947231 h 3311526"/>
              <a:gd name="connsiteX21501" fmla="*/ 928669 w 12191989"/>
              <a:gd name="connsiteY21501" fmla="*/ 940088 h 3311526"/>
              <a:gd name="connsiteX21502" fmla="*/ 926288 w 12191989"/>
              <a:gd name="connsiteY21502" fmla="*/ 937707 h 3311526"/>
              <a:gd name="connsiteX21503" fmla="*/ 924304 w 12191989"/>
              <a:gd name="connsiteY21503" fmla="*/ 935326 h 3311526"/>
              <a:gd name="connsiteX21504" fmla="*/ 921525 w 12191989"/>
              <a:gd name="connsiteY21504" fmla="*/ 933342 h 3311526"/>
              <a:gd name="connsiteX21505" fmla="*/ 919541 w 12191989"/>
              <a:gd name="connsiteY21505" fmla="*/ 932151 h 3311526"/>
              <a:gd name="connsiteX21506" fmla="*/ 917160 w 12191989"/>
              <a:gd name="connsiteY21506" fmla="*/ 930564 h 3311526"/>
              <a:gd name="connsiteX21507" fmla="*/ 915176 w 12191989"/>
              <a:gd name="connsiteY21507" fmla="*/ 930167 h 3311526"/>
              <a:gd name="connsiteX21508" fmla="*/ 910016 w 12191989"/>
              <a:gd name="connsiteY21508" fmla="*/ 929770 h 3311526"/>
              <a:gd name="connsiteX21509" fmla="*/ 905651 w 12191989"/>
              <a:gd name="connsiteY21509" fmla="*/ 929770 h 3311526"/>
              <a:gd name="connsiteX21510" fmla="*/ 900889 w 12191989"/>
              <a:gd name="connsiteY21510" fmla="*/ 930564 h 3311526"/>
              <a:gd name="connsiteX21511" fmla="*/ 896523 w 12191989"/>
              <a:gd name="connsiteY21511" fmla="*/ 932151 h 3311526"/>
              <a:gd name="connsiteX21512" fmla="*/ 891761 w 12191989"/>
              <a:gd name="connsiteY21512" fmla="*/ 934135 h 3311526"/>
              <a:gd name="connsiteX21513" fmla="*/ 882633 w 12191989"/>
              <a:gd name="connsiteY21513" fmla="*/ 937707 h 3311526"/>
              <a:gd name="connsiteX21514" fmla="*/ 877474 w 12191989"/>
              <a:gd name="connsiteY21514" fmla="*/ 938897 h 3311526"/>
              <a:gd name="connsiteX21515" fmla="*/ 873108 w 12191989"/>
              <a:gd name="connsiteY21515" fmla="*/ 939294 h 3311526"/>
              <a:gd name="connsiteX21516" fmla="*/ 868346 w 12191989"/>
              <a:gd name="connsiteY21516" fmla="*/ 938897 h 3311526"/>
              <a:gd name="connsiteX21517" fmla="*/ 866362 w 12191989"/>
              <a:gd name="connsiteY21517" fmla="*/ 937707 h 3311526"/>
              <a:gd name="connsiteX21518" fmla="*/ 863981 w 12191989"/>
              <a:gd name="connsiteY21518" fmla="*/ 936913 h 3311526"/>
              <a:gd name="connsiteX21519" fmla="*/ 864378 w 12191989"/>
              <a:gd name="connsiteY21519" fmla="*/ 930167 h 3311526"/>
              <a:gd name="connsiteX21520" fmla="*/ 863981 w 12191989"/>
              <a:gd name="connsiteY21520" fmla="*/ 924612 h 3311526"/>
              <a:gd name="connsiteX21521" fmla="*/ 862790 w 12191989"/>
              <a:gd name="connsiteY21521" fmla="*/ 919850 h 3311526"/>
              <a:gd name="connsiteX21522" fmla="*/ 861996 w 12191989"/>
              <a:gd name="connsiteY21522" fmla="*/ 917072 h 3311526"/>
              <a:gd name="connsiteX21523" fmla="*/ 860012 w 12191989"/>
              <a:gd name="connsiteY21523" fmla="*/ 914294 h 3311526"/>
              <a:gd name="connsiteX21524" fmla="*/ 857631 w 12191989"/>
              <a:gd name="connsiteY21524" fmla="*/ 912310 h 3311526"/>
              <a:gd name="connsiteX21525" fmla="*/ 855250 w 12191989"/>
              <a:gd name="connsiteY21525" fmla="*/ 911516 h 3311526"/>
              <a:gd name="connsiteX21526" fmla="*/ 852075 w 12191989"/>
              <a:gd name="connsiteY21526" fmla="*/ 910326 h 3311526"/>
              <a:gd name="connsiteX21527" fmla="*/ 846122 w 12191989"/>
              <a:gd name="connsiteY21527" fmla="*/ 909532 h 3311526"/>
              <a:gd name="connsiteX21528" fmla="*/ 840566 w 12191989"/>
              <a:gd name="connsiteY21528" fmla="*/ 907945 h 3311526"/>
              <a:gd name="connsiteX21529" fmla="*/ 837391 w 12191989"/>
              <a:gd name="connsiteY21529" fmla="*/ 906754 h 3311526"/>
              <a:gd name="connsiteX21530" fmla="*/ 835407 w 12191989"/>
              <a:gd name="connsiteY21530" fmla="*/ 905167 h 3311526"/>
              <a:gd name="connsiteX21531" fmla="*/ 833025 w 12191989"/>
              <a:gd name="connsiteY21531" fmla="*/ 903183 h 3311526"/>
              <a:gd name="connsiteX21532" fmla="*/ 831041 w 12191989"/>
              <a:gd name="connsiteY21532" fmla="*/ 900405 h 3311526"/>
              <a:gd name="connsiteX21533" fmla="*/ 831835 w 12191989"/>
              <a:gd name="connsiteY21533" fmla="*/ 895643 h 3311526"/>
              <a:gd name="connsiteX21534" fmla="*/ 833422 w 12191989"/>
              <a:gd name="connsiteY21534" fmla="*/ 890881 h 3311526"/>
              <a:gd name="connsiteX21535" fmla="*/ 836994 w 12191989"/>
              <a:gd name="connsiteY21535" fmla="*/ 881754 h 3311526"/>
              <a:gd name="connsiteX21536" fmla="*/ 845725 w 12191989"/>
              <a:gd name="connsiteY21536" fmla="*/ 863500 h 3311526"/>
              <a:gd name="connsiteX21537" fmla="*/ 849297 w 12191989"/>
              <a:gd name="connsiteY21537" fmla="*/ 854373 h 3311526"/>
              <a:gd name="connsiteX21538" fmla="*/ 850884 w 12191989"/>
              <a:gd name="connsiteY21538" fmla="*/ 850008 h 3311526"/>
              <a:gd name="connsiteX21539" fmla="*/ 851678 w 12191989"/>
              <a:gd name="connsiteY21539" fmla="*/ 844849 h 3311526"/>
              <a:gd name="connsiteX21540" fmla="*/ 852868 w 12191989"/>
              <a:gd name="connsiteY21540" fmla="*/ 840484 h 3311526"/>
              <a:gd name="connsiteX21541" fmla="*/ 852868 w 12191989"/>
              <a:gd name="connsiteY21541" fmla="*/ 835722 h 3311526"/>
              <a:gd name="connsiteX21542" fmla="*/ 852075 w 12191989"/>
              <a:gd name="connsiteY21542" fmla="*/ 831357 h 3311526"/>
              <a:gd name="connsiteX21543" fmla="*/ 850884 w 12191989"/>
              <a:gd name="connsiteY21543" fmla="*/ 826199 h 3311526"/>
              <a:gd name="connsiteX21544" fmla="*/ 847709 w 12191989"/>
              <a:gd name="connsiteY21544" fmla="*/ 831754 h 3311526"/>
              <a:gd name="connsiteX21545" fmla="*/ 844534 w 12191989"/>
              <a:gd name="connsiteY21545" fmla="*/ 836119 h 3311526"/>
              <a:gd name="connsiteX21546" fmla="*/ 841756 w 12191989"/>
              <a:gd name="connsiteY21546" fmla="*/ 839691 h 3311526"/>
              <a:gd name="connsiteX21547" fmla="*/ 838582 w 12191989"/>
              <a:gd name="connsiteY21547" fmla="*/ 842468 h 3311526"/>
              <a:gd name="connsiteX21548" fmla="*/ 835407 w 12191989"/>
              <a:gd name="connsiteY21548" fmla="*/ 844056 h 3311526"/>
              <a:gd name="connsiteX21549" fmla="*/ 832232 w 12191989"/>
              <a:gd name="connsiteY21549" fmla="*/ 844453 h 3311526"/>
              <a:gd name="connsiteX21550" fmla="*/ 829454 w 12191989"/>
              <a:gd name="connsiteY21550" fmla="*/ 844849 h 3311526"/>
              <a:gd name="connsiteX21551" fmla="*/ 826279 w 12191989"/>
              <a:gd name="connsiteY21551" fmla="*/ 844453 h 3311526"/>
              <a:gd name="connsiteX21552" fmla="*/ 820326 w 12191989"/>
              <a:gd name="connsiteY21552" fmla="*/ 843262 h 3311526"/>
              <a:gd name="connsiteX21553" fmla="*/ 813976 w 12191989"/>
              <a:gd name="connsiteY21553" fmla="*/ 842072 h 3311526"/>
              <a:gd name="connsiteX21554" fmla="*/ 811595 w 12191989"/>
              <a:gd name="connsiteY21554" fmla="*/ 841278 h 3311526"/>
              <a:gd name="connsiteX21555" fmla="*/ 808420 w 12191989"/>
              <a:gd name="connsiteY21555" fmla="*/ 841278 h 3311526"/>
              <a:gd name="connsiteX21556" fmla="*/ 805642 w 12191989"/>
              <a:gd name="connsiteY21556" fmla="*/ 842072 h 3311526"/>
              <a:gd name="connsiteX21557" fmla="*/ 802467 w 12191989"/>
              <a:gd name="connsiteY21557" fmla="*/ 843262 h 3311526"/>
              <a:gd name="connsiteX21558" fmla="*/ 798102 w 12191989"/>
              <a:gd name="connsiteY21558" fmla="*/ 852389 h 3311526"/>
              <a:gd name="connsiteX21559" fmla="*/ 795324 w 12191989"/>
              <a:gd name="connsiteY21559" fmla="*/ 859135 h 3311526"/>
              <a:gd name="connsiteX21560" fmla="*/ 793339 w 12191989"/>
              <a:gd name="connsiteY21560" fmla="*/ 864294 h 3311526"/>
              <a:gd name="connsiteX21561" fmla="*/ 792546 w 12191989"/>
              <a:gd name="connsiteY21561" fmla="*/ 868262 h 3311526"/>
              <a:gd name="connsiteX21562" fmla="*/ 790958 w 12191989"/>
              <a:gd name="connsiteY21562" fmla="*/ 878580 h 3311526"/>
              <a:gd name="connsiteX21563" fmla="*/ 789371 w 12191989"/>
              <a:gd name="connsiteY21563" fmla="*/ 886119 h 3311526"/>
              <a:gd name="connsiteX21564" fmla="*/ 786593 w 12191989"/>
              <a:gd name="connsiteY21564" fmla="*/ 896834 h 3311526"/>
              <a:gd name="connsiteX21565" fmla="*/ 783021 w 12191989"/>
              <a:gd name="connsiteY21565" fmla="*/ 885326 h 3311526"/>
              <a:gd name="connsiteX21566" fmla="*/ 779846 w 12191989"/>
              <a:gd name="connsiteY21566" fmla="*/ 877786 h 3311526"/>
              <a:gd name="connsiteX21567" fmla="*/ 777068 w 12191989"/>
              <a:gd name="connsiteY21567" fmla="*/ 871834 h 3311526"/>
              <a:gd name="connsiteX21568" fmla="*/ 774687 w 12191989"/>
              <a:gd name="connsiteY21568" fmla="*/ 867072 h 3311526"/>
              <a:gd name="connsiteX21569" fmla="*/ 767940 w 12191989"/>
              <a:gd name="connsiteY21569" fmla="*/ 857151 h 3311526"/>
              <a:gd name="connsiteX21570" fmla="*/ 763575 w 12191989"/>
              <a:gd name="connsiteY21570" fmla="*/ 850008 h 3311526"/>
              <a:gd name="connsiteX21571" fmla="*/ 758019 w 12191989"/>
              <a:gd name="connsiteY21571" fmla="*/ 839691 h 3311526"/>
              <a:gd name="connsiteX21572" fmla="*/ 761987 w 12191989"/>
              <a:gd name="connsiteY21572" fmla="*/ 832945 h 3311526"/>
              <a:gd name="connsiteX21573" fmla="*/ 764368 w 12191989"/>
              <a:gd name="connsiteY21573" fmla="*/ 826199 h 3311526"/>
              <a:gd name="connsiteX21574" fmla="*/ 765956 w 12191989"/>
              <a:gd name="connsiteY21574" fmla="*/ 820246 h 3311526"/>
              <a:gd name="connsiteX21575" fmla="*/ 767146 w 12191989"/>
              <a:gd name="connsiteY21575" fmla="*/ 813897 h 3311526"/>
              <a:gd name="connsiteX21576" fmla="*/ 767940 w 12191989"/>
              <a:gd name="connsiteY21576" fmla="*/ 799214 h 3311526"/>
              <a:gd name="connsiteX21577" fmla="*/ 768337 w 12191989"/>
              <a:gd name="connsiteY21577" fmla="*/ 790087 h 3311526"/>
              <a:gd name="connsiteX21578" fmla="*/ 769924 w 12191989"/>
              <a:gd name="connsiteY21578" fmla="*/ 778976 h 3311526"/>
              <a:gd name="connsiteX21579" fmla="*/ 771909 w 12191989"/>
              <a:gd name="connsiteY21579" fmla="*/ 778579 h 3311526"/>
              <a:gd name="connsiteX21580" fmla="*/ 774687 w 12191989"/>
              <a:gd name="connsiteY21580" fmla="*/ 778579 h 3311526"/>
              <a:gd name="connsiteX21581" fmla="*/ 776671 w 12191989"/>
              <a:gd name="connsiteY21581" fmla="*/ 778976 h 3311526"/>
              <a:gd name="connsiteX21582" fmla="*/ 779052 w 12191989"/>
              <a:gd name="connsiteY21582" fmla="*/ 780167 h 3311526"/>
              <a:gd name="connsiteX21583" fmla="*/ 783815 w 12191989"/>
              <a:gd name="connsiteY21583" fmla="*/ 782548 h 3311526"/>
              <a:gd name="connsiteX21584" fmla="*/ 788180 w 12191989"/>
              <a:gd name="connsiteY21584" fmla="*/ 784532 h 3311526"/>
              <a:gd name="connsiteX21585" fmla="*/ 790958 w 12191989"/>
              <a:gd name="connsiteY21585" fmla="*/ 784929 h 3311526"/>
              <a:gd name="connsiteX21586" fmla="*/ 792942 w 12191989"/>
              <a:gd name="connsiteY21586" fmla="*/ 784929 h 3311526"/>
              <a:gd name="connsiteX21587" fmla="*/ 795324 w 12191989"/>
              <a:gd name="connsiteY21587" fmla="*/ 784532 h 3311526"/>
              <a:gd name="connsiteX21588" fmla="*/ 797308 w 12191989"/>
              <a:gd name="connsiteY21588" fmla="*/ 782944 h 3311526"/>
              <a:gd name="connsiteX21589" fmla="*/ 800086 w 12191989"/>
              <a:gd name="connsiteY21589" fmla="*/ 780960 h 3311526"/>
              <a:gd name="connsiteX21590" fmla="*/ 802467 w 12191989"/>
              <a:gd name="connsiteY21590" fmla="*/ 777786 h 3311526"/>
              <a:gd name="connsiteX21591" fmla="*/ 804451 w 12191989"/>
              <a:gd name="connsiteY21591" fmla="*/ 773421 h 3311526"/>
              <a:gd name="connsiteX21592" fmla="*/ 807229 w 12191989"/>
              <a:gd name="connsiteY21592" fmla="*/ 767865 h 3311526"/>
              <a:gd name="connsiteX21593" fmla="*/ 813182 w 12191989"/>
              <a:gd name="connsiteY21593" fmla="*/ 776595 h 3311526"/>
              <a:gd name="connsiteX21594" fmla="*/ 819135 w 12191989"/>
              <a:gd name="connsiteY21594" fmla="*/ 783738 h 3311526"/>
              <a:gd name="connsiteX21595" fmla="*/ 825485 w 12191989"/>
              <a:gd name="connsiteY21595" fmla="*/ 789294 h 3311526"/>
              <a:gd name="connsiteX21596" fmla="*/ 831041 w 12191989"/>
              <a:gd name="connsiteY21596" fmla="*/ 793262 h 3311526"/>
              <a:gd name="connsiteX21597" fmla="*/ 836994 w 12191989"/>
              <a:gd name="connsiteY21597" fmla="*/ 796040 h 3311526"/>
              <a:gd name="connsiteX21598" fmla="*/ 842947 w 12191989"/>
              <a:gd name="connsiteY21598" fmla="*/ 798817 h 3311526"/>
              <a:gd name="connsiteX21599" fmla="*/ 849297 w 12191989"/>
              <a:gd name="connsiteY21599" fmla="*/ 800405 h 3311526"/>
              <a:gd name="connsiteX21600" fmla="*/ 855646 w 12191989"/>
              <a:gd name="connsiteY21600" fmla="*/ 801198 h 3311526"/>
              <a:gd name="connsiteX21601" fmla="*/ 868346 w 12191989"/>
              <a:gd name="connsiteY21601" fmla="*/ 802786 h 3311526"/>
              <a:gd name="connsiteX21602" fmla="*/ 875093 w 12191989"/>
              <a:gd name="connsiteY21602" fmla="*/ 803976 h 3311526"/>
              <a:gd name="connsiteX21603" fmla="*/ 881442 w 12191989"/>
              <a:gd name="connsiteY21603" fmla="*/ 805167 h 3311526"/>
              <a:gd name="connsiteX21604" fmla="*/ 888189 w 12191989"/>
              <a:gd name="connsiteY21604" fmla="*/ 806754 h 3311526"/>
              <a:gd name="connsiteX21605" fmla="*/ 895333 w 12191989"/>
              <a:gd name="connsiteY21605" fmla="*/ 809532 h 3311526"/>
              <a:gd name="connsiteX21606" fmla="*/ 902476 w 12191989"/>
              <a:gd name="connsiteY21606" fmla="*/ 812310 h 3311526"/>
              <a:gd name="connsiteX21607" fmla="*/ 910016 w 12191989"/>
              <a:gd name="connsiteY21607" fmla="*/ 817072 h 3311526"/>
              <a:gd name="connsiteX21608" fmla="*/ 913985 w 12191989"/>
              <a:gd name="connsiteY21608" fmla="*/ 807548 h 3311526"/>
              <a:gd name="connsiteX21609" fmla="*/ 916763 w 12191989"/>
              <a:gd name="connsiteY21609" fmla="*/ 803183 h 3311526"/>
              <a:gd name="connsiteX21610" fmla="*/ 918747 w 12191989"/>
              <a:gd name="connsiteY21610" fmla="*/ 800405 h 3311526"/>
              <a:gd name="connsiteX21611" fmla="*/ 920732 w 12191989"/>
              <a:gd name="connsiteY21611" fmla="*/ 797230 h 3311526"/>
              <a:gd name="connsiteX21612" fmla="*/ 922716 w 12191989"/>
              <a:gd name="connsiteY21612" fmla="*/ 795246 h 3311526"/>
              <a:gd name="connsiteX21613" fmla="*/ 924700 w 12191989"/>
              <a:gd name="connsiteY21613" fmla="*/ 793659 h 3311526"/>
              <a:gd name="connsiteX21614" fmla="*/ 926685 w 12191989"/>
              <a:gd name="connsiteY21614" fmla="*/ 792865 h 3311526"/>
              <a:gd name="connsiteX21615" fmla="*/ 929463 w 12191989"/>
              <a:gd name="connsiteY21615" fmla="*/ 791675 h 3311526"/>
              <a:gd name="connsiteX21616" fmla="*/ 931447 w 12191989"/>
              <a:gd name="connsiteY21616" fmla="*/ 791675 h 3311526"/>
              <a:gd name="connsiteX21617" fmla="*/ 933431 w 12191989"/>
              <a:gd name="connsiteY21617" fmla="*/ 791675 h 3311526"/>
              <a:gd name="connsiteX21618" fmla="*/ 935416 w 12191989"/>
              <a:gd name="connsiteY21618" fmla="*/ 792071 h 3311526"/>
              <a:gd name="connsiteX21619" fmla="*/ 939384 w 12191989"/>
              <a:gd name="connsiteY21619" fmla="*/ 793659 h 3311526"/>
              <a:gd name="connsiteX21620" fmla="*/ 943353 w 12191989"/>
              <a:gd name="connsiteY21620" fmla="*/ 795643 h 3311526"/>
              <a:gd name="connsiteX21621" fmla="*/ 952084 w 12191989"/>
              <a:gd name="connsiteY21621" fmla="*/ 801992 h 3311526"/>
              <a:gd name="connsiteX21622" fmla="*/ 956052 w 12191989"/>
              <a:gd name="connsiteY21622" fmla="*/ 804770 h 3311526"/>
              <a:gd name="connsiteX21623" fmla="*/ 960418 w 12191989"/>
              <a:gd name="connsiteY21623" fmla="*/ 807944 h 3311526"/>
              <a:gd name="connsiteX21624" fmla="*/ 964386 w 12191989"/>
              <a:gd name="connsiteY21624" fmla="*/ 809532 h 3311526"/>
              <a:gd name="connsiteX21625" fmla="*/ 968355 w 12191989"/>
              <a:gd name="connsiteY21625" fmla="*/ 810325 h 3311526"/>
              <a:gd name="connsiteX21626" fmla="*/ 970339 w 12191989"/>
              <a:gd name="connsiteY21626" fmla="*/ 810325 h 3311526"/>
              <a:gd name="connsiteX21627" fmla="*/ 972324 w 12191989"/>
              <a:gd name="connsiteY21627" fmla="*/ 810325 h 3311526"/>
              <a:gd name="connsiteX21628" fmla="*/ 974308 w 12191989"/>
              <a:gd name="connsiteY21628" fmla="*/ 809532 h 3311526"/>
              <a:gd name="connsiteX21629" fmla="*/ 977086 w 12191989"/>
              <a:gd name="connsiteY21629" fmla="*/ 808341 h 3311526"/>
              <a:gd name="connsiteX21630" fmla="*/ 973911 w 12191989"/>
              <a:gd name="connsiteY21630" fmla="*/ 801198 h 3311526"/>
              <a:gd name="connsiteX21631" fmla="*/ 973118 w 12191989"/>
              <a:gd name="connsiteY21631" fmla="*/ 797627 h 3311526"/>
              <a:gd name="connsiteX21632" fmla="*/ 972324 w 12191989"/>
              <a:gd name="connsiteY21632" fmla="*/ 794056 h 3311526"/>
              <a:gd name="connsiteX21633" fmla="*/ 972324 w 12191989"/>
              <a:gd name="connsiteY21633" fmla="*/ 791278 h 3311526"/>
              <a:gd name="connsiteX21634" fmla="*/ 973514 w 12191989"/>
              <a:gd name="connsiteY21634" fmla="*/ 787706 h 3311526"/>
              <a:gd name="connsiteX21635" fmla="*/ 975102 w 12191989"/>
              <a:gd name="connsiteY21635" fmla="*/ 784135 h 3311526"/>
              <a:gd name="connsiteX21636" fmla="*/ 977086 w 12191989"/>
              <a:gd name="connsiteY21636" fmla="*/ 780960 h 3311526"/>
              <a:gd name="connsiteX21637" fmla="*/ 979071 w 12191989"/>
              <a:gd name="connsiteY21637" fmla="*/ 784929 h 3311526"/>
              <a:gd name="connsiteX21638" fmla="*/ 980658 w 12191989"/>
              <a:gd name="connsiteY21638" fmla="*/ 788103 h 3311526"/>
              <a:gd name="connsiteX21639" fmla="*/ 982642 w 12191989"/>
              <a:gd name="connsiteY21639" fmla="*/ 790087 h 3311526"/>
              <a:gd name="connsiteX21640" fmla="*/ 984626 w 12191989"/>
              <a:gd name="connsiteY21640" fmla="*/ 791675 h 3311526"/>
              <a:gd name="connsiteX21641" fmla="*/ 986214 w 12191989"/>
              <a:gd name="connsiteY21641" fmla="*/ 792865 h 3311526"/>
              <a:gd name="connsiteX21642" fmla="*/ 988198 w 12191989"/>
              <a:gd name="connsiteY21642" fmla="*/ 792865 h 3311526"/>
              <a:gd name="connsiteX21643" fmla="*/ 991770 w 12191989"/>
              <a:gd name="connsiteY21643" fmla="*/ 792865 h 3311526"/>
              <a:gd name="connsiteX21644" fmla="*/ 993754 w 12191989"/>
              <a:gd name="connsiteY21644" fmla="*/ 792865 h 3311526"/>
              <a:gd name="connsiteX21645" fmla="*/ 995342 w 12191989"/>
              <a:gd name="connsiteY21645" fmla="*/ 793262 h 3311526"/>
              <a:gd name="connsiteX21646" fmla="*/ 997326 w 12191989"/>
              <a:gd name="connsiteY21646" fmla="*/ 794056 h 3311526"/>
              <a:gd name="connsiteX21647" fmla="*/ 999310 w 12191989"/>
              <a:gd name="connsiteY21647" fmla="*/ 795643 h 3311526"/>
              <a:gd name="connsiteX21648" fmla="*/ 1000898 w 12191989"/>
              <a:gd name="connsiteY21648" fmla="*/ 797627 h 3311526"/>
              <a:gd name="connsiteX21649" fmla="*/ 1002882 w 12191989"/>
              <a:gd name="connsiteY21649" fmla="*/ 800802 h 3311526"/>
              <a:gd name="connsiteX21650" fmla="*/ 1004470 w 12191989"/>
              <a:gd name="connsiteY21650" fmla="*/ 804770 h 3311526"/>
              <a:gd name="connsiteX21651" fmla="*/ 1006454 w 12191989"/>
              <a:gd name="connsiteY21651" fmla="*/ 811119 h 3311526"/>
              <a:gd name="connsiteX21652" fmla="*/ 1005263 w 12191989"/>
              <a:gd name="connsiteY21652" fmla="*/ 817468 h 3311526"/>
              <a:gd name="connsiteX21653" fmla="*/ 1004073 w 12191989"/>
              <a:gd name="connsiteY21653" fmla="*/ 824214 h 3311526"/>
              <a:gd name="connsiteX21654" fmla="*/ 1001691 w 12191989"/>
              <a:gd name="connsiteY21654" fmla="*/ 830564 h 3311526"/>
              <a:gd name="connsiteX21655" fmla="*/ 1000501 w 12191989"/>
              <a:gd name="connsiteY21655" fmla="*/ 837707 h 3311526"/>
              <a:gd name="connsiteX21656" fmla="*/ 999707 w 12191989"/>
              <a:gd name="connsiteY21656" fmla="*/ 844453 h 3311526"/>
              <a:gd name="connsiteX21657" fmla="*/ 999707 w 12191989"/>
              <a:gd name="connsiteY21657" fmla="*/ 848024 h 3311526"/>
              <a:gd name="connsiteX21658" fmla="*/ 999707 w 12191989"/>
              <a:gd name="connsiteY21658" fmla="*/ 851595 h 3311526"/>
              <a:gd name="connsiteX21659" fmla="*/ 1000898 w 12191989"/>
              <a:gd name="connsiteY21659" fmla="*/ 855167 h 3311526"/>
              <a:gd name="connsiteX21660" fmla="*/ 1001691 w 12191989"/>
              <a:gd name="connsiteY21660" fmla="*/ 858738 h 3311526"/>
              <a:gd name="connsiteX21661" fmla="*/ 1003279 w 12191989"/>
              <a:gd name="connsiteY21661" fmla="*/ 862310 h 3311526"/>
              <a:gd name="connsiteX21662" fmla="*/ 1005263 w 12191989"/>
              <a:gd name="connsiteY21662" fmla="*/ 865881 h 3311526"/>
              <a:gd name="connsiteX21663" fmla="*/ 1006851 w 12191989"/>
              <a:gd name="connsiteY21663" fmla="*/ 863500 h 3311526"/>
              <a:gd name="connsiteX21664" fmla="*/ 1008438 w 12191989"/>
              <a:gd name="connsiteY21664" fmla="*/ 862310 h 3311526"/>
              <a:gd name="connsiteX21665" fmla="*/ 1010026 w 12191989"/>
              <a:gd name="connsiteY21665" fmla="*/ 861516 h 3311526"/>
              <a:gd name="connsiteX21666" fmla="*/ 1010819 w 12191989"/>
              <a:gd name="connsiteY21666" fmla="*/ 861516 h 3311526"/>
              <a:gd name="connsiteX21667" fmla="*/ 1013994 w 12191989"/>
              <a:gd name="connsiteY21667" fmla="*/ 861119 h 3311526"/>
              <a:gd name="connsiteX21668" fmla="*/ 1015582 w 12191989"/>
              <a:gd name="connsiteY21668" fmla="*/ 860722 h 3311526"/>
              <a:gd name="connsiteX21669" fmla="*/ 1016772 w 12191989"/>
              <a:gd name="connsiteY21669" fmla="*/ 859532 h 3311526"/>
              <a:gd name="connsiteX21670" fmla="*/ 1019947 w 12191989"/>
              <a:gd name="connsiteY21670" fmla="*/ 855167 h 3311526"/>
              <a:gd name="connsiteX21671" fmla="*/ 1022725 w 12191989"/>
              <a:gd name="connsiteY21671" fmla="*/ 850405 h 3311526"/>
              <a:gd name="connsiteX21672" fmla="*/ 1024709 w 12191989"/>
              <a:gd name="connsiteY21672" fmla="*/ 846040 h 3311526"/>
              <a:gd name="connsiteX21673" fmla="*/ 1025900 w 12191989"/>
              <a:gd name="connsiteY21673" fmla="*/ 841278 h 3311526"/>
              <a:gd name="connsiteX21674" fmla="*/ 1026297 w 12191989"/>
              <a:gd name="connsiteY21674" fmla="*/ 836913 h 3311526"/>
              <a:gd name="connsiteX21675" fmla="*/ 1026694 w 12191989"/>
              <a:gd name="connsiteY21675" fmla="*/ 831754 h 3311526"/>
              <a:gd name="connsiteX21676" fmla="*/ 1026694 w 12191989"/>
              <a:gd name="connsiteY21676" fmla="*/ 822627 h 3311526"/>
              <a:gd name="connsiteX21677" fmla="*/ 1026297 w 12191989"/>
              <a:gd name="connsiteY21677" fmla="*/ 813103 h 3311526"/>
              <a:gd name="connsiteX21678" fmla="*/ 1026694 w 12191989"/>
              <a:gd name="connsiteY21678" fmla="*/ 808341 h 3311526"/>
              <a:gd name="connsiteX21679" fmla="*/ 1027091 w 12191989"/>
              <a:gd name="connsiteY21679" fmla="*/ 803976 h 3311526"/>
              <a:gd name="connsiteX21680" fmla="*/ 1028281 w 12191989"/>
              <a:gd name="connsiteY21680" fmla="*/ 799214 h 3311526"/>
              <a:gd name="connsiteX21681" fmla="*/ 1030266 w 12191989"/>
              <a:gd name="connsiteY21681" fmla="*/ 794849 h 3311526"/>
              <a:gd name="connsiteX21682" fmla="*/ 1032647 w 12191989"/>
              <a:gd name="connsiteY21682" fmla="*/ 790087 h 3311526"/>
              <a:gd name="connsiteX21683" fmla="*/ 1036219 w 12191989"/>
              <a:gd name="connsiteY21683" fmla="*/ 785722 h 3311526"/>
              <a:gd name="connsiteX21684" fmla="*/ 1040981 w 12191989"/>
              <a:gd name="connsiteY21684" fmla="*/ 794056 h 3311526"/>
              <a:gd name="connsiteX21685" fmla="*/ 1044949 w 12191989"/>
              <a:gd name="connsiteY21685" fmla="*/ 800405 h 3311526"/>
              <a:gd name="connsiteX21686" fmla="*/ 1046537 w 12191989"/>
              <a:gd name="connsiteY21686" fmla="*/ 802389 h 3311526"/>
              <a:gd name="connsiteX21687" fmla="*/ 1048521 w 12191989"/>
              <a:gd name="connsiteY21687" fmla="*/ 803183 h 3311526"/>
              <a:gd name="connsiteX21688" fmla="*/ 1050109 w 12191989"/>
              <a:gd name="connsiteY21688" fmla="*/ 804373 h 3311526"/>
              <a:gd name="connsiteX21689" fmla="*/ 1052093 w 12191989"/>
              <a:gd name="connsiteY21689" fmla="*/ 804373 h 3311526"/>
              <a:gd name="connsiteX21690" fmla="*/ 1053680 w 12191989"/>
              <a:gd name="connsiteY21690" fmla="*/ 803976 h 3311526"/>
              <a:gd name="connsiteX21691" fmla="*/ 1055665 w 12191989"/>
              <a:gd name="connsiteY21691" fmla="*/ 802389 h 3311526"/>
              <a:gd name="connsiteX21692" fmla="*/ 1057252 w 12191989"/>
              <a:gd name="connsiteY21692" fmla="*/ 800405 h 3311526"/>
              <a:gd name="connsiteX21693" fmla="*/ 1059633 w 12191989"/>
              <a:gd name="connsiteY21693" fmla="*/ 797627 h 3311526"/>
              <a:gd name="connsiteX21694" fmla="*/ 1064396 w 12191989"/>
              <a:gd name="connsiteY21694" fmla="*/ 790484 h 3311526"/>
              <a:gd name="connsiteX21695" fmla="*/ 1069952 w 12191989"/>
              <a:gd name="connsiteY21695" fmla="*/ 780960 h 3311526"/>
              <a:gd name="connsiteX21696" fmla="*/ 1071539 w 12191989"/>
              <a:gd name="connsiteY21696" fmla="*/ 784532 h 3311526"/>
              <a:gd name="connsiteX21697" fmla="*/ 1072729 w 12191989"/>
              <a:gd name="connsiteY21697" fmla="*/ 788103 h 3311526"/>
              <a:gd name="connsiteX21698" fmla="*/ 1075111 w 12191989"/>
              <a:gd name="connsiteY21698" fmla="*/ 795246 h 3311526"/>
              <a:gd name="connsiteX21699" fmla="*/ 1075905 w 12191989"/>
              <a:gd name="connsiteY21699" fmla="*/ 802389 h 3311526"/>
              <a:gd name="connsiteX21700" fmla="*/ 1076301 w 12191989"/>
              <a:gd name="connsiteY21700" fmla="*/ 809532 h 3311526"/>
              <a:gd name="connsiteX21701" fmla="*/ 1078286 w 12191989"/>
              <a:gd name="connsiteY21701" fmla="*/ 807944 h 3311526"/>
              <a:gd name="connsiteX21702" fmla="*/ 1080667 w 12191989"/>
              <a:gd name="connsiteY21702" fmla="*/ 806357 h 3311526"/>
              <a:gd name="connsiteX21703" fmla="*/ 1084239 w 12191989"/>
              <a:gd name="connsiteY21703" fmla="*/ 802389 h 3311526"/>
              <a:gd name="connsiteX21704" fmla="*/ 1091779 w 12191989"/>
              <a:gd name="connsiteY21704" fmla="*/ 792865 h 3311526"/>
              <a:gd name="connsiteX21705" fmla="*/ 1095748 w 12191989"/>
              <a:gd name="connsiteY21705" fmla="*/ 788500 h 3311526"/>
              <a:gd name="connsiteX21706" fmla="*/ 1099319 w 12191989"/>
              <a:gd name="connsiteY21706" fmla="*/ 784929 h 3311526"/>
              <a:gd name="connsiteX21707" fmla="*/ 1101304 w 12191989"/>
              <a:gd name="connsiteY21707" fmla="*/ 784135 h 3311526"/>
              <a:gd name="connsiteX21708" fmla="*/ 1102891 w 12191989"/>
              <a:gd name="connsiteY21708" fmla="*/ 783738 h 3311526"/>
              <a:gd name="connsiteX21709" fmla="*/ 1104875 w 12191989"/>
              <a:gd name="connsiteY21709" fmla="*/ 783738 h 3311526"/>
              <a:gd name="connsiteX21710" fmla="*/ 1106860 w 12191989"/>
              <a:gd name="connsiteY21710" fmla="*/ 784135 h 3311526"/>
              <a:gd name="connsiteX21711" fmla="*/ 1106860 w 12191989"/>
              <a:gd name="connsiteY21711" fmla="*/ 793262 h 3311526"/>
              <a:gd name="connsiteX21712" fmla="*/ 1106066 w 12191989"/>
              <a:gd name="connsiteY21712" fmla="*/ 800802 h 3311526"/>
              <a:gd name="connsiteX21713" fmla="*/ 1104875 w 12191989"/>
              <a:gd name="connsiteY21713" fmla="*/ 806357 h 3311526"/>
              <a:gd name="connsiteX21714" fmla="*/ 1102891 w 12191989"/>
              <a:gd name="connsiteY21714" fmla="*/ 811119 h 3311526"/>
              <a:gd name="connsiteX21715" fmla="*/ 1100113 w 12191989"/>
              <a:gd name="connsiteY21715" fmla="*/ 813500 h 3311526"/>
              <a:gd name="connsiteX21716" fmla="*/ 1097335 w 12191989"/>
              <a:gd name="connsiteY21716" fmla="*/ 815484 h 3311526"/>
              <a:gd name="connsiteX21717" fmla="*/ 1093763 w 12191989"/>
              <a:gd name="connsiteY21717" fmla="*/ 815881 h 3311526"/>
              <a:gd name="connsiteX21718" fmla="*/ 1090192 w 12191989"/>
              <a:gd name="connsiteY21718" fmla="*/ 816675 h 3311526"/>
              <a:gd name="connsiteX21719" fmla="*/ 1086223 w 12191989"/>
              <a:gd name="connsiteY21719" fmla="*/ 815881 h 3311526"/>
              <a:gd name="connsiteX21720" fmla="*/ 1081857 w 12191989"/>
              <a:gd name="connsiteY21720" fmla="*/ 815087 h 3311526"/>
              <a:gd name="connsiteX21721" fmla="*/ 1073920 w 12191989"/>
              <a:gd name="connsiteY21721" fmla="*/ 813500 h 3311526"/>
              <a:gd name="connsiteX21722" fmla="*/ 1069158 w 12191989"/>
              <a:gd name="connsiteY21722" fmla="*/ 813103 h 3311526"/>
              <a:gd name="connsiteX21723" fmla="*/ 1065983 w 12191989"/>
              <a:gd name="connsiteY21723" fmla="*/ 812310 h 3311526"/>
              <a:gd name="connsiteX21724" fmla="*/ 1061618 w 12191989"/>
              <a:gd name="connsiteY21724" fmla="*/ 813103 h 3311526"/>
              <a:gd name="connsiteX21725" fmla="*/ 1058046 w 12191989"/>
              <a:gd name="connsiteY21725" fmla="*/ 814294 h 3311526"/>
              <a:gd name="connsiteX21726" fmla="*/ 1058840 w 12191989"/>
              <a:gd name="connsiteY21726" fmla="*/ 817468 h 3311526"/>
              <a:gd name="connsiteX21727" fmla="*/ 1059236 w 12191989"/>
              <a:gd name="connsiteY21727" fmla="*/ 820643 h 3311526"/>
              <a:gd name="connsiteX21728" fmla="*/ 1059236 w 12191989"/>
              <a:gd name="connsiteY21728" fmla="*/ 823421 h 3311526"/>
              <a:gd name="connsiteX21729" fmla="*/ 1058840 w 12191989"/>
              <a:gd name="connsiteY21729" fmla="*/ 826595 h 3311526"/>
              <a:gd name="connsiteX21730" fmla="*/ 1057649 w 12191989"/>
              <a:gd name="connsiteY21730" fmla="*/ 832945 h 3311526"/>
              <a:gd name="connsiteX21731" fmla="*/ 1056062 w 12191989"/>
              <a:gd name="connsiteY21731" fmla="*/ 838500 h 3311526"/>
              <a:gd name="connsiteX21732" fmla="*/ 1055268 w 12191989"/>
              <a:gd name="connsiteY21732" fmla="*/ 844453 h 3311526"/>
              <a:gd name="connsiteX21733" fmla="*/ 1054474 w 12191989"/>
              <a:gd name="connsiteY21733" fmla="*/ 847627 h 3311526"/>
              <a:gd name="connsiteX21734" fmla="*/ 1055268 w 12191989"/>
              <a:gd name="connsiteY21734" fmla="*/ 850405 h 3311526"/>
              <a:gd name="connsiteX21735" fmla="*/ 1055665 w 12191989"/>
              <a:gd name="connsiteY21735" fmla="*/ 853580 h 3311526"/>
              <a:gd name="connsiteX21736" fmla="*/ 1056855 w 12191989"/>
              <a:gd name="connsiteY21736" fmla="*/ 856754 h 3311526"/>
              <a:gd name="connsiteX21737" fmla="*/ 1058840 w 12191989"/>
              <a:gd name="connsiteY21737" fmla="*/ 859532 h 3311526"/>
              <a:gd name="connsiteX21738" fmla="*/ 1061221 w 12191989"/>
              <a:gd name="connsiteY21738" fmla="*/ 862707 h 3311526"/>
              <a:gd name="connsiteX21739" fmla="*/ 1064396 w 12191989"/>
              <a:gd name="connsiteY21739" fmla="*/ 859135 h 3311526"/>
              <a:gd name="connsiteX21740" fmla="*/ 1067967 w 12191989"/>
              <a:gd name="connsiteY21740" fmla="*/ 855961 h 3311526"/>
              <a:gd name="connsiteX21741" fmla="*/ 1070745 w 12191989"/>
              <a:gd name="connsiteY21741" fmla="*/ 853976 h 3311526"/>
              <a:gd name="connsiteX21742" fmla="*/ 1074317 w 12191989"/>
              <a:gd name="connsiteY21742" fmla="*/ 852389 h 3311526"/>
              <a:gd name="connsiteX21743" fmla="*/ 1077492 w 12191989"/>
              <a:gd name="connsiteY21743" fmla="*/ 851595 h 3311526"/>
              <a:gd name="connsiteX21744" fmla="*/ 1080667 w 12191989"/>
              <a:gd name="connsiteY21744" fmla="*/ 851199 h 3311526"/>
              <a:gd name="connsiteX21745" fmla="*/ 1087017 w 12191989"/>
              <a:gd name="connsiteY21745" fmla="*/ 850405 h 3311526"/>
              <a:gd name="connsiteX21746" fmla="*/ 1093763 w 12191989"/>
              <a:gd name="connsiteY21746" fmla="*/ 849611 h 3311526"/>
              <a:gd name="connsiteX21747" fmla="*/ 1096938 w 12191989"/>
              <a:gd name="connsiteY21747" fmla="*/ 848818 h 3311526"/>
              <a:gd name="connsiteX21748" fmla="*/ 1100113 w 12191989"/>
              <a:gd name="connsiteY21748" fmla="*/ 848421 h 3311526"/>
              <a:gd name="connsiteX21749" fmla="*/ 1103288 w 12191989"/>
              <a:gd name="connsiteY21749" fmla="*/ 846834 h 3311526"/>
              <a:gd name="connsiteX21750" fmla="*/ 1106860 w 12191989"/>
              <a:gd name="connsiteY21750" fmla="*/ 845246 h 3311526"/>
              <a:gd name="connsiteX21751" fmla="*/ 1110035 w 12191989"/>
              <a:gd name="connsiteY21751" fmla="*/ 842865 h 3311526"/>
              <a:gd name="connsiteX21752" fmla="*/ 1112813 w 12191989"/>
              <a:gd name="connsiteY21752" fmla="*/ 839294 h 3311526"/>
              <a:gd name="connsiteX21753" fmla="*/ 1115988 w 12191989"/>
              <a:gd name="connsiteY21753" fmla="*/ 841278 h 3311526"/>
              <a:gd name="connsiteX21754" fmla="*/ 1117972 w 12191989"/>
              <a:gd name="connsiteY21754" fmla="*/ 844056 h 3311526"/>
              <a:gd name="connsiteX21755" fmla="*/ 1119956 w 12191989"/>
              <a:gd name="connsiteY21755" fmla="*/ 846437 h 3311526"/>
              <a:gd name="connsiteX21756" fmla="*/ 1121544 w 12191989"/>
              <a:gd name="connsiteY21756" fmla="*/ 849611 h 3311526"/>
              <a:gd name="connsiteX21757" fmla="*/ 1124322 w 12191989"/>
              <a:gd name="connsiteY21757" fmla="*/ 855167 h 3311526"/>
              <a:gd name="connsiteX21758" fmla="*/ 1125512 w 12191989"/>
              <a:gd name="connsiteY21758" fmla="*/ 859532 h 3311526"/>
              <a:gd name="connsiteX21759" fmla="*/ 1126703 w 12191989"/>
              <a:gd name="connsiteY21759" fmla="*/ 861119 h 3311526"/>
              <a:gd name="connsiteX21760" fmla="*/ 1127496 w 12191989"/>
              <a:gd name="connsiteY21760" fmla="*/ 862310 h 3311526"/>
              <a:gd name="connsiteX21761" fmla="*/ 1128687 w 12191989"/>
              <a:gd name="connsiteY21761" fmla="*/ 862707 h 3311526"/>
              <a:gd name="connsiteX21762" fmla="*/ 1130274 w 12191989"/>
              <a:gd name="connsiteY21762" fmla="*/ 862310 h 3311526"/>
              <a:gd name="connsiteX21763" fmla="*/ 1131862 w 12191989"/>
              <a:gd name="connsiteY21763" fmla="*/ 860326 h 3311526"/>
              <a:gd name="connsiteX21764" fmla="*/ 1133846 w 12191989"/>
              <a:gd name="connsiteY21764" fmla="*/ 857548 h 3311526"/>
              <a:gd name="connsiteX21765" fmla="*/ 1139006 w 12191989"/>
              <a:gd name="connsiteY21765" fmla="*/ 848421 h 3311526"/>
              <a:gd name="connsiteX21766" fmla="*/ 1140990 w 12191989"/>
              <a:gd name="connsiteY21766" fmla="*/ 851199 h 3311526"/>
              <a:gd name="connsiteX21767" fmla="*/ 1141784 w 12191989"/>
              <a:gd name="connsiteY21767" fmla="*/ 853580 h 3311526"/>
              <a:gd name="connsiteX21768" fmla="*/ 1143371 w 12191989"/>
              <a:gd name="connsiteY21768" fmla="*/ 859135 h 3311526"/>
              <a:gd name="connsiteX21769" fmla="*/ 1144562 w 12191989"/>
              <a:gd name="connsiteY21769" fmla="*/ 864294 h 3311526"/>
              <a:gd name="connsiteX21770" fmla="*/ 1144958 w 12191989"/>
              <a:gd name="connsiteY21770" fmla="*/ 869453 h 3311526"/>
              <a:gd name="connsiteX21771" fmla="*/ 1145355 w 12191989"/>
              <a:gd name="connsiteY21771" fmla="*/ 874215 h 3311526"/>
              <a:gd name="connsiteX21772" fmla="*/ 1146943 w 12191989"/>
              <a:gd name="connsiteY21772" fmla="*/ 879770 h 3311526"/>
              <a:gd name="connsiteX21773" fmla="*/ 1148133 w 12191989"/>
              <a:gd name="connsiteY21773" fmla="*/ 882548 h 3311526"/>
              <a:gd name="connsiteX21774" fmla="*/ 1148927 w 12191989"/>
              <a:gd name="connsiteY21774" fmla="*/ 884929 h 3311526"/>
              <a:gd name="connsiteX21775" fmla="*/ 1150911 w 12191989"/>
              <a:gd name="connsiteY21775" fmla="*/ 887707 h 3311526"/>
              <a:gd name="connsiteX21776" fmla="*/ 1152896 w 12191989"/>
              <a:gd name="connsiteY21776" fmla="*/ 890485 h 3311526"/>
              <a:gd name="connsiteX21777" fmla="*/ 1156467 w 12191989"/>
              <a:gd name="connsiteY21777" fmla="*/ 882548 h 3311526"/>
              <a:gd name="connsiteX21778" fmla="*/ 1159642 w 12191989"/>
              <a:gd name="connsiteY21778" fmla="*/ 876992 h 3311526"/>
              <a:gd name="connsiteX21779" fmla="*/ 1163214 w 12191989"/>
              <a:gd name="connsiteY21779" fmla="*/ 873421 h 3311526"/>
              <a:gd name="connsiteX21780" fmla="*/ 1166389 w 12191989"/>
              <a:gd name="connsiteY21780" fmla="*/ 870643 h 3311526"/>
              <a:gd name="connsiteX21781" fmla="*/ 1169961 w 12191989"/>
              <a:gd name="connsiteY21781" fmla="*/ 868659 h 3311526"/>
              <a:gd name="connsiteX21782" fmla="*/ 1172739 w 12191989"/>
              <a:gd name="connsiteY21782" fmla="*/ 866278 h 3311526"/>
              <a:gd name="connsiteX21783" fmla="*/ 1176310 w 12191989"/>
              <a:gd name="connsiteY21783" fmla="*/ 863103 h 3311526"/>
              <a:gd name="connsiteX21784" fmla="*/ 1179485 w 12191989"/>
              <a:gd name="connsiteY21784" fmla="*/ 857945 h 3311526"/>
              <a:gd name="connsiteX21785" fmla="*/ 1181073 w 12191989"/>
              <a:gd name="connsiteY21785" fmla="*/ 860722 h 3311526"/>
              <a:gd name="connsiteX21786" fmla="*/ 1181866 w 12191989"/>
              <a:gd name="connsiteY21786" fmla="*/ 863500 h 3311526"/>
              <a:gd name="connsiteX21787" fmla="*/ 1183851 w 12191989"/>
              <a:gd name="connsiteY21787" fmla="*/ 870643 h 3311526"/>
              <a:gd name="connsiteX21788" fmla="*/ 1187422 w 12191989"/>
              <a:gd name="connsiteY21788" fmla="*/ 888104 h 3311526"/>
              <a:gd name="connsiteX21789" fmla="*/ 1190201 w 12191989"/>
              <a:gd name="connsiteY21789" fmla="*/ 895246 h 3311526"/>
              <a:gd name="connsiteX21790" fmla="*/ 1190994 w 12191989"/>
              <a:gd name="connsiteY21790" fmla="*/ 898024 h 3311526"/>
              <a:gd name="connsiteX21791" fmla="*/ 1192582 w 12191989"/>
              <a:gd name="connsiteY21791" fmla="*/ 900802 h 3311526"/>
              <a:gd name="connsiteX21792" fmla="*/ 1194169 w 12191989"/>
              <a:gd name="connsiteY21792" fmla="*/ 902389 h 3311526"/>
              <a:gd name="connsiteX21793" fmla="*/ 1196154 w 12191989"/>
              <a:gd name="connsiteY21793" fmla="*/ 902786 h 3311526"/>
              <a:gd name="connsiteX21794" fmla="*/ 1198535 w 12191989"/>
              <a:gd name="connsiteY21794" fmla="*/ 902389 h 3311526"/>
              <a:gd name="connsiteX21795" fmla="*/ 1201313 w 12191989"/>
              <a:gd name="connsiteY21795" fmla="*/ 900802 h 3311526"/>
              <a:gd name="connsiteX21796" fmla="*/ 1196550 w 12191989"/>
              <a:gd name="connsiteY21796" fmla="*/ 881754 h 3311526"/>
              <a:gd name="connsiteX21797" fmla="*/ 1195360 w 12191989"/>
              <a:gd name="connsiteY21797" fmla="*/ 872230 h 3311526"/>
              <a:gd name="connsiteX21798" fmla="*/ 1194169 w 12191989"/>
              <a:gd name="connsiteY21798" fmla="*/ 862707 h 3311526"/>
              <a:gd name="connsiteX21799" fmla="*/ 1194169 w 12191989"/>
              <a:gd name="connsiteY21799" fmla="*/ 857945 h 3311526"/>
              <a:gd name="connsiteX21800" fmla="*/ 1194566 w 12191989"/>
              <a:gd name="connsiteY21800" fmla="*/ 853580 h 3311526"/>
              <a:gd name="connsiteX21801" fmla="*/ 1195360 w 12191989"/>
              <a:gd name="connsiteY21801" fmla="*/ 848421 h 3311526"/>
              <a:gd name="connsiteX21802" fmla="*/ 1196154 w 12191989"/>
              <a:gd name="connsiteY21802" fmla="*/ 844056 h 3311526"/>
              <a:gd name="connsiteX21803" fmla="*/ 1198138 w 12191989"/>
              <a:gd name="connsiteY21803" fmla="*/ 839294 h 3311526"/>
              <a:gd name="connsiteX21804" fmla="*/ 1200122 w 12191989"/>
              <a:gd name="connsiteY21804" fmla="*/ 834929 h 3311526"/>
              <a:gd name="connsiteX21805" fmla="*/ 1202900 w 12191989"/>
              <a:gd name="connsiteY21805" fmla="*/ 830167 h 3311526"/>
              <a:gd name="connsiteX21806" fmla="*/ 1205678 w 12191989"/>
              <a:gd name="connsiteY21806" fmla="*/ 826199 h 3311526"/>
              <a:gd name="connsiteX21807" fmla="*/ 1207266 w 12191989"/>
              <a:gd name="connsiteY21807" fmla="*/ 836119 h 3311526"/>
              <a:gd name="connsiteX21808" fmla="*/ 1208853 w 12191989"/>
              <a:gd name="connsiteY21808" fmla="*/ 844453 h 3311526"/>
              <a:gd name="connsiteX21809" fmla="*/ 1210440 w 12191989"/>
              <a:gd name="connsiteY21809" fmla="*/ 850405 h 3311526"/>
              <a:gd name="connsiteX21810" fmla="*/ 1212028 w 12191989"/>
              <a:gd name="connsiteY21810" fmla="*/ 855167 h 3311526"/>
              <a:gd name="connsiteX21811" fmla="*/ 1214012 w 12191989"/>
              <a:gd name="connsiteY21811" fmla="*/ 857548 h 3311526"/>
              <a:gd name="connsiteX21812" fmla="*/ 1215997 w 12191989"/>
              <a:gd name="connsiteY21812" fmla="*/ 859532 h 3311526"/>
              <a:gd name="connsiteX21813" fmla="*/ 1217584 w 12191989"/>
              <a:gd name="connsiteY21813" fmla="*/ 861119 h 3311526"/>
              <a:gd name="connsiteX21814" fmla="*/ 1219568 w 12191989"/>
              <a:gd name="connsiteY21814" fmla="*/ 862310 h 3311526"/>
              <a:gd name="connsiteX21815" fmla="*/ 1221553 w 12191989"/>
              <a:gd name="connsiteY21815" fmla="*/ 863103 h 3311526"/>
              <a:gd name="connsiteX21816" fmla="*/ 1223537 w 12191989"/>
              <a:gd name="connsiteY21816" fmla="*/ 864294 h 3311526"/>
              <a:gd name="connsiteX21817" fmla="*/ 1225521 w 12191989"/>
              <a:gd name="connsiteY21817" fmla="*/ 866278 h 3311526"/>
              <a:gd name="connsiteX21818" fmla="*/ 1227506 w 12191989"/>
              <a:gd name="connsiteY21818" fmla="*/ 868659 h 3311526"/>
              <a:gd name="connsiteX21819" fmla="*/ 1229093 w 12191989"/>
              <a:gd name="connsiteY21819" fmla="*/ 873421 h 3311526"/>
              <a:gd name="connsiteX21820" fmla="*/ 1231077 w 12191989"/>
              <a:gd name="connsiteY21820" fmla="*/ 878977 h 3311526"/>
              <a:gd name="connsiteX21821" fmla="*/ 1232665 w 12191989"/>
              <a:gd name="connsiteY21821" fmla="*/ 886516 h 3311526"/>
              <a:gd name="connsiteX21822" fmla="*/ 1234252 w 12191989"/>
              <a:gd name="connsiteY21822" fmla="*/ 896834 h 3311526"/>
              <a:gd name="connsiteX21823" fmla="*/ 1238618 w 12191989"/>
              <a:gd name="connsiteY21823" fmla="*/ 884929 h 3311526"/>
              <a:gd name="connsiteX21824" fmla="*/ 1241793 w 12191989"/>
              <a:gd name="connsiteY21824" fmla="*/ 877389 h 3311526"/>
              <a:gd name="connsiteX21825" fmla="*/ 1244967 w 12191989"/>
              <a:gd name="connsiteY21825" fmla="*/ 872627 h 3311526"/>
              <a:gd name="connsiteX21826" fmla="*/ 1247349 w 12191989"/>
              <a:gd name="connsiteY21826" fmla="*/ 869850 h 3311526"/>
              <a:gd name="connsiteX21827" fmla="*/ 1250523 w 12191989"/>
              <a:gd name="connsiteY21827" fmla="*/ 868262 h 3311526"/>
              <a:gd name="connsiteX21828" fmla="*/ 1254095 w 12191989"/>
              <a:gd name="connsiteY21828" fmla="*/ 866278 h 3311526"/>
              <a:gd name="connsiteX21829" fmla="*/ 1258461 w 12191989"/>
              <a:gd name="connsiteY21829" fmla="*/ 863103 h 3311526"/>
              <a:gd name="connsiteX21830" fmla="*/ 1264810 w 12191989"/>
              <a:gd name="connsiteY21830" fmla="*/ 857945 h 3311526"/>
              <a:gd name="connsiteX21831" fmla="*/ 1262826 w 12191989"/>
              <a:gd name="connsiteY21831" fmla="*/ 855167 h 3311526"/>
              <a:gd name="connsiteX21832" fmla="*/ 1260048 w 12191989"/>
              <a:gd name="connsiteY21832" fmla="*/ 853580 h 3311526"/>
              <a:gd name="connsiteX21833" fmla="*/ 1257667 w 12191989"/>
              <a:gd name="connsiteY21833" fmla="*/ 851992 h 3311526"/>
              <a:gd name="connsiteX21834" fmla="*/ 1254492 w 12191989"/>
              <a:gd name="connsiteY21834" fmla="*/ 851595 h 3311526"/>
              <a:gd name="connsiteX21835" fmla="*/ 1247745 w 12191989"/>
              <a:gd name="connsiteY21835" fmla="*/ 851199 h 3311526"/>
              <a:gd name="connsiteX21836" fmla="*/ 1241793 w 12191989"/>
              <a:gd name="connsiteY21836" fmla="*/ 851199 h 3311526"/>
              <a:gd name="connsiteX21837" fmla="*/ 1238618 w 12191989"/>
              <a:gd name="connsiteY21837" fmla="*/ 850405 h 3311526"/>
              <a:gd name="connsiteX21838" fmla="*/ 1235840 w 12191989"/>
              <a:gd name="connsiteY21838" fmla="*/ 850008 h 3311526"/>
              <a:gd name="connsiteX21839" fmla="*/ 1233062 w 12191989"/>
              <a:gd name="connsiteY21839" fmla="*/ 848421 h 3311526"/>
              <a:gd name="connsiteX21840" fmla="*/ 1231077 w 12191989"/>
              <a:gd name="connsiteY21840" fmla="*/ 846437 h 3311526"/>
              <a:gd name="connsiteX21841" fmla="*/ 1229490 w 12191989"/>
              <a:gd name="connsiteY21841" fmla="*/ 843262 h 3311526"/>
              <a:gd name="connsiteX21842" fmla="*/ 1228696 w 12191989"/>
              <a:gd name="connsiteY21842" fmla="*/ 839294 h 3311526"/>
              <a:gd name="connsiteX21843" fmla="*/ 1228299 w 12191989"/>
              <a:gd name="connsiteY21843" fmla="*/ 834135 h 3311526"/>
              <a:gd name="connsiteX21844" fmla="*/ 1228299 w 12191989"/>
              <a:gd name="connsiteY21844" fmla="*/ 827786 h 3311526"/>
              <a:gd name="connsiteX21845" fmla="*/ 1232268 w 12191989"/>
              <a:gd name="connsiteY21845" fmla="*/ 826595 h 3311526"/>
              <a:gd name="connsiteX21846" fmla="*/ 1236236 w 12191989"/>
              <a:gd name="connsiteY21846" fmla="*/ 826199 h 3311526"/>
              <a:gd name="connsiteX21847" fmla="*/ 1240999 w 12191989"/>
              <a:gd name="connsiteY21847" fmla="*/ 826595 h 3311526"/>
              <a:gd name="connsiteX21848" fmla="*/ 1244967 w 12191989"/>
              <a:gd name="connsiteY21848" fmla="*/ 826992 h 3311526"/>
              <a:gd name="connsiteX21849" fmla="*/ 1248936 w 12191989"/>
              <a:gd name="connsiteY21849" fmla="*/ 828580 h 3311526"/>
              <a:gd name="connsiteX21850" fmla="*/ 1252905 w 12191989"/>
              <a:gd name="connsiteY21850" fmla="*/ 830167 h 3311526"/>
              <a:gd name="connsiteX21851" fmla="*/ 1261239 w 12191989"/>
              <a:gd name="connsiteY21851" fmla="*/ 833738 h 3311526"/>
              <a:gd name="connsiteX21852" fmla="*/ 1269573 w 12191989"/>
              <a:gd name="connsiteY21852" fmla="*/ 838500 h 3311526"/>
              <a:gd name="connsiteX21853" fmla="*/ 1277907 w 12191989"/>
              <a:gd name="connsiteY21853" fmla="*/ 842468 h 3311526"/>
              <a:gd name="connsiteX21854" fmla="*/ 1281876 w 12191989"/>
              <a:gd name="connsiteY21854" fmla="*/ 844056 h 3311526"/>
              <a:gd name="connsiteX21855" fmla="*/ 1285844 w 12191989"/>
              <a:gd name="connsiteY21855" fmla="*/ 844849 h 3311526"/>
              <a:gd name="connsiteX21856" fmla="*/ 1290606 w 12191989"/>
              <a:gd name="connsiteY21856" fmla="*/ 846040 h 3311526"/>
              <a:gd name="connsiteX21857" fmla="*/ 1294575 w 12191989"/>
              <a:gd name="connsiteY21857" fmla="*/ 846437 h 3311526"/>
              <a:gd name="connsiteX21858" fmla="*/ 1294575 w 12191989"/>
              <a:gd name="connsiteY21858" fmla="*/ 842072 h 3311526"/>
              <a:gd name="connsiteX21859" fmla="*/ 1294575 w 12191989"/>
              <a:gd name="connsiteY21859" fmla="*/ 837707 h 3311526"/>
              <a:gd name="connsiteX21860" fmla="*/ 1295766 w 12191989"/>
              <a:gd name="connsiteY21860" fmla="*/ 834135 h 3311526"/>
              <a:gd name="connsiteX21861" fmla="*/ 1296163 w 12191989"/>
              <a:gd name="connsiteY21861" fmla="*/ 831357 h 3311526"/>
              <a:gd name="connsiteX21862" fmla="*/ 1297750 w 12191989"/>
              <a:gd name="connsiteY21862" fmla="*/ 828580 h 3311526"/>
              <a:gd name="connsiteX21863" fmla="*/ 1299337 w 12191989"/>
              <a:gd name="connsiteY21863" fmla="*/ 826199 h 3311526"/>
              <a:gd name="connsiteX21864" fmla="*/ 1300528 w 12191989"/>
              <a:gd name="connsiteY21864" fmla="*/ 824611 h 3311526"/>
              <a:gd name="connsiteX21865" fmla="*/ 1302116 w 12191989"/>
              <a:gd name="connsiteY21865" fmla="*/ 823024 h 3311526"/>
              <a:gd name="connsiteX21866" fmla="*/ 1304100 w 12191989"/>
              <a:gd name="connsiteY21866" fmla="*/ 822230 h 3311526"/>
              <a:gd name="connsiteX21867" fmla="*/ 1306878 w 12191989"/>
              <a:gd name="connsiteY21867" fmla="*/ 821437 h 3311526"/>
              <a:gd name="connsiteX21868" fmla="*/ 1312037 w 12191989"/>
              <a:gd name="connsiteY21868" fmla="*/ 820643 h 3311526"/>
              <a:gd name="connsiteX21869" fmla="*/ 1316799 w 12191989"/>
              <a:gd name="connsiteY21869" fmla="*/ 821040 h 3311526"/>
              <a:gd name="connsiteX21870" fmla="*/ 1323149 w 12191989"/>
              <a:gd name="connsiteY21870" fmla="*/ 821437 h 3311526"/>
              <a:gd name="connsiteX21871" fmla="*/ 1335055 w 12191989"/>
              <a:gd name="connsiteY21871" fmla="*/ 824611 h 3311526"/>
              <a:gd name="connsiteX21872" fmla="*/ 1347755 w 12191989"/>
              <a:gd name="connsiteY21872" fmla="*/ 826992 h 3311526"/>
              <a:gd name="connsiteX21873" fmla="*/ 1353311 w 12191989"/>
              <a:gd name="connsiteY21873" fmla="*/ 827786 h 3311526"/>
              <a:gd name="connsiteX21874" fmla="*/ 1358867 w 12191989"/>
              <a:gd name="connsiteY21874" fmla="*/ 827786 h 3311526"/>
              <a:gd name="connsiteX21875" fmla="*/ 1364026 w 12191989"/>
              <a:gd name="connsiteY21875" fmla="*/ 826992 h 3311526"/>
              <a:gd name="connsiteX21876" fmla="*/ 1366804 w 12191989"/>
              <a:gd name="connsiteY21876" fmla="*/ 826199 h 3311526"/>
              <a:gd name="connsiteX21877" fmla="*/ 1368788 w 12191989"/>
              <a:gd name="connsiteY21877" fmla="*/ 824611 h 3311526"/>
              <a:gd name="connsiteX21878" fmla="*/ 1364423 w 12191989"/>
              <a:gd name="connsiteY21878" fmla="*/ 819452 h 3311526"/>
              <a:gd name="connsiteX21879" fmla="*/ 1360057 w 12191989"/>
              <a:gd name="connsiteY21879" fmla="*/ 814294 h 3311526"/>
              <a:gd name="connsiteX21880" fmla="*/ 1354501 w 12191989"/>
              <a:gd name="connsiteY21880" fmla="*/ 809532 h 3311526"/>
              <a:gd name="connsiteX21881" fmla="*/ 1348945 w 12191989"/>
              <a:gd name="connsiteY21881" fmla="*/ 804373 h 3311526"/>
              <a:gd name="connsiteX21882" fmla="*/ 1336642 w 12191989"/>
              <a:gd name="connsiteY21882" fmla="*/ 793659 h 3311526"/>
              <a:gd name="connsiteX21883" fmla="*/ 1331086 w 12191989"/>
              <a:gd name="connsiteY21883" fmla="*/ 788103 h 3311526"/>
              <a:gd name="connsiteX21884" fmla="*/ 1325133 w 12191989"/>
              <a:gd name="connsiteY21884" fmla="*/ 782548 h 3311526"/>
              <a:gd name="connsiteX21885" fmla="*/ 1319974 w 12191989"/>
              <a:gd name="connsiteY21885" fmla="*/ 776595 h 3311526"/>
              <a:gd name="connsiteX21886" fmla="*/ 1315212 w 12191989"/>
              <a:gd name="connsiteY21886" fmla="*/ 769849 h 3311526"/>
              <a:gd name="connsiteX21887" fmla="*/ 1311243 w 12191989"/>
              <a:gd name="connsiteY21887" fmla="*/ 762706 h 3311526"/>
              <a:gd name="connsiteX21888" fmla="*/ 1308465 w 12191989"/>
              <a:gd name="connsiteY21888" fmla="*/ 754770 h 3311526"/>
              <a:gd name="connsiteX21889" fmla="*/ 1306878 w 12191989"/>
              <a:gd name="connsiteY21889" fmla="*/ 750405 h 3311526"/>
              <a:gd name="connsiteX21890" fmla="*/ 1305687 w 12191989"/>
              <a:gd name="connsiteY21890" fmla="*/ 746436 h 3311526"/>
              <a:gd name="connsiteX21891" fmla="*/ 1305290 w 12191989"/>
              <a:gd name="connsiteY21891" fmla="*/ 742071 h 3311526"/>
              <a:gd name="connsiteX21892" fmla="*/ 1305290 w 12191989"/>
              <a:gd name="connsiteY21892" fmla="*/ 737309 h 3311526"/>
              <a:gd name="connsiteX21893" fmla="*/ 1305290 w 12191989"/>
              <a:gd name="connsiteY21893" fmla="*/ 732944 h 3311526"/>
              <a:gd name="connsiteX21894" fmla="*/ 1305687 w 12191989"/>
              <a:gd name="connsiteY21894" fmla="*/ 727785 h 3311526"/>
              <a:gd name="connsiteX21895" fmla="*/ 1306878 w 12191989"/>
              <a:gd name="connsiteY21895" fmla="*/ 722627 h 3311526"/>
              <a:gd name="connsiteX21896" fmla="*/ 1307672 w 12191989"/>
              <a:gd name="connsiteY21896" fmla="*/ 717071 h 3311526"/>
              <a:gd name="connsiteX21897" fmla="*/ 1305290 w 12191989"/>
              <a:gd name="connsiteY21897" fmla="*/ 715484 h 3311526"/>
              <a:gd name="connsiteX21898" fmla="*/ 1302116 w 12191989"/>
              <a:gd name="connsiteY21898" fmla="*/ 715087 h 3311526"/>
              <a:gd name="connsiteX21899" fmla="*/ 1299734 w 12191989"/>
              <a:gd name="connsiteY21899" fmla="*/ 715484 h 3311526"/>
              <a:gd name="connsiteX21900" fmla="*/ 1296559 w 12191989"/>
              <a:gd name="connsiteY21900" fmla="*/ 717071 h 3311526"/>
              <a:gd name="connsiteX21901" fmla="*/ 1294178 w 12191989"/>
              <a:gd name="connsiteY21901" fmla="*/ 719055 h 3311526"/>
              <a:gd name="connsiteX21902" fmla="*/ 1291003 w 12191989"/>
              <a:gd name="connsiteY21902" fmla="*/ 721833 h 3311526"/>
              <a:gd name="connsiteX21903" fmla="*/ 1287828 w 12191989"/>
              <a:gd name="connsiteY21903" fmla="*/ 725404 h 3311526"/>
              <a:gd name="connsiteX21904" fmla="*/ 1285447 w 12191989"/>
              <a:gd name="connsiteY21904" fmla="*/ 729373 h 3311526"/>
              <a:gd name="connsiteX21905" fmla="*/ 1287432 w 12191989"/>
              <a:gd name="connsiteY21905" fmla="*/ 733341 h 3311526"/>
              <a:gd name="connsiteX21906" fmla="*/ 1289019 w 12191989"/>
              <a:gd name="connsiteY21906" fmla="*/ 737706 h 3311526"/>
              <a:gd name="connsiteX21907" fmla="*/ 1290210 w 12191989"/>
              <a:gd name="connsiteY21907" fmla="*/ 742468 h 3311526"/>
              <a:gd name="connsiteX21908" fmla="*/ 1290606 w 12191989"/>
              <a:gd name="connsiteY21908" fmla="*/ 746436 h 3311526"/>
              <a:gd name="connsiteX21909" fmla="*/ 1290606 w 12191989"/>
              <a:gd name="connsiteY21909" fmla="*/ 751198 h 3311526"/>
              <a:gd name="connsiteX21910" fmla="*/ 1290210 w 12191989"/>
              <a:gd name="connsiteY21910" fmla="*/ 755167 h 3311526"/>
              <a:gd name="connsiteX21911" fmla="*/ 1289416 w 12191989"/>
              <a:gd name="connsiteY21911" fmla="*/ 759532 h 3311526"/>
              <a:gd name="connsiteX21912" fmla="*/ 1288622 w 12191989"/>
              <a:gd name="connsiteY21912" fmla="*/ 763897 h 3311526"/>
              <a:gd name="connsiteX21913" fmla="*/ 1285844 w 12191989"/>
              <a:gd name="connsiteY21913" fmla="*/ 761119 h 3311526"/>
              <a:gd name="connsiteX21914" fmla="*/ 1283463 w 12191989"/>
              <a:gd name="connsiteY21914" fmla="*/ 759532 h 3311526"/>
              <a:gd name="connsiteX21915" fmla="*/ 1281479 w 12191989"/>
              <a:gd name="connsiteY21915" fmla="*/ 758738 h 3311526"/>
              <a:gd name="connsiteX21916" fmla="*/ 1279494 w 12191989"/>
              <a:gd name="connsiteY21916" fmla="*/ 758341 h 3311526"/>
              <a:gd name="connsiteX21917" fmla="*/ 1277510 w 12191989"/>
              <a:gd name="connsiteY21917" fmla="*/ 757547 h 3311526"/>
              <a:gd name="connsiteX21918" fmla="*/ 1275923 w 12191989"/>
              <a:gd name="connsiteY21918" fmla="*/ 758341 h 3311526"/>
              <a:gd name="connsiteX21919" fmla="*/ 1274335 w 12191989"/>
              <a:gd name="connsiteY21919" fmla="*/ 758738 h 3311526"/>
              <a:gd name="connsiteX21920" fmla="*/ 1272748 w 12191989"/>
              <a:gd name="connsiteY21920" fmla="*/ 759532 h 3311526"/>
              <a:gd name="connsiteX21921" fmla="*/ 1270367 w 12191989"/>
              <a:gd name="connsiteY21921" fmla="*/ 763103 h 3311526"/>
              <a:gd name="connsiteX21922" fmla="*/ 1268382 w 12191989"/>
              <a:gd name="connsiteY21922" fmla="*/ 767468 h 3311526"/>
              <a:gd name="connsiteX21923" fmla="*/ 1266795 w 12191989"/>
              <a:gd name="connsiteY21923" fmla="*/ 772230 h 3311526"/>
              <a:gd name="connsiteX21924" fmla="*/ 1265207 w 12191989"/>
              <a:gd name="connsiteY21924" fmla="*/ 777389 h 3311526"/>
              <a:gd name="connsiteX21925" fmla="*/ 1262032 w 12191989"/>
              <a:gd name="connsiteY21925" fmla="*/ 788500 h 3311526"/>
              <a:gd name="connsiteX21926" fmla="*/ 1260048 w 12191989"/>
              <a:gd name="connsiteY21926" fmla="*/ 793659 h 3311526"/>
              <a:gd name="connsiteX21927" fmla="*/ 1258064 w 12191989"/>
              <a:gd name="connsiteY21927" fmla="*/ 797627 h 3311526"/>
              <a:gd name="connsiteX21928" fmla="*/ 1254889 w 12191989"/>
              <a:gd name="connsiteY21928" fmla="*/ 800802 h 3311526"/>
              <a:gd name="connsiteX21929" fmla="*/ 1253699 w 12191989"/>
              <a:gd name="connsiteY21929" fmla="*/ 801992 h 3311526"/>
              <a:gd name="connsiteX21930" fmla="*/ 1252111 w 12191989"/>
              <a:gd name="connsiteY21930" fmla="*/ 802786 h 3311526"/>
              <a:gd name="connsiteX21931" fmla="*/ 1250127 w 12191989"/>
              <a:gd name="connsiteY21931" fmla="*/ 803183 h 3311526"/>
              <a:gd name="connsiteX21932" fmla="*/ 1247745 w 12191989"/>
              <a:gd name="connsiteY21932" fmla="*/ 802786 h 3311526"/>
              <a:gd name="connsiteX21933" fmla="*/ 1245761 w 12191989"/>
              <a:gd name="connsiteY21933" fmla="*/ 802389 h 3311526"/>
              <a:gd name="connsiteX21934" fmla="*/ 1243380 w 12191989"/>
              <a:gd name="connsiteY21934" fmla="*/ 801198 h 3311526"/>
              <a:gd name="connsiteX21935" fmla="*/ 1250523 w 12191989"/>
              <a:gd name="connsiteY21935" fmla="*/ 790087 h 3311526"/>
              <a:gd name="connsiteX21936" fmla="*/ 1253699 w 12191989"/>
              <a:gd name="connsiteY21936" fmla="*/ 784135 h 3311526"/>
              <a:gd name="connsiteX21937" fmla="*/ 1256080 w 12191989"/>
              <a:gd name="connsiteY21937" fmla="*/ 778579 h 3311526"/>
              <a:gd name="connsiteX21938" fmla="*/ 1257667 w 12191989"/>
              <a:gd name="connsiteY21938" fmla="*/ 772230 h 3311526"/>
              <a:gd name="connsiteX21939" fmla="*/ 1258064 w 12191989"/>
              <a:gd name="connsiteY21939" fmla="*/ 766278 h 3311526"/>
              <a:gd name="connsiteX21940" fmla="*/ 1257667 w 12191989"/>
              <a:gd name="connsiteY21940" fmla="*/ 763103 h 3311526"/>
              <a:gd name="connsiteX21941" fmla="*/ 1256873 w 12191989"/>
              <a:gd name="connsiteY21941" fmla="*/ 760325 h 3311526"/>
              <a:gd name="connsiteX21942" fmla="*/ 1256477 w 12191989"/>
              <a:gd name="connsiteY21942" fmla="*/ 757151 h 3311526"/>
              <a:gd name="connsiteX21943" fmla="*/ 1254889 w 12191989"/>
              <a:gd name="connsiteY21943" fmla="*/ 753976 h 3311526"/>
              <a:gd name="connsiteX21944" fmla="*/ 1250921 w 12191989"/>
              <a:gd name="connsiteY21944" fmla="*/ 750405 h 3311526"/>
              <a:gd name="connsiteX21945" fmla="*/ 1245761 w 12191989"/>
              <a:gd name="connsiteY21945" fmla="*/ 748024 h 3311526"/>
              <a:gd name="connsiteX21946" fmla="*/ 1243777 w 12191989"/>
              <a:gd name="connsiteY21946" fmla="*/ 746833 h 3311526"/>
              <a:gd name="connsiteX21947" fmla="*/ 1241396 w 12191989"/>
              <a:gd name="connsiteY21947" fmla="*/ 746039 h 3311526"/>
              <a:gd name="connsiteX21948" fmla="*/ 1239411 w 12191989"/>
              <a:gd name="connsiteY21948" fmla="*/ 746039 h 3311526"/>
              <a:gd name="connsiteX21949" fmla="*/ 1236633 w 12191989"/>
              <a:gd name="connsiteY21949" fmla="*/ 746039 h 3311526"/>
              <a:gd name="connsiteX21950" fmla="*/ 1221553 w 12191989"/>
              <a:gd name="connsiteY21950" fmla="*/ 772230 h 3311526"/>
              <a:gd name="connsiteX21951" fmla="*/ 1217584 w 12191989"/>
              <a:gd name="connsiteY21951" fmla="*/ 765881 h 3311526"/>
              <a:gd name="connsiteX21952" fmla="*/ 1213615 w 12191989"/>
              <a:gd name="connsiteY21952" fmla="*/ 761119 h 3311526"/>
              <a:gd name="connsiteX21953" fmla="*/ 1209250 w 12191989"/>
              <a:gd name="connsiteY21953" fmla="*/ 757151 h 3311526"/>
              <a:gd name="connsiteX21954" fmla="*/ 1205281 w 12191989"/>
              <a:gd name="connsiteY21954" fmla="*/ 753579 h 3311526"/>
              <a:gd name="connsiteX21955" fmla="*/ 1201313 w 12191989"/>
              <a:gd name="connsiteY21955" fmla="*/ 750405 h 3311526"/>
              <a:gd name="connsiteX21956" fmla="*/ 1197344 w 12191989"/>
              <a:gd name="connsiteY21956" fmla="*/ 746436 h 3311526"/>
              <a:gd name="connsiteX21957" fmla="*/ 1192979 w 12191989"/>
              <a:gd name="connsiteY21957" fmla="*/ 742071 h 3311526"/>
              <a:gd name="connsiteX21958" fmla="*/ 1189010 w 12191989"/>
              <a:gd name="connsiteY21958" fmla="*/ 735325 h 3311526"/>
              <a:gd name="connsiteX21959" fmla="*/ 1190994 w 12191989"/>
              <a:gd name="connsiteY21959" fmla="*/ 729373 h 3311526"/>
              <a:gd name="connsiteX21960" fmla="*/ 1192979 w 12191989"/>
              <a:gd name="connsiteY21960" fmla="*/ 724611 h 3311526"/>
              <a:gd name="connsiteX21961" fmla="*/ 1195757 w 12191989"/>
              <a:gd name="connsiteY21961" fmla="*/ 721039 h 3311526"/>
              <a:gd name="connsiteX21962" fmla="*/ 1197741 w 12191989"/>
              <a:gd name="connsiteY21962" fmla="*/ 718658 h 3311526"/>
              <a:gd name="connsiteX21963" fmla="*/ 1199725 w 12191989"/>
              <a:gd name="connsiteY21963" fmla="*/ 716674 h 3311526"/>
              <a:gd name="connsiteX21964" fmla="*/ 1201710 w 12191989"/>
              <a:gd name="connsiteY21964" fmla="*/ 715484 h 3311526"/>
              <a:gd name="connsiteX21965" fmla="*/ 1203694 w 12191989"/>
              <a:gd name="connsiteY21965" fmla="*/ 714690 h 3311526"/>
              <a:gd name="connsiteX21966" fmla="*/ 1205678 w 12191989"/>
              <a:gd name="connsiteY21966" fmla="*/ 713896 h 3311526"/>
              <a:gd name="connsiteX21967" fmla="*/ 1210440 w 12191989"/>
              <a:gd name="connsiteY21967" fmla="*/ 713500 h 3311526"/>
              <a:gd name="connsiteX21968" fmla="*/ 1212425 w 12191989"/>
              <a:gd name="connsiteY21968" fmla="*/ 713500 h 3311526"/>
              <a:gd name="connsiteX21969" fmla="*/ 1214409 w 12191989"/>
              <a:gd name="connsiteY21969" fmla="*/ 712706 h 3311526"/>
              <a:gd name="connsiteX21970" fmla="*/ 1216393 w 12191989"/>
              <a:gd name="connsiteY21970" fmla="*/ 711516 h 3311526"/>
              <a:gd name="connsiteX21971" fmla="*/ 1218378 w 12191989"/>
              <a:gd name="connsiteY21971" fmla="*/ 709531 h 3311526"/>
              <a:gd name="connsiteX21972" fmla="*/ 1220362 w 12191989"/>
              <a:gd name="connsiteY21972" fmla="*/ 707150 h 3311526"/>
              <a:gd name="connsiteX21973" fmla="*/ 1223140 w 12191989"/>
              <a:gd name="connsiteY21973" fmla="*/ 703976 h 3311526"/>
              <a:gd name="connsiteX21974" fmla="*/ 1219965 w 12191989"/>
              <a:gd name="connsiteY21974" fmla="*/ 699214 h 3311526"/>
              <a:gd name="connsiteX21975" fmla="*/ 1217584 w 12191989"/>
              <a:gd name="connsiteY21975" fmla="*/ 695246 h 3311526"/>
              <a:gd name="connsiteX21976" fmla="*/ 1214409 w 12191989"/>
              <a:gd name="connsiteY21976" fmla="*/ 692071 h 3311526"/>
              <a:gd name="connsiteX21977" fmla="*/ 1212028 w 12191989"/>
              <a:gd name="connsiteY21977" fmla="*/ 689690 h 3311526"/>
              <a:gd name="connsiteX21978" fmla="*/ 1209250 w 12191989"/>
              <a:gd name="connsiteY21978" fmla="*/ 688103 h 3311526"/>
              <a:gd name="connsiteX21979" fmla="*/ 1206472 w 12191989"/>
              <a:gd name="connsiteY21979" fmla="*/ 687309 h 3311526"/>
              <a:gd name="connsiteX21980" fmla="*/ 1203694 w 12191989"/>
              <a:gd name="connsiteY21980" fmla="*/ 687309 h 3311526"/>
              <a:gd name="connsiteX21981" fmla="*/ 1200916 w 12191989"/>
              <a:gd name="connsiteY21981" fmla="*/ 688103 h 3311526"/>
              <a:gd name="connsiteX21982" fmla="*/ 1177898 w 12191989"/>
              <a:gd name="connsiteY21982" fmla="*/ 727785 h 3311526"/>
              <a:gd name="connsiteX21983" fmla="*/ 1181470 w 12191989"/>
              <a:gd name="connsiteY21983" fmla="*/ 729373 h 3311526"/>
              <a:gd name="connsiteX21984" fmla="*/ 1183851 w 12191989"/>
              <a:gd name="connsiteY21984" fmla="*/ 730960 h 3311526"/>
              <a:gd name="connsiteX21985" fmla="*/ 1186232 w 12191989"/>
              <a:gd name="connsiteY21985" fmla="*/ 733341 h 3311526"/>
              <a:gd name="connsiteX21986" fmla="*/ 1187026 w 12191989"/>
              <a:gd name="connsiteY21986" fmla="*/ 736516 h 3311526"/>
              <a:gd name="connsiteX21987" fmla="*/ 1187422 w 12191989"/>
              <a:gd name="connsiteY21987" fmla="*/ 740087 h 3311526"/>
              <a:gd name="connsiteX21988" fmla="*/ 1187422 w 12191989"/>
              <a:gd name="connsiteY21988" fmla="*/ 744452 h 3311526"/>
              <a:gd name="connsiteX21989" fmla="*/ 1186629 w 12191989"/>
              <a:gd name="connsiteY21989" fmla="*/ 749611 h 3311526"/>
              <a:gd name="connsiteX21990" fmla="*/ 1185041 w 12191989"/>
              <a:gd name="connsiteY21990" fmla="*/ 755563 h 3311526"/>
              <a:gd name="connsiteX21991" fmla="*/ 1180279 w 12191989"/>
              <a:gd name="connsiteY21991" fmla="*/ 751595 h 3311526"/>
              <a:gd name="connsiteX21992" fmla="*/ 1176310 w 12191989"/>
              <a:gd name="connsiteY21992" fmla="*/ 747627 h 3311526"/>
              <a:gd name="connsiteX21993" fmla="*/ 1171945 w 12191989"/>
              <a:gd name="connsiteY21993" fmla="*/ 744452 h 3311526"/>
              <a:gd name="connsiteX21994" fmla="*/ 1167580 w 12191989"/>
              <a:gd name="connsiteY21994" fmla="*/ 742071 h 3311526"/>
              <a:gd name="connsiteX21995" fmla="*/ 1163214 w 12191989"/>
              <a:gd name="connsiteY21995" fmla="*/ 740087 h 3311526"/>
              <a:gd name="connsiteX21996" fmla="*/ 1158452 w 12191989"/>
              <a:gd name="connsiteY21996" fmla="*/ 738500 h 3311526"/>
              <a:gd name="connsiteX21997" fmla="*/ 1150118 w 12191989"/>
              <a:gd name="connsiteY21997" fmla="*/ 736516 h 3311526"/>
              <a:gd name="connsiteX21998" fmla="*/ 1141387 w 12191989"/>
              <a:gd name="connsiteY21998" fmla="*/ 734928 h 3311526"/>
              <a:gd name="connsiteX21999" fmla="*/ 1132656 w 12191989"/>
              <a:gd name="connsiteY21999" fmla="*/ 733738 h 3311526"/>
              <a:gd name="connsiteX22000" fmla="*/ 1123528 w 12191989"/>
              <a:gd name="connsiteY22000" fmla="*/ 732151 h 3311526"/>
              <a:gd name="connsiteX22001" fmla="*/ 1119559 w 12191989"/>
              <a:gd name="connsiteY22001" fmla="*/ 731357 h 3311526"/>
              <a:gd name="connsiteX22002" fmla="*/ 1115194 w 12191989"/>
              <a:gd name="connsiteY22002" fmla="*/ 729770 h 3311526"/>
              <a:gd name="connsiteX22003" fmla="*/ 1111622 w 12191989"/>
              <a:gd name="connsiteY22003" fmla="*/ 740484 h 3311526"/>
              <a:gd name="connsiteX22004" fmla="*/ 1108050 w 12191989"/>
              <a:gd name="connsiteY22004" fmla="*/ 749611 h 3311526"/>
              <a:gd name="connsiteX22005" fmla="*/ 1103685 w 12191989"/>
              <a:gd name="connsiteY22005" fmla="*/ 756754 h 3311526"/>
              <a:gd name="connsiteX22006" fmla="*/ 1100113 w 12191989"/>
              <a:gd name="connsiteY22006" fmla="*/ 762706 h 3311526"/>
              <a:gd name="connsiteX22007" fmla="*/ 1095748 w 12191989"/>
              <a:gd name="connsiteY22007" fmla="*/ 767865 h 3311526"/>
              <a:gd name="connsiteX22008" fmla="*/ 1091779 w 12191989"/>
              <a:gd name="connsiteY22008" fmla="*/ 771040 h 3311526"/>
              <a:gd name="connsiteX22009" fmla="*/ 1087017 w 12191989"/>
              <a:gd name="connsiteY22009" fmla="*/ 773421 h 3311526"/>
              <a:gd name="connsiteX22010" fmla="*/ 1083048 w 12191989"/>
              <a:gd name="connsiteY22010" fmla="*/ 775008 h 3311526"/>
              <a:gd name="connsiteX22011" fmla="*/ 1078286 w 12191989"/>
              <a:gd name="connsiteY22011" fmla="*/ 775405 h 3311526"/>
              <a:gd name="connsiteX22012" fmla="*/ 1073523 w 12191989"/>
              <a:gd name="connsiteY22012" fmla="*/ 775008 h 3311526"/>
              <a:gd name="connsiteX22013" fmla="*/ 1068761 w 12191989"/>
              <a:gd name="connsiteY22013" fmla="*/ 773817 h 3311526"/>
              <a:gd name="connsiteX22014" fmla="*/ 1064396 w 12191989"/>
              <a:gd name="connsiteY22014" fmla="*/ 771833 h 3311526"/>
              <a:gd name="connsiteX22015" fmla="*/ 1059236 w 12191989"/>
              <a:gd name="connsiteY22015" fmla="*/ 769452 h 3311526"/>
              <a:gd name="connsiteX22016" fmla="*/ 1054474 w 12191989"/>
              <a:gd name="connsiteY22016" fmla="*/ 766674 h 3311526"/>
              <a:gd name="connsiteX22017" fmla="*/ 1044552 w 12191989"/>
              <a:gd name="connsiteY22017" fmla="*/ 760325 h 3311526"/>
              <a:gd name="connsiteX22018" fmla="*/ 1025106 w 12191989"/>
              <a:gd name="connsiteY22018" fmla="*/ 745643 h 3311526"/>
              <a:gd name="connsiteX22019" fmla="*/ 1015582 w 12191989"/>
              <a:gd name="connsiteY22019" fmla="*/ 739293 h 3311526"/>
              <a:gd name="connsiteX22020" fmla="*/ 1010819 w 12191989"/>
              <a:gd name="connsiteY22020" fmla="*/ 736912 h 3311526"/>
              <a:gd name="connsiteX22021" fmla="*/ 1006454 w 12191989"/>
              <a:gd name="connsiteY22021" fmla="*/ 734531 h 3311526"/>
              <a:gd name="connsiteX22022" fmla="*/ 1001691 w 12191989"/>
              <a:gd name="connsiteY22022" fmla="*/ 732944 h 3311526"/>
              <a:gd name="connsiteX22023" fmla="*/ 997326 w 12191989"/>
              <a:gd name="connsiteY22023" fmla="*/ 732151 h 3311526"/>
              <a:gd name="connsiteX22024" fmla="*/ 993357 w 12191989"/>
              <a:gd name="connsiteY22024" fmla="*/ 731754 h 3311526"/>
              <a:gd name="connsiteX22025" fmla="*/ 989389 w 12191989"/>
              <a:gd name="connsiteY22025" fmla="*/ 732944 h 3311526"/>
              <a:gd name="connsiteX22026" fmla="*/ 985023 w 12191989"/>
              <a:gd name="connsiteY22026" fmla="*/ 734531 h 3311526"/>
              <a:gd name="connsiteX22027" fmla="*/ 981055 w 12191989"/>
              <a:gd name="connsiteY22027" fmla="*/ 737309 h 3311526"/>
              <a:gd name="connsiteX22028" fmla="*/ 979864 w 12191989"/>
              <a:gd name="connsiteY22028" fmla="*/ 738897 h 3311526"/>
              <a:gd name="connsiteX22029" fmla="*/ 983436 w 12191989"/>
              <a:gd name="connsiteY22029" fmla="*/ 731754 h 3311526"/>
              <a:gd name="connsiteX22030" fmla="*/ 986611 w 12191989"/>
              <a:gd name="connsiteY22030" fmla="*/ 724214 h 3311526"/>
              <a:gd name="connsiteX22031" fmla="*/ 989389 w 12191989"/>
              <a:gd name="connsiteY22031" fmla="*/ 716674 h 3311526"/>
              <a:gd name="connsiteX22032" fmla="*/ 990579 w 12191989"/>
              <a:gd name="connsiteY22032" fmla="*/ 709135 h 3311526"/>
              <a:gd name="connsiteX22033" fmla="*/ 992167 w 12191989"/>
              <a:gd name="connsiteY22033" fmla="*/ 701198 h 3311526"/>
              <a:gd name="connsiteX22034" fmla="*/ 993357 w 12191989"/>
              <a:gd name="connsiteY22034" fmla="*/ 686119 h 3311526"/>
              <a:gd name="connsiteX22035" fmla="*/ 1002485 w 12191989"/>
              <a:gd name="connsiteY22035" fmla="*/ 699214 h 3311526"/>
              <a:gd name="connsiteX22036" fmla="*/ 1012010 w 12191989"/>
              <a:gd name="connsiteY22036" fmla="*/ 712706 h 3311526"/>
              <a:gd name="connsiteX22037" fmla="*/ 1017169 w 12191989"/>
              <a:gd name="connsiteY22037" fmla="*/ 718658 h 3311526"/>
              <a:gd name="connsiteX22038" fmla="*/ 1022328 w 12191989"/>
              <a:gd name="connsiteY22038" fmla="*/ 724214 h 3311526"/>
              <a:gd name="connsiteX22039" fmla="*/ 1027091 w 12191989"/>
              <a:gd name="connsiteY22039" fmla="*/ 728579 h 3311526"/>
              <a:gd name="connsiteX22040" fmla="*/ 1032250 w 12191989"/>
              <a:gd name="connsiteY22040" fmla="*/ 732944 h 3311526"/>
              <a:gd name="connsiteX22041" fmla="*/ 1037012 w 12191989"/>
              <a:gd name="connsiteY22041" fmla="*/ 735722 h 3311526"/>
              <a:gd name="connsiteX22042" fmla="*/ 1041378 w 12191989"/>
              <a:gd name="connsiteY22042" fmla="*/ 737309 h 3311526"/>
              <a:gd name="connsiteX22043" fmla="*/ 1044156 w 12191989"/>
              <a:gd name="connsiteY22043" fmla="*/ 737706 h 3311526"/>
              <a:gd name="connsiteX22044" fmla="*/ 1046140 w 12191989"/>
              <a:gd name="connsiteY22044" fmla="*/ 737706 h 3311526"/>
              <a:gd name="connsiteX22045" fmla="*/ 1048124 w 12191989"/>
              <a:gd name="connsiteY22045" fmla="*/ 737309 h 3311526"/>
              <a:gd name="connsiteX22046" fmla="*/ 1050109 w 12191989"/>
              <a:gd name="connsiteY22046" fmla="*/ 736912 h 3311526"/>
              <a:gd name="connsiteX22047" fmla="*/ 1052093 w 12191989"/>
              <a:gd name="connsiteY22047" fmla="*/ 735325 h 3311526"/>
              <a:gd name="connsiteX22048" fmla="*/ 1054077 w 12191989"/>
              <a:gd name="connsiteY22048" fmla="*/ 733738 h 3311526"/>
              <a:gd name="connsiteX22049" fmla="*/ 1056062 w 12191989"/>
              <a:gd name="connsiteY22049" fmla="*/ 731357 h 3311526"/>
              <a:gd name="connsiteX22050" fmla="*/ 1057649 w 12191989"/>
              <a:gd name="connsiteY22050" fmla="*/ 728579 h 3311526"/>
              <a:gd name="connsiteX22051" fmla="*/ 1059236 w 12191989"/>
              <a:gd name="connsiteY22051" fmla="*/ 725404 h 3311526"/>
              <a:gd name="connsiteX22052" fmla="*/ 1060824 w 12191989"/>
              <a:gd name="connsiteY22052" fmla="*/ 721833 h 3311526"/>
              <a:gd name="connsiteX22053" fmla="*/ 1063205 w 12191989"/>
              <a:gd name="connsiteY22053" fmla="*/ 711912 h 3311526"/>
              <a:gd name="connsiteX22054" fmla="*/ 1065983 w 12191989"/>
              <a:gd name="connsiteY22054" fmla="*/ 718658 h 3311526"/>
              <a:gd name="connsiteX22055" fmla="*/ 1068364 w 12191989"/>
              <a:gd name="connsiteY22055" fmla="*/ 723817 h 3311526"/>
              <a:gd name="connsiteX22056" fmla="*/ 1070745 w 12191989"/>
              <a:gd name="connsiteY22056" fmla="*/ 727785 h 3311526"/>
              <a:gd name="connsiteX22057" fmla="*/ 1073523 w 12191989"/>
              <a:gd name="connsiteY22057" fmla="*/ 731357 h 3311526"/>
              <a:gd name="connsiteX22058" fmla="*/ 1075905 w 12191989"/>
              <a:gd name="connsiteY22058" fmla="*/ 734531 h 3311526"/>
              <a:gd name="connsiteX22059" fmla="*/ 1078286 w 12191989"/>
              <a:gd name="connsiteY22059" fmla="*/ 736516 h 3311526"/>
              <a:gd name="connsiteX22060" fmla="*/ 1081064 w 12191989"/>
              <a:gd name="connsiteY22060" fmla="*/ 737706 h 3311526"/>
              <a:gd name="connsiteX22061" fmla="*/ 1083445 w 12191989"/>
              <a:gd name="connsiteY22061" fmla="*/ 738897 h 3311526"/>
              <a:gd name="connsiteX22062" fmla="*/ 1086223 w 12191989"/>
              <a:gd name="connsiteY22062" fmla="*/ 739293 h 3311526"/>
              <a:gd name="connsiteX22063" fmla="*/ 1088604 w 12191989"/>
              <a:gd name="connsiteY22063" fmla="*/ 739293 h 3311526"/>
              <a:gd name="connsiteX22064" fmla="*/ 1093763 w 12191989"/>
              <a:gd name="connsiteY22064" fmla="*/ 738897 h 3311526"/>
              <a:gd name="connsiteX22065" fmla="*/ 1098923 w 12191989"/>
              <a:gd name="connsiteY22065" fmla="*/ 737309 h 3311526"/>
              <a:gd name="connsiteX22066" fmla="*/ 1103685 w 12191989"/>
              <a:gd name="connsiteY22066" fmla="*/ 735722 h 3311526"/>
              <a:gd name="connsiteX22067" fmla="*/ 1103288 w 12191989"/>
              <a:gd name="connsiteY22067" fmla="*/ 730960 h 3311526"/>
              <a:gd name="connsiteX22068" fmla="*/ 1102494 w 12191989"/>
              <a:gd name="connsiteY22068" fmla="*/ 726198 h 3311526"/>
              <a:gd name="connsiteX22069" fmla="*/ 1100907 w 12191989"/>
              <a:gd name="connsiteY22069" fmla="*/ 723024 h 3311526"/>
              <a:gd name="connsiteX22070" fmla="*/ 1099319 w 12191989"/>
              <a:gd name="connsiteY22070" fmla="*/ 721039 h 3311526"/>
              <a:gd name="connsiteX22071" fmla="*/ 1097732 w 12191989"/>
              <a:gd name="connsiteY22071" fmla="*/ 719055 h 3311526"/>
              <a:gd name="connsiteX22072" fmla="*/ 1096144 w 12191989"/>
              <a:gd name="connsiteY22072" fmla="*/ 717468 h 3311526"/>
              <a:gd name="connsiteX22073" fmla="*/ 1092176 w 12191989"/>
              <a:gd name="connsiteY22073" fmla="*/ 715484 h 3311526"/>
              <a:gd name="connsiteX22074" fmla="*/ 1090588 w 12191989"/>
              <a:gd name="connsiteY22074" fmla="*/ 713896 h 3311526"/>
              <a:gd name="connsiteX22075" fmla="*/ 1089001 w 12191989"/>
              <a:gd name="connsiteY22075" fmla="*/ 712706 h 3311526"/>
              <a:gd name="connsiteX22076" fmla="*/ 1087810 w 12191989"/>
              <a:gd name="connsiteY22076" fmla="*/ 710325 h 3311526"/>
              <a:gd name="connsiteX22077" fmla="*/ 1086620 w 12191989"/>
              <a:gd name="connsiteY22077" fmla="*/ 707944 h 3311526"/>
              <a:gd name="connsiteX22078" fmla="*/ 1086223 w 12191989"/>
              <a:gd name="connsiteY22078" fmla="*/ 704373 h 3311526"/>
              <a:gd name="connsiteX22079" fmla="*/ 1085429 w 12191989"/>
              <a:gd name="connsiteY22079" fmla="*/ 699214 h 3311526"/>
              <a:gd name="connsiteX22080" fmla="*/ 1085429 w 12191989"/>
              <a:gd name="connsiteY22080" fmla="*/ 693658 h 3311526"/>
              <a:gd name="connsiteX22081" fmla="*/ 1086223 w 12191989"/>
              <a:gd name="connsiteY22081" fmla="*/ 686515 h 3311526"/>
              <a:gd name="connsiteX22082" fmla="*/ 1084636 w 12191989"/>
              <a:gd name="connsiteY22082" fmla="*/ 691674 h 3311526"/>
              <a:gd name="connsiteX22083" fmla="*/ 1082651 w 12191989"/>
              <a:gd name="connsiteY22083" fmla="*/ 695642 h 3311526"/>
              <a:gd name="connsiteX22084" fmla="*/ 1081064 w 12191989"/>
              <a:gd name="connsiteY22084" fmla="*/ 698817 h 3311526"/>
              <a:gd name="connsiteX22085" fmla="*/ 1079476 w 12191989"/>
              <a:gd name="connsiteY22085" fmla="*/ 701198 h 3311526"/>
              <a:gd name="connsiteX22086" fmla="*/ 1077492 w 12191989"/>
              <a:gd name="connsiteY22086" fmla="*/ 703579 h 3311526"/>
              <a:gd name="connsiteX22087" fmla="*/ 1075905 w 12191989"/>
              <a:gd name="connsiteY22087" fmla="*/ 704373 h 3311526"/>
              <a:gd name="connsiteX22088" fmla="*/ 1074317 w 12191989"/>
              <a:gd name="connsiteY22088" fmla="*/ 704769 h 3311526"/>
              <a:gd name="connsiteX22089" fmla="*/ 1072333 w 12191989"/>
              <a:gd name="connsiteY22089" fmla="*/ 704769 h 3311526"/>
              <a:gd name="connsiteX22090" fmla="*/ 1070745 w 12191989"/>
              <a:gd name="connsiteY22090" fmla="*/ 704769 h 3311526"/>
              <a:gd name="connsiteX22091" fmla="*/ 1069158 w 12191989"/>
              <a:gd name="connsiteY22091" fmla="*/ 703976 h 3311526"/>
              <a:gd name="connsiteX22092" fmla="*/ 1065983 w 12191989"/>
              <a:gd name="connsiteY22092" fmla="*/ 701198 h 3311526"/>
              <a:gd name="connsiteX22093" fmla="*/ 1062808 w 12191989"/>
              <a:gd name="connsiteY22093" fmla="*/ 698023 h 3311526"/>
              <a:gd name="connsiteX22094" fmla="*/ 1059633 w 12191989"/>
              <a:gd name="connsiteY22094" fmla="*/ 693658 h 3311526"/>
              <a:gd name="connsiteX22095" fmla="*/ 1056855 w 12191989"/>
              <a:gd name="connsiteY22095" fmla="*/ 690087 h 3311526"/>
              <a:gd name="connsiteX22096" fmla="*/ 1054077 w 12191989"/>
              <a:gd name="connsiteY22096" fmla="*/ 687309 h 3311526"/>
              <a:gd name="connsiteX22097" fmla="*/ 1051696 w 12191989"/>
              <a:gd name="connsiteY22097" fmla="*/ 685325 h 3311526"/>
              <a:gd name="connsiteX22098" fmla="*/ 1050109 w 12191989"/>
              <a:gd name="connsiteY22098" fmla="*/ 684531 h 3311526"/>
              <a:gd name="connsiteX22099" fmla="*/ 1048918 w 12191989"/>
              <a:gd name="connsiteY22099" fmla="*/ 684531 h 3311526"/>
              <a:gd name="connsiteX22100" fmla="*/ 1047727 w 12191989"/>
              <a:gd name="connsiteY22100" fmla="*/ 685722 h 3311526"/>
              <a:gd name="connsiteX22101" fmla="*/ 1046537 w 12191989"/>
              <a:gd name="connsiteY22101" fmla="*/ 686515 h 3311526"/>
              <a:gd name="connsiteX22102" fmla="*/ 1045346 w 12191989"/>
              <a:gd name="connsiteY22102" fmla="*/ 688500 h 3311526"/>
              <a:gd name="connsiteX22103" fmla="*/ 1044552 w 12191989"/>
              <a:gd name="connsiteY22103" fmla="*/ 691277 h 3311526"/>
              <a:gd name="connsiteX22104" fmla="*/ 1042965 w 12191989"/>
              <a:gd name="connsiteY22104" fmla="*/ 698817 h 3311526"/>
              <a:gd name="connsiteX22105" fmla="*/ 1040981 w 12191989"/>
              <a:gd name="connsiteY22105" fmla="*/ 710325 h 3311526"/>
              <a:gd name="connsiteX22106" fmla="*/ 1037409 w 12191989"/>
              <a:gd name="connsiteY22106" fmla="*/ 701992 h 3311526"/>
              <a:gd name="connsiteX22107" fmla="*/ 1033837 w 12191989"/>
              <a:gd name="connsiteY22107" fmla="*/ 694849 h 3311526"/>
              <a:gd name="connsiteX22108" fmla="*/ 1030266 w 12191989"/>
              <a:gd name="connsiteY22108" fmla="*/ 689293 h 3311526"/>
              <a:gd name="connsiteX22109" fmla="*/ 1026694 w 12191989"/>
              <a:gd name="connsiteY22109" fmla="*/ 685325 h 3311526"/>
              <a:gd name="connsiteX22110" fmla="*/ 1023122 w 12191989"/>
              <a:gd name="connsiteY22110" fmla="*/ 682547 h 3311526"/>
              <a:gd name="connsiteX22111" fmla="*/ 1019550 w 12191989"/>
              <a:gd name="connsiteY22111" fmla="*/ 680563 h 3311526"/>
              <a:gd name="connsiteX22112" fmla="*/ 1015582 w 12191989"/>
              <a:gd name="connsiteY22112" fmla="*/ 678976 h 3311526"/>
              <a:gd name="connsiteX22113" fmla="*/ 1012010 w 12191989"/>
              <a:gd name="connsiteY22113" fmla="*/ 678182 h 3311526"/>
              <a:gd name="connsiteX22114" fmla="*/ 1004866 w 12191989"/>
              <a:gd name="connsiteY22114" fmla="*/ 676992 h 3311526"/>
              <a:gd name="connsiteX22115" fmla="*/ 1000898 w 12191989"/>
              <a:gd name="connsiteY22115" fmla="*/ 676595 h 3311526"/>
              <a:gd name="connsiteX22116" fmla="*/ 997326 w 12191989"/>
              <a:gd name="connsiteY22116" fmla="*/ 675404 h 3311526"/>
              <a:gd name="connsiteX22117" fmla="*/ 993754 w 12191989"/>
              <a:gd name="connsiteY22117" fmla="*/ 674611 h 3311526"/>
              <a:gd name="connsiteX22118" fmla="*/ 989786 w 12191989"/>
              <a:gd name="connsiteY22118" fmla="*/ 671833 h 3311526"/>
              <a:gd name="connsiteX22119" fmla="*/ 986214 w 12191989"/>
              <a:gd name="connsiteY22119" fmla="*/ 669055 h 3311526"/>
              <a:gd name="connsiteX22120" fmla="*/ 982642 w 12191989"/>
              <a:gd name="connsiteY22120" fmla="*/ 664690 h 3311526"/>
              <a:gd name="connsiteX22121" fmla="*/ 986214 w 12191989"/>
              <a:gd name="connsiteY22121" fmla="*/ 660325 h 3311526"/>
              <a:gd name="connsiteX22122" fmla="*/ 989786 w 12191989"/>
              <a:gd name="connsiteY22122" fmla="*/ 656753 h 3311526"/>
              <a:gd name="connsiteX22123" fmla="*/ 992564 w 12191989"/>
              <a:gd name="connsiteY22123" fmla="*/ 654372 h 3311526"/>
              <a:gd name="connsiteX22124" fmla="*/ 994945 w 12191989"/>
              <a:gd name="connsiteY22124" fmla="*/ 651991 h 3311526"/>
              <a:gd name="connsiteX22125" fmla="*/ 995739 w 12191989"/>
              <a:gd name="connsiteY22125" fmla="*/ 651198 h 3311526"/>
              <a:gd name="connsiteX22126" fmla="*/ 996135 w 12191989"/>
              <a:gd name="connsiteY22126" fmla="*/ 649611 h 3311526"/>
              <a:gd name="connsiteX22127" fmla="*/ 996929 w 12191989"/>
              <a:gd name="connsiteY22127" fmla="*/ 647626 h 3311526"/>
              <a:gd name="connsiteX22128" fmla="*/ 996929 w 12191989"/>
              <a:gd name="connsiteY22128" fmla="*/ 645642 h 3311526"/>
              <a:gd name="connsiteX22129" fmla="*/ 996135 w 12191989"/>
              <a:gd name="connsiteY22129" fmla="*/ 640087 h 3311526"/>
              <a:gd name="connsiteX22130" fmla="*/ 994151 w 12191989"/>
              <a:gd name="connsiteY22130" fmla="*/ 631356 h 3311526"/>
              <a:gd name="connsiteX22131" fmla="*/ 992167 w 12191989"/>
              <a:gd name="connsiteY22131" fmla="*/ 633737 h 3311526"/>
              <a:gd name="connsiteX22132" fmla="*/ 990579 w 12191989"/>
              <a:gd name="connsiteY22132" fmla="*/ 634928 h 3311526"/>
              <a:gd name="connsiteX22133" fmla="*/ 989389 w 12191989"/>
              <a:gd name="connsiteY22133" fmla="*/ 634928 h 3311526"/>
              <a:gd name="connsiteX22134" fmla="*/ 988198 w 12191989"/>
              <a:gd name="connsiteY22134" fmla="*/ 634531 h 3311526"/>
              <a:gd name="connsiteX22135" fmla="*/ 986611 w 12191989"/>
              <a:gd name="connsiteY22135" fmla="*/ 632944 h 3311526"/>
              <a:gd name="connsiteX22136" fmla="*/ 985817 w 12191989"/>
              <a:gd name="connsiteY22136" fmla="*/ 630960 h 3311526"/>
              <a:gd name="connsiteX22137" fmla="*/ 983436 w 12191989"/>
              <a:gd name="connsiteY22137" fmla="*/ 625404 h 3311526"/>
              <a:gd name="connsiteX22138" fmla="*/ 982245 w 12191989"/>
              <a:gd name="connsiteY22138" fmla="*/ 618658 h 3311526"/>
              <a:gd name="connsiteX22139" fmla="*/ 981055 w 12191989"/>
              <a:gd name="connsiteY22139" fmla="*/ 611912 h 3311526"/>
              <a:gd name="connsiteX22140" fmla="*/ 979864 w 12191989"/>
              <a:gd name="connsiteY22140" fmla="*/ 602785 h 3311526"/>
              <a:gd name="connsiteX22141" fmla="*/ 979467 w 12191989"/>
              <a:gd name="connsiteY22141" fmla="*/ 608737 h 3311526"/>
              <a:gd name="connsiteX22142" fmla="*/ 979071 w 12191989"/>
              <a:gd name="connsiteY22142" fmla="*/ 612706 h 3311526"/>
              <a:gd name="connsiteX22143" fmla="*/ 977880 w 12191989"/>
              <a:gd name="connsiteY22143" fmla="*/ 615483 h 3311526"/>
              <a:gd name="connsiteX22144" fmla="*/ 977086 w 12191989"/>
              <a:gd name="connsiteY22144" fmla="*/ 617864 h 3311526"/>
              <a:gd name="connsiteX22145" fmla="*/ 975896 w 12191989"/>
              <a:gd name="connsiteY22145" fmla="*/ 618658 h 3311526"/>
              <a:gd name="connsiteX22146" fmla="*/ 974308 w 12191989"/>
              <a:gd name="connsiteY22146" fmla="*/ 619055 h 3311526"/>
              <a:gd name="connsiteX22147" fmla="*/ 970339 w 12191989"/>
              <a:gd name="connsiteY22147" fmla="*/ 619055 h 3311526"/>
              <a:gd name="connsiteX22148" fmla="*/ 966371 w 12191989"/>
              <a:gd name="connsiteY22148" fmla="*/ 619055 h 3311526"/>
              <a:gd name="connsiteX22149" fmla="*/ 964386 w 12191989"/>
              <a:gd name="connsiteY22149" fmla="*/ 619848 h 3311526"/>
              <a:gd name="connsiteX22150" fmla="*/ 962402 w 12191989"/>
              <a:gd name="connsiteY22150" fmla="*/ 620642 h 3311526"/>
              <a:gd name="connsiteX22151" fmla="*/ 959624 w 12191989"/>
              <a:gd name="connsiteY22151" fmla="*/ 622626 h 3311526"/>
              <a:gd name="connsiteX22152" fmla="*/ 957640 w 12191989"/>
              <a:gd name="connsiteY22152" fmla="*/ 625801 h 3311526"/>
              <a:gd name="connsiteX22153" fmla="*/ 955656 w 12191989"/>
              <a:gd name="connsiteY22153" fmla="*/ 629769 h 3311526"/>
              <a:gd name="connsiteX22154" fmla="*/ 953671 w 12191989"/>
              <a:gd name="connsiteY22154" fmla="*/ 634928 h 3311526"/>
              <a:gd name="connsiteX22155" fmla="*/ 956846 w 12191989"/>
              <a:gd name="connsiteY22155" fmla="*/ 636515 h 3311526"/>
              <a:gd name="connsiteX22156" fmla="*/ 959227 w 12191989"/>
              <a:gd name="connsiteY22156" fmla="*/ 638499 h 3311526"/>
              <a:gd name="connsiteX22157" fmla="*/ 961212 w 12191989"/>
              <a:gd name="connsiteY22157" fmla="*/ 640483 h 3311526"/>
              <a:gd name="connsiteX22158" fmla="*/ 962799 w 12191989"/>
              <a:gd name="connsiteY22158" fmla="*/ 643658 h 3311526"/>
              <a:gd name="connsiteX22159" fmla="*/ 963196 w 12191989"/>
              <a:gd name="connsiteY22159" fmla="*/ 647626 h 3311526"/>
              <a:gd name="connsiteX22160" fmla="*/ 963196 w 12191989"/>
              <a:gd name="connsiteY22160" fmla="*/ 651595 h 3311526"/>
              <a:gd name="connsiteX22161" fmla="*/ 962402 w 12191989"/>
              <a:gd name="connsiteY22161" fmla="*/ 657150 h 3311526"/>
              <a:gd name="connsiteX22162" fmla="*/ 960418 w 12191989"/>
              <a:gd name="connsiteY22162" fmla="*/ 663499 h 3311526"/>
              <a:gd name="connsiteX22163" fmla="*/ 957243 w 12191989"/>
              <a:gd name="connsiteY22163" fmla="*/ 660325 h 3311526"/>
              <a:gd name="connsiteX22164" fmla="*/ 954862 w 12191989"/>
              <a:gd name="connsiteY22164" fmla="*/ 658341 h 3311526"/>
              <a:gd name="connsiteX22165" fmla="*/ 951687 w 12191989"/>
              <a:gd name="connsiteY22165" fmla="*/ 656753 h 3311526"/>
              <a:gd name="connsiteX22166" fmla="*/ 948512 w 12191989"/>
              <a:gd name="connsiteY22166" fmla="*/ 655563 h 3311526"/>
              <a:gd name="connsiteX22167" fmla="*/ 942559 w 12191989"/>
              <a:gd name="connsiteY22167" fmla="*/ 654769 h 3311526"/>
              <a:gd name="connsiteX22168" fmla="*/ 936606 w 12191989"/>
              <a:gd name="connsiteY22168" fmla="*/ 654372 h 3311526"/>
              <a:gd name="connsiteX22169" fmla="*/ 933431 w 12191989"/>
              <a:gd name="connsiteY22169" fmla="*/ 653182 h 3311526"/>
              <a:gd name="connsiteX22170" fmla="*/ 930256 w 12191989"/>
              <a:gd name="connsiteY22170" fmla="*/ 651991 h 3311526"/>
              <a:gd name="connsiteX22171" fmla="*/ 927478 w 12191989"/>
              <a:gd name="connsiteY22171" fmla="*/ 650007 h 3311526"/>
              <a:gd name="connsiteX22172" fmla="*/ 924700 w 12191989"/>
              <a:gd name="connsiteY22172" fmla="*/ 647626 h 3311526"/>
              <a:gd name="connsiteX22173" fmla="*/ 921525 w 12191989"/>
              <a:gd name="connsiteY22173" fmla="*/ 644055 h 3311526"/>
              <a:gd name="connsiteX22174" fmla="*/ 918747 w 12191989"/>
              <a:gd name="connsiteY22174" fmla="*/ 638896 h 3311526"/>
              <a:gd name="connsiteX22175" fmla="*/ 915573 w 12191989"/>
              <a:gd name="connsiteY22175" fmla="*/ 632944 h 3311526"/>
              <a:gd name="connsiteX22176" fmla="*/ 912398 w 12191989"/>
              <a:gd name="connsiteY22176" fmla="*/ 625404 h 3311526"/>
              <a:gd name="connsiteX22177" fmla="*/ 915176 w 12191989"/>
              <a:gd name="connsiteY22177" fmla="*/ 621436 h 3311526"/>
              <a:gd name="connsiteX22178" fmla="*/ 917160 w 12191989"/>
              <a:gd name="connsiteY22178" fmla="*/ 617071 h 3311526"/>
              <a:gd name="connsiteX22179" fmla="*/ 921525 w 12191989"/>
              <a:gd name="connsiteY22179" fmla="*/ 609134 h 3311526"/>
              <a:gd name="connsiteX22180" fmla="*/ 923907 w 12191989"/>
              <a:gd name="connsiteY22180" fmla="*/ 604372 h 3311526"/>
              <a:gd name="connsiteX22181" fmla="*/ 924700 w 12191989"/>
              <a:gd name="connsiteY22181" fmla="*/ 600404 h 3311526"/>
              <a:gd name="connsiteX22182" fmla="*/ 925097 w 12191989"/>
              <a:gd name="connsiteY22182" fmla="*/ 596436 h 3311526"/>
              <a:gd name="connsiteX22183" fmla="*/ 924304 w 12191989"/>
              <a:gd name="connsiteY22183" fmla="*/ 591674 h 3311526"/>
              <a:gd name="connsiteX22184" fmla="*/ 920732 w 12191989"/>
              <a:gd name="connsiteY22184" fmla="*/ 591674 h 3311526"/>
              <a:gd name="connsiteX22185" fmla="*/ 917557 w 12191989"/>
              <a:gd name="connsiteY22185" fmla="*/ 592467 h 3311526"/>
              <a:gd name="connsiteX22186" fmla="*/ 915176 w 12191989"/>
              <a:gd name="connsiteY22186" fmla="*/ 593261 h 3311526"/>
              <a:gd name="connsiteX22187" fmla="*/ 912398 w 12191989"/>
              <a:gd name="connsiteY22187" fmla="*/ 595245 h 3311526"/>
              <a:gd name="connsiteX22188" fmla="*/ 910413 w 12191989"/>
              <a:gd name="connsiteY22188" fmla="*/ 597229 h 3311526"/>
              <a:gd name="connsiteX22189" fmla="*/ 908429 w 12191989"/>
              <a:gd name="connsiteY22189" fmla="*/ 600007 h 3311526"/>
              <a:gd name="connsiteX22190" fmla="*/ 904857 w 12191989"/>
              <a:gd name="connsiteY22190" fmla="*/ 605960 h 3311526"/>
              <a:gd name="connsiteX22191" fmla="*/ 902079 w 12191989"/>
              <a:gd name="connsiteY22191" fmla="*/ 612706 h 3311526"/>
              <a:gd name="connsiteX22192" fmla="*/ 897714 w 12191989"/>
              <a:gd name="connsiteY22192" fmla="*/ 619055 h 3311526"/>
              <a:gd name="connsiteX22193" fmla="*/ 895730 w 12191989"/>
              <a:gd name="connsiteY22193" fmla="*/ 622229 h 3311526"/>
              <a:gd name="connsiteX22194" fmla="*/ 893348 w 12191989"/>
              <a:gd name="connsiteY22194" fmla="*/ 625404 h 3311526"/>
              <a:gd name="connsiteX22195" fmla="*/ 890174 w 12191989"/>
              <a:gd name="connsiteY22195" fmla="*/ 627785 h 3311526"/>
              <a:gd name="connsiteX22196" fmla="*/ 886602 w 12191989"/>
              <a:gd name="connsiteY22196" fmla="*/ 629769 h 3311526"/>
              <a:gd name="connsiteX22197" fmla="*/ 884617 w 12191989"/>
              <a:gd name="connsiteY22197" fmla="*/ 620642 h 3311526"/>
              <a:gd name="connsiteX22198" fmla="*/ 882236 w 12191989"/>
              <a:gd name="connsiteY22198" fmla="*/ 613102 h 3311526"/>
              <a:gd name="connsiteX22199" fmla="*/ 879458 w 12191989"/>
              <a:gd name="connsiteY22199" fmla="*/ 607150 h 3311526"/>
              <a:gd name="connsiteX22200" fmla="*/ 877077 w 12191989"/>
              <a:gd name="connsiteY22200" fmla="*/ 602388 h 3311526"/>
              <a:gd name="connsiteX22201" fmla="*/ 873902 w 12191989"/>
              <a:gd name="connsiteY22201" fmla="*/ 598817 h 3311526"/>
              <a:gd name="connsiteX22202" fmla="*/ 871124 w 12191989"/>
              <a:gd name="connsiteY22202" fmla="*/ 596436 h 3311526"/>
              <a:gd name="connsiteX22203" fmla="*/ 867552 w 12191989"/>
              <a:gd name="connsiteY22203" fmla="*/ 593658 h 3311526"/>
              <a:gd name="connsiteX22204" fmla="*/ 864378 w 12191989"/>
              <a:gd name="connsiteY22204" fmla="*/ 592467 h 3311526"/>
              <a:gd name="connsiteX22205" fmla="*/ 860806 w 12191989"/>
              <a:gd name="connsiteY22205" fmla="*/ 590483 h 3311526"/>
              <a:gd name="connsiteX22206" fmla="*/ 857631 w 12191989"/>
              <a:gd name="connsiteY22206" fmla="*/ 587706 h 3311526"/>
              <a:gd name="connsiteX22207" fmla="*/ 854059 w 12191989"/>
              <a:gd name="connsiteY22207" fmla="*/ 584531 h 3311526"/>
              <a:gd name="connsiteX22208" fmla="*/ 851281 w 12191989"/>
              <a:gd name="connsiteY22208" fmla="*/ 580563 h 3311526"/>
              <a:gd name="connsiteX22209" fmla="*/ 848106 w 12191989"/>
              <a:gd name="connsiteY22209" fmla="*/ 576198 h 3311526"/>
              <a:gd name="connsiteX22210" fmla="*/ 844931 w 12191989"/>
              <a:gd name="connsiteY22210" fmla="*/ 569451 h 3311526"/>
              <a:gd name="connsiteX22211" fmla="*/ 842153 w 12191989"/>
              <a:gd name="connsiteY22211" fmla="*/ 561515 h 3311526"/>
              <a:gd name="connsiteX22212" fmla="*/ 839375 w 12191989"/>
              <a:gd name="connsiteY22212" fmla="*/ 551197 h 3311526"/>
              <a:gd name="connsiteX22213" fmla="*/ 836994 w 12191989"/>
              <a:gd name="connsiteY22213" fmla="*/ 553182 h 3311526"/>
              <a:gd name="connsiteX22214" fmla="*/ 833819 w 12191989"/>
              <a:gd name="connsiteY22214" fmla="*/ 554372 h 3311526"/>
              <a:gd name="connsiteX22215" fmla="*/ 831041 w 12191989"/>
              <a:gd name="connsiteY22215" fmla="*/ 554372 h 3311526"/>
              <a:gd name="connsiteX22216" fmla="*/ 827866 w 12191989"/>
              <a:gd name="connsiteY22216" fmla="*/ 553182 h 3311526"/>
              <a:gd name="connsiteX22217" fmla="*/ 824691 w 12191989"/>
              <a:gd name="connsiteY22217" fmla="*/ 552388 h 3311526"/>
              <a:gd name="connsiteX22218" fmla="*/ 821120 w 12191989"/>
              <a:gd name="connsiteY22218" fmla="*/ 550404 h 3311526"/>
              <a:gd name="connsiteX22219" fmla="*/ 818342 w 12191989"/>
              <a:gd name="connsiteY22219" fmla="*/ 547626 h 3311526"/>
              <a:gd name="connsiteX22220" fmla="*/ 815167 w 12191989"/>
              <a:gd name="connsiteY22220" fmla="*/ 545245 h 3311526"/>
              <a:gd name="connsiteX22221" fmla="*/ 809214 w 12191989"/>
              <a:gd name="connsiteY22221" fmla="*/ 538896 h 3311526"/>
              <a:gd name="connsiteX22222" fmla="*/ 803658 w 12191989"/>
              <a:gd name="connsiteY22222" fmla="*/ 532547 h 3311526"/>
              <a:gd name="connsiteX22223" fmla="*/ 798102 w 12191989"/>
              <a:gd name="connsiteY22223" fmla="*/ 526991 h 3311526"/>
              <a:gd name="connsiteX22224" fmla="*/ 793339 w 12191989"/>
              <a:gd name="connsiteY22224" fmla="*/ 522229 h 3311526"/>
              <a:gd name="connsiteX22225" fmla="*/ 794530 w 12191989"/>
              <a:gd name="connsiteY22225" fmla="*/ 521435 h 3311526"/>
              <a:gd name="connsiteX22226" fmla="*/ 795324 w 12191989"/>
              <a:gd name="connsiteY22226" fmla="*/ 520245 h 3311526"/>
              <a:gd name="connsiteX22227" fmla="*/ 796911 w 12191989"/>
              <a:gd name="connsiteY22227" fmla="*/ 516277 h 3311526"/>
              <a:gd name="connsiteX22228" fmla="*/ 798498 w 12191989"/>
              <a:gd name="connsiteY22228" fmla="*/ 511118 h 3311526"/>
              <a:gd name="connsiteX22229" fmla="*/ 799292 w 12191989"/>
              <a:gd name="connsiteY22229" fmla="*/ 505562 h 3311526"/>
              <a:gd name="connsiteX22230" fmla="*/ 800086 w 12191989"/>
              <a:gd name="connsiteY22230" fmla="*/ 500007 h 3311526"/>
              <a:gd name="connsiteX22231" fmla="*/ 800483 w 12191989"/>
              <a:gd name="connsiteY22231" fmla="*/ 494451 h 3311526"/>
              <a:gd name="connsiteX22232" fmla="*/ 800483 w 12191989"/>
              <a:gd name="connsiteY22232" fmla="*/ 489689 h 3311526"/>
              <a:gd name="connsiteX22233" fmla="*/ 800086 w 12191989"/>
              <a:gd name="connsiteY22233" fmla="*/ 486515 h 3311526"/>
              <a:gd name="connsiteX22234" fmla="*/ 797308 w 12191989"/>
              <a:gd name="connsiteY22234" fmla="*/ 485721 h 3311526"/>
              <a:gd name="connsiteX22235" fmla="*/ 794530 w 12191989"/>
              <a:gd name="connsiteY22235" fmla="*/ 484134 h 3311526"/>
              <a:gd name="connsiteX22236" fmla="*/ 791355 w 12191989"/>
              <a:gd name="connsiteY22236" fmla="*/ 482149 h 3311526"/>
              <a:gd name="connsiteX22237" fmla="*/ 788974 w 12191989"/>
              <a:gd name="connsiteY22237" fmla="*/ 479769 h 3311526"/>
              <a:gd name="connsiteX22238" fmla="*/ 777068 w 12191989"/>
              <a:gd name="connsiteY22238" fmla="*/ 467467 h 3311526"/>
              <a:gd name="connsiteX22239" fmla="*/ 775084 w 12191989"/>
              <a:gd name="connsiteY22239" fmla="*/ 465483 h 3311526"/>
              <a:gd name="connsiteX22240" fmla="*/ 773099 w 12191989"/>
              <a:gd name="connsiteY22240" fmla="*/ 463895 h 3311526"/>
              <a:gd name="connsiteX22241" fmla="*/ 771115 w 12191989"/>
              <a:gd name="connsiteY22241" fmla="*/ 463499 h 3311526"/>
              <a:gd name="connsiteX22242" fmla="*/ 770718 w 12191989"/>
              <a:gd name="connsiteY22242" fmla="*/ 463895 h 3311526"/>
              <a:gd name="connsiteX22243" fmla="*/ 769924 w 12191989"/>
              <a:gd name="connsiteY22243" fmla="*/ 464689 h 3311526"/>
              <a:gd name="connsiteX22244" fmla="*/ 769131 w 12191989"/>
              <a:gd name="connsiteY22244" fmla="*/ 466673 h 3311526"/>
              <a:gd name="connsiteX22245" fmla="*/ 769131 w 12191989"/>
              <a:gd name="connsiteY22245" fmla="*/ 470642 h 3311526"/>
              <a:gd name="connsiteX22246" fmla="*/ 769131 w 12191989"/>
              <a:gd name="connsiteY22246" fmla="*/ 476197 h 3311526"/>
              <a:gd name="connsiteX22247" fmla="*/ 769924 w 12191989"/>
              <a:gd name="connsiteY22247" fmla="*/ 484134 h 3311526"/>
              <a:gd name="connsiteX22248" fmla="*/ 766353 w 12191989"/>
              <a:gd name="connsiteY22248" fmla="*/ 481753 h 3311526"/>
              <a:gd name="connsiteX22249" fmla="*/ 763972 w 12191989"/>
              <a:gd name="connsiteY22249" fmla="*/ 479372 h 3311526"/>
              <a:gd name="connsiteX22250" fmla="*/ 761987 w 12191989"/>
              <a:gd name="connsiteY22250" fmla="*/ 476594 h 3311526"/>
              <a:gd name="connsiteX22251" fmla="*/ 760400 w 12191989"/>
              <a:gd name="connsiteY22251" fmla="*/ 474610 h 3311526"/>
              <a:gd name="connsiteX22252" fmla="*/ 760003 w 12191989"/>
              <a:gd name="connsiteY22252" fmla="*/ 472229 h 3311526"/>
              <a:gd name="connsiteX22253" fmla="*/ 759209 w 12191989"/>
              <a:gd name="connsiteY22253" fmla="*/ 469451 h 3311526"/>
              <a:gd name="connsiteX22254" fmla="*/ 759209 w 12191989"/>
              <a:gd name="connsiteY22254" fmla="*/ 464689 h 3311526"/>
              <a:gd name="connsiteX22255" fmla="*/ 760400 w 12191989"/>
              <a:gd name="connsiteY22255" fmla="*/ 458737 h 3311526"/>
              <a:gd name="connsiteX22256" fmla="*/ 760797 w 12191989"/>
              <a:gd name="connsiteY22256" fmla="*/ 452387 h 3311526"/>
              <a:gd name="connsiteX22257" fmla="*/ 760797 w 12191989"/>
              <a:gd name="connsiteY22257" fmla="*/ 444848 h 3311526"/>
              <a:gd name="connsiteX22258" fmla="*/ 760400 w 12191989"/>
              <a:gd name="connsiteY22258" fmla="*/ 440086 h 3311526"/>
              <a:gd name="connsiteX22259" fmla="*/ 759209 w 12191989"/>
              <a:gd name="connsiteY22259" fmla="*/ 435721 h 3311526"/>
              <a:gd name="connsiteX22260" fmla="*/ 758019 w 12191989"/>
              <a:gd name="connsiteY22260" fmla="*/ 438499 h 3311526"/>
              <a:gd name="connsiteX22261" fmla="*/ 756431 w 12191989"/>
              <a:gd name="connsiteY22261" fmla="*/ 440483 h 3311526"/>
              <a:gd name="connsiteX22262" fmla="*/ 754844 w 12191989"/>
              <a:gd name="connsiteY22262" fmla="*/ 441673 h 3311526"/>
              <a:gd name="connsiteX22263" fmla="*/ 753256 w 12191989"/>
              <a:gd name="connsiteY22263" fmla="*/ 441276 h 3311526"/>
              <a:gd name="connsiteX22264" fmla="*/ 751272 w 12191989"/>
              <a:gd name="connsiteY22264" fmla="*/ 440086 h 3311526"/>
              <a:gd name="connsiteX22265" fmla="*/ 749685 w 12191989"/>
              <a:gd name="connsiteY22265" fmla="*/ 438499 h 3311526"/>
              <a:gd name="connsiteX22266" fmla="*/ 746510 w 12191989"/>
              <a:gd name="connsiteY22266" fmla="*/ 434530 h 3311526"/>
              <a:gd name="connsiteX22267" fmla="*/ 743732 w 12191989"/>
              <a:gd name="connsiteY22267" fmla="*/ 430165 h 3311526"/>
              <a:gd name="connsiteX22268" fmla="*/ 740160 w 12191989"/>
              <a:gd name="connsiteY22268" fmla="*/ 425800 h 3311526"/>
              <a:gd name="connsiteX22269" fmla="*/ 738572 w 12191989"/>
              <a:gd name="connsiteY22269" fmla="*/ 425006 h 3311526"/>
              <a:gd name="connsiteX22270" fmla="*/ 736985 w 12191989"/>
              <a:gd name="connsiteY22270" fmla="*/ 424610 h 3311526"/>
              <a:gd name="connsiteX22271" fmla="*/ 735398 w 12191989"/>
              <a:gd name="connsiteY22271" fmla="*/ 425006 h 3311526"/>
              <a:gd name="connsiteX22272" fmla="*/ 733810 w 12191989"/>
              <a:gd name="connsiteY22272" fmla="*/ 426594 h 3311526"/>
              <a:gd name="connsiteX22273" fmla="*/ 733016 w 12191989"/>
              <a:gd name="connsiteY22273" fmla="*/ 438102 h 3311526"/>
              <a:gd name="connsiteX22274" fmla="*/ 733016 w 12191989"/>
              <a:gd name="connsiteY22274" fmla="*/ 442070 h 3311526"/>
              <a:gd name="connsiteX22275" fmla="*/ 733016 w 12191989"/>
              <a:gd name="connsiteY22275" fmla="*/ 445245 h 3311526"/>
              <a:gd name="connsiteX22276" fmla="*/ 733413 w 12191989"/>
              <a:gd name="connsiteY22276" fmla="*/ 447626 h 3311526"/>
              <a:gd name="connsiteX22277" fmla="*/ 734604 w 12191989"/>
              <a:gd name="connsiteY22277" fmla="*/ 449610 h 3311526"/>
              <a:gd name="connsiteX22278" fmla="*/ 735398 w 12191989"/>
              <a:gd name="connsiteY22278" fmla="*/ 451197 h 3311526"/>
              <a:gd name="connsiteX22279" fmla="*/ 736588 w 12191989"/>
              <a:gd name="connsiteY22279" fmla="*/ 451991 h 3311526"/>
              <a:gd name="connsiteX22280" fmla="*/ 739763 w 12191989"/>
              <a:gd name="connsiteY22280" fmla="*/ 453181 h 3311526"/>
              <a:gd name="connsiteX22281" fmla="*/ 743335 w 12191989"/>
              <a:gd name="connsiteY22281" fmla="*/ 454768 h 3311526"/>
              <a:gd name="connsiteX22282" fmla="*/ 745319 w 12191989"/>
              <a:gd name="connsiteY22282" fmla="*/ 455959 h 3311526"/>
              <a:gd name="connsiteX22283" fmla="*/ 747700 w 12191989"/>
              <a:gd name="connsiteY22283" fmla="*/ 457546 h 3311526"/>
              <a:gd name="connsiteX22284" fmla="*/ 749685 w 12191989"/>
              <a:gd name="connsiteY22284" fmla="*/ 459530 h 3311526"/>
              <a:gd name="connsiteX22285" fmla="*/ 751669 w 12191989"/>
              <a:gd name="connsiteY22285" fmla="*/ 461911 h 3311526"/>
              <a:gd name="connsiteX22286" fmla="*/ 751272 w 12191989"/>
              <a:gd name="connsiteY22286" fmla="*/ 470245 h 3311526"/>
              <a:gd name="connsiteX22287" fmla="*/ 750875 w 12191989"/>
              <a:gd name="connsiteY22287" fmla="*/ 472626 h 3311526"/>
              <a:gd name="connsiteX22288" fmla="*/ 750081 w 12191989"/>
              <a:gd name="connsiteY22288" fmla="*/ 474610 h 3311526"/>
              <a:gd name="connsiteX22289" fmla="*/ 749288 w 12191989"/>
              <a:gd name="connsiteY22289" fmla="*/ 476197 h 3311526"/>
              <a:gd name="connsiteX22290" fmla="*/ 748097 w 12191989"/>
              <a:gd name="connsiteY22290" fmla="*/ 476991 h 3311526"/>
              <a:gd name="connsiteX22291" fmla="*/ 746113 w 12191989"/>
              <a:gd name="connsiteY22291" fmla="*/ 478578 h 3311526"/>
              <a:gd name="connsiteX22292" fmla="*/ 743335 w 12191989"/>
              <a:gd name="connsiteY22292" fmla="*/ 480165 h 3311526"/>
              <a:gd name="connsiteX22293" fmla="*/ 740160 w 12191989"/>
              <a:gd name="connsiteY22293" fmla="*/ 482943 h 3311526"/>
              <a:gd name="connsiteX22294" fmla="*/ 738176 w 12191989"/>
              <a:gd name="connsiteY22294" fmla="*/ 484927 h 3311526"/>
              <a:gd name="connsiteX22295" fmla="*/ 736588 w 12191989"/>
              <a:gd name="connsiteY22295" fmla="*/ 487308 h 3311526"/>
              <a:gd name="connsiteX22296" fmla="*/ 734604 w 12191989"/>
              <a:gd name="connsiteY22296" fmla="*/ 490880 h 3311526"/>
              <a:gd name="connsiteX22297" fmla="*/ 733016 w 12191989"/>
              <a:gd name="connsiteY22297" fmla="*/ 494848 h 3311526"/>
              <a:gd name="connsiteX22298" fmla="*/ 729842 w 12191989"/>
              <a:gd name="connsiteY22298" fmla="*/ 487705 h 3311526"/>
              <a:gd name="connsiteX22299" fmla="*/ 727460 w 12191989"/>
              <a:gd name="connsiteY22299" fmla="*/ 482149 h 3311526"/>
              <a:gd name="connsiteX22300" fmla="*/ 725873 w 12191989"/>
              <a:gd name="connsiteY22300" fmla="*/ 480165 h 3311526"/>
              <a:gd name="connsiteX22301" fmla="*/ 724682 w 12191989"/>
              <a:gd name="connsiteY22301" fmla="*/ 478578 h 3311526"/>
              <a:gd name="connsiteX22302" fmla="*/ 723492 w 12191989"/>
              <a:gd name="connsiteY22302" fmla="*/ 478181 h 3311526"/>
              <a:gd name="connsiteX22303" fmla="*/ 721904 w 12191989"/>
              <a:gd name="connsiteY22303" fmla="*/ 477784 h 3311526"/>
              <a:gd name="connsiteX22304" fmla="*/ 720714 w 12191989"/>
              <a:gd name="connsiteY22304" fmla="*/ 477784 h 3311526"/>
              <a:gd name="connsiteX22305" fmla="*/ 719126 w 12191989"/>
              <a:gd name="connsiteY22305" fmla="*/ 478578 h 3311526"/>
              <a:gd name="connsiteX22306" fmla="*/ 717936 w 12191989"/>
              <a:gd name="connsiteY22306" fmla="*/ 479769 h 3311526"/>
              <a:gd name="connsiteX22307" fmla="*/ 716348 w 12191989"/>
              <a:gd name="connsiteY22307" fmla="*/ 481356 h 3311526"/>
              <a:gd name="connsiteX22308" fmla="*/ 713570 w 12191989"/>
              <a:gd name="connsiteY22308" fmla="*/ 486515 h 3311526"/>
              <a:gd name="connsiteX22309" fmla="*/ 710792 w 12191989"/>
              <a:gd name="connsiteY22309" fmla="*/ 493261 h 3311526"/>
              <a:gd name="connsiteX22310" fmla="*/ 709998 w 12191989"/>
              <a:gd name="connsiteY22310" fmla="*/ 487705 h 3311526"/>
              <a:gd name="connsiteX22311" fmla="*/ 709602 w 12191989"/>
              <a:gd name="connsiteY22311" fmla="*/ 483737 h 3311526"/>
              <a:gd name="connsiteX22312" fmla="*/ 708014 w 12191989"/>
              <a:gd name="connsiteY22312" fmla="*/ 479769 h 3311526"/>
              <a:gd name="connsiteX22313" fmla="*/ 706427 w 12191989"/>
              <a:gd name="connsiteY22313" fmla="*/ 476197 h 3311526"/>
              <a:gd name="connsiteX22314" fmla="*/ 704442 w 12191989"/>
              <a:gd name="connsiteY22314" fmla="*/ 473816 h 3311526"/>
              <a:gd name="connsiteX22315" fmla="*/ 702458 w 12191989"/>
              <a:gd name="connsiteY22315" fmla="*/ 471038 h 3311526"/>
              <a:gd name="connsiteX22316" fmla="*/ 698093 w 12191989"/>
              <a:gd name="connsiteY22316" fmla="*/ 465880 h 3311526"/>
              <a:gd name="connsiteX22317" fmla="*/ 696108 w 12191989"/>
              <a:gd name="connsiteY22317" fmla="*/ 463895 h 3311526"/>
              <a:gd name="connsiteX22318" fmla="*/ 694521 w 12191989"/>
              <a:gd name="connsiteY22318" fmla="*/ 461514 h 3311526"/>
              <a:gd name="connsiteX22319" fmla="*/ 693330 w 12191989"/>
              <a:gd name="connsiteY22319" fmla="*/ 458340 h 3311526"/>
              <a:gd name="connsiteX22320" fmla="*/ 692536 w 12191989"/>
              <a:gd name="connsiteY22320" fmla="*/ 455562 h 3311526"/>
              <a:gd name="connsiteX22321" fmla="*/ 692536 w 12191989"/>
              <a:gd name="connsiteY22321" fmla="*/ 451991 h 3311526"/>
              <a:gd name="connsiteX22322" fmla="*/ 692933 w 12191989"/>
              <a:gd name="connsiteY22322" fmla="*/ 447626 h 3311526"/>
              <a:gd name="connsiteX22323" fmla="*/ 694521 w 12191989"/>
              <a:gd name="connsiteY22323" fmla="*/ 443260 h 3311526"/>
              <a:gd name="connsiteX22324" fmla="*/ 696505 w 12191989"/>
              <a:gd name="connsiteY22324" fmla="*/ 437705 h 3311526"/>
              <a:gd name="connsiteX22325" fmla="*/ 697299 w 12191989"/>
              <a:gd name="connsiteY22325" fmla="*/ 438499 h 3311526"/>
              <a:gd name="connsiteX22326" fmla="*/ 698489 w 12191989"/>
              <a:gd name="connsiteY22326" fmla="*/ 440483 h 3311526"/>
              <a:gd name="connsiteX22327" fmla="*/ 700871 w 12191989"/>
              <a:gd name="connsiteY22327" fmla="*/ 446832 h 3311526"/>
              <a:gd name="connsiteX22328" fmla="*/ 703649 w 12191989"/>
              <a:gd name="connsiteY22328" fmla="*/ 453975 h 3311526"/>
              <a:gd name="connsiteX22329" fmla="*/ 705236 w 12191989"/>
              <a:gd name="connsiteY22329" fmla="*/ 457546 h 3311526"/>
              <a:gd name="connsiteX22330" fmla="*/ 707220 w 12191989"/>
              <a:gd name="connsiteY22330" fmla="*/ 460324 h 3311526"/>
              <a:gd name="connsiteX22331" fmla="*/ 709205 w 12191989"/>
              <a:gd name="connsiteY22331" fmla="*/ 463102 h 3311526"/>
              <a:gd name="connsiteX22332" fmla="*/ 711189 w 12191989"/>
              <a:gd name="connsiteY22332" fmla="*/ 464689 h 3311526"/>
              <a:gd name="connsiteX22333" fmla="*/ 713570 w 12191989"/>
              <a:gd name="connsiteY22333" fmla="*/ 465086 h 3311526"/>
              <a:gd name="connsiteX22334" fmla="*/ 714761 w 12191989"/>
              <a:gd name="connsiteY22334" fmla="*/ 465086 h 3311526"/>
              <a:gd name="connsiteX22335" fmla="*/ 716348 w 12191989"/>
              <a:gd name="connsiteY22335" fmla="*/ 465086 h 3311526"/>
              <a:gd name="connsiteX22336" fmla="*/ 719126 w 12191989"/>
              <a:gd name="connsiteY22336" fmla="*/ 463102 h 3311526"/>
              <a:gd name="connsiteX22337" fmla="*/ 722301 w 12191989"/>
              <a:gd name="connsiteY22337" fmla="*/ 459530 h 3311526"/>
              <a:gd name="connsiteX22338" fmla="*/ 725873 w 12191989"/>
              <a:gd name="connsiteY22338" fmla="*/ 454372 h 3311526"/>
              <a:gd name="connsiteX22339" fmla="*/ 729842 w 12191989"/>
              <a:gd name="connsiteY22339" fmla="*/ 446832 h 3311526"/>
              <a:gd name="connsiteX22340" fmla="*/ 725476 w 12191989"/>
              <a:gd name="connsiteY22340" fmla="*/ 442864 h 3311526"/>
              <a:gd name="connsiteX22341" fmla="*/ 721904 w 12191989"/>
              <a:gd name="connsiteY22341" fmla="*/ 438499 h 3311526"/>
              <a:gd name="connsiteX22342" fmla="*/ 718729 w 12191989"/>
              <a:gd name="connsiteY22342" fmla="*/ 434927 h 3311526"/>
              <a:gd name="connsiteX22343" fmla="*/ 716745 w 12191989"/>
              <a:gd name="connsiteY22343" fmla="*/ 430959 h 3311526"/>
              <a:gd name="connsiteX22344" fmla="*/ 715158 w 12191989"/>
              <a:gd name="connsiteY22344" fmla="*/ 427387 h 3311526"/>
              <a:gd name="connsiteX22345" fmla="*/ 714364 w 12191989"/>
              <a:gd name="connsiteY22345" fmla="*/ 423816 h 3311526"/>
              <a:gd name="connsiteX22346" fmla="*/ 713570 w 12191989"/>
              <a:gd name="connsiteY22346" fmla="*/ 420244 h 3311526"/>
              <a:gd name="connsiteX22347" fmla="*/ 713173 w 12191989"/>
              <a:gd name="connsiteY22347" fmla="*/ 416276 h 3311526"/>
              <a:gd name="connsiteX22348" fmla="*/ 712776 w 12191989"/>
              <a:gd name="connsiteY22348" fmla="*/ 399213 h 3311526"/>
              <a:gd name="connsiteX22349" fmla="*/ 711189 w 12191989"/>
              <a:gd name="connsiteY22349" fmla="*/ 388895 h 3311526"/>
              <a:gd name="connsiteX22350" fmla="*/ 709998 w 12191989"/>
              <a:gd name="connsiteY22350" fmla="*/ 382943 h 3311526"/>
              <a:gd name="connsiteX22351" fmla="*/ 708808 w 12191989"/>
              <a:gd name="connsiteY22351" fmla="*/ 376594 h 3311526"/>
              <a:gd name="connsiteX22352" fmla="*/ 705633 w 12191989"/>
              <a:gd name="connsiteY22352" fmla="*/ 382943 h 3311526"/>
              <a:gd name="connsiteX22353" fmla="*/ 704046 w 12191989"/>
              <a:gd name="connsiteY22353" fmla="*/ 384927 h 3311526"/>
              <a:gd name="connsiteX22354" fmla="*/ 702458 w 12191989"/>
              <a:gd name="connsiteY22354" fmla="*/ 386514 h 3311526"/>
              <a:gd name="connsiteX22355" fmla="*/ 700871 w 12191989"/>
              <a:gd name="connsiteY22355" fmla="*/ 387308 h 3311526"/>
              <a:gd name="connsiteX22356" fmla="*/ 699680 w 12191989"/>
              <a:gd name="connsiteY22356" fmla="*/ 388498 h 3311526"/>
              <a:gd name="connsiteX22357" fmla="*/ 698093 w 12191989"/>
              <a:gd name="connsiteY22357" fmla="*/ 388498 h 3311526"/>
              <a:gd name="connsiteX22358" fmla="*/ 696505 w 12191989"/>
              <a:gd name="connsiteY22358" fmla="*/ 388498 h 3311526"/>
              <a:gd name="connsiteX22359" fmla="*/ 693330 w 12191989"/>
              <a:gd name="connsiteY22359" fmla="*/ 386911 h 3311526"/>
              <a:gd name="connsiteX22360" fmla="*/ 690552 w 12191989"/>
              <a:gd name="connsiteY22360" fmla="*/ 384927 h 3311526"/>
              <a:gd name="connsiteX22361" fmla="*/ 687377 w 12191989"/>
              <a:gd name="connsiteY22361" fmla="*/ 381355 h 3311526"/>
              <a:gd name="connsiteX22362" fmla="*/ 684202 w 12191989"/>
              <a:gd name="connsiteY22362" fmla="*/ 377784 h 3311526"/>
              <a:gd name="connsiteX22363" fmla="*/ 678250 w 12191989"/>
              <a:gd name="connsiteY22363" fmla="*/ 370244 h 3311526"/>
              <a:gd name="connsiteX22364" fmla="*/ 675075 w 12191989"/>
              <a:gd name="connsiteY22364" fmla="*/ 366673 h 3311526"/>
              <a:gd name="connsiteX22365" fmla="*/ 672693 w 12191989"/>
              <a:gd name="connsiteY22365" fmla="*/ 363895 h 3311526"/>
              <a:gd name="connsiteX22366" fmla="*/ 669519 w 12191989"/>
              <a:gd name="connsiteY22366" fmla="*/ 362705 h 3311526"/>
              <a:gd name="connsiteX22367" fmla="*/ 667931 w 12191989"/>
              <a:gd name="connsiteY22367" fmla="*/ 361911 h 3311526"/>
              <a:gd name="connsiteX22368" fmla="*/ 666344 w 12191989"/>
              <a:gd name="connsiteY22368" fmla="*/ 361911 h 3311526"/>
              <a:gd name="connsiteX22369" fmla="*/ 665153 w 12191989"/>
              <a:gd name="connsiteY22369" fmla="*/ 361911 h 3311526"/>
              <a:gd name="connsiteX22370" fmla="*/ 663566 w 12191989"/>
              <a:gd name="connsiteY22370" fmla="*/ 363101 h 3311526"/>
              <a:gd name="connsiteX22371" fmla="*/ 661978 w 12191989"/>
              <a:gd name="connsiteY22371" fmla="*/ 363895 h 3311526"/>
              <a:gd name="connsiteX22372" fmla="*/ 660391 w 12191989"/>
              <a:gd name="connsiteY22372" fmla="*/ 366276 h 3311526"/>
              <a:gd name="connsiteX22373" fmla="*/ 661978 w 12191989"/>
              <a:gd name="connsiteY22373" fmla="*/ 361911 h 3311526"/>
              <a:gd name="connsiteX22374" fmla="*/ 663566 w 12191989"/>
              <a:gd name="connsiteY22374" fmla="*/ 358339 h 3311526"/>
              <a:gd name="connsiteX22375" fmla="*/ 665550 w 12191989"/>
              <a:gd name="connsiteY22375" fmla="*/ 355959 h 3311526"/>
              <a:gd name="connsiteX22376" fmla="*/ 667137 w 12191989"/>
              <a:gd name="connsiteY22376" fmla="*/ 353974 h 3311526"/>
              <a:gd name="connsiteX22377" fmla="*/ 668725 w 12191989"/>
              <a:gd name="connsiteY22377" fmla="*/ 352387 h 3311526"/>
              <a:gd name="connsiteX22378" fmla="*/ 669915 w 12191989"/>
              <a:gd name="connsiteY22378" fmla="*/ 351593 h 3311526"/>
              <a:gd name="connsiteX22379" fmla="*/ 673487 w 12191989"/>
              <a:gd name="connsiteY22379" fmla="*/ 350006 h 3311526"/>
              <a:gd name="connsiteX22380" fmla="*/ 676662 w 12191989"/>
              <a:gd name="connsiteY22380" fmla="*/ 348419 h 3311526"/>
              <a:gd name="connsiteX22381" fmla="*/ 678250 w 12191989"/>
              <a:gd name="connsiteY22381" fmla="*/ 347228 h 3311526"/>
              <a:gd name="connsiteX22382" fmla="*/ 680234 w 12191989"/>
              <a:gd name="connsiteY22382" fmla="*/ 345641 h 3311526"/>
              <a:gd name="connsiteX22383" fmla="*/ 681821 w 12191989"/>
              <a:gd name="connsiteY22383" fmla="*/ 343657 h 3311526"/>
              <a:gd name="connsiteX22384" fmla="*/ 683409 w 12191989"/>
              <a:gd name="connsiteY22384" fmla="*/ 341276 h 3311526"/>
              <a:gd name="connsiteX22385" fmla="*/ 685393 w 12191989"/>
              <a:gd name="connsiteY22385" fmla="*/ 338101 h 3311526"/>
              <a:gd name="connsiteX22386" fmla="*/ 686980 w 12191989"/>
              <a:gd name="connsiteY22386" fmla="*/ 333736 h 3311526"/>
              <a:gd name="connsiteX22387" fmla="*/ 689362 w 12191989"/>
              <a:gd name="connsiteY22387" fmla="*/ 339689 h 3311526"/>
              <a:gd name="connsiteX22388" fmla="*/ 691743 w 12191989"/>
              <a:gd name="connsiteY22388" fmla="*/ 345244 h 3311526"/>
              <a:gd name="connsiteX22389" fmla="*/ 694521 w 12191989"/>
              <a:gd name="connsiteY22389" fmla="*/ 349212 h 3311526"/>
              <a:gd name="connsiteX22390" fmla="*/ 696505 w 12191989"/>
              <a:gd name="connsiteY22390" fmla="*/ 352784 h 3311526"/>
              <a:gd name="connsiteX22391" fmla="*/ 698886 w 12191989"/>
              <a:gd name="connsiteY22391" fmla="*/ 355959 h 3311526"/>
              <a:gd name="connsiteX22392" fmla="*/ 701664 w 12191989"/>
              <a:gd name="connsiteY22392" fmla="*/ 357943 h 3311526"/>
              <a:gd name="connsiteX22393" fmla="*/ 704046 w 12191989"/>
              <a:gd name="connsiteY22393" fmla="*/ 359530 h 3311526"/>
              <a:gd name="connsiteX22394" fmla="*/ 706427 w 12191989"/>
              <a:gd name="connsiteY22394" fmla="*/ 360720 h 3311526"/>
              <a:gd name="connsiteX22395" fmla="*/ 709205 w 12191989"/>
              <a:gd name="connsiteY22395" fmla="*/ 361117 h 3311526"/>
              <a:gd name="connsiteX22396" fmla="*/ 711586 w 12191989"/>
              <a:gd name="connsiteY22396" fmla="*/ 361117 h 3311526"/>
              <a:gd name="connsiteX22397" fmla="*/ 717142 w 12191989"/>
              <a:gd name="connsiteY22397" fmla="*/ 360720 h 3311526"/>
              <a:gd name="connsiteX22398" fmla="*/ 722301 w 12191989"/>
              <a:gd name="connsiteY22398" fmla="*/ 359133 h 3311526"/>
              <a:gd name="connsiteX22399" fmla="*/ 727460 w 12191989"/>
              <a:gd name="connsiteY22399" fmla="*/ 357546 h 3311526"/>
              <a:gd name="connsiteX22400" fmla="*/ 726270 w 12191989"/>
              <a:gd name="connsiteY22400" fmla="*/ 353578 h 3311526"/>
              <a:gd name="connsiteX22401" fmla="*/ 725873 w 12191989"/>
              <a:gd name="connsiteY22401" fmla="*/ 349212 h 3311526"/>
              <a:gd name="connsiteX22402" fmla="*/ 725476 w 12191989"/>
              <a:gd name="connsiteY22402" fmla="*/ 344847 h 3311526"/>
              <a:gd name="connsiteX22403" fmla="*/ 725873 w 12191989"/>
              <a:gd name="connsiteY22403" fmla="*/ 340879 h 3311526"/>
              <a:gd name="connsiteX22404" fmla="*/ 726270 w 12191989"/>
              <a:gd name="connsiteY22404" fmla="*/ 337704 h 3311526"/>
              <a:gd name="connsiteX22405" fmla="*/ 727460 w 12191989"/>
              <a:gd name="connsiteY22405" fmla="*/ 335720 h 3311526"/>
              <a:gd name="connsiteX22406" fmla="*/ 728254 w 12191989"/>
              <a:gd name="connsiteY22406" fmla="*/ 335324 h 3311526"/>
              <a:gd name="connsiteX22407" fmla="*/ 729048 w 12191989"/>
              <a:gd name="connsiteY22407" fmla="*/ 335720 h 3311526"/>
              <a:gd name="connsiteX22408" fmla="*/ 729842 w 12191989"/>
              <a:gd name="connsiteY22408" fmla="*/ 336117 h 3311526"/>
              <a:gd name="connsiteX22409" fmla="*/ 731429 w 12191989"/>
              <a:gd name="connsiteY22409" fmla="*/ 337308 h 3311526"/>
              <a:gd name="connsiteX22410" fmla="*/ 733016 w 12191989"/>
              <a:gd name="connsiteY22410" fmla="*/ 342070 h 3311526"/>
              <a:gd name="connsiteX22411" fmla="*/ 735001 w 12191989"/>
              <a:gd name="connsiteY22411" fmla="*/ 346435 h 3311526"/>
              <a:gd name="connsiteX22412" fmla="*/ 737382 w 12191989"/>
              <a:gd name="connsiteY22412" fmla="*/ 349212 h 3311526"/>
              <a:gd name="connsiteX22413" fmla="*/ 740954 w 12191989"/>
              <a:gd name="connsiteY22413" fmla="*/ 351593 h 3311526"/>
              <a:gd name="connsiteX22414" fmla="*/ 744525 w 12191989"/>
              <a:gd name="connsiteY22414" fmla="*/ 351990 h 3311526"/>
              <a:gd name="connsiteX22415" fmla="*/ 748891 w 12191989"/>
              <a:gd name="connsiteY22415" fmla="*/ 351990 h 3311526"/>
              <a:gd name="connsiteX22416" fmla="*/ 753256 w 12191989"/>
              <a:gd name="connsiteY22416" fmla="*/ 351593 h 3311526"/>
              <a:gd name="connsiteX22417" fmla="*/ 758019 w 12191989"/>
              <a:gd name="connsiteY22417" fmla="*/ 350006 h 3311526"/>
              <a:gd name="connsiteX22418" fmla="*/ 762781 w 12191989"/>
              <a:gd name="connsiteY22418" fmla="*/ 347228 h 3311526"/>
              <a:gd name="connsiteX22419" fmla="*/ 767940 w 12191989"/>
              <a:gd name="connsiteY22419" fmla="*/ 344847 h 3311526"/>
              <a:gd name="connsiteX22420" fmla="*/ 772702 w 12191989"/>
              <a:gd name="connsiteY22420" fmla="*/ 341673 h 3311526"/>
              <a:gd name="connsiteX22421" fmla="*/ 777465 w 12191989"/>
              <a:gd name="connsiteY22421" fmla="*/ 337704 h 3311526"/>
              <a:gd name="connsiteX22422" fmla="*/ 782227 w 12191989"/>
              <a:gd name="connsiteY22422" fmla="*/ 334133 h 3311526"/>
              <a:gd name="connsiteX22423" fmla="*/ 786593 w 12191989"/>
              <a:gd name="connsiteY22423" fmla="*/ 330165 h 3311526"/>
              <a:gd name="connsiteX22424" fmla="*/ 794530 w 12191989"/>
              <a:gd name="connsiteY22424" fmla="*/ 321434 h 3311526"/>
              <a:gd name="connsiteX22425" fmla="*/ 796514 w 12191989"/>
              <a:gd name="connsiteY22425" fmla="*/ 323815 h 3311526"/>
              <a:gd name="connsiteX22426" fmla="*/ 797308 w 12191989"/>
              <a:gd name="connsiteY22426" fmla="*/ 326990 h 3311526"/>
              <a:gd name="connsiteX22427" fmla="*/ 799292 w 12191989"/>
              <a:gd name="connsiteY22427" fmla="*/ 332149 h 3311526"/>
              <a:gd name="connsiteX22428" fmla="*/ 800086 w 12191989"/>
              <a:gd name="connsiteY22428" fmla="*/ 337308 h 3311526"/>
              <a:gd name="connsiteX22429" fmla="*/ 800483 w 12191989"/>
              <a:gd name="connsiteY22429" fmla="*/ 342070 h 3311526"/>
              <a:gd name="connsiteX22430" fmla="*/ 800880 w 12191989"/>
              <a:gd name="connsiteY22430" fmla="*/ 348022 h 3311526"/>
              <a:gd name="connsiteX22431" fmla="*/ 802467 w 12191989"/>
              <a:gd name="connsiteY22431" fmla="*/ 352784 h 3311526"/>
              <a:gd name="connsiteX22432" fmla="*/ 803658 w 12191989"/>
              <a:gd name="connsiteY22432" fmla="*/ 355562 h 3311526"/>
              <a:gd name="connsiteX22433" fmla="*/ 804848 w 12191989"/>
              <a:gd name="connsiteY22433" fmla="*/ 357943 h 3311526"/>
              <a:gd name="connsiteX22434" fmla="*/ 806436 w 12191989"/>
              <a:gd name="connsiteY22434" fmla="*/ 361117 h 3311526"/>
              <a:gd name="connsiteX22435" fmla="*/ 809214 w 12191989"/>
              <a:gd name="connsiteY22435" fmla="*/ 363498 h 3311526"/>
              <a:gd name="connsiteX22436" fmla="*/ 811992 w 12191989"/>
              <a:gd name="connsiteY22436" fmla="*/ 359927 h 3311526"/>
              <a:gd name="connsiteX22437" fmla="*/ 815167 w 12191989"/>
              <a:gd name="connsiteY22437" fmla="*/ 357149 h 3311526"/>
              <a:gd name="connsiteX22438" fmla="*/ 818738 w 12191989"/>
              <a:gd name="connsiteY22438" fmla="*/ 354371 h 3311526"/>
              <a:gd name="connsiteX22439" fmla="*/ 822707 w 12191989"/>
              <a:gd name="connsiteY22439" fmla="*/ 352387 h 3311526"/>
              <a:gd name="connsiteX22440" fmla="*/ 826279 w 12191989"/>
              <a:gd name="connsiteY22440" fmla="*/ 350800 h 3311526"/>
              <a:gd name="connsiteX22441" fmla="*/ 830247 w 12191989"/>
              <a:gd name="connsiteY22441" fmla="*/ 350006 h 3311526"/>
              <a:gd name="connsiteX22442" fmla="*/ 833819 w 12191989"/>
              <a:gd name="connsiteY22442" fmla="*/ 349212 h 3311526"/>
              <a:gd name="connsiteX22443" fmla="*/ 837391 w 12191989"/>
              <a:gd name="connsiteY22443" fmla="*/ 349212 h 3311526"/>
              <a:gd name="connsiteX22444" fmla="*/ 840963 w 12191989"/>
              <a:gd name="connsiteY22444" fmla="*/ 350403 h 3311526"/>
              <a:gd name="connsiteX22445" fmla="*/ 844534 w 12191989"/>
              <a:gd name="connsiteY22445" fmla="*/ 351593 h 3311526"/>
              <a:gd name="connsiteX22446" fmla="*/ 847709 w 12191989"/>
              <a:gd name="connsiteY22446" fmla="*/ 353578 h 3311526"/>
              <a:gd name="connsiteX22447" fmla="*/ 850090 w 12191989"/>
              <a:gd name="connsiteY22447" fmla="*/ 355959 h 3311526"/>
              <a:gd name="connsiteX22448" fmla="*/ 852868 w 12191989"/>
              <a:gd name="connsiteY22448" fmla="*/ 359530 h 3311526"/>
              <a:gd name="connsiteX22449" fmla="*/ 854853 w 12191989"/>
              <a:gd name="connsiteY22449" fmla="*/ 363498 h 3311526"/>
              <a:gd name="connsiteX22450" fmla="*/ 856440 w 12191989"/>
              <a:gd name="connsiteY22450" fmla="*/ 368657 h 3311526"/>
              <a:gd name="connsiteX22451" fmla="*/ 856837 w 12191989"/>
              <a:gd name="connsiteY22451" fmla="*/ 374213 h 3311526"/>
              <a:gd name="connsiteX22452" fmla="*/ 855250 w 12191989"/>
              <a:gd name="connsiteY22452" fmla="*/ 379768 h 3311526"/>
              <a:gd name="connsiteX22453" fmla="*/ 853662 w 12191989"/>
              <a:gd name="connsiteY22453" fmla="*/ 383736 h 3311526"/>
              <a:gd name="connsiteX22454" fmla="*/ 852075 w 12191989"/>
              <a:gd name="connsiteY22454" fmla="*/ 385324 h 3311526"/>
              <a:gd name="connsiteX22455" fmla="*/ 851281 w 12191989"/>
              <a:gd name="connsiteY22455" fmla="*/ 385721 h 3311526"/>
              <a:gd name="connsiteX22456" fmla="*/ 850090 w 12191989"/>
              <a:gd name="connsiteY22456" fmla="*/ 385721 h 3311526"/>
              <a:gd name="connsiteX22457" fmla="*/ 848503 w 12191989"/>
              <a:gd name="connsiteY22457" fmla="*/ 384927 h 3311526"/>
              <a:gd name="connsiteX22458" fmla="*/ 847312 w 12191989"/>
              <a:gd name="connsiteY22458" fmla="*/ 382149 h 3311526"/>
              <a:gd name="connsiteX22459" fmla="*/ 844138 w 12191989"/>
              <a:gd name="connsiteY22459" fmla="*/ 376197 h 3311526"/>
              <a:gd name="connsiteX22460" fmla="*/ 840963 w 12191989"/>
              <a:gd name="connsiteY22460" fmla="*/ 369054 h 3311526"/>
              <a:gd name="connsiteX22461" fmla="*/ 839375 w 12191989"/>
              <a:gd name="connsiteY22461" fmla="*/ 366276 h 3311526"/>
              <a:gd name="connsiteX22462" fmla="*/ 837391 w 12191989"/>
              <a:gd name="connsiteY22462" fmla="*/ 363498 h 3311526"/>
              <a:gd name="connsiteX22463" fmla="*/ 835803 w 12191989"/>
              <a:gd name="connsiteY22463" fmla="*/ 361911 h 3311526"/>
              <a:gd name="connsiteX22464" fmla="*/ 835407 w 12191989"/>
              <a:gd name="connsiteY22464" fmla="*/ 361514 h 3311526"/>
              <a:gd name="connsiteX22465" fmla="*/ 834613 w 12191989"/>
              <a:gd name="connsiteY22465" fmla="*/ 361514 h 3311526"/>
              <a:gd name="connsiteX22466" fmla="*/ 833422 w 12191989"/>
              <a:gd name="connsiteY22466" fmla="*/ 361911 h 3311526"/>
              <a:gd name="connsiteX22467" fmla="*/ 833025 w 12191989"/>
              <a:gd name="connsiteY22467" fmla="*/ 362705 h 3311526"/>
              <a:gd name="connsiteX22468" fmla="*/ 831438 w 12191989"/>
              <a:gd name="connsiteY22468" fmla="*/ 365482 h 3311526"/>
              <a:gd name="connsiteX22469" fmla="*/ 831438 w 12191989"/>
              <a:gd name="connsiteY22469" fmla="*/ 369847 h 3311526"/>
              <a:gd name="connsiteX22470" fmla="*/ 830247 w 12191989"/>
              <a:gd name="connsiteY22470" fmla="*/ 373816 h 3311526"/>
              <a:gd name="connsiteX22471" fmla="*/ 829454 w 12191989"/>
              <a:gd name="connsiteY22471" fmla="*/ 378181 h 3311526"/>
              <a:gd name="connsiteX22472" fmla="*/ 827866 w 12191989"/>
              <a:gd name="connsiteY22472" fmla="*/ 382149 h 3311526"/>
              <a:gd name="connsiteX22473" fmla="*/ 823898 w 12191989"/>
              <a:gd name="connsiteY22473" fmla="*/ 390482 h 3311526"/>
              <a:gd name="connsiteX22474" fmla="*/ 819929 w 12191989"/>
              <a:gd name="connsiteY22474" fmla="*/ 398419 h 3311526"/>
              <a:gd name="connsiteX22475" fmla="*/ 815564 w 12191989"/>
              <a:gd name="connsiteY22475" fmla="*/ 407149 h 3311526"/>
              <a:gd name="connsiteX22476" fmla="*/ 813976 w 12191989"/>
              <a:gd name="connsiteY22476" fmla="*/ 411117 h 3311526"/>
              <a:gd name="connsiteX22477" fmla="*/ 813182 w 12191989"/>
              <a:gd name="connsiteY22477" fmla="*/ 415483 h 3311526"/>
              <a:gd name="connsiteX22478" fmla="*/ 812786 w 12191989"/>
              <a:gd name="connsiteY22478" fmla="*/ 419848 h 3311526"/>
              <a:gd name="connsiteX22479" fmla="*/ 812786 w 12191989"/>
              <a:gd name="connsiteY22479" fmla="*/ 423816 h 3311526"/>
              <a:gd name="connsiteX22480" fmla="*/ 813579 w 12191989"/>
              <a:gd name="connsiteY22480" fmla="*/ 428578 h 3311526"/>
              <a:gd name="connsiteX22481" fmla="*/ 815167 w 12191989"/>
              <a:gd name="connsiteY22481" fmla="*/ 432546 h 3311526"/>
              <a:gd name="connsiteX22482" fmla="*/ 817548 w 12191989"/>
              <a:gd name="connsiteY22482" fmla="*/ 432546 h 3311526"/>
              <a:gd name="connsiteX22483" fmla="*/ 819929 w 12191989"/>
              <a:gd name="connsiteY22483" fmla="*/ 432149 h 3311526"/>
              <a:gd name="connsiteX22484" fmla="*/ 821120 w 12191989"/>
              <a:gd name="connsiteY22484" fmla="*/ 431356 h 3311526"/>
              <a:gd name="connsiteX22485" fmla="*/ 822310 w 12191989"/>
              <a:gd name="connsiteY22485" fmla="*/ 430562 h 3311526"/>
              <a:gd name="connsiteX22486" fmla="*/ 823104 w 12191989"/>
              <a:gd name="connsiteY22486" fmla="*/ 428975 h 3311526"/>
              <a:gd name="connsiteX22487" fmla="*/ 823898 w 12191989"/>
              <a:gd name="connsiteY22487" fmla="*/ 426991 h 3311526"/>
              <a:gd name="connsiteX22488" fmla="*/ 824691 w 12191989"/>
              <a:gd name="connsiteY22488" fmla="*/ 423022 h 3311526"/>
              <a:gd name="connsiteX22489" fmla="*/ 825882 w 12191989"/>
              <a:gd name="connsiteY22489" fmla="*/ 417864 h 3311526"/>
              <a:gd name="connsiteX22490" fmla="*/ 827469 w 12191989"/>
              <a:gd name="connsiteY22490" fmla="*/ 412308 h 3311526"/>
              <a:gd name="connsiteX22491" fmla="*/ 828263 w 12191989"/>
              <a:gd name="connsiteY22491" fmla="*/ 409133 h 3311526"/>
              <a:gd name="connsiteX22492" fmla="*/ 829851 w 12191989"/>
              <a:gd name="connsiteY22492" fmla="*/ 406356 h 3311526"/>
              <a:gd name="connsiteX22493" fmla="*/ 831835 w 12191989"/>
              <a:gd name="connsiteY22493" fmla="*/ 403181 h 3311526"/>
              <a:gd name="connsiteX22494" fmla="*/ 834613 w 12191989"/>
              <a:gd name="connsiteY22494" fmla="*/ 400006 h 3311526"/>
              <a:gd name="connsiteX22495" fmla="*/ 836597 w 12191989"/>
              <a:gd name="connsiteY22495" fmla="*/ 403975 h 3311526"/>
              <a:gd name="connsiteX22496" fmla="*/ 838582 w 12191989"/>
              <a:gd name="connsiteY22496" fmla="*/ 407149 h 3311526"/>
              <a:gd name="connsiteX22497" fmla="*/ 840566 w 12191989"/>
              <a:gd name="connsiteY22497" fmla="*/ 409133 h 3311526"/>
              <a:gd name="connsiteX22498" fmla="*/ 842550 w 12191989"/>
              <a:gd name="connsiteY22498" fmla="*/ 410721 h 3311526"/>
              <a:gd name="connsiteX22499" fmla="*/ 844534 w 12191989"/>
              <a:gd name="connsiteY22499" fmla="*/ 411117 h 3311526"/>
              <a:gd name="connsiteX22500" fmla="*/ 846519 w 12191989"/>
              <a:gd name="connsiteY22500" fmla="*/ 411117 h 3311526"/>
              <a:gd name="connsiteX22501" fmla="*/ 848503 w 12191989"/>
              <a:gd name="connsiteY22501" fmla="*/ 411117 h 3311526"/>
              <a:gd name="connsiteX22502" fmla="*/ 850884 w 12191989"/>
              <a:gd name="connsiteY22502" fmla="*/ 410721 h 3311526"/>
              <a:gd name="connsiteX22503" fmla="*/ 855250 w 12191989"/>
              <a:gd name="connsiteY22503" fmla="*/ 408737 h 3311526"/>
              <a:gd name="connsiteX22504" fmla="*/ 859218 w 12191989"/>
              <a:gd name="connsiteY22504" fmla="*/ 407546 h 3311526"/>
              <a:gd name="connsiteX22505" fmla="*/ 861203 w 12191989"/>
              <a:gd name="connsiteY22505" fmla="*/ 407149 h 3311526"/>
              <a:gd name="connsiteX22506" fmla="*/ 863187 w 12191989"/>
              <a:gd name="connsiteY22506" fmla="*/ 407149 h 3311526"/>
              <a:gd name="connsiteX22507" fmla="*/ 865568 w 12191989"/>
              <a:gd name="connsiteY22507" fmla="*/ 408340 h 3311526"/>
              <a:gd name="connsiteX22508" fmla="*/ 867552 w 12191989"/>
              <a:gd name="connsiteY22508" fmla="*/ 409133 h 3311526"/>
              <a:gd name="connsiteX22509" fmla="*/ 870330 w 12191989"/>
              <a:gd name="connsiteY22509" fmla="*/ 412308 h 3311526"/>
              <a:gd name="connsiteX22510" fmla="*/ 871918 w 12191989"/>
              <a:gd name="connsiteY22510" fmla="*/ 414689 h 3311526"/>
              <a:gd name="connsiteX22511" fmla="*/ 873108 w 12191989"/>
              <a:gd name="connsiteY22511" fmla="*/ 417467 h 3311526"/>
              <a:gd name="connsiteX22512" fmla="*/ 873505 w 12191989"/>
              <a:gd name="connsiteY22512" fmla="*/ 419848 h 3311526"/>
              <a:gd name="connsiteX22513" fmla="*/ 873108 w 12191989"/>
              <a:gd name="connsiteY22513" fmla="*/ 422229 h 3311526"/>
              <a:gd name="connsiteX22514" fmla="*/ 872315 w 12191989"/>
              <a:gd name="connsiteY22514" fmla="*/ 425006 h 3311526"/>
              <a:gd name="connsiteX22515" fmla="*/ 871124 w 12191989"/>
              <a:gd name="connsiteY22515" fmla="*/ 430165 h 3311526"/>
              <a:gd name="connsiteX22516" fmla="*/ 869537 w 12191989"/>
              <a:gd name="connsiteY22516" fmla="*/ 434927 h 3311526"/>
              <a:gd name="connsiteX22517" fmla="*/ 869140 w 12191989"/>
              <a:gd name="connsiteY22517" fmla="*/ 437705 h 3311526"/>
              <a:gd name="connsiteX22518" fmla="*/ 869140 w 12191989"/>
              <a:gd name="connsiteY22518" fmla="*/ 440086 h 3311526"/>
              <a:gd name="connsiteX22519" fmla="*/ 869140 w 12191989"/>
              <a:gd name="connsiteY22519" fmla="*/ 442864 h 3311526"/>
              <a:gd name="connsiteX22520" fmla="*/ 869934 w 12191989"/>
              <a:gd name="connsiteY22520" fmla="*/ 445245 h 3311526"/>
              <a:gd name="connsiteX22521" fmla="*/ 871918 w 12191989"/>
              <a:gd name="connsiteY22521" fmla="*/ 448419 h 3311526"/>
              <a:gd name="connsiteX22522" fmla="*/ 874696 w 12191989"/>
              <a:gd name="connsiteY22522" fmla="*/ 450800 h 3311526"/>
              <a:gd name="connsiteX22523" fmla="*/ 875093 w 12191989"/>
              <a:gd name="connsiteY22523" fmla="*/ 444848 h 3311526"/>
              <a:gd name="connsiteX22524" fmla="*/ 875886 w 12191989"/>
              <a:gd name="connsiteY22524" fmla="*/ 439292 h 3311526"/>
              <a:gd name="connsiteX22525" fmla="*/ 877474 w 12191989"/>
              <a:gd name="connsiteY22525" fmla="*/ 433737 h 3311526"/>
              <a:gd name="connsiteX22526" fmla="*/ 879061 w 12191989"/>
              <a:gd name="connsiteY22526" fmla="*/ 428975 h 3311526"/>
              <a:gd name="connsiteX22527" fmla="*/ 881442 w 12191989"/>
              <a:gd name="connsiteY22527" fmla="*/ 425006 h 3311526"/>
              <a:gd name="connsiteX22528" fmla="*/ 883824 w 12191989"/>
              <a:gd name="connsiteY22528" fmla="*/ 421435 h 3311526"/>
              <a:gd name="connsiteX22529" fmla="*/ 886602 w 12191989"/>
              <a:gd name="connsiteY22529" fmla="*/ 418260 h 3311526"/>
              <a:gd name="connsiteX22530" fmla="*/ 889380 w 12191989"/>
              <a:gd name="connsiteY22530" fmla="*/ 415879 h 3311526"/>
              <a:gd name="connsiteX22531" fmla="*/ 892158 w 12191989"/>
              <a:gd name="connsiteY22531" fmla="*/ 413895 h 3311526"/>
              <a:gd name="connsiteX22532" fmla="*/ 895333 w 12191989"/>
              <a:gd name="connsiteY22532" fmla="*/ 412308 h 3311526"/>
              <a:gd name="connsiteX22533" fmla="*/ 898508 w 12191989"/>
              <a:gd name="connsiteY22533" fmla="*/ 411117 h 3311526"/>
              <a:gd name="connsiteX22534" fmla="*/ 901286 w 12191989"/>
              <a:gd name="connsiteY22534" fmla="*/ 410324 h 3311526"/>
              <a:gd name="connsiteX22535" fmla="*/ 904460 w 12191989"/>
              <a:gd name="connsiteY22535" fmla="*/ 410324 h 3311526"/>
              <a:gd name="connsiteX22536" fmla="*/ 906842 w 12191989"/>
              <a:gd name="connsiteY22536" fmla="*/ 410721 h 3311526"/>
              <a:gd name="connsiteX22537" fmla="*/ 909620 w 12191989"/>
              <a:gd name="connsiteY22537" fmla="*/ 411117 h 3311526"/>
              <a:gd name="connsiteX22538" fmla="*/ 912001 w 12191989"/>
              <a:gd name="connsiteY22538" fmla="*/ 412705 h 3311526"/>
              <a:gd name="connsiteX22539" fmla="*/ 913588 w 12191989"/>
              <a:gd name="connsiteY22539" fmla="*/ 392070 h 3311526"/>
              <a:gd name="connsiteX22540" fmla="*/ 914779 w 12191989"/>
              <a:gd name="connsiteY22540" fmla="*/ 384530 h 3311526"/>
              <a:gd name="connsiteX22541" fmla="*/ 915573 w 12191989"/>
              <a:gd name="connsiteY22541" fmla="*/ 377784 h 3311526"/>
              <a:gd name="connsiteX22542" fmla="*/ 917160 w 12191989"/>
              <a:gd name="connsiteY22542" fmla="*/ 371832 h 3311526"/>
              <a:gd name="connsiteX22543" fmla="*/ 919144 w 12191989"/>
              <a:gd name="connsiteY22543" fmla="*/ 365482 h 3311526"/>
              <a:gd name="connsiteX22544" fmla="*/ 924304 w 12191989"/>
              <a:gd name="connsiteY22544" fmla="*/ 351990 h 3311526"/>
              <a:gd name="connsiteX22545" fmla="*/ 928272 w 12191989"/>
              <a:gd name="connsiteY22545" fmla="*/ 355562 h 3311526"/>
              <a:gd name="connsiteX22546" fmla="*/ 931844 w 12191989"/>
              <a:gd name="connsiteY22546" fmla="*/ 358339 h 3311526"/>
              <a:gd name="connsiteX22547" fmla="*/ 935812 w 12191989"/>
              <a:gd name="connsiteY22547" fmla="*/ 359927 h 3311526"/>
              <a:gd name="connsiteX22548" fmla="*/ 940178 w 12191989"/>
              <a:gd name="connsiteY22548" fmla="*/ 361117 h 3311526"/>
              <a:gd name="connsiteX22549" fmla="*/ 943353 w 12191989"/>
              <a:gd name="connsiteY22549" fmla="*/ 361514 h 3311526"/>
              <a:gd name="connsiteX22550" fmla="*/ 947718 w 12191989"/>
              <a:gd name="connsiteY22550" fmla="*/ 361911 h 3311526"/>
              <a:gd name="connsiteX22551" fmla="*/ 955656 w 12191989"/>
              <a:gd name="connsiteY22551" fmla="*/ 361514 h 3311526"/>
              <a:gd name="connsiteX22552" fmla="*/ 959624 w 12191989"/>
              <a:gd name="connsiteY22552" fmla="*/ 361514 h 3311526"/>
              <a:gd name="connsiteX22553" fmla="*/ 963196 w 12191989"/>
              <a:gd name="connsiteY22553" fmla="*/ 361514 h 3311526"/>
              <a:gd name="connsiteX22554" fmla="*/ 967561 w 12191989"/>
              <a:gd name="connsiteY22554" fmla="*/ 362705 h 3311526"/>
              <a:gd name="connsiteX22555" fmla="*/ 971530 w 12191989"/>
              <a:gd name="connsiteY22555" fmla="*/ 363498 h 3311526"/>
              <a:gd name="connsiteX22556" fmla="*/ 975499 w 12191989"/>
              <a:gd name="connsiteY22556" fmla="*/ 365482 h 3311526"/>
              <a:gd name="connsiteX22557" fmla="*/ 979071 w 12191989"/>
              <a:gd name="connsiteY22557" fmla="*/ 368260 h 3311526"/>
              <a:gd name="connsiteX22558" fmla="*/ 983039 w 12191989"/>
              <a:gd name="connsiteY22558" fmla="*/ 372228 h 3311526"/>
              <a:gd name="connsiteX22559" fmla="*/ 987008 w 12191989"/>
              <a:gd name="connsiteY22559" fmla="*/ 377387 h 3311526"/>
              <a:gd name="connsiteX22560" fmla="*/ 986214 w 12191989"/>
              <a:gd name="connsiteY22560" fmla="*/ 380165 h 3311526"/>
              <a:gd name="connsiteX22561" fmla="*/ 985023 w 12191989"/>
              <a:gd name="connsiteY22561" fmla="*/ 382943 h 3311526"/>
              <a:gd name="connsiteX22562" fmla="*/ 983436 w 12191989"/>
              <a:gd name="connsiteY22562" fmla="*/ 384530 h 3311526"/>
              <a:gd name="connsiteX22563" fmla="*/ 982245 w 12191989"/>
              <a:gd name="connsiteY22563" fmla="*/ 385721 h 3311526"/>
              <a:gd name="connsiteX22564" fmla="*/ 979864 w 12191989"/>
              <a:gd name="connsiteY22564" fmla="*/ 386514 h 3311526"/>
              <a:gd name="connsiteX22565" fmla="*/ 978674 w 12191989"/>
              <a:gd name="connsiteY22565" fmla="*/ 387308 h 3311526"/>
              <a:gd name="connsiteX22566" fmla="*/ 975102 w 12191989"/>
              <a:gd name="connsiteY22566" fmla="*/ 388101 h 3311526"/>
              <a:gd name="connsiteX22567" fmla="*/ 971927 w 12191989"/>
              <a:gd name="connsiteY22567" fmla="*/ 388895 h 3311526"/>
              <a:gd name="connsiteX22568" fmla="*/ 970736 w 12191989"/>
              <a:gd name="connsiteY22568" fmla="*/ 390086 h 3311526"/>
              <a:gd name="connsiteX22569" fmla="*/ 969943 w 12191989"/>
              <a:gd name="connsiteY22569" fmla="*/ 391276 h 3311526"/>
              <a:gd name="connsiteX22570" fmla="*/ 969943 w 12191989"/>
              <a:gd name="connsiteY22570" fmla="*/ 392863 h 3311526"/>
              <a:gd name="connsiteX22571" fmla="*/ 969943 w 12191989"/>
              <a:gd name="connsiteY22571" fmla="*/ 395641 h 3311526"/>
              <a:gd name="connsiteX22572" fmla="*/ 970339 w 12191989"/>
              <a:gd name="connsiteY22572" fmla="*/ 399213 h 3311526"/>
              <a:gd name="connsiteX22573" fmla="*/ 971927 w 12191989"/>
              <a:gd name="connsiteY22573" fmla="*/ 403578 h 3311526"/>
              <a:gd name="connsiteX22574" fmla="*/ 975499 w 12191989"/>
              <a:gd name="connsiteY22574" fmla="*/ 401197 h 3311526"/>
              <a:gd name="connsiteX22575" fmla="*/ 979071 w 12191989"/>
              <a:gd name="connsiteY22575" fmla="*/ 400006 h 3311526"/>
              <a:gd name="connsiteX22576" fmla="*/ 982245 w 12191989"/>
              <a:gd name="connsiteY22576" fmla="*/ 399609 h 3311526"/>
              <a:gd name="connsiteX22577" fmla="*/ 984626 w 12191989"/>
              <a:gd name="connsiteY22577" fmla="*/ 400403 h 3311526"/>
              <a:gd name="connsiteX22578" fmla="*/ 987008 w 12191989"/>
              <a:gd name="connsiteY22578" fmla="*/ 401594 h 3311526"/>
              <a:gd name="connsiteX22579" fmla="*/ 989389 w 12191989"/>
              <a:gd name="connsiteY22579" fmla="*/ 403578 h 3311526"/>
              <a:gd name="connsiteX22580" fmla="*/ 993357 w 12191989"/>
              <a:gd name="connsiteY22580" fmla="*/ 407546 h 3311526"/>
              <a:gd name="connsiteX22581" fmla="*/ 995342 w 12191989"/>
              <a:gd name="connsiteY22581" fmla="*/ 409530 h 3311526"/>
              <a:gd name="connsiteX22582" fmla="*/ 997723 w 12191989"/>
              <a:gd name="connsiteY22582" fmla="*/ 411911 h 3311526"/>
              <a:gd name="connsiteX22583" fmla="*/ 999707 w 12191989"/>
              <a:gd name="connsiteY22583" fmla="*/ 413102 h 3311526"/>
              <a:gd name="connsiteX22584" fmla="*/ 1002485 w 12191989"/>
              <a:gd name="connsiteY22584" fmla="*/ 413895 h 3311526"/>
              <a:gd name="connsiteX22585" fmla="*/ 1005263 w 12191989"/>
              <a:gd name="connsiteY22585" fmla="*/ 413895 h 3311526"/>
              <a:gd name="connsiteX22586" fmla="*/ 1008438 w 12191989"/>
              <a:gd name="connsiteY22586" fmla="*/ 412705 h 3311526"/>
              <a:gd name="connsiteX22587" fmla="*/ 1012010 w 12191989"/>
              <a:gd name="connsiteY22587" fmla="*/ 410721 h 3311526"/>
              <a:gd name="connsiteX22588" fmla="*/ 1015978 w 12191989"/>
              <a:gd name="connsiteY22588" fmla="*/ 406752 h 3311526"/>
              <a:gd name="connsiteX22589" fmla="*/ 1017169 w 12191989"/>
              <a:gd name="connsiteY22589" fmla="*/ 411117 h 3311526"/>
              <a:gd name="connsiteX22590" fmla="*/ 1018756 w 12191989"/>
              <a:gd name="connsiteY22590" fmla="*/ 415879 h 3311526"/>
              <a:gd name="connsiteX22591" fmla="*/ 1020741 w 12191989"/>
              <a:gd name="connsiteY22591" fmla="*/ 420244 h 3311526"/>
              <a:gd name="connsiteX22592" fmla="*/ 1023122 w 12191989"/>
              <a:gd name="connsiteY22592" fmla="*/ 424610 h 3311526"/>
              <a:gd name="connsiteX22593" fmla="*/ 1026297 w 12191989"/>
              <a:gd name="connsiteY22593" fmla="*/ 428578 h 3311526"/>
              <a:gd name="connsiteX22594" fmla="*/ 1029075 w 12191989"/>
              <a:gd name="connsiteY22594" fmla="*/ 432546 h 3311526"/>
              <a:gd name="connsiteX22595" fmla="*/ 1033440 w 12191989"/>
              <a:gd name="connsiteY22595" fmla="*/ 435721 h 3311526"/>
              <a:gd name="connsiteX22596" fmla="*/ 1037012 w 12191989"/>
              <a:gd name="connsiteY22596" fmla="*/ 438499 h 3311526"/>
              <a:gd name="connsiteX22597" fmla="*/ 1040981 w 12191989"/>
              <a:gd name="connsiteY22597" fmla="*/ 441276 h 3311526"/>
              <a:gd name="connsiteX22598" fmla="*/ 1045346 w 12191989"/>
              <a:gd name="connsiteY22598" fmla="*/ 443260 h 3311526"/>
              <a:gd name="connsiteX22599" fmla="*/ 1049712 w 12191989"/>
              <a:gd name="connsiteY22599" fmla="*/ 444848 h 3311526"/>
              <a:gd name="connsiteX22600" fmla="*/ 1053680 w 12191989"/>
              <a:gd name="connsiteY22600" fmla="*/ 445245 h 3311526"/>
              <a:gd name="connsiteX22601" fmla="*/ 1057649 w 12191989"/>
              <a:gd name="connsiteY22601" fmla="*/ 444848 h 3311526"/>
              <a:gd name="connsiteX22602" fmla="*/ 1061221 w 12191989"/>
              <a:gd name="connsiteY22602" fmla="*/ 443657 h 3311526"/>
              <a:gd name="connsiteX22603" fmla="*/ 1064792 w 12191989"/>
              <a:gd name="connsiteY22603" fmla="*/ 441673 h 3311526"/>
              <a:gd name="connsiteX22604" fmla="*/ 1067967 w 12191989"/>
              <a:gd name="connsiteY22604" fmla="*/ 438102 h 3311526"/>
              <a:gd name="connsiteX22605" fmla="*/ 1069952 w 12191989"/>
              <a:gd name="connsiteY22605" fmla="*/ 442864 h 3311526"/>
              <a:gd name="connsiteX22606" fmla="*/ 1071936 w 12191989"/>
              <a:gd name="connsiteY22606" fmla="*/ 447229 h 3311526"/>
              <a:gd name="connsiteX22607" fmla="*/ 1072729 w 12191989"/>
              <a:gd name="connsiteY22607" fmla="*/ 451197 h 3311526"/>
              <a:gd name="connsiteX22608" fmla="*/ 1073523 w 12191989"/>
              <a:gd name="connsiteY22608" fmla="*/ 455959 h 3311526"/>
              <a:gd name="connsiteX22609" fmla="*/ 1073523 w 12191989"/>
              <a:gd name="connsiteY22609" fmla="*/ 459927 h 3311526"/>
              <a:gd name="connsiteX22610" fmla="*/ 1073523 w 12191989"/>
              <a:gd name="connsiteY22610" fmla="*/ 464689 h 3311526"/>
              <a:gd name="connsiteX22611" fmla="*/ 1072729 w 12191989"/>
              <a:gd name="connsiteY22611" fmla="*/ 473022 h 3311526"/>
              <a:gd name="connsiteX22612" fmla="*/ 1072333 w 12191989"/>
              <a:gd name="connsiteY22612" fmla="*/ 481356 h 3311526"/>
              <a:gd name="connsiteX22613" fmla="*/ 1072333 w 12191989"/>
              <a:gd name="connsiteY22613" fmla="*/ 485721 h 3311526"/>
              <a:gd name="connsiteX22614" fmla="*/ 1072729 w 12191989"/>
              <a:gd name="connsiteY22614" fmla="*/ 489689 h 3311526"/>
              <a:gd name="connsiteX22615" fmla="*/ 1073920 w 12191989"/>
              <a:gd name="connsiteY22615" fmla="*/ 494451 h 3311526"/>
              <a:gd name="connsiteX22616" fmla="*/ 1075905 w 12191989"/>
              <a:gd name="connsiteY22616" fmla="*/ 498816 h 3311526"/>
              <a:gd name="connsiteX22617" fmla="*/ 1077889 w 12191989"/>
              <a:gd name="connsiteY22617" fmla="*/ 503181 h 3311526"/>
              <a:gd name="connsiteX22618" fmla="*/ 1081461 w 12191989"/>
              <a:gd name="connsiteY22618" fmla="*/ 507546 h 3311526"/>
              <a:gd name="connsiteX22619" fmla="*/ 1081857 w 12191989"/>
              <a:gd name="connsiteY22619" fmla="*/ 501197 h 3311526"/>
              <a:gd name="connsiteX22620" fmla="*/ 1083048 w 12191989"/>
              <a:gd name="connsiteY22620" fmla="*/ 496038 h 3311526"/>
              <a:gd name="connsiteX22621" fmla="*/ 1084636 w 12191989"/>
              <a:gd name="connsiteY22621" fmla="*/ 492070 h 3311526"/>
              <a:gd name="connsiteX22622" fmla="*/ 1086620 w 12191989"/>
              <a:gd name="connsiteY22622" fmla="*/ 488896 h 3311526"/>
              <a:gd name="connsiteX22623" fmla="*/ 1088604 w 12191989"/>
              <a:gd name="connsiteY22623" fmla="*/ 486515 h 3311526"/>
              <a:gd name="connsiteX22624" fmla="*/ 1090985 w 12191989"/>
              <a:gd name="connsiteY22624" fmla="*/ 484134 h 3311526"/>
              <a:gd name="connsiteX22625" fmla="*/ 1096144 w 12191989"/>
              <a:gd name="connsiteY22625" fmla="*/ 481753 h 3311526"/>
              <a:gd name="connsiteX22626" fmla="*/ 1101304 w 12191989"/>
              <a:gd name="connsiteY22626" fmla="*/ 478578 h 3311526"/>
              <a:gd name="connsiteX22627" fmla="*/ 1103288 w 12191989"/>
              <a:gd name="connsiteY22627" fmla="*/ 476594 h 3311526"/>
              <a:gd name="connsiteX22628" fmla="*/ 1106066 w 12191989"/>
              <a:gd name="connsiteY22628" fmla="*/ 474610 h 3311526"/>
              <a:gd name="connsiteX22629" fmla="*/ 1108050 w 12191989"/>
              <a:gd name="connsiteY22629" fmla="*/ 471038 h 3311526"/>
              <a:gd name="connsiteX22630" fmla="*/ 1109241 w 12191989"/>
              <a:gd name="connsiteY22630" fmla="*/ 467070 h 3311526"/>
              <a:gd name="connsiteX22631" fmla="*/ 1110828 w 12191989"/>
              <a:gd name="connsiteY22631" fmla="*/ 461911 h 3311526"/>
              <a:gd name="connsiteX22632" fmla="*/ 1112019 w 12191989"/>
              <a:gd name="connsiteY22632" fmla="*/ 455562 h 3311526"/>
              <a:gd name="connsiteX22633" fmla="*/ 1113606 w 12191989"/>
              <a:gd name="connsiteY22633" fmla="*/ 459530 h 3311526"/>
              <a:gd name="connsiteX22634" fmla="*/ 1114400 w 12191989"/>
              <a:gd name="connsiteY22634" fmla="*/ 462308 h 3311526"/>
              <a:gd name="connsiteX22635" fmla="*/ 1115988 w 12191989"/>
              <a:gd name="connsiteY22635" fmla="*/ 464689 h 3311526"/>
              <a:gd name="connsiteX22636" fmla="*/ 1117575 w 12191989"/>
              <a:gd name="connsiteY22636" fmla="*/ 465880 h 3311526"/>
              <a:gd name="connsiteX22637" fmla="*/ 1118369 w 12191989"/>
              <a:gd name="connsiteY22637" fmla="*/ 466673 h 3311526"/>
              <a:gd name="connsiteX22638" fmla="*/ 1119956 w 12191989"/>
              <a:gd name="connsiteY22638" fmla="*/ 467070 h 3311526"/>
              <a:gd name="connsiteX22639" fmla="*/ 1123131 w 12191989"/>
              <a:gd name="connsiteY22639" fmla="*/ 467070 h 3311526"/>
              <a:gd name="connsiteX22640" fmla="*/ 1125512 w 12191989"/>
              <a:gd name="connsiteY22640" fmla="*/ 465880 h 3311526"/>
              <a:gd name="connsiteX22641" fmla="*/ 1128687 w 12191989"/>
              <a:gd name="connsiteY22641" fmla="*/ 465483 h 3311526"/>
              <a:gd name="connsiteX22642" fmla="*/ 1129878 w 12191989"/>
              <a:gd name="connsiteY22642" fmla="*/ 465880 h 3311526"/>
              <a:gd name="connsiteX22643" fmla="*/ 1131068 w 12191989"/>
              <a:gd name="connsiteY22643" fmla="*/ 467070 h 3311526"/>
              <a:gd name="connsiteX22644" fmla="*/ 1132656 w 12191989"/>
              <a:gd name="connsiteY22644" fmla="*/ 468657 h 3311526"/>
              <a:gd name="connsiteX22645" fmla="*/ 1133846 w 12191989"/>
              <a:gd name="connsiteY22645" fmla="*/ 470642 h 3311526"/>
              <a:gd name="connsiteX22646" fmla="*/ 1129878 w 12191989"/>
              <a:gd name="connsiteY22646" fmla="*/ 478578 h 3311526"/>
              <a:gd name="connsiteX22647" fmla="*/ 1127496 w 12191989"/>
              <a:gd name="connsiteY22647" fmla="*/ 483340 h 3311526"/>
              <a:gd name="connsiteX22648" fmla="*/ 1126306 w 12191989"/>
              <a:gd name="connsiteY22648" fmla="*/ 487308 h 3311526"/>
              <a:gd name="connsiteX22649" fmla="*/ 1125115 w 12191989"/>
              <a:gd name="connsiteY22649" fmla="*/ 491277 h 3311526"/>
              <a:gd name="connsiteX22650" fmla="*/ 1125512 w 12191989"/>
              <a:gd name="connsiteY22650" fmla="*/ 496038 h 3311526"/>
              <a:gd name="connsiteX22651" fmla="*/ 1126306 w 12191989"/>
              <a:gd name="connsiteY22651" fmla="*/ 498023 h 3311526"/>
              <a:gd name="connsiteX22652" fmla="*/ 1126703 w 12191989"/>
              <a:gd name="connsiteY22652" fmla="*/ 500007 h 3311526"/>
              <a:gd name="connsiteX22653" fmla="*/ 1128290 w 12191989"/>
              <a:gd name="connsiteY22653" fmla="*/ 502388 h 3311526"/>
              <a:gd name="connsiteX22654" fmla="*/ 1129878 w 12191989"/>
              <a:gd name="connsiteY22654" fmla="*/ 504769 h 3311526"/>
              <a:gd name="connsiteX22655" fmla="*/ 1132259 w 12191989"/>
              <a:gd name="connsiteY22655" fmla="*/ 500404 h 3311526"/>
              <a:gd name="connsiteX22656" fmla="*/ 1134243 w 12191989"/>
              <a:gd name="connsiteY22656" fmla="*/ 497626 h 3311526"/>
              <a:gd name="connsiteX22657" fmla="*/ 1137021 w 12191989"/>
              <a:gd name="connsiteY22657" fmla="*/ 496038 h 3311526"/>
              <a:gd name="connsiteX22658" fmla="*/ 1139402 w 12191989"/>
              <a:gd name="connsiteY22658" fmla="*/ 494451 h 3311526"/>
              <a:gd name="connsiteX22659" fmla="*/ 1141387 w 12191989"/>
              <a:gd name="connsiteY22659" fmla="*/ 493261 h 3311526"/>
              <a:gd name="connsiteX22660" fmla="*/ 1143768 w 12191989"/>
              <a:gd name="connsiteY22660" fmla="*/ 492070 h 3311526"/>
              <a:gd name="connsiteX22661" fmla="*/ 1146149 w 12191989"/>
              <a:gd name="connsiteY22661" fmla="*/ 489292 h 3311526"/>
              <a:gd name="connsiteX22662" fmla="*/ 1148530 w 12191989"/>
              <a:gd name="connsiteY22662" fmla="*/ 485721 h 3311526"/>
              <a:gd name="connsiteX22663" fmla="*/ 1150514 w 12191989"/>
              <a:gd name="connsiteY22663" fmla="*/ 489292 h 3311526"/>
              <a:gd name="connsiteX22664" fmla="*/ 1152499 w 12191989"/>
              <a:gd name="connsiteY22664" fmla="*/ 492864 h 3311526"/>
              <a:gd name="connsiteX22665" fmla="*/ 1153689 w 12191989"/>
              <a:gd name="connsiteY22665" fmla="*/ 496435 h 3311526"/>
              <a:gd name="connsiteX22666" fmla="*/ 1154086 w 12191989"/>
              <a:gd name="connsiteY22666" fmla="*/ 499610 h 3311526"/>
              <a:gd name="connsiteX22667" fmla="*/ 1154483 w 12191989"/>
              <a:gd name="connsiteY22667" fmla="*/ 506753 h 3311526"/>
              <a:gd name="connsiteX22668" fmla="*/ 1154086 w 12191989"/>
              <a:gd name="connsiteY22668" fmla="*/ 513102 h 3311526"/>
              <a:gd name="connsiteX22669" fmla="*/ 1152896 w 12191989"/>
              <a:gd name="connsiteY22669" fmla="*/ 520245 h 3311526"/>
              <a:gd name="connsiteX22670" fmla="*/ 1152896 w 12191989"/>
              <a:gd name="connsiteY22670" fmla="*/ 526991 h 3311526"/>
              <a:gd name="connsiteX22671" fmla="*/ 1152896 w 12191989"/>
              <a:gd name="connsiteY22671" fmla="*/ 530562 h 3311526"/>
              <a:gd name="connsiteX22672" fmla="*/ 1152896 w 12191989"/>
              <a:gd name="connsiteY22672" fmla="*/ 534134 h 3311526"/>
              <a:gd name="connsiteX22673" fmla="*/ 1154086 w 12191989"/>
              <a:gd name="connsiteY22673" fmla="*/ 537705 h 3311526"/>
              <a:gd name="connsiteX22674" fmla="*/ 1155277 w 12191989"/>
              <a:gd name="connsiteY22674" fmla="*/ 541277 h 3311526"/>
              <a:gd name="connsiteX22675" fmla="*/ 1158055 w 12191989"/>
              <a:gd name="connsiteY22675" fmla="*/ 532943 h 3311526"/>
              <a:gd name="connsiteX22676" fmla="*/ 1160833 w 12191989"/>
              <a:gd name="connsiteY22676" fmla="*/ 527388 h 3311526"/>
              <a:gd name="connsiteX22677" fmla="*/ 1163611 w 12191989"/>
              <a:gd name="connsiteY22677" fmla="*/ 523023 h 3311526"/>
              <a:gd name="connsiteX22678" fmla="*/ 1166786 w 12191989"/>
              <a:gd name="connsiteY22678" fmla="*/ 519848 h 3311526"/>
              <a:gd name="connsiteX22679" fmla="*/ 1169167 w 12191989"/>
              <a:gd name="connsiteY22679" fmla="*/ 517864 h 3311526"/>
              <a:gd name="connsiteX22680" fmla="*/ 1172342 w 12191989"/>
              <a:gd name="connsiteY22680" fmla="*/ 516673 h 3311526"/>
              <a:gd name="connsiteX22681" fmla="*/ 1174723 w 12191989"/>
              <a:gd name="connsiteY22681" fmla="*/ 516673 h 3311526"/>
              <a:gd name="connsiteX22682" fmla="*/ 1177898 w 12191989"/>
              <a:gd name="connsiteY22682" fmla="*/ 517070 h 3311526"/>
              <a:gd name="connsiteX22683" fmla="*/ 1183454 w 12191989"/>
              <a:gd name="connsiteY22683" fmla="*/ 518658 h 3311526"/>
              <a:gd name="connsiteX22684" fmla="*/ 1188613 w 12191989"/>
              <a:gd name="connsiteY22684" fmla="*/ 520245 h 3311526"/>
              <a:gd name="connsiteX22685" fmla="*/ 1191788 w 12191989"/>
              <a:gd name="connsiteY22685" fmla="*/ 520642 h 3311526"/>
              <a:gd name="connsiteX22686" fmla="*/ 1194169 w 12191989"/>
              <a:gd name="connsiteY22686" fmla="*/ 520245 h 3311526"/>
              <a:gd name="connsiteX22687" fmla="*/ 1197344 w 12191989"/>
              <a:gd name="connsiteY22687" fmla="*/ 518658 h 3311526"/>
              <a:gd name="connsiteX22688" fmla="*/ 1200122 w 12191989"/>
              <a:gd name="connsiteY22688" fmla="*/ 516673 h 3311526"/>
              <a:gd name="connsiteX22689" fmla="*/ 1195360 w 12191989"/>
              <a:gd name="connsiteY22689" fmla="*/ 510324 h 3311526"/>
              <a:gd name="connsiteX22690" fmla="*/ 1190201 w 12191989"/>
              <a:gd name="connsiteY22690" fmla="*/ 503975 h 3311526"/>
              <a:gd name="connsiteX22691" fmla="*/ 1185041 w 12191989"/>
              <a:gd name="connsiteY22691" fmla="*/ 498816 h 3311526"/>
              <a:gd name="connsiteX22692" fmla="*/ 1179882 w 12191989"/>
              <a:gd name="connsiteY22692" fmla="*/ 494451 h 3311526"/>
              <a:gd name="connsiteX22693" fmla="*/ 1169961 w 12191989"/>
              <a:gd name="connsiteY22693" fmla="*/ 486515 h 3311526"/>
              <a:gd name="connsiteX22694" fmla="*/ 1159642 w 12191989"/>
              <a:gd name="connsiteY22694" fmla="*/ 479769 h 3311526"/>
              <a:gd name="connsiteX22695" fmla="*/ 1162024 w 12191989"/>
              <a:gd name="connsiteY22695" fmla="*/ 477784 h 3311526"/>
              <a:gd name="connsiteX22696" fmla="*/ 1164802 w 12191989"/>
              <a:gd name="connsiteY22696" fmla="*/ 476197 h 3311526"/>
              <a:gd name="connsiteX22697" fmla="*/ 1167183 w 12191989"/>
              <a:gd name="connsiteY22697" fmla="*/ 475007 h 3311526"/>
              <a:gd name="connsiteX22698" fmla="*/ 1169961 w 12191989"/>
              <a:gd name="connsiteY22698" fmla="*/ 474610 h 3311526"/>
              <a:gd name="connsiteX22699" fmla="*/ 1171945 w 12191989"/>
              <a:gd name="connsiteY22699" fmla="*/ 474610 h 3311526"/>
              <a:gd name="connsiteX22700" fmla="*/ 1174326 w 12191989"/>
              <a:gd name="connsiteY22700" fmla="*/ 474610 h 3311526"/>
              <a:gd name="connsiteX22701" fmla="*/ 1179485 w 12191989"/>
              <a:gd name="connsiteY22701" fmla="*/ 475800 h 3311526"/>
              <a:gd name="connsiteX22702" fmla="*/ 1183851 w 12191989"/>
              <a:gd name="connsiteY22702" fmla="*/ 476991 h 3311526"/>
              <a:gd name="connsiteX22703" fmla="*/ 1189010 w 12191989"/>
              <a:gd name="connsiteY22703" fmla="*/ 479769 h 3311526"/>
              <a:gd name="connsiteX22704" fmla="*/ 1198535 w 12191989"/>
              <a:gd name="connsiteY22704" fmla="*/ 486515 h 3311526"/>
              <a:gd name="connsiteX22705" fmla="*/ 1208456 w 12191989"/>
              <a:gd name="connsiteY22705" fmla="*/ 492467 h 3311526"/>
              <a:gd name="connsiteX22706" fmla="*/ 1212822 w 12191989"/>
              <a:gd name="connsiteY22706" fmla="*/ 494848 h 3311526"/>
              <a:gd name="connsiteX22707" fmla="*/ 1217981 w 12191989"/>
              <a:gd name="connsiteY22707" fmla="*/ 496435 h 3311526"/>
              <a:gd name="connsiteX22708" fmla="*/ 1223140 w 12191989"/>
              <a:gd name="connsiteY22708" fmla="*/ 497626 h 3311526"/>
              <a:gd name="connsiteX22709" fmla="*/ 1225125 w 12191989"/>
              <a:gd name="connsiteY22709" fmla="*/ 497626 h 3311526"/>
              <a:gd name="connsiteX22710" fmla="*/ 1227506 w 12191989"/>
              <a:gd name="connsiteY22710" fmla="*/ 497626 h 3311526"/>
              <a:gd name="connsiteX22711" fmla="*/ 1230284 w 12191989"/>
              <a:gd name="connsiteY22711" fmla="*/ 496435 h 3311526"/>
              <a:gd name="connsiteX22712" fmla="*/ 1232665 w 12191989"/>
              <a:gd name="connsiteY22712" fmla="*/ 495642 h 3311526"/>
              <a:gd name="connsiteX22713" fmla="*/ 1235443 w 12191989"/>
              <a:gd name="connsiteY22713" fmla="*/ 494054 h 3311526"/>
              <a:gd name="connsiteX22714" fmla="*/ 1237824 w 12191989"/>
              <a:gd name="connsiteY22714" fmla="*/ 492467 h 3311526"/>
              <a:gd name="connsiteX22715" fmla="*/ 1231871 w 12191989"/>
              <a:gd name="connsiteY22715" fmla="*/ 488499 h 3311526"/>
              <a:gd name="connsiteX22716" fmla="*/ 1225918 w 12191989"/>
              <a:gd name="connsiteY22716" fmla="*/ 483737 h 3311526"/>
              <a:gd name="connsiteX22717" fmla="*/ 1214409 w 12191989"/>
              <a:gd name="connsiteY22717" fmla="*/ 474213 h 3311526"/>
              <a:gd name="connsiteX22718" fmla="*/ 1203297 w 12191989"/>
              <a:gd name="connsiteY22718" fmla="*/ 463895 h 3311526"/>
              <a:gd name="connsiteX22719" fmla="*/ 1191788 w 12191989"/>
              <a:gd name="connsiteY22719" fmla="*/ 454372 h 3311526"/>
              <a:gd name="connsiteX22720" fmla="*/ 1186232 w 12191989"/>
              <a:gd name="connsiteY22720" fmla="*/ 449610 h 3311526"/>
              <a:gd name="connsiteX22721" fmla="*/ 1180279 w 12191989"/>
              <a:gd name="connsiteY22721" fmla="*/ 445641 h 3311526"/>
              <a:gd name="connsiteX22722" fmla="*/ 1174326 w 12191989"/>
              <a:gd name="connsiteY22722" fmla="*/ 442864 h 3311526"/>
              <a:gd name="connsiteX22723" fmla="*/ 1168770 w 12191989"/>
              <a:gd name="connsiteY22723" fmla="*/ 439689 h 3311526"/>
              <a:gd name="connsiteX22724" fmla="*/ 1163214 w 12191989"/>
              <a:gd name="connsiteY22724" fmla="*/ 437705 h 3311526"/>
              <a:gd name="connsiteX22725" fmla="*/ 1157261 w 12191989"/>
              <a:gd name="connsiteY22725" fmla="*/ 436514 h 3311526"/>
              <a:gd name="connsiteX22726" fmla="*/ 1151705 w 12191989"/>
              <a:gd name="connsiteY22726" fmla="*/ 436514 h 3311526"/>
              <a:gd name="connsiteX22727" fmla="*/ 1145355 w 12191989"/>
              <a:gd name="connsiteY22727" fmla="*/ 437308 h 3311526"/>
              <a:gd name="connsiteX22728" fmla="*/ 1149324 w 12191989"/>
              <a:gd name="connsiteY22728" fmla="*/ 446435 h 3311526"/>
              <a:gd name="connsiteX22729" fmla="*/ 1151705 w 12191989"/>
              <a:gd name="connsiteY22729" fmla="*/ 450800 h 3311526"/>
              <a:gd name="connsiteX22730" fmla="*/ 1152896 w 12191989"/>
              <a:gd name="connsiteY22730" fmla="*/ 454768 h 3311526"/>
              <a:gd name="connsiteX22731" fmla="*/ 1153689 w 12191989"/>
              <a:gd name="connsiteY22731" fmla="*/ 459530 h 3311526"/>
              <a:gd name="connsiteX22732" fmla="*/ 1152896 w 12191989"/>
              <a:gd name="connsiteY22732" fmla="*/ 463499 h 3311526"/>
              <a:gd name="connsiteX22733" fmla="*/ 1152499 w 12191989"/>
              <a:gd name="connsiteY22733" fmla="*/ 465483 h 3311526"/>
              <a:gd name="connsiteX22734" fmla="*/ 1151705 w 12191989"/>
              <a:gd name="connsiteY22734" fmla="*/ 467467 h 3311526"/>
              <a:gd name="connsiteX22735" fmla="*/ 1150514 w 12191989"/>
              <a:gd name="connsiteY22735" fmla="*/ 470245 h 3311526"/>
              <a:gd name="connsiteX22736" fmla="*/ 1148927 w 12191989"/>
              <a:gd name="connsiteY22736" fmla="*/ 471435 h 3311526"/>
              <a:gd name="connsiteX22737" fmla="*/ 1144958 w 12191989"/>
              <a:gd name="connsiteY22737" fmla="*/ 463102 h 3311526"/>
              <a:gd name="connsiteX22738" fmla="*/ 1141784 w 12191989"/>
              <a:gd name="connsiteY22738" fmla="*/ 455959 h 3311526"/>
              <a:gd name="connsiteX22739" fmla="*/ 1139006 w 12191989"/>
              <a:gd name="connsiteY22739" fmla="*/ 445641 h 3311526"/>
              <a:gd name="connsiteX22740" fmla="*/ 1137418 w 12191989"/>
              <a:gd name="connsiteY22740" fmla="*/ 442070 h 3311526"/>
              <a:gd name="connsiteX22741" fmla="*/ 1135434 w 12191989"/>
              <a:gd name="connsiteY22741" fmla="*/ 438102 h 3311526"/>
              <a:gd name="connsiteX22742" fmla="*/ 1132259 w 12191989"/>
              <a:gd name="connsiteY22742" fmla="*/ 434133 h 3311526"/>
              <a:gd name="connsiteX22743" fmla="*/ 1127100 w 12191989"/>
              <a:gd name="connsiteY22743" fmla="*/ 428975 h 3311526"/>
              <a:gd name="connsiteX22744" fmla="*/ 1128290 w 12191989"/>
              <a:gd name="connsiteY22744" fmla="*/ 423022 h 3311526"/>
              <a:gd name="connsiteX22745" fmla="*/ 1129084 w 12191989"/>
              <a:gd name="connsiteY22745" fmla="*/ 417467 h 3311526"/>
              <a:gd name="connsiteX22746" fmla="*/ 1133449 w 12191989"/>
              <a:gd name="connsiteY22746" fmla="*/ 405562 h 3311526"/>
              <a:gd name="connsiteX22747" fmla="*/ 1137021 w 12191989"/>
              <a:gd name="connsiteY22747" fmla="*/ 393657 h 3311526"/>
              <a:gd name="connsiteX22748" fmla="*/ 1138212 w 12191989"/>
              <a:gd name="connsiteY22748" fmla="*/ 388101 h 3311526"/>
              <a:gd name="connsiteX22749" fmla="*/ 1139402 w 12191989"/>
              <a:gd name="connsiteY22749" fmla="*/ 381752 h 3311526"/>
              <a:gd name="connsiteX22750" fmla="*/ 1144958 w 12191989"/>
              <a:gd name="connsiteY22750" fmla="*/ 391276 h 3311526"/>
              <a:gd name="connsiteX22751" fmla="*/ 1150911 w 12191989"/>
              <a:gd name="connsiteY22751" fmla="*/ 400006 h 3311526"/>
              <a:gd name="connsiteX22752" fmla="*/ 1157658 w 12191989"/>
              <a:gd name="connsiteY22752" fmla="*/ 408340 h 3311526"/>
              <a:gd name="connsiteX22753" fmla="*/ 1163611 w 12191989"/>
              <a:gd name="connsiteY22753" fmla="*/ 415483 h 3311526"/>
              <a:gd name="connsiteX22754" fmla="*/ 1169961 w 12191989"/>
              <a:gd name="connsiteY22754" fmla="*/ 421435 h 3311526"/>
              <a:gd name="connsiteX22755" fmla="*/ 1176310 w 12191989"/>
              <a:gd name="connsiteY22755" fmla="*/ 426991 h 3311526"/>
              <a:gd name="connsiteX22756" fmla="*/ 1182660 w 12191989"/>
              <a:gd name="connsiteY22756" fmla="*/ 430959 h 3311526"/>
              <a:gd name="connsiteX22757" fmla="*/ 1188613 w 12191989"/>
              <a:gd name="connsiteY22757" fmla="*/ 434530 h 3311526"/>
              <a:gd name="connsiteX22758" fmla="*/ 1194566 w 12191989"/>
              <a:gd name="connsiteY22758" fmla="*/ 436514 h 3311526"/>
              <a:gd name="connsiteX22759" fmla="*/ 1197741 w 12191989"/>
              <a:gd name="connsiteY22759" fmla="*/ 437308 h 3311526"/>
              <a:gd name="connsiteX22760" fmla="*/ 1200916 w 12191989"/>
              <a:gd name="connsiteY22760" fmla="*/ 437308 h 3311526"/>
              <a:gd name="connsiteX22761" fmla="*/ 1203297 w 12191989"/>
              <a:gd name="connsiteY22761" fmla="*/ 437308 h 3311526"/>
              <a:gd name="connsiteX22762" fmla="*/ 1206472 w 12191989"/>
              <a:gd name="connsiteY22762" fmla="*/ 436514 h 3311526"/>
              <a:gd name="connsiteX22763" fmla="*/ 1208853 w 12191989"/>
              <a:gd name="connsiteY22763" fmla="*/ 435721 h 3311526"/>
              <a:gd name="connsiteX22764" fmla="*/ 1212028 w 12191989"/>
              <a:gd name="connsiteY22764" fmla="*/ 434530 h 3311526"/>
              <a:gd name="connsiteX22765" fmla="*/ 1214409 w 12191989"/>
              <a:gd name="connsiteY22765" fmla="*/ 432546 h 3311526"/>
              <a:gd name="connsiteX22766" fmla="*/ 1216790 w 12191989"/>
              <a:gd name="connsiteY22766" fmla="*/ 430562 h 3311526"/>
              <a:gd name="connsiteX22767" fmla="*/ 1219568 w 12191989"/>
              <a:gd name="connsiteY22767" fmla="*/ 428181 h 3311526"/>
              <a:gd name="connsiteX22768" fmla="*/ 1221949 w 12191989"/>
              <a:gd name="connsiteY22768" fmla="*/ 425403 h 3311526"/>
              <a:gd name="connsiteX22769" fmla="*/ 1224728 w 12191989"/>
              <a:gd name="connsiteY22769" fmla="*/ 421832 h 3311526"/>
              <a:gd name="connsiteX22770" fmla="*/ 1227109 w 12191989"/>
              <a:gd name="connsiteY22770" fmla="*/ 418260 h 3311526"/>
              <a:gd name="connsiteX22771" fmla="*/ 1231871 w 12191989"/>
              <a:gd name="connsiteY22771" fmla="*/ 409530 h 3311526"/>
              <a:gd name="connsiteX22772" fmla="*/ 1230284 w 12191989"/>
              <a:gd name="connsiteY22772" fmla="*/ 413102 h 3311526"/>
              <a:gd name="connsiteX22773" fmla="*/ 1229490 w 12191989"/>
              <a:gd name="connsiteY22773" fmla="*/ 416673 h 3311526"/>
              <a:gd name="connsiteX22774" fmla="*/ 1229490 w 12191989"/>
              <a:gd name="connsiteY22774" fmla="*/ 419848 h 3311526"/>
              <a:gd name="connsiteX22775" fmla="*/ 1230284 w 12191989"/>
              <a:gd name="connsiteY22775" fmla="*/ 423022 h 3311526"/>
              <a:gd name="connsiteX22776" fmla="*/ 1231077 w 12191989"/>
              <a:gd name="connsiteY22776" fmla="*/ 425800 h 3311526"/>
              <a:gd name="connsiteX22777" fmla="*/ 1232665 w 12191989"/>
              <a:gd name="connsiteY22777" fmla="*/ 428578 h 3311526"/>
              <a:gd name="connsiteX22778" fmla="*/ 1234252 w 12191989"/>
              <a:gd name="connsiteY22778" fmla="*/ 430562 h 3311526"/>
              <a:gd name="connsiteX22779" fmla="*/ 1235840 w 12191989"/>
              <a:gd name="connsiteY22779" fmla="*/ 432149 h 3311526"/>
              <a:gd name="connsiteX22780" fmla="*/ 1237824 w 12191989"/>
              <a:gd name="connsiteY22780" fmla="*/ 432943 h 3311526"/>
              <a:gd name="connsiteX22781" fmla="*/ 1239808 w 12191989"/>
              <a:gd name="connsiteY22781" fmla="*/ 432943 h 3311526"/>
              <a:gd name="connsiteX22782" fmla="*/ 1241793 w 12191989"/>
              <a:gd name="connsiteY22782" fmla="*/ 432546 h 3311526"/>
              <a:gd name="connsiteX22783" fmla="*/ 1243777 w 12191989"/>
              <a:gd name="connsiteY22783" fmla="*/ 431356 h 3311526"/>
              <a:gd name="connsiteX22784" fmla="*/ 1245761 w 12191989"/>
              <a:gd name="connsiteY22784" fmla="*/ 429372 h 3311526"/>
              <a:gd name="connsiteX22785" fmla="*/ 1247349 w 12191989"/>
              <a:gd name="connsiteY22785" fmla="*/ 426594 h 3311526"/>
              <a:gd name="connsiteX22786" fmla="*/ 1248936 w 12191989"/>
              <a:gd name="connsiteY22786" fmla="*/ 423022 h 3311526"/>
              <a:gd name="connsiteX22787" fmla="*/ 1250127 w 12191989"/>
              <a:gd name="connsiteY22787" fmla="*/ 417864 h 3311526"/>
              <a:gd name="connsiteX22788" fmla="*/ 1252508 w 12191989"/>
              <a:gd name="connsiteY22788" fmla="*/ 421435 h 3311526"/>
              <a:gd name="connsiteX22789" fmla="*/ 1254095 w 12191989"/>
              <a:gd name="connsiteY22789" fmla="*/ 425006 h 3311526"/>
              <a:gd name="connsiteX22790" fmla="*/ 1254889 w 12191989"/>
              <a:gd name="connsiteY22790" fmla="*/ 428578 h 3311526"/>
              <a:gd name="connsiteX22791" fmla="*/ 1254889 w 12191989"/>
              <a:gd name="connsiteY22791" fmla="*/ 432149 h 3311526"/>
              <a:gd name="connsiteX22792" fmla="*/ 1254889 w 12191989"/>
              <a:gd name="connsiteY22792" fmla="*/ 434927 h 3311526"/>
              <a:gd name="connsiteX22793" fmla="*/ 1254492 w 12191989"/>
              <a:gd name="connsiteY22793" fmla="*/ 438499 h 3311526"/>
              <a:gd name="connsiteX22794" fmla="*/ 1252508 w 12191989"/>
              <a:gd name="connsiteY22794" fmla="*/ 445245 h 3311526"/>
              <a:gd name="connsiteX22795" fmla="*/ 1250127 w 12191989"/>
              <a:gd name="connsiteY22795" fmla="*/ 451991 h 3311526"/>
              <a:gd name="connsiteX22796" fmla="*/ 1247745 w 12191989"/>
              <a:gd name="connsiteY22796" fmla="*/ 458737 h 3311526"/>
              <a:gd name="connsiteX22797" fmla="*/ 1247349 w 12191989"/>
              <a:gd name="connsiteY22797" fmla="*/ 461911 h 3311526"/>
              <a:gd name="connsiteX22798" fmla="*/ 1247349 w 12191989"/>
              <a:gd name="connsiteY22798" fmla="*/ 465483 h 3311526"/>
              <a:gd name="connsiteX22799" fmla="*/ 1247745 w 12191989"/>
              <a:gd name="connsiteY22799" fmla="*/ 469054 h 3311526"/>
              <a:gd name="connsiteX22800" fmla="*/ 1248936 w 12191989"/>
              <a:gd name="connsiteY22800" fmla="*/ 472626 h 3311526"/>
              <a:gd name="connsiteX22801" fmla="*/ 1250921 w 12191989"/>
              <a:gd name="connsiteY22801" fmla="*/ 470642 h 3311526"/>
              <a:gd name="connsiteX22802" fmla="*/ 1252508 w 12191989"/>
              <a:gd name="connsiteY22802" fmla="*/ 469054 h 3311526"/>
              <a:gd name="connsiteX22803" fmla="*/ 1254492 w 12191989"/>
              <a:gd name="connsiteY22803" fmla="*/ 467864 h 3311526"/>
              <a:gd name="connsiteX22804" fmla="*/ 1256477 w 12191989"/>
              <a:gd name="connsiteY22804" fmla="*/ 467864 h 3311526"/>
              <a:gd name="connsiteX22805" fmla="*/ 1258461 w 12191989"/>
              <a:gd name="connsiteY22805" fmla="*/ 467864 h 3311526"/>
              <a:gd name="connsiteX22806" fmla="*/ 1260048 w 12191989"/>
              <a:gd name="connsiteY22806" fmla="*/ 469054 h 3311526"/>
              <a:gd name="connsiteX22807" fmla="*/ 1263620 w 12191989"/>
              <a:gd name="connsiteY22807" fmla="*/ 470642 h 3311526"/>
              <a:gd name="connsiteX22808" fmla="*/ 1267589 w 12191989"/>
              <a:gd name="connsiteY22808" fmla="*/ 473022 h 3311526"/>
              <a:gd name="connsiteX22809" fmla="*/ 1271160 w 12191989"/>
              <a:gd name="connsiteY22809" fmla="*/ 474610 h 3311526"/>
              <a:gd name="connsiteX22810" fmla="*/ 1273145 w 12191989"/>
              <a:gd name="connsiteY22810" fmla="*/ 475007 h 3311526"/>
              <a:gd name="connsiteX22811" fmla="*/ 1274732 w 12191989"/>
              <a:gd name="connsiteY22811" fmla="*/ 475800 h 3311526"/>
              <a:gd name="connsiteX22812" fmla="*/ 1276716 w 12191989"/>
              <a:gd name="connsiteY22812" fmla="*/ 475800 h 3311526"/>
              <a:gd name="connsiteX22813" fmla="*/ 1278304 w 12191989"/>
              <a:gd name="connsiteY22813" fmla="*/ 474610 h 3311526"/>
              <a:gd name="connsiteX22814" fmla="*/ 1277510 w 12191989"/>
              <a:gd name="connsiteY22814" fmla="*/ 472229 h 3311526"/>
              <a:gd name="connsiteX22815" fmla="*/ 1275923 w 12191989"/>
              <a:gd name="connsiteY22815" fmla="*/ 470245 h 3311526"/>
              <a:gd name="connsiteX22816" fmla="*/ 1271954 w 12191989"/>
              <a:gd name="connsiteY22816" fmla="*/ 465483 h 3311526"/>
              <a:gd name="connsiteX22817" fmla="*/ 1267192 w 12191989"/>
              <a:gd name="connsiteY22817" fmla="*/ 461911 h 3311526"/>
              <a:gd name="connsiteX22818" fmla="*/ 1263223 w 12191989"/>
              <a:gd name="connsiteY22818" fmla="*/ 457943 h 3311526"/>
              <a:gd name="connsiteX22819" fmla="*/ 1261239 w 12191989"/>
              <a:gd name="connsiteY22819" fmla="*/ 455562 h 3311526"/>
              <a:gd name="connsiteX22820" fmla="*/ 1260048 w 12191989"/>
              <a:gd name="connsiteY22820" fmla="*/ 453181 h 3311526"/>
              <a:gd name="connsiteX22821" fmla="*/ 1259254 w 12191989"/>
              <a:gd name="connsiteY22821" fmla="*/ 450800 h 3311526"/>
              <a:gd name="connsiteX22822" fmla="*/ 1258461 w 12191989"/>
              <a:gd name="connsiteY22822" fmla="*/ 447626 h 3311526"/>
              <a:gd name="connsiteX22823" fmla="*/ 1259254 w 12191989"/>
              <a:gd name="connsiteY22823" fmla="*/ 444848 h 3311526"/>
              <a:gd name="connsiteX22824" fmla="*/ 1260048 w 12191989"/>
              <a:gd name="connsiteY22824" fmla="*/ 441276 h 3311526"/>
              <a:gd name="connsiteX22825" fmla="*/ 1261636 w 12191989"/>
              <a:gd name="connsiteY22825" fmla="*/ 437308 h 3311526"/>
              <a:gd name="connsiteX22826" fmla="*/ 1264810 w 12191989"/>
              <a:gd name="connsiteY22826" fmla="*/ 432546 h 3311526"/>
              <a:gd name="connsiteX22827" fmla="*/ 1265604 w 12191989"/>
              <a:gd name="connsiteY22827" fmla="*/ 428975 h 3311526"/>
              <a:gd name="connsiteX22828" fmla="*/ 1267192 w 12191989"/>
              <a:gd name="connsiteY22828" fmla="*/ 427387 h 3311526"/>
              <a:gd name="connsiteX22829" fmla="*/ 1268382 w 12191989"/>
              <a:gd name="connsiteY22829" fmla="*/ 427387 h 3311526"/>
              <a:gd name="connsiteX22830" fmla="*/ 1268779 w 12191989"/>
              <a:gd name="connsiteY22830" fmla="*/ 427387 h 3311526"/>
              <a:gd name="connsiteX22831" fmla="*/ 1270367 w 12191989"/>
              <a:gd name="connsiteY22831" fmla="*/ 428578 h 3311526"/>
              <a:gd name="connsiteX22832" fmla="*/ 1271160 w 12191989"/>
              <a:gd name="connsiteY22832" fmla="*/ 430562 h 3311526"/>
              <a:gd name="connsiteX22833" fmla="*/ 1272748 w 12191989"/>
              <a:gd name="connsiteY22833" fmla="*/ 433737 h 3311526"/>
              <a:gd name="connsiteX22834" fmla="*/ 1275129 w 12191989"/>
              <a:gd name="connsiteY22834" fmla="*/ 440086 h 3311526"/>
              <a:gd name="connsiteX22835" fmla="*/ 1278304 w 12191989"/>
              <a:gd name="connsiteY22835" fmla="*/ 447229 h 3311526"/>
              <a:gd name="connsiteX22836" fmla="*/ 1279494 w 12191989"/>
              <a:gd name="connsiteY22836" fmla="*/ 449610 h 3311526"/>
              <a:gd name="connsiteX22837" fmla="*/ 1281082 w 12191989"/>
              <a:gd name="connsiteY22837" fmla="*/ 451991 h 3311526"/>
              <a:gd name="connsiteX22838" fmla="*/ 1282273 w 12191989"/>
              <a:gd name="connsiteY22838" fmla="*/ 453181 h 3311526"/>
              <a:gd name="connsiteX22839" fmla="*/ 1283066 w 12191989"/>
              <a:gd name="connsiteY22839" fmla="*/ 453181 h 3311526"/>
              <a:gd name="connsiteX22840" fmla="*/ 1283463 w 12191989"/>
              <a:gd name="connsiteY22840" fmla="*/ 452784 h 3311526"/>
              <a:gd name="connsiteX22841" fmla="*/ 1285051 w 12191989"/>
              <a:gd name="connsiteY22841" fmla="*/ 451197 h 3311526"/>
              <a:gd name="connsiteX22842" fmla="*/ 1286638 w 12191989"/>
              <a:gd name="connsiteY22842" fmla="*/ 447626 h 3311526"/>
              <a:gd name="connsiteX22843" fmla="*/ 1291400 w 12191989"/>
              <a:gd name="connsiteY22843" fmla="*/ 426991 h 3311526"/>
              <a:gd name="connsiteX22844" fmla="*/ 1293781 w 12191989"/>
              <a:gd name="connsiteY22844" fmla="*/ 420244 h 3311526"/>
              <a:gd name="connsiteX22845" fmla="*/ 1294972 w 12191989"/>
              <a:gd name="connsiteY22845" fmla="*/ 416276 h 3311526"/>
              <a:gd name="connsiteX22846" fmla="*/ 1297750 w 12191989"/>
              <a:gd name="connsiteY22846" fmla="*/ 412705 h 3311526"/>
              <a:gd name="connsiteX22847" fmla="*/ 1301322 w 12191989"/>
              <a:gd name="connsiteY22847" fmla="*/ 409530 h 3311526"/>
              <a:gd name="connsiteX22848" fmla="*/ 1313228 w 12191989"/>
              <a:gd name="connsiteY22848" fmla="*/ 401990 h 3311526"/>
              <a:gd name="connsiteX22849" fmla="*/ 1310846 w 12191989"/>
              <a:gd name="connsiteY22849" fmla="*/ 399213 h 3311526"/>
              <a:gd name="connsiteX22850" fmla="*/ 1308862 w 12191989"/>
              <a:gd name="connsiteY22850" fmla="*/ 395641 h 3311526"/>
              <a:gd name="connsiteX22851" fmla="*/ 1307275 w 12191989"/>
              <a:gd name="connsiteY22851" fmla="*/ 392467 h 3311526"/>
              <a:gd name="connsiteX22852" fmla="*/ 1306084 w 12191989"/>
              <a:gd name="connsiteY22852" fmla="*/ 389292 h 3311526"/>
              <a:gd name="connsiteX22853" fmla="*/ 1305687 w 12191989"/>
              <a:gd name="connsiteY22853" fmla="*/ 386514 h 3311526"/>
              <a:gd name="connsiteX22854" fmla="*/ 1305290 w 12191989"/>
              <a:gd name="connsiteY22854" fmla="*/ 383340 h 3311526"/>
              <a:gd name="connsiteX22855" fmla="*/ 1305290 w 12191989"/>
              <a:gd name="connsiteY22855" fmla="*/ 377387 h 3311526"/>
              <a:gd name="connsiteX22856" fmla="*/ 1306084 w 12191989"/>
              <a:gd name="connsiteY22856" fmla="*/ 371832 h 3311526"/>
              <a:gd name="connsiteX22857" fmla="*/ 1307672 w 12191989"/>
              <a:gd name="connsiteY22857" fmla="*/ 365482 h 3311526"/>
              <a:gd name="connsiteX22858" fmla="*/ 1309259 w 12191989"/>
              <a:gd name="connsiteY22858" fmla="*/ 359530 h 3311526"/>
              <a:gd name="connsiteX22859" fmla="*/ 1310450 w 12191989"/>
              <a:gd name="connsiteY22859" fmla="*/ 353974 h 3311526"/>
              <a:gd name="connsiteX22860" fmla="*/ 1312831 w 12191989"/>
              <a:gd name="connsiteY22860" fmla="*/ 359133 h 3311526"/>
              <a:gd name="connsiteX22861" fmla="*/ 1315212 w 12191989"/>
              <a:gd name="connsiteY22861" fmla="*/ 361911 h 3311526"/>
              <a:gd name="connsiteX22862" fmla="*/ 1317593 w 12191989"/>
              <a:gd name="connsiteY22862" fmla="*/ 363498 h 3311526"/>
              <a:gd name="connsiteX22863" fmla="*/ 1318387 w 12191989"/>
              <a:gd name="connsiteY22863" fmla="*/ 363895 h 3311526"/>
              <a:gd name="connsiteX22864" fmla="*/ 1319577 w 12191989"/>
              <a:gd name="connsiteY22864" fmla="*/ 363895 h 3311526"/>
              <a:gd name="connsiteX22865" fmla="*/ 1321562 w 12191989"/>
              <a:gd name="connsiteY22865" fmla="*/ 363101 h 3311526"/>
              <a:gd name="connsiteX22866" fmla="*/ 1323149 w 12191989"/>
              <a:gd name="connsiteY22866" fmla="*/ 360720 h 3311526"/>
              <a:gd name="connsiteX22867" fmla="*/ 1324340 w 12191989"/>
              <a:gd name="connsiteY22867" fmla="*/ 357546 h 3311526"/>
              <a:gd name="connsiteX22868" fmla="*/ 1325927 w 12191989"/>
              <a:gd name="connsiteY22868" fmla="*/ 353974 h 3311526"/>
              <a:gd name="connsiteX22869" fmla="*/ 1329102 w 12191989"/>
              <a:gd name="connsiteY22869" fmla="*/ 344847 h 3311526"/>
              <a:gd name="connsiteX22870" fmla="*/ 1331483 w 12191989"/>
              <a:gd name="connsiteY22870" fmla="*/ 335720 h 3311526"/>
              <a:gd name="connsiteX22871" fmla="*/ 1334261 w 12191989"/>
              <a:gd name="connsiteY22871" fmla="*/ 326990 h 3311526"/>
              <a:gd name="connsiteX22872" fmla="*/ 1335849 w 12191989"/>
              <a:gd name="connsiteY22872" fmla="*/ 323815 h 3311526"/>
              <a:gd name="connsiteX22873" fmla="*/ 1336642 w 12191989"/>
              <a:gd name="connsiteY22873" fmla="*/ 321434 h 3311526"/>
              <a:gd name="connsiteX22874" fmla="*/ 1338627 w 12191989"/>
              <a:gd name="connsiteY22874" fmla="*/ 326196 h 3311526"/>
              <a:gd name="connsiteX22875" fmla="*/ 1340214 w 12191989"/>
              <a:gd name="connsiteY22875" fmla="*/ 330562 h 3311526"/>
              <a:gd name="connsiteX22876" fmla="*/ 1340214 w 12191989"/>
              <a:gd name="connsiteY22876" fmla="*/ 334530 h 3311526"/>
              <a:gd name="connsiteX22877" fmla="*/ 1340214 w 12191989"/>
              <a:gd name="connsiteY22877" fmla="*/ 339292 h 3311526"/>
              <a:gd name="connsiteX22878" fmla="*/ 1339817 w 12191989"/>
              <a:gd name="connsiteY22878" fmla="*/ 343260 h 3311526"/>
              <a:gd name="connsiteX22879" fmla="*/ 1338627 w 12191989"/>
              <a:gd name="connsiteY22879" fmla="*/ 347228 h 3311526"/>
              <a:gd name="connsiteX22880" fmla="*/ 1336642 w 12191989"/>
              <a:gd name="connsiteY22880" fmla="*/ 355959 h 3311526"/>
              <a:gd name="connsiteX22881" fmla="*/ 1334261 w 12191989"/>
              <a:gd name="connsiteY22881" fmla="*/ 363895 h 3311526"/>
              <a:gd name="connsiteX22882" fmla="*/ 1333071 w 12191989"/>
              <a:gd name="connsiteY22882" fmla="*/ 368657 h 3311526"/>
              <a:gd name="connsiteX22883" fmla="*/ 1332674 w 12191989"/>
              <a:gd name="connsiteY22883" fmla="*/ 372625 h 3311526"/>
              <a:gd name="connsiteX22884" fmla="*/ 1332277 w 12191989"/>
              <a:gd name="connsiteY22884" fmla="*/ 376594 h 3311526"/>
              <a:gd name="connsiteX22885" fmla="*/ 1332674 w 12191989"/>
              <a:gd name="connsiteY22885" fmla="*/ 381355 h 3311526"/>
              <a:gd name="connsiteX22886" fmla="*/ 1333864 w 12191989"/>
              <a:gd name="connsiteY22886" fmla="*/ 385721 h 3311526"/>
              <a:gd name="connsiteX22887" fmla="*/ 1335849 w 12191989"/>
              <a:gd name="connsiteY22887" fmla="*/ 390086 h 3311526"/>
              <a:gd name="connsiteX22888" fmla="*/ 1338627 w 12191989"/>
              <a:gd name="connsiteY22888" fmla="*/ 386911 h 3311526"/>
              <a:gd name="connsiteX22889" fmla="*/ 1341802 w 12191989"/>
              <a:gd name="connsiteY22889" fmla="*/ 384530 h 3311526"/>
              <a:gd name="connsiteX22890" fmla="*/ 1344976 w 12191989"/>
              <a:gd name="connsiteY22890" fmla="*/ 382149 h 3311526"/>
              <a:gd name="connsiteX22891" fmla="*/ 1347755 w 12191989"/>
              <a:gd name="connsiteY22891" fmla="*/ 381355 h 3311526"/>
              <a:gd name="connsiteX22892" fmla="*/ 1350929 w 12191989"/>
              <a:gd name="connsiteY22892" fmla="*/ 380165 h 3311526"/>
              <a:gd name="connsiteX22893" fmla="*/ 1354104 w 12191989"/>
              <a:gd name="connsiteY22893" fmla="*/ 379371 h 3311526"/>
              <a:gd name="connsiteX22894" fmla="*/ 1356882 w 12191989"/>
              <a:gd name="connsiteY22894" fmla="*/ 379371 h 3311526"/>
              <a:gd name="connsiteX22895" fmla="*/ 1360057 w 12191989"/>
              <a:gd name="connsiteY22895" fmla="*/ 379371 h 3311526"/>
              <a:gd name="connsiteX22896" fmla="*/ 1366010 w 12191989"/>
              <a:gd name="connsiteY22896" fmla="*/ 380165 h 3311526"/>
              <a:gd name="connsiteX22897" fmla="*/ 1371566 w 12191989"/>
              <a:gd name="connsiteY22897" fmla="*/ 382149 h 3311526"/>
              <a:gd name="connsiteX22898" fmla="*/ 1377916 w 12191989"/>
              <a:gd name="connsiteY22898" fmla="*/ 384530 h 3311526"/>
              <a:gd name="connsiteX22899" fmla="*/ 1383869 w 12191989"/>
              <a:gd name="connsiteY22899" fmla="*/ 387308 h 3311526"/>
              <a:gd name="connsiteX22900" fmla="*/ 1380297 w 12191989"/>
              <a:gd name="connsiteY22900" fmla="*/ 392070 h 3311526"/>
              <a:gd name="connsiteX22901" fmla="*/ 1376725 w 12191989"/>
              <a:gd name="connsiteY22901" fmla="*/ 394848 h 3311526"/>
              <a:gd name="connsiteX22902" fmla="*/ 1373551 w 12191989"/>
              <a:gd name="connsiteY22902" fmla="*/ 397625 h 3311526"/>
              <a:gd name="connsiteX22903" fmla="*/ 1371566 w 12191989"/>
              <a:gd name="connsiteY22903" fmla="*/ 399609 h 3311526"/>
              <a:gd name="connsiteX22904" fmla="*/ 1370773 w 12191989"/>
              <a:gd name="connsiteY22904" fmla="*/ 401197 h 3311526"/>
              <a:gd name="connsiteX22905" fmla="*/ 1370376 w 12191989"/>
              <a:gd name="connsiteY22905" fmla="*/ 402784 h 3311526"/>
              <a:gd name="connsiteX22906" fmla="*/ 1369582 w 12191989"/>
              <a:gd name="connsiteY22906" fmla="*/ 403975 h 3311526"/>
              <a:gd name="connsiteX22907" fmla="*/ 1369582 w 12191989"/>
              <a:gd name="connsiteY22907" fmla="*/ 406356 h 3311526"/>
              <a:gd name="connsiteX22908" fmla="*/ 1370376 w 12191989"/>
              <a:gd name="connsiteY22908" fmla="*/ 412308 h 3311526"/>
              <a:gd name="connsiteX22909" fmla="*/ 1372360 w 12191989"/>
              <a:gd name="connsiteY22909" fmla="*/ 420244 h 3311526"/>
              <a:gd name="connsiteX22910" fmla="*/ 1374741 w 12191989"/>
              <a:gd name="connsiteY22910" fmla="*/ 421038 h 3311526"/>
              <a:gd name="connsiteX22911" fmla="*/ 1377122 w 12191989"/>
              <a:gd name="connsiteY22911" fmla="*/ 421832 h 3311526"/>
              <a:gd name="connsiteX22912" fmla="*/ 1378710 w 12191989"/>
              <a:gd name="connsiteY22912" fmla="*/ 423022 h 3311526"/>
              <a:gd name="connsiteX22913" fmla="*/ 1380297 w 12191989"/>
              <a:gd name="connsiteY22913" fmla="*/ 425006 h 3311526"/>
              <a:gd name="connsiteX22914" fmla="*/ 1381488 w 12191989"/>
              <a:gd name="connsiteY22914" fmla="*/ 426991 h 3311526"/>
              <a:gd name="connsiteX22915" fmla="*/ 1382281 w 12191989"/>
              <a:gd name="connsiteY22915" fmla="*/ 429372 h 3311526"/>
              <a:gd name="connsiteX22916" fmla="*/ 1383869 w 12191989"/>
              <a:gd name="connsiteY22916" fmla="*/ 434927 h 3311526"/>
              <a:gd name="connsiteX22917" fmla="*/ 1385456 w 12191989"/>
              <a:gd name="connsiteY22917" fmla="*/ 441673 h 3311526"/>
              <a:gd name="connsiteX22918" fmla="*/ 1387044 w 12191989"/>
              <a:gd name="connsiteY22918" fmla="*/ 448816 h 3311526"/>
              <a:gd name="connsiteX22919" fmla="*/ 1389425 w 12191989"/>
              <a:gd name="connsiteY22919" fmla="*/ 455959 h 3311526"/>
              <a:gd name="connsiteX22920" fmla="*/ 1391409 w 12191989"/>
              <a:gd name="connsiteY22920" fmla="*/ 459927 h 3311526"/>
              <a:gd name="connsiteX22921" fmla="*/ 1393394 w 12191989"/>
              <a:gd name="connsiteY22921" fmla="*/ 463499 h 3311526"/>
              <a:gd name="connsiteX22922" fmla="*/ 1394187 w 12191989"/>
              <a:gd name="connsiteY22922" fmla="*/ 456753 h 3311526"/>
              <a:gd name="connsiteX22923" fmla="*/ 1394981 w 12191989"/>
              <a:gd name="connsiteY22923" fmla="*/ 451991 h 3311526"/>
              <a:gd name="connsiteX22924" fmla="*/ 1396172 w 12191989"/>
              <a:gd name="connsiteY22924" fmla="*/ 448419 h 3311526"/>
              <a:gd name="connsiteX22925" fmla="*/ 1397759 w 12191989"/>
              <a:gd name="connsiteY22925" fmla="*/ 446435 h 3311526"/>
              <a:gd name="connsiteX22926" fmla="*/ 1398553 w 12191989"/>
              <a:gd name="connsiteY22926" fmla="*/ 445641 h 3311526"/>
              <a:gd name="connsiteX22927" fmla="*/ 1399743 w 12191989"/>
              <a:gd name="connsiteY22927" fmla="*/ 445641 h 3311526"/>
              <a:gd name="connsiteX22928" fmla="*/ 1401728 w 12191989"/>
              <a:gd name="connsiteY22928" fmla="*/ 446435 h 3311526"/>
              <a:gd name="connsiteX22929" fmla="*/ 1403712 w 12191989"/>
              <a:gd name="connsiteY22929" fmla="*/ 447626 h 3311526"/>
              <a:gd name="connsiteX22930" fmla="*/ 1406093 w 12191989"/>
              <a:gd name="connsiteY22930" fmla="*/ 449610 h 3311526"/>
              <a:gd name="connsiteX22931" fmla="*/ 1408871 w 12191989"/>
              <a:gd name="connsiteY22931" fmla="*/ 452784 h 3311526"/>
              <a:gd name="connsiteX22932" fmla="*/ 1411252 w 12191989"/>
              <a:gd name="connsiteY22932" fmla="*/ 456753 h 3311526"/>
              <a:gd name="connsiteX22933" fmla="*/ 1416809 w 12191989"/>
              <a:gd name="connsiteY22933" fmla="*/ 465880 h 3311526"/>
              <a:gd name="connsiteX22934" fmla="*/ 1421968 w 12191989"/>
              <a:gd name="connsiteY22934" fmla="*/ 476197 h 3311526"/>
              <a:gd name="connsiteX22935" fmla="*/ 1426333 w 12191989"/>
              <a:gd name="connsiteY22935" fmla="*/ 486911 h 3311526"/>
              <a:gd name="connsiteX22936" fmla="*/ 1437842 w 12191989"/>
              <a:gd name="connsiteY22936" fmla="*/ 473816 h 3311526"/>
              <a:gd name="connsiteX22937" fmla="*/ 1442208 w 12191989"/>
              <a:gd name="connsiteY22937" fmla="*/ 467864 h 3311526"/>
              <a:gd name="connsiteX22938" fmla="*/ 1446176 w 12191989"/>
              <a:gd name="connsiteY22938" fmla="*/ 461911 h 3311526"/>
              <a:gd name="connsiteX22939" fmla="*/ 1449351 w 12191989"/>
              <a:gd name="connsiteY22939" fmla="*/ 455562 h 3311526"/>
              <a:gd name="connsiteX22940" fmla="*/ 1450939 w 12191989"/>
              <a:gd name="connsiteY22940" fmla="*/ 451991 h 3311526"/>
              <a:gd name="connsiteX22941" fmla="*/ 1451732 w 12191989"/>
              <a:gd name="connsiteY22941" fmla="*/ 447626 h 3311526"/>
              <a:gd name="connsiteX22942" fmla="*/ 1452923 w 12191989"/>
              <a:gd name="connsiteY22942" fmla="*/ 443260 h 3311526"/>
              <a:gd name="connsiteX22943" fmla="*/ 1453320 w 12191989"/>
              <a:gd name="connsiteY22943" fmla="*/ 438499 h 3311526"/>
              <a:gd name="connsiteX22944" fmla="*/ 1453320 w 12191989"/>
              <a:gd name="connsiteY22944" fmla="*/ 426991 h 3311526"/>
              <a:gd name="connsiteX22945" fmla="*/ 1456495 w 12191989"/>
              <a:gd name="connsiteY22945" fmla="*/ 431356 h 3311526"/>
              <a:gd name="connsiteX22946" fmla="*/ 1459670 w 12191989"/>
              <a:gd name="connsiteY22946" fmla="*/ 436118 h 3311526"/>
              <a:gd name="connsiteX22947" fmla="*/ 1461654 w 12191989"/>
              <a:gd name="connsiteY22947" fmla="*/ 440483 h 3311526"/>
              <a:gd name="connsiteX22948" fmla="*/ 1463638 w 12191989"/>
              <a:gd name="connsiteY22948" fmla="*/ 445245 h 3311526"/>
              <a:gd name="connsiteX22949" fmla="*/ 1465226 w 12191989"/>
              <a:gd name="connsiteY22949" fmla="*/ 449610 h 3311526"/>
              <a:gd name="connsiteX22950" fmla="*/ 1466416 w 12191989"/>
              <a:gd name="connsiteY22950" fmla="*/ 453975 h 3311526"/>
              <a:gd name="connsiteX22951" fmla="*/ 1468004 w 12191989"/>
              <a:gd name="connsiteY22951" fmla="*/ 462308 h 3311526"/>
              <a:gd name="connsiteX22952" fmla="*/ 1468797 w 12191989"/>
              <a:gd name="connsiteY22952" fmla="*/ 471038 h 3311526"/>
              <a:gd name="connsiteX22953" fmla="*/ 1468797 w 12191989"/>
              <a:gd name="connsiteY22953" fmla="*/ 479769 h 3311526"/>
              <a:gd name="connsiteX22954" fmla="*/ 1467607 w 12191989"/>
              <a:gd name="connsiteY22954" fmla="*/ 488499 h 3311526"/>
              <a:gd name="connsiteX22955" fmla="*/ 1467210 w 12191989"/>
              <a:gd name="connsiteY22955" fmla="*/ 496832 h 3311526"/>
              <a:gd name="connsiteX22956" fmla="*/ 1469591 w 12191989"/>
              <a:gd name="connsiteY22956" fmla="*/ 490880 h 3311526"/>
              <a:gd name="connsiteX22957" fmla="*/ 1473163 w 12191989"/>
              <a:gd name="connsiteY22957" fmla="*/ 486515 h 3311526"/>
              <a:gd name="connsiteX22958" fmla="*/ 1476338 w 12191989"/>
              <a:gd name="connsiteY22958" fmla="*/ 483340 h 3311526"/>
              <a:gd name="connsiteX22959" fmla="*/ 1479909 w 12191989"/>
              <a:gd name="connsiteY22959" fmla="*/ 481356 h 3311526"/>
              <a:gd name="connsiteX22960" fmla="*/ 1483481 w 12191989"/>
              <a:gd name="connsiteY22960" fmla="*/ 480165 h 3311526"/>
              <a:gd name="connsiteX22961" fmla="*/ 1487053 w 12191989"/>
              <a:gd name="connsiteY22961" fmla="*/ 480165 h 3311526"/>
              <a:gd name="connsiteX22962" fmla="*/ 1493403 w 12191989"/>
              <a:gd name="connsiteY22962" fmla="*/ 480165 h 3311526"/>
              <a:gd name="connsiteX22963" fmla="*/ 1496974 w 12191989"/>
              <a:gd name="connsiteY22963" fmla="*/ 480165 h 3311526"/>
              <a:gd name="connsiteX22964" fmla="*/ 1500149 w 12191989"/>
              <a:gd name="connsiteY22964" fmla="*/ 480165 h 3311526"/>
              <a:gd name="connsiteX22965" fmla="*/ 1502927 w 12191989"/>
              <a:gd name="connsiteY22965" fmla="*/ 479769 h 3311526"/>
              <a:gd name="connsiteX22966" fmla="*/ 1505705 w 12191989"/>
              <a:gd name="connsiteY22966" fmla="*/ 478181 h 3311526"/>
              <a:gd name="connsiteX22967" fmla="*/ 1507690 w 12191989"/>
              <a:gd name="connsiteY22967" fmla="*/ 475800 h 3311526"/>
              <a:gd name="connsiteX22968" fmla="*/ 1509674 w 12191989"/>
              <a:gd name="connsiteY22968" fmla="*/ 471435 h 3311526"/>
              <a:gd name="connsiteX22969" fmla="*/ 1511261 w 12191989"/>
              <a:gd name="connsiteY22969" fmla="*/ 466673 h 3311526"/>
              <a:gd name="connsiteX22970" fmla="*/ 1511658 w 12191989"/>
              <a:gd name="connsiteY22970" fmla="*/ 459530 h 3311526"/>
              <a:gd name="connsiteX22971" fmla="*/ 1513246 w 12191989"/>
              <a:gd name="connsiteY22971" fmla="*/ 461118 h 3311526"/>
              <a:gd name="connsiteX22972" fmla="*/ 1514833 w 12191989"/>
              <a:gd name="connsiteY22972" fmla="*/ 463499 h 3311526"/>
              <a:gd name="connsiteX22973" fmla="*/ 1517214 w 12191989"/>
              <a:gd name="connsiteY22973" fmla="*/ 469054 h 3311526"/>
              <a:gd name="connsiteX22974" fmla="*/ 1522373 w 12191989"/>
              <a:gd name="connsiteY22974" fmla="*/ 482149 h 3311526"/>
              <a:gd name="connsiteX22975" fmla="*/ 1525549 w 12191989"/>
              <a:gd name="connsiteY22975" fmla="*/ 487705 h 3311526"/>
              <a:gd name="connsiteX22976" fmla="*/ 1526342 w 12191989"/>
              <a:gd name="connsiteY22976" fmla="*/ 489689 h 3311526"/>
              <a:gd name="connsiteX22977" fmla="*/ 1527930 w 12191989"/>
              <a:gd name="connsiteY22977" fmla="*/ 491277 h 3311526"/>
              <a:gd name="connsiteX22978" fmla="*/ 1529517 w 12191989"/>
              <a:gd name="connsiteY22978" fmla="*/ 492467 h 3311526"/>
              <a:gd name="connsiteX22979" fmla="*/ 1530311 w 12191989"/>
              <a:gd name="connsiteY22979" fmla="*/ 492070 h 3311526"/>
              <a:gd name="connsiteX22980" fmla="*/ 1531898 w 12191989"/>
              <a:gd name="connsiteY22980" fmla="*/ 490880 h 3311526"/>
              <a:gd name="connsiteX22981" fmla="*/ 1533486 w 12191989"/>
              <a:gd name="connsiteY22981" fmla="*/ 488896 h 3311526"/>
              <a:gd name="connsiteX22982" fmla="*/ 1533486 w 12191989"/>
              <a:gd name="connsiteY22982" fmla="*/ 482149 h 3311526"/>
              <a:gd name="connsiteX22983" fmla="*/ 1533089 w 12191989"/>
              <a:gd name="connsiteY22983" fmla="*/ 476197 h 3311526"/>
              <a:gd name="connsiteX22984" fmla="*/ 1532692 w 12191989"/>
              <a:gd name="connsiteY22984" fmla="*/ 470642 h 3311526"/>
              <a:gd name="connsiteX22985" fmla="*/ 1531501 w 12191989"/>
              <a:gd name="connsiteY22985" fmla="*/ 465483 h 3311526"/>
              <a:gd name="connsiteX22986" fmla="*/ 1529914 w 12191989"/>
              <a:gd name="connsiteY22986" fmla="*/ 461118 h 3311526"/>
              <a:gd name="connsiteX22987" fmla="*/ 1528327 w 12191989"/>
              <a:gd name="connsiteY22987" fmla="*/ 456753 h 3311526"/>
              <a:gd name="connsiteX22988" fmla="*/ 1527136 w 12191989"/>
              <a:gd name="connsiteY22988" fmla="*/ 453181 h 3311526"/>
              <a:gd name="connsiteX22989" fmla="*/ 1524358 w 12191989"/>
              <a:gd name="connsiteY22989" fmla="*/ 450403 h 3311526"/>
              <a:gd name="connsiteX22990" fmla="*/ 1522373 w 12191989"/>
              <a:gd name="connsiteY22990" fmla="*/ 447229 h 3311526"/>
              <a:gd name="connsiteX22991" fmla="*/ 1519992 w 12191989"/>
              <a:gd name="connsiteY22991" fmla="*/ 444848 h 3311526"/>
              <a:gd name="connsiteX22992" fmla="*/ 1514436 w 12191989"/>
              <a:gd name="connsiteY22992" fmla="*/ 440086 h 3311526"/>
              <a:gd name="connsiteX22993" fmla="*/ 1508880 w 12191989"/>
              <a:gd name="connsiteY22993" fmla="*/ 436514 h 3311526"/>
              <a:gd name="connsiteX22994" fmla="*/ 1502531 w 12191989"/>
              <a:gd name="connsiteY22994" fmla="*/ 432943 h 3311526"/>
              <a:gd name="connsiteX22995" fmla="*/ 1496578 w 12191989"/>
              <a:gd name="connsiteY22995" fmla="*/ 430165 h 3311526"/>
              <a:gd name="connsiteX22996" fmla="*/ 1490625 w 12191989"/>
              <a:gd name="connsiteY22996" fmla="*/ 426991 h 3311526"/>
              <a:gd name="connsiteX22997" fmla="*/ 1484672 w 12191989"/>
              <a:gd name="connsiteY22997" fmla="*/ 423022 h 3311526"/>
              <a:gd name="connsiteX22998" fmla="*/ 1479909 w 12191989"/>
              <a:gd name="connsiteY22998" fmla="*/ 418260 h 3311526"/>
              <a:gd name="connsiteX22999" fmla="*/ 1477131 w 12191989"/>
              <a:gd name="connsiteY22999" fmla="*/ 415879 h 3311526"/>
              <a:gd name="connsiteX23000" fmla="*/ 1475147 w 12191989"/>
              <a:gd name="connsiteY23000" fmla="*/ 413102 h 3311526"/>
              <a:gd name="connsiteX23001" fmla="*/ 1473560 w 12191989"/>
              <a:gd name="connsiteY23001" fmla="*/ 409530 h 3311526"/>
              <a:gd name="connsiteX23002" fmla="*/ 1471972 w 12191989"/>
              <a:gd name="connsiteY23002" fmla="*/ 406356 h 3311526"/>
              <a:gd name="connsiteX23003" fmla="*/ 1470782 w 12191989"/>
              <a:gd name="connsiteY23003" fmla="*/ 401990 h 3311526"/>
              <a:gd name="connsiteX23004" fmla="*/ 1469591 w 12191989"/>
              <a:gd name="connsiteY23004" fmla="*/ 397625 h 3311526"/>
              <a:gd name="connsiteX23005" fmla="*/ 1469194 w 12191989"/>
              <a:gd name="connsiteY23005" fmla="*/ 392863 h 3311526"/>
              <a:gd name="connsiteX23006" fmla="*/ 1469194 w 12191989"/>
              <a:gd name="connsiteY23006" fmla="*/ 387308 h 3311526"/>
              <a:gd name="connsiteX23007" fmla="*/ 1475544 w 12191989"/>
              <a:gd name="connsiteY23007" fmla="*/ 391276 h 3311526"/>
              <a:gd name="connsiteX23008" fmla="*/ 1482291 w 12191989"/>
              <a:gd name="connsiteY23008" fmla="*/ 396435 h 3311526"/>
              <a:gd name="connsiteX23009" fmla="*/ 1496181 w 12191989"/>
              <a:gd name="connsiteY23009" fmla="*/ 407149 h 3311526"/>
              <a:gd name="connsiteX23010" fmla="*/ 1509674 w 12191989"/>
              <a:gd name="connsiteY23010" fmla="*/ 417864 h 3311526"/>
              <a:gd name="connsiteX23011" fmla="*/ 1516817 w 12191989"/>
              <a:gd name="connsiteY23011" fmla="*/ 422229 h 3311526"/>
              <a:gd name="connsiteX23012" fmla="*/ 1523564 w 12191989"/>
              <a:gd name="connsiteY23012" fmla="*/ 425800 h 3311526"/>
              <a:gd name="connsiteX23013" fmla="*/ 1522373 w 12191989"/>
              <a:gd name="connsiteY23013" fmla="*/ 414292 h 3311526"/>
              <a:gd name="connsiteX23014" fmla="*/ 1521977 w 12191989"/>
              <a:gd name="connsiteY23014" fmla="*/ 403181 h 3311526"/>
              <a:gd name="connsiteX23015" fmla="*/ 1521977 w 12191989"/>
              <a:gd name="connsiteY23015" fmla="*/ 392863 h 3311526"/>
              <a:gd name="connsiteX23016" fmla="*/ 1522373 w 12191989"/>
              <a:gd name="connsiteY23016" fmla="*/ 382943 h 3311526"/>
              <a:gd name="connsiteX23017" fmla="*/ 1523961 w 12191989"/>
              <a:gd name="connsiteY23017" fmla="*/ 373816 h 3311526"/>
              <a:gd name="connsiteX23018" fmla="*/ 1525549 w 12191989"/>
              <a:gd name="connsiteY23018" fmla="*/ 365086 h 3311526"/>
              <a:gd name="connsiteX23019" fmla="*/ 1529120 w 12191989"/>
              <a:gd name="connsiteY23019" fmla="*/ 348419 h 3311526"/>
              <a:gd name="connsiteX23020" fmla="*/ 1533089 w 12191989"/>
              <a:gd name="connsiteY23020" fmla="*/ 332149 h 3311526"/>
              <a:gd name="connsiteX23021" fmla="*/ 1537057 w 12191989"/>
              <a:gd name="connsiteY23021" fmla="*/ 315482 h 3311526"/>
              <a:gd name="connsiteX23022" fmla="*/ 1538645 w 12191989"/>
              <a:gd name="connsiteY23022" fmla="*/ 306355 h 3311526"/>
              <a:gd name="connsiteX23023" fmla="*/ 1540232 w 12191989"/>
              <a:gd name="connsiteY23023" fmla="*/ 297228 h 3311526"/>
              <a:gd name="connsiteX23024" fmla="*/ 1540629 w 12191989"/>
              <a:gd name="connsiteY23024" fmla="*/ 286911 h 3311526"/>
              <a:gd name="connsiteX23025" fmla="*/ 1541026 w 12191989"/>
              <a:gd name="connsiteY23025" fmla="*/ 276990 h 3311526"/>
              <a:gd name="connsiteX23026" fmla="*/ 1542613 w 12191989"/>
              <a:gd name="connsiteY23026" fmla="*/ 280561 h 3311526"/>
              <a:gd name="connsiteX23027" fmla="*/ 1544598 w 12191989"/>
              <a:gd name="connsiteY23027" fmla="*/ 284133 h 3311526"/>
              <a:gd name="connsiteX23028" fmla="*/ 1546582 w 12191989"/>
              <a:gd name="connsiteY23028" fmla="*/ 286911 h 3311526"/>
              <a:gd name="connsiteX23029" fmla="*/ 1548963 w 12191989"/>
              <a:gd name="connsiteY23029" fmla="*/ 289688 h 3311526"/>
              <a:gd name="connsiteX23030" fmla="*/ 1550948 w 12191989"/>
              <a:gd name="connsiteY23030" fmla="*/ 291672 h 3311526"/>
              <a:gd name="connsiteX23031" fmla="*/ 1552932 w 12191989"/>
              <a:gd name="connsiteY23031" fmla="*/ 293260 h 3311526"/>
              <a:gd name="connsiteX23032" fmla="*/ 1555313 w 12191989"/>
              <a:gd name="connsiteY23032" fmla="*/ 294450 h 3311526"/>
              <a:gd name="connsiteX23033" fmla="*/ 1558091 w 12191989"/>
              <a:gd name="connsiteY23033" fmla="*/ 295641 h 3311526"/>
              <a:gd name="connsiteX23034" fmla="*/ 1560472 w 12191989"/>
              <a:gd name="connsiteY23034" fmla="*/ 296037 h 3311526"/>
              <a:gd name="connsiteX23035" fmla="*/ 1562853 w 12191989"/>
              <a:gd name="connsiteY23035" fmla="*/ 296037 h 3311526"/>
              <a:gd name="connsiteX23036" fmla="*/ 1568409 w 12191989"/>
              <a:gd name="connsiteY23036" fmla="*/ 296037 h 3311526"/>
              <a:gd name="connsiteX23037" fmla="*/ 1573966 w 12191989"/>
              <a:gd name="connsiteY23037" fmla="*/ 295244 h 3311526"/>
              <a:gd name="connsiteX23038" fmla="*/ 1580315 w 12191989"/>
              <a:gd name="connsiteY23038" fmla="*/ 293656 h 3311526"/>
              <a:gd name="connsiteX23039" fmla="*/ 1593015 w 12191989"/>
              <a:gd name="connsiteY23039" fmla="*/ 288498 h 3311526"/>
              <a:gd name="connsiteX23040" fmla="*/ 1606111 w 12191989"/>
              <a:gd name="connsiteY23040" fmla="*/ 282942 h 3311526"/>
              <a:gd name="connsiteX23041" fmla="*/ 1612858 w 12191989"/>
              <a:gd name="connsiteY23041" fmla="*/ 280958 h 3311526"/>
              <a:gd name="connsiteX23042" fmla="*/ 1619605 w 12191989"/>
              <a:gd name="connsiteY23042" fmla="*/ 278974 h 3311526"/>
              <a:gd name="connsiteX23043" fmla="*/ 1626748 w 12191989"/>
              <a:gd name="connsiteY23043" fmla="*/ 277783 h 3311526"/>
              <a:gd name="connsiteX23044" fmla="*/ 1633495 w 12191989"/>
              <a:gd name="connsiteY23044" fmla="*/ 277387 h 3311526"/>
              <a:gd name="connsiteX23045" fmla="*/ 1628336 w 12191989"/>
              <a:gd name="connsiteY23045" fmla="*/ 283339 h 3311526"/>
              <a:gd name="connsiteX23046" fmla="*/ 1623970 w 12191989"/>
              <a:gd name="connsiteY23046" fmla="*/ 289688 h 3311526"/>
              <a:gd name="connsiteX23047" fmla="*/ 1619605 w 12191989"/>
              <a:gd name="connsiteY23047" fmla="*/ 295641 h 3311526"/>
              <a:gd name="connsiteX23048" fmla="*/ 1616430 w 12191989"/>
              <a:gd name="connsiteY23048" fmla="*/ 301593 h 3311526"/>
              <a:gd name="connsiteX23049" fmla="*/ 1612858 w 12191989"/>
              <a:gd name="connsiteY23049" fmla="*/ 308339 h 3311526"/>
              <a:gd name="connsiteX23050" fmla="*/ 1608096 w 12191989"/>
              <a:gd name="connsiteY23050" fmla="*/ 314688 h 3311526"/>
              <a:gd name="connsiteX23051" fmla="*/ 1602540 w 12191989"/>
              <a:gd name="connsiteY23051" fmla="*/ 321434 h 3311526"/>
              <a:gd name="connsiteX23052" fmla="*/ 1595396 w 12191989"/>
              <a:gd name="connsiteY23052" fmla="*/ 328974 h 3311526"/>
              <a:gd name="connsiteX23053" fmla="*/ 1607699 w 12191989"/>
              <a:gd name="connsiteY23053" fmla="*/ 345244 h 3311526"/>
              <a:gd name="connsiteX23054" fmla="*/ 1614049 w 12191989"/>
              <a:gd name="connsiteY23054" fmla="*/ 352784 h 3311526"/>
              <a:gd name="connsiteX23055" fmla="*/ 1620398 w 12191989"/>
              <a:gd name="connsiteY23055" fmla="*/ 359530 h 3311526"/>
              <a:gd name="connsiteX23056" fmla="*/ 1626351 w 12191989"/>
              <a:gd name="connsiteY23056" fmla="*/ 366276 h 3311526"/>
              <a:gd name="connsiteX23057" fmla="*/ 1632304 w 12191989"/>
              <a:gd name="connsiteY23057" fmla="*/ 371038 h 3311526"/>
              <a:gd name="connsiteX23058" fmla="*/ 1638654 w 12191989"/>
              <a:gd name="connsiteY23058" fmla="*/ 376197 h 3311526"/>
              <a:gd name="connsiteX23059" fmla="*/ 1644607 w 12191989"/>
              <a:gd name="connsiteY23059" fmla="*/ 379768 h 3311526"/>
              <a:gd name="connsiteX23060" fmla="*/ 1650560 w 12191989"/>
              <a:gd name="connsiteY23060" fmla="*/ 382943 h 3311526"/>
              <a:gd name="connsiteX23061" fmla="*/ 1656909 w 12191989"/>
              <a:gd name="connsiteY23061" fmla="*/ 384927 h 3311526"/>
              <a:gd name="connsiteX23062" fmla="*/ 1663259 w 12191989"/>
              <a:gd name="connsiteY23062" fmla="*/ 385324 h 3311526"/>
              <a:gd name="connsiteX23063" fmla="*/ 1669609 w 12191989"/>
              <a:gd name="connsiteY23063" fmla="*/ 385324 h 3311526"/>
              <a:gd name="connsiteX23064" fmla="*/ 1675562 w 12191989"/>
              <a:gd name="connsiteY23064" fmla="*/ 383736 h 3311526"/>
              <a:gd name="connsiteX23065" fmla="*/ 1682309 w 12191989"/>
              <a:gd name="connsiteY23065" fmla="*/ 380959 h 3311526"/>
              <a:gd name="connsiteX23066" fmla="*/ 1688262 w 12191989"/>
              <a:gd name="connsiteY23066" fmla="*/ 376594 h 3311526"/>
              <a:gd name="connsiteX23067" fmla="*/ 1695008 w 12191989"/>
              <a:gd name="connsiteY23067" fmla="*/ 371832 h 3311526"/>
              <a:gd name="connsiteX23068" fmla="*/ 1697389 w 12191989"/>
              <a:gd name="connsiteY23068" fmla="*/ 377784 h 3311526"/>
              <a:gd name="connsiteX23069" fmla="*/ 1700564 w 12191989"/>
              <a:gd name="connsiteY23069" fmla="*/ 383340 h 3311526"/>
              <a:gd name="connsiteX23070" fmla="*/ 1703342 w 12191989"/>
              <a:gd name="connsiteY23070" fmla="*/ 388101 h 3311526"/>
              <a:gd name="connsiteX23071" fmla="*/ 1706517 w 12191989"/>
              <a:gd name="connsiteY23071" fmla="*/ 392070 h 3311526"/>
              <a:gd name="connsiteX23072" fmla="*/ 1708898 w 12191989"/>
              <a:gd name="connsiteY23072" fmla="*/ 395641 h 3311526"/>
              <a:gd name="connsiteX23073" fmla="*/ 1712073 w 12191989"/>
              <a:gd name="connsiteY23073" fmla="*/ 398419 h 3311526"/>
              <a:gd name="connsiteX23074" fmla="*/ 1715248 w 12191989"/>
              <a:gd name="connsiteY23074" fmla="*/ 401197 h 3311526"/>
              <a:gd name="connsiteX23075" fmla="*/ 1718026 w 12191989"/>
              <a:gd name="connsiteY23075" fmla="*/ 402784 h 3311526"/>
              <a:gd name="connsiteX23076" fmla="*/ 1721201 w 12191989"/>
              <a:gd name="connsiteY23076" fmla="*/ 404768 h 3311526"/>
              <a:gd name="connsiteX23077" fmla="*/ 1724376 w 12191989"/>
              <a:gd name="connsiteY23077" fmla="*/ 405562 h 3311526"/>
              <a:gd name="connsiteX23078" fmla="*/ 1729932 w 12191989"/>
              <a:gd name="connsiteY23078" fmla="*/ 407149 h 3311526"/>
              <a:gd name="connsiteX23079" fmla="*/ 1735885 w 12191989"/>
              <a:gd name="connsiteY23079" fmla="*/ 407546 h 3311526"/>
              <a:gd name="connsiteX23080" fmla="*/ 1742235 w 12191989"/>
              <a:gd name="connsiteY23080" fmla="*/ 408340 h 3311526"/>
              <a:gd name="connsiteX23081" fmla="*/ 1748188 w 12191989"/>
              <a:gd name="connsiteY23081" fmla="*/ 408737 h 3311526"/>
              <a:gd name="connsiteX23082" fmla="*/ 1754141 w 12191989"/>
              <a:gd name="connsiteY23082" fmla="*/ 409133 h 3311526"/>
              <a:gd name="connsiteX23083" fmla="*/ 1760490 w 12191989"/>
              <a:gd name="connsiteY23083" fmla="*/ 411117 h 3311526"/>
              <a:gd name="connsiteX23084" fmla="*/ 1762872 w 12191989"/>
              <a:gd name="connsiteY23084" fmla="*/ 412308 h 3311526"/>
              <a:gd name="connsiteX23085" fmla="*/ 1766046 w 12191989"/>
              <a:gd name="connsiteY23085" fmla="*/ 414292 h 3311526"/>
              <a:gd name="connsiteX23086" fmla="*/ 1768824 w 12191989"/>
              <a:gd name="connsiteY23086" fmla="*/ 416276 h 3311526"/>
              <a:gd name="connsiteX23087" fmla="*/ 1771999 w 12191989"/>
              <a:gd name="connsiteY23087" fmla="*/ 419054 h 3311526"/>
              <a:gd name="connsiteX23088" fmla="*/ 1775174 w 12191989"/>
              <a:gd name="connsiteY23088" fmla="*/ 421832 h 3311526"/>
              <a:gd name="connsiteX23089" fmla="*/ 1777556 w 12191989"/>
              <a:gd name="connsiteY23089" fmla="*/ 425800 h 3311526"/>
              <a:gd name="connsiteX23090" fmla="*/ 1780730 w 12191989"/>
              <a:gd name="connsiteY23090" fmla="*/ 430562 h 3311526"/>
              <a:gd name="connsiteX23091" fmla="*/ 1783508 w 12191989"/>
              <a:gd name="connsiteY23091" fmla="*/ 435721 h 3311526"/>
              <a:gd name="connsiteX23092" fmla="*/ 1786683 w 12191989"/>
              <a:gd name="connsiteY23092" fmla="*/ 441276 h 3311526"/>
              <a:gd name="connsiteX23093" fmla="*/ 1789064 w 12191989"/>
              <a:gd name="connsiteY23093" fmla="*/ 447626 h 3311526"/>
              <a:gd name="connsiteX23094" fmla="*/ 1790652 w 12191989"/>
              <a:gd name="connsiteY23094" fmla="*/ 444054 h 3311526"/>
              <a:gd name="connsiteX23095" fmla="*/ 1792239 w 12191989"/>
              <a:gd name="connsiteY23095" fmla="*/ 441276 h 3311526"/>
              <a:gd name="connsiteX23096" fmla="*/ 1793827 w 12191989"/>
              <a:gd name="connsiteY23096" fmla="*/ 439292 h 3311526"/>
              <a:gd name="connsiteX23097" fmla="*/ 1795414 w 12191989"/>
              <a:gd name="connsiteY23097" fmla="*/ 438102 h 3311526"/>
              <a:gd name="connsiteX23098" fmla="*/ 1796208 w 12191989"/>
              <a:gd name="connsiteY23098" fmla="*/ 437705 h 3311526"/>
              <a:gd name="connsiteX23099" fmla="*/ 1797795 w 12191989"/>
              <a:gd name="connsiteY23099" fmla="*/ 437705 h 3311526"/>
              <a:gd name="connsiteX23100" fmla="*/ 1800970 w 12191989"/>
              <a:gd name="connsiteY23100" fmla="*/ 438102 h 3311526"/>
              <a:gd name="connsiteX23101" fmla="*/ 1803351 w 12191989"/>
              <a:gd name="connsiteY23101" fmla="*/ 439292 h 3311526"/>
              <a:gd name="connsiteX23102" fmla="*/ 1806129 w 12191989"/>
              <a:gd name="connsiteY23102" fmla="*/ 440086 h 3311526"/>
              <a:gd name="connsiteX23103" fmla="*/ 1807320 w 12191989"/>
              <a:gd name="connsiteY23103" fmla="*/ 439689 h 3311526"/>
              <a:gd name="connsiteX23104" fmla="*/ 1808908 w 12191989"/>
              <a:gd name="connsiteY23104" fmla="*/ 439292 h 3311526"/>
              <a:gd name="connsiteX23105" fmla="*/ 1810495 w 12191989"/>
              <a:gd name="connsiteY23105" fmla="*/ 438102 h 3311526"/>
              <a:gd name="connsiteX23106" fmla="*/ 1812082 w 12191989"/>
              <a:gd name="connsiteY23106" fmla="*/ 436118 h 3311526"/>
              <a:gd name="connsiteX23107" fmla="*/ 1829941 w 12191989"/>
              <a:gd name="connsiteY23107" fmla="*/ 471435 h 3311526"/>
              <a:gd name="connsiteX23108" fmla="*/ 1833513 w 12191989"/>
              <a:gd name="connsiteY23108" fmla="*/ 468657 h 3311526"/>
              <a:gd name="connsiteX23109" fmla="*/ 1837482 w 12191989"/>
              <a:gd name="connsiteY23109" fmla="*/ 466673 h 3311526"/>
              <a:gd name="connsiteX23110" fmla="*/ 1841450 w 12191989"/>
              <a:gd name="connsiteY23110" fmla="*/ 465086 h 3311526"/>
              <a:gd name="connsiteX23111" fmla="*/ 1845419 w 12191989"/>
              <a:gd name="connsiteY23111" fmla="*/ 463895 h 3311526"/>
              <a:gd name="connsiteX23112" fmla="*/ 1848990 w 12191989"/>
              <a:gd name="connsiteY23112" fmla="*/ 463499 h 3311526"/>
              <a:gd name="connsiteX23113" fmla="*/ 1853356 w 12191989"/>
              <a:gd name="connsiteY23113" fmla="*/ 463499 h 3311526"/>
              <a:gd name="connsiteX23114" fmla="*/ 1857325 w 12191989"/>
              <a:gd name="connsiteY23114" fmla="*/ 463895 h 3311526"/>
              <a:gd name="connsiteX23115" fmla="*/ 1861293 w 12191989"/>
              <a:gd name="connsiteY23115" fmla="*/ 465086 h 3311526"/>
              <a:gd name="connsiteX23116" fmla="*/ 1865262 w 12191989"/>
              <a:gd name="connsiteY23116" fmla="*/ 465880 h 3311526"/>
              <a:gd name="connsiteX23117" fmla="*/ 1868834 w 12191989"/>
              <a:gd name="connsiteY23117" fmla="*/ 467864 h 3311526"/>
              <a:gd name="connsiteX23118" fmla="*/ 1877168 w 12191989"/>
              <a:gd name="connsiteY23118" fmla="*/ 472626 h 3311526"/>
              <a:gd name="connsiteX23119" fmla="*/ 1884708 w 12191989"/>
              <a:gd name="connsiteY23119" fmla="*/ 477784 h 3311526"/>
              <a:gd name="connsiteX23120" fmla="*/ 1892248 w 12191989"/>
              <a:gd name="connsiteY23120" fmla="*/ 483737 h 3311526"/>
              <a:gd name="connsiteX23121" fmla="*/ 1907329 w 12191989"/>
              <a:gd name="connsiteY23121" fmla="*/ 497626 h 3311526"/>
              <a:gd name="connsiteX23122" fmla="*/ 1921616 w 12191989"/>
              <a:gd name="connsiteY23122" fmla="*/ 509531 h 3311526"/>
              <a:gd name="connsiteX23123" fmla="*/ 1928363 w 12191989"/>
              <a:gd name="connsiteY23123" fmla="*/ 514689 h 3311526"/>
              <a:gd name="connsiteX23124" fmla="*/ 1934712 w 12191989"/>
              <a:gd name="connsiteY23124" fmla="*/ 518658 h 3311526"/>
              <a:gd name="connsiteX23125" fmla="*/ 1937887 w 12191989"/>
              <a:gd name="connsiteY23125" fmla="*/ 520245 h 3311526"/>
              <a:gd name="connsiteX23126" fmla="*/ 1941062 w 12191989"/>
              <a:gd name="connsiteY23126" fmla="*/ 521832 h 3311526"/>
              <a:gd name="connsiteX23127" fmla="*/ 1943840 w 12191989"/>
              <a:gd name="connsiteY23127" fmla="*/ 522229 h 3311526"/>
              <a:gd name="connsiteX23128" fmla="*/ 1947016 w 12191989"/>
              <a:gd name="connsiteY23128" fmla="*/ 522229 h 3311526"/>
              <a:gd name="connsiteX23129" fmla="*/ 1943840 w 12191989"/>
              <a:gd name="connsiteY23129" fmla="*/ 515086 h 3311526"/>
              <a:gd name="connsiteX23130" fmla="*/ 1940269 w 12191989"/>
              <a:gd name="connsiteY23130" fmla="*/ 507943 h 3311526"/>
              <a:gd name="connsiteX23131" fmla="*/ 1939475 w 12191989"/>
              <a:gd name="connsiteY23131" fmla="*/ 504769 h 3311526"/>
              <a:gd name="connsiteX23132" fmla="*/ 1939078 w 12191989"/>
              <a:gd name="connsiteY23132" fmla="*/ 501197 h 3311526"/>
              <a:gd name="connsiteX23133" fmla="*/ 1939078 w 12191989"/>
              <a:gd name="connsiteY23133" fmla="*/ 498023 h 3311526"/>
              <a:gd name="connsiteX23134" fmla="*/ 1939872 w 12191989"/>
              <a:gd name="connsiteY23134" fmla="*/ 494451 h 3311526"/>
              <a:gd name="connsiteX23135" fmla="*/ 1941459 w 12191989"/>
              <a:gd name="connsiteY23135" fmla="*/ 494451 h 3311526"/>
              <a:gd name="connsiteX23136" fmla="*/ 1943047 w 12191989"/>
              <a:gd name="connsiteY23136" fmla="*/ 493261 h 3311526"/>
              <a:gd name="connsiteX23137" fmla="*/ 1946618 w 12191989"/>
              <a:gd name="connsiteY23137" fmla="*/ 490483 h 3311526"/>
              <a:gd name="connsiteX23138" fmla="*/ 1950587 w 12191989"/>
              <a:gd name="connsiteY23138" fmla="*/ 486515 h 3311526"/>
              <a:gd name="connsiteX23139" fmla="*/ 1954159 w 12191989"/>
              <a:gd name="connsiteY23139" fmla="*/ 483340 h 3311526"/>
              <a:gd name="connsiteX23140" fmla="*/ 1955746 w 12191989"/>
              <a:gd name="connsiteY23140" fmla="*/ 481753 h 3311526"/>
              <a:gd name="connsiteX23141" fmla="*/ 1957333 w 12191989"/>
              <a:gd name="connsiteY23141" fmla="*/ 481356 h 3311526"/>
              <a:gd name="connsiteX23142" fmla="*/ 1958524 w 12191989"/>
              <a:gd name="connsiteY23142" fmla="*/ 481356 h 3311526"/>
              <a:gd name="connsiteX23143" fmla="*/ 1959715 w 12191989"/>
              <a:gd name="connsiteY23143" fmla="*/ 482149 h 3311526"/>
              <a:gd name="connsiteX23144" fmla="*/ 1960905 w 12191989"/>
              <a:gd name="connsiteY23144" fmla="*/ 483737 h 3311526"/>
              <a:gd name="connsiteX23145" fmla="*/ 1961699 w 12191989"/>
              <a:gd name="connsiteY23145" fmla="*/ 486911 h 3311526"/>
              <a:gd name="connsiteX23146" fmla="*/ 1962096 w 12191989"/>
              <a:gd name="connsiteY23146" fmla="*/ 490880 h 3311526"/>
              <a:gd name="connsiteX23147" fmla="*/ 1962096 w 12191989"/>
              <a:gd name="connsiteY23147" fmla="*/ 496435 h 3311526"/>
              <a:gd name="connsiteX23148" fmla="*/ 1960905 w 12191989"/>
              <a:gd name="connsiteY23148" fmla="*/ 494054 h 3311526"/>
              <a:gd name="connsiteX23149" fmla="*/ 1959318 w 12191989"/>
              <a:gd name="connsiteY23149" fmla="*/ 492467 h 3311526"/>
              <a:gd name="connsiteX23150" fmla="*/ 1958128 w 12191989"/>
              <a:gd name="connsiteY23150" fmla="*/ 492070 h 3311526"/>
              <a:gd name="connsiteX23151" fmla="*/ 1957333 w 12191989"/>
              <a:gd name="connsiteY23151" fmla="*/ 492467 h 3311526"/>
              <a:gd name="connsiteX23152" fmla="*/ 1956540 w 12191989"/>
              <a:gd name="connsiteY23152" fmla="*/ 494054 h 3311526"/>
              <a:gd name="connsiteX23153" fmla="*/ 1956143 w 12191989"/>
              <a:gd name="connsiteY23153" fmla="*/ 496038 h 3311526"/>
              <a:gd name="connsiteX23154" fmla="*/ 1955746 w 12191989"/>
              <a:gd name="connsiteY23154" fmla="*/ 501197 h 3311526"/>
              <a:gd name="connsiteX23155" fmla="*/ 1955746 w 12191989"/>
              <a:gd name="connsiteY23155" fmla="*/ 507546 h 3311526"/>
              <a:gd name="connsiteX23156" fmla="*/ 1957333 w 12191989"/>
              <a:gd name="connsiteY23156" fmla="*/ 514292 h 3311526"/>
              <a:gd name="connsiteX23157" fmla="*/ 1957730 w 12191989"/>
              <a:gd name="connsiteY23157" fmla="*/ 517070 h 3311526"/>
              <a:gd name="connsiteX23158" fmla="*/ 1958524 w 12191989"/>
              <a:gd name="connsiteY23158" fmla="*/ 519848 h 3311526"/>
              <a:gd name="connsiteX23159" fmla="*/ 1960112 w 12191989"/>
              <a:gd name="connsiteY23159" fmla="*/ 522229 h 3311526"/>
              <a:gd name="connsiteX23160" fmla="*/ 1961699 w 12191989"/>
              <a:gd name="connsiteY23160" fmla="*/ 523816 h 3311526"/>
              <a:gd name="connsiteX23161" fmla="*/ 1963683 w 12191989"/>
              <a:gd name="connsiteY23161" fmla="*/ 522229 h 3311526"/>
              <a:gd name="connsiteX23162" fmla="*/ 1966859 w 12191989"/>
              <a:gd name="connsiteY23162" fmla="*/ 522229 h 3311526"/>
              <a:gd name="connsiteX23163" fmla="*/ 1970430 w 12191989"/>
              <a:gd name="connsiteY23163" fmla="*/ 523023 h 3311526"/>
              <a:gd name="connsiteX23164" fmla="*/ 1974002 w 12191989"/>
              <a:gd name="connsiteY23164" fmla="*/ 523816 h 3311526"/>
              <a:gd name="connsiteX23165" fmla="*/ 1983526 w 12191989"/>
              <a:gd name="connsiteY23165" fmla="*/ 527388 h 3311526"/>
              <a:gd name="connsiteX23166" fmla="*/ 1993051 w 12191989"/>
              <a:gd name="connsiteY23166" fmla="*/ 532150 h 3311526"/>
              <a:gd name="connsiteX23167" fmla="*/ 2012895 w 12191989"/>
              <a:gd name="connsiteY23167" fmla="*/ 542070 h 3311526"/>
              <a:gd name="connsiteX23168" fmla="*/ 2020435 w 12191989"/>
              <a:gd name="connsiteY23168" fmla="*/ 545245 h 3311526"/>
              <a:gd name="connsiteX23169" fmla="*/ 2023610 w 12191989"/>
              <a:gd name="connsiteY23169" fmla="*/ 546039 h 3311526"/>
              <a:gd name="connsiteX23170" fmla="*/ 2025594 w 12191989"/>
              <a:gd name="connsiteY23170" fmla="*/ 546039 h 3311526"/>
              <a:gd name="connsiteX23171" fmla="*/ 2024006 w 12191989"/>
              <a:gd name="connsiteY23171" fmla="*/ 548816 h 3311526"/>
              <a:gd name="connsiteX23172" fmla="*/ 2022022 w 12191989"/>
              <a:gd name="connsiteY23172" fmla="*/ 550801 h 3311526"/>
              <a:gd name="connsiteX23173" fmla="*/ 2017657 w 12191989"/>
              <a:gd name="connsiteY23173" fmla="*/ 553975 h 3311526"/>
              <a:gd name="connsiteX23174" fmla="*/ 2012895 w 12191989"/>
              <a:gd name="connsiteY23174" fmla="*/ 556753 h 3311526"/>
              <a:gd name="connsiteX23175" fmla="*/ 2008529 w 12191989"/>
              <a:gd name="connsiteY23175" fmla="*/ 559531 h 3311526"/>
              <a:gd name="connsiteX23176" fmla="*/ 2004957 w 12191989"/>
              <a:gd name="connsiteY23176" fmla="*/ 561912 h 3311526"/>
              <a:gd name="connsiteX23177" fmla="*/ 2002973 w 12191989"/>
              <a:gd name="connsiteY23177" fmla="*/ 563499 h 3311526"/>
              <a:gd name="connsiteX23178" fmla="*/ 2001782 w 12191989"/>
              <a:gd name="connsiteY23178" fmla="*/ 565086 h 3311526"/>
              <a:gd name="connsiteX23179" fmla="*/ 2000989 w 12191989"/>
              <a:gd name="connsiteY23179" fmla="*/ 567070 h 3311526"/>
              <a:gd name="connsiteX23180" fmla="*/ 2000989 w 12191989"/>
              <a:gd name="connsiteY23180" fmla="*/ 569451 h 3311526"/>
              <a:gd name="connsiteX23181" fmla="*/ 2000989 w 12191989"/>
              <a:gd name="connsiteY23181" fmla="*/ 572229 h 3311526"/>
              <a:gd name="connsiteX23182" fmla="*/ 2001385 w 12191989"/>
              <a:gd name="connsiteY23182" fmla="*/ 575007 h 3311526"/>
              <a:gd name="connsiteX23183" fmla="*/ 2004163 w 12191989"/>
              <a:gd name="connsiteY23183" fmla="*/ 578182 h 3311526"/>
              <a:gd name="connsiteX23184" fmla="*/ 2007338 w 12191989"/>
              <a:gd name="connsiteY23184" fmla="*/ 580563 h 3311526"/>
              <a:gd name="connsiteX23185" fmla="*/ 2012895 w 12191989"/>
              <a:gd name="connsiteY23185" fmla="*/ 585325 h 3311526"/>
              <a:gd name="connsiteX23186" fmla="*/ 2019245 w 12191989"/>
              <a:gd name="connsiteY23186" fmla="*/ 588102 h 3311526"/>
              <a:gd name="connsiteX23187" fmla="*/ 2025197 w 12191989"/>
              <a:gd name="connsiteY23187" fmla="*/ 590483 h 3311526"/>
              <a:gd name="connsiteX23188" fmla="*/ 2036706 w 12191989"/>
              <a:gd name="connsiteY23188" fmla="*/ 594452 h 3311526"/>
              <a:gd name="connsiteX23189" fmla="*/ 2043056 w 12191989"/>
              <a:gd name="connsiteY23189" fmla="*/ 596436 h 3311526"/>
              <a:gd name="connsiteX23190" fmla="*/ 2049009 w 12191989"/>
              <a:gd name="connsiteY23190" fmla="*/ 599610 h 3311526"/>
              <a:gd name="connsiteX23191" fmla="*/ 2050596 w 12191989"/>
              <a:gd name="connsiteY23191" fmla="*/ 589293 h 3311526"/>
              <a:gd name="connsiteX23192" fmla="*/ 2051390 w 12191989"/>
              <a:gd name="connsiteY23192" fmla="*/ 578975 h 3311526"/>
              <a:gd name="connsiteX23193" fmla="*/ 2052184 w 12191989"/>
              <a:gd name="connsiteY23193" fmla="*/ 569055 h 3311526"/>
              <a:gd name="connsiteX23194" fmla="*/ 2052184 w 12191989"/>
              <a:gd name="connsiteY23194" fmla="*/ 558737 h 3311526"/>
              <a:gd name="connsiteX23195" fmla="*/ 2052581 w 12191989"/>
              <a:gd name="connsiteY23195" fmla="*/ 548023 h 3311526"/>
              <a:gd name="connsiteX23196" fmla="*/ 2052977 w 12191989"/>
              <a:gd name="connsiteY23196" fmla="*/ 538102 h 3311526"/>
              <a:gd name="connsiteX23197" fmla="*/ 2054962 w 12191989"/>
              <a:gd name="connsiteY23197" fmla="*/ 527785 h 3311526"/>
              <a:gd name="connsiteX23198" fmla="*/ 2056153 w 12191989"/>
              <a:gd name="connsiteY23198" fmla="*/ 523023 h 3311526"/>
              <a:gd name="connsiteX23199" fmla="*/ 2057740 w 12191989"/>
              <a:gd name="connsiteY23199" fmla="*/ 517864 h 3311526"/>
              <a:gd name="connsiteX23200" fmla="*/ 2059327 w 12191989"/>
              <a:gd name="connsiteY23200" fmla="*/ 540086 h 3311526"/>
              <a:gd name="connsiteX23201" fmla="*/ 2059724 w 12191989"/>
              <a:gd name="connsiteY23201" fmla="*/ 551197 h 3311526"/>
              <a:gd name="connsiteX23202" fmla="*/ 2061312 w 12191989"/>
              <a:gd name="connsiteY23202" fmla="*/ 562309 h 3311526"/>
              <a:gd name="connsiteX23203" fmla="*/ 2062502 w 12191989"/>
              <a:gd name="connsiteY23203" fmla="*/ 573023 h 3311526"/>
              <a:gd name="connsiteX23204" fmla="*/ 2064883 w 12191989"/>
              <a:gd name="connsiteY23204" fmla="*/ 583340 h 3311526"/>
              <a:gd name="connsiteX23205" fmla="*/ 2066868 w 12191989"/>
              <a:gd name="connsiteY23205" fmla="*/ 592864 h 3311526"/>
              <a:gd name="connsiteX23206" fmla="*/ 2069646 w 12191989"/>
              <a:gd name="connsiteY23206" fmla="*/ 601594 h 3311526"/>
              <a:gd name="connsiteX23207" fmla="*/ 2072820 w 12191989"/>
              <a:gd name="connsiteY23207" fmla="*/ 609134 h 3311526"/>
              <a:gd name="connsiteX23208" fmla="*/ 2074805 w 12191989"/>
              <a:gd name="connsiteY23208" fmla="*/ 611912 h 3311526"/>
              <a:gd name="connsiteX23209" fmla="*/ 2076392 w 12191989"/>
              <a:gd name="connsiteY23209" fmla="*/ 615087 h 3311526"/>
              <a:gd name="connsiteX23210" fmla="*/ 2078376 w 12191989"/>
              <a:gd name="connsiteY23210" fmla="*/ 617071 h 3311526"/>
              <a:gd name="connsiteX23211" fmla="*/ 2081155 w 12191989"/>
              <a:gd name="connsiteY23211" fmla="*/ 619848 h 3311526"/>
              <a:gd name="connsiteX23212" fmla="*/ 2083139 w 12191989"/>
              <a:gd name="connsiteY23212" fmla="*/ 621436 h 3311526"/>
              <a:gd name="connsiteX23213" fmla="*/ 2085520 w 12191989"/>
              <a:gd name="connsiteY23213" fmla="*/ 622229 h 3311526"/>
              <a:gd name="connsiteX23214" fmla="*/ 2088695 w 12191989"/>
              <a:gd name="connsiteY23214" fmla="*/ 622626 h 3311526"/>
              <a:gd name="connsiteX23215" fmla="*/ 2091076 w 12191989"/>
              <a:gd name="connsiteY23215" fmla="*/ 622626 h 3311526"/>
              <a:gd name="connsiteX23216" fmla="*/ 2094251 w 12191989"/>
              <a:gd name="connsiteY23216" fmla="*/ 622626 h 3311526"/>
              <a:gd name="connsiteX23217" fmla="*/ 2097029 w 12191989"/>
              <a:gd name="connsiteY23217" fmla="*/ 621833 h 3311526"/>
              <a:gd name="connsiteX23218" fmla="*/ 2100207 w 12191989"/>
              <a:gd name="connsiteY23218" fmla="*/ 620245 h 3311526"/>
              <a:gd name="connsiteX23219" fmla="*/ 2103778 w 12191989"/>
              <a:gd name="connsiteY23219" fmla="*/ 617864 h 3311526"/>
              <a:gd name="connsiteX23220" fmla="*/ 2107349 w 12191989"/>
              <a:gd name="connsiteY23220" fmla="*/ 615087 h 3311526"/>
              <a:gd name="connsiteX23221" fmla="*/ 2111319 w 12191989"/>
              <a:gd name="connsiteY23221" fmla="*/ 611515 h 3311526"/>
              <a:gd name="connsiteX23222" fmla="*/ 2108541 w 12191989"/>
              <a:gd name="connsiteY23222" fmla="*/ 605166 h 3311526"/>
              <a:gd name="connsiteX23223" fmla="*/ 2106952 w 12191989"/>
              <a:gd name="connsiteY23223" fmla="*/ 599610 h 3311526"/>
              <a:gd name="connsiteX23224" fmla="*/ 2105762 w 12191989"/>
              <a:gd name="connsiteY23224" fmla="*/ 594848 h 3311526"/>
              <a:gd name="connsiteX23225" fmla="*/ 2105364 w 12191989"/>
              <a:gd name="connsiteY23225" fmla="*/ 591277 h 3311526"/>
              <a:gd name="connsiteX23226" fmla="*/ 2104968 w 12191989"/>
              <a:gd name="connsiteY23226" fmla="*/ 588102 h 3311526"/>
              <a:gd name="connsiteX23227" fmla="*/ 2103778 w 12191989"/>
              <a:gd name="connsiteY23227" fmla="*/ 586118 h 3311526"/>
              <a:gd name="connsiteX23228" fmla="*/ 2102587 w 12191989"/>
              <a:gd name="connsiteY23228" fmla="*/ 585325 h 3311526"/>
              <a:gd name="connsiteX23229" fmla="*/ 2101397 w 12191989"/>
              <a:gd name="connsiteY23229" fmla="*/ 584134 h 3311526"/>
              <a:gd name="connsiteX23230" fmla="*/ 2097029 w 12191989"/>
              <a:gd name="connsiteY23230" fmla="*/ 582547 h 3311526"/>
              <a:gd name="connsiteX23231" fmla="*/ 2102191 w 12191989"/>
              <a:gd name="connsiteY23231" fmla="*/ 575404 h 3311526"/>
              <a:gd name="connsiteX23232" fmla="*/ 2107349 w 12191989"/>
              <a:gd name="connsiteY23232" fmla="*/ 569451 h 3311526"/>
              <a:gd name="connsiteX23233" fmla="*/ 2112508 w 12191989"/>
              <a:gd name="connsiteY23233" fmla="*/ 565483 h 3311526"/>
              <a:gd name="connsiteX23234" fmla="*/ 2116875 w 12191989"/>
              <a:gd name="connsiteY23234" fmla="*/ 563102 h 3311526"/>
              <a:gd name="connsiteX23235" fmla="*/ 2121636 w 12191989"/>
              <a:gd name="connsiteY23235" fmla="*/ 560721 h 3311526"/>
              <a:gd name="connsiteX23236" fmla="*/ 2126794 w 12191989"/>
              <a:gd name="connsiteY23236" fmla="*/ 559928 h 3311526"/>
              <a:gd name="connsiteX23237" fmla="*/ 2131161 w 12191989"/>
              <a:gd name="connsiteY23237" fmla="*/ 559928 h 3311526"/>
              <a:gd name="connsiteX23238" fmla="*/ 2135924 w 12191989"/>
              <a:gd name="connsiteY23238" fmla="*/ 559928 h 3311526"/>
              <a:gd name="connsiteX23239" fmla="*/ 2145449 w 12191989"/>
              <a:gd name="connsiteY23239" fmla="*/ 560324 h 3311526"/>
              <a:gd name="connsiteX23240" fmla="*/ 2150607 w 12191989"/>
              <a:gd name="connsiteY23240" fmla="*/ 560324 h 3311526"/>
              <a:gd name="connsiteX23241" fmla="*/ 2156164 w 12191989"/>
              <a:gd name="connsiteY23241" fmla="*/ 559928 h 3311526"/>
              <a:gd name="connsiteX23242" fmla="*/ 2160926 w 12191989"/>
              <a:gd name="connsiteY23242" fmla="*/ 558340 h 3311526"/>
              <a:gd name="connsiteX23243" fmla="*/ 2166879 w 12191989"/>
              <a:gd name="connsiteY23243" fmla="*/ 556356 h 3311526"/>
              <a:gd name="connsiteX23244" fmla="*/ 2172832 w 12191989"/>
              <a:gd name="connsiteY23244" fmla="*/ 553182 h 3311526"/>
              <a:gd name="connsiteX23245" fmla="*/ 2178785 w 12191989"/>
              <a:gd name="connsiteY23245" fmla="*/ 548816 h 3311526"/>
              <a:gd name="connsiteX23246" fmla="*/ 2180769 w 12191989"/>
              <a:gd name="connsiteY23246" fmla="*/ 553182 h 3311526"/>
              <a:gd name="connsiteX23247" fmla="*/ 2182357 w 12191989"/>
              <a:gd name="connsiteY23247" fmla="*/ 556753 h 3311526"/>
              <a:gd name="connsiteX23248" fmla="*/ 2183944 w 12191989"/>
              <a:gd name="connsiteY23248" fmla="*/ 560324 h 3311526"/>
              <a:gd name="connsiteX23249" fmla="*/ 2185929 w 12191989"/>
              <a:gd name="connsiteY23249" fmla="*/ 563499 h 3311526"/>
              <a:gd name="connsiteX23250" fmla="*/ 2187913 w 12191989"/>
              <a:gd name="connsiteY23250" fmla="*/ 565880 h 3311526"/>
              <a:gd name="connsiteX23251" fmla="*/ 2189897 w 12191989"/>
              <a:gd name="connsiteY23251" fmla="*/ 567467 h 3311526"/>
              <a:gd name="connsiteX23252" fmla="*/ 2191881 w 12191989"/>
              <a:gd name="connsiteY23252" fmla="*/ 569451 h 3311526"/>
              <a:gd name="connsiteX23253" fmla="*/ 2194660 w 12191989"/>
              <a:gd name="connsiteY23253" fmla="*/ 570642 h 3311526"/>
              <a:gd name="connsiteX23254" fmla="*/ 2199025 w 12191989"/>
              <a:gd name="connsiteY23254" fmla="*/ 572229 h 3311526"/>
              <a:gd name="connsiteX23255" fmla="*/ 2204183 w 12191989"/>
              <a:gd name="connsiteY23255" fmla="*/ 572626 h 3311526"/>
              <a:gd name="connsiteX23256" fmla="*/ 2214900 w 12191989"/>
              <a:gd name="connsiteY23256" fmla="*/ 573023 h 3311526"/>
              <a:gd name="connsiteX23257" fmla="*/ 2220456 w 12191989"/>
              <a:gd name="connsiteY23257" fmla="*/ 573023 h 3311526"/>
              <a:gd name="connsiteX23258" fmla="*/ 2226012 w 12191989"/>
              <a:gd name="connsiteY23258" fmla="*/ 574213 h 3311526"/>
              <a:gd name="connsiteX23259" fmla="*/ 2231965 w 12191989"/>
              <a:gd name="connsiteY23259" fmla="*/ 575404 h 3311526"/>
              <a:gd name="connsiteX23260" fmla="*/ 2234743 w 12191989"/>
              <a:gd name="connsiteY23260" fmla="*/ 576594 h 3311526"/>
              <a:gd name="connsiteX23261" fmla="*/ 2237918 w 12191989"/>
              <a:gd name="connsiteY23261" fmla="*/ 578578 h 3311526"/>
              <a:gd name="connsiteX23262" fmla="*/ 2240298 w 12191989"/>
              <a:gd name="connsiteY23262" fmla="*/ 580563 h 3311526"/>
              <a:gd name="connsiteX23263" fmla="*/ 2243474 w 12191989"/>
              <a:gd name="connsiteY23263" fmla="*/ 583340 h 3311526"/>
              <a:gd name="connsiteX23264" fmla="*/ 2245855 w 12191989"/>
              <a:gd name="connsiteY23264" fmla="*/ 586118 h 3311526"/>
              <a:gd name="connsiteX23265" fmla="*/ 2248236 w 12191989"/>
              <a:gd name="connsiteY23265" fmla="*/ 589690 h 3311526"/>
              <a:gd name="connsiteX23266" fmla="*/ 2251411 w 12191989"/>
              <a:gd name="connsiteY23266" fmla="*/ 593658 h 3311526"/>
              <a:gd name="connsiteX23267" fmla="*/ 2253792 w 12191989"/>
              <a:gd name="connsiteY23267" fmla="*/ 598420 h 3311526"/>
              <a:gd name="connsiteX23268" fmla="*/ 2256570 w 12191989"/>
              <a:gd name="connsiteY23268" fmla="*/ 603975 h 3311526"/>
              <a:gd name="connsiteX23269" fmla="*/ 2258951 w 12191989"/>
              <a:gd name="connsiteY23269" fmla="*/ 609928 h 3311526"/>
              <a:gd name="connsiteX23270" fmla="*/ 2260935 w 12191989"/>
              <a:gd name="connsiteY23270" fmla="*/ 606356 h 3311526"/>
              <a:gd name="connsiteX23271" fmla="*/ 2262523 w 12191989"/>
              <a:gd name="connsiteY23271" fmla="*/ 603579 h 3311526"/>
              <a:gd name="connsiteX23272" fmla="*/ 2264507 w 12191989"/>
              <a:gd name="connsiteY23272" fmla="*/ 601991 h 3311526"/>
              <a:gd name="connsiteX23273" fmla="*/ 2266491 w 12191989"/>
              <a:gd name="connsiteY23273" fmla="*/ 600404 h 3311526"/>
              <a:gd name="connsiteX23274" fmla="*/ 2268476 w 12191989"/>
              <a:gd name="connsiteY23274" fmla="*/ 600404 h 3311526"/>
              <a:gd name="connsiteX23275" fmla="*/ 2270063 w 12191989"/>
              <a:gd name="connsiteY23275" fmla="*/ 600404 h 3311526"/>
              <a:gd name="connsiteX23276" fmla="*/ 2273635 w 12191989"/>
              <a:gd name="connsiteY23276" fmla="*/ 600801 h 3311526"/>
              <a:gd name="connsiteX23277" fmla="*/ 2275619 w 12191989"/>
              <a:gd name="connsiteY23277" fmla="*/ 600801 h 3311526"/>
              <a:gd name="connsiteX23278" fmla="*/ 2278001 w 12191989"/>
              <a:gd name="connsiteY23278" fmla="*/ 600801 h 3311526"/>
              <a:gd name="connsiteX23279" fmla="*/ 2279191 w 12191989"/>
              <a:gd name="connsiteY23279" fmla="*/ 600404 h 3311526"/>
              <a:gd name="connsiteX23280" fmla="*/ 2281175 w 12191989"/>
              <a:gd name="connsiteY23280" fmla="*/ 599610 h 3311526"/>
              <a:gd name="connsiteX23281" fmla="*/ 2283556 w 12191989"/>
              <a:gd name="connsiteY23281" fmla="*/ 597229 h 3311526"/>
              <a:gd name="connsiteX23282" fmla="*/ 2284747 w 12191989"/>
              <a:gd name="connsiteY23282" fmla="*/ 594452 h 3311526"/>
              <a:gd name="connsiteX23283" fmla="*/ 2287128 w 12191989"/>
              <a:gd name="connsiteY23283" fmla="*/ 590880 h 3311526"/>
              <a:gd name="connsiteX23284" fmla="*/ 2289113 w 12191989"/>
              <a:gd name="connsiteY23284" fmla="*/ 585325 h 3311526"/>
              <a:gd name="connsiteX23285" fmla="*/ 2285938 w 12191989"/>
              <a:gd name="connsiteY23285" fmla="*/ 578182 h 3311526"/>
              <a:gd name="connsiteX23286" fmla="*/ 2282763 w 12191989"/>
              <a:gd name="connsiteY23286" fmla="*/ 571039 h 3311526"/>
              <a:gd name="connsiteX23287" fmla="*/ 2281969 w 12191989"/>
              <a:gd name="connsiteY23287" fmla="*/ 567467 h 3311526"/>
              <a:gd name="connsiteX23288" fmla="*/ 2281175 w 12191989"/>
              <a:gd name="connsiteY23288" fmla="*/ 563896 h 3311526"/>
              <a:gd name="connsiteX23289" fmla="*/ 2281175 w 12191989"/>
              <a:gd name="connsiteY23289" fmla="*/ 560324 h 3311526"/>
              <a:gd name="connsiteX23290" fmla="*/ 2282366 w 12191989"/>
              <a:gd name="connsiteY23290" fmla="*/ 557150 h 3311526"/>
              <a:gd name="connsiteX23291" fmla="*/ 2284350 w 12191989"/>
              <a:gd name="connsiteY23291" fmla="*/ 561515 h 3311526"/>
              <a:gd name="connsiteX23292" fmla="*/ 2285938 w 12191989"/>
              <a:gd name="connsiteY23292" fmla="*/ 564293 h 3311526"/>
              <a:gd name="connsiteX23293" fmla="*/ 2287922 w 12191989"/>
              <a:gd name="connsiteY23293" fmla="*/ 567467 h 3311526"/>
              <a:gd name="connsiteX23294" fmla="*/ 2289906 w 12191989"/>
              <a:gd name="connsiteY23294" fmla="*/ 569451 h 3311526"/>
              <a:gd name="connsiteX23295" fmla="*/ 2292684 w 12191989"/>
              <a:gd name="connsiteY23295" fmla="*/ 571436 h 3311526"/>
              <a:gd name="connsiteX23296" fmla="*/ 2294669 w 12191989"/>
              <a:gd name="connsiteY23296" fmla="*/ 572626 h 3311526"/>
              <a:gd name="connsiteX23297" fmla="*/ 2296653 w 12191989"/>
              <a:gd name="connsiteY23297" fmla="*/ 573420 h 3311526"/>
              <a:gd name="connsiteX23298" fmla="*/ 2298637 w 12191989"/>
              <a:gd name="connsiteY23298" fmla="*/ 574213 h 3311526"/>
              <a:gd name="connsiteX23299" fmla="*/ 2301019 w 12191989"/>
              <a:gd name="connsiteY23299" fmla="*/ 574213 h 3311526"/>
              <a:gd name="connsiteX23300" fmla="*/ 2303003 w 12191989"/>
              <a:gd name="connsiteY23300" fmla="*/ 573420 h 3311526"/>
              <a:gd name="connsiteX23301" fmla="*/ 2307765 w 12191989"/>
              <a:gd name="connsiteY23301" fmla="*/ 572626 h 3311526"/>
              <a:gd name="connsiteX23302" fmla="*/ 2312924 w 12191989"/>
              <a:gd name="connsiteY23302" fmla="*/ 570642 h 3311526"/>
              <a:gd name="connsiteX23303" fmla="*/ 2317290 w 12191989"/>
              <a:gd name="connsiteY23303" fmla="*/ 567864 h 3311526"/>
              <a:gd name="connsiteX23304" fmla="*/ 2322449 w 12191989"/>
              <a:gd name="connsiteY23304" fmla="*/ 565483 h 3311526"/>
              <a:gd name="connsiteX23305" fmla="*/ 2327608 w 12191989"/>
              <a:gd name="connsiteY23305" fmla="*/ 563102 h 3311526"/>
              <a:gd name="connsiteX23306" fmla="*/ 2332767 w 12191989"/>
              <a:gd name="connsiteY23306" fmla="*/ 560721 h 3311526"/>
              <a:gd name="connsiteX23307" fmla="*/ 2337529 w 12191989"/>
              <a:gd name="connsiteY23307" fmla="*/ 559928 h 3311526"/>
              <a:gd name="connsiteX23308" fmla="*/ 2340704 w 12191989"/>
              <a:gd name="connsiteY23308" fmla="*/ 559928 h 3311526"/>
              <a:gd name="connsiteX23309" fmla="*/ 2343086 w 12191989"/>
              <a:gd name="connsiteY23309" fmla="*/ 559928 h 3311526"/>
              <a:gd name="connsiteX23310" fmla="*/ 2345864 w 12191989"/>
              <a:gd name="connsiteY23310" fmla="*/ 560721 h 3311526"/>
              <a:gd name="connsiteX23311" fmla="*/ 2348245 w 12191989"/>
              <a:gd name="connsiteY23311" fmla="*/ 561912 h 3311526"/>
              <a:gd name="connsiteX23312" fmla="*/ 2351420 w 12191989"/>
              <a:gd name="connsiteY23312" fmla="*/ 563499 h 3311526"/>
              <a:gd name="connsiteX23313" fmla="*/ 2353801 w 12191989"/>
              <a:gd name="connsiteY23313" fmla="*/ 565086 h 3311526"/>
              <a:gd name="connsiteX23314" fmla="*/ 2356976 w 12191989"/>
              <a:gd name="connsiteY23314" fmla="*/ 567467 h 3311526"/>
              <a:gd name="connsiteX23315" fmla="*/ 2359357 w 12191989"/>
              <a:gd name="connsiteY23315" fmla="*/ 571039 h 3311526"/>
              <a:gd name="connsiteX23316" fmla="*/ 2356579 w 12191989"/>
              <a:gd name="connsiteY23316" fmla="*/ 576991 h 3311526"/>
              <a:gd name="connsiteX23317" fmla="*/ 2353404 w 12191989"/>
              <a:gd name="connsiteY23317" fmla="*/ 581753 h 3311526"/>
              <a:gd name="connsiteX23318" fmla="*/ 2349832 w 12191989"/>
              <a:gd name="connsiteY23318" fmla="*/ 584531 h 3311526"/>
              <a:gd name="connsiteX23319" fmla="*/ 2346260 w 12191989"/>
              <a:gd name="connsiteY23319" fmla="*/ 586912 h 3311526"/>
              <a:gd name="connsiteX23320" fmla="*/ 2342292 w 12191989"/>
              <a:gd name="connsiteY23320" fmla="*/ 587309 h 3311526"/>
              <a:gd name="connsiteX23321" fmla="*/ 2338323 w 12191989"/>
              <a:gd name="connsiteY23321" fmla="*/ 587706 h 3311526"/>
              <a:gd name="connsiteX23322" fmla="*/ 2334751 w 12191989"/>
              <a:gd name="connsiteY23322" fmla="*/ 587309 h 3311526"/>
              <a:gd name="connsiteX23323" fmla="*/ 2330386 w 12191989"/>
              <a:gd name="connsiteY23323" fmla="*/ 586912 h 3311526"/>
              <a:gd name="connsiteX23324" fmla="*/ 2323639 w 12191989"/>
              <a:gd name="connsiteY23324" fmla="*/ 585721 h 3311526"/>
              <a:gd name="connsiteX23325" fmla="*/ 2320464 w 12191989"/>
              <a:gd name="connsiteY23325" fmla="*/ 585721 h 3311526"/>
              <a:gd name="connsiteX23326" fmla="*/ 2317290 w 12191989"/>
              <a:gd name="connsiteY23326" fmla="*/ 586118 h 3311526"/>
              <a:gd name="connsiteX23327" fmla="*/ 2314908 w 12191989"/>
              <a:gd name="connsiteY23327" fmla="*/ 587706 h 3311526"/>
              <a:gd name="connsiteX23328" fmla="*/ 2312924 w 12191989"/>
              <a:gd name="connsiteY23328" fmla="*/ 590880 h 3311526"/>
              <a:gd name="connsiteX23329" fmla="*/ 2311734 w 12191989"/>
              <a:gd name="connsiteY23329" fmla="*/ 594848 h 3311526"/>
              <a:gd name="connsiteX23330" fmla="*/ 2310940 w 12191989"/>
              <a:gd name="connsiteY23330" fmla="*/ 600801 h 3311526"/>
              <a:gd name="connsiteX23331" fmla="*/ 2313321 w 12191989"/>
              <a:gd name="connsiteY23331" fmla="*/ 602785 h 3311526"/>
              <a:gd name="connsiteX23332" fmla="*/ 2316496 w 12191989"/>
              <a:gd name="connsiteY23332" fmla="*/ 604372 h 3311526"/>
              <a:gd name="connsiteX23333" fmla="*/ 2322449 w 12191989"/>
              <a:gd name="connsiteY23333" fmla="*/ 607547 h 3311526"/>
              <a:gd name="connsiteX23334" fmla="*/ 2329593 w 12191989"/>
              <a:gd name="connsiteY23334" fmla="*/ 609928 h 3311526"/>
              <a:gd name="connsiteX23335" fmla="*/ 2337529 w 12191989"/>
              <a:gd name="connsiteY23335" fmla="*/ 611912 h 3311526"/>
              <a:gd name="connsiteX23336" fmla="*/ 2353801 w 12191989"/>
              <a:gd name="connsiteY23336" fmla="*/ 615483 h 3311526"/>
              <a:gd name="connsiteX23337" fmla="*/ 2370072 w 12191989"/>
              <a:gd name="connsiteY23337" fmla="*/ 618658 h 3311526"/>
              <a:gd name="connsiteX23338" fmla="*/ 2377612 w 12191989"/>
              <a:gd name="connsiteY23338" fmla="*/ 620642 h 3311526"/>
              <a:gd name="connsiteX23339" fmla="*/ 2384359 w 12191989"/>
              <a:gd name="connsiteY23339" fmla="*/ 623420 h 3311526"/>
              <a:gd name="connsiteX23340" fmla="*/ 2389915 w 12191989"/>
              <a:gd name="connsiteY23340" fmla="*/ 626991 h 3311526"/>
              <a:gd name="connsiteX23341" fmla="*/ 2391899 w 12191989"/>
              <a:gd name="connsiteY23341" fmla="*/ 628182 h 3311526"/>
              <a:gd name="connsiteX23342" fmla="*/ 2393884 w 12191989"/>
              <a:gd name="connsiteY23342" fmla="*/ 630563 h 3311526"/>
              <a:gd name="connsiteX23343" fmla="*/ 2395868 w 12191989"/>
              <a:gd name="connsiteY23343" fmla="*/ 632944 h 3311526"/>
              <a:gd name="connsiteX23344" fmla="*/ 2397059 w 12191989"/>
              <a:gd name="connsiteY23344" fmla="*/ 634928 h 3311526"/>
              <a:gd name="connsiteX23345" fmla="*/ 2397852 w 12191989"/>
              <a:gd name="connsiteY23345" fmla="*/ 638103 h 3311526"/>
              <a:gd name="connsiteX23346" fmla="*/ 2397852 w 12191989"/>
              <a:gd name="connsiteY23346" fmla="*/ 640880 h 3311526"/>
              <a:gd name="connsiteX23347" fmla="*/ 2397852 w 12191989"/>
              <a:gd name="connsiteY23347" fmla="*/ 644055 h 3311526"/>
              <a:gd name="connsiteX23348" fmla="*/ 2397456 w 12191989"/>
              <a:gd name="connsiteY23348" fmla="*/ 648023 h 3311526"/>
              <a:gd name="connsiteX23349" fmla="*/ 2396662 w 12191989"/>
              <a:gd name="connsiteY23349" fmla="*/ 651595 h 3311526"/>
              <a:gd name="connsiteX23350" fmla="*/ 2394678 w 12191989"/>
              <a:gd name="connsiteY23350" fmla="*/ 656357 h 3311526"/>
              <a:gd name="connsiteX23351" fmla="*/ 2399440 w 12191989"/>
              <a:gd name="connsiteY23351" fmla="*/ 655563 h 3311526"/>
              <a:gd name="connsiteX23352" fmla="*/ 2404599 w 12191989"/>
              <a:gd name="connsiteY23352" fmla="*/ 654372 h 3311526"/>
              <a:gd name="connsiteX23353" fmla="*/ 2415314 w 12191989"/>
              <a:gd name="connsiteY23353" fmla="*/ 650801 h 3311526"/>
              <a:gd name="connsiteX23354" fmla="*/ 2426823 w 12191989"/>
              <a:gd name="connsiteY23354" fmla="*/ 646436 h 3311526"/>
              <a:gd name="connsiteX23355" fmla="*/ 2439126 w 12191989"/>
              <a:gd name="connsiteY23355" fmla="*/ 642468 h 3311526"/>
              <a:gd name="connsiteX23356" fmla="*/ 2445079 w 12191989"/>
              <a:gd name="connsiteY23356" fmla="*/ 640880 h 3311526"/>
              <a:gd name="connsiteX23357" fmla="*/ 2451825 w 12191989"/>
              <a:gd name="connsiteY23357" fmla="*/ 640087 h 3311526"/>
              <a:gd name="connsiteX23358" fmla="*/ 2457778 w 12191989"/>
              <a:gd name="connsiteY23358" fmla="*/ 639690 h 3311526"/>
              <a:gd name="connsiteX23359" fmla="*/ 2464525 w 12191989"/>
              <a:gd name="connsiteY23359" fmla="*/ 639690 h 3311526"/>
              <a:gd name="connsiteX23360" fmla="*/ 2471272 w 12191989"/>
              <a:gd name="connsiteY23360" fmla="*/ 640483 h 3311526"/>
              <a:gd name="connsiteX23361" fmla="*/ 2477621 w 12191989"/>
              <a:gd name="connsiteY23361" fmla="*/ 642864 h 3311526"/>
              <a:gd name="connsiteX23362" fmla="*/ 2484368 w 12191989"/>
              <a:gd name="connsiteY23362" fmla="*/ 646039 h 3311526"/>
              <a:gd name="connsiteX23363" fmla="*/ 2490321 w 12191989"/>
              <a:gd name="connsiteY23363" fmla="*/ 650801 h 3311526"/>
              <a:gd name="connsiteX23364" fmla="*/ 2493496 w 12191989"/>
              <a:gd name="connsiteY23364" fmla="*/ 656357 h 3311526"/>
              <a:gd name="connsiteX23365" fmla="*/ 2496274 w 12191989"/>
              <a:gd name="connsiteY23365" fmla="*/ 661912 h 3311526"/>
              <a:gd name="connsiteX23366" fmla="*/ 2500639 w 12191989"/>
              <a:gd name="connsiteY23366" fmla="*/ 671833 h 3311526"/>
              <a:gd name="connsiteX23367" fmla="*/ 2506195 w 12191989"/>
              <a:gd name="connsiteY23367" fmla="*/ 688103 h 3311526"/>
              <a:gd name="connsiteX23368" fmla="*/ 2508974 w 12191989"/>
              <a:gd name="connsiteY23368" fmla="*/ 694452 h 3311526"/>
              <a:gd name="connsiteX23369" fmla="*/ 2510560 w 12191989"/>
              <a:gd name="connsiteY23369" fmla="*/ 696833 h 3311526"/>
              <a:gd name="connsiteX23370" fmla="*/ 2512148 w 12191989"/>
              <a:gd name="connsiteY23370" fmla="*/ 698420 h 3311526"/>
              <a:gd name="connsiteX23371" fmla="*/ 2514132 w 12191989"/>
              <a:gd name="connsiteY23371" fmla="*/ 700008 h 3311526"/>
              <a:gd name="connsiteX23372" fmla="*/ 2516910 w 12191989"/>
              <a:gd name="connsiteY23372" fmla="*/ 700801 h 3311526"/>
              <a:gd name="connsiteX23373" fmla="*/ 2519292 w 12191989"/>
              <a:gd name="connsiteY23373" fmla="*/ 701198 h 3311526"/>
              <a:gd name="connsiteX23374" fmla="*/ 2522467 w 12191989"/>
              <a:gd name="connsiteY23374" fmla="*/ 701198 h 3311526"/>
              <a:gd name="connsiteX23375" fmla="*/ 2522863 w 12191989"/>
              <a:gd name="connsiteY23375" fmla="*/ 707150 h 3311526"/>
              <a:gd name="connsiteX23376" fmla="*/ 2522863 w 12191989"/>
              <a:gd name="connsiteY23376" fmla="*/ 711912 h 3311526"/>
              <a:gd name="connsiteX23377" fmla="*/ 2522863 w 12191989"/>
              <a:gd name="connsiteY23377" fmla="*/ 716674 h 3311526"/>
              <a:gd name="connsiteX23378" fmla="*/ 2521673 w 12191989"/>
              <a:gd name="connsiteY23378" fmla="*/ 720643 h 3311526"/>
              <a:gd name="connsiteX23379" fmla="*/ 2520879 w 12191989"/>
              <a:gd name="connsiteY23379" fmla="*/ 723817 h 3311526"/>
              <a:gd name="connsiteX23380" fmla="*/ 2519292 w 12191989"/>
              <a:gd name="connsiteY23380" fmla="*/ 726595 h 3311526"/>
              <a:gd name="connsiteX23381" fmla="*/ 2516117 w 12191989"/>
              <a:gd name="connsiteY23381" fmla="*/ 732151 h 3311526"/>
              <a:gd name="connsiteX23382" fmla="*/ 2512545 w 12191989"/>
              <a:gd name="connsiteY23382" fmla="*/ 736912 h 3311526"/>
              <a:gd name="connsiteX23383" fmla="*/ 2509767 w 12191989"/>
              <a:gd name="connsiteY23383" fmla="*/ 742071 h 3311526"/>
              <a:gd name="connsiteX23384" fmla="*/ 2508180 w 12191989"/>
              <a:gd name="connsiteY23384" fmla="*/ 744452 h 3311526"/>
              <a:gd name="connsiteX23385" fmla="*/ 2507783 w 12191989"/>
              <a:gd name="connsiteY23385" fmla="*/ 747627 h 3311526"/>
              <a:gd name="connsiteX23386" fmla="*/ 2506592 w 12191989"/>
              <a:gd name="connsiteY23386" fmla="*/ 751198 h 3311526"/>
              <a:gd name="connsiteX23387" fmla="*/ 2506592 w 12191989"/>
              <a:gd name="connsiteY23387" fmla="*/ 755167 h 3311526"/>
              <a:gd name="connsiteX23388" fmla="*/ 2508576 w 12191989"/>
              <a:gd name="connsiteY23388" fmla="*/ 757151 h 3311526"/>
              <a:gd name="connsiteX23389" fmla="*/ 2510164 w 12191989"/>
              <a:gd name="connsiteY23389" fmla="*/ 758341 h 3311526"/>
              <a:gd name="connsiteX23390" fmla="*/ 2512148 w 12191989"/>
              <a:gd name="connsiteY23390" fmla="*/ 759135 h 3311526"/>
              <a:gd name="connsiteX23391" fmla="*/ 2513735 w 12191989"/>
              <a:gd name="connsiteY23391" fmla="*/ 759135 h 3311526"/>
              <a:gd name="connsiteX23392" fmla="*/ 2515720 w 12191989"/>
              <a:gd name="connsiteY23392" fmla="*/ 758738 h 3311526"/>
              <a:gd name="connsiteX23393" fmla="*/ 2517704 w 12191989"/>
              <a:gd name="connsiteY23393" fmla="*/ 758341 h 3311526"/>
              <a:gd name="connsiteX23394" fmla="*/ 2521276 w 12191989"/>
              <a:gd name="connsiteY23394" fmla="*/ 755960 h 3311526"/>
              <a:gd name="connsiteX23395" fmla="*/ 2524451 w 12191989"/>
              <a:gd name="connsiteY23395" fmla="*/ 750405 h 3311526"/>
              <a:gd name="connsiteX23396" fmla="*/ 2526435 w 12191989"/>
              <a:gd name="connsiteY23396" fmla="*/ 744452 h 3311526"/>
              <a:gd name="connsiteX23397" fmla="*/ 2528817 w 12191989"/>
              <a:gd name="connsiteY23397" fmla="*/ 732944 h 3311526"/>
              <a:gd name="connsiteX23398" fmla="*/ 2530801 w 12191989"/>
              <a:gd name="connsiteY23398" fmla="*/ 727389 h 3311526"/>
              <a:gd name="connsiteX23399" fmla="*/ 2533182 w 12191989"/>
              <a:gd name="connsiteY23399" fmla="*/ 721039 h 3311526"/>
              <a:gd name="connsiteX23400" fmla="*/ 2535960 w 12191989"/>
              <a:gd name="connsiteY23400" fmla="*/ 715484 h 3311526"/>
              <a:gd name="connsiteX23401" fmla="*/ 2538738 w 12191989"/>
              <a:gd name="connsiteY23401" fmla="*/ 712706 h 3311526"/>
              <a:gd name="connsiteX23402" fmla="*/ 2540722 w 12191989"/>
              <a:gd name="connsiteY23402" fmla="*/ 709928 h 3311526"/>
              <a:gd name="connsiteX23403" fmla="*/ 2543104 w 12191989"/>
              <a:gd name="connsiteY23403" fmla="*/ 713896 h 3311526"/>
              <a:gd name="connsiteX23404" fmla="*/ 2544691 w 12191989"/>
              <a:gd name="connsiteY23404" fmla="*/ 718262 h 3311526"/>
              <a:gd name="connsiteX23405" fmla="*/ 2545484 w 12191989"/>
              <a:gd name="connsiteY23405" fmla="*/ 721833 h 3311526"/>
              <a:gd name="connsiteX23406" fmla="*/ 2546278 w 12191989"/>
              <a:gd name="connsiteY23406" fmla="*/ 725801 h 3311526"/>
              <a:gd name="connsiteX23407" fmla="*/ 2545484 w 12191989"/>
              <a:gd name="connsiteY23407" fmla="*/ 729770 h 3311526"/>
              <a:gd name="connsiteX23408" fmla="*/ 2544691 w 12191989"/>
              <a:gd name="connsiteY23408" fmla="*/ 733341 h 3311526"/>
              <a:gd name="connsiteX23409" fmla="*/ 2542309 w 12191989"/>
              <a:gd name="connsiteY23409" fmla="*/ 740881 h 3311526"/>
              <a:gd name="connsiteX23410" fmla="*/ 2539135 w 12191989"/>
              <a:gd name="connsiteY23410" fmla="*/ 748420 h 3311526"/>
              <a:gd name="connsiteX23411" fmla="*/ 2536357 w 12191989"/>
              <a:gd name="connsiteY23411" fmla="*/ 755563 h 3311526"/>
              <a:gd name="connsiteX23412" fmla="*/ 2535563 w 12191989"/>
              <a:gd name="connsiteY23412" fmla="*/ 759532 h 3311526"/>
              <a:gd name="connsiteX23413" fmla="*/ 2535166 w 12191989"/>
              <a:gd name="connsiteY23413" fmla="*/ 763103 h 3311526"/>
              <a:gd name="connsiteX23414" fmla="*/ 2535166 w 12191989"/>
              <a:gd name="connsiteY23414" fmla="*/ 767468 h 3311526"/>
              <a:gd name="connsiteX23415" fmla="*/ 2535563 w 12191989"/>
              <a:gd name="connsiteY23415" fmla="*/ 771436 h 3311526"/>
              <a:gd name="connsiteX23416" fmla="*/ 2539135 w 12191989"/>
              <a:gd name="connsiteY23416" fmla="*/ 775405 h 3311526"/>
              <a:gd name="connsiteX23417" fmla="*/ 2540722 w 12191989"/>
              <a:gd name="connsiteY23417" fmla="*/ 776595 h 3311526"/>
              <a:gd name="connsiteX23418" fmla="*/ 2541516 w 12191989"/>
              <a:gd name="connsiteY23418" fmla="*/ 777389 h 3311526"/>
              <a:gd name="connsiteX23419" fmla="*/ 2543104 w 12191989"/>
              <a:gd name="connsiteY23419" fmla="*/ 777389 h 3311526"/>
              <a:gd name="connsiteX23420" fmla="*/ 2544294 w 12191989"/>
              <a:gd name="connsiteY23420" fmla="*/ 777389 h 3311526"/>
              <a:gd name="connsiteX23421" fmla="*/ 2545484 w 12191989"/>
              <a:gd name="connsiteY23421" fmla="*/ 776595 h 3311526"/>
              <a:gd name="connsiteX23422" fmla="*/ 2546675 w 12191989"/>
              <a:gd name="connsiteY23422" fmla="*/ 775405 h 3311526"/>
              <a:gd name="connsiteX23423" fmla="*/ 2548660 w 12191989"/>
              <a:gd name="connsiteY23423" fmla="*/ 772230 h 3311526"/>
              <a:gd name="connsiteX23424" fmla="*/ 2550247 w 12191989"/>
              <a:gd name="connsiteY23424" fmla="*/ 768659 h 3311526"/>
              <a:gd name="connsiteX23425" fmla="*/ 2553819 w 12191989"/>
              <a:gd name="connsiteY23425" fmla="*/ 759135 h 3311526"/>
              <a:gd name="connsiteX23426" fmla="*/ 2557391 w 12191989"/>
              <a:gd name="connsiteY23426" fmla="*/ 749611 h 3311526"/>
              <a:gd name="connsiteX23427" fmla="*/ 2559375 w 12191989"/>
              <a:gd name="connsiteY23427" fmla="*/ 745643 h 3311526"/>
              <a:gd name="connsiteX23428" fmla="*/ 2561359 w 12191989"/>
              <a:gd name="connsiteY23428" fmla="*/ 742468 h 3311526"/>
              <a:gd name="connsiteX23429" fmla="*/ 2562946 w 12191989"/>
              <a:gd name="connsiteY23429" fmla="*/ 741278 h 3311526"/>
              <a:gd name="connsiteX23430" fmla="*/ 2563740 w 12191989"/>
              <a:gd name="connsiteY23430" fmla="*/ 740881 h 3311526"/>
              <a:gd name="connsiteX23431" fmla="*/ 2565328 w 12191989"/>
              <a:gd name="connsiteY23431" fmla="*/ 740484 h 3311526"/>
              <a:gd name="connsiteX23432" fmla="*/ 2566518 w 12191989"/>
              <a:gd name="connsiteY23432" fmla="*/ 740881 h 3311526"/>
              <a:gd name="connsiteX23433" fmla="*/ 2568105 w 12191989"/>
              <a:gd name="connsiteY23433" fmla="*/ 741278 h 3311526"/>
              <a:gd name="connsiteX23434" fmla="*/ 2569693 w 12191989"/>
              <a:gd name="connsiteY23434" fmla="*/ 742468 h 3311526"/>
              <a:gd name="connsiteX23435" fmla="*/ 2571677 w 12191989"/>
              <a:gd name="connsiteY23435" fmla="*/ 744452 h 3311526"/>
              <a:gd name="connsiteX23436" fmla="*/ 2573265 w 12191989"/>
              <a:gd name="connsiteY23436" fmla="*/ 746833 h 3311526"/>
              <a:gd name="connsiteX23437" fmla="*/ 2570090 w 12191989"/>
              <a:gd name="connsiteY23437" fmla="*/ 751992 h 3311526"/>
              <a:gd name="connsiteX23438" fmla="*/ 2568105 w 12191989"/>
              <a:gd name="connsiteY23438" fmla="*/ 756754 h 3311526"/>
              <a:gd name="connsiteX23439" fmla="*/ 2566518 w 12191989"/>
              <a:gd name="connsiteY23439" fmla="*/ 761913 h 3311526"/>
              <a:gd name="connsiteX23440" fmla="*/ 2566121 w 12191989"/>
              <a:gd name="connsiteY23440" fmla="*/ 766674 h 3311526"/>
              <a:gd name="connsiteX23441" fmla="*/ 2566518 w 12191989"/>
              <a:gd name="connsiteY23441" fmla="*/ 771833 h 3311526"/>
              <a:gd name="connsiteX23442" fmla="*/ 2567312 w 12191989"/>
              <a:gd name="connsiteY23442" fmla="*/ 777389 h 3311526"/>
              <a:gd name="connsiteX23443" fmla="*/ 2569693 w 12191989"/>
              <a:gd name="connsiteY23443" fmla="*/ 782548 h 3311526"/>
              <a:gd name="connsiteX23444" fmla="*/ 2572074 w 12191989"/>
              <a:gd name="connsiteY23444" fmla="*/ 788103 h 3311526"/>
              <a:gd name="connsiteX23445" fmla="*/ 2575646 w 12191989"/>
              <a:gd name="connsiteY23445" fmla="*/ 786119 h 3311526"/>
              <a:gd name="connsiteX23446" fmla="*/ 2578821 w 12191989"/>
              <a:gd name="connsiteY23446" fmla="*/ 784135 h 3311526"/>
              <a:gd name="connsiteX23447" fmla="*/ 2580805 w 12191989"/>
              <a:gd name="connsiteY23447" fmla="*/ 782151 h 3311526"/>
              <a:gd name="connsiteX23448" fmla="*/ 2582789 w 12191989"/>
              <a:gd name="connsiteY23448" fmla="*/ 780167 h 3311526"/>
              <a:gd name="connsiteX23449" fmla="*/ 2583583 w 12191989"/>
              <a:gd name="connsiteY23449" fmla="*/ 777786 h 3311526"/>
              <a:gd name="connsiteX23450" fmla="*/ 2584774 w 12191989"/>
              <a:gd name="connsiteY23450" fmla="*/ 775405 h 3311526"/>
              <a:gd name="connsiteX23451" fmla="*/ 2586361 w 12191989"/>
              <a:gd name="connsiteY23451" fmla="*/ 771040 h 3311526"/>
              <a:gd name="connsiteX23452" fmla="*/ 2587949 w 12191989"/>
              <a:gd name="connsiteY23452" fmla="*/ 758341 h 3311526"/>
              <a:gd name="connsiteX23453" fmla="*/ 2589139 w 12191989"/>
              <a:gd name="connsiteY23453" fmla="*/ 750405 h 3311526"/>
              <a:gd name="connsiteX23454" fmla="*/ 2591917 w 12191989"/>
              <a:gd name="connsiteY23454" fmla="*/ 742071 h 3311526"/>
              <a:gd name="connsiteX23455" fmla="*/ 2592711 w 12191989"/>
              <a:gd name="connsiteY23455" fmla="*/ 746436 h 3311526"/>
              <a:gd name="connsiteX23456" fmla="*/ 2594298 w 12191989"/>
              <a:gd name="connsiteY23456" fmla="*/ 750008 h 3311526"/>
              <a:gd name="connsiteX23457" fmla="*/ 2595886 w 12191989"/>
              <a:gd name="connsiteY23457" fmla="*/ 751992 h 3311526"/>
              <a:gd name="connsiteX23458" fmla="*/ 2597076 w 12191989"/>
              <a:gd name="connsiteY23458" fmla="*/ 753182 h 3311526"/>
              <a:gd name="connsiteX23459" fmla="*/ 2598267 w 12191989"/>
              <a:gd name="connsiteY23459" fmla="*/ 753182 h 3311526"/>
              <a:gd name="connsiteX23460" fmla="*/ 2599854 w 12191989"/>
              <a:gd name="connsiteY23460" fmla="*/ 751992 h 3311526"/>
              <a:gd name="connsiteX23461" fmla="*/ 2602633 w 12191989"/>
              <a:gd name="connsiteY23461" fmla="*/ 749611 h 3311526"/>
              <a:gd name="connsiteX23462" fmla="*/ 2605411 w 12191989"/>
              <a:gd name="connsiteY23462" fmla="*/ 746833 h 3311526"/>
              <a:gd name="connsiteX23463" fmla="*/ 2606998 w 12191989"/>
              <a:gd name="connsiteY23463" fmla="*/ 746039 h 3311526"/>
              <a:gd name="connsiteX23464" fmla="*/ 2608189 w 12191989"/>
              <a:gd name="connsiteY23464" fmla="*/ 746039 h 3311526"/>
              <a:gd name="connsiteX23465" fmla="*/ 2609776 w 12191989"/>
              <a:gd name="connsiteY23465" fmla="*/ 746833 h 3311526"/>
              <a:gd name="connsiteX23466" fmla="*/ 2610967 w 12191989"/>
              <a:gd name="connsiteY23466" fmla="*/ 749214 h 3311526"/>
              <a:gd name="connsiteX23467" fmla="*/ 2612157 w 12191989"/>
              <a:gd name="connsiteY23467" fmla="*/ 751992 h 3311526"/>
              <a:gd name="connsiteX23468" fmla="*/ 2613745 w 12191989"/>
              <a:gd name="connsiteY23468" fmla="*/ 757151 h 3311526"/>
              <a:gd name="connsiteX23469" fmla="*/ 2613745 w 12191989"/>
              <a:gd name="connsiteY23469" fmla="*/ 761913 h 3311526"/>
              <a:gd name="connsiteX23470" fmla="*/ 2613745 w 12191989"/>
              <a:gd name="connsiteY23470" fmla="*/ 765484 h 3311526"/>
              <a:gd name="connsiteX23471" fmla="*/ 2612951 w 12191989"/>
              <a:gd name="connsiteY23471" fmla="*/ 767865 h 3311526"/>
              <a:gd name="connsiteX23472" fmla="*/ 2612157 w 12191989"/>
              <a:gd name="connsiteY23472" fmla="*/ 769849 h 3311526"/>
              <a:gd name="connsiteX23473" fmla="*/ 2610967 w 12191989"/>
              <a:gd name="connsiteY23473" fmla="*/ 771436 h 3311526"/>
              <a:gd name="connsiteX23474" fmla="*/ 2609776 w 12191989"/>
              <a:gd name="connsiteY23474" fmla="*/ 772230 h 3311526"/>
              <a:gd name="connsiteX23475" fmla="*/ 2606601 w 12191989"/>
              <a:gd name="connsiteY23475" fmla="*/ 773817 h 3311526"/>
              <a:gd name="connsiteX23476" fmla="*/ 2603426 w 12191989"/>
              <a:gd name="connsiteY23476" fmla="*/ 775405 h 3311526"/>
              <a:gd name="connsiteX23477" fmla="*/ 2602633 w 12191989"/>
              <a:gd name="connsiteY23477" fmla="*/ 776595 h 3311526"/>
              <a:gd name="connsiteX23478" fmla="*/ 2601442 w 12191989"/>
              <a:gd name="connsiteY23478" fmla="*/ 777786 h 3311526"/>
              <a:gd name="connsiteX23479" fmla="*/ 2601045 w 12191989"/>
              <a:gd name="connsiteY23479" fmla="*/ 780167 h 3311526"/>
              <a:gd name="connsiteX23480" fmla="*/ 2600648 w 12191989"/>
              <a:gd name="connsiteY23480" fmla="*/ 782548 h 3311526"/>
              <a:gd name="connsiteX23481" fmla="*/ 2601045 w 12191989"/>
              <a:gd name="connsiteY23481" fmla="*/ 786119 h 3311526"/>
              <a:gd name="connsiteX23482" fmla="*/ 2601442 w 12191989"/>
              <a:gd name="connsiteY23482" fmla="*/ 790484 h 3311526"/>
              <a:gd name="connsiteX23483" fmla="*/ 2603823 w 12191989"/>
              <a:gd name="connsiteY23483" fmla="*/ 795246 h 3311526"/>
              <a:gd name="connsiteX23484" fmla="*/ 2605411 w 12191989"/>
              <a:gd name="connsiteY23484" fmla="*/ 796833 h 3311526"/>
              <a:gd name="connsiteX23485" fmla="*/ 2606601 w 12191989"/>
              <a:gd name="connsiteY23485" fmla="*/ 798421 h 3311526"/>
              <a:gd name="connsiteX23486" fmla="*/ 2608189 w 12191989"/>
              <a:gd name="connsiteY23486" fmla="*/ 798817 h 3311526"/>
              <a:gd name="connsiteX23487" fmla="*/ 2608982 w 12191989"/>
              <a:gd name="connsiteY23487" fmla="*/ 799214 h 3311526"/>
              <a:gd name="connsiteX23488" fmla="*/ 2610570 w 12191989"/>
              <a:gd name="connsiteY23488" fmla="*/ 799214 h 3311526"/>
              <a:gd name="connsiteX23489" fmla="*/ 2611760 w 12191989"/>
              <a:gd name="connsiteY23489" fmla="*/ 798817 h 3311526"/>
              <a:gd name="connsiteX23490" fmla="*/ 2614141 w 12191989"/>
              <a:gd name="connsiteY23490" fmla="*/ 796833 h 3311526"/>
              <a:gd name="connsiteX23491" fmla="*/ 2616522 w 12191989"/>
              <a:gd name="connsiteY23491" fmla="*/ 793659 h 3311526"/>
              <a:gd name="connsiteX23492" fmla="*/ 2619301 w 12191989"/>
              <a:gd name="connsiteY23492" fmla="*/ 789294 h 3311526"/>
              <a:gd name="connsiteX23493" fmla="*/ 2622476 w 12191989"/>
              <a:gd name="connsiteY23493" fmla="*/ 784532 h 3311526"/>
              <a:gd name="connsiteX23494" fmla="*/ 2627238 w 12191989"/>
              <a:gd name="connsiteY23494" fmla="*/ 773817 h 3311526"/>
              <a:gd name="connsiteX23495" fmla="*/ 2632794 w 12191989"/>
              <a:gd name="connsiteY23495" fmla="*/ 762309 h 3311526"/>
              <a:gd name="connsiteX23496" fmla="*/ 2637953 w 12191989"/>
              <a:gd name="connsiteY23496" fmla="*/ 752786 h 3311526"/>
              <a:gd name="connsiteX23497" fmla="*/ 2640731 w 12191989"/>
              <a:gd name="connsiteY23497" fmla="*/ 749214 h 3311526"/>
              <a:gd name="connsiteX23498" fmla="*/ 2643112 w 12191989"/>
              <a:gd name="connsiteY23498" fmla="*/ 746039 h 3311526"/>
              <a:gd name="connsiteX23499" fmla="*/ 2640731 w 12191989"/>
              <a:gd name="connsiteY23499" fmla="*/ 746436 h 3311526"/>
              <a:gd name="connsiteX23500" fmla="*/ 2637953 w 12191989"/>
              <a:gd name="connsiteY23500" fmla="*/ 746039 h 3311526"/>
              <a:gd name="connsiteX23501" fmla="*/ 2634778 w 12191989"/>
              <a:gd name="connsiteY23501" fmla="*/ 744452 h 3311526"/>
              <a:gd name="connsiteX23502" fmla="*/ 2632397 w 12191989"/>
              <a:gd name="connsiteY23502" fmla="*/ 742865 h 3311526"/>
              <a:gd name="connsiteX23503" fmla="*/ 2629222 w 12191989"/>
              <a:gd name="connsiteY23503" fmla="*/ 740484 h 3311526"/>
              <a:gd name="connsiteX23504" fmla="*/ 2626841 w 12191989"/>
              <a:gd name="connsiteY23504" fmla="*/ 737309 h 3311526"/>
              <a:gd name="connsiteX23505" fmla="*/ 2624460 w 12191989"/>
              <a:gd name="connsiteY23505" fmla="*/ 733738 h 3311526"/>
              <a:gd name="connsiteX23506" fmla="*/ 2622476 w 12191989"/>
              <a:gd name="connsiteY23506" fmla="*/ 729770 h 3311526"/>
              <a:gd name="connsiteX23507" fmla="*/ 2620094 w 12191989"/>
              <a:gd name="connsiteY23507" fmla="*/ 725404 h 3311526"/>
              <a:gd name="connsiteX23508" fmla="*/ 2618904 w 12191989"/>
              <a:gd name="connsiteY23508" fmla="*/ 720643 h 3311526"/>
              <a:gd name="connsiteX23509" fmla="*/ 2617713 w 12191989"/>
              <a:gd name="connsiteY23509" fmla="*/ 716277 h 3311526"/>
              <a:gd name="connsiteX23510" fmla="*/ 2617316 w 12191989"/>
              <a:gd name="connsiteY23510" fmla="*/ 711119 h 3311526"/>
              <a:gd name="connsiteX23511" fmla="*/ 2617316 w 12191989"/>
              <a:gd name="connsiteY23511" fmla="*/ 705563 h 3311526"/>
              <a:gd name="connsiteX23512" fmla="*/ 2618110 w 12191989"/>
              <a:gd name="connsiteY23512" fmla="*/ 700404 h 3311526"/>
              <a:gd name="connsiteX23513" fmla="*/ 2619698 w 12191989"/>
              <a:gd name="connsiteY23513" fmla="*/ 694849 h 3311526"/>
              <a:gd name="connsiteX23514" fmla="*/ 2622476 w 12191989"/>
              <a:gd name="connsiteY23514" fmla="*/ 689690 h 3311526"/>
              <a:gd name="connsiteX23515" fmla="*/ 2632794 w 12191989"/>
              <a:gd name="connsiteY23515" fmla="*/ 694452 h 3311526"/>
              <a:gd name="connsiteX23516" fmla="*/ 2643509 w 12191989"/>
              <a:gd name="connsiteY23516" fmla="*/ 699214 h 3311526"/>
              <a:gd name="connsiteX23517" fmla="*/ 2653828 w 12191989"/>
              <a:gd name="connsiteY23517" fmla="*/ 704769 h 3311526"/>
              <a:gd name="connsiteX23518" fmla="*/ 2659383 w 12191989"/>
              <a:gd name="connsiteY23518" fmla="*/ 707150 h 3311526"/>
              <a:gd name="connsiteX23519" fmla="*/ 2664543 w 12191989"/>
              <a:gd name="connsiteY23519" fmla="*/ 709135 h 3311526"/>
              <a:gd name="connsiteX23520" fmla="*/ 2669305 w 12191989"/>
              <a:gd name="connsiteY23520" fmla="*/ 710325 h 3311526"/>
              <a:gd name="connsiteX23521" fmla="*/ 2674861 w 12191989"/>
              <a:gd name="connsiteY23521" fmla="*/ 711516 h 3311526"/>
              <a:gd name="connsiteX23522" fmla="*/ 2680020 w 12191989"/>
              <a:gd name="connsiteY23522" fmla="*/ 711912 h 3311526"/>
              <a:gd name="connsiteX23523" fmla="*/ 2685576 w 12191989"/>
              <a:gd name="connsiteY23523" fmla="*/ 711912 h 3311526"/>
              <a:gd name="connsiteX23524" fmla="*/ 2690735 w 12191989"/>
              <a:gd name="connsiteY23524" fmla="*/ 711516 h 3311526"/>
              <a:gd name="connsiteX23525" fmla="*/ 2696292 w 12191989"/>
              <a:gd name="connsiteY23525" fmla="*/ 709531 h 3311526"/>
              <a:gd name="connsiteX23526" fmla="*/ 2701451 w 12191989"/>
              <a:gd name="connsiteY23526" fmla="*/ 707150 h 3311526"/>
              <a:gd name="connsiteX23527" fmla="*/ 2707007 w 12191989"/>
              <a:gd name="connsiteY23527" fmla="*/ 703579 h 3311526"/>
              <a:gd name="connsiteX23528" fmla="*/ 2705022 w 12191989"/>
              <a:gd name="connsiteY23528" fmla="*/ 698420 h 3311526"/>
              <a:gd name="connsiteX23529" fmla="*/ 2703435 w 12191989"/>
              <a:gd name="connsiteY23529" fmla="*/ 692865 h 3311526"/>
              <a:gd name="connsiteX23530" fmla="*/ 2702245 w 12191989"/>
              <a:gd name="connsiteY23530" fmla="*/ 690087 h 3311526"/>
              <a:gd name="connsiteX23531" fmla="*/ 2702245 w 12191989"/>
              <a:gd name="connsiteY23531" fmla="*/ 687706 h 3311526"/>
              <a:gd name="connsiteX23532" fmla="*/ 2703038 w 12191989"/>
              <a:gd name="connsiteY23532" fmla="*/ 685325 h 3311526"/>
              <a:gd name="connsiteX23533" fmla="*/ 2703833 w 12191989"/>
              <a:gd name="connsiteY23533" fmla="*/ 682547 h 3311526"/>
              <a:gd name="connsiteX23534" fmla="*/ 2707007 w 12191989"/>
              <a:gd name="connsiteY23534" fmla="*/ 688103 h 3311526"/>
              <a:gd name="connsiteX23535" fmla="*/ 2709388 w 12191989"/>
              <a:gd name="connsiteY23535" fmla="*/ 693261 h 3311526"/>
              <a:gd name="connsiteX23536" fmla="*/ 2710579 w 12191989"/>
              <a:gd name="connsiteY23536" fmla="*/ 698817 h 3311526"/>
              <a:gd name="connsiteX23537" fmla="*/ 2710976 w 12191989"/>
              <a:gd name="connsiteY23537" fmla="*/ 703976 h 3311526"/>
              <a:gd name="connsiteX23538" fmla="*/ 2710976 w 12191989"/>
              <a:gd name="connsiteY23538" fmla="*/ 709135 h 3311526"/>
              <a:gd name="connsiteX23539" fmla="*/ 2710579 w 12191989"/>
              <a:gd name="connsiteY23539" fmla="*/ 713896 h 3311526"/>
              <a:gd name="connsiteX23540" fmla="*/ 2708198 w 12191989"/>
              <a:gd name="connsiteY23540" fmla="*/ 724214 h 3311526"/>
              <a:gd name="connsiteX23541" fmla="*/ 2705420 w 12191989"/>
              <a:gd name="connsiteY23541" fmla="*/ 734531 h 3311526"/>
              <a:gd name="connsiteX23542" fmla="*/ 2705022 w 12191989"/>
              <a:gd name="connsiteY23542" fmla="*/ 739293 h 3311526"/>
              <a:gd name="connsiteX23543" fmla="*/ 2704626 w 12191989"/>
              <a:gd name="connsiteY23543" fmla="*/ 744452 h 3311526"/>
              <a:gd name="connsiteX23544" fmla="*/ 2704626 w 12191989"/>
              <a:gd name="connsiteY23544" fmla="*/ 749611 h 3311526"/>
              <a:gd name="connsiteX23545" fmla="*/ 2705022 w 12191989"/>
              <a:gd name="connsiteY23545" fmla="*/ 754770 h 3311526"/>
              <a:gd name="connsiteX23546" fmla="*/ 2706611 w 12191989"/>
              <a:gd name="connsiteY23546" fmla="*/ 760325 h 3311526"/>
              <a:gd name="connsiteX23547" fmla="*/ 2708991 w 12191989"/>
              <a:gd name="connsiteY23547" fmla="*/ 765881 h 3311526"/>
              <a:gd name="connsiteX23548" fmla="*/ 2712166 w 12191989"/>
              <a:gd name="connsiteY23548" fmla="*/ 759532 h 3311526"/>
              <a:gd name="connsiteX23549" fmla="*/ 2712960 w 12191989"/>
              <a:gd name="connsiteY23549" fmla="*/ 757151 h 3311526"/>
              <a:gd name="connsiteX23550" fmla="*/ 2714547 w 12191989"/>
              <a:gd name="connsiteY23550" fmla="*/ 755563 h 3311526"/>
              <a:gd name="connsiteX23551" fmla="*/ 2715738 w 12191989"/>
              <a:gd name="connsiteY23551" fmla="*/ 754770 h 3311526"/>
              <a:gd name="connsiteX23552" fmla="*/ 2717325 w 12191989"/>
              <a:gd name="connsiteY23552" fmla="*/ 753976 h 3311526"/>
              <a:gd name="connsiteX23553" fmla="*/ 2718119 w 12191989"/>
              <a:gd name="connsiteY23553" fmla="*/ 753579 h 3311526"/>
              <a:gd name="connsiteX23554" fmla="*/ 2719707 w 12191989"/>
              <a:gd name="connsiteY23554" fmla="*/ 753976 h 3311526"/>
              <a:gd name="connsiteX23555" fmla="*/ 2722087 w 12191989"/>
              <a:gd name="connsiteY23555" fmla="*/ 755167 h 3311526"/>
              <a:gd name="connsiteX23556" fmla="*/ 2724865 w 12191989"/>
              <a:gd name="connsiteY23556" fmla="*/ 757547 h 3311526"/>
              <a:gd name="connsiteX23557" fmla="*/ 2726851 w 12191989"/>
              <a:gd name="connsiteY23557" fmla="*/ 761119 h 3311526"/>
              <a:gd name="connsiteX23558" fmla="*/ 2729232 w 12191989"/>
              <a:gd name="connsiteY23558" fmla="*/ 764690 h 3311526"/>
              <a:gd name="connsiteX23559" fmla="*/ 2734390 w 12191989"/>
              <a:gd name="connsiteY23559" fmla="*/ 772230 h 3311526"/>
              <a:gd name="connsiteX23560" fmla="*/ 2736773 w 12191989"/>
              <a:gd name="connsiteY23560" fmla="*/ 775802 h 3311526"/>
              <a:gd name="connsiteX23561" fmla="*/ 2739549 w 12191989"/>
              <a:gd name="connsiteY23561" fmla="*/ 778579 h 3311526"/>
              <a:gd name="connsiteX23562" fmla="*/ 2741932 w 12191989"/>
              <a:gd name="connsiteY23562" fmla="*/ 780167 h 3311526"/>
              <a:gd name="connsiteX23563" fmla="*/ 2743122 w 12191989"/>
              <a:gd name="connsiteY23563" fmla="*/ 780563 h 3311526"/>
              <a:gd name="connsiteX23564" fmla="*/ 2744709 w 12191989"/>
              <a:gd name="connsiteY23564" fmla="*/ 780563 h 3311526"/>
              <a:gd name="connsiteX23565" fmla="*/ 2745503 w 12191989"/>
              <a:gd name="connsiteY23565" fmla="*/ 780167 h 3311526"/>
              <a:gd name="connsiteX23566" fmla="*/ 2747090 w 12191989"/>
              <a:gd name="connsiteY23566" fmla="*/ 778976 h 3311526"/>
              <a:gd name="connsiteX23567" fmla="*/ 2748281 w 12191989"/>
              <a:gd name="connsiteY23567" fmla="*/ 777786 h 3311526"/>
              <a:gd name="connsiteX23568" fmla="*/ 2749471 w 12191989"/>
              <a:gd name="connsiteY23568" fmla="*/ 775802 h 3311526"/>
              <a:gd name="connsiteX23569" fmla="*/ 2748677 w 12191989"/>
              <a:gd name="connsiteY23569" fmla="*/ 771436 h 3311526"/>
              <a:gd name="connsiteX23570" fmla="*/ 2747090 w 12191989"/>
              <a:gd name="connsiteY23570" fmla="*/ 767865 h 3311526"/>
              <a:gd name="connsiteX23571" fmla="*/ 2745106 w 12191989"/>
              <a:gd name="connsiteY23571" fmla="*/ 764294 h 3311526"/>
              <a:gd name="connsiteX23572" fmla="*/ 2743518 w 12191989"/>
              <a:gd name="connsiteY23572" fmla="*/ 761119 h 3311526"/>
              <a:gd name="connsiteX23573" fmla="*/ 2739154 w 12191989"/>
              <a:gd name="connsiteY23573" fmla="*/ 755167 h 3311526"/>
              <a:gd name="connsiteX23574" fmla="*/ 2735582 w 12191989"/>
              <a:gd name="connsiteY23574" fmla="*/ 749214 h 3311526"/>
              <a:gd name="connsiteX23575" fmla="*/ 2733993 w 12191989"/>
              <a:gd name="connsiteY23575" fmla="*/ 745643 h 3311526"/>
              <a:gd name="connsiteX23576" fmla="*/ 2732406 w 12191989"/>
              <a:gd name="connsiteY23576" fmla="*/ 742071 h 3311526"/>
              <a:gd name="connsiteX23577" fmla="*/ 2731218 w 12191989"/>
              <a:gd name="connsiteY23577" fmla="*/ 737309 h 3311526"/>
              <a:gd name="connsiteX23578" fmla="*/ 2730821 w 12191989"/>
              <a:gd name="connsiteY23578" fmla="*/ 732944 h 3311526"/>
              <a:gd name="connsiteX23579" fmla="*/ 2731218 w 12191989"/>
              <a:gd name="connsiteY23579" fmla="*/ 727389 h 3311526"/>
              <a:gd name="connsiteX23580" fmla="*/ 2732406 w 12191989"/>
              <a:gd name="connsiteY23580" fmla="*/ 721039 h 3311526"/>
              <a:gd name="connsiteX23581" fmla="*/ 2733993 w 12191989"/>
              <a:gd name="connsiteY23581" fmla="*/ 713896 h 3311526"/>
              <a:gd name="connsiteX23582" fmla="*/ 2736376 w 12191989"/>
              <a:gd name="connsiteY23582" fmla="*/ 705960 h 3311526"/>
              <a:gd name="connsiteX23583" fmla="*/ 2741137 w 12191989"/>
              <a:gd name="connsiteY23583" fmla="*/ 713500 h 3311526"/>
              <a:gd name="connsiteX23584" fmla="*/ 2744709 w 12191989"/>
              <a:gd name="connsiteY23584" fmla="*/ 720643 h 3311526"/>
              <a:gd name="connsiteX23585" fmla="*/ 2747090 w 12191989"/>
              <a:gd name="connsiteY23585" fmla="*/ 727785 h 3311526"/>
              <a:gd name="connsiteX23586" fmla="*/ 2749075 w 12191989"/>
              <a:gd name="connsiteY23586" fmla="*/ 734928 h 3311526"/>
              <a:gd name="connsiteX23587" fmla="*/ 2752646 w 12191989"/>
              <a:gd name="connsiteY23587" fmla="*/ 748420 h 3311526"/>
              <a:gd name="connsiteX23588" fmla="*/ 2754631 w 12191989"/>
              <a:gd name="connsiteY23588" fmla="*/ 755563 h 3311526"/>
              <a:gd name="connsiteX23589" fmla="*/ 2757408 w 12191989"/>
              <a:gd name="connsiteY23589" fmla="*/ 762706 h 3311526"/>
              <a:gd name="connsiteX23590" fmla="*/ 2783998 w 12191989"/>
              <a:gd name="connsiteY23590" fmla="*/ 717071 h 3311526"/>
              <a:gd name="connsiteX23591" fmla="*/ 2788364 w 12191989"/>
              <a:gd name="connsiteY23591" fmla="*/ 721833 h 3311526"/>
              <a:gd name="connsiteX23592" fmla="*/ 2792332 w 12191989"/>
              <a:gd name="connsiteY23592" fmla="*/ 724611 h 3311526"/>
              <a:gd name="connsiteX23593" fmla="*/ 2796301 w 12191989"/>
              <a:gd name="connsiteY23593" fmla="*/ 727389 h 3311526"/>
              <a:gd name="connsiteX23594" fmla="*/ 2800270 w 12191989"/>
              <a:gd name="connsiteY23594" fmla="*/ 729373 h 3311526"/>
              <a:gd name="connsiteX23595" fmla="*/ 2804238 w 12191989"/>
              <a:gd name="connsiteY23595" fmla="*/ 730960 h 3311526"/>
              <a:gd name="connsiteX23596" fmla="*/ 2808603 w 12191989"/>
              <a:gd name="connsiteY23596" fmla="*/ 731754 h 3311526"/>
              <a:gd name="connsiteX23597" fmla="*/ 2816938 w 12191989"/>
              <a:gd name="connsiteY23597" fmla="*/ 732944 h 3311526"/>
              <a:gd name="connsiteX23598" fmla="*/ 2825271 w 12191989"/>
              <a:gd name="connsiteY23598" fmla="*/ 734531 h 3311526"/>
              <a:gd name="connsiteX23599" fmla="*/ 2829240 w 12191989"/>
              <a:gd name="connsiteY23599" fmla="*/ 735325 h 3311526"/>
              <a:gd name="connsiteX23600" fmla="*/ 2833210 w 12191989"/>
              <a:gd name="connsiteY23600" fmla="*/ 736912 h 3311526"/>
              <a:gd name="connsiteX23601" fmla="*/ 2837574 w 12191989"/>
              <a:gd name="connsiteY23601" fmla="*/ 738897 h 3311526"/>
              <a:gd name="connsiteX23602" fmla="*/ 2841544 w 12191989"/>
              <a:gd name="connsiteY23602" fmla="*/ 741278 h 3311526"/>
              <a:gd name="connsiteX23603" fmla="*/ 2845512 w 12191989"/>
              <a:gd name="connsiteY23603" fmla="*/ 745643 h 3311526"/>
              <a:gd name="connsiteX23604" fmla="*/ 2849480 w 12191989"/>
              <a:gd name="connsiteY23604" fmla="*/ 750008 h 3311526"/>
              <a:gd name="connsiteX23605" fmla="*/ 2847099 w 12191989"/>
              <a:gd name="connsiteY23605" fmla="*/ 755563 h 3311526"/>
              <a:gd name="connsiteX23606" fmla="*/ 2845512 w 12191989"/>
              <a:gd name="connsiteY23606" fmla="*/ 759135 h 3311526"/>
              <a:gd name="connsiteX23607" fmla="*/ 2843924 w 12191989"/>
              <a:gd name="connsiteY23607" fmla="*/ 761119 h 3311526"/>
              <a:gd name="connsiteX23608" fmla="*/ 2843130 w 12191989"/>
              <a:gd name="connsiteY23608" fmla="*/ 761913 h 3311526"/>
              <a:gd name="connsiteX23609" fmla="*/ 2841940 w 12191989"/>
              <a:gd name="connsiteY23609" fmla="*/ 761119 h 3311526"/>
              <a:gd name="connsiteX23610" fmla="*/ 2841544 w 12191989"/>
              <a:gd name="connsiteY23610" fmla="*/ 759532 h 3311526"/>
              <a:gd name="connsiteX23611" fmla="*/ 2840749 w 12191989"/>
              <a:gd name="connsiteY23611" fmla="*/ 755167 h 3311526"/>
              <a:gd name="connsiteX23612" fmla="*/ 2840353 w 12191989"/>
              <a:gd name="connsiteY23612" fmla="*/ 750008 h 3311526"/>
              <a:gd name="connsiteX23613" fmla="*/ 2839956 w 12191989"/>
              <a:gd name="connsiteY23613" fmla="*/ 746039 h 3311526"/>
              <a:gd name="connsiteX23614" fmla="*/ 2838765 w 12191989"/>
              <a:gd name="connsiteY23614" fmla="*/ 744849 h 3311526"/>
              <a:gd name="connsiteX23615" fmla="*/ 2837971 w 12191989"/>
              <a:gd name="connsiteY23615" fmla="*/ 744849 h 3311526"/>
              <a:gd name="connsiteX23616" fmla="*/ 2836781 w 12191989"/>
              <a:gd name="connsiteY23616" fmla="*/ 746039 h 3311526"/>
              <a:gd name="connsiteX23617" fmla="*/ 2834797 w 12191989"/>
              <a:gd name="connsiteY23617" fmla="*/ 749214 h 3311526"/>
              <a:gd name="connsiteX23618" fmla="*/ 2834003 w 12191989"/>
              <a:gd name="connsiteY23618" fmla="*/ 753182 h 3311526"/>
              <a:gd name="connsiteX23619" fmla="*/ 2833210 w 12191989"/>
              <a:gd name="connsiteY23619" fmla="*/ 757151 h 3311526"/>
              <a:gd name="connsiteX23620" fmla="*/ 2834003 w 12191989"/>
              <a:gd name="connsiteY23620" fmla="*/ 761913 h 3311526"/>
              <a:gd name="connsiteX23621" fmla="*/ 2834797 w 12191989"/>
              <a:gd name="connsiteY23621" fmla="*/ 765881 h 3311526"/>
              <a:gd name="connsiteX23622" fmla="*/ 2836781 w 12191989"/>
              <a:gd name="connsiteY23622" fmla="*/ 775008 h 3311526"/>
              <a:gd name="connsiteX23623" fmla="*/ 2837971 w 12191989"/>
              <a:gd name="connsiteY23623" fmla="*/ 778976 h 3311526"/>
              <a:gd name="connsiteX23624" fmla="*/ 2837971 w 12191989"/>
              <a:gd name="connsiteY23624" fmla="*/ 783738 h 3311526"/>
              <a:gd name="connsiteX23625" fmla="*/ 2840749 w 12191989"/>
              <a:gd name="connsiteY23625" fmla="*/ 778976 h 3311526"/>
              <a:gd name="connsiteX23626" fmla="*/ 2844321 w 12191989"/>
              <a:gd name="connsiteY23626" fmla="*/ 774611 h 3311526"/>
              <a:gd name="connsiteX23627" fmla="*/ 2848687 w 12191989"/>
              <a:gd name="connsiteY23627" fmla="*/ 769849 h 3311526"/>
              <a:gd name="connsiteX23628" fmla="*/ 2852655 w 12191989"/>
              <a:gd name="connsiteY23628" fmla="*/ 765484 h 3311526"/>
              <a:gd name="connsiteX23629" fmla="*/ 2857020 w 12191989"/>
              <a:gd name="connsiteY23629" fmla="*/ 761119 h 3311526"/>
              <a:gd name="connsiteX23630" fmla="*/ 2861783 w 12191989"/>
              <a:gd name="connsiteY23630" fmla="*/ 757547 h 3311526"/>
              <a:gd name="connsiteX23631" fmla="*/ 2866148 w 12191989"/>
              <a:gd name="connsiteY23631" fmla="*/ 753976 h 3311526"/>
              <a:gd name="connsiteX23632" fmla="*/ 2871308 w 12191989"/>
              <a:gd name="connsiteY23632" fmla="*/ 751198 h 3311526"/>
              <a:gd name="connsiteX23633" fmla="*/ 2876466 w 12191989"/>
              <a:gd name="connsiteY23633" fmla="*/ 749214 h 3311526"/>
              <a:gd name="connsiteX23634" fmla="*/ 2881626 w 12191989"/>
              <a:gd name="connsiteY23634" fmla="*/ 746833 h 3311526"/>
              <a:gd name="connsiteX23635" fmla="*/ 2887183 w 12191989"/>
              <a:gd name="connsiteY23635" fmla="*/ 745643 h 3311526"/>
              <a:gd name="connsiteX23636" fmla="*/ 2892341 w 12191989"/>
              <a:gd name="connsiteY23636" fmla="*/ 744452 h 3311526"/>
              <a:gd name="connsiteX23637" fmla="*/ 2897104 w 12191989"/>
              <a:gd name="connsiteY23637" fmla="*/ 744452 h 3311526"/>
              <a:gd name="connsiteX23638" fmla="*/ 2902263 w 12191989"/>
              <a:gd name="connsiteY23638" fmla="*/ 744849 h 3311526"/>
              <a:gd name="connsiteX23639" fmla="*/ 2907422 w 12191989"/>
              <a:gd name="connsiteY23639" fmla="*/ 746436 h 3311526"/>
              <a:gd name="connsiteX23640" fmla="*/ 2912582 w 12191989"/>
              <a:gd name="connsiteY23640" fmla="*/ 748420 h 3311526"/>
              <a:gd name="connsiteX23641" fmla="*/ 2914566 w 12191989"/>
              <a:gd name="connsiteY23641" fmla="*/ 751992 h 3311526"/>
              <a:gd name="connsiteX23642" fmla="*/ 2916154 w 12191989"/>
              <a:gd name="connsiteY23642" fmla="*/ 755167 h 3311526"/>
              <a:gd name="connsiteX23643" fmla="*/ 2916947 w 12191989"/>
              <a:gd name="connsiteY23643" fmla="*/ 758341 h 3311526"/>
              <a:gd name="connsiteX23644" fmla="*/ 2917741 w 12191989"/>
              <a:gd name="connsiteY23644" fmla="*/ 761119 h 3311526"/>
              <a:gd name="connsiteX23645" fmla="*/ 2918137 w 12191989"/>
              <a:gd name="connsiteY23645" fmla="*/ 767468 h 3311526"/>
              <a:gd name="connsiteX23646" fmla="*/ 2917741 w 12191989"/>
              <a:gd name="connsiteY23646" fmla="*/ 773024 h 3311526"/>
              <a:gd name="connsiteX23647" fmla="*/ 2916550 w 12191989"/>
              <a:gd name="connsiteY23647" fmla="*/ 778976 h 3311526"/>
              <a:gd name="connsiteX23648" fmla="*/ 2916947 w 12191989"/>
              <a:gd name="connsiteY23648" fmla="*/ 784929 h 3311526"/>
              <a:gd name="connsiteX23649" fmla="*/ 2917741 w 12191989"/>
              <a:gd name="connsiteY23649" fmla="*/ 788103 h 3311526"/>
              <a:gd name="connsiteX23650" fmla="*/ 2918534 w 12191989"/>
              <a:gd name="connsiteY23650" fmla="*/ 791278 h 3311526"/>
              <a:gd name="connsiteX23651" fmla="*/ 2920122 w 12191989"/>
              <a:gd name="connsiteY23651" fmla="*/ 794056 h 3311526"/>
              <a:gd name="connsiteX23652" fmla="*/ 2922106 w 12191989"/>
              <a:gd name="connsiteY23652" fmla="*/ 797627 h 3311526"/>
              <a:gd name="connsiteX23653" fmla="*/ 2928059 w 12191989"/>
              <a:gd name="connsiteY23653" fmla="*/ 800405 h 3311526"/>
              <a:gd name="connsiteX23654" fmla="*/ 2933218 w 12191989"/>
              <a:gd name="connsiteY23654" fmla="*/ 803183 h 3311526"/>
              <a:gd name="connsiteX23655" fmla="*/ 2937187 w 12191989"/>
              <a:gd name="connsiteY23655" fmla="*/ 805167 h 3311526"/>
              <a:gd name="connsiteX23656" fmla="*/ 2939171 w 12191989"/>
              <a:gd name="connsiteY23656" fmla="*/ 805960 h 3311526"/>
              <a:gd name="connsiteX23657" fmla="*/ 2940758 w 12191989"/>
              <a:gd name="connsiteY23657" fmla="*/ 805960 h 3311526"/>
              <a:gd name="connsiteX23658" fmla="*/ 2942743 w 12191989"/>
              <a:gd name="connsiteY23658" fmla="*/ 805167 h 3311526"/>
              <a:gd name="connsiteX23659" fmla="*/ 2944330 w 12191989"/>
              <a:gd name="connsiteY23659" fmla="*/ 804373 h 3311526"/>
              <a:gd name="connsiteX23660" fmla="*/ 2945918 w 12191989"/>
              <a:gd name="connsiteY23660" fmla="*/ 802389 h 3311526"/>
              <a:gd name="connsiteX23661" fmla="*/ 2947902 w 12191989"/>
              <a:gd name="connsiteY23661" fmla="*/ 799611 h 3311526"/>
              <a:gd name="connsiteX23662" fmla="*/ 2949489 w 12191989"/>
              <a:gd name="connsiteY23662" fmla="*/ 796040 h 3311526"/>
              <a:gd name="connsiteX23663" fmla="*/ 2951474 w 12191989"/>
              <a:gd name="connsiteY23663" fmla="*/ 792071 h 3311526"/>
              <a:gd name="connsiteX23664" fmla="*/ 2956236 w 12191989"/>
              <a:gd name="connsiteY23664" fmla="*/ 780167 h 3311526"/>
              <a:gd name="connsiteX23665" fmla="*/ 2958617 w 12191989"/>
              <a:gd name="connsiteY23665" fmla="*/ 783738 h 3311526"/>
              <a:gd name="connsiteX23666" fmla="*/ 2960998 w 12191989"/>
              <a:gd name="connsiteY23666" fmla="*/ 786913 h 3311526"/>
              <a:gd name="connsiteX23667" fmla="*/ 2962587 w 12191989"/>
              <a:gd name="connsiteY23667" fmla="*/ 790484 h 3311526"/>
              <a:gd name="connsiteX23668" fmla="*/ 2963777 w 12191989"/>
              <a:gd name="connsiteY23668" fmla="*/ 794056 h 3311526"/>
              <a:gd name="connsiteX23669" fmla="*/ 2964174 w 12191989"/>
              <a:gd name="connsiteY23669" fmla="*/ 797627 h 3311526"/>
              <a:gd name="connsiteX23670" fmla="*/ 2964570 w 12191989"/>
              <a:gd name="connsiteY23670" fmla="*/ 801198 h 3311526"/>
              <a:gd name="connsiteX23671" fmla="*/ 2964174 w 12191989"/>
              <a:gd name="connsiteY23671" fmla="*/ 807944 h 3311526"/>
              <a:gd name="connsiteX23672" fmla="*/ 2963380 w 12191989"/>
              <a:gd name="connsiteY23672" fmla="*/ 815087 h 3311526"/>
              <a:gd name="connsiteX23673" fmla="*/ 2962189 w 12191989"/>
              <a:gd name="connsiteY23673" fmla="*/ 821437 h 3311526"/>
              <a:gd name="connsiteX23674" fmla="*/ 2961792 w 12191989"/>
              <a:gd name="connsiteY23674" fmla="*/ 828183 h 3311526"/>
              <a:gd name="connsiteX23675" fmla="*/ 2961792 w 12191989"/>
              <a:gd name="connsiteY23675" fmla="*/ 831754 h 3311526"/>
              <a:gd name="connsiteX23676" fmla="*/ 2962189 w 12191989"/>
              <a:gd name="connsiteY23676" fmla="*/ 835326 h 3311526"/>
              <a:gd name="connsiteX23677" fmla="*/ 2966952 w 12191989"/>
              <a:gd name="connsiteY23677" fmla="*/ 834929 h 3311526"/>
              <a:gd name="connsiteX23678" fmla="*/ 2971317 w 12191989"/>
              <a:gd name="connsiteY23678" fmla="*/ 833738 h 3311526"/>
              <a:gd name="connsiteX23679" fmla="*/ 2980445 w 12191989"/>
              <a:gd name="connsiteY23679" fmla="*/ 831754 h 3311526"/>
              <a:gd name="connsiteX23680" fmla="*/ 2989573 w 12191989"/>
              <a:gd name="connsiteY23680" fmla="*/ 828183 h 3311526"/>
              <a:gd name="connsiteX23681" fmla="*/ 2999097 w 12191989"/>
              <a:gd name="connsiteY23681" fmla="*/ 824611 h 3311526"/>
              <a:gd name="connsiteX23682" fmla="*/ 2994732 w 12191989"/>
              <a:gd name="connsiteY23682" fmla="*/ 834135 h 3311526"/>
              <a:gd name="connsiteX23683" fmla="*/ 2993144 w 12191989"/>
              <a:gd name="connsiteY23683" fmla="*/ 838500 h 3311526"/>
              <a:gd name="connsiteX23684" fmla="*/ 2991953 w 12191989"/>
              <a:gd name="connsiteY23684" fmla="*/ 841278 h 3311526"/>
              <a:gd name="connsiteX23685" fmla="*/ 2991953 w 12191989"/>
              <a:gd name="connsiteY23685" fmla="*/ 844453 h 3311526"/>
              <a:gd name="connsiteX23686" fmla="*/ 2991953 w 12191989"/>
              <a:gd name="connsiteY23686" fmla="*/ 846834 h 3311526"/>
              <a:gd name="connsiteX23687" fmla="*/ 2993144 w 12191989"/>
              <a:gd name="connsiteY23687" fmla="*/ 848818 h 3311526"/>
              <a:gd name="connsiteX23688" fmla="*/ 2994335 w 12191989"/>
              <a:gd name="connsiteY23688" fmla="*/ 851199 h 3311526"/>
              <a:gd name="connsiteX23689" fmla="*/ 2996716 w 12191989"/>
              <a:gd name="connsiteY23689" fmla="*/ 855167 h 3311526"/>
              <a:gd name="connsiteX23690" fmla="*/ 3000685 w 12191989"/>
              <a:gd name="connsiteY23690" fmla="*/ 859532 h 3311526"/>
              <a:gd name="connsiteX23691" fmla="*/ 3004653 w 12191989"/>
              <a:gd name="connsiteY23691" fmla="*/ 865881 h 3311526"/>
              <a:gd name="connsiteX23692" fmla="*/ 3006637 w 12191989"/>
              <a:gd name="connsiteY23692" fmla="*/ 869453 h 3311526"/>
              <a:gd name="connsiteX23693" fmla="*/ 3009019 w 12191989"/>
              <a:gd name="connsiteY23693" fmla="*/ 873818 h 3311526"/>
              <a:gd name="connsiteX23694" fmla="*/ 3010209 w 12191989"/>
              <a:gd name="connsiteY23694" fmla="*/ 869453 h 3311526"/>
              <a:gd name="connsiteX23695" fmla="*/ 3011797 w 12191989"/>
              <a:gd name="connsiteY23695" fmla="*/ 865881 h 3311526"/>
              <a:gd name="connsiteX23696" fmla="*/ 3013781 w 12191989"/>
              <a:gd name="connsiteY23696" fmla="*/ 862707 h 3311526"/>
              <a:gd name="connsiteX23697" fmla="*/ 3016163 w 12191989"/>
              <a:gd name="connsiteY23697" fmla="*/ 860326 h 3311526"/>
              <a:gd name="connsiteX23698" fmla="*/ 3018543 w 12191989"/>
              <a:gd name="connsiteY23698" fmla="*/ 858738 h 3311526"/>
              <a:gd name="connsiteX23699" fmla="*/ 3020527 w 12191989"/>
              <a:gd name="connsiteY23699" fmla="*/ 857151 h 3311526"/>
              <a:gd name="connsiteX23700" fmla="*/ 3022909 w 12191989"/>
              <a:gd name="connsiteY23700" fmla="*/ 856754 h 3311526"/>
              <a:gd name="connsiteX23701" fmla="*/ 3025291 w 12191989"/>
              <a:gd name="connsiteY23701" fmla="*/ 856754 h 3311526"/>
              <a:gd name="connsiteX23702" fmla="*/ 3027274 w 12191989"/>
              <a:gd name="connsiteY23702" fmla="*/ 857151 h 3311526"/>
              <a:gd name="connsiteX23703" fmla="*/ 3028466 w 12191989"/>
              <a:gd name="connsiteY23703" fmla="*/ 857945 h 3311526"/>
              <a:gd name="connsiteX23704" fmla="*/ 3030054 w 12191989"/>
              <a:gd name="connsiteY23704" fmla="*/ 859532 h 3311526"/>
              <a:gd name="connsiteX23705" fmla="*/ 3031640 w 12191989"/>
              <a:gd name="connsiteY23705" fmla="*/ 861516 h 3311526"/>
              <a:gd name="connsiteX23706" fmla="*/ 3032038 w 12191989"/>
              <a:gd name="connsiteY23706" fmla="*/ 864294 h 3311526"/>
              <a:gd name="connsiteX23707" fmla="*/ 3032829 w 12191989"/>
              <a:gd name="connsiteY23707" fmla="*/ 867072 h 3311526"/>
              <a:gd name="connsiteX23708" fmla="*/ 3032038 w 12191989"/>
              <a:gd name="connsiteY23708" fmla="*/ 871437 h 3311526"/>
              <a:gd name="connsiteX23709" fmla="*/ 3031242 w 12191989"/>
              <a:gd name="connsiteY23709" fmla="*/ 875405 h 3311526"/>
              <a:gd name="connsiteX23710" fmla="*/ 3022511 w 12191989"/>
              <a:gd name="connsiteY23710" fmla="*/ 875802 h 3311526"/>
              <a:gd name="connsiteX23711" fmla="*/ 3014575 w 12191989"/>
              <a:gd name="connsiteY23711" fmla="*/ 875405 h 3311526"/>
              <a:gd name="connsiteX23712" fmla="*/ 3006241 w 12191989"/>
              <a:gd name="connsiteY23712" fmla="*/ 874215 h 3311526"/>
              <a:gd name="connsiteX23713" fmla="*/ 2998304 w 12191989"/>
              <a:gd name="connsiteY23713" fmla="*/ 872627 h 3311526"/>
              <a:gd name="connsiteX23714" fmla="*/ 2989573 w 12191989"/>
              <a:gd name="connsiteY23714" fmla="*/ 870643 h 3311526"/>
              <a:gd name="connsiteX23715" fmla="*/ 2981635 w 12191989"/>
              <a:gd name="connsiteY23715" fmla="*/ 868262 h 3311526"/>
              <a:gd name="connsiteX23716" fmla="*/ 2965364 w 12191989"/>
              <a:gd name="connsiteY23716" fmla="*/ 862707 h 3311526"/>
              <a:gd name="connsiteX23717" fmla="*/ 2948299 w 12191989"/>
              <a:gd name="connsiteY23717" fmla="*/ 855961 h 3311526"/>
              <a:gd name="connsiteX23718" fmla="*/ 2932425 w 12191989"/>
              <a:gd name="connsiteY23718" fmla="*/ 848818 h 3311526"/>
              <a:gd name="connsiteX23719" fmla="*/ 2915360 w 12191989"/>
              <a:gd name="connsiteY23719" fmla="*/ 842468 h 3311526"/>
              <a:gd name="connsiteX23720" fmla="*/ 2899088 w 12191989"/>
              <a:gd name="connsiteY23720" fmla="*/ 836913 h 3311526"/>
              <a:gd name="connsiteX23721" fmla="*/ 2900278 w 12191989"/>
              <a:gd name="connsiteY23721" fmla="*/ 840484 h 3311526"/>
              <a:gd name="connsiteX23722" fmla="*/ 2900675 w 12191989"/>
              <a:gd name="connsiteY23722" fmla="*/ 844056 h 3311526"/>
              <a:gd name="connsiteX23723" fmla="*/ 2900675 w 12191989"/>
              <a:gd name="connsiteY23723" fmla="*/ 846834 h 3311526"/>
              <a:gd name="connsiteX23724" fmla="*/ 2900278 w 12191989"/>
              <a:gd name="connsiteY23724" fmla="*/ 850405 h 3311526"/>
              <a:gd name="connsiteX23725" fmla="*/ 2898691 w 12191989"/>
              <a:gd name="connsiteY23725" fmla="*/ 857151 h 3311526"/>
              <a:gd name="connsiteX23726" fmla="*/ 2896707 w 12191989"/>
              <a:gd name="connsiteY23726" fmla="*/ 863500 h 3311526"/>
              <a:gd name="connsiteX23727" fmla="*/ 2894327 w 12191989"/>
              <a:gd name="connsiteY23727" fmla="*/ 870643 h 3311526"/>
              <a:gd name="connsiteX23728" fmla="*/ 2892341 w 12191989"/>
              <a:gd name="connsiteY23728" fmla="*/ 877389 h 3311526"/>
              <a:gd name="connsiteX23729" fmla="*/ 2890754 w 12191989"/>
              <a:gd name="connsiteY23729" fmla="*/ 884135 h 3311526"/>
              <a:gd name="connsiteX23730" fmla="*/ 2890754 w 12191989"/>
              <a:gd name="connsiteY23730" fmla="*/ 887707 h 3311526"/>
              <a:gd name="connsiteX23731" fmla="*/ 2890754 w 12191989"/>
              <a:gd name="connsiteY23731" fmla="*/ 890881 h 3311526"/>
              <a:gd name="connsiteX23732" fmla="*/ 2895120 w 12191989"/>
              <a:gd name="connsiteY23732" fmla="*/ 890881 h 3311526"/>
              <a:gd name="connsiteX23733" fmla="*/ 2899882 w 12191989"/>
              <a:gd name="connsiteY23733" fmla="*/ 891675 h 3311526"/>
              <a:gd name="connsiteX23734" fmla="*/ 2905041 w 12191989"/>
              <a:gd name="connsiteY23734" fmla="*/ 892469 h 3311526"/>
              <a:gd name="connsiteX23735" fmla="*/ 2909804 w 12191989"/>
              <a:gd name="connsiteY23735" fmla="*/ 893659 h 3311526"/>
              <a:gd name="connsiteX23736" fmla="*/ 2920122 w 12191989"/>
              <a:gd name="connsiteY23736" fmla="*/ 896834 h 3311526"/>
              <a:gd name="connsiteX23737" fmla="*/ 2930837 w 12191989"/>
              <a:gd name="connsiteY23737" fmla="*/ 900802 h 3311526"/>
              <a:gd name="connsiteX23738" fmla="*/ 2952664 w 12191989"/>
              <a:gd name="connsiteY23738" fmla="*/ 909532 h 3311526"/>
              <a:gd name="connsiteX23739" fmla="*/ 2963777 w 12191989"/>
              <a:gd name="connsiteY23739" fmla="*/ 913500 h 3311526"/>
              <a:gd name="connsiteX23740" fmla="*/ 2974492 w 12191989"/>
              <a:gd name="connsiteY23740" fmla="*/ 916278 h 3311526"/>
              <a:gd name="connsiteX23741" fmla="*/ 2980048 w 12191989"/>
              <a:gd name="connsiteY23741" fmla="*/ 917866 h 3311526"/>
              <a:gd name="connsiteX23742" fmla="*/ 2985207 w 12191989"/>
              <a:gd name="connsiteY23742" fmla="*/ 918659 h 3311526"/>
              <a:gd name="connsiteX23743" fmla="*/ 2990763 w 12191989"/>
              <a:gd name="connsiteY23743" fmla="*/ 919056 h 3311526"/>
              <a:gd name="connsiteX23744" fmla="*/ 2995526 w 12191989"/>
              <a:gd name="connsiteY23744" fmla="*/ 919056 h 3311526"/>
              <a:gd name="connsiteX23745" fmla="*/ 3000685 w 12191989"/>
              <a:gd name="connsiteY23745" fmla="*/ 919056 h 3311526"/>
              <a:gd name="connsiteX23746" fmla="*/ 3005447 w 12191989"/>
              <a:gd name="connsiteY23746" fmla="*/ 917866 h 3311526"/>
              <a:gd name="connsiteX23747" fmla="*/ 3009813 w 12191989"/>
              <a:gd name="connsiteY23747" fmla="*/ 916278 h 3311526"/>
              <a:gd name="connsiteX23748" fmla="*/ 3014575 w 12191989"/>
              <a:gd name="connsiteY23748" fmla="*/ 914294 h 3311526"/>
              <a:gd name="connsiteX23749" fmla="*/ 3018940 w 12191989"/>
              <a:gd name="connsiteY23749" fmla="*/ 911516 h 3311526"/>
              <a:gd name="connsiteX23750" fmla="*/ 3022909 w 12191989"/>
              <a:gd name="connsiteY23750" fmla="*/ 907945 h 3311526"/>
              <a:gd name="connsiteX23751" fmla="*/ 3026481 w 12191989"/>
              <a:gd name="connsiteY23751" fmla="*/ 903580 h 3311526"/>
              <a:gd name="connsiteX23752" fmla="*/ 3030054 w 12191989"/>
              <a:gd name="connsiteY23752" fmla="*/ 898818 h 3311526"/>
              <a:gd name="connsiteX23753" fmla="*/ 3033625 w 12191989"/>
              <a:gd name="connsiteY23753" fmla="*/ 892469 h 3311526"/>
              <a:gd name="connsiteX23754" fmla="*/ 3036800 w 12191989"/>
              <a:gd name="connsiteY23754" fmla="*/ 886119 h 3311526"/>
              <a:gd name="connsiteX23755" fmla="*/ 3039973 w 12191989"/>
              <a:gd name="connsiteY23755" fmla="*/ 878580 h 3311526"/>
              <a:gd name="connsiteX23756" fmla="*/ 3042356 w 12191989"/>
              <a:gd name="connsiteY23756" fmla="*/ 869850 h 3311526"/>
              <a:gd name="connsiteX23757" fmla="*/ 3045530 w 12191989"/>
              <a:gd name="connsiteY23757" fmla="*/ 869850 h 3311526"/>
              <a:gd name="connsiteX23758" fmla="*/ 3047516 w 12191989"/>
              <a:gd name="connsiteY23758" fmla="*/ 870643 h 3311526"/>
              <a:gd name="connsiteX23759" fmla="*/ 3049102 w 12191989"/>
              <a:gd name="connsiteY23759" fmla="*/ 872230 h 3311526"/>
              <a:gd name="connsiteX23760" fmla="*/ 3049895 w 12191989"/>
              <a:gd name="connsiteY23760" fmla="*/ 873818 h 3311526"/>
              <a:gd name="connsiteX23761" fmla="*/ 3050291 w 12191989"/>
              <a:gd name="connsiteY23761" fmla="*/ 875802 h 3311526"/>
              <a:gd name="connsiteX23762" fmla="*/ 3051087 w 12191989"/>
              <a:gd name="connsiteY23762" fmla="*/ 878580 h 3311526"/>
              <a:gd name="connsiteX23763" fmla="*/ 3051087 w 12191989"/>
              <a:gd name="connsiteY23763" fmla="*/ 884135 h 3311526"/>
              <a:gd name="connsiteX23764" fmla="*/ 3050291 w 12191989"/>
              <a:gd name="connsiteY23764" fmla="*/ 890485 h 3311526"/>
              <a:gd name="connsiteX23765" fmla="*/ 3051087 w 12191989"/>
              <a:gd name="connsiteY23765" fmla="*/ 897231 h 3311526"/>
              <a:gd name="connsiteX23766" fmla="*/ 3051483 w 12191989"/>
              <a:gd name="connsiteY23766" fmla="*/ 900802 h 3311526"/>
              <a:gd name="connsiteX23767" fmla="*/ 3052674 w 12191989"/>
              <a:gd name="connsiteY23767" fmla="*/ 904770 h 3311526"/>
              <a:gd name="connsiteX23768" fmla="*/ 3053863 w 12191989"/>
              <a:gd name="connsiteY23768" fmla="*/ 908342 h 3311526"/>
              <a:gd name="connsiteX23769" fmla="*/ 3055848 w 12191989"/>
              <a:gd name="connsiteY23769" fmla="*/ 911913 h 3311526"/>
              <a:gd name="connsiteX23770" fmla="*/ 3059023 w 12191989"/>
              <a:gd name="connsiteY23770" fmla="*/ 908739 h 3311526"/>
              <a:gd name="connsiteX23771" fmla="*/ 3061802 w 12191989"/>
              <a:gd name="connsiteY23771" fmla="*/ 906358 h 3311526"/>
              <a:gd name="connsiteX23772" fmla="*/ 3064580 w 12191989"/>
              <a:gd name="connsiteY23772" fmla="*/ 904373 h 3311526"/>
              <a:gd name="connsiteX23773" fmla="*/ 3067357 w 12191989"/>
              <a:gd name="connsiteY23773" fmla="*/ 902786 h 3311526"/>
              <a:gd name="connsiteX23774" fmla="*/ 3070136 w 12191989"/>
              <a:gd name="connsiteY23774" fmla="*/ 901596 h 3311526"/>
              <a:gd name="connsiteX23775" fmla="*/ 3072914 w 12191989"/>
              <a:gd name="connsiteY23775" fmla="*/ 901199 h 3311526"/>
              <a:gd name="connsiteX23776" fmla="*/ 3078470 w 12191989"/>
              <a:gd name="connsiteY23776" fmla="*/ 901199 h 3311526"/>
              <a:gd name="connsiteX23777" fmla="*/ 3084025 w 12191989"/>
              <a:gd name="connsiteY23777" fmla="*/ 901596 h 3311526"/>
              <a:gd name="connsiteX23778" fmla="*/ 3089581 w 12191989"/>
              <a:gd name="connsiteY23778" fmla="*/ 902389 h 3311526"/>
              <a:gd name="connsiteX23779" fmla="*/ 3095138 w 12191989"/>
              <a:gd name="connsiteY23779" fmla="*/ 902786 h 3311526"/>
              <a:gd name="connsiteX23780" fmla="*/ 3097519 w 12191989"/>
              <a:gd name="connsiteY23780" fmla="*/ 902786 h 3311526"/>
              <a:gd name="connsiteX23781" fmla="*/ 3100694 w 12191989"/>
              <a:gd name="connsiteY23781" fmla="*/ 902389 h 3311526"/>
              <a:gd name="connsiteX23782" fmla="*/ 3101091 w 12191989"/>
              <a:gd name="connsiteY23782" fmla="*/ 897231 h 3311526"/>
              <a:gd name="connsiteX23783" fmla="*/ 3102281 w 12191989"/>
              <a:gd name="connsiteY23783" fmla="*/ 893262 h 3311526"/>
              <a:gd name="connsiteX23784" fmla="*/ 3103075 w 12191989"/>
              <a:gd name="connsiteY23784" fmla="*/ 889691 h 3311526"/>
              <a:gd name="connsiteX23785" fmla="*/ 3104662 w 12191989"/>
              <a:gd name="connsiteY23785" fmla="*/ 886913 h 3311526"/>
              <a:gd name="connsiteX23786" fmla="*/ 3106250 w 12191989"/>
              <a:gd name="connsiteY23786" fmla="*/ 884929 h 3311526"/>
              <a:gd name="connsiteX23787" fmla="*/ 3107837 w 12191989"/>
              <a:gd name="connsiteY23787" fmla="*/ 883342 h 3311526"/>
              <a:gd name="connsiteX23788" fmla="*/ 3110218 w 12191989"/>
              <a:gd name="connsiteY23788" fmla="*/ 880961 h 3311526"/>
              <a:gd name="connsiteX23789" fmla="*/ 3112996 w 12191989"/>
              <a:gd name="connsiteY23789" fmla="*/ 878580 h 3311526"/>
              <a:gd name="connsiteX23790" fmla="*/ 3113790 w 12191989"/>
              <a:gd name="connsiteY23790" fmla="*/ 876992 h 3311526"/>
              <a:gd name="connsiteX23791" fmla="*/ 3114980 w 12191989"/>
              <a:gd name="connsiteY23791" fmla="*/ 875008 h 3311526"/>
              <a:gd name="connsiteX23792" fmla="*/ 3115775 w 12191989"/>
              <a:gd name="connsiteY23792" fmla="*/ 872627 h 3311526"/>
              <a:gd name="connsiteX23793" fmla="*/ 3115775 w 12191989"/>
              <a:gd name="connsiteY23793" fmla="*/ 870246 h 3311526"/>
              <a:gd name="connsiteX23794" fmla="*/ 3116568 w 12191989"/>
              <a:gd name="connsiteY23794" fmla="*/ 866675 h 3311526"/>
              <a:gd name="connsiteX23795" fmla="*/ 3115775 w 12191989"/>
              <a:gd name="connsiteY23795" fmla="*/ 862310 h 3311526"/>
              <a:gd name="connsiteX23796" fmla="*/ 3111409 w 12191989"/>
              <a:gd name="connsiteY23796" fmla="*/ 859532 h 3311526"/>
              <a:gd name="connsiteX23797" fmla="*/ 3107440 w 12191989"/>
              <a:gd name="connsiteY23797" fmla="*/ 855961 h 3311526"/>
              <a:gd name="connsiteX23798" fmla="*/ 3102678 w 12191989"/>
              <a:gd name="connsiteY23798" fmla="*/ 852389 h 3311526"/>
              <a:gd name="connsiteX23799" fmla="*/ 3098313 w 12191989"/>
              <a:gd name="connsiteY23799" fmla="*/ 849611 h 3311526"/>
              <a:gd name="connsiteX23800" fmla="*/ 3095535 w 12191989"/>
              <a:gd name="connsiteY23800" fmla="*/ 848818 h 3311526"/>
              <a:gd name="connsiteX23801" fmla="*/ 3093550 w 12191989"/>
              <a:gd name="connsiteY23801" fmla="*/ 848421 h 3311526"/>
              <a:gd name="connsiteX23802" fmla="*/ 3091169 w 12191989"/>
              <a:gd name="connsiteY23802" fmla="*/ 848421 h 3311526"/>
              <a:gd name="connsiteX23803" fmla="*/ 3089185 w 12191989"/>
              <a:gd name="connsiteY23803" fmla="*/ 848818 h 3311526"/>
              <a:gd name="connsiteX23804" fmla="*/ 3086407 w 12191989"/>
              <a:gd name="connsiteY23804" fmla="*/ 850405 h 3311526"/>
              <a:gd name="connsiteX23805" fmla="*/ 3084025 w 12191989"/>
              <a:gd name="connsiteY23805" fmla="*/ 852389 h 3311526"/>
              <a:gd name="connsiteX23806" fmla="*/ 3082041 w 12191989"/>
              <a:gd name="connsiteY23806" fmla="*/ 855167 h 3311526"/>
              <a:gd name="connsiteX23807" fmla="*/ 3079263 w 12191989"/>
              <a:gd name="connsiteY23807" fmla="*/ 859135 h 3311526"/>
              <a:gd name="connsiteX23808" fmla="*/ 3082438 w 12191989"/>
              <a:gd name="connsiteY23808" fmla="*/ 866278 h 3311526"/>
              <a:gd name="connsiteX23809" fmla="*/ 3085613 w 12191989"/>
              <a:gd name="connsiteY23809" fmla="*/ 873421 h 3311526"/>
              <a:gd name="connsiteX23810" fmla="*/ 3086407 w 12191989"/>
              <a:gd name="connsiteY23810" fmla="*/ 876992 h 3311526"/>
              <a:gd name="connsiteX23811" fmla="*/ 3086805 w 12191989"/>
              <a:gd name="connsiteY23811" fmla="*/ 880564 h 3311526"/>
              <a:gd name="connsiteX23812" fmla="*/ 3086805 w 12191989"/>
              <a:gd name="connsiteY23812" fmla="*/ 884135 h 3311526"/>
              <a:gd name="connsiteX23813" fmla="*/ 3086010 w 12191989"/>
              <a:gd name="connsiteY23813" fmla="*/ 886913 h 3311526"/>
              <a:gd name="connsiteX23814" fmla="*/ 3084423 w 12191989"/>
              <a:gd name="connsiteY23814" fmla="*/ 884135 h 3311526"/>
              <a:gd name="connsiteX23815" fmla="*/ 3082438 w 12191989"/>
              <a:gd name="connsiteY23815" fmla="*/ 881754 h 3311526"/>
              <a:gd name="connsiteX23816" fmla="*/ 3080850 w 12191989"/>
              <a:gd name="connsiteY23816" fmla="*/ 880564 h 3311526"/>
              <a:gd name="connsiteX23817" fmla="*/ 3078866 w 12191989"/>
              <a:gd name="connsiteY23817" fmla="*/ 879373 h 3311526"/>
              <a:gd name="connsiteX23818" fmla="*/ 3076882 w 12191989"/>
              <a:gd name="connsiteY23818" fmla="*/ 878977 h 3311526"/>
              <a:gd name="connsiteX23819" fmla="*/ 3075294 w 12191989"/>
              <a:gd name="connsiteY23819" fmla="*/ 879373 h 3311526"/>
              <a:gd name="connsiteX23820" fmla="*/ 3071723 w 12191989"/>
              <a:gd name="connsiteY23820" fmla="*/ 879770 h 3311526"/>
              <a:gd name="connsiteX23821" fmla="*/ 3067754 w 12191989"/>
              <a:gd name="connsiteY23821" fmla="*/ 880564 h 3311526"/>
              <a:gd name="connsiteX23822" fmla="*/ 3066167 w 12191989"/>
              <a:gd name="connsiteY23822" fmla="*/ 880564 h 3311526"/>
              <a:gd name="connsiteX23823" fmla="*/ 3064182 w 12191989"/>
              <a:gd name="connsiteY23823" fmla="*/ 879770 h 3311526"/>
              <a:gd name="connsiteX23824" fmla="*/ 3062198 w 12191989"/>
              <a:gd name="connsiteY23824" fmla="*/ 878977 h 3311526"/>
              <a:gd name="connsiteX23825" fmla="*/ 3060610 w 12191989"/>
              <a:gd name="connsiteY23825" fmla="*/ 876992 h 3311526"/>
              <a:gd name="connsiteX23826" fmla="*/ 3058626 w 12191989"/>
              <a:gd name="connsiteY23826" fmla="*/ 874215 h 3311526"/>
              <a:gd name="connsiteX23827" fmla="*/ 3057038 w 12191989"/>
              <a:gd name="connsiteY23827" fmla="*/ 870643 h 3311526"/>
              <a:gd name="connsiteX23828" fmla="*/ 3059023 w 12191989"/>
              <a:gd name="connsiteY23828" fmla="*/ 866278 h 3311526"/>
              <a:gd name="connsiteX23829" fmla="*/ 3060214 w 12191989"/>
              <a:gd name="connsiteY23829" fmla="*/ 861119 h 3311526"/>
              <a:gd name="connsiteX23830" fmla="*/ 3061007 w 12191989"/>
              <a:gd name="connsiteY23830" fmla="*/ 855961 h 3311526"/>
              <a:gd name="connsiteX23831" fmla="*/ 3061802 w 12191989"/>
              <a:gd name="connsiteY23831" fmla="*/ 851199 h 3311526"/>
              <a:gd name="connsiteX23832" fmla="*/ 3062198 w 12191989"/>
              <a:gd name="connsiteY23832" fmla="*/ 840484 h 3311526"/>
              <a:gd name="connsiteX23833" fmla="*/ 3061802 w 12191989"/>
              <a:gd name="connsiteY23833" fmla="*/ 830167 h 3311526"/>
              <a:gd name="connsiteX23834" fmla="*/ 3061802 w 12191989"/>
              <a:gd name="connsiteY23834" fmla="*/ 820246 h 3311526"/>
              <a:gd name="connsiteX23835" fmla="*/ 3061802 w 12191989"/>
              <a:gd name="connsiteY23835" fmla="*/ 809532 h 3311526"/>
              <a:gd name="connsiteX23836" fmla="*/ 3062198 w 12191989"/>
              <a:gd name="connsiteY23836" fmla="*/ 804373 h 3311526"/>
              <a:gd name="connsiteX23837" fmla="*/ 3062992 w 12191989"/>
              <a:gd name="connsiteY23837" fmla="*/ 799214 h 3311526"/>
              <a:gd name="connsiteX23838" fmla="*/ 3064580 w 12191989"/>
              <a:gd name="connsiteY23838" fmla="*/ 794056 h 3311526"/>
              <a:gd name="connsiteX23839" fmla="*/ 3066167 w 12191989"/>
              <a:gd name="connsiteY23839" fmla="*/ 789294 h 3311526"/>
              <a:gd name="connsiteX23840" fmla="*/ 3069342 w 12191989"/>
              <a:gd name="connsiteY23840" fmla="*/ 789690 h 3311526"/>
              <a:gd name="connsiteX23841" fmla="*/ 3071326 w 12191989"/>
              <a:gd name="connsiteY23841" fmla="*/ 790484 h 3311526"/>
              <a:gd name="connsiteX23842" fmla="*/ 3072914 w 12191989"/>
              <a:gd name="connsiteY23842" fmla="*/ 792071 h 3311526"/>
              <a:gd name="connsiteX23843" fmla="*/ 3074501 w 12191989"/>
              <a:gd name="connsiteY23843" fmla="*/ 793659 h 3311526"/>
              <a:gd name="connsiteX23844" fmla="*/ 3074898 w 12191989"/>
              <a:gd name="connsiteY23844" fmla="*/ 795643 h 3311526"/>
              <a:gd name="connsiteX23845" fmla="*/ 3074898 w 12191989"/>
              <a:gd name="connsiteY23845" fmla="*/ 798421 h 3311526"/>
              <a:gd name="connsiteX23846" fmla="*/ 3074898 w 12191989"/>
              <a:gd name="connsiteY23846" fmla="*/ 803976 h 3311526"/>
              <a:gd name="connsiteX23847" fmla="*/ 3074898 w 12191989"/>
              <a:gd name="connsiteY23847" fmla="*/ 809929 h 3311526"/>
              <a:gd name="connsiteX23848" fmla="*/ 3074898 w 12191989"/>
              <a:gd name="connsiteY23848" fmla="*/ 817072 h 3311526"/>
              <a:gd name="connsiteX23849" fmla="*/ 3075294 w 12191989"/>
              <a:gd name="connsiteY23849" fmla="*/ 820643 h 3311526"/>
              <a:gd name="connsiteX23850" fmla="*/ 3076485 w 12191989"/>
              <a:gd name="connsiteY23850" fmla="*/ 824214 h 3311526"/>
              <a:gd name="connsiteX23851" fmla="*/ 3077676 w 12191989"/>
              <a:gd name="connsiteY23851" fmla="*/ 828183 h 3311526"/>
              <a:gd name="connsiteX23852" fmla="*/ 3080057 w 12191989"/>
              <a:gd name="connsiteY23852" fmla="*/ 831754 h 3311526"/>
              <a:gd name="connsiteX23853" fmla="*/ 3082041 w 12191989"/>
              <a:gd name="connsiteY23853" fmla="*/ 826992 h 3311526"/>
              <a:gd name="connsiteX23854" fmla="*/ 3084025 w 12191989"/>
              <a:gd name="connsiteY23854" fmla="*/ 823421 h 3311526"/>
              <a:gd name="connsiteX23855" fmla="*/ 3086010 w 12191989"/>
              <a:gd name="connsiteY23855" fmla="*/ 821040 h 3311526"/>
              <a:gd name="connsiteX23856" fmla="*/ 3087994 w 12191989"/>
              <a:gd name="connsiteY23856" fmla="*/ 819056 h 3311526"/>
              <a:gd name="connsiteX23857" fmla="*/ 3090376 w 12191989"/>
              <a:gd name="connsiteY23857" fmla="*/ 817468 h 3311526"/>
              <a:gd name="connsiteX23858" fmla="*/ 3092757 w 12191989"/>
              <a:gd name="connsiteY23858" fmla="*/ 817072 h 3311526"/>
              <a:gd name="connsiteX23859" fmla="*/ 3094741 w 12191989"/>
              <a:gd name="connsiteY23859" fmla="*/ 817072 h 3311526"/>
              <a:gd name="connsiteX23860" fmla="*/ 3097122 w 12191989"/>
              <a:gd name="connsiteY23860" fmla="*/ 817072 h 3311526"/>
              <a:gd name="connsiteX23861" fmla="*/ 3099106 w 12191989"/>
              <a:gd name="connsiteY23861" fmla="*/ 817865 h 3311526"/>
              <a:gd name="connsiteX23862" fmla="*/ 3101884 w 12191989"/>
              <a:gd name="connsiteY23862" fmla="*/ 819056 h 3311526"/>
              <a:gd name="connsiteX23863" fmla="*/ 3105853 w 12191989"/>
              <a:gd name="connsiteY23863" fmla="*/ 822230 h 3311526"/>
              <a:gd name="connsiteX23864" fmla="*/ 3110218 w 12191989"/>
              <a:gd name="connsiteY23864" fmla="*/ 825802 h 3311526"/>
              <a:gd name="connsiteX23865" fmla="*/ 3114584 w 12191989"/>
              <a:gd name="connsiteY23865" fmla="*/ 829770 h 3311526"/>
              <a:gd name="connsiteX23866" fmla="*/ 3118553 w 12191989"/>
              <a:gd name="connsiteY23866" fmla="*/ 832945 h 3311526"/>
              <a:gd name="connsiteX23867" fmla="*/ 3122521 w 12191989"/>
              <a:gd name="connsiteY23867" fmla="*/ 835326 h 3311526"/>
              <a:gd name="connsiteX23868" fmla="*/ 3124109 w 12191989"/>
              <a:gd name="connsiteY23868" fmla="*/ 836119 h 3311526"/>
              <a:gd name="connsiteX23869" fmla="*/ 3125696 w 12191989"/>
              <a:gd name="connsiteY23869" fmla="*/ 836119 h 3311526"/>
              <a:gd name="connsiteX23870" fmla="*/ 3126887 w 12191989"/>
              <a:gd name="connsiteY23870" fmla="*/ 836119 h 3311526"/>
              <a:gd name="connsiteX23871" fmla="*/ 3128475 w 12191989"/>
              <a:gd name="connsiteY23871" fmla="*/ 835326 h 3311526"/>
              <a:gd name="connsiteX23872" fmla="*/ 3130061 w 12191989"/>
              <a:gd name="connsiteY23872" fmla="*/ 834135 h 3311526"/>
              <a:gd name="connsiteX23873" fmla="*/ 3131650 w 12191989"/>
              <a:gd name="connsiteY23873" fmla="*/ 832151 h 3311526"/>
              <a:gd name="connsiteX23874" fmla="*/ 3132839 w 12191989"/>
              <a:gd name="connsiteY23874" fmla="*/ 829373 h 3311526"/>
              <a:gd name="connsiteX23875" fmla="*/ 3133633 w 12191989"/>
              <a:gd name="connsiteY23875" fmla="*/ 825802 h 3311526"/>
              <a:gd name="connsiteX23876" fmla="*/ 3135221 w 12191989"/>
              <a:gd name="connsiteY23876" fmla="*/ 815881 h 3311526"/>
              <a:gd name="connsiteX23877" fmla="*/ 3136014 w 12191989"/>
              <a:gd name="connsiteY23877" fmla="*/ 802389 h 3311526"/>
              <a:gd name="connsiteX23878" fmla="*/ 3138395 w 12191989"/>
              <a:gd name="connsiteY23878" fmla="*/ 804373 h 3311526"/>
              <a:gd name="connsiteX23879" fmla="*/ 3140380 w 12191989"/>
              <a:gd name="connsiteY23879" fmla="*/ 805960 h 3311526"/>
              <a:gd name="connsiteX23880" fmla="*/ 3142762 w 12191989"/>
              <a:gd name="connsiteY23880" fmla="*/ 806357 h 3311526"/>
              <a:gd name="connsiteX23881" fmla="*/ 3144746 w 12191989"/>
              <a:gd name="connsiteY23881" fmla="*/ 806357 h 3311526"/>
              <a:gd name="connsiteX23882" fmla="*/ 3147523 w 12191989"/>
              <a:gd name="connsiteY23882" fmla="*/ 805167 h 3311526"/>
              <a:gd name="connsiteX23883" fmla="*/ 3149905 w 12191989"/>
              <a:gd name="connsiteY23883" fmla="*/ 803976 h 3311526"/>
              <a:gd name="connsiteX23884" fmla="*/ 3151889 w 12191989"/>
              <a:gd name="connsiteY23884" fmla="*/ 800802 h 3311526"/>
              <a:gd name="connsiteX23885" fmla="*/ 3154270 w 12191989"/>
              <a:gd name="connsiteY23885" fmla="*/ 797230 h 3311526"/>
              <a:gd name="connsiteX23886" fmla="*/ 3157048 w 12191989"/>
              <a:gd name="connsiteY23886" fmla="*/ 799214 h 3311526"/>
              <a:gd name="connsiteX23887" fmla="*/ 3158635 w 12191989"/>
              <a:gd name="connsiteY23887" fmla="*/ 801992 h 3311526"/>
              <a:gd name="connsiteX23888" fmla="*/ 3160223 w 12191989"/>
              <a:gd name="connsiteY23888" fmla="*/ 804770 h 3311526"/>
              <a:gd name="connsiteX23889" fmla="*/ 3161017 w 12191989"/>
              <a:gd name="connsiteY23889" fmla="*/ 808341 h 3311526"/>
              <a:gd name="connsiteX23890" fmla="*/ 3162605 w 12191989"/>
              <a:gd name="connsiteY23890" fmla="*/ 815881 h 3311526"/>
              <a:gd name="connsiteX23891" fmla="*/ 3163001 w 12191989"/>
              <a:gd name="connsiteY23891" fmla="*/ 823421 h 3311526"/>
              <a:gd name="connsiteX23892" fmla="*/ 3164192 w 12191989"/>
              <a:gd name="connsiteY23892" fmla="*/ 829770 h 3311526"/>
              <a:gd name="connsiteX23893" fmla="*/ 3164588 w 12191989"/>
              <a:gd name="connsiteY23893" fmla="*/ 832151 h 3311526"/>
              <a:gd name="connsiteX23894" fmla="*/ 3164985 w 12191989"/>
              <a:gd name="connsiteY23894" fmla="*/ 834135 h 3311526"/>
              <a:gd name="connsiteX23895" fmla="*/ 3166176 w 12191989"/>
              <a:gd name="connsiteY23895" fmla="*/ 835326 h 3311526"/>
              <a:gd name="connsiteX23896" fmla="*/ 3167763 w 12191989"/>
              <a:gd name="connsiteY23896" fmla="*/ 835326 h 3311526"/>
              <a:gd name="connsiteX23897" fmla="*/ 3169747 w 12191989"/>
              <a:gd name="connsiteY23897" fmla="*/ 834929 h 3311526"/>
              <a:gd name="connsiteX23898" fmla="*/ 3172129 w 12191989"/>
              <a:gd name="connsiteY23898" fmla="*/ 832945 h 3311526"/>
              <a:gd name="connsiteX23899" fmla="*/ 3173320 w 12191989"/>
              <a:gd name="connsiteY23899" fmla="*/ 829770 h 3311526"/>
              <a:gd name="connsiteX23900" fmla="*/ 3173716 w 12191989"/>
              <a:gd name="connsiteY23900" fmla="*/ 826199 h 3311526"/>
              <a:gd name="connsiteX23901" fmla="*/ 3173716 w 12191989"/>
              <a:gd name="connsiteY23901" fmla="*/ 822627 h 3311526"/>
              <a:gd name="connsiteX23902" fmla="*/ 3173320 w 12191989"/>
              <a:gd name="connsiteY23902" fmla="*/ 819056 h 3311526"/>
              <a:gd name="connsiteX23903" fmla="*/ 3171732 w 12191989"/>
              <a:gd name="connsiteY23903" fmla="*/ 812310 h 3311526"/>
              <a:gd name="connsiteX23904" fmla="*/ 3171732 w 12191989"/>
              <a:gd name="connsiteY23904" fmla="*/ 808738 h 3311526"/>
              <a:gd name="connsiteX23905" fmla="*/ 3172922 w 12191989"/>
              <a:gd name="connsiteY23905" fmla="*/ 805167 h 3311526"/>
              <a:gd name="connsiteX23906" fmla="*/ 3179272 w 12191989"/>
              <a:gd name="connsiteY23906" fmla="*/ 808341 h 3311526"/>
              <a:gd name="connsiteX23907" fmla="*/ 3185225 w 12191989"/>
              <a:gd name="connsiteY23907" fmla="*/ 809929 h 3311526"/>
              <a:gd name="connsiteX23908" fmla="*/ 3198719 w 12191989"/>
              <a:gd name="connsiteY23908" fmla="*/ 812310 h 3311526"/>
              <a:gd name="connsiteX23909" fmla="*/ 3204672 w 12191989"/>
              <a:gd name="connsiteY23909" fmla="*/ 813897 h 3311526"/>
              <a:gd name="connsiteX23910" fmla="*/ 3211418 w 12191989"/>
              <a:gd name="connsiteY23910" fmla="*/ 815881 h 3311526"/>
              <a:gd name="connsiteX23911" fmla="*/ 3217371 w 12191989"/>
              <a:gd name="connsiteY23911" fmla="*/ 819056 h 3311526"/>
              <a:gd name="connsiteX23912" fmla="*/ 3220943 w 12191989"/>
              <a:gd name="connsiteY23912" fmla="*/ 821040 h 3311526"/>
              <a:gd name="connsiteX23913" fmla="*/ 3224118 w 12191989"/>
              <a:gd name="connsiteY23913" fmla="*/ 823421 h 3311526"/>
              <a:gd name="connsiteX23914" fmla="*/ 3222134 w 12191989"/>
              <a:gd name="connsiteY23914" fmla="*/ 819452 h 3311526"/>
              <a:gd name="connsiteX23915" fmla="*/ 3221340 w 12191989"/>
              <a:gd name="connsiteY23915" fmla="*/ 815881 h 3311526"/>
              <a:gd name="connsiteX23916" fmla="*/ 3220943 w 12191989"/>
              <a:gd name="connsiteY23916" fmla="*/ 813500 h 3311526"/>
              <a:gd name="connsiteX23917" fmla="*/ 3222134 w 12191989"/>
              <a:gd name="connsiteY23917" fmla="*/ 811516 h 3311526"/>
              <a:gd name="connsiteX23918" fmla="*/ 3222928 w 12191989"/>
              <a:gd name="connsiteY23918" fmla="*/ 809929 h 3311526"/>
              <a:gd name="connsiteX23919" fmla="*/ 3224515 w 12191989"/>
              <a:gd name="connsiteY23919" fmla="*/ 809532 h 3311526"/>
              <a:gd name="connsiteX23920" fmla="*/ 3228087 w 12191989"/>
              <a:gd name="connsiteY23920" fmla="*/ 808341 h 3311526"/>
              <a:gd name="connsiteX23921" fmla="*/ 3231659 w 12191989"/>
              <a:gd name="connsiteY23921" fmla="*/ 807548 h 3311526"/>
              <a:gd name="connsiteX23922" fmla="*/ 3233246 w 12191989"/>
              <a:gd name="connsiteY23922" fmla="*/ 806754 h 3311526"/>
              <a:gd name="connsiteX23923" fmla="*/ 3234039 w 12191989"/>
              <a:gd name="connsiteY23923" fmla="*/ 806357 h 3311526"/>
              <a:gd name="connsiteX23924" fmla="*/ 3234437 w 12191989"/>
              <a:gd name="connsiteY23924" fmla="*/ 804770 h 3311526"/>
              <a:gd name="connsiteX23925" fmla="*/ 3234437 w 12191989"/>
              <a:gd name="connsiteY23925" fmla="*/ 802786 h 3311526"/>
              <a:gd name="connsiteX23926" fmla="*/ 3233643 w 12191989"/>
              <a:gd name="connsiteY23926" fmla="*/ 800405 h 3311526"/>
              <a:gd name="connsiteX23927" fmla="*/ 3232055 w 12191989"/>
              <a:gd name="connsiteY23927" fmla="*/ 797230 h 3311526"/>
              <a:gd name="connsiteX23928" fmla="*/ 3228880 w 12191989"/>
              <a:gd name="connsiteY23928" fmla="*/ 799214 h 3311526"/>
              <a:gd name="connsiteX23929" fmla="*/ 3226102 w 12191989"/>
              <a:gd name="connsiteY23929" fmla="*/ 800405 h 3311526"/>
              <a:gd name="connsiteX23930" fmla="*/ 3222928 w 12191989"/>
              <a:gd name="connsiteY23930" fmla="*/ 800802 h 3311526"/>
              <a:gd name="connsiteX23931" fmla="*/ 3219753 w 12191989"/>
              <a:gd name="connsiteY23931" fmla="*/ 800405 h 3311526"/>
              <a:gd name="connsiteX23932" fmla="*/ 3216974 w 12191989"/>
              <a:gd name="connsiteY23932" fmla="*/ 799611 h 3311526"/>
              <a:gd name="connsiteX23933" fmla="*/ 3213799 w 12191989"/>
              <a:gd name="connsiteY23933" fmla="*/ 798421 h 3311526"/>
              <a:gd name="connsiteX23934" fmla="*/ 3210625 w 12191989"/>
              <a:gd name="connsiteY23934" fmla="*/ 796833 h 3311526"/>
              <a:gd name="connsiteX23935" fmla="*/ 3208243 w 12191989"/>
              <a:gd name="connsiteY23935" fmla="*/ 794056 h 3311526"/>
              <a:gd name="connsiteX23936" fmla="*/ 3202291 w 12191989"/>
              <a:gd name="connsiteY23936" fmla="*/ 789294 h 3311526"/>
              <a:gd name="connsiteX23937" fmla="*/ 3195941 w 12191989"/>
              <a:gd name="connsiteY23937" fmla="*/ 782944 h 3311526"/>
              <a:gd name="connsiteX23938" fmla="*/ 3190384 w 12191989"/>
              <a:gd name="connsiteY23938" fmla="*/ 777389 h 3311526"/>
              <a:gd name="connsiteX23939" fmla="*/ 3184431 w 12191989"/>
              <a:gd name="connsiteY23939" fmla="*/ 772230 h 3311526"/>
              <a:gd name="connsiteX23940" fmla="*/ 3189591 w 12191989"/>
              <a:gd name="connsiteY23940" fmla="*/ 774611 h 3311526"/>
              <a:gd name="connsiteX23941" fmla="*/ 3193560 w 12191989"/>
              <a:gd name="connsiteY23941" fmla="*/ 775405 h 3311526"/>
              <a:gd name="connsiteX23942" fmla="*/ 3197528 w 12191989"/>
              <a:gd name="connsiteY23942" fmla="*/ 776595 h 3311526"/>
              <a:gd name="connsiteX23943" fmla="*/ 3201100 w 12191989"/>
              <a:gd name="connsiteY23943" fmla="*/ 775802 h 3311526"/>
              <a:gd name="connsiteX23944" fmla="*/ 3204672 w 12191989"/>
              <a:gd name="connsiteY23944" fmla="*/ 775405 h 3311526"/>
              <a:gd name="connsiteX23945" fmla="*/ 3207847 w 12191989"/>
              <a:gd name="connsiteY23945" fmla="*/ 774611 h 3311526"/>
              <a:gd name="connsiteX23946" fmla="*/ 3210625 w 12191989"/>
              <a:gd name="connsiteY23946" fmla="*/ 773024 h 3311526"/>
              <a:gd name="connsiteX23947" fmla="*/ 3213799 w 12191989"/>
              <a:gd name="connsiteY23947" fmla="*/ 771436 h 3311526"/>
              <a:gd name="connsiteX23948" fmla="*/ 3226102 w 12191989"/>
              <a:gd name="connsiteY23948" fmla="*/ 763103 h 3311526"/>
              <a:gd name="connsiteX23949" fmla="*/ 3232452 w 12191989"/>
              <a:gd name="connsiteY23949" fmla="*/ 759135 h 3311526"/>
              <a:gd name="connsiteX23950" fmla="*/ 3236024 w 12191989"/>
              <a:gd name="connsiteY23950" fmla="*/ 757547 h 3311526"/>
              <a:gd name="connsiteX23951" fmla="*/ 3240390 w 12191989"/>
              <a:gd name="connsiteY23951" fmla="*/ 756754 h 3311526"/>
              <a:gd name="connsiteX23952" fmla="*/ 3239595 w 12191989"/>
              <a:gd name="connsiteY23952" fmla="*/ 761913 h 3311526"/>
              <a:gd name="connsiteX23953" fmla="*/ 3238802 w 12191989"/>
              <a:gd name="connsiteY23953" fmla="*/ 766674 h 3311526"/>
              <a:gd name="connsiteX23954" fmla="*/ 3235230 w 12191989"/>
              <a:gd name="connsiteY23954" fmla="*/ 776992 h 3311526"/>
              <a:gd name="connsiteX23955" fmla="*/ 3234039 w 12191989"/>
              <a:gd name="connsiteY23955" fmla="*/ 782151 h 3311526"/>
              <a:gd name="connsiteX23956" fmla="*/ 3234039 w 12191989"/>
              <a:gd name="connsiteY23956" fmla="*/ 784532 h 3311526"/>
              <a:gd name="connsiteX23957" fmla="*/ 3234039 w 12191989"/>
              <a:gd name="connsiteY23957" fmla="*/ 786913 h 3311526"/>
              <a:gd name="connsiteX23958" fmla="*/ 3234437 w 12191989"/>
              <a:gd name="connsiteY23958" fmla="*/ 789690 h 3311526"/>
              <a:gd name="connsiteX23959" fmla="*/ 3235627 w 12191989"/>
              <a:gd name="connsiteY23959" fmla="*/ 792071 h 3311526"/>
              <a:gd name="connsiteX23960" fmla="*/ 3237214 w 12191989"/>
              <a:gd name="connsiteY23960" fmla="*/ 794849 h 3311526"/>
              <a:gd name="connsiteX23961" fmla="*/ 3239199 w 12191989"/>
              <a:gd name="connsiteY23961" fmla="*/ 797627 h 3311526"/>
              <a:gd name="connsiteX23962" fmla="*/ 3241183 w 12191989"/>
              <a:gd name="connsiteY23962" fmla="*/ 795246 h 3311526"/>
              <a:gd name="connsiteX23963" fmla="*/ 3243168 w 12191989"/>
              <a:gd name="connsiteY23963" fmla="*/ 794056 h 3311526"/>
              <a:gd name="connsiteX23964" fmla="*/ 3244755 w 12191989"/>
              <a:gd name="connsiteY23964" fmla="*/ 793659 h 3311526"/>
              <a:gd name="connsiteX23965" fmla="*/ 3246739 w 12191989"/>
              <a:gd name="connsiteY23965" fmla="*/ 793262 h 3311526"/>
              <a:gd name="connsiteX23966" fmla="*/ 3248327 w 12191989"/>
              <a:gd name="connsiteY23966" fmla="*/ 792865 h 3311526"/>
              <a:gd name="connsiteX23967" fmla="*/ 3250311 w 12191989"/>
              <a:gd name="connsiteY23967" fmla="*/ 791675 h 3311526"/>
              <a:gd name="connsiteX23968" fmla="*/ 3252296 w 12191989"/>
              <a:gd name="connsiteY23968" fmla="*/ 789294 h 3311526"/>
              <a:gd name="connsiteX23969" fmla="*/ 3254280 w 12191989"/>
              <a:gd name="connsiteY23969" fmla="*/ 784929 h 3311526"/>
              <a:gd name="connsiteX23970" fmla="*/ 3253883 w 12191989"/>
              <a:gd name="connsiteY23970" fmla="*/ 778579 h 3311526"/>
              <a:gd name="connsiteX23971" fmla="*/ 3253883 w 12191989"/>
              <a:gd name="connsiteY23971" fmla="*/ 771436 h 3311526"/>
              <a:gd name="connsiteX23972" fmla="*/ 3255867 w 12191989"/>
              <a:gd name="connsiteY23972" fmla="*/ 758341 h 3311526"/>
              <a:gd name="connsiteX23973" fmla="*/ 3256264 w 12191989"/>
              <a:gd name="connsiteY23973" fmla="*/ 751198 h 3311526"/>
              <a:gd name="connsiteX23974" fmla="*/ 3257058 w 12191989"/>
              <a:gd name="connsiteY23974" fmla="*/ 744452 h 3311526"/>
              <a:gd name="connsiteX23975" fmla="*/ 3257058 w 12191989"/>
              <a:gd name="connsiteY23975" fmla="*/ 737309 h 3311526"/>
              <a:gd name="connsiteX23976" fmla="*/ 3255471 w 12191989"/>
              <a:gd name="connsiteY23976" fmla="*/ 730960 h 3311526"/>
              <a:gd name="connsiteX23977" fmla="*/ 3252296 w 12191989"/>
              <a:gd name="connsiteY23977" fmla="*/ 733341 h 3311526"/>
              <a:gd name="connsiteX23978" fmla="*/ 3249517 w 12191989"/>
              <a:gd name="connsiteY23978" fmla="*/ 734928 h 3311526"/>
              <a:gd name="connsiteX23979" fmla="*/ 3246343 w 12191989"/>
              <a:gd name="connsiteY23979" fmla="*/ 735722 h 3311526"/>
              <a:gd name="connsiteX23980" fmla="*/ 3243168 w 12191989"/>
              <a:gd name="connsiteY23980" fmla="*/ 736516 h 3311526"/>
              <a:gd name="connsiteX23981" fmla="*/ 3240787 w 12191989"/>
              <a:gd name="connsiteY23981" fmla="*/ 735722 h 3311526"/>
              <a:gd name="connsiteX23982" fmla="*/ 3237612 w 12191989"/>
              <a:gd name="connsiteY23982" fmla="*/ 735325 h 3311526"/>
              <a:gd name="connsiteX23983" fmla="*/ 3231659 w 12191989"/>
              <a:gd name="connsiteY23983" fmla="*/ 733738 h 3311526"/>
              <a:gd name="connsiteX23984" fmla="*/ 3228484 w 12191989"/>
              <a:gd name="connsiteY23984" fmla="*/ 733341 h 3311526"/>
              <a:gd name="connsiteX23985" fmla="*/ 3225309 w 12191989"/>
              <a:gd name="connsiteY23985" fmla="*/ 732944 h 3311526"/>
              <a:gd name="connsiteX23986" fmla="*/ 3222531 w 12191989"/>
              <a:gd name="connsiteY23986" fmla="*/ 733341 h 3311526"/>
              <a:gd name="connsiteX23987" fmla="*/ 3219356 w 12191989"/>
              <a:gd name="connsiteY23987" fmla="*/ 733738 h 3311526"/>
              <a:gd name="connsiteX23988" fmla="*/ 3216181 w 12191989"/>
              <a:gd name="connsiteY23988" fmla="*/ 735325 h 3311526"/>
              <a:gd name="connsiteX23989" fmla="*/ 3213403 w 12191989"/>
              <a:gd name="connsiteY23989" fmla="*/ 737706 h 3311526"/>
              <a:gd name="connsiteX23990" fmla="*/ 3210228 w 12191989"/>
              <a:gd name="connsiteY23990" fmla="*/ 742071 h 3311526"/>
              <a:gd name="connsiteX23991" fmla="*/ 3207053 w 12191989"/>
              <a:gd name="connsiteY23991" fmla="*/ 746833 h 3311526"/>
              <a:gd name="connsiteX23992" fmla="*/ 3205069 w 12191989"/>
              <a:gd name="connsiteY23992" fmla="*/ 743659 h 3311526"/>
              <a:gd name="connsiteX23993" fmla="*/ 3203084 w 12191989"/>
              <a:gd name="connsiteY23993" fmla="*/ 740484 h 3311526"/>
              <a:gd name="connsiteX23994" fmla="*/ 3200306 w 12191989"/>
              <a:gd name="connsiteY23994" fmla="*/ 734531 h 3311526"/>
              <a:gd name="connsiteX23995" fmla="*/ 3197925 w 12191989"/>
              <a:gd name="connsiteY23995" fmla="*/ 728182 h 3311526"/>
              <a:gd name="connsiteX23996" fmla="*/ 3196735 w 12191989"/>
              <a:gd name="connsiteY23996" fmla="*/ 721833 h 3311526"/>
              <a:gd name="connsiteX23997" fmla="*/ 3194353 w 12191989"/>
              <a:gd name="connsiteY23997" fmla="*/ 709531 h 3311526"/>
              <a:gd name="connsiteX23998" fmla="*/ 3192369 w 12191989"/>
              <a:gd name="connsiteY23998" fmla="*/ 703579 h 3311526"/>
              <a:gd name="connsiteX23999" fmla="*/ 3189988 w 12191989"/>
              <a:gd name="connsiteY23999" fmla="*/ 697230 h 3311526"/>
              <a:gd name="connsiteX24000" fmla="*/ 3184431 w 12191989"/>
              <a:gd name="connsiteY24000" fmla="*/ 700801 h 3311526"/>
              <a:gd name="connsiteX24001" fmla="*/ 3178876 w 12191989"/>
              <a:gd name="connsiteY24001" fmla="*/ 704769 h 3311526"/>
              <a:gd name="connsiteX24002" fmla="*/ 3174114 w 12191989"/>
              <a:gd name="connsiteY24002" fmla="*/ 709531 h 3311526"/>
              <a:gd name="connsiteX24003" fmla="*/ 3169351 w 12191989"/>
              <a:gd name="connsiteY24003" fmla="*/ 714690 h 3311526"/>
              <a:gd name="connsiteX24004" fmla="*/ 3160620 w 12191989"/>
              <a:gd name="connsiteY24004" fmla="*/ 724214 h 3311526"/>
              <a:gd name="connsiteX24005" fmla="*/ 3156651 w 12191989"/>
              <a:gd name="connsiteY24005" fmla="*/ 728579 h 3311526"/>
              <a:gd name="connsiteX24006" fmla="*/ 3152286 w 12191989"/>
              <a:gd name="connsiteY24006" fmla="*/ 732944 h 3311526"/>
              <a:gd name="connsiteX24007" fmla="*/ 3148714 w 12191989"/>
              <a:gd name="connsiteY24007" fmla="*/ 735722 h 3311526"/>
              <a:gd name="connsiteX24008" fmla="*/ 3144746 w 12191989"/>
              <a:gd name="connsiteY24008" fmla="*/ 738500 h 3311526"/>
              <a:gd name="connsiteX24009" fmla="*/ 3142762 w 12191989"/>
              <a:gd name="connsiteY24009" fmla="*/ 738897 h 3311526"/>
              <a:gd name="connsiteX24010" fmla="*/ 3140380 w 12191989"/>
              <a:gd name="connsiteY24010" fmla="*/ 739293 h 3311526"/>
              <a:gd name="connsiteX24011" fmla="*/ 3138395 w 12191989"/>
              <a:gd name="connsiteY24011" fmla="*/ 738897 h 3311526"/>
              <a:gd name="connsiteX24012" fmla="*/ 3136014 w 12191989"/>
              <a:gd name="connsiteY24012" fmla="*/ 738897 h 3311526"/>
              <a:gd name="connsiteX24013" fmla="*/ 3133633 w 12191989"/>
              <a:gd name="connsiteY24013" fmla="*/ 737706 h 3311526"/>
              <a:gd name="connsiteX24014" fmla="*/ 3131650 w 12191989"/>
              <a:gd name="connsiteY24014" fmla="*/ 736516 h 3311526"/>
              <a:gd name="connsiteX24015" fmla="*/ 3129268 w 12191989"/>
              <a:gd name="connsiteY24015" fmla="*/ 734928 h 3311526"/>
              <a:gd name="connsiteX24016" fmla="*/ 3126490 w 12191989"/>
              <a:gd name="connsiteY24016" fmla="*/ 732944 h 3311526"/>
              <a:gd name="connsiteX24017" fmla="*/ 3121331 w 12191989"/>
              <a:gd name="connsiteY24017" fmla="*/ 726595 h 3311526"/>
              <a:gd name="connsiteX24018" fmla="*/ 3115775 w 12191989"/>
              <a:gd name="connsiteY24018" fmla="*/ 718262 h 3311526"/>
              <a:gd name="connsiteX24019" fmla="*/ 3115378 w 12191989"/>
              <a:gd name="connsiteY24019" fmla="*/ 713896 h 3311526"/>
              <a:gd name="connsiteX24020" fmla="*/ 3115775 w 12191989"/>
              <a:gd name="connsiteY24020" fmla="*/ 710325 h 3311526"/>
              <a:gd name="connsiteX24021" fmla="*/ 3116568 w 12191989"/>
              <a:gd name="connsiteY24021" fmla="*/ 707547 h 3311526"/>
              <a:gd name="connsiteX24022" fmla="*/ 3117362 w 12191989"/>
              <a:gd name="connsiteY24022" fmla="*/ 705563 h 3311526"/>
              <a:gd name="connsiteX24023" fmla="*/ 3118950 w 12191989"/>
              <a:gd name="connsiteY24023" fmla="*/ 703976 h 3311526"/>
              <a:gd name="connsiteX24024" fmla="*/ 3120934 w 12191989"/>
              <a:gd name="connsiteY24024" fmla="*/ 702389 h 3311526"/>
              <a:gd name="connsiteX24025" fmla="*/ 3124506 w 12191989"/>
              <a:gd name="connsiteY24025" fmla="*/ 700008 h 3311526"/>
              <a:gd name="connsiteX24026" fmla="*/ 3126093 w 12191989"/>
              <a:gd name="connsiteY24026" fmla="*/ 698817 h 3311526"/>
              <a:gd name="connsiteX24027" fmla="*/ 3127681 w 12191989"/>
              <a:gd name="connsiteY24027" fmla="*/ 697230 h 3311526"/>
              <a:gd name="connsiteX24028" fmla="*/ 3128475 w 12191989"/>
              <a:gd name="connsiteY24028" fmla="*/ 695642 h 3311526"/>
              <a:gd name="connsiteX24029" fmla="*/ 3129268 w 12191989"/>
              <a:gd name="connsiteY24029" fmla="*/ 693261 h 3311526"/>
              <a:gd name="connsiteX24030" fmla="*/ 3129268 w 12191989"/>
              <a:gd name="connsiteY24030" fmla="*/ 690881 h 3311526"/>
              <a:gd name="connsiteX24031" fmla="*/ 3128077 w 12191989"/>
              <a:gd name="connsiteY24031" fmla="*/ 687309 h 3311526"/>
              <a:gd name="connsiteX24032" fmla="*/ 3126490 w 12191989"/>
              <a:gd name="connsiteY24032" fmla="*/ 682944 h 3311526"/>
              <a:gd name="connsiteX24033" fmla="*/ 3124109 w 12191989"/>
              <a:gd name="connsiteY24033" fmla="*/ 677388 h 3311526"/>
              <a:gd name="connsiteX24034" fmla="*/ 3120140 w 12191989"/>
              <a:gd name="connsiteY24034" fmla="*/ 688500 h 3311526"/>
              <a:gd name="connsiteX24035" fmla="*/ 3116568 w 12191989"/>
              <a:gd name="connsiteY24035" fmla="*/ 696833 h 3311526"/>
              <a:gd name="connsiteX24036" fmla="*/ 3112996 w 12191989"/>
              <a:gd name="connsiteY24036" fmla="*/ 702785 h 3311526"/>
              <a:gd name="connsiteX24037" fmla="*/ 3111012 w 12191989"/>
              <a:gd name="connsiteY24037" fmla="*/ 704769 h 3311526"/>
              <a:gd name="connsiteX24038" fmla="*/ 3109425 w 12191989"/>
              <a:gd name="connsiteY24038" fmla="*/ 706357 h 3311526"/>
              <a:gd name="connsiteX24039" fmla="*/ 3107440 w 12191989"/>
              <a:gd name="connsiteY24039" fmla="*/ 707944 h 3311526"/>
              <a:gd name="connsiteX24040" fmla="*/ 3105853 w 12191989"/>
              <a:gd name="connsiteY24040" fmla="*/ 708341 h 3311526"/>
              <a:gd name="connsiteX24041" fmla="*/ 3103869 w 12191989"/>
              <a:gd name="connsiteY24041" fmla="*/ 709531 h 3311526"/>
              <a:gd name="connsiteX24042" fmla="*/ 3101091 w 12191989"/>
              <a:gd name="connsiteY24042" fmla="*/ 709531 h 3311526"/>
              <a:gd name="connsiteX24043" fmla="*/ 3095931 w 12191989"/>
              <a:gd name="connsiteY24043" fmla="*/ 709531 h 3311526"/>
              <a:gd name="connsiteX24044" fmla="*/ 3089979 w 12191989"/>
              <a:gd name="connsiteY24044" fmla="*/ 709135 h 3311526"/>
              <a:gd name="connsiteX24045" fmla="*/ 3089581 w 12191989"/>
              <a:gd name="connsiteY24045" fmla="*/ 704769 h 3311526"/>
              <a:gd name="connsiteX24046" fmla="*/ 3089979 w 12191989"/>
              <a:gd name="connsiteY24046" fmla="*/ 701198 h 3311526"/>
              <a:gd name="connsiteX24047" fmla="*/ 3091169 w 12191989"/>
              <a:gd name="connsiteY24047" fmla="*/ 698420 h 3311526"/>
              <a:gd name="connsiteX24048" fmla="*/ 3093153 w 12191989"/>
              <a:gd name="connsiteY24048" fmla="*/ 695642 h 3311526"/>
              <a:gd name="connsiteX24049" fmla="*/ 3095138 w 12191989"/>
              <a:gd name="connsiteY24049" fmla="*/ 693261 h 3311526"/>
              <a:gd name="connsiteX24050" fmla="*/ 3097519 w 12191989"/>
              <a:gd name="connsiteY24050" fmla="*/ 691277 h 3311526"/>
              <a:gd name="connsiteX24051" fmla="*/ 3102678 w 12191989"/>
              <a:gd name="connsiteY24051" fmla="*/ 686119 h 3311526"/>
              <a:gd name="connsiteX24052" fmla="*/ 3105060 w 12191989"/>
              <a:gd name="connsiteY24052" fmla="*/ 684134 h 3311526"/>
              <a:gd name="connsiteX24053" fmla="*/ 3107440 w 12191989"/>
              <a:gd name="connsiteY24053" fmla="*/ 680960 h 3311526"/>
              <a:gd name="connsiteX24054" fmla="*/ 3109425 w 12191989"/>
              <a:gd name="connsiteY24054" fmla="*/ 678579 h 3311526"/>
              <a:gd name="connsiteX24055" fmla="*/ 3110218 w 12191989"/>
              <a:gd name="connsiteY24055" fmla="*/ 675007 h 3311526"/>
              <a:gd name="connsiteX24056" fmla="*/ 3111012 w 12191989"/>
              <a:gd name="connsiteY24056" fmla="*/ 671039 h 3311526"/>
              <a:gd name="connsiteX24057" fmla="*/ 3110218 w 12191989"/>
              <a:gd name="connsiteY24057" fmla="*/ 667071 h 3311526"/>
              <a:gd name="connsiteX24058" fmla="*/ 3108631 w 12191989"/>
              <a:gd name="connsiteY24058" fmla="*/ 661118 h 3311526"/>
              <a:gd name="connsiteX24059" fmla="*/ 3106250 w 12191989"/>
              <a:gd name="connsiteY24059" fmla="*/ 655563 h 3311526"/>
              <a:gd name="connsiteX24060" fmla="*/ 3104266 w 12191989"/>
              <a:gd name="connsiteY24060" fmla="*/ 660722 h 3311526"/>
              <a:gd name="connsiteX24061" fmla="*/ 3102281 w 12191989"/>
              <a:gd name="connsiteY24061" fmla="*/ 665484 h 3311526"/>
              <a:gd name="connsiteX24062" fmla="*/ 3100297 w 12191989"/>
              <a:gd name="connsiteY24062" fmla="*/ 669055 h 3311526"/>
              <a:gd name="connsiteX24063" fmla="*/ 3098313 w 12191989"/>
              <a:gd name="connsiteY24063" fmla="*/ 671833 h 3311526"/>
              <a:gd name="connsiteX24064" fmla="*/ 3093947 w 12191989"/>
              <a:gd name="connsiteY24064" fmla="*/ 676595 h 3311526"/>
              <a:gd name="connsiteX24065" fmla="*/ 3089581 w 12191989"/>
              <a:gd name="connsiteY24065" fmla="*/ 680960 h 3311526"/>
              <a:gd name="connsiteX24066" fmla="*/ 3087597 w 12191989"/>
              <a:gd name="connsiteY24066" fmla="*/ 683738 h 3311526"/>
              <a:gd name="connsiteX24067" fmla="*/ 3085613 w 12191989"/>
              <a:gd name="connsiteY24067" fmla="*/ 686515 h 3311526"/>
              <a:gd name="connsiteX24068" fmla="*/ 3083628 w 12191989"/>
              <a:gd name="connsiteY24068" fmla="*/ 690087 h 3311526"/>
              <a:gd name="connsiteX24069" fmla="*/ 3082041 w 12191989"/>
              <a:gd name="connsiteY24069" fmla="*/ 694452 h 3311526"/>
              <a:gd name="connsiteX24070" fmla="*/ 3080057 w 12191989"/>
              <a:gd name="connsiteY24070" fmla="*/ 699214 h 3311526"/>
              <a:gd name="connsiteX24071" fmla="*/ 3078470 w 12191989"/>
              <a:gd name="connsiteY24071" fmla="*/ 705563 h 3311526"/>
              <a:gd name="connsiteX24072" fmla="*/ 3076882 w 12191989"/>
              <a:gd name="connsiteY24072" fmla="*/ 713103 h 3311526"/>
              <a:gd name="connsiteX24073" fmla="*/ 3075294 w 12191989"/>
              <a:gd name="connsiteY24073" fmla="*/ 721833 h 3311526"/>
              <a:gd name="connsiteX24074" fmla="*/ 3071326 w 12191989"/>
              <a:gd name="connsiteY24074" fmla="*/ 715087 h 3311526"/>
              <a:gd name="connsiteX24075" fmla="*/ 3068548 w 12191989"/>
              <a:gd name="connsiteY24075" fmla="*/ 709531 h 3311526"/>
              <a:gd name="connsiteX24076" fmla="*/ 3067754 w 12191989"/>
              <a:gd name="connsiteY24076" fmla="*/ 704373 h 3311526"/>
              <a:gd name="connsiteX24077" fmla="*/ 3067754 w 12191989"/>
              <a:gd name="connsiteY24077" fmla="*/ 700404 h 3311526"/>
              <a:gd name="connsiteX24078" fmla="*/ 3068151 w 12191989"/>
              <a:gd name="connsiteY24078" fmla="*/ 696833 h 3311526"/>
              <a:gd name="connsiteX24079" fmla="*/ 3069739 w 12191989"/>
              <a:gd name="connsiteY24079" fmla="*/ 693658 h 3311526"/>
              <a:gd name="connsiteX24080" fmla="*/ 3071723 w 12191989"/>
              <a:gd name="connsiteY24080" fmla="*/ 690881 h 3311526"/>
              <a:gd name="connsiteX24081" fmla="*/ 3074501 w 12191989"/>
              <a:gd name="connsiteY24081" fmla="*/ 688103 h 3311526"/>
              <a:gd name="connsiteX24082" fmla="*/ 3078470 w 12191989"/>
              <a:gd name="connsiteY24082" fmla="*/ 682150 h 3311526"/>
              <a:gd name="connsiteX24083" fmla="*/ 3080454 w 12191989"/>
              <a:gd name="connsiteY24083" fmla="*/ 678976 h 3311526"/>
              <a:gd name="connsiteX24084" fmla="*/ 3081248 w 12191989"/>
              <a:gd name="connsiteY24084" fmla="*/ 675007 h 3311526"/>
              <a:gd name="connsiteX24085" fmla="*/ 3082041 w 12191989"/>
              <a:gd name="connsiteY24085" fmla="*/ 671039 h 3311526"/>
              <a:gd name="connsiteX24086" fmla="*/ 3081248 w 12191989"/>
              <a:gd name="connsiteY24086" fmla="*/ 665880 h 3311526"/>
              <a:gd name="connsiteX24087" fmla="*/ 3080057 w 12191989"/>
              <a:gd name="connsiteY24087" fmla="*/ 659928 h 3311526"/>
              <a:gd name="connsiteX24088" fmla="*/ 3076882 w 12191989"/>
              <a:gd name="connsiteY24088" fmla="*/ 653182 h 3311526"/>
              <a:gd name="connsiteX24089" fmla="*/ 3073707 w 12191989"/>
              <a:gd name="connsiteY24089" fmla="*/ 659134 h 3311526"/>
              <a:gd name="connsiteX24090" fmla="*/ 3070136 w 12191989"/>
              <a:gd name="connsiteY24090" fmla="*/ 664293 h 3311526"/>
              <a:gd name="connsiteX24091" fmla="*/ 3067357 w 12191989"/>
              <a:gd name="connsiteY24091" fmla="*/ 667865 h 3311526"/>
              <a:gd name="connsiteX24092" fmla="*/ 3064182 w 12191989"/>
              <a:gd name="connsiteY24092" fmla="*/ 671039 h 3311526"/>
              <a:gd name="connsiteX24093" fmla="*/ 3061802 w 12191989"/>
              <a:gd name="connsiteY24093" fmla="*/ 673023 h 3311526"/>
              <a:gd name="connsiteX24094" fmla="*/ 3059023 w 12191989"/>
              <a:gd name="connsiteY24094" fmla="*/ 674611 h 3311526"/>
              <a:gd name="connsiteX24095" fmla="*/ 3054658 w 12191989"/>
              <a:gd name="connsiteY24095" fmla="*/ 676595 h 3311526"/>
              <a:gd name="connsiteX24096" fmla="*/ 3053071 w 12191989"/>
              <a:gd name="connsiteY24096" fmla="*/ 677388 h 3311526"/>
              <a:gd name="connsiteX24097" fmla="*/ 3051483 w 12191989"/>
              <a:gd name="connsiteY24097" fmla="*/ 678976 h 3311526"/>
              <a:gd name="connsiteX24098" fmla="*/ 3051087 w 12191989"/>
              <a:gd name="connsiteY24098" fmla="*/ 680563 h 3311526"/>
              <a:gd name="connsiteX24099" fmla="*/ 3050291 w 12191989"/>
              <a:gd name="connsiteY24099" fmla="*/ 683738 h 3311526"/>
              <a:gd name="connsiteX24100" fmla="*/ 3050291 w 12191989"/>
              <a:gd name="connsiteY24100" fmla="*/ 687309 h 3311526"/>
              <a:gd name="connsiteX24101" fmla="*/ 3051087 w 12191989"/>
              <a:gd name="connsiteY24101" fmla="*/ 691674 h 3311526"/>
              <a:gd name="connsiteX24102" fmla="*/ 3053467 w 12191989"/>
              <a:gd name="connsiteY24102" fmla="*/ 705960 h 3311526"/>
              <a:gd name="connsiteX24103" fmla="*/ 3049895 w 12191989"/>
              <a:gd name="connsiteY24103" fmla="*/ 698023 h 3311526"/>
              <a:gd name="connsiteX24104" fmla="*/ 3046719 w 12191989"/>
              <a:gd name="connsiteY24104" fmla="*/ 691277 h 3311526"/>
              <a:gd name="connsiteX24105" fmla="*/ 3043545 w 12191989"/>
              <a:gd name="connsiteY24105" fmla="*/ 685325 h 3311526"/>
              <a:gd name="connsiteX24106" fmla="*/ 3040372 w 12191989"/>
              <a:gd name="connsiteY24106" fmla="*/ 680563 h 3311526"/>
              <a:gd name="connsiteX24107" fmla="*/ 3037197 w 12191989"/>
              <a:gd name="connsiteY24107" fmla="*/ 676992 h 3311526"/>
              <a:gd name="connsiteX24108" fmla="*/ 3034417 w 12191989"/>
              <a:gd name="connsiteY24108" fmla="*/ 673817 h 3311526"/>
              <a:gd name="connsiteX24109" fmla="*/ 3031640 w 12191989"/>
              <a:gd name="connsiteY24109" fmla="*/ 672626 h 3311526"/>
              <a:gd name="connsiteX24110" fmla="*/ 3028466 w 12191989"/>
              <a:gd name="connsiteY24110" fmla="*/ 671436 h 3311526"/>
              <a:gd name="connsiteX24111" fmla="*/ 3026481 w 12191989"/>
              <a:gd name="connsiteY24111" fmla="*/ 671833 h 3311526"/>
              <a:gd name="connsiteX24112" fmla="*/ 3024098 w 12191989"/>
              <a:gd name="connsiteY24112" fmla="*/ 673023 h 3311526"/>
              <a:gd name="connsiteX24113" fmla="*/ 3022115 w 12191989"/>
              <a:gd name="connsiteY24113" fmla="*/ 675404 h 3311526"/>
              <a:gd name="connsiteX24114" fmla="*/ 3020527 w 12191989"/>
              <a:gd name="connsiteY24114" fmla="*/ 678976 h 3311526"/>
              <a:gd name="connsiteX24115" fmla="*/ 3018940 w 12191989"/>
              <a:gd name="connsiteY24115" fmla="*/ 682944 h 3311526"/>
              <a:gd name="connsiteX24116" fmla="*/ 3018147 w 12191989"/>
              <a:gd name="connsiteY24116" fmla="*/ 688500 h 3311526"/>
              <a:gd name="connsiteX24117" fmla="*/ 3016956 w 12191989"/>
              <a:gd name="connsiteY24117" fmla="*/ 695246 h 3311526"/>
              <a:gd name="connsiteX24118" fmla="*/ 3016559 w 12191989"/>
              <a:gd name="connsiteY24118" fmla="*/ 702785 h 3311526"/>
              <a:gd name="connsiteX24119" fmla="*/ 3012988 w 12191989"/>
              <a:gd name="connsiteY24119" fmla="*/ 697230 h 3311526"/>
              <a:gd name="connsiteX24120" fmla="*/ 3011400 w 12191989"/>
              <a:gd name="connsiteY24120" fmla="*/ 695246 h 3311526"/>
              <a:gd name="connsiteX24121" fmla="*/ 3009415 w 12191989"/>
              <a:gd name="connsiteY24121" fmla="*/ 693658 h 3311526"/>
              <a:gd name="connsiteX24122" fmla="*/ 3007829 w 12191989"/>
              <a:gd name="connsiteY24122" fmla="*/ 693658 h 3311526"/>
              <a:gd name="connsiteX24123" fmla="*/ 3005844 w 12191989"/>
              <a:gd name="connsiteY24123" fmla="*/ 694849 h 3311526"/>
              <a:gd name="connsiteX24124" fmla="*/ 3003859 w 12191989"/>
              <a:gd name="connsiteY24124" fmla="*/ 697230 h 3311526"/>
              <a:gd name="connsiteX24125" fmla="*/ 3001876 w 12191989"/>
              <a:gd name="connsiteY24125" fmla="*/ 701198 h 3311526"/>
              <a:gd name="connsiteX24126" fmla="*/ 3000685 w 12191989"/>
              <a:gd name="connsiteY24126" fmla="*/ 698817 h 3311526"/>
              <a:gd name="connsiteX24127" fmla="*/ 2999891 w 12191989"/>
              <a:gd name="connsiteY24127" fmla="*/ 695246 h 3311526"/>
              <a:gd name="connsiteX24128" fmla="*/ 2998700 w 12191989"/>
              <a:gd name="connsiteY24128" fmla="*/ 687309 h 3311526"/>
              <a:gd name="connsiteX24129" fmla="*/ 2997510 w 12191989"/>
              <a:gd name="connsiteY24129" fmla="*/ 668261 h 3311526"/>
              <a:gd name="connsiteX24130" fmla="*/ 2996716 w 12191989"/>
              <a:gd name="connsiteY24130" fmla="*/ 660325 h 3311526"/>
              <a:gd name="connsiteX24131" fmla="*/ 2996320 w 12191989"/>
              <a:gd name="connsiteY24131" fmla="*/ 656753 h 3311526"/>
              <a:gd name="connsiteX24132" fmla="*/ 2994732 w 12191989"/>
              <a:gd name="connsiteY24132" fmla="*/ 654372 h 3311526"/>
              <a:gd name="connsiteX24133" fmla="*/ 2993144 w 12191989"/>
              <a:gd name="connsiteY24133" fmla="*/ 651991 h 3311526"/>
              <a:gd name="connsiteX24134" fmla="*/ 2991160 w 12191989"/>
              <a:gd name="connsiteY24134" fmla="*/ 651198 h 3311526"/>
              <a:gd name="connsiteX24135" fmla="*/ 2987985 w 12191989"/>
              <a:gd name="connsiteY24135" fmla="*/ 651198 h 3311526"/>
              <a:gd name="connsiteX24136" fmla="*/ 2984413 w 12191989"/>
              <a:gd name="connsiteY24136" fmla="*/ 651991 h 3311526"/>
              <a:gd name="connsiteX24137" fmla="*/ 2982826 w 12191989"/>
              <a:gd name="connsiteY24137" fmla="*/ 658738 h 3311526"/>
              <a:gd name="connsiteX24138" fmla="*/ 2981635 w 12191989"/>
              <a:gd name="connsiteY24138" fmla="*/ 665484 h 3311526"/>
              <a:gd name="connsiteX24139" fmla="*/ 2979255 w 12191989"/>
              <a:gd name="connsiteY24139" fmla="*/ 678976 h 3311526"/>
              <a:gd name="connsiteX24140" fmla="*/ 2978063 w 12191989"/>
              <a:gd name="connsiteY24140" fmla="*/ 692865 h 3311526"/>
              <a:gd name="connsiteX24141" fmla="*/ 2977270 w 12191989"/>
              <a:gd name="connsiteY24141" fmla="*/ 699214 h 3311526"/>
              <a:gd name="connsiteX24142" fmla="*/ 2976079 w 12191989"/>
              <a:gd name="connsiteY24142" fmla="*/ 705960 h 3311526"/>
              <a:gd name="connsiteX24143" fmla="*/ 2970920 w 12191989"/>
              <a:gd name="connsiteY24143" fmla="*/ 706357 h 3311526"/>
              <a:gd name="connsiteX24144" fmla="*/ 2964570 w 12191989"/>
              <a:gd name="connsiteY24144" fmla="*/ 707150 h 3311526"/>
              <a:gd name="connsiteX24145" fmla="*/ 2958220 w 12191989"/>
              <a:gd name="connsiteY24145" fmla="*/ 707547 h 3311526"/>
              <a:gd name="connsiteX24146" fmla="*/ 2954649 w 12191989"/>
              <a:gd name="connsiteY24146" fmla="*/ 707547 h 3311526"/>
              <a:gd name="connsiteX24147" fmla="*/ 2951077 w 12191989"/>
              <a:gd name="connsiteY24147" fmla="*/ 707150 h 3311526"/>
              <a:gd name="connsiteX24148" fmla="*/ 2947902 w 12191989"/>
              <a:gd name="connsiteY24148" fmla="*/ 705960 h 3311526"/>
              <a:gd name="connsiteX24149" fmla="*/ 2945124 w 12191989"/>
              <a:gd name="connsiteY24149" fmla="*/ 704373 h 3311526"/>
              <a:gd name="connsiteX24150" fmla="*/ 2942346 w 12191989"/>
              <a:gd name="connsiteY24150" fmla="*/ 702785 h 3311526"/>
              <a:gd name="connsiteX24151" fmla="*/ 2939965 w 12191989"/>
              <a:gd name="connsiteY24151" fmla="*/ 700404 h 3311526"/>
              <a:gd name="connsiteX24152" fmla="*/ 2938377 w 12191989"/>
              <a:gd name="connsiteY24152" fmla="*/ 696833 h 3311526"/>
              <a:gd name="connsiteX24153" fmla="*/ 2936790 w 12191989"/>
              <a:gd name="connsiteY24153" fmla="*/ 692865 h 3311526"/>
              <a:gd name="connsiteX24154" fmla="*/ 2936393 w 12191989"/>
              <a:gd name="connsiteY24154" fmla="*/ 687706 h 3311526"/>
              <a:gd name="connsiteX24155" fmla="*/ 2935996 w 12191989"/>
              <a:gd name="connsiteY24155" fmla="*/ 682150 h 3311526"/>
              <a:gd name="connsiteX24156" fmla="*/ 2937980 w 12191989"/>
              <a:gd name="connsiteY24156" fmla="*/ 685325 h 3311526"/>
              <a:gd name="connsiteX24157" fmla="*/ 2939965 w 12191989"/>
              <a:gd name="connsiteY24157" fmla="*/ 687309 h 3311526"/>
              <a:gd name="connsiteX24158" fmla="*/ 2941949 w 12191989"/>
              <a:gd name="connsiteY24158" fmla="*/ 688500 h 3311526"/>
              <a:gd name="connsiteX24159" fmla="*/ 2943933 w 12191989"/>
              <a:gd name="connsiteY24159" fmla="*/ 689690 h 3311526"/>
              <a:gd name="connsiteX24160" fmla="*/ 2946315 w 12191989"/>
              <a:gd name="connsiteY24160" fmla="*/ 690087 h 3311526"/>
              <a:gd name="connsiteX24161" fmla="*/ 2948299 w 12191989"/>
              <a:gd name="connsiteY24161" fmla="*/ 690881 h 3311526"/>
              <a:gd name="connsiteX24162" fmla="*/ 2952664 w 12191989"/>
              <a:gd name="connsiteY24162" fmla="*/ 690087 h 3311526"/>
              <a:gd name="connsiteX24163" fmla="*/ 2956633 w 12191989"/>
              <a:gd name="connsiteY24163" fmla="*/ 689293 h 3311526"/>
              <a:gd name="connsiteX24164" fmla="*/ 2960602 w 12191989"/>
              <a:gd name="connsiteY24164" fmla="*/ 688500 h 3311526"/>
              <a:gd name="connsiteX24165" fmla="*/ 2962587 w 12191989"/>
              <a:gd name="connsiteY24165" fmla="*/ 688500 h 3311526"/>
              <a:gd name="connsiteX24166" fmla="*/ 2964570 w 12191989"/>
              <a:gd name="connsiteY24166" fmla="*/ 689293 h 3311526"/>
              <a:gd name="connsiteX24167" fmla="*/ 2966952 w 12191989"/>
              <a:gd name="connsiteY24167" fmla="*/ 690087 h 3311526"/>
              <a:gd name="connsiteX24168" fmla="*/ 2968936 w 12191989"/>
              <a:gd name="connsiteY24168" fmla="*/ 691674 h 3311526"/>
              <a:gd name="connsiteX24169" fmla="*/ 2966158 w 12191989"/>
              <a:gd name="connsiteY24169" fmla="*/ 688103 h 3311526"/>
              <a:gd name="connsiteX24170" fmla="*/ 2963380 w 12191989"/>
              <a:gd name="connsiteY24170" fmla="*/ 684531 h 3311526"/>
              <a:gd name="connsiteX24171" fmla="*/ 2960602 w 12191989"/>
              <a:gd name="connsiteY24171" fmla="*/ 682150 h 3311526"/>
              <a:gd name="connsiteX24172" fmla="*/ 2957427 w 12191989"/>
              <a:gd name="connsiteY24172" fmla="*/ 679373 h 3311526"/>
              <a:gd name="connsiteX24173" fmla="*/ 2951871 w 12191989"/>
              <a:gd name="connsiteY24173" fmla="*/ 675404 h 3311526"/>
              <a:gd name="connsiteX24174" fmla="*/ 2945918 w 12191989"/>
              <a:gd name="connsiteY24174" fmla="*/ 673023 h 3311526"/>
              <a:gd name="connsiteX24175" fmla="*/ 2939965 w 12191989"/>
              <a:gd name="connsiteY24175" fmla="*/ 671039 h 3311526"/>
              <a:gd name="connsiteX24176" fmla="*/ 2934408 w 12191989"/>
              <a:gd name="connsiteY24176" fmla="*/ 669452 h 3311526"/>
              <a:gd name="connsiteX24177" fmla="*/ 2928853 w 12191989"/>
              <a:gd name="connsiteY24177" fmla="*/ 667865 h 3311526"/>
              <a:gd name="connsiteX24178" fmla="*/ 2923297 w 12191989"/>
              <a:gd name="connsiteY24178" fmla="*/ 666277 h 3311526"/>
              <a:gd name="connsiteX24179" fmla="*/ 2918534 w 12191989"/>
              <a:gd name="connsiteY24179" fmla="*/ 664293 h 3311526"/>
              <a:gd name="connsiteX24180" fmla="*/ 2914169 w 12191989"/>
              <a:gd name="connsiteY24180" fmla="*/ 661912 h 3311526"/>
              <a:gd name="connsiteX24181" fmla="*/ 2911788 w 12191989"/>
              <a:gd name="connsiteY24181" fmla="*/ 659928 h 3311526"/>
              <a:gd name="connsiteX24182" fmla="*/ 2909804 w 12191989"/>
              <a:gd name="connsiteY24182" fmla="*/ 657944 h 3311526"/>
              <a:gd name="connsiteX24183" fmla="*/ 2907819 w 12191989"/>
              <a:gd name="connsiteY24183" fmla="*/ 655166 h 3311526"/>
              <a:gd name="connsiteX24184" fmla="*/ 2906231 w 12191989"/>
              <a:gd name="connsiteY24184" fmla="*/ 651991 h 3311526"/>
              <a:gd name="connsiteX24185" fmla="*/ 2905041 w 12191989"/>
              <a:gd name="connsiteY24185" fmla="*/ 649214 h 3311526"/>
              <a:gd name="connsiteX24186" fmla="*/ 2903851 w 12191989"/>
              <a:gd name="connsiteY24186" fmla="*/ 645245 h 3311526"/>
              <a:gd name="connsiteX24187" fmla="*/ 2902660 w 12191989"/>
              <a:gd name="connsiteY24187" fmla="*/ 640880 h 3311526"/>
              <a:gd name="connsiteX24188" fmla="*/ 2901867 w 12191989"/>
              <a:gd name="connsiteY24188" fmla="*/ 636118 h 3311526"/>
              <a:gd name="connsiteX24189" fmla="*/ 2900675 w 12191989"/>
              <a:gd name="connsiteY24189" fmla="*/ 624610 h 3311526"/>
              <a:gd name="connsiteX24190" fmla="*/ 2900675 w 12191989"/>
              <a:gd name="connsiteY24190" fmla="*/ 610721 h 3311526"/>
              <a:gd name="connsiteX24191" fmla="*/ 2897104 w 12191989"/>
              <a:gd name="connsiteY24191" fmla="*/ 614690 h 3311526"/>
              <a:gd name="connsiteX24192" fmla="*/ 2894327 w 12191989"/>
              <a:gd name="connsiteY24192" fmla="*/ 617071 h 3311526"/>
              <a:gd name="connsiteX24193" fmla="*/ 2891150 w 12191989"/>
              <a:gd name="connsiteY24193" fmla="*/ 618658 h 3311526"/>
              <a:gd name="connsiteX24194" fmla="*/ 2887580 w 12191989"/>
              <a:gd name="connsiteY24194" fmla="*/ 618658 h 3311526"/>
              <a:gd name="connsiteX24195" fmla="*/ 2884403 w 12191989"/>
              <a:gd name="connsiteY24195" fmla="*/ 618261 h 3311526"/>
              <a:gd name="connsiteX24196" fmla="*/ 2881626 w 12191989"/>
              <a:gd name="connsiteY24196" fmla="*/ 617071 h 3311526"/>
              <a:gd name="connsiteX24197" fmla="*/ 2874879 w 12191989"/>
              <a:gd name="connsiteY24197" fmla="*/ 614293 h 3311526"/>
              <a:gd name="connsiteX24198" fmla="*/ 2868530 w 12191989"/>
              <a:gd name="connsiteY24198" fmla="*/ 611118 h 3311526"/>
              <a:gd name="connsiteX24199" fmla="*/ 2865355 w 12191989"/>
              <a:gd name="connsiteY24199" fmla="*/ 609928 h 3311526"/>
              <a:gd name="connsiteX24200" fmla="*/ 2862180 w 12191989"/>
              <a:gd name="connsiteY24200" fmla="*/ 609928 h 3311526"/>
              <a:gd name="connsiteX24201" fmla="*/ 2858608 w 12191989"/>
              <a:gd name="connsiteY24201" fmla="*/ 610721 h 3311526"/>
              <a:gd name="connsiteX24202" fmla="*/ 2855830 w 12191989"/>
              <a:gd name="connsiteY24202" fmla="*/ 611912 h 3311526"/>
              <a:gd name="connsiteX24203" fmla="*/ 2852258 w 12191989"/>
              <a:gd name="connsiteY24203" fmla="*/ 615087 h 3311526"/>
              <a:gd name="connsiteX24204" fmla="*/ 2849083 w 12191989"/>
              <a:gd name="connsiteY24204" fmla="*/ 619848 h 3311526"/>
              <a:gd name="connsiteX24205" fmla="*/ 2851465 w 12191989"/>
              <a:gd name="connsiteY24205" fmla="*/ 620642 h 3311526"/>
              <a:gd name="connsiteX24206" fmla="*/ 2854243 w 12191989"/>
              <a:gd name="connsiteY24206" fmla="*/ 622229 h 3311526"/>
              <a:gd name="connsiteX24207" fmla="*/ 2856624 w 12191989"/>
              <a:gd name="connsiteY24207" fmla="*/ 624214 h 3311526"/>
              <a:gd name="connsiteX24208" fmla="*/ 2858608 w 12191989"/>
              <a:gd name="connsiteY24208" fmla="*/ 627388 h 3311526"/>
              <a:gd name="connsiteX24209" fmla="*/ 2863767 w 12191989"/>
              <a:gd name="connsiteY24209" fmla="*/ 633737 h 3311526"/>
              <a:gd name="connsiteX24210" fmla="*/ 2868927 w 12191989"/>
              <a:gd name="connsiteY24210" fmla="*/ 639690 h 3311526"/>
              <a:gd name="connsiteX24211" fmla="*/ 2871308 w 12191989"/>
              <a:gd name="connsiteY24211" fmla="*/ 642071 h 3311526"/>
              <a:gd name="connsiteX24212" fmla="*/ 2874086 w 12191989"/>
              <a:gd name="connsiteY24212" fmla="*/ 643658 h 3311526"/>
              <a:gd name="connsiteX24213" fmla="*/ 2876466 w 12191989"/>
              <a:gd name="connsiteY24213" fmla="*/ 644452 h 3311526"/>
              <a:gd name="connsiteX24214" fmla="*/ 2878848 w 12191989"/>
              <a:gd name="connsiteY24214" fmla="*/ 644452 h 3311526"/>
              <a:gd name="connsiteX24215" fmla="*/ 2881626 w 12191989"/>
              <a:gd name="connsiteY24215" fmla="*/ 642864 h 3311526"/>
              <a:gd name="connsiteX24216" fmla="*/ 2884007 w 12191989"/>
              <a:gd name="connsiteY24216" fmla="*/ 640483 h 3311526"/>
              <a:gd name="connsiteX24217" fmla="*/ 2886785 w 12191989"/>
              <a:gd name="connsiteY24217" fmla="*/ 636118 h 3311526"/>
              <a:gd name="connsiteX24218" fmla="*/ 2889167 w 12191989"/>
              <a:gd name="connsiteY24218" fmla="*/ 629769 h 3311526"/>
              <a:gd name="connsiteX24219" fmla="*/ 2903454 w 12191989"/>
              <a:gd name="connsiteY24219" fmla="*/ 658738 h 3311526"/>
              <a:gd name="connsiteX24220" fmla="*/ 2887976 w 12191989"/>
              <a:gd name="connsiteY24220" fmla="*/ 684531 h 3311526"/>
              <a:gd name="connsiteX24221" fmla="*/ 2885992 w 12191989"/>
              <a:gd name="connsiteY24221" fmla="*/ 680563 h 3311526"/>
              <a:gd name="connsiteX24222" fmla="*/ 2883610 w 12191989"/>
              <a:gd name="connsiteY24222" fmla="*/ 676992 h 3311526"/>
              <a:gd name="connsiteX24223" fmla="*/ 2880832 w 12191989"/>
              <a:gd name="connsiteY24223" fmla="*/ 673817 h 3311526"/>
              <a:gd name="connsiteX24224" fmla="*/ 2878451 w 12191989"/>
              <a:gd name="connsiteY24224" fmla="*/ 671039 h 3311526"/>
              <a:gd name="connsiteX24225" fmla="*/ 2872498 w 12191989"/>
              <a:gd name="connsiteY24225" fmla="*/ 665484 h 3311526"/>
              <a:gd name="connsiteX24226" fmla="*/ 2866148 w 12191989"/>
              <a:gd name="connsiteY24226" fmla="*/ 660722 h 3311526"/>
              <a:gd name="connsiteX24227" fmla="*/ 2852655 w 12191989"/>
              <a:gd name="connsiteY24227" fmla="*/ 651198 h 3311526"/>
              <a:gd name="connsiteX24228" fmla="*/ 2845115 w 12191989"/>
              <a:gd name="connsiteY24228" fmla="*/ 646039 h 3311526"/>
              <a:gd name="connsiteX24229" fmla="*/ 2837574 w 12191989"/>
              <a:gd name="connsiteY24229" fmla="*/ 639690 h 3311526"/>
              <a:gd name="connsiteX24230" fmla="*/ 2838368 w 12191989"/>
              <a:gd name="connsiteY24230" fmla="*/ 632547 h 3311526"/>
              <a:gd name="connsiteX24231" fmla="*/ 2839956 w 12191989"/>
              <a:gd name="connsiteY24231" fmla="*/ 625801 h 3311526"/>
              <a:gd name="connsiteX24232" fmla="*/ 2841940 w 12191989"/>
              <a:gd name="connsiteY24232" fmla="*/ 619055 h 3311526"/>
              <a:gd name="connsiteX24233" fmla="*/ 2843528 w 12191989"/>
              <a:gd name="connsiteY24233" fmla="*/ 612706 h 3311526"/>
              <a:gd name="connsiteX24234" fmla="*/ 2844321 w 12191989"/>
              <a:gd name="connsiteY24234" fmla="*/ 605563 h 3311526"/>
              <a:gd name="connsiteX24235" fmla="*/ 2844321 w 12191989"/>
              <a:gd name="connsiteY24235" fmla="*/ 601991 h 3311526"/>
              <a:gd name="connsiteX24236" fmla="*/ 2843924 w 12191989"/>
              <a:gd name="connsiteY24236" fmla="*/ 598817 h 3311526"/>
              <a:gd name="connsiteX24237" fmla="*/ 2843528 w 12191989"/>
              <a:gd name="connsiteY24237" fmla="*/ 595245 h 3311526"/>
              <a:gd name="connsiteX24238" fmla="*/ 2842337 w 12191989"/>
              <a:gd name="connsiteY24238" fmla="*/ 591674 h 3311526"/>
              <a:gd name="connsiteX24239" fmla="*/ 2840749 w 12191989"/>
              <a:gd name="connsiteY24239" fmla="*/ 588102 h 3311526"/>
              <a:gd name="connsiteX24240" fmla="*/ 2838765 w 12191989"/>
              <a:gd name="connsiteY24240" fmla="*/ 584134 h 3311526"/>
              <a:gd name="connsiteX24241" fmla="*/ 2834399 w 12191989"/>
              <a:gd name="connsiteY24241" fmla="*/ 590483 h 3311526"/>
              <a:gd name="connsiteX24242" fmla="*/ 2832415 w 12191989"/>
              <a:gd name="connsiteY24242" fmla="*/ 592467 h 3311526"/>
              <a:gd name="connsiteX24243" fmla="*/ 2830432 w 12191989"/>
              <a:gd name="connsiteY24243" fmla="*/ 594452 h 3311526"/>
              <a:gd name="connsiteX24244" fmla="*/ 2827652 w 12191989"/>
              <a:gd name="connsiteY24244" fmla="*/ 596039 h 3311526"/>
              <a:gd name="connsiteX24245" fmla="*/ 2825668 w 12191989"/>
              <a:gd name="connsiteY24245" fmla="*/ 596833 h 3311526"/>
              <a:gd name="connsiteX24246" fmla="*/ 2823288 w 12191989"/>
              <a:gd name="connsiteY24246" fmla="*/ 598023 h 3311526"/>
              <a:gd name="connsiteX24247" fmla="*/ 2821303 w 12191989"/>
              <a:gd name="connsiteY24247" fmla="*/ 598420 h 3311526"/>
              <a:gd name="connsiteX24248" fmla="*/ 2816540 w 12191989"/>
              <a:gd name="connsiteY24248" fmla="*/ 598817 h 3311526"/>
              <a:gd name="connsiteX24249" fmla="*/ 2812175 w 12191989"/>
              <a:gd name="connsiteY24249" fmla="*/ 598023 h 3311526"/>
              <a:gd name="connsiteX24250" fmla="*/ 2807413 w 12191989"/>
              <a:gd name="connsiteY24250" fmla="*/ 596436 h 3311526"/>
              <a:gd name="connsiteX24251" fmla="*/ 2803048 w 12191989"/>
              <a:gd name="connsiteY24251" fmla="*/ 593658 h 3311526"/>
              <a:gd name="connsiteX24252" fmla="*/ 2798682 w 12191989"/>
              <a:gd name="connsiteY24252" fmla="*/ 591277 h 3311526"/>
              <a:gd name="connsiteX24253" fmla="*/ 2794714 w 12191989"/>
              <a:gd name="connsiteY24253" fmla="*/ 588102 h 3311526"/>
              <a:gd name="connsiteX24254" fmla="*/ 2787173 w 12191989"/>
              <a:gd name="connsiteY24254" fmla="*/ 581753 h 3311526"/>
              <a:gd name="connsiteX24255" fmla="*/ 2781220 w 12191989"/>
              <a:gd name="connsiteY24255" fmla="*/ 576198 h 3311526"/>
              <a:gd name="connsiteX24256" fmla="*/ 2776458 w 12191989"/>
              <a:gd name="connsiteY24256" fmla="*/ 572229 h 3311526"/>
              <a:gd name="connsiteX24257" fmla="*/ 2774870 w 12191989"/>
              <a:gd name="connsiteY24257" fmla="*/ 578182 h 3311526"/>
              <a:gd name="connsiteX24258" fmla="*/ 2773283 w 12191989"/>
              <a:gd name="connsiteY24258" fmla="*/ 583737 h 3311526"/>
              <a:gd name="connsiteX24259" fmla="*/ 2772092 w 12191989"/>
              <a:gd name="connsiteY24259" fmla="*/ 588102 h 3311526"/>
              <a:gd name="connsiteX24260" fmla="*/ 2769314 w 12191989"/>
              <a:gd name="connsiteY24260" fmla="*/ 591674 h 3311526"/>
              <a:gd name="connsiteX24261" fmla="*/ 2767330 w 12191989"/>
              <a:gd name="connsiteY24261" fmla="*/ 595245 h 3311526"/>
              <a:gd name="connsiteX24262" fmla="*/ 2764948 w 12191989"/>
              <a:gd name="connsiteY24262" fmla="*/ 598420 h 3311526"/>
              <a:gd name="connsiteX24263" fmla="*/ 2760186 w 12191989"/>
              <a:gd name="connsiteY24263" fmla="*/ 603975 h 3311526"/>
              <a:gd name="connsiteX24264" fmla="*/ 2758202 w 12191989"/>
              <a:gd name="connsiteY24264" fmla="*/ 607150 h 3311526"/>
              <a:gd name="connsiteX24265" fmla="*/ 2756218 w 12191989"/>
              <a:gd name="connsiteY24265" fmla="*/ 609928 h 3311526"/>
              <a:gd name="connsiteX24266" fmla="*/ 2754234 w 12191989"/>
              <a:gd name="connsiteY24266" fmla="*/ 613102 h 3311526"/>
              <a:gd name="connsiteX24267" fmla="*/ 2753043 w 12191989"/>
              <a:gd name="connsiteY24267" fmla="*/ 617071 h 3311526"/>
              <a:gd name="connsiteX24268" fmla="*/ 2752249 w 12191989"/>
              <a:gd name="connsiteY24268" fmla="*/ 621436 h 3311526"/>
              <a:gd name="connsiteX24269" fmla="*/ 2751455 w 12191989"/>
              <a:gd name="connsiteY24269" fmla="*/ 626198 h 3311526"/>
              <a:gd name="connsiteX24270" fmla="*/ 2751455 w 12191989"/>
              <a:gd name="connsiteY24270" fmla="*/ 632547 h 3311526"/>
              <a:gd name="connsiteX24271" fmla="*/ 2752646 w 12191989"/>
              <a:gd name="connsiteY24271" fmla="*/ 638896 h 3311526"/>
              <a:gd name="connsiteX24272" fmla="*/ 2751059 w 12191989"/>
              <a:gd name="connsiteY24272" fmla="*/ 637309 h 3311526"/>
              <a:gd name="connsiteX24273" fmla="*/ 2750265 w 12191989"/>
              <a:gd name="connsiteY24273" fmla="*/ 636912 h 3311526"/>
              <a:gd name="connsiteX24274" fmla="*/ 2748677 w 12191989"/>
              <a:gd name="connsiteY24274" fmla="*/ 636515 h 3311526"/>
              <a:gd name="connsiteX24275" fmla="*/ 2747090 w 12191989"/>
              <a:gd name="connsiteY24275" fmla="*/ 636912 h 3311526"/>
              <a:gd name="connsiteX24276" fmla="*/ 2745503 w 12191989"/>
              <a:gd name="connsiteY24276" fmla="*/ 638103 h 3311526"/>
              <a:gd name="connsiteX24277" fmla="*/ 2744709 w 12191989"/>
              <a:gd name="connsiteY24277" fmla="*/ 639690 h 3311526"/>
              <a:gd name="connsiteX24278" fmla="*/ 2743122 w 12191989"/>
              <a:gd name="connsiteY24278" fmla="*/ 641674 h 3311526"/>
              <a:gd name="connsiteX24279" fmla="*/ 2741534 w 12191989"/>
              <a:gd name="connsiteY24279" fmla="*/ 644452 h 3311526"/>
              <a:gd name="connsiteX24280" fmla="*/ 2741137 w 12191989"/>
              <a:gd name="connsiteY24280" fmla="*/ 637309 h 3311526"/>
              <a:gd name="connsiteX24281" fmla="*/ 2740344 w 12191989"/>
              <a:gd name="connsiteY24281" fmla="*/ 631356 h 3311526"/>
              <a:gd name="connsiteX24282" fmla="*/ 2739549 w 12191989"/>
              <a:gd name="connsiteY24282" fmla="*/ 625404 h 3311526"/>
              <a:gd name="connsiteX24283" fmla="*/ 2738360 w 12191989"/>
              <a:gd name="connsiteY24283" fmla="*/ 620245 h 3311526"/>
              <a:gd name="connsiteX24284" fmla="*/ 2735582 w 12191989"/>
              <a:gd name="connsiteY24284" fmla="*/ 611515 h 3311526"/>
              <a:gd name="connsiteX24285" fmla="*/ 2732406 w 12191989"/>
              <a:gd name="connsiteY24285" fmla="*/ 603975 h 3311526"/>
              <a:gd name="connsiteX24286" fmla="*/ 2730424 w 12191989"/>
              <a:gd name="connsiteY24286" fmla="*/ 596833 h 3311526"/>
              <a:gd name="connsiteX24287" fmla="*/ 2729232 w 12191989"/>
              <a:gd name="connsiteY24287" fmla="*/ 593261 h 3311526"/>
              <a:gd name="connsiteX24288" fmla="*/ 2728835 w 12191989"/>
              <a:gd name="connsiteY24288" fmla="*/ 589293 h 3311526"/>
              <a:gd name="connsiteX24289" fmla="*/ 2728835 w 12191989"/>
              <a:gd name="connsiteY24289" fmla="*/ 584531 h 3311526"/>
              <a:gd name="connsiteX24290" fmla="*/ 2729232 w 12191989"/>
              <a:gd name="connsiteY24290" fmla="*/ 580166 h 3311526"/>
              <a:gd name="connsiteX24291" fmla="*/ 2730424 w 12191989"/>
              <a:gd name="connsiteY24291" fmla="*/ 574610 h 3311526"/>
              <a:gd name="connsiteX24292" fmla="*/ 2732009 w 12191989"/>
              <a:gd name="connsiteY24292" fmla="*/ 568658 h 3311526"/>
              <a:gd name="connsiteX24293" fmla="*/ 2729232 w 12191989"/>
              <a:gd name="connsiteY24293" fmla="*/ 569055 h 3311526"/>
              <a:gd name="connsiteX24294" fmla="*/ 2726851 w 12191989"/>
              <a:gd name="connsiteY24294" fmla="*/ 569848 h 3311526"/>
              <a:gd name="connsiteX24295" fmla="*/ 2724071 w 12191989"/>
              <a:gd name="connsiteY24295" fmla="*/ 572229 h 3311526"/>
              <a:gd name="connsiteX24296" fmla="*/ 2722087 w 12191989"/>
              <a:gd name="connsiteY24296" fmla="*/ 574610 h 3311526"/>
              <a:gd name="connsiteX24297" fmla="*/ 2720103 w 12191989"/>
              <a:gd name="connsiteY24297" fmla="*/ 577785 h 3311526"/>
              <a:gd name="connsiteX24298" fmla="*/ 2718516 w 12191989"/>
              <a:gd name="connsiteY24298" fmla="*/ 581753 h 3311526"/>
              <a:gd name="connsiteX24299" fmla="*/ 2716135 w 12191989"/>
              <a:gd name="connsiteY24299" fmla="*/ 590483 h 3311526"/>
              <a:gd name="connsiteX24300" fmla="*/ 2714150 w 12191989"/>
              <a:gd name="connsiteY24300" fmla="*/ 600007 h 3311526"/>
              <a:gd name="connsiteX24301" fmla="*/ 2712563 w 12191989"/>
              <a:gd name="connsiteY24301" fmla="*/ 609928 h 3311526"/>
              <a:gd name="connsiteX24302" fmla="*/ 2712166 w 12191989"/>
              <a:gd name="connsiteY24302" fmla="*/ 619848 h 3311526"/>
              <a:gd name="connsiteX24303" fmla="*/ 2712166 w 12191989"/>
              <a:gd name="connsiteY24303" fmla="*/ 628182 h 3311526"/>
              <a:gd name="connsiteX24304" fmla="*/ 2710579 w 12191989"/>
              <a:gd name="connsiteY24304" fmla="*/ 626198 h 3311526"/>
              <a:gd name="connsiteX24305" fmla="*/ 2708594 w 12191989"/>
              <a:gd name="connsiteY24305" fmla="*/ 624214 h 3311526"/>
              <a:gd name="connsiteX24306" fmla="*/ 2705816 w 12191989"/>
              <a:gd name="connsiteY24306" fmla="*/ 622626 h 3311526"/>
              <a:gd name="connsiteX24307" fmla="*/ 2703833 w 12191989"/>
              <a:gd name="connsiteY24307" fmla="*/ 621833 h 3311526"/>
              <a:gd name="connsiteX24308" fmla="*/ 2699071 w 12191989"/>
              <a:gd name="connsiteY24308" fmla="*/ 620245 h 3311526"/>
              <a:gd name="connsiteX24309" fmla="*/ 2693117 w 12191989"/>
              <a:gd name="connsiteY24309" fmla="*/ 619848 h 3311526"/>
              <a:gd name="connsiteX24310" fmla="*/ 2688354 w 12191989"/>
              <a:gd name="connsiteY24310" fmla="*/ 619848 h 3311526"/>
              <a:gd name="connsiteX24311" fmla="*/ 2682799 w 12191989"/>
              <a:gd name="connsiteY24311" fmla="*/ 619848 h 3311526"/>
              <a:gd name="connsiteX24312" fmla="*/ 2672480 w 12191989"/>
              <a:gd name="connsiteY24312" fmla="*/ 620642 h 3311526"/>
              <a:gd name="connsiteX24313" fmla="*/ 2668114 w 12191989"/>
              <a:gd name="connsiteY24313" fmla="*/ 620642 h 3311526"/>
              <a:gd name="connsiteX24314" fmla="*/ 2663749 w 12191989"/>
              <a:gd name="connsiteY24314" fmla="*/ 620245 h 3311526"/>
              <a:gd name="connsiteX24315" fmla="*/ 2662162 w 12191989"/>
              <a:gd name="connsiteY24315" fmla="*/ 619848 h 3311526"/>
              <a:gd name="connsiteX24316" fmla="*/ 2661368 w 12191989"/>
              <a:gd name="connsiteY24316" fmla="*/ 618658 h 3311526"/>
              <a:gd name="connsiteX24317" fmla="*/ 2660178 w 12191989"/>
              <a:gd name="connsiteY24317" fmla="*/ 617864 h 3311526"/>
              <a:gd name="connsiteX24318" fmla="*/ 2659383 w 12191989"/>
              <a:gd name="connsiteY24318" fmla="*/ 616277 h 3311526"/>
              <a:gd name="connsiteX24319" fmla="*/ 2658987 w 12191989"/>
              <a:gd name="connsiteY24319" fmla="*/ 614293 h 3311526"/>
              <a:gd name="connsiteX24320" fmla="*/ 2658987 w 12191989"/>
              <a:gd name="connsiteY24320" fmla="*/ 611912 h 3311526"/>
              <a:gd name="connsiteX24321" fmla="*/ 2658987 w 12191989"/>
              <a:gd name="connsiteY24321" fmla="*/ 609531 h 3311526"/>
              <a:gd name="connsiteX24322" fmla="*/ 2659383 w 12191989"/>
              <a:gd name="connsiteY24322" fmla="*/ 607150 h 3311526"/>
              <a:gd name="connsiteX24323" fmla="*/ 2661368 w 12191989"/>
              <a:gd name="connsiteY24323" fmla="*/ 599610 h 3311526"/>
              <a:gd name="connsiteX24324" fmla="*/ 2665336 w 12191989"/>
              <a:gd name="connsiteY24324" fmla="*/ 590483 h 3311526"/>
              <a:gd name="connsiteX24325" fmla="*/ 2663352 w 12191989"/>
              <a:gd name="connsiteY24325" fmla="*/ 588102 h 3311526"/>
              <a:gd name="connsiteX24326" fmla="*/ 2661765 w 12191989"/>
              <a:gd name="connsiteY24326" fmla="*/ 587309 h 3311526"/>
              <a:gd name="connsiteX24327" fmla="*/ 2659383 w 12191989"/>
              <a:gd name="connsiteY24327" fmla="*/ 586912 h 3311526"/>
              <a:gd name="connsiteX24328" fmla="*/ 2656605 w 12191989"/>
              <a:gd name="connsiteY24328" fmla="*/ 586118 h 3311526"/>
              <a:gd name="connsiteX24329" fmla="*/ 2651049 w 12191989"/>
              <a:gd name="connsiteY24329" fmla="*/ 585721 h 3311526"/>
              <a:gd name="connsiteX24330" fmla="*/ 2646287 w 12191989"/>
              <a:gd name="connsiteY24330" fmla="*/ 584531 h 3311526"/>
              <a:gd name="connsiteX24331" fmla="*/ 2643509 w 12191989"/>
              <a:gd name="connsiteY24331" fmla="*/ 584134 h 3311526"/>
              <a:gd name="connsiteX24332" fmla="*/ 2641128 w 12191989"/>
              <a:gd name="connsiteY24332" fmla="*/ 582547 h 3311526"/>
              <a:gd name="connsiteX24333" fmla="*/ 2639144 w 12191989"/>
              <a:gd name="connsiteY24333" fmla="*/ 581356 h 3311526"/>
              <a:gd name="connsiteX24334" fmla="*/ 2637556 w 12191989"/>
              <a:gd name="connsiteY24334" fmla="*/ 578578 h 3311526"/>
              <a:gd name="connsiteX24335" fmla="*/ 2636366 w 12191989"/>
              <a:gd name="connsiteY24335" fmla="*/ 575404 h 3311526"/>
              <a:gd name="connsiteX24336" fmla="*/ 2635969 w 12191989"/>
              <a:gd name="connsiteY24336" fmla="*/ 571436 h 3311526"/>
              <a:gd name="connsiteX24337" fmla="*/ 2635969 w 12191989"/>
              <a:gd name="connsiteY24337" fmla="*/ 566277 h 3311526"/>
              <a:gd name="connsiteX24338" fmla="*/ 2636366 w 12191989"/>
              <a:gd name="connsiteY24338" fmla="*/ 560324 h 3311526"/>
              <a:gd name="connsiteX24339" fmla="*/ 2637953 w 12191989"/>
              <a:gd name="connsiteY24339" fmla="*/ 559531 h 3311526"/>
              <a:gd name="connsiteX24340" fmla="*/ 2639541 w 12191989"/>
              <a:gd name="connsiteY24340" fmla="*/ 559531 h 3311526"/>
              <a:gd name="connsiteX24341" fmla="*/ 2642715 w 12191989"/>
              <a:gd name="connsiteY24341" fmla="*/ 559928 h 3311526"/>
              <a:gd name="connsiteX24342" fmla="*/ 2649065 w 12191989"/>
              <a:gd name="connsiteY24342" fmla="*/ 563102 h 3311526"/>
              <a:gd name="connsiteX24343" fmla="*/ 2652240 w 12191989"/>
              <a:gd name="connsiteY24343" fmla="*/ 563499 h 3311526"/>
              <a:gd name="connsiteX24344" fmla="*/ 2654224 w 12191989"/>
              <a:gd name="connsiteY24344" fmla="*/ 563499 h 3311526"/>
              <a:gd name="connsiteX24345" fmla="*/ 2655812 w 12191989"/>
              <a:gd name="connsiteY24345" fmla="*/ 563102 h 3311526"/>
              <a:gd name="connsiteX24346" fmla="*/ 2657399 w 12191989"/>
              <a:gd name="connsiteY24346" fmla="*/ 562309 h 3311526"/>
              <a:gd name="connsiteX24347" fmla="*/ 2658987 w 12191989"/>
              <a:gd name="connsiteY24347" fmla="*/ 560721 h 3311526"/>
              <a:gd name="connsiteX24348" fmla="*/ 2660178 w 12191989"/>
              <a:gd name="connsiteY24348" fmla="*/ 558340 h 3311526"/>
              <a:gd name="connsiteX24349" fmla="*/ 2662162 w 12191989"/>
              <a:gd name="connsiteY24349" fmla="*/ 555959 h 3311526"/>
              <a:gd name="connsiteX24350" fmla="*/ 2659780 w 12191989"/>
              <a:gd name="connsiteY24350" fmla="*/ 548023 h 3311526"/>
              <a:gd name="connsiteX24351" fmla="*/ 2657399 w 12191989"/>
              <a:gd name="connsiteY24351" fmla="*/ 542467 h 3311526"/>
              <a:gd name="connsiteX24352" fmla="*/ 2655415 w 12191989"/>
              <a:gd name="connsiteY24352" fmla="*/ 538499 h 3311526"/>
              <a:gd name="connsiteX24353" fmla="*/ 2652637 w 12191989"/>
              <a:gd name="connsiteY24353" fmla="*/ 535324 h 3311526"/>
              <a:gd name="connsiteX24354" fmla="*/ 2650256 w 12191989"/>
              <a:gd name="connsiteY24354" fmla="*/ 534134 h 3311526"/>
              <a:gd name="connsiteX24355" fmla="*/ 2647478 w 12191989"/>
              <a:gd name="connsiteY24355" fmla="*/ 532943 h 3311526"/>
              <a:gd name="connsiteX24356" fmla="*/ 2645097 w 12191989"/>
              <a:gd name="connsiteY24356" fmla="*/ 532943 h 3311526"/>
              <a:gd name="connsiteX24357" fmla="*/ 2642715 w 12191989"/>
              <a:gd name="connsiteY24357" fmla="*/ 534134 h 3311526"/>
              <a:gd name="connsiteX24358" fmla="*/ 2637556 w 12191989"/>
              <a:gd name="connsiteY24358" fmla="*/ 535324 h 3311526"/>
              <a:gd name="connsiteX24359" fmla="*/ 2634778 w 12191989"/>
              <a:gd name="connsiteY24359" fmla="*/ 536515 h 3311526"/>
              <a:gd name="connsiteX24360" fmla="*/ 2632397 w 12191989"/>
              <a:gd name="connsiteY24360" fmla="*/ 536912 h 3311526"/>
              <a:gd name="connsiteX24361" fmla="*/ 2630016 w 12191989"/>
              <a:gd name="connsiteY24361" fmla="*/ 536912 h 3311526"/>
              <a:gd name="connsiteX24362" fmla="*/ 2627238 w 12191989"/>
              <a:gd name="connsiteY24362" fmla="*/ 536118 h 3311526"/>
              <a:gd name="connsiteX24363" fmla="*/ 2624857 w 12191989"/>
              <a:gd name="connsiteY24363" fmla="*/ 534531 h 3311526"/>
              <a:gd name="connsiteX24364" fmla="*/ 2622476 w 12191989"/>
              <a:gd name="connsiteY24364" fmla="*/ 531356 h 3311526"/>
              <a:gd name="connsiteX24365" fmla="*/ 2630016 w 12191989"/>
              <a:gd name="connsiteY24365" fmla="*/ 518658 h 3311526"/>
              <a:gd name="connsiteX24366" fmla="*/ 2628825 w 12191989"/>
              <a:gd name="connsiteY24366" fmla="*/ 513102 h 3311526"/>
              <a:gd name="connsiteX24367" fmla="*/ 2628825 w 12191989"/>
              <a:gd name="connsiteY24367" fmla="*/ 510721 h 3311526"/>
              <a:gd name="connsiteX24368" fmla="*/ 2629222 w 12191989"/>
              <a:gd name="connsiteY24368" fmla="*/ 507943 h 3311526"/>
              <a:gd name="connsiteX24369" fmla="*/ 2630016 w 12191989"/>
              <a:gd name="connsiteY24369" fmla="*/ 505562 h 3311526"/>
              <a:gd name="connsiteX24370" fmla="*/ 2630809 w 12191989"/>
              <a:gd name="connsiteY24370" fmla="*/ 503181 h 3311526"/>
              <a:gd name="connsiteX24371" fmla="*/ 2632397 w 12191989"/>
              <a:gd name="connsiteY24371" fmla="*/ 500404 h 3311526"/>
              <a:gd name="connsiteX24372" fmla="*/ 2633984 w 12191989"/>
              <a:gd name="connsiteY24372" fmla="*/ 498419 h 3311526"/>
              <a:gd name="connsiteX24373" fmla="*/ 2638350 w 12191989"/>
              <a:gd name="connsiteY24373" fmla="*/ 506753 h 3311526"/>
              <a:gd name="connsiteX24374" fmla="*/ 2643112 w 12191989"/>
              <a:gd name="connsiteY24374" fmla="*/ 515880 h 3311526"/>
              <a:gd name="connsiteX24375" fmla="*/ 2645097 w 12191989"/>
              <a:gd name="connsiteY24375" fmla="*/ 518658 h 3311526"/>
              <a:gd name="connsiteX24376" fmla="*/ 2647081 w 12191989"/>
              <a:gd name="connsiteY24376" fmla="*/ 521435 h 3311526"/>
              <a:gd name="connsiteX24377" fmla="*/ 2648668 w 12191989"/>
              <a:gd name="connsiteY24377" fmla="*/ 521832 h 3311526"/>
              <a:gd name="connsiteX24378" fmla="*/ 2649859 w 12191989"/>
              <a:gd name="connsiteY24378" fmla="*/ 521832 h 3311526"/>
              <a:gd name="connsiteX24379" fmla="*/ 2650653 w 12191989"/>
              <a:gd name="connsiteY24379" fmla="*/ 521435 h 3311526"/>
              <a:gd name="connsiteX24380" fmla="*/ 2652240 w 12191989"/>
              <a:gd name="connsiteY24380" fmla="*/ 520245 h 3311526"/>
              <a:gd name="connsiteX24381" fmla="*/ 2655415 w 12191989"/>
              <a:gd name="connsiteY24381" fmla="*/ 513896 h 3311526"/>
              <a:gd name="connsiteX24382" fmla="*/ 2658987 w 12191989"/>
              <a:gd name="connsiteY24382" fmla="*/ 507150 h 3311526"/>
              <a:gd name="connsiteX24383" fmla="*/ 2659780 w 12191989"/>
              <a:gd name="connsiteY24383" fmla="*/ 503975 h 3311526"/>
              <a:gd name="connsiteX24384" fmla="*/ 2660971 w 12191989"/>
              <a:gd name="connsiteY24384" fmla="*/ 500404 h 3311526"/>
              <a:gd name="connsiteX24385" fmla="*/ 2660971 w 12191989"/>
              <a:gd name="connsiteY24385" fmla="*/ 496832 h 3311526"/>
              <a:gd name="connsiteX24386" fmla="*/ 2659780 w 12191989"/>
              <a:gd name="connsiteY24386" fmla="*/ 493261 h 3311526"/>
              <a:gd name="connsiteX24387" fmla="*/ 2652637 w 12191989"/>
              <a:gd name="connsiteY24387" fmla="*/ 490483 h 3311526"/>
              <a:gd name="connsiteX24388" fmla="*/ 2645493 w 12191989"/>
              <a:gd name="connsiteY24388" fmla="*/ 486911 h 3311526"/>
              <a:gd name="connsiteX24389" fmla="*/ 2641525 w 12191989"/>
              <a:gd name="connsiteY24389" fmla="*/ 485324 h 3311526"/>
              <a:gd name="connsiteX24390" fmla="*/ 2637953 w 12191989"/>
              <a:gd name="connsiteY24390" fmla="*/ 483737 h 3311526"/>
              <a:gd name="connsiteX24391" fmla="*/ 2633984 w 12191989"/>
              <a:gd name="connsiteY24391" fmla="*/ 483340 h 3311526"/>
              <a:gd name="connsiteX24392" fmla="*/ 2630413 w 12191989"/>
              <a:gd name="connsiteY24392" fmla="*/ 482943 h 3311526"/>
              <a:gd name="connsiteX24393" fmla="*/ 2626841 w 12191989"/>
              <a:gd name="connsiteY24393" fmla="*/ 483340 h 3311526"/>
              <a:gd name="connsiteX24394" fmla="*/ 2623269 w 12191989"/>
              <a:gd name="connsiteY24394" fmla="*/ 484134 h 3311526"/>
              <a:gd name="connsiteX24395" fmla="*/ 2620094 w 12191989"/>
              <a:gd name="connsiteY24395" fmla="*/ 486911 h 3311526"/>
              <a:gd name="connsiteX24396" fmla="*/ 2617316 w 12191989"/>
              <a:gd name="connsiteY24396" fmla="*/ 489689 h 3311526"/>
              <a:gd name="connsiteX24397" fmla="*/ 2614141 w 12191989"/>
              <a:gd name="connsiteY24397" fmla="*/ 494451 h 3311526"/>
              <a:gd name="connsiteX24398" fmla="*/ 2611760 w 12191989"/>
              <a:gd name="connsiteY24398" fmla="*/ 500404 h 3311526"/>
              <a:gd name="connsiteX24399" fmla="*/ 2609776 w 12191989"/>
              <a:gd name="connsiteY24399" fmla="*/ 507546 h 3311526"/>
              <a:gd name="connsiteX24400" fmla="*/ 2607395 w 12191989"/>
              <a:gd name="connsiteY24400" fmla="*/ 516673 h 3311526"/>
              <a:gd name="connsiteX24401" fmla="*/ 2598267 w 12191989"/>
              <a:gd name="connsiteY24401" fmla="*/ 510324 h 3311526"/>
              <a:gd name="connsiteX24402" fmla="*/ 2588742 w 12191989"/>
              <a:gd name="connsiteY24402" fmla="*/ 504769 h 3311526"/>
              <a:gd name="connsiteX24403" fmla="*/ 2583583 w 12191989"/>
              <a:gd name="connsiteY24403" fmla="*/ 502388 h 3311526"/>
              <a:gd name="connsiteX24404" fmla="*/ 2579218 w 12191989"/>
              <a:gd name="connsiteY24404" fmla="*/ 500404 h 3311526"/>
              <a:gd name="connsiteX24405" fmla="*/ 2574059 w 12191989"/>
              <a:gd name="connsiteY24405" fmla="*/ 498816 h 3311526"/>
              <a:gd name="connsiteX24406" fmla="*/ 2569693 w 12191989"/>
              <a:gd name="connsiteY24406" fmla="*/ 497626 h 3311526"/>
              <a:gd name="connsiteX24407" fmla="*/ 2564534 w 12191989"/>
              <a:gd name="connsiteY24407" fmla="*/ 496435 h 3311526"/>
              <a:gd name="connsiteX24408" fmla="*/ 2559772 w 12191989"/>
              <a:gd name="connsiteY24408" fmla="*/ 496038 h 3311526"/>
              <a:gd name="connsiteX24409" fmla="*/ 2554612 w 12191989"/>
              <a:gd name="connsiteY24409" fmla="*/ 496038 h 3311526"/>
              <a:gd name="connsiteX24410" fmla="*/ 2550247 w 12191989"/>
              <a:gd name="connsiteY24410" fmla="*/ 496435 h 3311526"/>
              <a:gd name="connsiteX24411" fmla="*/ 2545088 w 12191989"/>
              <a:gd name="connsiteY24411" fmla="*/ 497626 h 3311526"/>
              <a:gd name="connsiteX24412" fmla="*/ 2540722 w 12191989"/>
              <a:gd name="connsiteY24412" fmla="*/ 498816 h 3311526"/>
              <a:gd name="connsiteX24413" fmla="*/ 2535563 w 12191989"/>
              <a:gd name="connsiteY24413" fmla="*/ 500404 h 3311526"/>
              <a:gd name="connsiteX24414" fmla="*/ 2530404 w 12191989"/>
              <a:gd name="connsiteY24414" fmla="*/ 503181 h 3311526"/>
              <a:gd name="connsiteX24415" fmla="*/ 2532388 w 12191989"/>
              <a:gd name="connsiteY24415" fmla="*/ 511515 h 3311526"/>
              <a:gd name="connsiteX24416" fmla="*/ 2533975 w 12191989"/>
              <a:gd name="connsiteY24416" fmla="*/ 520642 h 3311526"/>
              <a:gd name="connsiteX24417" fmla="*/ 2534372 w 12191989"/>
              <a:gd name="connsiteY24417" fmla="*/ 529372 h 3311526"/>
              <a:gd name="connsiteX24418" fmla="*/ 2535166 w 12191989"/>
              <a:gd name="connsiteY24418" fmla="*/ 538102 h 3311526"/>
              <a:gd name="connsiteX24419" fmla="*/ 2534372 w 12191989"/>
              <a:gd name="connsiteY24419" fmla="*/ 546039 h 3311526"/>
              <a:gd name="connsiteX24420" fmla="*/ 2533579 w 12191989"/>
              <a:gd name="connsiteY24420" fmla="*/ 554769 h 3311526"/>
              <a:gd name="connsiteX24421" fmla="*/ 2531594 w 12191989"/>
              <a:gd name="connsiteY24421" fmla="*/ 563499 h 3311526"/>
              <a:gd name="connsiteX24422" fmla="*/ 2528817 w 12191989"/>
              <a:gd name="connsiteY24422" fmla="*/ 571436 h 3311526"/>
              <a:gd name="connsiteX24423" fmla="*/ 2528419 w 12191989"/>
              <a:gd name="connsiteY24423" fmla="*/ 560721 h 3311526"/>
              <a:gd name="connsiteX24424" fmla="*/ 2527229 w 12191989"/>
              <a:gd name="connsiteY24424" fmla="*/ 552785 h 3311526"/>
              <a:gd name="connsiteX24425" fmla="*/ 2526435 w 12191989"/>
              <a:gd name="connsiteY24425" fmla="*/ 547229 h 3311526"/>
              <a:gd name="connsiteX24426" fmla="*/ 2525245 w 12191989"/>
              <a:gd name="connsiteY24426" fmla="*/ 543658 h 3311526"/>
              <a:gd name="connsiteX24427" fmla="*/ 2524848 w 12191989"/>
              <a:gd name="connsiteY24427" fmla="*/ 543261 h 3311526"/>
              <a:gd name="connsiteX24428" fmla="*/ 2524451 w 12191989"/>
              <a:gd name="connsiteY24428" fmla="*/ 542467 h 3311526"/>
              <a:gd name="connsiteX24429" fmla="*/ 2523260 w 12191989"/>
              <a:gd name="connsiteY24429" fmla="*/ 542070 h 3311526"/>
              <a:gd name="connsiteX24430" fmla="*/ 2522863 w 12191989"/>
              <a:gd name="connsiteY24430" fmla="*/ 542467 h 3311526"/>
              <a:gd name="connsiteX24431" fmla="*/ 2521276 w 12191989"/>
              <a:gd name="connsiteY24431" fmla="*/ 543658 h 3311526"/>
              <a:gd name="connsiteX24432" fmla="*/ 2519292 w 12191989"/>
              <a:gd name="connsiteY24432" fmla="*/ 545642 h 3311526"/>
              <a:gd name="connsiteX24433" fmla="*/ 2515323 w 12191989"/>
              <a:gd name="connsiteY24433" fmla="*/ 550801 h 3311526"/>
              <a:gd name="connsiteX24434" fmla="*/ 2512545 w 12191989"/>
              <a:gd name="connsiteY24434" fmla="*/ 553182 h 3311526"/>
              <a:gd name="connsiteX24435" fmla="*/ 2510164 w 12191989"/>
              <a:gd name="connsiteY24435" fmla="*/ 554769 h 3311526"/>
              <a:gd name="connsiteX24436" fmla="*/ 2508576 w 12191989"/>
              <a:gd name="connsiteY24436" fmla="*/ 555166 h 3311526"/>
              <a:gd name="connsiteX24437" fmla="*/ 2506989 w 12191989"/>
              <a:gd name="connsiteY24437" fmla="*/ 555166 h 3311526"/>
              <a:gd name="connsiteX24438" fmla="*/ 2505402 w 12191989"/>
              <a:gd name="connsiteY24438" fmla="*/ 555166 h 3311526"/>
              <a:gd name="connsiteX24439" fmla="*/ 2504211 w 12191989"/>
              <a:gd name="connsiteY24439" fmla="*/ 554769 h 3311526"/>
              <a:gd name="connsiteX24440" fmla="*/ 2502227 w 12191989"/>
              <a:gd name="connsiteY24440" fmla="*/ 553975 h 3311526"/>
              <a:gd name="connsiteX24441" fmla="*/ 2500639 w 12191989"/>
              <a:gd name="connsiteY24441" fmla="*/ 552785 h 3311526"/>
              <a:gd name="connsiteX24442" fmla="*/ 2498655 w 12191989"/>
              <a:gd name="connsiteY24442" fmla="*/ 550801 h 3311526"/>
              <a:gd name="connsiteX24443" fmla="*/ 2496274 w 12191989"/>
              <a:gd name="connsiteY24443" fmla="*/ 548023 h 3311526"/>
              <a:gd name="connsiteX24444" fmla="*/ 2497465 w 12191989"/>
              <a:gd name="connsiteY24444" fmla="*/ 541674 h 3311526"/>
              <a:gd name="connsiteX24445" fmla="*/ 2498655 w 12191989"/>
              <a:gd name="connsiteY24445" fmla="*/ 536118 h 3311526"/>
              <a:gd name="connsiteX24446" fmla="*/ 2500639 w 12191989"/>
              <a:gd name="connsiteY24446" fmla="*/ 530959 h 3311526"/>
              <a:gd name="connsiteX24447" fmla="*/ 2502624 w 12191989"/>
              <a:gd name="connsiteY24447" fmla="*/ 526991 h 3311526"/>
              <a:gd name="connsiteX24448" fmla="*/ 2505005 w 12191989"/>
              <a:gd name="connsiteY24448" fmla="*/ 523420 h 3311526"/>
              <a:gd name="connsiteX24449" fmla="*/ 2507783 w 12191989"/>
              <a:gd name="connsiteY24449" fmla="*/ 519848 h 3311526"/>
              <a:gd name="connsiteX24450" fmla="*/ 2512545 w 12191989"/>
              <a:gd name="connsiteY24450" fmla="*/ 514292 h 3311526"/>
              <a:gd name="connsiteX24451" fmla="*/ 2515323 w 12191989"/>
              <a:gd name="connsiteY24451" fmla="*/ 511515 h 3311526"/>
              <a:gd name="connsiteX24452" fmla="*/ 2517308 w 12191989"/>
              <a:gd name="connsiteY24452" fmla="*/ 508737 h 3311526"/>
              <a:gd name="connsiteX24453" fmla="*/ 2519292 w 12191989"/>
              <a:gd name="connsiteY24453" fmla="*/ 505562 h 3311526"/>
              <a:gd name="connsiteX24454" fmla="*/ 2520879 w 12191989"/>
              <a:gd name="connsiteY24454" fmla="*/ 501991 h 3311526"/>
              <a:gd name="connsiteX24455" fmla="*/ 2521673 w 12191989"/>
              <a:gd name="connsiteY24455" fmla="*/ 498023 h 3311526"/>
              <a:gd name="connsiteX24456" fmla="*/ 2521673 w 12191989"/>
              <a:gd name="connsiteY24456" fmla="*/ 493261 h 3311526"/>
              <a:gd name="connsiteX24457" fmla="*/ 2521276 w 12191989"/>
              <a:gd name="connsiteY24457" fmla="*/ 487705 h 3311526"/>
              <a:gd name="connsiteX24458" fmla="*/ 2519689 w 12191989"/>
              <a:gd name="connsiteY24458" fmla="*/ 481753 h 3311526"/>
              <a:gd name="connsiteX24459" fmla="*/ 2514530 w 12191989"/>
              <a:gd name="connsiteY24459" fmla="*/ 480562 h 3311526"/>
              <a:gd name="connsiteX24460" fmla="*/ 2508974 w 12191989"/>
              <a:gd name="connsiteY24460" fmla="*/ 479372 h 3311526"/>
              <a:gd name="connsiteX24461" fmla="*/ 2497861 w 12191989"/>
              <a:gd name="connsiteY24461" fmla="*/ 475007 h 3311526"/>
              <a:gd name="connsiteX24462" fmla="*/ 2486749 w 12191989"/>
              <a:gd name="connsiteY24462" fmla="*/ 471038 h 3311526"/>
              <a:gd name="connsiteX24463" fmla="*/ 2481590 w 12191989"/>
              <a:gd name="connsiteY24463" fmla="*/ 469451 h 3311526"/>
              <a:gd name="connsiteX24464" fmla="*/ 2476034 w 12191989"/>
              <a:gd name="connsiteY24464" fmla="*/ 467864 h 3311526"/>
              <a:gd name="connsiteX24465" fmla="*/ 2470478 w 12191989"/>
              <a:gd name="connsiteY24465" fmla="*/ 467070 h 3311526"/>
              <a:gd name="connsiteX24466" fmla="*/ 2464922 w 12191989"/>
              <a:gd name="connsiteY24466" fmla="*/ 466673 h 3311526"/>
              <a:gd name="connsiteX24467" fmla="*/ 2459365 w 12191989"/>
              <a:gd name="connsiteY24467" fmla="*/ 467070 h 3311526"/>
              <a:gd name="connsiteX24468" fmla="*/ 2453810 w 12191989"/>
              <a:gd name="connsiteY24468" fmla="*/ 469054 h 3311526"/>
              <a:gd name="connsiteX24469" fmla="*/ 2448254 w 12191989"/>
              <a:gd name="connsiteY24469" fmla="*/ 471435 h 3311526"/>
              <a:gd name="connsiteX24470" fmla="*/ 2442698 w 12191989"/>
              <a:gd name="connsiteY24470" fmla="*/ 475800 h 3311526"/>
              <a:gd name="connsiteX24471" fmla="*/ 2437142 w 12191989"/>
              <a:gd name="connsiteY24471" fmla="*/ 480562 h 3311526"/>
              <a:gd name="connsiteX24472" fmla="*/ 2431586 w 12191989"/>
              <a:gd name="connsiteY24472" fmla="*/ 487705 h 3311526"/>
              <a:gd name="connsiteX24473" fmla="*/ 2428808 w 12191989"/>
              <a:gd name="connsiteY24473" fmla="*/ 482943 h 3311526"/>
              <a:gd name="connsiteX24474" fmla="*/ 2426426 w 12191989"/>
              <a:gd name="connsiteY24474" fmla="*/ 478181 h 3311526"/>
              <a:gd name="connsiteX24475" fmla="*/ 2424045 w 12191989"/>
              <a:gd name="connsiteY24475" fmla="*/ 474610 h 3311526"/>
              <a:gd name="connsiteX24476" fmla="*/ 2421267 w 12191989"/>
              <a:gd name="connsiteY24476" fmla="*/ 471038 h 3311526"/>
              <a:gd name="connsiteX24477" fmla="*/ 2418489 w 12191989"/>
              <a:gd name="connsiteY24477" fmla="*/ 467467 h 3311526"/>
              <a:gd name="connsiteX24478" fmla="*/ 2415314 w 12191989"/>
              <a:gd name="connsiteY24478" fmla="*/ 464689 h 3311526"/>
              <a:gd name="connsiteX24479" fmla="*/ 2409361 w 12191989"/>
              <a:gd name="connsiteY24479" fmla="*/ 459927 h 3311526"/>
              <a:gd name="connsiteX24480" fmla="*/ 2403012 w 12191989"/>
              <a:gd name="connsiteY24480" fmla="*/ 455959 h 3311526"/>
              <a:gd name="connsiteX24481" fmla="*/ 2396662 w 12191989"/>
              <a:gd name="connsiteY24481" fmla="*/ 452387 h 3311526"/>
              <a:gd name="connsiteX24482" fmla="*/ 2389518 w 12191989"/>
              <a:gd name="connsiteY24482" fmla="*/ 449610 h 3311526"/>
              <a:gd name="connsiteX24483" fmla="*/ 2382772 w 12191989"/>
              <a:gd name="connsiteY24483" fmla="*/ 447229 h 3311526"/>
              <a:gd name="connsiteX24484" fmla="*/ 2369675 w 12191989"/>
              <a:gd name="connsiteY24484" fmla="*/ 442864 h 3311526"/>
              <a:gd name="connsiteX24485" fmla="*/ 2362928 w 12191989"/>
              <a:gd name="connsiteY24485" fmla="*/ 439689 h 3311526"/>
              <a:gd name="connsiteX24486" fmla="*/ 2356976 w 12191989"/>
              <a:gd name="connsiteY24486" fmla="*/ 436118 h 3311526"/>
              <a:gd name="connsiteX24487" fmla="*/ 2351420 w 12191989"/>
              <a:gd name="connsiteY24487" fmla="*/ 431356 h 3311526"/>
              <a:gd name="connsiteX24488" fmla="*/ 2346260 w 12191989"/>
              <a:gd name="connsiteY24488" fmla="*/ 426594 h 3311526"/>
              <a:gd name="connsiteX24489" fmla="*/ 2343879 w 12191989"/>
              <a:gd name="connsiteY24489" fmla="*/ 423022 h 3311526"/>
              <a:gd name="connsiteX24490" fmla="*/ 2341101 w 12191989"/>
              <a:gd name="connsiteY24490" fmla="*/ 419451 h 3311526"/>
              <a:gd name="connsiteX24491" fmla="*/ 2339117 w 12191989"/>
              <a:gd name="connsiteY24491" fmla="*/ 415483 h 3311526"/>
              <a:gd name="connsiteX24492" fmla="*/ 2337133 w 12191989"/>
              <a:gd name="connsiteY24492" fmla="*/ 411117 h 3311526"/>
              <a:gd name="connsiteX24493" fmla="*/ 2339117 w 12191989"/>
              <a:gd name="connsiteY24493" fmla="*/ 406752 h 3311526"/>
              <a:gd name="connsiteX24494" fmla="*/ 2341895 w 12191989"/>
              <a:gd name="connsiteY24494" fmla="*/ 403975 h 3311526"/>
              <a:gd name="connsiteX24495" fmla="*/ 2343879 w 12191989"/>
              <a:gd name="connsiteY24495" fmla="*/ 401990 h 3311526"/>
              <a:gd name="connsiteX24496" fmla="*/ 2346260 w 12191989"/>
              <a:gd name="connsiteY24496" fmla="*/ 401197 h 3311526"/>
              <a:gd name="connsiteX24497" fmla="*/ 2347848 w 12191989"/>
              <a:gd name="connsiteY24497" fmla="*/ 400006 h 3311526"/>
              <a:gd name="connsiteX24498" fmla="*/ 2348642 w 12191989"/>
              <a:gd name="connsiteY24498" fmla="*/ 398022 h 3311526"/>
              <a:gd name="connsiteX24499" fmla="*/ 2349436 w 12191989"/>
              <a:gd name="connsiteY24499" fmla="*/ 395641 h 3311526"/>
              <a:gd name="connsiteX24500" fmla="*/ 2348245 w 12191989"/>
              <a:gd name="connsiteY24500" fmla="*/ 391276 h 3311526"/>
              <a:gd name="connsiteX24501" fmla="*/ 2345864 w 12191989"/>
              <a:gd name="connsiteY24501" fmla="*/ 388498 h 3311526"/>
              <a:gd name="connsiteX24502" fmla="*/ 2343879 w 12191989"/>
              <a:gd name="connsiteY24502" fmla="*/ 384927 h 3311526"/>
              <a:gd name="connsiteX24503" fmla="*/ 2342292 w 12191989"/>
              <a:gd name="connsiteY24503" fmla="*/ 381355 h 3311526"/>
              <a:gd name="connsiteX24504" fmla="*/ 2341101 w 12191989"/>
              <a:gd name="connsiteY24504" fmla="*/ 376594 h 3311526"/>
              <a:gd name="connsiteX24505" fmla="*/ 2341101 w 12191989"/>
              <a:gd name="connsiteY24505" fmla="*/ 372228 h 3311526"/>
              <a:gd name="connsiteX24506" fmla="*/ 2341101 w 12191989"/>
              <a:gd name="connsiteY24506" fmla="*/ 367466 h 3311526"/>
              <a:gd name="connsiteX24507" fmla="*/ 2341895 w 12191989"/>
              <a:gd name="connsiteY24507" fmla="*/ 358339 h 3311526"/>
              <a:gd name="connsiteX24508" fmla="*/ 2341895 w 12191989"/>
              <a:gd name="connsiteY24508" fmla="*/ 350403 h 3311526"/>
              <a:gd name="connsiteX24509" fmla="*/ 2341101 w 12191989"/>
              <a:gd name="connsiteY24509" fmla="*/ 346831 h 3311526"/>
              <a:gd name="connsiteX24510" fmla="*/ 2340704 w 12191989"/>
              <a:gd name="connsiteY24510" fmla="*/ 344451 h 3311526"/>
              <a:gd name="connsiteX24511" fmla="*/ 2339514 w 12191989"/>
              <a:gd name="connsiteY24511" fmla="*/ 342070 h 3311526"/>
              <a:gd name="connsiteX24512" fmla="*/ 2337529 w 12191989"/>
              <a:gd name="connsiteY24512" fmla="*/ 341276 h 3311526"/>
              <a:gd name="connsiteX24513" fmla="*/ 2334751 w 12191989"/>
              <a:gd name="connsiteY24513" fmla="*/ 341276 h 3311526"/>
              <a:gd name="connsiteX24514" fmla="*/ 2331180 w 12191989"/>
              <a:gd name="connsiteY24514" fmla="*/ 342070 h 3311526"/>
              <a:gd name="connsiteX24515" fmla="*/ 2329593 w 12191989"/>
              <a:gd name="connsiteY24515" fmla="*/ 348816 h 3311526"/>
              <a:gd name="connsiteX24516" fmla="*/ 2329195 w 12191989"/>
              <a:gd name="connsiteY24516" fmla="*/ 355562 h 3311526"/>
              <a:gd name="connsiteX24517" fmla="*/ 2329593 w 12191989"/>
              <a:gd name="connsiteY24517" fmla="*/ 362705 h 3311526"/>
              <a:gd name="connsiteX24518" fmla="*/ 2329989 w 12191989"/>
              <a:gd name="connsiteY24518" fmla="*/ 369054 h 3311526"/>
              <a:gd name="connsiteX24519" fmla="*/ 2330386 w 12191989"/>
              <a:gd name="connsiteY24519" fmla="*/ 383340 h 3311526"/>
              <a:gd name="connsiteX24520" fmla="*/ 2330386 w 12191989"/>
              <a:gd name="connsiteY24520" fmla="*/ 390086 h 3311526"/>
              <a:gd name="connsiteX24521" fmla="*/ 2329989 w 12191989"/>
              <a:gd name="connsiteY24521" fmla="*/ 396435 h 3311526"/>
              <a:gd name="connsiteX24522" fmla="*/ 2326021 w 12191989"/>
              <a:gd name="connsiteY24522" fmla="*/ 401594 h 3311526"/>
              <a:gd name="connsiteX24523" fmla="*/ 2322052 w 12191989"/>
              <a:gd name="connsiteY24523" fmla="*/ 405562 h 3311526"/>
              <a:gd name="connsiteX24524" fmla="*/ 2317686 w 12191989"/>
              <a:gd name="connsiteY24524" fmla="*/ 408737 h 3311526"/>
              <a:gd name="connsiteX24525" fmla="*/ 2313718 w 12191989"/>
              <a:gd name="connsiteY24525" fmla="*/ 410721 h 3311526"/>
              <a:gd name="connsiteX24526" fmla="*/ 2309749 w 12191989"/>
              <a:gd name="connsiteY24526" fmla="*/ 412308 h 3311526"/>
              <a:gd name="connsiteX24527" fmla="*/ 2306178 w 12191989"/>
              <a:gd name="connsiteY24527" fmla="*/ 412705 h 3311526"/>
              <a:gd name="connsiteX24528" fmla="*/ 2302209 w 12191989"/>
              <a:gd name="connsiteY24528" fmla="*/ 412705 h 3311526"/>
              <a:gd name="connsiteX24529" fmla="*/ 2298240 w 12191989"/>
              <a:gd name="connsiteY24529" fmla="*/ 412705 h 3311526"/>
              <a:gd name="connsiteX24530" fmla="*/ 2290303 w 12191989"/>
              <a:gd name="connsiteY24530" fmla="*/ 411911 h 3311526"/>
              <a:gd name="connsiteX24531" fmla="*/ 2282763 w 12191989"/>
              <a:gd name="connsiteY24531" fmla="*/ 410721 h 3311526"/>
              <a:gd name="connsiteX24532" fmla="*/ 2278794 w 12191989"/>
              <a:gd name="connsiteY24532" fmla="*/ 410324 h 3311526"/>
              <a:gd name="connsiteX24533" fmla="*/ 2274826 w 12191989"/>
              <a:gd name="connsiteY24533" fmla="*/ 410324 h 3311526"/>
              <a:gd name="connsiteX24534" fmla="*/ 2270857 w 12191989"/>
              <a:gd name="connsiteY24534" fmla="*/ 410721 h 3311526"/>
              <a:gd name="connsiteX24535" fmla="*/ 2267285 w 12191989"/>
              <a:gd name="connsiteY24535" fmla="*/ 411911 h 3311526"/>
              <a:gd name="connsiteX24536" fmla="*/ 2274428 w 12191989"/>
              <a:gd name="connsiteY24536" fmla="*/ 426594 h 3311526"/>
              <a:gd name="connsiteX24537" fmla="*/ 2278001 w 12191989"/>
              <a:gd name="connsiteY24537" fmla="*/ 433737 h 3311526"/>
              <a:gd name="connsiteX24538" fmla="*/ 2280779 w 12191989"/>
              <a:gd name="connsiteY24538" fmla="*/ 440483 h 3311526"/>
              <a:gd name="connsiteX24539" fmla="*/ 2282763 w 12191989"/>
              <a:gd name="connsiteY24539" fmla="*/ 447626 h 3311526"/>
              <a:gd name="connsiteX24540" fmla="*/ 2283556 w 12191989"/>
              <a:gd name="connsiteY24540" fmla="*/ 451197 h 3311526"/>
              <a:gd name="connsiteX24541" fmla="*/ 2283556 w 12191989"/>
              <a:gd name="connsiteY24541" fmla="*/ 454372 h 3311526"/>
              <a:gd name="connsiteX24542" fmla="*/ 2283556 w 12191989"/>
              <a:gd name="connsiteY24542" fmla="*/ 457943 h 3311526"/>
              <a:gd name="connsiteX24543" fmla="*/ 2282763 w 12191989"/>
              <a:gd name="connsiteY24543" fmla="*/ 461514 h 3311526"/>
              <a:gd name="connsiteX24544" fmla="*/ 2281969 w 12191989"/>
              <a:gd name="connsiteY24544" fmla="*/ 464689 h 3311526"/>
              <a:gd name="connsiteX24545" fmla="*/ 2280381 w 12191989"/>
              <a:gd name="connsiteY24545" fmla="*/ 467864 h 3311526"/>
              <a:gd name="connsiteX24546" fmla="*/ 2278001 w 12191989"/>
              <a:gd name="connsiteY24546" fmla="*/ 467864 h 3311526"/>
              <a:gd name="connsiteX24547" fmla="*/ 2275223 w 12191989"/>
              <a:gd name="connsiteY24547" fmla="*/ 467864 h 3311526"/>
              <a:gd name="connsiteX24548" fmla="*/ 2272841 w 12191989"/>
              <a:gd name="connsiteY24548" fmla="*/ 467070 h 3311526"/>
              <a:gd name="connsiteX24549" fmla="*/ 2270063 w 12191989"/>
              <a:gd name="connsiteY24549" fmla="*/ 465880 h 3311526"/>
              <a:gd name="connsiteX24550" fmla="*/ 2265301 w 12191989"/>
              <a:gd name="connsiteY24550" fmla="*/ 463499 h 3311526"/>
              <a:gd name="connsiteX24551" fmla="*/ 2260539 w 12191989"/>
              <a:gd name="connsiteY24551" fmla="*/ 460324 h 3311526"/>
              <a:gd name="connsiteX24552" fmla="*/ 2255379 w 12191989"/>
              <a:gd name="connsiteY24552" fmla="*/ 457943 h 3311526"/>
              <a:gd name="connsiteX24553" fmla="*/ 2252998 w 12191989"/>
              <a:gd name="connsiteY24553" fmla="*/ 456753 h 3311526"/>
              <a:gd name="connsiteX24554" fmla="*/ 2250220 w 12191989"/>
              <a:gd name="connsiteY24554" fmla="*/ 455959 h 3311526"/>
              <a:gd name="connsiteX24555" fmla="*/ 2247839 w 12191989"/>
              <a:gd name="connsiteY24555" fmla="*/ 455562 h 3311526"/>
              <a:gd name="connsiteX24556" fmla="*/ 2245458 w 12191989"/>
              <a:gd name="connsiteY24556" fmla="*/ 455959 h 3311526"/>
              <a:gd name="connsiteX24557" fmla="*/ 2242679 w 12191989"/>
              <a:gd name="connsiteY24557" fmla="*/ 456356 h 3311526"/>
              <a:gd name="connsiteX24558" fmla="*/ 2240298 w 12191989"/>
              <a:gd name="connsiteY24558" fmla="*/ 457943 h 3311526"/>
              <a:gd name="connsiteX24559" fmla="*/ 2241886 w 12191989"/>
              <a:gd name="connsiteY24559" fmla="*/ 455562 h 3311526"/>
              <a:gd name="connsiteX24560" fmla="*/ 2242679 w 12191989"/>
              <a:gd name="connsiteY24560" fmla="*/ 452784 h 3311526"/>
              <a:gd name="connsiteX24561" fmla="*/ 2243474 w 12191989"/>
              <a:gd name="connsiteY24561" fmla="*/ 450403 h 3311526"/>
              <a:gd name="connsiteX24562" fmla="*/ 2243474 w 12191989"/>
              <a:gd name="connsiteY24562" fmla="*/ 447626 h 3311526"/>
              <a:gd name="connsiteX24563" fmla="*/ 2242679 w 12191989"/>
              <a:gd name="connsiteY24563" fmla="*/ 442070 h 3311526"/>
              <a:gd name="connsiteX24564" fmla="*/ 2241886 w 12191989"/>
              <a:gd name="connsiteY24564" fmla="*/ 437308 h 3311526"/>
              <a:gd name="connsiteX24565" fmla="*/ 2240298 w 12191989"/>
              <a:gd name="connsiteY24565" fmla="*/ 432149 h 3311526"/>
              <a:gd name="connsiteX24566" fmla="*/ 2239108 w 12191989"/>
              <a:gd name="connsiteY24566" fmla="*/ 426594 h 3311526"/>
              <a:gd name="connsiteX24567" fmla="*/ 2239108 w 12191989"/>
              <a:gd name="connsiteY24567" fmla="*/ 423816 h 3311526"/>
              <a:gd name="connsiteX24568" fmla="*/ 2239108 w 12191989"/>
              <a:gd name="connsiteY24568" fmla="*/ 421435 h 3311526"/>
              <a:gd name="connsiteX24569" fmla="*/ 2239901 w 12191989"/>
              <a:gd name="connsiteY24569" fmla="*/ 419054 h 3311526"/>
              <a:gd name="connsiteX24570" fmla="*/ 2240696 w 12191989"/>
              <a:gd name="connsiteY24570" fmla="*/ 416673 h 3311526"/>
              <a:gd name="connsiteX24571" fmla="*/ 2245458 w 12191989"/>
              <a:gd name="connsiteY24571" fmla="*/ 425800 h 3311526"/>
              <a:gd name="connsiteX24572" fmla="*/ 2249823 w 12191989"/>
              <a:gd name="connsiteY24572" fmla="*/ 434133 h 3311526"/>
              <a:gd name="connsiteX24573" fmla="*/ 2254586 w 12191989"/>
              <a:gd name="connsiteY24573" fmla="*/ 440086 h 3311526"/>
              <a:gd name="connsiteX24574" fmla="*/ 2258951 w 12191989"/>
              <a:gd name="connsiteY24574" fmla="*/ 444848 h 3311526"/>
              <a:gd name="connsiteX24575" fmla="*/ 2260935 w 12191989"/>
              <a:gd name="connsiteY24575" fmla="*/ 446832 h 3311526"/>
              <a:gd name="connsiteX24576" fmla="*/ 2263714 w 12191989"/>
              <a:gd name="connsiteY24576" fmla="*/ 448419 h 3311526"/>
              <a:gd name="connsiteX24577" fmla="*/ 2265698 w 12191989"/>
              <a:gd name="connsiteY24577" fmla="*/ 448816 h 3311526"/>
              <a:gd name="connsiteX24578" fmla="*/ 2268079 w 12191989"/>
              <a:gd name="connsiteY24578" fmla="*/ 449213 h 3311526"/>
              <a:gd name="connsiteX24579" fmla="*/ 2270063 w 12191989"/>
              <a:gd name="connsiteY24579" fmla="*/ 449610 h 3311526"/>
              <a:gd name="connsiteX24580" fmla="*/ 2272841 w 12191989"/>
              <a:gd name="connsiteY24580" fmla="*/ 449213 h 3311526"/>
              <a:gd name="connsiteX24581" fmla="*/ 2274826 w 12191989"/>
              <a:gd name="connsiteY24581" fmla="*/ 448419 h 3311526"/>
              <a:gd name="connsiteX24582" fmla="*/ 2277206 w 12191989"/>
              <a:gd name="connsiteY24582" fmla="*/ 447229 h 3311526"/>
              <a:gd name="connsiteX24583" fmla="*/ 2271254 w 12191989"/>
              <a:gd name="connsiteY24583" fmla="*/ 441276 h 3311526"/>
              <a:gd name="connsiteX24584" fmla="*/ 2266491 w 12191989"/>
              <a:gd name="connsiteY24584" fmla="*/ 437308 h 3311526"/>
              <a:gd name="connsiteX24585" fmla="*/ 2262920 w 12191989"/>
              <a:gd name="connsiteY24585" fmla="*/ 434530 h 3311526"/>
              <a:gd name="connsiteX24586" fmla="*/ 2260935 w 12191989"/>
              <a:gd name="connsiteY24586" fmla="*/ 432546 h 3311526"/>
              <a:gd name="connsiteX24587" fmla="*/ 2260142 w 12191989"/>
              <a:gd name="connsiteY24587" fmla="*/ 430959 h 3311526"/>
              <a:gd name="connsiteX24588" fmla="*/ 2260142 w 12191989"/>
              <a:gd name="connsiteY24588" fmla="*/ 428975 h 3311526"/>
              <a:gd name="connsiteX24589" fmla="*/ 2260142 w 12191989"/>
              <a:gd name="connsiteY24589" fmla="*/ 424610 h 3311526"/>
              <a:gd name="connsiteX24590" fmla="*/ 2260935 w 12191989"/>
              <a:gd name="connsiteY24590" fmla="*/ 416276 h 3311526"/>
              <a:gd name="connsiteX24591" fmla="*/ 2262920 w 12191989"/>
              <a:gd name="connsiteY24591" fmla="*/ 404768 h 3311526"/>
              <a:gd name="connsiteX24592" fmla="*/ 2258951 w 12191989"/>
              <a:gd name="connsiteY24592" fmla="*/ 403975 h 3311526"/>
              <a:gd name="connsiteX24593" fmla="*/ 2254586 w 12191989"/>
              <a:gd name="connsiteY24593" fmla="*/ 402784 h 3311526"/>
              <a:gd name="connsiteX24594" fmla="*/ 2245855 w 12191989"/>
              <a:gd name="connsiteY24594" fmla="*/ 399609 h 3311526"/>
              <a:gd name="connsiteX24595" fmla="*/ 2237124 w 12191989"/>
              <a:gd name="connsiteY24595" fmla="*/ 395641 h 3311526"/>
              <a:gd name="connsiteX24596" fmla="*/ 2228789 w 12191989"/>
              <a:gd name="connsiteY24596" fmla="*/ 390879 h 3311526"/>
              <a:gd name="connsiteX24597" fmla="*/ 2220059 w 12191989"/>
              <a:gd name="connsiteY24597" fmla="*/ 386514 h 3311526"/>
              <a:gd name="connsiteX24598" fmla="*/ 2211327 w 12191989"/>
              <a:gd name="connsiteY24598" fmla="*/ 382943 h 3311526"/>
              <a:gd name="connsiteX24599" fmla="*/ 2202597 w 12191989"/>
              <a:gd name="connsiteY24599" fmla="*/ 379768 h 3311526"/>
              <a:gd name="connsiteX24600" fmla="*/ 2198231 w 12191989"/>
              <a:gd name="connsiteY24600" fmla="*/ 378974 h 3311526"/>
              <a:gd name="connsiteX24601" fmla="*/ 2193469 w 12191989"/>
              <a:gd name="connsiteY24601" fmla="*/ 378181 h 3311526"/>
              <a:gd name="connsiteX24602" fmla="*/ 2196247 w 12191989"/>
              <a:gd name="connsiteY24602" fmla="*/ 374213 h 3311526"/>
              <a:gd name="connsiteX24603" fmla="*/ 2198231 w 12191989"/>
              <a:gd name="connsiteY24603" fmla="*/ 369847 h 3311526"/>
              <a:gd name="connsiteX24604" fmla="*/ 2199818 w 12191989"/>
              <a:gd name="connsiteY24604" fmla="*/ 365086 h 3311526"/>
              <a:gd name="connsiteX24605" fmla="*/ 2200216 w 12191989"/>
              <a:gd name="connsiteY24605" fmla="*/ 359927 h 3311526"/>
              <a:gd name="connsiteX24606" fmla="*/ 2201009 w 12191989"/>
              <a:gd name="connsiteY24606" fmla="*/ 354768 h 3311526"/>
              <a:gd name="connsiteX24607" fmla="*/ 2201009 w 12191989"/>
              <a:gd name="connsiteY24607" fmla="*/ 350006 h 3311526"/>
              <a:gd name="connsiteX24608" fmla="*/ 2200612 w 12191989"/>
              <a:gd name="connsiteY24608" fmla="*/ 345244 h 3311526"/>
              <a:gd name="connsiteX24609" fmla="*/ 2200216 w 12191989"/>
              <a:gd name="connsiteY24609" fmla="*/ 340085 h 3311526"/>
              <a:gd name="connsiteX24610" fmla="*/ 2199025 w 12191989"/>
              <a:gd name="connsiteY24610" fmla="*/ 335720 h 3311526"/>
              <a:gd name="connsiteX24611" fmla="*/ 2198231 w 12191989"/>
              <a:gd name="connsiteY24611" fmla="*/ 330958 h 3311526"/>
              <a:gd name="connsiteX24612" fmla="*/ 2196247 w 12191989"/>
              <a:gd name="connsiteY24612" fmla="*/ 326990 h 3311526"/>
              <a:gd name="connsiteX24613" fmla="*/ 2194660 w 12191989"/>
              <a:gd name="connsiteY24613" fmla="*/ 323418 h 3311526"/>
              <a:gd name="connsiteX24614" fmla="*/ 2191881 w 12191989"/>
              <a:gd name="connsiteY24614" fmla="*/ 320641 h 3311526"/>
              <a:gd name="connsiteX24615" fmla="*/ 2189501 w 12191989"/>
              <a:gd name="connsiteY24615" fmla="*/ 317863 h 3311526"/>
              <a:gd name="connsiteX24616" fmla="*/ 2187119 w 12191989"/>
              <a:gd name="connsiteY24616" fmla="*/ 316276 h 3311526"/>
              <a:gd name="connsiteX24617" fmla="*/ 2183944 w 12191989"/>
              <a:gd name="connsiteY24617" fmla="*/ 315879 h 3311526"/>
              <a:gd name="connsiteX24618" fmla="*/ 2185929 w 12191989"/>
              <a:gd name="connsiteY24618" fmla="*/ 310720 h 3311526"/>
              <a:gd name="connsiteX24619" fmla="*/ 2187913 w 12191989"/>
              <a:gd name="connsiteY24619" fmla="*/ 307942 h 3311526"/>
              <a:gd name="connsiteX24620" fmla="*/ 2189501 w 12191989"/>
              <a:gd name="connsiteY24620" fmla="*/ 306752 h 3311526"/>
              <a:gd name="connsiteX24621" fmla="*/ 2190691 w 12191989"/>
              <a:gd name="connsiteY24621" fmla="*/ 306355 h 3311526"/>
              <a:gd name="connsiteX24622" fmla="*/ 2191484 w 12191989"/>
              <a:gd name="connsiteY24622" fmla="*/ 306752 h 3311526"/>
              <a:gd name="connsiteX24623" fmla="*/ 2193469 w 12191989"/>
              <a:gd name="connsiteY24623" fmla="*/ 307942 h 3311526"/>
              <a:gd name="connsiteX24624" fmla="*/ 2195057 w 12191989"/>
              <a:gd name="connsiteY24624" fmla="*/ 309133 h 3311526"/>
              <a:gd name="connsiteX24625" fmla="*/ 2198628 w 12191989"/>
              <a:gd name="connsiteY24625" fmla="*/ 314291 h 3311526"/>
              <a:gd name="connsiteX24626" fmla="*/ 2202200 w 12191989"/>
              <a:gd name="connsiteY24626" fmla="*/ 319847 h 3311526"/>
              <a:gd name="connsiteX24627" fmla="*/ 2204183 w 12191989"/>
              <a:gd name="connsiteY24627" fmla="*/ 321831 h 3311526"/>
              <a:gd name="connsiteX24628" fmla="*/ 2206169 w 12191989"/>
              <a:gd name="connsiteY24628" fmla="*/ 323418 h 3311526"/>
              <a:gd name="connsiteX24629" fmla="*/ 2207756 w 12191989"/>
              <a:gd name="connsiteY24629" fmla="*/ 324609 h 3311526"/>
              <a:gd name="connsiteX24630" fmla="*/ 2208947 w 12191989"/>
              <a:gd name="connsiteY24630" fmla="*/ 323815 h 3311526"/>
              <a:gd name="connsiteX24631" fmla="*/ 2209740 w 12191989"/>
              <a:gd name="connsiteY24631" fmla="*/ 323815 h 3311526"/>
              <a:gd name="connsiteX24632" fmla="*/ 2211725 w 12191989"/>
              <a:gd name="connsiteY24632" fmla="*/ 321831 h 3311526"/>
              <a:gd name="connsiteX24633" fmla="*/ 2213312 w 12191989"/>
              <a:gd name="connsiteY24633" fmla="*/ 318260 h 3311526"/>
              <a:gd name="connsiteX24634" fmla="*/ 2212519 w 12191989"/>
              <a:gd name="connsiteY24634" fmla="*/ 311911 h 3311526"/>
              <a:gd name="connsiteX24635" fmla="*/ 2210930 w 12191989"/>
              <a:gd name="connsiteY24635" fmla="*/ 305561 h 3311526"/>
              <a:gd name="connsiteX24636" fmla="*/ 2208947 w 12191989"/>
              <a:gd name="connsiteY24636" fmla="*/ 299609 h 3311526"/>
              <a:gd name="connsiteX24637" fmla="*/ 2206169 w 12191989"/>
              <a:gd name="connsiteY24637" fmla="*/ 294450 h 3311526"/>
              <a:gd name="connsiteX24638" fmla="*/ 2203788 w 12191989"/>
              <a:gd name="connsiteY24638" fmla="*/ 290085 h 3311526"/>
              <a:gd name="connsiteX24639" fmla="*/ 2201009 w 12191989"/>
              <a:gd name="connsiteY24639" fmla="*/ 286117 h 3311526"/>
              <a:gd name="connsiteX24640" fmla="*/ 2198231 w 12191989"/>
              <a:gd name="connsiteY24640" fmla="*/ 282545 h 3311526"/>
              <a:gd name="connsiteX24641" fmla="*/ 2194660 w 12191989"/>
              <a:gd name="connsiteY24641" fmla="*/ 279768 h 3311526"/>
              <a:gd name="connsiteX24642" fmla="*/ 2191484 w 12191989"/>
              <a:gd name="connsiteY24642" fmla="*/ 278180 h 3311526"/>
              <a:gd name="connsiteX24643" fmla="*/ 2187516 w 12191989"/>
              <a:gd name="connsiteY24643" fmla="*/ 277783 h 3311526"/>
              <a:gd name="connsiteX24644" fmla="*/ 2183944 w 12191989"/>
              <a:gd name="connsiteY24644" fmla="*/ 278180 h 3311526"/>
              <a:gd name="connsiteX24645" fmla="*/ 2179975 w 12191989"/>
              <a:gd name="connsiteY24645" fmla="*/ 279768 h 3311526"/>
              <a:gd name="connsiteX24646" fmla="*/ 2176007 w 12191989"/>
              <a:gd name="connsiteY24646" fmla="*/ 282942 h 3311526"/>
              <a:gd name="connsiteX24647" fmla="*/ 2171244 w 12191989"/>
              <a:gd name="connsiteY24647" fmla="*/ 286911 h 3311526"/>
              <a:gd name="connsiteX24648" fmla="*/ 2166879 w 12191989"/>
              <a:gd name="connsiteY24648" fmla="*/ 293260 h 3311526"/>
              <a:gd name="connsiteX24649" fmla="*/ 2162117 w 12191989"/>
              <a:gd name="connsiteY24649" fmla="*/ 300006 h 3311526"/>
              <a:gd name="connsiteX24650" fmla="*/ 2167673 w 12191989"/>
              <a:gd name="connsiteY24650" fmla="*/ 318260 h 3311526"/>
              <a:gd name="connsiteX24651" fmla="*/ 2169657 w 12191989"/>
              <a:gd name="connsiteY24651" fmla="*/ 324609 h 3311526"/>
              <a:gd name="connsiteX24652" fmla="*/ 2170848 w 12191989"/>
              <a:gd name="connsiteY24652" fmla="*/ 328577 h 3311526"/>
              <a:gd name="connsiteX24653" fmla="*/ 2170848 w 12191989"/>
              <a:gd name="connsiteY24653" fmla="*/ 332546 h 3311526"/>
              <a:gd name="connsiteX24654" fmla="*/ 2169657 w 12191989"/>
              <a:gd name="connsiteY24654" fmla="*/ 336514 h 3311526"/>
              <a:gd name="connsiteX24655" fmla="*/ 2167673 w 12191989"/>
              <a:gd name="connsiteY24655" fmla="*/ 341673 h 3311526"/>
              <a:gd name="connsiteX24656" fmla="*/ 2164498 w 12191989"/>
              <a:gd name="connsiteY24656" fmla="*/ 348419 h 3311526"/>
              <a:gd name="connsiteX24657" fmla="*/ 2168070 w 12191989"/>
              <a:gd name="connsiteY24657" fmla="*/ 350800 h 3311526"/>
              <a:gd name="connsiteX24658" fmla="*/ 2170848 w 12191989"/>
              <a:gd name="connsiteY24658" fmla="*/ 352387 h 3311526"/>
              <a:gd name="connsiteX24659" fmla="*/ 2173229 w 12191989"/>
              <a:gd name="connsiteY24659" fmla="*/ 352387 h 3311526"/>
              <a:gd name="connsiteX24660" fmla="*/ 2175213 w 12191989"/>
              <a:gd name="connsiteY24660" fmla="*/ 351593 h 3311526"/>
              <a:gd name="connsiteX24661" fmla="*/ 2177198 w 12191989"/>
              <a:gd name="connsiteY24661" fmla="*/ 350006 h 3311526"/>
              <a:gd name="connsiteX24662" fmla="*/ 2178785 w 12191989"/>
              <a:gd name="connsiteY24662" fmla="*/ 347228 h 3311526"/>
              <a:gd name="connsiteX24663" fmla="*/ 2181960 w 12191989"/>
              <a:gd name="connsiteY24663" fmla="*/ 341673 h 3311526"/>
              <a:gd name="connsiteX24664" fmla="*/ 2184342 w 12191989"/>
              <a:gd name="connsiteY24664" fmla="*/ 336514 h 3311526"/>
              <a:gd name="connsiteX24665" fmla="*/ 2185929 w 12191989"/>
              <a:gd name="connsiteY24665" fmla="*/ 335324 h 3311526"/>
              <a:gd name="connsiteX24666" fmla="*/ 2187913 w 12191989"/>
              <a:gd name="connsiteY24666" fmla="*/ 334133 h 3311526"/>
              <a:gd name="connsiteX24667" fmla="*/ 2189897 w 12191989"/>
              <a:gd name="connsiteY24667" fmla="*/ 334530 h 3311526"/>
              <a:gd name="connsiteX24668" fmla="*/ 2192675 w 12191989"/>
              <a:gd name="connsiteY24668" fmla="*/ 336117 h 3311526"/>
              <a:gd name="connsiteX24669" fmla="*/ 2195057 w 12191989"/>
              <a:gd name="connsiteY24669" fmla="*/ 339292 h 3311526"/>
              <a:gd name="connsiteX24670" fmla="*/ 2198231 w 12191989"/>
              <a:gd name="connsiteY24670" fmla="*/ 344451 h 3311526"/>
              <a:gd name="connsiteX24671" fmla="*/ 2195057 w 12191989"/>
              <a:gd name="connsiteY24671" fmla="*/ 349212 h 3311526"/>
              <a:gd name="connsiteX24672" fmla="*/ 2191484 w 12191989"/>
              <a:gd name="connsiteY24672" fmla="*/ 352387 h 3311526"/>
              <a:gd name="connsiteX24673" fmla="*/ 2188707 w 12191989"/>
              <a:gd name="connsiteY24673" fmla="*/ 354371 h 3311526"/>
              <a:gd name="connsiteX24674" fmla="*/ 2185135 w 12191989"/>
              <a:gd name="connsiteY24674" fmla="*/ 356355 h 3311526"/>
              <a:gd name="connsiteX24675" fmla="*/ 2181960 w 12191989"/>
              <a:gd name="connsiteY24675" fmla="*/ 359133 h 3311526"/>
              <a:gd name="connsiteX24676" fmla="*/ 2178388 w 12191989"/>
              <a:gd name="connsiteY24676" fmla="*/ 363101 h 3311526"/>
              <a:gd name="connsiteX24677" fmla="*/ 2175213 w 12191989"/>
              <a:gd name="connsiteY24677" fmla="*/ 368260 h 3311526"/>
              <a:gd name="connsiteX24678" fmla="*/ 2171642 w 12191989"/>
              <a:gd name="connsiteY24678" fmla="*/ 376197 h 3311526"/>
              <a:gd name="connsiteX24679" fmla="*/ 2165292 w 12191989"/>
              <a:gd name="connsiteY24679" fmla="*/ 373022 h 3311526"/>
              <a:gd name="connsiteX24680" fmla="*/ 2158148 w 12191989"/>
              <a:gd name="connsiteY24680" fmla="*/ 369847 h 3311526"/>
              <a:gd name="connsiteX24681" fmla="*/ 2143861 w 12191989"/>
              <a:gd name="connsiteY24681" fmla="*/ 361514 h 3311526"/>
              <a:gd name="connsiteX24682" fmla="*/ 2129176 w 12191989"/>
              <a:gd name="connsiteY24682" fmla="*/ 353578 h 3311526"/>
              <a:gd name="connsiteX24683" fmla="*/ 2121636 w 12191989"/>
              <a:gd name="connsiteY24683" fmla="*/ 350006 h 3311526"/>
              <a:gd name="connsiteX24684" fmla="*/ 2114493 w 12191989"/>
              <a:gd name="connsiteY24684" fmla="*/ 346831 h 3311526"/>
              <a:gd name="connsiteX24685" fmla="*/ 2107349 w 12191989"/>
              <a:gd name="connsiteY24685" fmla="*/ 344847 h 3311526"/>
              <a:gd name="connsiteX24686" fmla="*/ 2100207 w 12191989"/>
              <a:gd name="connsiteY24686" fmla="*/ 343260 h 3311526"/>
              <a:gd name="connsiteX24687" fmla="*/ 2093457 w 12191989"/>
              <a:gd name="connsiteY24687" fmla="*/ 342863 h 3311526"/>
              <a:gd name="connsiteX24688" fmla="*/ 2090282 w 12191989"/>
              <a:gd name="connsiteY24688" fmla="*/ 342863 h 3311526"/>
              <a:gd name="connsiteX24689" fmla="*/ 2087107 w 12191989"/>
              <a:gd name="connsiteY24689" fmla="*/ 343260 h 3311526"/>
              <a:gd name="connsiteX24690" fmla="*/ 2083933 w 12191989"/>
              <a:gd name="connsiteY24690" fmla="*/ 344451 h 3311526"/>
              <a:gd name="connsiteX24691" fmla="*/ 2081155 w 12191989"/>
              <a:gd name="connsiteY24691" fmla="*/ 345244 h 3311526"/>
              <a:gd name="connsiteX24692" fmla="*/ 2077980 w 12191989"/>
              <a:gd name="connsiteY24692" fmla="*/ 346831 h 3311526"/>
              <a:gd name="connsiteX24693" fmla="*/ 2074805 w 12191989"/>
              <a:gd name="connsiteY24693" fmla="*/ 348816 h 3311526"/>
              <a:gd name="connsiteX24694" fmla="*/ 2072424 w 12191989"/>
              <a:gd name="connsiteY24694" fmla="*/ 350800 h 3311526"/>
              <a:gd name="connsiteX24695" fmla="*/ 2069646 w 12191989"/>
              <a:gd name="connsiteY24695" fmla="*/ 353974 h 3311526"/>
              <a:gd name="connsiteX24696" fmla="*/ 2067264 w 12191989"/>
              <a:gd name="connsiteY24696" fmla="*/ 357149 h 3311526"/>
              <a:gd name="connsiteX24697" fmla="*/ 2064883 w 12191989"/>
              <a:gd name="connsiteY24697" fmla="*/ 360720 h 3311526"/>
              <a:gd name="connsiteX24698" fmla="*/ 2062502 w 12191989"/>
              <a:gd name="connsiteY24698" fmla="*/ 357546 h 3311526"/>
              <a:gd name="connsiteX24699" fmla="*/ 2060518 w 12191989"/>
              <a:gd name="connsiteY24699" fmla="*/ 354371 h 3311526"/>
              <a:gd name="connsiteX24700" fmla="*/ 2059327 w 12191989"/>
              <a:gd name="connsiteY24700" fmla="*/ 351593 h 3311526"/>
              <a:gd name="connsiteX24701" fmla="*/ 2058137 w 12191989"/>
              <a:gd name="connsiteY24701" fmla="*/ 348419 h 3311526"/>
              <a:gd name="connsiteX24702" fmla="*/ 2056946 w 12191989"/>
              <a:gd name="connsiteY24702" fmla="*/ 341673 h 3311526"/>
              <a:gd name="connsiteX24703" fmla="*/ 2056153 w 12191989"/>
              <a:gd name="connsiteY24703" fmla="*/ 335720 h 3311526"/>
              <a:gd name="connsiteX24704" fmla="*/ 2054962 w 12191989"/>
              <a:gd name="connsiteY24704" fmla="*/ 329768 h 3311526"/>
              <a:gd name="connsiteX24705" fmla="*/ 2054168 w 12191989"/>
              <a:gd name="connsiteY24705" fmla="*/ 323418 h 3311526"/>
              <a:gd name="connsiteX24706" fmla="*/ 2052977 w 12191989"/>
              <a:gd name="connsiteY24706" fmla="*/ 320641 h 3311526"/>
              <a:gd name="connsiteX24707" fmla="*/ 2051390 w 12191989"/>
              <a:gd name="connsiteY24707" fmla="*/ 317466 h 3311526"/>
              <a:gd name="connsiteX24708" fmla="*/ 2049406 w 12191989"/>
              <a:gd name="connsiteY24708" fmla="*/ 314291 h 3311526"/>
              <a:gd name="connsiteX24709" fmla="*/ 2047421 w 12191989"/>
              <a:gd name="connsiteY24709" fmla="*/ 311514 h 3311526"/>
              <a:gd name="connsiteX24710" fmla="*/ 2045834 w 12191989"/>
              <a:gd name="connsiteY24710" fmla="*/ 313498 h 3311526"/>
              <a:gd name="connsiteX24711" fmla="*/ 2044246 w 12191989"/>
              <a:gd name="connsiteY24711" fmla="*/ 314291 h 3311526"/>
              <a:gd name="connsiteX24712" fmla="*/ 2043056 w 12191989"/>
              <a:gd name="connsiteY24712" fmla="*/ 314688 h 3311526"/>
              <a:gd name="connsiteX24713" fmla="*/ 2041865 w 12191989"/>
              <a:gd name="connsiteY24713" fmla="*/ 315482 h 3311526"/>
              <a:gd name="connsiteX24714" fmla="*/ 2038690 w 12191989"/>
              <a:gd name="connsiteY24714" fmla="*/ 315482 h 3311526"/>
              <a:gd name="connsiteX24715" fmla="*/ 2037500 w 12191989"/>
              <a:gd name="connsiteY24715" fmla="*/ 315879 h 3311526"/>
              <a:gd name="connsiteX24716" fmla="*/ 2036309 w 12191989"/>
              <a:gd name="connsiteY24716" fmla="*/ 317466 h 3311526"/>
              <a:gd name="connsiteX24717" fmla="*/ 2034325 w 12191989"/>
              <a:gd name="connsiteY24717" fmla="*/ 318260 h 3311526"/>
              <a:gd name="connsiteX24718" fmla="*/ 2032737 w 12191989"/>
              <a:gd name="connsiteY24718" fmla="*/ 320641 h 3311526"/>
              <a:gd name="connsiteX24719" fmla="*/ 2031944 w 12191989"/>
              <a:gd name="connsiteY24719" fmla="*/ 323022 h 3311526"/>
              <a:gd name="connsiteX24720" fmla="*/ 2031150 w 12191989"/>
              <a:gd name="connsiteY24720" fmla="*/ 326196 h 3311526"/>
              <a:gd name="connsiteX24721" fmla="*/ 2030356 w 12191989"/>
              <a:gd name="connsiteY24721" fmla="*/ 332149 h 3311526"/>
              <a:gd name="connsiteX24722" fmla="*/ 2029166 w 12191989"/>
              <a:gd name="connsiteY24722" fmla="*/ 338895 h 3311526"/>
              <a:gd name="connsiteX24723" fmla="*/ 2028769 w 12191989"/>
              <a:gd name="connsiteY24723" fmla="*/ 343657 h 3311526"/>
              <a:gd name="connsiteX24724" fmla="*/ 2028372 w 12191989"/>
              <a:gd name="connsiteY24724" fmla="*/ 345641 h 3311526"/>
              <a:gd name="connsiteX24725" fmla="*/ 2027181 w 12191989"/>
              <a:gd name="connsiteY24725" fmla="*/ 347228 h 3311526"/>
              <a:gd name="connsiteX24726" fmla="*/ 2025991 w 12191989"/>
              <a:gd name="connsiteY24726" fmla="*/ 348022 h 3311526"/>
              <a:gd name="connsiteX24727" fmla="*/ 2024801 w 12191989"/>
              <a:gd name="connsiteY24727" fmla="*/ 347228 h 3311526"/>
              <a:gd name="connsiteX24728" fmla="*/ 2023213 w 12191989"/>
              <a:gd name="connsiteY24728" fmla="*/ 345641 h 3311526"/>
              <a:gd name="connsiteX24729" fmla="*/ 2020435 w 12191989"/>
              <a:gd name="connsiteY24729" fmla="*/ 343260 h 3311526"/>
              <a:gd name="connsiteX24730" fmla="*/ 2017657 w 12191989"/>
              <a:gd name="connsiteY24730" fmla="*/ 336514 h 3311526"/>
              <a:gd name="connsiteX24731" fmla="*/ 2013291 w 12191989"/>
              <a:gd name="connsiteY24731" fmla="*/ 329768 h 3311526"/>
              <a:gd name="connsiteX24732" fmla="*/ 2008529 w 12191989"/>
              <a:gd name="connsiteY24732" fmla="*/ 323418 h 3311526"/>
              <a:gd name="connsiteX24733" fmla="*/ 2002973 w 12191989"/>
              <a:gd name="connsiteY24733" fmla="*/ 317863 h 3311526"/>
              <a:gd name="connsiteX24734" fmla="*/ 1996623 w 12191989"/>
              <a:gd name="connsiteY24734" fmla="*/ 312704 h 3311526"/>
              <a:gd name="connsiteX24735" fmla="*/ 1989479 w 12191989"/>
              <a:gd name="connsiteY24735" fmla="*/ 308339 h 3311526"/>
              <a:gd name="connsiteX24736" fmla="*/ 1982733 w 12191989"/>
              <a:gd name="connsiteY24736" fmla="*/ 305164 h 3311526"/>
              <a:gd name="connsiteX24737" fmla="*/ 1975589 w 12191989"/>
              <a:gd name="connsiteY24737" fmla="*/ 302784 h 3311526"/>
              <a:gd name="connsiteX24738" fmla="*/ 1968446 w 12191989"/>
              <a:gd name="connsiteY24738" fmla="*/ 301196 h 3311526"/>
              <a:gd name="connsiteX24739" fmla="*/ 1964874 w 12191989"/>
              <a:gd name="connsiteY24739" fmla="*/ 300799 h 3311526"/>
              <a:gd name="connsiteX24740" fmla="*/ 1961302 w 12191989"/>
              <a:gd name="connsiteY24740" fmla="*/ 300799 h 3311526"/>
              <a:gd name="connsiteX24741" fmla="*/ 1957730 w 12191989"/>
              <a:gd name="connsiteY24741" fmla="*/ 301196 h 3311526"/>
              <a:gd name="connsiteX24742" fmla="*/ 1954159 w 12191989"/>
              <a:gd name="connsiteY24742" fmla="*/ 301593 h 3311526"/>
              <a:gd name="connsiteX24743" fmla="*/ 1950587 w 12191989"/>
              <a:gd name="connsiteY24743" fmla="*/ 302784 h 3311526"/>
              <a:gd name="connsiteX24744" fmla="*/ 1947412 w 12191989"/>
              <a:gd name="connsiteY24744" fmla="*/ 303577 h 3311526"/>
              <a:gd name="connsiteX24745" fmla="*/ 1944634 w 12191989"/>
              <a:gd name="connsiteY24745" fmla="*/ 305561 h 3311526"/>
              <a:gd name="connsiteX24746" fmla="*/ 1941459 w 12191989"/>
              <a:gd name="connsiteY24746" fmla="*/ 307942 h 3311526"/>
              <a:gd name="connsiteX24747" fmla="*/ 1939078 w 12191989"/>
              <a:gd name="connsiteY24747" fmla="*/ 310323 h 3311526"/>
              <a:gd name="connsiteX24748" fmla="*/ 1936300 w 12191989"/>
              <a:gd name="connsiteY24748" fmla="*/ 312704 h 3311526"/>
              <a:gd name="connsiteX24749" fmla="*/ 1934316 w 12191989"/>
              <a:gd name="connsiteY24749" fmla="*/ 316276 h 3311526"/>
              <a:gd name="connsiteX24750" fmla="*/ 1931934 w 12191989"/>
              <a:gd name="connsiteY24750" fmla="*/ 319847 h 3311526"/>
              <a:gd name="connsiteX24751" fmla="*/ 1930347 w 12191989"/>
              <a:gd name="connsiteY24751" fmla="*/ 324609 h 3311526"/>
              <a:gd name="connsiteX24752" fmla="*/ 1928760 w 12191989"/>
              <a:gd name="connsiteY24752" fmla="*/ 328974 h 3311526"/>
              <a:gd name="connsiteX24753" fmla="*/ 1925585 w 12191989"/>
              <a:gd name="connsiteY24753" fmla="*/ 326196 h 3311526"/>
              <a:gd name="connsiteX24754" fmla="*/ 1923600 w 12191989"/>
              <a:gd name="connsiteY24754" fmla="*/ 323418 h 3311526"/>
              <a:gd name="connsiteX24755" fmla="*/ 1922807 w 12191989"/>
              <a:gd name="connsiteY24755" fmla="*/ 320641 h 3311526"/>
              <a:gd name="connsiteX24756" fmla="*/ 1922013 w 12191989"/>
              <a:gd name="connsiteY24756" fmla="*/ 317863 h 3311526"/>
              <a:gd name="connsiteX24757" fmla="*/ 1922807 w 12191989"/>
              <a:gd name="connsiteY24757" fmla="*/ 315482 h 3311526"/>
              <a:gd name="connsiteX24758" fmla="*/ 1923204 w 12191989"/>
              <a:gd name="connsiteY24758" fmla="*/ 312704 h 3311526"/>
              <a:gd name="connsiteX24759" fmla="*/ 1925585 w 12191989"/>
              <a:gd name="connsiteY24759" fmla="*/ 308339 h 3311526"/>
              <a:gd name="connsiteX24760" fmla="*/ 1928760 w 12191989"/>
              <a:gd name="connsiteY24760" fmla="*/ 303180 h 3311526"/>
              <a:gd name="connsiteX24761" fmla="*/ 1929950 w 12191989"/>
              <a:gd name="connsiteY24761" fmla="*/ 300799 h 3311526"/>
              <a:gd name="connsiteX24762" fmla="*/ 1930744 w 12191989"/>
              <a:gd name="connsiteY24762" fmla="*/ 298022 h 3311526"/>
              <a:gd name="connsiteX24763" fmla="*/ 1931141 w 12191989"/>
              <a:gd name="connsiteY24763" fmla="*/ 295641 h 3311526"/>
              <a:gd name="connsiteX24764" fmla="*/ 1931141 w 12191989"/>
              <a:gd name="connsiteY24764" fmla="*/ 293260 h 3311526"/>
              <a:gd name="connsiteX24765" fmla="*/ 1930744 w 12191989"/>
              <a:gd name="connsiteY24765" fmla="*/ 290482 h 3311526"/>
              <a:gd name="connsiteX24766" fmla="*/ 1929156 w 12191989"/>
              <a:gd name="connsiteY24766" fmla="*/ 288101 h 3311526"/>
              <a:gd name="connsiteX24767" fmla="*/ 1928363 w 12191989"/>
              <a:gd name="connsiteY24767" fmla="*/ 288895 h 3311526"/>
              <a:gd name="connsiteX24768" fmla="*/ 1927172 w 12191989"/>
              <a:gd name="connsiteY24768" fmla="*/ 289688 h 3311526"/>
              <a:gd name="connsiteX24769" fmla="*/ 1925585 w 12191989"/>
              <a:gd name="connsiteY24769" fmla="*/ 290085 h 3311526"/>
              <a:gd name="connsiteX24770" fmla="*/ 1924791 w 12191989"/>
              <a:gd name="connsiteY24770" fmla="*/ 289688 h 3311526"/>
              <a:gd name="connsiteX24771" fmla="*/ 1923600 w 12191989"/>
              <a:gd name="connsiteY24771" fmla="*/ 288498 h 3311526"/>
              <a:gd name="connsiteX24772" fmla="*/ 1922807 w 12191989"/>
              <a:gd name="connsiteY24772" fmla="*/ 287307 h 3311526"/>
              <a:gd name="connsiteX24773" fmla="*/ 1920029 w 12191989"/>
              <a:gd name="connsiteY24773" fmla="*/ 284133 h 3311526"/>
              <a:gd name="connsiteX24774" fmla="*/ 1915663 w 12191989"/>
              <a:gd name="connsiteY24774" fmla="*/ 274609 h 3311526"/>
              <a:gd name="connsiteX24775" fmla="*/ 1911695 w 12191989"/>
              <a:gd name="connsiteY24775" fmla="*/ 265482 h 3311526"/>
              <a:gd name="connsiteX24776" fmla="*/ 1909313 w 12191989"/>
              <a:gd name="connsiteY24776" fmla="*/ 270640 h 3311526"/>
              <a:gd name="connsiteX24777" fmla="*/ 1908123 w 12191989"/>
              <a:gd name="connsiteY24777" fmla="*/ 274609 h 3311526"/>
              <a:gd name="connsiteX24778" fmla="*/ 1906535 w 12191989"/>
              <a:gd name="connsiteY24778" fmla="*/ 277387 h 3311526"/>
              <a:gd name="connsiteX24779" fmla="*/ 1904551 w 12191989"/>
              <a:gd name="connsiteY24779" fmla="*/ 279371 h 3311526"/>
              <a:gd name="connsiteX24780" fmla="*/ 1902964 w 12191989"/>
              <a:gd name="connsiteY24780" fmla="*/ 280958 h 3311526"/>
              <a:gd name="connsiteX24781" fmla="*/ 1901376 w 12191989"/>
              <a:gd name="connsiteY24781" fmla="*/ 280958 h 3311526"/>
              <a:gd name="connsiteX24782" fmla="*/ 1899789 w 12191989"/>
              <a:gd name="connsiteY24782" fmla="*/ 280958 h 3311526"/>
              <a:gd name="connsiteX24783" fmla="*/ 1898201 w 12191989"/>
              <a:gd name="connsiteY24783" fmla="*/ 279768 h 3311526"/>
              <a:gd name="connsiteX24784" fmla="*/ 1896614 w 12191989"/>
              <a:gd name="connsiteY24784" fmla="*/ 278180 h 3311526"/>
              <a:gd name="connsiteX24785" fmla="*/ 1894630 w 12191989"/>
              <a:gd name="connsiteY24785" fmla="*/ 276196 h 3311526"/>
              <a:gd name="connsiteX24786" fmla="*/ 1891852 w 12191989"/>
              <a:gd name="connsiteY24786" fmla="*/ 270640 h 3311526"/>
              <a:gd name="connsiteX24787" fmla="*/ 1888677 w 12191989"/>
              <a:gd name="connsiteY24787" fmla="*/ 264291 h 3311526"/>
              <a:gd name="connsiteX24788" fmla="*/ 1885502 w 12191989"/>
              <a:gd name="connsiteY24788" fmla="*/ 256355 h 3311526"/>
              <a:gd name="connsiteX24789" fmla="*/ 1884311 w 12191989"/>
              <a:gd name="connsiteY24789" fmla="*/ 259926 h 3311526"/>
              <a:gd name="connsiteX24790" fmla="*/ 1883517 w 12191989"/>
              <a:gd name="connsiteY24790" fmla="*/ 263498 h 3311526"/>
              <a:gd name="connsiteX24791" fmla="*/ 1882724 w 12191989"/>
              <a:gd name="connsiteY24791" fmla="*/ 270244 h 3311526"/>
              <a:gd name="connsiteX24792" fmla="*/ 1881930 w 12191989"/>
              <a:gd name="connsiteY24792" fmla="*/ 273815 h 3311526"/>
              <a:gd name="connsiteX24793" fmla="*/ 1881533 w 12191989"/>
              <a:gd name="connsiteY24793" fmla="*/ 276990 h 3311526"/>
              <a:gd name="connsiteX24794" fmla="*/ 1879946 w 12191989"/>
              <a:gd name="connsiteY24794" fmla="*/ 280561 h 3311526"/>
              <a:gd name="connsiteX24795" fmla="*/ 1877564 w 12191989"/>
              <a:gd name="connsiteY24795" fmla="*/ 283339 h 3311526"/>
              <a:gd name="connsiteX24796" fmla="*/ 1875977 w 12191989"/>
              <a:gd name="connsiteY24796" fmla="*/ 279768 h 3311526"/>
              <a:gd name="connsiteX24797" fmla="*/ 1873993 w 12191989"/>
              <a:gd name="connsiteY24797" fmla="*/ 276990 h 3311526"/>
              <a:gd name="connsiteX24798" fmla="*/ 1872405 w 12191989"/>
              <a:gd name="connsiteY24798" fmla="*/ 274212 h 3311526"/>
              <a:gd name="connsiteX24799" fmla="*/ 1870421 w 12191989"/>
              <a:gd name="connsiteY24799" fmla="*/ 272625 h 3311526"/>
              <a:gd name="connsiteX24800" fmla="*/ 1868834 w 12191989"/>
              <a:gd name="connsiteY24800" fmla="*/ 271434 h 3311526"/>
              <a:gd name="connsiteX24801" fmla="*/ 1866849 w 12191989"/>
              <a:gd name="connsiteY24801" fmla="*/ 270244 h 3311526"/>
              <a:gd name="connsiteX24802" fmla="*/ 1863278 w 12191989"/>
              <a:gd name="connsiteY24802" fmla="*/ 268656 h 3311526"/>
              <a:gd name="connsiteX24803" fmla="*/ 1859706 w 12191989"/>
              <a:gd name="connsiteY24803" fmla="*/ 267069 h 3311526"/>
              <a:gd name="connsiteX24804" fmla="*/ 1857721 w 12191989"/>
              <a:gd name="connsiteY24804" fmla="*/ 266275 h 3311526"/>
              <a:gd name="connsiteX24805" fmla="*/ 1855737 w 12191989"/>
              <a:gd name="connsiteY24805" fmla="*/ 264688 h 3311526"/>
              <a:gd name="connsiteX24806" fmla="*/ 1854150 w 12191989"/>
              <a:gd name="connsiteY24806" fmla="*/ 263101 h 3311526"/>
              <a:gd name="connsiteX24807" fmla="*/ 1852165 w 12191989"/>
              <a:gd name="connsiteY24807" fmla="*/ 260720 h 3311526"/>
              <a:gd name="connsiteX24808" fmla="*/ 1850578 w 12191989"/>
              <a:gd name="connsiteY24808" fmla="*/ 257545 h 3311526"/>
              <a:gd name="connsiteX24809" fmla="*/ 1848594 w 12191989"/>
              <a:gd name="connsiteY24809" fmla="*/ 253577 h 3311526"/>
              <a:gd name="connsiteX24810" fmla="*/ 1850975 w 12191989"/>
              <a:gd name="connsiteY24810" fmla="*/ 249609 h 3311526"/>
              <a:gd name="connsiteX24811" fmla="*/ 1852562 w 12191989"/>
              <a:gd name="connsiteY24811" fmla="*/ 245244 h 3311526"/>
              <a:gd name="connsiteX24812" fmla="*/ 1853753 w 12191989"/>
              <a:gd name="connsiteY24812" fmla="*/ 241275 h 3311526"/>
              <a:gd name="connsiteX24813" fmla="*/ 1854547 w 12191989"/>
              <a:gd name="connsiteY24813" fmla="*/ 237307 h 3311526"/>
              <a:gd name="connsiteX24814" fmla="*/ 1854547 w 12191989"/>
              <a:gd name="connsiteY24814" fmla="*/ 232545 h 3311526"/>
              <a:gd name="connsiteX24815" fmla="*/ 1854547 w 12191989"/>
              <a:gd name="connsiteY24815" fmla="*/ 228577 h 3311526"/>
              <a:gd name="connsiteX24816" fmla="*/ 1853753 w 12191989"/>
              <a:gd name="connsiteY24816" fmla="*/ 224212 h 3311526"/>
              <a:gd name="connsiteX24817" fmla="*/ 1853356 w 12191989"/>
              <a:gd name="connsiteY24817" fmla="*/ 219847 h 3311526"/>
              <a:gd name="connsiteX24818" fmla="*/ 1850181 w 12191989"/>
              <a:gd name="connsiteY24818" fmla="*/ 222228 h 3311526"/>
              <a:gd name="connsiteX24819" fmla="*/ 1847403 w 12191989"/>
              <a:gd name="connsiteY24819" fmla="*/ 223418 h 3311526"/>
              <a:gd name="connsiteX24820" fmla="*/ 1841847 w 12191989"/>
              <a:gd name="connsiteY24820" fmla="*/ 225799 h 3311526"/>
              <a:gd name="connsiteX24821" fmla="*/ 1836291 w 12191989"/>
              <a:gd name="connsiteY24821" fmla="*/ 228180 h 3311526"/>
              <a:gd name="connsiteX24822" fmla="*/ 1833513 w 12191989"/>
              <a:gd name="connsiteY24822" fmla="*/ 229767 h 3311526"/>
              <a:gd name="connsiteX24823" fmla="*/ 1830735 w 12191989"/>
              <a:gd name="connsiteY24823" fmla="*/ 231751 h 3311526"/>
              <a:gd name="connsiteX24824" fmla="*/ 1832719 w 12191989"/>
              <a:gd name="connsiteY24824" fmla="*/ 236117 h 3311526"/>
              <a:gd name="connsiteX24825" fmla="*/ 1835100 w 12191989"/>
              <a:gd name="connsiteY24825" fmla="*/ 239291 h 3311526"/>
              <a:gd name="connsiteX24826" fmla="*/ 1837482 w 12191989"/>
              <a:gd name="connsiteY24826" fmla="*/ 241672 h 3311526"/>
              <a:gd name="connsiteX24827" fmla="*/ 1839466 w 12191989"/>
              <a:gd name="connsiteY24827" fmla="*/ 243260 h 3311526"/>
              <a:gd name="connsiteX24828" fmla="*/ 1841847 w 12191989"/>
              <a:gd name="connsiteY24828" fmla="*/ 244847 h 3311526"/>
              <a:gd name="connsiteX24829" fmla="*/ 1844228 w 12191989"/>
              <a:gd name="connsiteY24829" fmla="*/ 246831 h 3311526"/>
              <a:gd name="connsiteX24830" fmla="*/ 1846609 w 12191989"/>
              <a:gd name="connsiteY24830" fmla="*/ 249609 h 3311526"/>
              <a:gd name="connsiteX24831" fmla="*/ 1848594 w 12191989"/>
              <a:gd name="connsiteY24831" fmla="*/ 253577 h 3311526"/>
              <a:gd name="connsiteX24832" fmla="*/ 1843038 w 12191989"/>
              <a:gd name="connsiteY24832" fmla="*/ 255958 h 3311526"/>
              <a:gd name="connsiteX24833" fmla="*/ 1837878 w 12191989"/>
              <a:gd name="connsiteY24833" fmla="*/ 257545 h 3311526"/>
              <a:gd name="connsiteX24834" fmla="*/ 1828354 w 12191989"/>
              <a:gd name="connsiteY24834" fmla="*/ 259926 h 3311526"/>
              <a:gd name="connsiteX24835" fmla="*/ 1824385 w 12191989"/>
              <a:gd name="connsiteY24835" fmla="*/ 261513 h 3311526"/>
              <a:gd name="connsiteX24836" fmla="*/ 1820813 w 12191989"/>
              <a:gd name="connsiteY24836" fmla="*/ 264291 h 3311526"/>
              <a:gd name="connsiteX24837" fmla="*/ 1817638 w 12191989"/>
              <a:gd name="connsiteY24837" fmla="*/ 267069 h 3311526"/>
              <a:gd name="connsiteX24838" fmla="*/ 1816051 w 12191989"/>
              <a:gd name="connsiteY24838" fmla="*/ 269053 h 3311526"/>
              <a:gd name="connsiteX24839" fmla="*/ 1815257 w 12191989"/>
              <a:gd name="connsiteY24839" fmla="*/ 271831 h 3311526"/>
              <a:gd name="connsiteX24840" fmla="*/ 1816448 w 12191989"/>
              <a:gd name="connsiteY24840" fmla="*/ 264291 h 3311526"/>
              <a:gd name="connsiteX24841" fmla="*/ 1817241 w 12191989"/>
              <a:gd name="connsiteY24841" fmla="*/ 258736 h 3311526"/>
              <a:gd name="connsiteX24842" fmla="*/ 1816448 w 12191989"/>
              <a:gd name="connsiteY24842" fmla="*/ 253974 h 3311526"/>
              <a:gd name="connsiteX24843" fmla="*/ 1815654 w 12191989"/>
              <a:gd name="connsiteY24843" fmla="*/ 250799 h 3311526"/>
              <a:gd name="connsiteX24844" fmla="*/ 1813670 w 12191989"/>
              <a:gd name="connsiteY24844" fmla="*/ 248418 h 3311526"/>
              <a:gd name="connsiteX24845" fmla="*/ 1811686 w 12191989"/>
              <a:gd name="connsiteY24845" fmla="*/ 246831 h 3311526"/>
              <a:gd name="connsiteX24846" fmla="*/ 1808511 w 12191989"/>
              <a:gd name="connsiteY24846" fmla="*/ 245244 h 3311526"/>
              <a:gd name="connsiteX24847" fmla="*/ 1805336 w 12191989"/>
              <a:gd name="connsiteY24847" fmla="*/ 244450 h 3311526"/>
              <a:gd name="connsiteX24848" fmla="*/ 1801764 w 12191989"/>
              <a:gd name="connsiteY24848" fmla="*/ 243260 h 3311526"/>
              <a:gd name="connsiteX24849" fmla="*/ 1798986 w 12191989"/>
              <a:gd name="connsiteY24849" fmla="*/ 241672 h 3311526"/>
              <a:gd name="connsiteX24850" fmla="*/ 1795811 w 12191989"/>
              <a:gd name="connsiteY24850" fmla="*/ 239688 h 3311526"/>
              <a:gd name="connsiteX24851" fmla="*/ 1792636 w 12191989"/>
              <a:gd name="connsiteY24851" fmla="*/ 237307 h 3311526"/>
              <a:gd name="connsiteX24852" fmla="*/ 1790255 w 12191989"/>
              <a:gd name="connsiteY24852" fmla="*/ 233736 h 3311526"/>
              <a:gd name="connsiteX24853" fmla="*/ 1788271 w 12191989"/>
              <a:gd name="connsiteY24853" fmla="*/ 228577 h 3311526"/>
              <a:gd name="connsiteX24854" fmla="*/ 1787080 w 12191989"/>
              <a:gd name="connsiteY24854" fmla="*/ 222624 h 3311526"/>
              <a:gd name="connsiteX24855" fmla="*/ 1786683 w 12191989"/>
              <a:gd name="connsiteY24855" fmla="*/ 214291 h 3311526"/>
              <a:gd name="connsiteX24856" fmla="*/ 1779143 w 12191989"/>
              <a:gd name="connsiteY24856" fmla="*/ 217466 h 3311526"/>
              <a:gd name="connsiteX24857" fmla="*/ 1771999 w 12191989"/>
              <a:gd name="connsiteY24857" fmla="*/ 219450 h 3311526"/>
              <a:gd name="connsiteX24858" fmla="*/ 1764856 w 12191989"/>
              <a:gd name="connsiteY24858" fmla="*/ 221037 h 3311526"/>
              <a:gd name="connsiteX24859" fmla="*/ 1757712 w 12191989"/>
              <a:gd name="connsiteY24859" fmla="*/ 221434 h 3311526"/>
              <a:gd name="connsiteX24860" fmla="*/ 1750569 w 12191989"/>
              <a:gd name="connsiteY24860" fmla="*/ 221434 h 3311526"/>
              <a:gd name="connsiteX24861" fmla="*/ 1743425 w 12191989"/>
              <a:gd name="connsiteY24861" fmla="*/ 221037 h 3311526"/>
              <a:gd name="connsiteX24862" fmla="*/ 1736679 w 12191989"/>
              <a:gd name="connsiteY24862" fmla="*/ 219450 h 3311526"/>
              <a:gd name="connsiteX24863" fmla="*/ 1729535 w 12191989"/>
              <a:gd name="connsiteY24863" fmla="*/ 217466 h 3311526"/>
              <a:gd name="connsiteX24864" fmla="*/ 1722392 w 12191989"/>
              <a:gd name="connsiteY24864" fmla="*/ 214291 h 3311526"/>
              <a:gd name="connsiteX24865" fmla="*/ 1715248 w 12191989"/>
              <a:gd name="connsiteY24865" fmla="*/ 210323 h 3311526"/>
              <a:gd name="connsiteX24866" fmla="*/ 1708105 w 12191989"/>
              <a:gd name="connsiteY24866" fmla="*/ 205958 h 3311526"/>
              <a:gd name="connsiteX24867" fmla="*/ 1700961 w 12191989"/>
              <a:gd name="connsiteY24867" fmla="*/ 200402 h 3311526"/>
              <a:gd name="connsiteX24868" fmla="*/ 1693818 w 12191989"/>
              <a:gd name="connsiteY24868" fmla="*/ 194053 h 3311526"/>
              <a:gd name="connsiteX24869" fmla="*/ 1686674 w 12191989"/>
              <a:gd name="connsiteY24869" fmla="*/ 186910 h 3311526"/>
              <a:gd name="connsiteX24870" fmla="*/ 1679531 w 12191989"/>
              <a:gd name="connsiteY24870" fmla="*/ 179370 h 3311526"/>
              <a:gd name="connsiteX24871" fmla="*/ 1672387 w 12191989"/>
              <a:gd name="connsiteY24871" fmla="*/ 170640 h 3311526"/>
              <a:gd name="connsiteX24872" fmla="*/ 1668022 w 12191989"/>
              <a:gd name="connsiteY24872" fmla="*/ 179370 h 3311526"/>
              <a:gd name="connsiteX24873" fmla="*/ 1664847 w 12191989"/>
              <a:gd name="connsiteY24873" fmla="*/ 184529 h 3311526"/>
              <a:gd name="connsiteX24874" fmla="*/ 1663259 w 12191989"/>
              <a:gd name="connsiteY24874" fmla="*/ 185720 h 3311526"/>
              <a:gd name="connsiteX24875" fmla="*/ 1662863 w 12191989"/>
              <a:gd name="connsiteY24875" fmla="*/ 186116 h 3311526"/>
              <a:gd name="connsiteX24876" fmla="*/ 1662069 w 12191989"/>
              <a:gd name="connsiteY24876" fmla="*/ 186116 h 3311526"/>
              <a:gd name="connsiteX24877" fmla="*/ 1661275 w 12191989"/>
              <a:gd name="connsiteY24877" fmla="*/ 184926 h 3311526"/>
              <a:gd name="connsiteX24878" fmla="*/ 1659688 w 12191989"/>
              <a:gd name="connsiteY24878" fmla="*/ 181354 h 3311526"/>
              <a:gd name="connsiteX24879" fmla="*/ 1658894 w 12191989"/>
              <a:gd name="connsiteY24879" fmla="*/ 176592 h 3311526"/>
              <a:gd name="connsiteX24880" fmla="*/ 1656909 w 12191989"/>
              <a:gd name="connsiteY24880" fmla="*/ 169847 h 3311526"/>
              <a:gd name="connsiteX24881" fmla="*/ 1654131 w 12191989"/>
              <a:gd name="connsiteY24881" fmla="*/ 162307 h 3311526"/>
              <a:gd name="connsiteX24882" fmla="*/ 1649766 w 12191989"/>
              <a:gd name="connsiteY24882" fmla="*/ 165085 h 3311526"/>
              <a:gd name="connsiteX24883" fmla="*/ 1644607 w 12191989"/>
              <a:gd name="connsiteY24883" fmla="*/ 167465 h 3311526"/>
              <a:gd name="connsiteX24884" fmla="*/ 1639051 w 12191989"/>
              <a:gd name="connsiteY24884" fmla="*/ 169450 h 3311526"/>
              <a:gd name="connsiteX24885" fmla="*/ 1633495 w 12191989"/>
              <a:gd name="connsiteY24885" fmla="*/ 170243 h 3311526"/>
              <a:gd name="connsiteX24886" fmla="*/ 1627939 w 12191989"/>
              <a:gd name="connsiteY24886" fmla="*/ 171434 h 3311526"/>
              <a:gd name="connsiteX24887" fmla="*/ 1622383 w 12191989"/>
              <a:gd name="connsiteY24887" fmla="*/ 171434 h 3311526"/>
              <a:gd name="connsiteX24888" fmla="*/ 1616430 w 12191989"/>
              <a:gd name="connsiteY24888" fmla="*/ 171434 h 3311526"/>
              <a:gd name="connsiteX24889" fmla="*/ 1610477 w 12191989"/>
              <a:gd name="connsiteY24889" fmla="*/ 170243 h 3311526"/>
              <a:gd name="connsiteX24890" fmla="*/ 1604921 w 12191989"/>
              <a:gd name="connsiteY24890" fmla="*/ 168656 h 3311526"/>
              <a:gd name="connsiteX24891" fmla="*/ 1600158 w 12191989"/>
              <a:gd name="connsiteY24891" fmla="*/ 166275 h 3311526"/>
              <a:gd name="connsiteX24892" fmla="*/ 1594999 w 12191989"/>
              <a:gd name="connsiteY24892" fmla="*/ 163100 h 3311526"/>
              <a:gd name="connsiteX24893" fmla="*/ 1590237 w 12191989"/>
              <a:gd name="connsiteY24893" fmla="*/ 159529 h 3311526"/>
              <a:gd name="connsiteX24894" fmla="*/ 1586268 w 12191989"/>
              <a:gd name="connsiteY24894" fmla="*/ 154767 h 3311526"/>
              <a:gd name="connsiteX24895" fmla="*/ 1582696 w 12191989"/>
              <a:gd name="connsiteY24895" fmla="*/ 149608 h 3311526"/>
              <a:gd name="connsiteX24896" fmla="*/ 1579522 w 12191989"/>
              <a:gd name="connsiteY24896" fmla="*/ 142862 h 3311526"/>
              <a:gd name="connsiteX24897" fmla="*/ 1577140 w 12191989"/>
              <a:gd name="connsiteY24897" fmla="*/ 135719 h 3311526"/>
              <a:gd name="connsiteX24898" fmla="*/ 1575156 w 12191989"/>
              <a:gd name="connsiteY24898" fmla="*/ 139291 h 3311526"/>
              <a:gd name="connsiteX24899" fmla="*/ 1573569 w 12191989"/>
              <a:gd name="connsiteY24899" fmla="*/ 142465 h 3311526"/>
              <a:gd name="connsiteX24900" fmla="*/ 1571584 w 12191989"/>
              <a:gd name="connsiteY24900" fmla="*/ 144449 h 3311526"/>
              <a:gd name="connsiteX24901" fmla="*/ 1569600 w 12191989"/>
              <a:gd name="connsiteY24901" fmla="*/ 146434 h 3311526"/>
              <a:gd name="connsiteX24902" fmla="*/ 1567616 w 12191989"/>
              <a:gd name="connsiteY24902" fmla="*/ 148021 h 3311526"/>
              <a:gd name="connsiteX24903" fmla="*/ 1565631 w 12191989"/>
              <a:gd name="connsiteY24903" fmla="*/ 148418 h 3311526"/>
              <a:gd name="connsiteX24904" fmla="*/ 1562853 w 12191989"/>
              <a:gd name="connsiteY24904" fmla="*/ 149212 h 3311526"/>
              <a:gd name="connsiteX24905" fmla="*/ 1560869 w 12191989"/>
              <a:gd name="connsiteY24905" fmla="*/ 149212 h 3311526"/>
              <a:gd name="connsiteX24906" fmla="*/ 1558885 w 12191989"/>
              <a:gd name="connsiteY24906" fmla="*/ 148418 h 3311526"/>
              <a:gd name="connsiteX24907" fmla="*/ 1556504 w 12191989"/>
              <a:gd name="connsiteY24907" fmla="*/ 148021 h 3311526"/>
              <a:gd name="connsiteX24908" fmla="*/ 1551741 w 12191989"/>
              <a:gd name="connsiteY24908" fmla="*/ 145640 h 3311526"/>
              <a:gd name="connsiteX24909" fmla="*/ 1547376 w 12191989"/>
              <a:gd name="connsiteY24909" fmla="*/ 141275 h 3311526"/>
              <a:gd name="connsiteX24910" fmla="*/ 1542613 w 12191989"/>
              <a:gd name="connsiteY24910" fmla="*/ 136910 h 3311526"/>
              <a:gd name="connsiteX24911" fmla="*/ 1538645 w 12191989"/>
              <a:gd name="connsiteY24911" fmla="*/ 131354 h 3311526"/>
              <a:gd name="connsiteX24912" fmla="*/ 1534676 w 12191989"/>
              <a:gd name="connsiteY24912" fmla="*/ 125005 h 3311526"/>
              <a:gd name="connsiteX24913" fmla="*/ 1530311 w 12191989"/>
              <a:gd name="connsiteY24913" fmla="*/ 118656 h 3311526"/>
              <a:gd name="connsiteX24914" fmla="*/ 1527533 w 12191989"/>
              <a:gd name="connsiteY24914" fmla="*/ 111910 h 3311526"/>
              <a:gd name="connsiteX24915" fmla="*/ 1524358 w 12191989"/>
              <a:gd name="connsiteY24915" fmla="*/ 105957 h 3311526"/>
              <a:gd name="connsiteX24916" fmla="*/ 1521977 w 12191989"/>
              <a:gd name="connsiteY24916" fmla="*/ 100005 h 3311526"/>
              <a:gd name="connsiteX24917" fmla="*/ 1519992 w 12191989"/>
              <a:gd name="connsiteY24917" fmla="*/ 94052 h 3311526"/>
              <a:gd name="connsiteX24918" fmla="*/ 1518802 w 12191989"/>
              <a:gd name="connsiteY24918" fmla="*/ 89687 h 3311526"/>
              <a:gd name="connsiteX24919" fmla="*/ 1519199 w 12191989"/>
              <a:gd name="connsiteY24919" fmla="*/ 90084 h 3311526"/>
              <a:gd name="connsiteX24920" fmla="*/ 1520786 w 12191989"/>
              <a:gd name="connsiteY24920" fmla="*/ 91275 h 3311526"/>
              <a:gd name="connsiteX24921" fmla="*/ 1523564 w 12191989"/>
              <a:gd name="connsiteY24921" fmla="*/ 91672 h 3311526"/>
              <a:gd name="connsiteX24922" fmla="*/ 1527136 w 12191989"/>
              <a:gd name="connsiteY24922" fmla="*/ 91275 h 3311526"/>
              <a:gd name="connsiteX24923" fmla="*/ 1530311 w 12191989"/>
              <a:gd name="connsiteY24923" fmla="*/ 89687 h 3311526"/>
              <a:gd name="connsiteX24924" fmla="*/ 1533486 w 12191989"/>
              <a:gd name="connsiteY24924" fmla="*/ 87703 h 3311526"/>
              <a:gd name="connsiteX24925" fmla="*/ 1534676 w 12191989"/>
              <a:gd name="connsiteY24925" fmla="*/ 86513 h 3311526"/>
              <a:gd name="connsiteX24926" fmla="*/ 1535470 w 12191989"/>
              <a:gd name="connsiteY24926" fmla="*/ 84925 h 3311526"/>
              <a:gd name="connsiteX24927" fmla="*/ 1535470 w 12191989"/>
              <a:gd name="connsiteY24927" fmla="*/ 83735 h 3311526"/>
              <a:gd name="connsiteX24928" fmla="*/ 1535470 w 12191989"/>
              <a:gd name="connsiteY24928" fmla="*/ 81751 h 3311526"/>
              <a:gd name="connsiteX24929" fmla="*/ 1535073 w 12191989"/>
              <a:gd name="connsiteY24929" fmla="*/ 79370 h 3311526"/>
              <a:gd name="connsiteX24930" fmla="*/ 1533486 w 12191989"/>
              <a:gd name="connsiteY24930" fmla="*/ 76989 h 3311526"/>
              <a:gd name="connsiteX24931" fmla="*/ 1529914 w 12191989"/>
              <a:gd name="connsiteY24931" fmla="*/ 73417 h 3311526"/>
              <a:gd name="connsiteX24932" fmla="*/ 1526342 w 12191989"/>
              <a:gd name="connsiteY24932" fmla="*/ 71037 h 3311526"/>
              <a:gd name="connsiteX24933" fmla="*/ 1522770 w 12191989"/>
              <a:gd name="connsiteY24933" fmla="*/ 69052 h 3311526"/>
              <a:gd name="connsiteX24934" fmla="*/ 1519199 w 12191989"/>
              <a:gd name="connsiteY24934" fmla="*/ 68259 h 3311526"/>
              <a:gd name="connsiteX24935" fmla="*/ 1515230 w 12191989"/>
              <a:gd name="connsiteY24935" fmla="*/ 68259 h 3311526"/>
              <a:gd name="connsiteX24936" fmla="*/ 1511658 w 12191989"/>
              <a:gd name="connsiteY24936" fmla="*/ 69449 h 3311526"/>
              <a:gd name="connsiteX24937" fmla="*/ 1508087 w 12191989"/>
              <a:gd name="connsiteY24937" fmla="*/ 71433 h 3311526"/>
              <a:gd name="connsiteX24938" fmla="*/ 1504118 w 12191989"/>
              <a:gd name="connsiteY24938" fmla="*/ 74608 h 3311526"/>
              <a:gd name="connsiteX24939" fmla="*/ 1506499 w 12191989"/>
              <a:gd name="connsiteY24939" fmla="*/ 81751 h 3311526"/>
              <a:gd name="connsiteX24940" fmla="*/ 1507690 w 12191989"/>
              <a:gd name="connsiteY24940" fmla="*/ 84925 h 3311526"/>
              <a:gd name="connsiteX24941" fmla="*/ 1508087 w 12191989"/>
              <a:gd name="connsiteY24941" fmla="*/ 88497 h 3311526"/>
              <a:gd name="connsiteX24942" fmla="*/ 1508087 w 12191989"/>
              <a:gd name="connsiteY24942" fmla="*/ 92068 h 3311526"/>
              <a:gd name="connsiteX24943" fmla="*/ 1507690 w 12191989"/>
              <a:gd name="connsiteY24943" fmla="*/ 95640 h 3311526"/>
              <a:gd name="connsiteX24944" fmla="*/ 1506102 w 12191989"/>
              <a:gd name="connsiteY24944" fmla="*/ 98814 h 3311526"/>
              <a:gd name="connsiteX24945" fmla="*/ 1503721 w 12191989"/>
              <a:gd name="connsiteY24945" fmla="*/ 101989 h 3311526"/>
              <a:gd name="connsiteX24946" fmla="*/ 1500546 w 12191989"/>
              <a:gd name="connsiteY24946" fmla="*/ 100005 h 3311526"/>
              <a:gd name="connsiteX24947" fmla="*/ 1497371 w 12191989"/>
              <a:gd name="connsiteY24947" fmla="*/ 97624 h 3311526"/>
              <a:gd name="connsiteX24948" fmla="*/ 1494593 w 12191989"/>
              <a:gd name="connsiteY24948" fmla="*/ 96830 h 3311526"/>
              <a:gd name="connsiteX24949" fmla="*/ 1491815 w 12191989"/>
              <a:gd name="connsiteY24949" fmla="*/ 95640 h 3311526"/>
              <a:gd name="connsiteX24950" fmla="*/ 1489037 w 12191989"/>
              <a:gd name="connsiteY24950" fmla="*/ 95640 h 3311526"/>
              <a:gd name="connsiteX24951" fmla="*/ 1485862 w 12191989"/>
              <a:gd name="connsiteY24951" fmla="*/ 95640 h 3311526"/>
              <a:gd name="connsiteX24952" fmla="*/ 1479909 w 12191989"/>
              <a:gd name="connsiteY24952" fmla="*/ 96830 h 3311526"/>
              <a:gd name="connsiteX24953" fmla="*/ 1473560 w 12191989"/>
              <a:gd name="connsiteY24953" fmla="*/ 98814 h 3311526"/>
              <a:gd name="connsiteX24954" fmla="*/ 1467607 w 12191989"/>
              <a:gd name="connsiteY24954" fmla="*/ 101195 h 3311526"/>
              <a:gd name="connsiteX24955" fmla="*/ 1461654 w 12191989"/>
              <a:gd name="connsiteY24955" fmla="*/ 103179 h 3311526"/>
              <a:gd name="connsiteX24956" fmla="*/ 1455304 w 12191989"/>
              <a:gd name="connsiteY24956" fmla="*/ 104767 h 3311526"/>
              <a:gd name="connsiteX24957" fmla="*/ 1462448 w 12191989"/>
              <a:gd name="connsiteY24957" fmla="*/ 96830 h 3311526"/>
              <a:gd name="connsiteX24958" fmla="*/ 1469194 w 12191989"/>
              <a:gd name="connsiteY24958" fmla="*/ 89291 h 3311526"/>
              <a:gd name="connsiteX24959" fmla="*/ 1474750 w 12191989"/>
              <a:gd name="connsiteY24959" fmla="*/ 80957 h 3311526"/>
              <a:gd name="connsiteX24960" fmla="*/ 1479116 w 12191989"/>
              <a:gd name="connsiteY24960" fmla="*/ 73417 h 3311526"/>
              <a:gd name="connsiteX24961" fmla="*/ 1487847 w 12191989"/>
              <a:gd name="connsiteY24961" fmla="*/ 59132 h 3311526"/>
              <a:gd name="connsiteX24962" fmla="*/ 1494593 w 12191989"/>
              <a:gd name="connsiteY24962" fmla="*/ 47624 h 3311526"/>
              <a:gd name="connsiteX24963" fmla="*/ 1497371 w 12191989"/>
              <a:gd name="connsiteY24963" fmla="*/ 43655 h 3311526"/>
              <a:gd name="connsiteX24964" fmla="*/ 1500546 w 12191989"/>
              <a:gd name="connsiteY24964" fmla="*/ 40481 h 3311526"/>
              <a:gd name="connsiteX24965" fmla="*/ 1502134 w 12191989"/>
              <a:gd name="connsiteY24965" fmla="*/ 39290 h 3311526"/>
              <a:gd name="connsiteX24966" fmla="*/ 1503721 w 12191989"/>
              <a:gd name="connsiteY24966" fmla="*/ 38894 h 3311526"/>
              <a:gd name="connsiteX24967" fmla="*/ 1505309 w 12191989"/>
              <a:gd name="connsiteY24967" fmla="*/ 38497 h 3311526"/>
              <a:gd name="connsiteX24968" fmla="*/ 1507293 w 12191989"/>
              <a:gd name="connsiteY24968" fmla="*/ 38497 h 3311526"/>
              <a:gd name="connsiteX24969" fmla="*/ 1508880 w 12191989"/>
              <a:gd name="connsiteY24969" fmla="*/ 38894 h 3311526"/>
              <a:gd name="connsiteX24970" fmla="*/ 1510071 w 12191989"/>
              <a:gd name="connsiteY24970" fmla="*/ 40084 h 3311526"/>
              <a:gd name="connsiteX24971" fmla="*/ 1514436 w 12191989"/>
              <a:gd name="connsiteY24971" fmla="*/ 43655 h 3311526"/>
              <a:gd name="connsiteX24972" fmla="*/ 1518405 w 12191989"/>
              <a:gd name="connsiteY24972" fmla="*/ 48417 h 3311526"/>
              <a:gd name="connsiteX24973" fmla="*/ 1522770 w 12191989"/>
              <a:gd name="connsiteY24973" fmla="*/ 55560 h 3311526"/>
              <a:gd name="connsiteX24974" fmla="*/ 1527136 w 12191989"/>
              <a:gd name="connsiteY24974" fmla="*/ 51592 h 3311526"/>
              <a:gd name="connsiteX24975" fmla="*/ 1530311 w 12191989"/>
              <a:gd name="connsiteY24975" fmla="*/ 48417 h 3311526"/>
              <a:gd name="connsiteX24976" fmla="*/ 1534676 w 12191989"/>
              <a:gd name="connsiteY24976" fmla="*/ 46433 h 3311526"/>
              <a:gd name="connsiteX24977" fmla="*/ 1538248 w 12191989"/>
              <a:gd name="connsiteY24977" fmla="*/ 44449 h 3311526"/>
              <a:gd name="connsiteX24978" fmla="*/ 1541820 w 12191989"/>
              <a:gd name="connsiteY24978" fmla="*/ 43655 h 3311526"/>
              <a:gd name="connsiteX24979" fmla="*/ 1545788 w 12191989"/>
              <a:gd name="connsiteY24979" fmla="*/ 42862 h 3311526"/>
              <a:gd name="connsiteX24980" fmla="*/ 1552932 w 12191989"/>
              <a:gd name="connsiteY24980" fmla="*/ 42465 h 3311526"/>
              <a:gd name="connsiteX24981" fmla="*/ 1560472 w 12191989"/>
              <a:gd name="connsiteY24981" fmla="*/ 42068 h 3311526"/>
              <a:gd name="connsiteX24982" fmla="*/ 1564044 w 12191989"/>
              <a:gd name="connsiteY24982" fmla="*/ 42068 h 3311526"/>
              <a:gd name="connsiteX24983" fmla="*/ 1567616 w 12191989"/>
              <a:gd name="connsiteY24983" fmla="*/ 40878 h 3311526"/>
              <a:gd name="connsiteX24984" fmla="*/ 1571584 w 12191989"/>
              <a:gd name="connsiteY24984" fmla="*/ 40084 h 3311526"/>
              <a:gd name="connsiteX24985" fmla="*/ 1575156 w 12191989"/>
              <a:gd name="connsiteY24985" fmla="*/ 38497 h 3311526"/>
              <a:gd name="connsiteX24986" fmla="*/ 1578728 w 12191989"/>
              <a:gd name="connsiteY24986" fmla="*/ 36513 h 3311526"/>
              <a:gd name="connsiteX24987" fmla="*/ 1337845 w 12191989"/>
              <a:gd name="connsiteY24987" fmla="*/ 26988 h 3311526"/>
              <a:gd name="connsiteX24988" fmla="*/ 1341762 w 12191989"/>
              <a:gd name="connsiteY24988" fmla="*/ 29319 h 3311526"/>
              <a:gd name="connsiteX24989" fmla="*/ 1345288 w 12191989"/>
              <a:gd name="connsiteY24989" fmla="*/ 31261 h 3311526"/>
              <a:gd name="connsiteX24990" fmla="*/ 1352339 w 12191989"/>
              <a:gd name="connsiteY24990" fmla="*/ 33591 h 3311526"/>
              <a:gd name="connsiteX24991" fmla="*/ 1356256 w 12191989"/>
              <a:gd name="connsiteY24991" fmla="*/ 35145 h 3311526"/>
              <a:gd name="connsiteX24992" fmla="*/ 1359781 w 12191989"/>
              <a:gd name="connsiteY24992" fmla="*/ 37087 h 3311526"/>
              <a:gd name="connsiteX24993" fmla="*/ 1363307 w 12191989"/>
              <a:gd name="connsiteY24993" fmla="*/ 39418 h 3311526"/>
              <a:gd name="connsiteX24994" fmla="*/ 1366833 w 12191989"/>
              <a:gd name="connsiteY24994" fmla="*/ 42914 h 3311526"/>
              <a:gd name="connsiteX24995" fmla="*/ 1364482 w 12191989"/>
              <a:gd name="connsiteY24995" fmla="*/ 46410 h 3311526"/>
              <a:gd name="connsiteX24996" fmla="*/ 1362524 w 12191989"/>
              <a:gd name="connsiteY24996" fmla="*/ 50683 h 3311526"/>
              <a:gd name="connsiteX24997" fmla="*/ 1357431 w 12191989"/>
              <a:gd name="connsiteY24997" fmla="*/ 58451 h 3311526"/>
              <a:gd name="connsiteX24998" fmla="*/ 1355472 w 12191989"/>
              <a:gd name="connsiteY24998" fmla="*/ 61559 h 3311526"/>
              <a:gd name="connsiteX24999" fmla="*/ 1352730 w 12191989"/>
              <a:gd name="connsiteY24999" fmla="*/ 62724 h 3311526"/>
              <a:gd name="connsiteX25000" fmla="*/ 1351947 w 12191989"/>
              <a:gd name="connsiteY25000" fmla="*/ 63501 h 3311526"/>
              <a:gd name="connsiteX25001" fmla="*/ 1350380 w 12191989"/>
              <a:gd name="connsiteY25001" fmla="*/ 63501 h 3311526"/>
              <a:gd name="connsiteX25002" fmla="*/ 1349205 w 12191989"/>
              <a:gd name="connsiteY25002" fmla="*/ 62724 h 3311526"/>
              <a:gd name="connsiteX25003" fmla="*/ 1348421 w 12191989"/>
              <a:gd name="connsiteY25003" fmla="*/ 61559 h 3311526"/>
              <a:gd name="connsiteX25004" fmla="*/ 1349205 w 12191989"/>
              <a:gd name="connsiteY25004" fmla="*/ 58451 h 3311526"/>
              <a:gd name="connsiteX25005" fmla="*/ 1349988 w 12191989"/>
              <a:gd name="connsiteY25005" fmla="*/ 54955 h 3311526"/>
              <a:gd name="connsiteX25006" fmla="*/ 1349205 w 12191989"/>
              <a:gd name="connsiteY25006" fmla="*/ 51459 h 3311526"/>
              <a:gd name="connsiteX25007" fmla="*/ 1348421 w 12191989"/>
              <a:gd name="connsiteY25007" fmla="*/ 47964 h 3311526"/>
              <a:gd name="connsiteX25008" fmla="*/ 1346854 w 12191989"/>
              <a:gd name="connsiteY25008" fmla="*/ 44468 h 3311526"/>
              <a:gd name="connsiteX25009" fmla="*/ 1345288 w 12191989"/>
              <a:gd name="connsiteY25009" fmla="*/ 40972 h 3311526"/>
              <a:gd name="connsiteX25010" fmla="*/ 1341370 w 12191989"/>
              <a:gd name="connsiteY25010" fmla="*/ 33980 h 3311526"/>
              <a:gd name="connsiteX25011" fmla="*/ 1340979 w 12191989"/>
              <a:gd name="connsiteY25011" fmla="*/ 35145 h 3311526"/>
              <a:gd name="connsiteX25012" fmla="*/ 1339412 w 12191989"/>
              <a:gd name="connsiteY25012" fmla="*/ 35922 h 3311526"/>
              <a:gd name="connsiteX25013" fmla="*/ 1338236 w 12191989"/>
              <a:gd name="connsiteY25013" fmla="*/ 35922 h 3311526"/>
              <a:gd name="connsiteX25014" fmla="*/ 1337845 w 12191989"/>
              <a:gd name="connsiteY25014" fmla="*/ 35145 h 3311526"/>
              <a:gd name="connsiteX25015" fmla="*/ 1336669 w 12191989"/>
              <a:gd name="connsiteY25015" fmla="*/ 33980 h 3311526"/>
              <a:gd name="connsiteX25016" fmla="*/ 1336669 w 12191989"/>
              <a:gd name="connsiteY25016" fmla="*/ 32815 h 3311526"/>
              <a:gd name="connsiteX25017" fmla="*/ 1336669 w 12191989"/>
              <a:gd name="connsiteY25017" fmla="*/ 30095 h 3311526"/>
              <a:gd name="connsiteX25018" fmla="*/ 9953615 w 12191989"/>
              <a:gd name="connsiteY25018" fmla="*/ 15875 h 3311526"/>
              <a:gd name="connsiteX25019" fmla="*/ 9955600 w 12191989"/>
              <a:gd name="connsiteY25019" fmla="*/ 18281 h 3311526"/>
              <a:gd name="connsiteX25020" fmla="*/ 9957584 w 12191989"/>
              <a:gd name="connsiteY25020" fmla="*/ 19885 h 3311526"/>
              <a:gd name="connsiteX25021" fmla="*/ 9962347 w 12191989"/>
              <a:gd name="connsiteY25021" fmla="*/ 23495 h 3311526"/>
              <a:gd name="connsiteX25022" fmla="*/ 9964728 w 12191989"/>
              <a:gd name="connsiteY25022" fmla="*/ 25500 h 3311526"/>
              <a:gd name="connsiteX25023" fmla="*/ 9966712 w 12191989"/>
              <a:gd name="connsiteY25023" fmla="*/ 27907 h 3311526"/>
              <a:gd name="connsiteX25024" fmla="*/ 9969094 w 12191989"/>
              <a:gd name="connsiteY25024" fmla="*/ 32719 h 3311526"/>
              <a:gd name="connsiteX25025" fmla="*/ 9971078 w 12191989"/>
              <a:gd name="connsiteY25025" fmla="*/ 38334 h 3311526"/>
              <a:gd name="connsiteX25026" fmla="*/ 9969490 w 12191989"/>
              <a:gd name="connsiteY25026" fmla="*/ 40740 h 3311526"/>
              <a:gd name="connsiteX25027" fmla="*/ 9967506 w 12191989"/>
              <a:gd name="connsiteY25027" fmla="*/ 43548 h 3311526"/>
              <a:gd name="connsiteX25028" fmla="*/ 9962347 w 12191989"/>
              <a:gd name="connsiteY25028" fmla="*/ 48360 h 3311526"/>
              <a:gd name="connsiteX25029" fmla="*/ 9959965 w 12191989"/>
              <a:gd name="connsiteY25029" fmla="*/ 49965 h 3311526"/>
              <a:gd name="connsiteX25030" fmla="*/ 9956790 w 12191989"/>
              <a:gd name="connsiteY25030" fmla="*/ 51970 h 3311526"/>
              <a:gd name="connsiteX25031" fmla="*/ 9954012 w 12191989"/>
              <a:gd name="connsiteY25031" fmla="*/ 53173 h 3311526"/>
              <a:gd name="connsiteX25032" fmla="*/ 9951234 w 12191989"/>
              <a:gd name="connsiteY25032" fmla="*/ 53574 h 3311526"/>
              <a:gd name="connsiteX25033" fmla="*/ 9949250 w 12191989"/>
              <a:gd name="connsiteY25033" fmla="*/ 53975 h 3311526"/>
              <a:gd name="connsiteX25034" fmla="*/ 9946471 w 12191989"/>
              <a:gd name="connsiteY25034" fmla="*/ 53574 h 3311526"/>
              <a:gd name="connsiteX25035" fmla="*/ 9944487 w 12191989"/>
              <a:gd name="connsiteY25035" fmla="*/ 52772 h 3311526"/>
              <a:gd name="connsiteX25036" fmla="*/ 9942899 w 12191989"/>
              <a:gd name="connsiteY25036" fmla="*/ 51168 h 3311526"/>
              <a:gd name="connsiteX25037" fmla="*/ 9942106 w 12191989"/>
              <a:gd name="connsiteY25037" fmla="*/ 48360 h 3311526"/>
              <a:gd name="connsiteX25038" fmla="*/ 9940915 w 12191989"/>
              <a:gd name="connsiteY25038" fmla="*/ 44751 h 3311526"/>
              <a:gd name="connsiteX25039" fmla="*/ 9940915 w 12191989"/>
              <a:gd name="connsiteY25039" fmla="*/ 40740 h 3311526"/>
              <a:gd name="connsiteX25040" fmla="*/ 9942106 w 12191989"/>
              <a:gd name="connsiteY25040" fmla="*/ 35126 h 3311526"/>
              <a:gd name="connsiteX25041" fmla="*/ 9944090 w 12191989"/>
              <a:gd name="connsiteY25041" fmla="*/ 37933 h 3311526"/>
              <a:gd name="connsiteX25042" fmla="*/ 9944884 w 12191989"/>
              <a:gd name="connsiteY25042" fmla="*/ 38334 h 3311526"/>
              <a:gd name="connsiteX25043" fmla="*/ 9945678 w 12191989"/>
              <a:gd name="connsiteY25043" fmla="*/ 37933 h 3311526"/>
              <a:gd name="connsiteX25044" fmla="*/ 9946471 w 12191989"/>
              <a:gd name="connsiteY25044" fmla="*/ 37131 h 3311526"/>
              <a:gd name="connsiteX25045" fmla="*/ 9947265 w 12191989"/>
              <a:gd name="connsiteY25045" fmla="*/ 36329 h 3311526"/>
              <a:gd name="connsiteX25046" fmla="*/ 9947662 w 12191989"/>
              <a:gd name="connsiteY25046" fmla="*/ 32719 h 3311526"/>
              <a:gd name="connsiteX25047" fmla="*/ 9949646 w 12191989"/>
              <a:gd name="connsiteY25047" fmla="*/ 24297 h 3311526"/>
              <a:gd name="connsiteX25048" fmla="*/ 9951234 w 12191989"/>
              <a:gd name="connsiteY25048" fmla="*/ 19885 h 3311526"/>
              <a:gd name="connsiteX25049" fmla="*/ 10075104 w 12191989"/>
              <a:gd name="connsiteY25049" fmla="*/ 0 h 3311526"/>
              <a:gd name="connsiteX25050" fmla="*/ 10079028 w 12191989"/>
              <a:gd name="connsiteY25050" fmla="*/ 408 h 3311526"/>
              <a:gd name="connsiteX25051" fmla="*/ 10074319 w 12191989"/>
              <a:gd name="connsiteY25051" fmla="*/ 5706 h 3311526"/>
              <a:gd name="connsiteX25052" fmla="*/ 10070002 w 12191989"/>
              <a:gd name="connsiteY25052" fmla="*/ 10598 h 3311526"/>
              <a:gd name="connsiteX25053" fmla="*/ 10066078 w 12191989"/>
              <a:gd name="connsiteY25053" fmla="*/ 14674 h 3311526"/>
              <a:gd name="connsiteX25054" fmla="*/ 10061369 w 12191989"/>
              <a:gd name="connsiteY25054" fmla="*/ 18342 h 3311526"/>
              <a:gd name="connsiteX25055" fmla="*/ 10057053 w 12191989"/>
              <a:gd name="connsiteY25055" fmla="*/ 20788 h 3311526"/>
              <a:gd name="connsiteX25056" fmla="*/ 10052344 w 12191989"/>
              <a:gd name="connsiteY25056" fmla="*/ 23641 h 3311526"/>
              <a:gd name="connsiteX25057" fmla="*/ 10048027 w 12191989"/>
              <a:gd name="connsiteY25057" fmla="*/ 25679 h 3311526"/>
              <a:gd name="connsiteX25058" fmla="*/ 10043711 w 12191989"/>
              <a:gd name="connsiteY25058" fmla="*/ 27717 h 3311526"/>
              <a:gd name="connsiteX25059" fmla="*/ 10039394 w 12191989"/>
              <a:gd name="connsiteY25059" fmla="*/ 28533 h 3311526"/>
              <a:gd name="connsiteX25060" fmla="*/ 10034685 w 12191989"/>
              <a:gd name="connsiteY25060" fmla="*/ 29755 h 3311526"/>
              <a:gd name="connsiteX25061" fmla="*/ 10030761 w 12191989"/>
              <a:gd name="connsiteY25061" fmla="*/ 30163 h 3311526"/>
              <a:gd name="connsiteX25062" fmla="*/ 10026444 w 12191989"/>
              <a:gd name="connsiteY25062" fmla="*/ 30163 h 3311526"/>
              <a:gd name="connsiteX25063" fmla="*/ 10017811 w 12191989"/>
              <a:gd name="connsiteY25063" fmla="*/ 30163 h 3311526"/>
              <a:gd name="connsiteX25064" fmla="*/ 10009178 w 12191989"/>
              <a:gd name="connsiteY25064" fmla="*/ 28533 h 3311526"/>
              <a:gd name="connsiteX25065" fmla="*/ 10017811 w 12191989"/>
              <a:gd name="connsiteY25065" fmla="*/ 22418 h 3311526"/>
              <a:gd name="connsiteX25066" fmla="*/ 10026837 w 12191989"/>
              <a:gd name="connsiteY25066" fmla="*/ 16712 h 3311526"/>
              <a:gd name="connsiteX25067" fmla="*/ 10035470 w 12191989"/>
              <a:gd name="connsiteY25067" fmla="*/ 11413 h 3311526"/>
              <a:gd name="connsiteX25068" fmla="*/ 10044495 w 12191989"/>
              <a:gd name="connsiteY25068" fmla="*/ 7337 h 3311526"/>
              <a:gd name="connsiteX25069" fmla="*/ 10052736 w 12191989"/>
              <a:gd name="connsiteY25069" fmla="*/ 3668 h 3311526"/>
              <a:gd name="connsiteX25070" fmla="*/ 10061762 w 12191989"/>
              <a:gd name="connsiteY25070" fmla="*/ 1630 h 3311526"/>
              <a:gd name="connsiteX25071" fmla="*/ 10070395 w 12191989"/>
              <a:gd name="connsiteY25071" fmla="*/ 408 h 3311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</a:cxnLst>
            <a:rect l="l" t="t" r="r" b="b"/>
            <a:pathLst>
              <a:path w="12191989" h="3311526">
                <a:moveTo>
                  <a:pt x="9036041" y="3017838"/>
                </a:moveTo>
                <a:lnTo>
                  <a:pt x="9034453" y="3021013"/>
                </a:lnTo>
                <a:lnTo>
                  <a:pt x="9034057" y="3024585"/>
                </a:lnTo>
                <a:lnTo>
                  <a:pt x="9034057" y="3025776"/>
                </a:lnTo>
                <a:lnTo>
                  <a:pt x="9034057" y="3027760"/>
                </a:lnTo>
                <a:lnTo>
                  <a:pt x="9034453" y="3029348"/>
                </a:lnTo>
                <a:lnTo>
                  <a:pt x="9036041" y="3031332"/>
                </a:lnTo>
                <a:lnTo>
                  <a:pt x="9034453" y="3034110"/>
                </a:lnTo>
                <a:lnTo>
                  <a:pt x="9034057" y="3036492"/>
                </a:lnTo>
                <a:lnTo>
                  <a:pt x="9032866" y="3041651"/>
                </a:lnTo>
                <a:lnTo>
                  <a:pt x="9032469" y="3046810"/>
                </a:lnTo>
                <a:lnTo>
                  <a:pt x="9032469" y="3049192"/>
                </a:lnTo>
                <a:lnTo>
                  <a:pt x="9031278" y="3051176"/>
                </a:lnTo>
                <a:lnTo>
                  <a:pt x="9027707" y="3050779"/>
                </a:lnTo>
                <a:lnTo>
                  <a:pt x="9023738" y="3049589"/>
                </a:lnTo>
                <a:lnTo>
                  <a:pt x="9016197" y="3047207"/>
                </a:lnTo>
                <a:lnTo>
                  <a:pt x="9008260" y="3044826"/>
                </a:lnTo>
                <a:lnTo>
                  <a:pt x="9003894" y="3043635"/>
                </a:lnTo>
                <a:lnTo>
                  <a:pt x="8999925" y="3043239"/>
                </a:lnTo>
                <a:lnTo>
                  <a:pt x="8996353" y="3043239"/>
                </a:lnTo>
                <a:lnTo>
                  <a:pt x="8992781" y="3043635"/>
                </a:lnTo>
                <a:lnTo>
                  <a:pt x="8989210" y="3045223"/>
                </a:lnTo>
                <a:lnTo>
                  <a:pt x="8985638" y="3047207"/>
                </a:lnTo>
                <a:lnTo>
                  <a:pt x="8982860" y="3050382"/>
                </a:lnTo>
                <a:lnTo>
                  <a:pt x="8980081" y="3054351"/>
                </a:lnTo>
                <a:lnTo>
                  <a:pt x="8977700" y="3059907"/>
                </a:lnTo>
                <a:lnTo>
                  <a:pt x="8976113" y="3067051"/>
                </a:lnTo>
                <a:lnTo>
                  <a:pt x="8972144" y="3064670"/>
                </a:lnTo>
                <a:lnTo>
                  <a:pt x="8968175" y="3062289"/>
                </a:lnTo>
                <a:lnTo>
                  <a:pt x="8964603" y="3061098"/>
                </a:lnTo>
                <a:lnTo>
                  <a:pt x="8960238" y="3059511"/>
                </a:lnTo>
                <a:lnTo>
                  <a:pt x="8952697" y="3057923"/>
                </a:lnTo>
                <a:lnTo>
                  <a:pt x="8944759" y="3057526"/>
                </a:lnTo>
                <a:lnTo>
                  <a:pt x="8929281" y="3056732"/>
                </a:lnTo>
                <a:lnTo>
                  <a:pt x="8921344" y="3055939"/>
                </a:lnTo>
                <a:lnTo>
                  <a:pt x="8917772" y="3055542"/>
                </a:lnTo>
                <a:lnTo>
                  <a:pt x="8913803" y="3053954"/>
                </a:lnTo>
                <a:lnTo>
                  <a:pt x="8921344" y="3049192"/>
                </a:lnTo>
                <a:lnTo>
                  <a:pt x="8929281" y="3045223"/>
                </a:lnTo>
                <a:lnTo>
                  <a:pt x="8937219" y="3042048"/>
                </a:lnTo>
                <a:lnTo>
                  <a:pt x="8944759" y="3039667"/>
                </a:lnTo>
                <a:lnTo>
                  <a:pt x="8952300" y="3038079"/>
                </a:lnTo>
                <a:lnTo>
                  <a:pt x="8959841" y="3036492"/>
                </a:lnTo>
                <a:lnTo>
                  <a:pt x="8975319" y="3034507"/>
                </a:lnTo>
                <a:lnTo>
                  <a:pt x="8990400" y="3032920"/>
                </a:lnTo>
                <a:lnTo>
                  <a:pt x="8997941" y="3031332"/>
                </a:lnTo>
                <a:lnTo>
                  <a:pt x="9005482" y="3030141"/>
                </a:lnTo>
                <a:lnTo>
                  <a:pt x="9013022" y="3027760"/>
                </a:lnTo>
                <a:lnTo>
                  <a:pt x="9020960" y="3025379"/>
                </a:lnTo>
                <a:lnTo>
                  <a:pt x="9028500" y="3021807"/>
                </a:lnTo>
                <a:close/>
                <a:moveTo>
                  <a:pt x="9212146" y="2973388"/>
                </a:moveTo>
                <a:lnTo>
                  <a:pt x="9215335" y="2973388"/>
                </a:lnTo>
                <a:lnTo>
                  <a:pt x="9217727" y="2973785"/>
                </a:lnTo>
                <a:lnTo>
                  <a:pt x="9220517" y="2974579"/>
                </a:lnTo>
                <a:lnTo>
                  <a:pt x="9222909" y="2975373"/>
                </a:lnTo>
                <a:lnTo>
                  <a:pt x="9225301" y="2976960"/>
                </a:lnTo>
                <a:lnTo>
                  <a:pt x="9227693" y="2978945"/>
                </a:lnTo>
                <a:lnTo>
                  <a:pt x="9229687" y="2981723"/>
                </a:lnTo>
                <a:lnTo>
                  <a:pt x="9231680" y="2984104"/>
                </a:lnTo>
                <a:lnTo>
                  <a:pt x="9233274" y="2987676"/>
                </a:lnTo>
                <a:lnTo>
                  <a:pt x="9234869" y="2991645"/>
                </a:lnTo>
                <a:lnTo>
                  <a:pt x="9236065" y="2996407"/>
                </a:lnTo>
                <a:lnTo>
                  <a:pt x="9233673" y="2994820"/>
                </a:lnTo>
                <a:lnTo>
                  <a:pt x="9230484" y="2993629"/>
                </a:lnTo>
                <a:lnTo>
                  <a:pt x="9228092" y="2992835"/>
                </a:lnTo>
                <a:lnTo>
                  <a:pt x="9224903" y="2992042"/>
                </a:lnTo>
                <a:lnTo>
                  <a:pt x="9222511" y="2992042"/>
                </a:lnTo>
                <a:lnTo>
                  <a:pt x="9219720" y="2992042"/>
                </a:lnTo>
                <a:lnTo>
                  <a:pt x="9214139" y="2993629"/>
                </a:lnTo>
                <a:lnTo>
                  <a:pt x="9208558" y="2995613"/>
                </a:lnTo>
                <a:lnTo>
                  <a:pt x="9202977" y="2998789"/>
                </a:lnTo>
                <a:lnTo>
                  <a:pt x="9191416" y="3005932"/>
                </a:lnTo>
                <a:lnTo>
                  <a:pt x="9180253" y="3013076"/>
                </a:lnTo>
                <a:lnTo>
                  <a:pt x="9174672" y="3016251"/>
                </a:lnTo>
                <a:lnTo>
                  <a:pt x="9169091" y="3018236"/>
                </a:lnTo>
                <a:lnTo>
                  <a:pt x="9163510" y="3019426"/>
                </a:lnTo>
                <a:lnTo>
                  <a:pt x="9160719" y="3019426"/>
                </a:lnTo>
                <a:lnTo>
                  <a:pt x="9157530" y="3019426"/>
                </a:lnTo>
                <a:lnTo>
                  <a:pt x="9155138" y="3019029"/>
                </a:lnTo>
                <a:lnTo>
                  <a:pt x="9152746" y="3018632"/>
                </a:lnTo>
                <a:lnTo>
                  <a:pt x="9149557" y="3017045"/>
                </a:lnTo>
                <a:lnTo>
                  <a:pt x="9147165" y="3015457"/>
                </a:lnTo>
                <a:lnTo>
                  <a:pt x="9158327" y="3007123"/>
                </a:lnTo>
                <a:lnTo>
                  <a:pt x="9171084" y="2996804"/>
                </a:lnTo>
                <a:lnTo>
                  <a:pt x="9183841" y="2986485"/>
                </a:lnTo>
                <a:lnTo>
                  <a:pt x="9190220" y="2982516"/>
                </a:lnTo>
                <a:lnTo>
                  <a:pt x="9196997" y="2978548"/>
                </a:lnTo>
                <a:lnTo>
                  <a:pt x="9203774" y="2976166"/>
                </a:lnTo>
                <a:lnTo>
                  <a:pt x="9209355" y="2973785"/>
                </a:lnTo>
                <a:close/>
                <a:moveTo>
                  <a:pt x="9263600" y="2962275"/>
                </a:moveTo>
                <a:lnTo>
                  <a:pt x="9268311" y="2962275"/>
                </a:lnTo>
                <a:lnTo>
                  <a:pt x="9272630" y="2963081"/>
                </a:lnTo>
                <a:lnTo>
                  <a:pt x="9277341" y="2965095"/>
                </a:lnTo>
                <a:lnTo>
                  <a:pt x="9272630" y="2974359"/>
                </a:lnTo>
                <a:lnTo>
                  <a:pt x="9267918" y="2981207"/>
                </a:lnTo>
                <a:lnTo>
                  <a:pt x="9265563" y="2984430"/>
                </a:lnTo>
                <a:lnTo>
                  <a:pt x="9263207" y="2986444"/>
                </a:lnTo>
                <a:lnTo>
                  <a:pt x="9260851" y="2988055"/>
                </a:lnTo>
                <a:lnTo>
                  <a:pt x="9258888" y="2988860"/>
                </a:lnTo>
                <a:lnTo>
                  <a:pt x="9256140" y="2989263"/>
                </a:lnTo>
                <a:lnTo>
                  <a:pt x="9254177" y="2989263"/>
                </a:lnTo>
                <a:lnTo>
                  <a:pt x="9251821" y="2988458"/>
                </a:lnTo>
                <a:lnTo>
                  <a:pt x="9249858" y="2986846"/>
                </a:lnTo>
                <a:lnTo>
                  <a:pt x="9247110" y="2985235"/>
                </a:lnTo>
                <a:lnTo>
                  <a:pt x="9245147" y="2982013"/>
                </a:lnTo>
                <a:lnTo>
                  <a:pt x="9243184" y="2979193"/>
                </a:lnTo>
                <a:lnTo>
                  <a:pt x="9240828" y="2975165"/>
                </a:lnTo>
                <a:lnTo>
                  <a:pt x="9245539" y="2970734"/>
                </a:lnTo>
                <a:lnTo>
                  <a:pt x="9250251" y="2967109"/>
                </a:lnTo>
                <a:lnTo>
                  <a:pt x="9254569" y="2964692"/>
                </a:lnTo>
                <a:lnTo>
                  <a:pt x="9259281" y="2962678"/>
                </a:lnTo>
                <a:close/>
                <a:moveTo>
                  <a:pt x="1803396" y="2952750"/>
                </a:moveTo>
                <a:lnTo>
                  <a:pt x="1813266" y="2953920"/>
                </a:lnTo>
                <a:lnTo>
                  <a:pt x="1822742" y="2955480"/>
                </a:lnTo>
                <a:lnTo>
                  <a:pt x="1841298" y="2959379"/>
                </a:lnTo>
                <a:lnTo>
                  <a:pt x="1860644" y="2962888"/>
                </a:lnTo>
                <a:lnTo>
                  <a:pt x="1870120" y="2964448"/>
                </a:lnTo>
                <a:lnTo>
                  <a:pt x="1879596" y="2966007"/>
                </a:lnTo>
                <a:lnTo>
                  <a:pt x="1875253" y="2968347"/>
                </a:lnTo>
                <a:lnTo>
                  <a:pt x="1870120" y="2970296"/>
                </a:lnTo>
                <a:lnTo>
                  <a:pt x="1864592" y="2971856"/>
                </a:lnTo>
                <a:lnTo>
                  <a:pt x="1859460" y="2973416"/>
                </a:lnTo>
                <a:lnTo>
                  <a:pt x="1853932" y="2974195"/>
                </a:lnTo>
                <a:lnTo>
                  <a:pt x="1848010" y="2974975"/>
                </a:lnTo>
                <a:lnTo>
                  <a:pt x="1842483" y="2974975"/>
                </a:lnTo>
                <a:lnTo>
                  <a:pt x="1836955" y="2974195"/>
                </a:lnTo>
                <a:lnTo>
                  <a:pt x="1831428" y="2973806"/>
                </a:lnTo>
                <a:lnTo>
                  <a:pt x="1826295" y="2972246"/>
                </a:lnTo>
                <a:lnTo>
                  <a:pt x="1821163" y="2970296"/>
                </a:lnTo>
                <a:lnTo>
                  <a:pt x="1816425" y="2968347"/>
                </a:lnTo>
                <a:lnTo>
                  <a:pt x="1812477" y="2965227"/>
                </a:lnTo>
                <a:lnTo>
                  <a:pt x="1808923" y="2961718"/>
                </a:lnTo>
                <a:lnTo>
                  <a:pt x="1806160" y="2957429"/>
                </a:lnTo>
                <a:close/>
                <a:moveTo>
                  <a:pt x="5030784" y="2935288"/>
                </a:moveTo>
                <a:lnTo>
                  <a:pt x="5029197" y="2938463"/>
                </a:lnTo>
                <a:lnTo>
                  <a:pt x="5029515" y="2936347"/>
                </a:lnTo>
                <a:close/>
                <a:moveTo>
                  <a:pt x="1598136" y="2911475"/>
                </a:moveTo>
                <a:lnTo>
                  <a:pt x="1600588" y="2911872"/>
                </a:lnTo>
                <a:lnTo>
                  <a:pt x="1603449" y="2912269"/>
                </a:lnTo>
                <a:lnTo>
                  <a:pt x="1608353" y="2913857"/>
                </a:lnTo>
                <a:lnTo>
                  <a:pt x="1613665" y="2916238"/>
                </a:lnTo>
                <a:lnTo>
                  <a:pt x="1618569" y="2919413"/>
                </a:lnTo>
                <a:lnTo>
                  <a:pt x="1623473" y="2921794"/>
                </a:lnTo>
                <a:lnTo>
                  <a:pt x="1628786" y="2924572"/>
                </a:lnTo>
                <a:lnTo>
                  <a:pt x="1626334" y="2928144"/>
                </a:lnTo>
                <a:lnTo>
                  <a:pt x="1623473" y="2930526"/>
                </a:lnTo>
                <a:lnTo>
                  <a:pt x="1621022" y="2932510"/>
                </a:lnTo>
                <a:lnTo>
                  <a:pt x="1618569" y="2934098"/>
                </a:lnTo>
                <a:lnTo>
                  <a:pt x="1615708" y="2935288"/>
                </a:lnTo>
                <a:lnTo>
                  <a:pt x="1613256" y="2935288"/>
                </a:lnTo>
                <a:lnTo>
                  <a:pt x="1610396" y="2934494"/>
                </a:lnTo>
                <a:lnTo>
                  <a:pt x="1607943" y="2933701"/>
                </a:lnTo>
                <a:lnTo>
                  <a:pt x="1605492" y="2932510"/>
                </a:lnTo>
                <a:lnTo>
                  <a:pt x="1602631" y="2930526"/>
                </a:lnTo>
                <a:lnTo>
                  <a:pt x="1597727" y="2926557"/>
                </a:lnTo>
                <a:lnTo>
                  <a:pt x="1592823" y="2921000"/>
                </a:lnTo>
                <a:lnTo>
                  <a:pt x="1587511" y="2914253"/>
                </a:lnTo>
                <a:lnTo>
                  <a:pt x="1590372" y="2912666"/>
                </a:lnTo>
                <a:lnTo>
                  <a:pt x="1592823" y="2912269"/>
                </a:lnTo>
                <a:lnTo>
                  <a:pt x="1595275" y="2911872"/>
                </a:lnTo>
                <a:close/>
                <a:moveTo>
                  <a:pt x="1150950" y="2797175"/>
                </a:moveTo>
                <a:lnTo>
                  <a:pt x="1150950" y="2801938"/>
                </a:lnTo>
                <a:lnTo>
                  <a:pt x="1149791" y="2806700"/>
                </a:lnTo>
                <a:lnTo>
                  <a:pt x="1149019" y="2810669"/>
                </a:lnTo>
                <a:lnTo>
                  <a:pt x="1147861" y="2813844"/>
                </a:lnTo>
                <a:lnTo>
                  <a:pt x="1145930" y="2816622"/>
                </a:lnTo>
                <a:lnTo>
                  <a:pt x="1144386" y="2819003"/>
                </a:lnTo>
                <a:lnTo>
                  <a:pt x="1142455" y="2820988"/>
                </a:lnTo>
                <a:lnTo>
                  <a:pt x="1140524" y="2821781"/>
                </a:lnTo>
                <a:lnTo>
                  <a:pt x="1138207" y="2822575"/>
                </a:lnTo>
                <a:lnTo>
                  <a:pt x="1135504" y="2821781"/>
                </a:lnTo>
                <a:lnTo>
                  <a:pt x="1133573" y="2821385"/>
                </a:lnTo>
                <a:lnTo>
                  <a:pt x="1131257" y="2819797"/>
                </a:lnTo>
                <a:lnTo>
                  <a:pt x="1128554" y="2818210"/>
                </a:lnTo>
                <a:lnTo>
                  <a:pt x="1126623" y="2815828"/>
                </a:lnTo>
                <a:lnTo>
                  <a:pt x="1124306" y="2812653"/>
                </a:lnTo>
                <a:lnTo>
                  <a:pt x="1122376" y="2808685"/>
                </a:lnTo>
                <a:lnTo>
                  <a:pt x="1126237" y="2803525"/>
                </a:lnTo>
                <a:lnTo>
                  <a:pt x="1129712" y="2800747"/>
                </a:lnTo>
                <a:lnTo>
                  <a:pt x="1133187" y="2798366"/>
                </a:lnTo>
                <a:lnTo>
                  <a:pt x="1136663" y="2797572"/>
                </a:lnTo>
                <a:lnTo>
                  <a:pt x="1140524" y="2797572"/>
                </a:lnTo>
                <a:lnTo>
                  <a:pt x="1143999" y="2797572"/>
                </a:lnTo>
                <a:lnTo>
                  <a:pt x="1147475" y="2797572"/>
                </a:lnTo>
                <a:close/>
                <a:moveTo>
                  <a:pt x="2287492" y="2740025"/>
                </a:moveTo>
                <a:lnTo>
                  <a:pt x="2286284" y="2743091"/>
                </a:lnTo>
                <a:lnTo>
                  <a:pt x="2285882" y="2745007"/>
                </a:lnTo>
                <a:lnTo>
                  <a:pt x="2285882" y="2746923"/>
                </a:lnTo>
                <a:lnTo>
                  <a:pt x="2286284" y="2748456"/>
                </a:lnTo>
                <a:lnTo>
                  <a:pt x="2288297" y="2751521"/>
                </a:lnTo>
                <a:lnTo>
                  <a:pt x="2290310" y="2753820"/>
                </a:lnTo>
                <a:lnTo>
                  <a:pt x="2293129" y="2756886"/>
                </a:lnTo>
                <a:lnTo>
                  <a:pt x="2293531" y="2758035"/>
                </a:lnTo>
                <a:lnTo>
                  <a:pt x="2293934" y="2760335"/>
                </a:lnTo>
                <a:lnTo>
                  <a:pt x="2293934" y="2763017"/>
                </a:lnTo>
                <a:lnTo>
                  <a:pt x="2293129" y="2766083"/>
                </a:lnTo>
                <a:lnTo>
                  <a:pt x="2291921" y="2769531"/>
                </a:lnTo>
                <a:lnTo>
                  <a:pt x="2289908" y="2773363"/>
                </a:lnTo>
                <a:lnTo>
                  <a:pt x="2287089" y="2766466"/>
                </a:lnTo>
                <a:lnTo>
                  <a:pt x="2283868" y="2761101"/>
                </a:lnTo>
                <a:lnTo>
                  <a:pt x="2280648" y="2757652"/>
                </a:lnTo>
                <a:lnTo>
                  <a:pt x="2277829" y="2755736"/>
                </a:lnTo>
                <a:lnTo>
                  <a:pt x="2274608" y="2754970"/>
                </a:lnTo>
                <a:lnTo>
                  <a:pt x="2270984" y="2755353"/>
                </a:lnTo>
                <a:lnTo>
                  <a:pt x="2267763" y="2755736"/>
                </a:lnTo>
                <a:lnTo>
                  <a:pt x="2264945" y="2757269"/>
                </a:lnTo>
                <a:lnTo>
                  <a:pt x="2258100" y="2760335"/>
                </a:lnTo>
                <a:lnTo>
                  <a:pt x="2254477" y="2761484"/>
                </a:lnTo>
                <a:lnTo>
                  <a:pt x="2251255" y="2762251"/>
                </a:lnTo>
                <a:lnTo>
                  <a:pt x="2248437" y="2762634"/>
                </a:lnTo>
                <a:lnTo>
                  <a:pt x="2244813" y="2761484"/>
                </a:lnTo>
                <a:lnTo>
                  <a:pt x="2241592" y="2759568"/>
                </a:lnTo>
                <a:lnTo>
                  <a:pt x="2238371" y="2756119"/>
                </a:lnTo>
                <a:lnTo>
                  <a:pt x="2241592" y="2753437"/>
                </a:lnTo>
                <a:lnTo>
                  <a:pt x="2244813" y="2751521"/>
                </a:lnTo>
                <a:lnTo>
                  <a:pt x="2247632" y="2749222"/>
                </a:lnTo>
                <a:lnTo>
                  <a:pt x="2250853" y="2748456"/>
                </a:lnTo>
                <a:lnTo>
                  <a:pt x="2256892" y="2746156"/>
                </a:lnTo>
                <a:lnTo>
                  <a:pt x="2262529" y="2745007"/>
                </a:lnTo>
                <a:lnTo>
                  <a:pt x="2275011" y="2743091"/>
                </a:lnTo>
                <a:lnTo>
                  <a:pt x="2281050" y="2741941"/>
                </a:lnTo>
                <a:close/>
                <a:moveTo>
                  <a:pt x="2244721" y="2681288"/>
                </a:moveTo>
                <a:lnTo>
                  <a:pt x="2252193" y="2688364"/>
                </a:lnTo>
                <a:lnTo>
                  <a:pt x="2259666" y="2693867"/>
                </a:lnTo>
                <a:lnTo>
                  <a:pt x="2263991" y="2696619"/>
                </a:lnTo>
                <a:lnTo>
                  <a:pt x="2267924" y="2698584"/>
                </a:lnTo>
                <a:lnTo>
                  <a:pt x="2271464" y="2700157"/>
                </a:lnTo>
                <a:lnTo>
                  <a:pt x="2275397" y="2700943"/>
                </a:lnTo>
                <a:lnTo>
                  <a:pt x="2279329" y="2702122"/>
                </a:lnTo>
                <a:lnTo>
                  <a:pt x="2282869" y="2702122"/>
                </a:lnTo>
                <a:lnTo>
                  <a:pt x="2287195" y="2702122"/>
                </a:lnTo>
                <a:lnTo>
                  <a:pt x="2291128" y="2700943"/>
                </a:lnTo>
                <a:lnTo>
                  <a:pt x="2294667" y="2700157"/>
                </a:lnTo>
                <a:lnTo>
                  <a:pt x="2298600" y="2698584"/>
                </a:lnTo>
                <a:lnTo>
                  <a:pt x="2302533" y="2695833"/>
                </a:lnTo>
                <a:lnTo>
                  <a:pt x="2306466" y="2693474"/>
                </a:lnTo>
                <a:lnTo>
                  <a:pt x="2308432" y="2697798"/>
                </a:lnTo>
                <a:lnTo>
                  <a:pt x="2310005" y="2702122"/>
                </a:lnTo>
                <a:lnTo>
                  <a:pt x="2311185" y="2706446"/>
                </a:lnTo>
                <a:lnTo>
                  <a:pt x="2311578" y="2711163"/>
                </a:lnTo>
                <a:lnTo>
                  <a:pt x="2313151" y="2719418"/>
                </a:lnTo>
                <a:lnTo>
                  <a:pt x="2314724" y="2723743"/>
                </a:lnTo>
                <a:lnTo>
                  <a:pt x="2316691" y="2728067"/>
                </a:lnTo>
                <a:lnTo>
                  <a:pt x="2317084" y="2722170"/>
                </a:lnTo>
                <a:lnTo>
                  <a:pt x="2318264" y="2717060"/>
                </a:lnTo>
                <a:lnTo>
                  <a:pt x="2319837" y="2712343"/>
                </a:lnTo>
                <a:lnTo>
                  <a:pt x="2321017" y="2709198"/>
                </a:lnTo>
                <a:lnTo>
                  <a:pt x="2323376" y="2706446"/>
                </a:lnTo>
                <a:lnTo>
                  <a:pt x="2325736" y="2704481"/>
                </a:lnTo>
                <a:lnTo>
                  <a:pt x="2328096" y="2702908"/>
                </a:lnTo>
                <a:lnTo>
                  <a:pt x="2331635" y="2702515"/>
                </a:lnTo>
                <a:lnTo>
                  <a:pt x="2334388" y="2704874"/>
                </a:lnTo>
                <a:lnTo>
                  <a:pt x="2336355" y="2708019"/>
                </a:lnTo>
                <a:lnTo>
                  <a:pt x="2337928" y="2710377"/>
                </a:lnTo>
                <a:lnTo>
                  <a:pt x="2338714" y="2713129"/>
                </a:lnTo>
                <a:lnTo>
                  <a:pt x="2339107" y="2715488"/>
                </a:lnTo>
                <a:lnTo>
                  <a:pt x="2339107" y="2718239"/>
                </a:lnTo>
                <a:lnTo>
                  <a:pt x="2339107" y="2723743"/>
                </a:lnTo>
                <a:lnTo>
                  <a:pt x="2337928" y="2733570"/>
                </a:lnTo>
                <a:lnTo>
                  <a:pt x="2337141" y="2738680"/>
                </a:lnTo>
                <a:lnTo>
                  <a:pt x="2337928" y="2741039"/>
                </a:lnTo>
                <a:lnTo>
                  <a:pt x="2338321" y="2743790"/>
                </a:lnTo>
                <a:lnTo>
                  <a:pt x="2339107" y="2741825"/>
                </a:lnTo>
                <a:lnTo>
                  <a:pt x="2340681" y="2740646"/>
                </a:lnTo>
                <a:lnTo>
                  <a:pt x="2342254" y="2740253"/>
                </a:lnTo>
                <a:lnTo>
                  <a:pt x="2343827" y="2739466"/>
                </a:lnTo>
                <a:lnTo>
                  <a:pt x="2346187" y="2739466"/>
                </a:lnTo>
                <a:lnTo>
                  <a:pt x="2347760" y="2738680"/>
                </a:lnTo>
                <a:lnTo>
                  <a:pt x="2349333" y="2737501"/>
                </a:lnTo>
                <a:lnTo>
                  <a:pt x="2349726" y="2735535"/>
                </a:lnTo>
                <a:lnTo>
                  <a:pt x="2350512" y="2733570"/>
                </a:lnTo>
                <a:lnTo>
                  <a:pt x="2350906" y="2729639"/>
                </a:lnTo>
                <a:lnTo>
                  <a:pt x="2350512" y="2724922"/>
                </a:lnTo>
                <a:lnTo>
                  <a:pt x="2349333" y="2720991"/>
                </a:lnTo>
                <a:lnTo>
                  <a:pt x="2348940" y="2716667"/>
                </a:lnTo>
                <a:lnTo>
                  <a:pt x="2349333" y="2712343"/>
                </a:lnTo>
                <a:lnTo>
                  <a:pt x="2349726" y="2709984"/>
                </a:lnTo>
                <a:lnTo>
                  <a:pt x="2350512" y="2708019"/>
                </a:lnTo>
                <a:lnTo>
                  <a:pt x="2351692" y="2706053"/>
                </a:lnTo>
                <a:lnTo>
                  <a:pt x="2353265" y="2704088"/>
                </a:lnTo>
                <a:lnTo>
                  <a:pt x="2356412" y="2706446"/>
                </a:lnTo>
                <a:lnTo>
                  <a:pt x="2358771" y="2708412"/>
                </a:lnTo>
                <a:lnTo>
                  <a:pt x="2364277" y="2711950"/>
                </a:lnTo>
                <a:lnTo>
                  <a:pt x="2369390" y="2715094"/>
                </a:lnTo>
                <a:lnTo>
                  <a:pt x="2372536" y="2717060"/>
                </a:lnTo>
                <a:lnTo>
                  <a:pt x="2374896" y="2719418"/>
                </a:lnTo>
                <a:lnTo>
                  <a:pt x="2368603" y="2726494"/>
                </a:lnTo>
                <a:lnTo>
                  <a:pt x="2363491" y="2733177"/>
                </a:lnTo>
                <a:lnTo>
                  <a:pt x="2355232" y="2745756"/>
                </a:lnTo>
                <a:lnTo>
                  <a:pt x="2351299" y="2751259"/>
                </a:lnTo>
                <a:lnTo>
                  <a:pt x="2346973" y="2755583"/>
                </a:lnTo>
                <a:lnTo>
                  <a:pt x="2344220" y="2758335"/>
                </a:lnTo>
                <a:lnTo>
                  <a:pt x="2341467" y="2760300"/>
                </a:lnTo>
                <a:lnTo>
                  <a:pt x="2337928" y="2762266"/>
                </a:lnTo>
                <a:lnTo>
                  <a:pt x="2334388" y="2763838"/>
                </a:lnTo>
                <a:lnTo>
                  <a:pt x="2329669" y="2753618"/>
                </a:lnTo>
                <a:lnTo>
                  <a:pt x="2325343" y="2744577"/>
                </a:lnTo>
                <a:lnTo>
                  <a:pt x="2321017" y="2737501"/>
                </a:lnTo>
                <a:lnTo>
                  <a:pt x="2318657" y="2734749"/>
                </a:lnTo>
                <a:lnTo>
                  <a:pt x="2316691" y="2731998"/>
                </a:lnTo>
                <a:lnTo>
                  <a:pt x="2314331" y="2730425"/>
                </a:lnTo>
                <a:lnTo>
                  <a:pt x="2311971" y="2730032"/>
                </a:lnTo>
                <a:lnTo>
                  <a:pt x="2309612" y="2730032"/>
                </a:lnTo>
                <a:lnTo>
                  <a:pt x="2307645" y="2731604"/>
                </a:lnTo>
                <a:lnTo>
                  <a:pt x="2305286" y="2733570"/>
                </a:lnTo>
                <a:lnTo>
                  <a:pt x="2302533" y="2736715"/>
                </a:lnTo>
                <a:lnTo>
                  <a:pt x="2300566" y="2741039"/>
                </a:lnTo>
                <a:lnTo>
                  <a:pt x="2298207" y="2747328"/>
                </a:lnTo>
                <a:lnTo>
                  <a:pt x="2295061" y="2738680"/>
                </a:lnTo>
                <a:lnTo>
                  <a:pt x="2291521" y="2731604"/>
                </a:lnTo>
                <a:lnTo>
                  <a:pt x="2287981" y="2727280"/>
                </a:lnTo>
                <a:lnTo>
                  <a:pt x="2284049" y="2722956"/>
                </a:lnTo>
                <a:lnTo>
                  <a:pt x="2279329" y="2720598"/>
                </a:lnTo>
                <a:lnTo>
                  <a:pt x="2275397" y="2719025"/>
                </a:lnTo>
                <a:lnTo>
                  <a:pt x="2266744" y="2716667"/>
                </a:lnTo>
                <a:lnTo>
                  <a:pt x="2262812" y="2715094"/>
                </a:lnTo>
                <a:lnTo>
                  <a:pt x="2258879" y="2713522"/>
                </a:lnTo>
                <a:lnTo>
                  <a:pt x="2255339" y="2711557"/>
                </a:lnTo>
                <a:lnTo>
                  <a:pt x="2252193" y="2708412"/>
                </a:lnTo>
                <a:lnTo>
                  <a:pt x="2249440" y="2704088"/>
                </a:lnTo>
                <a:lnTo>
                  <a:pt x="2247474" y="2698584"/>
                </a:lnTo>
                <a:lnTo>
                  <a:pt x="2245901" y="2691116"/>
                </a:lnTo>
                <a:close/>
                <a:moveTo>
                  <a:pt x="2163605" y="2673350"/>
                </a:moveTo>
                <a:lnTo>
                  <a:pt x="2165244" y="2678136"/>
                </a:lnTo>
                <a:lnTo>
                  <a:pt x="2166883" y="2680927"/>
                </a:lnTo>
                <a:lnTo>
                  <a:pt x="2168522" y="2683320"/>
                </a:lnTo>
                <a:lnTo>
                  <a:pt x="2169750" y="2684118"/>
                </a:lnTo>
                <a:lnTo>
                  <a:pt x="2171389" y="2684118"/>
                </a:lnTo>
                <a:lnTo>
                  <a:pt x="2173028" y="2683719"/>
                </a:lnTo>
                <a:lnTo>
                  <a:pt x="2176715" y="2680927"/>
                </a:lnTo>
                <a:lnTo>
                  <a:pt x="2179992" y="2678136"/>
                </a:lnTo>
                <a:lnTo>
                  <a:pt x="2181631" y="2676939"/>
                </a:lnTo>
                <a:lnTo>
                  <a:pt x="2182860" y="2676541"/>
                </a:lnTo>
                <a:lnTo>
                  <a:pt x="2185318" y="2676541"/>
                </a:lnTo>
                <a:lnTo>
                  <a:pt x="2186547" y="2677737"/>
                </a:lnTo>
                <a:lnTo>
                  <a:pt x="2188186" y="2679731"/>
                </a:lnTo>
                <a:lnTo>
                  <a:pt x="2189825" y="2682522"/>
                </a:lnTo>
                <a:lnTo>
                  <a:pt x="2190234" y="2687707"/>
                </a:lnTo>
                <a:lnTo>
                  <a:pt x="2189825" y="2691695"/>
                </a:lnTo>
                <a:lnTo>
                  <a:pt x="2189415" y="2694885"/>
                </a:lnTo>
                <a:lnTo>
                  <a:pt x="2188186" y="2698075"/>
                </a:lnTo>
                <a:lnTo>
                  <a:pt x="2186547" y="2700069"/>
                </a:lnTo>
                <a:lnTo>
                  <a:pt x="2184499" y="2701665"/>
                </a:lnTo>
                <a:lnTo>
                  <a:pt x="2180812" y="2704057"/>
                </a:lnTo>
                <a:lnTo>
                  <a:pt x="2177124" y="2706450"/>
                </a:lnTo>
                <a:lnTo>
                  <a:pt x="2175896" y="2708045"/>
                </a:lnTo>
                <a:lnTo>
                  <a:pt x="2174257" y="2709640"/>
                </a:lnTo>
                <a:lnTo>
                  <a:pt x="2173028" y="2711634"/>
                </a:lnTo>
                <a:lnTo>
                  <a:pt x="2172618" y="2714825"/>
                </a:lnTo>
                <a:lnTo>
                  <a:pt x="2173028" y="2718414"/>
                </a:lnTo>
                <a:lnTo>
                  <a:pt x="2173437" y="2722402"/>
                </a:lnTo>
                <a:lnTo>
                  <a:pt x="2174666" y="2724396"/>
                </a:lnTo>
                <a:lnTo>
                  <a:pt x="2176305" y="2725991"/>
                </a:lnTo>
                <a:lnTo>
                  <a:pt x="2177944" y="2727187"/>
                </a:lnTo>
                <a:lnTo>
                  <a:pt x="2179582" y="2727985"/>
                </a:lnTo>
                <a:lnTo>
                  <a:pt x="2183679" y="2729580"/>
                </a:lnTo>
                <a:lnTo>
                  <a:pt x="2187776" y="2731175"/>
                </a:lnTo>
                <a:lnTo>
                  <a:pt x="2191053" y="2732770"/>
                </a:lnTo>
                <a:lnTo>
                  <a:pt x="2192283" y="2733967"/>
                </a:lnTo>
                <a:lnTo>
                  <a:pt x="2193512" y="2735562"/>
                </a:lnTo>
                <a:lnTo>
                  <a:pt x="2193921" y="2737157"/>
                </a:lnTo>
                <a:lnTo>
                  <a:pt x="2193921" y="2739151"/>
                </a:lnTo>
                <a:lnTo>
                  <a:pt x="2193512" y="2741943"/>
                </a:lnTo>
                <a:lnTo>
                  <a:pt x="2192283" y="2744734"/>
                </a:lnTo>
                <a:lnTo>
                  <a:pt x="2190234" y="2743139"/>
                </a:lnTo>
                <a:lnTo>
                  <a:pt x="2188186" y="2741943"/>
                </a:lnTo>
                <a:lnTo>
                  <a:pt x="2186547" y="2741145"/>
                </a:lnTo>
                <a:lnTo>
                  <a:pt x="2184499" y="2740746"/>
                </a:lnTo>
                <a:lnTo>
                  <a:pt x="2182860" y="2740746"/>
                </a:lnTo>
                <a:lnTo>
                  <a:pt x="2180812" y="2740746"/>
                </a:lnTo>
                <a:lnTo>
                  <a:pt x="2177124" y="2741943"/>
                </a:lnTo>
                <a:lnTo>
                  <a:pt x="2173028" y="2744335"/>
                </a:lnTo>
                <a:lnTo>
                  <a:pt x="2169341" y="2747526"/>
                </a:lnTo>
                <a:lnTo>
                  <a:pt x="2165654" y="2751514"/>
                </a:lnTo>
                <a:lnTo>
                  <a:pt x="2161557" y="2755900"/>
                </a:lnTo>
                <a:lnTo>
                  <a:pt x="2159099" y="2748722"/>
                </a:lnTo>
                <a:lnTo>
                  <a:pt x="2157460" y="2741943"/>
                </a:lnTo>
                <a:lnTo>
                  <a:pt x="2156231" y="2735562"/>
                </a:lnTo>
                <a:lnTo>
                  <a:pt x="2155822" y="2729580"/>
                </a:lnTo>
                <a:lnTo>
                  <a:pt x="2155822" y="2724396"/>
                </a:lnTo>
                <a:lnTo>
                  <a:pt x="2155822" y="2719211"/>
                </a:lnTo>
                <a:lnTo>
                  <a:pt x="2157870" y="2710039"/>
                </a:lnTo>
                <a:lnTo>
                  <a:pt x="2159918" y="2701665"/>
                </a:lnTo>
                <a:lnTo>
                  <a:pt x="2161967" y="2692891"/>
                </a:lnTo>
                <a:lnTo>
                  <a:pt x="2163196" y="2688106"/>
                </a:lnTo>
                <a:lnTo>
                  <a:pt x="2163605" y="2683719"/>
                </a:lnTo>
                <a:lnTo>
                  <a:pt x="2163605" y="2678535"/>
                </a:lnTo>
                <a:close/>
                <a:moveTo>
                  <a:pt x="1709734" y="2663825"/>
                </a:moveTo>
                <a:lnTo>
                  <a:pt x="1707372" y="2673679"/>
                </a:lnTo>
                <a:lnTo>
                  <a:pt x="1705798" y="2683926"/>
                </a:lnTo>
                <a:lnTo>
                  <a:pt x="1704224" y="2693780"/>
                </a:lnTo>
                <a:lnTo>
                  <a:pt x="1701862" y="2704027"/>
                </a:lnTo>
                <a:lnTo>
                  <a:pt x="1694777" y="2697327"/>
                </a:lnTo>
                <a:lnTo>
                  <a:pt x="1691235" y="2694568"/>
                </a:lnTo>
                <a:lnTo>
                  <a:pt x="1687693" y="2691809"/>
                </a:lnTo>
                <a:lnTo>
                  <a:pt x="1684151" y="2689838"/>
                </a:lnTo>
                <a:lnTo>
                  <a:pt x="1680215" y="2688262"/>
                </a:lnTo>
                <a:lnTo>
                  <a:pt x="1676672" y="2687474"/>
                </a:lnTo>
                <a:lnTo>
                  <a:pt x="1673130" y="2687079"/>
                </a:lnTo>
                <a:lnTo>
                  <a:pt x="1669587" y="2687474"/>
                </a:lnTo>
                <a:lnTo>
                  <a:pt x="1666045" y="2688262"/>
                </a:lnTo>
                <a:lnTo>
                  <a:pt x="1662109" y="2689838"/>
                </a:lnTo>
                <a:lnTo>
                  <a:pt x="1658567" y="2692597"/>
                </a:lnTo>
                <a:lnTo>
                  <a:pt x="1655024" y="2696145"/>
                </a:lnTo>
                <a:lnTo>
                  <a:pt x="1650695" y="2700480"/>
                </a:lnTo>
                <a:lnTo>
                  <a:pt x="1647546" y="2705998"/>
                </a:lnTo>
                <a:lnTo>
                  <a:pt x="1643217" y="2712698"/>
                </a:lnTo>
                <a:lnTo>
                  <a:pt x="1641249" y="2711122"/>
                </a:lnTo>
                <a:lnTo>
                  <a:pt x="1639674" y="2709151"/>
                </a:lnTo>
                <a:lnTo>
                  <a:pt x="1638493" y="2705998"/>
                </a:lnTo>
                <a:lnTo>
                  <a:pt x="1637313" y="2702845"/>
                </a:lnTo>
                <a:lnTo>
                  <a:pt x="1636132" y="2696539"/>
                </a:lnTo>
                <a:lnTo>
                  <a:pt x="1635738" y="2690627"/>
                </a:lnTo>
                <a:lnTo>
                  <a:pt x="1635345" y="2684715"/>
                </a:lnTo>
                <a:lnTo>
                  <a:pt x="1634951" y="2682744"/>
                </a:lnTo>
                <a:lnTo>
                  <a:pt x="1634164" y="2681167"/>
                </a:lnTo>
                <a:lnTo>
                  <a:pt x="1633770" y="2680773"/>
                </a:lnTo>
                <a:lnTo>
                  <a:pt x="1632590" y="2680773"/>
                </a:lnTo>
                <a:lnTo>
                  <a:pt x="1631409" y="2681956"/>
                </a:lnTo>
                <a:lnTo>
                  <a:pt x="1629834" y="2684320"/>
                </a:lnTo>
                <a:lnTo>
                  <a:pt x="1628653" y="2686291"/>
                </a:lnTo>
                <a:lnTo>
                  <a:pt x="1627866" y="2689444"/>
                </a:lnTo>
                <a:lnTo>
                  <a:pt x="1626686" y="2696933"/>
                </a:lnTo>
                <a:lnTo>
                  <a:pt x="1624718" y="2713092"/>
                </a:lnTo>
                <a:lnTo>
                  <a:pt x="1623143" y="2718610"/>
                </a:lnTo>
                <a:lnTo>
                  <a:pt x="1622356" y="2720581"/>
                </a:lnTo>
                <a:lnTo>
                  <a:pt x="1621175" y="2720975"/>
                </a:lnTo>
                <a:lnTo>
                  <a:pt x="1619994" y="2720581"/>
                </a:lnTo>
                <a:lnTo>
                  <a:pt x="1618814" y="2718610"/>
                </a:lnTo>
                <a:lnTo>
                  <a:pt x="1616846" y="2715457"/>
                </a:lnTo>
                <a:lnTo>
                  <a:pt x="1614484" y="2710728"/>
                </a:lnTo>
                <a:lnTo>
                  <a:pt x="1615271" y="2702845"/>
                </a:lnTo>
                <a:lnTo>
                  <a:pt x="1616846" y="2697327"/>
                </a:lnTo>
                <a:lnTo>
                  <a:pt x="1618814" y="2693386"/>
                </a:lnTo>
                <a:lnTo>
                  <a:pt x="1621175" y="2689838"/>
                </a:lnTo>
                <a:lnTo>
                  <a:pt x="1623537" y="2685897"/>
                </a:lnTo>
                <a:lnTo>
                  <a:pt x="1627079" y="2680773"/>
                </a:lnTo>
                <a:lnTo>
                  <a:pt x="1630228" y="2673679"/>
                </a:lnTo>
                <a:lnTo>
                  <a:pt x="1633770" y="2664219"/>
                </a:lnTo>
                <a:lnTo>
                  <a:pt x="1638493" y="2668161"/>
                </a:lnTo>
                <a:lnTo>
                  <a:pt x="1644004" y="2671708"/>
                </a:lnTo>
                <a:lnTo>
                  <a:pt x="1648727" y="2674861"/>
                </a:lnTo>
                <a:lnTo>
                  <a:pt x="1653844" y="2677226"/>
                </a:lnTo>
                <a:lnTo>
                  <a:pt x="1659354" y="2678802"/>
                </a:lnTo>
                <a:lnTo>
                  <a:pt x="1664864" y="2679985"/>
                </a:lnTo>
                <a:lnTo>
                  <a:pt x="1669981" y="2680379"/>
                </a:lnTo>
                <a:lnTo>
                  <a:pt x="1675491" y="2680379"/>
                </a:lnTo>
                <a:lnTo>
                  <a:pt x="1680608" y="2679985"/>
                </a:lnTo>
                <a:lnTo>
                  <a:pt x="1685725" y="2678802"/>
                </a:lnTo>
                <a:lnTo>
                  <a:pt x="1690054" y="2677226"/>
                </a:lnTo>
                <a:lnTo>
                  <a:pt x="1694777" y="2675649"/>
                </a:lnTo>
                <a:lnTo>
                  <a:pt x="1699107" y="2673285"/>
                </a:lnTo>
                <a:lnTo>
                  <a:pt x="1702649" y="2670131"/>
                </a:lnTo>
                <a:lnTo>
                  <a:pt x="1706585" y="2667372"/>
                </a:lnTo>
                <a:close/>
                <a:moveTo>
                  <a:pt x="2131354" y="2651125"/>
                </a:moveTo>
                <a:lnTo>
                  <a:pt x="2135777" y="2659025"/>
                </a:lnTo>
                <a:lnTo>
                  <a:pt x="2139395" y="2664554"/>
                </a:lnTo>
                <a:lnTo>
                  <a:pt x="2144221" y="2671269"/>
                </a:lnTo>
                <a:lnTo>
                  <a:pt x="2146230" y="2674034"/>
                </a:lnTo>
                <a:lnTo>
                  <a:pt x="2148642" y="2678379"/>
                </a:lnTo>
                <a:lnTo>
                  <a:pt x="2150653" y="2684303"/>
                </a:lnTo>
                <a:lnTo>
                  <a:pt x="2152664" y="2693783"/>
                </a:lnTo>
                <a:lnTo>
                  <a:pt x="2149448" y="2692993"/>
                </a:lnTo>
                <a:lnTo>
                  <a:pt x="2146230" y="2692203"/>
                </a:lnTo>
                <a:lnTo>
                  <a:pt x="2143818" y="2692203"/>
                </a:lnTo>
                <a:lnTo>
                  <a:pt x="2141405" y="2692993"/>
                </a:lnTo>
                <a:lnTo>
                  <a:pt x="2138593" y="2693388"/>
                </a:lnTo>
                <a:lnTo>
                  <a:pt x="2136581" y="2694178"/>
                </a:lnTo>
                <a:lnTo>
                  <a:pt x="2132158" y="2697337"/>
                </a:lnTo>
                <a:lnTo>
                  <a:pt x="2128540" y="2700892"/>
                </a:lnTo>
                <a:lnTo>
                  <a:pt x="2125324" y="2705632"/>
                </a:lnTo>
                <a:lnTo>
                  <a:pt x="2122104" y="2709977"/>
                </a:lnTo>
                <a:lnTo>
                  <a:pt x="2119291" y="2715111"/>
                </a:lnTo>
                <a:lnTo>
                  <a:pt x="2113662" y="2724196"/>
                </a:lnTo>
                <a:lnTo>
                  <a:pt x="2110848" y="2728146"/>
                </a:lnTo>
                <a:lnTo>
                  <a:pt x="2108032" y="2731305"/>
                </a:lnTo>
                <a:lnTo>
                  <a:pt x="2106423" y="2732095"/>
                </a:lnTo>
                <a:lnTo>
                  <a:pt x="2104817" y="2733280"/>
                </a:lnTo>
                <a:lnTo>
                  <a:pt x="2102806" y="2733675"/>
                </a:lnTo>
                <a:lnTo>
                  <a:pt x="2101198" y="2733675"/>
                </a:lnTo>
                <a:lnTo>
                  <a:pt x="2099186" y="2733280"/>
                </a:lnTo>
                <a:lnTo>
                  <a:pt x="2097178" y="2732885"/>
                </a:lnTo>
                <a:lnTo>
                  <a:pt x="2095164" y="2731700"/>
                </a:lnTo>
                <a:lnTo>
                  <a:pt x="2092349" y="2729725"/>
                </a:lnTo>
                <a:lnTo>
                  <a:pt x="2099590" y="2718666"/>
                </a:lnTo>
                <a:lnTo>
                  <a:pt x="2102806" y="2712347"/>
                </a:lnTo>
                <a:lnTo>
                  <a:pt x="2105218" y="2706817"/>
                </a:lnTo>
                <a:lnTo>
                  <a:pt x="2106827" y="2700892"/>
                </a:lnTo>
                <a:lnTo>
                  <a:pt x="2107228" y="2695363"/>
                </a:lnTo>
                <a:lnTo>
                  <a:pt x="2107228" y="2692203"/>
                </a:lnTo>
                <a:lnTo>
                  <a:pt x="2106827" y="2689438"/>
                </a:lnTo>
                <a:lnTo>
                  <a:pt x="2105620" y="2686278"/>
                </a:lnTo>
                <a:lnTo>
                  <a:pt x="2104817" y="2683118"/>
                </a:lnTo>
                <a:lnTo>
                  <a:pt x="2101600" y="2681538"/>
                </a:lnTo>
                <a:lnTo>
                  <a:pt x="2099186" y="2680748"/>
                </a:lnTo>
                <a:lnTo>
                  <a:pt x="2096370" y="2680353"/>
                </a:lnTo>
                <a:lnTo>
                  <a:pt x="2093555" y="2680748"/>
                </a:lnTo>
                <a:lnTo>
                  <a:pt x="2087926" y="2681538"/>
                </a:lnTo>
                <a:lnTo>
                  <a:pt x="2082297" y="2682723"/>
                </a:lnTo>
                <a:lnTo>
                  <a:pt x="2079483" y="2682723"/>
                </a:lnTo>
                <a:lnTo>
                  <a:pt x="2077070" y="2682723"/>
                </a:lnTo>
                <a:lnTo>
                  <a:pt x="2073854" y="2682328"/>
                </a:lnTo>
                <a:lnTo>
                  <a:pt x="2071441" y="2680748"/>
                </a:lnTo>
                <a:lnTo>
                  <a:pt x="2068627" y="2678379"/>
                </a:lnTo>
                <a:lnTo>
                  <a:pt x="2065813" y="2675219"/>
                </a:lnTo>
                <a:lnTo>
                  <a:pt x="2062998" y="2671269"/>
                </a:lnTo>
                <a:lnTo>
                  <a:pt x="2060585" y="2665739"/>
                </a:lnTo>
                <a:lnTo>
                  <a:pt x="2062998" y="2663370"/>
                </a:lnTo>
                <a:lnTo>
                  <a:pt x="2065813" y="2662185"/>
                </a:lnTo>
                <a:lnTo>
                  <a:pt x="2068225" y="2660605"/>
                </a:lnTo>
                <a:lnTo>
                  <a:pt x="2070638" y="2659420"/>
                </a:lnTo>
                <a:lnTo>
                  <a:pt x="2075864" y="2658630"/>
                </a:lnTo>
                <a:lnTo>
                  <a:pt x="2081092" y="2658630"/>
                </a:lnTo>
                <a:lnTo>
                  <a:pt x="2086318" y="2659420"/>
                </a:lnTo>
                <a:lnTo>
                  <a:pt x="2091545" y="2661395"/>
                </a:lnTo>
                <a:lnTo>
                  <a:pt x="2095968" y="2664159"/>
                </a:lnTo>
                <a:lnTo>
                  <a:pt x="2101198" y="2666924"/>
                </a:lnTo>
                <a:lnTo>
                  <a:pt x="2111249" y="2673639"/>
                </a:lnTo>
                <a:lnTo>
                  <a:pt x="2121302" y="2679564"/>
                </a:lnTo>
                <a:lnTo>
                  <a:pt x="2126530" y="2682328"/>
                </a:lnTo>
                <a:lnTo>
                  <a:pt x="2131354" y="2684303"/>
                </a:lnTo>
                <a:lnTo>
                  <a:pt x="2136581" y="2685883"/>
                </a:lnTo>
                <a:lnTo>
                  <a:pt x="2141809" y="2685883"/>
                </a:lnTo>
                <a:lnTo>
                  <a:pt x="2140601" y="2681538"/>
                </a:lnTo>
                <a:lnTo>
                  <a:pt x="2139395" y="2678379"/>
                </a:lnTo>
                <a:lnTo>
                  <a:pt x="2137787" y="2675219"/>
                </a:lnTo>
                <a:lnTo>
                  <a:pt x="2135777" y="2673244"/>
                </a:lnTo>
                <a:lnTo>
                  <a:pt x="2133364" y="2671269"/>
                </a:lnTo>
                <a:lnTo>
                  <a:pt x="2132158" y="2669689"/>
                </a:lnTo>
                <a:lnTo>
                  <a:pt x="2128540" y="2668109"/>
                </a:lnTo>
                <a:lnTo>
                  <a:pt x="2126928" y="2666924"/>
                </a:lnTo>
                <a:lnTo>
                  <a:pt x="2125723" y="2666134"/>
                </a:lnTo>
                <a:lnTo>
                  <a:pt x="2125324" y="2664554"/>
                </a:lnTo>
                <a:lnTo>
                  <a:pt x="2125324" y="2662975"/>
                </a:lnTo>
                <a:lnTo>
                  <a:pt x="2125723" y="2661000"/>
                </a:lnTo>
                <a:lnTo>
                  <a:pt x="2126928" y="2658630"/>
                </a:lnTo>
                <a:close/>
                <a:moveTo>
                  <a:pt x="1376374" y="2638425"/>
                </a:moveTo>
                <a:lnTo>
                  <a:pt x="1378755" y="2638835"/>
                </a:lnTo>
                <a:lnTo>
                  <a:pt x="1380740" y="2640064"/>
                </a:lnTo>
                <a:lnTo>
                  <a:pt x="1382328" y="2641703"/>
                </a:lnTo>
                <a:lnTo>
                  <a:pt x="1383518" y="2644161"/>
                </a:lnTo>
                <a:lnTo>
                  <a:pt x="1384312" y="2647438"/>
                </a:lnTo>
                <a:lnTo>
                  <a:pt x="1384312" y="2651945"/>
                </a:lnTo>
                <a:lnTo>
                  <a:pt x="1383518" y="2657680"/>
                </a:lnTo>
                <a:lnTo>
                  <a:pt x="1382328" y="2657270"/>
                </a:lnTo>
                <a:lnTo>
                  <a:pt x="1379946" y="2656861"/>
                </a:lnTo>
                <a:lnTo>
                  <a:pt x="1377565" y="2657270"/>
                </a:lnTo>
                <a:lnTo>
                  <a:pt x="1375183" y="2658090"/>
                </a:lnTo>
                <a:lnTo>
                  <a:pt x="1370024" y="2660958"/>
                </a:lnTo>
                <a:lnTo>
                  <a:pt x="1364468" y="2663006"/>
                </a:lnTo>
                <a:lnTo>
                  <a:pt x="1361690" y="2663825"/>
                </a:lnTo>
                <a:lnTo>
                  <a:pt x="1359308" y="2663416"/>
                </a:lnTo>
                <a:lnTo>
                  <a:pt x="1357721" y="2663006"/>
                </a:lnTo>
                <a:lnTo>
                  <a:pt x="1355736" y="2661367"/>
                </a:lnTo>
                <a:lnTo>
                  <a:pt x="1354546" y="2658090"/>
                </a:lnTo>
                <a:lnTo>
                  <a:pt x="1354149" y="2653993"/>
                </a:lnTo>
                <a:lnTo>
                  <a:pt x="1354149" y="2648667"/>
                </a:lnTo>
                <a:lnTo>
                  <a:pt x="1354546" y="2641703"/>
                </a:lnTo>
                <a:lnTo>
                  <a:pt x="1356133" y="2642112"/>
                </a:lnTo>
                <a:lnTo>
                  <a:pt x="1358118" y="2642522"/>
                </a:lnTo>
                <a:lnTo>
                  <a:pt x="1360499" y="2642112"/>
                </a:lnTo>
                <a:lnTo>
                  <a:pt x="1362880" y="2641703"/>
                </a:lnTo>
                <a:lnTo>
                  <a:pt x="1368436" y="2640064"/>
                </a:lnTo>
                <a:lnTo>
                  <a:pt x="1373993" y="2638835"/>
                </a:lnTo>
                <a:close/>
                <a:moveTo>
                  <a:pt x="1970953" y="2624138"/>
                </a:moveTo>
                <a:lnTo>
                  <a:pt x="1974209" y="2628482"/>
                </a:lnTo>
                <a:lnTo>
                  <a:pt x="1976651" y="2633220"/>
                </a:lnTo>
                <a:lnTo>
                  <a:pt x="1978279" y="2637169"/>
                </a:lnTo>
                <a:lnTo>
                  <a:pt x="1978686" y="2641907"/>
                </a:lnTo>
                <a:lnTo>
                  <a:pt x="1978686" y="2645856"/>
                </a:lnTo>
                <a:lnTo>
                  <a:pt x="1978279" y="2650199"/>
                </a:lnTo>
                <a:lnTo>
                  <a:pt x="1977058" y="2658491"/>
                </a:lnTo>
                <a:lnTo>
                  <a:pt x="1975837" y="2666783"/>
                </a:lnTo>
                <a:lnTo>
                  <a:pt x="1975837" y="2671522"/>
                </a:lnTo>
                <a:lnTo>
                  <a:pt x="1975837" y="2675470"/>
                </a:lnTo>
                <a:lnTo>
                  <a:pt x="1976651" y="2680209"/>
                </a:lnTo>
                <a:lnTo>
                  <a:pt x="1978279" y="2684157"/>
                </a:lnTo>
                <a:lnTo>
                  <a:pt x="1980722" y="2688501"/>
                </a:lnTo>
                <a:lnTo>
                  <a:pt x="1984386" y="2693239"/>
                </a:lnTo>
                <a:lnTo>
                  <a:pt x="1980722" y="2697583"/>
                </a:lnTo>
                <a:lnTo>
                  <a:pt x="1977872" y="2700347"/>
                </a:lnTo>
                <a:lnTo>
                  <a:pt x="1976245" y="2701137"/>
                </a:lnTo>
                <a:lnTo>
                  <a:pt x="1975023" y="2701926"/>
                </a:lnTo>
                <a:lnTo>
                  <a:pt x="1973394" y="2701926"/>
                </a:lnTo>
                <a:lnTo>
                  <a:pt x="1972174" y="2701137"/>
                </a:lnTo>
                <a:lnTo>
                  <a:pt x="1969323" y="2699952"/>
                </a:lnTo>
                <a:lnTo>
                  <a:pt x="1966882" y="2697188"/>
                </a:lnTo>
                <a:lnTo>
                  <a:pt x="1964846" y="2694029"/>
                </a:lnTo>
                <a:lnTo>
                  <a:pt x="1961997" y="2690080"/>
                </a:lnTo>
                <a:lnTo>
                  <a:pt x="1957113" y="2680604"/>
                </a:lnTo>
                <a:lnTo>
                  <a:pt x="1951414" y="2671127"/>
                </a:lnTo>
                <a:lnTo>
                  <a:pt x="1948158" y="2665994"/>
                </a:lnTo>
                <a:lnTo>
                  <a:pt x="1944494" y="2662045"/>
                </a:lnTo>
                <a:lnTo>
                  <a:pt x="1940830" y="2658491"/>
                </a:lnTo>
                <a:lnTo>
                  <a:pt x="1936760" y="2655332"/>
                </a:lnTo>
                <a:lnTo>
                  <a:pt x="1938795" y="2651779"/>
                </a:lnTo>
                <a:lnTo>
                  <a:pt x="1941237" y="2649409"/>
                </a:lnTo>
                <a:lnTo>
                  <a:pt x="1944087" y="2647830"/>
                </a:lnTo>
                <a:lnTo>
                  <a:pt x="1946936" y="2647435"/>
                </a:lnTo>
                <a:lnTo>
                  <a:pt x="1949787" y="2647435"/>
                </a:lnTo>
                <a:lnTo>
                  <a:pt x="1952228" y="2647435"/>
                </a:lnTo>
                <a:lnTo>
                  <a:pt x="1957927" y="2648620"/>
                </a:lnTo>
                <a:lnTo>
                  <a:pt x="1960776" y="2648620"/>
                </a:lnTo>
                <a:lnTo>
                  <a:pt x="1962811" y="2648620"/>
                </a:lnTo>
                <a:lnTo>
                  <a:pt x="1964846" y="2647830"/>
                </a:lnTo>
                <a:lnTo>
                  <a:pt x="1966882" y="2645856"/>
                </a:lnTo>
                <a:lnTo>
                  <a:pt x="1968510" y="2642697"/>
                </a:lnTo>
                <a:lnTo>
                  <a:pt x="1969323" y="2638353"/>
                </a:lnTo>
                <a:lnTo>
                  <a:pt x="1970546" y="2632036"/>
                </a:lnTo>
                <a:close/>
                <a:moveTo>
                  <a:pt x="1927236" y="2622550"/>
                </a:moveTo>
                <a:lnTo>
                  <a:pt x="1928427" y="2622550"/>
                </a:lnTo>
                <a:lnTo>
                  <a:pt x="1928824" y="2623358"/>
                </a:lnTo>
                <a:lnTo>
                  <a:pt x="1930808" y="2624571"/>
                </a:lnTo>
                <a:lnTo>
                  <a:pt x="1932395" y="2629016"/>
                </a:lnTo>
                <a:lnTo>
                  <a:pt x="1933586" y="2634673"/>
                </a:lnTo>
                <a:lnTo>
                  <a:pt x="1930808" y="2639522"/>
                </a:lnTo>
                <a:lnTo>
                  <a:pt x="1928427" y="2642755"/>
                </a:lnTo>
                <a:lnTo>
                  <a:pt x="1926045" y="2645179"/>
                </a:lnTo>
                <a:lnTo>
                  <a:pt x="1922871" y="2646392"/>
                </a:lnTo>
                <a:lnTo>
                  <a:pt x="1920489" y="2646796"/>
                </a:lnTo>
                <a:lnTo>
                  <a:pt x="1917711" y="2646796"/>
                </a:lnTo>
                <a:lnTo>
                  <a:pt x="1913345" y="2646392"/>
                </a:lnTo>
                <a:lnTo>
                  <a:pt x="1911360" y="2645988"/>
                </a:lnTo>
                <a:lnTo>
                  <a:pt x="1909773" y="2645988"/>
                </a:lnTo>
                <a:lnTo>
                  <a:pt x="1908186" y="2646392"/>
                </a:lnTo>
                <a:lnTo>
                  <a:pt x="1906995" y="2648008"/>
                </a:lnTo>
                <a:lnTo>
                  <a:pt x="1906598" y="2650433"/>
                </a:lnTo>
                <a:lnTo>
                  <a:pt x="1906202" y="2654473"/>
                </a:lnTo>
                <a:lnTo>
                  <a:pt x="1906598" y="2659727"/>
                </a:lnTo>
                <a:lnTo>
                  <a:pt x="1907789" y="2667000"/>
                </a:lnTo>
                <a:lnTo>
                  <a:pt x="1906598" y="2663768"/>
                </a:lnTo>
                <a:lnTo>
                  <a:pt x="1905407" y="2661343"/>
                </a:lnTo>
                <a:lnTo>
                  <a:pt x="1904217" y="2659323"/>
                </a:lnTo>
                <a:lnTo>
                  <a:pt x="1902629" y="2657706"/>
                </a:lnTo>
                <a:lnTo>
                  <a:pt x="1901042" y="2656898"/>
                </a:lnTo>
                <a:lnTo>
                  <a:pt x="1899454" y="2655686"/>
                </a:lnTo>
                <a:lnTo>
                  <a:pt x="1895883" y="2654473"/>
                </a:lnTo>
                <a:lnTo>
                  <a:pt x="1893104" y="2653261"/>
                </a:lnTo>
                <a:lnTo>
                  <a:pt x="1891913" y="2651645"/>
                </a:lnTo>
                <a:lnTo>
                  <a:pt x="1891516" y="2650028"/>
                </a:lnTo>
                <a:lnTo>
                  <a:pt x="1890723" y="2648412"/>
                </a:lnTo>
                <a:lnTo>
                  <a:pt x="1891516" y="2645179"/>
                </a:lnTo>
                <a:lnTo>
                  <a:pt x="1891913" y="2642351"/>
                </a:lnTo>
                <a:lnTo>
                  <a:pt x="1893501" y="2638310"/>
                </a:lnTo>
                <a:lnTo>
                  <a:pt x="1895088" y="2640330"/>
                </a:lnTo>
                <a:lnTo>
                  <a:pt x="1895883" y="2640734"/>
                </a:lnTo>
                <a:lnTo>
                  <a:pt x="1897073" y="2640734"/>
                </a:lnTo>
                <a:lnTo>
                  <a:pt x="1899057" y="2640330"/>
                </a:lnTo>
                <a:lnTo>
                  <a:pt x="1900645" y="2638310"/>
                </a:lnTo>
                <a:lnTo>
                  <a:pt x="1902629" y="2635481"/>
                </a:lnTo>
                <a:lnTo>
                  <a:pt x="1904613" y="2632653"/>
                </a:lnTo>
                <a:lnTo>
                  <a:pt x="1908186" y="2625379"/>
                </a:lnTo>
                <a:lnTo>
                  <a:pt x="1909773" y="2631036"/>
                </a:lnTo>
                <a:lnTo>
                  <a:pt x="1911360" y="2635077"/>
                </a:lnTo>
                <a:lnTo>
                  <a:pt x="1912551" y="2636693"/>
                </a:lnTo>
                <a:lnTo>
                  <a:pt x="1913742" y="2637098"/>
                </a:lnTo>
                <a:lnTo>
                  <a:pt x="1914139" y="2637098"/>
                </a:lnTo>
                <a:lnTo>
                  <a:pt x="1916124" y="2636693"/>
                </a:lnTo>
                <a:lnTo>
                  <a:pt x="1917711" y="2635077"/>
                </a:lnTo>
                <a:lnTo>
                  <a:pt x="1920886" y="2629824"/>
                </a:lnTo>
                <a:lnTo>
                  <a:pt x="1924458" y="2625379"/>
                </a:lnTo>
                <a:lnTo>
                  <a:pt x="1926045" y="2623358"/>
                </a:lnTo>
                <a:close/>
                <a:moveTo>
                  <a:pt x="1832149" y="2601913"/>
                </a:moveTo>
                <a:lnTo>
                  <a:pt x="1834113" y="2601913"/>
                </a:lnTo>
                <a:lnTo>
                  <a:pt x="1836862" y="2602320"/>
                </a:lnTo>
                <a:lnTo>
                  <a:pt x="1838826" y="2603539"/>
                </a:lnTo>
                <a:lnTo>
                  <a:pt x="1840791" y="2604352"/>
                </a:lnTo>
                <a:lnTo>
                  <a:pt x="1844718" y="2607603"/>
                </a:lnTo>
                <a:lnTo>
                  <a:pt x="1849432" y="2612480"/>
                </a:lnTo>
                <a:lnTo>
                  <a:pt x="1853752" y="2616950"/>
                </a:lnTo>
                <a:lnTo>
                  <a:pt x="1858465" y="2622233"/>
                </a:lnTo>
                <a:lnTo>
                  <a:pt x="1863179" y="2626704"/>
                </a:lnTo>
                <a:lnTo>
                  <a:pt x="1868285" y="2631174"/>
                </a:lnTo>
                <a:lnTo>
                  <a:pt x="1873784" y="2634832"/>
                </a:lnTo>
                <a:lnTo>
                  <a:pt x="1876533" y="2636051"/>
                </a:lnTo>
                <a:lnTo>
                  <a:pt x="1879283" y="2637270"/>
                </a:lnTo>
                <a:lnTo>
                  <a:pt x="1882425" y="2637676"/>
                </a:lnTo>
                <a:lnTo>
                  <a:pt x="1885961" y="2637676"/>
                </a:lnTo>
                <a:lnTo>
                  <a:pt x="1881246" y="2642553"/>
                </a:lnTo>
                <a:lnTo>
                  <a:pt x="1876927" y="2646211"/>
                </a:lnTo>
                <a:lnTo>
                  <a:pt x="1872212" y="2648243"/>
                </a:lnTo>
                <a:lnTo>
                  <a:pt x="1868285" y="2649056"/>
                </a:lnTo>
                <a:lnTo>
                  <a:pt x="1863965" y="2649056"/>
                </a:lnTo>
                <a:lnTo>
                  <a:pt x="1859644" y="2648243"/>
                </a:lnTo>
                <a:lnTo>
                  <a:pt x="1851395" y="2645398"/>
                </a:lnTo>
                <a:lnTo>
                  <a:pt x="1842754" y="2642960"/>
                </a:lnTo>
                <a:lnTo>
                  <a:pt x="1838040" y="2642553"/>
                </a:lnTo>
                <a:lnTo>
                  <a:pt x="1833720" y="2642553"/>
                </a:lnTo>
                <a:lnTo>
                  <a:pt x="1829792" y="2642960"/>
                </a:lnTo>
                <a:lnTo>
                  <a:pt x="1825078" y="2644992"/>
                </a:lnTo>
                <a:lnTo>
                  <a:pt x="1821151" y="2648243"/>
                </a:lnTo>
                <a:lnTo>
                  <a:pt x="1816437" y="2652713"/>
                </a:lnTo>
                <a:lnTo>
                  <a:pt x="1817615" y="2649868"/>
                </a:lnTo>
                <a:lnTo>
                  <a:pt x="1817615" y="2646617"/>
                </a:lnTo>
                <a:lnTo>
                  <a:pt x="1817615" y="2644585"/>
                </a:lnTo>
                <a:lnTo>
                  <a:pt x="1816437" y="2642960"/>
                </a:lnTo>
                <a:lnTo>
                  <a:pt x="1815259" y="2641334"/>
                </a:lnTo>
                <a:lnTo>
                  <a:pt x="1813688" y="2639708"/>
                </a:lnTo>
                <a:lnTo>
                  <a:pt x="1809760" y="2638489"/>
                </a:lnTo>
                <a:lnTo>
                  <a:pt x="1814473" y="2624672"/>
                </a:lnTo>
                <a:lnTo>
                  <a:pt x="1816437" y="2618982"/>
                </a:lnTo>
                <a:lnTo>
                  <a:pt x="1819187" y="2614918"/>
                </a:lnTo>
                <a:lnTo>
                  <a:pt x="1821543" y="2610854"/>
                </a:lnTo>
                <a:lnTo>
                  <a:pt x="1823508" y="2607603"/>
                </a:lnTo>
                <a:lnTo>
                  <a:pt x="1825471" y="2605571"/>
                </a:lnTo>
                <a:lnTo>
                  <a:pt x="1828221" y="2603945"/>
                </a:lnTo>
                <a:lnTo>
                  <a:pt x="1830184" y="2602320"/>
                </a:lnTo>
                <a:close/>
                <a:moveTo>
                  <a:pt x="1762257" y="2586038"/>
                </a:moveTo>
                <a:lnTo>
                  <a:pt x="1763482" y="2592647"/>
                </a:lnTo>
                <a:lnTo>
                  <a:pt x="1764706" y="2596924"/>
                </a:lnTo>
                <a:lnTo>
                  <a:pt x="1766747" y="2600812"/>
                </a:lnTo>
                <a:lnTo>
                  <a:pt x="1769196" y="2603533"/>
                </a:lnTo>
                <a:lnTo>
                  <a:pt x="1771237" y="2605477"/>
                </a:lnTo>
                <a:lnTo>
                  <a:pt x="1773279" y="2606255"/>
                </a:lnTo>
                <a:lnTo>
                  <a:pt x="1775728" y="2607032"/>
                </a:lnTo>
                <a:lnTo>
                  <a:pt x="1777769" y="2607032"/>
                </a:lnTo>
                <a:lnTo>
                  <a:pt x="1781443" y="2607032"/>
                </a:lnTo>
                <a:lnTo>
                  <a:pt x="1783076" y="2607032"/>
                </a:lnTo>
                <a:lnTo>
                  <a:pt x="1784709" y="2607421"/>
                </a:lnTo>
                <a:lnTo>
                  <a:pt x="1785117" y="2607810"/>
                </a:lnTo>
                <a:lnTo>
                  <a:pt x="1785933" y="2609365"/>
                </a:lnTo>
                <a:lnTo>
                  <a:pt x="1785117" y="2611697"/>
                </a:lnTo>
                <a:lnTo>
                  <a:pt x="1784300" y="2614808"/>
                </a:lnTo>
                <a:lnTo>
                  <a:pt x="1781035" y="2615974"/>
                </a:lnTo>
                <a:lnTo>
                  <a:pt x="1777769" y="2617918"/>
                </a:lnTo>
                <a:lnTo>
                  <a:pt x="1771237" y="2622194"/>
                </a:lnTo>
                <a:lnTo>
                  <a:pt x="1767564" y="2623749"/>
                </a:lnTo>
                <a:lnTo>
                  <a:pt x="1765931" y="2624138"/>
                </a:lnTo>
                <a:lnTo>
                  <a:pt x="1764298" y="2624138"/>
                </a:lnTo>
                <a:lnTo>
                  <a:pt x="1762665" y="2623749"/>
                </a:lnTo>
                <a:lnTo>
                  <a:pt x="1761032" y="2622972"/>
                </a:lnTo>
                <a:lnTo>
                  <a:pt x="1759808" y="2621417"/>
                </a:lnTo>
                <a:lnTo>
                  <a:pt x="1758175" y="2619473"/>
                </a:lnTo>
                <a:lnTo>
                  <a:pt x="1758583" y="2617140"/>
                </a:lnTo>
                <a:lnTo>
                  <a:pt x="1758991" y="2615196"/>
                </a:lnTo>
                <a:lnTo>
                  <a:pt x="1759808" y="2611309"/>
                </a:lnTo>
                <a:lnTo>
                  <a:pt x="1758991" y="2607032"/>
                </a:lnTo>
                <a:lnTo>
                  <a:pt x="1758175" y="2602756"/>
                </a:lnTo>
                <a:lnTo>
                  <a:pt x="1757358" y="2598479"/>
                </a:lnTo>
                <a:lnTo>
                  <a:pt x="1758175" y="2594591"/>
                </a:lnTo>
                <a:lnTo>
                  <a:pt x="1758583" y="2591870"/>
                </a:lnTo>
                <a:lnTo>
                  <a:pt x="1758991" y="2589926"/>
                </a:lnTo>
                <a:lnTo>
                  <a:pt x="1760624" y="2587982"/>
                </a:lnTo>
                <a:close/>
                <a:moveTo>
                  <a:pt x="798908" y="2586038"/>
                </a:moveTo>
                <a:lnTo>
                  <a:pt x="800892" y="2586038"/>
                </a:lnTo>
                <a:lnTo>
                  <a:pt x="803670" y="2586442"/>
                </a:lnTo>
                <a:lnTo>
                  <a:pt x="805654" y="2587249"/>
                </a:lnTo>
                <a:lnTo>
                  <a:pt x="810020" y="2588864"/>
                </a:lnTo>
                <a:lnTo>
                  <a:pt x="814783" y="2590882"/>
                </a:lnTo>
                <a:lnTo>
                  <a:pt x="819149" y="2592900"/>
                </a:lnTo>
                <a:lnTo>
                  <a:pt x="817164" y="2592900"/>
                </a:lnTo>
                <a:lnTo>
                  <a:pt x="814783" y="2593707"/>
                </a:lnTo>
                <a:lnTo>
                  <a:pt x="812798" y="2594918"/>
                </a:lnTo>
                <a:lnTo>
                  <a:pt x="810020" y="2596532"/>
                </a:lnTo>
                <a:lnTo>
                  <a:pt x="805654" y="2600568"/>
                </a:lnTo>
                <a:lnTo>
                  <a:pt x="800892" y="2604604"/>
                </a:lnTo>
                <a:lnTo>
                  <a:pt x="796526" y="2608237"/>
                </a:lnTo>
                <a:lnTo>
                  <a:pt x="793748" y="2609448"/>
                </a:lnTo>
                <a:lnTo>
                  <a:pt x="791764" y="2609851"/>
                </a:lnTo>
                <a:lnTo>
                  <a:pt x="789382" y="2609851"/>
                </a:lnTo>
                <a:lnTo>
                  <a:pt x="787398" y="2608640"/>
                </a:lnTo>
                <a:lnTo>
                  <a:pt x="785414" y="2606622"/>
                </a:lnTo>
                <a:lnTo>
                  <a:pt x="782636" y="2603797"/>
                </a:lnTo>
                <a:lnTo>
                  <a:pt x="785414" y="2598954"/>
                </a:lnTo>
                <a:lnTo>
                  <a:pt x="787398" y="2594918"/>
                </a:lnTo>
                <a:lnTo>
                  <a:pt x="789779" y="2591689"/>
                </a:lnTo>
                <a:lnTo>
                  <a:pt x="791764" y="2589671"/>
                </a:lnTo>
                <a:lnTo>
                  <a:pt x="794542" y="2588056"/>
                </a:lnTo>
                <a:lnTo>
                  <a:pt x="796526" y="2586442"/>
                </a:lnTo>
                <a:close/>
                <a:moveTo>
                  <a:pt x="896206" y="2578100"/>
                </a:moveTo>
                <a:lnTo>
                  <a:pt x="898211" y="2583306"/>
                </a:lnTo>
                <a:lnTo>
                  <a:pt x="900217" y="2587311"/>
                </a:lnTo>
                <a:lnTo>
                  <a:pt x="902223" y="2590915"/>
                </a:lnTo>
                <a:lnTo>
                  <a:pt x="904229" y="2593718"/>
                </a:lnTo>
                <a:lnTo>
                  <a:pt x="906235" y="2595720"/>
                </a:lnTo>
                <a:lnTo>
                  <a:pt x="908240" y="2597322"/>
                </a:lnTo>
                <a:lnTo>
                  <a:pt x="910247" y="2598924"/>
                </a:lnTo>
                <a:lnTo>
                  <a:pt x="912252" y="2599324"/>
                </a:lnTo>
                <a:lnTo>
                  <a:pt x="916665" y="2600525"/>
                </a:lnTo>
                <a:lnTo>
                  <a:pt x="920677" y="2600525"/>
                </a:lnTo>
                <a:lnTo>
                  <a:pt x="924689" y="2600926"/>
                </a:lnTo>
                <a:lnTo>
                  <a:pt x="928701" y="2601727"/>
                </a:lnTo>
                <a:lnTo>
                  <a:pt x="925090" y="2604130"/>
                </a:lnTo>
                <a:lnTo>
                  <a:pt x="921078" y="2606532"/>
                </a:lnTo>
                <a:lnTo>
                  <a:pt x="913456" y="2610937"/>
                </a:lnTo>
                <a:lnTo>
                  <a:pt x="905833" y="2614942"/>
                </a:lnTo>
                <a:lnTo>
                  <a:pt x="902223" y="2616944"/>
                </a:lnTo>
                <a:lnTo>
                  <a:pt x="899014" y="2619347"/>
                </a:lnTo>
                <a:lnTo>
                  <a:pt x="896206" y="2622550"/>
                </a:lnTo>
                <a:lnTo>
                  <a:pt x="892996" y="2626154"/>
                </a:lnTo>
                <a:lnTo>
                  <a:pt x="890589" y="2630159"/>
                </a:lnTo>
                <a:lnTo>
                  <a:pt x="887781" y="2635365"/>
                </a:lnTo>
                <a:lnTo>
                  <a:pt x="886176" y="2641371"/>
                </a:lnTo>
                <a:lnTo>
                  <a:pt x="884572" y="2648580"/>
                </a:lnTo>
                <a:lnTo>
                  <a:pt x="884170" y="2657389"/>
                </a:lnTo>
                <a:lnTo>
                  <a:pt x="883769" y="2667000"/>
                </a:lnTo>
                <a:lnTo>
                  <a:pt x="878153" y="2662595"/>
                </a:lnTo>
                <a:lnTo>
                  <a:pt x="872937" y="2657389"/>
                </a:lnTo>
                <a:lnTo>
                  <a:pt x="868525" y="2652184"/>
                </a:lnTo>
                <a:lnTo>
                  <a:pt x="863710" y="2646577"/>
                </a:lnTo>
                <a:lnTo>
                  <a:pt x="860100" y="2640571"/>
                </a:lnTo>
                <a:lnTo>
                  <a:pt x="856489" y="2633763"/>
                </a:lnTo>
                <a:lnTo>
                  <a:pt x="853280" y="2625754"/>
                </a:lnTo>
                <a:lnTo>
                  <a:pt x="850873" y="2616543"/>
                </a:lnTo>
                <a:lnTo>
                  <a:pt x="850071" y="2617344"/>
                </a:lnTo>
                <a:lnTo>
                  <a:pt x="848466" y="2619347"/>
                </a:lnTo>
                <a:lnTo>
                  <a:pt x="845256" y="2624953"/>
                </a:lnTo>
                <a:lnTo>
                  <a:pt x="839640" y="2637367"/>
                </a:lnTo>
                <a:lnTo>
                  <a:pt x="837233" y="2642573"/>
                </a:lnTo>
                <a:lnTo>
                  <a:pt x="835628" y="2644575"/>
                </a:lnTo>
                <a:lnTo>
                  <a:pt x="834024" y="2646177"/>
                </a:lnTo>
                <a:lnTo>
                  <a:pt x="832820" y="2646577"/>
                </a:lnTo>
                <a:lnTo>
                  <a:pt x="831215" y="2646177"/>
                </a:lnTo>
                <a:lnTo>
                  <a:pt x="830012" y="2644575"/>
                </a:lnTo>
                <a:lnTo>
                  <a:pt x="828809" y="2642172"/>
                </a:lnTo>
                <a:lnTo>
                  <a:pt x="830012" y="2637367"/>
                </a:lnTo>
                <a:lnTo>
                  <a:pt x="830012" y="2634964"/>
                </a:lnTo>
                <a:lnTo>
                  <a:pt x="829210" y="2634163"/>
                </a:lnTo>
                <a:lnTo>
                  <a:pt x="828809" y="2633763"/>
                </a:lnTo>
                <a:lnTo>
                  <a:pt x="827203" y="2633763"/>
                </a:lnTo>
                <a:lnTo>
                  <a:pt x="821988" y="2634964"/>
                </a:lnTo>
                <a:lnTo>
                  <a:pt x="819983" y="2634964"/>
                </a:lnTo>
                <a:lnTo>
                  <a:pt x="817576" y="2634163"/>
                </a:lnTo>
                <a:lnTo>
                  <a:pt x="817977" y="2628157"/>
                </a:lnTo>
                <a:lnTo>
                  <a:pt x="819582" y="2622550"/>
                </a:lnTo>
                <a:lnTo>
                  <a:pt x="821186" y="2616543"/>
                </a:lnTo>
                <a:lnTo>
                  <a:pt x="823593" y="2610937"/>
                </a:lnTo>
                <a:lnTo>
                  <a:pt x="826401" y="2604530"/>
                </a:lnTo>
                <a:lnTo>
                  <a:pt x="830012" y="2598924"/>
                </a:lnTo>
                <a:lnTo>
                  <a:pt x="836431" y="2587311"/>
                </a:lnTo>
                <a:lnTo>
                  <a:pt x="840041" y="2593317"/>
                </a:lnTo>
                <a:lnTo>
                  <a:pt x="844053" y="2597322"/>
                </a:lnTo>
                <a:lnTo>
                  <a:pt x="845658" y="2598924"/>
                </a:lnTo>
                <a:lnTo>
                  <a:pt x="847663" y="2600125"/>
                </a:lnTo>
                <a:lnTo>
                  <a:pt x="849268" y="2600525"/>
                </a:lnTo>
                <a:lnTo>
                  <a:pt x="851274" y="2600926"/>
                </a:lnTo>
                <a:lnTo>
                  <a:pt x="852879" y="2600926"/>
                </a:lnTo>
                <a:lnTo>
                  <a:pt x="854885" y="2600525"/>
                </a:lnTo>
                <a:lnTo>
                  <a:pt x="856891" y="2599324"/>
                </a:lnTo>
                <a:lnTo>
                  <a:pt x="858495" y="2598523"/>
                </a:lnTo>
                <a:lnTo>
                  <a:pt x="862507" y="2594919"/>
                </a:lnTo>
                <a:lnTo>
                  <a:pt x="866118" y="2589713"/>
                </a:lnTo>
                <a:lnTo>
                  <a:pt x="867722" y="2593317"/>
                </a:lnTo>
                <a:lnTo>
                  <a:pt x="869327" y="2596921"/>
                </a:lnTo>
                <a:lnTo>
                  <a:pt x="871333" y="2603729"/>
                </a:lnTo>
                <a:lnTo>
                  <a:pt x="872536" y="2610937"/>
                </a:lnTo>
                <a:lnTo>
                  <a:pt x="873338" y="2617745"/>
                </a:lnTo>
                <a:lnTo>
                  <a:pt x="876147" y="2614942"/>
                </a:lnTo>
                <a:lnTo>
                  <a:pt x="878955" y="2612939"/>
                </a:lnTo>
                <a:lnTo>
                  <a:pt x="883769" y="2609736"/>
                </a:lnTo>
                <a:lnTo>
                  <a:pt x="887380" y="2607734"/>
                </a:lnTo>
                <a:lnTo>
                  <a:pt x="890589" y="2605731"/>
                </a:lnTo>
                <a:lnTo>
                  <a:pt x="891793" y="2604530"/>
                </a:lnTo>
                <a:lnTo>
                  <a:pt x="892996" y="2602928"/>
                </a:lnTo>
                <a:lnTo>
                  <a:pt x="893798" y="2600525"/>
                </a:lnTo>
                <a:lnTo>
                  <a:pt x="894601" y="2598123"/>
                </a:lnTo>
                <a:lnTo>
                  <a:pt x="895403" y="2590114"/>
                </a:lnTo>
                <a:close/>
                <a:moveTo>
                  <a:pt x="1720338" y="2573338"/>
                </a:moveTo>
                <a:lnTo>
                  <a:pt x="1722688" y="2574132"/>
                </a:lnTo>
                <a:lnTo>
                  <a:pt x="1725426" y="2574926"/>
                </a:lnTo>
                <a:lnTo>
                  <a:pt x="1727775" y="2576910"/>
                </a:lnTo>
                <a:lnTo>
                  <a:pt x="1729732" y="2579688"/>
                </a:lnTo>
                <a:lnTo>
                  <a:pt x="1731689" y="2582466"/>
                </a:lnTo>
                <a:lnTo>
                  <a:pt x="1733648" y="2586038"/>
                </a:lnTo>
                <a:lnTo>
                  <a:pt x="1735213" y="2589610"/>
                </a:lnTo>
                <a:lnTo>
                  <a:pt x="1736778" y="2594373"/>
                </a:lnTo>
                <a:lnTo>
                  <a:pt x="1738344" y="2598342"/>
                </a:lnTo>
                <a:lnTo>
                  <a:pt x="1738735" y="2602707"/>
                </a:lnTo>
                <a:lnTo>
                  <a:pt x="1739127" y="2607073"/>
                </a:lnTo>
                <a:lnTo>
                  <a:pt x="1739910" y="2611439"/>
                </a:lnTo>
                <a:lnTo>
                  <a:pt x="1737170" y="2616598"/>
                </a:lnTo>
                <a:lnTo>
                  <a:pt x="1735213" y="2619773"/>
                </a:lnTo>
                <a:lnTo>
                  <a:pt x="1732864" y="2622154"/>
                </a:lnTo>
                <a:lnTo>
                  <a:pt x="1730124" y="2622551"/>
                </a:lnTo>
                <a:lnTo>
                  <a:pt x="1728167" y="2622154"/>
                </a:lnTo>
                <a:lnTo>
                  <a:pt x="1725818" y="2620964"/>
                </a:lnTo>
                <a:lnTo>
                  <a:pt x="1723469" y="2618582"/>
                </a:lnTo>
                <a:lnTo>
                  <a:pt x="1721121" y="2616201"/>
                </a:lnTo>
                <a:lnTo>
                  <a:pt x="1719164" y="2612629"/>
                </a:lnTo>
                <a:lnTo>
                  <a:pt x="1717207" y="2608264"/>
                </a:lnTo>
                <a:lnTo>
                  <a:pt x="1715249" y="2603898"/>
                </a:lnTo>
                <a:lnTo>
                  <a:pt x="1713683" y="2599135"/>
                </a:lnTo>
                <a:lnTo>
                  <a:pt x="1712901" y="2594770"/>
                </a:lnTo>
                <a:lnTo>
                  <a:pt x="1711726" y="2590007"/>
                </a:lnTo>
                <a:lnTo>
                  <a:pt x="1711335" y="2585641"/>
                </a:lnTo>
                <a:lnTo>
                  <a:pt x="1711335" y="2581673"/>
                </a:lnTo>
                <a:lnTo>
                  <a:pt x="1713292" y="2578101"/>
                </a:lnTo>
                <a:lnTo>
                  <a:pt x="1715641" y="2575323"/>
                </a:lnTo>
                <a:lnTo>
                  <a:pt x="1718381" y="2574132"/>
                </a:lnTo>
                <a:close/>
                <a:moveTo>
                  <a:pt x="1614770" y="2557463"/>
                </a:moveTo>
                <a:lnTo>
                  <a:pt x="1618701" y="2557463"/>
                </a:lnTo>
                <a:lnTo>
                  <a:pt x="1622631" y="2558233"/>
                </a:lnTo>
                <a:lnTo>
                  <a:pt x="1626169" y="2558618"/>
                </a:lnTo>
                <a:lnTo>
                  <a:pt x="1630494" y="2560157"/>
                </a:lnTo>
                <a:lnTo>
                  <a:pt x="1634032" y="2562081"/>
                </a:lnTo>
                <a:lnTo>
                  <a:pt x="1636783" y="2564006"/>
                </a:lnTo>
                <a:lnTo>
                  <a:pt x="1639535" y="2567469"/>
                </a:lnTo>
                <a:lnTo>
                  <a:pt x="1641501" y="2571318"/>
                </a:lnTo>
                <a:lnTo>
                  <a:pt x="1642287" y="2575936"/>
                </a:lnTo>
                <a:lnTo>
                  <a:pt x="1643073" y="2581709"/>
                </a:lnTo>
                <a:lnTo>
                  <a:pt x="1642287" y="2588251"/>
                </a:lnTo>
                <a:lnTo>
                  <a:pt x="1640715" y="2595563"/>
                </a:lnTo>
                <a:lnTo>
                  <a:pt x="1638749" y="2592100"/>
                </a:lnTo>
                <a:lnTo>
                  <a:pt x="1636390" y="2589406"/>
                </a:lnTo>
                <a:lnTo>
                  <a:pt x="1633245" y="2587481"/>
                </a:lnTo>
                <a:lnTo>
                  <a:pt x="1630494" y="2586712"/>
                </a:lnTo>
                <a:lnTo>
                  <a:pt x="1626957" y="2585557"/>
                </a:lnTo>
                <a:lnTo>
                  <a:pt x="1623418" y="2585557"/>
                </a:lnTo>
                <a:lnTo>
                  <a:pt x="1616736" y="2584787"/>
                </a:lnTo>
                <a:lnTo>
                  <a:pt x="1613591" y="2584018"/>
                </a:lnTo>
                <a:lnTo>
                  <a:pt x="1610839" y="2583248"/>
                </a:lnTo>
                <a:lnTo>
                  <a:pt x="1608087" y="2581709"/>
                </a:lnTo>
                <a:lnTo>
                  <a:pt x="1605728" y="2579400"/>
                </a:lnTo>
                <a:lnTo>
                  <a:pt x="1603763" y="2575936"/>
                </a:lnTo>
                <a:lnTo>
                  <a:pt x="1602584" y="2571703"/>
                </a:lnTo>
                <a:lnTo>
                  <a:pt x="1601798" y="2565930"/>
                </a:lnTo>
                <a:lnTo>
                  <a:pt x="1601798" y="2559003"/>
                </a:lnTo>
                <a:lnTo>
                  <a:pt x="1607694" y="2558233"/>
                </a:lnTo>
                <a:close/>
                <a:moveTo>
                  <a:pt x="695793" y="2541588"/>
                </a:moveTo>
                <a:lnTo>
                  <a:pt x="698439" y="2550420"/>
                </a:lnTo>
                <a:lnTo>
                  <a:pt x="701084" y="2559653"/>
                </a:lnTo>
                <a:lnTo>
                  <a:pt x="702974" y="2568083"/>
                </a:lnTo>
                <a:lnTo>
                  <a:pt x="704486" y="2576915"/>
                </a:lnTo>
                <a:lnTo>
                  <a:pt x="704864" y="2585746"/>
                </a:lnTo>
                <a:lnTo>
                  <a:pt x="704486" y="2594578"/>
                </a:lnTo>
                <a:lnTo>
                  <a:pt x="703352" y="2602607"/>
                </a:lnTo>
                <a:lnTo>
                  <a:pt x="701840" y="2611438"/>
                </a:lnTo>
                <a:lnTo>
                  <a:pt x="699573" y="2604212"/>
                </a:lnTo>
                <a:lnTo>
                  <a:pt x="697683" y="2596585"/>
                </a:lnTo>
                <a:lnTo>
                  <a:pt x="695793" y="2589359"/>
                </a:lnTo>
                <a:lnTo>
                  <a:pt x="694281" y="2582535"/>
                </a:lnTo>
                <a:lnTo>
                  <a:pt x="691635" y="2576915"/>
                </a:lnTo>
                <a:lnTo>
                  <a:pt x="690878" y="2574506"/>
                </a:lnTo>
                <a:lnTo>
                  <a:pt x="689367" y="2572499"/>
                </a:lnTo>
                <a:lnTo>
                  <a:pt x="687477" y="2570893"/>
                </a:lnTo>
                <a:lnTo>
                  <a:pt x="685965" y="2569287"/>
                </a:lnTo>
                <a:lnTo>
                  <a:pt x="683697" y="2568083"/>
                </a:lnTo>
                <a:lnTo>
                  <a:pt x="681051" y="2568083"/>
                </a:lnTo>
                <a:close/>
                <a:moveTo>
                  <a:pt x="648508" y="2532063"/>
                </a:moveTo>
                <a:lnTo>
                  <a:pt x="651286" y="2532470"/>
                </a:lnTo>
                <a:lnTo>
                  <a:pt x="653270" y="2533691"/>
                </a:lnTo>
                <a:lnTo>
                  <a:pt x="655652" y="2535727"/>
                </a:lnTo>
                <a:lnTo>
                  <a:pt x="657637" y="2537762"/>
                </a:lnTo>
                <a:lnTo>
                  <a:pt x="660415" y="2540611"/>
                </a:lnTo>
                <a:lnTo>
                  <a:pt x="662399" y="2544275"/>
                </a:lnTo>
                <a:lnTo>
                  <a:pt x="666765" y="2553637"/>
                </a:lnTo>
                <a:lnTo>
                  <a:pt x="665574" y="2556893"/>
                </a:lnTo>
                <a:lnTo>
                  <a:pt x="663987" y="2558929"/>
                </a:lnTo>
                <a:lnTo>
                  <a:pt x="662796" y="2560964"/>
                </a:lnTo>
                <a:lnTo>
                  <a:pt x="661208" y="2562185"/>
                </a:lnTo>
                <a:lnTo>
                  <a:pt x="658430" y="2563813"/>
                </a:lnTo>
                <a:lnTo>
                  <a:pt x="655652" y="2564627"/>
                </a:lnTo>
                <a:lnTo>
                  <a:pt x="653270" y="2565849"/>
                </a:lnTo>
                <a:lnTo>
                  <a:pt x="651683" y="2566663"/>
                </a:lnTo>
                <a:lnTo>
                  <a:pt x="650096" y="2567884"/>
                </a:lnTo>
                <a:lnTo>
                  <a:pt x="648508" y="2569919"/>
                </a:lnTo>
                <a:lnTo>
                  <a:pt x="647714" y="2572361"/>
                </a:lnTo>
                <a:lnTo>
                  <a:pt x="646127" y="2575618"/>
                </a:lnTo>
                <a:lnTo>
                  <a:pt x="644539" y="2579688"/>
                </a:lnTo>
                <a:lnTo>
                  <a:pt x="630252" y="2550788"/>
                </a:lnTo>
                <a:lnTo>
                  <a:pt x="635014" y="2542240"/>
                </a:lnTo>
                <a:lnTo>
                  <a:pt x="637395" y="2539390"/>
                </a:lnTo>
                <a:lnTo>
                  <a:pt x="639380" y="2536541"/>
                </a:lnTo>
                <a:lnTo>
                  <a:pt x="642158" y="2534506"/>
                </a:lnTo>
                <a:lnTo>
                  <a:pt x="644142" y="2532877"/>
                </a:lnTo>
                <a:lnTo>
                  <a:pt x="646524" y="2532470"/>
                </a:lnTo>
                <a:close/>
                <a:moveTo>
                  <a:pt x="1558386" y="2527300"/>
                </a:moveTo>
                <a:lnTo>
                  <a:pt x="1559562" y="2531310"/>
                </a:lnTo>
                <a:lnTo>
                  <a:pt x="1560346" y="2534518"/>
                </a:lnTo>
                <a:lnTo>
                  <a:pt x="1561914" y="2536523"/>
                </a:lnTo>
                <a:lnTo>
                  <a:pt x="1563873" y="2536924"/>
                </a:lnTo>
                <a:lnTo>
                  <a:pt x="1565834" y="2536924"/>
                </a:lnTo>
                <a:lnTo>
                  <a:pt x="1567794" y="2536523"/>
                </a:lnTo>
                <a:lnTo>
                  <a:pt x="1571322" y="2534919"/>
                </a:lnTo>
                <a:lnTo>
                  <a:pt x="1574849" y="2534117"/>
                </a:lnTo>
                <a:lnTo>
                  <a:pt x="1576418" y="2534117"/>
                </a:lnTo>
                <a:lnTo>
                  <a:pt x="1577593" y="2534919"/>
                </a:lnTo>
                <a:lnTo>
                  <a:pt x="1577986" y="2536523"/>
                </a:lnTo>
                <a:lnTo>
                  <a:pt x="1577986" y="2539730"/>
                </a:lnTo>
                <a:lnTo>
                  <a:pt x="1577593" y="2543740"/>
                </a:lnTo>
                <a:lnTo>
                  <a:pt x="1576025" y="2549354"/>
                </a:lnTo>
                <a:lnTo>
                  <a:pt x="1574849" y="2548953"/>
                </a:lnTo>
                <a:lnTo>
                  <a:pt x="1574065" y="2548552"/>
                </a:lnTo>
                <a:lnTo>
                  <a:pt x="1572106" y="2548953"/>
                </a:lnTo>
                <a:lnTo>
                  <a:pt x="1570538" y="2549354"/>
                </a:lnTo>
                <a:lnTo>
                  <a:pt x="1566617" y="2550957"/>
                </a:lnTo>
                <a:lnTo>
                  <a:pt x="1562306" y="2554165"/>
                </a:lnTo>
                <a:lnTo>
                  <a:pt x="1558778" y="2557774"/>
                </a:lnTo>
                <a:lnTo>
                  <a:pt x="1557994" y="2558977"/>
                </a:lnTo>
                <a:lnTo>
                  <a:pt x="1556819" y="2561383"/>
                </a:lnTo>
                <a:lnTo>
                  <a:pt x="1556426" y="2563387"/>
                </a:lnTo>
                <a:lnTo>
                  <a:pt x="1556035" y="2565392"/>
                </a:lnTo>
                <a:lnTo>
                  <a:pt x="1556426" y="2566996"/>
                </a:lnTo>
                <a:lnTo>
                  <a:pt x="1557602" y="2569001"/>
                </a:lnTo>
                <a:lnTo>
                  <a:pt x="1561522" y="2569402"/>
                </a:lnTo>
                <a:lnTo>
                  <a:pt x="1565834" y="2571407"/>
                </a:lnTo>
                <a:lnTo>
                  <a:pt x="1569754" y="2574615"/>
                </a:lnTo>
                <a:lnTo>
                  <a:pt x="1572106" y="2576619"/>
                </a:lnTo>
                <a:lnTo>
                  <a:pt x="1574065" y="2579025"/>
                </a:lnTo>
                <a:lnTo>
                  <a:pt x="1575633" y="2581832"/>
                </a:lnTo>
                <a:lnTo>
                  <a:pt x="1576418" y="2584238"/>
                </a:lnTo>
                <a:lnTo>
                  <a:pt x="1577593" y="2587446"/>
                </a:lnTo>
                <a:lnTo>
                  <a:pt x="1577986" y="2590252"/>
                </a:lnTo>
                <a:lnTo>
                  <a:pt x="1577986" y="2593861"/>
                </a:lnTo>
                <a:lnTo>
                  <a:pt x="1577593" y="2597470"/>
                </a:lnTo>
                <a:lnTo>
                  <a:pt x="1576418" y="2601079"/>
                </a:lnTo>
                <a:lnTo>
                  <a:pt x="1574849" y="2605088"/>
                </a:lnTo>
                <a:lnTo>
                  <a:pt x="1567794" y="2599074"/>
                </a:lnTo>
                <a:lnTo>
                  <a:pt x="1560739" y="2592658"/>
                </a:lnTo>
                <a:lnTo>
                  <a:pt x="1554074" y="2584639"/>
                </a:lnTo>
                <a:lnTo>
                  <a:pt x="1550547" y="2580228"/>
                </a:lnTo>
                <a:lnTo>
                  <a:pt x="1546235" y="2575016"/>
                </a:lnTo>
                <a:lnTo>
                  <a:pt x="1547802" y="2569001"/>
                </a:lnTo>
                <a:lnTo>
                  <a:pt x="1548979" y="2562586"/>
                </a:lnTo>
                <a:lnTo>
                  <a:pt x="1548979" y="2550957"/>
                </a:lnTo>
                <a:lnTo>
                  <a:pt x="1549370" y="2544943"/>
                </a:lnTo>
                <a:lnTo>
                  <a:pt x="1550939" y="2538527"/>
                </a:lnTo>
                <a:lnTo>
                  <a:pt x="1552507" y="2536122"/>
                </a:lnTo>
                <a:lnTo>
                  <a:pt x="1554074" y="2532914"/>
                </a:lnTo>
                <a:lnTo>
                  <a:pt x="1556035" y="2530508"/>
                </a:lnTo>
                <a:close/>
                <a:moveTo>
                  <a:pt x="1441687" y="2490788"/>
                </a:moveTo>
                <a:lnTo>
                  <a:pt x="1445209" y="2495850"/>
                </a:lnTo>
                <a:lnTo>
                  <a:pt x="1449124" y="2499744"/>
                </a:lnTo>
                <a:lnTo>
                  <a:pt x="1452647" y="2503638"/>
                </a:lnTo>
                <a:lnTo>
                  <a:pt x="1455778" y="2507532"/>
                </a:lnTo>
                <a:lnTo>
                  <a:pt x="1456561" y="2509479"/>
                </a:lnTo>
                <a:lnTo>
                  <a:pt x="1457736" y="2511815"/>
                </a:lnTo>
                <a:lnTo>
                  <a:pt x="1458127" y="2514541"/>
                </a:lnTo>
                <a:lnTo>
                  <a:pt x="1458910" y="2517267"/>
                </a:lnTo>
                <a:lnTo>
                  <a:pt x="1458127" y="2519992"/>
                </a:lnTo>
                <a:lnTo>
                  <a:pt x="1457736" y="2524276"/>
                </a:lnTo>
                <a:lnTo>
                  <a:pt x="1456561" y="2527391"/>
                </a:lnTo>
                <a:lnTo>
                  <a:pt x="1455387" y="2532063"/>
                </a:lnTo>
                <a:lnTo>
                  <a:pt x="1452255" y="2525054"/>
                </a:lnTo>
                <a:lnTo>
                  <a:pt x="1450690" y="2518045"/>
                </a:lnTo>
                <a:lnTo>
                  <a:pt x="1449124" y="2511815"/>
                </a:lnTo>
                <a:lnTo>
                  <a:pt x="1448732" y="2504806"/>
                </a:lnTo>
                <a:lnTo>
                  <a:pt x="1446384" y="2508311"/>
                </a:lnTo>
                <a:lnTo>
                  <a:pt x="1444035" y="2512205"/>
                </a:lnTo>
                <a:lnTo>
                  <a:pt x="1439338" y="2519992"/>
                </a:lnTo>
                <a:lnTo>
                  <a:pt x="1437381" y="2523107"/>
                </a:lnTo>
                <a:lnTo>
                  <a:pt x="1434641" y="2525054"/>
                </a:lnTo>
                <a:lnTo>
                  <a:pt x="1433858" y="2525054"/>
                </a:lnTo>
                <a:lnTo>
                  <a:pt x="1432683" y="2525054"/>
                </a:lnTo>
                <a:lnTo>
                  <a:pt x="1431118" y="2524665"/>
                </a:lnTo>
                <a:lnTo>
                  <a:pt x="1430335" y="2523107"/>
                </a:lnTo>
                <a:lnTo>
                  <a:pt x="1431901" y="2519213"/>
                </a:lnTo>
                <a:lnTo>
                  <a:pt x="1432292" y="2515320"/>
                </a:lnTo>
                <a:lnTo>
                  <a:pt x="1434249" y="2506753"/>
                </a:lnTo>
                <a:lnTo>
                  <a:pt x="1435032" y="2502859"/>
                </a:lnTo>
                <a:lnTo>
                  <a:pt x="1436598" y="2498576"/>
                </a:lnTo>
                <a:lnTo>
                  <a:pt x="1438555" y="2494682"/>
                </a:lnTo>
                <a:close/>
                <a:moveTo>
                  <a:pt x="1357653" y="2476500"/>
                </a:moveTo>
                <a:lnTo>
                  <a:pt x="1359220" y="2482137"/>
                </a:lnTo>
                <a:lnTo>
                  <a:pt x="1360787" y="2486969"/>
                </a:lnTo>
                <a:lnTo>
                  <a:pt x="1361962" y="2490190"/>
                </a:lnTo>
                <a:lnTo>
                  <a:pt x="1363529" y="2492203"/>
                </a:lnTo>
                <a:lnTo>
                  <a:pt x="1365488" y="2492605"/>
                </a:lnTo>
                <a:lnTo>
                  <a:pt x="1367054" y="2492605"/>
                </a:lnTo>
                <a:lnTo>
                  <a:pt x="1368621" y="2492605"/>
                </a:lnTo>
                <a:lnTo>
                  <a:pt x="1370188" y="2491398"/>
                </a:lnTo>
                <a:lnTo>
                  <a:pt x="1372930" y="2490190"/>
                </a:lnTo>
                <a:lnTo>
                  <a:pt x="1375280" y="2489384"/>
                </a:lnTo>
                <a:lnTo>
                  <a:pt x="1376456" y="2489384"/>
                </a:lnTo>
                <a:lnTo>
                  <a:pt x="1378022" y="2490592"/>
                </a:lnTo>
                <a:lnTo>
                  <a:pt x="1379590" y="2492203"/>
                </a:lnTo>
                <a:lnTo>
                  <a:pt x="1381157" y="2495021"/>
                </a:lnTo>
                <a:lnTo>
                  <a:pt x="1382723" y="2499450"/>
                </a:lnTo>
                <a:lnTo>
                  <a:pt x="1382723" y="2505087"/>
                </a:lnTo>
                <a:lnTo>
                  <a:pt x="1382332" y="2509516"/>
                </a:lnTo>
                <a:lnTo>
                  <a:pt x="1381157" y="2512737"/>
                </a:lnTo>
                <a:lnTo>
                  <a:pt x="1379981" y="2514348"/>
                </a:lnTo>
                <a:lnTo>
                  <a:pt x="1378806" y="2515958"/>
                </a:lnTo>
                <a:lnTo>
                  <a:pt x="1377239" y="2516361"/>
                </a:lnTo>
                <a:lnTo>
                  <a:pt x="1373714" y="2516361"/>
                </a:lnTo>
                <a:lnTo>
                  <a:pt x="1369796" y="2515958"/>
                </a:lnTo>
                <a:lnTo>
                  <a:pt x="1367447" y="2516361"/>
                </a:lnTo>
                <a:lnTo>
                  <a:pt x="1365096" y="2517166"/>
                </a:lnTo>
                <a:lnTo>
                  <a:pt x="1363137" y="2519179"/>
                </a:lnTo>
                <a:lnTo>
                  <a:pt x="1361178" y="2522400"/>
                </a:lnTo>
                <a:lnTo>
                  <a:pt x="1359220" y="2526426"/>
                </a:lnTo>
                <a:lnTo>
                  <a:pt x="1356478" y="2532063"/>
                </a:lnTo>
                <a:lnTo>
                  <a:pt x="1354519" y="2525219"/>
                </a:lnTo>
                <a:lnTo>
                  <a:pt x="1353735" y="2517971"/>
                </a:lnTo>
                <a:lnTo>
                  <a:pt x="1352561" y="2510724"/>
                </a:lnTo>
                <a:lnTo>
                  <a:pt x="1352561" y="2503879"/>
                </a:lnTo>
                <a:lnTo>
                  <a:pt x="1352952" y="2496632"/>
                </a:lnTo>
                <a:lnTo>
                  <a:pt x="1354128" y="2490190"/>
                </a:lnTo>
                <a:lnTo>
                  <a:pt x="1355695" y="2483345"/>
                </a:lnTo>
                <a:close/>
                <a:moveTo>
                  <a:pt x="1094133" y="2298700"/>
                </a:moveTo>
                <a:lnTo>
                  <a:pt x="1095683" y="2302215"/>
                </a:lnTo>
                <a:lnTo>
                  <a:pt x="1097621" y="2304949"/>
                </a:lnTo>
                <a:lnTo>
                  <a:pt x="1099172" y="2307293"/>
                </a:lnTo>
                <a:lnTo>
                  <a:pt x="1101110" y="2309246"/>
                </a:lnTo>
                <a:lnTo>
                  <a:pt x="1104599" y="2311980"/>
                </a:lnTo>
                <a:lnTo>
                  <a:pt x="1108088" y="2313542"/>
                </a:lnTo>
                <a:lnTo>
                  <a:pt x="1104987" y="2316276"/>
                </a:lnTo>
                <a:lnTo>
                  <a:pt x="1102273" y="2319401"/>
                </a:lnTo>
                <a:lnTo>
                  <a:pt x="1099560" y="2322916"/>
                </a:lnTo>
                <a:lnTo>
                  <a:pt x="1097234" y="2325650"/>
                </a:lnTo>
                <a:lnTo>
                  <a:pt x="1093745" y="2332681"/>
                </a:lnTo>
                <a:lnTo>
                  <a:pt x="1090644" y="2339320"/>
                </a:lnTo>
                <a:lnTo>
                  <a:pt x="1087930" y="2344398"/>
                </a:lnTo>
                <a:lnTo>
                  <a:pt x="1086379" y="2346351"/>
                </a:lnTo>
                <a:lnTo>
                  <a:pt x="1084441" y="2347132"/>
                </a:lnTo>
                <a:lnTo>
                  <a:pt x="1082891" y="2347913"/>
                </a:lnTo>
                <a:lnTo>
                  <a:pt x="1080177" y="2347913"/>
                </a:lnTo>
                <a:lnTo>
                  <a:pt x="1078239" y="2346741"/>
                </a:lnTo>
                <a:lnTo>
                  <a:pt x="1075526" y="2344788"/>
                </a:lnTo>
                <a:lnTo>
                  <a:pt x="1074750" y="2338149"/>
                </a:lnTo>
                <a:lnTo>
                  <a:pt x="1074750" y="2333462"/>
                </a:lnTo>
                <a:lnTo>
                  <a:pt x="1074750" y="2329946"/>
                </a:lnTo>
                <a:lnTo>
                  <a:pt x="1075526" y="2327212"/>
                </a:lnTo>
                <a:lnTo>
                  <a:pt x="1076301" y="2325650"/>
                </a:lnTo>
                <a:lnTo>
                  <a:pt x="1077851" y="2324869"/>
                </a:lnTo>
                <a:lnTo>
                  <a:pt x="1080953" y="2323697"/>
                </a:lnTo>
                <a:lnTo>
                  <a:pt x="1082116" y="2323307"/>
                </a:lnTo>
                <a:lnTo>
                  <a:pt x="1084441" y="2322525"/>
                </a:lnTo>
                <a:lnTo>
                  <a:pt x="1086379" y="2321354"/>
                </a:lnTo>
                <a:lnTo>
                  <a:pt x="1088317" y="2319401"/>
                </a:lnTo>
                <a:lnTo>
                  <a:pt x="1089868" y="2316276"/>
                </a:lnTo>
                <a:lnTo>
                  <a:pt x="1091032" y="2311980"/>
                </a:lnTo>
                <a:lnTo>
                  <a:pt x="1092582" y="2306512"/>
                </a:lnTo>
                <a:close/>
                <a:moveTo>
                  <a:pt x="550236" y="2022475"/>
                </a:moveTo>
                <a:lnTo>
                  <a:pt x="552652" y="2022475"/>
                </a:lnTo>
                <a:lnTo>
                  <a:pt x="555472" y="2022475"/>
                </a:lnTo>
                <a:lnTo>
                  <a:pt x="557889" y="2023269"/>
                </a:lnTo>
                <a:lnTo>
                  <a:pt x="559903" y="2024856"/>
                </a:lnTo>
                <a:lnTo>
                  <a:pt x="561917" y="2026841"/>
                </a:lnTo>
                <a:lnTo>
                  <a:pt x="564334" y="2029619"/>
                </a:lnTo>
                <a:lnTo>
                  <a:pt x="565543" y="2032397"/>
                </a:lnTo>
                <a:lnTo>
                  <a:pt x="566348" y="2035572"/>
                </a:lnTo>
                <a:lnTo>
                  <a:pt x="566751" y="2038747"/>
                </a:lnTo>
                <a:lnTo>
                  <a:pt x="566751" y="2042319"/>
                </a:lnTo>
                <a:lnTo>
                  <a:pt x="566348" y="2045891"/>
                </a:lnTo>
                <a:lnTo>
                  <a:pt x="564737" y="2044304"/>
                </a:lnTo>
                <a:lnTo>
                  <a:pt x="563529" y="2043907"/>
                </a:lnTo>
                <a:lnTo>
                  <a:pt x="562723" y="2043113"/>
                </a:lnTo>
                <a:lnTo>
                  <a:pt x="561515" y="2043907"/>
                </a:lnTo>
                <a:lnTo>
                  <a:pt x="560709" y="2044304"/>
                </a:lnTo>
                <a:lnTo>
                  <a:pt x="559501" y="2045097"/>
                </a:lnTo>
                <a:lnTo>
                  <a:pt x="557889" y="2048272"/>
                </a:lnTo>
                <a:lnTo>
                  <a:pt x="557084" y="2052241"/>
                </a:lnTo>
                <a:lnTo>
                  <a:pt x="555875" y="2057004"/>
                </a:lnTo>
                <a:lnTo>
                  <a:pt x="555070" y="2065338"/>
                </a:lnTo>
                <a:lnTo>
                  <a:pt x="539763" y="2037160"/>
                </a:lnTo>
                <a:lnTo>
                  <a:pt x="541375" y="2032397"/>
                </a:lnTo>
                <a:lnTo>
                  <a:pt x="543388" y="2028428"/>
                </a:lnTo>
                <a:lnTo>
                  <a:pt x="545805" y="2025650"/>
                </a:lnTo>
                <a:lnTo>
                  <a:pt x="548222" y="2024063"/>
                </a:lnTo>
                <a:close/>
                <a:moveTo>
                  <a:pt x="515158" y="2005013"/>
                </a:moveTo>
                <a:lnTo>
                  <a:pt x="516745" y="2005787"/>
                </a:lnTo>
                <a:lnTo>
                  <a:pt x="518730" y="2007333"/>
                </a:lnTo>
                <a:lnTo>
                  <a:pt x="520317" y="2010040"/>
                </a:lnTo>
                <a:lnTo>
                  <a:pt x="522301" y="2015067"/>
                </a:lnTo>
                <a:lnTo>
                  <a:pt x="520714" y="2020868"/>
                </a:lnTo>
                <a:lnTo>
                  <a:pt x="518730" y="2025508"/>
                </a:lnTo>
                <a:lnTo>
                  <a:pt x="515952" y="2028989"/>
                </a:lnTo>
                <a:lnTo>
                  <a:pt x="513570" y="2031696"/>
                </a:lnTo>
                <a:lnTo>
                  <a:pt x="511189" y="2034016"/>
                </a:lnTo>
                <a:lnTo>
                  <a:pt x="508014" y="2035176"/>
                </a:lnTo>
                <a:lnTo>
                  <a:pt x="505632" y="2035176"/>
                </a:lnTo>
                <a:lnTo>
                  <a:pt x="502854" y="2035176"/>
                </a:lnTo>
                <a:lnTo>
                  <a:pt x="500473" y="2034403"/>
                </a:lnTo>
                <a:lnTo>
                  <a:pt x="497695" y="2032856"/>
                </a:lnTo>
                <a:lnTo>
                  <a:pt x="495710" y="2030922"/>
                </a:lnTo>
                <a:lnTo>
                  <a:pt x="494123" y="2027829"/>
                </a:lnTo>
                <a:lnTo>
                  <a:pt x="493329" y="2025122"/>
                </a:lnTo>
                <a:lnTo>
                  <a:pt x="492138" y="2021641"/>
                </a:lnTo>
                <a:lnTo>
                  <a:pt x="492138" y="2017388"/>
                </a:lnTo>
                <a:lnTo>
                  <a:pt x="492932" y="2013134"/>
                </a:lnTo>
                <a:lnTo>
                  <a:pt x="494917" y="2017001"/>
                </a:lnTo>
                <a:lnTo>
                  <a:pt x="496504" y="2019321"/>
                </a:lnTo>
                <a:lnTo>
                  <a:pt x="498489" y="2020095"/>
                </a:lnTo>
                <a:lnTo>
                  <a:pt x="500473" y="2019321"/>
                </a:lnTo>
                <a:lnTo>
                  <a:pt x="502060" y="2018548"/>
                </a:lnTo>
                <a:lnTo>
                  <a:pt x="504045" y="2016614"/>
                </a:lnTo>
                <a:lnTo>
                  <a:pt x="507617" y="2011974"/>
                </a:lnTo>
                <a:lnTo>
                  <a:pt x="511189" y="2007720"/>
                </a:lnTo>
                <a:lnTo>
                  <a:pt x="513173" y="2006173"/>
                </a:lnTo>
                <a:close/>
                <a:moveTo>
                  <a:pt x="384077" y="2005013"/>
                </a:moveTo>
                <a:lnTo>
                  <a:pt x="385676" y="2007432"/>
                </a:lnTo>
                <a:lnTo>
                  <a:pt x="387274" y="2010254"/>
                </a:lnTo>
                <a:lnTo>
                  <a:pt x="388872" y="2015496"/>
                </a:lnTo>
                <a:lnTo>
                  <a:pt x="389671" y="2021140"/>
                </a:lnTo>
                <a:lnTo>
                  <a:pt x="390471" y="2025978"/>
                </a:lnTo>
                <a:lnTo>
                  <a:pt x="390870" y="2031219"/>
                </a:lnTo>
                <a:lnTo>
                  <a:pt x="392468" y="2036461"/>
                </a:lnTo>
                <a:lnTo>
                  <a:pt x="393268" y="2039686"/>
                </a:lnTo>
                <a:lnTo>
                  <a:pt x="394467" y="2042105"/>
                </a:lnTo>
                <a:lnTo>
                  <a:pt x="396464" y="2044524"/>
                </a:lnTo>
                <a:lnTo>
                  <a:pt x="398462" y="2047346"/>
                </a:lnTo>
                <a:lnTo>
                  <a:pt x="391270" y="2050975"/>
                </a:lnTo>
                <a:lnTo>
                  <a:pt x="383678" y="2053394"/>
                </a:lnTo>
                <a:lnTo>
                  <a:pt x="376485" y="2055007"/>
                </a:lnTo>
                <a:lnTo>
                  <a:pt x="368893" y="2055813"/>
                </a:lnTo>
                <a:lnTo>
                  <a:pt x="365297" y="2055813"/>
                </a:lnTo>
                <a:lnTo>
                  <a:pt x="361701" y="2055410"/>
                </a:lnTo>
                <a:lnTo>
                  <a:pt x="358105" y="2054604"/>
                </a:lnTo>
                <a:lnTo>
                  <a:pt x="354509" y="2053394"/>
                </a:lnTo>
                <a:lnTo>
                  <a:pt x="350912" y="2051378"/>
                </a:lnTo>
                <a:lnTo>
                  <a:pt x="346917" y="2049362"/>
                </a:lnTo>
                <a:lnTo>
                  <a:pt x="343321" y="2046540"/>
                </a:lnTo>
                <a:lnTo>
                  <a:pt x="339724" y="2043315"/>
                </a:lnTo>
                <a:lnTo>
                  <a:pt x="342921" y="2040089"/>
                </a:lnTo>
                <a:lnTo>
                  <a:pt x="346517" y="2038073"/>
                </a:lnTo>
                <a:lnTo>
                  <a:pt x="349714" y="2036864"/>
                </a:lnTo>
                <a:lnTo>
                  <a:pt x="352910" y="2036461"/>
                </a:lnTo>
                <a:lnTo>
                  <a:pt x="356107" y="2036461"/>
                </a:lnTo>
                <a:lnTo>
                  <a:pt x="359703" y="2036864"/>
                </a:lnTo>
                <a:lnTo>
                  <a:pt x="365697" y="2038073"/>
                </a:lnTo>
                <a:lnTo>
                  <a:pt x="368893" y="2037267"/>
                </a:lnTo>
                <a:lnTo>
                  <a:pt x="371291" y="2036864"/>
                </a:lnTo>
                <a:lnTo>
                  <a:pt x="374488" y="2035251"/>
                </a:lnTo>
                <a:lnTo>
                  <a:pt x="376485" y="2032429"/>
                </a:lnTo>
                <a:lnTo>
                  <a:pt x="379283" y="2027994"/>
                </a:lnTo>
                <a:lnTo>
                  <a:pt x="381280" y="2022350"/>
                </a:lnTo>
                <a:lnTo>
                  <a:pt x="382879" y="2014689"/>
                </a:lnTo>
                <a:close/>
                <a:moveTo>
                  <a:pt x="310865" y="1905000"/>
                </a:moveTo>
                <a:lnTo>
                  <a:pt x="313182" y="1907751"/>
                </a:lnTo>
                <a:lnTo>
                  <a:pt x="315112" y="1909716"/>
                </a:lnTo>
                <a:lnTo>
                  <a:pt x="319746" y="1912073"/>
                </a:lnTo>
                <a:lnTo>
                  <a:pt x="322063" y="1914038"/>
                </a:lnTo>
                <a:lnTo>
                  <a:pt x="323994" y="1917182"/>
                </a:lnTo>
                <a:lnTo>
                  <a:pt x="326697" y="1921111"/>
                </a:lnTo>
                <a:lnTo>
                  <a:pt x="328628" y="1927398"/>
                </a:lnTo>
                <a:lnTo>
                  <a:pt x="325538" y="1928184"/>
                </a:lnTo>
                <a:lnTo>
                  <a:pt x="323221" y="1929756"/>
                </a:lnTo>
                <a:lnTo>
                  <a:pt x="320518" y="1931721"/>
                </a:lnTo>
                <a:lnTo>
                  <a:pt x="318588" y="1933686"/>
                </a:lnTo>
                <a:lnTo>
                  <a:pt x="315112" y="1937615"/>
                </a:lnTo>
                <a:lnTo>
                  <a:pt x="312023" y="1941152"/>
                </a:lnTo>
                <a:lnTo>
                  <a:pt x="309706" y="1943902"/>
                </a:lnTo>
                <a:lnTo>
                  <a:pt x="308162" y="1944295"/>
                </a:lnTo>
                <a:lnTo>
                  <a:pt x="306617" y="1944688"/>
                </a:lnTo>
                <a:lnTo>
                  <a:pt x="305459" y="1944295"/>
                </a:lnTo>
                <a:lnTo>
                  <a:pt x="303914" y="1943116"/>
                </a:lnTo>
                <a:lnTo>
                  <a:pt x="301983" y="1941152"/>
                </a:lnTo>
                <a:lnTo>
                  <a:pt x="300052" y="1938794"/>
                </a:lnTo>
                <a:lnTo>
                  <a:pt x="302370" y="1934078"/>
                </a:lnTo>
                <a:lnTo>
                  <a:pt x="303914" y="1930149"/>
                </a:lnTo>
                <a:lnTo>
                  <a:pt x="304686" y="1926219"/>
                </a:lnTo>
                <a:lnTo>
                  <a:pt x="305844" y="1922290"/>
                </a:lnTo>
                <a:lnTo>
                  <a:pt x="306231" y="1917575"/>
                </a:lnTo>
                <a:lnTo>
                  <a:pt x="307389" y="1913645"/>
                </a:lnTo>
                <a:lnTo>
                  <a:pt x="308934" y="1909716"/>
                </a:lnTo>
                <a:close/>
                <a:moveTo>
                  <a:pt x="1140319" y="1870075"/>
                </a:moveTo>
                <a:lnTo>
                  <a:pt x="1141125" y="1871694"/>
                </a:lnTo>
                <a:lnTo>
                  <a:pt x="1142736" y="1872908"/>
                </a:lnTo>
                <a:lnTo>
                  <a:pt x="1144348" y="1874122"/>
                </a:lnTo>
                <a:lnTo>
                  <a:pt x="1146361" y="1874931"/>
                </a:lnTo>
                <a:lnTo>
                  <a:pt x="1149987" y="1876550"/>
                </a:lnTo>
                <a:lnTo>
                  <a:pt x="1154015" y="1878168"/>
                </a:lnTo>
                <a:lnTo>
                  <a:pt x="1157640" y="1879787"/>
                </a:lnTo>
                <a:lnTo>
                  <a:pt x="1158848" y="1881406"/>
                </a:lnTo>
                <a:lnTo>
                  <a:pt x="1159654" y="1882215"/>
                </a:lnTo>
                <a:lnTo>
                  <a:pt x="1160460" y="1884238"/>
                </a:lnTo>
                <a:lnTo>
                  <a:pt x="1160460" y="1886666"/>
                </a:lnTo>
                <a:lnTo>
                  <a:pt x="1159654" y="1889094"/>
                </a:lnTo>
                <a:lnTo>
                  <a:pt x="1158848" y="1892331"/>
                </a:lnTo>
                <a:lnTo>
                  <a:pt x="1155223" y="1890713"/>
                </a:lnTo>
                <a:lnTo>
                  <a:pt x="1151598" y="1890308"/>
                </a:lnTo>
                <a:lnTo>
                  <a:pt x="1148376" y="1891117"/>
                </a:lnTo>
                <a:lnTo>
                  <a:pt x="1145959" y="1893141"/>
                </a:lnTo>
                <a:lnTo>
                  <a:pt x="1143139" y="1895973"/>
                </a:lnTo>
                <a:lnTo>
                  <a:pt x="1141931" y="1900020"/>
                </a:lnTo>
                <a:lnTo>
                  <a:pt x="1140319" y="1905280"/>
                </a:lnTo>
                <a:lnTo>
                  <a:pt x="1139514" y="1911350"/>
                </a:lnTo>
                <a:lnTo>
                  <a:pt x="1137097" y="1906090"/>
                </a:lnTo>
                <a:lnTo>
                  <a:pt x="1135083" y="1900424"/>
                </a:lnTo>
                <a:lnTo>
                  <a:pt x="1133875" y="1895164"/>
                </a:lnTo>
                <a:lnTo>
                  <a:pt x="1133472" y="1890308"/>
                </a:lnTo>
                <a:lnTo>
                  <a:pt x="1133875" y="1885047"/>
                </a:lnTo>
                <a:lnTo>
                  <a:pt x="1135486" y="1879787"/>
                </a:lnTo>
                <a:lnTo>
                  <a:pt x="1137500" y="1874526"/>
                </a:lnTo>
                <a:close/>
                <a:moveTo>
                  <a:pt x="190912" y="1866900"/>
                </a:moveTo>
                <a:lnTo>
                  <a:pt x="192897" y="1866900"/>
                </a:lnTo>
                <a:lnTo>
                  <a:pt x="194881" y="1868091"/>
                </a:lnTo>
                <a:lnTo>
                  <a:pt x="196866" y="1868885"/>
                </a:lnTo>
                <a:lnTo>
                  <a:pt x="198850" y="1870869"/>
                </a:lnTo>
                <a:lnTo>
                  <a:pt x="207581" y="1879600"/>
                </a:lnTo>
                <a:lnTo>
                  <a:pt x="209566" y="1881188"/>
                </a:lnTo>
                <a:lnTo>
                  <a:pt x="211550" y="1882775"/>
                </a:lnTo>
                <a:lnTo>
                  <a:pt x="213535" y="1883569"/>
                </a:lnTo>
                <a:lnTo>
                  <a:pt x="215916" y="1883966"/>
                </a:lnTo>
                <a:lnTo>
                  <a:pt x="211550" y="1889919"/>
                </a:lnTo>
                <a:lnTo>
                  <a:pt x="209566" y="1891903"/>
                </a:lnTo>
                <a:lnTo>
                  <a:pt x="207185" y="1893094"/>
                </a:lnTo>
                <a:lnTo>
                  <a:pt x="205200" y="1894285"/>
                </a:lnTo>
                <a:lnTo>
                  <a:pt x="203215" y="1895475"/>
                </a:lnTo>
                <a:lnTo>
                  <a:pt x="201232" y="1895475"/>
                </a:lnTo>
                <a:lnTo>
                  <a:pt x="198850" y="1895475"/>
                </a:lnTo>
                <a:lnTo>
                  <a:pt x="196866" y="1894285"/>
                </a:lnTo>
                <a:lnTo>
                  <a:pt x="194881" y="1893094"/>
                </a:lnTo>
                <a:lnTo>
                  <a:pt x="192897" y="1891110"/>
                </a:lnTo>
                <a:lnTo>
                  <a:pt x="190912" y="1889125"/>
                </a:lnTo>
                <a:lnTo>
                  <a:pt x="186944" y="1883172"/>
                </a:lnTo>
                <a:lnTo>
                  <a:pt x="182578" y="1874838"/>
                </a:lnTo>
                <a:lnTo>
                  <a:pt x="184959" y="1870869"/>
                </a:lnTo>
                <a:lnTo>
                  <a:pt x="186944" y="1868885"/>
                </a:lnTo>
                <a:lnTo>
                  <a:pt x="188928" y="1867297"/>
                </a:lnTo>
                <a:close/>
                <a:moveTo>
                  <a:pt x="710817" y="1860550"/>
                </a:moveTo>
                <a:lnTo>
                  <a:pt x="713198" y="1860550"/>
                </a:lnTo>
                <a:lnTo>
                  <a:pt x="715182" y="1861333"/>
                </a:lnTo>
                <a:lnTo>
                  <a:pt x="719944" y="1863290"/>
                </a:lnTo>
                <a:lnTo>
                  <a:pt x="724310" y="1865639"/>
                </a:lnTo>
                <a:lnTo>
                  <a:pt x="729073" y="1869162"/>
                </a:lnTo>
                <a:lnTo>
                  <a:pt x="733438" y="1872685"/>
                </a:lnTo>
                <a:lnTo>
                  <a:pt x="731057" y="1878556"/>
                </a:lnTo>
                <a:lnTo>
                  <a:pt x="729073" y="1883254"/>
                </a:lnTo>
                <a:lnTo>
                  <a:pt x="726295" y="1886776"/>
                </a:lnTo>
                <a:lnTo>
                  <a:pt x="724310" y="1888342"/>
                </a:lnTo>
                <a:lnTo>
                  <a:pt x="721929" y="1889125"/>
                </a:lnTo>
                <a:lnTo>
                  <a:pt x="719151" y="1889125"/>
                </a:lnTo>
                <a:lnTo>
                  <a:pt x="717166" y="1888342"/>
                </a:lnTo>
                <a:lnTo>
                  <a:pt x="714785" y="1886776"/>
                </a:lnTo>
                <a:lnTo>
                  <a:pt x="710817" y="1882862"/>
                </a:lnTo>
                <a:lnTo>
                  <a:pt x="706054" y="1877382"/>
                </a:lnTo>
                <a:lnTo>
                  <a:pt x="701688" y="1872685"/>
                </a:lnTo>
                <a:lnTo>
                  <a:pt x="698910" y="1871119"/>
                </a:lnTo>
                <a:lnTo>
                  <a:pt x="696925" y="1869553"/>
                </a:lnTo>
                <a:lnTo>
                  <a:pt x="698910" y="1867205"/>
                </a:lnTo>
                <a:lnTo>
                  <a:pt x="701688" y="1864856"/>
                </a:lnTo>
                <a:lnTo>
                  <a:pt x="703673" y="1863290"/>
                </a:lnTo>
                <a:lnTo>
                  <a:pt x="706054" y="1861724"/>
                </a:lnTo>
                <a:lnTo>
                  <a:pt x="708832" y="1861333"/>
                </a:lnTo>
                <a:close/>
                <a:moveTo>
                  <a:pt x="599105" y="1824038"/>
                </a:moveTo>
                <a:lnTo>
                  <a:pt x="601600" y="1824038"/>
                </a:lnTo>
                <a:lnTo>
                  <a:pt x="604510" y="1824435"/>
                </a:lnTo>
                <a:lnTo>
                  <a:pt x="610331" y="1825626"/>
                </a:lnTo>
                <a:lnTo>
                  <a:pt x="616153" y="1828007"/>
                </a:lnTo>
                <a:lnTo>
                  <a:pt x="620726" y="1829991"/>
                </a:lnTo>
                <a:lnTo>
                  <a:pt x="616153" y="1837135"/>
                </a:lnTo>
                <a:lnTo>
                  <a:pt x="611579" y="1842691"/>
                </a:lnTo>
                <a:lnTo>
                  <a:pt x="607421" y="1847454"/>
                </a:lnTo>
                <a:lnTo>
                  <a:pt x="603263" y="1850629"/>
                </a:lnTo>
                <a:lnTo>
                  <a:pt x="601185" y="1851423"/>
                </a:lnTo>
                <a:lnTo>
                  <a:pt x="598274" y="1851819"/>
                </a:lnTo>
                <a:lnTo>
                  <a:pt x="596195" y="1852613"/>
                </a:lnTo>
                <a:lnTo>
                  <a:pt x="594116" y="1851819"/>
                </a:lnTo>
                <a:lnTo>
                  <a:pt x="592038" y="1851819"/>
                </a:lnTo>
                <a:lnTo>
                  <a:pt x="589959" y="1851026"/>
                </a:lnTo>
                <a:lnTo>
                  <a:pt x="587880" y="1849835"/>
                </a:lnTo>
                <a:lnTo>
                  <a:pt x="585801" y="1848248"/>
                </a:lnTo>
                <a:lnTo>
                  <a:pt x="586216" y="1842294"/>
                </a:lnTo>
                <a:lnTo>
                  <a:pt x="586632" y="1837929"/>
                </a:lnTo>
                <a:lnTo>
                  <a:pt x="588296" y="1833563"/>
                </a:lnTo>
                <a:lnTo>
                  <a:pt x="589959" y="1829991"/>
                </a:lnTo>
                <a:lnTo>
                  <a:pt x="592038" y="1827610"/>
                </a:lnTo>
                <a:lnTo>
                  <a:pt x="594116" y="1826023"/>
                </a:lnTo>
                <a:lnTo>
                  <a:pt x="596195" y="1824435"/>
                </a:lnTo>
                <a:close/>
                <a:moveTo>
                  <a:pt x="282467" y="1806575"/>
                </a:moveTo>
                <a:lnTo>
                  <a:pt x="284031" y="1810980"/>
                </a:lnTo>
                <a:lnTo>
                  <a:pt x="285985" y="1814584"/>
                </a:lnTo>
                <a:lnTo>
                  <a:pt x="287548" y="1817788"/>
                </a:lnTo>
                <a:lnTo>
                  <a:pt x="289111" y="1819790"/>
                </a:lnTo>
                <a:lnTo>
                  <a:pt x="291846" y="1822994"/>
                </a:lnTo>
                <a:lnTo>
                  <a:pt x="294973" y="1824996"/>
                </a:lnTo>
                <a:lnTo>
                  <a:pt x="296926" y="1826998"/>
                </a:lnTo>
                <a:lnTo>
                  <a:pt x="298098" y="1827799"/>
                </a:lnTo>
                <a:lnTo>
                  <a:pt x="298880" y="1829401"/>
                </a:lnTo>
                <a:lnTo>
                  <a:pt x="299661" y="1832204"/>
                </a:lnTo>
                <a:lnTo>
                  <a:pt x="300052" y="1834607"/>
                </a:lnTo>
                <a:lnTo>
                  <a:pt x="300052" y="1842616"/>
                </a:lnTo>
                <a:lnTo>
                  <a:pt x="298880" y="1845819"/>
                </a:lnTo>
                <a:lnTo>
                  <a:pt x="296926" y="1848222"/>
                </a:lnTo>
                <a:lnTo>
                  <a:pt x="294973" y="1849824"/>
                </a:lnTo>
                <a:lnTo>
                  <a:pt x="293018" y="1851025"/>
                </a:lnTo>
                <a:lnTo>
                  <a:pt x="290283" y="1851025"/>
                </a:lnTo>
                <a:lnTo>
                  <a:pt x="287938" y="1849824"/>
                </a:lnTo>
                <a:lnTo>
                  <a:pt x="285594" y="1849023"/>
                </a:lnTo>
                <a:lnTo>
                  <a:pt x="282859" y="1847021"/>
                </a:lnTo>
                <a:lnTo>
                  <a:pt x="280905" y="1844217"/>
                </a:lnTo>
                <a:lnTo>
                  <a:pt x="278951" y="1841815"/>
                </a:lnTo>
                <a:lnTo>
                  <a:pt x="276997" y="1838611"/>
                </a:lnTo>
                <a:lnTo>
                  <a:pt x="275434" y="1835007"/>
                </a:lnTo>
                <a:lnTo>
                  <a:pt x="275043" y="1831403"/>
                </a:lnTo>
                <a:lnTo>
                  <a:pt x="274652" y="1827399"/>
                </a:lnTo>
                <a:lnTo>
                  <a:pt x="274652" y="1823794"/>
                </a:lnTo>
                <a:lnTo>
                  <a:pt x="275043" y="1820190"/>
                </a:lnTo>
                <a:lnTo>
                  <a:pt x="276997" y="1821792"/>
                </a:lnTo>
                <a:lnTo>
                  <a:pt x="278169" y="1822193"/>
                </a:lnTo>
                <a:lnTo>
                  <a:pt x="279342" y="1821792"/>
                </a:lnTo>
                <a:lnTo>
                  <a:pt x="280123" y="1819790"/>
                </a:lnTo>
                <a:lnTo>
                  <a:pt x="280905" y="1816987"/>
                </a:lnTo>
                <a:lnTo>
                  <a:pt x="281295" y="1814184"/>
                </a:lnTo>
                <a:close/>
                <a:moveTo>
                  <a:pt x="944521" y="1800225"/>
                </a:moveTo>
                <a:lnTo>
                  <a:pt x="949593" y="1807033"/>
                </a:lnTo>
                <a:lnTo>
                  <a:pt x="955055" y="1811438"/>
                </a:lnTo>
                <a:lnTo>
                  <a:pt x="960517" y="1815442"/>
                </a:lnTo>
                <a:lnTo>
                  <a:pt x="965979" y="1818646"/>
                </a:lnTo>
                <a:lnTo>
                  <a:pt x="976513" y="1824252"/>
                </a:lnTo>
                <a:lnTo>
                  <a:pt x="981976" y="1827456"/>
                </a:lnTo>
                <a:lnTo>
                  <a:pt x="987437" y="1831460"/>
                </a:lnTo>
                <a:lnTo>
                  <a:pt x="984706" y="1835064"/>
                </a:lnTo>
                <a:lnTo>
                  <a:pt x="982366" y="1838268"/>
                </a:lnTo>
                <a:lnTo>
                  <a:pt x="980415" y="1840671"/>
                </a:lnTo>
                <a:lnTo>
                  <a:pt x="977684" y="1842272"/>
                </a:lnTo>
                <a:lnTo>
                  <a:pt x="975733" y="1843874"/>
                </a:lnTo>
                <a:lnTo>
                  <a:pt x="973392" y="1844275"/>
                </a:lnTo>
                <a:lnTo>
                  <a:pt x="971441" y="1844675"/>
                </a:lnTo>
                <a:lnTo>
                  <a:pt x="968710" y="1844675"/>
                </a:lnTo>
                <a:lnTo>
                  <a:pt x="964419" y="1844275"/>
                </a:lnTo>
                <a:lnTo>
                  <a:pt x="959737" y="1843073"/>
                </a:lnTo>
                <a:lnTo>
                  <a:pt x="955445" y="1842272"/>
                </a:lnTo>
                <a:lnTo>
                  <a:pt x="950763" y="1842272"/>
                </a:lnTo>
                <a:lnTo>
                  <a:pt x="952714" y="1840270"/>
                </a:lnTo>
                <a:lnTo>
                  <a:pt x="953885" y="1837467"/>
                </a:lnTo>
                <a:lnTo>
                  <a:pt x="953885" y="1835064"/>
                </a:lnTo>
                <a:lnTo>
                  <a:pt x="953494" y="1832662"/>
                </a:lnTo>
                <a:lnTo>
                  <a:pt x="952324" y="1829458"/>
                </a:lnTo>
                <a:lnTo>
                  <a:pt x="950763" y="1826655"/>
                </a:lnTo>
                <a:lnTo>
                  <a:pt x="947252" y="1821049"/>
                </a:lnTo>
                <a:lnTo>
                  <a:pt x="943741" y="1816243"/>
                </a:lnTo>
                <a:lnTo>
                  <a:pt x="942960" y="1813040"/>
                </a:lnTo>
                <a:lnTo>
                  <a:pt x="941789" y="1810637"/>
                </a:lnTo>
                <a:lnTo>
                  <a:pt x="941400" y="1807834"/>
                </a:lnTo>
                <a:lnTo>
                  <a:pt x="941400" y="1805431"/>
                </a:lnTo>
                <a:lnTo>
                  <a:pt x="942570" y="1802628"/>
                </a:lnTo>
                <a:close/>
                <a:moveTo>
                  <a:pt x="223183" y="1793875"/>
                </a:moveTo>
                <a:lnTo>
                  <a:pt x="225593" y="1794267"/>
                </a:lnTo>
                <a:lnTo>
                  <a:pt x="227601" y="1795442"/>
                </a:lnTo>
                <a:lnTo>
                  <a:pt x="229610" y="1797009"/>
                </a:lnTo>
                <a:lnTo>
                  <a:pt x="233626" y="1801710"/>
                </a:lnTo>
                <a:lnTo>
                  <a:pt x="237643" y="1807194"/>
                </a:lnTo>
                <a:lnTo>
                  <a:pt x="241659" y="1813070"/>
                </a:lnTo>
                <a:lnTo>
                  <a:pt x="244070" y="1815420"/>
                </a:lnTo>
                <a:lnTo>
                  <a:pt x="246078" y="1816987"/>
                </a:lnTo>
                <a:lnTo>
                  <a:pt x="244070" y="1820513"/>
                </a:lnTo>
                <a:lnTo>
                  <a:pt x="241659" y="1822863"/>
                </a:lnTo>
                <a:lnTo>
                  <a:pt x="239651" y="1824038"/>
                </a:lnTo>
                <a:lnTo>
                  <a:pt x="237643" y="1824038"/>
                </a:lnTo>
                <a:lnTo>
                  <a:pt x="235635" y="1823255"/>
                </a:lnTo>
                <a:lnTo>
                  <a:pt x="233626" y="1822079"/>
                </a:lnTo>
                <a:lnTo>
                  <a:pt x="229610" y="1818554"/>
                </a:lnTo>
                <a:lnTo>
                  <a:pt x="225593" y="1813853"/>
                </a:lnTo>
                <a:lnTo>
                  <a:pt x="221175" y="1809936"/>
                </a:lnTo>
                <a:lnTo>
                  <a:pt x="219166" y="1808369"/>
                </a:lnTo>
                <a:lnTo>
                  <a:pt x="217158" y="1807194"/>
                </a:lnTo>
                <a:lnTo>
                  <a:pt x="214748" y="1807194"/>
                </a:lnTo>
                <a:lnTo>
                  <a:pt x="212740" y="1808369"/>
                </a:lnTo>
                <a:lnTo>
                  <a:pt x="215150" y="1802885"/>
                </a:lnTo>
                <a:lnTo>
                  <a:pt x="217158" y="1798968"/>
                </a:lnTo>
                <a:lnTo>
                  <a:pt x="219166" y="1796225"/>
                </a:lnTo>
                <a:lnTo>
                  <a:pt x="221175" y="1794267"/>
                </a:lnTo>
                <a:close/>
                <a:moveTo>
                  <a:pt x="794848" y="1727200"/>
                </a:moveTo>
                <a:lnTo>
                  <a:pt x="795993" y="1732756"/>
                </a:lnTo>
                <a:lnTo>
                  <a:pt x="798284" y="1738313"/>
                </a:lnTo>
                <a:lnTo>
                  <a:pt x="800193" y="1743075"/>
                </a:lnTo>
                <a:lnTo>
                  <a:pt x="802484" y="1747044"/>
                </a:lnTo>
                <a:lnTo>
                  <a:pt x="804775" y="1750616"/>
                </a:lnTo>
                <a:lnTo>
                  <a:pt x="807447" y="1754188"/>
                </a:lnTo>
                <a:lnTo>
                  <a:pt x="812793" y="1759744"/>
                </a:lnTo>
                <a:lnTo>
                  <a:pt x="816992" y="1765300"/>
                </a:lnTo>
                <a:lnTo>
                  <a:pt x="819284" y="1767681"/>
                </a:lnTo>
                <a:lnTo>
                  <a:pt x="820429" y="1770856"/>
                </a:lnTo>
                <a:lnTo>
                  <a:pt x="821956" y="1774031"/>
                </a:lnTo>
                <a:lnTo>
                  <a:pt x="822338" y="1776810"/>
                </a:lnTo>
                <a:lnTo>
                  <a:pt x="822338" y="1780381"/>
                </a:lnTo>
                <a:lnTo>
                  <a:pt x="821956" y="1784350"/>
                </a:lnTo>
                <a:lnTo>
                  <a:pt x="817756" y="1778794"/>
                </a:lnTo>
                <a:lnTo>
                  <a:pt x="811647" y="1774031"/>
                </a:lnTo>
                <a:lnTo>
                  <a:pt x="805920" y="1768078"/>
                </a:lnTo>
                <a:lnTo>
                  <a:pt x="800574" y="1761728"/>
                </a:lnTo>
                <a:lnTo>
                  <a:pt x="798284" y="1758553"/>
                </a:lnTo>
                <a:lnTo>
                  <a:pt x="795611" y="1754585"/>
                </a:lnTo>
                <a:lnTo>
                  <a:pt x="794084" y="1751013"/>
                </a:lnTo>
                <a:lnTo>
                  <a:pt x="792938" y="1747044"/>
                </a:lnTo>
                <a:lnTo>
                  <a:pt x="792175" y="1742281"/>
                </a:lnTo>
                <a:lnTo>
                  <a:pt x="792175" y="1737916"/>
                </a:lnTo>
                <a:lnTo>
                  <a:pt x="792938" y="1732756"/>
                </a:lnTo>
                <a:close/>
                <a:moveTo>
                  <a:pt x="40481" y="1708150"/>
                </a:moveTo>
                <a:lnTo>
                  <a:pt x="43259" y="1712516"/>
                </a:lnTo>
                <a:lnTo>
                  <a:pt x="46037" y="1716088"/>
                </a:lnTo>
                <a:lnTo>
                  <a:pt x="50403" y="1718469"/>
                </a:lnTo>
                <a:lnTo>
                  <a:pt x="53975" y="1720056"/>
                </a:lnTo>
                <a:lnTo>
                  <a:pt x="58340" y="1721644"/>
                </a:lnTo>
                <a:lnTo>
                  <a:pt x="63103" y="1722835"/>
                </a:lnTo>
                <a:lnTo>
                  <a:pt x="73025" y="1724819"/>
                </a:lnTo>
                <a:lnTo>
                  <a:pt x="78184" y="1726406"/>
                </a:lnTo>
                <a:lnTo>
                  <a:pt x="83740" y="1728391"/>
                </a:lnTo>
                <a:lnTo>
                  <a:pt x="88900" y="1731169"/>
                </a:lnTo>
                <a:lnTo>
                  <a:pt x="94456" y="1735535"/>
                </a:lnTo>
                <a:lnTo>
                  <a:pt x="99615" y="1741091"/>
                </a:lnTo>
                <a:lnTo>
                  <a:pt x="104378" y="1748235"/>
                </a:lnTo>
                <a:lnTo>
                  <a:pt x="109140" y="1756569"/>
                </a:lnTo>
                <a:lnTo>
                  <a:pt x="113506" y="1767681"/>
                </a:lnTo>
                <a:lnTo>
                  <a:pt x="116284" y="1766491"/>
                </a:lnTo>
                <a:lnTo>
                  <a:pt x="118268" y="1764903"/>
                </a:lnTo>
                <a:lnTo>
                  <a:pt x="122237" y="1761331"/>
                </a:lnTo>
                <a:lnTo>
                  <a:pt x="126206" y="1757760"/>
                </a:lnTo>
                <a:lnTo>
                  <a:pt x="128190" y="1756569"/>
                </a:lnTo>
                <a:lnTo>
                  <a:pt x="130572" y="1755775"/>
                </a:lnTo>
                <a:lnTo>
                  <a:pt x="132556" y="1755378"/>
                </a:lnTo>
                <a:lnTo>
                  <a:pt x="134540" y="1755378"/>
                </a:lnTo>
                <a:lnTo>
                  <a:pt x="136525" y="1756172"/>
                </a:lnTo>
                <a:lnTo>
                  <a:pt x="138509" y="1758156"/>
                </a:lnTo>
                <a:lnTo>
                  <a:pt x="140493" y="1760935"/>
                </a:lnTo>
                <a:lnTo>
                  <a:pt x="142478" y="1764903"/>
                </a:lnTo>
                <a:lnTo>
                  <a:pt x="144462" y="1770063"/>
                </a:lnTo>
                <a:lnTo>
                  <a:pt x="146446" y="1776810"/>
                </a:lnTo>
                <a:lnTo>
                  <a:pt x="151606" y="1770856"/>
                </a:lnTo>
                <a:lnTo>
                  <a:pt x="156765" y="1763713"/>
                </a:lnTo>
                <a:lnTo>
                  <a:pt x="162321" y="1757363"/>
                </a:lnTo>
                <a:lnTo>
                  <a:pt x="167481" y="1750616"/>
                </a:lnTo>
                <a:lnTo>
                  <a:pt x="169862" y="1748235"/>
                </a:lnTo>
                <a:lnTo>
                  <a:pt x="172640" y="1745456"/>
                </a:lnTo>
                <a:lnTo>
                  <a:pt x="175022" y="1743869"/>
                </a:lnTo>
                <a:lnTo>
                  <a:pt x="177006" y="1742678"/>
                </a:lnTo>
                <a:lnTo>
                  <a:pt x="179784" y="1741885"/>
                </a:lnTo>
                <a:lnTo>
                  <a:pt x="182165" y="1742678"/>
                </a:lnTo>
                <a:lnTo>
                  <a:pt x="184546" y="1743472"/>
                </a:lnTo>
                <a:lnTo>
                  <a:pt x="187325" y="1745060"/>
                </a:lnTo>
                <a:lnTo>
                  <a:pt x="180578" y="1762125"/>
                </a:lnTo>
                <a:lnTo>
                  <a:pt x="175022" y="1774825"/>
                </a:lnTo>
                <a:lnTo>
                  <a:pt x="166290" y="1792685"/>
                </a:lnTo>
                <a:lnTo>
                  <a:pt x="163512" y="1799431"/>
                </a:lnTo>
                <a:lnTo>
                  <a:pt x="160734" y="1806575"/>
                </a:lnTo>
                <a:lnTo>
                  <a:pt x="159146" y="1814513"/>
                </a:lnTo>
                <a:lnTo>
                  <a:pt x="157956" y="1825625"/>
                </a:lnTo>
                <a:lnTo>
                  <a:pt x="155178" y="1823641"/>
                </a:lnTo>
                <a:lnTo>
                  <a:pt x="153193" y="1820466"/>
                </a:lnTo>
                <a:lnTo>
                  <a:pt x="152400" y="1817688"/>
                </a:lnTo>
                <a:lnTo>
                  <a:pt x="151209" y="1814116"/>
                </a:lnTo>
                <a:lnTo>
                  <a:pt x="149621" y="1806972"/>
                </a:lnTo>
                <a:lnTo>
                  <a:pt x="148828" y="1799431"/>
                </a:lnTo>
                <a:lnTo>
                  <a:pt x="147637" y="1793081"/>
                </a:lnTo>
                <a:lnTo>
                  <a:pt x="147240" y="1790700"/>
                </a:lnTo>
                <a:lnTo>
                  <a:pt x="146050" y="1788716"/>
                </a:lnTo>
                <a:lnTo>
                  <a:pt x="145256" y="1787525"/>
                </a:lnTo>
                <a:lnTo>
                  <a:pt x="143668" y="1787128"/>
                </a:lnTo>
                <a:lnTo>
                  <a:pt x="142081" y="1788319"/>
                </a:lnTo>
                <a:lnTo>
                  <a:pt x="139700" y="1790303"/>
                </a:lnTo>
                <a:lnTo>
                  <a:pt x="138112" y="1793081"/>
                </a:lnTo>
                <a:lnTo>
                  <a:pt x="138112" y="1796653"/>
                </a:lnTo>
                <a:lnTo>
                  <a:pt x="138112" y="1800225"/>
                </a:lnTo>
                <a:lnTo>
                  <a:pt x="138906" y="1803797"/>
                </a:lnTo>
                <a:lnTo>
                  <a:pt x="140096" y="1810544"/>
                </a:lnTo>
                <a:lnTo>
                  <a:pt x="140096" y="1814116"/>
                </a:lnTo>
                <a:lnTo>
                  <a:pt x="139700" y="1817688"/>
                </a:lnTo>
                <a:lnTo>
                  <a:pt x="136922" y="1807766"/>
                </a:lnTo>
                <a:lnTo>
                  <a:pt x="134540" y="1801019"/>
                </a:lnTo>
                <a:lnTo>
                  <a:pt x="131762" y="1795463"/>
                </a:lnTo>
                <a:lnTo>
                  <a:pt x="130968" y="1793081"/>
                </a:lnTo>
                <a:lnTo>
                  <a:pt x="129381" y="1792288"/>
                </a:lnTo>
                <a:lnTo>
                  <a:pt x="127793" y="1791891"/>
                </a:lnTo>
                <a:lnTo>
                  <a:pt x="126206" y="1791891"/>
                </a:lnTo>
                <a:lnTo>
                  <a:pt x="124618" y="1792685"/>
                </a:lnTo>
                <a:lnTo>
                  <a:pt x="122634" y="1794272"/>
                </a:lnTo>
                <a:lnTo>
                  <a:pt x="120650" y="1796256"/>
                </a:lnTo>
                <a:lnTo>
                  <a:pt x="118665" y="1799828"/>
                </a:lnTo>
                <a:lnTo>
                  <a:pt x="113506" y="1808956"/>
                </a:lnTo>
                <a:lnTo>
                  <a:pt x="107553" y="1802210"/>
                </a:lnTo>
                <a:lnTo>
                  <a:pt x="101997" y="1797447"/>
                </a:lnTo>
                <a:lnTo>
                  <a:pt x="96043" y="1792685"/>
                </a:lnTo>
                <a:lnTo>
                  <a:pt x="89693" y="1789113"/>
                </a:lnTo>
                <a:lnTo>
                  <a:pt x="83740" y="1785938"/>
                </a:lnTo>
                <a:lnTo>
                  <a:pt x="78184" y="1783953"/>
                </a:lnTo>
                <a:lnTo>
                  <a:pt x="72231" y="1782763"/>
                </a:lnTo>
                <a:lnTo>
                  <a:pt x="65881" y="1781175"/>
                </a:lnTo>
                <a:lnTo>
                  <a:pt x="54371" y="1779588"/>
                </a:lnTo>
                <a:lnTo>
                  <a:pt x="42068" y="1778397"/>
                </a:lnTo>
                <a:lnTo>
                  <a:pt x="30559" y="1776810"/>
                </a:lnTo>
                <a:lnTo>
                  <a:pt x="24209" y="1776016"/>
                </a:lnTo>
                <a:lnTo>
                  <a:pt x="18256" y="1774825"/>
                </a:lnTo>
                <a:lnTo>
                  <a:pt x="10318" y="1798241"/>
                </a:lnTo>
                <a:lnTo>
                  <a:pt x="6747" y="1806575"/>
                </a:lnTo>
                <a:lnTo>
                  <a:pt x="6747" y="1805781"/>
                </a:lnTo>
                <a:lnTo>
                  <a:pt x="7143" y="1803400"/>
                </a:lnTo>
                <a:lnTo>
                  <a:pt x="9128" y="1791891"/>
                </a:lnTo>
                <a:lnTo>
                  <a:pt x="10318" y="1783953"/>
                </a:lnTo>
                <a:lnTo>
                  <a:pt x="10715" y="1776016"/>
                </a:lnTo>
                <a:lnTo>
                  <a:pt x="11112" y="1767285"/>
                </a:lnTo>
                <a:lnTo>
                  <a:pt x="11112" y="1759744"/>
                </a:lnTo>
                <a:lnTo>
                  <a:pt x="10318" y="1752203"/>
                </a:lnTo>
                <a:lnTo>
                  <a:pt x="9128" y="1749028"/>
                </a:lnTo>
                <a:lnTo>
                  <a:pt x="7937" y="1746250"/>
                </a:lnTo>
                <a:lnTo>
                  <a:pt x="6747" y="1743472"/>
                </a:lnTo>
                <a:lnTo>
                  <a:pt x="5159" y="1741488"/>
                </a:lnTo>
                <a:lnTo>
                  <a:pt x="2381" y="1740297"/>
                </a:lnTo>
                <a:lnTo>
                  <a:pt x="0" y="1739503"/>
                </a:lnTo>
                <a:lnTo>
                  <a:pt x="2381" y="1734741"/>
                </a:lnTo>
                <a:lnTo>
                  <a:pt x="4762" y="1732360"/>
                </a:lnTo>
                <a:lnTo>
                  <a:pt x="7143" y="1730375"/>
                </a:lnTo>
                <a:lnTo>
                  <a:pt x="9128" y="1729185"/>
                </a:lnTo>
                <a:lnTo>
                  <a:pt x="11509" y="1727994"/>
                </a:lnTo>
                <a:lnTo>
                  <a:pt x="13890" y="1726406"/>
                </a:lnTo>
                <a:lnTo>
                  <a:pt x="16272" y="1723628"/>
                </a:lnTo>
                <a:lnTo>
                  <a:pt x="18256" y="1720056"/>
                </a:lnTo>
                <a:lnTo>
                  <a:pt x="20637" y="1723231"/>
                </a:lnTo>
                <a:lnTo>
                  <a:pt x="23018" y="1726406"/>
                </a:lnTo>
                <a:lnTo>
                  <a:pt x="23812" y="1729185"/>
                </a:lnTo>
                <a:lnTo>
                  <a:pt x="24209" y="1732360"/>
                </a:lnTo>
                <a:lnTo>
                  <a:pt x="25003" y="1735535"/>
                </a:lnTo>
                <a:lnTo>
                  <a:pt x="25003" y="1738313"/>
                </a:lnTo>
                <a:lnTo>
                  <a:pt x="23812" y="1744663"/>
                </a:lnTo>
                <a:lnTo>
                  <a:pt x="22225" y="1750219"/>
                </a:lnTo>
                <a:lnTo>
                  <a:pt x="21431" y="1756172"/>
                </a:lnTo>
                <a:lnTo>
                  <a:pt x="20637" y="1759347"/>
                </a:lnTo>
                <a:lnTo>
                  <a:pt x="20637" y="1762125"/>
                </a:lnTo>
                <a:lnTo>
                  <a:pt x="21431" y="1765300"/>
                </a:lnTo>
                <a:lnTo>
                  <a:pt x="21828" y="1768475"/>
                </a:lnTo>
                <a:lnTo>
                  <a:pt x="25003" y="1762919"/>
                </a:lnTo>
                <a:lnTo>
                  <a:pt x="27384" y="1759347"/>
                </a:lnTo>
                <a:lnTo>
                  <a:pt x="30559" y="1757363"/>
                </a:lnTo>
                <a:lnTo>
                  <a:pt x="32940" y="1756569"/>
                </a:lnTo>
                <a:lnTo>
                  <a:pt x="36115" y="1757363"/>
                </a:lnTo>
                <a:lnTo>
                  <a:pt x="38497" y="1758156"/>
                </a:lnTo>
                <a:lnTo>
                  <a:pt x="41275" y="1759744"/>
                </a:lnTo>
                <a:lnTo>
                  <a:pt x="44053" y="1761728"/>
                </a:lnTo>
                <a:lnTo>
                  <a:pt x="49609" y="1765697"/>
                </a:lnTo>
                <a:lnTo>
                  <a:pt x="52387" y="1766888"/>
                </a:lnTo>
                <a:lnTo>
                  <a:pt x="55165" y="1767285"/>
                </a:lnTo>
                <a:lnTo>
                  <a:pt x="57943" y="1767285"/>
                </a:lnTo>
                <a:lnTo>
                  <a:pt x="60325" y="1765697"/>
                </a:lnTo>
                <a:lnTo>
                  <a:pt x="63500" y="1762125"/>
                </a:lnTo>
                <a:lnTo>
                  <a:pt x="65881" y="1757760"/>
                </a:lnTo>
                <a:lnTo>
                  <a:pt x="64293" y="1757760"/>
                </a:lnTo>
                <a:lnTo>
                  <a:pt x="62309" y="1757363"/>
                </a:lnTo>
                <a:lnTo>
                  <a:pt x="59928" y="1756172"/>
                </a:lnTo>
                <a:lnTo>
                  <a:pt x="56753" y="1754585"/>
                </a:lnTo>
                <a:lnTo>
                  <a:pt x="53975" y="1752997"/>
                </a:lnTo>
                <a:lnTo>
                  <a:pt x="50800" y="1750616"/>
                </a:lnTo>
                <a:lnTo>
                  <a:pt x="47625" y="1747441"/>
                </a:lnTo>
                <a:lnTo>
                  <a:pt x="44450" y="1744663"/>
                </a:lnTo>
                <a:lnTo>
                  <a:pt x="42068" y="1740297"/>
                </a:lnTo>
                <a:lnTo>
                  <a:pt x="39687" y="1737122"/>
                </a:lnTo>
                <a:lnTo>
                  <a:pt x="38100" y="1732360"/>
                </a:lnTo>
                <a:lnTo>
                  <a:pt x="36512" y="1727994"/>
                </a:lnTo>
                <a:lnTo>
                  <a:pt x="36115" y="1723231"/>
                </a:lnTo>
                <a:lnTo>
                  <a:pt x="36512" y="1718072"/>
                </a:lnTo>
                <a:lnTo>
                  <a:pt x="38100" y="1712913"/>
                </a:lnTo>
                <a:close/>
                <a:moveTo>
                  <a:pt x="1096152" y="1668463"/>
                </a:moveTo>
                <a:lnTo>
                  <a:pt x="1098036" y="1672432"/>
                </a:lnTo>
                <a:lnTo>
                  <a:pt x="1099166" y="1676798"/>
                </a:lnTo>
                <a:lnTo>
                  <a:pt x="1099919" y="1681560"/>
                </a:lnTo>
                <a:lnTo>
                  <a:pt x="1099919" y="1685529"/>
                </a:lnTo>
                <a:lnTo>
                  <a:pt x="1098789" y="1694260"/>
                </a:lnTo>
                <a:lnTo>
                  <a:pt x="1098413" y="1698229"/>
                </a:lnTo>
                <a:lnTo>
                  <a:pt x="1098789" y="1702992"/>
                </a:lnTo>
                <a:lnTo>
                  <a:pt x="1099919" y="1701404"/>
                </a:lnTo>
                <a:lnTo>
                  <a:pt x="1100673" y="1700610"/>
                </a:lnTo>
                <a:lnTo>
                  <a:pt x="1101803" y="1700610"/>
                </a:lnTo>
                <a:lnTo>
                  <a:pt x="1102180" y="1701801"/>
                </a:lnTo>
                <a:lnTo>
                  <a:pt x="1103310" y="1702992"/>
                </a:lnTo>
                <a:lnTo>
                  <a:pt x="1103310" y="1704182"/>
                </a:lnTo>
                <a:lnTo>
                  <a:pt x="1103310" y="1706960"/>
                </a:lnTo>
                <a:lnTo>
                  <a:pt x="1102180" y="1709739"/>
                </a:lnTo>
                <a:lnTo>
                  <a:pt x="1100673" y="1706960"/>
                </a:lnTo>
                <a:lnTo>
                  <a:pt x="1099919" y="1704976"/>
                </a:lnTo>
                <a:lnTo>
                  <a:pt x="1098413" y="1703785"/>
                </a:lnTo>
                <a:lnTo>
                  <a:pt x="1096906" y="1703389"/>
                </a:lnTo>
                <a:lnTo>
                  <a:pt x="1095399" y="1703785"/>
                </a:lnTo>
                <a:lnTo>
                  <a:pt x="1094646" y="1704182"/>
                </a:lnTo>
                <a:lnTo>
                  <a:pt x="1091632" y="1706960"/>
                </a:lnTo>
                <a:lnTo>
                  <a:pt x="1089372" y="1709342"/>
                </a:lnTo>
                <a:lnTo>
                  <a:pt x="1087865" y="1710532"/>
                </a:lnTo>
                <a:lnTo>
                  <a:pt x="1086358" y="1710929"/>
                </a:lnTo>
                <a:lnTo>
                  <a:pt x="1084852" y="1711326"/>
                </a:lnTo>
                <a:lnTo>
                  <a:pt x="1084098" y="1710929"/>
                </a:lnTo>
                <a:lnTo>
                  <a:pt x="1082591" y="1709739"/>
                </a:lnTo>
                <a:lnTo>
                  <a:pt x="1081085" y="1707754"/>
                </a:lnTo>
                <a:lnTo>
                  <a:pt x="1082591" y="1697832"/>
                </a:lnTo>
                <a:lnTo>
                  <a:pt x="1084098" y="1692673"/>
                </a:lnTo>
                <a:lnTo>
                  <a:pt x="1085228" y="1688307"/>
                </a:lnTo>
                <a:lnTo>
                  <a:pt x="1087488" y="1683148"/>
                </a:lnTo>
                <a:lnTo>
                  <a:pt x="1089749" y="1677988"/>
                </a:lnTo>
                <a:lnTo>
                  <a:pt x="1092762" y="1672829"/>
                </a:lnTo>
                <a:close/>
                <a:moveTo>
                  <a:pt x="967786" y="1611313"/>
                </a:moveTo>
                <a:lnTo>
                  <a:pt x="969416" y="1611313"/>
                </a:lnTo>
                <a:lnTo>
                  <a:pt x="971862" y="1611714"/>
                </a:lnTo>
                <a:lnTo>
                  <a:pt x="974715" y="1612916"/>
                </a:lnTo>
                <a:lnTo>
                  <a:pt x="977568" y="1614920"/>
                </a:lnTo>
                <a:lnTo>
                  <a:pt x="980421" y="1617725"/>
                </a:lnTo>
                <a:lnTo>
                  <a:pt x="982867" y="1621331"/>
                </a:lnTo>
                <a:lnTo>
                  <a:pt x="984905" y="1625739"/>
                </a:lnTo>
                <a:lnTo>
                  <a:pt x="986943" y="1630147"/>
                </a:lnTo>
                <a:lnTo>
                  <a:pt x="988574" y="1634956"/>
                </a:lnTo>
                <a:lnTo>
                  <a:pt x="989797" y="1639364"/>
                </a:lnTo>
                <a:lnTo>
                  <a:pt x="990612" y="1644173"/>
                </a:lnTo>
                <a:lnTo>
                  <a:pt x="990612" y="1648581"/>
                </a:lnTo>
                <a:lnTo>
                  <a:pt x="990204" y="1652588"/>
                </a:lnTo>
                <a:lnTo>
                  <a:pt x="986535" y="1650584"/>
                </a:lnTo>
                <a:lnTo>
                  <a:pt x="982460" y="1648982"/>
                </a:lnTo>
                <a:lnTo>
                  <a:pt x="978791" y="1648180"/>
                </a:lnTo>
                <a:lnTo>
                  <a:pt x="975123" y="1646577"/>
                </a:lnTo>
                <a:lnTo>
                  <a:pt x="971454" y="1643371"/>
                </a:lnTo>
                <a:lnTo>
                  <a:pt x="969416" y="1641368"/>
                </a:lnTo>
                <a:lnTo>
                  <a:pt x="967786" y="1638963"/>
                </a:lnTo>
                <a:lnTo>
                  <a:pt x="965748" y="1636158"/>
                </a:lnTo>
                <a:lnTo>
                  <a:pt x="964117" y="1632151"/>
                </a:lnTo>
                <a:lnTo>
                  <a:pt x="960449" y="1622534"/>
                </a:lnTo>
                <a:lnTo>
                  <a:pt x="962079" y="1617725"/>
                </a:lnTo>
                <a:lnTo>
                  <a:pt x="964117" y="1614118"/>
                </a:lnTo>
                <a:lnTo>
                  <a:pt x="966970" y="1612115"/>
                </a:lnTo>
                <a:close/>
                <a:moveTo>
                  <a:pt x="3421671" y="1604963"/>
                </a:moveTo>
                <a:lnTo>
                  <a:pt x="3424129" y="1604963"/>
                </a:lnTo>
                <a:lnTo>
                  <a:pt x="3426587" y="1605766"/>
                </a:lnTo>
                <a:lnTo>
                  <a:pt x="3428636" y="1606167"/>
                </a:lnTo>
                <a:lnTo>
                  <a:pt x="3431094" y="1608175"/>
                </a:lnTo>
                <a:lnTo>
                  <a:pt x="3433552" y="1610985"/>
                </a:lnTo>
                <a:lnTo>
                  <a:pt x="3436010" y="1614196"/>
                </a:lnTo>
                <a:lnTo>
                  <a:pt x="3438059" y="1619013"/>
                </a:lnTo>
                <a:lnTo>
                  <a:pt x="3440107" y="1625035"/>
                </a:lnTo>
                <a:lnTo>
                  <a:pt x="3438059" y="1631859"/>
                </a:lnTo>
                <a:lnTo>
                  <a:pt x="3436010" y="1635874"/>
                </a:lnTo>
                <a:lnTo>
                  <a:pt x="3433552" y="1639085"/>
                </a:lnTo>
                <a:lnTo>
                  <a:pt x="3432323" y="1639487"/>
                </a:lnTo>
                <a:lnTo>
                  <a:pt x="3431094" y="1639888"/>
                </a:lnTo>
                <a:lnTo>
                  <a:pt x="3429045" y="1639888"/>
                </a:lnTo>
                <a:lnTo>
                  <a:pt x="3426997" y="1638684"/>
                </a:lnTo>
                <a:lnTo>
                  <a:pt x="3424949" y="1637078"/>
                </a:lnTo>
                <a:lnTo>
                  <a:pt x="3422900" y="1634268"/>
                </a:lnTo>
                <a:lnTo>
                  <a:pt x="3418804" y="1629451"/>
                </a:lnTo>
                <a:lnTo>
                  <a:pt x="3416755" y="1626641"/>
                </a:lnTo>
                <a:lnTo>
                  <a:pt x="3414707" y="1625035"/>
                </a:lnTo>
                <a:lnTo>
                  <a:pt x="3412249" y="1624232"/>
                </a:lnTo>
                <a:lnTo>
                  <a:pt x="3411429" y="1624232"/>
                </a:lnTo>
                <a:lnTo>
                  <a:pt x="3410200" y="1624232"/>
                </a:lnTo>
                <a:lnTo>
                  <a:pt x="3409381" y="1624634"/>
                </a:lnTo>
                <a:lnTo>
                  <a:pt x="3408152" y="1625838"/>
                </a:lnTo>
                <a:lnTo>
                  <a:pt x="3406103" y="1628648"/>
                </a:lnTo>
                <a:lnTo>
                  <a:pt x="3406513" y="1630655"/>
                </a:lnTo>
                <a:lnTo>
                  <a:pt x="3407332" y="1632662"/>
                </a:lnTo>
                <a:lnTo>
                  <a:pt x="3407332" y="1634268"/>
                </a:lnTo>
                <a:lnTo>
                  <a:pt x="3406513" y="1636275"/>
                </a:lnTo>
                <a:lnTo>
                  <a:pt x="3406103" y="1637480"/>
                </a:lnTo>
                <a:lnTo>
                  <a:pt x="3405284" y="1637881"/>
                </a:lnTo>
                <a:lnTo>
                  <a:pt x="3403645" y="1637480"/>
                </a:lnTo>
                <a:lnTo>
                  <a:pt x="3402007" y="1635472"/>
                </a:lnTo>
                <a:lnTo>
                  <a:pt x="3403645" y="1632261"/>
                </a:lnTo>
                <a:lnTo>
                  <a:pt x="3404055" y="1628648"/>
                </a:lnTo>
                <a:lnTo>
                  <a:pt x="3403645" y="1625035"/>
                </a:lnTo>
                <a:lnTo>
                  <a:pt x="3402826" y="1621422"/>
                </a:lnTo>
                <a:lnTo>
                  <a:pt x="3402007" y="1614196"/>
                </a:lnTo>
                <a:lnTo>
                  <a:pt x="3402007" y="1611386"/>
                </a:lnTo>
                <a:lnTo>
                  <a:pt x="3402826" y="1607773"/>
                </a:lnTo>
                <a:lnTo>
                  <a:pt x="3405284" y="1608576"/>
                </a:lnTo>
                <a:lnTo>
                  <a:pt x="3407742" y="1608576"/>
                </a:lnTo>
                <a:lnTo>
                  <a:pt x="3409791" y="1608576"/>
                </a:lnTo>
                <a:lnTo>
                  <a:pt x="3412249" y="1608175"/>
                </a:lnTo>
                <a:lnTo>
                  <a:pt x="3417165" y="1606569"/>
                </a:lnTo>
                <a:close/>
                <a:moveTo>
                  <a:pt x="3378479" y="1603375"/>
                </a:moveTo>
                <a:lnTo>
                  <a:pt x="3379653" y="1603375"/>
                </a:lnTo>
                <a:lnTo>
                  <a:pt x="3383170" y="1604169"/>
                </a:lnTo>
                <a:lnTo>
                  <a:pt x="3389422" y="1606947"/>
                </a:lnTo>
                <a:lnTo>
                  <a:pt x="3392939" y="1607741"/>
                </a:lnTo>
                <a:lnTo>
                  <a:pt x="3394112" y="1607344"/>
                </a:lnTo>
                <a:lnTo>
                  <a:pt x="3395675" y="1606947"/>
                </a:lnTo>
                <a:lnTo>
                  <a:pt x="3393330" y="1610916"/>
                </a:lnTo>
                <a:lnTo>
                  <a:pt x="3391766" y="1614885"/>
                </a:lnTo>
                <a:lnTo>
                  <a:pt x="3390594" y="1618853"/>
                </a:lnTo>
                <a:lnTo>
                  <a:pt x="3389813" y="1623616"/>
                </a:lnTo>
                <a:lnTo>
                  <a:pt x="3388640" y="1627585"/>
                </a:lnTo>
                <a:lnTo>
                  <a:pt x="3387859" y="1631554"/>
                </a:lnTo>
                <a:lnTo>
                  <a:pt x="3386295" y="1635522"/>
                </a:lnTo>
                <a:lnTo>
                  <a:pt x="3384342" y="1639888"/>
                </a:lnTo>
                <a:lnTo>
                  <a:pt x="3370274" y="1611313"/>
                </a:lnTo>
                <a:lnTo>
                  <a:pt x="3371836" y="1608138"/>
                </a:lnTo>
                <a:lnTo>
                  <a:pt x="3373790" y="1606153"/>
                </a:lnTo>
                <a:lnTo>
                  <a:pt x="3375354" y="1604566"/>
                </a:lnTo>
                <a:lnTo>
                  <a:pt x="3376917" y="1603772"/>
                </a:lnTo>
                <a:close/>
                <a:moveTo>
                  <a:pt x="3200738" y="1584325"/>
                </a:moveTo>
                <a:lnTo>
                  <a:pt x="3201920" y="1584325"/>
                </a:lnTo>
                <a:lnTo>
                  <a:pt x="3203494" y="1584325"/>
                </a:lnTo>
                <a:lnTo>
                  <a:pt x="3205068" y="1584717"/>
                </a:lnTo>
                <a:lnTo>
                  <a:pt x="3209004" y="1587071"/>
                </a:lnTo>
                <a:lnTo>
                  <a:pt x="3213332" y="1591385"/>
                </a:lnTo>
                <a:lnTo>
                  <a:pt x="3210185" y="1597660"/>
                </a:lnTo>
                <a:lnTo>
                  <a:pt x="3206643" y="1604328"/>
                </a:lnTo>
                <a:lnTo>
                  <a:pt x="3205068" y="1607465"/>
                </a:lnTo>
                <a:lnTo>
                  <a:pt x="3204675" y="1610995"/>
                </a:lnTo>
                <a:lnTo>
                  <a:pt x="3204675" y="1614133"/>
                </a:lnTo>
                <a:lnTo>
                  <a:pt x="3205462" y="1617270"/>
                </a:lnTo>
                <a:lnTo>
                  <a:pt x="3210577" y="1614133"/>
                </a:lnTo>
                <a:lnTo>
                  <a:pt x="3215693" y="1611387"/>
                </a:lnTo>
                <a:lnTo>
                  <a:pt x="3220810" y="1608642"/>
                </a:lnTo>
                <a:lnTo>
                  <a:pt x="3225532" y="1606289"/>
                </a:lnTo>
                <a:lnTo>
                  <a:pt x="3235764" y="1602759"/>
                </a:lnTo>
                <a:lnTo>
                  <a:pt x="3245996" y="1600406"/>
                </a:lnTo>
                <a:lnTo>
                  <a:pt x="3255836" y="1598837"/>
                </a:lnTo>
                <a:lnTo>
                  <a:pt x="3266067" y="1597660"/>
                </a:lnTo>
                <a:lnTo>
                  <a:pt x="3275905" y="1597268"/>
                </a:lnTo>
                <a:lnTo>
                  <a:pt x="3286137" y="1597268"/>
                </a:lnTo>
                <a:lnTo>
                  <a:pt x="3282201" y="1606289"/>
                </a:lnTo>
                <a:lnTo>
                  <a:pt x="3277873" y="1613348"/>
                </a:lnTo>
                <a:lnTo>
                  <a:pt x="3273544" y="1618839"/>
                </a:lnTo>
                <a:lnTo>
                  <a:pt x="3268821" y="1622761"/>
                </a:lnTo>
                <a:lnTo>
                  <a:pt x="3264098" y="1625899"/>
                </a:lnTo>
                <a:lnTo>
                  <a:pt x="3259377" y="1627860"/>
                </a:lnTo>
                <a:lnTo>
                  <a:pt x="3253867" y="1629429"/>
                </a:lnTo>
                <a:lnTo>
                  <a:pt x="3248751" y="1630213"/>
                </a:lnTo>
                <a:lnTo>
                  <a:pt x="3237733" y="1632174"/>
                </a:lnTo>
                <a:lnTo>
                  <a:pt x="3231830" y="1633351"/>
                </a:lnTo>
                <a:lnTo>
                  <a:pt x="3226318" y="1634920"/>
                </a:lnTo>
                <a:lnTo>
                  <a:pt x="3220022" y="1637273"/>
                </a:lnTo>
                <a:lnTo>
                  <a:pt x="3213725" y="1640803"/>
                </a:lnTo>
                <a:lnTo>
                  <a:pt x="3207429" y="1645509"/>
                </a:lnTo>
                <a:lnTo>
                  <a:pt x="3201132" y="1651000"/>
                </a:lnTo>
                <a:lnTo>
                  <a:pt x="3198377" y="1644725"/>
                </a:lnTo>
                <a:lnTo>
                  <a:pt x="3196409" y="1638450"/>
                </a:lnTo>
                <a:lnTo>
                  <a:pt x="3194836" y="1631390"/>
                </a:lnTo>
                <a:lnTo>
                  <a:pt x="3193655" y="1624330"/>
                </a:lnTo>
                <a:lnTo>
                  <a:pt x="3192868" y="1617663"/>
                </a:lnTo>
                <a:lnTo>
                  <a:pt x="3192474" y="1611387"/>
                </a:lnTo>
                <a:lnTo>
                  <a:pt x="3192474" y="1604720"/>
                </a:lnTo>
                <a:lnTo>
                  <a:pt x="3192868" y="1599229"/>
                </a:lnTo>
                <a:lnTo>
                  <a:pt x="3193655" y="1594130"/>
                </a:lnTo>
                <a:lnTo>
                  <a:pt x="3194836" y="1590208"/>
                </a:lnTo>
                <a:lnTo>
                  <a:pt x="3197196" y="1587071"/>
                </a:lnTo>
                <a:lnTo>
                  <a:pt x="3197985" y="1585894"/>
                </a:lnTo>
                <a:lnTo>
                  <a:pt x="3199164" y="1584717"/>
                </a:lnTo>
                <a:close/>
                <a:moveTo>
                  <a:pt x="3032535" y="1563688"/>
                </a:moveTo>
                <a:lnTo>
                  <a:pt x="3035312" y="1563688"/>
                </a:lnTo>
                <a:lnTo>
                  <a:pt x="3037296" y="1564079"/>
                </a:lnTo>
                <a:lnTo>
                  <a:pt x="3039680" y="1564470"/>
                </a:lnTo>
                <a:lnTo>
                  <a:pt x="3044438" y="1567599"/>
                </a:lnTo>
                <a:lnTo>
                  <a:pt x="3048807" y="1570728"/>
                </a:lnTo>
                <a:lnTo>
                  <a:pt x="3052775" y="1573858"/>
                </a:lnTo>
                <a:lnTo>
                  <a:pt x="3057539" y="1576987"/>
                </a:lnTo>
                <a:lnTo>
                  <a:pt x="3052775" y="1582854"/>
                </a:lnTo>
                <a:lnTo>
                  <a:pt x="3050395" y="1585591"/>
                </a:lnTo>
                <a:lnTo>
                  <a:pt x="3048411" y="1587547"/>
                </a:lnTo>
                <a:lnTo>
                  <a:pt x="3045631" y="1589112"/>
                </a:lnTo>
                <a:lnTo>
                  <a:pt x="3043649" y="1589894"/>
                </a:lnTo>
                <a:lnTo>
                  <a:pt x="3041266" y="1590676"/>
                </a:lnTo>
                <a:lnTo>
                  <a:pt x="3038883" y="1590676"/>
                </a:lnTo>
                <a:lnTo>
                  <a:pt x="3036504" y="1589894"/>
                </a:lnTo>
                <a:lnTo>
                  <a:pt x="3034121" y="1589112"/>
                </a:lnTo>
                <a:lnTo>
                  <a:pt x="3032136" y="1587547"/>
                </a:lnTo>
                <a:lnTo>
                  <a:pt x="3030151" y="1585983"/>
                </a:lnTo>
                <a:lnTo>
                  <a:pt x="3027376" y="1583636"/>
                </a:lnTo>
                <a:lnTo>
                  <a:pt x="3025390" y="1580898"/>
                </a:lnTo>
                <a:lnTo>
                  <a:pt x="3021026" y="1573858"/>
                </a:lnTo>
                <a:lnTo>
                  <a:pt x="3023405" y="1569946"/>
                </a:lnTo>
                <a:lnTo>
                  <a:pt x="3025390" y="1567599"/>
                </a:lnTo>
                <a:lnTo>
                  <a:pt x="3028168" y="1565644"/>
                </a:lnTo>
                <a:lnTo>
                  <a:pt x="3030550" y="1564079"/>
                </a:lnTo>
                <a:close/>
                <a:moveTo>
                  <a:pt x="2930936" y="1554163"/>
                </a:moveTo>
                <a:lnTo>
                  <a:pt x="2932525" y="1554957"/>
                </a:lnTo>
                <a:lnTo>
                  <a:pt x="2934507" y="1555751"/>
                </a:lnTo>
                <a:lnTo>
                  <a:pt x="2936095" y="1557338"/>
                </a:lnTo>
                <a:lnTo>
                  <a:pt x="2938079" y="1559719"/>
                </a:lnTo>
                <a:lnTo>
                  <a:pt x="2939270" y="1563291"/>
                </a:lnTo>
                <a:lnTo>
                  <a:pt x="2941650" y="1567657"/>
                </a:lnTo>
                <a:lnTo>
                  <a:pt x="2937285" y="1572023"/>
                </a:lnTo>
                <a:lnTo>
                  <a:pt x="2933714" y="1575991"/>
                </a:lnTo>
                <a:lnTo>
                  <a:pt x="2930142" y="1579166"/>
                </a:lnTo>
                <a:lnTo>
                  <a:pt x="2926174" y="1581548"/>
                </a:lnTo>
                <a:lnTo>
                  <a:pt x="2922601" y="1582738"/>
                </a:lnTo>
                <a:lnTo>
                  <a:pt x="2920617" y="1582738"/>
                </a:lnTo>
                <a:lnTo>
                  <a:pt x="2919029" y="1582738"/>
                </a:lnTo>
                <a:lnTo>
                  <a:pt x="2917044" y="1582341"/>
                </a:lnTo>
                <a:lnTo>
                  <a:pt x="2915060" y="1581548"/>
                </a:lnTo>
                <a:lnTo>
                  <a:pt x="2913473" y="1580357"/>
                </a:lnTo>
                <a:lnTo>
                  <a:pt x="2911489" y="1578769"/>
                </a:lnTo>
                <a:lnTo>
                  <a:pt x="2915456" y="1571626"/>
                </a:lnTo>
                <a:lnTo>
                  <a:pt x="2919029" y="1564879"/>
                </a:lnTo>
                <a:lnTo>
                  <a:pt x="2923395" y="1559323"/>
                </a:lnTo>
                <a:lnTo>
                  <a:pt x="2925379" y="1557338"/>
                </a:lnTo>
                <a:lnTo>
                  <a:pt x="2926967" y="1555751"/>
                </a:lnTo>
                <a:lnTo>
                  <a:pt x="2928952" y="1554957"/>
                </a:lnTo>
                <a:close/>
                <a:moveTo>
                  <a:pt x="2200207" y="1519238"/>
                </a:moveTo>
                <a:lnTo>
                  <a:pt x="2202260" y="1519238"/>
                </a:lnTo>
                <a:lnTo>
                  <a:pt x="2205133" y="1520429"/>
                </a:lnTo>
                <a:lnTo>
                  <a:pt x="2207186" y="1521223"/>
                </a:lnTo>
                <a:lnTo>
                  <a:pt x="2209240" y="1523207"/>
                </a:lnTo>
                <a:lnTo>
                  <a:pt x="2211292" y="1525985"/>
                </a:lnTo>
                <a:lnTo>
                  <a:pt x="2212525" y="1528366"/>
                </a:lnTo>
                <a:lnTo>
                  <a:pt x="2213755" y="1531541"/>
                </a:lnTo>
                <a:lnTo>
                  <a:pt x="2214577" y="1535113"/>
                </a:lnTo>
                <a:lnTo>
                  <a:pt x="2214577" y="1538685"/>
                </a:lnTo>
                <a:lnTo>
                  <a:pt x="2214577" y="1542257"/>
                </a:lnTo>
                <a:lnTo>
                  <a:pt x="2213345" y="1546226"/>
                </a:lnTo>
                <a:lnTo>
                  <a:pt x="2211292" y="1544242"/>
                </a:lnTo>
                <a:lnTo>
                  <a:pt x="2210060" y="1543845"/>
                </a:lnTo>
                <a:lnTo>
                  <a:pt x="2208829" y="1544242"/>
                </a:lnTo>
                <a:lnTo>
                  <a:pt x="2208007" y="1546226"/>
                </a:lnTo>
                <a:lnTo>
                  <a:pt x="2206776" y="1551782"/>
                </a:lnTo>
                <a:lnTo>
                  <a:pt x="2205543" y="1558926"/>
                </a:lnTo>
                <a:lnTo>
                  <a:pt x="2190763" y="1530351"/>
                </a:lnTo>
                <a:lnTo>
                  <a:pt x="2192406" y="1526382"/>
                </a:lnTo>
                <a:lnTo>
                  <a:pt x="2194047" y="1523207"/>
                </a:lnTo>
                <a:lnTo>
                  <a:pt x="2196101" y="1521223"/>
                </a:lnTo>
                <a:lnTo>
                  <a:pt x="2198153" y="1519635"/>
                </a:lnTo>
                <a:close/>
                <a:moveTo>
                  <a:pt x="1189189" y="1512888"/>
                </a:moveTo>
                <a:lnTo>
                  <a:pt x="1192022" y="1512888"/>
                </a:lnTo>
                <a:lnTo>
                  <a:pt x="1194045" y="1513296"/>
                </a:lnTo>
                <a:lnTo>
                  <a:pt x="1196473" y="1515741"/>
                </a:lnTo>
                <a:lnTo>
                  <a:pt x="1199306" y="1519410"/>
                </a:lnTo>
                <a:lnTo>
                  <a:pt x="1201734" y="1524709"/>
                </a:lnTo>
                <a:lnTo>
                  <a:pt x="1199306" y="1530008"/>
                </a:lnTo>
                <a:lnTo>
                  <a:pt x="1196473" y="1534084"/>
                </a:lnTo>
                <a:lnTo>
                  <a:pt x="1194045" y="1537345"/>
                </a:lnTo>
                <a:lnTo>
                  <a:pt x="1191617" y="1539383"/>
                </a:lnTo>
                <a:lnTo>
                  <a:pt x="1188785" y="1541013"/>
                </a:lnTo>
                <a:lnTo>
                  <a:pt x="1186357" y="1541828"/>
                </a:lnTo>
                <a:lnTo>
                  <a:pt x="1183524" y="1542644"/>
                </a:lnTo>
                <a:lnTo>
                  <a:pt x="1181096" y="1542644"/>
                </a:lnTo>
                <a:lnTo>
                  <a:pt x="1175836" y="1541828"/>
                </a:lnTo>
                <a:lnTo>
                  <a:pt x="1170575" y="1541421"/>
                </a:lnTo>
                <a:lnTo>
                  <a:pt x="1168147" y="1541013"/>
                </a:lnTo>
                <a:lnTo>
                  <a:pt x="1165719" y="1541421"/>
                </a:lnTo>
                <a:lnTo>
                  <a:pt x="1162887" y="1541828"/>
                </a:lnTo>
                <a:lnTo>
                  <a:pt x="1160459" y="1543051"/>
                </a:lnTo>
                <a:lnTo>
                  <a:pt x="1162887" y="1541421"/>
                </a:lnTo>
                <a:lnTo>
                  <a:pt x="1165719" y="1538975"/>
                </a:lnTo>
                <a:lnTo>
                  <a:pt x="1170575" y="1532453"/>
                </a:lnTo>
                <a:lnTo>
                  <a:pt x="1175836" y="1525932"/>
                </a:lnTo>
                <a:lnTo>
                  <a:pt x="1181096" y="1519002"/>
                </a:lnTo>
                <a:lnTo>
                  <a:pt x="1183524" y="1516557"/>
                </a:lnTo>
                <a:lnTo>
                  <a:pt x="1186357" y="1514519"/>
                </a:lnTo>
                <a:close/>
                <a:moveTo>
                  <a:pt x="1254740" y="1487488"/>
                </a:moveTo>
                <a:lnTo>
                  <a:pt x="1255904" y="1488267"/>
                </a:lnTo>
                <a:lnTo>
                  <a:pt x="1257455" y="1488656"/>
                </a:lnTo>
                <a:lnTo>
                  <a:pt x="1259006" y="1489434"/>
                </a:lnTo>
                <a:lnTo>
                  <a:pt x="1260557" y="1490991"/>
                </a:lnTo>
                <a:lnTo>
                  <a:pt x="1262108" y="1492937"/>
                </a:lnTo>
                <a:lnTo>
                  <a:pt x="1263659" y="1496050"/>
                </a:lnTo>
                <a:lnTo>
                  <a:pt x="1260945" y="1502667"/>
                </a:lnTo>
                <a:lnTo>
                  <a:pt x="1260169" y="1506169"/>
                </a:lnTo>
                <a:lnTo>
                  <a:pt x="1259006" y="1508894"/>
                </a:lnTo>
                <a:lnTo>
                  <a:pt x="1259006" y="1512397"/>
                </a:lnTo>
                <a:lnTo>
                  <a:pt x="1259393" y="1515899"/>
                </a:lnTo>
                <a:lnTo>
                  <a:pt x="1260945" y="1519402"/>
                </a:lnTo>
                <a:lnTo>
                  <a:pt x="1262884" y="1522905"/>
                </a:lnTo>
                <a:lnTo>
                  <a:pt x="1260169" y="1529521"/>
                </a:lnTo>
                <a:lnTo>
                  <a:pt x="1257067" y="1534581"/>
                </a:lnTo>
                <a:lnTo>
                  <a:pt x="1253189" y="1538862"/>
                </a:lnTo>
                <a:lnTo>
                  <a:pt x="1249311" y="1542364"/>
                </a:lnTo>
                <a:lnTo>
                  <a:pt x="1245045" y="1544700"/>
                </a:lnTo>
                <a:lnTo>
                  <a:pt x="1241167" y="1546646"/>
                </a:lnTo>
                <a:lnTo>
                  <a:pt x="1237290" y="1547813"/>
                </a:lnTo>
                <a:lnTo>
                  <a:pt x="1233412" y="1547813"/>
                </a:lnTo>
                <a:lnTo>
                  <a:pt x="1229146" y="1547424"/>
                </a:lnTo>
                <a:lnTo>
                  <a:pt x="1225656" y="1545478"/>
                </a:lnTo>
                <a:lnTo>
                  <a:pt x="1222554" y="1543532"/>
                </a:lnTo>
                <a:lnTo>
                  <a:pt x="1219452" y="1540029"/>
                </a:lnTo>
                <a:lnTo>
                  <a:pt x="1216737" y="1535748"/>
                </a:lnTo>
                <a:lnTo>
                  <a:pt x="1214798" y="1531078"/>
                </a:lnTo>
                <a:lnTo>
                  <a:pt x="1214023" y="1525629"/>
                </a:lnTo>
                <a:lnTo>
                  <a:pt x="1212859" y="1519013"/>
                </a:lnTo>
                <a:lnTo>
                  <a:pt x="1214411" y="1520959"/>
                </a:lnTo>
                <a:lnTo>
                  <a:pt x="1215961" y="1522126"/>
                </a:lnTo>
                <a:lnTo>
                  <a:pt x="1217513" y="1522905"/>
                </a:lnTo>
                <a:lnTo>
                  <a:pt x="1219452" y="1522905"/>
                </a:lnTo>
                <a:lnTo>
                  <a:pt x="1221003" y="1522905"/>
                </a:lnTo>
                <a:lnTo>
                  <a:pt x="1222554" y="1522126"/>
                </a:lnTo>
                <a:lnTo>
                  <a:pt x="1225269" y="1519791"/>
                </a:lnTo>
                <a:lnTo>
                  <a:pt x="1228759" y="1516288"/>
                </a:lnTo>
                <a:lnTo>
                  <a:pt x="1231861" y="1512397"/>
                </a:lnTo>
                <a:lnTo>
                  <a:pt x="1238065" y="1503056"/>
                </a:lnTo>
                <a:lnTo>
                  <a:pt x="1241556" y="1498386"/>
                </a:lnTo>
                <a:lnTo>
                  <a:pt x="1244658" y="1494494"/>
                </a:lnTo>
                <a:lnTo>
                  <a:pt x="1248148" y="1490991"/>
                </a:lnTo>
                <a:lnTo>
                  <a:pt x="1251250" y="1488656"/>
                </a:lnTo>
                <a:lnTo>
                  <a:pt x="1252801" y="1488267"/>
                </a:lnTo>
                <a:close/>
                <a:moveTo>
                  <a:pt x="1101477" y="1455738"/>
                </a:moveTo>
                <a:lnTo>
                  <a:pt x="1102659" y="1456139"/>
                </a:lnTo>
                <a:lnTo>
                  <a:pt x="1104236" y="1456540"/>
                </a:lnTo>
                <a:lnTo>
                  <a:pt x="1105025" y="1458143"/>
                </a:lnTo>
                <a:lnTo>
                  <a:pt x="1106207" y="1459747"/>
                </a:lnTo>
                <a:lnTo>
                  <a:pt x="1106601" y="1461751"/>
                </a:lnTo>
                <a:lnTo>
                  <a:pt x="1104630" y="1466562"/>
                </a:lnTo>
                <a:lnTo>
                  <a:pt x="1104236" y="1468566"/>
                </a:lnTo>
                <a:lnTo>
                  <a:pt x="1104236" y="1469769"/>
                </a:lnTo>
                <a:lnTo>
                  <a:pt x="1104630" y="1471373"/>
                </a:lnTo>
                <a:lnTo>
                  <a:pt x="1105025" y="1472575"/>
                </a:lnTo>
                <a:lnTo>
                  <a:pt x="1106996" y="1474179"/>
                </a:lnTo>
                <a:lnTo>
                  <a:pt x="1109755" y="1475782"/>
                </a:lnTo>
                <a:lnTo>
                  <a:pt x="1113697" y="1476584"/>
                </a:lnTo>
                <a:lnTo>
                  <a:pt x="1122370" y="1477787"/>
                </a:lnTo>
                <a:lnTo>
                  <a:pt x="1126706" y="1478589"/>
                </a:lnTo>
                <a:lnTo>
                  <a:pt x="1131437" y="1479791"/>
                </a:lnTo>
                <a:lnTo>
                  <a:pt x="1135773" y="1480593"/>
                </a:lnTo>
                <a:lnTo>
                  <a:pt x="1139321" y="1482597"/>
                </a:lnTo>
                <a:lnTo>
                  <a:pt x="1142869" y="1485804"/>
                </a:lnTo>
                <a:lnTo>
                  <a:pt x="1144051" y="1487408"/>
                </a:lnTo>
                <a:lnTo>
                  <a:pt x="1144840" y="1489412"/>
                </a:lnTo>
                <a:lnTo>
                  <a:pt x="1146023" y="1491417"/>
                </a:lnTo>
                <a:lnTo>
                  <a:pt x="1146417" y="1494223"/>
                </a:lnTo>
                <a:lnTo>
                  <a:pt x="1146417" y="1496628"/>
                </a:lnTo>
                <a:lnTo>
                  <a:pt x="1146417" y="1499835"/>
                </a:lnTo>
                <a:lnTo>
                  <a:pt x="1149570" y="1498232"/>
                </a:lnTo>
                <a:lnTo>
                  <a:pt x="1151541" y="1496227"/>
                </a:lnTo>
                <a:lnTo>
                  <a:pt x="1153513" y="1493421"/>
                </a:lnTo>
                <a:lnTo>
                  <a:pt x="1155089" y="1491016"/>
                </a:lnTo>
                <a:lnTo>
                  <a:pt x="1157455" y="1486205"/>
                </a:lnTo>
                <a:lnTo>
                  <a:pt x="1159426" y="1481796"/>
                </a:lnTo>
                <a:lnTo>
                  <a:pt x="1161397" y="1478589"/>
                </a:lnTo>
                <a:lnTo>
                  <a:pt x="1162580" y="1477787"/>
                </a:lnTo>
                <a:lnTo>
                  <a:pt x="1164156" y="1476584"/>
                </a:lnTo>
                <a:lnTo>
                  <a:pt x="1165733" y="1476584"/>
                </a:lnTo>
                <a:lnTo>
                  <a:pt x="1166916" y="1477787"/>
                </a:lnTo>
                <a:lnTo>
                  <a:pt x="1169675" y="1478589"/>
                </a:lnTo>
                <a:lnTo>
                  <a:pt x="1172040" y="1481395"/>
                </a:lnTo>
                <a:lnTo>
                  <a:pt x="1171252" y="1485404"/>
                </a:lnTo>
                <a:lnTo>
                  <a:pt x="1171252" y="1488210"/>
                </a:lnTo>
                <a:lnTo>
                  <a:pt x="1172040" y="1490615"/>
                </a:lnTo>
                <a:lnTo>
                  <a:pt x="1173617" y="1491818"/>
                </a:lnTo>
                <a:lnTo>
                  <a:pt x="1175983" y="1493421"/>
                </a:lnTo>
                <a:lnTo>
                  <a:pt x="1178348" y="1495426"/>
                </a:lnTo>
                <a:lnTo>
                  <a:pt x="1180713" y="1498633"/>
                </a:lnTo>
                <a:lnTo>
                  <a:pt x="1182684" y="1502642"/>
                </a:lnTo>
                <a:lnTo>
                  <a:pt x="1175194" y="1509457"/>
                </a:lnTo>
                <a:lnTo>
                  <a:pt x="1166916" y="1515069"/>
                </a:lnTo>
                <a:lnTo>
                  <a:pt x="1160214" y="1519479"/>
                </a:lnTo>
                <a:lnTo>
                  <a:pt x="1152330" y="1523087"/>
                </a:lnTo>
                <a:lnTo>
                  <a:pt x="1145628" y="1525893"/>
                </a:lnTo>
                <a:lnTo>
                  <a:pt x="1138533" y="1528298"/>
                </a:lnTo>
                <a:lnTo>
                  <a:pt x="1131437" y="1529902"/>
                </a:lnTo>
                <a:lnTo>
                  <a:pt x="1124735" y="1531104"/>
                </a:lnTo>
                <a:lnTo>
                  <a:pt x="1117639" y="1531505"/>
                </a:lnTo>
                <a:lnTo>
                  <a:pt x="1110543" y="1531906"/>
                </a:lnTo>
                <a:lnTo>
                  <a:pt x="1096746" y="1532307"/>
                </a:lnTo>
                <a:lnTo>
                  <a:pt x="1081372" y="1533510"/>
                </a:lnTo>
                <a:lnTo>
                  <a:pt x="1073882" y="1533910"/>
                </a:lnTo>
                <a:lnTo>
                  <a:pt x="1065209" y="1535113"/>
                </a:lnTo>
                <a:lnTo>
                  <a:pt x="1068757" y="1521082"/>
                </a:lnTo>
                <a:lnTo>
                  <a:pt x="1073882" y="1505849"/>
                </a:lnTo>
                <a:lnTo>
                  <a:pt x="1079401" y="1489813"/>
                </a:lnTo>
                <a:lnTo>
                  <a:pt x="1085314" y="1475782"/>
                </a:lnTo>
                <a:lnTo>
                  <a:pt x="1088468" y="1469368"/>
                </a:lnTo>
                <a:lnTo>
                  <a:pt x="1092016" y="1464157"/>
                </a:lnTo>
                <a:lnTo>
                  <a:pt x="1094381" y="1460148"/>
                </a:lnTo>
                <a:lnTo>
                  <a:pt x="1097535" y="1457342"/>
                </a:lnTo>
                <a:lnTo>
                  <a:pt x="1099111" y="1456540"/>
                </a:lnTo>
                <a:lnTo>
                  <a:pt x="1099900" y="1456139"/>
                </a:lnTo>
                <a:close/>
                <a:moveTo>
                  <a:pt x="923707" y="1428750"/>
                </a:moveTo>
                <a:lnTo>
                  <a:pt x="925638" y="1429150"/>
                </a:lnTo>
                <a:lnTo>
                  <a:pt x="927569" y="1431149"/>
                </a:lnTo>
                <a:lnTo>
                  <a:pt x="930272" y="1434747"/>
                </a:lnTo>
                <a:lnTo>
                  <a:pt x="929886" y="1441144"/>
                </a:lnTo>
                <a:lnTo>
                  <a:pt x="929886" y="1446742"/>
                </a:lnTo>
                <a:lnTo>
                  <a:pt x="929886" y="1458736"/>
                </a:lnTo>
                <a:lnTo>
                  <a:pt x="929886" y="1465133"/>
                </a:lnTo>
                <a:lnTo>
                  <a:pt x="929114" y="1471130"/>
                </a:lnTo>
                <a:lnTo>
                  <a:pt x="927955" y="1476728"/>
                </a:lnTo>
                <a:lnTo>
                  <a:pt x="926024" y="1482725"/>
                </a:lnTo>
                <a:lnTo>
                  <a:pt x="926024" y="1476328"/>
                </a:lnTo>
                <a:lnTo>
                  <a:pt x="924866" y="1470731"/>
                </a:lnTo>
                <a:lnTo>
                  <a:pt x="923707" y="1465933"/>
                </a:lnTo>
                <a:lnTo>
                  <a:pt x="921391" y="1461535"/>
                </a:lnTo>
                <a:lnTo>
                  <a:pt x="919074" y="1457937"/>
                </a:lnTo>
                <a:lnTo>
                  <a:pt x="915984" y="1454738"/>
                </a:lnTo>
                <a:lnTo>
                  <a:pt x="913668" y="1452339"/>
                </a:lnTo>
                <a:lnTo>
                  <a:pt x="910579" y="1450340"/>
                </a:lnTo>
                <a:lnTo>
                  <a:pt x="905945" y="1446742"/>
                </a:lnTo>
                <a:lnTo>
                  <a:pt x="902469" y="1443943"/>
                </a:lnTo>
                <a:lnTo>
                  <a:pt x="901697" y="1443143"/>
                </a:lnTo>
                <a:lnTo>
                  <a:pt x="901697" y="1441944"/>
                </a:lnTo>
                <a:lnTo>
                  <a:pt x="902856" y="1441144"/>
                </a:lnTo>
                <a:lnTo>
                  <a:pt x="905172" y="1439545"/>
                </a:lnTo>
                <a:lnTo>
                  <a:pt x="907875" y="1443143"/>
                </a:lnTo>
                <a:lnTo>
                  <a:pt x="910192" y="1445143"/>
                </a:lnTo>
                <a:lnTo>
                  <a:pt x="911737" y="1445542"/>
                </a:lnTo>
                <a:lnTo>
                  <a:pt x="913668" y="1445143"/>
                </a:lnTo>
                <a:lnTo>
                  <a:pt x="914826" y="1443943"/>
                </a:lnTo>
                <a:lnTo>
                  <a:pt x="915598" y="1441944"/>
                </a:lnTo>
                <a:lnTo>
                  <a:pt x="917529" y="1437546"/>
                </a:lnTo>
                <a:lnTo>
                  <a:pt x="919460" y="1432348"/>
                </a:lnTo>
                <a:lnTo>
                  <a:pt x="920618" y="1430749"/>
                </a:lnTo>
                <a:lnTo>
                  <a:pt x="922163" y="1429150"/>
                </a:lnTo>
                <a:close/>
                <a:moveTo>
                  <a:pt x="2815749" y="1427163"/>
                </a:moveTo>
                <a:lnTo>
                  <a:pt x="2814148" y="1430338"/>
                </a:lnTo>
                <a:lnTo>
                  <a:pt x="2812946" y="1432323"/>
                </a:lnTo>
                <a:lnTo>
                  <a:pt x="2812545" y="1434307"/>
                </a:lnTo>
                <a:lnTo>
                  <a:pt x="2812946" y="1435894"/>
                </a:lnTo>
                <a:lnTo>
                  <a:pt x="2814148" y="1437085"/>
                </a:lnTo>
                <a:lnTo>
                  <a:pt x="2815749" y="1437879"/>
                </a:lnTo>
                <a:lnTo>
                  <a:pt x="2819354" y="1439069"/>
                </a:lnTo>
                <a:lnTo>
                  <a:pt x="2822560" y="1440260"/>
                </a:lnTo>
                <a:lnTo>
                  <a:pt x="2824162" y="1441451"/>
                </a:lnTo>
                <a:lnTo>
                  <a:pt x="2825364" y="1443038"/>
                </a:lnTo>
                <a:lnTo>
                  <a:pt x="2825765" y="1445023"/>
                </a:lnTo>
                <a:lnTo>
                  <a:pt x="2825364" y="1447404"/>
                </a:lnTo>
                <a:lnTo>
                  <a:pt x="2824162" y="1450976"/>
                </a:lnTo>
                <a:lnTo>
                  <a:pt x="2822560" y="1455341"/>
                </a:lnTo>
                <a:lnTo>
                  <a:pt x="2820157" y="1452563"/>
                </a:lnTo>
                <a:lnTo>
                  <a:pt x="2818153" y="1451769"/>
                </a:lnTo>
                <a:lnTo>
                  <a:pt x="2816551" y="1451769"/>
                </a:lnTo>
                <a:lnTo>
                  <a:pt x="2814949" y="1452563"/>
                </a:lnTo>
                <a:lnTo>
                  <a:pt x="2814148" y="1454151"/>
                </a:lnTo>
                <a:lnTo>
                  <a:pt x="2812946" y="1456532"/>
                </a:lnTo>
                <a:lnTo>
                  <a:pt x="2810943" y="1462882"/>
                </a:lnTo>
                <a:lnTo>
                  <a:pt x="2807737" y="1477566"/>
                </a:lnTo>
                <a:lnTo>
                  <a:pt x="2805736" y="1483519"/>
                </a:lnTo>
                <a:lnTo>
                  <a:pt x="2804934" y="1486298"/>
                </a:lnTo>
                <a:lnTo>
                  <a:pt x="2803331" y="1487488"/>
                </a:lnTo>
                <a:lnTo>
                  <a:pt x="2799726" y="1481535"/>
                </a:lnTo>
                <a:lnTo>
                  <a:pt x="2796120" y="1474788"/>
                </a:lnTo>
                <a:lnTo>
                  <a:pt x="2794118" y="1472804"/>
                </a:lnTo>
                <a:lnTo>
                  <a:pt x="2792515" y="1471216"/>
                </a:lnTo>
                <a:lnTo>
                  <a:pt x="2791312" y="1470819"/>
                </a:lnTo>
                <a:lnTo>
                  <a:pt x="2790513" y="1471216"/>
                </a:lnTo>
                <a:lnTo>
                  <a:pt x="2789311" y="1472010"/>
                </a:lnTo>
                <a:lnTo>
                  <a:pt x="2788909" y="1472804"/>
                </a:lnTo>
                <a:lnTo>
                  <a:pt x="2790113" y="1476376"/>
                </a:lnTo>
                <a:lnTo>
                  <a:pt x="2790513" y="1479948"/>
                </a:lnTo>
                <a:lnTo>
                  <a:pt x="2790513" y="1481535"/>
                </a:lnTo>
                <a:lnTo>
                  <a:pt x="2790513" y="1483123"/>
                </a:lnTo>
                <a:lnTo>
                  <a:pt x="2789311" y="1485107"/>
                </a:lnTo>
                <a:lnTo>
                  <a:pt x="2788510" y="1486694"/>
                </a:lnTo>
                <a:lnTo>
                  <a:pt x="2785305" y="1480344"/>
                </a:lnTo>
                <a:lnTo>
                  <a:pt x="2783302" y="1474391"/>
                </a:lnTo>
                <a:lnTo>
                  <a:pt x="2782901" y="1468835"/>
                </a:lnTo>
                <a:lnTo>
                  <a:pt x="2782901" y="1463279"/>
                </a:lnTo>
                <a:lnTo>
                  <a:pt x="2783703" y="1458119"/>
                </a:lnTo>
                <a:lnTo>
                  <a:pt x="2785305" y="1453754"/>
                </a:lnTo>
                <a:lnTo>
                  <a:pt x="2788109" y="1449785"/>
                </a:lnTo>
                <a:lnTo>
                  <a:pt x="2790513" y="1445419"/>
                </a:lnTo>
                <a:lnTo>
                  <a:pt x="2793718" y="1441451"/>
                </a:lnTo>
                <a:lnTo>
                  <a:pt x="2796522" y="1438276"/>
                </a:lnTo>
                <a:lnTo>
                  <a:pt x="2800126" y="1435498"/>
                </a:lnTo>
                <a:lnTo>
                  <a:pt x="2803732" y="1432719"/>
                </a:lnTo>
                <a:lnTo>
                  <a:pt x="2810542" y="1428751"/>
                </a:lnTo>
                <a:close/>
                <a:moveTo>
                  <a:pt x="1008867" y="1420813"/>
                </a:moveTo>
                <a:lnTo>
                  <a:pt x="1010852" y="1421206"/>
                </a:lnTo>
                <a:lnTo>
                  <a:pt x="1012836" y="1421993"/>
                </a:lnTo>
                <a:lnTo>
                  <a:pt x="1014424" y="1422779"/>
                </a:lnTo>
                <a:lnTo>
                  <a:pt x="1015614" y="1424352"/>
                </a:lnTo>
                <a:lnTo>
                  <a:pt x="1016408" y="1425924"/>
                </a:lnTo>
                <a:lnTo>
                  <a:pt x="1017202" y="1427890"/>
                </a:lnTo>
                <a:lnTo>
                  <a:pt x="1017599" y="1431822"/>
                </a:lnTo>
                <a:lnTo>
                  <a:pt x="1018392" y="1436933"/>
                </a:lnTo>
                <a:lnTo>
                  <a:pt x="1019980" y="1442831"/>
                </a:lnTo>
                <a:lnTo>
                  <a:pt x="1022758" y="1449514"/>
                </a:lnTo>
                <a:lnTo>
                  <a:pt x="1023949" y="1452660"/>
                </a:lnTo>
                <a:lnTo>
                  <a:pt x="1026727" y="1456198"/>
                </a:lnTo>
                <a:lnTo>
                  <a:pt x="1028711" y="1456591"/>
                </a:lnTo>
                <a:lnTo>
                  <a:pt x="1030695" y="1455412"/>
                </a:lnTo>
                <a:lnTo>
                  <a:pt x="1032283" y="1454232"/>
                </a:lnTo>
                <a:lnTo>
                  <a:pt x="1033870" y="1451873"/>
                </a:lnTo>
                <a:lnTo>
                  <a:pt x="1036252" y="1446369"/>
                </a:lnTo>
                <a:lnTo>
                  <a:pt x="1038236" y="1440472"/>
                </a:lnTo>
                <a:lnTo>
                  <a:pt x="1040220" y="1435360"/>
                </a:lnTo>
                <a:lnTo>
                  <a:pt x="1041808" y="1433395"/>
                </a:lnTo>
                <a:lnTo>
                  <a:pt x="1043395" y="1432608"/>
                </a:lnTo>
                <a:lnTo>
                  <a:pt x="1045380" y="1431822"/>
                </a:lnTo>
                <a:lnTo>
                  <a:pt x="1047364" y="1432608"/>
                </a:lnTo>
                <a:lnTo>
                  <a:pt x="1050143" y="1434574"/>
                </a:lnTo>
                <a:lnTo>
                  <a:pt x="1052524" y="1438113"/>
                </a:lnTo>
                <a:lnTo>
                  <a:pt x="1050937" y="1442044"/>
                </a:lnTo>
                <a:lnTo>
                  <a:pt x="1050143" y="1445976"/>
                </a:lnTo>
                <a:lnTo>
                  <a:pt x="1048555" y="1454626"/>
                </a:lnTo>
                <a:lnTo>
                  <a:pt x="1048158" y="1463275"/>
                </a:lnTo>
                <a:lnTo>
                  <a:pt x="1047364" y="1471532"/>
                </a:lnTo>
                <a:lnTo>
                  <a:pt x="1046967" y="1479788"/>
                </a:lnTo>
                <a:lnTo>
                  <a:pt x="1045777" y="1484113"/>
                </a:lnTo>
                <a:lnTo>
                  <a:pt x="1044983" y="1488045"/>
                </a:lnTo>
                <a:lnTo>
                  <a:pt x="1043792" y="1492370"/>
                </a:lnTo>
                <a:lnTo>
                  <a:pt x="1041808" y="1496301"/>
                </a:lnTo>
                <a:lnTo>
                  <a:pt x="1039824" y="1500626"/>
                </a:lnTo>
                <a:lnTo>
                  <a:pt x="1036649" y="1504951"/>
                </a:lnTo>
                <a:lnTo>
                  <a:pt x="1031092" y="1499840"/>
                </a:lnTo>
                <a:lnTo>
                  <a:pt x="1026330" y="1496301"/>
                </a:lnTo>
                <a:lnTo>
                  <a:pt x="1020376" y="1493942"/>
                </a:lnTo>
                <a:lnTo>
                  <a:pt x="1014820" y="1492370"/>
                </a:lnTo>
                <a:lnTo>
                  <a:pt x="1009264" y="1491190"/>
                </a:lnTo>
                <a:lnTo>
                  <a:pt x="1003708" y="1490797"/>
                </a:lnTo>
                <a:lnTo>
                  <a:pt x="992993" y="1490797"/>
                </a:lnTo>
                <a:lnTo>
                  <a:pt x="987436" y="1490404"/>
                </a:lnTo>
                <a:lnTo>
                  <a:pt x="981880" y="1489618"/>
                </a:lnTo>
                <a:lnTo>
                  <a:pt x="976323" y="1488831"/>
                </a:lnTo>
                <a:lnTo>
                  <a:pt x="970767" y="1487259"/>
                </a:lnTo>
                <a:lnTo>
                  <a:pt x="965211" y="1485293"/>
                </a:lnTo>
                <a:lnTo>
                  <a:pt x="959655" y="1481754"/>
                </a:lnTo>
                <a:lnTo>
                  <a:pt x="954495" y="1476643"/>
                </a:lnTo>
                <a:lnTo>
                  <a:pt x="948940" y="1470745"/>
                </a:lnTo>
                <a:lnTo>
                  <a:pt x="946955" y="1473105"/>
                </a:lnTo>
                <a:lnTo>
                  <a:pt x="946161" y="1474284"/>
                </a:lnTo>
                <a:lnTo>
                  <a:pt x="945367" y="1474677"/>
                </a:lnTo>
                <a:lnTo>
                  <a:pt x="944574" y="1474677"/>
                </a:lnTo>
                <a:lnTo>
                  <a:pt x="943383" y="1473498"/>
                </a:lnTo>
                <a:lnTo>
                  <a:pt x="942589" y="1472318"/>
                </a:lnTo>
                <a:lnTo>
                  <a:pt x="941399" y="1469959"/>
                </a:lnTo>
                <a:lnTo>
                  <a:pt x="944574" y="1467600"/>
                </a:lnTo>
                <a:lnTo>
                  <a:pt x="946161" y="1465634"/>
                </a:lnTo>
                <a:lnTo>
                  <a:pt x="946955" y="1463275"/>
                </a:lnTo>
                <a:lnTo>
                  <a:pt x="947352" y="1460523"/>
                </a:lnTo>
                <a:lnTo>
                  <a:pt x="947352" y="1458164"/>
                </a:lnTo>
                <a:lnTo>
                  <a:pt x="946955" y="1455019"/>
                </a:lnTo>
                <a:lnTo>
                  <a:pt x="945367" y="1449908"/>
                </a:lnTo>
                <a:lnTo>
                  <a:pt x="943780" y="1445190"/>
                </a:lnTo>
                <a:lnTo>
                  <a:pt x="943780" y="1442437"/>
                </a:lnTo>
                <a:lnTo>
                  <a:pt x="943383" y="1439292"/>
                </a:lnTo>
                <a:lnTo>
                  <a:pt x="943780" y="1436933"/>
                </a:lnTo>
                <a:lnTo>
                  <a:pt x="944971" y="1434967"/>
                </a:lnTo>
                <a:lnTo>
                  <a:pt x="946955" y="1432608"/>
                </a:lnTo>
                <a:lnTo>
                  <a:pt x="949733" y="1429856"/>
                </a:lnTo>
                <a:lnTo>
                  <a:pt x="952511" y="1435360"/>
                </a:lnTo>
                <a:lnTo>
                  <a:pt x="956083" y="1438899"/>
                </a:lnTo>
                <a:lnTo>
                  <a:pt x="959258" y="1442044"/>
                </a:lnTo>
                <a:lnTo>
                  <a:pt x="962036" y="1444403"/>
                </a:lnTo>
                <a:lnTo>
                  <a:pt x="965211" y="1447549"/>
                </a:lnTo>
                <a:lnTo>
                  <a:pt x="968783" y="1451480"/>
                </a:lnTo>
                <a:lnTo>
                  <a:pt x="971958" y="1457771"/>
                </a:lnTo>
                <a:lnTo>
                  <a:pt x="974736" y="1465634"/>
                </a:lnTo>
                <a:lnTo>
                  <a:pt x="977514" y="1462489"/>
                </a:lnTo>
                <a:lnTo>
                  <a:pt x="979498" y="1460130"/>
                </a:lnTo>
                <a:lnTo>
                  <a:pt x="982674" y="1457771"/>
                </a:lnTo>
                <a:lnTo>
                  <a:pt x="985055" y="1456198"/>
                </a:lnTo>
                <a:lnTo>
                  <a:pt x="990611" y="1453053"/>
                </a:lnTo>
                <a:lnTo>
                  <a:pt x="995771" y="1449908"/>
                </a:lnTo>
                <a:lnTo>
                  <a:pt x="998152" y="1448728"/>
                </a:lnTo>
                <a:lnTo>
                  <a:pt x="1000930" y="1446369"/>
                </a:lnTo>
                <a:lnTo>
                  <a:pt x="1002914" y="1444010"/>
                </a:lnTo>
                <a:lnTo>
                  <a:pt x="1004899" y="1440865"/>
                </a:lnTo>
                <a:lnTo>
                  <a:pt x="1006486" y="1436933"/>
                </a:lnTo>
                <a:lnTo>
                  <a:pt x="1007280" y="1432608"/>
                </a:lnTo>
                <a:lnTo>
                  <a:pt x="1008471" y="1427497"/>
                </a:lnTo>
                <a:close/>
                <a:moveTo>
                  <a:pt x="878296" y="1417638"/>
                </a:moveTo>
                <a:lnTo>
                  <a:pt x="882264" y="1424434"/>
                </a:lnTo>
                <a:lnTo>
                  <a:pt x="885836" y="1431629"/>
                </a:lnTo>
                <a:lnTo>
                  <a:pt x="889011" y="1438824"/>
                </a:lnTo>
                <a:lnTo>
                  <a:pt x="890995" y="1446019"/>
                </a:lnTo>
                <a:lnTo>
                  <a:pt x="891392" y="1449617"/>
                </a:lnTo>
                <a:lnTo>
                  <a:pt x="892186" y="1453214"/>
                </a:lnTo>
                <a:lnTo>
                  <a:pt x="892186" y="1456412"/>
                </a:lnTo>
                <a:lnTo>
                  <a:pt x="891392" y="1460010"/>
                </a:lnTo>
                <a:lnTo>
                  <a:pt x="890599" y="1463608"/>
                </a:lnTo>
                <a:lnTo>
                  <a:pt x="889011" y="1466406"/>
                </a:lnTo>
                <a:lnTo>
                  <a:pt x="887423" y="1470003"/>
                </a:lnTo>
                <a:lnTo>
                  <a:pt x="885439" y="1473201"/>
                </a:lnTo>
                <a:lnTo>
                  <a:pt x="883852" y="1470003"/>
                </a:lnTo>
                <a:lnTo>
                  <a:pt x="882264" y="1467205"/>
                </a:lnTo>
                <a:lnTo>
                  <a:pt x="881470" y="1465606"/>
                </a:lnTo>
                <a:lnTo>
                  <a:pt x="879883" y="1464007"/>
                </a:lnTo>
                <a:lnTo>
                  <a:pt x="876708" y="1462009"/>
                </a:lnTo>
                <a:lnTo>
                  <a:pt x="874326" y="1460809"/>
                </a:lnTo>
                <a:lnTo>
                  <a:pt x="871549" y="1459210"/>
                </a:lnTo>
                <a:lnTo>
                  <a:pt x="870358" y="1458011"/>
                </a:lnTo>
                <a:lnTo>
                  <a:pt x="868771" y="1456412"/>
                </a:lnTo>
                <a:lnTo>
                  <a:pt x="867580" y="1454414"/>
                </a:lnTo>
                <a:lnTo>
                  <a:pt x="865992" y="1451616"/>
                </a:lnTo>
                <a:lnTo>
                  <a:pt x="864801" y="1448018"/>
                </a:lnTo>
                <a:lnTo>
                  <a:pt x="863611" y="1444021"/>
                </a:lnTo>
                <a:close/>
                <a:moveTo>
                  <a:pt x="2852532" y="1416050"/>
                </a:moveTo>
                <a:lnTo>
                  <a:pt x="2870215" y="1451266"/>
                </a:lnTo>
                <a:lnTo>
                  <a:pt x="2867463" y="1455179"/>
                </a:lnTo>
                <a:lnTo>
                  <a:pt x="2865498" y="1459092"/>
                </a:lnTo>
                <a:lnTo>
                  <a:pt x="2860391" y="1466918"/>
                </a:lnTo>
                <a:lnTo>
                  <a:pt x="2858427" y="1469657"/>
                </a:lnTo>
                <a:lnTo>
                  <a:pt x="2856067" y="1471613"/>
                </a:lnTo>
                <a:lnTo>
                  <a:pt x="2854890" y="1471613"/>
                </a:lnTo>
                <a:lnTo>
                  <a:pt x="2853318" y="1471613"/>
                </a:lnTo>
                <a:lnTo>
                  <a:pt x="2852532" y="1471222"/>
                </a:lnTo>
                <a:lnTo>
                  <a:pt x="2851352" y="1470048"/>
                </a:lnTo>
                <a:lnTo>
                  <a:pt x="2852532" y="1466918"/>
                </a:lnTo>
                <a:lnTo>
                  <a:pt x="2852925" y="1463787"/>
                </a:lnTo>
                <a:lnTo>
                  <a:pt x="2852532" y="1460266"/>
                </a:lnTo>
                <a:lnTo>
                  <a:pt x="2851352" y="1456744"/>
                </a:lnTo>
                <a:lnTo>
                  <a:pt x="2850567" y="1453223"/>
                </a:lnTo>
                <a:lnTo>
                  <a:pt x="2848602" y="1449701"/>
                </a:lnTo>
                <a:lnTo>
                  <a:pt x="2845066" y="1442658"/>
                </a:lnTo>
                <a:lnTo>
                  <a:pt x="2840743" y="1447353"/>
                </a:lnTo>
                <a:lnTo>
                  <a:pt x="2839563" y="1449310"/>
                </a:lnTo>
                <a:lnTo>
                  <a:pt x="2837599" y="1449701"/>
                </a:lnTo>
                <a:lnTo>
                  <a:pt x="2835242" y="1449701"/>
                </a:lnTo>
                <a:lnTo>
                  <a:pt x="2834064" y="1448918"/>
                </a:lnTo>
                <a:lnTo>
                  <a:pt x="2831705" y="1445788"/>
                </a:lnTo>
                <a:lnTo>
                  <a:pt x="2830527" y="1441093"/>
                </a:lnTo>
                <a:lnTo>
                  <a:pt x="2831705" y="1438354"/>
                </a:lnTo>
                <a:lnTo>
                  <a:pt x="2832883" y="1435615"/>
                </a:lnTo>
                <a:lnTo>
                  <a:pt x="2834456" y="1434049"/>
                </a:lnTo>
                <a:lnTo>
                  <a:pt x="2836029" y="1433267"/>
                </a:lnTo>
                <a:lnTo>
                  <a:pt x="2838778" y="1431702"/>
                </a:lnTo>
                <a:lnTo>
                  <a:pt x="2841528" y="1430528"/>
                </a:lnTo>
                <a:lnTo>
                  <a:pt x="2843886" y="1429745"/>
                </a:lnTo>
                <a:lnTo>
                  <a:pt x="2845458" y="1428571"/>
                </a:lnTo>
                <a:lnTo>
                  <a:pt x="2847031" y="1427789"/>
                </a:lnTo>
                <a:lnTo>
                  <a:pt x="2848602" y="1425832"/>
                </a:lnTo>
                <a:lnTo>
                  <a:pt x="2849782" y="1423093"/>
                </a:lnTo>
                <a:lnTo>
                  <a:pt x="2851352" y="1420354"/>
                </a:lnTo>
                <a:close/>
                <a:moveTo>
                  <a:pt x="2605587" y="1416050"/>
                </a:moveTo>
                <a:lnTo>
                  <a:pt x="2612254" y="1429978"/>
                </a:lnTo>
                <a:lnTo>
                  <a:pt x="2613823" y="1433459"/>
                </a:lnTo>
                <a:lnTo>
                  <a:pt x="2614608" y="1436941"/>
                </a:lnTo>
                <a:lnTo>
                  <a:pt x="2614608" y="1438489"/>
                </a:lnTo>
                <a:lnTo>
                  <a:pt x="2614608" y="1439649"/>
                </a:lnTo>
                <a:lnTo>
                  <a:pt x="2613431" y="1441971"/>
                </a:lnTo>
                <a:lnTo>
                  <a:pt x="2612254" y="1443131"/>
                </a:lnTo>
                <a:lnTo>
                  <a:pt x="2609901" y="1440810"/>
                </a:lnTo>
                <a:lnTo>
                  <a:pt x="2609117" y="1440810"/>
                </a:lnTo>
                <a:lnTo>
                  <a:pt x="2608332" y="1440810"/>
                </a:lnTo>
                <a:lnTo>
                  <a:pt x="2607940" y="1441971"/>
                </a:lnTo>
                <a:lnTo>
                  <a:pt x="2607548" y="1442744"/>
                </a:lnTo>
                <a:lnTo>
                  <a:pt x="2606371" y="1445839"/>
                </a:lnTo>
                <a:lnTo>
                  <a:pt x="2604802" y="1454351"/>
                </a:lnTo>
                <a:lnTo>
                  <a:pt x="2603233" y="1458606"/>
                </a:lnTo>
                <a:lnTo>
                  <a:pt x="2600880" y="1462088"/>
                </a:lnTo>
                <a:lnTo>
                  <a:pt x="2600096" y="1460541"/>
                </a:lnTo>
                <a:lnTo>
                  <a:pt x="2598919" y="1459767"/>
                </a:lnTo>
                <a:lnTo>
                  <a:pt x="2596958" y="1458606"/>
                </a:lnTo>
                <a:lnTo>
                  <a:pt x="2595389" y="1458606"/>
                </a:lnTo>
                <a:lnTo>
                  <a:pt x="2587545" y="1457833"/>
                </a:lnTo>
                <a:lnTo>
                  <a:pt x="2585976" y="1457059"/>
                </a:lnTo>
                <a:lnTo>
                  <a:pt x="2584407" y="1456672"/>
                </a:lnTo>
                <a:lnTo>
                  <a:pt x="2582838" y="1455511"/>
                </a:lnTo>
                <a:lnTo>
                  <a:pt x="2582054" y="1453577"/>
                </a:lnTo>
                <a:lnTo>
                  <a:pt x="2581270" y="1451643"/>
                </a:lnTo>
                <a:lnTo>
                  <a:pt x="2581270" y="1448934"/>
                </a:lnTo>
                <a:lnTo>
                  <a:pt x="2582054" y="1445453"/>
                </a:lnTo>
                <a:lnTo>
                  <a:pt x="2583231" y="1440810"/>
                </a:lnTo>
                <a:lnTo>
                  <a:pt x="2584407" y="1442358"/>
                </a:lnTo>
                <a:lnTo>
                  <a:pt x="2585192" y="1443131"/>
                </a:lnTo>
                <a:lnTo>
                  <a:pt x="2586368" y="1443905"/>
                </a:lnTo>
                <a:lnTo>
                  <a:pt x="2586761" y="1443131"/>
                </a:lnTo>
                <a:lnTo>
                  <a:pt x="2588329" y="1441971"/>
                </a:lnTo>
                <a:lnTo>
                  <a:pt x="2588722" y="1438876"/>
                </a:lnTo>
                <a:lnTo>
                  <a:pt x="2589898" y="1435781"/>
                </a:lnTo>
                <a:lnTo>
                  <a:pt x="2591075" y="1433846"/>
                </a:lnTo>
                <a:lnTo>
                  <a:pt x="2591467" y="1433459"/>
                </a:lnTo>
                <a:lnTo>
                  <a:pt x="2592252" y="1433459"/>
                </a:lnTo>
                <a:lnTo>
                  <a:pt x="2593036" y="1433846"/>
                </a:lnTo>
                <a:lnTo>
                  <a:pt x="2594213" y="1435007"/>
                </a:lnTo>
                <a:lnTo>
                  <a:pt x="2593428" y="1439649"/>
                </a:lnTo>
                <a:lnTo>
                  <a:pt x="2593036" y="1442744"/>
                </a:lnTo>
                <a:lnTo>
                  <a:pt x="2593036" y="1444679"/>
                </a:lnTo>
                <a:lnTo>
                  <a:pt x="2593428" y="1445839"/>
                </a:lnTo>
                <a:lnTo>
                  <a:pt x="2594213" y="1445453"/>
                </a:lnTo>
                <a:lnTo>
                  <a:pt x="2595781" y="1444292"/>
                </a:lnTo>
                <a:lnTo>
                  <a:pt x="2598527" y="1439649"/>
                </a:lnTo>
                <a:lnTo>
                  <a:pt x="2602057" y="1433846"/>
                </a:lnTo>
                <a:lnTo>
                  <a:pt x="2604410" y="1426883"/>
                </a:lnTo>
                <a:lnTo>
                  <a:pt x="2605587" y="1424174"/>
                </a:lnTo>
                <a:lnTo>
                  <a:pt x="2605979" y="1421079"/>
                </a:lnTo>
                <a:lnTo>
                  <a:pt x="2605979" y="1417984"/>
                </a:lnTo>
                <a:close/>
                <a:moveTo>
                  <a:pt x="2416175" y="1357313"/>
                </a:moveTo>
                <a:lnTo>
                  <a:pt x="2417763" y="1360488"/>
                </a:lnTo>
                <a:lnTo>
                  <a:pt x="2417234" y="1360035"/>
                </a:lnTo>
                <a:close/>
                <a:moveTo>
                  <a:pt x="2272264" y="1338263"/>
                </a:moveTo>
                <a:lnTo>
                  <a:pt x="2274282" y="1338657"/>
                </a:lnTo>
                <a:lnTo>
                  <a:pt x="2276300" y="1339838"/>
                </a:lnTo>
                <a:lnTo>
                  <a:pt x="2278319" y="1341414"/>
                </a:lnTo>
                <a:lnTo>
                  <a:pt x="2280335" y="1343776"/>
                </a:lnTo>
                <a:lnTo>
                  <a:pt x="2281950" y="1346139"/>
                </a:lnTo>
                <a:lnTo>
                  <a:pt x="2283566" y="1349289"/>
                </a:lnTo>
                <a:lnTo>
                  <a:pt x="2285180" y="1352440"/>
                </a:lnTo>
                <a:lnTo>
                  <a:pt x="2285987" y="1356378"/>
                </a:lnTo>
                <a:lnTo>
                  <a:pt x="2287199" y="1359922"/>
                </a:lnTo>
                <a:lnTo>
                  <a:pt x="2287601" y="1363860"/>
                </a:lnTo>
                <a:lnTo>
                  <a:pt x="2287601" y="1367798"/>
                </a:lnTo>
                <a:lnTo>
                  <a:pt x="2287601" y="1371736"/>
                </a:lnTo>
                <a:lnTo>
                  <a:pt x="2287199" y="1376068"/>
                </a:lnTo>
                <a:lnTo>
                  <a:pt x="2285987" y="1380006"/>
                </a:lnTo>
                <a:lnTo>
                  <a:pt x="2284372" y="1383550"/>
                </a:lnTo>
                <a:lnTo>
                  <a:pt x="2282355" y="1387094"/>
                </a:lnTo>
                <a:lnTo>
                  <a:pt x="2281546" y="1387882"/>
                </a:lnTo>
                <a:lnTo>
                  <a:pt x="2279932" y="1388669"/>
                </a:lnTo>
                <a:lnTo>
                  <a:pt x="2278721" y="1389063"/>
                </a:lnTo>
                <a:lnTo>
                  <a:pt x="2277913" y="1388669"/>
                </a:lnTo>
                <a:lnTo>
                  <a:pt x="2275897" y="1387488"/>
                </a:lnTo>
                <a:lnTo>
                  <a:pt x="2273071" y="1385519"/>
                </a:lnTo>
                <a:lnTo>
                  <a:pt x="2268632" y="1381187"/>
                </a:lnTo>
                <a:lnTo>
                  <a:pt x="2266613" y="1378824"/>
                </a:lnTo>
                <a:lnTo>
                  <a:pt x="2264999" y="1378431"/>
                </a:lnTo>
                <a:lnTo>
                  <a:pt x="2263788" y="1378431"/>
                </a:lnTo>
                <a:lnTo>
                  <a:pt x="2266613" y="1376068"/>
                </a:lnTo>
                <a:lnTo>
                  <a:pt x="2268632" y="1374099"/>
                </a:lnTo>
                <a:lnTo>
                  <a:pt x="2269439" y="1371342"/>
                </a:lnTo>
                <a:lnTo>
                  <a:pt x="2270245" y="1368979"/>
                </a:lnTo>
                <a:lnTo>
                  <a:pt x="2270245" y="1366223"/>
                </a:lnTo>
                <a:lnTo>
                  <a:pt x="2269439" y="1363860"/>
                </a:lnTo>
                <a:lnTo>
                  <a:pt x="2267824" y="1358347"/>
                </a:lnTo>
                <a:lnTo>
                  <a:pt x="2267017" y="1353227"/>
                </a:lnTo>
                <a:lnTo>
                  <a:pt x="2266613" y="1350865"/>
                </a:lnTo>
                <a:lnTo>
                  <a:pt x="2266613" y="1348108"/>
                </a:lnTo>
                <a:lnTo>
                  <a:pt x="2267017" y="1345745"/>
                </a:lnTo>
                <a:lnTo>
                  <a:pt x="2267824" y="1343383"/>
                </a:lnTo>
                <a:lnTo>
                  <a:pt x="2269439" y="1340626"/>
                </a:lnTo>
                <a:close/>
                <a:moveTo>
                  <a:pt x="1826355" y="1276350"/>
                </a:moveTo>
                <a:lnTo>
                  <a:pt x="1829609" y="1276350"/>
                </a:lnTo>
                <a:lnTo>
                  <a:pt x="1833270" y="1276733"/>
                </a:lnTo>
                <a:lnTo>
                  <a:pt x="1840998" y="1278266"/>
                </a:lnTo>
                <a:lnTo>
                  <a:pt x="1848318" y="1279799"/>
                </a:lnTo>
                <a:lnTo>
                  <a:pt x="1852385" y="1279799"/>
                </a:lnTo>
                <a:lnTo>
                  <a:pt x="1855640" y="1279799"/>
                </a:lnTo>
                <a:lnTo>
                  <a:pt x="1859300" y="1278649"/>
                </a:lnTo>
                <a:lnTo>
                  <a:pt x="1862147" y="1277117"/>
                </a:lnTo>
                <a:lnTo>
                  <a:pt x="1859300" y="1282098"/>
                </a:lnTo>
                <a:lnTo>
                  <a:pt x="1856047" y="1285930"/>
                </a:lnTo>
                <a:lnTo>
                  <a:pt x="1852792" y="1289379"/>
                </a:lnTo>
                <a:lnTo>
                  <a:pt x="1849946" y="1292444"/>
                </a:lnTo>
                <a:lnTo>
                  <a:pt x="1846691" y="1294743"/>
                </a:lnTo>
                <a:lnTo>
                  <a:pt x="1843438" y="1296276"/>
                </a:lnTo>
                <a:lnTo>
                  <a:pt x="1840591" y="1297809"/>
                </a:lnTo>
                <a:lnTo>
                  <a:pt x="1837337" y="1298192"/>
                </a:lnTo>
                <a:lnTo>
                  <a:pt x="1834084" y="1298575"/>
                </a:lnTo>
                <a:lnTo>
                  <a:pt x="1831236" y="1298575"/>
                </a:lnTo>
                <a:lnTo>
                  <a:pt x="1824729" y="1297809"/>
                </a:lnTo>
                <a:lnTo>
                  <a:pt x="1819035" y="1295893"/>
                </a:lnTo>
                <a:lnTo>
                  <a:pt x="1812933" y="1293210"/>
                </a:lnTo>
                <a:lnTo>
                  <a:pt x="1813747" y="1287463"/>
                </a:lnTo>
                <a:lnTo>
                  <a:pt x="1815375" y="1283248"/>
                </a:lnTo>
                <a:lnTo>
                  <a:pt x="1817408" y="1280182"/>
                </a:lnTo>
                <a:lnTo>
                  <a:pt x="1820254" y="1277500"/>
                </a:lnTo>
                <a:lnTo>
                  <a:pt x="1822695" y="1276733"/>
                </a:lnTo>
                <a:close/>
                <a:moveTo>
                  <a:pt x="1490974" y="1162050"/>
                </a:moveTo>
                <a:lnTo>
                  <a:pt x="1491785" y="1162050"/>
                </a:lnTo>
                <a:lnTo>
                  <a:pt x="1493001" y="1162050"/>
                </a:lnTo>
                <a:lnTo>
                  <a:pt x="1494622" y="1162447"/>
                </a:lnTo>
                <a:lnTo>
                  <a:pt x="1495433" y="1163241"/>
                </a:lnTo>
                <a:lnTo>
                  <a:pt x="1495027" y="1169591"/>
                </a:lnTo>
                <a:lnTo>
                  <a:pt x="1495027" y="1175544"/>
                </a:lnTo>
                <a:lnTo>
                  <a:pt x="1495027" y="1187450"/>
                </a:lnTo>
                <a:lnTo>
                  <a:pt x="1495027" y="1193404"/>
                </a:lnTo>
                <a:lnTo>
                  <a:pt x="1493812" y="1199357"/>
                </a:lnTo>
                <a:lnTo>
                  <a:pt x="1493001" y="1204913"/>
                </a:lnTo>
                <a:lnTo>
                  <a:pt x="1490974" y="1211263"/>
                </a:lnTo>
                <a:lnTo>
                  <a:pt x="1487731" y="1204516"/>
                </a:lnTo>
                <a:lnTo>
                  <a:pt x="1486111" y="1198960"/>
                </a:lnTo>
                <a:lnTo>
                  <a:pt x="1485300" y="1194991"/>
                </a:lnTo>
                <a:lnTo>
                  <a:pt x="1484489" y="1190625"/>
                </a:lnTo>
                <a:lnTo>
                  <a:pt x="1484084" y="1188244"/>
                </a:lnTo>
                <a:lnTo>
                  <a:pt x="1483273" y="1185863"/>
                </a:lnTo>
                <a:lnTo>
                  <a:pt x="1482057" y="1184672"/>
                </a:lnTo>
                <a:lnTo>
                  <a:pt x="1480436" y="1183878"/>
                </a:lnTo>
                <a:lnTo>
                  <a:pt x="1476382" y="1182688"/>
                </a:lnTo>
                <a:lnTo>
                  <a:pt x="1478410" y="1179116"/>
                </a:lnTo>
                <a:lnTo>
                  <a:pt x="1481247" y="1175147"/>
                </a:lnTo>
                <a:lnTo>
                  <a:pt x="1486111" y="1166813"/>
                </a:lnTo>
                <a:lnTo>
                  <a:pt x="1488137" y="1164035"/>
                </a:lnTo>
                <a:close/>
                <a:moveTo>
                  <a:pt x="1417633" y="1136650"/>
                </a:moveTo>
                <a:lnTo>
                  <a:pt x="1412871" y="1149844"/>
                </a:lnTo>
                <a:lnTo>
                  <a:pt x="1410092" y="1159839"/>
                </a:lnTo>
                <a:lnTo>
                  <a:pt x="1406917" y="1171834"/>
                </a:lnTo>
                <a:lnTo>
                  <a:pt x="1401758" y="1190625"/>
                </a:lnTo>
                <a:lnTo>
                  <a:pt x="1398186" y="1190225"/>
                </a:lnTo>
                <a:lnTo>
                  <a:pt x="1395408" y="1189026"/>
                </a:lnTo>
                <a:lnTo>
                  <a:pt x="1392630" y="1187027"/>
                </a:lnTo>
                <a:lnTo>
                  <a:pt x="1390248" y="1185028"/>
                </a:lnTo>
                <a:lnTo>
                  <a:pt x="1388264" y="1183029"/>
                </a:lnTo>
                <a:lnTo>
                  <a:pt x="1386677" y="1180630"/>
                </a:lnTo>
                <a:lnTo>
                  <a:pt x="1383105" y="1175432"/>
                </a:lnTo>
                <a:lnTo>
                  <a:pt x="1379930" y="1171434"/>
                </a:lnTo>
                <a:lnTo>
                  <a:pt x="1378739" y="1169835"/>
                </a:lnTo>
                <a:lnTo>
                  <a:pt x="1376358" y="1168635"/>
                </a:lnTo>
                <a:lnTo>
                  <a:pt x="1373977" y="1168635"/>
                </a:lnTo>
                <a:lnTo>
                  <a:pt x="1371992" y="1169035"/>
                </a:lnTo>
                <a:lnTo>
                  <a:pt x="1368817" y="1171434"/>
                </a:lnTo>
                <a:lnTo>
                  <a:pt x="1365245" y="1173833"/>
                </a:lnTo>
                <a:lnTo>
                  <a:pt x="1366833" y="1169035"/>
                </a:lnTo>
                <a:lnTo>
                  <a:pt x="1368420" y="1165837"/>
                </a:lnTo>
                <a:lnTo>
                  <a:pt x="1370801" y="1162638"/>
                </a:lnTo>
                <a:lnTo>
                  <a:pt x="1373580" y="1159440"/>
                </a:lnTo>
                <a:lnTo>
                  <a:pt x="1376358" y="1157440"/>
                </a:lnTo>
                <a:lnTo>
                  <a:pt x="1379930" y="1155441"/>
                </a:lnTo>
                <a:lnTo>
                  <a:pt x="1387073" y="1152243"/>
                </a:lnTo>
                <a:lnTo>
                  <a:pt x="1395408" y="1149444"/>
                </a:lnTo>
                <a:lnTo>
                  <a:pt x="1403346" y="1146246"/>
                </a:lnTo>
                <a:lnTo>
                  <a:pt x="1406917" y="1144247"/>
                </a:lnTo>
                <a:lnTo>
                  <a:pt x="1410886" y="1142248"/>
                </a:lnTo>
                <a:lnTo>
                  <a:pt x="1414458" y="1139449"/>
                </a:lnTo>
                <a:close/>
                <a:moveTo>
                  <a:pt x="1135333" y="1066800"/>
                </a:moveTo>
                <a:lnTo>
                  <a:pt x="1137228" y="1069947"/>
                </a:lnTo>
                <a:lnTo>
                  <a:pt x="1138744" y="1073094"/>
                </a:lnTo>
                <a:lnTo>
                  <a:pt x="1140640" y="1075454"/>
                </a:lnTo>
                <a:lnTo>
                  <a:pt x="1142535" y="1077028"/>
                </a:lnTo>
                <a:lnTo>
                  <a:pt x="1145947" y="1079388"/>
                </a:lnTo>
                <a:lnTo>
                  <a:pt x="1149359" y="1081355"/>
                </a:lnTo>
                <a:lnTo>
                  <a:pt x="1147843" y="1083321"/>
                </a:lnTo>
                <a:lnTo>
                  <a:pt x="1145947" y="1086075"/>
                </a:lnTo>
                <a:lnTo>
                  <a:pt x="1142914" y="1092369"/>
                </a:lnTo>
                <a:lnTo>
                  <a:pt x="1139502" y="1099449"/>
                </a:lnTo>
                <a:lnTo>
                  <a:pt x="1136849" y="1105743"/>
                </a:lnTo>
                <a:lnTo>
                  <a:pt x="1134574" y="1108103"/>
                </a:lnTo>
                <a:lnTo>
                  <a:pt x="1133437" y="1109677"/>
                </a:lnTo>
                <a:lnTo>
                  <a:pt x="1131920" y="1111250"/>
                </a:lnTo>
                <a:lnTo>
                  <a:pt x="1130404" y="1111250"/>
                </a:lnTo>
                <a:lnTo>
                  <a:pt x="1128888" y="1110070"/>
                </a:lnTo>
                <a:lnTo>
                  <a:pt x="1127371" y="1108103"/>
                </a:lnTo>
                <a:lnTo>
                  <a:pt x="1125855" y="1104563"/>
                </a:lnTo>
                <a:lnTo>
                  <a:pt x="1123959" y="1100236"/>
                </a:lnTo>
                <a:lnTo>
                  <a:pt x="1128888" y="1091582"/>
                </a:lnTo>
                <a:lnTo>
                  <a:pt x="1132299" y="1083321"/>
                </a:lnTo>
                <a:lnTo>
                  <a:pt x="1134195" y="1075061"/>
                </a:lnTo>
                <a:lnTo>
                  <a:pt x="1135333" y="1071127"/>
                </a:lnTo>
                <a:close/>
                <a:moveTo>
                  <a:pt x="995132" y="1028700"/>
                </a:moveTo>
                <a:lnTo>
                  <a:pt x="998210" y="1036108"/>
                </a:lnTo>
                <a:lnTo>
                  <a:pt x="999750" y="1042737"/>
                </a:lnTo>
                <a:lnTo>
                  <a:pt x="1000135" y="1048586"/>
                </a:lnTo>
                <a:lnTo>
                  <a:pt x="999750" y="1054044"/>
                </a:lnTo>
                <a:lnTo>
                  <a:pt x="998595" y="1059113"/>
                </a:lnTo>
                <a:lnTo>
                  <a:pt x="996286" y="1063012"/>
                </a:lnTo>
                <a:lnTo>
                  <a:pt x="993592" y="1066522"/>
                </a:lnTo>
                <a:lnTo>
                  <a:pt x="990129" y="1069641"/>
                </a:lnTo>
                <a:lnTo>
                  <a:pt x="986665" y="1071590"/>
                </a:lnTo>
                <a:lnTo>
                  <a:pt x="982816" y="1072760"/>
                </a:lnTo>
                <a:lnTo>
                  <a:pt x="978968" y="1073150"/>
                </a:lnTo>
                <a:lnTo>
                  <a:pt x="975119" y="1071980"/>
                </a:lnTo>
                <a:lnTo>
                  <a:pt x="970886" y="1070811"/>
                </a:lnTo>
                <a:lnTo>
                  <a:pt x="967807" y="1068081"/>
                </a:lnTo>
                <a:lnTo>
                  <a:pt x="964729" y="1064572"/>
                </a:lnTo>
                <a:lnTo>
                  <a:pt x="962035" y="1060283"/>
                </a:lnTo>
                <a:lnTo>
                  <a:pt x="964344" y="1057554"/>
                </a:lnTo>
                <a:lnTo>
                  <a:pt x="966652" y="1055994"/>
                </a:lnTo>
                <a:lnTo>
                  <a:pt x="968577" y="1055214"/>
                </a:lnTo>
                <a:lnTo>
                  <a:pt x="970501" y="1054044"/>
                </a:lnTo>
                <a:lnTo>
                  <a:pt x="974350" y="1053655"/>
                </a:lnTo>
                <a:lnTo>
                  <a:pt x="978583" y="1052875"/>
                </a:lnTo>
                <a:lnTo>
                  <a:pt x="980507" y="1051705"/>
                </a:lnTo>
                <a:lnTo>
                  <a:pt x="982816" y="1050535"/>
                </a:lnTo>
                <a:lnTo>
                  <a:pt x="984741" y="1049365"/>
                </a:lnTo>
                <a:lnTo>
                  <a:pt x="986665" y="1046636"/>
                </a:lnTo>
                <a:lnTo>
                  <a:pt x="988974" y="1043907"/>
                </a:lnTo>
                <a:lnTo>
                  <a:pt x="990898" y="1039618"/>
                </a:lnTo>
                <a:lnTo>
                  <a:pt x="993207" y="1035329"/>
                </a:lnTo>
                <a:close/>
                <a:moveTo>
                  <a:pt x="697948" y="828675"/>
                </a:moveTo>
                <a:lnTo>
                  <a:pt x="699997" y="828675"/>
                </a:lnTo>
                <a:lnTo>
                  <a:pt x="702864" y="829090"/>
                </a:lnTo>
                <a:lnTo>
                  <a:pt x="705322" y="830335"/>
                </a:lnTo>
                <a:lnTo>
                  <a:pt x="707371" y="831165"/>
                </a:lnTo>
                <a:lnTo>
                  <a:pt x="709829" y="833239"/>
                </a:lnTo>
                <a:lnTo>
                  <a:pt x="714745" y="837803"/>
                </a:lnTo>
                <a:lnTo>
                  <a:pt x="719251" y="842368"/>
                </a:lnTo>
                <a:lnTo>
                  <a:pt x="724168" y="847347"/>
                </a:lnTo>
                <a:lnTo>
                  <a:pt x="728674" y="851081"/>
                </a:lnTo>
                <a:lnTo>
                  <a:pt x="726216" y="856890"/>
                </a:lnTo>
                <a:lnTo>
                  <a:pt x="723758" y="861039"/>
                </a:lnTo>
                <a:lnTo>
                  <a:pt x="721709" y="863528"/>
                </a:lnTo>
                <a:lnTo>
                  <a:pt x="718842" y="865188"/>
                </a:lnTo>
                <a:lnTo>
                  <a:pt x="716793" y="865188"/>
                </a:lnTo>
                <a:lnTo>
                  <a:pt x="714335" y="864773"/>
                </a:lnTo>
                <a:lnTo>
                  <a:pt x="711467" y="863528"/>
                </a:lnTo>
                <a:lnTo>
                  <a:pt x="709419" y="861454"/>
                </a:lnTo>
                <a:lnTo>
                  <a:pt x="706961" y="858964"/>
                </a:lnTo>
                <a:lnTo>
                  <a:pt x="704912" y="855645"/>
                </a:lnTo>
                <a:lnTo>
                  <a:pt x="699997" y="848176"/>
                </a:lnTo>
                <a:lnTo>
                  <a:pt x="695490" y="840708"/>
                </a:lnTo>
                <a:lnTo>
                  <a:pt x="690574" y="834069"/>
                </a:lnTo>
                <a:lnTo>
                  <a:pt x="693442" y="831165"/>
                </a:lnTo>
                <a:lnTo>
                  <a:pt x="695490" y="829505"/>
                </a:lnTo>
                <a:close/>
                <a:moveTo>
                  <a:pt x="3047936" y="793750"/>
                </a:moveTo>
                <a:lnTo>
                  <a:pt x="3051337" y="793750"/>
                </a:lnTo>
                <a:lnTo>
                  <a:pt x="3052850" y="794531"/>
                </a:lnTo>
                <a:lnTo>
                  <a:pt x="3054361" y="794921"/>
                </a:lnTo>
                <a:lnTo>
                  <a:pt x="3052095" y="797263"/>
                </a:lnTo>
                <a:lnTo>
                  <a:pt x="3049825" y="800386"/>
                </a:lnTo>
                <a:lnTo>
                  <a:pt x="3048693" y="803509"/>
                </a:lnTo>
                <a:lnTo>
                  <a:pt x="3047179" y="805852"/>
                </a:lnTo>
                <a:lnTo>
                  <a:pt x="3045669" y="811707"/>
                </a:lnTo>
                <a:lnTo>
                  <a:pt x="3045291" y="817953"/>
                </a:lnTo>
                <a:lnTo>
                  <a:pt x="3045291" y="829274"/>
                </a:lnTo>
                <a:lnTo>
                  <a:pt x="3044156" y="835129"/>
                </a:lnTo>
                <a:lnTo>
                  <a:pt x="3042645" y="841375"/>
                </a:lnTo>
                <a:lnTo>
                  <a:pt x="3040753" y="840204"/>
                </a:lnTo>
                <a:lnTo>
                  <a:pt x="3038488" y="839814"/>
                </a:lnTo>
                <a:lnTo>
                  <a:pt x="3036974" y="838252"/>
                </a:lnTo>
                <a:lnTo>
                  <a:pt x="3035464" y="836691"/>
                </a:lnTo>
                <a:lnTo>
                  <a:pt x="3033195" y="833958"/>
                </a:lnTo>
                <a:lnTo>
                  <a:pt x="3031681" y="829664"/>
                </a:lnTo>
                <a:lnTo>
                  <a:pt x="3030549" y="825760"/>
                </a:lnTo>
                <a:lnTo>
                  <a:pt x="3031303" y="821466"/>
                </a:lnTo>
                <a:lnTo>
                  <a:pt x="3031681" y="816782"/>
                </a:lnTo>
                <a:lnTo>
                  <a:pt x="3033195" y="812488"/>
                </a:lnTo>
                <a:lnTo>
                  <a:pt x="3034706" y="807803"/>
                </a:lnTo>
                <a:lnTo>
                  <a:pt x="3036974" y="803900"/>
                </a:lnTo>
                <a:lnTo>
                  <a:pt x="3039244" y="800386"/>
                </a:lnTo>
                <a:lnTo>
                  <a:pt x="3042267" y="797263"/>
                </a:lnTo>
                <a:lnTo>
                  <a:pt x="3045291" y="795312"/>
                </a:lnTo>
                <a:close/>
                <a:moveTo>
                  <a:pt x="732245" y="788988"/>
                </a:moveTo>
                <a:lnTo>
                  <a:pt x="734626" y="791387"/>
                </a:lnTo>
                <a:lnTo>
                  <a:pt x="737008" y="792985"/>
                </a:lnTo>
                <a:lnTo>
                  <a:pt x="739389" y="793385"/>
                </a:lnTo>
                <a:lnTo>
                  <a:pt x="741770" y="794185"/>
                </a:lnTo>
                <a:lnTo>
                  <a:pt x="743755" y="794185"/>
                </a:lnTo>
                <a:lnTo>
                  <a:pt x="746136" y="794584"/>
                </a:lnTo>
                <a:lnTo>
                  <a:pt x="748518" y="795384"/>
                </a:lnTo>
                <a:lnTo>
                  <a:pt x="750898" y="797782"/>
                </a:lnTo>
                <a:lnTo>
                  <a:pt x="748914" y="803379"/>
                </a:lnTo>
                <a:lnTo>
                  <a:pt x="747723" y="809375"/>
                </a:lnTo>
                <a:lnTo>
                  <a:pt x="746136" y="820967"/>
                </a:lnTo>
                <a:lnTo>
                  <a:pt x="745739" y="827363"/>
                </a:lnTo>
                <a:lnTo>
                  <a:pt x="744152" y="833359"/>
                </a:lnTo>
                <a:lnTo>
                  <a:pt x="742167" y="838955"/>
                </a:lnTo>
                <a:lnTo>
                  <a:pt x="739389" y="844551"/>
                </a:lnTo>
                <a:lnTo>
                  <a:pt x="736611" y="838155"/>
                </a:lnTo>
                <a:lnTo>
                  <a:pt x="734230" y="830960"/>
                </a:lnTo>
                <a:lnTo>
                  <a:pt x="732642" y="823765"/>
                </a:lnTo>
                <a:lnTo>
                  <a:pt x="731054" y="816570"/>
                </a:lnTo>
                <a:lnTo>
                  <a:pt x="730657" y="809774"/>
                </a:lnTo>
                <a:lnTo>
                  <a:pt x="730260" y="802579"/>
                </a:lnTo>
                <a:lnTo>
                  <a:pt x="731054" y="796183"/>
                </a:lnTo>
                <a:close/>
                <a:moveTo>
                  <a:pt x="704464" y="777875"/>
                </a:moveTo>
                <a:lnTo>
                  <a:pt x="706052" y="777875"/>
                </a:lnTo>
                <a:lnTo>
                  <a:pt x="707640" y="778692"/>
                </a:lnTo>
                <a:lnTo>
                  <a:pt x="709624" y="780324"/>
                </a:lnTo>
                <a:lnTo>
                  <a:pt x="711212" y="783998"/>
                </a:lnTo>
                <a:lnTo>
                  <a:pt x="712799" y="788897"/>
                </a:lnTo>
                <a:lnTo>
                  <a:pt x="714387" y="795020"/>
                </a:lnTo>
                <a:lnTo>
                  <a:pt x="712799" y="798286"/>
                </a:lnTo>
                <a:lnTo>
                  <a:pt x="710815" y="800735"/>
                </a:lnTo>
                <a:lnTo>
                  <a:pt x="708831" y="802776"/>
                </a:lnTo>
                <a:lnTo>
                  <a:pt x="706449" y="804409"/>
                </a:lnTo>
                <a:lnTo>
                  <a:pt x="704068" y="806042"/>
                </a:lnTo>
                <a:lnTo>
                  <a:pt x="701687" y="806450"/>
                </a:lnTo>
                <a:lnTo>
                  <a:pt x="698908" y="806450"/>
                </a:lnTo>
                <a:lnTo>
                  <a:pt x="696527" y="806450"/>
                </a:lnTo>
                <a:lnTo>
                  <a:pt x="694543" y="805225"/>
                </a:lnTo>
                <a:lnTo>
                  <a:pt x="691764" y="804409"/>
                </a:lnTo>
                <a:lnTo>
                  <a:pt x="690574" y="802368"/>
                </a:lnTo>
                <a:lnTo>
                  <a:pt x="688986" y="800327"/>
                </a:lnTo>
                <a:lnTo>
                  <a:pt x="687795" y="797061"/>
                </a:lnTo>
                <a:lnTo>
                  <a:pt x="687399" y="793795"/>
                </a:lnTo>
                <a:lnTo>
                  <a:pt x="687795" y="790122"/>
                </a:lnTo>
                <a:lnTo>
                  <a:pt x="688193" y="786039"/>
                </a:lnTo>
                <a:lnTo>
                  <a:pt x="689780" y="787672"/>
                </a:lnTo>
                <a:lnTo>
                  <a:pt x="691368" y="788080"/>
                </a:lnTo>
                <a:lnTo>
                  <a:pt x="693352" y="787672"/>
                </a:lnTo>
                <a:lnTo>
                  <a:pt x="694940" y="786448"/>
                </a:lnTo>
                <a:lnTo>
                  <a:pt x="698114" y="783590"/>
                </a:lnTo>
                <a:lnTo>
                  <a:pt x="701687" y="779916"/>
                </a:lnTo>
                <a:lnTo>
                  <a:pt x="703274" y="778692"/>
                </a:lnTo>
                <a:close/>
                <a:moveTo>
                  <a:pt x="1165743" y="760413"/>
                </a:moveTo>
                <a:lnTo>
                  <a:pt x="1168063" y="767271"/>
                </a:lnTo>
                <a:lnTo>
                  <a:pt x="1169610" y="773321"/>
                </a:lnTo>
                <a:lnTo>
                  <a:pt x="1169997" y="778969"/>
                </a:lnTo>
                <a:lnTo>
                  <a:pt x="1169997" y="784213"/>
                </a:lnTo>
                <a:lnTo>
                  <a:pt x="1169610" y="789457"/>
                </a:lnTo>
                <a:lnTo>
                  <a:pt x="1168063" y="793491"/>
                </a:lnTo>
                <a:lnTo>
                  <a:pt x="1166516" y="797525"/>
                </a:lnTo>
                <a:lnTo>
                  <a:pt x="1164583" y="800752"/>
                </a:lnTo>
                <a:lnTo>
                  <a:pt x="1162263" y="803979"/>
                </a:lnTo>
                <a:lnTo>
                  <a:pt x="1159169" y="805996"/>
                </a:lnTo>
                <a:lnTo>
                  <a:pt x="1156075" y="808013"/>
                </a:lnTo>
                <a:lnTo>
                  <a:pt x="1152595" y="808819"/>
                </a:lnTo>
                <a:lnTo>
                  <a:pt x="1149114" y="809626"/>
                </a:lnTo>
                <a:lnTo>
                  <a:pt x="1146408" y="809626"/>
                </a:lnTo>
                <a:lnTo>
                  <a:pt x="1142927" y="808416"/>
                </a:lnTo>
                <a:lnTo>
                  <a:pt x="1139834" y="807609"/>
                </a:lnTo>
                <a:lnTo>
                  <a:pt x="1141767" y="796718"/>
                </a:lnTo>
                <a:lnTo>
                  <a:pt x="1144474" y="789457"/>
                </a:lnTo>
                <a:lnTo>
                  <a:pt x="1147181" y="783809"/>
                </a:lnTo>
                <a:lnTo>
                  <a:pt x="1149888" y="779776"/>
                </a:lnTo>
                <a:lnTo>
                  <a:pt x="1153368" y="776145"/>
                </a:lnTo>
                <a:lnTo>
                  <a:pt x="1156849" y="771708"/>
                </a:lnTo>
                <a:lnTo>
                  <a:pt x="1160716" y="767271"/>
                </a:lnTo>
                <a:close/>
                <a:moveTo>
                  <a:pt x="3008214" y="742950"/>
                </a:moveTo>
                <a:lnTo>
                  <a:pt x="3010237" y="746470"/>
                </a:lnTo>
                <a:lnTo>
                  <a:pt x="3011855" y="749990"/>
                </a:lnTo>
                <a:lnTo>
                  <a:pt x="3012664" y="754684"/>
                </a:lnTo>
                <a:lnTo>
                  <a:pt x="3013069" y="758986"/>
                </a:lnTo>
                <a:lnTo>
                  <a:pt x="3012664" y="764071"/>
                </a:lnTo>
                <a:lnTo>
                  <a:pt x="3011855" y="769155"/>
                </a:lnTo>
                <a:lnTo>
                  <a:pt x="3011046" y="774240"/>
                </a:lnTo>
                <a:lnTo>
                  <a:pt x="3009428" y="778542"/>
                </a:lnTo>
                <a:lnTo>
                  <a:pt x="3007809" y="783236"/>
                </a:lnTo>
                <a:lnTo>
                  <a:pt x="3005786" y="787538"/>
                </a:lnTo>
                <a:lnTo>
                  <a:pt x="3003762" y="791058"/>
                </a:lnTo>
                <a:lnTo>
                  <a:pt x="3001739" y="793405"/>
                </a:lnTo>
                <a:lnTo>
                  <a:pt x="2998906" y="796143"/>
                </a:lnTo>
                <a:lnTo>
                  <a:pt x="2996883" y="796925"/>
                </a:lnTo>
                <a:lnTo>
                  <a:pt x="2994455" y="796925"/>
                </a:lnTo>
                <a:lnTo>
                  <a:pt x="2992432" y="796143"/>
                </a:lnTo>
                <a:lnTo>
                  <a:pt x="2996478" y="785974"/>
                </a:lnTo>
                <a:lnTo>
                  <a:pt x="2998502" y="780889"/>
                </a:lnTo>
                <a:lnTo>
                  <a:pt x="2999716" y="776587"/>
                </a:lnTo>
                <a:lnTo>
                  <a:pt x="3000525" y="771502"/>
                </a:lnTo>
                <a:lnTo>
                  <a:pt x="3000930" y="766418"/>
                </a:lnTo>
                <a:lnTo>
                  <a:pt x="3000930" y="760942"/>
                </a:lnTo>
                <a:lnTo>
                  <a:pt x="3000525" y="755857"/>
                </a:lnTo>
                <a:lnTo>
                  <a:pt x="2999716" y="757422"/>
                </a:lnTo>
                <a:lnTo>
                  <a:pt x="2998502" y="758595"/>
                </a:lnTo>
                <a:lnTo>
                  <a:pt x="2996883" y="758595"/>
                </a:lnTo>
                <a:lnTo>
                  <a:pt x="2996073" y="758204"/>
                </a:lnTo>
                <a:lnTo>
                  <a:pt x="2995264" y="757422"/>
                </a:lnTo>
                <a:lnTo>
                  <a:pt x="2994455" y="755857"/>
                </a:lnTo>
                <a:lnTo>
                  <a:pt x="2992836" y="753119"/>
                </a:lnTo>
                <a:lnTo>
                  <a:pt x="2992432" y="749990"/>
                </a:lnTo>
                <a:lnTo>
                  <a:pt x="2992432" y="749208"/>
                </a:lnTo>
                <a:lnTo>
                  <a:pt x="2992836" y="748035"/>
                </a:lnTo>
                <a:lnTo>
                  <a:pt x="2993241" y="746861"/>
                </a:lnTo>
                <a:lnTo>
                  <a:pt x="2994050" y="746861"/>
                </a:lnTo>
                <a:lnTo>
                  <a:pt x="2995264" y="747644"/>
                </a:lnTo>
                <a:lnTo>
                  <a:pt x="2996883" y="749208"/>
                </a:lnTo>
                <a:lnTo>
                  <a:pt x="2998502" y="750381"/>
                </a:lnTo>
                <a:lnTo>
                  <a:pt x="2999716" y="751164"/>
                </a:lnTo>
                <a:lnTo>
                  <a:pt x="3000930" y="751164"/>
                </a:lnTo>
                <a:lnTo>
                  <a:pt x="3002548" y="751164"/>
                </a:lnTo>
                <a:lnTo>
                  <a:pt x="3004166" y="749990"/>
                </a:lnTo>
                <a:lnTo>
                  <a:pt x="3005380" y="748426"/>
                </a:lnTo>
                <a:lnTo>
                  <a:pt x="3006595" y="746079"/>
                </a:lnTo>
                <a:close/>
                <a:moveTo>
                  <a:pt x="979063" y="738606"/>
                </a:moveTo>
                <a:lnTo>
                  <a:pt x="973136" y="746126"/>
                </a:lnTo>
                <a:lnTo>
                  <a:pt x="976946" y="740695"/>
                </a:lnTo>
                <a:close/>
                <a:moveTo>
                  <a:pt x="953114" y="685800"/>
                </a:moveTo>
                <a:lnTo>
                  <a:pt x="955474" y="685800"/>
                </a:lnTo>
                <a:lnTo>
                  <a:pt x="958621" y="686589"/>
                </a:lnTo>
                <a:lnTo>
                  <a:pt x="960981" y="686983"/>
                </a:lnTo>
                <a:lnTo>
                  <a:pt x="966881" y="690136"/>
                </a:lnTo>
                <a:lnTo>
                  <a:pt x="972389" y="694079"/>
                </a:lnTo>
                <a:lnTo>
                  <a:pt x="977895" y="698021"/>
                </a:lnTo>
                <a:lnTo>
                  <a:pt x="976322" y="701963"/>
                </a:lnTo>
                <a:lnTo>
                  <a:pt x="974749" y="705117"/>
                </a:lnTo>
                <a:lnTo>
                  <a:pt x="973175" y="707482"/>
                </a:lnTo>
                <a:lnTo>
                  <a:pt x="971602" y="709453"/>
                </a:lnTo>
                <a:lnTo>
                  <a:pt x="970815" y="711030"/>
                </a:lnTo>
                <a:lnTo>
                  <a:pt x="969242" y="711818"/>
                </a:lnTo>
                <a:lnTo>
                  <a:pt x="966095" y="713001"/>
                </a:lnTo>
                <a:lnTo>
                  <a:pt x="963734" y="713789"/>
                </a:lnTo>
                <a:lnTo>
                  <a:pt x="960588" y="715366"/>
                </a:lnTo>
                <a:lnTo>
                  <a:pt x="959801" y="716155"/>
                </a:lnTo>
                <a:lnTo>
                  <a:pt x="958227" y="718126"/>
                </a:lnTo>
                <a:lnTo>
                  <a:pt x="956654" y="720885"/>
                </a:lnTo>
                <a:lnTo>
                  <a:pt x="955080" y="723645"/>
                </a:lnTo>
                <a:lnTo>
                  <a:pt x="957047" y="728770"/>
                </a:lnTo>
                <a:lnTo>
                  <a:pt x="959014" y="734289"/>
                </a:lnTo>
                <a:lnTo>
                  <a:pt x="959801" y="736654"/>
                </a:lnTo>
                <a:lnTo>
                  <a:pt x="959801" y="739413"/>
                </a:lnTo>
                <a:lnTo>
                  <a:pt x="959801" y="741779"/>
                </a:lnTo>
                <a:lnTo>
                  <a:pt x="958621" y="744538"/>
                </a:lnTo>
                <a:lnTo>
                  <a:pt x="956261" y="732712"/>
                </a:lnTo>
                <a:lnTo>
                  <a:pt x="954294" y="725222"/>
                </a:lnTo>
                <a:lnTo>
                  <a:pt x="953114" y="722856"/>
                </a:lnTo>
                <a:lnTo>
                  <a:pt x="951540" y="720885"/>
                </a:lnTo>
                <a:lnTo>
                  <a:pt x="950753" y="719308"/>
                </a:lnTo>
                <a:lnTo>
                  <a:pt x="949180" y="718126"/>
                </a:lnTo>
                <a:lnTo>
                  <a:pt x="946033" y="716549"/>
                </a:lnTo>
                <a:lnTo>
                  <a:pt x="942493" y="715760"/>
                </a:lnTo>
                <a:lnTo>
                  <a:pt x="938166" y="713001"/>
                </a:lnTo>
                <a:lnTo>
                  <a:pt x="936199" y="711030"/>
                </a:lnTo>
                <a:lnTo>
                  <a:pt x="933446" y="708270"/>
                </a:lnTo>
                <a:lnTo>
                  <a:pt x="936592" y="701963"/>
                </a:lnTo>
                <a:lnTo>
                  <a:pt x="938953" y="697232"/>
                </a:lnTo>
                <a:lnTo>
                  <a:pt x="942100" y="693684"/>
                </a:lnTo>
                <a:lnTo>
                  <a:pt x="944460" y="690531"/>
                </a:lnTo>
                <a:lnTo>
                  <a:pt x="947607" y="687771"/>
                </a:lnTo>
                <a:lnTo>
                  <a:pt x="949967" y="686589"/>
                </a:lnTo>
                <a:close/>
                <a:moveTo>
                  <a:pt x="2578397" y="657225"/>
                </a:moveTo>
                <a:lnTo>
                  <a:pt x="2584584" y="679847"/>
                </a:lnTo>
                <a:lnTo>
                  <a:pt x="2588064" y="695722"/>
                </a:lnTo>
                <a:lnTo>
                  <a:pt x="2589224" y="701278"/>
                </a:lnTo>
                <a:lnTo>
                  <a:pt x="2589224" y="705247"/>
                </a:lnTo>
                <a:lnTo>
                  <a:pt x="2589224" y="708422"/>
                </a:lnTo>
                <a:lnTo>
                  <a:pt x="2588064" y="710406"/>
                </a:lnTo>
                <a:lnTo>
                  <a:pt x="2586517" y="711994"/>
                </a:lnTo>
                <a:lnTo>
                  <a:pt x="2584197" y="712788"/>
                </a:lnTo>
                <a:lnTo>
                  <a:pt x="2578397" y="713581"/>
                </a:lnTo>
                <a:lnTo>
                  <a:pt x="2569890" y="714375"/>
                </a:lnTo>
                <a:lnTo>
                  <a:pt x="2564862" y="715566"/>
                </a:lnTo>
                <a:lnTo>
                  <a:pt x="2559061" y="717550"/>
                </a:lnTo>
                <a:lnTo>
                  <a:pt x="2560995" y="710010"/>
                </a:lnTo>
                <a:lnTo>
                  <a:pt x="2562541" y="702469"/>
                </a:lnTo>
                <a:lnTo>
                  <a:pt x="2563316" y="694135"/>
                </a:lnTo>
                <a:lnTo>
                  <a:pt x="2564862" y="686594"/>
                </a:lnTo>
                <a:lnTo>
                  <a:pt x="2566795" y="679450"/>
                </a:lnTo>
                <a:lnTo>
                  <a:pt x="2569890" y="671910"/>
                </a:lnTo>
                <a:lnTo>
                  <a:pt x="2573370" y="664369"/>
                </a:lnTo>
                <a:lnTo>
                  <a:pt x="2575690" y="660797"/>
                </a:lnTo>
                <a:close/>
                <a:moveTo>
                  <a:pt x="2821541" y="628650"/>
                </a:moveTo>
                <a:lnTo>
                  <a:pt x="2823501" y="628650"/>
                </a:lnTo>
                <a:lnTo>
                  <a:pt x="2825462" y="628650"/>
                </a:lnTo>
                <a:lnTo>
                  <a:pt x="2827423" y="629432"/>
                </a:lnTo>
                <a:lnTo>
                  <a:pt x="2829385" y="629824"/>
                </a:lnTo>
                <a:lnTo>
                  <a:pt x="2831346" y="630997"/>
                </a:lnTo>
                <a:lnTo>
                  <a:pt x="2833698" y="632170"/>
                </a:lnTo>
                <a:lnTo>
                  <a:pt x="2829385" y="641166"/>
                </a:lnTo>
                <a:lnTo>
                  <a:pt x="2825070" y="647816"/>
                </a:lnTo>
                <a:lnTo>
                  <a:pt x="2823110" y="650162"/>
                </a:lnTo>
                <a:lnTo>
                  <a:pt x="2821148" y="652118"/>
                </a:lnTo>
                <a:lnTo>
                  <a:pt x="2819187" y="653682"/>
                </a:lnTo>
                <a:lnTo>
                  <a:pt x="2816441" y="654856"/>
                </a:lnTo>
                <a:lnTo>
                  <a:pt x="2814479" y="655247"/>
                </a:lnTo>
                <a:lnTo>
                  <a:pt x="2812519" y="655638"/>
                </a:lnTo>
                <a:lnTo>
                  <a:pt x="2810559" y="655638"/>
                </a:lnTo>
                <a:lnTo>
                  <a:pt x="2808598" y="655247"/>
                </a:lnTo>
                <a:lnTo>
                  <a:pt x="2804283" y="653291"/>
                </a:lnTo>
                <a:lnTo>
                  <a:pt x="2800362" y="649771"/>
                </a:lnTo>
                <a:lnTo>
                  <a:pt x="2804283" y="643122"/>
                </a:lnTo>
                <a:lnTo>
                  <a:pt x="2808991" y="637646"/>
                </a:lnTo>
                <a:lnTo>
                  <a:pt x="2812913" y="633344"/>
                </a:lnTo>
                <a:lnTo>
                  <a:pt x="2817617" y="630215"/>
                </a:lnTo>
                <a:lnTo>
                  <a:pt x="2819580" y="629432"/>
                </a:lnTo>
                <a:close/>
                <a:moveTo>
                  <a:pt x="2796316" y="619125"/>
                </a:moveTo>
                <a:lnTo>
                  <a:pt x="2797529" y="619125"/>
                </a:lnTo>
                <a:lnTo>
                  <a:pt x="2797935" y="619522"/>
                </a:lnTo>
                <a:lnTo>
                  <a:pt x="2798339" y="620316"/>
                </a:lnTo>
                <a:lnTo>
                  <a:pt x="2799958" y="623094"/>
                </a:lnTo>
                <a:lnTo>
                  <a:pt x="2800363" y="627856"/>
                </a:lnTo>
                <a:lnTo>
                  <a:pt x="2800363" y="635000"/>
                </a:lnTo>
                <a:lnTo>
                  <a:pt x="2798339" y="632222"/>
                </a:lnTo>
                <a:lnTo>
                  <a:pt x="2797529" y="631825"/>
                </a:lnTo>
                <a:lnTo>
                  <a:pt x="2797124" y="631825"/>
                </a:lnTo>
                <a:lnTo>
                  <a:pt x="2796316" y="631825"/>
                </a:lnTo>
                <a:lnTo>
                  <a:pt x="2795912" y="632222"/>
                </a:lnTo>
                <a:lnTo>
                  <a:pt x="2794698" y="635000"/>
                </a:lnTo>
                <a:lnTo>
                  <a:pt x="2794292" y="641747"/>
                </a:lnTo>
                <a:lnTo>
                  <a:pt x="2793483" y="651669"/>
                </a:lnTo>
                <a:lnTo>
                  <a:pt x="2792270" y="661194"/>
                </a:lnTo>
                <a:lnTo>
                  <a:pt x="2791864" y="665163"/>
                </a:lnTo>
                <a:lnTo>
                  <a:pt x="2790245" y="668338"/>
                </a:lnTo>
                <a:lnTo>
                  <a:pt x="2788627" y="670322"/>
                </a:lnTo>
                <a:lnTo>
                  <a:pt x="2787817" y="671513"/>
                </a:lnTo>
                <a:lnTo>
                  <a:pt x="2786602" y="671513"/>
                </a:lnTo>
                <a:lnTo>
                  <a:pt x="2785390" y="671513"/>
                </a:lnTo>
                <a:lnTo>
                  <a:pt x="2784175" y="670322"/>
                </a:lnTo>
                <a:lnTo>
                  <a:pt x="2780937" y="667941"/>
                </a:lnTo>
                <a:lnTo>
                  <a:pt x="2779723" y="664369"/>
                </a:lnTo>
                <a:lnTo>
                  <a:pt x="2779723" y="659607"/>
                </a:lnTo>
                <a:lnTo>
                  <a:pt x="2780533" y="655241"/>
                </a:lnTo>
                <a:lnTo>
                  <a:pt x="2781344" y="649685"/>
                </a:lnTo>
                <a:lnTo>
                  <a:pt x="2782961" y="644128"/>
                </a:lnTo>
                <a:lnTo>
                  <a:pt x="2784985" y="638572"/>
                </a:lnTo>
                <a:lnTo>
                  <a:pt x="2787008" y="633413"/>
                </a:lnTo>
                <a:lnTo>
                  <a:pt x="2789032" y="628650"/>
                </a:lnTo>
                <a:lnTo>
                  <a:pt x="2791054" y="624681"/>
                </a:lnTo>
                <a:lnTo>
                  <a:pt x="2793483" y="621506"/>
                </a:lnTo>
                <a:lnTo>
                  <a:pt x="2795506" y="619522"/>
                </a:lnTo>
                <a:close/>
                <a:moveTo>
                  <a:pt x="812882" y="617538"/>
                </a:moveTo>
                <a:lnTo>
                  <a:pt x="816085" y="617538"/>
                </a:lnTo>
                <a:lnTo>
                  <a:pt x="818488" y="619126"/>
                </a:lnTo>
                <a:lnTo>
                  <a:pt x="821692" y="620713"/>
                </a:lnTo>
                <a:lnTo>
                  <a:pt x="824094" y="623094"/>
                </a:lnTo>
                <a:lnTo>
                  <a:pt x="826897" y="626269"/>
                </a:lnTo>
                <a:lnTo>
                  <a:pt x="832504" y="632223"/>
                </a:lnTo>
                <a:lnTo>
                  <a:pt x="838110" y="638573"/>
                </a:lnTo>
                <a:lnTo>
                  <a:pt x="840512" y="640557"/>
                </a:lnTo>
                <a:lnTo>
                  <a:pt x="843716" y="641351"/>
                </a:lnTo>
                <a:lnTo>
                  <a:pt x="846119" y="642144"/>
                </a:lnTo>
                <a:lnTo>
                  <a:pt x="849323" y="641351"/>
                </a:lnTo>
                <a:lnTo>
                  <a:pt x="843716" y="646907"/>
                </a:lnTo>
                <a:lnTo>
                  <a:pt x="840512" y="649288"/>
                </a:lnTo>
                <a:lnTo>
                  <a:pt x="838110" y="651273"/>
                </a:lnTo>
                <a:lnTo>
                  <a:pt x="834906" y="652066"/>
                </a:lnTo>
                <a:lnTo>
                  <a:pt x="832504" y="652463"/>
                </a:lnTo>
                <a:lnTo>
                  <a:pt x="829300" y="652463"/>
                </a:lnTo>
                <a:lnTo>
                  <a:pt x="826897" y="652066"/>
                </a:lnTo>
                <a:lnTo>
                  <a:pt x="823694" y="651273"/>
                </a:lnTo>
                <a:lnTo>
                  <a:pt x="821291" y="649685"/>
                </a:lnTo>
                <a:lnTo>
                  <a:pt x="818087" y="646907"/>
                </a:lnTo>
                <a:lnTo>
                  <a:pt x="815685" y="644129"/>
                </a:lnTo>
                <a:lnTo>
                  <a:pt x="812882" y="640557"/>
                </a:lnTo>
                <a:lnTo>
                  <a:pt x="810078" y="635794"/>
                </a:lnTo>
                <a:lnTo>
                  <a:pt x="807275" y="630238"/>
                </a:lnTo>
                <a:lnTo>
                  <a:pt x="804873" y="624285"/>
                </a:lnTo>
                <a:lnTo>
                  <a:pt x="807275" y="620713"/>
                </a:lnTo>
                <a:lnTo>
                  <a:pt x="810479" y="618729"/>
                </a:lnTo>
                <a:close/>
                <a:moveTo>
                  <a:pt x="8732752" y="598488"/>
                </a:moveTo>
                <a:lnTo>
                  <a:pt x="8735398" y="598488"/>
                </a:lnTo>
                <a:lnTo>
                  <a:pt x="8737288" y="602508"/>
                </a:lnTo>
                <a:lnTo>
                  <a:pt x="8738044" y="606529"/>
                </a:lnTo>
                <a:lnTo>
                  <a:pt x="8739178" y="610147"/>
                </a:lnTo>
                <a:lnTo>
                  <a:pt x="8739178" y="614167"/>
                </a:lnTo>
                <a:lnTo>
                  <a:pt x="8739178" y="618188"/>
                </a:lnTo>
                <a:lnTo>
                  <a:pt x="8738800" y="621806"/>
                </a:lnTo>
                <a:lnTo>
                  <a:pt x="8736532" y="629847"/>
                </a:lnTo>
                <a:lnTo>
                  <a:pt x="8732374" y="645124"/>
                </a:lnTo>
                <a:lnTo>
                  <a:pt x="8730863" y="652360"/>
                </a:lnTo>
                <a:lnTo>
                  <a:pt x="8730107" y="656381"/>
                </a:lnTo>
                <a:lnTo>
                  <a:pt x="8730107" y="660401"/>
                </a:lnTo>
                <a:lnTo>
                  <a:pt x="8727839" y="655979"/>
                </a:lnTo>
                <a:lnTo>
                  <a:pt x="8726705" y="651154"/>
                </a:lnTo>
                <a:lnTo>
                  <a:pt x="8725571" y="645928"/>
                </a:lnTo>
                <a:lnTo>
                  <a:pt x="8724437" y="641104"/>
                </a:lnTo>
                <a:lnTo>
                  <a:pt x="8723303" y="630249"/>
                </a:lnTo>
                <a:lnTo>
                  <a:pt x="8723303" y="620600"/>
                </a:lnTo>
                <a:lnTo>
                  <a:pt x="8723681" y="615776"/>
                </a:lnTo>
                <a:lnTo>
                  <a:pt x="8724437" y="611755"/>
                </a:lnTo>
                <a:lnTo>
                  <a:pt x="8725571" y="607735"/>
                </a:lnTo>
                <a:lnTo>
                  <a:pt x="8727083" y="604519"/>
                </a:lnTo>
                <a:lnTo>
                  <a:pt x="8728595" y="601704"/>
                </a:lnTo>
                <a:lnTo>
                  <a:pt x="8730485" y="599694"/>
                </a:lnTo>
                <a:close/>
                <a:moveTo>
                  <a:pt x="7930347" y="595313"/>
                </a:moveTo>
                <a:lnTo>
                  <a:pt x="7933522" y="595710"/>
                </a:lnTo>
                <a:lnTo>
                  <a:pt x="7935903" y="597298"/>
                </a:lnTo>
                <a:lnTo>
                  <a:pt x="7935109" y="603251"/>
                </a:lnTo>
                <a:lnTo>
                  <a:pt x="7933918" y="609601"/>
                </a:lnTo>
                <a:lnTo>
                  <a:pt x="7929950" y="621110"/>
                </a:lnTo>
                <a:lnTo>
                  <a:pt x="7925981" y="632620"/>
                </a:lnTo>
                <a:lnTo>
                  <a:pt x="7924393" y="638573"/>
                </a:lnTo>
                <a:lnTo>
                  <a:pt x="7923997" y="644526"/>
                </a:lnTo>
                <a:lnTo>
                  <a:pt x="7921218" y="639764"/>
                </a:lnTo>
                <a:lnTo>
                  <a:pt x="7919631" y="635398"/>
                </a:lnTo>
                <a:lnTo>
                  <a:pt x="7918837" y="631429"/>
                </a:lnTo>
                <a:lnTo>
                  <a:pt x="7918043" y="626667"/>
                </a:lnTo>
                <a:lnTo>
                  <a:pt x="7917647" y="622301"/>
                </a:lnTo>
                <a:lnTo>
                  <a:pt x="7917250" y="617935"/>
                </a:lnTo>
                <a:lnTo>
                  <a:pt x="7915662" y="613570"/>
                </a:lnTo>
                <a:lnTo>
                  <a:pt x="7913678" y="608807"/>
                </a:lnTo>
                <a:lnTo>
                  <a:pt x="7916853" y="605235"/>
                </a:lnTo>
                <a:lnTo>
                  <a:pt x="7919234" y="601663"/>
                </a:lnTo>
                <a:lnTo>
                  <a:pt x="7922409" y="599282"/>
                </a:lnTo>
                <a:lnTo>
                  <a:pt x="7924790" y="597298"/>
                </a:lnTo>
                <a:lnTo>
                  <a:pt x="7927965" y="595710"/>
                </a:lnTo>
                <a:close/>
                <a:moveTo>
                  <a:pt x="2459136" y="585788"/>
                </a:moveTo>
                <a:lnTo>
                  <a:pt x="2457164" y="591045"/>
                </a:lnTo>
                <a:lnTo>
                  <a:pt x="2456376" y="595089"/>
                </a:lnTo>
                <a:lnTo>
                  <a:pt x="2457164" y="598324"/>
                </a:lnTo>
                <a:lnTo>
                  <a:pt x="2457559" y="601558"/>
                </a:lnTo>
                <a:lnTo>
                  <a:pt x="2459136" y="603580"/>
                </a:lnTo>
                <a:lnTo>
                  <a:pt x="2461108" y="605602"/>
                </a:lnTo>
                <a:lnTo>
                  <a:pt x="2465445" y="609241"/>
                </a:lnTo>
                <a:lnTo>
                  <a:pt x="2470176" y="612072"/>
                </a:lnTo>
                <a:lnTo>
                  <a:pt x="2472148" y="613690"/>
                </a:lnTo>
                <a:lnTo>
                  <a:pt x="2473725" y="615711"/>
                </a:lnTo>
                <a:lnTo>
                  <a:pt x="2474908" y="618542"/>
                </a:lnTo>
                <a:lnTo>
                  <a:pt x="2474908" y="621777"/>
                </a:lnTo>
                <a:lnTo>
                  <a:pt x="2474119" y="624607"/>
                </a:lnTo>
                <a:lnTo>
                  <a:pt x="2472542" y="628651"/>
                </a:lnTo>
                <a:lnTo>
                  <a:pt x="2468993" y="626629"/>
                </a:lnTo>
                <a:lnTo>
                  <a:pt x="2465445" y="624607"/>
                </a:lnTo>
                <a:lnTo>
                  <a:pt x="2461502" y="623799"/>
                </a:lnTo>
                <a:lnTo>
                  <a:pt x="2457164" y="622181"/>
                </a:lnTo>
                <a:lnTo>
                  <a:pt x="2439028" y="618542"/>
                </a:lnTo>
                <a:lnTo>
                  <a:pt x="2434296" y="616924"/>
                </a:lnTo>
                <a:lnTo>
                  <a:pt x="2430354" y="615307"/>
                </a:lnTo>
                <a:lnTo>
                  <a:pt x="2426805" y="613690"/>
                </a:lnTo>
                <a:lnTo>
                  <a:pt x="2423257" y="611263"/>
                </a:lnTo>
                <a:lnTo>
                  <a:pt x="2420102" y="608837"/>
                </a:lnTo>
                <a:lnTo>
                  <a:pt x="2417737" y="605198"/>
                </a:lnTo>
                <a:lnTo>
                  <a:pt x="2415765" y="600750"/>
                </a:lnTo>
                <a:lnTo>
                  <a:pt x="2414582" y="595897"/>
                </a:lnTo>
                <a:lnTo>
                  <a:pt x="2417737" y="599941"/>
                </a:lnTo>
                <a:lnTo>
                  <a:pt x="2420891" y="602367"/>
                </a:lnTo>
                <a:lnTo>
                  <a:pt x="2424440" y="604389"/>
                </a:lnTo>
                <a:lnTo>
                  <a:pt x="2427200" y="605602"/>
                </a:lnTo>
                <a:lnTo>
                  <a:pt x="2430748" y="605602"/>
                </a:lnTo>
                <a:lnTo>
                  <a:pt x="2433902" y="605198"/>
                </a:lnTo>
                <a:lnTo>
                  <a:pt x="2437451" y="603985"/>
                </a:lnTo>
                <a:lnTo>
                  <a:pt x="2440605" y="602772"/>
                </a:lnTo>
                <a:lnTo>
                  <a:pt x="2443365" y="600750"/>
                </a:lnTo>
                <a:lnTo>
                  <a:pt x="2446125" y="598728"/>
                </a:lnTo>
                <a:lnTo>
                  <a:pt x="2451645" y="594280"/>
                </a:lnTo>
                <a:lnTo>
                  <a:pt x="2455588" y="589427"/>
                </a:lnTo>
                <a:close/>
                <a:moveTo>
                  <a:pt x="2499129" y="568325"/>
                </a:moveTo>
                <a:lnTo>
                  <a:pt x="2501877" y="570672"/>
                </a:lnTo>
                <a:lnTo>
                  <a:pt x="2503840" y="572628"/>
                </a:lnTo>
                <a:lnTo>
                  <a:pt x="2508159" y="575757"/>
                </a:lnTo>
                <a:lnTo>
                  <a:pt x="2512871" y="577712"/>
                </a:lnTo>
                <a:lnTo>
                  <a:pt x="2517189" y="579277"/>
                </a:lnTo>
                <a:lnTo>
                  <a:pt x="2526220" y="580841"/>
                </a:lnTo>
                <a:lnTo>
                  <a:pt x="2530931" y="582797"/>
                </a:lnTo>
                <a:lnTo>
                  <a:pt x="2535249" y="584753"/>
                </a:lnTo>
                <a:lnTo>
                  <a:pt x="2533285" y="588273"/>
                </a:lnTo>
                <a:lnTo>
                  <a:pt x="2530931" y="590228"/>
                </a:lnTo>
                <a:lnTo>
                  <a:pt x="2528182" y="592184"/>
                </a:lnTo>
                <a:lnTo>
                  <a:pt x="2526220" y="593749"/>
                </a:lnTo>
                <a:lnTo>
                  <a:pt x="2523863" y="594140"/>
                </a:lnTo>
                <a:lnTo>
                  <a:pt x="2521900" y="594922"/>
                </a:lnTo>
                <a:lnTo>
                  <a:pt x="2516798" y="595313"/>
                </a:lnTo>
                <a:lnTo>
                  <a:pt x="2507767" y="594140"/>
                </a:lnTo>
                <a:lnTo>
                  <a:pt x="2503055" y="594140"/>
                </a:lnTo>
                <a:lnTo>
                  <a:pt x="2501092" y="594922"/>
                </a:lnTo>
                <a:lnTo>
                  <a:pt x="2498736" y="595313"/>
                </a:lnTo>
                <a:lnTo>
                  <a:pt x="2500306" y="592184"/>
                </a:lnTo>
                <a:lnTo>
                  <a:pt x="2500700" y="588664"/>
                </a:lnTo>
                <a:lnTo>
                  <a:pt x="2500306" y="585144"/>
                </a:lnTo>
                <a:lnTo>
                  <a:pt x="2499523" y="581624"/>
                </a:lnTo>
                <a:lnTo>
                  <a:pt x="2498736" y="575365"/>
                </a:lnTo>
                <a:lnTo>
                  <a:pt x="2498736" y="571845"/>
                </a:lnTo>
                <a:close/>
                <a:moveTo>
                  <a:pt x="2478701" y="546100"/>
                </a:moveTo>
                <a:lnTo>
                  <a:pt x="2481403" y="546100"/>
                </a:lnTo>
                <a:lnTo>
                  <a:pt x="2482562" y="549298"/>
                </a:lnTo>
                <a:lnTo>
                  <a:pt x="2483721" y="553295"/>
                </a:lnTo>
                <a:lnTo>
                  <a:pt x="2484879" y="562489"/>
                </a:lnTo>
                <a:lnTo>
                  <a:pt x="2486038" y="572083"/>
                </a:lnTo>
                <a:lnTo>
                  <a:pt x="2485651" y="582476"/>
                </a:lnTo>
                <a:lnTo>
                  <a:pt x="2484879" y="586873"/>
                </a:lnTo>
                <a:lnTo>
                  <a:pt x="2484492" y="591670"/>
                </a:lnTo>
                <a:lnTo>
                  <a:pt x="2482949" y="595267"/>
                </a:lnTo>
                <a:lnTo>
                  <a:pt x="2482177" y="598066"/>
                </a:lnTo>
                <a:lnTo>
                  <a:pt x="2480245" y="600064"/>
                </a:lnTo>
                <a:lnTo>
                  <a:pt x="2477929" y="601663"/>
                </a:lnTo>
                <a:lnTo>
                  <a:pt x="2475998" y="601663"/>
                </a:lnTo>
                <a:lnTo>
                  <a:pt x="2473294" y="600864"/>
                </a:lnTo>
                <a:lnTo>
                  <a:pt x="2473681" y="596467"/>
                </a:lnTo>
                <a:lnTo>
                  <a:pt x="2473681" y="592469"/>
                </a:lnTo>
                <a:lnTo>
                  <a:pt x="2473294" y="583275"/>
                </a:lnTo>
                <a:lnTo>
                  <a:pt x="2471749" y="564888"/>
                </a:lnTo>
                <a:lnTo>
                  <a:pt x="2471749" y="557293"/>
                </a:lnTo>
                <a:lnTo>
                  <a:pt x="2472137" y="553695"/>
                </a:lnTo>
                <a:lnTo>
                  <a:pt x="2473294" y="550497"/>
                </a:lnTo>
                <a:lnTo>
                  <a:pt x="2474067" y="548499"/>
                </a:lnTo>
                <a:lnTo>
                  <a:pt x="2475998" y="546900"/>
                </a:lnTo>
                <a:close/>
                <a:moveTo>
                  <a:pt x="6251417" y="539750"/>
                </a:moveTo>
                <a:lnTo>
                  <a:pt x="6253428" y="539750"/>
                </a:lnTo>
                <a:lnTo>
                  <a:pt x="6255439" y="539750"/>
                </a:lnTo>
                <a:lnTo>
                  <a:pt x="6257047" y="540139"/>
                </a:lnTo>
                <a:lnTo>
                  <a:pt x="6259058" y="541305"/>
                </a:lnTo>
                <a:lnTo>
                  <a:pt x="6260667" y="542083"/>
                </a:lnTo>
                <a:lnTo>
                  <a:pt x="6262678" y="544027"/>
                </a:lnTo>
                <a:lnTo>
                  <a:pt x="6261471" y="550636"/>
                </a:lnTo>
                <a:lnTo>
                  <a:pt x="6260667" y="556856"/>
                </a:lnTo>
                <a:lnTo>
                  <a:pt x="6259058" y="570463"/>
                </a:lnTo>
                <a:lnTo>
                  <a:pt x="6257047" y="583682"/>
                </a:lnTo>
                <a:lnTo>
                  <a:pt x="6255439" y="590291"/>
                </a:lnTo>
                <a:lnTo>
                  <a:pt x="6253428" y="596900"/>
                </a:lnTo>
                <a:lnTo>
                  <a:pt x="6249808" y="591846"/>
                </a:lnTo>
                <a:lnTo>
                  <a:pt x="6247395" y="587958"/>
                </a:lnTo>
                <a:lnTo>
                  <a:pt x="6245786" y="583682"/>
                </a:lnTo>
                <a:lnTo>
                  <a:pt x="6244982" y="580960"/>
                </a:lnTo>
                <a:lnTo>
                  <a:pt x="6244982" y="577850"/>
                </a:lnTo>
                <a:lnTo>
                  <a:pt x="6245786" y="575906"/>
                </a:lnTo>
                <a:lnTo>
                  <a:pt x="6246591" y="573574"/>
                </a:lnTo>
                <a:lnTo>
                  <a:pt x="6247797" y="571630"/>
                </a:lnTo>
                <a:lnTo>
                  <a:pt x="6251417" y="568520"/>
                </a:lnTo>
                <a:lnTo>
                  <a:pt x="6253830" y="565021"/>
                </a:lnTo>
                <a:lnTo>
                  <a:pt x="6255036" y="563465"/>
                </a:lnTo>
                <a:lnTo>
                  <a:pt x="6255439" y="561522"/>
                </a:lnTo>
                <a:lnTo>
                  <a:pt x="6255439" y="559189"/>
                </a:lnTo>
                <a:lnTo>
                  <a:pt x="6255036" y="556467"/>
                </a:lnTo>
                <a:lnTo>
                  <a:pt x="6253428" y="556467"/>
                </a:lnTo>
                <a:lnTo>
                  <a:pt x="6251819" y="556856"/>
                </a:lnTo>
                <a:lnTo>
                  <a:pt x="6249406" y="559189"/>
                </a:lnTo>
                <a:lnTo>
                  <a:pt x="6246189" y="561522"/>
                </a:lnTo>
                <a:lnTo>
                  <a:pt x="6242971" y="563854"/>
                </a:lnTo>
                <a:lnTo>
                  <a:pt x="6242167" y="564632"/>
                </a:lnTo>
                <a:lnTo>
                  <a:pt x="6240558" y="565021"/>
                </a:lnTo>
                <a:lnTo>
                  <a:pt x="6238950" y="565021"/>
                </a:lnTo>
                <a:lnTo>
                  <a:pt x="6237341" y="564632"/>
                </a:lnTo>
                <a:lnTo>
                  <a:pt x="6236536" y="563465"/>
                </a:lnTo>
                <a:lnTo>
                  <a:pt x="6234928" y="561522"/>
                </a:lnTo>
                <a:lnTo>
                  <a:pt x="6233721" y="558411"/>
                </a:lnTo>
                <a:lnTo>
                  <a:pt x="6232515" y="554524"/>
                </a:lnTo>
                <a:lnTo>
                  <a:pt x="6236536" y="550247"/>
                </a:lnTo>
                <a:lnTo>
                  <a:pt x="6240156" y="545971"/>
                </a:lnTo>
                <a:lnTo>
                  <a:pt x="6244178" y="543249"/>
                </a:lnTo>
                <a:lnTo>
                  <a:pt x="6247797" y="541305"/>
                </a:lnTo>
                <a:close/>
                <a:moveTo>
                  <a:pt x="7024878" y="534988"/>
                </a:moveTo>
                <a:lnTo>
                  <a:pt x="7030484" y="534988"/>
                </a:lnTo>
                <a:lnTo>
                  <a:pt x="7036091" y="535385"/>
                </a:lnTo>
                <a:lnTo>
                  <a:pt x="7038894" y="536576"/>
                </a:lnTo>
                <a:lnTo>
                  <a:pt x="7041296" y="537369"/>
                </a:lnTo>
                <a:lnTo>
                  <a:pt x="7044500" y="538957"/>
                </a:lnTo>
                <a:lnTo>
                  <a:pt x="7046903" y="540941"/>
                </a:lnTo>
                <a:lnTo>
                  <a:pt x="7044500" y="545704"/>
                </a:lnTo>
                <a:lnTo>
                  <a:pt x="7041296" y="549276"/>
                </a:lnTo>
                <a:lnTo>
                  <a:pt x="7037692" y="552848"/>
                </a:lnTo>
                <a:lnTo>
                  <a:pt x="7034088" y="555229"/>
                </a:lnTo>
                <a:lnTo>
                  <a:pt x="7030484" y="556817"/>
                </a:lnTo>
                <a:lnTo>
                  <a:pt x="7026880" y="558404"/>
                </a:lnTo>
                <a:lnTo>
                  <a:pt x="7023276" y="558801"/>
                </a:lnTo>
                <a:lnTo>
                  <a:pt x="7019272" y="558801"/>
                </a:lnTo>
                <a:lnTo>
                  <a:pt x="7016469" y="558404"/>
                </a:lnTo>
                <a:lnTo>
                  <a:pt x="7012864" y="556817"/>
                </a:lnTo>
                <a:lnTo>
                  <a:pt x="7010061" y="554832"/>
                </a:lnTo>
                <a:lnTo>
                  <a:pt x="7007659" y="552848"/>
                </a:lnTo>
                <a:lnTo>
                  <a:pt x="7005656" y="549673"/>
                </a:lnTo>
                <a:lnTo>
                  <a:pt x="7004055" y="545704"/>
                </a:lnTo>
                <a:lnTo>
                  <a:pt x="7002853" y="541338"/>
                </a:lnTo>
                <a:lnTo>
                  <a:pt x="7002453" y="536576"/>
                </a:lnTo>
                <a:lnTo>
                  <a:pt x="7008059" y="536973"/>
                </a:lnTo>
                <a:lnTo>
                  <a:pt x="7013665" y="536576"/>
                </a:lnTo>
                <a:close/>
                <a:moveTo>
                  <a:pt x="7672378" y="531813"/>
                </a:moveTo>
                <a:lnTo>
                  <a:pt x="7674424" y="531813"/>
                </a:lnTo>
                <a:lnTo>
                  <a:pt x="7676469" y="532220"/>
                </a:lnTo>
                <a:lnTo>
                  <a:pt x="7680152" y="534255"/>
                </a:lnTo>
                <a:lnTo>
                  <a:pt x="7687516" y="539954"/>
                </a:lnTo>
                <a:lnTo>
                  <a:pt x="7689562" y="541175"/>
                </a:lnTo>
                <a:lnTo>
                  <a:pt x="7691199" y="541989"/>
                </a:lnTo>
                <a:lnTo>
                  <a:pt x="7693245" y="542804"/>
                </a:lnTo>
                <a:lnTo>
                  <a:pt x="7694881" y="542804"/>
                </a:lnTo>
                <a:lnTo>
                  <a:pt x="7696927" y="541582"/>
                </a:lnTo>
                <a:lnTo>
                  <a:pt x="7698973" y="539954"/>
                </a:lnTo>
                <a:lnTo>
                  <a:pt x="7701019" y="537919"/>
                </a:lnTo>
                <a:lnTo>
                  <a:pt x="7702655" y="534662"/>
                </a:lnTo>
                <a:lnTo>
                  <a:pt x="7710020" y="549316"/>
                </a:lnTo>
                <a:lnTo>
                  <a:pt x="7711657" y="552980"/>
                </a:lnTo>
                <a:lnTo>
                  <a:pt x="7712066" y="556643"/>
                </a:lnTo>
                <a:lnTo>
                  <a:pt x="7712066" y="558271"/>
                </a:lnTo>
                <a:lnTo>
                  <a:pt x="7711657" y="559900"/>
                </a:lnTo>
                <a:lnTo>
                  <a:pt x="7710838" y="561935"/>
                </a:lnTo>
                <a:lnTo>
                  <a:pt x="7709611" y="563563"/>
                </a:lnTo>
                <a:lnTo>
                  <a:pt x="7707156" y="560307"/>
                </a:lnTo>
                <a:lnTo>
                  <a:pt x="7705110" y="557864"/>
                </a:lnTo>
                <a:lnTo>
                  <a:pt x="7702246" y="556236"/>
                </a:lnTo>
                <a:lnTo>
                  <a:pt x="7698973" y="555829"/>
                </a:lnTo>
                <a:lnTo>
                  <a:pt x="7695700" y="555015"/>
                </a:lnTo>
                <a:lnTo>
                  <a:pt x="7692835" y="554608"/>
                </a:lnTo>
                <a:lnTo>
                  <a:pt x="7685880" y="554201"/>
                </a:lnTo>
                <a:lnTo>
                  <a:pt x="7683425" y="554201"/>
                </a:lnTo>
                <a:lnTo>
                  <a:pt x="7680152" y="552980"/>
                </a:lnTo>
                <a:lnTo>
                  <a:pt x="7677697" y="552166"/>
                </a:lnTo>
                <a:lnTo>
                  <a:pt x="7675242" y="550130"/>
                </a:lnTo>
                <a:lnTo>
                  <a:pt x="7674014" y="546874"/>
                </a:lnTo>
                <a:lnTo>
                  <a:pt x="7672787" y="543211"/>
                </a:lnTo>
                <a:lnTo>
                  <a:pt x="7672378" y="537919"/>
                </a:lnTo>
                <a:close/>
                <a:moveTo>
                  <a:pt x="2548963" y="525463"/>
                </a:moveTo>
                <a:lnTo>
                  <a:pt x="2550921" y="527784"/>
                </a:lnTo>
                <a:lnTo>
                  <a:pt x="2553663" y="529332"/>
                </a:lnTo>
                <a:lnTo>
                  <a:pt x="2555622" y="529719"/>
                </a:lnTo>
                <a:lnTo>
                  <a:pt x="2557972" y="529719"/>
                </a:lnTo>
                <a:lnTo>
                  <a:pt x="2559931" y="530492"/>
                </a:lnTo>
                <a:lnTo>
                  <a:pt x="2562673" y="530492"/>
                </a:lnTo>
                <a:lnTo>
                  <a:pt x="2564632" y="531266"/>
                </a:lnTo>
                <a:lnTo>
                  <a:pt x="2566982" y="533201"/>
                </a:lnTo>
                <a:lnTo>
                  <a:pt x="2561106" y="540938"/>
                </a:lnTo>
                <a:lnTo>
                  <a:pt x="2556405" y="547515"/>
                </a:lnTo>
                <a:lnTo>
                  <a:pt x="2550138" y="559121"/>
                </a:lnTo>
                <a:lnTo>
                  <a:pt x="2547004" y="564151"/>
                </a:lnTo>
                <a:lnTo>
                  <a:pt x="2543870" y="567632"/>
                </a:lnTo>
                <a:lnTo>
                  <a:pt x="2542695" y="568793"/>
                </a:lnTo>
                <a:lnTo>
                  <a:pt x="2541128" y="569954"/>
                </a:lnTo>
                <a:lnTo>
                  <a:pt x="2539169" y="571114"/>
                </a:lnTo>
                <a:lnTo>
                  <a:pt x="2536819" y="571501"/>
                </a:lnTo>
                <a:lnTo>
                  <a:pt x="2539561" y="568406"/>
                </a:lnTo>
                <a:lnTo>
                  <a:pt x="2541128" y="565311"/>
                </a:lnTo>
                <a:lnTo>
                  <a:pt x="2541911" y="562990"/>
                </a:lnTo>
                <a:lnTo>
                  <a:pt x="2543087" y="559895"/>
                </a:lnTo>
                <a:lnTo>
                  <a:pt x="2543087" y="557187"/>
                </a:lnTo>
                <a:lnTo>
                  <a:pt x="2543087" y="554092"/>
                </a:lnTo>
                <a:lnTo>
                  <a:pt x="2543087" y="548289"/>
                </a:lnTo>
                <a:lnTo>
                  <a:pt x="2542695" y="542099"/>
                </a:lnTo>
                <a:lnTo>
                  <a:pt x="2543087" y="536682"/>
                </a:lnTo>
                <a:lnTo>
                  <a:pt x="2543478" y="533974"/>
                </a:lnTo>
                <a:lnTo>
                  <a:pt x="2545045" y="530879"/>
                </a:lnTo>
                <a:lnTo>
                  <a:pt x="2546612" y="527784"/>
                </a:lnTo>
                <a:close/>
                <a:moveTo>
                  <a:pt x="8721319" y="520700"/>
                </a:moveTo>
                <a:lnTo>
                  <a:pt x="8723303" y="520700"/>
                </a:lnTo>
                <a:lnTo>
                  <a:pt x="8724890" y="521090"/>
                </a:lnTo>
                <a:lnTo>
                  <a:pt x="8726478" y="523426"/>
                </a:lnTo>
                <a:lnTo>
                  <a:pt x="8725287" y="528098"/>
                </a:lnTo>
                <a:lnTo>
                  <a:pt x="8724494" y="533161"/>
                </a:lnTo>
                <a:lnTo>
                  <a:pt x="8723303" y="538223"/>
                </a:lnTo>
                <a:lnTo>
                  <a:pt x="8721319" y="543285"/>
                </a:lnTo>
                <a:lnTo>
                  <a:pt x="8719334" y="547957"/>
                </a:lnTo>
                <a:lnTo>
                  <a:pt x="8716953" y="552630"/>
                </a:lnTo>
                <a:lnTo>
                  <a:pt x="8713778" y="557692"/>
                </a:lnTo>
                <a:lnTo>
                  <a:pt x="8710206" y="561975"/>
                </a:lnTo>
                <a:lnTo>
                  <a:pt x="8706237" y="553798"/>
                </a:lnTo>
                <a:lnTo>
                  <a:pt x="8702268" y="544453"/>
                </a:lnTo>
                <a:lnTo>
                  <a:pt x="8700681" y="540169"/>
                </a:lnTo>
                <a:lnTo>
                  <a:pt x="8699490" y="535497"/>
                </a:lnTo>
                <a:lnTo>
                  <a:pt x="8699490" y="531603"/>
                </a:lnTo>
                <a:lnTo>
                  <a:pt x="8699490" y="529656"/>
                </a:lnTo>
                <a:lnTo>
                  <a:pt x="8700681" y="527709"/>
                </a:lnTo>
                <a:lnTo>
                  <a:pt x="8702268" y="531214"/>
                </a:lnTo>
                <a:lnTo>
                  <a:pt x="8703459" y="533161"/>
                </a:lnTo>
                <a:lnTo>
                  <a:pt x="8705046" y="534329"/>
                </a:lnTo>
                <a:lnTo>
                  <a:pt x="8706634" y="534718"/>
                </a:lnTo>
                <a:lnTo>
                  <a:pt x="8708221" y="533550"/>
                </a:lnTo>
                <a:lnTo>
                  <a:pt x="8709809" y="532771"/>
                </a:lnTo>
                <a:lnTo>
                  <a:pt x="8713381" y="529267"/>
                </a:lnTo>
                <a:lnTo>
                  <a:pt x="8716953" y="524594"/>
                </a:lnTo>
                <a:lnTo>
                  <a:pt x="8718143" y="523426"/>
                </a:lnTo>
                <a:lnTo>
                  <a:pt x="8719731" y="521868"/>
                </a:lnTo>
                <a:close/>
                <a:moveTo>
                  <a:pt x="7227800" y="517525"/>
                </a:moveTo>
                <a:lnTo>
                  <a:pt x="7231796" y="517525"/>
                </a:lnTo>
                <a:lnTo>
                  <a:pt x="7238990" y="517918"/>
                </a:lnTo>
                <a:lnTo>
                  <a:pt x="7237391" y="522637"/>
                </a:lnTo>
                <a:lnTo>
                  <a:pt x="7235393" y="526570"/>
                </a:lnTo>
                <a:lnTo>
                  <a:pt x="7232595" y="530109"/>
                </a:lnTo>
                <a:lnTo>
                  <a:pt x="7229798" y="533255"/>
                </a:lnTo>
                <a:lnTo>
                  <a:pt x="7226601" y="536007"/>
                </a:lnTo>
                <a:lnTo>
                  <a:pt x="7222604" y="538760"/>
                </a:lnTo>
                <a:lnTo>
                  <a:pt x="7215011" y="542692"/>
                </a:lnTo>
                <a:lnTo>
                  <a:pt x="7206218" y="546232"/>
                </a:lnTo>
                <a:lnTo>
                  <a:pt x="7197426" y="550164"/>
                </a:lnTo>
                <a:lnTo>
                  <a:pt x="7193430" y="552130"/>
                </a:lnTo>
                <a:lnTo>
                  <a:pt x="7189433" y="554883"/>
                </a:lnTo>
                <a:lnTo>
                  <a:pt x="7185437" y="557242"/>
                </a:lnTo>
                <a:lnTo>
                  <a:pt x="7181840" y="560388"/>
                </a:lnTo>
                <a:lnTo>
                  <a:pt x="7183838" y="553310"/>
                </a:lnTo>
                <a:lnTo>
                  <a:pt x="7185836" y="547018"/>
                </a:lnTo>
                <a:lnTo>
                  <a:pt x="7188234" y="541513"/>
                </a:lnTo>
                <a:lnTo>
                  <a:pt x="7191431" y="536794"/>
                </a:lnTo>
                <a:lnTo>
                  <a:pt x="7194629" y="532468"/>
                </a:lnTo>
                <a:lnTo>
                  <a:pt x="7198625" y="528929"/>
                </a:lnTo>
                <a:lnTo>
                  <a:pt x="7202222" y="526176"/>
                </a:lnTo>
                <a:lnTo>
                  <a:pt x="7206218" y="523424"/>
                </a:lnTo>
                <a:lnTo>
                  <a:pt x="7210615" y="521458"/>
                </a:lnTo>
                <a:lnTo>
                  <a:pt x="7215011" y="519885"/>
                </a:lnTo>
                <a:lnTo>
                  <a:pt x="7219407" y="518705"/>
                </a:lnTo>
                <a:lnTo>
                  <a:pt x="7223403" y="517918"/>
                </a:lnTo>
                <a:close/>
                <a:moveTo>
                  <a:pt x="6277362" y="517525"/>
                </a:moveTo>
                <a:lnTo>
                  <a:pt x="6280537" y="519094"/>
                </a:lnTo>
                <a:lnTo>
                  <a:pt x="6283712" y="519878"/>
                </a:lnTo>
                <a:lnTo>
                  <a:pt x="6289665" y="523799"/>
                </a:lnTo>
                <a:lnTo>
                  <a:pt x="6295222" y="528504"/>
                </a:lnTo>
                <a:lnTo>
                  <a:pt x="6301175" y="533993"/>
                </a:lnTo>
                <a:lnTo>
                  <a:pt x="6313081" y="545364"/>
                </a:lnTo>
                <a:lnTo>
                  <a:pt x="6318638" y="550853"/>
                </a:lnTo>
                <a:lnTo>
                  <a:pt x="6324591" y="555951"/>
                </a:lnTo>
                <a:lnTo>
                  <a:pt x="6317447" y="564185"/>
                </a:lnTo>
                <a:lnTo>
                  <a:pt x="6310303" y="571242"/>
                </a:lnTo>
                <a:lnTo>
                  <a:pt x="6306731" y="573987"/>
                </a:lnTo>
                <a:lnTo>
                  <a:pt x="6303159" y="576732"/>
                </a:lnTo>
                <a:lnTo>
                  <a:pt x="6299984" y="579084"/>
                </a:lnTo>
                <a:lnTo>
                  <a:pt x="6296412" y="580653"/>
                </a:lnTo>
                <a:lnTo>
                  <a:pt x="6292840" y="582221"/>
                </a:lnTo>
                <a:lnTo>
                  <a:pt x="6289269" y="582613"/>
                </a:lnTo>
                <a:lnTo>
                  <a:pt x="6285697" y="582613"/>
                </a:lnTo>
                <a:lnTo>
                  <a:pt x="6282125" y="581437"/>
                </a:lnTo>
                <a:lnTo>
                  <a:pt x="6278950" y="580261"/>
                </a:lnTo>
                <a:lnTo>
                  <a:pt x="6275378" y="577908"/>
                </a:lnTo>
                <a:lnTo>
                  <a:pt x="6271806" y="575163"/>
                </a:lnTo>
                <a:lnTo>
                  <a:pt x="6269028" y="571242"/>
                </a:lnTo>
                <a:lnTo>
                  <a:pt x="6269822" y="564577"/>
                </a:lnTo>
                <a:lnTo>
                  <a:pt x="6271012" y="557519"/>
                </a:lnTo>
                <a:lnTo>
                  <a:pt x="6272600" y="543796"/>
                </a:lnTo>
                <a:lnTo>
                  <a:pt x="6274584" y="530856"/>
                </a:lnTo>
                <a:lnTo>
                  <a:pt x="6275775" y="523799"/>
                </a:lnTo>
                <a:close/>
                <a:moveTo>
                  <a:pt x="7563453" y="511175"/>
                </a:moveTo>
                <a:lnTo>
                  <a:pt x="7566990" y="511945"/>
                </a:lnTo>
                <a:lnTo>
                  <a:pt x="7570527" y="512715"/>
                </a:lnTo>
                <a:lnTo>
                  <a:pt x="7573670" y="514254"/>
                </a:lnTo>
                <a:lnTo>
                  <a:pt x="7576814" y="516563"/>
                </a:lnTo>
                <a:lnTo>
                  <a:pt x="7579171" y="519257"/>
                </a:lnTo>
                <a:lnTo>
                  <a:pt x="7581136" y="522336"/>
                </a:lnTo>
                <a:lnTo>
                  <a:pt x="7583101" y="525415"/>
                </a:lnTo>
                <a:lnTo>
                  <a:pt x="7584280" y="528878"/>
                </a:lnTo>
                <a:lnTo>
                  <a:pt x="7585066" y="533111"/>
                </a:lnTo>
                <a:lnTo>
                  <a:pt x="7585066" y="536575"/>
                </a:lnTo>
                <a:lnTo>
                  <a:pt x="7582708" y="535421"/>
                </a:lnTo>
                <a:lnTo>
                  <a:pt x="7580350" y="534266"/>
                </a:lnTo>
                <a:lnTo>
                  <a:pt x="7577600" y="533881"/>
                </a:lnTo>
                <a:lnTo>
                  <a:pt x="7575242" y="533881"/>
                </a:lnTo>
                <a:lnTo>
                  <a:pt x="7570134" y="533881"/>
                </a:lnTo>
                <a:lnTo>
                  <a:pt x="7565025" y="534266"/>
                </a:lnTo>
                <a:lnTo>
                  <a:pt x="7559917" y="534266"/>
                </a:lnTo>
                <a:lnTo>
                  <a:pt x="7557559" y="534266"/>
                </a:lnTo>
                <a:lnTo>
                  <a:pt x="7555202" y="533496"/>
                </a:lnTo>
                <a:lnTo>
                  <a:pt x="7552451" y="532342"/>
                </a:lnTo>
                <a:lnTo>
                  <a:pt x="7550093" y="531187"/>
                </a:lnTo>
                <a:lnTo>
                  <a:pt x="7548128" y="528878"/>
                </a:lnTo>
                <a:lnTo>
                  <a:pt x="7545378" y="526184"/>
                </a:lnTo>
                <a:lnTo>
                  <a:pt x="7548128" y="521181"/>
                </a:lnTo>
                <a:lnTo>
                  <a:pt x="7550486" y="517718"/>
                </a:lnTo>
                <a:lnTo>
                  <a:pt x="7553630" y="514639"/>
                </a:lnTo>
                <a:lnTo>
                  <a:pt x="7557166" y="512715"/>
                </a:lnTo>
                <a:lnTo>
                  <a:pt x="7559917" y="511945"/>
                </a:lnTo>
                <a:close/>
                <a:moveTo>
                  <a:pt x="8626371" y="493713"/>
                </a:moveTo>
                <a:lnTo>
                  <a:pt x="8630784" y="493713"/>
                </a:lnTo>
                <a:lnTo>
                  <a:pt x="8635598" y="493713"/>
                </a:lnTo>
                <a:lnTo>
                  <a:pt x="8640010" y="494904"/>
                </a:lnTo>
                <a:lnTo>
                  <a:pt x="8644824" y="495698"/>
                </a:lnTo>
                <a:lnTo>
                  <a:pt x="8649237" y="496888"/>
                </a:lnTo>
                <a:lnTo>
                  <a:pt x="8654050" y="498873"/>
                </a:lnTo>
                <a:lnTo>
                  <a:pt x="8658463" y="500857"/>
                </a:lnTo>
                <a:lnTo>
                  <a:pt x="8663277" y="504032"/>
                </a:lnTo>
                <a:lnTo>
                  <a:pt x="8667689" y="506810"/>
                </a:lnTo>
                <a:lnTo>
                  <a:pt x="8672503" y="509985"/>
                </a:lnTo>
                <a:lnTo>
                  <a:pt x="8662876" y="514351"/>
                </a:lnTo>
                <a:lnTo>
                  <a:pt x="8654451" y="517526"/>
                </a:lnTo>
                <a:lnTo>
                  <a:pt x="8647231" y="519113"/>
                </a:lnTo>
                <a:lnTo>
                  <a:pt x="8641214" y="519907"/>
                </a:lnTo>
                <a:lnTo>
                  <a:pt x="8634795" y="519907"/>
                </a:lnTo>
                <a:lnTo>
                  <a:pt x="8628377" y="519510"/>
                </a:lnTo>
                <a:lnTo>
                  <a:pt x="8612331" y="517923"/>
                </a:lnTo>
                <a:lnTo>
                  <a:pt x="8614337" y="522685"/>
                </a:lnTo>
                <a:lnTo>
                  <a:pt x="8615942" y="527051"/>
                </a:lnTo>
                <a:lnTo>
                  <a:pt x="8617145" y="531417"/>
                </a:lnTo>
                <a:lnTo>
                  <a:pt x="8617546" y="535782"/>
                </a:lnTo>
                <a:lnTo>
                  <a:pt x="8617546" y="539751"/>
                </a:lnTo>
                <a:lnTo>
                  <a:pt x="8617145" y="544514"/>
                </a:lnTo>
                <a:lnTo>
                  <a:pt x="8615942" y="548482"/>
                </a:lnTo>
                <a:lnTo>
                  <a:pt x="8615139" y="552451"/>
                </a:lnTo>
                <a:lnTo>
                  <a:pt x="8612331" y="546498"/>
                </a:lnTo>
                <a:lnTo>
                  <a:pt x="8610727" y="540545"/>
                </a:lnTo>
                <a:lnTo>
                  <a:pt x="8608320" y="528242"/>
                </a:lnTo>
                <a:lnTo>
                  <a:pt x="8607116" y="522288"/>
                </a:lnTo>
                <a:lnTo>
                  <a:pt x="8605111" y="515938"/>
                </a:lnTo>
                <a:lnTo>
                  <a:pt x="8602303" y="509588"/>
                </a:lnTo>
                <a:lnTo>
                  <a:pt x="8600297" y="506413"/>
                </a:lnTo>
                <a:lnTo>
                  <a:pt x="8597890" y="502841"/>
                </a:lnTo>
                <a:lnTo>
                  <a:pt x="8602704" y="500460"/>
                </a:lnTo>
                <a:lnTo>
                  <a:pt x="8607116" y="498079"/>
                </a:lnTo>
                <a:lnTo>
                  <a:pt x="8611930" y="496888"/>
                </a:lnTo>
                <a:lnTo>
                  <a:pt x="8617145" y="495301"/>
                </a:lnTo>
                <a:lnTo>
                  <a:pt x="8621558" y="494110"/>
                </a:lnTo>
                <a:close/>
                <a:moveTo>
                  <a:pt x="2462349" y="493713"/>
                </a:moveTo>
                <a:lnTo>
                  <a:pt x="2465548" y="493713"/>
                </a:lnTo>
                <a:lnTo>
                  <a:pt x="2469146" y="494106"/>
                </a:lnTo>
                <a:lnTo>
                  <a:pt x="2472742" y="495284"/>
                </a:lnTo>
                <a:lnTo>
                  <a:pt x="2479538" y="498034"/>
                </a:lnTo>
                <a:lnTo>
                  <a:pt x="2486334" y="501176"/>
                </a:lnTo>
                <a:lnTo>
                  <a:pt x="2489931" y="501962"/>
                </a:lnTo>
                <a:lnTo>
                  <a:pt x="2493529" y="502747"/>
                </a:lnTo>
                <a:lnTo>
                  <a:pt x="2496727" y="501962"/>
                </a:lnTo>
                <a:lnTo>
                  <a:pt x="2500325" y="499998"/>
                </a:lnTo>
                <a:lnTo>
                  <a:pt x="2498326" y="508639"/>
                </a:lnTo>
                <a:lnTo>
                  <a:pt x="2496328" y="515709"/>
                </a:lnTo>
                <a:lnTo>
                  <a:pt x="2493129" y="521208"/>
                </a:lnTo>
                <a:lnTo>
                  <a:pt x="2489931" y="525529"/>
                </a:lnTo>
                <a:lnTo>
                  <a:pt x="2487134" y="528671"/>
                </a:lnTo>
                <a:lnTo>
                  <a:pt x="2483537" y="530635"/>
                </a:lnTo>
                <a:lnTo>
                  <a:pt x="2479939" y="531813"/>
                </a:lnTo>
                <a:lnTo>
                  <a:pt x="2475942" y="531813"/>
                </a:lnTo>
                <a:lnTo>
                  <a:pt x="2472343" y="531420"/>
                </a:lnTo>
                <a:lnTo>
                  <a:pt x="2467946" y="529849"/>
                </a:lnTo>
                <a:lnTo>
                  <a:pt x="2463949" y="528278"/>
                </a:lnTo>
                <a:lnTo>
                  <a:pt x="2459952" y="525529"/>
                </a:lnTo>
                <a:lnTo>
                  <a:pt x="2451957" y="521208"/>
                </a:lnTo>
                <a:lnTo>
                  <a:pt x="2444762" y="515709"/>
                </a:lnTo>
                <a:lnTo>
                  <a:pt x="2448359" y="508246"/>
                </a:lnTo>
                <a:lnTo>
                  <a:pt x="2451957" y="501962"/>
                </a:lnTo>
                <a:lnTo>
                  <a:pt x="2455154" y="498034"/>
                </a:lnTo>
                <a:lnTo>
                  <a:pt x="2458752" y="495284"/>
                </a:lnTo>
                <a:close/>
                <a:moveTo>
                  <a:pt x="2231469" y="484188"/>
                </a:moveTo>
                <a:lnTo>
                  <a:pt x="2235900" y="493113"/>
                </a:lnTo>
                <a:lnTo>
                  <a:pt x="2240331" y="502039"/>
                </a:lnTo>
                <a:lnTo>
                  <a:pt x="2241941" y="506307"/>
                </a:lnTo>
                <a:lnTo>
                  <a:pt x="2243151" y="510576"/>
                </a:lnTo>
                <a:lnTo>
                  <a:pt x="2243151" y="514456"/>
                </a:lnTo>
                <a:lnTo>
                  <a:pt x="2243151" y="516397"/>
                </a:lnTo>
                <a:lnTo>
                  <a:pt x="2241941" y="519113"/>
                </a:lnTo>
                <a:lnTo>
                  <a:pt x="2240331" y="516397"/>
                </a:lnTo>
                <a:lnTo>
                  <a:pt x="2238720" y="515621"/>
                </a:lnTo>
                <a:lnTo>
                  <a:pt x="2237511" y="514456"/>
                </a:lnTo>
                <a:lnTo>
                  <a:pt x="2235900" y="514068"/>
                </a:lnTo>
                <a:lnTo>
                  <a:pt x="2232275" y="513680"/>
                </a:lnTo>
                <a:lnTo>
                  <a:pt x="2229052" y="514456"/>
                </a:lnTo>
                <a:lnTo>
                  <a:pt x="2225829" y="515233"/>
                </a:lnTo>
                <a:lnTo>
                  <a:pt x="2222205" y="515233"/>
                </a:lnTo>
                <a:lnTo>
                  <a:pt x="2220995" y="514456"/>
                </a:lnTo>
                <a:lnTo>
                  <a:pt x="2219385" y="513680"/>
                </a:lnTo>
                <a:lnTo>
                  <a:pt x="2217774" y="512128"/>
                </a:lnTo>
                <a:lnTo>
                  <a:pt x="2216163" y="510188"/>
                </a:lnTo>
                <a:close/>
                <a:moveTo>
                  <a:pt x="2379160" y="482600"/>
                </a:moveTo>
                <a:lnTo>
                  <a:pt x="2382671" y="488156"/>
                </a:lnTo>
                <a:lnTo>
                  <a:pt x="2386182" y="492522"/>
                </a:lnTo>
                <a:lnTo>
                  <a:pt x="2388133" y="494110"/>
                </a:lnTo>
                <a:lnTo>
                  <a:pt x="2389694" y="495300"/>
                </a:lnTo>
                <a:lnTo>
                  <a:pt x="2391644" y="495697"/>
                </a:lnTo>
                <a:lnTo>
                  <a:pt x="2393205" y="496094"/>
                </a:lnTo>
                <a:lnTo>
                  <a:pt x="2395156" y="496094"/>
                </a:lnTo>
                <a:lnTo>
                  <a:pt x="2397107" y="495697"/>
                </a:lnTo>
                <a:lnTo>
                  <a:pt x="2398667" y="495300"/>
                </a:lnTo>
                <a:lnTo>
                  <a:pt x="2400618" y="493713"/>
                </a:lnTo>
                <a:lnTo>
                  <a:pt x="2404910" y="490141"/>
                </a:lnTo>
                <a:lnTo>
                  <a:pt x="2408421" y="484981"/>
                </a:lnTo>
                <a:lnTo>
                  <a:pt x="2412323" y="494110"/>
                </a:lnTo>
                <a:lnTo>
                  <a:pt x="2416614" y="502841"/>
                </a:lnTo>
                <a:lnTo>
                  <a:pt x="2418175" y="507206"/>
                </a:lnTo>
                <a:lnTo>
                  <a:pt x="2419345" y="511969"/>
                </a:lnTo>
                <a:lnTo>
                  <a:pt x="2419345" y="515938"/>
                </a:lnTo>
                <a:lnTo>
                  <a:pt x="2419345" y="517922"/>
                </a:lnTo>
                <a:lnTo>
                  <a:pt x="2418175" y="520700"/>
                </a:lnTo>
                <a:lnTo>
                  <a:pt x="2414663" y="513953"/>
                </a:lnTo>
                <a:lnTo>
                  <a:pt x="2411152" y="509588"/>
                </a:lnTo>
                <a:lnTo>
                  <a:pt x="2408811" y="506810"/>
                </a:lnTo>
                <a:lnTo>
                  <a:pt x="2406860" y="505222"/>
                </a:lnTo>
                <a:lnTo>
                  <a:pt x="2404910" y="505222"/>
                </a:lnTo>
                <a:lnTo>
                  <a:pt x="2403739" y="506413"/>
                </a:lnTo>
                <a:lnTo>
                  <a:pt x="2402959" y="508397"/>
                </a:lnTo>
                <a:lnTo>
                  <a:pt x="2402179" y="510778"/>
                </a:lnTo>
                <a:lnTo>
                  <a:pt x="2401788" y="514350"/>
                </a:lnTo>
                <a:lnTo>
                  <a:pt x="2402179" y="517922"/>
                </a:lnTo>
                <a:lnTo>
                  <a:pt x="2403349" y="526256"/>
                </a:lnTo>
                <a:lnTo>
                  <a:pt x="2404910" y="534194"/>
                </a:lnTo>
                <a:lnTo>
                  <a:pt x="2405690" y="537369"/>
                </a:lnTo>
                <a:lnTo>
                  <a:pt x="2407251" y="539750"/>
                </a:lnTo>
                <a:lnTo>
                  <a:pt x="2404910" y="537369"/>
                </a:lnTo>
                <a:lnTo>
                  <a:pt x="2402959" y="535781"/>
                </a:lnTo>
                <a:lnTo>
                  <a:pt x="2400228" y="535385"/>
                </a:lnTo>
                <a:lnTo>
                  <a:pt x="2398277" y="535385"/>
                </a:lnTo>
                <a:lnTo>
                  <a:pt x="2395936" y="534591"/>
                </a:lnTo>
                <a:lnTo>
                  <a:pt x="2393985" y="534591"/>
                </a:lnTo>
                <a:lnTo>
                  <a:pt x="2391254" y="533797"/>
                </a:lnTo>
                <a:lnTo>
                  <a:pt x="2389303" y="531813"/>
                </a:lnTo>
                <a:lnTo>
                  <a:pt x="2390474" y="527050"/>
                </a:lnTo>
                <a:lnTo>
                  <a:pt x="2390864" y="523081"/>
                </a:lnTo>
                <a:lnTo>
                  <a:pt x="2391254" y="519113"/>
                </a:lnTo>
                <a:lnTo>
                  <a:pt x="2391254" y="514350"/>
                </a:lnTo>
                <a:lnTo>
                  <a:pt x="2390864" y="510381"/>
                </a:lnTo>
                <a:lnTo>
                  <a:pt x="2389694" y="506016"/>
                </a:lnTo>
                <a:lnTo>
                  <a:pt x="2388133" y="501253"/>
                </a:lnTo>
                <a:lnTo>
                  <a:pt x="2386182" y="496888"/>
                </a:lnTo>
                <a:lnTo>
                  <a:pt x="2385012" y="498872"/>
                </a:lnTo>
                <a:lnTo>
                  <a:pt x="2383841" y="499666"/>
                </a:lnTo>
                <a:lnTo>
                  <a:pt x="2382281" y="500856"/>
                </a:lnTo>
                <a:lnTo>
                  <a:pt x="2380720" y="501253"/>
                </a:lnTo>
                <a:lnTo>
                  <a:pt x="2378770" y="501253"/>
                </a:lnTo>
                <a:lnTo>
                  <a:pt x="2377989" y="500856"/>
                </a:lnTo>
                <a:lnTo>
                  <a:pt x="2376428" y="500460"/>
                </a:lnTo>
                <a:lnTo>
                  <a:pt x="2374868" y="499666"/>
                </a:lnTo>
                <a:lnTo>
                  <a:pt x="2373698" y="498078"/>
                </a:lnTo>
                <a:lnTo>
                  <a:pt x="2373307" y="496888"/>
                </a:lnTo>
                <a:lnTo>
                  <a:pt x="2373307" y="495300"/>
                </a:lnTo>
                <a:lnTo>
                  <a:pt x="2373307" y="493316"/>
                </a:lnTo>
                <a:lnTo>
                  <a:pt x="2373698" y="490538"/>
                </a:lnTo>
                <a:lnTo>
                  <a:pt x="2375258" y="488156"/>
                </a:lnTo>
                <a:lnTo>
                  <a:pt x="2376819" y="485775"/>
                </a:lnTo>
                <a:close/>
                <a:moveTo>
                  <a:pt x="2280285" y="481013"/>
                </a:moveTo>
                <a:lnTo>
                  <a:pt x="2283139" y="481013"/>
                </a:lnTo>
                <a:lnTo>
                  <a:pt x="2286400" y="481415"/>
                </a:lnTo>
                <a:lnTo>
                  <a:pt x="2288845" y="482622"/>
                </a:lnTo>
                <a:lnTo>
                  <a:pt x="2291291" y="485035"/>
                </a:lnTo>
                <a:lnTo>
                  <a:pt x="2294144" y="487448"/>
                </a:lnTo>
                <a:lnTo>
                  <a:pt x="2296182" y="490665"/>
                </a:lnTo>
                <a:lnTo>
                  <a:pt x="2298220" y="493883"/>
                </a:lnTo>
                <a:lnTo>
                  <a:pt x="2299850" y="497502"/>
                </a:lnTo>
                <a:lnTo>
                  <a:pt x="2301481" y="501122"/>
                </a:lnTo>
                <a:lnTo>
                  <a:pt x="2301888" y="504741"/>
                </a:lnTo>
                <a:lnTo>
                  <a:pt x="2301888" y="507959"/>
                </a:lnTo>
                <a:lnTo>
                  <a:pt x="2301481" y="511176"/>
                </a:lnTo>
                <a:lnTo>
                  <a:pt x="2299850" y="508763"/>
                </a:lnTo>
                <a:lnTo>
                  <a:pt x="2297812" y="507154"/>
                </a:lnTo>
                <a:lnTo>
                  <a:pt x="2295774" y="505948"/>
                </a:lnTo>
                <a:lnTo>
                  <a:pt x="2294144" y="505546"/>
                </a:lnTo>
                <a:lnTo>
                  <a:pt x="2292105" y="505546"/>
                </a:lnTo>
                <a:lnTo>
                  <a:pt x="2289659" y="505948"/>
                </a:lnTo>
                <a:lnTo>
                  <a:pt x="2286400" y="507154"/>
                </a:lnTo>
                <a:lnTo>
                  <a:pt x="2282731" y="507154"/>
                </a:lnTo>
                <a:lnTo>
                  <a:pt x="2280285" y="506752"/>
                </a:lnTo>
                <a:lnTo>
                  <a:pt x="2279061" y="505948"/>
                </a:lnTo>
                <a:lnTo>
                  <a:pt x="2277025" y="504741"/>
                </a:lnTo>
                <a:lnTo>
                  <a:pt x="2275394" y="501926"/>
                </a:lnTo>
                <a:lnTo>
                  <a:pt x="2273356" y="498709"/>
                </a:lnTo>
                <a:lnTo>
                  <a:pt x="2271725" y="494687"/>
                </a:lnTo>
                <a:lnTo>
                  <a:pt x="2273356" y="489057"/>
                </a:lnTo>
                <a:lnTo>
                  <a:pt x="2275394" y="485035"/>
                </a:lnTo>
                <a:lnTo>
                  <a:pt x="2277839" y="482622"/>
                </a:lnTo>
                <a:close/>
                <a:moveTo>
                  <a:pt x="6642487" y="460375"/>
                </a:moveTo>
                <a:lnTo>
                  <a:pt x="6645265" y="461157"/>
                </a:lnTo>
                <a:lnTo>
                  <a:pt x="6647249" y="461940"/>
                </a:lnTo>
                <a:lnTo>
                  <a:pt x="6649631" y="463504"/>
                </a:lnTo>
                <a:lnTo>
                  <a:pt x="6651615" y="465460"/>
                </a:lnTo>
                <a:lnTo>
                  <a:pt x="6653203" y="467807"/>
                </a:lnTo>
                <a:lnTo>
                  <a:pt x="6654790" y="470936"/>
                </a:lnTo>
                <a:lnTo>
                  <a:pt x="6655584" y="474065"/>
                </a:lnTo>
                <a:lnTo>
                  <a:pt x="6656378" y="477585"/>
                </a:lnTo>
                <a:lnTo>
                  <a:pt x="6655584" y="480323"/>
                </a:lnTo>
                <a:lnTo>
                  <a:pt x="6655187" y="483843"/>
                </a:lnTo>
                <a:lnTo>
                  <a:pt x="6653600" y="482670"/>
                </a:lnTo>
                <a:lnTo>
                  <a:pt x="6651615" y="481887"/>
                </a:lnTo>
                <a:lnTo>
                  <a:pt x="6650028" y="481496"/>
                </a:lnTo>
                <a:lnTo>
                  <a:pt x="6648440" y="481887"/>
                </a:lnTo>
                <a:lnTo>
                  <a:pt x="6645662" y="483843"/>
                </a:lnTo>
                <a:lnTo>
                  <a:pt x="6642090" y="486190"/>
                </a:lnTo>
                <a:lnTo>
                  <a:pt x="6640502" y="486972"/>
                </a:lnTo>
                <a:lnTo>
                  <a:pt x="6638915" y="487363"/>
                </a:lnTo>
                <a:lnTo>
                  <a:pt x="6637327" y="487363"/>
                </a:lnTo>
                <a:lnTo>
                  <a:pt x="6635343" y="486972"/>
                </a:lnTo>
                <a:lnTo>
                  <a:pt x="6633755" y="485407"/>
                </a:lnTo>
                <a:lnTo>
                  <a:pt x="6632565" y="483061"/>
                </a:lnTo>
                <a:lnTo>
                  <a:pt x="6630977" y="479932"/>
                </a:lnTo>
                <a:lnTo>
                  <a:pt x="6629390" y="474847"/>
                </a:lnTo>
                <a:lnTo>
                  <a:pt x="6630977" y="470545"/>
                </a:lnTo>
                <a:lnTo>
                  <a:pt x="6632962" y="466633"/>
                </a:lnTo>
                <a:lnTo>
                  <a:pt x="6634946" y="463895"/>
                </a:lnTo>
                <a:lnTo>
                  <a:pt x="6637327" y="461940"/>
                </a:lnTo>
                <a:lnTo>
                  <a:pt x="6640106" y="461157"/>
                </a:lnTo>
                <a:close/>
                <a:moveTo>
                  <a:pt x="2310842" y="442913"/>
                </a:moveTo>
                <a:lnTo>
                  <a:pt x="2312806" y="442913"/>
                </a:lnTo>
                <a:lnTo>
                  <a:pt x="2314770" y="443309"/>
                </a:lnTo>
                <a:lnTo>
                  <a:pt x="2317128" y="444496"/>
                </a:lnTo>
                <a:lnTo>
                  <a:pt x="2319092" y="446078"/>
                </a:lnTo>
                <a:lnTo>
                  <a:pt x="2323806" y="448848"/>
                </a:lnTo>
                <a:lnTo>
                  <a:pt x="2327735" y="453596"/>
                </a:lnTo>
                <a:lnTo>
                  <a:pt x="2331271" y="458344"/>
                </a:lnTo>
                <a:lnTo>
                  <a:pt x="2334806" y="463487"/>
                </a:lnTo>
                <a:lnTo>
                  <a:pt x="2341878" y="473774"/>
                </a:lnTo>
                <a:lnTo>
                  <a:pt x="2345021" y="477335"/>
                </a:lnTo>
                <a:lnTo>
                  <a:pt x="2347379" y="480105"/>
                </a:lnTo>
                <a:lnTo>
                  <a:pt x="2348950" y="480896"/>
                </a:lnTo>
                <a:lnTo>
                  <a:pt x="2349736" y="481292"/>
                </a:lnTo>
                <a:lnTo>
                  <a:pt x="2350914" y="481292"/>
                </a:lnTo>
                <a:lnTo>
                  <a:pt x="2351700" y="480896"/>
                </a:lnTo>
                <a:lnTo>
                  <a:pt x="2352879" y="479709"/>
                </a:lnTo>
                <a:lnTo>
                  <a:pt x="2354057" y="478126"/>
                </a:lnTo>
                <a:lnTo>
                  <a:pt x="2355236" y="472587"/>
                </a:lnTo>
                <a:lnTo>
                  <a:pt x="2356807" y="465070"/>
                </a:lnTo>
                <a:lnTo>
                  <a:pt x="2357986" y="453596"/>
                </a:lnTo>
                <a:lnTo>
                  <a:pt x="2363093" y="483270"/>
                </a:lnTo>
                <a:lnTo>
                  <a:pt x="2367807" y="512548"/>
                </a:lnTo>
                <a:lnTo>
                  <a:pt x="2369772" y="527188"/>
                </a:lnTo>
                <a:lnTo>
                  <a:pt x="2372129" y="541827"/>
                </a:lnTo>
                <a:lnTo>
                  <a:pt x="2372915" y="556466"/>
                </a:lnTo>
                <a:lnTo>
                  <a:pt x="2373308" y="571501"/>
                </a:lnTo>
                <a:lnTo>
                  <a:pt x="2363093" y="558049"/>
                </a:lnTo>
                <a:lnTo>
                  <a:pt x="2356415" y="548949"/>
                </a:lnTo>
                <a:lnTo>
                  <a:pt x="2350521" y="539057"/>
                </a:lnTo>
                <a:lnTo>
                  <a:pt x="2347379" y="533518"/>
                </a:lnTo>
                <a:lnTo>
                  <a:pt x="2345021" y="527188"/>
                </a:lnTo>
                <a:lnTo>
                  <a:pt x="2342271" y="521253"/>
                </a:lnTo>
                <a:lnTo>
                  <a:pt x="2340700" y="514527"/>
                </a:lnTo>
                <a:lnTo>
                  <a:pt x="2339128" y="508196"/>
                </a:lnTo>
                <a:lnTo>
                  <a:pt x="2338343" y="501074"/>
                </a:lnTo>
                <a:lnTo>
                  <a:pt x="2338343" y="493953"/>
                </a:lnTo>
                <a:lnTo>
                  <a:pt x="2338736" y="486435"/>
                </a:lnTo>
                <a:lnTo>
                  <a:pt x="2336378" y="484457"/>
                </a:lnTo>
                <a:lnTo>
                  <a:pt x="2333235" y="482874"/>
                </a:lnTo>
                <a:lnTo>
                  <a:pt x="2326949" y="480105"/>
                </a:lnTo>
                <a:lnTo>
                  <a:pt x="2319878" y="478126"/>
                </a:lnTo>
                <a:lnTo>
                  <a:pt x="2312806" y="476148"/>
                </a:lnTo>
                <a:lnTo>
                  <a:pt x="2309270" y="474566"/>
                </a:lnTo>
                <a:lnTo>
                  <a:pt x="2305734" y="473379"/>
                </a:lnTo>
                <a:lnTo>
                  <a:pt x="2302984" y="471005"/>
                </a:lnTo>
                <a:lnTo>
                  <a:pt x="2300627" y="469026"/>
                </a:lnTo>
                <a:lnTo>
                  <a:pt x="2298663" y="466652"/>
                </a:lnTo>
                <a:lnTo>
                  <a:pt x="2296698" y="463092"/>
                </a:lnTo>
                <a:lnTo>
                  <a:pt x="2296306" y="459531"/>
                </a:lnTo>
                <a:lnTo>
                  <a:pt x="2295520" y="455178"/>
                </a:lnTo>
                <a:lnTo>
                  <a:pt x="2298663" y="458344"/>
                </a:lnTo>
                <a:lnTo>
                  <a:pt x="2301806" y="460718"/>
                </a:lnTo>
                <a:lnTo>
                  <a:pt x="2302592" y="460718"/>
                </a:lnTo>
                <a:lnTo>
                  <a:pt x="2304163" y="460718"/>
                </a:lnTo>
                <a:lnTo>
                  <a:pt x="2305341" y="460718"/>
                </a:lnTo>
                <a:lnTo>
                  <a:pt x="2306127" y="459531"/>
                </a:lnTo>
                <a:lnTo>
                  <a:pt x="2307699" y="457157"/>
                </a:lnTo>
                <a:lnTo>
                  <a:pt x="2308485" y="453596"/>
                </a:lnTo>
                <a:lnTo>
                  <a:pt x="2309663" y="448848"/>
                </a:lnTo>
                <a:close/>
                <a:moveTo>
                  <a:pt x="2096688" y="434975"/>
                </a:moveTo>
                <a:lnTo>
                  <a:pt x="2099148" y="434975"/>
                </a:lnTo>
                <a:lnTo>
                  <a:pt x="2101605" y="434975"/>
                </a:lnTo>
                <a:lnTo>
                  <a:pt x="2103654" y="435393"/>
                </a:lnTo>
                <a:lnTo>
                  <a:pt x="2108570" y="437482"/>
                </a:lnTo>
                <a:lnTo>
                  <a:pt x="2113076" y="439988"/>
                </a:lnTo>
                <a:lnTo>
                  <a:pt x="2117994" y="443748"/>
                </a:lnTo>
                <a:lnTo>
                  <a:pt x="2122501" y="447508"/>
                </a:lnTo>
                <a:lnTo>
                  <a:pt x="2120040" y="451268"/>
                </a:lnTo>
                <a:lnTo>
                  <a:pt x="2117994" y="454610"/>
                </a:lnTo>
                <a:lnTo>
                  <a:pt x="2115125" y="456699"/>
                </a:lnTo>
                <a:lnTo>
                  <a:pt x="2113076" y="458370"/>
                </a:lnTo>
                <a:lnTo>
                  <a:pt x="2110619" y="458788"/>
                </a:lnTo>
                <a:lnTo>
                  <a:pt x="2107751" y="458788"/>
                </a:lnTo>
                <a:lnTo>
                  <a:pt x="2105704" y="458370"/>
                </a:lnTo>
                <a:lnTo>
                  <a:pt x="2103245" y="457117"/>
                </a:lnTo>
                <a:lnTo>
                  <a:pt x="2098328" y="454610"/>
                </a:lnTo>
                <a:lnTo>
                  <a:pt x="2093819" y="450850"/>
                </a:lnTo>
                <a:lnTo>
                  <a:pt x="2088903" y="447091"/>
                </a:lnTo>
                <a:lnTo>
                  <a:pt x="2084397" y="444584"/>
                </a:lnTo>
                <a:lnTo>
                  <a:pt x="2086855" y="441242"/>
                </a:lnTo>
                <a:lnTo>
                  <a:pt x="2089722" y="439153"/>
                </a:lnTo>
                <a:lnTo>
                  <a:pt x="2091771" y="437064"/>
                </a:lnTo>
                <a:lnTo>
                  <a:pt x="2094229" y="435811"/>
                </a:lnTo>
                <a:close/>
                <a:moveTo>
                  <a:pt x="5889615" y="427038"/>
                </a:moveTo>
                <a:lnTo>
                  <a:pt x="5892393" y="430213"/>
                </a:lnTo>
                <a:lnTo>
                  <a:pt x="5895171" y="432594"/>
                </a:lnTo>
                <a:lnTo>
                  <a:pt x="5897950" y="434579"/>
                </a:lnTo>
                <a:lnTo>
                  <a:pt x="5901124" y="436166"/>
                </a:lnTo>
                <a:lnTo>
                  <a:pt x="5904300" y="437357"/>
                </a:lnTo>
                <a:lnTo>
                  <a:pt x="5907077" y="437754"/>
                </a:lnTo>
                <a:lnTo>
                  <a:pt x="5912634" y="437754"/>
                </a:lnTo>
                <a:lnTo>
                  <a:pt x="5924937" y="436563"/>
                </a:lnTo>
                <a:lnTo>
                  <a:pt x="5930890" y="436563"/>
                </a:lnTo>
                <a:lnTo>
                  <a:pt x="5934065" y="437357"/>
                </a:lnTo>
                <a:lnTo>
                  <a:pt x="5937240" y="438151"/>
                </a:lnTo>
                <a:lnTo>
                  <a:pt x="5936049" y="441723"/>
                </a:lnTo>
                <a:lnTo>
                  <a:pt x="5934462" y="444898"/>
                </a:lnTo>
                <a:lnTo>
                  <a:pt x="5932081" y="447279"/>
                </a:lnTo>
                <a:lnTo>
                  <a:pt x="5928905" y="448867"/>
                </a:lnTo>
                <a:lnTo>
                  <a:pt x="5924937" y="450454"/>
                </a:lnTo>
                <a:lnTo>
                  <a:pt x="5920968" y="450851"/>
                </a:lnTo>
                <a:lnTo>
                  <a:pt x="5916999" y="450851"/>
                </a:lnTo>
                <a:lnTo>
                  <a:pt x="5912237" y="450454"/>
                </a:lnTo>
                <a:lnTo>
                  <a:pt x="5908268" y="449264"/>
                </a:lnTo>
                <a:lnTo>
                  <a:pt x="5903505" y="447279"/>
                </a:lnTo>
                <a:lnTo>
                  <a:pt x="5899934" y="445295"/>
                </a:lnTo>
                <a:lnTo>
                  <a:pt x="5896759" y="442913"/>
                </a:lnTo>
                <a:lnTo>
                  <a:pt x="5893584" y="439738"/>
                </a:lnTo>
                <a:lnTo>
                  <a:pt x="5890806" y="435770"/>
                </a:lnTo>
                <a:lnTo>
                  <a:pt x="5890012" y="431404"/>
                </a:lnTo>
                <a:close/>
                <a:moveTo>
                  <a:pt x="5552018" y="409575"/>
                </a:moveTo>
                <a:lnTo>
                  <a:pt x="5555934" y="418338"/>
                </a:lnTo>
                <a:lnTo>
                  <a:pt x="5559850" y="427101"/>
                </a:lnTo>
                <a:lnTo>
                  <a:pt x="5561417" y="431673"/>
                </a:lnTo>
                <a:lnTo>
                  <a:pt x="5562591" y="435483"/>
                </a:lnTo>
                <a:lnTo>
                  <a:pt x="5562591" y="439674"/>
                </a:lnTo>
                <a:lnTo>
                  <a:pt x="5562591" y="441960"/>
                </a:lnTo>
                <a:lnTo>
                  <a:pt x="5562200" y="443865"/>
                </a:lnTo>
                <a:lnTo>
                  <a:pt x="5559850" y="440436"/>
                </a:lnTo>
                <a:lnTo>
                  <a:pt x="5558675" y="437769"/>
                </a:lnTo>
                <a:lnTo>
                  <a:pt x="5556327" y="435483"/>
                </a:lnTo>
                <a:lnTo>
                  <a:pt x="5555151" y="433959"/>
                </a:lnTo>
                <a:lnTo>
                  <a:pt x="5553193" y="432435"/>
                </a:lnTo>
                <a:lnTo>
                  <a:pt x="5551627" y="431673"/>
                </a:lnTo>
                <a:lnTo>
                  <a:pt x="5549668" y="430911"/>
                </a:lnTo>
                <a:lnTo>
                  <a:pt x="5547319" y="430911"/>
                </a:lnTo>
                <a:lnTo>
                  <a:pt x="5544186" y="432054"/>
                </a:lnTo>
                <a:lnTo>
                  <a:pt x="5540663" y="433578"/>
                </a:lnTo>
                <a:lnTo>
                  <a:pt x="5536354" y="435864"/>
                </a:lnTo>
                <a:lnTo>
                  <a:pt x="5532831" y="438531"/>
                </a:lnTo>
                <a:lnTo>
                  <a:pt x="5525390" y="443865"/>
                </a:lnTo>
                <a:lnTo>
                  <a:pt x="5521866" y="445770"/>
                </a:lnTo>
                <a:lnTo>
                  <a:pt x="5517950" y="447294"/>
                </a:lnTo>
                <a:lnTo>
                  <a:pt x="5516384" y="447675"/>
                </a:lnTo>
                <a:lnTo>
                  <a:pt x="5514426" y="447294"/>
                </a:lnTo>
                <a:lnTo>
                  <a:pt x="5512468" y="447294"/>
                </a:lnTo>
                <a:lnTo>
                  <a:pt x="5510903" y="446151"/>
                </a:lnTo>
                <a:lnTo>
                  <a:pt x="5508944" y="444627"/>
                </a:lnTo>
                <a:lnTo>
                  <a:pt x="5507378" y="443103"/>
                </a:lnTo>
                <a:lnTo>
                  <a:pt x="5505420" y="441198"/>
                </a:lnTo>
                <a:lnTo>
                  <a:pt x="5503854" y="438531"/>
                </a:lnTo>
                <a:lnTo>
                  <a:pt x="5506987" y="432054"/>
                </a:lnTo>
                <a:lnTo>
                  <a:pt x="5510119" y="427863"/>
                </a:lnTo>
                <a:lnTo>
                  <a:pt x="5512860" y="424815"/>
                </a:lnTo>
                <a:lnTo>
                  <a:pt x="5515992" y="423291"/>
                </a:lnTo>
                <a:lnTo>
                  <a:pt x="5519125" y="422148"/>
                </a:lnTo>
                <a:lnTo>
                  <a:pt x="5521866" y="422910"/>
                </a:lnTo>
                <a:lnTo>
                  <a:pt x="5524999" y="423291"/>
                </a:lnTo>
                <a:lnTo>
                  <a:pt x="5528131" y="424434"/>
                </a:lnTo>
                <a:lnTo>
                  <a:pt x="5530873" y="425196"/>
                </a:lnTo>
                <a:lnTo>
                  <a:pt x="5533614" y="425577"/>
                </a:lnTo>
                <a:lnTo>
                  <a:pt x="5536354" y="425577"/>
                </a:lnTo>
                <a:lnTo>
                  <a:pt x="5539489" y="425196"/>
                </a:lnTo>
                <a:lnTo>
                  <a:pt x="5542620" y="423672"/>
                </a:lnTo>
                <a:lnTo>
                  <a:pt x="5545361" y="421005"/>
                </a:lnTo>
                <a:lnTo>
                  <a:pt x="5548885" y="416052"/>
                </a:lnTo>
                <a:close/>
                <a:moveTo>
                  <a:pt x="9601025" y="398463"/>
                </a:moveTo>
                <a:lnTo>
                  <a:pt x="9603299" y="398873"/>
                </a:lnTo>
                <a:lnTo>
                  <a:pt x="9605953" y="400512"/>
                </a:lnTo>
                <a:lnTo>
                  <a:pt x="9603299" y="406657"/>
                </a:lnTo>
                <a:lnTo>
                  <a:pt x="9601025" y="414031"/>
                </a:lnTo>
                <a:lnTo>
                  <a:pt x="9598371" y="421405"/>
                </a:lnTo>
                <a:lnTo>
                  <a:pt x="9595717" y="427960"/>
                </a:lnTo>
                <a:lnTo>
                  <a:pt x="9594201" y="430828"/>
                </a:lnTo>
                <a:lnTo>
                  <a:pt x="9592684" y="432876"/>
                </a:lnTo>
                <a:lnTo>
                  <a:pt x="9590789" y="434924"/>
                </a:lnTo>
                <a:lnTo>
                  <a:pt x="9588893" y="436153"/>
                </a:lnTo>
                <a:lnTo>
                  <a:pt x="9586998" y="436563"/>
                </a:lnTo>
                <a:lnTo>
                  <a:pt x="9585102" y="436563"/>
                </a:lnTo>
                <a:lnTo>
                  <a:pt x="9582828" y="435744"/>
                </a:lnTo>
                <a:lnTo>
                  <a:pt x="9580553" y="433695"/>
                </a:lnTo>
                <a:lnTo>
                  <a:pt x="9582449" y="428370"/>
                </a:lnTo>
                <a:lnTo>
                  <a:pt x="9584344" y="423044"/>
                </a:lnTo>
                <a:lnTo>
                  <a:pt x="9585102" y="420586"/>
                </a:lnTo>
                <a:lnTo>
                  <a:pt x="9585481" y="417718"/>
                </a:lnTo>
                <a:lnTo>
                  <a:pt x="9585481" y="415260"/>
                </a:lnTo>
                <a:lnTo>
                  <a:pt x="9584344" y="412392"/>
                </a:lnTo>
                <a:lnTo>
                  <a:pt x="9587377" y="408295"/>
                </a:lnTo>
                <a:lnTo>
                  <a:pt x="9590410" y="404608"/>
                </a:lnTo>
                <a:lnTo>
                  <a:pt x="9592684" y="402150"/>
                </a:lnTo>
                <a:lnTo>
                  <a:pt x="9595717" y="400102"/>
                </a:lnTo>
                <a:lnTo>
                  <a:pt x="9597992" y="398873"/>
                </a:lnTo>
                <a:close/>
                <a:moveTo>
                  <a:pt x="9953305" y="379413"/>
                </a:moveTo>
                <a:lnTo>
                  <a:pt x="9955628" y="392587"/>
                </a:lnTo>
                <a:lnTo>
                  <a:pt x="9956790" y="402966"/>
                </a:lnTo>
                <a:lnTo>
                  <a:pt x="9956790" y="410551"/>
                </a:lnTo>
                <a:lnTo>
                  <a:pt x="9955628" y="417736"/>
                </a:lnTo>
                <a:lnTo>
                  <a:pt x="9953692" y="423724"/>
                </a:lnTo>
                <a:lnTo>
                  <a:pt x="9951369" y="430511"/>
                </a:lnTo>
                <a:lnTo>
                  <a:pt x="9947885" y="438095"/>
                </a:lnTo>
                <a:lnTo>
                  <a:pt x="9944013" y="447676"/>
                </a:lnTo>
                <a:lnTo>
                  <a:pt x="9936269" y="438095"/>
                </a:lnTo>
                <a:lnTo>
                  <a:pt x="9933171" y="432906"/>
                </a:lnTo>
                <a:lnTo>
                  <a:pt x="9929686" y="428515"/>
                </a:lnTo>
                <a:lnTo>
                  <a:pt x="9925040" y="424523"/>
                </a:lnTo>
                <a:lnTo>
                  <a:pt x="9920781" y="421329"/>
                </a:lnTo>
                <a:lnTo>
                  <a:pt x="9914973" y="418135"/>
                </a:lnTo>
                <a:lnTo>
                  <a:pt x="9912263" y="417337"/>
                </a:lnTo>
                <a:lnTo>
                  <a:pt x="9909165" y="416539"/>
                </a:lnTo>
                <a:lnTo>
                  <a:pt x="9911875" y="412946"/>
                </a:lnTo>
                <a:lnTo>
                  <a:pt x="9914973" y="410151"/>
                </a:lnTo>
                <a:lnTo>
                  <a:pt x="9918070" y="408555"/>
                </a:lnTo>
                <a:lnTo>
                  <a:pt x="9921555" y="407357"/>
                </a:lnTo>
                <a:lnTo>
                  <a:pt x="9925040" y="406958"/>
                </a:lnTo>
                <a:lnTo>
                  <a:pt x="9928525" y="406958"/>
                </a:lnTo>
                <a:lnTo>
                  <a:pt x="9935107" y="406559"/>
                </a:lnTo>
                <a:lnTo>
                  <a:pt x="9938592" y="406559"/>
                </a:lnTo>
                <a:lnTo>
                  <a:pt x="9941302" y="405361"/>
                </a:lnTo>
                <a:lnTo>
                  <a:pt x="9944400" y="403764"/>
                </a:lnTo>
                <a:lnTo>
                  <a:pt x="9946723" y="401768"/>
                </a:lnTo>
                <a:lnTo>
                  <a:pt x="9948659" y="398175"/>
                </a:lnTo>
                <a:lnTo>
                  <a:pt x="9950982" y="393784"/>
                </a:lnTo>
                <a:lnTo>
                  <a:pt x="9952144" y="387796"/>
                </a:lnTo>
                <a:close/>
                <a:moveTo>
                  <a:pt x="4159834" y="365125"/>
                </a:moveTo>
                <a:lnTo>
                  <a:pt x="4170355" y="386246"/>
                </a:lnTo>
                <a:lnTo>
                  <a:pt x="4163476" y="387811"/>
                </a:lnTo>
                <a:lnTo>
                  <a:pt x="4157406" y="388593"/>
                </a:lnTo>
                <a:lnTo>
                  <a:pt x="4146480" y="391722"/>
                </a:lnTo>
                <a:lnTo>
                  <a:pt x="4142029" y="392113"/>
                </a:lnTo>
                <a:lnTo>
                  <a:pt x="4137577" y="392113"/>
                </a:lnTo>
                <a:lnTo>
                  <a:pt x="4133126" y="390940"/>
                </a:lnTo>
                <a:lnTo>
                  <a:pt x="4129080" y="388984"/>
                </a:lnTo>
                <a:lnTo>
                  <a:pt x="4131103" y="385464"/>
                </a:lnTo>
                <a:lnTo>
                  <a:pt x="4133126" y="382726"/>
                </a:lnTo>
                <a:lnTo>
                  <a:pt x="4135149" y="381161"/>
                </a:lnTo>
                <a:lnTo>
                  <a:pt x="4136768" y="379988"/>
                </a:lnTo>
                <a:lnTo>
                  <a:pt x="4138792" y="379597"/>
                </a:lnTo>
                <a:lnTo>
                  <a:pt x="4140815" y="379597"/>
                </a:lnTo>
                <a:lnTo>
                  <a:pt x="4144457" y="379988"/>
                </a:lnTo>
                <a:lnTo>
                  <a:pt x="4146075" y="379988"/>
                </a:lnTo>
                <a:lnTo>
                  <a:pt x="4148098" y="379988"/>
                </a:lnTo>
                <a:lnTo>
                  <a:pt x="4150122" y="379597"/>
                </a:lnTo>
                <a:lnTo>
                  <a:pt x="4151740" y="378815"/>
                </a:lnTo>
                <a:lnTo>
                  <a:pt x="4153764" y="376468"/>
                </a:lnTo>
                <a:lnTo>
                  <a:pt x="4155787" y="374121"/>
                </a:lnTo>
                <a:lnTo>
                  <a:pt x="4157811" y="370210"/>
                </a:lnTo>
                <a:close/>
                <a:moveTo>
                  <a:pt x="4709847" y="357188"/>
                </a:moveTo>
                <a:lnTo>
                  <a:pt x="4710634" y="357594"/>
                </a:lnTo>
                <a:lnTo>
                  <a:pt x="4711815" y="358406"/>
                </a:lnTo>
                <a:lnTo>
                  <a:pt x="4713783" y="359219"/>
                </a:lnTo>
                <a:lnTo>
                  <a:pt x="4711815" y="362468"/>
                </a:lnTo>
                <a:lnTo>
                  <a:pt x="4710634" y="364904"/>
                </a:lnTo>
                <a:lnTo>
                  <a:pt x="4710634" y="368153"/>
                </a:lnTo>
                <a:lnTo>
                  <a:pt x="4711815" y="371402"/>
                </a:lnTo>
                <a:lnTo>
                  <a:pt x="4712603" y="375057"/>
                </a:lnTo>
                <a:lnTo>
                  <a:pt x="4714176" y="377900"/>
                </a:lnTo>
                <a:lnTo>
                  <a:pt x="4718111" y="384397"/>
                </a:lnTo>
                <a:lnTo>
                  <a:pt x="4722440" y="390895"/>
                </a:lnTo>
                <a:lnTo>
                  <a:pt x="4723621" y="394144"/>
                </a:lnTo>
                <a:lnTo>
                  <a:pt x="4725195" y="397393"/>
                </a:lnTo>
                <a:lnTo>
                  <a:pt x="4725983" y="400236"/>
                </a:lnTo>
                <a:lnTo>
                  <a:pt x="4725983" y="403484"/>
                </a:lnTo>
                <a:lnTo>
                  <a:pt x="4724803" y="406733"/>
                </a:lnTo>
                <a:lnTo>
                  <a:pt x="4723227" y="409576"/>
                </a:lnTo>
                <a:lnTo>
                  <a:pt x="4717719" y="407139"/>
                </a:lnTo>
                <a:lnTo>
                  <a:pt x="4712210" y="405109"/>
                </a:lnTo>
                <a:lnTo>
                  <a:pt x="4701585" y="401454"/>
                </a:lnTo>
                <a:lnTo>
                  <a:pt x="4696075" y="399423"/>
                </a:lnTo>
                <a:lnTo>
                  <a:pt x="4690566" y="397393"/>
                </a:lnTo>
                <a:lnTo>
                  <a:pt x="4685059" y="394550"/>
                </a:lnTo>
                <a:lnTo>
                  <a:pt x="4679943" y="391301"/>
                </a:lnTo>
                <a:lnTo>
                  <a:pt x="4681517" y="386428"/>
                </a:lnTo>
                <a:lnTo>
                  <a:pt x="4682698" y="382773"/>
                </a:lnTo>
                <a:lnTo>
                  <a:pt x="4683878" y="379930"/>
                </a:lnTo>
                <a:lnTo>
                  <a:pt x="4685452" y="377900"/>
                </a:lnTo>
                <a:lnTo>
                  <a:pt x="4687026" y="377087"/>
                </a:lnTo>
                <a:lnTo>
                  <a:pt x="4688600" y="376275"/>
                </a:lnTo>
                <a:lnTo>
                  <a:pt x="4689387" y="376275"/>
                </a:lnTo>
                <a:lnTo>
                  <a:pt x="4690960" y="377087"/>
                </a:lnTo>
                <a:lnTo>
                  <a:pt x="4693715" y="378712"/>
                </a:lnTo>
                <a:lnTo>
                  <a:pt x="4696469" y="379930"/>
                </a:lnTo>
                <a:lnTo>
                  <a:pt x="4698043" y="380742"/>
                </a:lnTo>
                <a:lnTo>
                  <a:pt x="4699223" y="380742"/>
                </a:lnTo>
                <a:lnTo>
                  <a:pt x="4700798" y="380742"/>
                </a:lnTo>
                <a:lnTo>
                  <a:pt x="4701978" y="379524"/>
                </a:lnTo>
                <a:lnTo>
                  <a:pt x="4703159" y="375463"/>
                </a:lnTo>
                <a:lnTo>
                  <a:pt x="4704338" y="371402"/>
                </a:lnTo>
                <a:lnTo>
                  <a:pt x="4705519" y="362874"/>
                </a:lnTo>
                <a:lnTo>
                  <a:pt x="4707093" y="360031"/>
                </a:lnTo>
                <a:lnTo>
                  <a:pt x="4707880" y="358813"/>
                </a:lnTo>
                <a:lnTo>
                  <a:pt x="4708667" y="357594"/>
                </a:lnTo>
                <a:close/>
                <a:moveTo>
                  <a:pt x="9837728" y="354013"/>
                </a:moveTo>
                <a:lnTo>
                  <a:pt x="9840506" y="354013"/>
                </a:lnTo>
                <a:lnTo>
                  <a:pt x="9842887" y="354400"/>
                </a:lnTo>
                <a:lnTo>
                  <a:pt x="9844871" y="355175"/>
                </a:lnTo>
                <a:lnTo>
                  <a:pt x="9847252" y="356723"/>
                </a:lnTo>
                <a:lnTo>
                  <a:pt x="9850031" y="357885"/>
                </a:lnTo>
                <a:lnTo>
                  <a:pt x="9855190" y="362919"/>
                </a:lnTo>
                <a:lnTo>
                  <a:pt x="9852412" y="364467"/>
                </a:lnTo>
                <a:lnTo>
                  <a:pt x="9850031" y="366403"/>
                </a:lnTo>
                <a:lnTo>
                  <a:pt x="9844871" y="371050"/>
                </a:lnTo>
                <a:lnTo>
                  <a:pt x="9839315" y="376470"/>
                </a:lnTo>
                <a:lnTo>
                  <a:pt x="9834156" y="380730"/>
                </a:lnTo>
                <a:lnTo>
                  <a:pt x="9831774" y="382666"/>
                </a:lnTo>
                <a:lnTo>
                  <a:pt x="9828996" y="384214"/>
                </a:lnTo>
                <a:lnTo>
                  <a:pt x="9826615" y="385376"/>
                </a:lnTo>
                <a:lnTo>
                  <a:pt x="9824234" y="385763"/>
                </a:lnTo>
                <a:lnTo>
                  <a:pt x="9821456" y="385376"/>
                </a:lnTo>
                <a:lnTo>
                  <a:pt x="9819074" y="384214"/>
                </a:lnTo>
                <a:lnTo>
                  <a:pt x="9816296" y="382278"/>
                </a:lnTo>
                <a:lnTo>
                  <a:pt x="9813915" y="379181"/>
                </a:lnTo>
                <a:lnTo>
                  <a:pt x="9819471" y="369501"/>
                </a:lnTo>
                <a:lnTo>
                  <a:pt x="9822249" y="365629"/>
                </a:lnTo>
                <a:lnTo>
                  <a:pt x="9824631" y="362144"/>
                </a:lnTo>
                <a:lnTo>
                  <a:pt x="9827012" y="359434"/>
                </a:lnTo>
                <a:lnTo>
                  <a:pt x="9829790" y="357111"/>
                </a:lnTo>
                <a:lnTo>
                  <a:pt x="9832171" y="355562"/>
                </a:lnTo>
                <a:lnTo>
                  <a:pt x="9835346" y="354400"/>
                </a:lnTo>
                <a:close/>
                <a:moveTo>
                  <a:pt x="581418" y="352425"/>
                </a:moveTo>
                <a:lnTo>
                  <a:pt x="583403" y="356830"/>
                </a:lnTo>
                <a:lnTo>
                  <a:pt x="586181" y="360034"/>
                </a:lnTo>
                <a:lnTo>
                  <a:pt x="588165" y="362036"/>
                </a:lnTo>
                <a:lnTo>
                  <a:pt x="590546" y="363638"/>
                </a:lnTo>
                <a:lnTo>
                  <a:pt x="592134" y="365240"/>
                </a:lnTo>
                <a:lnTo>
                  <a:pt x="593324" y="367242"/>
                </a:lnTo>
                <a:lnTo>
                  <a:pt x="593721" y="369644"/>
                </a:lnTo>
                <a:lnTo>
                  <a:pt x="592531" y="373649"/>
                </a:lnTo>
                <a:lnTo>
                  <a:pt x="590546" y="375651"/>
                </a:lnTo>
                <a:lnTo>
                  <a:pt x="588959" y="378054"/>
                </a:lnTo>
                <a:lnTo>
                  <a:pt x="586181" y="382459"/>
                </a:lnTo>
                <a:lnTo>
                  <a:pt x="583403" y="387665"/>
                </a:lnTo>
                <a:lnTo>
                  <a:pt x="580624" y="392070"/>
                </a:lnTo>
                <a:lnTo>
                  <a:pt x="579037" y="394072"/>
                </a:lnTo>
                <a:lnTo>
                  <a:pt x="577052" y="395273"/>
                </a:lnTo>
                <a:lnTo>
                  <a:pt x="575068" y="396475"/>
                </a:lnTo>
                <a:lnTo>
                  <a:pt x="573084" y="396875"/>
                </a:lnTo>
                <a:lnTo>
                  <a:pt x="569909" y="396875"/>
                </a:lnTo>
                <a:lnTo>
                  <a:pt x="566734" y="396475"/>
                </a:lnTo>
                <a:lnTo>
                  <a:pt x="562765" y="394873"/>
                </a:lnTo>
                <a:lnTo>
                  <a:pt x="558796" y="392070"/>
                </a:lnTo>
                <a:lnTo>
                  <a:pt x="560781" y="387264"/>
                </a:lnTo>
                <a:lnTo>
                  <a:pt x="562765" y="382859"/>
                </a:lnTo>
                <a:lnTo>
                  <a:pt x="564749" y="380056"/>
                </a:lnTo>
                <a:lnTo>
                  <a:pt x="566734" y="377253"/>
                </a:lnTo>
                <a:lnTo>
                  <a:pt x="570306" y="373249"/>
                </a:lnTo>
                <a:lnTo>
                  <a:pt x="573878" y="370846"/>
                </a:lnTo>
                <a:lnTo>
                  <a:pt x="577052" y="368043"/>
                </a:lnTo>
                <a:lnTo>
                  <a:pt x="578640" y="366441"/>
                </a:lnTo>
                <a:lnTo>
                  <a:pt x="579434" y="365240"/>
                </a:lnTo>
                <a:lnTo>
                  <a:pt x="580624" y="362436"/>
                </a:lnTo>
                <a:lnTo>
                  <a:pt x="581021" y="360034"/>
                </a:lnTo>
                <a:lnTo>
                  <a:pt x="581418" y="356430"/>
                </a:lnTo>
                <a:close/>
                <a:moveTo>
                  <a:pt x="4842425" y="350838"/>
                </a:moveTo>
                <a:lnTo>
                  <a:pt x="4844400" y="356847"/>
                </a:lnTo>
                <a:lnTo>
                  <a:pt x="4846771" y="362856"/>
                </a:lnTo>
                <a:lnTo>
                  <a:pt x="4849932" y="368464"/>
                </a:lnTo>
                <a:lnTo>
                  <a:pt x="4853490" y="373271"/>
                </a:lnTo>
                <a:lnTo>
                  <a:pt x="4860998" y="382885"/>
                </a:lnTo>
                <a:lnTo>
                  <a:pt x="4868506" y="391698"/>
                </a:lnTo>
                <a:lnTo>
                  <a:pt x="4872062" y="396104"/>
                </a:lnTo>
                <a:lnTo>
                  <a:pt x="4875225" y="400911"/>
                </a:lnTo>
                <a:lnTo>
                  <a:pt x="4877199" y="405318"/>
                </a:lnTo>
                <a:lnTo>
                  <a:pt x="4879177" y="410926"/>
                </a:lnTo>
                <a:lnTo>
                  <a:pt x="4879967" y="416534"/>
                </a:lnTo>
                <a:lnTo>
                  <a:pt x="4879967" y="422943"/>
                </a:lnTo>
                <a:lnTo>
                  <a:pt x="4879177" y="429353"/>
                </a:lnTo>
                <a:lnTo>
                  <a:pt x="4876409" y="436563"/>
                </a:lnTo>
                <a:lnTo>
                  <a:pt x="4872457" y="435762"/>
                </a:lnTo>
                <a:lnTo>
                  <a:pt x="4868506" y="434160"/>
                </a:lnTo>
                <a:lnTo>
                  <a:pt x="4864554" y="431356"/>
                </a:lnTo>
                <a:lnTo>
                  <a:pt x="4860603" y="428952"/>
                </a:lnTo>
                <a:lnTo>
                  <a:pt x="4852305" y="423344"/>
                </a:lnTo>
                <a:lnTo>
                  <a:pt x="4848352" y="420940"/>
                </a:lnTo>
                <a:lnTo>
                  <a:pt x="4844400" y="418136"/>
                </a:lnTo>
                <a:lnTo>
                  <a:pt x="4840054" y="416534"/>
                </a:lnTo>
                <a:lnTo>
                  <a:pt x="4836102" y="415332"/>
                </a:lnTo>
                <a:lnTo>
                  <a:pt x="4832148" y="414531"/>
                </a:lnTo>
                <a:lnTo>
                  <a:pt x="4827406" y="415332"/>
                </a:lnTo>
                <a:lnTo>
                  <a:pt x="4823454" y="417335"/>
                </a:lnTo>
                <a:lnTo>
                  <a:pt x="4819504" y="419739"/>
                </a:lnTo>
                <a:lnTo>
                  <a:pt x="4815155" y="424546"/>
                </a:lnTo>
                <a:lnTo>
                  <a:pt x="4810808" y="430554"/>
                </a:lnTo>
                <a:lnTo>
                  <a:pt x="4798952" y="410926"/>
                </a:lnTo>
                <a:lnTo>
                  <a:pt x="4793815" y="402914"/>
                </a:lnTo>
                <a:lnTo>
                  <a:pt x="4790258" y="394502"/>
                </a:lnTo>
                <a:lnTo>
                  <a:pt x="4789072" y="390496"/>
                </a:lnTo>
                <a:lnTo>
                  <a:pt x="4788282" y="386090"/>
                </a:lnTo>
                <a:lnTo>
                  <a:pt x="4787097" y="381283"/>
                </a:lnTo>
                <a:lnTo>
                  <a:pt x="4786702" y="376876"/>
                </a:lnTo>
                <a:lnTo>
                  <a:pt x="4786306" y="365660"/>
                </a:lnTo>
                <a:lnTo>
                  <a:pt x="4787097" y="352040"/>
                </a:lnTo>
                <a:lnTo>
                  <a:pt x="4790652" y="352040"/>
                </a:lnTo>
                <a:lnTo>
                  <a:pt x="4793815" y="352841"/>
                </a:lnTo>
                <a:lnTo>
                  <a:pt x="4796186" y="353642"/>
                </a:lnTo>
                <a:lnTo>
                  <a:pt x="4798161" y="355245"/>
                </a:lnTo>
                <a:lnTo>
                  <a:pt x="4800138" y="357247"/>
                </a:lnTo>
                <a:lnTo>
                  <a:pt x="4801718" y="360052"/>
                </a:lnTo>
                <a:lnTo>
                  <a:pt x="4804881" y="366060"/>
                </a:lnTo>
                <a:lnTo>
                  <a:pt x="4807251" y="373271"/>
                </a:lnTo>
                <a:lnTo>
                  <a:pt x="4810413" y="382484"/>
                </a:lnTo>
                <a:lnTo>
                  <a:pt x="4813970" y="392499"/>
                </a:lnTo>
                <a:lnTo>
                  <a:pt x="4819108" y="403715"/>
                </a:lnTo>
                <a:lnTo>
                  <a:pt x="4827011" y="399709"/>
                </a:lnTo>
                <a:lnTo>
                  <a:pt x="4830172" y="398107"/>
                </a:lnTo>
                <a:lnTo>
                  <a:pt x="4832545" y="396104"/>
                </a:lnTo>
                <a:lnTo>
                  <a:pt x="4834519" y="394502"/>
                </a:lnTo>
                <a:lnTo>
                  <a:pt x="4836102" y="392499"/>
                </a:lnTo>
                <a:lnTo>
                  <a:pt x="4837288" y="390095"/>
                </a:lnTo>
                <a:lnTo>
                  <a:pt x="4838075" y="387692"/>
                </a:lnTo>
                <a:lnTo>
                  <a:pt x="4839658" y="381683"/>
                </a:lnTo>
                <a:lnTo>
                  <a:pt x="4840054" y="373671"/>
                </a:lnTo>
                <a:lnTo>
                  <a:pt x="4841239" y="363256"/>
                </a:lnTo>
                <a:close/>
                <a:moveTo>
                  <a:pt x="4624403" y="350838"/>
                </a:moveTo>
                <a:lnTo>
                  <a:pt x="4638670" y="380671"/>
                </a:lnTo>
                <a:lnTo>
                  <a:pt x="4635000" y="385575"/>
                </a:lnTo>
                <a:lnTo>
                  <a:pt x="4630925" y="389252"/>
                </a:lnTo>
                <a:lnTo>
                  <a:pt x="4629295" y="390478"/>
                </a:lnTo>
                <a:lnTo>
                  <a:pt x="4627257" y="391296"/>
                </a:lnTo>
                <a:lnTo>
                  <a:pt x="4625218" y="392113"/>
                </a:lnTo>
                <a:lnTo>
                  <a:pt x="4623588" y="392113"/>
                </a:lnTo>
                <a:lnTo>
                  <a:pt x="4621549" y="391296"/>
                </a:lnTo>
                <a:lnTo>
                  <a:pt x="4619513" y="390887"/>
                </a:lnTo>
                <a:lnTo>
                  <a:pt x="4617882" y="389252"/>
                </a:lnTo>
                <a:lnTo>
                  <a:pt x="4615844" y="388026"/>
                </a:lnTo>
                <a:lnTo>
                  <a:pt x="4612175" y="383531"/>
                </a:lnTo>
                <a:lnTo>
                  <a:pt x="4608507" y="377810"/>
                </a:lnTo>
                <a:close/>
                <a:moveTo>
                  <a:pt x="9816774" y="347663"/>
                </a:moveTo>
                <a:lnTo>
                  <a:pt x="9825028" y="347663"/>
                </a:lnTo>
                <a:lnTo>
                  <a:pt x="9822277" y="351162"/>
                </a:lnTo>
                <a:lnTo>
                  <a:pt x="9819525" y="353884"/>
                </a:lnTo>
                <a:lnTo>
                  <a:pt x="9816774" y="356216"/>
                </a:lnTo>
                <a:lnTo>
                  <a:pt x="9814416" y="358160"/>
                </a:lnTo>
                <a:lnTo>
                  <a:pt x="9808913" y="361659"/>
                </a:lnTo>
                <a:lnTo>
                  <a:pt x="9804196" y="365158"/>
                </a:lnTo>
                <a:lnTo>
                  <a:pt x="9801838" y="367102"/>
                </a:lnTo>
                <a:lnTo>
                  <a:pt x="9800266" y="369046"/>
                </a:lnTo>
                <a:lnTo>
                  <a:pt x="9798694" y="371767"/>
                </a:lnTo>
                <a:lnTo>
                  <a:pt x="9797908" y="374100"/>
                </a:lnTo>
                <a:lnTo>
                  <a:pt x="9796729" y="377599"/>
                </a:lnTo>
                <a:lnTo>
                  <a:pt x="9796729" y="381487"/>
                </a:lnTo>
                <a:lnTo>
                  <a:pt x="9797122" y="386541"/>
                </a:lnTo>
                <a:lnTo>
                  <a:pt x="9797908" y="391984"/>
                </a:lnTo>
                <a:lnTo>
                  <a:pt x="9786116" y="394316"/>
                </a:lnTo>
                <a:lnTo>
                  <a:pt x="9774325" y="397426"/>
                </a:lnTo>
                <a:lnTo>
                  <a:pt x="9762140" y="400925"/>
                </a:lnTo>
                <a:lnTo>
                  <a:pt x="9749956" y="403258"/>
                </a:lnTo>
                <a:lnTo>
                  <a:pt x="9744060" y="404424"/>
                </a:lnTo>
                <a:lnTo>
                  <a:pt x="9738557" y="404813"/>
                </a:lnTo>
                <a:lnTo>
                  <a:pt x="9732662" y="404813"/>
                </a:lnTo>
                <a:lnTo>
                  <a:pt x="9726373" y="404424"/>
                </a:lnTo>
                <a:lnTo>
                  <a:pt x="9720477" y="403258"/>
                </a:lnTo>
                <a:lnTo>
                  <a:pt x="9714974" y="402092"/>
                </a:lnTo>
                <a:lnTo>
                  <a:pt x="9708686" y="399370"/>
                </a:lnTo>
                <a:lnTo>
                  <a:pt x="9702790" y="396649"/>
                </a:lnTo>
                <a:lnTo>
                  <a:pt x="9711830" y="393927"/>
                </a:lnTo>
                <a:lnTo>
                  <a:pt x="9720477" y="390817"/>
                </a:lnTo>
                <a:lnTo>
                  <a:pt x="9728338" y="387707"/>
                </a:lnTo>
                <a:lnTo>
                  <a:pt x="9736592" y="384208"/>
                </a:lnTo>
                <a:lnTo>
                  <a:pt x="9751135" y="376044"/>
                </a:lnTo>
                <a:lnTo>
                  <a:pt x="9765678" y="367491"/>
                </a:lnTo>
                <a:lnTo>
                  <a:pt x="9779827" y="359715"/>
                </a:lnTo>
                <a:lnTo>
                  <a:pt x="9786902" y="356216"/>
                </a:lnTo>
                <a:lnTo>
                  <a:pt x="9794370" y="353106"/>
                </a:lnTo>
                <a:lnTo>
                  <a:pt x="9801445" y="350773"/>
                </a:lnTo>
                <a:lnTo>
                  <a:pt x="9808913" y="349218"/>
                </a:lnTo>
                <a:close/>
                <a:moveTo>
                  <a:pt x="4581743" y="347663"/>
                </a:moveTo>
                <a:lnTo>
                  <a:pt x="4584544" y="347663"/>
                </a:lnTo>
                <a:lnTo>
                  <a:pt x="4587746" y="347663"/>
                </a:lnTo>
                <a:lnTo>
                  <a:pt x="4590948" y="348865"/>
                </a:lnTo>
                <a:lnTo>
                  <a:pt x="4593349" y="351268"/>
                </a:lnTo>
                <a:lnTo>
                  <a:pt x="4596550" y="353672"/>
                </a:lnTo>
                <a:lnTo>
                  <a:pt x="4599752" y="358078"/>
                </a:lnTo>
                <a:lnTo>
                  <a:pt x="4602154" y="363286"/>
                </a:lnTo>
                <a:lnTo>
                  <a:pt x="4600552" y="366891"/>
                </a:lnTo>
                <a:lnTo>
                  <a:pt x="4598952" y="370096"/>
                </a:lnTo>
                <a:lnTo>
                  <a:pt x="4596550" y="376506"/>
                </a:lnTo>
                <a:lnTo>
                  <a:pt x="4595350" y="383716"/>
                </a:lnTo>
                <a:lnTo>
                  <a:pt x="4593749" y="390526"/>
                </a:lnTo>
                <a:lnTo>
                  <a:pt x="4590948" y="379310"/>
                </a:lnTo>
                <a:lnTo>
                  <a:pt x="4589347" y="374503"/>
                </a:lnTo>
                <a:lnTo>
                  <a:pt x="4587746" y="370897"/>
                </a:lnTo>
                <a:lnTo>
                  <a:pt x="4586145" y="368494"/>
                </a:lnTo>
                <a:lnTo>
                  <a:pt x="4584544" y="366491"/>
                </a:lnTo>
                <a:lnTo>
                  <a:pt x="4583344" y="364888"/>
                </a:lnTo>
                <a:lnTo>
                  <a:pt x="4581743" y="363687"/>
                </a:lnTo>
                <a:lnTo>
                  <a:pt x="4580142" y="363286"/>
                </a:lnTo>
                <a:lnTo>
                  <a:pt x="4578541" y="363286"/>
                </a:lnTo>
                <a:lnTo>
                  <a:pt x="4576940" y="363687"/>
                </a:lnTo>
                <a:lnTo>
                  <a:pt x="4575339" y="364488"/>
                </a:lnTo>
                <a:lnTo>
                  <a:pt x="4572538" y="366891"/>
                </a:lnTo>
                <a:lnTo>
                  <a:pt x="4569736" y="369696"/>
                </a:lnTo>
                <a:lnTo>
                  <a:pt x="4564934" y="374503"/>
                </a:lnTo>
                <a:lnTo>
                  <a:pt x="4562132" y="376105"/>
                </a:lnTo>
                <a:lnTo>
                  <a:pt x="4561332" y="376105"/>
                </a:lnTo>
                <a:lnTo>
                  <a:pt x="4560131" y="376105"/>
                </a:lnTo>
                <a:lnTo>
                  <a:pt x="4559330" y="375304"/>
                </a:lnTo>
                <a:lnTo>
                  <a:pt x="4558130" y="374102"/>
                </a:lnTo>
                <a:lnTo>
                  <a:pt x="4556530" y="370096"/>
                </a:lnTo>
                <a:lnTo>
                  <a:pt x="4555729" y="362885"/>
                </a:lnTo>
                <a:lnTo>
                  <a:pt x="4554528" y="352070"/>
                </a:lnTo>
                <a:lnTo>
                  <a:pt x="4556930" y="353271"/>
                </a:lnTo>
                <a:lnTo>
                  <a:pt x="4560131" y="353271"/>
                </a:lnTo>
                <a:lnTo>
                  <a:pt x="4563333" y="353271"/>
                </a:lnTo>
                <a:lnTo>
                  <a:pt x="4566135" y="352070"/>
                </a:lnTo>
                <a:lnTo>
                  <a:pt x="4572538" y="350067"/>
                </a:lnTo>
                <a:lnTo>
                  <a:pt x="4578541" y="348064"/>
                </a:lnTo>
                <a:close/>
                <a:moveTo>
                  <a:pt x="4179456" y="346075"/>
                </a:moveTo>
                <a:lnTo>
                  <a:pt x="4182188" y="352822"/>
                </a:lnTo>
                <a:lnTo>
                  <a:pt x="4184923" y="357981"/>
                </a:lnTo>
                <a:lnTo>
                  <a:pt x="4187657" y="361553"/>
                </a:lnTo>
                <a:lnTo>
                  <a:pt x="4190782" y="363935"/>
                </a:lnTo>
                <a:lnTo>
                  <a:pt x="4193517" y="365522"/>
                </a:lnTo>
                <a:lnTo>
                  <a:pt x="4196234" y="366713"/>
                </a:lnTo>
                <a:lnTo>
                  <a:pt x="4199359" y="367110"/>
                </a:lnTo>
                <a:lnTo>
                  <a:pt x="4202483" y="366713"/>
                </a:lnTo>
                <a:lnTo>
                  <a:pt x="4208342" y="365919"/>
                </a:lnTo>
                <a:lnTo>
                  <a:pt x="4211466" y="365522"/>
                </a:lnTo>
                <a:lnTo>
                  <a:pt x="4214200" y="365522"/>
                </a:lnTo>
                <a:lnTo>
                  <a:pt x="4217327" y="365919"/>
                </a:lnTo>
                <a:lnTo>
                  <a:pt x="4220450" y="367110"/>
                </a:lnTo>
                <a:lnTo>
                  <a:pt x="4222794" y="368697"/>
                </a:lnTo>
                <a:lnTo>
                  <a:pt x="4225919" y="371079"/>
                </a:lnTo>
                <a:lnTo>
                  <a:pt x="4223184" y="374650"/>
                </a:lnTo>
                <a:lnTo>
                  <a:pt x="4221231" y="377825"/>
                </a:lnTo>
                <a:lnTo>
                  <a:pt x="4218888" y="379413"/>
                </a:lnTo>
                <a:lnTo>
                  <a:pt x="4216155" y="380604"/>
                </a:lnTo>
                <a:lnTo>
                  <a:pt x="4214200" y="381397"/>
                </a:lnTo>
                <a:lnTo>
                  <a:pt x="4211859" y="381794"/>
                </a:lnTo>
                <a:lnTo>
                  <a:pt x="4207169" y="381794"/>
                </a:lnTo>
                <a:lnTo>
                  <a:pt x="4202875" y="382191"/>
                </a:lnTo>
                <a:lnTo>
                  <a:pt x="4200920" y="382588"/>
                </a:lnTo>
                <a:lnTo>
                  <a:pt x="4198188" y="383779"/>
                </a:lnTo>
                <a:lnTo>
                  <a:pt x="4195844" y="385763"/>
                </a:lnTo>
                <a:lnTo>
                  <a:pt x="4193907" y="387747"/>
                </a:lnTo>
                <a:lnTo>
                  <a:pt x="4191173" y="390922"/>
                </a:lnTo>
                <a:lnTo>
                  <a:pt x="4188829" y="395288"/>
                </a:lnTo>
                <a:lnTo>
                  <a:pt x="4187657" y="389732"/>
                </a:lnTo>
                <a:lnTo>
                  <a:pt x="4186876" y="385763"/>
                </a:lnTo>
                <a:lnTo>
                  <a:pt x="4185705" y="381794"/>
                </a:lnTo>
                <a:lnTo>
                  <a:pt x="4184533" y="378619"/>
                </a:lnTo>
                <a:lnTo>
                  <a:pt x="4181799" y="374254"/>
                </a:lnTo>
                <a:lnTo>
                  <a:pt x="4179847" y="370682"/>
                </a:lnTo>
                <a:lnTo>
                  <a:pt x="4177892" y="367110"/>
                </a:lnTo>
                <a:lnTo>
                  <a:pt x="4177503" y="364332"/>
                </a:lnTo>
                <a:lnTo>
                  <a:pt x="4176721" y="362347"/>
                </a:lnTo>
                <a:lnTo>
                  <a:pt x="4176721" y="359569"/>
                </a:lnTo>
                <a:lnTo>
                  <a:pt x="4177503" y="355997"/>
                </a:lnTo>
                <a:close/>
                <a:moveTo>
                  <a:pt x="9889901" y="344488"/>
                </a:moveTo>
                <a:lnTo>
                  <a:pt x="9893105" y="344488"/>
                </a:lnTo>
                <a:lnTo>
                  <a:pt x="9896308" y="344901"/>
                </a:lnTo>
                <a:lnTo>
                  <a:pt x="9899912" y="346141"/>
                </a:lnTo>
                <a:lnTo>
                  <a:pt x="9903116" y="348207"/>
                </a:lnTo>
                <a:lnTo>
                  <a:pt x="9905519" y="350273"/>
                </a:lnTo>
                <a:lnTo>
                  <a:pt x="9908322" y="353578"/>
                </a:lnTo>
                <a:lnTo>
                  <a:pt x="9910324" y="357297"/>
                </a:lnTo>
                <a:lnTo>
                  <a:pt x="9911926" y="361016"/>
                </a:lnTo>
                <a:lnTo>
                  <a:pt x="9913528" y="365148"/>
                </a:lnTo>
                <a:lnTo>
                  <a:pt x="9913928" y="369280"/>
                </a:lnTo>
                <a:lnTo>
                  <a:pt x="9910724" y="371346"/>
                </a:lnTo>
                <a:lnTo>
                  <a:pt x="9908322" y="372998"/>
                </a:lnTo>
                <a:lnTo>
                  <a:pt x="9905118" y="374238"/>
                </a:lnTo>
                <a:lnTo>
                  <a:pt x="9902715" y="374651"/>
                </a:lnTo>
                <a:lnTo>
                  <a:pt x="9899512" y="374651"/>
                </a:lnTo>
                <a:lnTo>
                  <a:pt x="9897109" y="374651"/>
                </a:lnTo>
                <a:lnTo>
                  <a:pt x="9891503" y="372998"/>
                </a:lnTo>
                <a:lnTo>
                  <a:pt x="9885896" y="370932"/>
                </a:lnTo>
                <a:lnTo>
                  <a:pt x="9880691" y="368453"/>
                </a:lnTo>
                <a:lnTo>
                  <a:pt x="9875084" y="366387"/>
                </a:lnTo>
                <a:lnTo>
                  <a:pt x="9869478" y="365148"/>
                </a:lnTo>
                <a:lnTo>
                  <a:pt x="9872281" y="358950"/>
                </a:lnTo>
                <a:lnTo>
                  <a:pt x="9875485" y="353992"/>
                </a:lnTo>
                <a:lnTo>
                  <a:pt x="9879089" y="350273"/>
                </a:lnTo>
                <a:lnTo>
                  <a:pt x="9882693" y="347794"/>
                </a:lnTo>
                <a:lnTo>
                  <a:pt x="9886297" y="345728"/>
                </a:lnTo>
                <a:close/>
                <a:moveTo>
                  <a:pt x="657236" y="344488"/>
                </a:moveTo>
                <a:lnTo>
                  <a:pt x="649634" y="356791"/>
                </a:lnTo>
                <a:lnTo>
                  <a:pt x="642433" y="367507"/>
                </a:lnTo>
                <a:lnTo>
                  <a:pt x="635231" y="375842"/>
                </a:lnTo>
                <a:lnTo>
                  <a:pt x="629229" y="382985"/>
                </a:lnTo>
                <a:lnTo>
                  <a:pt x="626028" y="385764"/>
                </a:lnTo>
                <a:lnTo>
                  <a:pt x="623227" y="387748"/>
                </a:lnTo>
                <a:lnTo>
                  <a:pt x="620427" y="389335"/>
                </a:lnTo>
                <a:lnTo>
                  <a:pt x="617226" y="390526"/>
                </a:lnTo>
                <a:lnTo>
                  <a:pt x="614825" y="390526"/>
                </a:lnTo>
                <a:lnTo>
                  <a:pt x="612425" y="390526"/>
                </a:lnTo>
                <a:lnTo>
                  <a:pt x="610424" y="390129"/>
                </a:lnTo>
                <a:lnTo>
                  <a:pt x="608023" y="388542"/>
                </a:lnTo>
                <a:lnTo>
                  <a:pt x="611225" y="382589"/>
                </a:lnTo>
                <a:lnTo>
                  <a:pt x="614425" y="377032"/>
                </a:lnTo>
                <a:lnTo>
                  <a:pt x="617226" y="372270"/>
                </a:lnTo>
                <a:lnTo>
                  <a:pt x="620427" y="368301"/>
                </a:lnTo>
                <a:lnTo>
                  <a:pt x="623628" y="365523"/>
                </a:lnTo>
                <a:lnTo>
                  <a:pt x="626428" y="362348"/>
                </a:lnTo>
                <a:lnTo>
                  <a:pt x="629629" y="360363"/>
                </a:lnTo>
                <a:lnTo>
                  <a:pt x="632830" y="358379"/>
                </a:lnTo>
                <a:lnTo>
                  <a:pt x="638832" y="354807"/>
                </a:lnTo>
                <a:lnTo>
                  <a:pt x="645233" y="352029"/>
                </a:lnTo>
                <a:lnTo>
                  <a:pt x="651235" y="348457"/>
                </a:lnTo>
                <a:close/>
                <a:moveTo>
                  <a:pt x="4495501" y="333375"/>
                </a:moveTo>
                <a:lnTo>
                  <a:pt x="4497107" y="337286"/>
                </a:lnTo>
                <a:lnTo>
                  <a:pt x="4498311" y="340806"/>
                </a:lnTo>
                <a:lnTo>
                  <a:pt x="4499917" y="342762"/>
                </a:lnTo>
                <a:lnTo>
                  <a:pt x="4501523" y="344327"/>
                </a:lnTo>
                <a:lnTo>
                  <a:pt x="4503530" y="344718"/>
                </a:lnTo>
                <a:lnTo>
                  <a:pt x="4505136" y="344718"/>
                </a:lnTo>
                <a:lnTo>
                  <a:pt x="4508348" y="344327"/>
                </a:lnTo>
                <a:lnTo>
                  <a:pt x="4511960" y="343935"/>
                </a:lnTo>
                <a:lnTo>
                  <a:pt x="4513165" y="344327"/>
                </a:lnTo>
                <a:lnTo>
                  <a:pt x="4514770" y="344718"/>
                </a:lnTo>
                <a:lnTo>
                  <a:pt x="4516376" y="346282"/>
                </a:lnTo>
                <a:lnTo>
                  <a:pt x="4517982" y="348238"/>
                </a:lnTo>
                <a:lnTo>
                  <a:pt x="4519588" y="351367"/>
                </a:lnTo>
                <a:lnTo>
                  <a:pt x="4521194" y="355669"/>
                </a:lnTo>
                <a:lnTo>
                  <a:pt x="4517580" y="360363"/>
                </a:lnTo>
                <a:lnTo>
                  <a:pt x="4514370" y="363883"/>
                </a:lnTo>
                <a:lnTo>
                  <a:pt x="4510756" y="365838"/>
                </a:lnTo>
                <a:lnTo>
                  <a:pt x="4507545" y="367794"/>
                </a:lnTo>
                <a:lnTo>
                  <a:pt x="4503931" y="370141"/>
                </a:lnTo>
                <a:lnTo>
                  <a:pt x="4501121" y="373661"/>
                </a:lnTo>
                <a:lnTo>
                  <a:pt x="4497508" y="379137"/>
                </a:lnTo>
                <a:lnTo>
                  <a:pt x="4494298" y="387350"/>
                </a:lnTo>
                <a:lnTo>
                  <a:pt x="4491888" y="383830"/>
                </a:lnTo>
                <a:lnTo>
                  <a:pt x="4489882" y="380310"/>
                </a:lnTo>
                <a:lnTo>
                  <a:pt x="4488276" y="376790"/>
                </a:lnTo>
                <a:lnTo>
                  <a:pt x="4487072" y="373270"/>
                </a:lnTo>
                <a:lnTo>
                  <a:pt x="4486670" y="369750"/>
                </a:lnTo>
                <a:lnTo>
                  <a:pt x="4486268" y="366229"/>
                </a:lnTo>
                <a:lnTo>
                  <a:pt x="4486670" y="359189"/>
                </a:lnTo>
                <a:lnTo>
                  <a:pt x="4487874" y="352931"/>
                </a:lnTo>
                <a:lnTo>
                  <a:pt x="4489882" y="346282"/>
                </a:lnTo>
                <a:lnTo>
                  <a:pt x="4492692" y="339633"/>
                </a:lnTo>
                <a:close/>
                <a:moveTo>
                  <a:pt x="4271161" y="333375"/>
                </a:moveTo>
                <a:lnTo>
                  <a:pt x="4275677" y="342371"/>
                </a:lnTo>
                <a:lnTo>
                  <a:pt x="4280195" y="351367"/>
                </a:lnTo>
                <a:lnTo>
                  <a:pt x="4281837" y="355278"/>
                </a:lnTo>
                <a:lnTo>
                  <a:pt x="4283069" y="359972"/>
                </a:lnTo>
                <a:lnTo>
                  <a:pt x="4283069" y="364274"/>
                </a:lnTo>
                <a:lnTo>
                  <a:pt x="4282247" y="366229"/>
                </a:lnTo>
                <a:lnTo>
                  <a:pt x="4281837" y="368185"/>
                </a:lnTo>
                <a:lnTo>
                  <a:pt x="4279374" y="365838"/>
                </a:lnTo>
                <a:lnTo>
                  <a:pt x="4278552" y="365838"/>
                </a:lnTo>
                <a:lnTo>
                  <a:pt x="4277730" y="365838"/>
                </a:lnTo>
                <a:lnTo>
                  <a:pt x="4276911" y="366229"/>
                </a:lnTo>
                <a:lnTo>
                  <a:pt x="4276500" y="367794"/>
                </a:lnTo>
                <a:lnTo>
                  <a:pt x="4276090" y="370923"/>
                </a:lnTo>
                <a:lnTo>
                  <a:pt x="4274036" y="378745"/>
                </a:lnTo>
                <a:lnTo>
                  <a:pt x="4272392" y="383439"/>
                </a:lnTo>
                <a:lnTo>
                  <a:pt x="4269931" y="387350"/>
                </a:lnTo>
                <a:lnTo>
                  <a:pt x="4267467" y="382657"/>
                </a:lnTo>
                <a:lnTo>
                  <a:pt x="4266235" y="378745"/>
                </a:lnTo>
                <a:lnTo>
                  <a:pt x="4265003" y="374443"/>
                </a:lnTo>
                <a:lnTo>
                  <a:pt x="4264594" y="369750"/>
                </a:lnTo>
                <a:lnTo>
                  <a:pt x="4264183" y="365838"/>
                </a:lnTo>
                <a:lnTo>
                  <a:pt x="4262950" y="361145"/>
                </a:lnTo>
                <a:lnTo>
                  <a:pt x="4261310" y="357234"/>
                </a:lnTo>
                <a:lnTo>
                  <a:pt x="4259256" y="352931"/>
                </a:lnTo>
                <a:close/>
                <a:moveTo>
                  <a:pt x="4931873" y="331788"/>
                </a:moveTo>
                <a:lnTo>
                  <a:pt x="4933826" y="336173"/>
                </a:lnTo>
                <a:lnTo>
                  <a:pt x="4934999" y="340957"/>
                </a:lnTo>
                <a:lnTo>
                  <a:pt x="4936172" y="345341"/>
                </a:lnTo>
                <a:lnTo>
                  <a:pt x="4936563" y="349328"/>
                </a:lnTo>
                <a:lnTo>
                  <a:pt x="4937345" y="354111"/>
                </a:lnTo>
                <a:lnTo>
                  <a:pt x="4938126" y="358097"/>
                </a:lnTo>
                <a:lnTo>
                  <a:pt x="4939299" y="362881"/>
                </a:lnTo>
                <a:lnTo>
                  <a:pt x="4941643" y="367266"/>
                </a:lnTo>
                <a:lnTo>
                  <a:pt x="4945553" y="362881"/>
                </a:lnTo>
                <a:lnTo>
                  <a:pt x="4949070" y="359293"/>
                </a:lnTo>
                <a:lnTo>
                  <a:pt x="4953370" y="356503"/>
                </a:lnTo>
                <a:lnTo>
                  <a:pt x="4957278" y="354908"/>
                </a:lnTo>
                <a:lnTo>
                  <a:pt x="4961187" y="354510"/>
                </a:lnTo>
                <a:lnTo>
                  <a:pt x="4965095" y="354111"/>
                </a:lnTo>
                <a:lnTo>
                  <a:pt x="4968615" y="354510"/>
                </a:lnTo>
                <a:lnTo>
                  <a:pt x="4972523" y="354908"/>
                </a:lnTo>
                <a:lnTo>
                  <a:pt x="4980339" y="356503"/>
                </a:lnTo>
                <a:lnTo>
                  <a:pt x="4984248" y="357699"/>
                </a:lnTo>
                <a:lnTo>
                  <a:pt x="4988157" y="357699"/>
                </a:lnTo>
                <a:lnTo>
                  <a:pt x="4991675" y="357699"/>
                </a:lnTo>
                <a:lnTo>
                  <a:pt x="4995584" y="356503"/>
                </a:lnTo>
                <a:lnTo>
                  <a:pt x="4999492" y="354908"/>
                </a:lnTo>
                <a:lnTo>
                  <a:pt x="5003792" y="352118"/>
                </a:lnTo>
                <a:lnTo>
                  <a:pt x="5001056" y="354510"/>
                </a:lnTo>
                <a:lnTo>
                  <a:pt x="4999101" y="357300"/>
                </a:lnTo>
                <a:lnTo>
                  <a:pt x="4998319" y="359692"/>
                </a:lnTo>
                <a:lnTo>
                  <a:pt x="4997537" y="362084"/>
                </a:lnTo>
                <a:lnTo>
                  <a:pt x="4997537" y="364874"/>
                </a:lnTo>
                <a:lnTo>
                  <a:pt x="4998319" y="367266"/>
                </a:lnTo>
                <a:lnTo>
                  <a:pt x="4999492" y="372448"/>
                </a:lnTo>
                <a:lnTo>
                  <a:pt x="5000665" y="378029"/>
                </a:lnTo>
                <a:lnTo>
                  <a:pt x="5001056" y="380420"/>
                </a:lnTo>
                <a:lnTo>
                  <a:pt x="5001056" y="383211"/>
                </a:lnTo>
                <a:lnTo>
                  <a:pt x="5000665" y="385603"/>
                </a:lnTo>
                <a:lnTo>
                  <a:pt x="4999492" y="388393"/>
                </a:lnTo>
                <a:lnTo>
                  <a:pt x="4997537" y="390785"/>
                </a:lnTo>
                <a:lnTo>
                  <a:pt x="4995193" y="392778"/>
                </a:lnTo>
                <a:lnTo>
                  <a:pt x="4991675" y="393974"/>
                </a:lnTo>
                <a:lnTo>
                  <a:pt x="4987767" y="393974"/>
                </a:lnTo>
                <a:lnTo>
                  <a:pt x="4984248" y="392778"/>
                </a:lnTo>
                <a:lnTo>
                  <a:pt x="4980339" y="391183"/>
                </a:lnTo>
                <a:lnTo>
                  <a:pt x="4973303" y="388393"/>
                </a:lnTo>
                <a:lnTo>
                  <a:pt x="4969787" y="386798"/>
                </a:lnTo>
                <a:lnTo>
                  <a:pt x="4966268" y="385603"/>
                </a:lnTo>
                <a:lnTo>
                  <a:pt x="4962752" y="385204"/>
                </a:lnTo>
                <a:lnTo>
                  <a:pt x="4959233" y="385603"/>
                </a:lnTo>
                <a:lnTo>
                  <a:pt x="4956105" y="387596"/>
                </a:lnTo>
                <a:lnTo>
                  <a:pt x="4952588" y="390785"/>
                </a:lnTo>
                <a:lnTo>
                  <a:pt x="4949852" y="395170"/>
                </a:lnTo>
                <a:lnTo>
                  <a:pt x="4946335" y="401946"/>
                </a:lnTo>
                <a:lnTo>
                  <a:pt x="4943207" y="411115"/>
                </a:lnTo>
                <a:lnTo>
                  <a:pt x="4940080" y="422276"/>
                </a:lnTo>
                <a:lnTo>
                  <a:pt x="4937736" y="417094"/>
                </a:lnTo>
                <a:lnTo>
                  <a:pt x="4935781" y="413506"/>
                </a:lnTo>
                <a:lnTo>
                  <a:pt x="4933826" y="411115"/>
                </a:lnTo>
                <a:lnTo>
                  <a:pt x="4931091" y="409121"/>
                </a:lnTo>
                <a:lnTo>
                  <a:pt x="4929136" y="408723"/>
                </a:lnTo>
                <a:lnTo>
                  <a:pt x="4926791" y="408723"/>
                </a:lnTo>
                <a:lnTo>
                  <a:pt x="4924836" y="409520"/>
                </a:lnTo>
                <a:lnTo>
                  <a:pt x="4922101" y="410716"/>
                </a:lnTo>
                <a:lnTo>
                  <a:pt x="4917801" y="413506"/>
                </a:lnTo>
                <a:lnTo>
                  <a:pt x="4912720" y="416695"/>
                </a:lnTo>
                <a:lnTo>
                  <a:pt x="4910765" y="418290"/>
                </a:lnTo>
                <a:lnTo>
                  <a:pt x="4908031" y="418688"/>
                </a:lnTo>
                <a:lnTo>
                  <a:pt x="4906076" y="419486"/>
                </a:lnTo>
                <a:lnTo>
                  <a:pt x="4903730" y="418688"/>
                </a:lnTo>
                <a:lnTo>
                  <a:pt x="4904903" y="412709"/>
                </a:lnTo>
                <a:lnTo>
                  <a:pt x="4906076" y="407128"/>
                </a:lnTo>
                <a:lnTo>
                  <a:pt x="4909202" y="395170"/>
                </a:lnTo>
                <a:lnTo>
                  <a:pt x="4910374" y="389190"/>
                </a:lnTo>
                <a:lnTo>
                  <a:pt x="4910765" y="383211"/>
                </a:lnTo>
                <a:lnTo>
                  <a:pt x="4910374" y="376833"/>
                </a:lnTo>
                <a:lnTo>
                  <a:pt x="4909593" y="374042"/>
                </a:lnTo>
                <a:lnTo>
                  <a:pt x="4908811" y="370853"/>
                </a:lnTo>
                <a:lnTo>
                  <a:pt x="4907639" y="372448"/>
                </a:lnTo>
                <a:lnTo>
                  <a:pt x="4906858" y="373245"/>
                </a:lnTo>
                <a:lnTo>
                  <a:pt x="4905685" y="373245"/>
                </a:lnTo>
                <a:lnTo>
                  <a:pt x="4904903" y="372847"/>
                </a:lnTo>
                <a:lnTo>
                  <a:pt x="4903730" y="372448"/>
                </a:lnTo>
                <a:lnTo>
                  <a:pt x="4902558" y="370853"/>
                </a:lnTo>
                <a:lnTo>
                  <a:pt x="4901384" y="367664"/>
                </a:lnTo>
                <a:lnTo>
                  <a:pt x="4900603" y="364874"/>
                </a:lnTo>
                <a:lnTo>
                  <a:pt x="4900603" y="363678"/>
                </a:lnTo>
                <a:lnTo>
                  <a:pt x="4901384" y="362881"/>
                </a:lnTo>
                <a:lnTo>
                  <a:pt x="4901775" y="362084"/>
                </a:lnTo>
                <a:lnTo>
                  <a:pt x="4902558" y="361685"/>
                </a:lnTo>
                <a:lnTo>
                  <a:pt x="4903730" y="362881"/>
                </a:lnTo>
                <a:lnTo>
                  <a:pt x="4905294" y="363678"/>
                </a:lnTo>
                <a:lnTo>
                  <a:pt x="4907248" y="364077"/>
                </a:lnTo>
                <a:lnTo>
                  <a:pt x="4909202" y="363678"/>
                </a:lnTo>
                <a:lnTo>
                  <a:pt x="4913893" y="362881"/>
                </a:lnTo>
                <a:lnTo>
                  <a:pt x="4917801" y="360091"/>
                </a:lnTo>
                <a:lnTo>
                  <a:pt x="4922101" y="356503"/>
                </a:lnTo>
                <a:lnTo>
                  <a:pt x="4925618" y="352118"/>
                </a:lnTo>
                <a:lnTo>
                  <a:pt x="4927182" y="349328"/>
                </a:lnTo>
                <a:lnTo>
                  <a:pt x="4928746" y="346537"/>
                </a:lnTo>
                <a:lnTo>
                  <a:pt x="4929528" y="343348"/>
                </a:lnTo>
                <a:lnTo>
                  <a:pt x="4930700" y="339761"/>
                </a:lnTo>
                <a:lnTo>
                  <a:pt x="4931091" y="335774"/>
                </a:lnTo>
                <a:close/>
                <a:moveTo>
                  <a:pt x="4249320" y="331788"/>
                </a:moveTo>
                <a:lnTo>
                  <a:pt x="4253522" y="340916"/>
                </a:lnTo>
                <a:lnTo>
                  <a:pt x="4256198" y="349251"/>
                </a:lnTo>
                <a:lnTo>
                  <a:pt x="4258110" y="358379"/>
                </a:lnTo>
                <a:lnTo>
                  <a:pt x="4258872" y="362744"/>
                </a:lnTo>
                <a:lnTo>
                  <a:pt x="4259256" y="367110"/>
                </a:lnTo>
                <a:lnTo>
                  <a:pt x="4257346" y="370285"/>
                </a:lnTo>
                <a:lnTo>
                  <a:pt x="4255435" y="372666"/>
                </a:lnTo>
                <a:lnTo>
                  <a:pt x="4253522" y="374651"/>
                </a:lnTo>
                <a:lnTo>
                  <a:pt x="4251995" y="376238"/>
                </a:lnTo>
                <a:lnTo>
                  <a:pt x="4248172" y="378223"/>
                </a:lnTo>
                <a:lnTo>
                  <a:pt x="4244734" y="379413"/>
                </a:lnTo>
                <a:lnTo>
                  <a:pt x="4241675" y="373063"/>
                </a:lnTo>
                <a:lnTo>
                  <a:pt x="4239765" y="367110"/>
                </a:lnTo>
                <a:lnTo>
                  <a:pt x="4238619" y="361157"/>
                </a:lnTo>
                <a:lnTo>
                  <a:pt x="4239382" y="354807"/>
                </a:lnTo>
                <a:lnTo>
                  <a:pt x="4240528" y="348854"/>
                </a:lnTo>
                <a:lnTo>
                  <a:pt x="4242821" y="343298"/>
                </a:lnTo>
                <a:lnTo>
                  <a:pt x="4245497" y="337741"/>
                </a:lnTo>
                <a:close/>
                <a:moveTo>
                  <a:pt x="9997669" y="325438"/>
                </a:moveTo>
                <a:lnTo>
                  <a:pt x="10000050" y="325438"/>
                </a:lnTo>
                <a:lnTo>
                  <a:pt x="10002035" y="325825"/>
                </a:lnTo>
                <a:lnTo>
                  <a:pt x="10004019" y="326985"/>
                </a:lnTo>
                <a:lnTo>
                  <a:pt x="10005607" y="328532"/>
                </a:lnTo>
                <a:lnTo>
                  <a:pt x="10006400" y="330465"/>
                </a:lnTo>
                <a:lnTo>
                  <a:pt x="10006797" y="332785"/>
                </a:lnTo>
                <a:lnTo>
                  <a:pt x="10007591" y="336266"/>
                </a:lnTo>
                <a:lnTo>
                  <a:pt x="10006797" y="339746"/>
                </a:lnTo>
                <a:lnTo>
                  <a:pt x="10006003" y="343613"/>
                </a:lnTo>
                <a:lnTo>
                  <a:pt x="10004019" y="342066"/>
                </a:lnTo>
                <a:lnTo>
                  <a:pt x="10002432" y="341293"/>
                </a:lnTo>
                <a:lnTo>
                  <a:pt x="10001241" y="341293"/>
                </a:lnTo>
                <a:lnTo>
                  <a:pt x="10000050" y="341293"/>
                </a:lnTo>
                <a:lnTo>
                  <a:pt x="9998860" y="341679"/>
                </a:lnTo>
                <a:lnTo>
                  <a:pt x="9998463" y="342840"/>
                </a:lnTo>
                <a:lnTo>
                  <a:pt x="9996875" y="346320"/>
                </a:lnTo>
                <a:lnTo>
                  <a:pt x="9996478" y="350574"/>
                </a:lnTo>
                <a:lnTo>
                  <a:pt x="9995684" y="355601"/>
                </a:lnTo>
                <a:lnTo>
                  <a:pt x="9995684" y="367588"/>
                </a:lnTo>
                <a:lnTo>
                  <a:pt x="9995684" y="378029"/>
                </a:lnTo>
                <a:lnTo>
                  <a:pt x="9995288" y="381896"/>
                </a:lnTo>
                <a:lnTo>
                  <a:pt x="9994891" y="384603"/>
                </a:lnTo>
                <a:lnTo>
                  <a:pt x="9994097" y="385376"/>
                </a:lnTo>
                <a:lnTo>
                  <a:pt x="9993700" y="385763"/>
                </a:lnTo>
                <a:lnTo>
                  <a:pt x="9992906" y="385763"/>
                </a:lnTo>
                <a:lnTo>
                  <a:pt x="9992113" y="384603"/>
                </a:lnTo>
                <a:lnTo>
                  <a:pt x="9989731" y="381896"/>
                </a:lnTo>
                <a:lnTo>
                  <a:pt x="9986556" y="375322"/>
                </a:lnTo>
                <a:lnTo>
                  <a:pt x="9988541" y="371455"/>
                </a:lnTo>
                <a:lnTo>
                  <a:pt x="9990128" y="367588"/>
                </a:lnTo>
                <a:lnTo>
                  <a:pt x="9991319" y="363335"/>
                </a:lnTo>
                <a:lnTo>
                  <a:pt x="9991319" y="359081"/>
                </a:lnTo>
                <a:lnTo>
                  <a:pt x="9990128" y="355214"/>
                </a:lnTo>
                <a:lnTo>
                  <a:pt x="9988541" y="350574"/>
                </a:lnTo>
                <a:lnTo>
                  <a:pt x="9986556" y="346320"/>
                </a:lnTo>
                <a:lnTo>
                  <a:pt x="9983778" y="341679"/>
                </a:lnTo>
                <a:lnTo>
                  <a:pt x="9984969" y="337812"/>
                </a:lnTo>
                <a:lnTo>
                  <a:pt x="9986556" y="334332"/>
                </a:lnTo>
                <a:lnTo>
                  <a:pt x="9988541" y="331239"/>
                </a:lnTo>
                <a:lnTo>
                  <a:pt x="9990922" y="328918"/>
                </a:lnTo>
                <a:lnTo>
                  <a:pt x="9993303" y="327372"/>
                </a:lnTo>
                <a:lnTo>
                  <a:pt x="9995288" y="325825"/>
                </a:lnTo>
                <a:close/>
                <a:moveTo>
                  <a:pt x="4833532" y="323850"/>
                </a:moveTo>
                <a:lnTo>
                  <a:pt x="4837502" y="323850"/>
                </a:lnTo>
                <a:lnTo>
                  <a:pt x="4841868" y="324226"/>
                </a:lnTo>
                <a:lnTo>
                  <a:pt x="4845439" y="325730"/>
                </a:lnTo>
                <a:lnTo>
                  <a:pt x="4848615" y="328362"/>
                </a:lnTo>
                <a:lnTo>
                  <a:pt x="4852186" y="330994"/>
                </a:lnTo>
                <a:lnTo>
                  <a:pt x="4855361" y="334002"/>
                </a:lnTo>
                <a:lnTo>
                  <a:pt x="4857741" y="337386"/>
                </a:lnTo>
                <a:lnTo>
                  <a:pt x="4860519" y="341146"/>
                </a:lnTo>
                <a:lnTo>
                  <a:pt x="4862106" y="344905"/>
                </a:lnTo>
                <a:lnTo>
                  <a:pt x="4863695" y="348289"/>
                </a:lnTo>
                <a:lnTo>
                  <a:pt x="4864090" y="352425"/>
                </a:lnTo>
                <a:lnTo>
                  <a:pt x="4860917" y="349417"/>
                </a:lnTo>
                <a:lnTo>
                  <a:pt x="4857741" y="347537"/>
                </a:lnTo>
                <a:lnTo>
                  <a:pt x="4854964" y="346033"/>
                </a:lnTo>
                <a:lnTo>
                  <a:pt x="4851788" y="345657"/>
                </a:lnTo>
                <a:lnTo>
                  <a:pt x="4849408" y="344905"/>
                </a:lnTo>
                <a:lnTo>
                  <a:pt x="4846233" y="344529"/>
                </a:lnTo>
                <a:lnTo>
                  <a:pt x="4840280" y="344905"/>
                </a:lnTo>
                <a:lnTo>
                  <a:pt x="4833929" y="345657"/>
                </a:lnTo>
                <a:lnTo>
                  <a:pt x="4827976" y="345657"/>
                </a:lnTo>
                <a:lnTo>
                  <a:pt x="4824801" y="344905"/>
                </a:lnTo>
                <a:lnTo>
                  <a:pt x="4822422" y="344153"/>
                </a:lnTo>
                <a:lnTo>
                  <a:pt x="4819246" y="343025"/>
                </a:lnTo>
                <a:lnTo>
                  <a:pt x="4816467" y="341522"/>
                </a:lnTo>
                <a:lnTo>
                  <a:pt x="4819246" y="335506"/>
                </a:lnTo>
                <a:lnTo>
                  <a:pt x="4822422" y="330618"/>
                </a:lnTo>
                <a:lnTo>
                  <a:pt x="4825992" y="327234"/>
                </a:lnTo>
                <a:lnTo>
                  <a:pt x="4829961" y="324978"/>
                </a:lnTo>
                <a:close/>
                <a:moveTo>
                  <a:pt x="1901833" y="319088"/>
                </a:moveTo>
                <a:lnTo>
                  <a:pt x="1904654" y="323850"/>
                </a:lnTo>
                <a:lnTo>
                  <a:pt x="1907878" y="327423"/>
                </a:lnTo>
                <a:lnTo>
                  <a:pt x="1911505" y="329804"/>
                </a:lnTo>
                <a:lnTo>
                  <a:pt x="1914729" y="331391"/>
                </a:lnTo>
                <a:lnTo>
                  <a:pt x="1917550" y="332979"/>
                </a:lnTo>
                <a:lnTo>
                  <a:pt x="1921177" y="333376"/>
                </a:lnTo>
                <a:lnTo>
                  <a:pt x="1924400" y="333376"/>
                </a:lnTo>
                <a:lnTo>
                  <a:pt x="1928028" y="332979"/>
                </a:lnTo>
                <a:lnTo>
                  <a:pt x="1934072" y="330994"/>
                </a:lnTo>
                <a:lnTo>
                  <a:pt x="1940923" y="328216"/>
                </a:lnTo>
                <a:lnTo>
                  <a:pt x="1947774" y="325438"/>
                </a:lnTo>
                <a:lnTo>
                  <a:pt x="1954221" y="323057"/>
                </a:lnTo>
                <a:lnTo>
                  <a:pt x="1953416" y="330994"/>
                </a:lnTo>
                <a:lnTo>
                  <a:pt x="1952207" y="334566"/>
                </a:lnTo>
                <a:lnTo>
                  <a:pt x="1951401" y="336948"/>
                </a:lnTo>
                <a:lnTo>
                  <a:pt x="1950192" y="340123"/>
                </a:lnTo>
                <a:lnTo>
                  <a:pt x="1948580" y="342107"/>
                </a:lnTo>
                <a:lnTo>
                  <a:pt x="1946565" y="344091"/>
                </a:lnTo>
                <a:lnTo>
                  <a:pt x="1944953" y="346076"/>
                </a:lnTo>
                <a:lnTo>
                  <a:pt x="1940923" y="348457"/>
                </a:lnTo>
                <a:lnTo>
                  <a:pt x="1936893" y="350044"/>
                </a:lnTo>
                <a:lnTo>
                  <a:pt x="1932057" y="350838"/>
                </a:lnTo>
                <a:lnTo>
                  <a:pt x="1926818" y="350838"/>
                </a:lnTo>
                <a:lnTo>
                  <a:pt x="1922385" y="349251"/>
                </a:lnTo>
                <a:lnTo>
                  <a:pt x="1917550" y="347266"/>
                </a:lnTo>
                <a:lnTo>
                  <a:pt x="1913520" y="344091"/>
                </a:lnTo>
                <a:lnTo>
                  <a:pt x="1909893" y="340519"/>
                </a:lnTo>
                <a:lnTo>
                  <a:pt x="1906266" y="335757"/>
                </a:lnTo>
                <a:lnTo>
                  <a:pt x="1904251" y="330994"/>
                </a:lnTo>
                <a:lnTo>
                  <a:pt x="1902237" y="325438"/>
                </a:lnTo>
                <a:close/>
                <a:moveTo>
                  <a:pt x="1888080" y="319088"/>
                </a:moveTo>
                <a:lnTo>
                  <a:pt x="1887272" y="329010"/>
                </a:lnTo>
                <a:lnTo>
                  <a:pt x="1888080" y="336551"/>
                </a:lnTo>
                <a:lnTo>
                  <a:pt x="1888888" y="342901"/>
                </a:lnTo>
                <a:lnTo>
                  <a:pt x="1890908" y="347266"/>
                </a:lnTo>
                <a:lnTo>
                  <a:pt x="1893333" y="350838"/>
                </a:lnTo>
                <a:lnTo>
                  <a:pt x="1896162" y="353616"/>
                </a:lnTo>
                <a:lnTo>
                  <a:pt x="1899394" y="354807"/>
                </a:lnTo>
                <a:lnTo>
                  <a:pt x="1903031" y="356394"/>
                </a:lnTo>
                <a:lnTo>
                  <a:pt x="1905860" y="357982"/>
                </a:lnTo>
                <a:lnTo>
                  <a:pt x="1909497" y="359569"/>
                </a:lnTo>
                <a:lnTo>
                  <a:pt x="1913133" y="361554"/>
                </a:lnTo>
                <a:lnTo>
                  <a:pt x="1916366" y="364729"/>
                </a:lnTo>
                <a:lnTo>
                  <a:pt x="1918791" y="368698"/>
                </a:lnTo>
                <a:lnTo>
                  <a:pt x="1921619" y="374254"/>
                </a:lnTo>
                <a:lnTo>
                  <a:pt x="1923236" y="381398"/>
                </a:lnTo>
                <a:lnTo>
                  <a:pt x="1924044" y="390526"/>
                </a:lnTo>
                <a:lnTo>
                  <a:pt x="1920003" y="395685"/>
                </a:lnTo>
                <a:lnTo>
                  <a:pt x="1916366" y="399257"/>
                </a:lnTo>
                <a:lnTo>
                  <a:pt x="1914346" y="400448"/>
                </a:lnTo>
                <a:lnTo>
                  <a:pt x="1912729" y="401241"/>
                </a:lnTo>
                <a:lnTo>
                  <a:pt x="1911113" y="401638"/>
                </a:lnTo>
                <a:lnTo>
                  <a:pt x="1909497" y="401638"/>
                </a:lnTo>
                <a:lnTo>
                  <a:pt x="1908284" y="401638"/>
                </a:lnTo>
                <a:lnTo>
                  <a:pt x="1906668" y="401241"/>
                </a:lnTo>
                <a:lnTo>
                  <a:pt x="1903840" y="399257"/>
                </a:lnTo>
                <a:lnTo>
                  <a:pt x="1901415" y="396082"/>
                </a:lnTo>
                <a:lnTo>
                  <a:pt x="1898990" y="392510"/>
                </a:lnTo>
                <a:lnTo>
                  <a:pt x="1894141" y="383779"/>
                </a:lnTo>
                <a:lnTo>
                  <a:pt x="1890100" y="374651"/>
                </a:lnTo>
                <a:lnTo>
                  <a:pt x="1884847" y="366316"/>
                </a:lnTo>
                <a:lnTo>
                  <a:pt x="1882423" y="361951"/>
                </a:lnTo>
                <a:lnTo>
                  <a:pt x="1879594" y="359173"/>
                </a:lnTo>
                <a:lnTo>
                  <a:pt x="1882423" y="357188"/>
                </a:lnTo>
                <a:lnTo>
                  <a:pt x="1884443" y="354410"/>
                </a:lnTo>
                <a:lnTo>
                  <a:pt x="1885251" y="352029"/>
                </a:lnTo>
                <a:lnTo>
                  <a:pt x="1886059" y="349251"/>
                </a:lnTo>
                <a:lnTo>
                  <a:pt x="1885251" y="346869"/>
                </a:lnTo>
                <a:lnTo>
                  <a:pt x="1885251" y="344488"/>
                </a:lnTo>
                <a:lnTo>
                  <a:pt x="1884039" y="339329"/>
                </a:lnTo>
                <a:lnTo>
                  <a:pt x="1882423" y="333773"/>
                </a:lnTo>
                <a:lnTo>
                  <a:pt x="1881615" y="330994"/>
                </a:lnTo>
                <a:lnTo>
                  <a:pt x="1881615" y="328613"/>
                </a:lnTo>
                <a:lnTo>
                  <a:pt x="1882423" y="326232"/>
                </a:lnTo>
                <a:lnTo>
                  <a:pt x="1883231" y="323454"/>
                </a:lnTo>
                <a:lnTo>
                  <a:pt x="1885251" y="321072"/>
                </a:lnTo>
                <a:close/>
                <a:moveTo>
                  <a:pt x="9658287" y="309563"/>
                </a:moveTo>
                <a:lnTo>
                  <a:pt x="9661516" y="309967"/>
                </a:lnTo>
                <a:lnTo>
                  <a:pt x="9660305" y="315224"/>
                </a:lnTo>
                <a:lnTo>
                  <a:pt x="9658691" y="322503"/>
                </a:lnTo>
                <a:lnTo>
                  <a:pt x="9656269" y="330590"/>
                </a:lnTo>
                <a:lnTo>
                  <a:pt x="9653040" y="338678"/>
                </a:lnTo>
                <a:lnTo>
                  <a:pt x="9649004" y="345552"/>
                </a:lnTo>
                <a:lnTo>
                  <a:pt x="9646986" y="348382"/>
                </a:lnTo>
                <a:lnTo>
                  <a:pt x="9645372" y="350404"/>
                </a:lnTo>
                <a:lnTo>
                  <a:pt x="9643354" y="352022"/>
                </a:lnTo>
                <a:lnTo>
                  <a:pt x="9641335" y="352426"/>
                </a:lnTo>
                <a:lnTo>
                  <a:pt x="9639317" y="351617"/>
                </a:lnTo>
                <a:lnTo>
                  <a:pt x="9637703" y="350000"/>
                </a:lnTo>
                <a:lnTo>
                  <a:pt x="9638107" y="340699"/>
                </a:lnTo>
                <a:lnTo>
                  <a:pt x="9639317" y="332208"/>
                </a:lnTo>
                <a:lnTo>
                  <a:pt x="9640528" y="324929"/>
                </a:lnTo>
                <a:lnTo>
                  <a:pt x="9643354" y="319268"/>
                </a:lnTo>
                <a:lnTo>
                  <a:pt x="9644968" y="316842"/>
                </a:lnTo>
                <a:lnTo>
                  <a:pt x="9646986" y="314820"/>
                </a:lnTo>
                <a:lnTo>
                  <a:pt x="9648600" y="312798"/>
                </a:lnTo>
                <a:lnTo>
                  <a:pt x="9650619" y="311585"/>
                </a:lnTo>
                <a:lnTo>
                  <a:pt x="9653040" y="310776"/>
                </a:lnTo>
                <a:lnTo>
                  <a:pt x="9655865" y="309967"/>
                </a:lnTo>
                <a:close/>
                <a:moveTo>
                  <a:pt x="4341953" y="304800"/>
                </a:moveTo>
                <a:lnTo>
                  <a:pt x="4343109" y="307181"/>
                </a:lnTo>
                <a:lnTo>
                  <a:pt x="4344266" y="308372"/>
                </a:lnTo>
                <a:lnTo>
                  <a:pt x="4345423" y="309562"/>
                </a:lnTo>
                <a:lnTo>
                  <a:pt x="4347352" y="310753"/>
                </a:lnTo>
                <a:lnTo>
                  <a:pt x="4351596" y="311944"/>
                </a:lnTo>
                <a:lnTo>
                  <a:pt x="4355067" y="313531"/>
                </a:lnTo>
                <a:lnTo>
                  <a:pt x="4358539" y="315516"/>
                </a:lnTo>
                <a:lnTo>
                  <a:pt x="4359310" y="316706"/>
                </a:lnTo>
                <a:lnTo>
                  <a:pt x="4360468" y="318294"/>
                </a:lnTo>
                <a:lnTo>
                  <a:pt x="4360855" y="319881"/>
                </a:lnTo>
                <a:lnTo>
                  <a:pt x="4360855" y="321866"/>
                </a:lnTo>
                <a:lnTo>
                  <a:pt x="4360468" y="324247"/>
                </a:lnTo>
                <a:lnTo>
                  <a:pt x="4359310" y="327422"/>
                </a:lnTo>
                <a:lnTo>
                  <a:pt x="4355454" y="323056"/>
                </a:lnTo>
                <a:lnTo>
                  <a:pt x="4352367" y="321072"/>
                </a:lnTo>
                <a:lnTo>
                  <a:pt x="4350824" y="320278"/>
                </a:lnTo>
                <a:lnTo>
                  <a:pt x="4349668" y="320278"/>
                </a:lnTo>
                <a:lnTo>
                  <a:pt x="4346966" y="320675"/>
                </a:lnTo>
                <a:lnTo>
                  <a:pt x="4344652" y="322262"/>
                </a:lnTo>
                <a:lnTo>
                  <a:pt x="4342723" y="324247"/>
                </a:lnTo>
                <a:lnTo>
                  <a:pt x="4340795" y="327422"/>
                </a:lnTo>
                <a:lnTo>
                  <a:pt x="4338481" y="330200"/>
                </a:lnTo>
                <a:lnTo>
                  <a:pt x="4334622" y="337344"/>
                </a:lnTo>
                <a:lnTo>
                  <a:pt x="4332693" y="340519"/>
                </a:lnTo>
                <a:lnTo>
                  <a:pt x="4330379" y="342900"/>
                </a:lnTo>
                <a:lnTo>
                  <a:pt x="4328450" y="344885"/>
                </a:lnTo>
                <a:lnTo>
                  <a:pt x="4325364" y="346075"/>
                </a:lnTo>
                <a:lnTo>
                  <a:pt x="4324207" y="346075"/>
                </a:lnTo>
                <a:lnTo>
                  <a:pt x="4323050" y="345678"/>
                </a:lnTo>
                <a:lnTo>
                  <a:pt x="4319579" y="344091"/>
                </a:lnTo>
                <a:close/>
                <a:moveTo>
                  <a:pt x="4285449" y="300038"/>
                </a:moveTo>
                <a:lnTo>
                  <a:pt x="4288227" y="300038"/>
                </a:lnTo>
                <a:lnTo>
                  <a:pt x="4290212" y="300038"/>
                </a:lnTo>
                <a:lnTo>
                  <a:pt x="4292593" y="301205"/>
                </a:lnTo>
                <a:lnTo>
                  <a:pt x="4294577" y="302762"/>
                </a:lnTo>
                <a:lnTo>
                  <a:pt x="4297356" y="303929"/>
                </a:lnTo>
                <a:lnTo>
                  <a:pt x="4301721" y="308598"/>
                </a:lnTo>
                <a:lnTo>
                  <a:pt x="4305689" y="314045"/>
                </a:lnTo>
                <a:lnTo>
                  <a:pt x="4310452" y="319882"/>
                </a:lnTo>
                <a:lnTo>
                  <a:pt x="4314818" y="325329"/>
                </a:lnTo>
                <a:lnTo>
                  <a:pt x="4319581" y="330777"/>
                </a:lnTo>
                <a:lnTo>
                  <a:pt x="4316803" y="335446"/>
                </a:lnTo>
                <a:lnTo>
                  <a:pt x="4316008" y="337002"/>
                </a:lnTo>
                <a:lnTo>
                  <a:pt x="4314422" y="338559"/>
                </a:lnTo>
                <a:lnTo>
                  <a:pt x="4313627" y="339337"/>
                </a:lnTo>
                <a:lnTo>
                  <a:pt x="4312039" y="339726"/>
                </a:lnTo>
                <a:lnTo>
                  <a:pt x="4310452" y="339726"/>
                </a:lnTo>
                <a:lnTo>
                  <a:pt x="4308864" y="339726"/>
                </a:lnTo>
                <a:lnTo>
                  <a:pt x="4305689" y="339337"/>
                </a:lnTo>
                <a:lnTo>
                  <a:pt x="4302912" y="337392"/>
                </a:lnTo>
                <a:lnTo>
                  <a:pt x="4299340" y="335057"/>
                </a:lnTo>
                <a:lnTo>
                  <a:pt x="4296164" y="331555"/>
                </a:lnTo>
                <a:lnTo>
                  <a:pt x="4293782" y="328053"/>
                </a:lnTo>
                <a:lnTo>
                  <a:pt x="4290607" y="323773"/>
                </a:lnTo>
                <a:lnTo>
                  <a:pt x="4288624" y="319493"/>
                </a:lnTo>
                <a:lnTo>
                  <a:pt x="4286639" y="315602"/>
                </a:lnTo>
                <a:lnTo>
                  <a:pt x="4285051" y="310933"/>
                </a:lnTo>
                <a:lnTo>
                  <a:pt x="4283466" y="307431"/>
                </a:lnTo>
                <a:lnTo>
                  <a:pt x="4283067" y="303929"/>
                </a:lnTo>
                <a:lnTo>
                  <a:pt x="4283466" y="301205"/>
                </a:lnTo>
                <a:close/>
                <a:moveTo>
                  <a:pt x="4086916" y="292100"/>
                </a:moveTo>
                <a:lnTo>
                  <a:pt x="4088487" y="292883"/>
                </a:lnTo>
                <a:lnTo>
                  <a:pt x="4090057" y="293666"/>
                </a:lnTo>
                <a:lnTo>
                  <a:pt x="4091627" y="296799"/>
                </a:lnTo>
                <a:lnTo>
                  <a:pt x="4088487" y="309721"/>
                </a:lnTo>
                <a:lnTo>
                  <a:pt x="4087702" y="313637"/>
                </a:lnTo>
                <a:lnTo>
                  <a:pt x="4088094" y="315595"/>
                </a:lnTo>
                <a:lnTo>
                  <a:pt x="4088094" y="316378"/>
                </a:lnTo>
                <a:lnTo>
                  <a:pt x="4088487" y="316378"/>
                </a:lnTo>
                <a:lnTo>
                  <a:pt x="4089663" y="316378"/>
                </a:lnTo>
                <a:lnTo>
                  <a:pt x="4093199" y="313246"/>
                </a:lnTo>
                <a:lnTo>
                  <a:pt x="4097516" y="308547"/>
                </a:lnTo>
                <a:lnTo>
                  <a:pt x="4100265" y="307372"/>
                </a:lnTo>
                <a:lnTo>
                  <a:pt x="4102621" y="305805"/>
                </a:lnTo>
                <a:lnTo>
                  <a:pt x="4104977" y="305805"/>
                </a:lnTo>
                <a:lnTo>
                  <a:pt x="4106547" y="305805"/>
                </a:lnTo>
                <a:lnTo>
                  <a:pt x="4108117" y="306197"/>
                </a:lnTo>
                <a:lnTo>
                  <a:pt x="4109295" y="307372"/>
                </a:lnTo>
                <a:lnTo>
                  <a:pt x="4110474" y="308155"/>
                </a:lnTo>
                <a:lnTo>
                  <a:pt x="4113221" y="311679"/>
                </a:lnTo>
                <a:lnTo>
                  <a:pt x="4110080" y="320686"/>
                </a:lnTo>
                <a:lnTo>
                  <a:pt x="4108117" y="326560"/>
                </a:lnTo>
                <a:lnTo>
                  <a:pt x="4106155" y="330084"/>
                </a:lnTo>
                <a:lnTo>
                  <a:pt x="4104191" y="333217"/>
                </a:lnTo>
                <a:lnTo>
                  <a:pt x="4098696" y="338699"/>
                </a:lnTo>
                <a:lnTo>
                  <a:pt x="4095162" y="343398"/>
                </a:lnTo>
                <a:lnTo>
                  <a:pt x="4090057" y="350838"/>
                </a:lnTo>
                <a:lnTo>
                  <a:pt x="4076708" y="322252"/>
                </a:lnTo>
                <a:lnTo>
                  <a:pt x="4077885" y="313246"/>
                </a:lnTo>
                <a:lnTo>
                  <a:pt x="4079456" y="307372"/>
                </a:lnTo>
                <a:lnTo>
                  <a:pt x="4081028" y="300715"/>
                </a:lnTo>
                <a:lnTo>
                  <a:pt x="4082991" y="295624"/>
                </a:lnTo>
                <a:lnTo>
                  <a:pt x="4084168" y="293666"/>
                </a:lnTo>
                <a:lnTo>
                  <a:pt x="4085737" y="292883"/>
                </a:lnTo>
                <a:close/>
                <a:moveTo>
                  <a:pt x="1733274" y="292100"/>
                </a:moveTo>
                <a:lnTo>
                  <a:pt x="1734879" y="296887"/>
                </a:lnTo>
                <a:lnTo>
                  <a:pt x="1736484" y="300478"/>
                </a:lnTo>
                <a:lnTo>
                  <a:pt x="1737688" y="302473"/>
                </a:lnTo>
                <a:lnTo>
                  <a:pt x="1739294" y="304069"/>
                </a:lnTo>
                <a:lnTo>
                  <a:pt x="1740898" y="304468"/>
                </a:lnTo>
                <a:lnTo>
                  <a:pt x="1742504" y="304468"/>
                </a:lnTo>
                <a:lnTo>
                  <a:pt x="1744110" y="304069"/>
                </a:lnTo>
                <a:lnTo>
                  <a:pt x="1746117" y="303271"/>
                </a:lnTo>
                <a:lnTo>
                  <a:pt x="1748926" y="300877"/>
                </a:lnTo>
                <a:lnTo>
                  <a:pt x="1752537" y="298882"/>
                </a:lnTo>
                <a:lnTo>
                  <a:pt x="1754143" y="298483"/>
                </a:lnTo>
                <a:lnTo>
                  <a:pt x="1755748" y="298882"/>
                </a:lnTo>
                <a:lnTo>
                  <a:pt x="1757354" y="299281"/>
                </a:lnTo>
                <a:lnTo>
                  <a:pt x="1758960" y="300877"/>
                </a:lnTo>
                <a:lnTo>
                  <a:pt x="1758960" y="306462"/>
                </a:lnTo>
                <a:lnTo>
                  <a:pt x="1758157" y="310452"/>
                </a:lnTo>
                <a:lnTo>
                  <a:pt x="1757354" y="313643"/>
                </a:lnTo>
                <a:lnTo>
                  <a:pt x="1756150" y="316037"/>
                </a:lnTo>
                <a:lnTo>
                  <a:pt x="1754946" y="317234"/>
                </a:lnTo>
                <a:lnTo>
                  <a:pt x="1753341" y="318032"/>
                </a:lnTo>
                <a:lnTo>
                  <a:pt x="1751735" y="318032"/>
                </a:lnTo>
                <a:lnTo>
                  <a:pt x="1749728" y="318032"/>
                </a:lnTo>
                <a:lnTo>
                  <a:pt x="1745715" y="317234"/>
                </a:lnTo>
                <a:lnTo>
                  <a:pt x="1740898" y="316037"/>
                </a:lnTo>
                <a:lnTo>
                  <a:pt x="1738892" y="316037"/>
                </a:lnTo>
                <a:lnTo>
                  <a:pt x="1736885" y="316835"/>
                </a:lnTo>
                <a:lnTo>
                  <a:pt x="1734879" y="317633"/>
                </a:lnTo>
                <a:lnTo>
                  <a:pt x="1732872" y="319628"/>
                </a:lnTo>
                <a:lnTo>
                  <a:pt x="1733274" y="326011"/>
                </a:lnTo>
                <a:lnTo>
                  <a:pt x="1734077" y="331995"/>
                </a:lnTo>
                <a:lnTo>
                  <a:pt x="1736885" y="344363"/>
                </a:lnTo>
                <a:lnTo>
                  <a:pt x="1737688" y="350347"/>
                </a:lnTo>
                <a:lnTo>
                  <a:pt x="1737688" y="355933"/>
                </a:lnTo>
                <a:lnTo>
                  <a:pt x="1737287" y="361917"/>
                </a:lnTo>
                <a:lnTo>
                  <a:pt x="1736484" y="365109"/>
                </a:lnTo>
                <a:lnTo>
                  <a:pt x="1735280" y="368300"/>
                </a:lnTo>
                <a:lnTo>
                  <a:pt x="1732069" y="361119"/>
                </a:lnTo>
                <a:lnTo>
                  <a:pt x="1729661" y="355933"/>
                </a:lnTo>
                <a:lnTo>
                  <a:pt x="1726451" y="351943"/>
                </a:lnTo>
                <a:lnTo>
                  <a:pt x="1723641" y="348751"/>
                </a:lnTo>
                <a:lnTo>
                  <a:pt x="1720431" y="346358"/>
                </a:lnTo>
                <a:lnTo>
                  <a:pt x="1717220" y="344762"/>
                </a:lnTo>
                <a:lnTo>
                  <a:pt x="1714812" y="343565"/>
                </a:lnTo>
                <a:lnTo>
                  <a:pt x="1711601" y="342767"/>
                </a:lnTo>
                <a:lnTo>
                  <a:pt x="1705581" y="341570"/>
                </a:lnTo>
                <a:lnTo>
                  <a:pt x="1702371" y="341171"/>
                </a:lnTo>
                <a:lnTo>
                  <a:pt x="1699160" y="339974"/>
                </a:lnTo>
                <a:lnTo>
                  <a:pt x="1696350" y="338778"/>
                </a:lnTo>
                <a:lnTo>
                  <a:pt x="1693140" y="336384"/>
                </a:lnTo>
                <a:lnTo>
                  <a:pt x="1689929" y="333591"/>
                </a:lnTo>
                <a:lnTo>
                  <a:pt x="1687520" y="329602"/>
                </a:lnTo>
                <a:lnTo>
                  <a:pt x="1690731" y="324814"/>
                </a:lnTo>
                <a:lnTo>
                  <a:pt x="1694343" y="321224"/>
                </a:lnTo>
                <a:lnTo>
                  <a:pt x="1697153" y="319229"/>
                </a:lnTo>
                <a:lnTo>
                  <a:pt x="1700765" y="317633"/>
                </a:lnTo>
                <a:lnTo>
                  <a:pt x="1704377" y="317234"/>
                </a:lnTo>
                <a:lnTo>
                  <a:pt x="1707588" y="317234"/>
                </a:lnTo>
                <a:lnTo>
                  <a:pt x="1714411" y="317633"/>
                </a:lnTo>
                <a:lnTo>
                  <a:pt x="1716818" y="317633"/>
                </a:lnTo>
                <a:lnTo>
                  <a:pt x="1720029" y="317234"/>
                </a:lnTo>
                <a:lnTo>
                  <a:pt x="1722437" y="316037"/>
                </a:lnTo>
                <a:lnTo>
                  <a:pt x="1724845" y="314042"/>
                </a:lnTo>
                <a:lnTo>
                  <a:pt x="1727655" y="310452"/>
                </a:lnTo>
                <a:lnTo>
                  <a:pt x="1729661" y="306063"/>
                </a:lnTo>
                <a:lnTo>
                  <a:pt x="1731668" y="299680"/>
                </a:lnTo>
                <a:close/>
                <a:moveTo>
                  <a:pt x="5017131" y="290513"/>
                </a:moveTo>
                <a:lnTo>
                  <a:pt x="5018369" y="293360"/>
                </a:lnTo>
                <a:lnTo>
                  <a:pt x="5019609" y="296614"/>
                </a:lnTo>
                <a:lnTo>
                  <a:pt x="5020844" y="299867"/>
                </a:lnTo>
                <a:lnTo>
                  <a:pt x="5021258" y="302715"/>
                </a:lnTo>
                <a:lnTo>
                  <a:pt x="5021258" y="309222"/>
                </a:lnTo>
                <a:lnTo>
                  <a:pt x="5020844" y="315323"/>
                </a:lnTo>
                <a:lnTo>
                  <a:pt x="5019195" y="327931"/>
                </a:lnTo>
                <a:lnTo>
                  <a:pt x="5019195" y="333625"/>
                </a:lnTo>
                <a:lnTo>
                  <a:pt x="5019609" y="339726"/>
                </a:lnTo>
                <a:lnTo>
                  <a:pt x="5017131" y="337693"/>
                </a:lnTo>
                <a:lnTo>
                  <a:pt x="5014654" y="335659"/>
                </a:lnTo>
                <a:lnTo>
                  <a:pt x="5010115" y="332405"/>
                </a:lnTo>
                <a:lnTo>
                  <a:pt x="5007637" y="330372"/>
                </a:lnTo>
                <a:lnTo>
                  <a:pt x="5005160" y="327118"/>
                </a:lnTo>
                <a:lnTo>
                  <a:pt x="5003096" y="323051"/>
                </a:lnTo>
                <a:lnTo>
                  <a:pt x="5000621" y="316950"/>
                </a:lnTo>
                <a:lnTo>
                  <a:pt x="5004334" y="311662"/>
                </a:lnTo>
                <a:lnTo>
                  <a:pt x="5007637" y="308409"/>
                </a:lnTo>
                <a:lnTo>
                  <a:pt x="5010115" y="307188"/>
                </a:lnTo>
                <a:lnTo>
                  <a:pt x="5012179" y="305968"/>
                </a:lnTo>
                <a:lnTo>
                  <a:pt x="5013831" y="304748"/>
                </a:lnTo>
                <a:lnTo>
                  <a:pt x="5014654" y="302308"/>
                </a:lnTo>
                <a:lnTo>
                  <a:pt x="5015891" y="298241"/>
                </a:lnTo>
                <a:close/>
                <a:moveTo>
                  <a:pt x="4143781" y="287338"/>
                </a:moveTo>
                <a:lnTo>
                  <a:pt x="4154497" y="308599"/>
                </a:lnTo>
                <a:lnTo>
                  <a:pt x="4146559" y="322238"/>
                </a:lnTo>
                <a:lnTo>
                  <a:pt x="4142986" y="328656"/>
                </a:lnTo>
                <a:lnTo>
                  <a:pt x="4138622" y="335476"/>
                </a:lnTo>
                <a:lnTo>
                  <a:pt x="4135843" y="341894"/>
                </a:lnTo>
                <a:lnTo>
                  <a:pt x="4133064" y="348713"/>
                </a:lnTo>
                <a:lnTo>
                  <a:pt x="4131874" y="355533"/>
                </a:lnTo>
                <a:lnTo>
                  <a:pt x="4131081" y="361951"/>
                </a:lnTo>
                <a:lnTo>
                  <a:pt x="4128699" y="357539"/>
                </a:lnTo>
                <a:lnTo>
                  <a:pt x="4127112" y="353527"/>
                </a:lnTo>
                <a:lnTo>
                  <a:pt x="4126318" y="348713"/>
                </a:lnTo>
                <a:lnTo>
                  <a:pt x="4125524" y="344301"/>
                </a:lnTo>
                <a:lnTo>
                  <a:pt x="4123936" y="335476"/>
                </a:lnTo>
                <a:lnTo>
                  <a:pt x="4123142" y="331464"/>
                </a:lnTo>
                <a:lnTo>
                  <a:pt x="4121158" y="326650"/>
                </a:lnTo>
                <a:lnTo>
                  <a:pt x="4129096" y="318627"/>
                </a:lnTo>
                <a:lnTo>
                  <a:pt x="4131081" y="316622"/>
                </a:lnTo>
                <a:lnTo>
                  <a:pt x="4132271" y="313814"/>
                </a:lnTo>
                <a:lnTo>
                  <a:pt x="4132668" y="311407"/>
                </a:lnTo>
                <a:lnTo>
                  <a:pt x="4132668" y="307395"/>
                </a:lnTo>
                <a:lnTo>
                  <a:pt x="4132668" y="292954"/>
                </a:lnTo>
                <a:lnTo>
                  <a:pt x="4134255" y="294559"/>
                </a:lnTo>
                <a:lnTo>
                  <a:pt x="4135447" y="294960"/>
                </a:lnTo>
                <a:lnTo>
                  <a:pt x="4136637" y="295361"/>
                </a:lnTo>
                <a:lnTo>
                  <a:pt x="4138224" y="294960"/>
                </a:lnTo>
                <a:lnTo>
                  <a:pt x="4139812" y="293756"/>
                </a:lnTo>
                <a:lnTo>
                  <a:pt x="4141400" y="292553"/>
                </a:lnTo>
                <a:lnTo>
                  <a:pt x="4142193" y="290146"/>
                </a:lnTo>
                <a:close/>
                <a:moveTo>
                  <a:pt x="3350418" y="282575"/>
                </a:moveTo>
                <a:lnTo>
                  <a:pt x="3363118" y="282575"/>
                </a:lnTo>
                <a:lnTo>
                  <a:pt x="3369865" y="282967"/>
                </a:lnTo>
                <a:lnTo>
                  <a:pt x="3376612" y="283358"/>
                </a:lnTo>
                <a:lnTo>
                  <a:pt x="3382565" y="284925"/>
                </a:lnTo>
                <a:lnTo>
                  <a:pt x="3389312" y="286492"/>
                </a:lnTo>
                <a:lnTo>
                  <a:pt x="3395265" y="288451"/>
                </a:lnTo>
                <a:lnTo>
                  <a:pt x="3402012" y="290409"/>
                </a:lnTo>
                <a:lnTo>
                  <a:pt x="3408362" y="293543"/>
                </a:lnTo>
                <a:lnTo>
                  <a:pt x="3414713" y="297460"/>
                </a:lnTo>
                <a:lnTo>
                  <a:pt x="3421062" y="301378"/>
                </a:lnTo>
                <a:lnTo>
                  <a:pt x="3427412" y="306470"/>
                </a:lnTo>
                <a:lnTo>
                  <a:pt x="3423840" y="308429"/>
                </a:lnTo>
                <a:lnTo>
                  <a:pt x="3419475" y="310387"/>
                </a:lnTo>
                <a:lnTo>
                  <a:pt x="3415506" y="312346"/>
                </a:lnTo>
                <a:lnTo>
                  <a:pt x="3411934" y="313521"/>
                </a:lnTo>
                <a:lnTo>
                  <a:pt x="3407965" y="314304"/>
                </a:lnTo>
                <a:lnTo>
                  <a:pt x="3404393" y="315088"/>
                </a:lnTo>
                <a:lnTo>
                  <a:pt x="3396852" y="315479"/>
                </a:lnTo>
                <a:lnTo>
                  <a:pt x="3389312" y="315088"/>
                </a:lnTo>
                <a:lnTo>
                  <a:pt x="3381375" y="313913"/>
                </a:lnTo>
                <a:lnTo>
                  <a:pt x="3366293" y="311954"/>
                </a:lnTo>
                <a:lnTo>
                  <a:pt x="3358752" y="311562"/>
                </a:lnTo>
                <a:lnTo>
                  <a:pt x="3351212" y="311954"/>
                </a:lnTo>
                <a:lnTo>
                  <a:pt x="3343671" y="313129"/>
                </a:lnTo>
                <a:lnTo>
                  <a:pt x="3339306" y="313913"/>
                </a:lnTo>
                <a:lnTo>
                  <a:pt x="3335734" y="315479"/>
                </a:lnTo>
                <a:lnTo>
                  <a:pt x="3331765" y="317046"/>
                </a:lnTo>
                <a:lnTo>
                  <a:pt x="3328194" y="319005"/>
                </a:lnTo>
                <a:lnTo>
                  <a:pt x="3324224" y="322139"/>
                </a:lnTo>
                <a:lnTo>
                  <a:pt x="3320255" y="324881"/>
                </a:lnTo>
                <a:lnTo>
                  <a:pt x="3316683" y="328406"/>
                </a:lnTo>
                <a:lnTo>
                  <a:pt x="3312714" y="333107"/>
                </a:lnTo>
                <a:lnTo>
                  <a:pt x="3308349" y="337416"/>
                </a:lnTo>
                <a:lnTo>
                  <a:pt x="3304380" y="342900"/>
                </a:lnTo>
                <a:lnTo>
                  <a:pt x="3305968" y="338591"/>
                </a:lnTo>
                <a:lnTo>
                  <a:pt x="3306365" y="337024"/>
                </a:lnTo>
                <a:lnTo>
                  <a:pt x="3305968" y="335849"/>
                </a:lnTo>
                <a:lnTo>
                  <a:pt x="3305571" y="333891"/>
                </a:lnTo>
                <a:lnTo>
                  <a:pt x="3303984" y="332324"/>
                </a:lnTo>
                <a:lnTo>
                  <a:pt x="3301999" y="331149"/>
                </a:lnTo>
                <a:lnTo>
                  <a:pt x="3300808" y="329190"/>
                </a:lnTo>
                <a:lnTo>
                  <a:pt x="3300413" y="328015"/>
                </a:lnTo>
                <a:lnTo>
                  <a:pt x="3300413" y="326448"/>
                </a:lnTo>
                <a:lnTo>
                  <a:pt x="3301205" y="322530"/>
                </a:lnTo>
                <a:lnTo>
                  <a:pt x="3303587" y="323314"/>
                </a:lnTo>
                <a:lnTo>
                  <a:pt x="3304777" y="324097"/>
                </a:lnTo>
                <a:lnTo>
                  <a:pt x="3307159" y="324097"/>
                </a:lnTo>
                <a:lnTo>
                  <a:pt x="3309143" y="323314"/>
                </a:lnTo>
                <a:lnTo>
                  <a:pt x="3312714" y="322139"/>
                </a:lnTo>
                <a:lnTo>
                  <a:pt x="3316287" y="320180"/>
                </a:lnTo>
                <a:lnTo>
                  <a:pt x="3323827" y="315088"/>
                </a:lnTo>
                <a:lnTo>
                  <a:pt x="3327796" y="312346"/>
                </a:lnTo>
                <a:lnTo>
                  <a:pt x="3331368" y="311562"/>
                </a:lnTo>
                <a:lnTo>
                  <a:pt x="3328194" y="304511"/>
                </a:lnTo>
                <a:lnTo>
                  <a:pt x="3325414" y="297460"/>
                </a:lnTo>
                <a:lnTo>
                  <a:pt x="3324224" y="293935"/>
                </a:lnTo>
                <a:lnTo>
                  <a:pt x="3323827" y="290409"/>
                </a:lnTo>
                <a:lnTo>
                  <a:pt x="3323827" y="286884"/>
                </a:lnTo>
                <a:lnTo>
                  <a:pt x="3324621" y="284142"/>
                </a:lnTo>
                <a:lnTo>
                  <a:pt x="3337322" y="282967"/>
                </a:lnTo>
                <a:close/>
                <a:moveTo>
                  <a:pt x="4729556" y="279400"/>
                </a:moveTo>
                <a:lnTo>
                  <a:pt x="4734715" y="281402"/>
                </a:lnTo>
                <a:lnTo>
                  <a:pt x="4739079" y="284205"/>
                </a:lnTo>
                <a:lnTo>
                  <a:pt x="4743445" y="287009"/>
                </a:lnTo>
                <a:lnTo>
                  <a:pt x="4747016" y="290212"/>
                </a:lnTo>
                <a:lnTo>
                  <a:pt x="4749398" y="294617"/>
                </a:lnTo>
                <a:lnTo>
                  <a:pt x="4751780" y="300224"/>
                </a:lnTo>
                <a:lnTo>
                  <a:pt x="4753365" y="307432"/>
                </a:lnTo>
                <a:lnTo>
                  <a:pt x="4754557" y="316242"/>
                </a:lnTo>
                <a:lnTo>
                  <a:pt x="4752971" y="314239"/>
                </a:lnTo>
                <a:lnTo>
                  <a:pt x="4751383" y="313038"/>
                </a:lnTo>
                <a:lnTo>
                  <a:pt x="4749398" y="312637"/>
                </a:lnTo>
                <a:lnTo>
                  <a:pt x="4747810" y="313038"/>
                </a:lnTo>
                <a:lnTo>
                  <a:pt x="4746223" y="314239"/>
                </a:lnTo>
                <a:lnTo>
                  <a:pt x="4744636" y="315040"/>
                </a:lnTo>
                <a:lnTo>
                  <a:pt x="4741063" y="318244"/>
                </a:lnTo>
                <a:lnTo>
                  <a:pt x="4738286" y="321447"/>
                </a:lnTo>
                <a:lnTo>
                  <a:pt x="4736301" y="323049"/>
                </a:lnTo>
                <a:lnTo>
                  <a:pt x="4734715" y="323850"/>
                </a:lnTo>
                <a:lnTo>
                  <a:pt x="4733127" y="323850"/>
                </a:lnTo>
                <a:lnTo>
                  <a:pt x="4731539" y="323850"/>
                </a:lnTo>
                <a:lnTo>
                  <a:pt x="4729951" y="323049"/>
                </a:lnTo>
                <a:lnTo>
                  <a:pt x="4728362" y="321047"/>
                </a:lnTo>
                <a:lnTo>
                  <a:pt x="4729951" y="318244"/>
                </a:lnTo>
                <a:lnTo>
                  <a:pt x="4731142" y="315841"/>
                </a:lnTo>
                <a:lnTo>
                  <a:pt x="4731539" y="313038"/>
                </a:lnTo>
                <a:lnTo>
                  <a:pt x="4731539" y="310635"/>
                </a:lnTo>
                <a:lnTo>
                  <a:pt x="4731142" y="305429"/>
                </a:lnTo>
                <a:lnTo>
                  <a:pt x="4729951" y="299823"/>
                </a:lnTo>
                <a:lnTo>
                  <a:pt x="4728362" y="294617"/>
                </a:lnTo>
                <a:lnTo>
                  <a:pt x="4727569" y="289812"/>
                </a:lnTo>
                <a:lnTo>
                  <a:pt x="4727569" y="287009"/>
                </a:lnTo>
                <a:lnTo>
                  <a:pt x="4727966" y="284205"/>
                </a:lnTo>
                <a:lnTo>
                  <a:pt x="4728362" y="281803"/>
                </a:lnTo>
                <a:close/>
                <a:moveTo>
                  <a:pt x="3777222" y="276225"/>
                </a:moveTo>
                <a:lnTo>
                  <a:pt x="3779986" y="276225"/>
                </a:lnTo>
                <a:lnTo>
                  <a:pt x="3782749" y="276225"/>
                </a:lnTo>
                <a:lnTo>
                  <a:pt x="3785118" y="277013"/>
                </a:lnTo>
                <a:lnTo>
                  <a:pt x="3787487" y="277406"/>
                </a:lnTo>
                <a:lnTo>
                  <a:pt x="3790251" y="278194"/>
                </a:lnTo>
                <a:lnTo>
                  <a:pt x="3792619" y="279769"/>
                </a:lnTo>
                <a:lnTo>
                  <a:pt x="3795383" y="282526"/>
                </a:lnTo>
                <a:lnTo>
                  <a:pt x="3797358" y="284889"/>
                </a:lnTo>
                <a:lnTo>
                  <a:pt x="3799332" y="288039"/>
                </a:lnTo>
                <a:lnTo>
                  <a:pt x="3801305" y="291583"/>
                </a:lnTo>
                <a:lnTo>
                  <a:pt x="3803280" y="295521"/>
                </a:lnTo>
                <a:lnTo>
                  <a:pt x="3804859" y="300640"/>
                </a:lnTo>
                <a:lnTo>
                  <a:pt x="3806438" y="306154"/>
                </a:lnTo>
                <a:lnTo>
                  <a:pt x="3808018" y="312061"/>
                </a:lnTo>
                <a:lnTo>
                  <a:pt x="3809991" y="326631"/>
                </a:lnTo>
                <a:lnTo>
                  <a:pt x="3800122" y="327025"/>
                </a:lnTo>
                <a:lnTo>
                  <a:pt x="3790645" y="327025"/>
                </a:lnTo>
                <a:lnTo>
                  <a:pt x="3781170" y="325844"/>
                </a:lnTo>
                <a:lnTo>
                  <a:pt x="3771694" y="323087"/>
                </a:lnTo>
                <a:lnTo>
                  <a:pt x="3766956" y="321118"/>
                </a:lnTo>
                <a:lnTo>
                  <a:pt x="3761823" y="319149"/>
                </a:lnTo>
                <a:lnTo>
                  <a:pt x="3757480" y="316786"/>
                </a:lnTo>
                <a:lnTo>
                  <a:pt x="3752348" y="314030"/>
                </a:lnTo>
                <a:lnTo>
                  <a:pt x="3743268" y="307729"/>
                </a:lnTo>
                <a:lnTo>
                  <a:pt x="3733791" y="299459"/>
                </a:lnTo>
                <a:lnTo>
                  <a:pt x="3738134" y="296309"/>
                </a:lnTo>
                <a:lnTo>
                  <a:pt x="3743268" y="293552"/>
                </a:lnTo>
                <a:lnTo>
                  <a:pt x="3754322" y="286464"/>
                </a:lnTo>
                <a:lnTo>
                  <a:pt x="3759850" y="283313"/>
                </a:lnTo>
                <a:lnTo>
                  <a:pt x="3765772" y="280557"/>
                </a:lnTo>
                <a:lnTo>
                  <a:pt x="3771694" y="277800"/>
                </a:lnTo>
                <a:close/>
                <a:moveTo>
                  <a:pt x="4912637" y="273050"/>
                </a:moveTo>
                <a:lnTo>
                  <a:pt x="4915561" y="273447"/>
                </a:lnTo>
                <a:lnTo>
                  <a:pt x="4918068" y="275034"/>
                </a:lnTo>
                <a:lnTo>
                  <a:pt x="4915980" y="278606"/>
                </a:lnTo>
                <a:lnTo>
                  <a:pt x="4914308" y="282178"/>
                </a:lnTo>
                <a:lnTo>
                  <a:pt x="4913473" y="286147"/>
                </a:lnTo>
                <a:lnTo>
                  <a:pt x="4913473" y="289719"/>
                </a:lnTo>
                <a:lnTo>
                  <a:pt x="4912637" y="293687"/>
                </a:lnTo>
                <a:lnTo>
                  <a:pt x="4913473" y="298053"/>
                </a:lnTo>
                <a:lnTo>
                  <a:pt x="4914308" y="305594"/>
                </a:lnTo>
                <a:lnTo>
                  <a:pt x="4915980" y="313531"/>
                </a:lnTo>
                <a:lnTo>
                  <a:pt x="4916398" y="321072"/>
                </a:lnTo>
                <a:lnTo>
                  <a:pt x="4915980" y="324644"/>
                </a:lnTo>
                <a:lnTo>
                  <a:pt x="4915561" y="329010"/>
                </a:lnTo>
                <a:lnTo>
                  <a:pt x="4914308" y="332185"/>
                </a:lnTo>
                <a:lnTo>
                  <a:pt x="4912637" y="336550"/>
                </a:lnTo>
                <a:lnTo>
                  <a:pt x="4910548" y="331391"/>
                </a:lnTo>
                <a:lnTo>
                  <a:pt x="4908041" y="328216"/>
                </a:lnTo>
                <a:lnTo>
                  <a:pt x="4905953" y="326231"/>
                </a:lnTo>
                <a:lnTo>
                  <a:pt x="4903864" y="324644"/>
                </a:lnTo>
                <a:lnTo>
                  <a:pt x="4900940" y="323056"/>
                </a:lnTo>
                <a:lnTo>
                  <a:pt x="4898850" y="321072"/>
                </a:lnTo>
                <a:lnTo>
                  <a:pt x="4896344" y="318294"/>
                </a:lnTo>
                <a:lnTo>
                  <a:pt x="4894256" y="313928"/>
                </a:lnTo>
                <a:lnTo>
                  <a:pt x="4899268" y="307975"/>
                </a:lnTo>
                <a:lnTo>
                  <a:pt x="4903864" y="304403"/>
                </a:lnTo>
                <a:lnTo>
                  <a:pt x="4905953" y="302419"/>
                </a:lnTo>
                <a:lnTo>
                  <a:pt x="4906787" y="301625"/>
                </a:lnTo>
                <a:lnTo>
                  <a:pt x="4905953" y="300038"/>
                </a:lnTo>
                <a:lnTo>
                  <a:pt x="4903864" y="298053"/>
                </a:lnTo>
                <a:lnTo>
                  <a:pt x="4900103" y="293687"/>
                </a:lnTo>
                <a:lnTo>
                  <a:pt x="4894671" y="286544"/>
                </a:lnTo>
                <a:lnTo>
                  <a:pt x="4897597" y="282575"/>
                </a:lnTo>
                <a:lnTo>
                  <a:pt x="4900940" y="279003"/>
                </a:lnTo>
                <a:lnTo>
                  <a:pt x="4903864" y="276622"/>
                </a:lnTo>
                <a:lnTo>
                  <a:pt x="4906787" y="274638"/>
                </a:lnTo>
                <a:lnTo>
                  <a:pt x="4909712" y="273447"/>
                </a:lnTo>
                <a:close/>
                <a:moveTo>
                  <a:pt x="10230634" y="269875"/>
                </a:moveTo>
                <a:lnTo>
                  <a:pt x="10233809" y="269875"/>
                </a:lnTo>
                <a:lnTo>
                  <a:pt x="10236190" y="269875"/>
                </a:lnTo>
                <a:lnTo>
                  <a:pt x="10239366" y="271081"/>
                </a:lnTo>
                <a:lnTo>
                  <a:pt x="10241747" y="272689"/>
                </a:lnTo>
                <a:lnTo>
                  <a:pt x="10244525" y="274699"/>
                </a:lnTo>
                <a:lnTo>
                  <a:pt x="10247303" y="277514"/>
                </a:lnTo>
                <a:lnTo>
                  <a:pt x="10243731" y="279122"/>
                </a:lnTo>
                <a:lnTo>
                  <a:pt x="10240953" y="281132"/>
                </a:lnTo>
                <a:lnTo>
                  <a:pt x="10238175" y="283946"/>
                </a:lnTo>
                <a:lnTo>
                  <a:pt x="10236190" y="285956"/>
                </a:lnTo>
                <a:lnTo>
                  <a:pt x="10234206" y="288368"/>
                </a:lnTo>
                <a:lnTo>
                  <a:pt x="10232222" y="291585"/>
                </a:lnTo>
                <a:lnTo>
                  <a:pt x="10231031" y="293997"/>
                </a:lnTo>
                <a:lnTo>
                  <a:pt x="10230237" y="297615"/>
                </a:lnTo>
                <a:lnTo>
                  <a:pt x="10229047" y="300831"/>
                </a:lnTo>
                <a:lnTo>
                  <a:pt x="10228650" y="304450"/>
                </a:lnTo>
                <a:lnTo>
                  <a:pt x="10228650" y="312490"/>
                </a:lnTo>
                <a:lnTo>
                  <a:pt x="10229047" y="321335"/>
                </a:lnTo>
                <a:lnTo>
                  <a:pt x="10230634" y="331788"/>
                </a:lnTo>
                <a:lnTo>
                  <a:pt x="10227856" y="330984"/>
                </a:lnTo>
                <a:lnTo>
                  <a:pt x="10225078" y="330180"/>
                </a:lnTo>
                <a:lnTo>
                  <a:pt x="10222697" y="327366"/>
                </a:lnTo>
                <a:lnTo>
                  <a:pt x="10221109" y="324953"/>
                </a:lnTo>
                <a:lnTo>
                  <a:pt x="10219125" y="321335"/>
                </a:lnTo>
                <a:lnTo>
                  <a:pt x="10217537" y="317315"/>
                </a:lnTo>
                <a:lnTo>
                  <a:pt x="10215156" y="308872"/>
                </a:lnTo>
                <a:lnTo>
                  <a:pt x="10212378" y="300831"/>
                </a:lnTo>
                <a:lnTo>
                  <a:pt x="10209997" y="293193"/>
                </a:lnTo>
                <a:lnTo>
                  <a:pt x="10208409" y="290379"/>
                </a:lnTo>
                <a:lnTo>
                  <a:pt x="10206822" y="288368"/>
                </a:lnTo>
                <a:lnTo>
                  <a:pt x="10204837" y="286760"/>
                </a:lnTo>
                <a:lnTo>
                  <a:pt x="10202853" y="286760"/>
                </a:lnTo>
                <a:lnTo>
                  <a:pt x="10213966" y="278720"/>
                </a:lnTo>
                <a:lnTo>
                  <a:pt x="10219522" y="274699"/>
                </a:lnTo>
                <a:lnTo>
                  <a:pt x="10225078" y="271483"/>
                </a:lnTo>
                <a:lnTo>
                  <a:pt x="10228253" y="270679"/>
                </a:lnTo>
                <a:close/>
                <a:moveTo>
                  <a:pt x="9828405" y="263525"/>
                </a:moveTo>
                <a:lnTo>
                  <a:pt x="9830021" y="265922"/>
                </a:lnTo>
                <a:lnTo>
                  <a:pt x="9831233" y="267519"/>
                </a:lnTo>
                <a:lnTo>
                  <a:pt x="9832445" y="267919"/>
                </a:lnTo>
                <a:lnTo>
                  <a:pt x="9834062" y="268718"/>
                </a:lnTo>
                <a:lnTo>
                  <a:pt x="9836890" y="269517"/>
                </a:lnTo>
                <a:lnTo>
                  <a:pt x="9838103" y="270315"/>
                </a:lnTo>
                <a:lnTo>
                  <a:pt x="9839315" y="271514"/>
                </a:lnTo>
                <a:lnTo>
                  <a:pt x="9836082" y="274709"/>
                </a:lnTo>
                <a:lnTo>
                  <a:pt x="9833658" y="278304"/>
                </a:lnTo>
                <a:lnTo>
                  <a:pt x="9832041" y="281500"/>
                </a:lnTo>
                <a:lnTo>
                  <a:pt x="9831233" y="285095"/>
                </a:lnTo>
                <a:lnTo>
                  <a:pt x="9830425" y="287891"/>
                </a:lnTo>
                <a:lnTo>
                  <a:pt x="9830425" y="291486"/>
                </a:lnTo>
                <a:lnTo>
                  <a:pt x="9831233" y="298676"/>
                </a:lnTo>
                <a:lnTo>
                  <a:pt x="9831637" y="305466"/>
                </a:lnTo>
                <a:lnTo>
                  <a:pt x="9831637" y="309061"/>
                </a:lnTo>
                <a:lnTo>
                  <a:pt x="9831233" y="312656"/>
                </a:lnTo>
                <a:lnTo>
                  <a:pt x="9830021" y="315452"/>
                </a:lnTo>
                <a:lnTo>
                  <a:pt x="9828405" y="319047"/>
                </a:lnTo>
                <a:lnTo>
                  <a:pt x="9825980" y="322242"/>
                </a:lnTo>
                <a:lnTo>
                  <a:pt x="9822747" y="325438"/>
                </a:lnTo>
                <a:lnTo>
                  <a:pt x="9819515" y="322242"/>
                </a:lnTo>
                <a:lnTo>
                  <a:pt x="9818302" y="319047"/>
                </a:lnTo>
                <a:lnTo>
                  <a:pt x="9817090" y="315452"/>
                </a:lnTo>
                <a:lnTo>
                  <a:pt x="9817090" y="313055"/>
                </a:lnTo>
                <a:lnTo>
                  <a:pt x="9817494" y="309860"/>
                </a:lnTo>
                <a:lnTo>
                  <a:pt x="9818706" y="307064"/>
                </a:lnTo>
                <a:lnTo>
                  <a:pt x="9821939" y="301472"/>
                </a:lnTo>
                <a:lnTo>
                  <a:pt x="9824768" y="295081"/>
                </a:lnTo>
                <a:lnTo>
                  <a:pt x="9825980" y="292684"/>
                </a:lnTo>
                <a:lnTo>
                  <a:pt x="9826384" y="289488"/>
                </a:lnTo>
                <a:lnTo>
                  <a:pt x="9826384" y="286293"/>
                </a:lnTo>
                <a:lnTo>
                  <a:pt x="9825576" y="283497"/>
                </a:lnTo>
                <a:lnTo>
                  <a:pt x="9823151" y="279902"/>
                </a:lnTo>
                <a:lnTo>
                  <a:pt x="9820727" y="276706"/>
                </a:lnTo>
                <a:close/>
                <a:moveTo>
                  <a:pt x="3940951" y="249238"/>
                </a:moveTo>
                <a:lnTo>
                  <a:pt x="3945690" y="256698"/>
                </a:lnTo>
                <a:lnTo>
                  <a:pt x="3948060" y="260231"/>
                </a:lnTo>
                <a:lnTo>
                  <a:pt x="3950824" y="263765"/>
                </a:lnTo>
                <a:lnTo>
                  <a:pt x="3953590" y="266513"/>
                </a:lnTo>
                <a:lnTo>
                  <a:pt x="3956751" y="268869"/>
                </a:lnTo>
                <a:lnTo>
                  <a:pt x="3959909" y="270439"/>
                </a:lnTo>
                <a:lnTo>
                  <a:pt x="3962675" y="272009"/>
                </a:lnTo>
                <a:lnTo>
                  <a:pt x="3966229" y="272402"/>
                </a:lnTo>
                <a:lnTo>
                  <a:pt x="3969784" y="272402"/>
                </a:lnTo>
                <a:lnTo>
                  <a:pt x="3973338" y="271617"/>
                </a:lnTo>
                <a:lnTo>
                  <a:pt x="3976894" y="270046"/>
                </a:lnTo>
                <a:lnTo>
                  <a:pt x="3980843" y="267298"/>
                </a:lnTo>
                <a:lnTo>
                  <a:pt x="3984398" y="263765"/>
                </a:lnTo>
                <a:lnTo>
                  <a:pt x="3988742" y="259446"/>
                </a:lnTo>
                <a:lnTo>
                  <a:pt x="3992692" y="253949"/>
                </a:lnTo>
                <a:lnTo>
                  <a:pt x="3995852" y="262979"/>
                </a:lnTo>
                <a:lnTo>
                  <a:pt x="3997038" y="266513"/>
                </a:lnTo>
                <a:lnTo>
                  <a:pt x="3998617" y="269261"/>
                </a:lnTo>
                <a:lnTo>
                  <a:pt x="4000198" y="271617"/>
                </a:lnTo>
                <a:lnTo>
                  <a:pt x="4001777" y="273580"/>
                </a:lnTo>
                <a:lnTo>
                  <a:pt x="4003357" y="274365"/>
                </a:lnTo>
                <a:lnTo>
                  <a:pt x="4004937" y="275543"/>
                </a:lnTo>
                <a:lnTo>
                  <a:pt x="4008492" y="276328"/>
                </a:lnTo>
                <a:lnTo>
                  <a:pt x="4011256" y="276328"/>
                </a:lnTo>
                <a:lnTo>
                  <a:pt x="4014416" y="276328"/>
                </a:lnTo>
                <a:lnTo>
                  <a:pt x="4017971" y="277113"/>
                </a:lnTo>
                <a:lnTo>
                  <a:pt x="4014812" y="282610"/>
                </a:lnTo>
                <a:lnTo>
                  <a:pt x="4011256" y="286536"/>
                </a:lnTo>
                <a:lnTo>
                  <a:pt x="4008492" y="288891"/>
                </a:lnTo>
                <a:lnTo>
                  <a:pt x="4005332" y="290069"/>
                </a:lnTo>
                <a:lnTo>
                  <a:pt x="4002567" y="290069"/>
                </a:lnTo>
                <a:lnTo>
                  <a:pt x="3999802" y="288891"/>
                </a:lnTo>
                <a:lnTo>
                  <a:pt x="3996642" y="288106"/>
                </a:lnTo>
                <a:lnTo>
                  <a:pt x="3993482" y="286143"/>
                </a:lnTo>
                <a:lnTo>
                  <a:pt x="3987557" y="283002"/>
                </a:lnTo>
                <a:lnTo>
                  <a:pt x="3985188" y="281825"/>
                </a:lnTo>
                <a:lnTo>
                  <a:pt x="3982028" y="281432"/>
                </a:lnTo>
                <a:lnTo>
                  <a:pt x="3978868" y="282610"/>
                </a:lnTo>
                <a:lnTo>
                  <a:pt x="3976104" y="284180"/>
                </a:lnTo>
                <a:lnTo>
                  <a:pt x="3972944" y="287321"/>
                </a:lnTo>
                <a:lnTo>
                  <a:pt x="3969389" y="293210"/>
                </a:lnTo>
                <a:lnTo>
                  <a:pt x="3969784" y="299100"/>
                </a:lnTo>
                <a:lnTo>
                  <a:pt x="3970968" y="304596"/>
                </a:lnTo>
                <a:lnTo>
                  <a:pt x="3971758" y="308915"/>
                </a:lnTo>
                <a:lnTo>
                  <a:pt x="3973338" y="312448"/>
                </a:lnTo>
                <a:lnTo>
                  <a:pt x="3974918" y="315589"/>
                </a:lnTo>
                <a:lnTo>
                  <a:pt x="3977684" y="317945"/>
                </a:lnTo>
                <a:lnTo>
                  <a:pt x="3980054" y="320300"/>
                </a:lnTo>
                <a:lnTo>
                  <a:pt x="3983609" y="321085"/>
                </a:lnTo>
                <a:lnTo>
                  <a:pt x="3980843" y="331686"/>
                </a:lnTo>
                <a:lnTo>
                  <a:pt x="3977684" y="340716"/>
                </a:lnTo>
                <a:lnTo>
                  <a:pt x="3974128" y="348176"/>
                </a:lnTo>
                <a:lnTo>
                  <a:pt x="3971758" y="351317"/>
                </a:lnTo>
                <a:lnTo>
                  <a:pt x="3969389" y="353672"/>
                </a:lnTo>
                <a:lnTo>
                  <a:pt x="3967415" y="356420"/>
                </a:lnTo>
                <a:lnTo>
                  <a:pt x="3965044" y="357206"/>
                </a:lnTo>
                <a:lnTo>
                  <a:pt x="3962675" y="358384"/>
                </a:lnTo>
                <a:lnTo>
                  <a:pt x="3960305" y="358776"/>
                </a:lnTo>
                <a:lnTo>
                  <a:pt x="3957933" y="358384"/>
                </a:lnTo>
                <a:lnTo>
                  <a:pt x="3955171" y="356813"/>
                </a:lnTo>
                <a:lnTo>
                  <a:pt x="3952406" y="354850"/>
                </a:lnTo>
                <a:lnTo>
                  <a:pt x="3949641" y="352102"/>
                </a:lnTo>
                <a:lnTo>
                  <a:pt x="3950824" y="349746"/>
                </a:lnTo>
                <a:lnTo>
                  <a:pt x="3952406" y="347390"/>
                </a:lnTo>
                <a:lnTo>
                  <a:pt x="3953590" y="345820"/>
                </a:lnTo>
                <a:lnTo>
                  <a:pt x="3955959" y="344250"/>
                </a:lnTo>
                <a:lnTo>
                  <a:pt x="3959909" y="342287"/>
                </a:lnTo>
                <a:lnTo>
                  <a:pt x="3963859" y="340323"/>
                </a:lnTo>
                <a:lnTo>
                  <a:pt x="3965439" y="338753"/>
                </a:lnTo>
                <a:lnTo>
                  <a:pt x="3967415" y="337575"/>
                </a:lnTo>
                <a:lnTo>
                  <a:pt x="3968599" y="336005"/>
                </a:lnTo>
                <a:lnTo>
                  <a:pt x="3969389" y="333649"/>
                </a:lnTo>
                <a:lnTo>
                  <a:pt x="3969784" y="331293"/>
                </a:lnTo>
                <a:lnTo>
                  <a:pt x="3970574" y="328153"/>
                </a:lnTo>
                <a:lnTo>
                  <a:pt x="3969784" y="324619"/>
                </a:lnTo>
                <a:lnTo>
                  <a:pt x="3968994" y="320300"/>
                </a:lnTo>
                <a:lnTo>
                  <a:pt x="3965834" y="315589"/>
                </a:lnTo>
                <a:lnTo>
                  <a:pt x="3962675" y="312448"/>
                </a:lnTo>
                <a:lnTo>
                  <a:pt x="3961490" y="312055"/>
                </a:lnTo>
                <a:lnTo>
                  <a:pt x="3960305" y="311663"/>
                </a:lnTo>
                <a:lnTo>
                  <a:pt x="3959514" y="311663"/>
                </a:lnTo>
                <a:lnTo>
                  <a:pt x="3958330" y="312055"/>
                </a:lnTo>
                <a:lnTo>
                  <a:pt x="3956354" y="313233"/>
                </a:lnTo>
                <a:lnTo>
                  <a:pt x="3954379" y="315196"/>
                </a:lnTo>
                <a:lnTo>
                  <a:pt x="3951222" y="320693"/>
                </a:lnTo>
                <a:lnTo>
                  <a:pt x="3948060" y="326582"/>
                </a:lnTo>
                <a:lnTo>
                  <a:pt x="3946875" y="328545"/>
                </a:lnTo>
                <a:lnTo>
                  <a:pt x="3944505" y="330116"/>
                </a:lnTo>
                <a:lnTo>
                  <a:pt x="3943321" y="331293"/>
                </a:lnTo>
                <a:lnTo>
                  <a:pt x="3942135" y="330508"/>
                </a:lnTo>
                <a:lnTo>
                  <a:pt x="3940555" y="330116"/>
                </a:lnTo>
                <a:lnTo>
                  <a:pt x="3938581" y="328153"/>
                </a:lnTo>
                <a:lnTo>
                  <a:pt x="3935421" y="323441"/>
                </a:lnTo>
                <a:lnTo>
                  <a:pt x="3938977" y="319515"/>
                </a:lnTo>
                <a:lnTo>
                  <a:pt x="3942135" y="315196"/>
                </a:lnTo>
                <a:lnTo>
                  <a:pt x="3944111" y="310485"/>
                </a:lnTo>
                <a:lnTo>
                  <a:pt x="3945294" y="306166"/>
                </a:lnTo>
                <a:lnTo>
                  <a:pt x="3946085" y="301455"/>
                </a:lnTo>
                <a:lnTo>
                  <a:pt x="3946875" y="297136"/>
                </a:lnTo>
                <a:lnTo>
                  <a:pt x="3946875" y="292032"/>
                </a:lnTo>
                <a:lnTo>
                  <a:pt x="3946085" y="287321"/>
                </a:lnTo>
                <a:lnTo>
                  <a:pt x="3944505" y="277898"/>
                </a:lnTo>
                <a:lnTo>
                  <a:pt x="3943321" y="268476"/>
                </a:lnTo>
                <a:lnTo>
                  <a:pt x="3941741" y="259053"/>
                </a:lnTo>
                <a:lnTo>
                  <a:pt x="3940951" y="254342"/>
                </a:lnTo>
                <a:close/>
                <a:moveTo>
                  <a:pt x="10133899" y="247650"/>
                </a:moveTo>
                <a:lnTo>
                  <a:pt x="10134292" y="248049"/>
                </a:lnTo>
                <a:lnTo>
                  <a:pt x="10135471" y="248846"/>
                </a:lnTo>
                <a:lnTo>
                  <a:pt x="10135864" y="249644"/>
                </a:lnTo>
                <a:lnTo>
                  <a:pt x="10137435" y="252833"/>
                </a:lnTo>
                <a:lnTo>
                  <a:pt x="10137435" y="258416"/>
                </a:lnTo>
                <a:lnTo>
                  <a:pt x="10136257" y="262403"/>
                </a:lnTo>
                <a:lnTo>
                  <a:pt x="10135471" y="265991"/>
                </a:lnTo>
                <a:lnTo>
                  <a:pt x="10133899" y="269181"/>
                </a:lnTo>
                <a:lnTo>
                  <a:pt x="10131934" y="271972"/>
                </a:lnTo>
                <a:lnTo>
                  <a:pt x="10130362" y="273966"/>
                </a:lnTo>
                <a:lnTo>
                  <a:pt x="10126826" y="278351"/>
                </a:lnTo>
                <a:lnTo>
                  <a:pt x="10125254" y="280345"/>
                </a:lnTo>
                <a:lnTo>
                  <a:pt x="10123682" y="282339"/>
                </a:lnTo>
                <a:lnTo>
                  <a:pt x="10122896" y="284731"/>
                </a:lnTo>
                <a:lnTo>
                  <a:pt x="10122896" y="287921"/>
                </a:lnTo>
                <a:lnTo>
                  <a:pt x="10122896" y="291509"/>
                </a:lnTo>
                <a:lnTo>
                  <a:pt x="10123682" y="295895"/>
                </a:lnTo>
                <a:lnTo>
                  <a:pt x="10126040" y="301079"/>
                </a:lnTo>
                <a:lnTo>
                  <a:pt x="10128791" y="307458"/>
                </a:lnTo>
                <a:lnTo>
                  <a:pt x="10131934" y="303072"/>
                </a:lnTo>
                <a:lnTo>
                  <a:pt x="10135471" y="299484"/>
                </a:lnTo>
                <a:lnTo>
                  <a:pt x="10138614" y="296693"/>
                </a:lnTo>
                <a:lnTo>
                  <a:pt x="10141758" y="293902"/>
                </a:lnTo>
                <a:lnTo>
                  <a:pt x="10148438" y="289914"/>
                </a:lnTo>
                <a:lnTo>
                  <a:pt x="10155118" y="286326"/>
                </a:lnTo>
                <a:lnTo>
                  <a:pt x="10161405" y="283535"/>
                </a:lnTo>
                <a:lnTo>
                  <a:pt x="10167692" y="280345"/>
                </a:lnTo>
                <a:lnTo>
                  <a:pt x="10173979" y="276358"/>
                </a:lnTo>
                <a:lnTo>
                  <a:pt x="10177516" y="273567"/>
                </a:lnTo>
                <a:lnTo>
                  <a:pt x="10180659" y="271174"/>
                </a:lnTo>
                <a:lnTo>
                  <a:pt x="10179481" y="276358"/>
                </a:lnTo>
                <a:lnTo>
                  <a:pt x="10179481" y="278750"/>
                </a:lnTo>
                <a:lnTo>
                  <a:pt x="10179481" y="281143"/>
                </a:lnTo>
                <a:lnTo>
                  <a:pt x="10180266" y="283934"/>
                </a:lnTo>
                <a:lnTo>
                  <a:pt x="10181052" y="286326"/>
                </a:lnTo>
                <a:lnTo>
                  <a:pt x="10182231" y="289516"/>
                </a:lnTo>
                <a:lnTo>
                  <a:pt x="10183803" y="291908"/>
                </a:lnTo>
                <a:lnTo>
                  <a:pt x="10179481" y="299085"/>
                </a:lnTo>
                <a:lnTo>
                  <a:pt x="10174765" y="304268"/>
                </a:lnTo>
                <a:lnTo>
                  <a:pt x="10169657" y="308256"/>
                </a:lnTo>
                <a:lnTo>
                  <a:pt x="10164549" y="311445"/>
                </a:lnTo>
                <a:lnTo>
                  <a:pt x="10159440" y="313439"/>
                </a:lnTo>
                <a:lnTo>
                  <a:pt x="10154332" y="315034"/>
                </a:lnTo>
                <a:lnTo>
                  <a:pt x="10148831" y="315433"/>
                </a:lnTo>
                <a:lnTo>
                  <a:pt x="10144116" y="315831"/>
                </a:lnTo>
                <a:lnTo>
                  <a:pt x="10134292" y="317027"/>
                </a:lnTo>
                <a:lnTo>
                  <a:pt x="10129969" y="317825"/>
                </a:lnTo>
                <a:lnTo>
                  <a:pt x="10125254" y="319420"/>
                </a:lnTo>
                <a:lnTo>
                  <a:pt x="10121718" y="321413"/>
                </a:lnTo>
                <a:lnTo>
                  <a:pt x="10118181" y="324204"/>
                </a:lnTo>
                <a:lnTo>
                  <a:pt x="10115430" y="328192"/>
                </a:lnTo>
                <a:lnTo>
                  <a:pt x="10113466" y="333375"/>
                </a:lnTo>
                <a:lnTo>
                  <a:pt x="10106393" y="319021"/>
                </a:lnTo>
                <a:lnTo>
                  <a:pt x="10105214" y="315433"/>
                </a:lnTo>
                <a:lnTo>
                  <a:pt x="10104428" y="311844"/>
                </a:lnTo>
                <a:lnTo>
                  <a:pt x="10104428" y="310249"/>
                </a:lnTo>
                <a:lnTo>
                  <a:pt x="10104821" y="308256"/>
                </a:lnTo>
                <a:lnTo>
                  <a:pt x="10105607" y="306661"/>
                </a:lnTo>
                <a:lnTo>
                  <a:pt x="10106786" y="305066"/>
                </a:lnTo>
                <a:lnTo>
                  <a:pt x="10109929" y="307857"/>
                </a:lnTo>
                <a:lnTo>
                  <a:pt x="10112287" y="308654"/>
                </a:lnTo>
                <a:lnTo>
                  <a:pt x="10113859" y="308654"/>
                </a:lnTo>
                <a:lnTo>
                  <a:pt x="10114645" y="307857"/>
                </a:lnTo>
                <a:lnTo>
                  <a:pt x="10115430" y="306262"/>
                </a:lnTo>
                <a:lnTo>
                  <a:pt x="10115430" y="303870"/>
                </a:lnTo>
                <a:lnTo>
                  <a:pt x="10114252" y="297091"/>
                </a:lnTo>
                <a:lnTo>
                  <a:pt x="10112680" y="289516"/>
                </a:lnTo>
                <a:lnTo>
                  <a:pt x="10111108" y="281940"/>
                </a:lnTo>
                <a:lnTo>
                  <a:pt x="10110715" y="278750"/>
                </a:lnTo>
                <a:lnTo>
                  <a:pt x="10110322" y="275560"/>
                </a:lnTo>
                <a:lnTo>
                  <a:pt x="10110715" y="273168"/>
                </a:lnTo>
                <a:lnTo>
                  <a:pt x="10111894" y="271174"/>
                </a:lnTo>
                <a:lnTo>
                  <a:pt x="10112680" y="274763"/>
                </a:lnTo>
                <a:lnTo>
                  <a:pt x="10113859" y="275560"/>
                </a:lnTo>
                <a:lnTo>
                  <a:pt x="10114645" y="276358"/>
                </a:lnTo>
                <a:lnTo>
                  <a:pt x="10115430" y="276358"/>
                </a:lnTo>
                <a:lnTo>
                  <a:pt x="10116216" y="276358"/>
                </a:lnTo>
                <a:lnTo>
                  <a:pt x="10117788" y="274763"/>
                </a:lnTo>
                <a:lnTo>
                  <a:pt x="10119360" y="272769"/>
                </a:lnTo>
                <a:lnTo>
                  <a:pt x="10121325" y="269580"/>
                </a:lnTo>
                <a:lnTo>
                  <a:pt x="10124468" y="262004"/>
                </a:lnTo>
                <a:lnTo>
                  <a:pt x="10128005" y="254827"/>
                </a:lnTo>
                <a:lnTo>
                  <a:pt x="10129969" y="251637"/>
                </a:lnTo>
                <a:lnTo>
                  <a:pt x="10131541" y="249245"/>
                </a:lnTo>
                <a:lnTo>
                  <a:pt x="10132720" y="248049"/>
                </a:lnTo>
                <a:close/>
                <a:moveTo>
                  <a:pt x="2735061" y="246063"/>
                </a:moveTo>
                <a:lnTo>
                  <a:pt x="2735454" y="250011"/>
                </a:lnTo>
                <a:lnTo>
                  <a:pt x="2736629" y="253564"/>
                </a:lnTo>
                <a:lnTo>
                  <a:pt x="2738196" y="255932"/>
                </a:lnTo>
                <a:lnTo>
                  <a:pt x="2739372" y="258301"/>
                </a:lnTo>
                <a:lnTo>
                  <a:pt x="2740941" y="260275"/>
                </a:lnTo>
                <a:lnTo>
                  <a:pt x="2742508" y="261064"/>
                </a:lnTo>
                <a:lnTo>
                  <a:pt x="2746036" y="262644"/>
                </a:lnTo>
                <a:lnTo>
                  <a:pt x="2749172" y="263828"/>
                </a:lnTo>
                <a:lnTo>
                  <a:pt x="2749956" y="264618"/>
                </a:lnTo>
                <a:lnTo>
                  <a:pt x="2750348" y="265802"/>
                </a:lnTo>
                <a:lnTo>
                  <a:pt x="2751132" y="267381"/>
                </a:lnTo>
                <a:lnTo>
                  <a:pt x="2751132" y="268565"/>
                </a:lnTo>
                <a:lnTo>
                  <a:pt x="2749956" y="271329"/>
                </a:lnTo>
                <a:lnTo>
                  <a:pt x="2748388" y="274092"/>
                </a:lnTo>
                <a:lnTo>
                  <a:pt x="2744860" y="272118"/>
                </a:lnTo>
                <a:lnTo>
                  <a:pt x="2742508" y="271329"/>
                </a:lnTo>
                <a:lnTo>
                  <a:pt x="2740156" y="270934"/>
                </a:lnTo>
                <a:lnTo>
                  <a:pt x="2738196" y="270934"/>
                </a:lnTo>
                <a:lnTo>
                  <a:pt x="2736629" y="271329"/>
                </a:lnTo>
                <a:lnTo>
                  <a:pt x="2735454" y="272908"/>
                </a:lnTo>
                <a:lnTo>
                  <a:pt x="2735061" y="274092"/>
                </a:lnTo>
                <a:lnTo>
                  <a:pt x="2734670" y="276461"/>
                </a:lnTo>
                <a:lnTo>
                  <a:pt x="2735061" y="281198"/>
                </a:lnTo>
                <a:lnTo>
                  <a:pt x="2736629" y="287515"/>
                </a:lnTo>
                <a:lnTo>
                  <a:pt x="2738588" y="293831"/>
                </a:lnTo>
                <a:lnTo>
                  <a:pt x="2740941" y="300937"/>
                </a:lnTo>
                <a:lnTo>
                  <a:pt x="2729573" y="320676"/>
                </a:lnTo>
                <a:lnTo>
                  <a:pt x="2726437" y="317123"/>
                </a:lnTo>
                <a:lnTo>
                  <a:pt x="2724478" y="313965"/>
                </a:lnTo>
                <a:lnTo>
                  <a:pt x="2722909" y="311201"/>
                </a:lnTo>
                <a:lnTo>
                  <a:pt x="2722125" y="308043"/>
                </a:lnTo>
                <a:lnTo>
                  <a:pt x="2721342" y="304885"/>
                </a:lnTo>
                <a:lnTo>
                  <a:pt x="2721342" y="302121"/>
                </a:lnTo>
                <a:lnTo>
                  <a:pt x="2722519" y="295805"/>
                </a:lnTo>
                <a:lnTo>
                  <a:pt x="2724085" y="290278"/>
                </a:lnTo>
                <a:lnTo>
                  <a:pt x="2724085" y="287515"/>
                </a:lnTo>
                <a:lnTo>
                  <a:pt x="2724478" y="284356"/>
                </a:lnTo>
                <a:lnTo>
                  <a:pt x="2724085" y="281198"/>
                </a:lnTo>
                <a:lnTo>
                  <a:pt x="2722909" y="278435"/>
                </a:lnTo>
                <a:lnTo>
                  <a:pt x="2722125" y="275276"/>
                </a:lnTo>
                <a:lnTo>
                  <a:pt x="2719382" y="271723"/>
                </a:lnTo>
                <a:lnTo>
                  <a:pt x="2722909" y="266591"/>
                </a:lnTo>
                <a:lnTo>
                  <a:pt x="2726046" y="263828"/>
                </a:lnTo>
                <a:lnTo>
                  <a:pt x="2728397" y="262249"/>
                </a:lnTo>
                <a:lnTo>
                  <a:pt x="2730357" y="261064"/>
                </a:lnTo>
                <a:lnTo>
                  <a:pt x="2731925" y="260275"/>
                </a:lnTo>
                <a:lnTo>
                  <a:pt x="2733102" y="258301"/>
                </a:lnTo>
                <a:lnTo>
                  <a:pt x="2733886" y="253564"/>
                </a:lnTo>
                <a:close/>
                <a:moveTo>
                  <a:pt x="3596548" y="239713"/>
                </a:moveTo>
                <a:lnTo>
                  <a:pt x="3598874" y="239713"/>
                </a:lnTo>
                <a:lnTo>
                  <a:pt x="3597324" y="250340"/>
                </a:lnTo>
                <a:lnTo>
                  <a:pt x="3595387" y="261754"/>
                </a:lnTo>
                <a:lnTo>
                  <a:pt x="3593447" y="267265"/>
                </a:lnTo>
                <a:lnTo>
                  <a:pt x="3591898" y="272381"/>
                </a:lnTo>
                <a:lnTo>
                  <a:pt x="3589958" y="277105"/>
                </a:lnTo>
                <a:lnTo>
                  <a:pt x="3587633" y="281041"/>
                </a:lnTo>
                <a:lnTo>
                  <a:pt x="3585307" y="284583"/>
                </a:lnTo>
                <a:lnTo>
                  <a:pt x="3582982" y="286551"/>
                </a:lnTo>
                <a:lnTo>
                  <a:pt x="3580266" y="287338"/>
                </a:lnTo>
                <a:lnTo>
                  <a:pt x="3578717" y="287338"/>
                </a:lnTo>
                <a:lnTo>
                  <a:pt x="3577555" y="287338"/>
                </a:lnTo>
                <a:lnTo>
                  <a:pt x="3576003" y="286945"/>
                </a:lnTo>
                <a:lnTo>
                  <a:pt x="3574454" y="286157"/>
                </a:lnTo>
                <a:lnTo>
                  <a:pt x="3571353" y="282615"/>
                </a:lnTo>
                <a:lnTo>
                  <a:pt x="3568639" y="277892"/>
                </a:lnTo>
                <a:lnTo>
                  <a:pt x="3565538" y="270807"/>
                </a:lnTo>
                <a:lnTo>
                  <a:pt x="3574066" y="259786"/>
                </a:lnTo>
                <a:lnTo>
                  <a:pt x="3577943" y="254670"/>
                </a:lnTo>
                <a:lnTo>
                  <a:pt x="3582206" y="249947"/>
                </a:lnTo>
                <a:lnTo>
                  <a:pt x="3586471" y="245617"/>
                </a:lnTo>
                <a:lnTo>
                  <a:pt x="3590346" y="242075"/>
                </a:lnTo>
                <a:lnTo>
                  <a:pt x="3592671" y="241287"/>
                </a:lnTo>
                <a:lnTo>
                  <a:pt x="3594611" y="240107"/>
                </a:lnTo>
                <a:close/>
                <a:moveTo>
                  <a:pt x="1692666" y="239713"/>
                </a:moveTo>
                <a:lnTo>
                  <a:pt x="1695841" y="245937"/>
                </a:lnTo>
                <a:lnTo>
                  <a:pt x="1698222" y="250086"/>
                </a:lnTo>
                <a:lnTo>
                  <a:pt x="1700604" y="252991"/>
                </a:lnTo>
                <a:lnTo>
                  <a:pt x="1703778" y="253820"/>
                </a:lnTo>
                <a:lnTo>
                  <a:pt x="1706160" y="253820"/>
                </a:lnTo>
                <a:lnTo>
                  <a:pt x="1709335" y="253405"/>
                </a:lnTo>
                <a:lnTo>
                  <a:pt x="1711716" y="251746"/>
                </a:lnTo>
                <a:lnTo>
                  <a:pt x="1714891" y="249256"/>
                </a:lnTo>
                <a:lnTo>
                  <a:pt x="1720447" y="244277"/>
                </a:lnTo>
                <a:lnTo>
                  <a:pt x="1723225" y="242202"/>
                </a:lnTo>
                <a:lnTo>
                  <a:pt x="1726003" y="240543"/>
                </a:lnTo>
                <a:lnTo>
                  <a:pt x="1729179" y="239713"/>
                </a:lnTo>
                <a:lnTo>
                  <a:pt x="1731560" y="239713"/>
                </a:lnTo>
                <a:lnTo>
                  <a:pt x="1734338" y="241373"/>
                </a:lnTo>
                <a:lnTo>
                  <a:pt x="1737116" y="243862"/>
                </a:lnTo>
                <a:lnTo>
                  <a:pt x="1736322" y="249256"/>
                </a:lnTo>
                <a:lnTo>
                  <a:pt x="1735925" y="253820"/>
                </a:lnTo>
                <a:lnTo>
                  <a:pt x="1736322" y="257140"/>
                </a:lnTo>
                <a:lnTo>
                  <a:pt x="1736719" y="259214"/>
                </a:lnTo>
                <a:lnTo>
                  <a:pt x="1737910" y="260874"/>
                </a:lnTo>
                <a:lnTo>
                  <a:pt x="1739100" y="262119"/>
                </a:lnTo>
                <a:lnTo>
                  <a:pt x="1741482" y="262119"/>
                </a:lnTo>
                <a:lnTo>
                  <a:pt x="1743466" y="262119"/>
                </a:lnTo>
                <a:lnTo>
                  <a:pt x="1747832" y="260874"/>
                </a:lnTo>
                <a:lnTo>
                  <a:pt x="1752594" y="259214"/>
                </a:lnTo>
                <a:lnTo>
                  <a:pt x="1754579" y="258799"/>
                </a:lnTo>
                <a:lnTo>
                  <a:pt x="1756166" y="258799"/>
                </a:lnTo>
                <a:lnTo>
                  <a:pt x="1758150" y="259214"/>
                </a:lnTo>
                <a:lnTo>
                  <a:pt x="1758944" y="259629"/>
                </a:lnTo>
                <a:lnTo>
                  <a:pt x="1756960" y="263363"/>
                </a:lnTo>
                <a:lnTo>
                  <a:pt x="1754975" y="266268"/>
                </a:lnTo>
                <a:lnTo>
                  <a:pt x="1752991" y="268757"/>
                </a:lnTo>
                <a:lnTo>
                  <a:pt x="1750610" y="270832"/>
                </a:lnTo>
                <a:lnTo>
                  <a:pt x="1747832" y="272907"/>
                </a:lnTo>
                <a:lnTo>
                  <a:pt x="1745451" y="274151"/>
                </a:lnTo>
                <a:lnTo>
                  <a:pt x="1742672" y="274981"/>
                </a:lnTo>
                <a:lnTo>
                  <a:pt x="1739894" y="275811"/>
                </a:lnTo>
                <a:lnTo>
                  <a:pt x="1734338" y="276226"/>
                </a:lnTo>
                <a:lnTo>
                  <a:pt x="1727988" y="275811"/>
                </a:lnTo>
                <a:lnTo>
                  <a:pt x="1722035" y="273736"/>
                </a:lnTo>
                <a:lnTo>
                  <a:pt x="1716479" y="271662"/>
                </a:lnTo>
                <a:lnTo>
                  <a:pt x="1710922" y="268343"/>
                </a:lnTo>
                <a:lnTo>
                  <a:pt x="1705763" y="264608"/>
                </a:lnTo>
                <a:lnTo>
                  <a:pt x="1701794" y="260459"/>
                </a:lnTo>
                <a:lnTo>
                  <a:pt x="1697825" y="255895"/>
                </a:lnTo>
                <a:lnTo>
                  <a:pt x="1695047" y="251746"/>
                </a:lnTo>
                <a:lnTo>
                  <a:pt x="1693063" y="247596"/>
                </a:lnTo>
                <a:lnTo>
                  <a:pt x="1692269" y="243447"/>
                </a:lnTo>
                <a:lnTo>
                  <a:pt x="1692666" y="241788"/>
                </a:lnTo>
                <a:close/>
                <a:moveTo>
                  <a:pt x="3271057" y="230188"/>
                </a:moveTo>
                <a:lnTo>
                  <a:pt x="3273812" y="238180"/>
                </a:lnTo>
                <a:lnTo>
                  <a:pt x="3276567" y="244972"/>
                </a:lnTo>
                <a:lnTo>
                  <a:pt x="3279322" y="249767"/>
                </a:lnTo>
                <a:lnTo>
                  <a:pt x="3282470" y="252964"/>
                </a:lnTo>
                <a:lnTo>
                  <a:pt x="3284833" y="255361"/>
                </a:lnTo>
                <a:lnTo>
                  <a:pt x="3287981" y="256560"/>
                </a:lnTo>
                <a:lnTo>
                  <a:pt x="3291130" y="256560"/>
                </a:lnTo>
                <a:lnTo>
                  <a:pt x="3293885" y="256161"/>
                </a:lnTo>
                <a:lnTo>
                  <a:pt x="3297034" y="254562"/>
                </a:lnTo>
                <a:lnTo>
                  <a:pt x="3300183" y="252564"/>
                </a:lnTo>
                <a:lnTo>
                  <a:pt x="3306087" y="248569"/>
                </a:lnTo>
                <a:lnTo>
                  <a:pt x="3311990" y="243774"/>
                </a:lnTo>
                <a:lnTo>
                  <a:pt x="3315139" y="242175"/>
                </a:lnTo>
                <a:lnTo>
                  <a:pt x="3318288" y="240577"/>
                </a:lnTo>
                <a:lnTo>
                  <a:pt x="3317107" y="245372"/>
                </a:lnTo>
                <a:lnTo>
                  <a:pt x="3316713" y="249368"/>
                </a:lnTo>
                <a:lnTo>
                  <a:pt x="3317107" y="254163"/>
                </a:lnTo>
                <a:lnTo>
                  <a:pt x="3318288" y="258158"/>
                </a:lnTo>
                <a:lnTo>
                  <a:pt x="3320256" y="267349"/>
                </a:lnTo>
                <a:lnTo>
                  <a:pt x="3320650" y="271344"/>
                </a:lnTo>
                <a:lnTo>
                  <a:pt x="3321043" y="276140"/>
                </a:lnTo>
                <a:lnTo>
                  <a:pt x="3318681" y="278537"/>
                </a:lnTo>
                <a:lnTo>
                  <a:pt x="3315533" y="280934"/>
                </a:lnTo>
                <a:lnTo>
                  <a:pt x="3312777" y="282533"/>
                </a:lnTo>
                <a:lnTo>
                  <a:pt x="3309629" y="283332"/>
                </a:lnTo>
                <a:lnTo>
                  <a:pt x="3306480" y="283731"/>
                </a:lnTo>
                <a:lnTo>
                  <a:pt x="3303725" y="283731"/>
                </a:lnTo>
                <a:lnTo>
                  <a:pt x="3300576" y="283332"/>
                </a:lnTo>
                <a:lnTo>
                  <a:pt x="3297034" y="282133"/>
                </a:lnTo>
                <a:lnTo>
                  <a:pt x="3290343" y="278937"/>
                </a:lnTo>
                <a:lnTo>
                  <a:pt x="3284045" y="274941"/>
                </a:lnTo>
                <a:lnTo>
                  <a:pt x="3270270" y="266949"/>
                </a:lnTo>
                <a:lnTo>
                  <a:pt x="3264365" y="262554"/>
                </a:lnTo>
                <a:lnTo>
                  <a:pt x="3258462" y="260156"/>
                </a:lnTo>
                <a:lnTo>
                  <a:pt x="3255706" y="258958"/>
                </a:lnTo>
                <a:lnTo>
                  <a:pt x="3253345" y="258558"/>
                </a:lnTo>
                <a:lnTo>
                  <a:pt x="3250590" y="258558"/>
                </a:lnTo>
                <a:lnTo>
                  <a:pt x="3248228" y="258958"/>
                </a:lnTo>
                <a:lnTo>
                  <a:pt x="3246260" y="260156"/>
                </a:lnTo>
                <a:lnTo>
                  <a:pt x="3244292" y="262154"/>
                </a:lnTo>
                <a:lnTo>
                  <a:pt x="3242324" y="264152"/>
                </a:lnTo>
                <a:lnTo>
                  <a:pt x="3240749" y="267748"/>
                </a:lnTo>
                <a:lnTo>
                  <a:pt x="3239175" y="271344"/>
                </a:lnTo>
                <a:lnTo>
                  <a:pt x="3237994" y="276539"/>
                </a:lnTo>
                <a:lnTo>
                  <a:pt x="3237207" y="282133"/>
                </a:lnTo>
                <a:lnTo>
                  <a:pt x="3236814" y="288926"/>
                </a:lnTo>
                <a:lnTo>
                  <a:pt x="3233271" y="283731"/>
                </a:lnTo>
                <a:lnTo>
                  <a:pt x="3229729" y="280135"/>
                </a:lnTo>
                <a:lnTo>
                  <a:pt x="3226187" y="277338"/>
                </a:lnTo>
                <a:lnTo>
                  <a:pt x="3222644" y="276140"/>
                </a:lnTo>
                <a:lnTo>
                  <a:pt x="3218708" y="275340"/>
                </a:lnTo>
                <a:lnTo>
                  <a:pt x="3215166" y="275340"/>
                </a:lnTo>
                <a:lnTo>
                  <a:pt x="3211623" y="276140"/>
                </a:lnTo>
                <a:lnTo>
                  <a:pt x="3207294" y="277338"/>
                </a:lnTo>
                <a:lnTo>
                  <a:pt x="3200603" y="280135"/>
                </a:lnTo>
                <a:lnTo>
                  <a:pt x="3192731" y="283332"/>
                </a:lnTo>
                <a:lnTo>
                  <a:pt x="3189189" y="284131"/>
                </a:lnTo>
                <a:lnTo>
                  <a:pt x="3185253" y="284531"/>
                </a:lnTo>
                <a:lnTo>
                  <a:pt x="3181710" y="284531"/>
                </a:lnTo>
                <a:lnTo>
                  <a:pt x="3178168" y="283731"/>
                </a:lnTo>
                <a:lnTo>
                  <a:pt x="3180136" y="278537"/>
                </a:lnTo>
                <a:lnTo>
                  <a:pt x="3182891" y="274541"/>
                </a:lnTo>
                <a:lnTo>
                  <a:pt x="3184859" y="271344"/>
                </a:lnTo>
                <a:lnTo>
                  <a:pt x="3186827" y="269347"/>
                </a:lnTo>
                <a:lnTo>
                  <a:pt x="3188795" y="267748"/>
                </a:lnTo>
                <a:lnTo>
                  <a:pt x="3190763" y="267349"/>
                </a:lnTo>
                <a:lnTo>
                  <a:pt x="3192731" y="267349"/>
                </a:lnTo>
                <a:lnTo>
                  <a:pt x="3194699" y="267349"/>
                </a:lnTo>
                <a:lnTo>
                  <a:pt x="3199422" y="268148"/>
                </a:lnTo>
                <a:lnTo>
                  <a:pt x="3203358" y="269347"/>
                </a:lnTo>
                <a:lnTo>
                  <a:pt x="3205326" y="269347"/>
                </a:lnTo>
                <a:lnTo>
                  <a:pt x="3207294" y="268947"/>
                </a:lnTo>
                <a:lnTo>
                  <a:pt x="3209656" y="267748"/>
                </a:lnTo>
                <a:lnTo>
                  <a:pt x="3211623" y="265750"/>
                </a:lnTo>
                <a:lnTo>
                  <a:pt x="3207294" y="256960"/>
                </a:lnTo>
                <a:lnTo>
                  <a:pt x="3203358" y="247769"/>
                </a:lnTo>
                <a:lnTo>
                  <a:pt x="3201390" y="243374"/>
                </a:lnTo>
                <a:lnTo>
                  <a:pt x="3200603" y="239378"/>
                </a:lnTo>
                <a:lnTo>
                  <a:pt x="3200603" y="234583"/>
                </a:lnTo>
                <a:lnTo>
                  <a:pt x="3200996" y="232586"/>
                </a:lnTo>
                <a:lnTo>
                  <a:pt x="3201390" y="230588"/>
                </a:lnTo>
                <a:lnTo>
                  <a:pt x="3206113" y="230987"/>
                </a:lnTo>
                <a:lnTo>
                  <a:pt x="3210049" y="232186"/>
                </a:lnTo>
                <a:lnTo>
                  <a:pt x="3218708" y="234983"/>
                </a:lnTo>
                <a:lnTo>
                  <a:pt x="3226974" y="237780"/>
                </a:lnTo>
                <a:lnTo>
                  <a:pt x="3236027" y="240177"/>
                </a:lnTo>
                <a:lnTo>
                  <a:pt x="3240356" y="241376"/>
                </a:lnTo>
                <a:lnTo>
                  <a:pt x="3244686" y="241776"/>
                </a:lnTo>
                <a:lnTo>
                  <a:pt x="3248622" y="241376"/>
                </a:lnTo>
                <a:lnTo>
                  <a:pt x="3253345" y="240577"/>
                </a:lnTo>
                <a:lnTo>
                  <a:pt x="3257674" y="239378"/>
                </a:lnTo>
                <a:lnTo>
                  <a:pt x="3262397" y="236981"/>
                </a:lnTo>
                <a:lnTo>
                  <a:pt x="3266333" y="234184"/>
                </a:lnTo>
                <a:close/>
                <a:moveTo>
                  <a:pt x="3636081" y="228600"/>
                </a:moveTo>
                <a:lnTo>
                  <a:pt x="3639640" y="229398"/>
                </a:lnTo>
                <a:lnTo>
                  <a:pt x="3642013" y="230196"/>
                </a:lnTo>
                <a:lnTo>
                  <a:pt x="3643595" y="231793"/>
                </a:lnTo>
                <a:lnTo>
                  <a:pt x="3644781" y="233788"/>
                </a:lnTo>
                <a:lnTo>
                  <a:pt x="3645176" y="236582"/>
                </a:lnTo>
                <a:lnTo>
                  <a:pt x="3645176" y="239376"/>
                </a:lnTo>
                <a:lnTo>
                  <a:pt x="3643991" y="246160"/>
                </a:lnTo>
                <a:lnTo>
                  <a:pt x="3642804" y="253743"/>
                </a:lnTo>
                <a:lnTo>
                  <a:pt x="3642013" y="257734"/>
                </a:lnTo>
                <a:lnTo>
                  <a:pt x="3641617" y="262124"/>
                </a:lnTo>
                <a:lnTo>
                  <a:pt x="3641617" y="266115"/>
                </a:lnTo>
                <a:lnTo>
                  <a:pt x="3642804" y="270106"/>
                </a:lnTo>
                <a:lnTo>
                  <a:pt x="3643595" y="274097"/>
                </a:lnTo>
                <a:lnTo>
                  <a:pt x="3645572" y="277689"/>
                </a:lnTo>
                <a:lnTo>
                  <a:pt x="3647155" y="274496"/>
                </a:lnTo>
                <a:lnTo>
                  <a:pt x="3648736" y="272500"/>
                </a:lnTo>
                <a:lnTo>
                  <a:pt x="3650318" y="270505"/>
                </a:lnTo>
                <a:lnTo>
                  <a:pt x="3651899" y="268909"/>
                </a:lnTo>
                <a:lnTo>
                  <a:pt x="3653878" y="268110"/>
                </a:lnTo>
                <a:lnTo>
                  <a:pt x="3655459" y="266913"/>
                </a:lnTo>
                <a:lnTo>
                  <a:pt x="3658622" y="266514"/>
                </a:lnTo>
                <a:lnTo>
                  <a:pt x="3662181" y="266913"/>
                </a:lnTo>
                <a:lnTo>
                  <a:pt x="3665347" y="268509"/>
                </a:lnTo>
                <a:lnTo>
                  <a:pt x="3672466" y="271702"/>
                </a:lnTo>
                <a:lnTo>
                  <a:pt x="3675629" y="273299"/>
                </a:lnTo>
                <a:lnTo>
                  <a:pt x="3678397" y="274496"/>
                </a:lnTo>
                <a:lnTo>
                  <a:pt x="3681561" y="274496"/>
                </a:lnTo>
                <a:lnTo>
                  <a:pt x="3683144" y="274496"/>
                </a:lnTo>
                <a:lnTo>
                  <a:pt x="3683933" y="274097"/>
                </a:lnTo>
                <a:lnTo>
                  <a:pt x="3685120" y="273299"/>
                </a:lnTo>
                <a:lnTo>
                  <a:pt x="3685912" y="271702"/>
                </a:lnTo>
                <a:lnTo>
                  <a:pt x="3688284" y="268110"/>
                </a:lnTo>
                <a:lnTo>
                  <a:pt x="3689471" y="262523"/>
                </a:lnTo>
                <a:lnTo>
                  <a:pt x="3690658" y="254142"/>
                </a:lnTo>
                <a:lnTo>
                  <a:pt x="3691843" y="262124"/>
                </a:lnTo>
                <a:lnTo>
                  <a:pt x="3692635" y="268110"/>
                </a:lnTo>
                <a:lnTo>
                  <a:pt x="3694217" y="272500"/>
                </a:lnTo>
                <a:lnTo>
                  <a:pt x="3696194" y="275693"/>
                </a:lnTo>
                <a:lnTo>
                  <a:pt x="3698171" y="277290"/>
                </a:lnTo>
                <a:lnTo>
                  <a:pt x="3700149" y="278088"/>
                </a:lnTo>
                <a:lnTo>
                  <a:pt x="3702126" y="279285"/>
                </a:lnTo>
                <a:lnTo>
                  <a:pt x="3704895" y="279285"/>
                </a:lnTo>
                <a:lnTo>
                  <a:pt x="3710035" y="279684"/>
                </a:lnTo>
                <a:lnTo>
                  <a:pt x="3712408" y="280482"/>
                </a:lnTo>
                <a:lnTo>
                  <a:pt x="3715573" y="281680"/>
                </a:lnTo>
                <a:lnTo>
                  <a:pt x="3717945" y="284074"/>
                </a:lnTo>
                <a:lnTo>
                  <a:pt x="3721109" y="287267"/>
                </a:lnTo>
                <a:lnTo>
                  <a:pt x="3723481" y="292056"/>
                </a:lnTo>
                <a:lnTo>
                  <a:pt x="3725856" y="298841"/>
                </a:lnTo>
                <a:lnTo>
                  <a:pt x="3719528" y="299639"/>
                </a:lnTo>
                <a:lnTo>
                  <a:pt x="3712014" y="300038"/>
                </a:lnTo>
                <a:lnTo>
                  <a:pt x="3704500" y="300038"/>
                </a:lnTo>
                <a:lnTo>
                  <a:pt x="3696590" y="300038"/>
                </a:lnTo>
                <a:lnTo>
                  <a:pt x="3688679" y="299639"/>
                </a:lnTo>
                <a:lnTo>
                  <a:pt x="3680374" y="299240"/>
                </a:lnTo>
                <a:lnTo>
                  <a:pt x="3672466" y="298042"/>
                </a:lnTo>
                <a:lnTo>
                  <a:pt x="3664951" y="296446"/>
                </a:lnTo>
                <a:lnTo>
                  <a:pt x="3656646" y="294451"/>
                </a:lnTo>
                <a:lnTo>
                  <a:pt x="3649131" y="292056"/>
                </a:lnTo>
                <a:lnTo>
                  <a:pt x="3642013" y="289661"/>
                </a:lnTo>
                <a:lnTo>
                  <a:pt x="3634894" y="286070"/>
                </a:lnTo>
                <a:lnTo>
                  <a:pt x="3628962" y="282478"/>
                </a:lnTo>
                <a:lnTo>
                  <a:pt x="3623029" y="277689"/>
                </a:lnTo>
                <a:lnTo>
                  <a:pt x="3617889" y="273299"/>
                </a:lnTo>
                <a:lnTo>
                  <a:pt x="3613142" y="268110"/>
                </a:lnTo>
                <a:lnTo>
                  <a:pt x="3619470" y="268909"/>
                </a:lnTo>
                <a:lnTo>
                  <a:pt x="3622239" y="268909"/>
                </a:lnTo>
                <a:lnTo>
                  <a:pt x="3625403" y="268909"/>
                </a:lnTo>
                <a:lnTo>
                  <a:pt x="3627775" y="268110"/>
                </a:lnTo>
                <a:lnTo>
                  <a:pt x="3630148" y="266913"/>
                </a:lnTo>
                <a:lnTo>
                  <a:pt x="3632126" y="266115"/>
                </a:lnTo>
                <a:lnTo>
                  <a:pt x="3633707" y="264120"/>
                </a:lnTo>
                <a:lnTo>
                  <a:pt x="3634894" y="261326"/>
                </a:lnTo>
                <a:lnTo>
                  <a:pt x="3636081" y="258532"/>
                </a:lnTo>
                <a:lnTo>
                  <a:pt x="3636871" y="254940"/>
                </a:lnTo>
                <a:lnTo>
                  <a:pt x="3637662" y="251348"/>
                </a:lnTo>
                <a:lnTo>
                  <a:pt x="3637662" y="246160"/>
                </a:lnTo>
                <a:lnTo>
                  <a:pt x="3637662" y="240972"/>
                </a:lnTo>
                <a:close/>
                <a:moveTo>
                  <a:pt x="3434507" y="217488"/>
                </a:moveTo>
                <a:lnTo>
                  <a:pt x="3438143" y="217488"/>
                </a:lnTo>
                <a:lnTo>
                  <a:pt x="3441780" y="217885"/>
                </a:lnTo>
                <a:lnTo>
                  <a:pt x="3445417" y="218679"/>
                </a:lnTo>
                <a:lnTo>
                  <a:pt x="3448649" y="219869"/>
                </a:lnTo>
                <a:lnTo>
                  <a:pt x="3451883" y="221854"/>
                </a:lnTo>
                <a:lnTo>
                  <a:pt x="3454307" y="223838"/>
                </a:lnTo>
                <a:lnTo>
                  <a:pt x="3456327" y="227013"/>
                </a:lnTo>
                <a:lnTo>
                  <a:pt x="3457943" y="230585"/>
                </a:lnTo>
                <a:lnTo>
                  <a:pt x="3459156" y="234554"/>
                </a:lnTo>
                <a:lnTo>
                  <a:pt x="3459156" y="239713"/>
                </a:lnTo>
                <a:lnTo>
                  <a:pt x="3448246" y="236935"/>
                </a:lnTo>
                <a:lnTo>
                  <a:pt x="3436930" y="232966"/>
                </a:lnTo>
                <a:lnTo>
                  <a:pt x="3430870" y="230982"/>
                </a:lnTo>
                <a:lnTo>
                  <a:pt x="3426020" y="228601"/>
                </a:lnTo>
                <a:lnTo>
                  <a:pt x="3420363" y="225425"/>
                </a:lnTo>
                <a:lnTo>
                  <a:pt x="3414706" y="221854"/>
                </a:lnTo>
                <a:lnTo>
                  <a:pt x="3420363" y="219869"/>
                </a:lnTo>
                <a:lnTo>
                  <a:pt x="3426829" y="218282"/>
                </a:lnTo>
                <a:close/>
                <a:moveTo>
                  <a:pt x="10388631" y="215900"/>
                </a:moveTo>
                <a:lnTo>
                  <a:pt x="10390605" y="215900"/>
                </a:lnTo>
                <a:lnTo>
                  <a:pt x="10392974" y="215900"/>
                </a:lnTo>
                <a:lnTo>
                  <a:pt x="10392185" y="217915"/>
                </a:lnTo>
                <a:lnTo>
                  <a:pt x="10391395" y="220333"/>
                </a:lnTo>
                <a:lnTo>
                  <a:pt x="10391000" y="222348"/>
                </a:lnTo>
                <a:lnTo>
                  <a:pt x="10391000" y="224363"/>
                </a:lnTo>
                <a:lnTo>
                  <a:pt x="10392185" y="229198"/>
                </a:lnTo>
                <a:lnTo>
                  <a:pt x="10393764" y="233228"/>
                </a:lnTo>
                <a:lnTo>
                  <a:pt x="10394949" y="237661"/>
                </a:lnTo>
                <a:lnTo>
                  <a:pt x="10396133" y="242497"/>
                </a:lnTo>
                <a:lnTo>
                  <a:pt x="10396528" y="246527"/>
                </a:lnTo>
                <a:lnTo>
                  <a:pt x="10396133" y="249348"/>
                </a:lnTo>
                <a:lnTo>
                  <a:pt x="10395738" y="251363"/>
                </a:lnTo>
                <a:lnTo>
                  <a:pt x="10392974" y="248542"/>
                </a:lnTo>
                <a:lnTo>
                  <a:pt x="10390605" y="246930"/>
                </a:lnTo>
                <a:lnTo>
                  <a:pt x="10387841" y="246124"/>
                </a:lnTo>
                <a:lnTo>
                  <a:pt x="10385472" y="245721"/>
                </a:lnTo>
                <a:lnTo>
                  <a:pt x="10382313" y="245721"/>
                </a:lnTo>
                <a:lnTo>
                  <a:pt x="10379549" y="246124"/>
                </a:lnTo>
                <a:lnTo>
                  <a:pt x="10373231" y="248139"/>
                </a:lnTo>
                <a:lnTo>
                  <a:pt x="10367308" y="251363"/>
                </a:lnTo>
                <a:lnTo>
                  <a:pt x="10360595" y="254989"/>
                </a:lnTo>
                <a:lnTo>
                  <a:pt x="10347960" y="262646"/>
                </a:lnTo>
                <a:lnTo>
                  <a:pt x="10342037" y="265467"/>
                </a:lnTo>
                <a:lnTo>
                  <a:pt x="10336509" y="267885"/>
                </a:lnTo>
                <a:lnTo>
                  <a:pt x="10333350" y="268288"/>
                </a:lnTo>
                <a:lnTo>
                  <a:pt x="10331376" y="268288"/>
                </a:lnTo>
                <a:lnTo>
                  <a:pt x="10329006" y="268288"/>
                </a:lnTo>
                <a:lnTo>
                  <a:pt x="10327032" y="267079"/>
                </a:lnTo>
                <a:lnTo>
                  <a:pt x="10325058" y="266273"/>
                </a:lnTo>
                <a:lnTo>
                  <a:pt x="10323478" y="264258"/>
                </a:lnTo>
                <a:lnTo>
                  <a:pt x="10321899" y="261437"/>
                </a:lnTo>
                <a:lnTo>
                  <a:pt x="10320714" y="257810"/>
                </a:lnTo>
                <a:lnTo>
                  <a:pt x="10319925" y="253780"/>
                </a:lnTo>
                <a:lnTo>
                  <a:pt x="10319530" y="249348"/>
                </a:lnTo>
                <a:lnTo>
                  <a:pt x="10318740" y="243706"/>
                </a:lnTo>
                <a:lnTo>
                  <a:pt x="10318740" y="236452"/>
                </a:lnTo>
                <a:lnTo>
                  <a:pt x="10320714" y="240482"/>
                </a:lnTo>
                <a:lnTo>
                  <a:pt x="10323478" y="243706"/>
                </a:lnTo>
                <a:lnTo>
                  <a:pt x="10325453" y="245721"/>
                </a:lnTo>
                <a:lnTo>
                  <a:pt x="10327822" y="247736"/>
                </a:lnTo>
                <a:lnTo>
                  <a:pt x="10329796" y="249348"/>
                </a:lnTo>
                <a:lnTo>
                  <a:pt x="10332165" y="250154"/>
                </a:lnTo>
                <a:lnTo>
                  <a:pt x="10334535" y="250557"/>
                </a:lnTo>
                <a:lnTo>
                  <a:pt x="10336904" y="250557"/>
                </a:lnTo>
                <a:lnTo>
                  <a:pt x="10338878" y="250154"/>
                </a:lnTo>
                <a:lnTo>
                  <a:pt x="10341642" y="249751"/>
                </a:lnTo>
                <a:lnTo>
                  <a:pt x="10345986" y="247736"/>
                </a:lnTo>
                <a:lnTo>
                  <a:pt x="10350724" y="244512"/>
                </a:lnTo>
                <a:lnTo>
                  <a:pt x="10355067" y="240482"/>
                </a:lnTo>
                <a:lnTo>
                  <a:pt x="10364939" y="231616"/>
                </a:lnTo>
                <a:lnTo>
                  <a:pt x="10369282" y="227587"/>
                </a:lnTo>
                <a:lnTo>
                  <a:pt x="10374416" y="223557"/>
                </a:lnTo>
                <a:lnTo>
                  <a:pt x="10378759" y="219930"/>
                </a:lnTo>
                <a:lnTo>
                  <a:pt x="10383498" y="217109"/>
                </a:lnTo>
                <a:lnTo>
                  <a:pt x="10385867" y="216303"/>
                </a:lnTo>
                <a:close/>
                <a:moveTo>
                  <a:pt x="10266353" y="215900"/>
                </a:moveTo>
                <a:lnTo>
                  <a:pt x="10269925" y="215900"/>
                </a:lnTo>
                <a:lnTo>
                  <a:pt x="10273497" y="216684"/>
                </a:lnTo>
                <a:lnTo>
                  <a:pt x="10277465" y="217468"/>
                </a:lnTo>
                <a:lnTo>
                  <a:pt x="10282228" y="219428"/>
                </a:lnTo>
                <a:lnTo>
                  <a:pt x="10268337" y="231971"/>
                </a:lnTo>
                <a:lnTo>
                  <a:pt x="10261590" y="237851"/>
                </a:lnTo>
                <a:lnTo>
                  <a:pt x="10255240" y="242946"/>
                </a:lnTo>
                <a:lnTo>
                  <a:pt x="10252065" y="244906"/>
                </a:lnTo>
                <a:lnTo>
                  <a:pt x="10248493" y="246082"/>
                </a:lnTo>
                <a:lnTo>
                  <a:pt x="10245715" y="246866"/>
                </a:lnTo>
                <a:lnTo>
                  <a:pt x="10242540" y="247650"/>
                </a:lnTo>
                <a:lnTo>
                  <a:pt x="10238968" y="247650"/>
                </a:lnTo>
                <a:lnTo>
                  <a:pt x="10235793" y="246474"/>
                </a:lnTo>
                <a:lnTo>
                  <a:pt x="10233015" y="244514"/>
                </a:lnTo>
                <a:lnTo>
                  <a:pt x="10229840" y="242162"/>
                </a:lnTo>
                <a:lnTo>
                  <a:pt x="10233412" y="239419"/>
                </a:lnTo>
                <a:lnTo>
                  <a:pt x="10237381" y="236675"/>
                </a:lnTo>
                <a:lnTo>
                  <a:pt x="10243334" y="231187"/>
                </a:lnTo>
                <a:lnTo>
                  <a:pt x="10249684" y="226091"/>
                </a:lnTo>
                <a:lnTo>
                  <a:pt x="10254843" y="220996"/>
                </a:lnTo>
                <a:lnTo>
                  <a:pt x="10257622" y="219428"/>
                </a:lnTo>
                <a:lnTo>
                  <a:pt x="10260400" y="217468"/>
                </a:lnTo>
                <a:lnTo>
                  <a:pt x="10263178" y="216684"/>
                </a:lnTo>
                <a:close/>
                <a:moveTo>
                  <a:pt x="3100381" y="206375"/>
                </a:moveTo>
                <a:lnTo>
                  <a:pt x="3103159" y="206375"/>
                </a:lnTo>
                <a:lnTo>
                  <a:pt x="3105937" y="206375"/>
                </a:lnTo>
                <a:lnTo>
                  <a:pt x="3108715" y="206781"/>
                </a:lnTo>
                <a:lnTo>
                  <a:pt x="3111493" y="207594"/>
                </a:lnTo>
                <a:lnTo>
                  <a:pt x="3114271" y="209219"/>
                </a:lnTo>
                <a:lnTo>
                  <a:pt x="3117050" y="212064"/>
                </a:lnTo>
                <a:lnTo>
                  <a:pt x="3119828" y="214501"/>
                </a:lnTo>
                <a:lnTo>
                  <a:pt x="3122209" y="217752"/>
                </a:lnTo>
                <a:lnTo>
                  <a:pt x="3124987" y="221815"/>
                </a:lnTo>
                <a:lnTo>
                  <a:pt x="3127765" y="226285"/>
                </a:lnTo>
                <a:lnTo>
                  <a:pt x="3130544" y="231567"/>
                </a:lnTo>
                <a:lnTo>
                  <a:pt x="3130940" y="227910"/>
                </a:lnTo>
                <a:lnTo>
                  <a:pt x="3132131" y="225472"/>
                </a:lnTo>
                <a:lnTo>
                  <a:pt x="3132925" y="222628"/>
                </a:lnTo>
                <a:lnTo>
                  <a:pt x="3134115" y="220597"/>
                </a:lnTo>
                <a:lnTo>
                  <a:pt x="3135306" y="218971"/>
                </a:lnTo>
                <a:lnTo>
                  <a:pt x="3136893" y="217752"/>
                </a:lnTo>
                <a:lnTo>
                  <a:pt x="3138878" y="216533"/>
                </a:lnTo>
                <a:lnTo>
                  <a:pt x="3141259" y="216127"/>
                </a:lnTo>
                <a:lnTo>
                  <a:pt x="3145624" y="216127"/>
                </a:lnTo>
                <a:lnTo>
                  <a:pt x="3150387" y="216533"/>
                </a:lnTo>
                <a:lnTo>
                  <a:pt x="3155150" y="218158"/>
                </a:lnTo>
                <a:lnTo>
                  <a:pt x="3160309" y="220190"/>
                </a:lnTo>
                <a:lnTo>
                  <a:pt x="3165469" y="223441"/>
                </a:lnTo>
                <a:lnTo>
                  <a:pt x="3170628" y="225879"/>
                </a:lnTo>
                <a:lnTo>
                  <a:pt x="3178962" y="231567"/>
                </a:lnTo>
                <a:lnTo>
                  <a:pt x="3185709" y="235631"/>
                </a:lnTo>
                <a:lnTo>
                  <a:pt x="3188090" y="236849"/>
                </a:lnTo>
                <a:lnTo>
                  <a:pt x="3189281" y="236849"/>
                </a:lnTo>
                <a:lnTo>
                  <a:pt x="3185709" y="240100"/>
                </a:lnTo>
                <a:lnTo>
                  <a:pt x="3182138" y="241319"/>
                </a:lnTo>
                <a:lnTo>
                  <a:pt x="3178169" y="242944"/>
                </a:lnTo>
                <a:lnTo>
                  <a:pt x="3174597" y="243757"/>
                </a:lnTo>
                <a:lnTo>
                  <a:pt x="3166262" y="243757"/>
                </a:lnTo>
                <a:lnTo>
                  <a:pt x="3159515" y="244163"/>
                </a:lnTo>
                <a:lnTo>
                  <a:pt x="3155943" y="244570"/>
                </a:lnTo>
                <a:lnTo>
                  <a:pt x="3152372" y="245789"/>
                </a:lnTo>
                <a:lnTo>
                  <a:pt x="3149197" y="247820"/>
                </a:lnTo>
                <a:lnTo>
                  <a:pt x="3146022" y="250258"/>
                </a:lnTo>
                <a:lnTo>
                  <a:pt x="3143244" y="254322"/>
                </a:lnTo>
                <a:lnTo>
                  <a:pt x="3140466" y="259604"/>
                </a:lnTo>
                <a:lnTo>
                  <a:pt x="3138481" y="266511"/>
                </a:lnTo>
                <a:lnTo>
                  <a:pt x="3136496" y="274638"/>
                </a:lnTo>
                <a:lnTo>
                  <a:pt x="3133322" y="268949"/>
                </a:lnTo>
                <a:lnTo>
                  <a:pt x="3130544" y="264886"/>
                </a:lnTo>
                <a:lnTo>
                  <a:pt x="3127368" y="261229"/>
                </a:lnTo>
                <a:lnTo>
                  <a:pt x="3124193" y="257572"/>
                </a:lnTo>
                <a:lnTo>
                  <a:pt x="3117844" y="252290"/>
                </a:lnTo>
                <a:lnTo>
                  <a:pt x="3111493" y="247820"/>
                </a:lnTo>
                <a:lnTo>
                  <a:pt x="3105143" y="242538"/>
                </a:lnTo>
                <a:lnTo>
                  <a:pt x="3101968" y="240100"/>
                </a:lnTo>
                <a:lnTo>
                  <a:pt x="3098793" y="236443"/>
                </a:lnTo>
                <a:lnTo>
                  <a:pt x="3096015" y="231567"/>
                </a:lnTo>
                <a:lnTo>
                  <a:pt x="3092840" y="227098"/>
                </a:lnTo>
                <a:lnTo>
                  <a:pt x="3089268" y="220597"/>
                </a:lnTo>
                <a:lnTo>
                  <a:pt x="3086093" y="213283"/>
                </a:lnTo>
                <a:lnTo>
                  <a:pt x="3092047" y="209626"/>
                </a:lnTo>
                <a:lnTo>
                  <a:pt x="3094824" y="208407"/>
                </a:lnTo>
                <a:lnTo>
                  <a:pt x="3097999" y="207188"/>
                </a:lnTo>
                <a:close/>
                <a:moveTo>
                  <a:pt x="3633615" y="180975"/>
                </a:moveTo>
                <a:lnTo>
                  <a:pt x="3634414" y="184944"/>
                </a:lnTo>
                <a:lnTo>
                  <a:pt x="3635615" y="188516"/>
                </a:lnTo>
                <a:lnTo>
                  <a:pt x="3636818" y="191691"/>
                </a:lnTo>
                <a:lnTo>
                  <a:pt x="3639219" y="194072"/>
                </a:lnTo>
                <a:lnTo>
                  <a:pt x="3641221" y="195659"/>
                </a:lnTo>
                <a:lnTo>
                  <a:pt x="3643221" y="197247"/>
                </a:lnTo>
                <a:lnTo>
                  <a:pt x="3646825" y="199231"/>
                </a:lnTo>
                <a:lnTo>
                  <a:pt x="3650427" y="201216"/>
                </a:lnTo>
                <a:lnTo>
                  <a:pt x="3651229" y="202406"/>
                </a:lnTo>
                <a:lnTo>
                  <a:pt x="3652429" y="204391"/>
                </a:lnTo>
                <a:lnTo>
                  <a:pt x="3652831" y="206375"/>
                </a:lnTo>
                <a:lnTo>
                  <a:pt x="3652831" y="208756"/>
                </a:lnTo>
                <a:lnTo>
                  <a:pt x="3652429" y="212328"/>
                </a:lnTo>
                <a:lnTo>
                  <a:pt x="3651229" y="216694"/>
                </a:lnTo>
                <a:lnTo>
                  <a:pt x="3648827" y="215503"/>
                </a:lnTo>
                <a:lnTo>
                  <a:pt x="3645625" y="215106"/>
                </a:lnTo>
                <a:lnTo>
                  <a:pt x="3642822" y="215106"/>
                </a:lnTo>
                <a:lnTo>
                  <a:pt x="3639219" y="215503"/>
                </a:lnTo>
                <a:lnTo>
                  <a:pt x="3631212" y="217091"/>
                </a:lnTo>
                <a:lnTo>
                  <a:pt x="3624407" y="218678"/>
                </a:lnTo>
                <a:lnTo>
                  <a:pt x="3620803" y="219075"/>
                </a:lnTo>
                <a:lnTo>
                  <a:pt x="3617602" y="218678"/>
                </a:lnTo>
                <a:lnTo>
                  <a:pt x="3614398" y="217884"/>
                </a:lnTo>
                <a:lnTo>
                  <a:pt x="3611996" y="216694"/>
                </a:lnTo>
                <a:lnTo>
                  <a:pt x="3609994" y="213916"/>
                </a:lnTo>
                <a:lnTo>
                  <a:pt x="3608394" y="210344"/>
                </a:lnTo>
                <a:lnTo>
                  <a:pt x="3607193" y="205184"/>
                </a:lnTo>
                <a:lnTo>
                  <a:pt x="3606792" y="199231"/>
                </a:lnTo>
                <a:lnTo>
                  <a:pt x="3612398" y="204391"/>
                </a:lnTo>
                <a:lnTo>
                  <a:pt x="3616000" y="207566"/>
                </a:lnTo>
                <a:lnTo>
                  <a:pt x="3617602" y="207963"/>
                </a:lnTo>
                <a:lnTo>
                  <a:pt x="3619203" y="207963"/>
                </a:lnTo>
                <a:lnTo>
                  <a:pt x="3620004" y="207566"/>
                </a:lnTo>
                <a:lnTo>
                  <a:pt x="3621204" y="206772"/>
                </a:lnTo>
                <a:lnTo>
                  <a:pt x="3623606" y="203200"/>
                </a:lnTo>
                <a:lnTo>
                  <a:pt x="3625608" y="197644"/>
                </a:lnTo>
                <a:lnTo>
                  <a:pt x="3629210" y="190103"/>
                </a:lnTo>
                <a:close/>
                <a:moveTo>
                  <a:pt x="10371713" y="160338"/>
                </a:moveTo>
                <a:lnTo>
                  <a:pt x="10373678" y="160338"/>
                </a:lnTo>
                <a:lnTo>
                  <a:pt x="10376035" y="160338"/>
                </a:lnTo>
                <a:lnTo>
                  <a:pt x="10378392" y="160338"/>
                </a:lnTo>
                <a:lnTo>
                  <a:pt x="10381142" y="161520"/>
                </a:lnTo>
                <a:lnTo>
                  <a:pt x="10383106" y="162308"/>
                </a:lnTo>
                <a:lnTo>
                  <a:pt x="10385464" y="163490"/>
                </a:lnTo>
                <a:lnTo>
                  <a:pt x="10388214" y="165460"/>
                </a:lnTo>
                <a:lnTo>
                  <a:pt x="10390178" y="167430"/>
                </a:lnTo>
                <a:lnTo>
                  <a:pt x="10380749" y="176491"/>
                </a:lnTo>
                <a:lnTo>
                  <a:pt x="10370535" y="185947"/>
                </a:lnTo>
                <a:lnTo>
                  <a:pt x="10360320" y="195796"/>
                </a:lnTo>
                <a:lnTo>
                  <a:pt x="10355998" y="199736"/>
                </a:lnTo>
                <a:lnTo>
                  <a:pt x="10350891" y="204070"/>
                </a:lnTo>
                <a:lnTo>
                  <a:pt x="10345784" y="207615"/>
                </a:lnTo>
                <a:lnTo>
                  <a:pt x="10341069" y="210373"/>
                </a:lnTo>
                <a:lnTo>
                  <a:pt x="10336355" y="212737"/>
                </a:lnTo>
                <a:lnTo>
                  <a:pt x="10331248" y="213919"/>
                </a:lnTo>
                <a:lnTo>
                  <a:pt x="10326926" y="214313"/>
                </a:lnTo>
                <a:lnTo>
                  <a:pt x="10321819" y="213131"/>
                </a:lnTo>
                <a:lnTo>
                  <a:pt x="10319462" y="212343"/>
                </a:lnTo>
                <a:lnTo>
                  <a:pt x="10317497" y="211161"/>
                </a:lnTo>
                <a:lnTo>
                  <a:pt x="10312390" y="207615"/>
                </a:lnTo>
                <a:lnTo>
                  <a:pt x="10317497" y="204070"/>
                </a:lnTo>
                <a:lnTo>
                  <a:pt x="10322212" y="199736"/>
                </a:lnTo>
                <a:lnTo>
                  <a:pt x="10332426" y="190674"/>
                </a:lnTo>
                <a:lnTo>
                  <a:pt x="10341855" y="180431"/>
                </a:lnTo>
                <a:lnTo>
                  <a:pt x="10352070" y="171369"/>
                </a:lnTo>
                <a:lnTo>
                  <a:pt x="10356784" y="167430"/>
                </a:lnTo>
                <a:lnTo>
                  <a:pt x="10361499" y="164278"/>
                </a:lnTo>
                <a:lnTo>
                  <a:pt x="10366606" y="161914"/>
                </a:lnTo>
                <a:close/>
                <a:moveTo>
                  <a:pt x="10657000" y="152400"/>
                </a:moveTo>
                <a:lnTo>
                  <a:pt x="10659491" y="157559"/>
                </a:lnTo>
                <a:lnTo>
                  <a:pt x="10661567" y="161925"/>
                </a:lnTo>
                <a:lnTo>
                  <a:pt x="10662813" y="166688"/>
                </a:lnTo>
                <a:lnTo>
                  <a:pt x="10663228" y="171053"/>
                </a:lnTo>
                <a:lnTo>
                  <a:pt x="10662813" y="174625"/>
                </a:lnTo>
                <a:lnTo>
                  <a:pt x="10661567" y="178594"/>
                </a:lnTo>
                <a:lnTo>
                  <a:pt x="10659906" y="181769"/>
                </a:lnTo>
                <a:lnTo>
                  <a:pt x="10657830" y="184944"/>
                </a:lnTo>
                <a:lnTo>
                  <a:pt x="10655339" y="187722"/>
                </a:lnTo>
                <a:lnTo>
                  <a:pt x="10652433" y="189707"/>
                </a:lnTo>
                <a:lnTo>
                  <a:pt x="10649942" y="192485"/>
                </a:lnTo>
                <a:lnTo>
                  <a:pt x="10646620" y="194072"/>
                </a:lnTo>
                <a:lnTo>
                  <a:pt x="10640807" y="196850"/>
                </a:lnTo>
                <a:lnTo>
                  <a:pt x="10636240" y="198438"/>
                </a:lnTo>
                <a:lnTo>
                  <a:pt x="10638731" y="192882"/>
                </a:lnTo>
                <a:lnTo>
                  <a:pt x="10641638" y="186929"/>
                </a:lnTo>
                <a:lnTo>
                  <a:pt x="10644129" y="175022"/>
                </a:lnTo>
                <a:lnTo>
                  <a:pt x="10646205" y="169466"/>
                </a:lnTo>
                <a:lnTo>
                  <a:pt x="10648281" y="163513"/>
                </a:lnTo>
                <a:lnTo>
                  <a:pt x="10652018" y="157956"/>
                </a:lnTo>
                <a:lnTo>
                  <a:pt x="10654094" y="154781"/>
                </a:lnTo>
                <a:close/>
                <a:moveTo>
                  <a:pt x="10450503" y="131763"/>
                </a:moveTo>
                <a:lnTo>
                  <a:pt x="10445860" y="140209"/>
                </a:lnTo>
                <a:lnTo>
                  <a:pt x="10441990" y="147046"/>
                </a:lnTo>
                <a:lnTo>
                  <a:pt x="10438120" y="152676"/>
                </a:lnTo>
                <a:lnTo>
                  <a:pt x="10434251" y="156296"/>
                </a:lnTo>
                <a:lnTo>
                  <a:pt x="10430381" y="159513"/>
                </a:lnTo>
                <a:lnTo>
                  <a:pt x="10426899" y="160719"/>
                </a:lnTo>
                <a:lnTo>
                  <a:pt x="10422642" y="161926"/>
                </a:lnTo>
                <a:lnTo>
                  <a:pt x="10418773" y="161926"/>
                </a:lnTo>
                <a:lnTo>
                  <a:pt x="10414903" y="160719"/>
                </a:lnTo>
                <a:lnTo>
                  <a:pt x="10411420" y="159915"/>
                </a:lnTo>
                <a:lnTo>
                  <a:pt x="10407551" y="157904"/>
                </a:lnTo>
                <a:lnTo>
                  <a:pt x="10404068" y="155893"/>
                </a:lnTo>
                <a:lnTo>
                  <a:pt x="10395942" y="151067"/>
                </a:lnTo>
                <a:lnTo>
                  <a:pt x="10388590" y="146643"/>
                </a:lnTo>
                <a:lnTo>
                  <a:pt x="10392460" y="141415"/>
                </a:lnTo>
                <a:lnTo>
                  <a:pt x="10396716" y="137796"/>
                </a:lnTo>
                <a:lnTo>
                  <a:pt x="10400586" y="135785"/>
                </a:lnTo>
                <a:lnTo>
                  <a:pt x="10404455" y="135383"/>
                </a:lnTo>
                <a:lnTo>
                  <a:pt x="10408325" y="135383"/>
                </a:lnTo>
                <a:lnTo>
                  <a:pt x="10411807" y="135785"/>
                </a:lnTo>
                <a:lnTo>
                  <a:pt x="10416064" y="137393"/>
                </a:lnTo>
                <a:lnTo>
                  <a:pt x="10419933" y="139002"/>
                </a:lnTo>
                <a:lnTo>
                  <a:pt x="10427286" y="141415"/>
                </a:lnTo>
                <a:lnTo>
                  <a:pt x="10430768" y="142220"/>
                </a:lnTo>
                <a:lnTo>
                  <a:pt x="10434638" y="142220"/>
                </a:lnTo>
                <a:lnTo>
                  <a:pt x="10438507" y="141817"/>
                </a:lnTo>
                <a:lnTo>
                  <a:pt x="10442764" y="139806"/>
                </a:lnTo>
                <a:lnTo>
                  <a:pt x="10446633" y="136589"/>
                </a:lnTo>
                <a:close/>
                <a:moveTo>
                  <a:pt x="3140068" y="122238"/>
                </a:moveTo>
                <a:lnTo>
                  <a:pt x="3142059" y="128628"/>
                </a:lnTo>
                <a:lnTo>
                  <a:pt x="3144450" y="133420"/>
                </a:lnTo>
                <a:lnTo>
                  <a:pt x="3147238" y="138213"/>
                </a:lnTo>
                <a:lnTo>
                  <a:pt x="3149629" y="142606"/>
                </a:lnTo>
                <a:lnTo>
                  <a:pt x="3152417" y="146200"/>
                </a:lnTo>
                <a:lnTo>
                  <a:pt x="3154807" y="149795"/>
                </a:lnTo>
                <a:lnTo>
                  <a:pt x="3157994" y="152990"/>
                </a:lnTo>
                <a:lnTo>
                  <a:pt x="3160783" y="155386"/>
                </a:lnTo>
                <a:lnTo>
                  <a:pt x="3163969" y="157782"/>
                </a:lnTo>
                <a:lnTo>
                  <a:pt x="3167555" y="159779"/>
                </a:lnTo>
                <a:lnTo>
                  <a:pt x="3174327" y="162574"/>
                </a:lnTo>
                <a:lnTo>
                  <a:pt x="3181497" y="164571"/>
                </a:lnTo>
                <a:lnTo>
                  <a:pt x="3188270" y="165769"/>
                </a:lnTo>
                <a:lnTo>
                  <a:pt x="3196237" y="166169"/>
                </a:lnTo>
                <a:lnTo>
                  <a:pt x="3203806" y="166169"/>
                </a:lnTo>
                <a:lnTo>
                  <a:pt x="3218545" y="165769"/>
                </a:lnTo>
                <a:lnTo>
                  <a:pt x="3226114" y="165370"/>
                </a:lnTo>
                <a:lnTo>
                  <a:pt x="3233285" y="165370"/>
                </a:lnTo>
                <a:lnTo>
                  <a:pt x="3240057" y="165769"/>
                </a:lnTo>
                <a:lnTo>
                  <a:pt x="3246431" y="166967"/>
                </a:lnTo>
                <a:lnTo>
                  <a:pt x="3244838" y="169364"/>
                </a:lnTo>
                <a:lnTo>
                  <a:pt x="3242447" y="171760"/>
                </a:lnTo>
                <a:lnTo>
                  <a:pt x="3240057" y="174556"/>
                </a:lnTo>
                <a:lnTo>
                  <a:pt x="3236870" y="176552"/>
                </a:lnTo>
                <a:lnTo>
                  <a:pt x="3233683" y="178549"/>
                </a:lnTo>
                <a:lnTo>
                  <a:pt x="3230098" y="180147"/>
                </a:lnTo>
                <a:lnTo>
                  <a:pt x="3222927" y="182942"/>
                </a:lnTo>
                <a:lnTo>
                  <a:pt x="3214562" y="184540"/>
                </a:lnTo>
                <a:lnTo>
                  <a:pt x="3205798" y="185738"/>
                </a:lnTo>
                <a:lnTo>
                  <a:pt x="3197034" y="185339"/>
                </a:lnTo>
                <a:lnTo>
                  <a:pt x="3187871" y="183741"/>
                </a:lnTo>
                <a:lnTo>
                  <a:pt x="3183489" y="182144"/>
                </a:lnTo>
                <a:lnTo>
                  <a:pt x="3179107" y="180546"/>
                </a:lnTo>
                <a:lnTo>
                  <a:pt x="3174725" y="178949"/>
                </a:lnTo>
                <a:lnTo>
                  <a:pt x="3170742" y="176952"/>
                </a:lnTo>
                <a:lnTo>
                  <a:pt x="3166360" y="174556"/>
                </a:lnTo>
                <a:lnTo>
                  <a:pt x="3163173" y="171361"/>
                </a:lnTo>
                <a:lnTo>
                  <a:pt x="3159588" y="168166"/>
                </a:lnTo>
                <a:lnTo>
                  <a:pt x="3156002" y="164571"/>
                </a:lnTo>
                <a:lnTo>
                  <a:pt x="3152816" y="160578"/>
                </a:lnTo>
                <a:lnTo>
                  <a:pt x="3149629" y="156584"/>
                </a:lnTo>
                <a:lnTo>
                  <a:pt x="3147238" y="151791"/>
                </a:lnTo>
                <a:lnTo>
                  <a:pt x="3145246" y="146999"/>
                </a:lnTo>
                <a:lnTo>
                  <a:pt x="3143255" y="141408"/>
                </a:lnTo>
                <a:lnTo>
                  <a:pt x="3142059" y="135817"/>
                </a:lnTo>
                <a:lnTo>
                  <a:pt x="3141263" y="129027"/>
                </a:lnTo>
                <a:close/>
                <a:moveTo>
                  <a:pt x="10689301" y="101600"/>
                </a:moveTo>
                <a:lnTo>
                  <a:pt x="10691226" y="101600"/>
                </a:lnTo>
                <a:lnTo>
                  <a:pt x="10693535" y="102780"/>
                </a:lnTo>
                <a:lnTo>
                  <a:pt x="10695459" y="105141"/>
                </a:lnTo>
                <a:lnTo>
                  <a:pt x="10698153" y="108683"/>
                </a:lnTo>
                <a:lnTo>
                  <a:pt x="10692765" y="112618"/>
                </a:lnTo>
                <a:lnTo>
                  <a:pt x="10689301" y="116159"/>
                </a:lnTo>
                <a:lnTo>
                  <a:pt x="10687377" y="119700"/>
                </a:lnTo>
                <a:lnTo>
                  <a:pt x="10685838" y="123242"/>
                </a:lnTo>
                <a:lnTo>
                  <a:pt x="10684683" y="127570"/>
                </a:lnTo>
                <a:lnTo>
                  <a:pt x="10684298" y="132685"/>
                </a:lnTo>
                <a:lnTo>
                  <a:pt x="10682374" y="147638"/>
                </a:lnTo>
                <a:lnTo>
                  <a:pt x="10681220" y="143703"/>
                </a:lnTo>
                <a:lnTo>
                  <a:pt x="10680065" y="140555"/>
                </a:lnTo>
                <a:lnTo>
                  <a:pt x="10677756" y="138588"/>
                </a:lnTo>
                <a:lnTo>
                  <a:pt x="10675832" y="137014"/>
                </a:lnTo>
                <a:lnTo>
                  <a:pt x="10673908" y="136227"/>
                </a:lnTo>
                <a:lnTo>
                  <a:pt x="10671983" y="136227"/>
                </a:lnTo>
                <a:lnTo>
                  <a:pt x="10667750" y="135833"/>
                </a:lnTo>
                <a:lnTo>
                  <a:pt x="10665441" y="135833"/>
                </a:lnTo>
                <a:lnTo>
                  <a:pt x="10663517" y="135046"/>
                </a:lnTo>
                <a:lnTo>
                  <a:pt x="10662362" y="134653"/>
                </a:lnTo>
                <a:lnTo>
                  <a:pt x="10661208" y="133079"/>
                </a:lnTo>
                <a:lnTo>
                  <a:pt x="10660823" y="131112"/>
                </a:lnTo>
                <a:lnTo>
                  <a:pt x="10660053" y="127964"/>
                </a:lnTo>
                <a:lnTo>
                  <a:pt x="10660823" y="124029"/>
                </a:lnTo>
                <a:lnTo>
                  <a:pt x="10661592" y="118520"/>
                </a:lnTo>
                <a:lnTo>
                  <a:pt x="10664286" y="118520"/>
                </a:lnTo>
                <a:lnTo>
                  <a:pt x="10666211" y="118127"/>
                </a:lnTo>
                <a:lnTo>
                  <a:pt x="10668520" y="116946"/>
                </a:lnTo>
                <a:lnTo>
                  <a:pt x="10671214" y="114979"/>
                </a:lnTo>
                <a:lnTo>
                  <a:pt x="10675447" y="111044"/>
                </a:lnTo>
                <a:lnTo>
                  <a:pt x="10680065" y="106322"/>
                </a:lnTo>
                <a:lnTo>
                  <a:pt x="10682374" y="104355"/>
                </a:lnTo>
                <a:lnTo>
                  <a:pt x="10684683" y="102780"/>
                </a:lnTo>
                <a:lnTo>
                  <a:pt x="10686608" y="101993"/>
                </a:lnTo>
                <a:close/>
                <a:moveTo>
                  <a:pt x="10617588" y="101600"/>
                </a:moveTo>
                <a:lnTo>
                  <a:pt x="10620763" y="104334"/>
                </a:lnTo>
                <a:lnTo>
                  <a:pt x="10623144" y="106286"/>
                </a:lnTo>
                <a:lnTo>
                  <a:pt x="10628700" y="109410"/>
                </a:lnTo>
                <a:lnTo>
                  <a:pt x="10633860" y="112534"/>
                </a:lnTo>
                <a:lnTo>
                  <a:pt x="10637035" y="114877"/>
                </a:lnTo>
                <a:lnTo>
                  <a:pt x="10639416" y="117220"/>
                </a:lnTo>
                <a:lnTo>
                  <a:pt x="10637035" y="121125"/>
                </a:lnTo>
                <a:lnTo>
                  <a:pt x="10635447" y="125030"/>
                </a:lnTo>
                <a:lnTo>
                  <a:pt x="10634257" y="129326"/>
                </a:lnTo>
                <a:lnTo>
                  <a:pt x="10634257" y="133622"/>
                </a:lnTo>
                <a:lnTo>
                  <a:pt x="10635050" y="142213"/>
                </a:lnTo>
                <a:lnTo>
                  <a:pt x="10635050" y="146118"/>
                </a:lnTo>
                <a:lnTo>
                  <a:pt x="10634257" y="150804"/>
                </a:lnTo>
                <a:lnTo>
                  <a:pt x="10633066" y="149632"/>
                </a:lnTo>
                <a:lnTo>
                  <a:pt x="10631082" y="149632"/>
                </a:lnTo>
                <a:lnTo>
                  <a:pt x="10629494" y="150023"/>
                </a:lnTo>
                <a:lnTo>
                  <a:pt x="10627510" y="151194"/>
                </a:lnTo>
                <a:lnTo>
                  <a:pt x="10623144" y="154709"/>
                </a:lnTo>
                <a:lnTo>
                  <a:pt x="10619572" y="158614"/>
                </a:lnTo>
                <a:lnTo>
                  <a:pt x="10612031" y="167986"/>
                </a:lnTo>
                <a:lnTo>
                  <a:pt x="10608063" y="172282"/>
                </a:lnTo>
                <a:lnTo>
                  <a:pt x="10606475" y="173453"/>
                </a:lnTo>
                <a:lnTo>
                  <a:pt x="10604491" y="174625"/>
                </a:lnTo>
                <a:lnTo>
                  <a:pt x="10600522" y="165643"/>
                </a:lnTo>
                <a:lnTo>
                  <a:pt x="10596553" y="157052"/>
                </a:lnTo>
                <a:lnTo>
                  <a:pt x="10594966" y="152756"/>
                </a:lnTo>
                <a:lnTo>
                  <a:pt x="10593775" y="148070"/>
                </a:lnTo>
                <a:lnTo>
                  <a:pt x="10593378" y="144165"/>
                </a:lnTo>
                <a:lnTo>
                  <a:pt x="10594172" y="140260"/>
                </a:lnTo>
                <a:lnTo>
                  <a:pt x="10597744" y="142994"/>
                </a:lnTo>
                <a:lnTo>
                  <a:pt x="10600522" y="145337"/>
                </a:lnTo>
                <a:lnTo>
                  <a:pt x="10602903" y="145727"/>
                </a:lnTo>
                <a:lnTo>
                  <a:pt x="10604888" y="145337"/>
                </a:lnTo>
                <a:lnTo>
                  <a:pt x="10606475" y="144165"/>
                </a:lnTo>
                <a:lnTo>
                  <a:pt x="10607666" y="141822"/>
                </a:lnTo>
                <a:lnTo>
                  <a:pt x="10608459" y="138698"/>
                </a:lnTo>
                <a:lnTo>
                  <a:pt x="10609650" y="135184"/>
                </a:lnTo>
                <a:lnTo>
                  <a:pt x="10612825" y="117611"/>
                </a:lnTo>
                <a:lnTo>
                  <a:pt x="10614809" y="109410"/>
                </a:lnTo>
                <a:lnTo>
                  <a:pt x="10616000" y="105115"/>
                </a:lnTo>
                <a:close/>
                <a:moveTo>
                  <a:pt x="10405918" y="88900"/>
                </a:moveTo>
                <a:lnTo>
                  <a:pt x="10407944" y="89307"/>
                </a:lnTo>
                <a:lnTo>
                  <a:pt x="10410376" y="90935"/>
                </a:lnTo>
                <a:lnTo>
                  <a:pt x="10412403" y="94192"/>
                </a:lnTo>
                <a:lnTo>
                  <a:pt x="10407944" y="98669"/>
                </a:lnTo>
                <a:lnTo>
                  <a:pt x="10401459" y="105182"/>
                </a:lnTo>
                <a:lnTo>
                  <a:pt x="10394974" y="111288"/>
                </a:lnTo>
                <a:lnTo>
                  <a:pt x="10388084" y="116986"/>
                </a:lnTo>
                <a:lnTo>
                  <a:pt x="10385247" y="119022"/>
                </a:lnTo>
                <a:lnTo>
                  <a:pt x="10382409" y="120243"/>
                </a:lnTo>
                <a:lnTo>
                  <a:pt x="10379977" y="120650"/>
                </a:lnTo>
                <a:lnTo>
                  <a:pt x="10377951" y="120243"/>
                </a:lnTo>
                <a:lnTo>
                  <a:pt x="10376735" y="119022"/>
                </a:lnTo>
                <a:lnTo>
                  <a:pt x="10376330" y="118615"/>
                </a:lnTo>
                <a:lnTo>
                  <a:pt x="10374708" y="115358"/>
                </a:lnTo>
                <a:lnTo>
                  <a:pt x="10374303" y="110881"/>
                </a:lnTo>
                <a:lnTo>
                  <a:pt x="10374708" y="104368"/>
                </a:lnTo>
                <a:lnTo>
                  <a:pt x="10376735" y="106403"/>
                </a:lnTo>
                <a:lnTo>
                  <a:pt x="10379167" y="107624"/>
                </a:lnTo>
                <a:lnTo>
                  <a:pt x="10381599" y="107217"/>
                </a:lnTo>
                <a:lnTo>
                  <a:pt x="10384031" y="105996"/>
                </a:lnTo>
                <a:lnTo>
                  <a:pt x="10386463" y="104368"/>
                </a:lnTo>
                <a:lnTo>
                  <a:pt x="10388489" y="102333"/>
                </a:lnTo>
                <a:lnTo>
                  <a:pt x="10393758" y="97041"/>
                </a:lnTo>
                <a:lnTo>
                  <a:pt x="10398622" y="92563"/>
                </a:lnTo>
                <a:lnTo>
                  <a:pt x="10401054" y="90528"/>
                </a:lnTo>
                <a:lnTo>
                  <a:pt x="10403081" y="89307"/>
                </a:lnTo>
                <a:close/>
                <a:moveTo>
                  <a:pt x="1911360" y="66675"/>
                </a:moveTo>
                <a:lnTo>
                  <a:pt x="1906698" y="75509"/>
                </a:lnTo>
                <a:lnTo>
                  <a:pt x="1901649" y="82423"/>
                </a:lnTo>
                <a:lnTo>
                  <a:pt x="1899706" y="85111"/>
                </a:lnTo>
                <a:lnTo>
                  <a:pt x="1897375" y="87415"/>
                </a:lnTo>
                <a:lnTo>
                  <a:pt x="1895434" y="88952"/>
                </a:lnTo>
                <a:lnTo>
                  <a:pt x="1892715" y="90104"/>
                </a:lnTo>
                <a:lnTo>
                  <a:pt x="1890384" y="90488"/>
                </a:lnTo>
                <a:lnTo>
                  <a:pt x="1888441" y="90488"/>
                </a:lnTo>
                <a:lnTo>
                  <a:pt x="1885723" y="89336"/>
                </a:lnTo>
                <a:lnTo>
                  <a:pt x="1883780" y="88568"/>
                </a:lnTo>
                <a:lnTo>
                  <a:pt x="1881449" y="86647"/>
                </a:lnTo>
                <a:lnTo>
                  <a:pt x="1879507" y="83959"/>
                </a:lnTo>
                <a:lnTo>
                  <a:pt x="1876788" y="81270"/>
                </a:lnTo>
                <a:lnTo>
                  <a:pt x="1874846" y="77045"/>
                </a:lnTo>
                <a:lnTo>
                  <a:pt x="1877565" y="74357"/>
                </a:lnTo>
                <a:lnTo>
                  <a:pt x="1879507" y="71668"/>
                </a:lnTo>
                <a:lnTo>
                  <a:pt x="1881838" y="69748"/>
                </a:lnTo>
                <a:lnTo>
                  <a:pt x="1883780" y="68980"/>
                </a:lnTo>
                <a:lnTo>
                  <a:pt x="1886499" y="67827"/>
                </a:lnTo>
                <a:lnTo>
                  <a:pt x="1888830" y="67443"/>
                </a:lnTo>
                <a:lnTo>
                  <a:pt x="1893491" y="67443"/>
                </a:lnTo>
                <a:lnTo>
                  <a:pt x="1902425" y="67827"/>
                </a:lnTo>
                <a:lnTo>
                  <a:pt x="1906698" y="67827"/>
                </a:lnTo>
                <a:lnTo>
                  <a:pt x="1909029" y="67443"/>
                </a:lnTo>
                <a:close/>
                <a:moveTo>
                  <a:pt x="1455746" y="63500"/>
                </a:moveTo>
                <a:lnTo>
                  <a:pt x="1449897" y="73025"/>
                </a:lnTo>
                <a:lnTo>
                  <a:pt x="1444048" y="81360"/>
                </a:lnTo>
                <a:lnTo>
                  <a:pt x="1438590" y="87709"/>
                </a:lnTo>
                <a:lnTo>
                  <a:pt x="1435860" y="90488"/>
                </a:lnTo>
                <a:lnTo>
                  <a:pt x="1433131" y="92472"/>
                </a:lnTo>
                <a:lnTo>
                  <a:pt x="1430402" y="93663"/>
                </a:lnTo>
                <a:lnTo>
                  <a:pt x="1427672" y="94853"/>
                </a:lnTo>
                <a:lnTo>
                  <a:pt x="1424943" y="95250"/>
                </a:lnTo>
                <a:lnTo>
                  <a:pt x="1422213" y="94853"/>
                </a:lnTo>
                <a:lnTo>
                  <a:pt x="1419484" y="94456"/>
                </a:lnTo>
                <a:lnTo>
                  <a:pt x="1416754" y="92869"/>
                </a:lnTo>
                <a:lnTo>
                  <a:pt x="1414415" y="90488"/>
                </a:lnTo>
                <a:lnTo>
                  <a:pt x="1411296" y="87313"/>
                </a:lnTo>
                <a:lnTo>
                  <a:pt x="1412465" y="82153"/>
                </a:lnTo>
                <a:lnTo>
                  <a:pt x="1413635" y="78184"/>
                </a:lnTo>
                <a:lnTo>
                  <a:pt x="1415195" y="74612"/>
                </a:lnTo>
                <a:lnTo>
                  <a:pt x="1417924" y="72231"/>
                </a:lnTo>
                <a:lnTo>
                  <a:pt x="1420263" y="69850"/>
                </a:lnTo>
                <a:lnTo>
                  <a:pt x="1422603" y="68659"/>
                </a:lnTo>
                <a:lnTo>
                  <a:pt x="1426112" y="67469"/>
                </a:lnTo>
                <a:lnTo>
                  <a:pt x="1429231" y="66278"/>
                </a:lnTo>
                <a:lnTo>
                  <a:pt x="1436250" y="65881"/>
                </a:lnTo>
                <a:lnTo>
                  <a:pt x="1443268" y="65484"/>
                </a:lnTo>
                <a:lnTo>
                  <a:pt x="1449897" y="65088"/>
                </a:lnTo>
                <a:lnTo>
                  <a:pt x="1452626" y="64294"/>
                </a:lnTo>
                <a:close/>
                <a:moveTo>
                  <a:pt x="10598094" y="57150"/>
                </a:moveTo>
                <a:lnTo>
                  <a:pt x="10599693" y="57545"/>
                </a:lnTo>
                <a:lnTo>
                  <a:pt x="10601292" y="58336"/>
                </a:lnTo>
                <a:lnTo>
                  <a:pt x="10602491" y="59917"/>
                </a:lnTo>
                <a:lnTo>
                  <a:pt x="10603291" y="61893"/>
                </a:lnTo>
                <a:lnTo>
                  <a:pt x="10603690" y="64660"/>
                </a:lnTo>
                <a:lnTo>
                  <a:pt x="10604490" y="67821"/>
                </a:lnTo>
                <a:lnTo>
                  <a:pt x="10604490" y="72564"/>
                </a:lnTo>
                <a:lnTo>
                  <a:pt x="10594496" y="83631"/>
                </a:lnTo>
                <a:lnTo>
                  <a:pt x="10582903" y="97465"/>
                </a:lnTo>
                <a:lnTo>
                  <a:pt x="10570111" y="114855"/>
                </a:lnTo>
                <a:lnTo>
                  <a:pt x="10564114" y="123946"/>
                </a:lnTo>
                <a:lnTo>
                  <a:pt x="10557319" y="133827"/>
                </a:lnTo>
                <a:lnTo>
                  <a:pt x="10551322" y="144103"/>
                </a:lnTo>
                <a:lnTo>
                  <a:pt x="10545726" y="154775"/>
                </a:lnTo>
                <a:lnTo>
                  <a:pt x="10540129" y="165447"/>
                </a:lnTo>
                <a:lnTo>
                  <a:pt x="10534932" y="176513"/>
                </a:lnTo>
                <a:lnTo>
                  <a:pt x="10530135" y="187580"/>
                </a:lnTo>
                <a:lnTo>
                  <a:pt x="10526537" y="199042"/>
                </a:lnTo>
                <a:lnTo>
                  <a:pt x="10523739" y="210109"/>
                </a:lnTo>
                <a:lnTo>
                  <a:pt x="10521740" y="221966"/>
                </a:lnTo>
                <a:lnTo>
                  <a:pt x="10520141" y="216828"/>
                </a:lnTo>
                <a:lnTo>
                  <a:pt x="10518142" y="213666"/>
                </a:lnTo>
                <a:lnTo>
                  <a:pt x="10516543" y="212480"/>
                </a:lnTo>
                <a:lnTo>
                  <a:pt x="10514544" y="211295"/>
                </a:lnTo>
                <a:lnTo>
                  <a:pt x="10512945" y="211690"/>
                </a:lnTo>
                <a:lnTo>
                  <a:pt x="10510947" y="212480"/>
                </a:lnTo>
                <a:lnTo>
                  <a:pt x="10507349" y="214852"/>
                </a:lnTo>
                <a:lnTo>
                  <a:pt x="10503351" y="217223"/>
                </a:lnTo>
                <a:lnTo>
                  <a:pt x="10501752" y="218014"/>
                </a:lnTo>
                <a:lnTo>
                  <a:pt x="10499753" y="218014"/>
                </a:lnTo>
                <a:lnTo>
                  <a:pt x="10497755" y="216828"/>
                </a:lnTo>
                <a:lnTo>
                  <a:pt x="10496156" y="214457"/>
                </a:lnTo>
                <a:lnTo>
                  <a:pt x="10494557" y="210900"/>
                </a:lnTo>
                <a:lnTo>
                  <a:pt x="10492558" y="205366"/>
                </a:lnTo>
                <a:lnTo>
                  <a:pt x="10496555" y="201018"/>
                </a:lnTo>
                <a:lnTo>
                  <a:pt x="10501352" y="197066"/>
                </a:lnTo>
                <a:lnTo>
                  <a:pt x="10505750" y="193113"/>
                </a:lnTo>
                <a:lnTo>
                  <a:pt x="10509747" y="187975"/>
                </a:lnTo>
                <a:lnTo>
                  <a:pt x="10511346" y="185604"/>
                </a:lnTo>
                <a:lnTo>
                  <a:pt x="10512945" y="182837"/>
                </a:lnTo>
                <a:lnTo>
                  <a:pt x="10514145" y="180071"/>
                </a:lnTo>
                <a:lnTo>
                  <a:pt x="10514944" y="176513"/>
                </a:lnTo>
                <a:lnTo>
                  <a:pt x="10514944" y="172956"/>
                </a:lnTo>
                <a:lnTo>
                  <a:pt x="10514944" y="169004"/>
                </a:lnTo>
                <a:lnTo>
                  <a:pt x="10514145" y="164261"/>
                </a:lnTo>
                <a:lnTo>
                  <a:pt x="10512546" y="159123"/>
                </a:lnTo>
                <a:lnTo>
                  <a:pt x="10509747" y="156751"/>
                </a:lnTo>
                <a:lnTo>
                  <a:pt x="10506949" y="155170"/>
                </a:lnTo>
                <a:lnTo>
                  <a:pt x="10503751" y="154775"/>
                </a:lnTo>
                <a:lnTo>
                  <a:pt x="10500553" y="155170"/>
                </a:lnTo>
                <a:lnTo>
                  <a:pt x="10497755" y="156356"/>
                </a:lnTo>
                <a:lnTo>
                  <a:pt x="10494557" y="157937"/>
                </a:lnTo>
                <a:lnTo>
                  <a:pt x="10492158" y="160308"/>
                </a:lnTo>
                <a:lnTo>
                  <a:pt x="10489360" y="163865"/>
                </a:lnTo>
                <a:lnTo>
                  <a:pt x="10487361" y="167423"/>
                </a:lnTo>
                <a:lnTo>
                  <a:pt x="10485762" y="171375"/>
                </a:lnTo>
                <a:lnTo>
                  <a:pt x="10485362" y="176513"/>
                </a:lnTo>
                <a:lnTo>
                  <a:pt x="10484962" y="181651"/>
                </a:lnTo>
                <a:lnTo>
                  <a:pt x="10485362" y="187185"/>
                </a:lnTo>
                <a:lnTo>
                  <a:pt x="10486961" y="193113"/>
                </a:lnTo>
                <a:lnTo>
                  <a:pt x="10489360" y="199042"/>
                </a:lnTo>
                <a:lnTo>
                  <a:pt x="10492558" y="205366"/>
                </a:lnTo>
                <a:lnTo>
                  <a:pt x="10485762" y="216828"/>
                </a:lnTo>
                <a:lnTo>
                  <a:pt x="10478566" y="227895"/>
                </a:lnTo>
                <a:lnTo>
                  <a:pt x="10472170" y="236590"/>
                </a:lnTo>
                <a:lnTo>
                  <a:pt x="10468972" y="240543"/>
                </a:lnTo>
                <a:lnTo>
                  <a:pt x="10465374" y="243705"/>
                </a:lnTo>
                <a:lnTo>
                  <a:pt x="10461776" y="246076"/>
                </a:lnTo>
                <a:lnTo>
                  <a:pt x="10458578" y="248052"/>
                </a:lnTo>
                <a:lnTo>
                  <a:pt x="10455780" y="249238"/>
                </a:lnTo>
                <a:lnTo>
                  <a:pt x="10452182" y="249238"/>
                </a:lnTo>
                <a:lnTo>
                  <a:pt x="10448984" y="248843"/>
                </a:lnTo>
                <a:lnTo>
                  <a:pt x="10445786" y="247262"/>
                </a:lnTo>
                <a:lnTo>
                  <a:pt x="10442588" y="244495"/>
                </a:lnTo>
                <a:lnTo>
                  <a:pt x="10439390" y="240938"/>
                </a:lnTo>
                <a:lnTo>
                  <a:pt x="10454181" y="218014"/>
                </a:lnTo>
                <a:lnTo>
                  <a:pt x="10466973" y="195485"/>
                </a:lnTo>
                <a:lnTo>
                  <a:pt x="10490959" y="154775"/>
                </a:lnTo>
                <a:lnTo>
                  <a:pt x="10501752" y="136199"/>
                </a:lnTo>
                <a:lnTo>
                  <a:pt x="10512546" y="118413"/>
                </a:lnTo>
                <a:lnTo>
                  <a:pt x="10522540" y="101813"/>
                </a:lnTo>
                <a:lnTo>
                  <a:pt x="10533333" y="86003"/>
                </a:lnTo>
                <a:lnTo>
                  <a:pt x="10531734" y="92722"/>
                </a:lnTo>
                <a:lnTo>
                  <a:pt x="10530935" y="97465"/>
                </a:lnTo>
                <a:lnTo>
                  <a:pt x="10530935" y="101813"/>
                </a:lnTo>
                <a:lnTo>
                  <a:pt x="10531334" y="104579"/>
                </a:lnTo>
                <a:lnTo>
                  <a:pt x="10532534" y="106555"/>
                </a:lnTo>
                <a:lnTo>
                  <a:pt x="10533733" y="108136"/>
                </a:lnTo>
                <a:lnTo>
                  <a:pt x="10535332" y="109322"/>
                </a:lnTo>
                <a:lnTo>
                  <a:pt x="10537331" y="110112"/>
                </a:lnTo>
                <a:lnTo>
                  <a:pt x="10541728" y="112089"/>
                </a:lnTo>
                <a:lnTo>
                  <a:pt x="10543727" y="113670"/>
                </a:lnTo>
                <a:lnTo>
                  <a:pt x="10545726" y="116436"/>
                </a:lnTo>
                <a:lnTo>
                  <a:pt x="10547724" y="119203"/>
                </a:lnTo>
                <a:lnTo>
                  <a:pt x="10548524" y="123551"/>
                </a:lnTo>
                <a:lnTo>
                  <a:pt x="10549723" y="128294"/>
                </a:lnTo>
                <a:lnTo>
                  <a:pt x="10550123" y="135408"/>
                </a:lnTo>
                <a:lnTo>
                  <a:pt x="10551722" y="129479"/>
                </a:lnTo>
                <a:lnTo>
                  <a:pt x="10553721" y="122365"/>
                </a:lnTo>
                <a:lnTo>
                  <a:pt x="10556519" y="114855"/>
                </a:lnTo>
                <a:lnTo>
                  <a:pt x="10560117" y="106555"/>
                </a:lnTo>
                <a:lnTo>
                  <a:pt x="10564114" y="98255"/>
                </a:lnTo>
                <a:lnTo>
                  <a:pt x="10568512" y="89955"/>
                </a:lnTo>
                <a:lnTo>
                  <a:pt x="10573709" y="82050"/>
                </a:lnTo>
                <a:lnTo>
                  <a:pt x="10578506" y="74936"/>
                </a:lnTo>
                <a:lnTo>
                  <a:pt x="10583303" y="68217"/>
                </a:lnTo>
                <a:lnTo>
                  <a:pt x="10588100" y="63079"/>
                </a:lnTo>
                <a:lnTo>
                  <a:pt x="10592497" y="59917"/>
                </a:lnTo>
                <a:lnTo>
                  <a:pt x="10594496" y="58336"/>
                </a:lnTo>
                <a:lnTo>
                  <a:pt x="10596095" y="57545"/>
                </a:lnTo>
                <a:close/>
                <a:moveTo>
                  <a:pt x="1582696" y="33338"/>
                </a:moveTo>
                <a:lnTo>
                  <a:pt x="1584681" y="36910"/>
                </a:lnTo>
                <a:lnTo>
                  <a:pt x="1586665" y="40481"/>
                </a:lnTo>
                <a:lnTo>
                  <a:pt x="1589443" y="48021"/>
                </a:lnTo>
                <a:lnTo>
                  <a:pt x="1591031" y="55163"/>
                </a:lnTo>
                <a:lnTo>
                  <a:pt x="1592221" y="61116"/>
                </a:lnTo>
                <a:lnTo>
                  <a:pt x="1593809" y="67465"/>
                </a:lnTo>
                <a:lnTo>
                  <a:pt x="1594999" y="69449"/>
                </a:lnTo>
                <a:lnTo>
                  <a:pt x="1595793" y="71830"/>
                </a:lnTo>
                <a:lnTo>
                  <a:pt x="1597380" y="73417"/>
                </a:lnTo>
                <a:lnTo>
                  <a:pt x="1598968" y="75005"/>
                </a:lnTo>
                <a:lnTo>
                  <a:pt x="1601349" y="75402"/>
                </a:lnTo>
                <a:lnTo>
                  <a:pt x="1604127" y="75799"/>
                </a:lnTo>
                <a:lnTo>
                  <a:pt x="1602936" y="78973"/>
                </a:lnTo>
                <a:lnTo>
                  <a:pt x="1602143" y="81751"/>
                </a:lnTo>
                <a:lnTo>
                  <a:pt x="1600555" y="82941"/>
                </a:lnTo>
                <a:lnTo>
                  <a:pt x="1598968" y="84529"/>
                </a:lnTo>
                <a:lnTo>
                  <a:pt x="1597380" y="84925"/>
                </a:lnTo>
                <a:lnTo>
                  <a:pt x="1595396" y="85719"/>
                </a:lnTo>
                <a:lnTo>
                  <a:pt x="1591824" y="86513"/>
                </a:lnTo>
                <a:lnTo>
                  <a:pt x="1589046" y="87703"/>
                </a:lnTo>
                <a:lnTo>
                  <a:pt x="1587856" y="88497"/>
                </a:lnTo>
                <a:lnTo>
                  <a:pt x="1587459" y="89687"/>
                </a:lnTo>
                <a:lnTo>
                  <a:pt x="1586665" y="91672"/>
                </a:lnTo>
                <a:lnTo>
                  <a:pt x="1586665" y="94052"/>
                </a:lnTo>
                <a:lnTo>
                  <a:pt x="1587856" y="97624"/>
                </a:lnTo>
                <a:lnTo>
                  <a:pt x="1589046" y="102386"/>
                </a:lnTo>
                <a:lnTo>
                  <a:pt x="1615636" y="102386"/>
                </a:lnTo>
                <a:lnTo>
                  <a:pt x="1622779" y="102386"/>
                </a:lnTo>
                <a:lnTo>
                  <a:pt x="1629526" y="101989"/>
                </a:lnTo>
                <a:lnTo>
                  <a:pt x="1636670" y="101195"/>
                </a:lnTo>
                <a:lnTo>
                  <a:pt x="1642623" y="100005"/>
                </a:lnTo>
                <a:lnTo>
                  <a:pt x="1649369" y="97624"/>
                </a:lnTo>
                <a:lnTo>
                  <a:pt x="1655322" y="95640"/>
                </a:lnTo>
                <a:lnTo>
                  <a:pt x="1660878" y="92068"/>
                </a:lnTo>
                <a:lnTo>
                  <a:pt x="1666037" y="88100"/>
                </a:lnTo>
                <a:lnTo>
                  <a:pt x="1671197" y="82941"/>
                </a:lnTo>
                <a:lnTo>
                  <a:pt x="1675165" y="76989"/>
                </a:lnTo>
                <a:lnTo>
                  <a:pt x="1679134" y="69846"/>
                </a:lnTo>
                <a:lnTo>
                  <a:pt x="1682309" y="61910"/>
                </a:lnTo>
                <a:lnTo>
                  <a:pt x="1684690" y="65878"/>
                </a:lnTo>
                <a:lnTo>
                  <a:pt x="1686277" y="69846"/>
                </a:lnTo>
                <a:lnTo>
                  <a:pt x="1687468" y="73814"/>
                </a:lnTo>
                <a:lnTo>
                  <a:pt x="1687865" y="77386"/>
                </a:lnTo>
                <a:lnTo>
                  <a:pt x="1687865" y="81751"/>
                </a:lnTo>
                <a:lnTo>
                  <a:pt x="1687865" y="84925"/>
                </a:lnTo>
                <a:lnTo>
                  <a:pt x="1687468" y="93259"/>
                </a:lnTo>
                <a:lnTo>
                  <a:pt x="1686277" y="100799"/>
                </a:lnTo>
                <a:lnTo>
                  <a:pt x="1686277" y="104370"/>
                </a:lnTo>
                <a:lnTo>
                  <a:pt x="1686277" y="108338"/>
                </a:lnTo>
                <a:lnTo>
                  <a:pt x="1686674" y="112307"/>
                </a:lnTo>
                <a:lnTo>
                  <a:pt x="1687865" y="115878"/>
                </a:lnTo>
                <a:lnTo>
                  <a:pt x="1689849" y="120243"/>
                </a:lnTo>
                <a:lnTo>
                  <a:pt x="1691833" y="124211"/>
                </a:lnTo>
                <a:lnTo>
                  <a:pt x="1695802" y="116672"/>
                </a:lnTo>
                <a:lnTo>
                  <a:pt x="1697389" y="113497"/>
                </a:lnTo>
                <a:lnTo>
                  <a:pt x="1699374" y="111116"/>
                </a:lnTo>
                <a:lnTo>
                  <a:pt x="1701358" y="109132"/>
                </a:lnTo>
                <a:lnTo>
                  <a:pt x="1703342" y="107545"/>
                </a:lnTo>
                <a:lnTo>
                  <a:pt x="1705723" y="106354"/>
                </a:lnTo>
                <a:lnTo>
                  <a:pt x="1707708" y="105561"/>
                </a:lnTo>
                <a:lnTo>
                  <a:pt x="1709692" y="105561"/>
                </a:lnTo>
                <a:lnTo>
                  <a:pt x="1711676" y="104767"/>
                </a:lnTo>
                <a:lnTo>
                  <a:pt x="1716042" y="105957"/>
                </a:lnTo>
                <a:lnTo>
                  <a:pt x="1720407" y="107545"/>
                </a:lnTo>
                <a:lnTo>
                  <a:pt x="1724376" y="109926"/>
                </a:lnTo>
                <a:lnTo>
                  <a:pt x="1728345" y="112307"/>
                </a:lnTo>
                <a:lnTo>
                  <a:pt x="1732313" y="115878"/>
                </a:lnTo>
                <a:lnTo>
                  <a:pt x="1739457" y="122624"/>
                </a:lnTo>
                <a:lnTo>
                  <a:pt x="1743028" y="125005"/>
                </a:lnTo>
                <a:lnTo>
                  <a:pt x="1746203" y="127783"/>
                </a:lnTo>
                <a:lnTo>
                  <a:pt x="1748585" y="128576"/>
                </a:lnTo>
                <a:lnTo>
                  <a:pt x="1748981" y="128576"/>
                </a:lnTo>
                <a:lnTo>
                  <a:pt x="1747791" y="129370"/>
                </a:lnTo>
                <a:lnTo>
                  <a:pt x="1743425" y="129767"/>
                </a:lnTo>
                <a:lnTo>
                  <a:pt x="1739854" y="131751"/>
                </a:lnTo>
                <a:lnTo>
                  <a:pt x="1736679" y="134926"/>
                </a:lnTo>
                <a:lnTo>
                  <a:pt x="1732313" y="138894"/>
                </a:lnTo>
                <a:lnTo>
                  <a:pt x="1728742" y="143259"/>
                </a:lnTo>
                <a:lnTo>
                  <a:pt x="1724773" y="148418"/>
                </a:lnTo>
                <a:lnTo>
                  <a:pt x="1721201" y="153973"/>
                </a:lnTo>
                <a:lnTo>
                  <a:pt x="1718820" y="148418"/>
                </a:lnTo>
                <a:lnTo>
                  <a:pt x="1716042" y="143259"/>
                </a:lnTo>
                <a:lnTo>
                  <a:pt x="1713264" y="138894"/>
                </a:lnTo>
                <a:lnTo>
                  <a:pt x="1710089" y="135719"/>
                </a:lnTo>
                <a:lnTo>
                  <a:pt x="1706914" y="133338"/>
                </a:lnTo>
                <a:lnTo>
                  <a:pt x="1703342" y="131354"/>
                </a:lnTo>
                <a:lnTo>
                  <a:pt x="1699771" y="130164"/>
                </a:lnTo>
                <a:lnTo>
                  <a:pt x="1696596" y="130164"/>
                </a:lnTo>
                <a:lnTo>
                  <a:pt x="1693421" y="130561"/>
                </a:lnTo>
                <a:lnTo>
                  <a:pt x="1690246" y="132148"/>
                </a:lnTo>
                <a:lnTo>
                  <a:pt x="1687865" y="134926"/>
                </a:lnTo>
                <a:lnTo>
                  <a:pt x="1685087" y="137703"/>
                </a:lnTo>
                <a:lnTo>
                  <a:pt x="1683102" y="141275"/>
                </a:lnTo>
                <a:lnTo>
                  <a:pt x="1681515" y="146037"/>
                </a:lnTo>
                <a:lnTo>
                  <a:pt x="1680721" y="151592"/>
                </a:lnTo>
                <a:lnTo>
                  <a:pt x="1680324" y="157545"/>
                </a:lnTo>
                <a:lnTo>
                  <a:pt x="1684293" y="162704"/>
                </a:lnTo>
                <a:lnTo>
                  <a:pt x="1688262" y="166672"/>
                </a:lnTo>
                <a:lnTo>
                  <a:pt x="1693024" y="169847"/>
                </a:lnTo>
                <a:lnTo>
                  <a:pt x="1696993" y="171831"/>
                </a:lnTo>
                <a:lnTo>
                  <a:pt x="1700961" y="173418"/>
                </a:lnTo>
                <a:lnTo>
                  <a:pt x="1704930" y="173815"/>
                </a:lnTo>
                <a:lnTo>
                  <a:pt x="1713264" y="175005"/>
                </a:lnTo>
                <a:lnTo>
                  <a:pt x="1721598" y="175799"/>
                </a:lnTo>
                <a:lnTo>
                  <a:pt x="1725964" y="176989"/>
                </a:lnTo>
                <a:lnTo>
                  <a:pt x="1729932" y="177783"/>
                </a:lnTo>
                <a:lnTo>
                  <a:pt x="1733901" y="179767"/>
                </a:lnTo>
                <a:lnTo>
                  <a:pt x="1737869" y="182545"/>
                </a:lnTo>
                <a:lnTo>
                  <a:pt x="1742235" y="186116"/>
                </a:lnTo>
                <a:lnTo>
                  <a:pt x="1746203" y="190481"/>
                </a:lnTo>
                <a:lnTo>
                  <a:pt x="1757712" y="170640"/>
                </a:lnTo>
                <a:lnTo>
                  <a:pt x="1757316" y="166672"/>
                </a:lnTo>
                <a:lnTo>
                  <a:pt x="1755728" y="163100"/>
                </a:lnTo>
                <a:lnTo>
                  <a:pt x="1754934" y="160719"/>
                </a:lnTo>
                <a:lnTo>
                  <a:pt x="1753347" y="158338"/>
                </a:lnTo>
                <a:lnTo>
                  <a:pt x="1751363" y="156751"/>
                </a:lnTo>
                <a:lnTo>
                  <a:pt x="1749775" y="155561"/>
                </a:lnTo>
                <a:lnTo>
                  <a:pt x="1746203" y="153973"/>
                </a:lnTo>
                <a:lnTo>
                  <a:pt x="1743425" y="153180"/>
                </a:lnTo>
                <a:lnTo>
                  <a:pt x="1742235" y="151989"/>
                </a:lnTo>
                <a:lnTo>
                  <a:pt x="1741441" y="151196"/>
                </a:lnTo>
                <a:lnTo>
                  <a:pt x="1741044" y="149608"/>
                </a:lnTo>
                <a:lnTo>
                  <a:pt x="1741441" y="148021"/>
                </a:lnTo>
                <a:lnTo>
                  <a:pt x="1742235" y="145640"/>
                </a:lnTo>
                <a:lnTo>
                  <a:pt x="1743425" y="142465"/>
                </a:lnTo>
                <a:lnTo>
                  <a:pt x="1745013" y="144846"/>
                </a:lnTo>
                <a:lnTo>
                  <a:pt x="1746203" y="146037"/>
                </a:lnTo>
                <a:lnTo>
                  <a:pt x="1747791" y="146434"/>
                </a:lnTo>
                <a:lnTo>
                  <a:pt x="1748981" y="146037"/>
                </a:lnTo>
                <a:lnTo>
                  <a:pt x="1750569" y="144846"/>
                </a:lnTo>
                <a:lnTo>
                  <a:pt x="1751760" y="142862"/>
                </a:lnTo>
                <a:lnTo>
                  <a:pt x="1754934" y="137703"/>
                </a:lnTo>
                <a:lnTo>
                  <a:pt x="1760887" y="125799"/>
                </a:lnTo>
                <a:lnTo>
                  <a:pt x="1763268" y="120243"/>
                </a:lnTo>
                <a:lnTo>
                  <a:pt x="1764856" y="118259"/>
                </a:lnTo>
                <a:lnTo>
                  <a:pt x="1766443" y="116672"/>
                </a:lnTo>
                <a:lnTo>
                  <a:pt x="1768824" y="121434"/>
                </a:lnTo>
                <a:lnTo>
                  <a:pt x="1771602" y="125005"/>
                </a:lnTo>
                <a:lnTo>
                  <a:pt x="1773587" y="128576"/>
                </a:lnTo>
                <a:lnTo>
                  <a:pt x="1775571" y="130561"/>
                </a:lnTo>
                <a:lnTo>
                  <a:pt x="1777952" y="132942"/>
                </a:lnTo>
                <a:lnTo>
                  <a:pt x="1779937" y="133735"/>
                </a:lnTo>
                <a:lnTo>
                  <a:pt x="1782318" y="134132"/>
                </a:lnTo>
                <a:lnTo>
                  <a:pt x="1783508" y="134132"/>
                </a:lnTo>
                <a:lnTo>
                  <a:pt x="1785890" y="133735"/>
                </a:lnTo>
                <a:lnTo>
                  <a:pt x="1787874" y="132942"/>
                </a:lnTo>
                <a:lnTo>
                  <a:pt x="1790652" y="130164"/>
                </a:lnTo>
                <a:lnTo>
                  <a:pt x="1794224" y="125799"/>
                </a:lnTo>
                <a:lnTo>
                  <a:pt x="1797795" y="121037"/>
                </a:lnTo>
                <a:lnTo>
                  <a:pt x="1804542" y="110323"/>
                </a:lnTo>
                <a:lnTo>
                  <a:pt x="1808114" y="105957"/>
                </a:lnTo>
                <a:lnTo>
                  <a:pt x="1811686" y="101989"/>
                </a:lnTo>
                <a:lnTo>
                  <a:pt x="1813670" y="100005"/>
                </a:lnTo>
                <a:lnTo>
                  <a:pt x="1815654" y="98814"/>
                </a:lnTo>
                <a:lnTo>
                  <a:pt x="1817638" y="97624"/>
                </a:lnTo>
                <a:lnTo>
                  <a:pt x="1819623" y="97227"/>
                </a:lnTo>
                <a:lnTo>
                  <a:pt x="1822401" y="97624"/>
                </a:lnTo>
                <a:lnTo>
                  <a:pt x="1824385" y="98418"/>
                </a:lnTo>
                <a:lnTo>
                  <a:pt x="1826766" y="99211"/>
                </a:lnTo>
                <a:lnTo>
                  <a:pt x="1829147" y="101195"/>
                </a:lnTo>
                <a:lnTo>
                  <a:pt x="1828354" y="105561"/>
                </a:lnTo>
                <a:lnTo>
                  <a:pt x="1826766" y="109529"/>
                </a:lnTo>
                <a:lnTo>
                  <a:pt x="1825179" y="112307"/>
                </a:lnTo>
                <a:lnTo>
                  <a:pt x="1823194" y="114687"/>
                </a:lnTo>
                <a:lnTo>
                  <a:pt x="1821210" y="116672"/>
                </a:lnTo>
                <a:lnTo>
                  <a:pt x="1819226" y="118656"/>
                </a:lnTo>
                <a:lnTo>
                  <a:pt x="1815257" y="121037"/>
                </a:lnTo>
                <a:lnTo>
                  <a:pt x="1812082" y="123021"/>
                </a:lnTo>
                <a:lnTo>
                  <a:pt x="1810495" y="124211"/>
                </a:lnTo>
                <a:lnTo>
                  <a:pt x="1809701" y="125005"/>
                </a:lnTo>
                <a:lnTo>
                  <a:pt x="1808908" y="126592"/>
                </a:lnTo>
                <a:lnTo>
                  <a:pt x="1808908" y="128576"/>
                </a:lnTo>
                <a:lnTo>
                  <a:pt x="1808908" y="131354"/>
                </a:lnTo>
                <a:lnTo>
                  <a:pt x="1810495" y="133735"/>
                </a:lnTo>
                <a:lnTo>
                  <a:pt x="1818829" y="134926"/>
                </a:lnTo>
                <a:lnTo>
                  <a:pt x="1826766" y="136910"/>
                </a:lnTo>
                <a:lnTo>
                  <a:pt x="1843434" y="140481"/>
                </a:lnTo>
                <a:lnTo>
                  <a:pt x="1851769" y="141275"/>
                </a:lnTo>
                <a:lnTo>
                  <a:pt x="1860103" y="142069"/>
                </a:lnTo>
                <a:lnTo>
                  <a:pt x="1864468" y="142069"/>
                </a:lnTo>
                <a:lnTo>
                  <a:pt x="1868437" y="141275"/>
                </a:lnTo>
                <a:lnTo>
                  <a:pt x="1872802" y="140878"/>
                </a:lnTo>
                <a:lnTo>
                  <a:pt x="1877168" y="139291"/>
                </a:lnTo>
                <a:lnTo>
                  <a:pt x="1879152" y="142465"/>
                </a:lnTo>
                <a:lnTo>
                  <a:pt x="1881136" y="144846"/>
                </a:lnTo>
                <a:lnTo>
                  <a:pt x="1881930" y="147624"/>
                </a:lnTo>
                <a:lnTo>
                  <a:pt x="1883120" y="150402"/>
                </a:lnTo>
                <a:lnTo>
                  <a:pt x="1884708" y="155561"/>
                </a:lnTo>
                <a:lnTo>
                  <a:pt x="1885105" y="160719"/>
                </a:lnTo>
                <a:lnTo>
                  <a:pt x="1885502" y="165878"/>
                </a:lnTo>
                <a:lnTo>
                  <a:pt x="1886295" y="171434"/>
                </a:lnTo>
                <a:lnTo>
                  <a:pt x="1887486" y="176592"/>
                </a:lnTo>
                <a:lnTo>
                  <a:pt x="1889074" y="178974"/>
                </a:lnTo>
                <a:lnTo>
                  <a:pt x="1890661" y="182148"/>
                </a:lnTo>
                <a:lnTo>
                  <a:pt x="1895423" y="176989"/>
                </a:lnTo>
                <a:lnTo>
                  <a:pt x="1899789" y="171831"/>
                </a:lnTo>
                <a:lnTo>
                  <a:pt x="1908520" y="163894"/>
                </a:lnTo>
                <a:lnTo>
                  <a:pt x="1917251" y="155957"/>
                </a:lnTo>
                <a:lnTo>
                  <a:pt x="1924791" y="150005"/>
                </a:lnTo>
                <a:lnTo>
                  <a:pt x="1925585" y="155164"/>
                </a:lnTo>
                <a:lnTo>
                  <a:pt x="1925585" y="159529"/>
                </a:lnTo>
                <a:lnTo>
                  <a:pt x="1925188" y="164291"/>
                </a:lnTo>
                <a:lnTo>
                  <a:pt x="1923997" y="168656"/>
                </a:lnTo>
                <a:lnTo>
                  <a:pt x="1922807" y="173815"/>
                </a:lnTo>
                <a:lnTo>
                  <a:pt x="1921219" y="178577"/>
                </a:lnTo>
                <a:lnTo>
                  <a:pt x="1916457" y="186910"/>
                </a:lnTo>
                <a:lnTo>
                  <a:pt x="1912488" y="196037"/>
                </a:lnTo>
                <a:lnTo>
                  <a:pt x="1908520" y="205164"/>
                </a:lnTo>
                <a:lnTo>
                  <a:pt x="1906932" y="209926"/>
                </a:lnTo>
                <a:lnTo>
                  <a:pt x="1905742" y="214291"/>
                </a:lnTo>
                <a:lnTo>
                  <a:pt x="1904948" y="219450"/>
                </a:lnTo>
                <a:lnTo>
                  <a:pt x="1904948" y="224212"/>
                </a:lnTo>
                <a:lnTo>
                  <a:pt x="1906535" y="226990"/>
                </a:lnTo>
                <a:lnTo>
                  <a:pt x="1908123" y="229767"/>
                </a:lnTo>
                <a:lnTo>
                  <a:pt x="1909313" y="231355"/>
                </a:lnTo>
                <a:lnTo>
                  <a:pt x="1910901" y="232545"/>
                </a:lnTo>
                <a:lnTo>
                  <a:pt x="1912488" y="233339"/>
                </a:lnTo>
                <a:lnTo>
                  <a:pt x="1914473" y="233736"/>
                </a:lnTo>
                <a:lnTo>
                  <a:pt x="1917648" y="233339"/>
                </a:lnTo>
                <a:lnTo>
                  <a:pt x="1923997" y="231751"/>
                </a:lnTo>
                <a:lnTo>
                  <a:pt x="1927172" y="231751"/>
                </a:lnTo>
                <a:lnTo>
                  <a:pt x="1928760" y="232148"/>
                </a:lnTo>
                <a:lnTo>
                  <a:pt x="1930347" y="233339"/>
                </a:lnTo>
                <a:lnTo>
                  <a:pt x="1929950" y="226593"/>
                </a:lnTo>
                <a:lnTo>
                  <a:pt x="1929950" y="221434"/>
                </a:lnTo>
                <a:lnTo>
                  <a:pt x="1930744" y="217466"/>
                </a:lnTo>
                <a:lnTo>
                  <a:pt x="1931934" y="213894"/>
                </a:lnTo>
                <a:lnTo>
                  <a:pt x="1933522" y="211513"/>
                </a:lnTo>
                <a:lnTo>
                  <a:pt x="1934712" y="209926"/>
                </a:lnTo>
                <a:lnTo>
                  <a:pt x="1936697" y="208339"/>
                </a:lnTo>
                <a:lnTo>
                  <a:pt x="1939475" y="207942"/>
                </a:lnTo>
                <a:lnTo>
                  <a:pt x="1941856" y="207942"/>
                </a:lnTo>
                <a:lnTo>
                  <a:pt x="1944634" y="208339"/>
                </a:lnTo>
                <a:lnTo>
                  <a:pt x="1949000" y="209926"/>
                </a:lnTo>
                <a:lnTo>
                  <a:pt x="1953762" y="211910"/>
                </a:lnTo>
                <a:lnTo>
                  <a:pt x="1956540" y="214291"/>
                </a:lnTo>
                <a:lnTo>
                  <a:pt x="1956143" y="207942"/>
                </a:lnTo>
                <a:lnTo>
                  <a:pt x="1956143" y="202783"/>
                </a:lnTo>
                <a:lnTo>
                  <a:pt x="1956540" y="198021"/>
                </a:lnTo>
                <a:lnTo>
                  <a:pt x="1957730" y="194847"/>
                </a:lnTo>
                <a:lnTo>
                  <a:pt x="1958524" y="192069"/>
                </a:lnTo>
                <a:lnTo>
                  <a:pt x="1960112" y="190085"/>
                </a:lnTo>
                <a:lnTo>
                  <a:pt x="1961699" y="188497"/>
                </a:lnTo>
                <a:lnTo>
                  <a:pt x="1963287" y="187704"/>
                </a:lnTo>
                <a:lnTo>
                  <a:pt x="1966859" y="185720"/>
                </a:lnTo>
                <a:lnTo>
                  <a:pt x="1969240" y="183339"/>
                </a:lnTo>
                <a:lnTo>
                  <a:pt x="1970827" y="182148"/>
                </a:lnTo>
                <a:lnTo>
                  <a:pt x="1972017" y="179767"/>
                </a:lnTo>
                <a:lnTo>
                  <a:pt x="1972414" y="177783"/>
                </a:lnTo>
                <a:lnTo>
                  <a:pt x="1972414" y="175005"/>
                </a:lnTo>
                <a:lnTo>
                  <a:pt x="1970827" y="171434"/>
                </a:lnTo>
                <a:lnTo>
                  <a:pt x="1970430" y="167862"/>
                </a:lnTo>
                <a:lnTo>
                  <a:pt x="1970430" y="165878"/>
                </a:lnTo>
                <a:lnTo>
                  <a:pt x="1970827" y="164291"/>
                </a:lnTo>
                <a:lnTo>
                  <a:pt x="1971224" y="162704"/>
                </a:lnTo>
                <a:lnTo>
                  <a:pt x="1972811" y="161116"/>
                </a:lnTo>
                <a:lnTo>
                  <a:pt x="1975589" y="164688"/>
                </a:lnTo>
                <a:lnTo>
                  <a:pt x="1977574" y="168259"/>
                </a:lnTo>
                <a:lnTo>
                  <a:pt x="1978367" y="171831"/>
                </a:lnTo>
                <a:lnTo>
                  <a:pt x="1979161" y="175402"/>
                </a:lnTo>
                <a:lnTo>
                  <a:pt x="1979161" y="178577"/>
                </a:lnTo>
                <a:lnTo>
                  <a:pt x="1978367" y="182148"/>
                </a:lnTo>
                <a:lnTo>
                  <a:pt x="1976383" y="188497"/>
                </a:lnTo>
                <a:lnTo>
                  <a:pt x="1974796" y="195640"/>
                </a:lnTo>
                <a:lnTo>
                  <a:pt x="1974399" y="198815"/>
                </a:lnTo>
                <a:lnTo>
                  <a:pt x="1974002" y="202386"/>
                </a:lnTo>
                <a:lnTo>
                  <a:pt x="1974399" y="205958"/>
                </a:lnTo>
                <a:lnTo>
                  <a:pt x="1974796" y="209529"/>
                </a:lnTo>
                <a:lnTo>
                  <a:pt x="1976383" y="213101"/>
                </a:lnTo>
                <a:lnTo>
                  <a:pt x="1979161" y="216672"/>
                </a:lnTo>
                <a:lnTo>
                  <a:pt x="1981145" y="217862"/>
                </a:lnTo>
                <a:lnTo>
                  <a:pt x="1983130" y="219053"/>
                </a:lnTo>
                <a:lnTo>
                  <a:pt x="1985114" y="219450"/>
                </a:lnTo>
                <a:lnTo>
                  <a:pt x="1987098" y="219450"/>
                </a:lnTo>
                <a:lnTo>
                  <a:pt x="1989083" y="219053"/>
                </a:lnTo>
                <a:lnTo>
                  <a:pt x="1991067" y="217862"/>
                </a:lnTo>
                <a:lnTo>
                  <a:pt x="1994639" y="215482"/>
                </a:lnTo>
                <a:lnTo>
                  <a:pt x="1998210" y="211513"/>
                </a:lnTo>
                <a:lnTo>
                  <a:pt x="2001782" y="206751"/>
                </a:lnTo>
                <a:lnTo>
                  <a:pt x="2007735" y="195640"/>
                </a:lnTo>
                <a:lnTo>
                  <a:pt x="2014482" y="184926"/>
                </a:lnTo>
                <a:lnTo>
                  <a:pt x="2017657" y="180958"/>
                </a:lnTo>
                <a:lnTo>
                  <a:pt x="2020038" y="177386"/>
                </a:lnTo>
                <a:lnTo>
                  <a:pt x="2023213" y="175402"/>
                </a:lnTo>
                <a:lnTo>
                  <a:pt x="2024801" y="175005"/>
                </a:lnTo>
                <a:lnTo>
                  <a:pt x="2025991" y="174212"/>
                </a:lnTo>
                <a:lnTo>
                  <a:pt x="2027181" y="175005"/>
                </a:lnTo>
                <a:lnTo>
                  <a:pt x="2028769" y="175799"/>
                </a:lnTo>
                <a:lnTo>
                  <a:pt x="2030356" y="177386"/>
                </a:lnTo>
                <a:lnTo>
                  <a:pt x="2031944" y="179370"/>
                </a:lnTo>
                <a:lnTo>
                  <a:pt x="2028372" y="184529"/>
                </a:lnTo>
                <a:lnTo>
                  <a:pt x="2025197" y="189688"/>
                </a:lnTo>
                <a:lnTo>
                  <a:pt x="2023213" y="194053"/>
                </a:lnTo>
                <a:lnTo>
                  <a:pt x="2021625" y="199212"/>
                </a:lnTo>
                <a:lnTo>
                  <a:pt x="2021229" y="204370"/>
                </a:lnTo>
                <a:lnTo>
                  <a:pt x="2021229" y="209529"/>
                </a:lnTo>
                <a:lnTo>
                  <a:pt x="2021625" y="215085"/>
                </a:lnTo>
                <a:lnTo>
                  <a:pt x="2023213" y="219847"/>
                </a:lnTo>
                <a:lnTo>
                  <a:pt x="2025991" y="223021"/>
                </a:lnTo>
                <a:lnTo>
                  <a:pt x="2028769" y="225799"/>
                </a:lnTo>
                <a:lnTo>
                  <a:pt x="2031150" y="226990"/>
                </a:lnTo>
                <a:lnTo>
                  <a:pt x="2033928" y="228180"/>
                </a:lnTo>
                <a:lnTo>
                  <a:pt x="2036309" y="228577"/>
                </a:lnTo>
                <a:lnTo>
                  <a:pt x="2038690" y="228577"/>
                </a:lnTo>
                <a:lnTo>
                  <a:pt x="2041071" y="228180"/>
                </a:lnTo>
                <a:lnTo>
                  <a:pt x="2043453" y="226990"/>
                </a:lnTo>
                <a:lnTo>
                  <a:pt x="2045437" y="226196"/>
                </a:lnTo>
                <a:lnTo>
                  <a:pt x="2047818" y="224212"/>
                </a:lnTo>
                <a:lnTo>
                  <a:pt x="2052184" y="219847"/>
                </a:lnTo>
                <a:lnTo>
                  <a:pt x="2056153" y="214291"/>
                </a:lnTo>
                <a:lnTo>
                  <a:pt x="2059724" y="208339"/>
                </a:lnTo>
                <a:lnTo>
                  <a:pt x="2063296" y="201196"/>
                </a:lnTo>
                <a:lnTo>
                  <a:pt x="2066074" y="194847"/>
                </a:lnTo>
                <a:lnTo>
                  <a:pt x="2071630" y="180958"/>
                </a:lnTo>
                <a:lnTo>
                  <a:pt x="2076392" y="169450"/>
                </a:lnTo>
                <a:lnTo>
                  <a:pt x="2078376" y="165878"/>
                </a:lnTo>
                <a:lnTo>
                  <a:pt x="2079964" y="162704"/>
                </a:lnTo>
                <a:lnTo>
                  <a:pt x="2078773" y="165878"/>
                </a:lnTo>
                <a:lnTo>
                  <a:pt x="2077980" y="168656"/>
                </a:lnTo>
                <a:lnTo>
                  <a:pt x="2077583" y="175005"/>
                </a:lnTo>
                <a:lnTo>
                  <a:pt x="2077583" y="180958"/>
                </a:lnTo>
                <a:lnTo>
                  <a:pt x="2078376" y="186910"/>
                </a:lnTo>
                <a:lnTo>
                  <a:pt x="2081155" y="199212"/>
                </a:lnTo>
                <a:lnTo>
                  <a:pt x="2081948" y="205164"/>
                </a:lnTo>
                <a:lnTo>
                  <a:pt x="2082345" y="211513"/>
                </a:lnTo>
                <a:lnTo>
                  <a:pt x="2081155" y="214291"/>
                </a:lnTo>
                <a:lnTo>
                  <a:pt x="2078376" y="217466"/>
                </a:lnTo>
                <a:lnTo>
                  <a:pt x="2075995" y="219847"/>
                </a:lnTo>
                <a:lnTo>
                  <a:pt x="2072820" y="222624"/>
                </a:lnTo>
                <a:lnTo>
                  <a:pt x="2067264" y="226990"/>
                </a:lnTo>
                <a:lnTo>
                  <a:pt x="2061312" y="231751"/>
                </a:lnTo>
                <a:lnTo>
                  <a:pt x="2055755" y="236117"/>
                </a:lnTo>
                <a:lnTo>
                  <a:pt x="2052977" y="238894"/>
                </a:lnTo>
                <a:lnTo>
                  <a:pt x="2051390" y="241672"/>
                </a:lnTo>
                <a:lnTo>
                  <a:pt x="2050199" y="244847"/>
                </a:lnTo>
                <a:lnTo>
                  <a:pt x="2049009" y="248418"/>
                </a:lnTo>
                <a:lnTo>
                  <a:pt x="2048612" y="251990"/>
                </a:lnTo>
                <a:lnTo>
                  <a:pt x="2048612" y="256355"/>
                </a:lnTo>
                <a:lnTo>
                  <a:pt x="2052184" y="259133"/>
                </a:lnTo>
                <a:lnTo>
                  <a:pt x="2054962" y="261117"/>
                </a:lnTo>
                <a:lnTo>
                  <a:pt x="2058137" y="262704"/>
                </a:lnTo>
                <a:lnTo>
                  <a:pt x="2060518" y="263498"/>
                </a:lnTo>
                <a:lnTo>
                  <a:pt x="2063296" y="264291"/>
                </a:lnTo>
                <a:lnTo>
                  <a:pt x="2065677" y="264291"/>
                </a:lnTo>
                <a:lnTo>
                  <a:pt x="2067661" y="264291"/>
                </a:lnTo>
                <a:lnTo>
                  <a:pt x="2070440" y="263101"/>
                </a:lnTo>
                <a:lnTo>
                  <a:pt x="2072424" y="262704"/>
                </a:lnTo>
                <a:lnTo>
                  <a:pt x="2074408" y="261117"/>
                </a:lnTo>
                <a:lnTo>
                  <a:pt x="2077980" y="257942"/>
                </a:lnTo>
                <a:lnTo>
                  <a:pt x="2081155" y="253577"/>
                </a:lnTo>
                <a:lnTo>
                  <a:pt x="2084329" y="248418"/>
                </a:lnTo>
                <a:lnTo>
                  <a:pt x="2090679" y="237307"/>
                </a:lnTo>
                <a:lnTo>
                  <a:pt x="2094251" y="231355"/>
                </a:lnTo>
                <a:lnTo>
                  <a:pt x="2097824" y="225799"/>
                </a:lnTo>
                <a:lnTo>
                  <a:pt x="2101397" y="219847"/>
                </a:lnTo>
                <a:lnTo>
                  <a:pt x="2105762" y="215085"/>
                </a:lnTo>
                <a:lnTo>
                  <a:pt x="2110525" y="210323"/>
                </a:lnTo>
                <a:lnTo>
                  <a:pt x="2113303" y="208736"/>
                </a:lnTo>
                <a:lnTo>
                  <a:pt x="2116080" y="206751"/>
                </a:lnTo>
                <a:lnTo>
                  <a:pt x="2118461" y="211513"/>
                </a:lnTo>
                <a:lnTo>
                  <a:pt x="2120050" y="215878"/>
                </a:lnTo>
                <a:lnTo>
                  <a:pt x="2120841" y="220640"/>
                </a:lnTo>
                <a:lnTo>
                  <a:pt x="2121636" y="224609"/>
                </a:lnTo>
                <a:lnTo>
                  <a:pt x="2122034" y="228974"/>
                </a:lnTo>
                <a:lnTo>
                  <a:pt x="2123225" y="233339"/>
                </a:lnTo>
                <a:lnTo>
                  <a:pt x="2124016" y="237704"/>
                </a:lnTo>
                <a:lnTo>
                  <a:pt x="2126794" y="242466"/>
                </a:lnTo>
                <a:lnTo>
                  <a:pt x="2149417" y="202783"/>
                </a:lnTo>
                <a:lnTo>
                  <a:pt x="2147830" y="200799"/>
                </a:lnTo>
                <a:lnTo>
                  <a:pt x="2146242" y="199212"/>
                </a:lnTo>
                <a:lnTo>
                  <a:pt x="2144258" y="198815"/>
                </a:lnTo>
                <a:lnTo>
                  <a:pt x="2141877" y="198021"/>
                </a:lnTo>
                <a:lnTo>
                  <a:pt x="2136718" y="198021"/>
                </a:lnTo>
                <a:lnTo>
                  <a:pt x="2132351" y="198815"/>
                </a:lnTo>
                <a:lnTo>
                  <a:pt x="2129574" y="198021"/>
                </a:lnTo>
                <a:lnTo>
                  <a:pt x="2127588" y="198021"/>
                </a:lnTo>
                <a:lnTo>
                  <a:pt x="2126000" y="197227"/>
                </a:lnTo>
                <a:lnTo>
                  <a:pt x="2124414" y="195640"/>
                </a:lnTo>
                <a:lnTo>
                  <a:pt x="2123619" y="193259"/>
                </a:lnTo>
                <a:lnTo>
                  <a:pt x="2123225" y="190085"/>
                </a:lnTo>
                <a:lnTo>
                  <a:pt x="2123225" y="185720"/>
                </a:lnTo>
                <a:lnTo>
                  <a:pt x="2124016" y="180561"/>
                </a:lnTo>
                <a:lnTo>
                  <a:pt x="2129574" y="182545"/>
                </a:lnTo>
                <a:lnTo>
                  <a:pt x="2135131" y="184926"/>
                </a:lnTo>
                <a:lnTo>
                  <a:pt x="2140686" y="187704"/>
                </a:lnTo>
                <a:lnTo>
                  <a:pt x="2145846" y="189688"/>
                </a:lnTo>
                <a:lnTo>
                  <a:pt x="2149020" y="190481"/>
                </a:lnTo>
                <a:lnTo>
                  <a:pt x="2151401" y="191275"/>
                </a:lnTo>
                <a:lnTo>
                  <a:pt x="2154577" y="191275"/>
                </a:lnTo>
                <a:lnTo>
                  <a:pt x="2156958" y="190481"/>
                </a:lnTo>
                <a:lnTo>
                  <a:pt x="2160133" y="190085"/>
                </a:lnTo>
                <a:lnTo>
                  <a:pt x="2162514" y="188497"/>
                </a:lnTo>
                <a:lnTo>
                  <a:pt x="2165688" y="186513"/>
                </a:lnTo>
                <a:lnTo>
                  <a:pt x="2168070" y="184132"/>
                </a:lnTo>
                <a:lnTo>
                  <a:pt x="2152592" y="176592"/>
                </a:lnTo>
                <a:lnTo>
                  <a:pt x="2136321" y="169847"/>
                </a:lnTo>
                <a:lnTo>
                  <a:pt x="2120050" y="164291"/>
                </a:lnTo>
                <a:lnTo>
                  <a:pt x="2104174" y="159132"/>
                </a:lnTo>
                <a:lnTo>
                  <a:pt x="2071630" y="149608"/>
                </a:lnTo>
                <a:lnTo>
                  <a:pt x="2055755" y="144449"/>
                </a:lnTo>
                <a:lnTo>
                  <a:pt x="2039881" y="138894"/>
                </a:lnTo>
                <a:lnTo>
                  <a:pt x="2043453" y="135323"/>
                </a:lnTo>
                <a:lnTo>
                  <a:pt x="2047025" y="132148"/>
                </a:lnTo>
                <a:lnTo>
                  <a:pt x="2050993" y="129767"/>
                </a:lnTo>
                <a:lnTo>
                  <a:pt x="2054962" y="128180"/>
                </a:lnTo>
                <a:lnTo>
                  <a:pt x="2059327" y="127783"/>
                </a:lnTo>
                <a:lnTo>
                  <a:pt x="2063693" y="127386"/>
                </a:lnTo>
                <a:lnTo>
                  <a:pt x="2068455" y="127783"/>
                </a:lnTo>
                <a:lnTo>
                  <a:pt x="2072820" y="128180"/>
                </a:lnTo>
                <a:lnTo>
                  <a:pt x="2077583" y="129767"/>
                </a:lnTo>
                <a:lnTo>
                  <a:pt x="2081948" y="131354"/>
                </a:lnTo>
                <a:lnTo>
                  <a:pt x="2091076" y="134926"/>
                </a:lnTo>
                <a:lnTo>
                  <a:pt x="2100603" y="139291"/>
                </a:lnTo>
                <a:lnTo>
                  <a:pt x="2109730" y="144449"/>
                </a:lnTo>
                <a:lnTo>
                  <a:pt x="2118859" y="148418"/>
                </a:lnTo>
                <a:lnTo>
                  <a:pt x="2127588" y="151989"/>
                </a:lnTo>
                <a:lnTo>
                  <a:pt x="2131557" y="153577"/>
                </a:lnTo>
                <a:lnTo>
                  <a:pt x="2135131" y="154767"/>
                </a:lnTo>
                <a:lnTo>
                  <a:pt x="2139496" y="155164"/>
                </a:lnTo>
                <a:lnTo>
                  <a:pt x="2142671" y="155164"/>
                </a:lnTo>
                <a:lnTo>
                  <a:pt x="2145846" y="153973"/>
                </a:lnTo>
                <a:lnTo>
                  <a:pt x="2149020" y="153180"/>
                </a:lnTo>
                <a:lnTo>
                  <a:pt x="2151799" y="151196"/>
                </a:lnTo>
                <a:lnTo>
                  <a:pt x="2154577" y="148418"/>
                </a:lnTo>
                <a:lnTo>
                  <a:pt x="2156958" y="144846"/>
                </a:lnTo>
                <a:lnTo>
                  <a:pt x="2158942" y="140481"/>
                </a:lnTo>
                <a:lnTo>
                  <a:pt x="2160529" y="134926"/>
                </a:lnTo>
                <a:lnTo>
                  <a:pt x="2162117" y="128576"/>
                </a:lnTo>
                <a:lnTo>
                  <a:pt x="2164101" y="125005"/>
                </a:lnTo>
                <a:lnTo>
                  <a:pt x="2166086" y="122624"/>
                </a:lnTo>
                <a:lnTo>
                  <a:pt x="2168864" y="121037"/>
                </a:lnTo>
                <a:lnTo>
                  <a:pt x="2170848" y="119449"/>
                </a:lnTo>
                <a:lnTo>
                  <a:pt x="2172832" y="118656"/>
                </a:lnTo>
                <a:lnTo>
                  <a:pt x="2174816" y="118259"/>
                </a:lnTo>
                <a:lnTo>
                  <a:pt x="2176801" y="118259"/>
                </a:lnTo>
                <a:lnTo>
                  <a:pt x="2178785" y="118259"/>
                </a:lnTo>
                <a:lnTo>
                  <a:pt x="2182753" y="119053"/>
                </a:lnTo>
                <a:lnTo>
                  <a:pt x="2187516" y="121037"/>
                </a:lnTo>
                <a:lnTo>
                  <a:pt x="2191484" y="122624"/>
                </a:lnTo>
                <a:lnTo>
                  <a:pt x="2195453" y="124608"/>
                </a:lnTo>
                <a:lnTo>
                  <a:pt x="2191881" y="131354"/>
                </a:lnTo>
                <a:lnTo>
                  <a:pt x="2188707" y="137703"/>
                </a:lnTo>
                <a:lnTo>
                  <a:pt x="2187516" y="140878"/>
                </a:lnTo>
                <a:lnTo>
                  <a:pt x="2186326" y="144449"/>
                </a:lnTo>
                <a:lnTo>
                  <a:pt x="2186326" y="148021"/>
                </a:lnTo>
                <a:lnTo>
                  <a:pt x="2187516" y="151592"/>
                </a:lnTo>
                <a:lnTo>
                  <a:pt x="2191881" y="152386"/>
                </a:lnTo>
                <a:lnTo>
                  <a:pt x="2196247" y="154767"/>
                </a:lnTo>
                <a:lnTo>
                  <a:pt x="2200612" y="156751"/>
                </a:lnTo>
                <a:lnTo>
                  <a:pt x="2204581" y="159132"/>
                </a:lnTo>
                <a:lnTo>
                  <a:pt x="2213312" y="165085"/>
                </a:lnTo>
                <a:lnTo>
                  <a:pt x="2222043" y="171434"/>
                </a:lnTo>
                <a:lnTo>
                  <a:pt x="2230774" y="177783"/>
                </a:lnTo>
                <a:lnTo>
                  <a:pt x="2239108" y="184132"/>
                </a:lnTo>
                <a:lnTo>
                  <a:pt x="2243870" y="186513"/>
                </a:lnTo>
                <a:lnTo>
                  <a:pt x="2247839" y="188497"/>
                </a:lnTo>
                <a:lnTo>
                  <a:pt x="2252601" y="190085"/>
                </a:lnTo>
                <a:lnTo>
                  <a:pt x="2256967" y="191672"/>
                </a:lnTo>
                <a:lnTo>
                  <a:pt x="2253395" y="198021"/>
                </a:lnTo>
                <a:lnTo>
                  <a:pt x="2249823" y="204767"/>
                </a:lnTo>
                <a:lnTo>
                  <a:pt x="2249029" y="207942"/>
                </a:lnTo>
                <a:lnTo>
                  <a:pt x="2247839" y="211513"/>
                </a:lnTo>
                <a:lnTo>
                  <a:pt x="2247839" y="215085"/>
                </a:lnTo>
                <a:lnTo>
                  <a:pt x="2249029" y="218656"/>
                </a:lnTo>
                <a:lnTo>
                  <a:pt x="2251014" y="215482"/>
                </a:lnTo>
                <a:lnTo>
                  <a:pt x="2252998" y="213894"/>
                </a:lnTo>
                <a:lnTo>
                  <a:pt x="2255379" y="213498"/>
                </a:lnTo>
                <a:lnTo>
                  <a:pt x="2257363" y="213498"/>
                </a:lnTo>
                <a:lnTo>
                  <a:pt x="2259348" y="213894"/>
                </a:lnTo>
                <a:lnTo>
                  <a:pt x="2261729" y="215482"/>
                </a:lnTo>
                <a:lnTo>
                  <a:pt x="2265698" y="217862"/>
                </a:lnTo>
                <a:lnTo>
                  <a:pt x="2269666" y="221037"/>
                </a:lnTo>
                <a:lnTo>
                  <a:pt x="2271650" y="222228"/>
                </a:lnTo>
                <a:lnTo>
                  <a:pt x="2273635" y="222228"/>
                </a:lnTo>
                <a:lnTo>
                  <a:pt x="2275619" y="221434"/>
                </a:lnTo>
                <a:lnTo>
                  <a:pt x="2278001" y="220640"/>
                </a:lnTo>
                <a:lnTo>
                  <a:pt x="2279984" y="217862"/>
                </a:lnTo>
                <a:lnTo>
                  <a:pt x="2282366" y="214291"/>
                </a:lnTo>
                <a:lnTo>
                  <a:pt x="2278794" y="210720"/>
                </a:lnTo>
                <a:lnTo>
                  <a:pt x="2275619" y="208736"/>
                </a:lnTo>
                <a:lnTo>
                  <a:pt x="2269666" y="205958"/>
                </a:lnTo>
                <a:lnTo>
                  <a:pt x="2266095" y="204370"/>
                </a:lnTo>
                <a:lnTo>
                  <a:pt x="2262920" y="201196"/>
                </a:lnTo>
                <a:lnTo>
                  <a:pt x="2260142" y="197624"/>
                </a:lnTo>
                <a:lnTo>
                  <a:pt x="2256967" y="191672"/>
                </a:lnTo>
                <a:lnTo>
                  <a:pt x="2261729" y="186513"/>
                </a:lnTo>
                <a:lnTo>
                  <a:pt x="2265698" y="182545"/>
                </a:lnTo>
                <a:lnTo>
                  <a:pt x="2273635" y="175799"/>
                </a:lnTo>
                <a:lnTo>
                  <a:pt x="2280779" y="170640"/>
                </a:lnTo>
                <a:lnTo>
                  <a:pt x="2287525" y="165085"/>
                </a:lnTo>
                <a:lnTo>
                  <a:pt x="2290303" y="162307"/>
                </a:lnTo>
                <a:lnTo>
                  <a:pt x="2293875" y="158735"/>
                </a:lnTo>
                <a:lnTo>
                  <a:pt x="2297049" y="155164"/>
                </a:lnTo>
                <a:lnTo>
                  <a:pt x="2300225" y="150005"/>
                </a:lnTo>
                <a:lnTo>
                  <a:pt x="2303003" y="144449"/>
                </a:lnTo>
                <a:lnTo>
                  <a:pt x="2306575" y="137703"/>
                </a:lnTo>
                <a:lnTo>
                  <a:pt x="2310146" y="130164"/>
                </a:lnTo>
                <a:lnTo>
                  <a:pt x="2313718" y="121037"/>
                </a:lnTo>
                <a:lnTo>
                  <a:pt x="2316893" y="125005"/>
                </a:lnTo>
                <a:lnTo>
                  <a:pt x="2320068" y="128180"/>
                </a:lnTo>
                <a:lnTo>
                  <a:pt x="2322052" y="129767"/>
                </a:lnTo>
                <a:lnTo>
                  <a:pt x="2324036" y="129767"/>
                </a:lnTo>
                <a:lnTo>
                  <a:pt x="2326021" y="129370"/>
                </a:lnTo>
                <a:lnTo>
                  <a:pt x="2327608" y="128180"/>
                </a:lnTo>
                <a:lnTo>
                  <a:pt x="2330386" y="125005"/>
                </a:lnTo>
                <a:lnTo>
                  <a:pt x="2332767" y="123814"/>
                </a:lnTo>
                <a:lnTo>
                  <a:pt x="2334751" y="122624"/>
                </a:lnTo>
                <a:lnTo>
                  <a:pt x="2336736" y="122227"/>
                </a:lnTo>
                <a:lnTo>
                  <a:pt x="2339514" y="122624"/>
                </a:lnTo>
                <a:lnTo>
                  <a:pt x="2343086" y="124211"/>
                </a:lnTo>
                <a:lnTo>
                  <a:pt x="2347451" y="127386"/>
                </a:lnTo>
                <a:lnTo>
                  <a:pt x="2351816" y="131751"/>
                </a:lnTo>
                <a:lnTo>
                  <a:pt x="2357769" y="138497"/>
                </a:lnTo>
                <a:lnTo>
                  <a:pt x="2360151" y="134132"/>
                </a:lnTo>
                <a:lnTo>
                  <a:pt x="2362532" y="130164"/>
                </a:lnTo>
                <a:lnTo>
                  <a:pt x="2364913" y="127386"/>
                </a:lnTo>
                <a:lnTo>
                  <a:pt x="2367691" y="124608"/>
                </a:lnTo>
                <a:lnTo>
                  <a:pt x="2370469" y="122227"/>
                </a:lnTo>
                <a:lnTo>
                  <a:pt x="2373644" y="120640"/>
                </a:lnTo>
                <a:lnTo>
                  <a:pt x="2376819" y="119053"/>
                </a:lnTo>
                <a:lnTo>
                  <a:pt x="2379597" y="118656"/>
                </a:lnTo>
                <a:lnTo>
                  <a:pt x="2383169" y="118259"/>
                </a:lnTo>
                <a:lnTo>
                  <a:pt x="2386740" y="117465"/>
                </a:lnTo>
                <a:lnTo>
                  <a:pt x="2393884" y="118656"/>
                </a:lnTo>
                <a:lnTo>
                  <a:pt x="2401027" y="120243"/>
                </a:lnTo>
                <a:lnTo>
                  <a:pt x="2408568" y="123021"/>
                </a:lnTo>
                <a:lnTo>
                  <a:pt x="2416901" y="126195"/>
                </a:lnTo>
                <a:lnTo>
                  <a:pt x="2424442" y="129767"/>
                </a:lnTo>
                <a:lnTo>
                  <a:pt x="2439523" y="137703"/>
                </a:lnTo>
                <a:lnTo>
                  <a:pt x="2447063" y="141275"/>
                </a:lnTo>
                <a:lnTo>
                  <a:pt x="2454207" y="144449"/>
                </a:lnTo>
                <a:lnTo>
                  <a:pt x="2461350" y="146434"/>
                </a:lnTo>
                <a:lnTo>
                  <a:pt x="2468097" y="148021"/>
                </a:lnTo>
                <a:lnTo>
                  <a:pt x="2464922" y="154767"/>
                </a:lnTo>
                <a:lnTo>
                  <a:pt x="2461350" y="161116"/>
                </a:lnTo>
                <a:lnTo>
                  <a:pt x="2460556" y="164291"/>
                </a:lnTo>
                <a:lnTo>
                  <a:pt x="2459365" y="167862"/>
                </a:lnTo>
                <a:lnTo>
                  <a:pt x="2459365" y="171434"/>
                </a:lnTo>
                <a:lnTo>
                  <a:pt x="2460556" y="175005"/>
                </a:lnTo>
                <a:lnTo>
                  <a:pt x="2462144" y="173418"/>
                </a:lnTo>
                <a:lnTo>
                  <a:pt x="2462938" y="173021"/>
                </a:lnTo>
                <a:lnTo>
                  <a:pt x="2464525" y="173021"/>
                </a:lnTo>
                <a:lnTo>
                  <a:pt x="2466112" y="173815"/>
                </a:lnTo>
                <a:lnTo>
                  <a:pt x="2466906" y="175005"/>
                </a:lnTo>
                <a:lnTo>
                  <a:pt x="2468494" y="176989"/>
                </a:lnTo>
                <a:lnTo>
                  <a:pt x="2470081" y="179370"/>
                </a:lnTo>
                <a:lnTo>
                  <a:pt x="2471272" y="182545"/>
                </a:lnTo>
                <a:lnTo>
                  <a:pt x="2471272" y="176592"/>
                </a:lnTo>
                <a:lnTo>
                  <a:pt x="2471272" y="170640"/>
                </a:lnTo>
                <a:lnTo>
                  <a:pt x="2472065" y="165878"/>
                </a:lnTo>
                <a:lnTo>
                  <a:pt x="2473256" y="161116"/>
                </a:lnTo>
                <a:lnTo>
                  <a:pt x="2474050" y="156751"/>
                </a:lnTo>
                <a:lnTo>
                  <a:pt x="2475637" y="152386"/>
                </a:lnTo>
                <a:lnTo>
                  <a:pt x="2477621" y="149608"/>
                </a:lnTo>
                <a:lnTo>
                  <a:pt x="2479606" y="146830"/>
                </a:lnTo>
                <a:lnTo>
                  <a:pt x="2482384" y="144846"/>
                </a:lnTo>
                <a:lnTo>
                  <a:pt x="2484765" y="144053"/>
                </a:lnTo>
                <a:lnTo>
                  <a:pt x="2487146" y="144053"/>
                </a:lnTo>
                <a:lnTo>
                  <a:pt x="2489924" y="144449"/>
                </a:lnTo>
                <a:lnTo>
                  <a:pt x="2493099" y="146037"/>
                </a:lnTo>
                <a:lnTo>
                  <a:pt x="2495480" y="149212"/>
                </a:lnTo>
                <a:lnTo>
                  <a:pt x="2498655" y="152386"/>
                </a:lnTo>
                <a:lnTo>
                  <a:pt x="2501433" y="157545"/>
                </a:lnTo>
                <a:lnTo>
                  <a:pt x="2502624" y="161116"/>
                </a:lnTo>
                <a:lnTo>
                  <a:pt x="2502624" y="164688"/>
                </a:lnTo>
                <a:lnTo>
                  <a:pt x="2502624" y="167862"/>
                </a:lnTo>
                <a:lnTo>
                  <a:pt x="2501433" y="171434"/>
                </a:lnTo>
                <a:lnTo>
                  <a:pt x="2499845" y="177783"/>
                </a:lnTo>
                <a:lnTo>
                  <a:pt x="2499845" y="181354"/>
                </a:lnTo>
                <a:lnTo>
                  <a:pt x="2500639" y="184926"/>
                </a:lnTo>
                <a:lnTo>
                  <a:pt x="2504211" y="178974"/>
                </a:lnTo>
                <a:lnTo>
                  <a:pt x="2505402" y="173815"/>
                </a:lnTo>
                <a:lnTo>
                  <a:pt x="2506592" y="169450"/>
                </a:lnTo>
                <a:lnTo>
                  <a:pt x="2507783" y="165878"/>
                </a:lnTo>
                <a:lnTo>
                  <a:pt x="2508180" y="163100"/>
                </a:lnTo>
                <a:lnTo>
                  <a:pt x="2509767" y="161116"/>
                </a:lnTo>
                <a:lnTo>
                  <a:pt x="2510560" y="160323"/>
                </a:lnTo>
                <a:lnTo>
                  <a:pt x="2512148" y="159529"/>
                </a:lnTo>
                <a:lnTo>
                  <a:pt x="2516117" y="158735"/>
                </a:lnTo>
                <a:lnTo>
                  <a:pt x="2518101" y="163100"/>
                </a:lnTo>
                <a:lnTo>
                  <a:pt x="2519689" y="167862"/>
                </a:lnTo>
                <a:lnTo>
                  <a:pt x="2520482" y="171831"/>
                </a:lnTo>
                <a:lnTo>
                  <a:pt x="2520482" y="176592"/>
                </a:lnTo>
                <a:lnTo>
                  <a:pt x="2519292" y="184926"/>
                </a:lnTo>
                <a:lnTo>
                  <a:pt x="2518895" y="188894"/>
                </a:lnTo>
                <a:lnTo>
                  <a:pt x="2518895" y="193656"/>
                </a:lnTo>
                <a:lnTo>
                  <a:pt x="2521276" y="189688"/>
                </a:lnTo>
                <a:lnTo>
                  <a:pt x="2523260" y="184926"/>
                </a:lnTo>
                <a:lnTo>
                  <a:pt x="2524451" y="180958"/>
                </a:lnTo>
                <a:lnTo>
                  <a:pt x="2525245" y="176989"/>
                </a:lnTo>
                <a:lnTo>
                  <a:pt x="2526039" y="172227"/>
                </a:lnTo>
                <a:lnTo>
                  <a:pt x="2526832" y="168259"/>
                </a:lnTo>
                <a:lnTo>
                  <a:pt x="2528419" y="164291"/>
                </a:lnTo>
                <a:lnTo>
                  <a:pt x="2530801" y="160323"/>
                </a:lnTo>
                <a:lnTo>
                  <a:pt x="2535563" y="160323"/>
                </a:lnTo>
                <a:lnTo>
                  <a:pt x="2540722" y="161116"/>
                </a:lnTo>
                <a:lnTo>
                  <a:pt x="2545484" y="162704"/>
                </a:lnTo>
                <a:lnTo>
                  <a:pt x="2550644" y="165085"/>
                </a:lnTo>
                <a:lnTo>
                  <a:pt x="2561359" y="170640"/>
                </a:lnTo>
                <a:lnTo>
                  <a:pt x="2571677" y="176592"/>
                </a:lnTo>
                <a:lnTo>
                  <a:pt x="2576439" y="178577"/>
                </a:lnTo>
                <a:lnTo>
                  <a:pt x="2581599" y="180561"/>
                </a:lnTo>
                <a:lnTo>
                  <a:pt x="2586361" y="180958"/>
                </a:lnTo>
                <a:lnTo>
                  <a:pt x="2590726" y="180958"/>
                </a:lnTo>
                <a:lnTo>
                  <a:pt x="2592711" y="180561"/>
                </a:lnTo>
                <a:lnTo>
                  <a:pt x="2594695" y="179370"/>
                </a:lnTo>
                <a:lnTo>
                  <a:pt x="2596283" y="178577"/>
                </a:lnTo>
                <a:lnTo>
                  <a:pt x="2598267" y="176989"/>
                </a:lnTo>
                <a:lnTo>
                  <a:pt x="2599854" y="175005"/>
                </a:lnTo>
                <a:lnTo>
                  <a:pt x="2601839" y="173021"/>
                </a:lnTo>
                <a:lnTo>
                  <a:pt x="2603029" y="169847"/>
                </a:lnTo>
                <a:lnTo>
                  <a:pt x="2604617" y="166672"/>
                </a:lnTo>
                <a:lnTo>
                  <a:pt x="2606998" y="170243"/>
                </a:lnTo>
                <a:lnTo>
                  <a:pt x="2608585" y="173815"/>
                </a:lnTo>
                <a:lnTo>
                  <a:pt x="2609776" y="177386"/>
                </a:lnTo>
                <a:lnTo>
                  <a:pt x="2609776" y="180561"/>
                </a:lnTo>
                <a:lnTo>
                  <a:pt x="2608982" y="184132"/>
                </a:lnTo>
                <a:lnTo>
                  <a:pt x="2608189" y="187704"/>
                </a:lnTo>
                <a:lnTo>
                  <a:pt x="2605013" y="194053"/>
                </a:lnTo>
                <a:lnTo>
                  <a:pt x="2602633" y="200799"/>
                </a:lnTo>
                <a:lnTo>
                  <a:pt x="2601045" y="203974"/>
                </a:lnTo>
                <a:lnTo>
                  <a:pt x="2600648" y="207545"/>
                </a:lnTo>
                <a:lnTo>
                  <a:pt x="2599854" y="210323"/>
                </a:lnTo>
                <a:lnTo>
                  <a:pt x="2600648" y="213894"/>
                </a:lnTo>
                <a:lnTo>
                  <a:pt x="2601442" y="217466"/>
                </a:lnTo>
                <a:lnTo>
                  <a:pt x="2603426" y="221037"/>
                </a:lnTo>
                <a:lnTo>
                  <a:pt x="2606998" y="215085"/>
                </a:lnTo>
                <a:lnTo>
                  <a:pt x="2610570" y="209529"/>
                </a:lnTo>
                <a:lnTo>
                  <a:pt x="2614538" y="204370"/>
                </a:lnTo>
                <a:lnTo>
                  <a:pt x="2618110" y="199608"/>
                </a:lnTo>
                <a:lnTo>
                  <a:pt x="2621682" y="195640"/>
                </a:lnTo>
                <a:lnTo>
                  <a:pt x="2625254" y="192466"/>
                </a:lnTo>
                <a:lnTo>
                  <a:pt x="2628825" y="189688"/>
                </a:lnTo>
                <a:lnTo>
                  <a:pt x="2632397" y="187704"/>
                </a:lnTo>
                <a:lnTo>
                  <a:pt x="2635969" y="186116"/>
                </a:lnTo>
                <a:lnTo>
                  <a:pt x="2639541" y="184926"/>
                </a:lnTo>
                <a:lnTo>
                  <a:pt x="2642715" y="184132"/>
                </a:lnTo>
                <a:lnTo>
                  <a:pt x="2646287" y="184132"/>
                </a:lnTo>
                <a:lnTo>
                  <a:pt x="2649065" y="184132"/>
                </a:lnTo>
                <a:lnTo>
                  <a:pt x="2652637" y="184529"/>
                </a:lnTo>
                <a:lnTo>
                  <a:pt x="2655812" y="185720"/>
                </a:lnTo>
                <a:lnTo>
                  <a:pt x="2658987" y="186513"/>
                </a:lnTo>
                <a:lnTo>
                  <a:pt x="2665336" y="190085"/>
                </a:lnTo>
                <a:lnTo>
                  <a:pt x="2670893" y="194847"/>
                </a:lnTo>
                <a:lnTo>
                  <a:pt x="2677242" y="200402"/>
                </a:lnTo>
                <a:lnTo>
                  <a:pt x="2682799" y="206751"/>
                </a:lnTo>
                <a:lnTo>
                  <a:pt x="2687561" y="213894"/>
                </a:lnTo>
                <a:lnTo>
                  <a:pt x="2693117" y="221037"/>
                </a:lnTo>
                <a:lnTo>
                  <a:pt x="2701451" y="234926"/>
                </a:lnTo>
                <a:lnTo>
                  <a:pt x="2699863" y="234132"/>
                </a:lnTo>
                <a:lnTo>
                  <a:pt x="2699071" y="234926"/>
                </a:lnTo>
                <a:lnTo>
                  <a:pt x="2698277" y="236910"/>
                </a:lnTo>
                <a:lnTo>
                  <a:pt x="2698277" y="239291"/>
                </a:lnTo>
                <a:lnTo>
                  <a:pt x="2699071" y="242466"/>
                </a:lnTo>
                <a:lnTo>
                  <a:pt x="2699863" y="246434"/>
                </a:lnTo>
                <a:lnTo>
                  <a:pt x="2702245" y="250402"/>
                </a:lnTo>
                <a:lnTo>
                  <a:pt x="2699071" y="250402"/>
                </a:lnTo>
                <a:lnTo>
                  <a:pt x="2695895" y="251593"/>
                </a:lnTo>
                <a:lnTo>
                  <a:pt x="2692323" y="253577"/>
                </a:lnTo>
                <a:lnTo>
                  <a:pt x="2688751" y="256355"/>
                </a:lnTo>
                <a:lnTo>
                  <a:pt x="2685576" y="259926"/>
                </a:lnTo>
                <a:lnTo>
                  <a:pt x="2682005" y="264688"/>
                </a:lnTo>
                <a:lnTo>
                  <a:pt x="2679227" y="269847"/>
                </a:lnTo>
                <a:lnTo>
                  <a:pt x="2676449" y="275402"/>
                </a:lnTo>
                <a:lnTo>
                  <a:pt x="2674068" y="281355"/>
                </a:lnTo>
                <a:lnTo>
                  <a:pt x="2672084" y="288101"/>
                </a:lnTo>
                <a:lnTo>
                  <a:pt x="2670496" y="294450"/>
                </a:lnTo>
                <a:lnTo>
                  <a:pt x="2669305" y="301593"/>
                </a:lnTo>
                <a:lnTo>
                  <a:pt x="2668511" y="308736"/>
                </a:lnTo>
                <a:lnTo>
                  <a:pt x="2668908" y="315879"/>
                </a:lnTo>
                <a:lnTo>
                  <a:pt x="2669305" y="323022"/>
                </a:lnTo>
                <a:lnTo>
                  <a:pt x="2670893" y="330165"/>
                </a:lnTo>
                <a:lnTo>
                  <a:pt x="2674068" y="327387"/>
                </a:lnTo>
                <a:lnTo>
                  <a:pt x="2676449" y="325403"/>
                </a:lnTo>
                <a:lnTo>
                  <a:pt x="2678433" y="322625"/>
                </a:lnTo>
                <a:lnTo>
                  <a:pt x="2680020" y="319847"/>
                </a:lnTo>
                <a:lnTo>
                  <a:pt x="2683195" y="314688"/>
                </a:lnTo>
                <a:lnTo>
                  <a:pt x="2685576" y="309926"/>
                </a:lnTo>
                <a:lnTo>
                  <a:pt x="2688354" y="306355"/>
                </a:lnTo>
                <a:lnTo>
                  <a:pt x="2689942" y="304768"/>
                </a:lnTo>
                <a:lnTo>
                  <a:pt x="2691133" y="303577"/>
                </a:lnTo>
                <a:lnTo>
                  <a:pt x="2693117" y="303180"/>
                </a:lnTo>
                <a:lnTo>
                  <a:pt x="2695498" y="303180"/>
                </a:lnTo>
                <a:lnTo>
                  <a:pt x="2697879" y="303577"/>
                </a:lnTo>
                <a:lnTo>
                  <a:pt x="2701054" y="305164"/>
                </a:lnTo>
                <a:lnTo>
                  <a:pt x="2699468" y="290879"/>
                </a:lnTo>
                <a:lnTo>
                  <a:pt x="2699071" y="284529"/>
                </a:lnTo>
                <a:lnTo>
                  <a:pt x="2699468" y="277387"/>
                </a:lnTo>
                <a:lnTo>
                  <a:pt x="2700261" y="270640"/>
                </a:lnTo>
                <a:lnTo>
                  <a:pt x="2702245" y="264291"/>
                </a:lnTo>
                <a:lnTo>
                  <a:pt x="2705420" y="257545"/>
                </a:lnTo>
                <a:lnTo>
                  <a:pt x="2707404" y="253974"/>
                </a:lnTo>
                <a:lnTo>
                  <a:pt x="2709388" y="250799"/>
                </a:lnTo>
                <a:lnTo>
                  <a:pt x="2711372" y="255164"/>
                </a:lnTo>
                <a:lnTo>
                  <a:pt x="2712960" y="259133"/>
                </a:lnTo>
                <a:lnTo>
                  <a:pt x="2713754" y="262704"/>
                </a:lnTo>
                <a:lnTo>
                  <a:pt x="2714150" y="266672"/>
                </a:lnTo>
                <a:lnTo>
                  <a:pt x="2714150" y="270640"/>
                </a:lnTo>
                <a:lnTo>
                  <a:pt x="2713754" y="274212"/>
                </a:lnTo>
                <a:lnTo>
                  <a:pt x="2712166" y="281752"/>
                </a:lnTo>
                <a:lnTo>
                  <a:pt x="2710579" y="289688"/>
                </a:lnTo>
                <a:lnTo>
                  <a:pt x="2709388" y="297228"/>
                </a:lnTo>
                <a:lnTo>
                  <a:pt x="2709388" y="301196"/>
                </a:lnTo>
                <a:lnTo>
                  <a:pt x="2709388" y="305164"/>
                </a:lnTo>
                <a:lnTo>
                  <a:pt x="2710579" y="308736"/>
                </a:lnTo>
                <a:lnTo>
                  <a:pt x="2712166" y="312704"/>
                </a:lnTo>
                <a:lnTo>
                  <a:pt x="2714150" y="314291"/>
                </a:lnTo>
                <a:lnTo>
                  <a:pt x="2716135" y="316276"/>
                </a:lnTo>
                <a:lnTo>
                  <a:pt x="2719309" y="320641"/>
                </a:lnTo>
                <a:lnTo>
                  <a:pt x="2721691" y="325006"/>
                </a:lnTo>
                <a:lnTo>
                  <a:pt x="2724071" y="328974"/>
                </a:lnTo>
                <a:lnTo>
                  <a:pt x="2725659" y="330562"/>
                </a:lnTo>
                <a:lnTo>
                  <a:pt x="2727248" y="332149"/>
                </a:lnTo>
                <a:lnTo>
                  <a:pt x="2728835" y="332943"/>
                </a:lnTo>
                <a:lnTo>
                  <a:pt x="2730821" y="333736"/>
                </a:lnTo>
                <a:lnTo>
                  <a:pt x="2732803" y="332943"/>
                </a:lnTo>
                <a:lnTo>
                  <a:pt x="2735582" y="332546"/>
                </a:lnTo>
                <a:lnTo>
                  <a:pt x="2737962" y="330958"/>
                </a:lnTo>
                <a:lnTo>
                  <a:pt x="2741137" y="328974"/>
                </a:lnTo>
                <a:lnTo>
                  <a:pt x="2743915" y="321831"/>
                </a:lnTo>
                <a:lnTo>
                  <a:pt x="2746693" y="315482"/>
                </a:lnTo>
                <a:lnTo>
                  <a:pt x="2749471" y="309133"/>
                </a:lnTo>
                <a:lnTo>
                  <a:pt x="2752646" y="303577"/>
                </a:lnTo>
                <a:lnTo>
                  <a:pt x="2755821" y="298815"/>
                </a:lnTo>
                <a:lnTo>
                  <a:pt x="2758599" y="294450"/>
                </a:lnTo>
                <a:lnTo>
                  <a:pt x="2762171" y="290482"/>
                </a:lnTo>
                <a:lnTo>
                  <a:pt x="2765742" y="286911"/>
                </a:lnTo>
                <a:lnTo>
                  <a:pt x="2769314" y="284529"/>
                </a:lnTo>
                <a:lnTo>
                  <a:pt x="2772886" y="281355"/>
                </a:lnTo>
                <a:lnTo>
                  <a:pt x="2776458" y="279371"/>
                </a:lnTo>
                <a:lnTo>
                  <a:pt x="2780426" y="277387"/>
                </a:lnTo>
                <a:lnTo>
                  <a:pt x="2788364" y="274212"/>
                </a:lnTo>
                <a:lnTo>
                  <a:pt x="2795904" y="271831"/>
                </a:lnTo>
                <a:lnTo>
                  <a:pt x="2803841" y="270244"/>
                </a:lnTo>
                <a:lnTo>
                  <a:pt x="2812175" y="268656"/>
                </a:lnTo>
                <a:lnTo>
                  <a:pt x="2820112" y="267069"/>
                </a:lnTo>
                <a:lnTo>
                  <a:pt x="2827652" y="265085"/>
                </a:lnTo>
                <a:lnTo>
                  <a:pt x="2835987" y="263101"/>
                </a:lnTo>
                <a:lnTo>
                  <a:pt x="2843528" y="259529"/>
                </a:lnTo>
                <a:lnTo>
                  <a:pt x="2847099" y="257545"/>
                </a:lnTo>
                <a:lnTo>
                  <a:pt x="2850671" y="255561"/>
                </a:lnTo>
                <a:lnTo>
                  <a:pt x="2854243" y="253180"/>
                </a:lnTo>
                <a:lnTo>
                  <a:pt x="2857814" y="250005"/>
                </a:lnTo>
                <a:lnTo>
                  <a:pt x="2849877" y="261117"/>
                </a:lnTo>
                <a:lnTo>
                  <a:pt x="2847496" y="267069"/>
                </a:lnTo>
                <a:lnTo>
                  <a:pt x="2845115" y="272625"/>
                </a:lnTo>
                <a:lnTo>
                  <a:pt x="2843528" y="278974"/>
                </a:lnTo>
                <a:lnTo>
                  <a:pt x="2843130" y="284529"/>
                </a:lnTo>
                <a:lnTo>
                  <a:pt x="2843130" y="287307"/>
                </a:lnTo>
                <a:lnTo>
                  <a:pt x="2843528" y="290482"/>
                </a:lnTo>
                <a:lnTo>
                  <a:pt x="2843924" y="293656"/>
                </a:lnTo>
                <a:lnTo>
                  <a:pt x="2845512" y="296434"/>
                </a:lnTo>
                <a:lnTo>
                  <a:pt x="2849083" y="297228"/>
                </a:lnTo>
                <a:lnTo>
                  <a:pt x="2852655" y="297228"/>
                </a:lnTo>
                <a:lnTo>
                  <a:pt x="2858608" y="298022"/>
                </a:lnTo>
                <a:lnTo>
                  <a:pt x="2863767" y="299212"/>
                </a:lnTo>
                <a:lnTo>
                  <a:pt x="2865751" y="299212"/>
                </a:lnTo>
                <a:lnTo>
                  <a:pt x="2867736" y="299212"/>
                </a:lnTo>
                <a:lnTo>
                  <a:pt x="2869323" y="298022"/>
                </a:lnTo>
                <a:lnTo>
                  <a:pt x="2871308" y="296434"/>
                </a:lnTo>
                <a:lnTo>
                  <a:pt x="2872895" y="294053"/>
                </a:lnTo>
                <a:lnTo>
                  <a:pt x="2874086" y="290482"/>
                </a:lnTo>
                <a:lnTo>
                  <a:pt x="2875276" y="286514"/>
                </a:lnTo>
                <a:lnTo>
                  <a:pt x="2876863" y="280958"/>
                </a:lnTo>
                <a:lnTo>
                  <a:pt x="2879641" y="265482"/>
                </a:lnTo>
                <a:lnTo>
                  <a:pt x="2883213" y="272625"/>
                </a:lnTo>
                <a:lnTo>
                  <a:pt x="2886785" y="276990"/>
                </a:lnTo>
                <a:lnTo>
                  <a:pt x="2887580" y="278180"/>
                </a:lnTo>
                <a:lnTo>
                  <a:pt x="2889167" y="278974"/>
                </a:lnTo>
                <a:lnTo>
                  <a:pt x="2889960" y="279371"/>
                </a:lnTo>
                <a:lnTo>
                  <a:pt x="2890754" y="278974"/>
                </a:lnTo>
                <a:lnTo>
                  <a:pt x="2891547" y="278180"/>
                </a:lnTo>
                <a:lnTo>
                  <a:pt x="2892341" y="277387"/>
                </a:lnTo>
                <a:lnTo>
                  <a:pt x="2893533" y="274212"/>
                </a:lnTo>
                <a:lnTo>
                  <a:pt x="2895120" y="266275"/>
                </a:lnTo>
                <a:lnTo>
                  <a:pt x="2896707" y="257149"/>
                </a:lnTo>
                <a:lnTo>
                  <a:pt x="2897898" y="253577"/>
                </a:lnTo>
                <a:lnTo>
                  <a:pt x="2898691" y="250402"/>
                </a:lnTo>
                <a:lnTo>
                  <a:pt x="2899882" y="249609"/>
                </a:lnTo>
                <a:lnTo>
                  <a:pt x="2900675" y="248418"/>
                </a:lnTo>
                <a:lnTo>
                  <a:pt x="2901867" y="248418"/>
                </a:lnTo>
                <a:lnTo>
                  <a:pt x="2902660" y="248418"/>
                </a:lnTo>
                <a:lnTo>
                  <a:pt x="2904248" y="248815"/>
                </a:lnTo>
                <a:lnTo>
                  <a:pt x="2905438" y="250005"/>
                </a:lnTo>
                <a:lnTo>
                  <a:pt x="2909010" y="253974"/>
                </a:lnTo>
                <a:lnTo>
                  <a:pt x="2906231" y="257942"/>
                </a:lnTo>
                <a:lnTo>
                  <a:pt x="2904248" y="261513"/>
                </a:lnTo>
                <a:lnTo>
                  <a:pt x="2902660" y="265085"/>
                </a:lnTo>
                <a:lnTo>
                  <a:pt x="2901469" y="269053"/>
                </a:lnTo>
                <a:lnTo>
                  <a:pt x="2899088" y="276990"/>
                </a:lnTo>
                <a:lnTo>
                  <a:pt x="2898295" y="284529"/>
                </a:lnTo>
                <a:lnTo>
                  <a:pt x="2897898" y="292069"/>
                </a:lnTo>
                <a:lnTo>
                  <a:pt x="2897104" y="299609"/>
                </a:lnTo>
                <a:lnTo>
                  <a:pt x="2897104" y="307149"/>
                </a:lnTo>
                <a:lnTo>
                  <a:pt x="2896707" y="314688"/>
                </a:lnTo>
                <a:lnTo>
                  <a:pt x="2898295" y="317069"/>
                </a:lnTo>
                <a:lnTo>
                  <a:pt x="2900278" y="318260"/>
                </a:lnTo>
                <a:lnTo>
                  <a:pt x="2901867" y="319053"/>
                </a:lnTo>
                <a:lnTo>
                  <a:pt x="2903851" y="319053"/>
                </a:lnTo>
                <a:lnTo>
                  <a:pt x="2905835" y="319053"/>
                </a:lnTo>
                <a:lnTo>
                  <a:pt x="2907422" y="317863"/>
                </a:lnTo>
                <a:lnTo>
                  <a:pt x="2911391" y="316276"/>
                </a:lnTo>
                <a:lnTo>
                  <a:pt x="2911391" y="304371"/>
                </a:lnTo>
                <a:lnTo>
                  <a:pt x="2911391" y="298022"/>
                </a:lnTo>
                <a:lnTo>
                  <a:pt x="2911788" y="292466"/>
                </a:lnTo>
                <a:lnTo>
                  <a:pt x="2912978" y="286514"/>
                </a:lnTo>
                <a:lnTo>
                  <a:pt x="2914963" y="280561"/>
                </a:lnTo>
                <a:lnTo>
                  <a:pt x="2916550" y="277783"/>
                </a:lnTo>
                <a:lnTo>
                  <a:pt x="2918534" y="274609"/>
                </a:lnTo>
                <a:lnTo>
                  <a:pt x="2920518" y="272228"/>
                </a:lnTo>
                <a:lnTo>
                  <a:pt x="2923693" y="269053"/>
                </a:lnTo>
                <a:lnTo>
                  <a:pt x="2924487" y="276196"/>
                </a:lnTo>
                <a:lnTo>
                  <a:pt x="2926074" y="282545"/>
                </a:lnTo>
                <a:lnTo>
                  <a:pt x="2928059" y="286514"/>
                </a:lnTo>
                <a:lnTo>
                  <a:pt x="2929646" y="289688"/>
                </a:lnTo>
                <a:lnTo>
                  <a:pt x="2931631" y="291672"/>
                </a:lnTo>
                <a:lnTo>
                  <a:pt x="2933615" y="292069"/>
                </a:lnTo>
                <a:lnTo>
                  <a:pt x="2935203" y="292069"/>
                </a:lnTo>
                <a:lnTo>
                  <a:pt x="2937187" y="290482"/>
                </a:lnTo>
                <a:lnTo>
                  <a:pt x="2939171" y="288498"/>
                </a:lnTo>
                <a:lnTo>
                  <a:pt x="2940758" y="285323"/>
                </a:lnTo>
                <a:lnTo>
                  <a:pt x="2942346" y="282545"/>
                </a:lnTo>
                <a:lnTo>
                  <a:pt x="2943933" y="277783"/>
                </a:lnTo>
                <a:lnTo>
                  <a:pt x="2945124" y="273418"/>
                </a:lnTo>
                <a:lnTo>
                  <a:pt x="2945521" y="268260"/>
                </a:lnTo>
                <a:lnTo>
                  <a:pt x="2945918" y="263101"/>
                </a:lnTo>
                <a:lnTo>
                  <a:pt x="2945918" y="257545"/>
                </a:lnTo>
                <a:lnTo>
                  <a:pt x="2951871" y="262307"/>
                </a:lnTo>
                <a:lnTo>
                  <a:pt x="2958617" y="265482"/>
                </a:lnTo>
                <a:lnTo>
                  <a:pt x="2964570" y="269053"/>
                </a:lnTo>
                <a:lnTo>
                  <a:pt x="2970920" y="271831"/>
                </a:lnTo>
                <a:lnTo>
                  <a:pt x="2977270" y="274212"/>
                </a:lnTo>
                <a:lnTo>
                  <a:pt x="2983620" y="275799"/>
                </a:lnTo>
                <a:lnTo>
                  <a:pt x="2989573" y="277387"/>
                </a:lnTo>
                <a:lnTo>
                  <a:pt x="2996320" y="278180"/>
                </a:lnTo>
                <a:lnTo>
                  <a:pt x="3008225" y="279768"/>
                </a:lnTo>
                <a:lnTo>
                  <a:pt x="3020527" y="280958"/>
                </a:lnTo>
                <a:lnTo>
                  <a:pt x="3044341" y="281752"/>
                </a:lnTo>
                <a:lnTo>
                  <a:pt x="3055848" y="282942"/>
                </a:lnTo>
                <a:lnTo>
                  <a:pt x="3061802" y="284133"/>
                </a:lnTo>
                <a:lnTo>
                  <a:pt x="3066564" y="285323"/>
                </a:lnTo>
                <a:lnTo>
                  <a:pt x="3072120" y="286911"/>
                </a:lnTo>
                <a:lnTo>
                  <a:pt x="3077279" y="288498"/>
                </a:lnTo>
                <a:lnTo>
                  <a:pt x="3082438" y="290879"/>
                </a:lnTo>
                <a:lnTo>
                  <a:pt x="3087597" y="294053"/>
                </a:lnTo>
                <a:lnTo>
                  <a:pt x="3091963" y="297625"/>
                </a:lnTo>
                <a:lnTo>
                  <a:pt x="3096725" y="301593"/>
                </a:lnTo>
                <a:lnTo>
                  <a:pt x="3101091" y="306355"/>
                </a:lnTo>
                <a:lnTo>
                  <a:pt x="3105853" y="311514"/>
                </a:lnTo>
                <a:lnTo>
                  <a:pt x="3109822" y="317863"/>
                </a:lnTo>
                <a:lnTo>
                  <a:pt x="3113790" y="324609"/>
                </a:lnTo>
                <a:lnTo>
                  <a:pt x="3117362" y="332546"/>
                </a:lnTo>
                <a:lnTo>
                  <a:pt x="3120934" y="341276"/>
                </a:lnTo>
                <a:lnTo>
                  <a:pt x="3123712" y="336117"/>
                </a:lnTo>
                <a:lnTo>
                  <a:pt x="3126093" y="332149"/>
                </a:lnTo>
                <a:lnTo>
                  <a:pt x="3128077" y="328974"/>
                </a:lnTo>
                <a:lnTo>
                  <a:pt x="3130459" y="326593"/>
                </a:lnTo>
                <a:lnTo>
                  <a:pt x="3133236" y="325006"/>
                </a:lnTo>
                <a:lnTo>
                  <a:pt x="3135221" y="323815"/>
                </a:lnTo>
                <a:lnTo>
                  <a:pt x="3139585" y="321831"/>
                </a:lnTo>
                <a:lnTo>
                  <a:pt x="3144746" y="320641"/>
                </a:lnTo>
                <a:lnTo>
                  <a:pt x="3146730" y="319450"/>
                </a:lnTo>
                <a:lnTo>
                  <a:pt x="3149508" y="317863"/>
                </a:lnTo>
                <a:lnTo>
                  <a:pt x="3151492" y="315482"/>
                </a:lnTo>
                <a:lnTo>
                  <a:pt x="3153873" y="312307"/>
                </a:lnTo>
                <a:lnTo>
                  <a:pt x="3156651" y="308339"/>
                </a:lnTo>
                <a:lnTo>
                  <a:pt x="3159033" y="303180"/>
                </a:lnTo>
                <a:lnTo>
                  <a:pt x="3162207" y="311514"/>
                </a:lnTo>
                <a:lnTo>
                  <a:pt x="3165779" y="317466"/>
                </a:lnTo>
                <a:lnTo>
                  <a:pt x="3168557" y="322625"/>
                </a:lnTo>
                <a:lnTo>
                  <a:pt x="3171732" y="326196"/>
                </a:lnTo>
                <a:lnTo>
                  <a:pt x="3174907" y="328181"/>
                </a:lnTo>
                <a:lnTo>
                  <a:pt x="3177685" y="328974"/>
                </a:lnTo>
                <a:lnTo>
                  <a:pt x="3180860" y="328974"/>
                </a:lnTo>
                <a:lnTo>
                  <a:pt x="3183241" y="328577"/>
                </a:lnTo>
                <a:lnTo>
                  <a:pt x="3186416" y="326593"/>
                </a:lnTo>
                <a:lnTo>
                  <a:pt x="3188797" y="323418"/>
                </a:lnTo>
                <a:lnTo>
                  <a:pt x="3191575" y="319847"/>
                </a:lnTo>
                <a:lnTo>
                  <a:pt x="3193957" y="315879"/>
                </a:lnTo>
                <a:lnTo>
                  <a:pt x="3198719" y="305561"/>
                </a:lnTo>
                <a:lnTo>
                  <a:pt x="3203084" y="293656"/>
                </a:lnTo>
                <a:lnTo>
                  <a:pt x="3208243" y="296434"/>
                </a:lnTo>
                <a:lnTo>
                  <a:pt x="3212212" y="299212"/>
                </a:lnTo>
                <a:lnTo>
                  <a:pt x="3219753" y="305164"/>
                </a:lnTo>
                <a:lnTo>
                  <a:pt x="3226499" y="310720"/>
                </a:lnTo>
                <a:lnTo>
                  <a:pt x="3229674" y="312704"/>
                </a:lnTo>
                <a:lnTo>
                  <a:pt x="3232055" y="313895"/>
                </a:lnTo>
                <a:lnTo>
                  <a:pt x="3234437" y="314688"/>
                </a:lnTo>
                <a:lnTo>
                  <a:pt x="3237214" y="314688"/>
                </a:lnTo>
                <a:lnTo>
                  <a:pt x="3239199" y="313895"/>
                </a:lnTo>
                <a:lnTo>
                  <a:pt x="3241580" y="311911"/>
                </a:lnTo>
                <a:lnTo>
                  <a:pt x="3243564" y="308736"/>
                </a:lnTo>
                <a:lnTo>
                  <a:pt x="3246343" y="304371"/>
                </a:lnTo>
                <a:lnTo>
                  <a:pt x="3248724" y="298815"/>
                </a:lnTo>
                <a:lnTo>
                  <a:pt x="3251502" y="290879"/>
                </a:lnTo>
                <a:lnTo>
                  <a:pt x="3254280" y="294053"/>
                </a:lnTo>
                <a:lnTo>
                  <a:pt x="3256264" y="297625"/>
                </a:lnTo>
                <a:lnTo>
                  <a:pt x="3257454" y="300799"/>
                </a:lnTo>
                <a:lnTo>
                  <a:pt x="3257454" y="303577"/>
                </a:lnTo>
                <a:lnTo>
                  <a:pt x="3257058" y="306752"/>
                </a:lnTo>
                <a:lnTo>
                  <a:pt x="3255867" y="309133"/>
                </a:lnTo>
                <a:lnTo>
                  <a:pt x="3252296" y="315482"/>
                </a:lnTo>
                <a:lnTo>
                  <a:pt x="3248724" y="321038"/>
                </a:lnTo>
                <a:lnTo>
                  <a:pt x="3246739" y="323418"/>
                </a:lnTo>
                <a:lnTo>
                  <a:pt x="3245945" y="326593"/>
                </a:lnTo>
                <a:lnTo>
                  <a:pt x="3244755" y="329768"/>
                </a:lnTo>
                <a:lnTo>
                  <a:pt x="3244755" y="332546"/>
                </a:lnTo>
                <a:lnTo>
                  <a:pt x="3245152" y="335720"/>
                </a:lnTo>
                <a:lnTo>
                  <a:pt x="3246343" y="338895"/>
                </a:lnTo>
                <a:lnTo>
                  <a:pt x="3249517" y="342070"/>
                </a:lnTo>
                <a:lnTo>
                  <a:pt x="3251502" y="344847"/>
                </a:lnTo>
                <a:lnTo>
                  <a:pt x="3253883" y="345641"/>
                </a:lnTo>
                <a:lnTo>
                  <a:pt x="3256264" y="346831"/>
                </a:lnTo>
                <a:lnTo>
                  <a:pt x="3258645" y="346831"/>
                </a:lnTo>
                <a:lnTo>
                  <a:pt x="3260629" y="346435"/>
                </a:lnTo>
                <a:lnTo>
                  <a:pt x="3264201" y="345244"/>
                </a:lnTo>
                <a:lnTo>
                  <a:pt x="3266186" y="345244"/>
                </a:lnTo>
                <a:lnTo>
                  <a:pt x="3267773" y="345641"/>
                </a:lnTo>
                <a:lnTo>
                  <a:pt x="3268964" y="346831"/>
                </a:lnTo>
                <a:lnTo>
                  <a:pt x="3270551" y="348419"/>
                </a:lnTo>
                <a:lnTo>
                  <a:pt x="3272138" y="351593"/>
                </a:lnTo>
                <a:lnTo>
                  <a:pt x="3273329" y="355562"/>
                </a:lnTo>
                <a:lnTo>
                  <a:pt x="3274123" y="361117"/>
                </a:lnTo>
                <a:lnTo>
                  <a:pt x="3275313" y="368657"/>
                </a:lnTo>
                <a:lnTo>
                  <a:pt x="3279282" y="359530"/>
                </a:lnTo>
                <a:lnTo>
                  <a:pt x="3281266" y="355959"/>
                </a:lnTo>
                <a:lnTo>
                  <a:pt x="3282854" y="353578"/>
                </a:lnTo>
                <a:lnTo>
                  <a:pt x="3284838" y="351593"/>
                </a:lnTo>
                <a:lnTo>
                  <a:pt x="3286823" y="350006"/>
                </a:lnTo>
                <a:lnTo>
                  <a:pt x="3288806" y="348816"/>
                </a:lnTo>
                <a:lnTo>
                  <a:pt x="3290394" y="348419"/>
                </a:lnTo>
                <a:lnTo>
                  <a:pt x="3292378" y="348419"/>
                </a:lnTo>
                <a:lnTo>
                  <a:pt x="3293966" y="348816"/>
                </a:lnTo>
                <a:lnTo>
                  <a:pt x="3295950" y="349212"/>
                </a:lnTo>
                <a:lnTo>
                  <a:pt x="3297935" y="350800"/>
                </a:lnTo>
                <a:lnTo>
                  <a:pt x="3301506" y="353974"/>
                </a:lnTo>
                <a:lnTo>
                  <a:pt x="3305078" y="357546"/>
                </a:lnTo>
                <a:lnTo>
                  <a:pt x="3301506" y="363895"/>
                </a:lnTo>
                <a:lnTo>
                  <a:pt x="3297935" y="370641"/>
                </a:lnTo>
                <a:lnTo>
                  <a:pt x="3297141" y="373816"/>
                </a:lnTo>
                <a:lnTo>
                  <a:pt x="3296347" y="377387"/>
                </a:lnTo>
                <a:lnTo>
                  <a:pt x="3295950" y="380959"/>
                </a:lnTo>
                <a:lnTo>
                  <a:pt x="3297141" y="384530"/>
                </a:lnTo>
                <a:lnTo>
                  <a:pt x="3303491" y="382149"/>
                </a:lnTo>
                <a:lnTo>
                  <a:pt x="3310633" y="380959"/>
                </a:lnTo>
                <a:lnTo>
                  <a:pt x="3317778" y="379768"/>
                </a:lnTo>
                <a:lnTo>
                  <a:pt x="3324921" y="378974"/>
                </a:lnTo>
                <a:lnTo>
                  <a:pt x="3339209" y="377784"/>
                </a:lnTo>
                <a:lnTo>
                  <a:pt x="3353892" y="377387"/>
                </a:lnTo>
                <a:lnTo>
                  <a:pt x="3368179" y="377784"/>
                </a:lnTo>
                <a:lnTo>
                  <a:pt x="3382863" y="378974"/>
                </a:lnTo>
                <a:lnTo>
                  <a:pt x="3412231" y="381355"/>
                </a:lnTo>
                <a:lnTo>
                  <a:pt x="3426915" y="381752"/>
                </a:lnTo>
                <a:lnTo>
                  <a:pt x="3441202" y="382149"/>
                </a:lnTo>
                <a:lnTo>
                  <a:pt x="3455489" y="382149"/>
                </a:lnTo>
                <a:lnTo>
                  <a:pt x="3468982" y="380959"/>
                </a:lnTo>
                <a:lnTo>
                  <a:pt x="3475730" y="379768"/>
                </a:lnTo>
                <a:lnTo>
                  <a:pt x="3482079" y="378974"/>
                </a:lnTo>
                <a:lnTo>
                  <a:pt x="3488825" y="377387"/>
                </a:lnTo>
                <a:lnTo>
                  <a:pt x="3494778" y="375403"/>
                </a:lnTo>
                <a:lnTo>
                  <a:pt x="3501129" y="372625"/>
                </a:lnTo>
                <a:lnTo>
                  <a:pt x="3507082" y="369847"/>
                </a:lnTo>
                <a:lnTo>
                  <a:pt x="3513035" y="366673"/>
                </a:lnTo>
                <a:lnTo>
                  <a:pt x="3518592" y="362705"/>
                </a:lnTo>
                <a:lnTo>
                  <a:pt x="3515019" y="360720"/>
                </a:lnTo>
                <a:lnTo>
                  <a:pt x="3511051" y="359133"/>
                </a:lnTo>
                <a:lnTo>
                  <a:pt x="3507082" y="357943"/>
                </a:lnTo>
                <a:lnTo>
                  <a:pt x="3501922" y="357149"/>
                </a:lnTo>
                <a:lnTo>
                  <a:pt x="3492795" y="356355"/>
                </a:lnTo>
                <a:lnTo>
                  <a:pt x="3483270" y="355959"/>
                </a:lnTo>
                <a:lnTo>
                  <a:pt x="3478508" y="355959"/>
                </a:lnTo>
                <a:lnTo>
                  <a:pt x="3474141" y="354768"/>
                </a:lnTo>
                <a:lnTo>
                  <a:pt x="3470173" y="353974"/>
                </a:lnTo>
                <a:lnTo>
                  <a:pt x="3466601" y="351990"/>
                </a:lnTo>
                <a:lnTo>
                  <a:pt x="3463030" y="349212"/>
                </a:lnTo>
                <a:lnTo>
                  <a:pt x="3460252" y="346435"/>
                </a:lnTo>
                <a:lnTo>
                  <a:pt x="3458267" y="341673"/>
                </a:lnTo>
                <a:lnTo>
                  <a:pt x="3456680" y="336514"/>
                </a:lnTo>
                <a:lnTo>
                  <a:pt x="3459060" y="338895"/>
                </a:lnTo>
                <a:lnTo>
                  <a:pt x="3461045" y="340085"/>
                </a:lnTo>
                <a:lnTo>
                  <a:pt x="3463426" y="340879"/>
                </a:lnTo>
                <a:lnTo>
                  <a:pt x="3465411" y="340879"/>
                </a:lnTo>
                <a:lnTo>
                  <a:pt x="3467395" y="339689"/>
                </a:lnTo>
                <a:lnTo>
                  <a:pt x="3468586" y="337704"/>
                </a:lnTo>
                <a:lnTo>
                  <a:pt x="3468586" y="334530"/>
                </a:lnTo>
                <a:lnTo>
                  <a:pt x="3468188" y="330562"/>
                </a:lnTo>
                <a:lnTo>
                  <a:pt x="3463030" y="326593"/>
                </a:lnTo>
                <a:lnTo>
                  <a:pt x="3458267" y="323022"/>
                </a:lnTo>
                <a:lnTo>
                  <a:pt x="3453901" y="320641"/>
                </a:lnTo>
                <a:lnTo>
                  <a:pt x="3451918" y="319450"/>
                </a:lnTo>
                <a:lnTo>
                  <a:pt x="3449537" y="319053"/>
                </a:lnTo>
                <a:lnTo>
                  <a:pt x="3448345" y="319450"/>
                </a:lnTo>
                <a:lnTo>
                  <a:pt x="3446759" y="319847"/>
                </a:lnTo>
                <a:lnTo>
                  <a:pt x="3445567" y="321434"/>
                </a:lnTo>
                <a:lnTo>
                  <a:pt x="3445171" y="323815"/>
                </a:lnTo>
                <a:lnTo>
                  <a:pt x="3444774" y="326990"/>
                </a:lnTo>
                <a:lnTo>
                  <a:pt x="3444774" y="330958"/>
                </a:lnTo>
                <a:lnTo>
                  <a:pt x="3444774" y="336117"/>
                </a:lnTo>
                <a:lnTo>
                  <a:pt x="3445567" y="342070"/>
                </a:lnTo>
                <a:lnTo>
                  <a:pt x="3441202" y="340879"/>
                </a:lnTo>
                <a:lnTo>
                  <a:pt x="3437630" y="338895"/>
                </a:lnTo>
                <a:lnTo>
                  <a:pt x="3434853" y="335324"/>
                </a:lnTo>
                <a:lnTo>
                  <a:pt x="3432868" y="331752"/>
                </a:lnTo>
                <a:lnTo>
                  <a:pt x="3431280" y="326990"/>
                </a:lnTo>
                <a:lnTo>
                  <a:pt x="3430487" y="322625"/>
                </a:lnTo>
                <a:lnTo>
                  <a:pt x="3430487" y="317069"/>
                </a:lnTo>
                <a:lnTo>
                  <a:pt x="3430487" y="311514"/>
                </a:lnTo>
                <a:lnTo>
                  <a:pt x="3431280" y="305561"/>
                </a:lnTo>
                <a:lnTo>
                  <a:pt x="3432471" y="299609"/>
                </a:lnTo>
                <a:lnTo>
                  <a:pt x="3433662" y="293656"/>
                </a:lnTo>
                <a:lnTo>
                  <a:pt x="3434853" y="288101"/>
                </a:lnTo>
                <a:lnTo>
                  <a:pt x="3439218" y="276990"/>
                </a:lnTo>
                <a:lnTo>
                  <a:pt x="3443583" y="266672"/>
                </a:lnTo>
                <a:lnTo>
                  <a:pt x="3453901" y="280958"/>
                </a:lnTo>
                <a:lnTo>
                  <a:pt x="3465015" y="294450"/>
                </a:lnTo>
                <a:lnTo>
                  <a:pt x="3470570" y="300799"/>
                </a:lnTo>
                <a:lnTo>
                  <a:pt x="3476126" y="306752"/>
                </a:lnTo>
                <a:lnTo>
                  <a:pt x="3481683" y="311514"/>
                </a:lnTo>
                <a:lnTo>
                  <a:pt x="3487238" y="315482"/>
                </a:lnTo>
                <a:lnTo>
                  <a:pt x="3492398" y="317863"/>
                </a:lnTo>
                <a:lnTo>
                  <a:pt x="3494778" y="319053"/>
                </a:lnTo>
                <a:lnTo>
                  <a:pt x="3496763" y="319450"/>
                </a:lnTo>
                <a:lnTo>
                  <a:pt x="3499542" y="319450"/>
                </a:lnTo>
                <a:lnTo>
                  <a:pt x="3501526" y="319053"/>
                </a:lnTo>
                <a:lnTo>
                  <a:pt x="3503908" y="317863"/>
                </a:lnTo>
                <a:lnTo>
                  <a:pt x="3505891" y="317069"/>
                </a:lnTo>
                <a:lnTo>
                  <a:pt x="3507478" y="314688"/>
                </a:lnTo>
                <a:lnTo>
                  <a:pt x="3509463" y="312704"/>
                </a:lnTo>
                <a:lnTo>
                  <a:pt x="3511051" y="309926"/>
                </a:lnTo>
                <a:lnTo>
                  <a:pt x="3512639" y="306752"/>
                </a:lnTo>
                <a:lnTo>
                  <a:pt x="3514226" y="302784"/>
                </a:lnTo>
                <a:lnTo>
                  <a:pt x="3515019" y="298022"/>
                </a:lnTo>
                <a:lnTo>
                  <a:pt x="3517401" y="286911"/>
                </a:lnTo>
                <a:lnTo>
                  <a:pt x="3518592" y="292466"/>
                </a:lnTo>
                <a:lnTo>
                  <a:pt x="3520179" y="296037"/>
                </a:lnTo>
                <a:lnTo>
                  <a:pt x="3522163" y="298815"/>
                </a:lnTo>
                <a:lnTo>
                  <a:pt x="3523750" y="299609"/>
                </a:lnTo>
                <a:lnTo>
                  <a:pt x="3525734" y="299609"/>
                </a:lnTo>
                <a:lnTo>
                  <a:pt x="3527718" y="299212"/>
                </a:lnTo>
                <a:lnTo>
                  <a:pt x="3531291" y="296434"/>
                </a:lnTo>
                <a:lnTo>
                  <a:pt x="3535656" y="294053"/>
                </a:lnTo>
                <a:lnTo>
                  <a:pt x="3536847" y="293656"/>
                </a:lnTo>
                <a:lnTo>
                  <a:pt x="3538831" y="293260"/>
                </a:lnTo>
                <a:lnTo>
                  <a:pt x="3541213" y="294053"/>
                </a:lnTo>
                <a:lnTo>
                  <a:pt x="3542404" y="295641"/>
                </a:lnTo>
                <a:lnTo>
                  <a:pt x="3544784" y="298815"/>
                </a:lnTo>
                <a:lnTo>
                  <a:pt x="3545975" y="303180"/>
                </a:lnTo>
                <a:lnTo>
                  <a:pt x="3545182" y="307942"/>
                </a:lnTo>
                <a:lnTo>
                  <a:pt x="3543991" y="310720"/>
                </a:lnTo>
                <a:lnTo>
                  <a:pt x="3542404" y="313498"/>
                </a:lnTo>
                <a:lnTo>
                  <a:pt x="3541213" y="314688"/>
                </a:lnTo>
                <a:lnTo>
                  <a:pt x="3538831" y="316276"/>
                </a:lnTo>
                <a:lnTo>
                  <a:pt x="3537640" y="317466"/>
                </a:lnTo>
                <a:lnTo>
                  <a:pt x="3534069" y="318260"/>
                </a:lnTo>
                <a:lnTo>
                  <a:pt x="3530894" y="319053"/>
                </a:lnTo>
                <a:lnTo>
                  <a:pt x="3529703" y="319450"/>
                </a:lnTo>
                <a:lnTo>
                  <a:pt x="3529307" y="320641"/>
                </a:lnTo>
                <a:lnTo>
                  <a:pt x="3528909" y="321831"/>
                </a:lnTo>
                <a:lnTo>
                  <a:pt x="3528909" y="323418"/>
                </a:lnTo>
                <a:lnTo>
                  <a:pt x="3529307" y="326196"/>
                </a:lnTo>
                <a:lnTo>
                  <a:pt x="3530894" y="329768"/>
                </a:lnTo>
                <a:lnTo>
                  <a:pt x="3532878" y="333736"/>
                </a:lnTo>
                <a:lnTo>
                  <a:pt x="3534465" y="336514"/>
                </a:lnTo>
                <a:lnTo>
                  <a:pt x="3536451" y="338895"/>
                </a:lnTo>
                <a:lnTo>
                  <a:pt x="3538435" y="340085"/>
                </a:lnTo>
                <a:lnTo>
                  <a:pt x="3540419" y="341276"/>
                </a:lnTo>
                <a:lnTo>
                  <a:pt x="3543197" y="341673"/>
                </a:lnTo>
                <a:lnTo>
                  <a:pt x="3545182" y="341276"/>
                </a:lnTo>
                <a:lnTo>
                  <a:pt x="3547166" y="340879"/>
                </a:lnTo>
                <a:lnTo>
                  <a:pt x="3549150" y="339689"/>
                </a:lnTo>
                <a:lnTo>
                  <a:pt x="3551135" y="338101"/>
                </a:lnTo>
                <a:lnTo>
                  <a:pt x="3555102" y="334530"/>
                </a:lnTo>
                <a:lnTo>
                  <a:pt x="3563834" y="325403"/>
                </a:lnTo>
                <a:lnTo>
                  <a:pt x="3562246" y="320641"/>
                </a:lnTo>
                <a:lnTo>
                  <a:pt x="3560261" y="314688"/>
                </a:lnTo>
                <a:lnTo>
                  <a:pt x="3559865" y="312307"/>
                </a:lnTo>
                <a:lnTo>
                  <a:pt x="3559468" y="309926"/>
                </a:lnTo>
                <a:lnTo>
                  <a:pt x="3559865" y="307149"/>
                </a:lnTo>
                <a:lnTo>
                  <a:pt x="3560659" y="304768"/>
                </a:lnTo>
                <a:lnTo>
                  <a:pt x="3563039" y="309133"/>
                </a:lnTo>
                <a:lnTo>
                  <a:pt x="3565023" y="313498"/>
                </a:lnTo>
                <a:lnTo>
                  <a:pt x="3565819" y="317863"/>
                </a:lnTo>
                <a:lnTo>
                  <a:pt x="3567405" y="322625"/>
                </a:lnTo>
                <a:lnTo>
                  <a:pt x="3567803" y="326593"/>
                </a:lnTo>
                <a:lnTo>
                  <a:pt x="3567803" y="330958"/>
                </a:lnTo>
                <a:lnTo>
                  <a:pt x="3567803" y="335324"/>
                </a:lnTo>
                <a:lnTo>
                  <a:pt x="3567405" y="339689"/>
                </a:lnTo>
                <a:lnTo>
                  <a:pt x="3567008" y="343657"/>
                </a:lnTo>
                <a:lnTo>
                  <a:pt x="3565819" y="348022"/>
                </a:lnTo>
                <a:lnTo>
                  <a:pt x="3564230" y="351990"/>
                </a:lnTo>
                <a:lnTo>
                  <a:pt x="3562246" y="356355"/>
                </a:lnTo>
                <a:lnTo>
                  <a:pt x="3560261" y="360720"/>
                </a:lnTo>
                <a:lnTo>
                  <a:pt x="3557881" y="364689"/>
                </a:lnTo>
                <a:lnTo>
                  <a:pt x="3551531" y="372228"/>
                </a:lnTo>
                <a:lnTo>
                  <a:pt x="3547562" y="368657"/>
                </a:lnTo>
                <a:lnTo>
                  <a:pt x="3544784" y="363895"/>
                </a:lnTo>
                <a:lnTo>
                  <a:pt x="3542007" y="360720"/>
                </a:lnTo>
                <a:lnTo>
                  <a:pt x="3539625" y="357943"/>
                </a:lnTo>
                <a:lnTo>
                  <a:pt x="3538038" y="357149"/>
                </a:lnTo>
                <a:lnTo>
                  <a:pt x="3536451" y="357149"/>
                </a:lnTo>
                <a:lnTo>
                  <a:pt x="3534862" y="357149"/>
                </a:lnTo>
                <a:lnTo>
                  <a:pt x="3532878" y="357943"/>
                </a:lnTo>
                <a:lnTo>
                  <a:pt x="3530894" y="359927"/>
                </a:lnTo>
                <a:lnTo>
                  <a:pt x="3528513" y="361911"/>
                </a:lnTo>
                <a:lnTo>
                  <a:pt x="3522163" y="369847"/>
                </a:lnTo>
                <a:lnTo>
                  <a:pt x="3525338" y="374609"/>
                </a:lnTo>
                <a:lnTo>
                  <a:pt x="3527718" y="378974"/>
                </a:lnTo>
                <a:lnTo>
                  <a:pt x="3528909" y="383340"/>
                </a:lnTo>
                <a:lnTo>
                  <a:pt x="3529307" y="388101"/>
                </a:lnTo>
                <a:lnTo>
                  <a:pt x="3529307" y="392070"/>
                </a:lnTo>
                <a:lnTo>
                  <a:pt x="3528909" y="396038"/>
                </a:lnTo>
                <a:lnTo>
                  <a:pt x="3527323" y="404768"/>
                </a:lnTo>
                <a:lnTo>
                  <a:pt x="3525338" y="413102"/>
                </a:lnTo>
                <a:lnTo>
                  <a:pt x="3524147" y="417467"/>
                </a:lnTo>
                <a:lnTo>
                  <a:pt x="3523750" y="421435"/>
                </a:lnTo>
                <a:lnTo>
                  <a:pt x="3523750" y="425800"/>
                </a:lnTo>
                <a:lnTo>
                  <a:pt x="3524147" y="430165"/>
                </a:lnTo>
                <a:lnTo>
                  <a:pt x="3525734" y="434530"/>
                </a:lnTo>
                <a:lnTo>
                  <a:pt x="3527718" y="439292"/>
                </a:lnTo>
                <a:lnTo>
                  <a:pt x="3531291" y="435721"/>
                </a:lnTo>
                <a:lnTo>
                  <a:pt x="3534465" y="434133"/>
                </a:lnTo>
                <a:lnTo>
                  <a:pt x="3538038" y="432943"/>
                </a:lnTo>
                <a:lnTo>
                  <a:pt x="3541213" y="432943"/>
                </a:lnTo>
                <a:lnTo>
                  <a:pt x="3547562" y="434133"/>
                </a:lnTo>
                <a:lnTo>
                  <a:pt x="3550737" y="434530"/>
                </a:lnTo>
                <a:lnTo>
                  <a:pt x="3553913" y="434530"/>
                </a:lnTo>
                <a:lnTo>
                  <a:pt x="3556690" y="419848"/>
                </a:lnTo>
                <a:lnTo>
                  <a:pt x="3559865" y="406752"/>
                </a:lnTo>
                <a:lnTo>
                  <a:pt x="3563834" y="394054"/>
                </a:lnTo>
                <a:lnTo>
                  <a:pt x="3568596" y="382149"/>
                </a:lnTo>
                <a:lnTo>
                  <a:pt x="3573358" y="371038"/>
                </a:lnTo>
                <a:lnTo>
                  <a:pt x="3578518" y="361514"/>
                </a:lnTo>
                <a:lnTo>
                  <a:pt x="3584073" y="352387"/>
                </a:lnTo>
                <a:lnTo>
                  <a:pt x="3590422" y="344451"/>
                </a:lnTo>
                <a:lnTo>
                  <a:pt x="3596773" y="337308"/>
                </a:lnTo>
                <a:lnTo>
                  <a:pt x="3603121" y="330958"/>
                </a:lnTo>
                <a:lnTo>
                  <a:pt x="3609472" y="325403"/>
                </a:lnTo>
                <a:lnTo>
                  <a:pt x="3616218" y="321038"/>
                </a:lnTo>
                <a:lnTo>
                  <a:pt x="3622567" y="317466"/>
                </a:lnTo>
                <a:lnTo>
                  <a:pt x="3629315" y="314688"/>
                </a:lnTo>
                <a:lnTo>
                  <a:pt x="3635266" y="312704"/>
                </a:lnTo>
                <a:lnTo>
                  <a:pt x="3642013" y="311911"/>
                </a:lnTo>
                <a:lnTo>
                  <a:pt x="3638839" y="315482"/>
                </a:lnTo>
                <a:lnTo>
                  <a:pt x="3636855" y="319053"/>
                </a:lnTo>
                <a:lnTo>
                  <a:pt x="3636457" y="322625"/>
                </a:lnTo>
                <a:lnTo>
                  <a:pt x="3636062" y="325403"/>
                </a:lnTo>
                <a:lnTo>
                  <a:pt x="3636457" y="328181"/>
                </a:lnTo>
                <a:lnTo>
                  <a:pt x="3636855" y="330958"/>
                </a:lnTo>
                <a:lnTo>
                  <a:pt x="3638442" y="332943"/>
                </a:lnTo>
                <a:lnTo>
                  <a:pt x="3640426" y="335720"/>
                </a:lnTo>
                <a:lnTo>
                  <a:pt x="3642013" y="337308"/>
                </a:lnTo>
                <a:lnTo>
                  <a:pt x="3644395" y="338895"/>
                </a:lnTo>
                <a:lnTo>
                  <a:pt x="3646379" y="340085"/>
                </a:lnTo>
                <a:lnTo>
                  <a:pt x="3648761" y="340879"/>
                </a:lnTo>
                <a:lnTo>
                  <a:pt x="3651141" y="341276"/>
                </a:lnTo>
                <a:lnTo>
                  <a:pt x="3652728" y="341673"/>
                </a:lnTo>
                <a:lnTo>
                  <a:pt x="3654714" y="341276"/>
                </a:lnTo>
                <a:lnTo>
                  <a:pt x="3655903" y="340085"/>
                </a:lnTo>
                <a:lnTo>
                  <a:pt x="3657887" y="333736"/>
                </a:lnTo>
                <a:lnTo>
                  <a:pt x="3659872" y="328577"/>
                </a:lnTo>
                <a:lnTo>
                  <a:pt x="3661460" y="326593"/>
                </a:lnTo>
                <a:lnTo>
                  <a:pt x="3662254" y="325006"/>
                </a:lnTo>
                <a:lnTo>
                  <a:pt x="3663840" y="323815"/>
                </a:lnTo>
                <a:lnTo>
                  <a:pt x="3665825" y="323022"/>
                </a:lnTo>
                <a:lnTo>
                  <a:pt x="3667411" y="322625"/>
                </a:lnTo>
                <a:lnTo>
                  <a:pt x="3669396" y="321831"/>
                </a:lnTo>
                <a:lnTo>
                  <a:pt x="3672969" y="322625"/>
                </a:lnTo>
                <a:lnTo>
                  <a:pt x="3676937" y="323418"/>
                </a:lnTo>
                <a:lnTo>
                  <a:pt x="3680906" y="325403"/>
                </a:lnTo>
                <a:lnTo>
                  <a:pt x="3685668" y="328181"/>
                </a:lnTo>
                <a:lnTo>
                  <a:pt x="3690032" y="330562"/>
                </a:lnTo>
                <a:lnTo>
                  <a:pt x="3698763" y="336514"/>
                </a:lnTo>
                <a:lnTo>
                  <a:pt x="3707098" y="342070"/>
                </a:lnTo>
                <a:lnTo>
                  <a:pt x="3711067" y="344451"/>
                </a:lnTo>
                <a:lnTo>
                  <a:pt x="3714638" y="345641"/>
                </a:lnTo>
                <a:lnTo>
                  <a:pt x="3712653" y="350006"/>
                </a:lnTo>
                <a:lnTo>
                  <a:pt x="3709876" y="353974"/>
                </a:lnTo>
                <a:lnTo>
                  <a:pt x="3705509" y="361911"/>
                </a:lnTo>
                <a:lnTo>
                  <a:pt x="3703525" y="366276"/>
                </a:lnTo>
                <a:lnTo>
                  <a:pt x="3702336" y="370244"/>
                </a:lnTo>
                <a:lnTo>
                  <a:pt x="3701938" y="374609"/>
                </a:lnTo>
                <a:lnTo>
                  <a:pt x="3702732" y="378974"/>
                </a:lnTo>
                <a:lnTo>
                  <a:pt x="3704320" y="380959"/>
                </a:lnTo>
                <a:lnTo>
                  <a:pt x="3705907" y="381752"/>
                </a:lnTo>
                <a:lnTo>
                  <a:pt x="3707494" y="382943"/>
                </a:lnTo>
                <a:lnTo>
                  <a:pt x="3709082" y="382943"/>
                </a:lnTo>
                <a:lnTo>
                  <a:pt x="3710669" y="382943"/>
                </a:lnTo>
                <a:lnTo>
                  <a:pt x="3711860" y="382149"/>
                </a:lnTo>
                <a:lnTo>
                  <a:pt x="3714638" y="380165"/>
                </a:lnTo>
                <a:lnTo>
                  <a:pt x="3717020" y="377387"/>
                </a:lnTo>
                <a:lnTo>
                  <a:pt x="3719797" y="372625"/>
                </a:lnTo>
                <a:lnTo>
                  <a:pt x="3724162" y="363101"/>
                </a:lnTo>
                <a:lnTo>
                  <a:pt x="3728130" y="352784"/>
                </a:lnTo>
                <a:lnTo>
                  <a:pt x="3730115" y="348419"/>
                </a:lnTo>
                <a:lnTo>
                  <a:pt x="3732497" y="344451"/>
                </a:lnTo>
                <a:lnTo>
                  <a:pt x="3734481" y="341276"/>
                </a:lnTo>
                <a:lnTo>
                  <a:pt x="3736465" y="339689"/>
                </a:lnTo>
                <a:lnTo>
                  <a:pt x="3737259" y="339292"/>
                </a:lnTo>
                <a:lnTo>
                  <a:pt x="3738450" y="339689"/>
                </a:lnTo>
                <a:lnTo>
                  <a:pt x="3739243" y="340085"/>
                </a:lnTo>
                <a:lnTo>
                  <a:pt x="3740434" y="341276"/>
                </a:lnTo>
                <a:lnTo>
                  <a:pt x="3740036" y="348419"/>
                </a:lnTo>
                <a:lnTo>
                  <a:pt x="3739243" y="354371"/>
                </a:lnTo>
                <a:lnTo>
                  <a:pt x="3740036" y="357943"/>
                </a:lnTo>
                <a:lnTo>
                  <a:pt x="3740830" y="361117"/>
                </a:lnTo>
                <a:lnTo>
                  <a:pt x="3742418" y="361911"/>
                </a:lnTo>
                <a:lnTo>
                  <a:pt x="3744005" y="362705"/>
                </a:lnTo>
                <a:lnTo>
                  <a:pt x="3745989" y="361911"/>
                </a:lnTo>
                <a:lnTo>
                  <a:pt x="3748369" y="361117"/>
                </a:lnTo>
                <a:lnTo>
                  <a:pt x="3753529" y="357546"/>
                </a:lnTo>
                <a:lnTo>
                  <a:pt x="3758689" y="353578"/>
                </a:lnTo>
                <a:lnTo>
                  <a:pt x="3760673" y="351990"/>
                </a:lnTo>
                <a:lnTo>
                  <a:pt x="3762657" y="350403"/>
                </a:lnTo>
                <a:lnTo>
                  <a:pt x="3764642" y="350006"/>
                </a:lnTo>
                <a:lnTo>
                  <a:pt x="3766228" y="350403"/>
                </a:lnTo>
                <a:lnTo>
                  <a:pt x="3764642" y="353578"/>
                </a:lnTo>
                <a:lnTo>
                  <a:pt x="3764244" y="355959"/>
                </a:lnTo>
                <a:lnTo>
                  <a:pt x="3764244" y="359133"/>
                </a:lnTo>
                <a:lnTo>
                  <a:pt x="3764642" y="361911"/>
                </a:lnTo>
                <a:lnTo>
                  <a:pt x="3765833" y="365086"/>
                </a:lnTo>
                <a:lnTo>
                  <a:pt x="3767419" y="368657"/>
                </a:lnTo>
                <a:lnTo>
                  <a:pt x="3770197" y="374609"/>
                </a:lnTo>
                <a:lnTo>
                  <a:pt x="3778134" y="387308"/>
                </a:lnTo>
                <a:lnTo>
                  <a:pt x="3780912" y="393657"/>
                </a:lnTo>
                <a:lnTo>
                  <a:pt x="3782499" y="397229"/>
                </a:lnTo>
                <a:lnTo>
                  <a:pt x="3783690" y="400006"/>
                </a:lnTo>
                <a:lnTo>
                  <a:pt x="3785674" y="395641"/>
                </a:lnTo>
                <a:lnTo>
                  <a:pt x="3788056" y="392863"/>
                </a:lnTo>
                <a:lnTo>
                  <a:pt x="3790834" y="390879"/>
                </a:lnTo>
                <a:lnTo>
                  <a:pt x="3792818" y="390086"/>
                </a:lnTo>
                <a:lnTo>
                  <a:pt x="3795199" y="388895"/>
                </a:lnTo>
                <a:lnTo>
                  <a:pt x="3797580" y="387308"/>
                </a:lnTo>
                <a:lnTo>
                  <a:pt x="3799962" y="384927"/>
                </a:lnTo>
                <a:lnTo>
                  <a:pt x="3802342" y="380959"/>
                </a:lnTo>
                <a:lnTo>
                  <a:pt x="3798373" y="381752"/>
                </a:lnTo>
                <a:lnTo>
                  <a:pt x="3796787" y="381752"/>
                </a:lnTo>
                <a:lnTo>
                  <a:pt x="3794802" y="381752"/>
                </a:lnTo>
                <a:lnTo>
                  <a:pt x="3792818" y="381355"/>
                </a:lnTo>
                <a:lnTo>
                  <a:pt x="3791230" y="380165"/>
                </a:lnTo>
                <a:lnTo>
                  <a:pt x="3789643" y="379371"/>
                </a:lnTo>
                <a:lnTo>
                  <a:pt x="3788056" y="377784"/>
                </a:lnTo>
                <a:lnTo>
                  <a:pt x="3786468" y="375800"/>
                </a:lnTo>
                <a:lnTo>
                  <a:pt x="3786072" y="373816"/>
                </a:lnTo>
                <a:lnTo>
                  <a:pt x="3784881" y="371038"/>
                </a:lnTo>
                <a:lnTo>
                  <a:pt x="3784881" y="368260"/>
                </a:lnTo>
                <a:lnTo>
                  <a:pt x="3784881" y="364689"/>
                </a:lnTo>
                <a:lnTo>
                  <a:pt x="3785674" y="361117"/>
                </a:lnTo>
                <a:lnTo>
                  <a:pt x="3786468" y="357149"/>
                </a:lnTo>
                <a:lnTo>
                  <a:pt x="3788056" y="352387"/>
                </a:lnTo>
                <a:lnTo>
                  <a:pt x="3791230" y="355959"/>
                </a:lnTo>
                <a:lnTo>
                  <a:pt x="3794009" y="359133"/>
                </a:lnTo>
                <a:lnTo>
                  <a:pt x="3797183" y="361911"/>
                </a:lnTo>
                <a:lnTo>
                  <a:pt x="3800358" y="363895"/>
                </a:lnTo>
                <a:lnTo>
                  <a:pt x="3803533" y="366276"/>
                </a:lnTo>
                <a:lnTo>
                  <a:pt x="3806311" y="367070"/>
                </a:lnTo>
                <a:lnTo>
                  <a:pt x="3809088" y="367070"/>
                </a:lnTo>
                <a:lnTo>
                  <a:pt x="3811867" y="367070"/>
                </a:lnTo>
                <a:lnTo>
                  <a:pt x="3813851" y="366276"/>
                </a:lnTo>
                <a:lnTo>
                  <a:pt x="3816630" y="363895"/>
                </a:lnTo>
                <a:lnTo>
                  <a:pt x="3818217" y="361514"/>
                </a:lnTo>
                <a:lnTo>
                  <a:pt x="3819408" y="357943"/>
                </a:lnTo>
                <a:lnTo>
                  <a:pt x="3820995" y="353578"/>
                </a:lnTo>
                <a:lnTo>
                  <a:pt x="3821788" y="348419"/>
                </a:lnTo>
                <a:lnTo>
                  <a:pt x="3822186" y="341673"/>
                </a:lnTo>
                <a:lnTo>
                  <a:pt x="3822186" y="334530"/>
                </a:lnTo>
                <a:lnTo>
                  <a:pt x="3824567" y="337704"/>
                </a:lnTo>
                <a:lnTo>
                  <a:pt x="3826154" y="340085"/>
                </a:lnTo>
                <a:lnTo>
                  <a:pt x="3827345" y="342863"/>
                </a:lnTo>
                <a:lnTo>
                  <a:pt x="3827741" y="345244"/>
                </a:lnTo>
                <a:lnTo>
                  <a:pt x="3827345" y="348022"/>
                </a:lnTo>
                <a:lnTo>
                  <a:pt x="3826552" y="350403"/>
                </a:lnTo>
                <a:lnTo>
                  <a:pt x="3824964" y="355562"/>
                </a:lnTo>
                <a:lnTo>
                  <a:pt x="3823773" y="360720"/>
                </a:lnTo>
                <a:lnTo>
                  <a:pt x="3822582" y="363101"/>
                </a:lnTo>
                <a:lnTo>
                  <a:pt x="3822582" y="365482"/>
                </a:lnTo>
                <a:lnTo>
                  <a:pt x="3822979" y="368260"/>
                </a:lnTo>
                <a:lnTo>
                  <a:pt x="3824170" y="370641"/>
                </a:lnTo>
                <a:lnTo>
                  <a:pt x="3825757" y="373816"/>
                </a:lnTo>
                <a:lnTo>
                  <a:pt x="3828139" y="376197"/>
                </a:lnTo>
                <a:lnTo>
                  <a:pt x="3831314" y="369054"/>
                </a:lnTo>
                <a:lnTo>
                  <a:pt x="3833694" y="363498"/>
                </a:lnTo>
                <a:lnTo>
                  <a:pt x="3836472" y="359927"/>
                </a:lnTo>
                <a:lnTo>
                  <a:pt x="3837663" y="357546"/>
                </a:lnTo>
                <a:lnTo>
                  <a:pt x="3839250" y="356355"/>
                </a:lnTo>
                <a:lnTo>
                  <a:pt x="3840838" y="356355"/>
                </a:lnTo>
                <a:lnTo>
                  <a:pt x="3842029" y="357149"/>
                </a:lnTo>
                <a:lnTo>
                  <a:pt x="3842823" y="358339"/>
                </a:lnTo>
                <a:lnTo>
                  <a:pt x="3844807" y="363101"/>
                </a:lnTo>
                <a:lnTo>
                  <a:pt x="3846791" y="367466"/>
                </a:lnTo>
                <a:lnTo>
                  <a:pt x="3848378" y="369847"/>
                </a:lnTo>
                <a:lnTo>
                  <a:pt x="3849966" y="371038"/>
                </a:lnTo>
                <a:lnTo>
                  <a:pt x="3851951" y="371832"/>
                </a:lnTo>
                <a:lnTo>
                  <a:pt x="3853935" y="371832"/>
                </a:lnTo>
                <a:lnTo>
                  <a:pt x="3857508" y="366276"/>
                </a:lnTo>
                <a:lnTo>
                  <a:pt x="3859492" y="360720"/>
                </a:lnTo>
                <a:lnTo>
                  <a:pt x="3860682" y="354371"/>
                </a:lnTo>
                <a:lnTo>
                  <a:pt x="3861079" y="348419"/>
                </a:lnTo>
                <a:lnTo>
                  <a:pt x="3861079" y="342070"/>
                </a:lnTo>
                <a:lnTo>
                  <a:pt x="3860682" y="336117"/>
                </a:lnTo>
                <a:lnTo>
                  <a:pt x="3859094" y="323815"/>
                </a:lnTo>
                <a:lnTo>
                  <a:pt x="3858301" y="329768"/>
                </a:lnTo>
                <a:lnTo>
                  <a:pt x="3856713" y="333736"/>
                </a:lnTo>
                <a:lnTo>
                  <a:pt x="3855126" y="336117"/>
                </a:lnTo>
                <a:lnTo>
                  <a:pt x="3852744" y="337704"/>
                </a:lnTo>
                <a:lnTo>
                  <a:pt x="3849966" y="337704"/>
                </a:lnTo>
                <a:lnTo>
                  <a:pt x="3847585" y="337308"/>
                </a:lnTo>
                <a:lnTo>
                  <a:pt x="3844411" y="336117"/>
                </a:lnTo>
                <a:lnTo>
                  <a:pt x="3840838" y="334133"/>
                </a:lnTo>
                <a:lnTo>
                  <a:pt x="3834092" y="329768"/>
                </a:lnTo>
                <a:lnTo>
                  <a:pt x="3827345" y="325006"/>
                </a:lnTo>
                <a:lnTo>
                  <a:pt x="3824170" y="323022"/>
                </a:lnTo>
                <a:lnTo>
                  <a:pt x="3820598" y="321434"/>
                </a:lnTo>
                <a:lnTo>
                  <a:pt x="3817424" y="320641"/>
                </a:lnTo>
                <a:lnTo>
                  <a:pt x="3815042" y="320641"/>
                </a:lnTo>
                <a:lnTo>
                  <a:pt x="3817026" y="317863"/>
                </a:lnTo>
                <a:lnTo>
                  <a:pt x="3818614" y="315482"/>
                </a:lnTo>
                <a:lnTo>
                  <a:pt x="3820201" y="312704"/>
                </a:lnTo>
                <a:lnTo>
                  <a:pt x="3820598" y="310323"/>
                </a:lnTo>
                <a:lnTo>
                  <a:pt x="3820995" y="305164"/>
                </a:lnTo>
                <a:lnTo>
                  <a:pt x="3820995" y="300006"/>
                </a:lnTo>
                <a:lnTo>
                  <a:pt x="3820598" y="295244"/>
                </a:lnTo>
                <a:lnTo>
                  <a:pt x="3820598" y="290085"/>
                </a:lnTo>
                <a:lnTo>
                  <a:pt x="3820995" y="284926"/>
                </a:lnTo>
                <a:lnTo>
                  <a:pt x="3822186" y="282545"/>
                </a:lnTo>
                <a:lnTo>
                  <a:pt x="3822979" y="279768"/>
                </a:lnTo>
                <a:lnTo>
                  <a:pt x="3827345" y="281355"/>
                </a:lnTo>
                <a:lnTo>
                  <a:pt x="3831314" y="283339"/>
                </a:lnTo>
                <a:lnTo>
                  <a:pt x="3835679" y="285323"/>
                </a:lnTo>
                <a:lnTo>
                  <a:pt x="3840045" y="286514"/>
                </a:lnTo>
                <a:lnTo>
                  <a:pt x="3842029" y="286514"/>
                </a:lnTo>
                <a:lnTo>
                  <a:pt x="3844013" y="286514"/>
                </a:lnTo>
                <a:lnTo>
                  <a:pt x="3845998" y="286117"/>
                </a:lnTo>
                <a:lnTo>
                  <a:pt x="3847982" y="284926"/>
                </a:lnTo>
                <a:lnTo>
                  <a:pt x="3849966" y="283339"/>
                </a:lnTo>
                <a:lnTo>
                  <a:pt x="3851951" y="281752"/>
                </a:lnTo>
                <a:lnTo>
                  <a:pt x="3854729" y="279371"/>
                </a:lnTo>
                <a:lnTo>
                  <a:pt x="3856713" y="275799"/>
                </a:lnTo>
                <a:lnTo>
                  <a:pt x="3856713" y="271434"/>
                </a:lnTo>
                <a:lnTo>
                  <a:pt x="3855919" y="267069"/>
                </a:lnTo>
                <a:lnTo>
                  <a:pt x="3855522" y="263498"/>
                </a:lnTo>
                <a:lnTo>
                  <a:pt x="3855126" y="259926"/>
                </a:lnTo>
                <a:lnTo>
                  <a:pt x="3853141" y="254371"/>
                </a:lnTo>
                <a:lnTo>
                  <a:pt x="3849966" y="250005"/>
                </a:lnTo>
                <a:lnTo>
                  <a:pt x="3846395" y="246037"/>
                </a:lnTo>
                <a:lnTo>
                  <a:pt x="3842823" y="242466"/>
                </a:lnTo>
                <a:lnTo>
                  <a:pt x="3839250" y="237704"/>
                </a:lnTo>
                <a:lnTo>
                  <a:pt x="3835283" y="232545"/>
                </a:lnTo>
                <a:lnTo>
                  <a:pt x="3841234" y="234132"/>
                </a:lnTo>
                <a:lnTo>
                  <a:pt x="3846395" y="236117"/>
                </a:lnTo>
                <a:lnTo>
                  <a:pt x="3851157" y="238894"/>
                </a:lnTo>
                <a:lnTo>
                  <a:pt x="3855522" y="241275"/>
                </a:lnTo>
                <a:lnTo>
                  <a:pt x="3859094" y="244450"/>
                </a:lnTo>
                <a:lnTo>
                  <a:pt x="3862270" y="248021"/>
                </a:lnTo>
                <a:lnTo>
                  <a:pt x="3865048" y="251990"/>
                </a:lnTo>
                <a:lnTo>
                  <a:pt x="3867825" y="255958"/>
                </a:lnTo>
                <a:lnTo>
                  <a:pt x="3870207" y="260720"/>
                </a:lnTo>
                <a:lnTo>
                  <a:pt x="3872192" y="266275"/>
                </a:lnTo>
                <a:lnTo>
                  <a:pt x="3876556" y="277387"/>
                </a:lnTo>
                <a:lnTo>
                  <a:pt x="3885685" y="306355"/>
                </a:lnTo>
                <a:lnTo>
                  <a:pt x="3886875" y="304371"/>
                </a:lnTo>
                <a:lnTo>
                  <a:pt x="3889256" y="302784"/>
                </a:lnTo>
                <a:lnTo>
                  <a:pt x="3890446" y="301593"/>
                </a:lnTo>
                <a:lnTo>
                  <a:pt x="3892431" y="301196"/>
                </a:lnTo>
                <a:lnTo>
                  <a:pt x="3894018" y="301196"/>
                </a:lnTo>
                <a:lnTo>
                  <a:pt x="3896002" y="301196"/>
                </a:lnTo>
                <a:lnTo>
                  <a:pt x="3899178" y="302387"/>
                </a:lnTo>
                <a:lnTo>
                  <a:pt x="3902750" y="304768"/>
                </a:lnTo>
                <a:lnTo>
                  <a:pt x="3905925" y="307942"/>
                </a:lnTo>
                <a:lnTo>
                  <a:pt x="3908702" y="311911"/>
                </a:lnTo>
                <a:lnTo>
                  <a:pt x="3911878" y="316276"/>
                </a:lnTo>
                <a:lnTo>
                  <a:pt x="3917831" y="326593"/>
                </a:lnTo>
                <a:lnTo>
                  <a:pt x="3924180" y="336514"/>
                </a:lnTo>
                <a:lnTo>
                  <a:pt x="3926562" y="341276"/>
                </a:lnTo>
                <a:lnTo>
                  <a:pt x="3929737" y="345244"/>
                </a:lnTo>
                <a:lnTo>
                  <a:pt x="3932515" y="348816"/>
                </a:lnTo>
                <a:lnTo>
                  <a:pt x="3935689" y="351593"/>
                </a:lnTo>
                <a:lnTo>
                  <a:pt x="3934895" y="359133"/>
                </a:lnTo>
                <a:lnTo>
                  <a:pt x="3933308" y="366673"/>
                </a:lnTo>
                <a:lnTo>
                  <a:pt x="3928546" y="381752"/>
                </a:lnTo>
                <a:lnTo>
                  <a:pt x="3926562" y="389292"/>
                </a:lnTo>
                <a:lnTo>
                  <a:pt x="3924577" y="397229"/>
                </a:lnTo>
                <a:lnTo>
                  <a:pt x="3923387" y="404768"/>
                </a:lnTo>
                <a:lnTo>
                  <a:pt x="3922990" y="412308"/>
                </a:lnTo>
                <a:lnTo>
                  <a:pt x="3926562" y="411911"/>
                </a:lnTo>
                <a:lnTo>
                  <a:pt x="3929737" y="411911"/>
                </a:lnTo>
                <a:lnTo>
                  <a:pt x="3932515" y="411911"/>
                </a:lnTo>
                <a:lnTo>
                  <a:pt x="3936087" y="412705"/>
                </a:lnTo>
                <a:lnTo>
                  <a:pt x="3942436" y="414292"/>
                </a:lnTo>
                <a:lnTo>
                  <a:pt x="3948786" y="416673"/>
                </a:lnTo>
                <a:lnTo>
                  <a:pt x="3955531" y="418260"/>
                </a:lnTo>
                <a:lnTo>
                  <a:pt x="3958707" y="419451"/>
                </a:lnTo>
                <a:lnTo>
                  <a:pt x="3961485" y="419848"/>
                </a:lnTo>
                <a:lnTo>
                  <a:pt x="3965057" y="419848"/>
                </a:lnTo>
                <a:lnTo>
                  <a:pt x="3968232" y="419451"/>
                </a:lnTo>
                <a:lnTo>
                  <a:pt x="3971407" y="418260"/>
                </a:lnTo>
                <a:lnTo>
                  <a:pt x="3974979" y="416673"/>
                </a:lnTo>
                <a:lnTo>
                  <a:pt x="3976169" y="409530"/>
                </a:lnTo>
                <a:lnTo>
                  <a:pt x="3977757" y="401594"/>
                </a:lnTo>
                <a:lnTo>
                  <a:pt x="3979344" y="393657"/>
                </a:lnTo>
                <a:lnTo>
                  <a:pt x="3980931" y="386514"/>
                </a:lnTo>
                <a:lnTo>
                  <a:pt x="3981725" y="383340"/>
                </a:lnTo>
                <a:lnTo>
                  <a:pt x="3982916" y="381355"/>
                </a:lnTo>
                <a:lnTo>
                  <a:pt x="3984106" y="379371"/>
                </a:lnTo>
                <a:lnTo>
                  <a:pt x="3985297" y="378181"/>
                </a:lnTo>
                <a:lnTo>
                  <a:pt x="3986884" y="378181"/>
                </a:lnTo>
                <a:lnTo>
                  <a:pt x="3988869" y="379371"/>
                </a:lnTo>
                <a:lnTo>
                  <a:pt x="3991647" y="381355"/>
                </a:lnTo>
                <a:lnTo>
                  <a:pt x="3994028" y="384530"/>
                </a:lnTo>
                <a:lnTo>
                  <a:pt x="3993631" y="388498"/>
                </a:lnTo>
                <a:lnTo>
                  <a:pt x="3993234" y="391276"/>
                </a:lnTo>
                <a:lnTo>
                  <a:pt x="3992044" y="394451"/>
                </a:lnTo>
                <a:lnTo>
                  <a:pt x="3990853" y="397229"/>
                </a:lnTo>
                <a:lnTo>
                  <a:pt x="3988075" y="401197"/>
                </a:lnTo>
                <a:lnTo>
                  <a:pt x="3985297" y="404768"/>
                </a:lnTo>
                <a:lnTo>
                  <a:pt x="3984503" y="406752"/>
                </a:lnTo>
                <a:lnTo>
                  <a:pt x="3984106" y="408737"/>
                </a:lnTo>
                <a:lnTo>
                  <a:pt x="3983312" y="411117"/>
                </a:lnTo>
                <a:lnTo>
                  <a:pt x="3983312" y="413895"/>
                </a:lnTo>
                <a:lnTo>
                  <a:pt x="3984106" y="417467"/>
                </a:lnTo>
                <a:lnTo>
                  <a:pt x="3984900" y="421435"/>
                </a:lnTo>
                <a:lnTo>
                  <a:pt x="3986488" y="425800"/>
                </a:lnTo>
                <a:lnTo>
                  <a:pt x="3988869" y="431356"/>
                </a:lnTo>
                <a:lnTo>
                  <a:pt x="3992044" y="421038"/>
                </a:lnTo>
                <a:lnTo>
                  <a:pt x="3994028" y="414689"/>
                </a:lnTo>
                <a:lnTo>
                  <a:pt x="3995218" y="413102"/>
                </a:lnTo>
                <a:lnTo>
                  <a:pt x="3996012" y="412308"/>
                </a:lnTo>
                <a:lnTo>
                  <a:pt x="3997203" y="412308"/>
                </a:lnTo>
                <a:lnTo>
                  <a:pt x="3997996" y="412308"/>
                </a:lnTo>
                <a:lnTo>
                  <a:pt x="4000378" y="414292"/>
                </a:lnTo>
                <a:lnTo>
                  <a:pt x="4003156" y="416673"/>
                </a:lnTo>
                <a:lnTo>
                  <a:pt x="4004743" y="418260"/>
                </a:lnTo>
                <a:lnTo>
                  <a:pt x="4006728" y="419451"/>
                </a:lnTo>
                <a:lnTo>
                  <a:pt x="4008712" y="419848"/>
                </a:lnTo>
                <a:lnTo>
                  <a:pt x="4011490" y="419848"/>
                </a:lnTo>
                <a:lnTo>
                  <a:pt x="4012680" y="408340"/>
                </a:lnTo>
                <a:lnTo>
                  <a:pt x="4015061" y="396435"/>
                </a:lnTo>
                <a:lnTo>
                  <a:pt x="4016252" y="384530"/>
                </a:lnTo>
                <a:lnTo>
                  <a:pt x="4016252" y="378181"/>
                </a:lnTo>
                <a:lnTo>
                  <a:pt x="4016252" y="372228"/>
                </a:lnTo>
                <a:lnTo>
                  <a:pt x="4015459" y="373022"/>
                </a:lnTo>
                <a:lnTo>
                  <a:pt x="4013871" y="373022"/>
                </a:lnTo>
                <a:lnTo>
                  <a:pt x="4010299" y="373022"/>
                </a:lnTo>
                <a:lnTo>
                  <a:pt x="4006728" y="371832"/>
                </a:lnTo>
                <a:lnTo>
                  <a:pt x="4002759" y="369054"/>
                </a:lnTo>
                <a:lnTo>
                  <a:pt x="4001171" y="367466"/>
                </a:lnTo>
                <a:lnTo>
                  <a:pt x="3999187" y="366276"/>
                </a:lnTo>
                <a:lnTo>
                  <a:pt x="3997996" y="363895"/>
                </a:lnTo>
                <a:lnTo>
                  <a:pt x="3997203" y="361514"/>
                </a:lnTo>
                <a:lnTo>
                  <a:pt x="3996806" y="359133"/>
                </a:lnTo>
                <a:lnTo>
                  <a:pt x="3996806" y="356355"/>
                </a:lnTo>
                <a:lnTo>
                  <a:pt x="3997203" y="353578"/>
                </a:lnTo>
                <a:lnTo>
                  <a:pt x="3998791" y="350403"/>
                </a:lnTo>
                <a:lnTo>
                  <a:pt x="4000378" y="350800"/>
                </a:lnTo>
                <a:lnTo>
                  <a:pt x="4002362" y="352387"/>
                </a:lnTo>
                <a:lnTo>
                  <a:pt x="4005934" y="355562"/>
                </a:lnTo>
                <a:lnTo>
                  <a:pt x="4009506" y="358339"/>
                </a:lnTo>
                <a:lnTo>
                  <a:pt x="4012680" y="361514"/>
                </a:lnTo>
                <a:lnTo>
                  <a:pt x="4015061" y="362705"/>
                </a:lnTo>
                <a:lnTo>
                  <a:pt x="4016252" y="363101"/>
                </a:lnTo>
                <a:lnTo>
                  <a:pt x="4018634" y="363498"/>
                </a:lnTo>
                <a:lnTo>
                  <a:pt x="4020617" y="363101"/>
                </a:lnTo>
                <a:lnTo>
                  <a:pt x="4021808" y="361514"/>
                </a:lnTo>
                <a:lnTo>
                  <a:pt x="4024190" y="359530"/>
                </a:lnTo>
                <a:lnTo>
                  <a:pt x="4026174" y="357149"/>
                </a:lnTo>
                <a:lnTo>
                  <a:pt x="4028158" y="352784"/>
                </a:lnTo>
                <a:lnTo>
                  <a:pt x="4026967" y="348419"/>
                </a:lnTo>
                <a:lnTo>
                  <a:pt x="4026174" y="345244"/>
                </a:lnTo>
                <a:lnTo>
                  <a:pt x="4024983" y="342070"/>
                </a:lnTo>
                <a:lnTo>
                  <a:pt x="4023396" y="340085"/>
                </a:lnTo>
                <a:lnTo>
                  <a:pt x="4021412" y="338895"/>
                </a:lnTo>
                <a:lnTo>
                  <a:pt x="4019823" y="337704"/>
                </a:lnTo>
                <a:lnTo>
                  <a:pt x="4016252" y="336117"/>
                </a:lnTo>
                <a:lnTo>
                  <a:pt x="4013871" y="334530"/>
                </a:lnTo>
                <a:lnTo>
                  <a:pt x="4012284" y="334133"/>
                </a:lnTo>
                <a:lnTo>
                  <a:pt x="4011886" y="332943"/>
                </a:lnTo>
                <a:lnTo>
                  <a:pt x="4011886" y="331752"/>
                </a:lnTo>
                <a:lnTo>
                  <a:pt x="4011886" y="329768"/>
                </a:lnTo>
                <a:lnTo>
                  <a:pt x="4012284" y="327387"/>
                </a:lnTo>
                <a:lnTo>
                  <a:pt x="4013871" y="323815"/>
                </a:lnTo>
                <a:lnTo>
                  <a:pt x="4015061" y="325403"/>
                </a:lnTo>
                <a:lnTo>
                  <a:pt x="4016252" y="326593"/>
                </a:lnTo>
                <a:lnTo>
                  <a:pt x="4017443" y="326990"/>
                </a:lnTo>
                <a:lnTo>
                  <a:pt x="4018634" y="326593"/>
                </a:lnTo>
                <a:lnTo>
                  <a:pt x="4019428" y="326196"/>
                </a:lnTo>
                <a:lnTo>
                  <a:pt x="4020617" y="325006"/>
                </a:lnTo>
                <a:lnTo>
                  <a:pt x="4021808" y="321831"/>
                </a:lnTo>
                <a:lnTo>
                  <a:pt x="4022999" y="317863"/>
                </a:lnTo>
                <a:lnTo>
                  <a:pt x="4024586" y="313498"/>
                </a:lnTo>
                <a:lnTo>
                  <a:pt x="4025380" y="304768"/>
                </a:lnTo>
                <a:lnTo>
                  <a:pt x="4030143" y="311911"/>
                </a:lnTo>
                <a:lnTo>
                  <a:pt x="4033714" y="319053"/>
                </a:lnTo>
                <a:lnTo>
                  <a:pt x="4036889" y="326196"/>
                </a:lnTo>
                <a:lnTo>
                  <a:pt x="4038080" y="332943"/>
                </a:lnTo>
                <a:lnTo>
                  <a:pt x="4039667" y="340085"/>
                </a:lnTo>
                <a:lnTo>
                  <a:pt x="4039667" y="347228"/>
                </a:lnTo>
                <a:lnTo>
                  <a:pt x="4039667" y="353974"/>
                </a:lnTo>
                <a:lnTo>
                  <a:pt x="4038874" y="360720"/>
                </a:lnTo>
                <a:lnTo>
                  <a:pt x="4040858" y="359927"/>
                </a:lnTo>
                <a:lnTo>
                  <a:pt x="4042445" y="359927"/>
                </a:lnTo>
                <a:lnTo>
                  <a:pt x="4044429" y="359927"/>
                </a:lnTo>
                <a:lnTo>
                  <a:pt x="4046414" y="361117"/>
                </a:lnTo>
                <a:lnTo>
                  <a:pt x="4049985" y="363101"/>
                </a:lnTo>
                <a:lnTo>
                  <a:pt x="4053558" y="365086"/>
                </a:lnTo>
                <a:lnTo>
                  <a:pt x="4057129" y="367070"/>
                </a:lnTo>
                <a:lnTo>
                  <a:pt x="4059114" y="367466"/>
                </a:lnTo>
                <a:lnTo>
                  <a:pt x="4060701" y="367466"/>
                </a:lnTo>
                <a:lnTo>
                  <a:pt x="4062685" y="367466"/>
                </a:lnTo>
                <a:lnTo>
                  <a:pt x="4064670" y="366673"/>
                </a:lnTo>
                <a:lnTo>
                  <a:pt x="4066258" y="365482"/>
                </a:lnTo>
                <a:lnTo>
                  <a:pt x="4068242" y="363498"/>
                </a:lnTo>
                <a:lnTo>
                  <a:pt x="4070226" y="367466"/>
                </a:lnTo>
                <a:lnTo>
                  <a:pt x="4071813" y="372625"/>
                </a:lnTo>
                <a:lnTo>
                  <a:pt x="4074591" y="383736"/>
                </a:lnTo>
                <a:lnTo>
                  <a:pt x="4079751" y="407149"/>
                </a:lnTo>
                <a:lnTo>
                  <a:pt x="4081338" y="412308"/>
                </a:lnTo>
                <a:lnTo>
                  <a:pt x="4082926" y="416276"/>
                </a:lnTo>
                <a:lnTo>
                  <a:pt x="4084513" y="420244"/>
                </a:lnTo>
                <a:lnTo>
                  <a:pt x="4086497" y="423022"/>
                </a:lnTo>
                <a:lnTo>
                  <a:pt x="4088482" y="424610"/>
                </a:lnTo>
                <a:lnTo>
                  <a:pt x="4089275" y="424610"/>
                </a:lnTo>
                <a:lnTo>
                  <a:pt x="4090466" y="424610"/>
                </a:lnTo>
                <a:lnTo>
                  <a:pt x="4092053" y="424610"/>
                </a:lnTo>
                <a:lnTo>
                  <a:pt x="4092847" y="423419"/>
                </a:lnTo>
                <a:lnTo>
                  <a:pt x="4096022" y="421038"/>
                </a:lnTo>
                <a:lnTo>
                  <a:pt x="4099197" y="417467"/>
                </a:lnTo>
                <a:lnTo>
                  <a:pt x="4101181" y="413895"/>
                </a:lnTo>
                <a:lnTo>
                  <a:pt x="4101975" y="409530"/>
                </a:lnTo>
                <a:lnTo>
                  <a:pt x="4102768" y="406356"/>
                </a:lnTo>
                <a:lnTo>
                  <a:pt x="4102768" y="401990"/>
                </a:lnTo>
                <a:lnTo>
                  <a:pt x="4102768" y="398022"/>
                </a:lnTo>
                <a:lnTo>
                  <a:pt x="4101181" y="390482"/>
                </a:lnTo>
                <a:lnTo>
                  <a:pt x="4099990" y="382149"/>
                </a:lnTo>
                <a:lnTo>
                  <a:pt x="4099990" y="378974"/>
                </a:lnTo>
                <a:lnTo>
                  <a:pt x="4099990" y="374609"/>
                </a:lnTo>
                <a:lnTo>
                  <a:pt x="4101181" y="371038"/>
                </a:lnTo>
                <a:lnTo>
                  <a:pt x="4102768" y="367070"/>
                </a:lnTo>
                <a:lnTo>
                  <a:pt x="4105150" y="363498"/>
                </a:lnTo>
                <a:lnTo>
                  <a:pt x="4108721" y="359927"/>
                </a:lnTo>
                <a:lnTo>
                  <a:pt x="4111103" y="363895"/>
                </a:lnTo>
                <a:lnTo>
                  <a:pt x="4112691" y="368260"/>
                </a:lnTo>
                <a:lnTo>
                  <a:pt x="4113881" y="372228"/>
                </a:lnTo>
                <a:lnTo>
                  <a:pt x="4113881" y="376197"/>
                </a:lnTo>
                <a:lnTo>
                  <a:pt x="4113484" y="379768"/>
                </a:lnTo>
                <a:lnTo>
                  <a:pt x="4112293" y="383736"/>
                </a:lnTo>
                <a:lnTo>
                  <a:pt x="4109912" y="390879"/>
                </a:lnTo>
                <a:lnTo>
                  <a:pt x="4107134" y="398419"/>
                </a:lnTo>
                <a:lnTo>
                  <a:pt x="4106737" y="401990"/>
                </a:lnTo>
                <a:lnTo>
                  <a:pt x="4106341" y="406356"/>
                </a:lnTo>
                <a:lnTo>
                  <a:pt x="4106341" y="410324"/>
                </a:lnTo>
                <a:lnTo>
                  <a:pt x="4106737" y="413895"/>
                </a:lnTo>
                <a:lnTo>
                  <a:pt x="4108325" y="417864"/>
                </a:lnTo>
                <a:lnTo>
                  <a:pt x="4110706" y="421832"/>
                </a:lnTo>
                <a:lnTo>
                  <a:pt x="4121421" y="425800"/>
                </a:lnTo>
                <a:lnTo>
                  <a:pt x="4132136" y="428975"/>
                </a:lnTo>
                <a:lnTo>
                  <a:pt x="4137296" y="430562"/>
                </a:lnTo>
                <a:lnTo>
                  <a:pt x="4142852" y="431356"/>
                </a:lnTo>
                <a:lnTo>
                  <a:pt x="4148012" y="432149"/>
                </a:lnTo>
                <a:lnTo>
                  <a:pt x="4152774" y="432546"/>
                </a:lnTo>
                <a:lnTo>
                  <a:pt x="4158329" y="432149"/>
                </a:lnTo>
                <a:lnTo>
                  <a:pt x="4163489" y="430959"/>
                </a:lnTo>
                <a:lnTo>
                  <a:pt x="4169044" y="429372"/>
                </a:lnTo>
                <a:lnTo>
                  <a:pt x="4174204" y="427387"/>
                </a:lnTo>
                <a:lnTo>
                  <a:pt x="4179760" y="424610"/>
                </a:lnTo>
                <a:lnTo>
                  <a:pt x="4185317" y="420244"/>
                </a:lnTo>
                <a:lnTo>
                  <a:pt x="4190476" y="415483"/>
                </a:lnTo>
                <a:lnTo>
                  <a:pt x="4196026" y="409133"/>
                </a:lnTo>
                <a:lnTo>
                  <a:pt x="4195628" y="416276"/>
                </a:lnTo>
                <a:lnTo>
                  <a:pt x="4196026" y="421832"/>
                </a:lnTo>
                <a:lnTo>
                  <a:pt x="4196423" y="425800"/>
                </a:lnTo>
                <a:lnTo>
                  <a:pt x="4198011" y="428578"/>
                </a:lnTo>
                <a:lnTo>
                  <a:pt x="4199994" y="430165"/>
                </a:lnTo>
                <a:lnTo>
                  <a:pt x="4201978" y="430165"/>
                </a:lnTo>
                <a:lnTo>
                  <a:pt x="4204756" y="429372"/>
                </a:lnTo>
                <a:lnTo>
                  <a:pt x="4207535" y="428578"/>
                </a:lnTo>
                <a:lnTo>
                  <a:pt x="4213884" y="425006"/>
                </a:lnTo>
                <a:lnTo>
                  <a:pt x="4219440" y="421435"/>
                </a:lnTo>
                <a:lnTo>
                  <a:pt x="4222219" y="419848"/>
                </a:lnTo>
                <a:lnTo>
                  <a:pt x="4224997" y="419054"/>
                </a:lnTo>
                <a:lnTo>
                  <a:pt x="4226980" y="418260"/>
                </a:lnTo>
                <a:lnTo>
                  <a:pt x="4228965" y="419054"/>
                </a:lnTo>
                <a:lnTo>
                  <a:pt x="4230948" y="421832"/>
                </a:lnTo>
                <a:lnTo>
                  <a:pt x="4232932" y="425403"/>
                </a:lnTo>
                <a:lnTo>
                  <a:pt x="4234521" y="429372"/>
                </a:lnTo>
                <a:lnTo>
                  <a:pt x="4235710" y="433737"/>
                </a:lnTo>
                <a:lnTo>
                  <a:pt x="4237697" y="443260"/>
                </a:lnTo>
                <a:lnTo>
                  <a:pt x="4239680" y="452387"/>
                </a:lnTo>
                <a:lnTo>
                  <a:pt x="4241665" y="461118"/>
                </a:lnTo>
                <a:lnTo>
                  <a:pt x="4242854" y="464689"/>
                </a:lnTo>
                <a:lnTo>
                  <a:pt x="4244045" y="467070"/>
                </a:lnTo>
                <a:lnTo>
                  <a:pt x="4245634" y="469054"/>
                </a:lnTo>
                <a:lnTo>
                  <a:pt x="4248412" y="470245"/>
                </a:lnTo>
                <a:lnTo>
                  <a:pt x="4250395" y="470642"/>
                </a:lnTo>
                <a:lnTo>
                  <a:pt x="4253174" y="469451"/>
                </a:lnTo>
                <a:lnTo>
                  <a:pt x="4263492" y="448419"/>
                </a:lnTo>
                <a:lnTo>
                  <a:pt x="4274207" y="425403"/>
                </a:lnTo>
                <a:lnTo>
                  <a:pt x="4284128" y="405165"/>
                </a:lnTo>
                <a:lnTo>
                  <a:pt x="4288495" y="396435"/>
                </a:lnTo>
                <a:lnTo>
                  <a:pt x="4292462" y="390482"/>
                </a:lnTo>
                <a:lnTo>
                  <a:pt x="4292860" y="396038"/>
                </a:lnTo>
                <a:lnTo>
                  <a:pt x="4294447" y="401594"/>
                </a:lnTo>
                <a:lnTo>
                  <a:pt x="4296432" y="406752"/>
                </a:lnTo>
                <a:lnTo>
                  <a:pt x="4298811" y="411911"/>
                </a:lnTo>
                <a:lnTo>
                  <a:pt x="4301988" y="416673"/>
                </a:lnTo>
                <a:lnTo>
                  <a:pt x="4305559" y="421832"/>
                </a:lnTo>
                <a:lnTo>
                  <a:pt x="4313101" y="433737"/>
                </a:lnTo>
                <a:lnTo>
                  <a:pt x="4313892" y="439292"/>
                </a:lnTo>
                <a:lnTo>
                  <a:pt x="4313101" y="443657"/>
                </a:lnTo>
                <a:lnTo>
                  <a:pt x="4312702" y="446435"/>
                </a:lnTo>
                <a:lnTo>
                  <a:pt x="4311114" y="448419"/>
                </a:lnTo>
                <a:lnTo>
                  <a:pt x="4309528" y="449213"/>
                </a:lnTo>
                <a:lnTo>
                  <a:pt x="4307543" y="449610"/>
                </a:lnTo>
                <a:lnTo>
                  <a:pt x="4303179" y="449610"/>
                </a:lnTo>
                <a:lnTo>
                  <a:pt x="4298811" y="449610"/>
                </a:lnTo>
                <a:lnTo>
                  <a:pt x="4296828" y="450403"/>
                </a:lnTo>
                <a:lnTo>
                  <a:pt x="4295638" y="451197"/>
                </a:lnTo>
                <a:lnTo>
                  <a:pt x="4294050" y="453181"/>
                </a:lnTo>
                <a:lnTo>
                  <a:pt x="4293257" y="456356"/>
                </a:lnTo>
                <a:lnTo>
                  <a:pt x="4293257" y="460324"/>
                </a:lnTo>
                <a:lnTo>
                  <a:pt x="4294050" y="465880"/>
                </a:lnTo>
                <a:lnTo>
                  <a:pt x="4309528" y="469054"/>
                </a:lnTo>
                <a:lnTo>
                  <a:pt x="4318657" y="470245"/>
                </a:lnTo>
                <a:lnTo>
                  <a:pt x="4323418" y="470245"/>
                </a:lnTo>
                <a:lnTo>
                  <a:pt x="4327785" y="469451"/>
                </a:lnTo>
                <a:lnTo>
                  <a:pt x="4332548" y="469054"/>
                </a:lnTo>
                <a:lnTo>
                  <a:pt x="4336516" y="467467"/>
                </a:lnTo>
                <a:lnTo>
                  <a:pt x="4340482" y="465483"/>
                </a:lnTo>
                <a:lnTo>
                  <a:pt x="4344056" y="463102"/>
                </a:lnTo>
                <a:lnTo>
                  <a:pt x="4347235" y="459530"/>
                </a:lnTo>
                <a:lnTo>
                  <a:pt x="4350404" y="455562"/>
                </a:lnTo>
                <a:lnTo>
                  <a:pt x="4352388" y="450403"/>
                </a:lnTo>
                <a:lnTo>
                  <a:pt x="4353977" y="444054"/>
                </a:lnTo>
                <a:lnTo>
                  <a:pt x="4351597" y="442070"/>
                </a:lnTo>
                <a:lnTo>
                  <a:pt x="4349614" y="440483"/>
                </a:lnTo>
                <a:lnTo>
                  <a:pt x="4347629" y="439689"/>
                </a:lnTo>
                <a:lnTo>
                  <a:pt x="4345250" y="439292"/>
                </a:lnTo>
                <a:lnTo>
                  <a:pt x="4341279" y="439292"/>
                </a:lnTo>
                <a:lnTo>
                  <a:pt x="4336912" y="439689"/>
                </a:lnTo>
                <a:lnTo>
                  <a:pt x="4334929" y="439689"/>
                </a:lnTo>
                <a:lnTo>
                  <a:pt x="4333339" y="439292"/>
                </a:lnTo>
                <a:lnTo>
                  <a:pt x="4332150" y="438102"/>
                </a:lnTo>
                <a:lnTo>
                  <a:pt x="4330562" y="436514"/>
                </a:lnTo>
                <a:lnTo>
                  <a:pt x="4329372" y="434133"/>
                </a:lnTo>
                <a:lnTo>
                  <a:pt x="4328974" y="430959"/>
                </a:lnTo>
                <a:lnTo>
                  <a:pt x="4328579" y="426991"/>
                </a:lnTo>
                <a:lnTo>
                  <a:pt x="4328579" y="421435"/>
                </a:lnTo>
                <a:lnTo>
                  <a:pt x="4331356" y="419054"/>
                </a:lnTo>
                <a:lnTo>
                  <a:pt x="4334929" y="417467"/>
                </a:lnTo>
                <a:lnTo>
                  <a:pt x="4338103" y="415879"/>
                </a:lnTo>
                <a:lnTo>
                  <a:pt x="4341673" y="414689"/>
                </a:lnTo>
                <a:lnTo>
                  <a:pt x="4345250" y="414292"/>
                </a:lnTo>
                <a:lnTo>
                  <a:pt x="4348817" y="413895"/>
                </a:lnTo>
                <a:lnTo>
                  <a:pt x="4355961" y="414292"/>
                </a:lnTo>
                <a:lnTo>
                  <a:pt x="4363104" y="415483"/>
                </a:lnTo>
                <a:lnTo>
                  <a:pt x="4369851" y="417467"/>
                </a:lnTo>
                <a:lnTo>
                  <a:pt x="4384139" y="422229"/>
                </a:lnTo>
                <a:lnTo>
                  <a:pt x="4391281" y="425006"/>
                </a:lnTo>
                <a:lnTo>
                  <a:pt x="4398027" y="427387"/>
                </a:lnTo>
                <a:lnTo>
                  <a:pt x="4404378" y="428578"/>
                </a:lnTo>
                <a:lnTo>
                  <a:pt x="4411125" y="429372"/>
                </a:lnTo>
                <a:lnTo>
                  <a:pt x="4413506" y="428975"/>
                </a:lnTo>
                <a:lnTo>
                  <a:pt x="4416681" y="428578"/>
                </a:lnTo>
                <a:lnTo>
                  <a:pt x="4419855" y="428181"/>
                </a:lnTo>
                <a:lnTo>
                  <a:pt x="4422237" y="426594"/>
                </a:lnTo>
                <a:lnTo>
                  <a:pt x="4424618" y="425006"/>
                </a:lnTo>
                <a:lnTo>
                  <a:pt x="4427396" y="423022"/>
                </a:lnTo>
                <a:lnTo>
                  <a:pt x="4429379" y="419848"/>
                </a:lnTo>
                <a:lnTo>
                  <a:pt x="4431761" y="416673"/>
                </a:lnTo>
                <a:lnTo>
                  <a:pt x="4438906" y="422229"/>
                </a:lnTo>
                <a:lnTo>
                  <a:pt x="4445654" y="428181"/>
                </a:lnTo>
                <a:lnTo>
                  <a:pt x="4452398" y="434133"/>
                </a:lnTo>
                <a:lnTo>
                  <a:pt x="4458351" y="440086"/>
                </a:lnTo>
                <a:lnTo>
                  <a:pt x="4469463" y="451991"/>
                </a:lnTo>
                <a:lnTo>
                  <a:pt x="4474623" y="456753"/>
                </a:lnTo>
                <a:lnTo>
                  <a:pt x="4479782" y="461118"/>
                </a:lnTo>
                <a:lnTo>
                  <a:pt x="4484148" y="464689"/>
                </a:lnTo>
                <a:lnTo>
                  <a:pt x="4489307" y="466673"/>
                </a:lnTo>
                <a:lnTo>
                  <a:pt x="4491292" y="467070"/>
                </a:lnTo>
                <a:lnTo>
                  <a:pt x="4493672" y="467467"/>
                </a:lnTo>
                <a:lnTo>
                  <a:pt x="4495656" y="467467"/>
                </a:lnTo>
                <a:lnTo>
                  <a:pt x="4498434" y="467070"/>
                </a:lnTo>
                <a:lnTo>
                  <a:pt x="4500419" y="465880"/>
                </a:lnTo>
                <a:lnTo>
                  <a:pt x="4502403" y="464689"/>
                </a:lnTo>
                <a:lnTo>
                  <a:pt x="4504785" y="462308"/>
                </a:lnTo>
                <a:lnTo>
                  <a:pt x="4507166" y="459927"/>
                </a:lnTo>
                <a:lnTo>
                  <a:pt x="4509150" y="457546"/>
                </a:lnTo>
                <a:lnTo>
                  <a:pt x="4511134" y="453975"/>
                </a:lnTo>
                <a:lnTo>
                  <a:pt x="4515500" y="445245"/>
                </a:lnTo>
                <a:lnTo>
                  <a:pt x="4518278" y="452387"/>
                </a:lnTo>
                <a:lnTo>
                  <a:pt x="4519866" y="459927"/>
                </a:lnTo>
                <a:lnTo>
                  <a:pt x="4521849" y="466673"/>
                </a:lnTo>
                <a:lnTo>
                  <a:pt x="4523834" y="472626"/>
                </a:lnTo>
                <a:lnTo>
                  <a:pt x="4524627" y="475007"/>
                </a:lnTo>
                <a:lnTo>
                  <a:pt x="4525818" y="476594"/>
                </a:lnTo>
                <a:lnTo>
                  <a:pt x="4527405" y="478181"/>
                </a:lnTo>
                <a:lnTo>
                  <a:pt x="4528993" y="479372"/>
                </a:lnTo>
                <a:lnTo>
                  <a:pt x="4530184" y="479372"/>
                </a:lnTo>
                <a:lnTo>
                  <a:pt x="4532167" y="478578"/>
                </a:lnTo>
                <a:lnTo>
                  <a:pt x="4534549" y="476991"/>
                </a:lnTo>
                <a:lnTo>
                  <a:pt x="4536930" y="474610"/>
                </a:lnTo>
                <a:lnTo>
                  <a:pt x="4535740" y="470245"/>
                </a:lnTo>
                <a:lnTo>
                  <a:pt x="4535344" y="465880"/>
                </a:lnTo>
                <a:lnTo>
                  <a:pt x="4533755" y="456753"/>
                </a:lnTo>
                <a:lnTo>
                  <a:pt x="4532962" y="452784"/>
                </a:lnTo>
                <a:lnTo>
                  <a:pt x="4531771" y="448419"/>
                </a:lnTo>
                <a:lnTo>
                  <a:pt x="4529786" y="443657"/>
                </a:lnTo>
                <a:lnTo>
                  <a:pt x="4526613" y="439292"/>
                </a:lnTo>
                <a:lnTo>
                  <a:pt x="4550026" y="400006"/>
                </a:lnTo>
                <a:lnTo>
                  <a:pt x="4550821" y="406356"/>
                </a:lnTo>
                <a:lnTo>
                  <a:pt x="4551218" y="411117"/>
                </a:lnTo>
                <a:lnTo>
                  <a:pt x="4551615" y="415483"/>
                </a:lnTo>
                <a:lnTo>
                  <a:pt x="4552805" y="419054"/>
                </a:lnTo>
                <a:lnTo>
                  <a:pt x="4553996" y="421435"/>
                </a:lnTo>
                <a:lnTo>
                  <a:pt x="4555583" y="423816"/>
                </a:lnTo>
                <a:lnTo>
                  <a:pt x="4557170" y="425403"/>
                </a:lnTo>
                <a:lnTo>
                  <a:pt x="4558759" y="426594"/>
                </a:lnTo>
                <a:lnTo>
                  <a:pt x="4560743" y="427387"/>
                </a:lnTo>
                <a:lnTo>
                  <a:pt x="4562727" y="427387"/>
                </a:lnTo>
                <a:lnTo>
                  <a:pt x="4564711" y="427387"/>
                </a:lnTo>
                <a:lnTo>
                  <a:pt x="4566695" y="426991"/>
                </a:lnTo>
                <a:lnTo>
                  <a:pt x="4571060" y="425403"/>
                </a:lnTo>
                <a:lnTo>
                  <a:pt x="4575426" y="423419"/>
                </a:lnTo>
                <a:lnTo>
                  <a:pt x="4584553" y="419054"/>
                </a:lnTo>
                <a:lnTo>
                  <a:pt x="4588523" y="417467"/>
                </a:lnTo>
                <a:lnTo>
                  <a:pt x="4592094" y="416276"/>
                </a:lnTo>
                <a:lnTo>
                  <a:pt x="4594078" y="416673"/>
                </a:lnTo>
                <a:lnTo>
                  <a:pt x="4595667" y="417467"/>
                </a:lnTo>
                <a:lnTo>
                  <a:pt x="4596857" y="418260"/>
                </a:lnTo>
                <a:lnTo>
                  <a:pt x="4598444" y="419848"/>
                </a:lnTo>
                <a:lnTo>
                  <a:pt x="4599238" y="421832"/>
                </a:lnTo>
                <a:lnTo>
                  <a:pt x="4600031" y="425006"/>
                </a:lnTo>
                <a:lnTo>
                  <a:pt x="4600429" y="428181"/>
                </a:lnTo>
                <a:lnTo>
                  <a:pt x="4600825" y="432149"/>
                </a:lnTo>
                <a:lnTo>
                  <a:pt x="4598841" y="429372"/>
                </a:lnTo>
                <a:lnTo>
                  <a:pt x="4596857" y="427387"/>
                </a:lnTo>
                <a:lnTo>
                  <a:pt x="4595269" y="426594"/>
                </a:lnTo>
                <a:lnTo>
                  <a:pt x="4593285" y="426594"/>
                </a:lnTo>
                <a:lnTo>
                  <a:pt x="4591698" y="426991"/>
                </a:lnTo>
                <a:lnTo>
                  <a:pt x="4590507" y="428181"/>
                </a:lnTo>
                <a:lnTo>
                  <a:pt x="4589316" y="429372"/>
                </a:lnTo>
                <a:lnTo>
                  <a:pt x="4588126" y="431356"/>
                </a:lnTo>
                <a:lnTo>
                  <a:pt x="4586142" y="437308"/>
                </a:lnTo>
                <a:lnTo>
                  <a:pt x="4584950" y="444054"/>
                </a:lnTo>
                <a:lnTo>
                  <a:pt x="4584553" y="451197"/>
                </a:lnTo>
                <a:lnTo>
                  <a:pt x="4585745" y="458340"/>
                </a:lnTo>
                <a:lnTo>
                  <a:pt x="4587729" y="456356"/>
                </a:lnTo>
                <a:lnTo>
                  <a:pt x="4590110" y="455959"/>
                </a:lnTo>
                <a:lnTo>
                  <a:pt x="4592094" y="456356"/>
                </a:lnTo>
                <a:lnTo>
                  <a:pt x="4594873" y="457943"/>
                </a:lnTo>
                <a:lnTo>
                  <a:pt x="4596857" y="459530"/>
                </a:lnTo>
                <a:lnTo>
                  <a:pt x="4599238" y="461514"/>
                </a:lnTo>
                <a:lnTo>
                  <a:pt x="4603207" y="465880"/>
                </a:lnTo>
                <a:lnTo>
                  <a:pt x="4605985" y="468657"/>
                </a:lnTo>
                <a:lnTo>
                  <a:pt x="4607969" y="470245"/>
                </a:lnTo>
                <a:lnTo>
                  <a:pt x="4610349" y="471038"/>
                </a:lnTo>
                <a:lnTo>
                  <a:pt x="4612333" y="471435"/>
                </a:lnTo>
                <a:lnTo>
                  <a:pt x="4615113" y="471038"/>
                </a:lnTo>
                <a:lnTo>
                  <a:pt x="4617097" y="469451"/>
                </a:lnTo>
                <a:lnTo>
                  <a:pt x="4619477" y="466673"/>
                </a:lnTo>
                <a:lnTo>
                  <a:pt x="4622255" y="461514"/>
                </a:lnTo>
                <a:lnTo>
                  <a:pt x="4621065" y="455562"/>
                </a:lnTo>
                <a:lnTo>
                  <a:pt x="4621065" y="450800"/>
                </a:lnTo>
                <a:lnTo>
                  <a:pt x="4621065" y="446832"/>
                </a:lnTo>
                <a:lnTo>
                  <a:pt x="4621463" y="444054"/>
                </a:lnTo>
                <a:lnTo>
                  <a:pt x="4622653" y="442070"/>
                </a:lnTo>
                <a:lnTo>
                  <a:pt x="4624241" y="440483"/>
                </a:lnTo>
                <a:lnTo>
                  <a:pt x="4626224" y="440086"/>
                </a:lnTo>
                <a:lnTo>
                  <a:pt x="4628208" y="439689"/>
                </a:lnTo>
                <a:lnTo>
                  <a:pt x="4632971" y="439292"/>
                </a:lnTo>
                <a:lnTo>
                  <a:pt x="4637734" y="438102"/>
                </a:lnTo>
                <a:lnTo>
                  <a:pt x="4640909" y="437308"/>
                </a:lnTo>
                <a:lnTo>
                  <a:pt x="4643290" y="434927"/>
                </a:lnTo>
                <a:lnTo>
                  <a:pt x="4646068" y="432943"/>
                </a:lnTo>
                <a:lnTo>
                  <a:pt x="4648450" y="429372"/>
                </a:lnTo>
                <a:lnTo>
                  <a:pt x="4651226" y="432546"/>
                </a:lnTo>
                <a:lnTo>
                  <a:pt x="4653212" y="434927"/>
                </a:lnTo>
                <a:lnTo>
                  <a:pt x="4654005" y="438102"/>
                </a:lnTo>
                <a:lnTo>
                  <a:pt x="4654005" y="440483"/>
                </a:lnTo>
                <a:lnTo>
                  <a:pt x="4654005" y="443260"/>
                </a:lnTo>
                <a:lnTo>
                  <a:pt x="4653607" y="445641"/>
                </a:lnTo>
                <a:lnTo>
                  <a:pt x="4652020" y="450800"/>
                </a:lnTo>
                <a:lnTo>
                  <a:pt x="4650036" y="455562"/>
                </a:lnTo>
                <a:lnTo>
                  <a:pt x="4649639" y="457943"/>
                </a:lnTo>
                <a:lnTo>
                  <a:pt x="4649639" y="461118"/>
                </a:lnTo>
                <a:lnTo>
                  <a:pt x="4650036" y="463499"/>
                </a:lnTo>
                <a:lnTo>
                  <a:pt x="4650434" y="465880"/>
                </a:lnTo>
                <a:lnTo>
                  <a:pt x="4652418" y="468657"/>
                </a:lnTo>
                <a:lnTo>
                  <a:pt x="4655195" y="471435"/>
                </a:lnTo>
                <a:lnTo>
                  <a:pt x="4657576" y="467864"/>
                </a:lnTo>
                <a:lnTo>
                  <a:pt x="4660750" y="464689"/>
                </a:lnTo>
                <a:lnTo>
                  <a:pt x="4662339" y="463499"/>
                </a:lnTo>
                <a:lnTo>
                  <a:pt x="4663927" y="463102"/>
                </a:lnTo>
                <a:lnTo>
                  <a:pt x="4664721" y="463895"/>
                </a:lnTo>
                <a:lnTo>
                  <a:pt x="4666306" y="465483"/>
                </a:lnTo>
                <a:lnTo>
                  <a:pt x="4665117" y="471038"/>
                </a:lnTo>
                <a:lnTo>
                  <a:pt x="4663927" y="475007"/>
                </a:lnTo>
                <a:lnTo>
                  <a:pt x="4661544" y="478578"/>
                </a:lnTo>
                <a:lnTo>
                  <a:pt x="4659165" y="481753"/>
                </a:lnTo>
                <a:lnTo>
                  <a:pt x="4655988" y="484134"/>
                </a:lnTo>
                <a:lnTo>
                  <a:pt x="4653212" y="486911"/>
                </a:lnTo>
                <a:lnTo>
                  <a:pt x="4646068" y="490880"/>
                </a:lnTo>
                <a:lnTo>
                  <a:pt x="4642892" y="493261"/>
                </a:lnTo>
                <a:lnTo>
                  <a:pt x="4639719" y="496435"/>
                </a:lnTo>
                <a:lnTo>
                  <a:pt x="4637336" y="499610"/>
                </a:lnTo>
                <a:lnTo>
                  <a:pt x="4635351" y="503578"/>
                </a:lnTo>
                <a:lnTo>
                  <a:pt x="4634161" y="508737"/>
                </a:lnTo>
                <a:lnTo>
                  <a:pt x="4633368" y="515086"/>
                </a:lnTo>
                <a:lnTo>
                  <a:pt x="4633765" y="522229"/>
                </a:lnTo>
                <a:lnTo>
                  <a:pt x="4634955" y="531356"/>
                </a:lnTo>
                <a:lnTo>
                  <a:pt x="4636941" y="528578"/>
                </a:lnTo>
                <a:lnTo>
                  <a:pt x="4638925" y="526197"/>
                </a:lnTo>
                <a:lnTo>
                  <a:pt x="4640909" y="524213"/>
                </a:lnTo>
                <a:lnTo>
                  <a:pt x="4643290" y="523420"/>
                </a:lnTo>
                <a:lnTo>
                  <a:pt x="4645671" y="523023"/>
                </a:lnTo>
                <a:lnTo>
                  <a:pt x="4647655" y="522229"/>
                </a:lnTo>
                <a:lnTo>
                  <a:pt x="4650036" y="522229"/>
                </a:lnTo>
                <a:lnTo>
                  <a:pt x="4652020" y="523023"/>
                </a:lnTo>
                <a:lnTo>
                  <a:pt x="4656783" y="524213"/>
                </a:lnTo>
                <a:lnTo>
                  <a:pt x="4661544" y="526991"/>
                </a:lnTo>
                <a:lnTo>
                  <a:pt x="4670674" y="532150"/>
                </a:lnTo>
                <a:lnTo>
                  <a:pt x="4675436" y="534134"/>
                </a:lnTo>
                <a:lnTo>
                  <a:pt x="4679403" y="534927"/>
                </a:lnTo>
                <a:lnTo>
                  <a:pt x="4681388" y="535324"/>
                </a:lnTo>
                <a:lnTo>
                  <a:pt x="4683373" y="534927"/>
                </a:lnTo>
                <a:lnTo>
                  <a:pt x="4685753" y="534531"/>
                </a:lnTo>
                <a:lnTo>
                  <a:pt x="4686944" y="533340"/>
                </a:lnTo>
                <a:lnTo>
                  <a:pt x="4688927" y="532150"/>
                </a:lnTo>
                <a:lnTo>
                  <a:pt x="4690516" y="529769"/>
                </a:lnTo>
                <a:lnTo>
                  <a:pt x="4692104" y="527388"/>
                </a:lnTo>
                <a:lnTo>
                  <a:pt x="4693691" y="523816"/>
                </a:lnTo>
                <a:lnTo>
                  <a:pt x="4695277" y="519848"/>
                </a:lnTo>
                <a:lnTo>
                  <a:pt x="4696071" y="514689"/>
                </a:lnTo>
                <a:lnTo>
                  <a:pt x="4698453" y="503181"/>
                </a:lnTo>
                <a:lnTo>
                  <a:pt x="4700833" y="507150"/>
                </a:lnTo>
                <a:lnTo>
                  <a:pt x="4702420" y="511515"/>
                </a:lnTo>
                <a:lnTo>
                  <a:pt x="4703215" y="516277"/>
                </a:lnTo>
                <a:lnTo>
                  <a:pt x="4704009" y="520245"/>
                </a:lnTo>
                <a:lnTo>
                  <a:pt x="4704406" y="525007"/>
                </a:lnTo>
                <a:lnTo>
                  <a:pt x="4705199" y="529372"/>
                </a:lnTo>
                <a:lnTo>
                  <a:pt x="4706389" y="533340"/>
                </a:lnTo>
                <a:lnTo>
                  <a:pt x="4708373" y="538102"/>
                </a:lnTo>
                <a:lnTo>
                  <a:pt x="4710755" y="533340"/>
                </a:lnTo>
                <a:lnTo>
                  <a:pt x="4713533" y="530562"/>
                </a:lnTo>
                <a:lnTo>
                  <a:pt x="4715914" y="527785"/>
                </a:lnTo>
                <a:lnTo>
                  <a:pt x="4719090" y="526197"/>
                </a:lnTo>
                <a:lnTo>
                  <a:pt x="4721472" y="525404"/>
                </a:lnTo>
                <a:lnTo>
                  <a:pt x="4724250" y="525007"/>
                </a:lnTo>
                <a:lnTo>
                  <a:pt x="4729805" y="525007"/>
                </a:lnTo>
                <a:lnTo>
                  <a:pt x="4732188" y="525007"/>
                </a:lnTo>
                <a:lnTo>
                  <a:pt x="4734172" y="524213"/>
                </a:lnTo>
                <a:lnTo>
                  <a:pt x="4736157" y="523420"/>
                </a:lnTo>
                <a:lnTo>
                  <a:pt x="4738139" y="521832"/>
                </a:lnTo>
                <a:lnTo>
                  <a:pt x="4739728" y="519848"/>
                </a:lnTo>
                <a:lnTo>
                  <a:pt x="4741314" y="516673"/>
                </a:lnTo>
                <a:lnTo>
                  <a:pt x="4741711" y="512705"/>
                </a:lnTo>
                <a:lnTo>
                  <a:pt x="4742504" y="507150"/>
                </a:lnTo>
                <a:lnTo>
                  <a:pt x="4740917" y="503578"/>
                </a:lnTo>
                <a:lnTo>
                  <a:pt x="4739332" y="501594"/>
                </a:lnTo>
                <a:lnTo>
                  <a:pt x="4737743" y="501197"/>
                </a:lnTo>
                <a:lnTo>
                  <a:pt x="4736157" y="500404"/>
                </a:lnTo>
                <a:lnTo>
                  <a:pt x="4734965" y="501594"/>
                </a:lnTo>
                <a:lnTo>
                  <a:pt x="4732584" y="502388"/>
                </a:lnTo>
                <a:lnTo>
                  <a:pt x="4729805" y="505165"/>
                </a:lnTo>
                <a:lnTo>
                  <a:pt x="4726234" y="507546"/>
                </a:lnTo>
                <a:lnTo>
                  <a:pt x="4724647" y="508737"/>
                </a:lnTo>
                <a:lnTo>
                  <a:pt x="4723058" y="507943"/>
                </a:lnTo>
                <a:lnTo>
                  <a:pt x="4721472" y="507546"/>
                </a:lnTo>
                <a:lnTo>
                  <a:pt x="4719884" y="505562"/>
                </a:lnTo>
                <a:lnTo>
                  <a:pt x="4718693" y="501991"/>
                </a:lnTo>
                <a:lnTo>
                  <a:pt x="4717104" y="497626"/>
                </a:lnTo>
                <a:lnTo>
                  <a:pt x="4722661" y="492864"/>
                </a:lnTo>
                <a:lnTo>
                  <a:pt x="4728218" y="488896"/>
                </a:lnTo>
                <a:lnTo>
                  <a:pt x="4733378" y="485721"/>
                </a:lnTo>
                <a:lnTo>
                  <a:pt x="4737743" y="483340"/>
                </a:lnTo>
                <a:lnTo>
                  <a:pt x="4746871" y="479769"/>
                </a:lnTo>
                <a:lnTo>
                  <a:pt x="4755205" y="476197"/>
                </a:lnTo>
                <a:lnTo>
                  <a:pt x="4758776" y="474610"/>
                </a:lnTo>
                <a:lnTo>
                  <a:pt x="4762348" y="472626"/>
                </a:lnTo>
                <a:lnTo>
                  <a:pt x="4765920" y="469451"/>
                </a:lnTo>
                <a:lnTo>
                  <a:pt x="4768697" y="465880"/>
                </a:lnTo>
                <a:lnTo>
                  <a:pt x="4771873" y="461911"/>
                </a:lnTo>
                <a:lnTo>
                  <a:pt x="4775048" y="456356"/>
                </a:lnTo>
                <a:lnTo>
                  <a:pt x="4777825" y="449610"/>
                </a:lnTo>
                <a:lnTo>
                  <a:pt x="4781000" y="441673"/>
                </a:lnTo>
                <a:lnTo>
                  <a:pt x="4782586" y="445641"/>
                </a:lnTo>
                <a:lnTo>
                  <a:pt x="4783381" y="449610"/>
                </a:lnTo>
                <a:lnTo>
                  <a:pt x="4783381" y="453181"/>
                </a:lnTo>
                <a:lnTo>
                  <a:pt x="4784174" y="457546"/>
                </a:lnTo>
                <a:lnTo>
                  <a:pt x="4783381" y="465086"/>
                </a:lnTo>
                <a:lnTo>
                  <a:pt x="4782586" y="472626"/>
                </a:lnTo>
                <a:lnTo>
                  <a:pt x="4781000" y="480165"/>
                </a:lnTo>
                <a:lnTo>
                  <a:pt x="4780603" y="487705"/>
                </a:lnTo>
                <a:lnTo>
                  <a:pt x="4780603" y="492070"/>
                </a:lnTo>
                <a:lnTo>
                  <a:pt x="4781000" y="496038"/>
                </a:lnTo>
                <a:lnTo>
                  <a:pt x="4781795" y="499610"/>
                </a:lnTo>
                <a:lnTo>
                  <a:pt x="4782984" y="503578"/>
                </a:lnTo>
                <a:lnTo>
                  <a:pt x="4779809" y="496832"/>
                </a:lnTo>
                <a:lnTo>
                  <a:pt x="4777032" y="492864"/>
                </a:lnTo>
                <a:lnTo>
                  <a:pt x="4775048" y="491277"/>
                </a:lnTo>
                <a:lnTo>
                  <a:pt x="4773459" y="489689"/>
                </a:lnTo>
                <a:lnTo>
                  <a:pt x="4771873" y="489292"/>
                </a:lnTo>
                <a:lnTo>
                  <a:pt x="4770286" y="488896"/>
                </a:lnTo>
                <a:lnTo>
                  <a:pt x="4768697" y="488896"/>
                </a:lnTo>
                <a:lnTo>
                  <a:pt x="4767110" y="489292"/>
                </a:lnTo>
                <a:lnTo>
                  <a:pt x="4764333" y="490880"/>
                </a:lnTo>
                <a:lnTo>
                  <a:pt x="4761158" y="494054"/>
                </a:lnTo>
                <a:lnTo>
                  <a:pt x="4758776" y="497626"/>
                </a:lnTo>
                <a:lnTo>
                  <a:pt x="4756792" y="501991"/>
                </a:lnTo>
                <a:lnTo>
                  <a:pt x="4754411" y="507150"/>
                </a:lnTo>
                <a:lnTo>
                  <a:pt x="4753221" y="512705"/>
                </a:lnTo>
                <a:lnTo>
                  <a:pt x="4751632" y="518658"/>
                </a:lnTo>
                <a:lnTo>
                  <a:pt x="4750840" y="525007"/>
                </a:lnTo>
                <a:lnTo>
                  <a:pt x="4750840" y="530959"/>
                </a:lnTo>
                <a:lnTo>
                  <a:pt x="4751632" y="536515"/>
                </a:lnTo>
                <a:lnTo>
                  <a:pt x="4752426" y="542070"/>
                </a:lnTo>
                <a:lnTo>
                  <a:pt x="4755998" y="538499"/>
                </a:lnTo>
                <a:lnTo>
                  <a:pt x="4759173" y="535324"/>
                </a:lnTo>
                <a:lnTo>
                  <a:pt x="4762744" y="532943"/>
                </a:lnTo>
                <a:lnTo>
                  <a:pt x="4765920" y="531356"/>
                </a:lnTo>
                <a:lnTo>
                  <a:pt x="4769094" y="529769"/>
                </a:lnTo>
                <a:lnTo>
                  <a:pt x="4772270" y="528975"/>
                </a:lnTo>
                <a:lnTo>
                  <a:pt x="4779016" y="527785"/>
                </a:lnTo>
                <a:lnTo>
                  <a:pt x="4785366" y="527388"/>
                </a:lnTo>
                <a:lnTo>
                  <a:pt x="4791715" y="525800"/>
                </a:lnTo>
                <a:lnTo>
                  <a:pt x="4795288" y="525007"/>
                </a:lnTo>
                <a:lnTo>
                  <a:pt x="4798066" y="523816"/>
                </a:lnTo>
                <a:lnTo>
                  <a:pt x="4801637" y="521832"/>
                </a:lnTo>
                <a:lnTo>
                  <a:pt x="4804811" y="519451"/>
                </a:lnTo>
                <a:lnTo>
                  <a:pt x="4803621" y="509134"/>
                </a:lnTo>
                <a:lnTo>
                  <a:pt x="4802826" y="503578"/>
                </a:lnTo>
                <a:lnTo>
                  <a:pt x="4801239" y="498419"/>
                </a:lnTo>
                <a:lnTo>
                  <a:pt x="4799255" y="492864"/>
                </a:lnTo>
                <a:lnTo>
                  <a:pt x="4797271" y="487705"/>
                </a:lnTo>
                <a:lnTo>
                  <a:pt x="4794493" y="482149"/>
                </a:lnTo>
                <a:lnTo>
                  <a:pt x="4790922" y="476991"/>
                </a:lnTo>
                <a:lnTo>
                  <a:pt x="4793700" y="471038"/>
                </a:lnTo>
                <a:lnTo>
                  <a:pt x="4796873" y="465880"/>
                </a:lnTo>
                <a:lnTo>
                  <a:pt x="4799255" y="462308"/>
                </a:lnTo>
                <a:lnTo>
                  <a:pt x="4801637" y="459530"/>
                </a:lnTo>
                <a:lnTo>
                  <a:pt x="4804415" y="457546"/>
                </a:lnTo>
                <a:lnTo>
                  <a:pt x="4806795" y="455959"/>
                </a:lnTo>
                <a:lnTo>
                  <a:pt x="4809177" y="454372"/>
                </a:lnTo>
                <a:lnTo>
                  <a:pt x="4811954" y="453975"/>
                </a:lnTo>
                <a:lnTo>
                  <a:pt x="4817113" y="453181"/>
                </a:lnTo>
                <a:lnTo>
                  <a:pt x="4821876" y="452387"/>
                </a:lnTo>
                <a:lnTo>
                  <a:pt x="4825052" y="451991"/>
                </a:lnTo>
                <a:lnTo>
                  <a:pt x="4827431" y="450403"/>
                </a:lnTo>
                <a:lnTo>
                  <a:pt x="4830209" y="448816"/>
                </a:lnTo>
                <a:lnTo>
                  <a:pt x="4832589" y="446435"/>
                </a:lnTo>
                <a:lnTo>
                  <a:pt x="4835370" y="449610"/>
                </a:lnTo>
                <a:lnTo>
                  <a:pt x="4836559" y="452784"/>
                </a:lnTo>
                <a:lnTo>
                  <a:pt x="4838146" y="455959"/>
                </a:lnTo>
                <a:lnTo>
                  <a:pt x="4839340" y="458737"/>
                </a:lnTo>
                <a:lnTo>
                  <a:pt x="4840926" y="465086"/>
                </a:lnTo>
                <a:lnTo>
                  <a:pt x="4840926" y="471038"/>
                </a:lnTo>
                <a:lnTo>
                  <a:pt x="4840926" y="483340"/>
                </a:lnTo>
                <a:lnTo>
                  <a:pt x="4840926" y="489292"/>
                </a:lnTo>
                <a:lnTo>
                  <a:pt x="4842514" y="495642"/>
                </a:lnTo>
                <a:lnTo>
                  <a:pt x="4844894" y="490880"/>
                </a:lnTo>
                <a:lnTo>
                  <a:pt x="4848069" y="486911"/>
                </a:lnTo>
                <a:lnTo>
                  <a:pt x="4850847" y="483737"/>
                </a:lnTo>
                <a:lnTo>
                  <a:pt x="4854021" y="480562"/>
                </a:lnTo>
                <a:lnTo>
                  <a:pt x="4857197" y="478578"/>
                </a:lnTo>
                <a:lnTo>
                  <a:pt x="4859973" y="476594"/>
                </a:lnTo>
                <a:lnTo>
                  <a:pt x="4863546" y="475007"/>
                </a:lnTo>
                <a:lnTo>
                  <a:pt x="4866720" y="473816"/>
                </a:lnTo>
                <a:lnTo>
                  <a:pt x="4873862" y="472229"/>
                </a:lnTo>
                <a:lnTo>
                  <a:pt x="4881006" y="471435"/>
                </a:lnTo>
                <a:lnTo>
                  <a:pt x="4888150" y="471435"/>
                </a:lnTo>
                <a:lnTo>
                  <a:pt x="4895295" y="472229"/>
                </a:lnTo>
                <a:lnTo>
                  <a:pt x="4902041" y="472626"/>
                </a:lnTo>
                <a:lnTo>
                  <a:pt x="4909185" y="472626"/>
                </a:lnTo>
                <a:lnTo>
                  <a:pt x="4916329" y="472229"/>
                </a:lnTo>
                <a:lnTo>
                  <a:pt x="4923076" y="470642"/>
                </a:lnTo>
                <a:lnTo>
                  <a:pt x="4926647" y="469451"/>
                </a:lnTo>
                <a:lnTo>
                  <a:pt x="4929425" y="467864"/>
                </a:lnTo>
                <a:lnTo>
                  <a:pt x="4932601" y="465880"/>
                </a:lnTo>
                <a:lnTo>
                  <a:pt x="4935775" y="463895"/>
                </a:lnTo>
                <a:lnTo>
                  <a:pt x="4938553" y="461514"/>
                </a:lnTo>
                <a:lnTo>
                  <a:pt x="4941332" y="457943"/>
                </a:lnTo>
                <a:lnTo>
                  <a:pt x="4944506" y="454372"/>
                </a:lnTo>
                <a:lnTo>
                  <a:pt x="4946889" y="449610"/>
                </a:lnTo>
                <a:lnTo>
                  <a:pt x="4947284" y="457546"/>
                </a:lnTo>
                <a:lnTo>
                  <a:pt x="4946889" y="465483"/>
                </a:lnTo>
                <a:lnTo>
                  <a:pt x="4946493" y="473022"/>
                </a:lnTo>
                <a:lnTo>
                  <a:pt x="4944903" y="480562"/>
                </a:lnTo>
                <a:lnTo>
                  <a:pt x="4942124" y="496038"/>
                </a:lnTo>
                <a:lnTo>
                  <a:pt x="4941332" y="503578"/>
                </a:lnTo>
                <a:lnTo>
                  <a:pt x="4941332" y="511118"/>
                </a:lnTo>
                <a:lnTo>
                  <a:pt x="4945300" y="513102"/>
                </a:lnTo>
                <a:lnTo>
                  <a:pt x="4947284" y="513102"/>
                </a:lnTo>
                <a:lnTo>
                  <a:pt x="4948871" y="513102"/>
                </a:lnTo>
                <a:lnTo>
                  <a:pt x="4950064" y="513102"/>
                </a:lnTo>
                <a:lnTo>
                  <a:pt x="4951252" y="512705"/>
                </a:lnTo>
                <a:lnTo>
                  <a:pt x="4953637" y="510721"/>
                </a:lnTo>
                <a:lnTo>
                  <a:pt x="4954825" y="507546"/>
                </a:lnTo>
                <a:lnTo>
                  <a:pt x="4956015" y="504769"/>
                </a:lnTo>
                <a:lnTo>
                  <a:pt x="4957604" y="496435"/>
                </a:lnTo>
                <a:lnTo>
                  <a:pt x="4959191" y="489292"/>
                </a:lnTo>
                <a:lnTo>
                  <a:pt x="4959986" y="486515"/>
                </a:lnTo>
                <a:lnTo>
                  <a:pt x="4961572" y="483737"/>
                </a:lnTo>
                <a:lnTo>
                  <a:pt x="4963159" y="482943"/>
                </a:lnTo>
                <a:lnTo>
                  <a:pt x="4963953" y="482149"/>
                </a:lnTo>
                <a:lnTo>
                  <a:pt x="4965143" y="482149"/>
                </a:lnTo>
                <a:lnTo>
                  <a:pt x="4968319" y="483737"/>
                </a:lnTo>
                <a:lnTo>
                  <a:pt x="4971890" y="486515"/>
                </a:lnTo>
                <a:lnTo>
                  <a:pt x="4968716" y="492864"/>
                </a:lnTo>
                <a:lnTo>
                  <a:pt x="4967524" y="496435"/>
                </a:lnTo>
                <a:lnTo>
                  <a:pt x="4966732" y="500007"/>
                </a:lnTo>
                <a:lnTo>
                  <a:pt x="4966732" y="503181"/>
                </a:lnTo>
                <a:lnTo>
                  <a:pt x="4967130" y="506753"/>
                </a:lnTo>
                <a:lnTo>
                  <a:pt x="4968716" y="510324"/>
                </a:lnTo>
                <a:lnTo>
                  <a:pt x="4970701" y="513896"/>
                </a:lnTo>
                <a:lnTo>
                  <a:pt x="4977447" y="506753"/>
                </a:lnTo>
                <a:lnTo>
                  <a:pt x="4981416" y="502388"/>
                </a:lnTo>
                <a:lnTo>
                  <a:pt x="4984989" y="498419"/>
                </a:lnTo>
                <a:lnTo>
                  <a:pt x="4987767" y="493261"/>
                </a:lnTo>
                <a:lnTo>
                  <a:pt x="4990941" y="487705"/>
                </a:lnTo>
                <a:lnTo>
                  <a:pt x="4992925" y="481753"/>
                </a:lnTo>
                <a:lnTo>
                  <a:pt x="4993719" y="478181"/>
                </a:lnTo>
                <a:lnTo>
                  <a:pt x="4994116" y="474610"/>
                </a:lnTo>
                <a:lnTo>
                  <a:pt x="4985386" y="474213"/>
                </a:lnTo>
                <a:lnTo>
                  <a:pt x="4977447" y="472626"/>
                </a:lnTo>
                <a:lnTo>
                  <a:pt x="4973082" y="471038"/>
                </a:lnTo>
                <a:lnTo>
                  <a:pt x="4969113" y="469451"/>
                </a:lnTo>
                <a:lnTo>
                  <a:pt x="4965143" y="467467"/>
                </a:lnTo>
                <a:lnTo>
                  <a:pt x="4961175" y="465086"/>
                </a:lnTo>
                <a:lnTo>
                  <a:pt x="4963159" y="459927"/>
                </a:lnTo>
                <a:lnTo>
                  <a:pt x="4963557" y="454768"/>
                </a:lnTo>
                <a:lnTo>
                  <a:pt x="4963953" y="449610"/>
                </a:lnTo>
                <a:lnTo>
                  <a:pt x="4963557" y="444848"/>
                </a:lnTo>
                <a:lnTo>
                  <a:pt x="4961969" y="439292"/>
                </a:lnTo>
                <a:lnTo>
                  <a:pt x="4960383" y="434133"/>
                </a:lnTo>
                <a:lnTo>
                  <a:pt x="4957999" y="428578"/>
                </a:lnTo>
                <a:lnTo>
                  <a:pt x="4954825" y="423419"/>
                </a:lnTo>
                <a:lnTo>
                  <a:pt x="4959588" y="421435"/>
                </a:lnTo>
                <a:lnTo>
                  <a:pt x="4963953" y="420244"/>
                </a:lnTo>
                <a:lnTo>
                  <a:pt x="4968716" y="419848"/>
                </a:lnTo>
                <a:lnTo>
                  <a:pt x="4973082" y="419451"/>
                </a:lnTo>
                <a:lnTo>
                  <a:pt x="4977845" y="419848"/>
                </a:lnTo>
                <a:lnTo>
                  <a:pt x="4982210" y="420244"/>
                </a:lnTo>
                <a:lnTo>
                  <a:pt x="4991338" y="421832"/>
                </a:lnTo>
                <a:lnTo>
                  <a:pt x="5009594" y="426991"/>
                </a:lnTo>
                <a:lnTo>
                  <a:pt x="5019517" y="428975"/>
                </a:lnTo>
                <a:lnTo>
                  <a:pt x="5023882" y="429372"/>
                </a:lnTo>
                <a:lnTo>
                  <a:pt x="5028645" y="430165"/>
                </a:lnTo>
                <a:lnTo>
                  <a:pt x="5032216" y="425800"/>
                </a:lnTo>
                <a:lnTo>
                  <a:pt x="5034995" y="421832"/>
                </a:lnTo>
                <a:lnTo>
                  <a:pt x="5037773" y="417864"/>
                </a:lnTo>
                <a:lnTo>
                  <a:pt x="5039360" y="413895"/>
                </a:lnTo>
                <a:lnTo>
                  <a:pt x="5040549" y="409530"/>
                </a:lnTo>
                <a:lnTo>
                  <a:pt x="5041346" y="405165"/>
                </a:lnTo>
                <a:lnTo>
                  <a:pt x="5041741" y="401197"/>
                </a:lnTo>
                <a:lnTo>
                  <a:pt x="5041346" y="396435"/>
                </a:lnTo>
                <a:lnTo>
                  <a:pt x="5040549" y="388101"/>
                </a:lnTo>
                <a:lnTo>
                  <a:pt x="5039360" y="379371"/>
                </a:lnTo>
                <a:lnTo>
                  <a:pt x="5038170" y="370641"/>
                </a:lnTo>
                <a:lnTo>
                  <a:pt x="5037773" y="361911"/>
                </a:lnTo>
                <a:lnTo>
                  <a:pt x="5041346" y="366276"/>
                </a:lnTo>
                <a:lnTo>
                  <a:pt x="5044122" y="370244"/>
                </a:lnTo>
                <a:lnTo>
                  <a:pt x="5046107" y="373022"/>
                </a:lnTo>
                <a:lnTo>
                  <a:pt x="5048488" y="376197"/>
                </a:lnTo>
                <a:lnTo>
                  <a:pt x="5049283" y="379371"/>
                </a:lnTo>
                <a:lnTo>
                  <a:pt x="5049677" y="381752"/>
                </a:lnTo>
                <a:lnTo>
                  <a:pt x="5050472" y="386911"/>
                </a:lnTo>
                <a:lnTo>
                  <a:pt x="5050870" y="392467"/>
                </a:lnTo>
                <a:lnTo>
                  <a:pt x="5052061" y="399213"/>
                </a:lnTo>
                <a:lnTo>
                  <a:pt x="5052456" y="403181"/>
                </a:lnTo>
                <a:lnTo>
                  <a:pt x="5054045" y="407546"/>
                </a:lnTo>
                <a:lnTo>
                  <a:pt x="5055236" y="412705"/>
                </a:lnTo>
                <a:lnTo>
                  <a:pt x="5058014" y="419054"/>
                </a:lnTo>
                <a:lnTo>
                  <a:pt x="5052061" y="427387"/>
                </a:lnTo>
                <a:lnTo>
                  <a:pt x="5046107" y="434133"/>
                </a:lnTo>
                <a:lnTo>
                  <a:pt x="5041346" y="439689"/>
                </a:lnTo>
                <a:lnTo>
                  <a:pt x="5036184" y="443260"/>
                </a:lnTo>
                <a:lnTo>
                  <a:pt x="5031424" y="446435"/>
                </a:lnTo>
                <a:lnTo>
                  <a:pt x="5027056" y="448419"/>
                </a:lnTo>
                <a:lnTo>
                  <a:pt x="5022293" y="449213"/>
                </a:lnTo>
                <a:lnTo>
                  <a:pt x="5018326" y="449610"/>
                </a:lnTo>
                <a:lnTo>
                  <a:pt x="5014357" y="449610"/>
                </a:lnTo>
                <a:lnTo>
                  <a:pt x="5009594" y="449610"/>
                </a:lnTo>
                <a:lnTo>
                  <a:pt x="5001658" y="449213"/>
                </a:lnTo>
                <a:lnTo>
                  <a:pt x="4997687" y="449213"/>
                </a:lnTo>
                <a:lnTo>
                  <a:pt x="4992925" y="449610"/>
                </a:lnTo>
                <a:lnTo>
                  <a:pt x="4988560" y="451197"/>
                </a:lnTo>
                <a:lnTo>
                  <a:pt x="4983399" y="453181"/>
                </a:lnTo>
                <a:lnTo>
                  <a:pt x="4988956" y="459530"/>
                </a:lnTo>
                <a:lnTo>
                  <a:pt x="4992925" y="465086"/>
                </a:lnTo>
                <a:lnTo>
                  <a:pt x="4996100" y="470245"/>
                </a:lnTo>
                <a:lnTo>
                  <a:pt x="4998085" y="475007"/>
                </a:lnTo>
                <a:lnTo>
                  <a:pt x="5000467" y="480165"/>
                </a:lnTo>
                <a:lnTo>
                  <a:pt x="5003245" y="485324"/>
                </a:lnTo>
                <a:lnTo>
                  <a:pt x="5006816" y="490880"/>
                </a:lnTo>
                <a:lnTo>
                  <a:pt x="5011975" y="496832"/>
                </a:lnTo>
                <a:lnTo>
                  <a:pt x="5010786" y="503181"/>
                </a:lnTo>
                <a:lnTo>
                  <a:pt x="5009594" y="508737"/>
                </a:lnTo>
                <a:lnTo>
                  <a:pt x="5007213" y="517864"/>
                </a:lnTo>
                <a:lnTo>
                  <a:pt x="5004831" y="525007"/>
                </a:lnTo>
                <a:lnTo>
                  <a:pt x="5002053" y="532150"/>
                </a:lnTo>
                <a:lnTo>
                  <a:pt x="4999671" y="538896"/>
                </a:lnTo>
                <a:lnTo>
                  <a:pt x="4999277" y="543261"/>
                </a:lnTo>
                <a:lnTo>
                  <a:pt x="4998085" y="547229"/>
                </a:lnTo>
                <a:lnTo>
                  <a:pt x="4998085" y="552388"/>
                </a:lnTo>
                <a:lnTo>
                  <a:pt x="4997687" y="557943"/>
                </a:lnTo>
                <a:lnTo>
                  <a:pt x="4998085" y="563896"/>
                </a:lnTo>
                <a:lnTo>
                  <a:pt x="4998482" y="571436"/>
                </a:lnTo>
                <a:lnTo>
                  <a:pt x="4996896" y="568658"/>
                </a:lnTo>
                <a:lnTo>
                  <a:pt x="4994909" y="566277"/>
                </a:lnTo>
                <a:lnTo>
                  <a:pt x="4992925" y="565483"/>
                </a:lnTo>
                <a:lnTo>
                  <a:pt x="4990545" y="565086"/>
                </a:lnTo>
                <a:lnTo>
                  <a:pt x="4987767" y="565086"/>
                </a:lnTo>
                <a:lnTo>
                  <a:pt x="4984989" y="565483"/>
                </a:lnTo>
                <a:lnTo>
                  <a:pt x="4982210" y="566277"/>
                </a:lnTo>
                <a:lnTo>
                  <a:pt x="4979431" y="567467"/>
                </a:lnTo>
                <a:lnTo>
                  <a:pt x="4974668" y="571039"/>
                </a:lnTo>
                <a:lnTo>
                  <a:pt x="4972684" y="573023"/>
                </a:lnTo>
                <a:lnTo>
                  <a:pt x="4970701" y="575007"/>
                </a:lnTo>
                <a:lnTo>
                  <a:pt x="4969509" y="576991"/>
                </a:lnTo>
                <a:lnTo>
                  <a:pt x="4968716" y="578975"/>
                </a:lnTo>
                <a:lnTo>
                  <a:pt x="4968716" y="580563"/>
                </a:lnTo>
                <a:lnTo>
                  <a:pt x="4969113" y="582150"/>
                </a:lnTo>
                <a:lnTo>
                  <a:pt x="4971890" y="588102"/>
                </a:lnTo>
                <a:lnTo>
                  <a:pt x="4973082" y="590880"/>
                </a:lnTo>
                <a:lnTo>
                  <a:pt x="4974668" y="592467"/>
                </a:lnTo>
                <a:lnTo>
                  <a:pt x="4976255" y="593658"/>
                </a:lnTo>
                <a:lnTo>
                  <a:pt x="4977845" y="594848"/>
                </a:lnTo>
                <a:lnTo>
                  <a:pt x="4979431" y="596039"/>
                </a:lnTo>
                <a:lnTo>
                  <a:pt x="4981416" y="596436"/>
                </a:lnTo>
                <a:lnTo>
                  <a:pt x="4983004" y="596436"/>
                </a:lnTo>
                <a:lnTo>
                  <a:pt x="4984989" y="596436"/>
                </a:lnTo>
                <a:lnTo>
                  <a:pt x="4988560" y="594848"/>
                </a:lnTo>
                <a:lnTo>
                  <a:pt x="4992130" y="592864"/>
                </a:lnTo>
                <a:lnTo>
                  <a:pt x="4994909" y="589293"/>
                </a:lnTo>
                <a:lnTo>
                  <a:pt x="4998482" y="585325"/>
                </a:lnTo>
                <a:lnTo>
                  <a:pt x="5001260" y="580563"/>
                </a:lnTo>
                <a:lnTo>
                  <a:pt x="5003642" y="575007"/>
                </a:lnTo>
                <a:lnTo>
                  <a:pt x="5005626" y="569451"/>
                </a:lnTo>
                <a:lnTo>
                  <a:pt x="5007213" y="563499"/>
                </a:lnTo>
                <a:lnTo>
                  <a:pt x="5007611" y="557150"/>
                </a:lnTo>
                <a:lnTo>
                  <a:pt x="5007611" y="550801"/>
                </a:lnTo>
                <a:lnTo>
                  <a:pt x="5006816" y="544451"/>
                </a:lnTo>
                <a:lnTo>
                  <a:pt x="5008800" y="549610"/>
                </a:lnTo>
                <a:lnTo>
                  <a:pt x="5011184" y="554372"/>
                </a:lnTo>
                <a:lnTo>
                  <a:pt x="5013960" y="557150"/>
                </a:lnTo>
                <a:lnTo>
                  <a:pt x="5016738" y="559531"/>
                </a:lnTo>
                <a:lnTo>
                  <a:pt x="5019914" y="560324"/>
                </a:lnTo>
                <a:lnTo>
                  <a:pt x="5023088" y="560324"/>
                </a:lnTo>
                <a:lnTo>
                  <a:pt x="5026661" y="559928"/>
                </a:lnTo>
                <a:lnTo>
                  <a:pt x="5029437" y="558737"/>
                </a:lnTo>
                <a:lnTo>
                  <a:pt x="5032613" y="556753"/>
                </a:lnTo>
                <a:lnTo>
                  <a:pt x="5034995" y="554769"/>
                </a:lnTo>
                <a:lnTo>
                  <a:pt x="5037773" y="551594"/>
                </a:lnTo>
                <a:lnTo>
                  <a:pt x="5040154" y="548816"/>
                </a:lnTo>
                <a:lnTo>
                  <a:pt x="5041741" y="545245"/>
                </a:lnTo>
                <a:lnTo>
                  <a:pt x="5043328" y="541674"/>
                </a:lnTo>
                <a:lnTo>
                  <a:pt x="5043725" y="538102"/>
                </a:lnTo>
                <a:lnTo>
                  <a:pt x="5043725" y="534531"/>
                </a:lnTo>
                <a:lnTo>
                  <a:pt x="5042139" y="529372"/>
                </a:lnTo>
                <a:lnTo>
                  <a:pt x="5040549" y="526197"/>
                </a:lnTo>
                <a:lnTo>
                  <a:pt x="5039360" y="524213"/>
                </a:lnTo>
                <a:lnTo>
                  <a:pt x="5037773" y="523420"/>
                </a:lnTo>
                <a:lnTo>
                  <a:pt x="5036184" y="523420"/>
                </a:lnTo>
                <a:lnTo>
                  <a:pt x="5034599" y="524213"/>
                </a:lnTo>
                <a:lnTo>
                  <a:pt x="5031026" y="526197"/>
                </a:lnTo>
                <a:lnTo>
                  <a:pt x="5027851" y="529372"/>
                </a:lnTo>
                <a:lnTo>
                  <a:pt x="5026661" y="530562"/>
                </a:lnTo>
                <a:lnTo>
                  <a:pt x="5024280" y="530959"/>
                </a:lnTo>
                <a:lnTo>
                  <a:pt x="5023088" y="530959"/>
                </a:lnTo>
                <a:lnTo>
                  <a:pt x="5021501" y="529769"/>
                </a:lnTo>
                <a:lnTo>
                  <a:pt x="5019914" y="528578"/>
                </a:lnTo>
                <a:lnTo>
                  <a:pt x="5018326" y="525007"/>
                </a:lnTo>
                <a:lnTo>
                  <a:pt x="5019517" y="521832"/>
                </a:lnTo>
                <a:lnTo>
                  <a:pt x="5019914" y="518261"/>
                </a:lnTo>
                <a:lnTo>
                  <a:pt x="5019517" y="514689"/>
                </a:lnTo>
                <a:lnTo>
                  <a:pt x="5018326" y="511118"/>
                </a:lnTo>
                <a:lnTo>
                  <a:pt x="5017533" y="507546"/>
                </a:lnTo>
                <a:lnTo>
                  <a:pt x="5015151" y="503975"/>
                </a:lnTo>
                <a:lnTo>
                  <a:pt x="5011975" y="496832"/>
                </a:lnTo>
                <a:lnTo>
                  <a:pt x="5017533" y="494054"/>
                </a:lnTo>
                <a:lnTo>
                  <a:pt x="5023088" y="491277"/>
                </a:lnTo>
                <a:lnTo>
                  <a:pt x="5029042" y="489689"/>
                </a:lnTo>
                <a:lnTo>
                  <a:pt x="5034995" y="488896"/>
                </a:lnTo>
                <a:lnTo>
                  <a:pt x="5041346" y="488499"/>
                </a:lnTo>
                <a:lnTo>
                  <a:pt x="5047693" y="488499"/>
                </a:lnTo>
                <a:lnTo>
                  <a:pt x="5054045" y="489292"/>
                </a:lnTo>
                <a:lnTo>
                  <a:pt x="5060395" y="490483"/>
                </a:lnTo>
                <a:lnTo>
                  <a:pt x="5074285" y="493261"/>
                </a:lnTo>
                <a:lnTo>
                  <a:pt x="5087381" y="496832"/>
                </a:lnTo>
                <a:lnTo>
                  <a:pt x="5100477" y="501197"/>
                </a:lnTo>
                <a:lnTo>
                  <a:pt x="5113175" y="504769"/>
                </a:lnTo>
                <a:lnTo>
                  <a:pt x="5125479" y="507150"/>
                </a:lnTo>
                <a:lnTo>
                  <a:pt x="5131431" y="507943"/>
                </a:lnTo>
                <a:lnTo>
                  <a:pt x="5136987" y="508737"/>
                </a:lnTo>
                <a:lnTo>
                  <a:pt x="5142146" y="507943"/>
                </a:lnTo>
                <a:lnTo>
                  <a:pt x="5147304" y="507546"/>
                </a:lnTo>
                <a:lnTo>
                  <a:pt x="5151669" y="505959"/>
                </a:lnTo>
                <a:lnTo>
                  <a:pt x="5156432" y="503975"/>
                </a:lnTo>
                <a:lnTo>
                  <a:pt x="5160003" y="501197"/>
                </a:lnTo>
                <a:lnTo>
                  <a:pt x="5163576" y="497626"/>
                </a:lnTo>
                <a:lnTo>
                  <a:pt x="5166353" y="492864"/>
                </a:lnTo>
                <a:lnTo>
                  <a:pt x="5169529" y="487308"/>
                </a:lnTo>
                <a:lnTo>
                  <a:pt x="5171511" y="480165"/>
                </a:lnTo>
                <a:lnTo>
                  <a:pt x="5173100" y="472626"/>
                </a:lnTo>
                <a:lnTo>
                  <a:pt x="5174686" y="463499"/>
                </a:lnTo>
                <a:lnTo>
                  <a:pt x="5175084" y="452784"/>
                </a:lnTo>
                <a:lnTo>
                  <a:pt x="5174289" y="455562"/>
                </a:lnTo>
                <a:lnTo>
                  <a:pt x="5173100" y="457546"/>
                </a:lnTo>
                <a:lnTo>
                  <a:pt x="5171909" y="458737"/>
                </a:lnTo>
                <a:lnTo>
                  <a:pt x="5170718" y="459927"/>
                </a:lnTo>
                <a:lnTo>
                  <a:pt x="5169130" y="460324"/>
                </a:lnTo>
                <a:lnTo>
                  <a:pt x="5167542" y="461118"/>
                </a:lnTo>
                <a:lnTo>
                  <a:pt x="5165559" y="461118"/>
                </a:lnTo>
                <a:lnTo>
                  <a:pt x="5163971" y="459927"/>
                </a:lnTo>
                <a:lnTo>
                  <a:pt x="5162782" y="459530"/>
                </a:lnTo>
                <a:lnTo>
                  <a:pt x="5161590" y="457943"/>
                </a:lnTo>
                <a:lnTo>
                  <a:pt x="5160400" y="456356"/>
                </a:lnTo>
                <a:lnTo>
                  <a:pt x="5160003" y="454372"/>
                </a:lnTo>
                <a:lnTo>
                  <a:pt x="5159607" y="451991"/>
                </a:lnTo>
                <a:lnTo>
                  <a:pt x="5159607" y="448816"/>
                </a:lnTo>
                <a:lnTo>
                  <a:pt x="5160003" y="445641"/>
                </a:lnTo>
                <a:lnTo>
                  <a:pt x="5160400" y="442070"/>
                </a:lnTo>
                <a:lnTo>
                  <a:pt x="5163576" y="441673"/>
                </a:lnTo>
                <a:lnTo>
                  <a:pt x="5167542" y="441673"/>
                </a:lnTo>
                <a:lnTo>
                  <a:pt x="5171511" y="442070"/>
                </a:lnTo>
                <a:lnTo>
                  <a:pt x="5176274" y="442070"/>
                </a:lnTo>
                <a:lnTo>
                  <a:pt x="5180244" y="441276"/>
                </a:lnTo>
                <a:lnTo>
                  <a:pt x="5181830" y="440086"/>
                </a:lnTo>
                <a:lnTo>
                  <a:pt x="5182622" y="439292"/>
                </a:lnTo>
                <a:lnTo>
                  <a:pt x="5183815" y="437705"/>
                </a:lnTo>
                <a:lnTo>
                  <a:pt x="5184210" y="435721"/>
                </a:lnTo>
                <a:lnTo>
                  <a:pt x="5183815" y="432943"/>
                </a:lnTo>
                <a:lnTo>
                  <a:pt x="5183418" y="430562"/>
                </a:lnTo>
                <a:lnTo>
                  <a:pt x="5179845" y="429372"/>
                </a:lnTo>
                <a:lnTo>
                  <a:pt x="5176274" y="428975"/>
                </a:lnTo>
                <a:lnTo>
                  <a:pt x="5172701" y="429372"/>
                </a:lnTo>
                <a:lnTo>
                  <a:pt x="5169130" y="430562"/>
                </a:lnTo>
                <a:lnTo>
                  <a:pt x="5165559" y="431356"/>
                </a:lnTo>
                <a:lnTo>
                  <a:pt x="5161988" y="433737"/>
                </a:lnTo>
                <a:lnTo>
                  <a:pt x="5158814" y="436118"/>
                </a:lnTo>
                <a:lnTo>
                  <a:pt x="5155242" y="439292"/>
                </a:lnTo>
                <a:lnTo>
                  <a:pt x="5148098" y="445641"/>
                </a:lnTo>
                <a:lnTo>
                  <a:pt x="5141352" y="453975"/>
                </a:lnTo>
                <a:lnTo>
                  <a:pt x="5133416" y="463499"/>
                </a:lnTo>
                <a:lnTo>
                  <a:pt x="5126272" y="473022"/>
                </a:lnTo>
                <a:lnTo>
                  <a:pt x="5123890" y="464689"/>
                </a:lnTo>
                <a:lnTo>
                  <a:pt x="5120718" y="458340"/>
                </a:lnTo>
                <a:lnTo>
                  <a:pt x="5118335" y="453975"/>
                </a:lnTo>
                <a:lnTo>
                  <a:pt x="5115159" y="451197"/>
                </a:lnTo>
                <a:lnTo>
                  <a:pt x="5113574" y="450800"/>
                </a:lnTo>
                <a:lnTo>
                  <a:pt x="5112382" y="450403"/>
                </a:lnTo>
                <a:lnTo>
                  <a:pt x="5109208" y="449610"/>
                </a:lnTo>
                <a:lnTo>
                  <a:pt x="5106033" y="450800"/>
                </a:lnTo>
                <a:lnTo>
                  <a:pt x="5103254" y="451991"/>
                </a:lnTo>
                <a:lnTo>
                  <a:pt x="5096906" y="455562"/>
                </a:lnTo>
                <a:lnTo>
                  <a:pt x="5094126" y="456356"/>
                </a:lnTo>
                <a:lnTo>
                  <a:pt x="5090952" y="456753"/>
                </a:lnTo>
                <a:lnTo>
                  <a:pt x="5087779" y="456753"/>
                </a:lnTo>
                <a:lnTo>
                  <a:pt x="5086984" y="456356"/>
                </a:lnTo>
                <a:lnTo>
                  <a:pt x="5085397" y="455562"/>
                </a:lnTo>
                <a:lnTo>
                  <a:pt x="5082222" y="452784"/>
                </a:lnTo>
                <a:lnTo>
                  <a:pt x="5079446" y="448419"/>
                </a:lnTo>
                <a:lnTo>
                  <a:pt x="5081429" y="443657"/>
                </a:lnTo>
                <a:lnTo>
                  <a:pt x="5082618" y="440483"/>
                </a:lnTo>
                <a:lnTo>
                  <a:pt x="5084206" y="438499"/>
                </a:lnTo>
                <a:lnTo>
                  <a:pt x="5086191" y="437705"/>
                </a:lnTo>
                <a:lnTo>
                  <a:pt x="5087779" y="437308"/>
                </a:lnTo>
                <a:lnTo>
                  <a:pt x="5089364" y="437308"/>
                </a:lnTo>
                <a:lnTo>
                  <a:pt x="5090952" y="438102"/>
                </a:lnTo>
                <a:lnTo>
                  <a:pt x="5092539" y="439292"/>
                </a:lnTo>
                <a:lnTo>
                  <a:pt x="5095316" y="442070"/>
                </a:lnTo>
                <a:lnTo>
                  <a:pt x="5098889" y="444848"/>
                </a:lnTo>
                <a:lnTo>
                  <a:pt x="5100477" y="445245"/>
                </a:lnTo>
                <a:lnTo>
                  <a:pt x="5102066" y="445641"/>
                </a:lnTo>
                <a:lnTo>
                  <a:pt x="5103652" y="445245"/>
                </a:lnTo>
                <a:lnTo>
                  <a:pt x="5105238" y="443657"/>
                </a:lnTo>
                <a:lnTo>
                  <a:pt x="5105238" y="437705"/>
                </a:lnTo>
                <a:lnTo>
                  <a:pt x="5105637" y="431356"/>
                </a:lnTo>
                <a:lnTo>
                  <a:pt x="5106033" y="419848"/>
                </a:lnTo>
                <a:lnTo>
                  <a:pt x="5106033" y="413895"/>
                </a:lnTo>
                <a:lnTo>
                  <a:pt x="5105637" y="407546"/>
                </a:lnTo>
                <a:lnTo>
                  <a:pt x="5104444" y="401594"/>
                </a:lnTo>
                <a:lnTo>
                  <a:pt x="5103254" y="395641"/>
                </a:lnTo>
                <a:lnTo>
                  <a:pt x="5106033" y="392467"/>
                </a:lnTo>
                <a:lnTo>
                  <a:pt x="5109208" y="388895"/>
                </a:lnTo>
                <a:lnTo>
                  <a:pt x="5111588" y="385721"/>
                </a:lnTo>
                <a:lnTo>
                  <a:pt x="5113574" y="382149"/>
                </a:lnTo>
                <a:lnTo>
                  <a:pt x="5117145" y="375800"/>
                </a:lnTo>
                <a:lnTo>
                  <a:pt x="5120319" y="370641"/>
                </a:lnTo>
                <a:lnTo>
                  <a:pt x="5121509" y="368657"/>
                </a:lnTo>
                <a:lnTo>
                  <a:pt x="5122699" y="367070"/>
                </a:lnTo>
                <a:lnTo>
                  <a:pt x="5124289" y="366673"/>
                </a:lnTo>
                <a:lnTo>
                  <a:pt x="5126272" y="366673"/>
                </a:lnTo>
                <a:lnTo>
                  <a:pt x="5128653" y="368260"/>
                </a:lnTo>
                <a:lnTo>
                  <a:pt x="5130637" y="370244"/>
                </a:lnTo>
                <a:lnTo>
                  <a:pt x="5133416" y="373022"/>
                </a:lnTo>
                <a:lnTo>
                  <a:pt x="5136589" y="377784"/>
                </a:lnTo>
                <a:lnTo>
                  <a:pt x="5136194" y="382943"/>
                </a:lnTo>
                <a:lnTo>
                  <a:pt x="5135002" y="387308"/>
                </a:lnTo>
                <a:lnTo>
                  <a:pt x="5133416" y="391276"/>
                </a:lnTo>
                <a:lnTo>
                  <a:pt x="5131431" y="394848"/>
                </a:lnTo>
                <a:lnTo>
                  <a:pt x="5127066" y="401594"/>
                </a:lnTo>
                <a:lnTo>
                  <a:pt x="5121908" y="407546"/>
                </a:lnTo>
                <a:lnTo>
                  <a:pt x="5119922" y="410721"/>
                </a:lnTo>
                <a:lnTo>
                  <a:pt x="5117938" y="414292"/>
                </a:lnTo>
                <a:lnTo>
                  <a:pt x="5116746" y="417864"/>
                </a:lnTo>
                <a:lnTo>
                  <a:pt x="5115953" y="422229"/>
                </a:lnTo>
                <a:lnTo>
                  <a:pt x="5115159" y="426991"/>
                </a:lnTo>
                <a:lnTo>
                  <a:pt x="5116352" y="432149"/>
                </a:lnTo>
                <a:lnTo>
                  <a:pt x="5117145" y="438102"/>
                </a:lnTo>
                <a:lnTo>
                  <a:pt x="5119922" y="445245"/>
                </a:lnTo>
                <a:lnTo>
                  <a:pt x="5127463" y="430959"/>
                </a:lnTo>
                <a:lnTo>
                  <a:pt x="5134605" y="419054"/>
                </a:lnTo>
                <a:lnTo>
                  <a:pt x="5141352" y="408340"/>
                </a:lnTo>
                <a:lnTo>
                  <a:pt x="5147304" y="398022"/>
                </a:lnTo>
                <a:lnTo>
                  <a:pt x="5151669" y="388498"/>
                </a:lnTo>
                <a:lnTo>
                  <a:pt x="5153654" y="383736"/>
                </a:lnTo>
                <a:lnTo>
                  <a:pt x="5155242" y="379371"/>
                </a:lnTo>
                <a:lnTo>
                  <a:pt x="5156036" y="374213"/>
                </a:lnTo>
                <a:lnTo>
                  <a:pt x="5156432" y="369847"/>
                </a:lnTo>
                <a:lnTo>
                  <a:pt x="5156432" y="364689"/>
                </a:lnTo>
                <a:lnTo>
                  <a:pt x="5155242" y="359133"/>
                </a:lnTo>
                <a:lnTo>
                  <a:pt x="5154448" y="355959"/>
                </a:lnTo>
                <a:lnTo>
                  <a:pt x="5152861" y="353578"/>
                </a:lnTo>
                <a:lnTo>
                  <a:pt x="5151273" y="351990"/>
                </a:lnTo>
                <a:lnTo>
                  <a:pt x="5149290" y="350800"/>
                </a:lnTo>
                <a:lnTo>
                  <a:pt x="5146908" y="350403"/>
                </a:lnTo>
                <a:lnTo>
                  <a:pt x="5144527" y="350403"/>
                </a:lnTo>
                <a:lnTo>
                  <a:pt x="5140162" y="350403"/>
                </a:lnTo>
                <a:lnTo>
                  <a:pt x="5138177" y="350006"/>
                </a:lnTo>
                <a:lnTo>
                  <a:pt x="5136194" y="349212"/>
                </a:lnTo>
                <a:lnTo>
                  <a:pt x="5134605" y="348419"/>
                </a:lnTo>
                <a:lnTo>
                  <a:pt x="5133416" y="346831"/>
                </a:lnTo>
                <a:lnTo>
                  <a:pt x="5133018" y="344451"/>
                </a:lnTo>
                <a:lnTo>
                  <a:pt x="5132621" y="340879"/>
                </a:lnTo>
                <a:lnTo>
                  <a:pt x="5133018" y="335720"/>
                </a:lnTo>
                <a:lnTo>
                  <a:pt x="5134210" y="329768"/>
                </a:lnTo>
                <a:lnTo>
                  <a:pt x="5136589" y="331752"/>
                </a:lnTo>
                <a:lnTo>
                  <a:pt x="5138573" y="332943"/>
                </a:lnTo>
                <a:lnTo>
                  <a:pt x="5141352" y="333736"/>
                </a:lnTo>
                <a:lnTo>
                  <a:pt x="5143336" y="333736"/>
                </a:lnTo>
                <a:lnTo>
                  <a:pt x="5145717" y="332546"/>
                </a:lnTo>
                <a:lnTo>
                  <a:pt x="5147702" y="330958"/>
                </a:lnTo>
                <a:lnTo>
                  <a:pt x="5150479" y="328181"/>
                </a:lnTo>
                <a:lnTo>
                  <a:pt x="5152861" y="324609"/>
                </a:lnTo>
                <a:lnTo>
                  <a:pt x="5154844" y="332943"/>
                </a:lnTo>
                <a:lnTo>
                  <a:pt x="5156827" y="339689"/>
                </a:lnTo>
                <a:lnTo>
                  <a:pt x="5160003" y="345244"/>
                </a:lnTo>
                <a:lnTo>
                  <a:pt x="5162782" y="349212"/>
                </a:lnTo>
                <a:lnTo>
                  <a:pt x="5166353" y="352784"/>
                </a:lnTo>
                <a:lnTo>
                  <a:pt x="5169924" y="355562"/>
                </a:lnTo>
                <a:lnTo>
                  <a:pt x="5177068" y="360720"/>
                </a:lnTo>
                <a:lnTo>
                  <a:pt x="5180244" y="363101"/>
                </a:lnTo>
                <a:lnTo>
                  <a:pt x="5183418" y="366276"/>
                </a:lnTo>
                <a:lnTo>
                  <a:pt x="5185798" y="370244"/>
                </a:lnTo>
                <a:lnTo>
                  <a:pt x="5187385" y="374609"/>
                </a:lnTo>
                <a:lnTo>
                  <a:pt x="5188973" y="380959"/>
                </a:lnTo>
                <a:lnTo>
                  <a:pt x="5189371" y="388895"/>
                </a:lnTo>
                <a:lnTo>
                  <a:pt x="5188973" y="398419"/>
                </a:lnTo>
                <a:lnTo>
                  <a:pt x="5187385" y="410324"/>
                </a:lnTo>
                <a:lnTo>
                  <a:pt x="5190564" y="403181"/>
                </a:lnTo>
                <a:lnTo>
                  <a:pt x="5194531" y="396038"/>
                </a:lnTo>
                <a:lnTo>
                  <a:pt x="5198894" y="389292"/>
                </a:lnTo>
                <a:lnTo>
                  <a:pt x="5204056" y="382943"/>
                </a:lnTo>
                <a:lnTo>
                  <a:pt x="5210010" y="376594"/>
                </a:lnTo>
                <a:lnTo>
                  <a:pt x="5216359" y="371832"/>
                </a:lnTo>
                <a:lnTo>
                  <a:pt x="5222709" y="367070"/>
                </a:lnTo>
                <a:lnTo>
                  <a:pt x="5229453" y="363101"/>
                </a:lnTo>
                <a:lnTo>
                  <a:pt x="5236595" y="360720"/>
                </a:lnTo>
                <a:lnTo>
                  <a:pt x="5242947" y="358339"/>
                </a:lnTo>
                <a:lnTo>
                  <a:pt x="5246520" y="357943"/>
                </a:lnTo>
                <a:lnTo>
                  <a:pt x="5249695" y="357943"/>
                </a:lnTo>
                <a:lnTo>
                  <a:pt x="5253269" y="358339"/>
                </a:lnTo>
                <a:lnTo>
                  <a:pt x="5256443" y="359133"/>
                </a:lnTo>
                <a:lnTo>
                  <a:pt x="5259221" y="359530"/>
                </a:lnTo>
                <a:lnTo>
                  <a:pt x="5261998" y="361117"/>
                </a:lnTo>
                <a:lnTo>
                  <a:pt x="5264775" y="362705"/>
                </a:lnTo>
                <a:lnTo>
                  <a:pt x="5267553" y="364689"/>
                </a:lnTo>
                <a:lnTo>
                  <a:pt x="5269936" y="367070"/>
                </a:lnTo>
                <a:lnTo>
                  <a:pt x="5272713" y="370244"/>
                </a:lnTo>
                <a:lnTo>
                  <a:pt x="5274697" y="373022"/>
                </a:lnTo>
                <a:lnTo>
                  <a:pt x="5276682" y="377387"/>
                </a:lnTo>
                <a:lnTo>
                  <a:pt x="5275491" y="373816"/>
                </a:lnTo>
                <a:lnTo>
                  <a:pt x="5275096" y="370244"/>
                </a:lnTo>
                <a:lnTo>
                  <a:pt x="5275096" y="366673"/>
                </a:lnTo>
                <a:lnTo>
                  <a:pt x="5275096" y="363101"/>
                </a:lnTo>
                <a:lnTo>
                  <a:pt x="5276286" y="356355"/>
                </a:lnTo>
                <a:lnTo>
                  <a:pt x="5277078" y="350006"/>
                </a:lnTo>
                <a:lnTo>
                  <a:pt x="5280651" y="355562"/>
                </a:lnTo>
                <a:lnTo>
                  <a:pt x="5282633" y="357546"/>
                </a:lnTo>
                <a:lnTo>
                  <a:pt x="5284222" y="358339"/>
                </a:lnTo>
                <a:lnTo>
                  <a:pt x="5286207" y="359133"/>
                </a:lnTo>
                <a:lnTo>
                  <a:pt x="5288192" y="357943"/>
                </a:lnTo>
                <a:lnTo>
                  <a:pt x="5289779" y="355562"/>
                </a:lnTo>
                <a:lnTo>
                  <a:pt x="5291763" y="350800"/>
                </a:lnTo>
                <a:lnTo>
                  <a:pt x="5293748" y="357943"/>
                </a:lnTo>
                <a:lnTo>
                  <a:pt x="5295333" y="365086"/>
                </a:lnTo>
                <a:lnTo>
                  <a:pt x="5295732" y="372228"/>
                </a:lnTo>
                <a:lnTo>
                  <a:pt x="5296525" y="378974"/>
                </a:lnTo>
                <a:lnTo>
                  <a:pt x="5295732" y="385721"/>
                </a:lnTo>
                <a:lnTo>
                  <a:pt x="5294541" y="392467"/>
                </a:lnTo>
                <a:lnTo>
                  <a:pt x="5292953" y="399213"/>
                </a:lnTo>
                <a:lnTo>
                  <a:pt x="5290177" y="405562"/>
                </a:lnTo>
                <a:lnTo>
                  <a:pt x="5286604" y="403578"/>
                </a:lnTo>
                <a:lnTo>
                  <a:pt x="5283032" y="401594"/>
                </a:lnTo>
                <a:lnTo>
                  <a:pt x="5279461" y="400403"/>
                </a:lnTo>
                <a:lnTo>
                  <a:pt x="5276286" y="399609"/>
                </a:lnTo>
                <a:lnTo>
                  <a:pt x="5268348" y="398022"/>
                </a:lnTo>
                <a:lnTo>
                  <a:pt x="5261204" y="398022"/>
                </a:lnTo>
                <a:lnTo>
                  <a:pt x="5253664" y="398419"/>
                </a:lnTo>
                <a:lnTo>
                  <a:pt x="5246520" y="399609"/>
                </a:lnTo>
                <a:lnTo>
                  <a:pt x="5238980" y="400006"/>
                </a:lnTo>
                <a:lnTo>
                  <a:pt x="5231833" y="400403"/>
                </a:lnTo>
                <a:lnTo>
                  <a:pt x="5232630" y="403578"/>
                </a:lnTo>
                <a:lnTo>
                  <a:pt x="5232630" y="406752"/>
                </a:lnTo>
                <a:lnTo>
                  <a:pt x="5232630" y="409530"/>
                </a:lnTo>
                <a:lnTo>
                  <a:pt x="5231833" y="412308"/>
                </a:lnTo>
                <a:lnTo>
                  <a:pt x="5231041" y="418260"/>
                </a:lnTo>
                <a:lnTo>
                  <a:pt x="5229453" y="424610"/>
                </a:lnTo>
                <a:lnTo>
                  <a:pt x="5228260" y="430165"/>
                </a:lnTo>
                <a:lnTo>
                  <a:pt x="5227864" y="432943"/>
                </a:lnTo>
                <a:lnTo>
                  <a:pt x="5228260" y="436118"/>
                </a:lnTo>
                <a:lnTo>
                  <a:pt x="5229057" y="439292"/>
                </a:lnTo>
                <a:lnTo>
                  <a:pt x="5229850" y="442070"/>
                </a:lnTo>
                <a:lnTo>
                  <a:pt x="5231833" y="445641"/>
                </a:lnTo>
                <a:lnTo>
                  <a:pt x="5233821" y="448816"/>
                </a:lnTo>
                <a:lnTo>
                  <a:pt x="5235407" y="444848"/>
                </a:lnTo>
                <a:lnTo>
                  <a:pt x="5236994" y="441673"/>
                </a:lnTo>
                <a:lnTo>
                  <a:pt x="5238581" y="439292"/>
                </a:lnTo>
                <a:lnTo>
                  <a:pt x="5240168" y="436514"/>
                </a:lnTo>
                <a:lnTo>
                  <a:pt x="5242155" y="434530"/>
                </a:lnTo>
                <a:lnTo>
                  <a:pt x="5244138" y="432943"/>
                </a:lnTo>
                <a:lnTo>
                  <a:pt x="5246124" y="431356"/>
                </a:lnTo>
                <a:lnTo>
                  <a:pt x="5248108" y="430562"/>
                </a:lnTo>
                <a:lnTo>
                  <a:pt x="5253269" y="429372"/>
                </a:lnTo>
                <a:lnTo>
                  <a:pt x="5258030" y="428975"/>
                </a:lnTo>
                <a:lnTo>
                  <a:pt x="5263586" y="428975"/>
                </a:lnTo>
                <a:lnTo>
                  <a:pt x="5269140" y="428975"/>
                </a:lnTo>
                <a:lnTo>
                  <a:pt x="5274697" y="428975"/>
                </a:lnTo>
                <a:lnTo>
                  <a:pt x="5280255" y="428975"/>
                </a:lnTo>
                <a:lnTo>
                  <a:pt x="5285809" y="428578"/>
                </a:lnTo>
                <a:lnTo>
                  <a:pt x="5291366" y="426991"/>
                </a:lnTo>
                <a:lnTo>
                  <a:pt x="5296921" y="424610"/>
                </a:lnTo>
                <a:lnTo>
                  <a:pt x="5300098" y="423022"/>
                </a:lnTo>
                <a:lnTo>
                  <a:pt x="5302478" y="421038"/>
                </a:lnTo>
                <a:lnTo>
                  <a:pt x="5304859" y="418260"/>
                </a:lnTo>
                <a:lnTo>
                  <a:pt x="5307637" y="415483"/>
                </a:lnTo>
                <a:lnTo>
                  <a:pt x="5310020" y="411911"/>
                </a:lnTo>
                <a:lnTo>
                  <a:pt x="5312798" y="407546"/>
                </a:lnTo>
                <a:lnTo>
                  <a:pt x="5309223" y="402784"/>
                </a:lnTo>
                <a:lnTo>
                  <a:pt x="5306050" y="398419"/>
                </a:lnTo>
                <a:lnTo>
                  <a:pt x="5302876" y="396038"/>
                </a:lnTo>
                <a:lnTo>
                  <a:pt x="5300890" y="393657"/>
                </a:lnTo>
                <a:lnTo>
                  <a:pt x="5299302" y="390482"/>
                </a:lnTo>
                <a:lnTo>
                  <a:pt x="5299302" y="388498"/>
                </a:lnTo>
                <a:lnTo>
                  <a:pt x="5299302" y="386514"/>
                </a:lnTo>
                <a:lnTo>
                  <a:pt x="5300098" y="380959"/>
                </a:lnTo>
                <a:lnTo>
                  <a:pt x="5302478" y="372625"/>
                </a:lnTo>
                <a:lnTo>
                  <a:pt x="5304463" y="371832"/>
                </a:lnTo>
                <a:lnTo>
                  <a:pt x="5307241" y="371038"/>
                </a:lnTo>
                <a:lnTo>
                  <a:pt x="5312003" y="370244"/>
                </a:lnTo>
                <a:lnTo>
                  <a:pt x="5317162" y="370641"/>
                </a:lnTo>
                <a:lnTo>
                  <a:pt x="5322717" y="371038"/>
                </a:lnTo>
                <a:lnTo>
                  <a:pt x="5334624" y="373816"/>
                </a:lnTo>
                <a:lnTo>
                  <a:pt x="5340577" y="375403"/>
                </a:lnTo>
                <a:lnTo>
                  <a:pt x="5346133" y="375800"/>
                </a:lnTo>
                <a:lnTo>
                  <a:pt x="5351293" y="376197"/>
                </a:lnTo>
                <a:lnTo>
                  <a:pt x="5356451" y="375800"/>
                </a:lnTo>
                <a:lnTo>
                  <a:pt x="5358437" y="375403"/>
                </a:lnTo>
                <a:lnTo>
                  <a:pt x="5360817" y="374213"/>
                </a:lnTo>
                <a:lnTo>
                  <a:pt x="5362801" y="373022"/>
                </a:lnTo>
                <a:lnTo>
                  <a:pt x="5364786" y="371832"/>
                </a:lnTo>
                <a:lnTo>
                  <a:pt x="5366372" y="370244"/>
                </a:lnTo>
                <a:lnTo>
                  <a:pt x="5367961" y="367466"/>
                </a:lnTo>
                <a:lnTo>
                  <a:pt x="5369548" y="365086"/>
                </a:lnTo>
                <a:lnTo>
                  <a:pt x="5370342" y="361911"/>
                </a:lnTo>
                <a:lnTo>
                  <a:pt x="5371532" y="358339"/>
                </a:lnTo>
                <a:lnTo>
                  <a:pt x="5372326" y="354371"/>
                </a:lnTo>
                <a:lnTo>
                  <a:pt x="5373120" y="344847"/>
                </a:lnTo>
                <a:lnTo>
                  <a:pt x="5375105" y="357149"/>
                </a:lnTo>
                <a:lnTo>
                  <a:pt x="5377088" y="368260"/>
                </a:lnTo>
                <a:lnTo>
                  <a:pt x="5379469" y="377784"/>
                </a:lnTo>
                <a:lnTo>
                  <a:pt x="5381057" y="381752"/>
                </a:lnTo>
                <a:lnTo>
                  <a:pt x="5383041" y="384927"/>
                </a:lnTo>
                <a:lnTo>
                  <a:pt x="5384629" y="387308"/>
                </a:lnTo>
                <a:lnTo>
                  <a:pt x="5386613" y="388895"/>
                </a:lnTo>
                <a:lnTo>
                  <a:pt x="5388201" y="388895"/>
                </a:lnTo>
                <a:lnTo>
                  <a:pt x="5389391" y="388895"/>
                </a:lnTo>
                <a:lnTo>
                  <a:pt x="5391774" y="388101"/>
                </a:lnTo>
                <a:lnTo>
                  <a:pt x="5394946" y="385324"/>
                </a:lnTo>
                <a:lnTo>
                  <a:pt x="5398519" y="381355"/>
                </a:lnTo>
                <a:lnTo>
                  <a:pt x="5402090" y="375800"/>
                </a:lnTo>
                <a:lnTo>
                  <a:pt x="5406060" y="368657"/>
                </a:lnTo>
                <a:lnTo>
                  <a:pt x="5408044" y="373022"/>
                </a:lnTo>
                <a:lnTo>
                  <a:pt x="5409631" y="377387"/>
                </a:lnTo>
                <a:lnTo>
                  <a:pt x="5410424" y="381752"/>
                </a:lnTo>
                <a:lnTo>
                  <a:pt x="5411218" y="385721"/>
                </a:lnTo>
                <a:lnTo>
                  <a:pt x="5411615" y="390482"/>
                </a:lnTo>
                <a:lnTo>
                  <a:pt x="5412409" y="394848"/>
                </a:lnTo>
                <a:lnTo>
                  <a:pt x="5413599" y="399213"/>
                </a:lnTo>
                <a:lnTo>
                  <a:pt x="5415583" y="403578"/>
                </a:lnTo>
                <a:lnTo>
                  <a:pt x="5413996" y="408737"/>
                </a:lnTo>
                <a:lnTo>
                  <a:pt x="5413202" y="411911"/>
                </a:lnTo>
                <a:lnTo>
                  <a:pt x="5411615" y="413102"/>
                </a:lnTo>
                <a:lnTo>
                  <a:pt x="5410028" y="414292"/>
                </a:lnTo>
                <a:lnTo>
                  <a:pt x="5408440" y="413895"/>
                </a:lnTo>
                <a:lnTo>
                  <a:pt x="5407646" y="412705"/>
                </a:lnTo>
                <a:lnTo>
                  <a:pt x="5404472" y="409530"/>
                </a:lnTo>
                <a:lnTo>
                  <a:pt x="5402090" y="406752"/>
                </a:lnTo>
                <a:lnTo>
                  <a:pt x="5400503" y="405562"/>
                </a:lnTo>
                <a:lnTo>
                  <a:pt x="5399311" y="405165"/>
                </a:lnTo>
                <a:lnTo>
                  <a:pt x="5397724" y="405562"/>
                </a:lnTo>
                <a:lnTo>
                  <a:pt x="5396534" y="407546"/>
                </a:lnTo>
                <a:lnTo>
                  <a:pt x="5394946" y="410721"/>
                </a:lnTo>
                <a:lnTo>
                  <a:pt x="5393359" y="415483"/>
                </a:lnTo>
                <a:lnTo>
                  <a:pt x="5397329" y="421832"/>
                </a:lnTo>
                <a:lnTo>
                  <a:pt x="5399709" y="426991"/>
                </a:lnTo>
                <a:lnTo>
                  <a:pt x="5401297" y="430959"/>
                </a:lnTo>
                <a:lnTo>
                  <a:pt x="5402487" y="433737"/>
                </a:lnTo>
                <a:lnTo>
                  <a:pt x="5402090" y="435721"/>
                </a:lnTo>
                <a:lnTo>
                  <a:pt x="5400900" y="437308"/>
                </a:lnTo>
                <a:lnTo>
                  <a:pt x="5399311" y="438102"/>
                </a:lnTo>
                <a:lnTo>
                  <a:pt x="5397724" y="438102"/>
                </a:lnTo>
                <a:lnTo>
                  <a:pt x="5393756" y="438499"/>
                </a:lnTo>
                <a:lnTo>
                  <a:pt x="5391774" y="439292"/>
                </a:lnTo>
                <a:lnTo>
                  <a:pt x="5390185" y="439689"/>
                </a:lnTo>
                <a:lnTo>
                  <a:pt x="5388598" y="441276"/>
                </a:lnTo>
                <a:lnTo>
                  <a:pt x="5387803" y="442864"/>
                </a:lnTo>
                <a:lnTo>
                  <a:pt x="5387803" y="445641"/>
                </a:lnTo>
                <a:lnTo>
                  <a:pt x="5388598" y="449213"/>
                </a:lnTo>
                <a:lnTo>
                  <a:pt x="5390581" y="452784"/>
                </a:lnTo>
                <a:lnTo>
                  <a:pt x="5392169" y="455562"/>
                </a:lnTo>
                <a:lnTo>
                  <a:pt x="5394153" y="457546"/>
                </a:lnTo>
                <a:lnTo>
                  <a:pt x="5395740" y="458340"/>
                </a:lnTo>
                <a:lnTo>
                  <a:pt x="5397724" y="458737"/>
                </a:lnTo>
                <a:lnTo>
                  <a:pt x="5399311" y="458737"/>
                </a:lnTo>
                <a:lnTo>
                  <a:pt x="5401297" y="458340"/>
                </a:lnTo>
                <a:lnTo>
                  <a:pt x="5403282" y="457546"/>
                </a:lnTo>
                <a:lnTo>
                  <a:pt x="5411218" y="453181"/>
                </a:lnTo>
                <a:lnTo>
                  <a:pt x="5414790" y="451991"/>
                </a:lnTo>
                <a:lnTo>
                  <a:pt x="5416775" y="451991"/>
                </a:lnTo>
                <a:lnTo>
                  <a:pt x="5417965" y="451991"/>
                </a:lnTo>
                <a:lnTo>
                  <a:pt x="5416775" y="444848"/>
                </a:lnTo>
                <a:lnTo>
                  <a:pt x="5415583" y="438499"/>
                </a:lnTo>
                <a:lnTo>
                  <a:pt x="5415187" y="433737"/>
                </a:lnTo>
                <a:lnTo>
                  <a:pt x="5415187" y="428975"/>
                </a:lnTo>
                <a:lnTo>
                  <a:pt x="5415982" y="425006"/>
                </a:lnTo>
                <a:lnTo>
                  <a:pt x="5417170" y="421038"/>
                </a:lnTo>
                <a:lnTo>
                  <a:pt x="5420346" y="414292"/>
                </a:lnTo>
                <a:lnTo>
                  <a:pt x="5423124" y="407546"/>
                </a:lnTo>
                <a:lnTo>
                  <a:pt x="5424712" y="403975"/>
                </a:lnTo>
                <a:lnTo>
                  <a:pt x="5425108" y="400006"/>
                </a:lnTo>
                <a:lnTo>
                  <a:pt x="5425904" y="395641"/>
                </a:lnTo>
                <a:lnTo>
                  <a:pt x="5425904" y="390086"/>
                </a:lnTo>
                <a:lnTo>
                  <a:pt x="5425108" y="383736"/>
                </a:lnTo>
                <a:lnTo>
                  <a:pt x="5423917" y="377387"/>
                </a:lnTo>
                <a:lnTo>
                  <a:pt x="5425108" y="382149"/>
                </a:lnTo>
                <a:lnTo>
                  <a:pt x="5427092" y="387308"/>
                </a:lnTo>
                <a:lnTo>
                  <a:pt x="5429475" y="392467"/>
                </a:lnTo>
                <a:lnTo>
                  <a:pt x="5431855" y="397625"/>
                </a:lnTo>
                <a:lnTo>
                  <a:pt x="5435029" y="401990"/>
                </a:lnTo>
                <a:lnTo>
                  <a:pt x="5438602" y="406356"/>
                </a:lnTo>
                <a:lnTo>
                  <a:pt x="5441379" y="409530"/>
                </a:lnTo>
                <a:lnTo>
                  <a:pt x="5444951" y="412705"/>
                </a:lnTo>
                <a:lnTo>
                  <a:pt x="5448522" y="414689"/>
                </a:lnTo>
                <a:lnTo>
                  <a:pt x="5452095" y="415879"/>
                </a:lnTo>
                <a:lnTo>
                  <a:pt x="5455269" y="415879"/>
                </a:lnTo>
                <a:lnTo>
                  <a:pt x="5456856" y="415483"/>
                </a:lnTo>
                <a:lnTo>
                  <a:pt x="5458047" y="414689"/>
                </a:lnTo>
                <a:lnTo>
                  <a:pt x="5459635" y="413102"/>
                </a:lnTo>
                <a:lnTo>
                  <a:pt x="5461222" y="411911"/>
                </a:lnTo>
                <a:lnTo>
                  <a:pt x="5464000" y="407546"/>
                </a:lnTo>
                <a:lnTo>
                  <a:pt x="5465985" y="401990"/>
                </a:lnTo>
                <a:lnTo>
                  <a:pt x="5467969" y="394848"/>
                </a:lnTo>
                <a:lnTo>
                  <a:pt x="5469952" y="399609"/>
                </a:lnTo>
                <a:lnTo>
                  <a:pt x="5471937" y="402784"/>
                </a:lnTo>
                <a:lnTo>
                  <a:pt x="5474318" y="404768"/>
                </a:lnTo>
                <a:lnTo>
                  <a:pt x="5476303" y="406356"/>
                </a:lnTo>
                <a:lnTo>
                  <a:pt x="5479081" y="407546"/>
                </a:lnTo>
                <a:lnTo>
                  <a:pt x="5481065" y="409530"/>
                </a:lnTo>
                <a:lnTo>
                  <a:pt x="5483050" y="412705"/>
                </a:lnTo>
                <a:lnTo>
                  <a:pt x="5485828" y="417467"/>
                </a:lnTo>
                <a:lnTo>
                  <a:pt x="5486225" y="426594"/>
                </a:lnTo>
                <a:lnTo>
                  <a:pt x="5485828" y="430562"/>
                </a:lnTo>
                <a:lnTo>
                  <a:pt x="5485033" y="434133"/>
                </a:lnTo>
                <a:lnTo>
                  <a:pt x="5484637" y="437308"/>
                </a:lnTo>
                <a:lnTo>
                  <a:pt x="5483447" y="440086"/>
                </a:lnTo>
                <a:lnTo>
                  <a:pt x="5481462" y="444848"/>
                </a:lnTo>
                <a:lnTo>
                  <a:pt x="5478684" y="448816"/>
                </a:lnTo>
                <a:lnTo>
                  <a:pt x="5475112" y="451197"/>
                </a:lnTo>
                <a:lnTo>
                  <a:pt x="5470747" y="453975"/>
                </a:lnTo>
                <a:lnTo>
                  <a:pt x="5467174" y="455959"/>
                </a:lnTo>
                <a:lnTo>
                  <a:pt x="5464000" y="457943"/>
                </a:lnTo>
                <a:lnTo>
                  <a:pt x="5460428" y="460324"/>
                </a:lnTo>
                <a:lnTo>
                  <a:pt x="5457650" y="463102"/>
                </a:lnTo>
                <a:lnTo>
                  <a:pt x="5455666" y="465880"/>
                </a:lnTo>
                <a:lnTo>
                  <a:pt x="5454873" y="467864"/>
                </a:lnTo>
                <a:lnTo>
                  <a:pt x="5454078" y="470245"/>
                </a:lnTo>
                <a:lnTo>
                  <a:pt x="5454078" y="472626"/>
                </a:lnTo>
                <a:lnTo>
                  <a:pt x="5454078" y="475007"/>
                </a:lnTo>
                <a:lnTo>
                  <a:pt x="5455269" y="481753"/>
                </a:lnTo>
                <a:lnTo>
                  <a:pt x="5457650" y="489689"/>
                </a:lnTo>
                <a:lnTo>
                  <a:pt x="5453285" y="486911"/>
                </a:lnTo>
                <a:lnTo>
                  <a:pt x="5448522" y="484134"/>
                </a:lnTo>
                <a:lnTo>
                  <a:pt x="5444157" y="481753"/>
                </a:lnTo>
                <a:lnTo>
                  <a:pt x="5439791" y="480165"/>
                </a:lnTo>
                <a:lnTo>
                  <a:pt x="5435427" y="478578"/>
                </a:lnTo>
                <a:lnTo>
                  <a:pt x="5431458" y="476991"/>
                </a:lnTo>
                <a:lnTo>
                  <a:pt x="5423124" y="475800"/>
                </a:lnTo>
                <a:lnTo>
                  <a:pt x="5415187" y="475800"/>
                </a:lnTo>
                <a:lnTo>
                  <a:pt x="5406852" y="476197"/>
                </a:lnTo>
                <a:lnTo>
                  <a:pt x="5398916" y="477784"/>
                </a:lnTo>
                <a:lnTo>
                  <a:pt x="5391375" y="479769"/>
                </a:lnTo>
                <a:lnTo>
                  <a:pt x="5383835" y="482149"/>
                </a:lnTo>
                <a:lnTo>
                  <a:pt x="5375898" y="484927"/>
                </a:lnTo>
                <a:lnTo>
                  <a:pt x="5360420" y="490880"/>
                </a:lnTo>
                <a:lnTo>
                  <a:pt x="5352880" y="493261"/>
                </a:lnTo>
                <a:lnTo>
                  <a:pt x="5344546" y="496038"/>
                </a:lnTo>
                <a:lnTo>
                  <a:pt x="5337006" y="497626"/>
                </a:lnTo>
                <a:lnTo>
                  <a:pt x="5328274" y="498816"/>
                </a:lnTo>
                <a:lnTo>
                  <a:pt x="5331449" y="505959"/>
                </a:lnTo>
                <a:lnTo>
                  <a:pt x="5333038" y="509134"/>
                </a:lnTo>
                <a:lnTo>
                  <a:pt x="5334624" y="511515"/>
                </a:lnTo>
                <a:lnTo>
                  <a:pt x="5335815" y="513102"/>
                </a:lnTo>
                <a:lnTo>
                  <a:pt x="5338196" y="514689"/>
                </a:lnTo>
                <a:lnTo>
                  <a:pt x="5339387" y="515880"/>
                </a:lnTo>
                <a:lnTo>
                  <a:pt x="5340975" y="516277"/>
                </a:lnTo>
                <a:lnTo>
                  <a:pt x="5344546" y="516277"/>
                </a:lnTo>
                <a:lnTo>
                  <a:pt x="5347722" y="515880"/>
                </a:lnTo>
                <a:lnTo>
                  <a:pt x="5350499" y="514292"/>
                </a:lnTo>
                <a:lnTo>
                  <a:pt x="5354070" y="512705"/>
                </a:lnTo>
                <a:lnTo>
                  <a:pt x="5357246" y="510721"/>
                </a:lnTo>
                <a:lnTo>
                  <a:pt x="5359626" y="509531"/>
                </a:lnTo>
                <a:lnTo>
                  <a:pt x="5362801" y="509134"/>
                </a:lnTo>
                <a:lnTo>
                  <a:pt x="5363992" y="509134"/>
                </a:lnTo>
                <a:lnTo>
                  <a:pt x="5364786" y="509531"/>
                </a:lnTo>
                <a:lnTo>
                  <a:pt x="5366372" y="510721"/>
                </a:lnTo>
                <a:lnTo>
                  <a:pt x="5367563" y="511515"/>
                </a:lnTo>
                <a:lnTo>
                  <a:pt x="5368754" y="515880"/>
                </a:lnTo>
                <a:lnTo>
                  <a:pt x="5370342" y="521832"/>
                </a:lnTo>
                <a:lnTo>
                  <a:pt x="5371930" y="529769"/>
                </a:lnTo>
                <a:lnTo>
                  <a:pt x="5377088" y="525800"/>
                </a:lnTo>
                <a:lnTo>
                  <a:pt x="5381454" y="521832"/>
                </a:lnTo>
                <a:lnTo>
                  <a:pt x="5384629" y="517864"/>
                </a:lnTo>
                <a:lnTo>
                  <a:pt x="5387407" y="512705"/>
                </a:lnTo>
                <a:lnTo>
                  <a:pt x="5388598" y="507150"/>
                </a:lnTo>
                <a:lnTo>
                  <a:pt x="5389787" y="500404"/>
                </a:lnTo>
                <a:lnTo>
                  <a:pt x="5390581" y="492864"/>
                </a:lnTo>
                <a:lnTo>
                  <a:pt x="5391375" y="483737"/>
                </a:lnTo>
                <a:lnTo>
                  <a:pt x="5399311" y="491277"/>
                </a:lnTo>
                <a:lnTo>
                  <a:pt x="5404472" y="495642"/>
                </a:lnTo>
                <a:lnTo>
                  <a:pt x="5406852" y="497626"/>
                </a:lnTo>
                <a:lnTo>
                  <a:pt x="5407646" y="498419"/>
                </a:lnTo>
                <a:lnTo>
                  <a:pt x="5407646" y="499610"/>
                </a:lnTo>
                <a:lnTo>
                  <a:pt x="5406852" y="501594"/>
                </a:lnTo>
                <a:lnTo>
                  <a:pt x="5406060" y="505959"/>
                </a:lnTo>
                <a:lnTo>
                  <a:pt x="5404868" y="513896"/>
                </a:lnTo>
                <a:lnTo>
                  <a:pt x="5404868" y="519451"/>
                </a:lnTo>
                <a:lnTo>
                  <a:pt x="5404868" y="526197"/>
                </a:lnTo>
                <a:lnTo>
                  <a:pt x="5407646" y="523816"/>
                </a:lnTo>
                <a:lnTo>
                  <a:pt x="5410028" y="522229"/>
                </a:lnTo>
                <a:lnTo>
                  <a:pt x="5412409" y="521435"/>
                </a:lnTo>
                <a:lnTo>
                  <a:pt x="5414790" y="520642"/>
                </a:lnTo>
                <a:lnTo>
                  <a:pt x="5417965" y="519848"/>
                </a:lnTo>
                <a:lnTo>
                  <a:pt x="5421139" y="518658"/>
                </a:lnTo>
                <a:lnTo>
                  <a:pt x="5422727" y="518261"/>
                </a:lnTo>
                <a:lnTo>
                  <a:pt x="5423917" y="516673"/>
                </a:lnTo>
                <a:lnTo>
                  <a:pt x="5424314" y="515086"/>
                </a:lnTo>
                <a:lnTo>
                  <a:pt x="5424712" y="512705"/>
                </a:lnTo>
                <a:lnTo>
                  <a:pt x="5425108" y="509531"/>
                </a:lnTo>
                <a:lnTo>
                  <a:pt x="5425108" y="505165"/>
                </a:lnTo>
                <a:lnTo>
                  <a:pt x="5424314" y="494054"/>
                </a:lnTo>
                <a:lnTo>
                  <a:pt x="5426695" y="494451"/>
                </a:lnTo>
                <a:lnTo>
                  <a:pt x="5428283" y="495642"/>
                </a:lnTo>
                <a:lnTo>
                  <a:pt x="5429870" y="496832"/>
                </a:lnTo>
                <a:lnTo>
                  <a:pt x="5431458" y="498419"/>
                </a:lnTo>
                <a:lnTo>
                  <a:pt x="5432253" y="500007"/>
                </a:lnTo>
                <a:lnTo>
                  <a:pt x="5433046" y="501594"/>
                </a:lnTo>
                <a:lnTo>
                  <a:pt x="5433839" y="505959"/>
                </a:lnTo>
                <a:lnTo>
                  <a:pt x="5434235" y="510721"/>
                </a:lnTo>
                <a:lnTo>
                  <a:pt x="5433839" y="515880"/>
                </a:lnTo>
                <a:lnTo>
                  <a:pt x="5433046" y="521832"/>
                </a:lnTo>
                <a:lnTo>
                  <a:pt x="5431458" y="527388"/>
                </a:lnTo>
                <a:lnTo>
                  <a:pt x="5427885" y="540086"/>
                </a:lnTo>
                <a:lnTo>
                  <a:pt x="5424712" y="552785"/>
                </a:lnTo>
                <a:lnTo>
                  <a:pt x="5423124" y="558737"/>
                </a:lnTo>
                <a:lnTo>
                  <a:pt x="5422331" y="565086"/>
                </a:lnTo>
                <a:lnTo>
                  <a:pt x="5421537" y="570642"/>
                </a:lnTo>
                <a:lnTo>
                  <a:pt x="5422331" y="576198"/>
                </a:lnTo>
                <a:lnTo>
                  <a:pt x="5425108" y="573023"/>
                </a:lnTo>
                <a:lnTo>
                  <a:pt x="5428681" y="571039"/>
                </a:lnTo>
                <a:lnTo>
                  <a:pt x="5431855" y="570642"/>
                </a:lnTo>
                <a:lnTo>
                  <a:pt x="5435427" y="571039"/>
                </a:lnTo>
                <a:lnTo>
                  <a:pt x="5438602" y="572229"/>
                </a:lnTo>
                <a:lnTo>
                  <a:pt x="5441379" y="573420"/>
                </a:lnTo>
                <a:lnTo>
                  <a:pt x="5448126" y="577785"/>
                </a:lnTo>
                <a:lnTo>
                  <a:pt x="5454078" y="582150"/>
                </a:lnTo>
                <a:lnTo>
                  <a:pt x="5457254" y="583737"/>
                </a:lnTo>
                <a:lnTo>
                  <a:pt x="5460825" y="584531"/>
                </a:lnTo>
                <a:lnTo>
                  <a:pt x="5464000" y="585325"/>
                </a:lnTo>
                <a:lnTo>
                  <a:pt x="5466778" y="585325"/>
                </a:lnTo>
                <a:lnTo>
                  <a:pt x="5470350" y="583737"/>
                </a:lnTo>
                <a:lnTo>
                  <a:pt x="5473525" y="580563"/>
                </a:lnTo>
                <a:lnTo>
                  <a:pt x="5471937" y="569848"/>
                </a:lnTo>
                <a:lnTo>
                  <a:pt x="5470350" y="559928"/>
                </a:lnTo>
                <a:lnTo>
                  <a:pt x="5469557" y="549213"/>
                </a:lnTo>
                <a:lnTo>
                  <a:pt x="5467174" y="538896"/>
                </a:lnTo>
                <a:lnTo>
                  <a:pt x="5465191" y="543658"/>
                </a:lnTo>
                <a:lnTo>
                  <a:pt x="5464000" y="547229"/>
                </a:lnTo>
                <a:lnTo>
                  <a:pt x="5462413" y="549610"/>
                </a:lnTo>
                <a:lnTo>
                  <a:pt x="5460825" y="551594"/>
                </a:lnTo>
                <a:lnTo>
                  <a:pt x="5458842" y="553182"/>
                </a:lnTo>
                <a:lnTo>
                  <a:pt x="5457254" y="554372"/>
                </a:lnTo>
                <a:lnTo>
                  <a:pt x="5455666" y="554372"/>
                </a:lnTo>
                <a:lnTo>
                  <a:pt x="5454078" y="554769"/>
                </a:lnTo>
                <a:lnTo>
                  <a:pt x="5450507" y="554372"/>
                </a:lnTo>
                <a:lnTo>
                  <a:pt x="5447729" y="554372"/>
                </a:lnTo>
                <a:lnTo>
                  <a:pt x="5446142" y="554372"/>
                </a:lnTo>
                <a:lnTo>
                  <a:pt x="5444554" y="554769"/>
                </a:lnTo>
                <a:lnTo>
                  <a:pt x="5442569" y="555959"/>
                </a:lnTo>
                <a:lnTo>
                  <a:pt x="5440982" y="556753"/>
                </a:lnTo>
                <a:lnTo>
                  <a:pt x="5439397" y="554372"/>
                </a:lnTo>
                <a:lnTo>
                  <a:pt x="5437807" y="550801"/>
                </a:lnTo>
                <a:lnTo>
                  <a:pt x="5437013" y="546832"/>
                </a:lnTo>
                <a:lnTo>
                  <a:pt x="5435824" y="542467"/>
                </a:lnTo>
                <a:lnTo>
                  <a:pt x="5435427" y="533340"/>
                </a:lnTo>
                <a:lnTo>
                  <a:pt x="5435427" y="523816"/>
                </a:lnTo>
                <a:lnTo>
                  <a:pt x="5435824" y="519848"/>
                </a:lnTo>
                <a:lnTo>
                  <a:pt x="5436617" y="516277"/>
                </a:lnTo>
                <a:lnTo>
                  <a:pt x="5437411" y="512705"/>
                </a:lnTo>
                <a:lnTo>
                  <a:pt x="5438602" y="510324"/>
                </a:lnTo>
                <a:lnTo>
                  <a:pt x="5439791" y="508737"/>
                </a:lnTo>
                <a:lnTo>
                  <a:pt x="5442173" y="507546"/>
                </a:lnTo>
                <a:lnTo>
                  <a:pt x="5444157" y="507943"/>
                </a:lnTo>
                <a:lnTo>
                  <a:pt x="5446142" y="509531"/>
                </a:lnTo>
                <a:lnTo>
                  <a:pt x="5444554" y="510721"/>
                </a:lnTo>
                <a:lnTo>
                  <a:pt x="5442968" y="512705"/>
                </a:lnTo>
                <a:lnTo>
                  <a:pt x="5442173" y="515086"/>
                </a:lnTo>
                <a:lnTo>
                  <a:pt x="5440982" y="518261"/>
                </a:lnTo>
                <a:lnTo>
                  <a:pt x="5439397" y="524213"/>
                </a:lnTo>
                <a:lnTo>
                  <a:pt x="5438998" y="530959"/>
                </a:lnTo>
                <a:lnTo>
                  <a:pt x="5439397" y="536515"/>
                </a:lnTo>
                <a:lnTo>
                  <a:pt x="5439397" y="538499"/>
                </a:lnTo>
                <a:lnTo>
                  <a:pt x="5440585" y="539689"/>
                </a:lnTo>
                <a:lnTo>
                  <a:pt x="5441379" y="540483"/>
                </a:lnTo>
                <a:lnTo>
                  <a:pt x="5442569" y="540086"/>
                </a:lnTo>
                <a:lnTo>
                  <a:pt x="5443363" y="538896"/>
                </a:lnTo>
                <a:lnTo>
                  <a:pt x="5445744" y="536912"/>
                </a:lnTo>
                <a:lnTo>
                  <a:pt x="5448522" y="532150"/>
                </a:lnTo>
                <a:lnTo>
                  <a:pt x="5451698" y="527388"/>
                </a:lnTo>
                <a:lnTo>
                  <a:pt x="5454078" y="522229"/>
                </a:lnTo>
                <a:lnTo>
                  <a:pt x="5456064" y="517070"/>
                </a:lnTo>
                <a:lnTo>
                  <a:pt x="5458047" y="512308"/>
                </a:lnTo>
                <a:lnTo>
                  <a:pt x="5459239" y="507150"/>
                </a:lnTo>
                <a:lnTo>
                  <a:pt x="5461222" y="496832"/>
                </a:lnTo>
                <a:lnTo>
                  <a:pt x="5464000" y="498023"/>
                </a:lnTo>
                <a:lnTo>
                  <a:pt x="5466381" y="498816"/>
                </a:lnTo>
                <a:lnTo>
                  <a:pt x="5473128" y="502388"/>
                </a:lnTo>
                <a:lnTo>
                  <a:pt x="5480669" y="506753"/>
                </a:lnTo>
                <a:lnTo>
                  <a:pt x="5487811" y="510324"/>
                </a:lnTo>
                <a:lnTo>
                  <a:pt x="5490589" y="511118"/>
                </a:lnTo>
                <a:lnTo>
                  <a:pt x="5494162" y="512308"/>
                </a:lnTo>
                <a:lnTo>
                  <a:pt x="5497336" y="512308"/>
                </a:lnTo>
                <a:lnTo>
                  <a:pt x="5499718" y="511515"/>
                </a:lnTo>
                <a:lnTo>
                  <a:pt x="5501702" y="510721"/>
                </a:lnTo>
                <a:lnTo>
                  <a:pt x="5503289" y="508737"/>
                </a:lnTo>
                <a:lnTo>
                  <a:pt x="5504876" y="505562"/>
                </a:lnTo>
                <a:lnTo>
                  <a:pt x="5505273" y="501594"/>
                </a:lnTo>
                <a:lnTo>
                  <a:pt x="5502892" y="496832"/>
                </a:lnTo>
                <a:lnTo>
                  <a:pt x="5500908" y="494451"/>
                </a:lnTo>
                <a:lnTo>
                  <a:pt x="5498130" y="492467"/>
                </a:lnTo>
                <a:lnTo>
                  <a:pt x="5496147" y="491277"/>
                </a:lnTo>
                <a:lnTo>
                  <a:pt x="5493765" y="490880"/>
                </a:lnTo>
                <a:lnTo>
                  <a:pt x="5491780" y="491277"/>
                </a:lnTo>
                <a:lnTo>
                  <a:pt x="5487018" y="492864"/>
                </a:lnTo>
                <a:lnTo>
                  <a:pt x="5482652" y="494054"/>
                </a:lnTo>
                <a:lnTo>
                  <a:pt x="5479874" y="494451"/>
                </a:lnTo>
                <a:lnTo>
                  <a:pt x="5477891" y="494054"/>
                </a:lnTo>
                <a:lnTo>
                  <a:pt x="5475509" y="492864"/>
                </a:lnTo>
                <a:lnTo>
                  <a:pt x="5473525" y="490880"/>
                </a:lnTo>
                <a:lnTo>
                  <a:pt x="5470747" y="488499"/>
                </a:lnTo>
                <a:lnTo>
                  <a:pt x="5468763" y="484134"/>
                </a:lnTo>
                <a:lnTo>
                  <a:pt x="5470747" y="478578"/>
                </a:lnTo>
                <a:lnTo>
                  <a:pt x="5473128" y="474610"/>
                </a:lnTo>
                <a:lnTo>
                  <a:pt x="5475509" y="471435"/>
                </a:lnTo>
                <a:lnTo>
                  <a:pt x="5477493" y="470245"/>
                </a:lnTo>
                <a:lnTo>
                  <a:pt x="5479874" y="469054"/>
                </a:lnTo>
                <a:lnTo>
                  <a:pt x="5482257" y="468657"/>
                </a:lnTo>
                <a:lnTo>
                  <a:pt x="5486225" y="468657"/>
                </a:lnTo>
                <a:lnTo>
                  <a:pt x="5489796" y="468657"/>
                </a:lnTo>
                <a:lnTo>
                  <a:pt x="5491383" y="467864"/>
                </a:lnTo>
                <a:lnTo>
                  <a:pt x="5492574" y="467070"/>
                </a:lnTo>
                <a:lnTo>
                  <a:pt x="5493765" y="465086"/>
                </a:lnTo>
                <a:lnTo>
                  <a:pt x="5494955" y="461911"/>
                </a:lnTo>
                <a:lnTo>
                  <a:pt x="5495352" y="457943"/>
                </a:lnTo>
                <a:lnTo>
                  <a:pt x="5495750" y="452387"/>
                </a:lnTo>
                <a:lnTo>
                  <a:pt x="5496147" y="457943"/>
                </a:lnTo>
                <a:lnTo>
                  <a:pt x="5497336" y="463102"/>
                </a:lnTo>
                <a:lnTo>
                  <a:pt x="5498924" y="467467"/>
                </a:lnTo>
                <a:lnTo>
                  <a:pt x="5500511" y="472229"/>
                </a:lnTo>
                <a:lnTo>
                  <a:pt x="5502496" y="476197"/>
                </a:lnTo>
                <a:lnTo>
                  <a:pt x="5504876" y="479769"/>
                </a:lnTo>
                <a:lnTo>
                  <a:pt x="5506862" y="482943"/>
                </a:lnTo>
                <a:lnTo>
                  <a:pt x="5509640" y="485721"/>
                </a:lnTo>
                <a:lnTo>
                  <a:pt x="5512417" y="488499"/>
                </a:lnTo>
                <a:lnTo>
                  <a:pt x="5515195" y="490483"/>
                </a:lnTo>
                <a:lnTo>
                  <a:pt x="5517973" y="492467"/>
                </a:lnTo>
                <a:lnTo>
                  <a:pt x="5521148" y="494054"/>
                </a:lnTo>
                <a:lnTo>
                  <a:pt x="5524324" y="494848"/>
                </a:lnTo>
                <a:lnTo>
                  <a:pt x="5527101" y="496038"/>
                </a:lnTo>
                <a:lnTo>
                  <a:pt x="5530672" y="496435"/>
                </a:lnTo>
                <a:lnTo>
                  <a:pt x="5533848" y="496435"/>
                </a:lnTo>
                <a:lnTo>
                  <a:pt x="5537022" y="496038"/>
                </a:lnTo>
                <a:lnTo>
                  <a:pt x="5539800" y="495642"/>
                </a:lnTo>
                <a:lnTo>
                  <a:pt x="5542975" y="494451"/>
                </a:lnTo>
                <a:lnTo>
                  <a:pt x="5546150" y="493261"/>
                </a:lnTo>
                <a:lnTo>
                  <a:pt x="5548928" y="492070"/>
                </a:lnTo>
                <a:lnTo>
                  <a:pt x="5551707" y="489689"/>
                </a:lnTo>
                <a:lnTo>
                  <a:pt x="5554087" y="487308"/>
                </a:lnTo>
                <a:lnTo>
                  <a:pt x="5556071" y="484927"/>
                </a:lnTo>
                <a:lnTo>
                  <a:pt x="5558849" y="481753"/>
                </a:lnTo>
                <a:lnTo>
                  <a:pt x="5560040" y="478578"/>
                </a:lnTo>
                <a:lnTo>
                  <a:pt x="5562421" y="475007"/>
                </a:lnTo>
                <a:lnTo>
                  <a:pt x="5563215" y="471038"/>
                </a:lnTo>
                <a:lnTo>
                  <a:pt x="5564407" y="466673"/>
                </a:lnTo>
                <a:lnTo>
                  <a:pt x="5565200" y="461911"/>
                </a:lnTo>
                <a:lnTo>
                  <a:pt x="5565595" y="456753"/>
                </a:lnTo>
                <a:lnTo>
                  <a:pt x="5565595" y="451991"/>
                </a:lnTo>
                <a:lnTo>
                  <a:pt x="5568373" y="455959"/>
                </a:lnTo>
                <a:lnTo>
                  <a:pt x="5570358" y="459927"/>
                </a:lnTo>
                <a:lnTo>
                  <a:pt x="5572343" y="463895"/>
                </a:lnTo>
                <a:lnTo>
                  <a:pt x="5573931" y="468657"/>
                </a:lnTo>
                <a:lnTo>
                  <a:pt x="5575914" y="476594"/>
                </a:lnTo>
                <a:lnTo>
                  <a:pt x="5577502" y="483737"/>
                </a:lnTo>
                <a:lnTo>
                  <a:pt x="5579486" y="489689"/>
                </a:lnTo>
                <a:lnTo>
                  <a:pt x="5580678" y="491277"/>
                </a:lnTo>
                <a:lnTo>
                  <a:pt x="5581471" y="492864"/>
                </a:lnTo>
                <a:lnTo>
                  <a:pt x="5583058" y="493261"/>
                </a:lnTo>
                <a:lnTo>
                  <a:pt x="5585044" y="492864"/>
                </a:lnTo>
                <a:lnTo>
                  <a:pt x="5587424" y="491277"/>
                </a:lnTo>
                <a:lnTo>
                  <a:pt x="5590201" y="488499"/>
                </a:lnTo>
                <a:lnTo>
                  <a:pt x="5591789" y="484134"/>
                </a:lnTo>
                <a:lnTo>
                  <a:pt x="5592582" y="480165"/>
                </a:lnTo>
                <a:lnTo>
                  <a:pt x="5592582" y="471435"/>
                </a:lnTo>
                <a:lnTo>
                  <a:pt x="5593376" y="463102"/>
                </a:lnTo>
                <a:lnTo>
                  <a:pt x="5593773" y="458737"/>
                </a:lnTo>
                <a:lnTo>
                  <a:pt x="5594567" y="454768"/>
                </a:lnTo>
                <a:lnTo>
                  <a:pt x="5596551" y="458340"/>
                </a:lnTo>
                <a:lnTo>
                  <a:pt x="5598932" y="460324"/>
                </a:lnTo>
                <a:lnTo>
                  <a:pt x="5600123" y="461911"/>
                </a:lnTo>
                <a:lnTo>
                  <a:pt x="5601710" y="463102"/>
                </a:lnTo>
                <a:lnTo>
                  <a:pt x="5603297" y="462308"/>
                </a:lnTo>
                <a:lnTo>
                  <a:pt x="5604488" y="461911"/>
                </a:lnTo>
                <a:lnTo>
                  <a:pt x="5605283" y="460324"/>
                </a:lnTo>
                <a:lnTo>
                  <a:pt x="5606473" y="458340"/>
                </a:lnTo>
                <a:lnTo>
                  <a:pt x="5608457" y="453181"/>
                </a:lnTo>
                <a:lnTo>
                  <a:pt x="5610044" y="447229"/>
                </a:lnTo>
                <a:lnTo>
                  <a:pt x="5612030" y="441276"/>
                </a:lnTo>
                <a:lnTo>
                  <a:pt x="5614013" y="435721"/>
                </a:lnTo>
                <a:lnTo>
                  <a:pt x="5618379" y="439689"/>
                </a:lnTo>
                <a:lnTo>
                  <a:pt x="5623140" y="443657"/>
                </a:lnTo>
                <a:lnTo>
                  <a:pt x="5631872" y="452387"/>
                </a:lnTo>
                <a:lnTo>
                  <a:pt x="5636237" y="456753"/>
                </a:lnTo>
                <a:lnTo>
                  <a:pt x="5640999" y="460324"/>
                </a:lnTo>
                <a:lnTo>
                  <a:pt x="5645365" y="463895"/>
                </a:lnTo>
                <a:lnTo>
                  <a:pt x="5650127" y="466673"/>
                </a:lnTo>
                <a:lnTo>
                  <a:pt x="5639413" y="476594"/>
                </a:lnTo>
                <a:lnTo>
                  <a:pt x="5629094" y="487705"/>
                </a:lnTo>
                <a:lnTo>
                  <a:pt x="5619172" y="500007"/>
                </a:lnTo>
                <a:lnTo>
                  <a:pt x="5614410" y="505959"/>
                </a:lnTo>
                <a:lnTo>
                  <a:pt x="5610044" y="513102"/>
                </a:lnTo>
                <a:lnTo>
                  <a:pt x="5605678" y="519848"/>
                </a:lnTo>
                <a:lnTo>
                  <a:pt x="5601710" y="526991"/>
                </a:lnTo>
                <a:lnTo>
                  <a:pt x="5597742" y="534531"/>
                </a:lnTo>
                <a:lnTo>
                  <a:pt x="5594171" y="542467"/>
                </a:lnTo>
                <a:lnTo>
                  <a:pt x="5590995" y="550801"/>
                </a:lnTo>
                <a:lnTo>
                  <a:pt x="5588615" y="558737"/>
                </a:lnTo>
                <a:lnTo>
                  <a:pt x="5586232" y="567864"/>
                </a:lnTo>
                <a:lnTo>
                  <a:pt x="5584249" y="576991"/>
                </a:lnTo>
                <a:lnTo>
                  <a:pt x="5587026" y="576991"/>
                </a:lnTo>
                <a:lnTo>
                  <a:pt x="5589010" y="576594"/>
                </a:lnTo>
                <a:lnTo>
                  <a:pt x="5590995" y="575404"/>
                </a:lnTo>
                <a:lnTo>
                  <a:pt x="5592582" y="574610"/>
                </a:lnTo>
                <a:lnTo>
                  <a:pt x="5594171" y="572626"/>
                </a:lnTo>
                <a:lnTo>
                  <a:pt x="5595361" y="569848"/>
                </a:lnTo>
                <a:lnTo>
                  <a:pt x="5596551" y="565086"/>
                </a:lnTo>
                <a:lnTo>
                  <a:pt x="5597345" y="558340"/>
                </a:lnTo>
                <a:lnTo>
                  <a:pt x="5598139" y="551197"/>
                </a:lnTo>
                <a:lnTo>
                  <a:pt x="5598932" y="544055"/>
                </a:lnTo>
                <a:lnTo>
                  <a:pt x="5599726" y="537705"/>
                </a:lnTo>
                <a:lnTo>
                  <a:pt x="5602504" y="543261"/>
                </a:lnTo>
                <a:lnTo>
                  <a:pt x="5604886" y="547229"/>
                </a:lnTo>
                <a:lnTo>
                  <a:pt x="5607266" y="550404"/>
                </a:lnTo>
                <a:lnTo>
                  <a:pt x="5610044" y="552388"/>
                </a:lnTo>
                <a:lnTo>
                  <a:pt x="5612425" y="553182"/>
                </a:lnTo>
                <a:lnTo>
                  <a:pt x="5614410" y="553182"/>
                </a:lnTo>
                <a:lnTo>
                  <a:pt x="5617188" y="553182"/>
                </a:lnTo>
                <a:lnTo>
                  <a:pt x="5619569" y="552785"/>
                </a:lnTo>
                <a:lnTo>
                  <a:pt x="5625125" y="551594"/>
                </a:lnTo>
                <a:lnTo>
                  <a:pt x="5627506" y="551594"/>
                </a:lnTo>
                <a:lnTo>
                  <a:pt x="5630284" y="551594"/>
                </a:lnTo>
                <a:lnTo>
                  <a:pt x="5632269" y="552785"/>
                </a:lnTo>
                <a:lnTo>
                  <a:pt x="5634650" y="554769"/>
                </a:lnTo>
                <a:lnTo>
                  <a:pt x="5637427" y="557943"/>
                </a:lnTo>
                <a:lnTo>
                  <a:pt x="5639808" y="561912"/>
                </a:lnTo>
                <a:lnTo>
                  <a:pt x="5638223" y="564293"/>
                </a:lnTo>
                <a:lnTo>
                  <a:pt x="5637824" y="567467"/>
                </a:lnTo>
                <a:lnTo>
                  <a:pt x="5636634" y="570642"/>
                </a:lnTo>
                <a:lnTo>
                  <a:pt x="5636634" y="573420"/>
                </a:lnTo>
                <a:lnTo>
                  <a:pt x="5636634" y="579769"/>
                </a:lnTo>
                <a:lnTo>
                  <a:pt x="5638223" y="585721"/>
                </a:lnTo>
                <a:lnTo>
                  <a:pt x="5640205" y="591674"/>
                </a:lnTo>
                <a:lnTo>
                  <a:pt x="5642984" y="598023"/>
                </a:lnTo>
                <a:lnTo>
                  <a:pt x="5649333" y="610721"/>
                </a:lnTo>
                <a:lnTo>
                  <a:pt x="5652509" y="603975"/>
                </a:lnTo>
                <a:lnTo>
                  <a:pt x="5655683" y="598817"/>
                </a:lnTo>
                <a:lnTo>
                  <a:pt x="5658461" y="596039"/>
                </a:lnTo>
                <a:lnTo>
                  <a:pt x="5661636" y="594452"/>
                </a:lnTo>
                <a:lnTo>
                  <a:pt x="5664017" y="593658"/>
                </a:lnTo>
                <a:lnTo>
                  <a:pt x="5666795" y="594452"/>
                </a:lnTo>
                <a:lnTo>
                  <a:pt x="5669176" y="596039"/>
                </a:lnTo>
                <a:lnTo>
                  <a:pt x="5671954" y="598420"/>
                </a:lnTo>
                <a:lnTo>
                  <a:pt x="5676320" y="603579"/>
                </a:lnTo>
                <a:lnTo>
                  <a:pt x="5680289" y="609134"/>
                </a:lnTo>
                <a:lnTo>
                  <a:pt x="5683463" y="613102"/>
                </a:lnTo>
                <a:lnTo>
                  <a:pt x="5685051" y="614293"/>
                </a:lnTo>
                <a:lnTo>
                  <a:pt x="5685846" y="614293"/>
                </a:lnTo>
                <a:lnTo>
                  <a:pt x="5690606" y="605960"/>
                </a:lnTo>
                <a:lnTo>
                  <a:pt x="5695766" y="598023"/>
                </a:lnTo>
                <a:lnTo>
                  <a:pt x="5697353" y="593658"/>
                </a:lnTo>
                <a:lnTo>
                  <a:pt x="5698544" y="589293"/>
                </a:lnTo>
                <a:lnTo>
                  <a:pt x="5698544" y="585325"/>
                </a:lnTo>
                <a:lnTo>
                  <a:pt x="5698147" y="580563"/>
                </a:lnTo>
                <a:lnTo>
                  <a:pt x="5697353" y="580166"/>
                </a:lnTo>
                <a:lnTo>
                  <a:pt x="5695766" y="579769"/>
                </a:lnTo>
                <a:lnTo>
                  <a:pt x="5693782" y="579769"/>
                </a:lnTo>
                <a:lnTo>
                  <a:pt x="5691797" y="580166"/>
                </a:lnTo>
                <a:lnTo>
                  <a:pt x="5687035" y="581753"/>
                </a:lnTo>
                <a:lnTo>
                  <a:pt x="5682669" y="582547"/>
                </a:lnTo>
                <a:lnTo>
                  <a:pt x="5680289" y="582547"/>
                </a:lnTo>
                <a:lnTo>
                  <a:pt x="5679098" y="582547"/>
                </a:lnTo>
                <a:lnTo>
                  <a:pt x="5677510" y="581753"/>
                </a:lnTo>
                <a:lnTo>
                  <a:pt x="5675924" y="580166"/>
                </a:lnTo>
                <a:lnTo>
                  <a:pt x="5675526" y="578182"/>
                </a:lnTo>
                <a:lnTo>
                  <a:pt x="5675526" y="574610"/>
                </a:lnTo>
                <a:lnTo>
                  <a:pt x="5675526" y="570642"/>
                </a:lnTo>
                <a:lnTo>
                  <a:pt x="5676320" y="565086"/>
                </a:lnTo>
                <a:lnTo>
                  <a:pt x="5677907" y="565880"/>
                </a:lnTo>
                <a:lnTo>
                  <a:pt x="5679495" y="565880"/>
                </a:lnTo>
                <a:lnTo>
                  <a:pt x="5681082" y="565086"/>
                </a:lnTo>
                <a:lnTo>
                  <a:pt x="5683463" y="563896"/>
                </a:lnTo>
                <a:lnTo>
                  <a:pt x="5688225" y="560721"/>
                </a:lnTo>
                <a:lnTo>
                  <a:pt x="5692591" y="556753"/>
                </a:lnTo>
                <a:lnTo>
                  <a:pt x="5696162" y="551594"/>
                </a:lnTo>
                <a:lnTo>
                  <a:pt x="5699337" y="547229"/>
                </a:lnTo>
                <a:lnTo>
                  <a:pt x="5700132" y="544451"/>
                </a:lnTo>
                <a:lnTo>
                  <a:pt x="5700132" y="542467"/>
                </a:lnTo>
                <a:lnTo>
                  <a:pt x="5700132" y="541277"/>
                </a:lnTo>
                <a:lnTo>
                  <a:pt x="5699337" y="539689"/>
                </a:lnTo>
                <a:lnTo>
                  <a:pt x="5697749" y="542070"/>
                </a:lnTo>
                <a:lnTo>
                  <a:pt x="5696162" y="544055"/>
                </a:lnTo>
                <a:lnTo>
                  <a:pt x="5694178" y="545642"/>
                </a:lnTo>
                <a:lnTo>
                  <a:pt x="5691797" y="546832"/>
                </a:lnTo>
                <a:lnTo>
                  <a:pt x="5689019" y="546832"/>
                </a:lnTo>
                <a:lnTo>
                  <a:pt x="5686638" y="546832"/>
                </a:lnTo>
                <a:lnTo>
                  <a:pt x="5683860" y="545642"/>
                </a:lnTo>
                <a:lnTo>
                  <a:pt x="5681875" y="544451"/>
                </a:lnTo>
                <a:lnTo>
                  <a:pt x="5679495" y="542467"/>
                </a:lnTo>
                <a:lnTo>
                  <a:pt x="5677510" y="540483"/>
                </a:lnTo>
                <a:lnTo>
                  <a:pt x="5675924" y="537705"/>
                </a:lnTo>
                <a:lnTo>
                  <a:pt x="5674336" y="534531"/>
                </a:lnTo>
                <a:lnTo>
                  <a:pt x="5673146" y="530562"/>
                </a:lnTo>
                <a:lnTo>
                  <a:pt x="5673146" y="526197"/>
                </a:lnTo>
                <a:lnTo>
                  <a:pt x="5673146" y="521832"/>
                </a:lnTo>
                <a:lnTo>
                  <a:pt x="5674336" y="516673"/>
                </a:lnTo>
                <a:lnTo>
                  <a:pt x="5677907" y="509531"/>
                </a:lnTo>
                <a:lnTo>
                  <a:pt x="5681478" y="503975"/>
                </a:lnTo>
                <a:lnTo>
                  <a:pt x="5685051" y="500007"/>
                </a:lnTo>
                <a:lnTo>
                  <a:pt x="5688622" y="497626"/>
                </a:lnTo>
                <a:lnTo>
                  <a:pt x="5692193" y="496038"/>
                </a:lnTo>
                <a:lnTo>
                  <a:pt x="5694971" y="495642"/>
                </a:lnTo>
                <a:lnTo>
                  <a:pt x="5698147" y="494848"/>
                </a:lnTo>
                <a:lnTo>
                  <a:pt x="5701718" y="494848"/>
                </a:lnTo>
                <a:lnTo>
                  <a:pt x="5704893" y="494848"/>
                </a:lnTo>
                <a:lnTo>
                  <a:pt x="5707671" y="494848"/>
                </a:lnTo>
                <a:lnTo>
                  <a:pt x="5710450" y="494054"/>
                </a:lnTo>
                <a:lnTo>
                  <a:pt x="5713228" y="492467"/>
                </a:lnTo>
                <a:lnTo>
                  <a:pt x="5716006" y="489689"/>
                </a:lnTo>
                <a:lnTo>
                  <a:pt x="5718386" y="485721"/>
                </a:lnTo>
                <a:lnTo>
                  <a:pt x="5721165" y="480562"/>
                </a:lnTo>
                <a:lnTo>
                  <a:pt x="5723150" y="473022"/>
                </a:lnTo>
                <a:lnTo>
                  <a:pt x="5725530" y="477784"/>
                </a:lnTo>
                <a:lnTo>
                  <a:pt x="5727118" y="482149"/>
                </a:lnTo>
                <a:lnTo>
                  <a:pt x="5727514" y="486911"/>
                </a:lnTo>
                <a:lnTo>
                  <a:pt x="5727118" y="490880"/>
                </a:lnTo>
                <a:lnTo>
                  <a:pt x="5725927" y="499610"/>
                </a:lnTo>
                <a:lnTo>
                  <a:pt x="5725927" y="503578"/>
                </a:lnTo>
                <a:lnTo>
                  <a:pt x="5725927" y="507943"/>
                </a:lnTo>
                <a:lnTo>
                  <a:pt x="5729101" y="507546"/>
                </a:lnTo>
                <a:lnTo>
                  <a:pt x="5732674" y="507150"/>
                </a:lnTo>
                <a:lnTo>
                  <a:pt x="5740214" y="507943"/>
                </a:lnTo>
                <a:lnTo>
                  <a:pt x="5748548" y="509531"/>
                </a:lnTo>
                <a:lnTo>
                  <a:pt x="5752516" y="509531"/>
                </a:lnTo>
                <a:lnTo>
                  <a:pt x="5756089" y="510324"/>
                </a:lnTo>
                <a:lnTo>
                  <a:pt x="5760057" y="509531"/>
                </a:lnTo>
                <a:lnTo>
                  <a:pt x="5763628" y="508737"/>
                </a:lnTo>
                <a:lnTo>
                  <a:pt x="5766804" y="507150"/>
                </a:lnTo>
                <a:lnTo>
                  <a:pt x="5770375" y="505165"/>
                </a:lnTo>
                <a:lnTo>
                  <a:pt x="5772756" y="501991"/>
                </a:lnTo>
                <a:lnTo>
                  <a:pt x="5774741" y="497626"/>
                </a:lnTo>
                <a:lnTo>
                  <a:pt x="5776726" y="492070"/>
                </a:lnTo>
                <a:lnTo>
                  <a:pt x="5778312" y="485324"/>
                </a:lnTo>
                <a:lnTo>
                  <a:pt x="5783471" y="492467"/>
                </a:lnTo>
                <a:lnTo>
                  <a:pt x="5787836" y="496832"/>
                </a:lnTo>
                <a:lnTo>
                  <a:pt x="5790219" y="498816"/>
                </a:lnTo>
                <a:lnTo>
                  <a:pt x="5792202" y="500007"/>
                </a:lnTo>
                <a:lnTo>
                  <a:pt x="5794187" y="501197"/>
                </a:lnTo>
                <a:lnTo>
                  <a:pt x="5796171" y="501594"/>
                </a:lnTo>
                <a:lnTo>
                  <a:pt x="5798156" y="501991"/>
                </a:lnTo>
                <a:lnTo>
                  <a:pt x="5799742" y="501594"/>
                </a:lnTo>
                <a:lnTo>
                  <a:pt x="5803712" y="500404"/>
                </a:lnTo>
                <a:lnTo>
                  <a:pt x="5806886" y="498419"/>
                </a:lnTo>
                <a:lnTo>
                  <a:pt x="5810458" y="495642"/>
                </a:lnTo>
                <a:lnTo>
                  <a:pt x="5817601" y="488499"/>
                </a:lnTo>
                <a:lnTo>
                  <a:pt x="5824347" y="480562"/>
                </a:lnTo>
                <a:lnTo>
                  <a:pt x="5827920" y="476991"/>
                </a:lnTo>
                <a:lnTo>
                  <a:pt x="5832286" y="474213"/>
                </a:lnTo>
                <a:lnTo>
                  <a:pt x="5836650" y="471435"/>
                </a:lnTo>
                <a:lnTo>
                  <a:pt x="5841413" y="470642"/>
                </a:lnTo>
                <a:lnTo>
                  <a:pt x="5841810" y="472229"/>
                </a:lnTo>
                <a:lnTo>
                  <a:pt x="5843794" y="475800"/>
                </a:lnTo>
                <a:lnTo>
                  <a:pt x="5846176" y="480165"/>
                </a:lnTo>
                <a:lnTo>
                  <a:pt x="5849747" y="483737"/>
                </a:lnTo>
                <a:lnTo>
                  <a:pt x="5851335" y="485324"/>
                </a:lnTo>
                <a:lnTo>
                  <a:pt x="5853319" y="485721"/>
                </a:lnTo>
                <a:lnTo>
                  <a:pt x="5854906" y="485324"/>
                </a:lnTo>
                <a:lnTo>
                  <a:pt x="5856493" y="484134"/>
                </a:lnTo>
                <a:lnTo>
                  <a:pt x="5857684" y="481753"/>
                </a:lnTo>
                <a:lnTo>
                  <a:pt x="5858479" y="477784"/>
                </a:lnTo>
                <a:lnTo>
                  <a:pt x="5859669" y="472626"/>
                </a:lnTo>
                <a:lnTo>
                  <a:pt x="5860065" y="465483"/>
                </a:lnTo>
                <a:lnTo>
                  <a:pt x="5862049" y="467864"/>
                </a:lnTo>
                <a:lnTo>
                  <a:pt x="5863637" y="471038"/>
                </a:lnTo>
                <a:lnTo>
                  <a:pt x="5865225" y="473816"/>
                </a:lnTo>
                <a:lnTo>
                  <a:pt x="5866018" y="476197"/>
                </a:lnTo>
                <a:lnTo>
                  <a:pt x="5867208" y="481356"/>
                </a:lnTo>
                <a:lnTo>
                  <a:pt x="5867606" y="486911"/>
                </a:lnTo>
                <a:lnTo>
                  <a:pt x="5868003" y="492070"/>
                </a:lnTo>
                <a:lnTo>
                  <a:pt x="5868796" y="496832"/>
                </a:lnTo>
                <a:lnTo>
                  <a:pt x="5870780" y="502388"/>
                </a:lnTo>
                <a:lnTo>
                  <a:pt x="5871574" y="505165"/>
                </a:lnTo>
                <a:lnTo>
                  <a:pt x="5873162" y="507546"/>
                </a:lnTo>
                <a:lnTo>
                  <a:pt x="5875146" y="500404"/>
                </a:lnTo>
                <a:lnTo>
                  <a:pt x="5877130" y="495642"/>
                </a:lnTo>
                <a:lnTo>
                  <a:pt x="5880306" y="491277"/>
                </a:lnTo>
                <a:lnTo>
                  <a:pt x="5883480" y="488896"/>
                </a:lnTo>
                <a:lnTo>
                  <a:pt x="5887052" y="487705"/>
                </a:lnTo>
                <a:lnTo>
                  <a:pt x="5890623" y="487308"/>
                </a:lnTo>
                <a:lnTo>
                  <a:pt x="5894592" y="487308"/>
                </a:lnTo>
                <a:lnTo>
                  <a:pt x="5898958" y="487705"/>
                </a:lnTo>
                <a:lnTo>
                  <a:pt x="5907688" y="489689"/>
                </a:lnTo>
                <a:lnTo>
                  <a:pt x="5912451" y="490880"/>
                </a:lnTo>
                <a:lnTo>
                  <a:pt x="5916816" y="491277"/>
                </a:lnTo>
                <a:lnTo>
                  <a:pt x="5920784" y="491277"/>
                </a:lnTo>
                <a:lnTo>
                  <a:pt x="5925546" y="490483"/>
                </a:lnTo>
                <a:lnTo>
                  <a:pt x="5929118" y="488896"/>
                </a:lnTo>
                <a:lnTo>
                  <a:pt x="5933087" y="485721"/>
                </a:lnTo>
                <a:lnTo>
                  <a:pt x="5931104" y="490880"/>
                </a:lnTo>
                <a:lnTo>
                  <a:pt x="5929912" y="496038"/>
                </a:lnTo>
                <a:lnTo>
                  <a:pt x="5929912" y="501197"/>
                </a:lnTo>
                <a:lnTo>
                  <a:pt x="5930706" y="505959"/>
                </a:lnTo>
                <a:lnTo>
                  <a:pt x="5931500" y="511515"/>
                </a:lnTo>
                <a:lnTo>
                  <a:pt x="5933484" y="516673"/>
                </a:lnTo>
                <a:lnTo>
                  <a:pt x="5936262" y="522229"/>
                </a:lnTo>
                <a:lnTo>
                  <a:pt x="5939040" y="527388"/>
                </a:lnTo>
                <a:lnTo>
                  <a:pt x="5942215" y="530562"/>
                </a:lnTo>
                <a:lnTo>
                  <a:pt x="5944597" y="532150"/>
                </a:lnTo>
                <a:lnTo>
                  <a:pt x="5946977" y="532547"/>
                </a:lnTo>
                <a:lnTo>
                  <a:pt x="5948168" y="531356"/>
                </a:lnTo>
                <a:lnTo>
                  <a:pt x="5949755" y="530562"/>
                </a:lnTo>
                <a:lnTo>
                  <a:pt x="5950153" y="527785"/>
                </a:lnTo>
                <a:lnTo>
                  <a:pt x="5951343" y="523023"/>
                </a:lnTo>
                <a:lnTo>
                  <a:pt x="5951740" y="516673"/>
                </a:lnTo>
                <a:lnTo>
                  <a:pt x="5952930" y="511118"/>
                </a:lnTo>
                <a:lnTo>
                  <a:pt x="5953724" y="509531"/>
                </a:lnTo>
                <a:lnTo>
                  <a:pt x="5954915" y="507943"/>
                </a:lnTo>
                <a:lnTo>
                  <a:pt x="5956501" y="507943"/>
                </a:lnTo>
                <a:lnTo>
                  <a:pt x="5958090" y="508737"/>
                </a:lnTo>
                <a:lnTo>
                  <a:pt x="5956899" y="512705"/>
                </a:lnTo>
                <a:lnTo>
                  <a:pt x="5956501" y="517070"/>
                </a:lnTo>
                <a:lnTo>
                  <a:pt x="5956105" y="521435"/>
                </a:lnTo>
                <a:lnTo>
                  <a:pt x="5956105" y="525800"/>
                </a:lnTo>
                <a:lnTo>
                  <a:pt x="5956501" y="529769"/>
                </a:lnTo>
                <a:lnTo>
                  <a:pt x="5957296" y="534531"/>
                </a:lnTo>
                <a:lnTo>
                  <a:pt x="5958883" y="538896"/>
                </a:lnTo>
                <a:lnTo>
                  <a:pt x="5960868" y="543261"/>
                </a:lnTo>
                <a:lnTo>
                  <a:pt x="5962455" y="538102"/>
                </a:lnTo>
                <a:lnTo>
                  <a:pt x="5964043" y="534531"/>
                </a:lnTo>
                <a:lnTo>
                  <a:pt x="5965233" y="532547"/>
                </a:lnTo>
                <a:lnTo>
                  <a:pt x="5966423" y="532150"/>
                </a:lnTo>
                <a:lnTo>
                  <a:pt x="5968012" y="532547"/>
                </a:lnTo>
                <a:lnTo>
                  <a:pt x="5969598" y="534134"/>
                </a:lnTo>
                <a:lnTo>
                  <a:pt x="5971979" y="538499"/>
                </a:lnTo>
                <a:lnTo>
                  <a:pt x="5974758" y="543658"/>
                </a:lnTo>
                <a:lnTo>
                  <a:pt x="5975552" y="546039"/>
                </a:lnTo>
                <a:lnTo>
                  <a:pt x="5977138" y="548023"/>
                </a:lnTo>
                <a:lnTo>
                  <a:pt x="5978726" y="549213"/>
                </a:lnTo>
                <a:lnTo>
                  <a:pt x="5979916" y="549213"/>
                </a:lnTo>
                <a:lnTo>
                  <a:pt x="5981107" y="548023"/>
                </a:lnTo>
                <a:lnTo>
                  <a:pt x="5982696" y="545245"/>
                </a:lnTo>
                <a:lnTo>
                  <a:pt x="5984282" y="543261"/>
                </a:lnTo>
                <a:lnTo>
                  <a:pt x="5985474" y="540483"/>
                </a:lnTo>
                <a:lnTo>
                  <a:pt x="5985870" y="538102"/>
                </a:lnTo>
                <a:lnTo>
                  <a:pt x="5986267" y="535324"/>
                </a:lnTo>
                <a:lnTo>
                  <a:pt x="5985870" y="530562"/>
                </a:lnTo>
                <a:lnTo>
                  <a:pt x="5984282" y="525007"/>
                </a:lnTo>
                <a:lnTo>
                  <a:pt x="5983488" y="519848"/>
                </a:lnTo>
                <a:lnTo>
                  <a:pt x="5982298" y="514292"/>
                </a:lnTo>
                <a:lnTo>
                  <a:pt x="5982298" y="511515"/>
                </a:lnTo>
                <a:lnTo>
                  <a:pt x="5982298" y="509134"/>
                </a:lnTo>
                <a:lnTo>
                  <a:pt x="5982696" y="506753"/>
                </a:lnTo>
                <a:lnTo>
                  <a:pt x="5983885" y="504769"/>
                </a:lnTo>
                <a:lnTo>
                  <a:pt x="5986267" y="505562"/>
                </a:lnTo>
                <a:lnTo>
                  <a:pt x="5988251" y="506753"/>
                </a:lnTo>
                <a:lnTo>
                  <a:pt x="5993013" y="507943"/>
                </a:lnTo>
                <a:lnTo>
                  <a:pt x="5997378" y="507943"/>
                </a:lnTo>
                <a:lnTo>
                  <a:pt x="6002141" y="507150"/>
                </a:lnTo>
                <a:lnTo>
                  <a:pt x="6007300" y="505562"/>
                </a:lnTo>
                <a:lnTo>
                  <a:pt x="6011666" y="503578"/>
                </a:lnTo>
                <a:lnTo>
                  <a:pt x="6020792" y="498816"/>
                </a:lnTo>
                <a:lnTo>
                  <a:pt x="6030317" y="494451"/>
                </a:lnTo>
                <a:lnTo>
                  <a:pt x="6035080" y="492864"/>
                </a:lnTo>
                <a:lnTo>
                  <a:pt x="6039446" y="492070"/>
                </a:lnTo>
                <a:lnTo>
                  <a:pt x="6044207" y="491277"/>
                </a:lnTo>
                <a:lnTo>
                  <a:pt x="6048573" y="492467"/>
                </a:lnTo>
                <a:lnTo>
                  <a:pt x="6053335" y="494054"/>
                </a:lnTo>
                <a:lnTo>
                  <a:pt x="6055717" y="495642"/>
                </a:lnTo>
                <a:lnTo>
                  <a:pt x="6057700" y="497626"/>
                </a:lnTo>
                <a:lnTo>
                  <a:pt x="6055320" y="501594"/>
                </a:lnTo>
                <a:lnTo>
                  <a:pt x="6053734" y="505562"/>
                </a:lnTo>
                <a:lnTo>
                  <a:pt x="6052939" y="509531"/>
                </a:lnTo>
                <a:lnTo>
                  <a:pt x="6051748" y="513896"/>
                </a:lnTo>
                <a:lnTo>
                  <a:pt x="6051748" y="518261"/>
                </a:lnTo>
                <a:lnTo>
                  <a:pt x="6051748" y="522229"/>
                </a:lnTo>
                <a:lnTo>
                  <a:pt x="6052144" y="526991"/>
                </a:lnTo>
                <a:lnTo>
                  <a:pt x="6053335" y="531356"/>
                </a:lnTo>
                <a:lnTo>
                  <a:pt x="6060479" y="521832"/>
                </a:lnTo>
                <a:lnTo>
                  <a:pt x="6063654" y="517864"/>
                </a:lnTo>
                <a:lnTo>
                  <a:pt x="6066432" y="514689"/>
                </a:lnTo>
                <a:lnTo>
                  <a:pt x="6069607" y="512308"/>
                </a:lnTo>
                <a:lnTo>
                  <a:pt x="6071988" y="510721"/>
                </a:lnTo>
                <a:lnTo>
                  <a:pt x="6074765" y="509531"/>
                </a:lnTo>
                <a:lnTo>
                  <a:pt x="6077147" y="509531"/>
                </a:lnTo>
                <a:lnTo>
                  <a:pt x="6079131" y="510324"/>
                </a:lnTo>
                <a:lnTo>
                  <a:pt x="6080718" y="512308"/>
                </a:lnTo>
                <a:lnTo>
                  <a:pt x="6082306" y="514689"/>
                </a:lnTo>
                <a:lnTo>
                  <a:pt x="6083894" y="517864"/>
                </a:lnTo>
                <a:lnTo>
                  <a:pt x="6084687" y="522229"/>
                </a:lnTo>
                <a:lnTo>
                  <a:pt x="6085481" y="527388"/>
                </a:lnTo>
                <a:lnTo>
                  <a:pt x="6085879" y="534134"/>
                </a:lnTo>
                <a:lnTo>
                  <a:pt x="6086274" y="541277"/>
                </a:lnTo>
                <a:lnTo>
                  <a:pt x="6096593" y="534134"/>
                </a:lnTo>
                <a:lnTo>
                  <a:pt x="6106514" y="526991"/>
                </a:lnTo>
                <a:lnTo>
                  <a:pt x="6112070" y="523816"/>
                </a:lnTo>
                <a:lnTo>
                  <a:pt x="6117230" y="521435"/>
                </a:lnTo>
                <a:lnTo>
                  <a:pt x="6122389" y="519451"/>
                </a:lnTo>
                <a:lnTo>
                  <a:pt x="6127548" y="518261"/>
                </a:lnTo>
                <a:lnTo>
                  <a:pt x="6132310" y="517864"/>
                </a:lnTo>
                <a:lnTo>
                  <a:pt x="6137073" y="518261"/>
                </a:lnTo>
                <a:lnTo>
                  <a:pt x="6141438" y="519848"/>
                </a:lnTo>
                <a:lnTo>
                  <a:pt x="6146201" y="523023"/>
                </a:lnTo>
                <a:lnTo>
                  <a:pt x="6149772" y="526991"/>
                </a:lnTo>
                <a:lnTo>
                  <a:pt x="6153344" y="532150"/>
                </a:lnTo>
                <a:lnTo>
                  <a:pt x="6156916" y="538896"/>
                </a:lnTo>
                <a:lnTo>
                  <a:pt x="6159297" y="548023"/>
                </a:lnTo>
                <a:lnTo>
                  <a:pt x="6162075" y="543658"/>
                </a:lnTo>
                <a:lnTo>
                  <a:pt x="6164456" y="540086"/>
                </a:lnTo>
                <a:lnTo>
                  <a:pt x="6166837" y="537705"/>
                </a:lnTo>
                <a:lnTo>
                  <a:pt x="6168822" y="536118"/>
                </a:lnTo>
                <a:lnTo>
                  <a:pt x="6171600" y="535324"/>
                </a:lnTo>
                <a:lnTo>
                  <a:pt x="6173584" y="534927"/>
                </a:lnTo>
                <a:lnTo>
                  <a:pt x="6175965" y="535324"/>
                </a:lnTo>
                <a:lnTo>
                  <a:pt x="6177949" y="536118"/>
                </a:lnTo>
                <a:lnTo>
                  <a:pt x="6182712" y="538102"/>
                </a:lnTo>
                <a:lnTo>
                  <a:pt x="6187077" y="539689"/>
                </a:lnTo>
                <a:lnTo>
                  <a:pt x="6189855" y="540086"/>
                </a:lnTo>
                <a:lnTo>
                  <a:pt x="6191840" y="539689"/>
                </a:lnTo>
                <a:lnTo>
                  <a:pt x="6194221" y="538896"/>
                </a:lnTo>
                <a:lnTo>
                  <a:pt x="6196999" y="537705"/>
                </a:lnTo>
                <a:lnTo>
                  <a:pt x="6198586" y="530562"/>
                </a:lnTo>
                <a:lnTo>
                  <a:pt x="6200571" y="525007"/>
                </a:lnTo>
                <a:lnTo>
                  <a:pt x="6202952" y="520642"/>
                </a:lnTo>
                <a:lnTo>
                  <a:pt x="6205333" y="517070"/>
                </a:lnTo>
                <a:lnTo>
                  <a:pt x="6208111" y="513896"/>
                </a:lnTo>
                <a:lnTo>
                  <a:pt x="6211286" y="508737"/>
                </a:lnTo>
                <a:lnTo>
                  <a:pt x="6213667" y="501594"/>
                </a:lnTo>
                <a:lnTo>
                  <a:pt x="6216048" y="491277"/>
                </a:lnTo>
                <a:lnTo>
                  <a:pt x="6220811" y="507943"/>
                </a:lnTo>
                <a:lnTo>
                  <a:pt x="6222398" y="513896"/>
                </a:lnTo>
                <a:lnTo>
                  <a:pt x="6224382" y="517864"/>
                </a:lnTo>
                <a:lnTo>
                  <a:pt x="6225176" y="519451"/>
                </a:lnTo>
                <a:lnTo>
                  <a:pt x="6226367" y="520245"/>
                </a:lnTo>
                <a:lnTo>
                  <a:pt x="6227954" y="521435"/>
                </a:lnTo>
                <a:lnTo>
                  <a:pt x="6229541" y="521832"/>
                </a:lnTo>
                <a:lnTo>
                  <a:pt x="6233113" y="521832"/>
                </a:lnTo>
                <a:lnTo>
                  <a:pt x="6237479" y="520642"/>
                </a:lnTo>
                <a:lnTo>
                  <a:pt x="6237479" y="525800"/>
                </a:lnTo>
                <a:lnTo>
                  <a:pt x="6236288" y="529769"/>
                </a:lnTo>
                <a:lnTo>
                  <a:pt x="6235494" y="533340"/>
                </a:lnTo>
                <a:lnTo>
                  <a:pt x="6234304" y="536118"/>
                </a:lnTo>
                <a:lnTo>
                  <a:pt x="6232320" y="538102"/>
                </a:lnTo>
                <a:lnTo>
                  <a:pt x="6230732" y="539689"/>
                </a:lnTo>
                <a:lnTo>
                  <a:pt x="6228748" y="540483"/>
                </a:lnTo>
                <a:lnTo>
                  <a:pt x="6226367" y="541277"/>
                </a:lnTo>
                <a:lnTo>
                  <a:pt x="6221604" y="542070"/>
                </a:lnTo>
                <a:lnTo>
                  <a:pt x="6216842" y="542467"/>
                </a:lnTo>
                <a:lnTo>
                  <a:pt x="6212080" y="543658"/>
                </a:lnTo>
                <a:lnTo>
                  <a:pt x="6209698" y="544451"/>
                </a:lnTo>
                <a:lnTo>
                  <a:pt x="6207714" y="545642"/>
                </a:lnTo>
                <a:lnTo>
                  <a:pt x="6208905" y="550801"/>
                </a:lnTo>
                <a:lnTo>
                  <a:pt x="6210095" y="556356"/>
                </a:lnTo>
                <a:lnTo>
                  <a:pt x="6210492" y="561515"/>
                </a:lnTo>
                <a:lnTo>
                  <a:pt x="6211286" y="566277"/>
                </a:lnTo>
                <a:lnTo>
                  <a:pt x="6210492" y="571436"/>
                </a:lnTo>
                <a:lnTo>
                  <a:pt x="6210095" y="576594"/>
                </a:lnTo>
                <a:lnTo>
                  <a:pt x="6208508" y="586912"/>
                </a:lnTo>
                <a:lnTo>
                  <a:pt x="6206127" y="596833"/>
                </a:lnTo>
                <a:lnTo>
                  <a:pt x="6202952" y="607150"/>
                </a:lnTo>
                <a:lnTo>
                  <a:pt x="6200571" y="617071"/>
                </a:lnTo>
                <a:lnTo>
                  <a:pt x="6197793" y="627388"/>
                </a:lnTo>
                <a:lnTo>
                  <a:pt x="6203349" y="630563"/>
                </a:lnTo>
                <a:lnTo>
                  <a:pt x="6208905" y="632547"/>
                </a:lnTo>
                <a:lnTo>
                  <a:pt x="6211683" y="633341"/>
                </a:lnTo>
                <a:lnTo>
                  <a:pt x="6214461" y="633341"/>
                </a:lnTo>
                <a:lnTo>
                  <a:pt x="6217239" y="633341"/>
                </a:lnTo>
                <a:lnTo>
                  <a:pt x="6219620" y="632944"/>
                </a:lnTo>
                <a:lnTo>
                  <a:pt x="6222398" y="631356"/>
                </a:lnTo>
                <a:lnTo>
                  <a:pt x="6224382" y="629769"/>
                </a:lnTo>
                <a:lnTo>
                  <a:pt x="6226763" y="627388"/>
                </a:lnTo>
                <a:lnTo>
                  <a:pt x="6228748" y="623817"/>
                </a:lnTo>
                <a:lnTo>
                  <a:pt x="6230335" y="620245"/>
                </a:lnTo>
                <a:lnTo>
                  <a:pt x="6232320" y="615087"/>
                </a:lnTo>
                <a:lnTo>
                  <a:pt x="6233907" y="609531"/>
                </a:lnTo>
                <a:lnTo>
                  <a:pt x="6235494" y="602785"/>
                </a:lnTo>
                <a:lnTo>
                  <a:pt x="6239463" y="605563"/>
                </a:lnTo>
                <a:lnTo>
                  <a:pt x="6243432" y="607944"/>
                </a:lnTo>
                <a:lnTo>
                  <a:pt x="6251766" y="614690"/>
                </a:lnTo>
                <a:lnTo>
                  <a:pt x="6259703" y="620245"/>
                </a:lnTo>
                <a:lnTo>
                  <a:pt x="6263672" y="622229"/>
                </a:lnTo>
                <a:lnTo>
                  <a:pt x="6268037" y="624214"/>
                </a:lnTo>
                <a:lnTo>
                  <a:pt x="6272006" y="624610"/>
                </a:lnTo>
                <a:lnTo>
                  <a:pt x="6275974" y="624610"/>
                </a:lnTo>
                <a:lnTo>
                  <a:pt x="6279943" y="623817"/>
                </a:lnTo>
                <a:lnTo>
                  <a:pt x="6284705" y="621436"/>
                </a:lnTo>
                <a:lnTo>
                  <a:pt x="6288674" y="617864"/>
                </a:lnTo>
                <a:lnTo>
                  <a:pt x="6293436" y="611912"/>
                </a:lnTo>
                <a:lnTo>
                  <a:pt x="6297405" y="605166"/>
                </a:lnTo>
                <a:lnTo>
                  <a:pt x="6301770" y="596039"/>
                </a:lnTo>
                <a:lnTo>
                  <a:pt x="6303755" y="598023"/>
                </a:lnTo>
                <a:lnTo>
                  <a:pt x="6305342" y="600404"/>
                </a:lnTo>
                <a:lnTo>
                  <a:pt x="6306533" y="603579"/>
                </a:lnTo>
                <a:lnTo>
                  <a:pt x="6306929" y="607150"/>
                </a:lnTo>
                <a:lnTo>
                  <a:pt x="6307326" y="610721"/>
                </a:lnTo>
                <a:lnTo>
                  <a:pt x="6307326" y="614293"/>
                </a:lnTo>
                <a:lnTo>
                  <a:pt x="6306533" y="621833"/>
                </a:lnTo>
                <a:lnTo>
                  <a:pt x="6306136" y="627785"/>
                </a:lnTo>
                <a:lnTo>
                  <a:pt x="6306136" y="630563"/>
                </a:lnTo>
                <a:lnTo>
                  <a:pt x="6306136" y="632547"/>
                </a:lnTo>
                <a:lnTo>
                  <a:pt x="6306929" y="633341"/>
                </a:lnTo>
                <a:lnTo>
                  <a:pt x="6308120" y="633341"/>
                </a:lnTo>
                <a:lnTo>
                  <a:pt x="6309708" y="632944"/>
                </a:lnTo>
                <a:lnTo>
                  <a:pt x="6312089" y="630960"/>
                </a:lnTo>
                <a:lnTo>
                  <a:pt x="6312882" y="628182"/>
                </a:lnTo>
                <a:lnTo>
                  <a:pt x="6313676" y="625801"/>
                </a:lnTo>
                <a:lnTo>
                  <a:pt x="6314470" y="620642"/>
                </a:lnTo>
                <a:lnTo>
                  <a:pt x="6315264" y="615483"/>
                </a:lnTo>
                <a:lnTo>
                  <a:pt x="6315660" y="613102"/>
                </a:lnTo>
                <a:lnTo>
                  <a:pt x="6316057" y="610721"/>
                </a:lnTo>
                <a:lnTo>
                  <a:pt x="6319232" y="614690"/>
                </a:lnTo>
                <a:lnTo>
                  <a:pt x="6322407" y="618658"/>
                </a:lnTo>
                <a:lnTo>
                  <a:pt x="6325185" y="621833"/>
                </a:lnTo>
                <a:lnTo>
                  <a:pt x="6328757" y="624214"/>
                </a:lnTo>
                <a:lnTo>
                  <a:pt x="6332329" y="626198"/>
                </a:lnTo>
                <a:lnTo>
                  <a:pt x="6335900" y="628182"/>
                </a:lnTo>
                <a:lnTo>
                  <a:pt x="6339472" y="629372"/>
                </a:lnTo>
                <a:lnTo>
                  <a:pt x="6343441" y="630563"/>
                </a:lnTo>
                <a:lnTo>
                  <a:pt x="6347409" y="631356"/>
                </a:lnTo>
                <a:lnTo>
                  <a:pt x="6351775" y="631356"/>
                </a:lnTo>
                <a:lnTo>
                  <a:pt x="6359712" y="631356"/>
                </a:lnTo>
                <a:lnTo>
                  <a:pt x="6368443" y="630960"/>
                </a:lnTo>
                <a:lnTo>
                  <a:pt x="6377571" y="629769"/>
                </a:lnTo>
                <a:lnTo>
                  <a:pt x="6395826" y="627388"/>
                </a:lnTo>
                <a:lnTo>
                  <a:pt x="6404954" y="626198"/>
                </a:lnTo>
                <a:lnTo>
                  <a:pt x="6413685" y="625801"/>
                </a:lnTo>
                <a:lnTo>
                  <a:pt x="6422813" y="626991"/>
                </a:lnTo>
                <a:lnTo>
                  <a:pt x="6427179" y="627388"/>
                </a:lnTo>
                <a:lnTo>
                  <a:pt x="6431147" y="628182"/>
                </a:lnTo>
                <a:lnTo>
                  <a:pt x="6435910" y="629769"/>
                </a:lnTo>
                <a:lnTo>
                  <a:pt x="6439878" y="631753"/>
                </a:lnTo>
                <a:lnTo>
                  <a:pt x="6443847" y="633737"/>
                </a:lnTo>
                <a:lnTo>
                  <a:pt x="6448212" y="636912"/>
                </a:lnTo>
                <a:lnTo>
                  <a:pt x="6442259" y="626991"/>
                </a:lnTo>
                <a:lnTo>
                  <a:pt x="6438291" y="619055"/>
                </a:lnTo>
                <a:lnTo>
                  <a:pt x="6431941" y="609134"/>
                </a:lnTo>
                <a:lnTo>
                  <a:pt x="6429163" y="604372"/>
                </a:lnTo>
                <a:lnTo>
                  <a:pt x="6426782" y="598420"/>
                </a:lnTo>
                <a:lnTo>
                  <a:pt x="6423607" y="590483"/>
                </a:lnTo>
                <a:lnTo>
                  <a:pt x="6420035" y="578975"/>
                </a:lnTo>
                <a:lnTo>
                  <a:pt x="6418448" y="584134"/>
                </a:lnTo>
                <a:lnTo>
                  <a:pt x="6417257" y="587309"/>
                </a:lnTo>
                <a:lnTo>
                  <a:pt x="6415670" y="588896"/>
                </a:lnTo>
                <a:lnTo>
                  <a:pt x="6414479" y="589293"/>
                </a:lnTo>
                <a:lnTo>
                  <a:pt x="6412892" y="589293"/>
                </a:lnTo>
                <a:lnTo>
                  <a:pt x="6411304" y="588102"/>
                </a:lnTo>
                <a:lnTo>
                  <a:pt x="6408923" y="585325"/>
                </a:lnTo>
                <a:lnTo>
                  <a:pt x="6406542" y="581753"/>
                </a:lnTo>
                <a:lnTo>
                  <a:pt x="6404954" y="581356"/>
                </a:lnTo>
                <a:lnTo>
                  <a:pt x="6403367" y="580563"/>
                </a:lnTo>
                <a:lnTo>
                  <a:pt x="6402176" y="581356"/>
                </a:lnTo>
                <a:lnTo>
                  <a:pt x="6400986" y="583340"/>
                </a:lnTo>
                <a:lnTo>
                  <a:pt x="6399398" y="586118"/>
                </a:lnTo>
                <a:lnTo>
                  <a:pt x="6397811" y="590880"/>
                </a:lnTo>
                <a:lnTo>
                  <a:pt x="6399398" y="593261"/>
                </a:lnTo>
                <a:lnTo>
                  <a:pt x="6400986" y="594848"/>
                </a:lnTo>
                <a:lnTo>
                  <a:pt x="6403764" y="596436"/>
                </a:lnTo>
                <a:lnTo>
                  <a:pt x="6405351" y="597229"/>
                </a:lnTo>
                <a:lnTo>
                  <a:pt x="6405748" y="598817"/>
                </a:lnTo>
                <a:lnTo>
                  <a:pt x="6405351" y="601594"/>
                </a:lnTo>
                <a:lnTo>
                  <a:pt x="6404557" y="605166"/>
                </a:lnTo>
                <a:lnTo>
                  <a:pt x="6397811" y="607547"/>
                </a:lnTo>
                <a:lnTo>
                  <a:pt x="6391858" y="608737"/>
                </a:lnTo>
                <a:lnTo>
                  <a:pt x="6386302" y="608737"/>
                </a:lnTo>
                <a:lnTo>
                  <a:pt x="6380746" y="607547"/>
                </a:lnTo>
                <a:lnTo>
                  <a:pt x="6375587" y="605960"/>
                </a:lnTo>
                <a:lnTo>
                  <a:pt x="6370824" y="603975"/>
                </a:lnTo>
                <a:lnTo>
                  <a:pt x="6361300" y="598817"/>
                </a:lnTo>
                <a:lnTo>
                  <a:pt x="6352172" y="593658"/>
                </a:lnTo>
                <a:lnTo>
                  <a:pt x="6347409" y="591674"/>
                </a:lnTo>
                <a:lnTo>
                  <a:pt x="6342647" y="590483"/>
                </a:lnTo>
                <a:lnTo>
                  <a:pt x="6337488" y="588896"/>
                </a:lnTo>
                <a:lnTo>
                  <a:pt x="6332329" y="588102"/>
                </a:lnTo>
                <a:lnTo>
                  <a:pt x="6326376" y="588896"/>
                </a:lnTo>
                <a:lnTo>
                  <a:pt x="6320026" y="590483"/>
                </a:lnTo>
                <a:lnTo>
                  <a:pt x="6324391" y="586118"/>
                </a:lnTo>
                <a:lnTo>
                  <a:pt x="6328360" y="582547"/>
                </a:lnTo>
                <a:lnTo>
                  <a:pt x="6332329" y="578975"/>
                </a:lnTo>
                <a:lnTo>
                  <a:pt x="6333916" y="577785"/>
                </a:lnTo>
                <a:lnTo>
                  <a:pt x="6335504" y="576198"/>
                </a:lnTo>
                <a:lnTo>
                  <a:pt x="6336297" y="574213"/>
                </a:lnTo>
                <a:lnTo>
                  <a:pt x="6337091" y="571436"/>
                </a:lnTo>
                <a:lnTo>
                  <a:pt x="6337091" y="569451"/>
                </a:lnTo>
                <a:lnTo>
                  <a:pt x="6337091" y="566277"/>
                </a:lnTo>
                <a:lnTo>
                  <a:pt x="6335900" y="563102"/>
                </a:lnTo>
                <a:lnTo>
                  <a:pt x="6334313" y="559531"/>
                </a:lnTo>
                <a:lnTo>
                  <a:pt x="6331932" y="554769"/>
                </a:lnTo>
                <a:lnTo>
                  <a:pt x="6328757" y="550404"/>
                </a:lnTo>
                <a:lnTo>
                  <a:pt x="6334313" y="544055"/>
                </a:lnTo>
                <a:lnTo>
                  <a:pt x="6337091" y="541674"/>
                </a:lnTo>
                <a:lnTo>
                  <a:pt x="6339075" y="540086"/>
                </a:lnTo>
                <a:lnTo>
                  <a:pt x="6341456" y="539689"/>
                </a:lnTo>
                <a:lnTo>
                  <a:pt x="6343441" y="538896"/>
                </a:lnTo>
                <a:lnTo>
                  <a:pt x="6345028" y="538896"/>
                </a:lnTo>
                <a:lnTo>
                  <a:pt x="6347013" y="540086"/>
                </a:lnTo>
                <a:lnTo>
                  <a:pt x="6348600" y="541674"/>
                </a:lnTo>
                <a:lnTo>
                  <a:pt x="6350584" y="543658"/>
                </a:lnTo>
                <a:lnTo>
                  <a:pt x="6351775" y="546039"/>
                </a:lnTo>
                <a:lnTo>
                  <a:pt x="6352965" y="549213"/>
                </a:lnTo>
                <a:lnTo>
                  <a:pt x="6355743" y="556753"/>
                </a:lnTo>
                <a:lnTo>
                  <a:pt x="6357728" y="566277"/>
                </a:lnTo>
                <a:lnTo>
                  <a:pt x="6362887" y="560721"/>
                </a:lnTo>
                <a:lnTo>
                  <a:pt x="6370427" y="554372"/>
                </a:lnTo>
                <a:lnTo>
                  <a:pt x="6379158" y="547626"/>
                </a:lnTo>
                <a:lnTo>
                  <a:pt x="6383921" y="544055"/>
                </a:lnTo>
                <a:lnTo>
                  <a:pt x="6389080" y="541277"/>
                </a:lnTo>
                <a:lnTo>
                  <a:pt x="6394239" y="538499"/>
                </a:lnTo>
                <a:lnTo>
                  <a:pt x="6399398" y="536515"/>
                </a:lnTo>
                <a:lnTo>
                  <a:pt x="6404954" y="534927"/>
                </a:lnTo>
                <a:lnTo>
                  <a:pt x="6410114" y="534134"/>
                </a:lnTo>
                <a:lnTo>
                  <a:pt x="6414876" y="533340"/>
                </a:lnTo>
                <a:lnTo>
                  <a:pt x="6420035" y="534531"/>
                </a:lnTo>
                <a:lnTo>
                  <a:pt x="6424004" y="536118"/>
                </a:lnTo>
                <a:lnTo>
                  <a:pt x="6428766" y="538896"/>
                </a:lnTo>
                <a:lnTo>
                  <a:pt x="6424004" y="547229"/>
                </a:lnTo>
                <a:lnTo>
                  <a:pt x="6422019" y="551197"/>
                </a:lnTo>
                <a:lnTo>
                  <a:pt x="6420829" y="555166"/>
                </a:lnTo>
                <a:lnTo>
                  <a:pt x="6420035" y="559531"/>
                </a:lnTo>
                <a:lnTo>
                  <a:pt x="6420035" y="563896"/>
                </a:lnTo>
                <a:lnTo>
                  <a:pt x="6420829" y="565880"/>
                </a:lnTo>
                <a:lnTo>
                  <a:pt x="6421226" y="567864"/>
                </a:lnTo>
                <a:lnTo>
                  <a:pt x="6422813" y="570642"/>
                </a:lnTo>
                <a:lnTo>
                  <a:pt x="6424004" y="572626"/>
                </a:lnTo>
                <a:lnTo>
                  <a:pt x="6425591" y="575404"/>
                </a:lnTo>
                <a:lnTo>
                  <a:pt x="6427575" y="576991"/>
                </a:lnTo>
                <a:lnTo>
                  <a:pt x="6429163" y="578182"/>
                </a:lnTo>
                <a:lnTo>
                  <a:pt x="6431147" y="578182"/>
                </a:lnTo>
                <a:lnTo>
                  <a:pt x="6432735" y="577785"/>
                </a:lnTo>
                <a:lnTo>
                  <a:pt x="6434719" y="576594"/>
                </a:lnTo>
                <a:lnTo>
                  <a:pt x="6439084" y="573023"/>
                </a:lnTo>
                <a:lnTo>
                  <a:pt x="6442259" y="569055"/>
                </a:lnTo>
                <a:lnTo>
                  <a:pt x="6446625" y="565483"/>
                </a:lnTo>
                <a:lnTo>
                  <a:pt x="6448212" y="563896"/>
                </a:lnTo>
                <a:lnTo>
                  <a:pt x="6450197" y="562309"/>
                </a:lnTo>
                <a:lnTo>
                  <a:pt x="6452181" y="561912"/>
                </a:lnTo>
                <a:lnTo>
                  <a:pt x="6453768" y="561912"/>
                </a:lnTo>
                <a:lnTo>
                  <a:pt x="6443450" y="540086"/>
                </a:lnTo>
                <a:lnTo>
                  <a:pt x="6450197" y="541277"/>
                </a:lnTo>
                <a:lnTo>
                  <a:pt x="6456546" y="541674"/>
                </a:lnTo>
                <a:lnTo>
                  <a:pt x="6470040" y="542070"/>
                </a:lnTo>
                <a:lnTo>
                  <a:pt x="6483533" y="541674"/>
                </a:lnTo>
                <a:lnTo>
                  <a:pt x="6496629" y="540483"/>
                </a:lnTo>
                <a:lnTo>
                  <a:pt x="6509726" y="538102"/>
                </a:lnTo>
                <a:lnTo>
                  <a:pt x="6523616" y="535324"/>
                </a:lnTo>
                <a:lnTo>
                  <a:pt x="6550603" y="529372"/>
                </a:lnTo>
                <a:lnTo>
                  <a:pt x="6552587" y="532547"/>
                </a:lnTo>
                <a:lnTo>
                  <a:pt x="6554571" y="534927"/>
                </a:lnTo>
                <a:lnTo>
                  <a:pt x="6555762" y="538102"/>
                </a:lnTo>
                <a:lnTo>
                  <a:pt x="6556555" y="540483"/>
                </a:lnTo>
                <a:lnTo>
                  <a:pt x="6557746" y="545642"/>
                </a:lnTo>
                <a:lnTo>
                  <a:pt x="6558143" y="551197"/>
                </a:lnTo>
                <a:lnTo>
                  <a:pt x="6558540" y="556356"/>
                </a:lnTo>
                <a:lnTo>
                  <a:pt x="6559730" y="561515"/>
                </a:lnTo>
                <a:lnTo>
                  <a:pt x="6561318" y="566277"/>
                </a:lnTo>
                <a:lnTo>
                  <a:pt x="6562112" y="569451"/>
                </a:lnTo>
                <a:lnTo>
                  <a:pt x="6563699" y="572229"/>
                </a:lnTo>
                <a:lnTo>
                  <a:pt x="6579573" y="546039"/>
                </a:lnTo>
                <a:lnTo>
                  <a:pt x="6581955" y="550801"/>
                </a:lnTo>
                <a:lnTo>
                  <a:pt x="6583145" y="554769"/>
                </a:lnTo>
                <a:lnTo>
                  <a:pt x="6583542" y="559531"/>
                </a:lnTo>
                <a:lnTo>
                  <a:pt x="6583542" y="563499"/>
                </a:lnTo>
                <a:lnTo>
                  <a:pt x="6582351" y="572229"/>
                </a:lnTo>
                <a:lnTo>
                  <a:pt x="6581955" y="576594"/>
                </a:lnTo>
                <a:lnTo>
                  <a:pt x="6581955" y="580563"/>
                </a:lnTo>
                <a:lnTo>
                  <a:pt x="6583542" y="578578"/>
                </a:lnTo>
                <a:lnTo>
                  <a:pt x="6585129" y="577785"/>
                </a:lnTo>
                <a:lnTo>
                  <a:pt x="6586717" y="576594"/>
                </a:lnTo>
                <a:lnTo>
                  <a:pt x="6587511" y="576594"/>
                </a:lnTo>
                <a:lnTo>
                  <a:pt x="6590686" y="577785"/>
                </a:lnTo>
                <a:lnTo>
                  <a:pt x="6593067" y="578578"/>
                </a:lnTo>
                <a:lnTo>
                  <a:pt x="6596242" y="579769"/>
                </a:lnTo>
                <a:lnTo>
                  <a:pt x="6597035" y="578975"/>
                </a:lnTo>
                <a:lnTo>
                  <a:pt x="6598623" y="578578"/>
                </a:lnTo>
                <a:lnTo>
                  <a:pt x="6600210" y="577785"/>
                </a:lnTo>
                <a:lnTo>
                  <a:pt x="6601798" y="575404"/>
                </a:lnTo>
                <a:lnTo>
                  <a:pt x="6603385" y="573023"/>
                </a:lnTo>
                <a:lnTo>
                  <a:pt x="6604179" y="569055"/>
                </a:lnTo>
                <a:lnTo>
                  <a:pt x="6601401" y="561912"/>
                </a:lnTo>
                <a:lnTo>
                  <a:pt x="6598226" y="554769"/>
                </a:lnTo>
                <a:lnTo>
                  <a:pt x="6597035" y="551197"/>
                </a:lnTo>
                <a:lnTo>
                  <a:pt x="6596638" y="547626"/>
                </a:lnTo>
                <a:lnTo>
                  <a:pt x="6597035" y="544451"/>
                </a:lnTo>
                <a:lnTo>
                  <a:pt x="6598226" y="541277"/>
                </a:lnTo>
                <a:lnTo>
                  <a:pt x="6600210" y="543261"/>
                </a:lnTo>
                <a:lnTo>
                  <a:pt x="6602195" y="544055"/>
                </a:lnTo>
                <a:lnTo>
                  <a:pt x="6604179" y="544451"/>
                </a:lnTo>
                <a:lnTo>
                  <a:pt x="6606163" y="544451"/>
                </a:lnTo>
                <a:lnTo>
                  <a:pt x="6610529" y="544055"/>
                </a:lnTo>
                <a:lnTo>
                  <a:pt x="6614497" y="543261"/>
                </a:lnTo>
                <a:lnTo>
                  <a:pt x="6618466" y="542467"/>
                </a:lnTo>
                <a:lnTo>
                  <a:pt x="6620450" y="542467"/>
                </a:lnTo>
                <a:lnTo>
                  <a:pt x="6623228" y="543261"/>
                </a:lnTo>
                <a:lnTo>
                  <a:pt x="6625213" y="544055"/>
                </a:lnTo>
                <a:lnTo>
                  <a:pt x="6627197" y="545642"/>
                </a:lnTo>
                <a:lnTo>
                  <a:pt x="6628784" y="547626"/>
                </a:lnTo>
                <a:lnTo>
                  <a:pt x="6630769" y="550801"/>
                </a:lnTo>
                <a:lnTo>
                  <a:pt x="6626800" y="558737"/>
                </a:lnTo>
                <a:lnTo>
                  <a:pt x="6624419" y="563499"/>
                </a:lnTo>
                <a:lnTo>
                  <a:pt x="6623228" y="567467"/>
                </a:lnTo>
                <a:lnTo>
                  <a:pt x="6622038" y="571436"/>
                </a:lnTo>
                <a:lnTo>
                  <a:pt x="6622038" y="575404"/>
                </a:lnTo>
                <a:lnTo>
                  <a:pt x="6622434" y="578182"/>
                </a:lnTo>
                <a:lnTo>
                  <a:pt x="6623625" y="580166"/>
                </a:lnTo>
                <a:lnTo>
                  <a:pt x="6624419" y="582547"/>
                </a:lnTo>
                <a:lnTo>
                  <a:pt x="6626006" y="584531"/>
                </a:lnTo>
                <a:lnTo>
                  <a:pt x="6627594" y="581753"/>
                </a:lnTo>
                <a:lnTo>
                  <a:pt x="6629181" y="578975"/>
                </a:lnTo>
                <a:lnTo>
                  <a:pt x="6630769" y="577785"/>
                </a:lnTo>
                <a:lnTo>
                  <a:pt x="6632356" y="576594"/>
                </a:lnTo>
                <a:lnTo>
                  <a:pt x="6634737" y="575007"/>
                </a:lnTo>
                <a:lnTo>
                  <a:pt x="6637912" y="574213"/>
                </a:lnTo>
                <a:lnTo>
                  <a:pt x="6640293" y="573420"/>
                </a:lnTo>
                <a:lnTo>
                  <a:pt x="6641881" y="572626"/>
                </a:lnTo>
                <a:lnTo>
                  <a:pt x="6643468" y="571039"/>
                </a:lnTo>
                <a:lnTo>
                  <a:pt x="6644262" y="569451"/>
                </a:lnTo>
                <a:lnTo>
                  <a:pt x="6645849" y="567070"/>
                </a:lnTo>
                <a:lnTo>
                  <a:pt x="6647437" y="563499"/>
                </a:lnTo>
                <a:lnTo>
                  <a:pt x="6649024" y="559531"/>
                </a:lnTo>
                <a:lnTo>
                  <a:pt x="6647040" y="555166"/>
                </a:lnTo>
                <a:lnTo>
                  <a:pt x="6645452" y="550801"/>
                </a:lnTo>
                <a:lnTo>
                  <a:pt x="6644262" y="546039"/>
                </a:lnTo>
                <a:lnTo>
                  <a:pt x="6644262" y="542070"/>
                </a:lnTo>
                <a:lnTo>
                  <a:pt x="6643865" y="537705"/>
                </a:lnTo>
                <a:lnTo>
                  <a:pt x="6644262" y="533340"/>
                </a:lnTo>
                <a:lnTo>
                  <a:pt x="6645452" y="528975"/>
                </a:lnTo>
                <a:lnTo>
                  <a:pt x="6646246" y="525007"/>
                </a:lnTo>
                <a:lnTo>
                  <a:pt x="6649818" y="534531"/>
                </a:lnTo>
                <a:lnTo>
                  <a:pt x="6653390" y="541674"/>
                </a:lnTo>
                <a:lnTo>
                  <a:pt x="6655374" y="544055"/>
                </a:lnTo>
                <a:lnTo>
                  <a:pt x="6657358" y="546832"/>
                </a:lnTo>
                <a:lnTo>
                  <a:pt x="6659739" y="548023"/>
                </a:lnTo>
                <a:lnTo>
                  <a:pt x="6660930" y="549610"/>
                </a:lnTo>
                <a:lnTo>
                  <a:pt x="6663311" y="550404"/>
                </a:lnTo>
                <a:lnTo>
                  <a:pt x="6665296" y="550801"/>
                </a:lnTo>
                <a:lnTo>
                  <a:pt x="6667280" y="550801"/>
                </a:lnTo>
                <a:lnTo>
                  <a:pt x="6669264" y="550801"/>
                </a:lnTo>
                <a:lnTo>
                  <a:pt x="6672836" y="549610"/>
                </a:lnTo>
                <a:lnTo>
                  <a:pt x="6676805" y="547626"/>
                </a:lnTo>
                <a:lnTo>
                  <a:pt x="6685139" y="542467"/>
                </a:lnTo>
                <a:lnTo>
                  <a:pt x="6689107" y="539689"/>
                </a:lnTo>
                <a:lnTo>
                  <a:pt x="6693076" y="537705"/>
                </a:lnTo>
                <a:lnTo>
                  <a:pt x="6696648" y="536118"/>
                </a:lnTo>
                <a:lnTo>
                  <a:pt x="6700616" y="534927"/>
                </a:lnTo>
                <a:lnTo>
                  <a:pt x="6702601" y="534927"/>
                </a:lnTo>
                <a:lnTo>
                  <a:pt x="6704585" y="535324"/>
                </a:lnTo>
                <a:lnTo>
                  <a:pt x="6706569" y="536515"/>
                </a:lnTo>
                <a:lnTo>
                  <a:pt x="6708157" y="537705"/>
                </a:lnTo>
                <a:lnTo>
                  <a:pt x="6708950" y="540086"/>
                </a:lnTo>
                <a:lnTo>
                  <a:pt x="6708950" y="542467"/>
                </a:lnTo>
                <a:lnTo>
                  <a:pt x="6707363" y="547626"/>
                </a:lnTo>
                <a:lnTo>
                  <a:pt x="6705379" y="552785"/>
                </a:lnTo>
                <a:lnTo>
                  <a:pt x="6703394" y="557943"/>
                </a:lnTo>
                <a:lnTo>
                  <a:pt x="6700616" y="563102"/>
                </a:lnTo>
                <a:lnTo>
                  <a:pt x="6699029" y="567467"/>
                </a:lnTo>
                <a:lnTo>
                  <a:pt x="6698632" y="569848"/>
                </a:lnTo>
                <a:lnTo>
                  <a:pt x="6698632" y="572626"/>
                </a:lnTo>
                <a:lnTo>
                  <a:pt x="6699029" y="575404"/>
                </a:lnTo>
                <a:lnTo>
                  <a:pt x="6700219" y="578182"/>
                </a:lnTo>
                <a:lnTo>
                  <a:pt x="6704188" y="581753"/>
                </a:lnTo>
                <a:lnTo>
                  <a:pt x="6708950" y="584531"/>
                </a:lnTo>
                <a:lnTo>
                  <a:pt x="6713316" y="586912"/>
                </a:lnTo>
                <a:lnTo>
                  <a:pt x="6718475" y="588896"/>
                </a:lnTo>
                <a:lnTo>
                  <a:pt x="6722840" y="590483"/>
                </a:lnTo>
                <a:lnTo>
                  <a:pt x="6728000" y="590880"/>
                </a:lnTo>
                <a:lnTo>
                  <a:pt x="6733159" y="591277"/>
                </a:lnTo>
                <a:lnTo>
                  <a:pt x="6738318" y="591674"/>
                </a:lnTo>
                <a:lnTo>
                  <a:pt x="6749033" y="591277"/>
                </a:lnTo>
                <a:lnTo>
                  <a:pt x="6759352" y="589690"/>
                </a:lnTo>
                <a:lnTo>
                  <a:pt x="6782370" y="586912"/>
                </a:lnTo>
                <a:lnTo>
                  <a:pt x="6793482" y="585721"/>
                </a:lnTo>
                <a:lnTo>
                  <a:pt x="6804991" y="585721"/>
                </a:lnTo>
                <a:lnTo>
                  <a:pt x="6810944" y="586118"/>
                </a:lnTo>
                <a:lnTo>
                  <a:pt x="6816500" y="587309"/>
                </a:lnTo>
                <a:lnTo>
                  <a:pt x="6822056" y="588102"/>
                </a:lnTo>
                <a:lnTo>
                  <a:pt x="6828009" y="590483"/>
                </a:lnTo>
                <a:lnTo>
                  <a:pt x="6833565" y="592864"/>
                </a:lnTo>
                <a:lnTo>
                  <a:pt x="6839121" y="595245"/>
                </a:lnTo>
                <a:lnTo>
                  <a:pt x="6844677" y="598817"/>
                </a:lnTo>
                <a:lnTo>
                  <a:pt x="6850233" y="603579"/>
                </a:lnTo>
                <a:lnTo>
                  <a:pt x="6855392" y="608737"/>
                </a:lnTo>
                <a:lnTo>
                  <a:pt x="6860948" y="614293"/>
                </a:lnTo>
                <a:lnTo>
                  <a:pt x="6866504" y="620642"/>
                </a:lnTo>
                <a:lnTo>
                  <a:pt x="6871664" y="628182"/>
                </a:lnTo>
                <a:lnTo>
                  <a:pt x="6872854" y="626198"/>
                </a:lnTo>
                <a:lnTo>
                  <a:pt x="6873251" y="624214"/>
                </a:lnTo>
                <a:lnTo>
                  <a:pt x="6873251" y="619848"/>
                </a:lnTo>
                <a:lnTo>
                  <a:pt x="6872854" y="615483"/>
                </a:lnTo>
                <a:lnTo>
                  <a:pt x="6872060" y="611118"/>
                </a:lnTo>
                <a:lnTo>
                  <a:pt x="6871664" y="607150"/>
                </a:lnTo>
                <a:lnTo>
                  <a:pt x="6872060" y="602388"/>
                </a:lnTo>
                <a:lnTo>
                  <a:pt x="6872854" y="600404"/>
                </a:lnTo>
                <a:lnTo>
                  <a:pt x="6873251" y="598420"/>
                </a:lnTo>
                <a:lnTo>
                  <a:pt x="6874838" y="596436"/>
                </a:lnTo>
                <a:lnTo>
                  <a:pt x="6876029" y="594452"/>
                </a:lnTo>
                <a:lnTo>
                  <a:pt x="6879204" y="594848"/>
                </a:lnTo>
                <a:lnTo>
                  <a:pt x="6881982" y="596039"/>
                </a:lnTo>
                <a:lnTo>
                  <a:pt x="6883173" y="596833"/>
                </a:lnTo>
                <a:lnTo>
                  <a:pt x="6883966" y="598420"/>
                </a:lnTo>
                <a:lnTo>
                  <a:pt x="6884363" y="600007"/>
                </a:lnTo>
                <a:lnTo>
                  <a:pt x="6884363" y="601594"/>
                </a:lnTo>
                <a:lnTo>
                  <a:pt x="6883173" y="605563"/>
                </a:lnTo>
                <a:lnTo>
                  <a:pt x="6882379" y="610721"/>
                </a:lnTo>
                <a:lnTo>
                  <a:pt x="6881982" y="613499"/>
                </a:lnTo>
                <a:lnTo>
                  <a:pt x="6881982" y="616674"/>
                </a:lnTo>
                <a:lnTo>
                  <a:pt x="6881982" y="619848"/>
                </a:lnTo>
                <a:lnTo>
                  <a:pt x="6882776" y="622626"/>
                </a:lnTo>
                <a:lnTo>
                  <a:pt x="6884363" y="626198"/>
                </a:lnTo>
                <a:lnTo>
                  <a:pt x="6886347" y="629769"/>
                </a:lnTo>
                <a:lnTo>
                  <a:pt x="6889522" y="629769"/>
                </a:lnTo>
                <a:lnTo>
                  <a:pt x="6891904" y="629372"/>
                </a:lnTo>
                <a:lnTo>
                  <a:pt x="6893491" y="628976"/>
                </a:lnTo>
                <a:lnTo>
                  <a:pt x="6894285" y="627388"/>
                </a:lnTo>
                <a:lnTo>
                  <a:pt x="6894285" y="626198"/>
                </a:lnTo>
                <a:lnTo>
                  <a:pt x="6895078" y="624214"/>
                </a:lnTo>
                <a:lnTo>
                  <a:pt x="6893888" y="619848"/>
                </a:lnTo>
                <a:lnTo>
                  <a:pt x="6893491" y="614690"/>
                </a:lnTo>
                <a:lnTo>
                  <a:pt x="6893094" y="611912"/>
                </a:lnTo>
                <a:lnTo>
                  <a:pt x="6893094" y="609134"/>
                </a:lnTo>
                <a:lnTo>
                  <a:pt x="6893491" y="605960"/>
                </a:lnTo>
                <a:lnTo>
                  <a:pt x="6894285" y="602785"/>
                </a:lnTo>
                <a:lnTo>
                  <a:pt x="6895872" y="600007"/>
                </a:lnTo>
                <a:lnTo>
                  <a:pt x="6898650" y="596833"/>
                </a:lnTo>
                <a:lnTo>
                  <a:pt x="6900238" y="599610"/>
                </a:lnTo>
                <a:lnTo>
                  <a:pt x="6901031" y="601991"/>
                </a:lnTo>
                <a:lnTo>
                  <a:pt x="6902619" y="607547"/>
                </a:lnTo>
                <a:lnTo>
                  <a:pt x="6903413" y="612706"/>
                </a:lnTo>
                <a:lnTo>
                  <a:pt x="6904206" y="617864"/>
                </a:lnTo>
                <a:lnTo>
                  <a:pt x="6904603" y="622626"/>
                </a:lnTo>
                <a:lnTo>
                  <a:pt x="6905794" y="628182"/>
                </a:lnTo>
                <a:lnTo>
                  <a:pt x="6906587" y="630960"/>
                </a:lnTo>
                <a:lnTo>
                  <a:pt x="6908175" y="633341"/>
                </a:lnTo>
                <a:lnTo>
                  <a:pt x="6909762" y="636515"/>
                </a:lnTo>
                <a:lnTo>
                  <a:pt x="6911747" y="638896"/>
                </a:lnTo>
                <a:lnTo>
                  <a:pt x="6914922" y="636118"/>
                </a:lnTo>
                <a:lnTo>
                  <a:pt x="6917700" y="633341"/>
                </a:lnTo>
                <a:lnTo>
                  <a:pt x="6920874" y="631753"/>
                </a:lnTo>
                <a:lnTo>
                  <a:pt x="6924049" y="631356"/>
                </a:lnTo>
                <a:lnTo>
                  <a:pt x="6926827" y="630960"/>
                </a:lnTo>
                <a:lnTo>
                  <a:pt x="6930002" y="631356"/>
                </a:lnTo>
                <a:lnTo>
                  <a:pt x="6935955" y="631753"/>
                </a:lnTo>
                <a:lnTo>
                  <a:pt x="6942305" y="632944"/>
                </a:lnTo>
                <a:lnTo>
                  <a:pt x="6944686" y="632944"/>
                </a:lnTo>
                <a:lnTo>
                  <a:pt x="6947861" y="632547"/>
                </a:lnTo>
                <a:lnTo>
                  <a:pt x="6950639" y="631356"/>
                </a:lnTo>
                <a:lnTo>
                  <a:pt x="6953814" y="629372"/>
                </a:lnTo>
                <a:lnTo>
                  <a:pt x="6956989" y="626991"/>
                </a:lnTo>
                <a:lnTo>
                  <a:pt x="6960561" y="623420"/>
                </a:lnTo>
                <a:lnTo>
                  <a:pt x="6958576" y="618658"/>
                </a:lnTo>
                <a:lnTo>
                  <a:pt x="6956989" y="614293"/>
                </a:lnTo>
                <a:lnTo>
                  <a:pt x="6955798" y="609531"/>
                </a:lnTo>
                <a:lnTo>
                  <a:pt x="6955401" y="605563"/>
                </a:lnTo>
                <a:lnTo>
                  <a:pt x="6955401" y="600801"/>
                </a:lnTo>
                <a:lnTo>
                  <a:pt x="6955798" y="596833"/>
                </a:lnTo>
                <a:lnTo>
                  <a:pt x="6956195" y="592864"/>
                </a:lnTo>
                <a:lnTo>
                  <a:pt x="6957386" y="588102"/>
                </a:lnTo>
                <a:lnTo>
                  <a:pt x="6959370" y="590483"/>
                </a:lnTo>
                <a:lnTo>
                  <a:pt x="6960561" y="590880"/>
                </a:lnTo>
                <a:lnTo>
                  <a:pt x="6960957" y="590880"/>
                </a:lnTo>
                <a:lnTo>
                  <a:pt x="6962942" y="590483"/>
                </a:lnTo>
                <a:lnTo>
                  <a:pt x="6964926" y="588896"/>
                </a:lnTo>
                <a:lnTo>
                  <a:pt x="6966910" y="586118"/>
                </a:lnTo>
                <a:lnTo>
                  <a:pt x="6968498" y="583340"/>
                </a:lnTo>
                <a:lnTo>
                  <a:pt x="6972466" y="576198"/>
                </a:lnTo>
                <a:lnTo>
                  <a:pt x="6977229" y="583340"/>
                </a:lnTo>
                <a:lnTo>
                  <a:pt x="6981594" y="588102"/>
                </a:lnTo>
                <a:lnTo>
                  <a:pt x="6984372" y="590483"/>
                </a:lnTo>
                <a:lnTo>
                  <a:pt x="6986357" y="591674"/>
                </a:lnTo>
                <a:lnTo>
                  <a:pt x="6988341" y="592864"/>
                </a:lnTo>
                <a:lnTo>
                  <a:pt x="6990325" y="593261"/>
                </a:lnTo>
                <a:lnTo>
                  <a:pt x="6994294" y="593658"/>
                </a:lnTo>
                <a:lnTo>
                  <a:pt x="6998659" y="593261"/>
                </a:lnTo>
                <a:lnTo>
                  <a:pt x="7002628" y="592467"/>
                </a:lnTo>
                <a:lnTo>
                  <a:pt x="7006200" y="590483"/>
                </a:lnTo>
                <a:lnTo>
                  <a:pt x="7013740" y="586118"/>
                </a:lnTo>
                <a:lnTo>
                  <a:pt x="7017312" y="584531"/>
                </a:lnTo>
                <a:lnTo>
                  <a:pt x="7020884" y="583340"/>
                </a:lnTo>
                <a:lnTo>
                  <a:pt x="7024455" y="583340"/>
                </a:lnTo>
                <a:lnTo>
                  <a:pt x="7028027" y="583737"/>
                </a:lnTo>
                <a:lnTo>
                  <a:pt x="7029615" y="584134"/>
                </a:lnTo>
                <a:lnTo>
                  <a:pt x="7031599" y="585325"/>
                </a:lnTo>
                <a:lnTo>
                  <a:pt x="7035171" y="588896"/>
                </a:lnTo>
                <a:lnTo>
                  <a:pt x="7033980" y="596039"/>
                </a:lnTo>
                <a:lnTo>
                  <a:pt x="7032789" y="601594"/>
                </a:lnTo>
                <a:lnTo>
                  <a:pt x="7031599" y="605563"/>
                </a:lnTo>
                <a:lnTo>
                  <a:pt x="7030011" y="608737"/>
                </a:lnTo>
                <a:lnTo>
                  <a:pt x="7028027" y="610721"/>
                </a:lnTo>
                <a:lnTo>
                  <a:pt x="7025249" y="611515"/>
                </a:lnTo>
                <a:lnTo>
                  <a:pt x="7022868" y="611912"/>
                </a:lnTo>
                <a:lnTo>
                  <a:pt x="7019693" y="611912"/>
                </a:lnTo>
                <a:lnTo>
                  <a:pt x="7014137" y="611118"/>
                </a:lnTo>
                <a:lnTo>
                  <a:pt x="7008184" y="609928"/>
                </a:lnTo>
                <a:lnTo>
                  <a:pt x="7005009" y="609531"/>
                </a:lnTo>
                <a:lnTo>
                  <a:pt x="7002628" y="609928"/>
                </a:lnTo>
                <a:lnTo>
                  <a:pt x="6999850" y="611118"/>
                </a:lnTo>
                <a:lnTo>
                  <a:pt x="6997469" y="612706"/>
                </a:lnTo>
                <a:lnTo>
                  <a:pt x="6998659" y="615483"/>
                </a:lnTo>
                <a:lnTo>
                  <a:pt x="6999056" y="618261"/>
                </a:lnTo>
                <a:lnTo>
                  <a:pt x="6999453" y="623420"/>
                </a:lnTo>
                <a:lnTo>
                  <a:pt x="6999453" y="628182"/>
                </a:lnTo>
                <a:lnTo>
                  <a:pt x="6999850" y="630960"/>
                </a:lnTo>
                <a:lnTo>
                  <a:pt x="7000644" y="633341"/>
                </a:lnTo>
                <a:lnTo>
                  <a:pt x="7010565" y="633341"/>
                </a:lnTo>
                <a:lnTo>
                  <a:pt x="7020884" y="633737"/>
                </a:lnTo>
                <a:lnTo>
                  <a:pt x="7030805" y="634531"/>
                </a:lnTo>
                <a:lnTo>
                  <a:pt x="7040727" y="636118"/>
                </a:lnTo>
                <a:lnTo>
                  <a:pt x="7060967" y="638499"/>
                </a:lnTo>
                <a:lnTo>
                  <a:pt x="7081207" y="640880"/>
                </a:lnTo>
                <a:lnTo>
                  <a:pt x="7075650" y="633341"/>
                </a:lnTo>
                <a:lnTo>
                  <a:pt x="7069698" y="626991"/>
                </a:lnTo>
                <a:lnTo>
                  <a:pt x="7063745" y="621833"/>
                </a:lnTo>
                <a:lnTo>
                  <a:pt x="7057792" y="617864"/>
                </a:lnTo>
                <a:lnTo>
                  <a:pt x="7054617" y="616277"/>
                </a:lnTo>
                <a:lnTo>
                  <a:pt x="7052236" y="615087"/>
                </a:lnTo>
                <a:lnTo>
                  <a:pt x="7049061" y="614293"/>
                </a:lnTo>
                <a:lnTo>
                  <a:pt x="7046283" y="613499"/>
                </a:lnTo>
                <a:lnTo>
                  <a:pt x="7043108" y="613499"/>
                </a:lnTo>
                <a:lnTo>
                  <a:pt x="7039933" y="614293"/>
                </a:lnTo>
                <a:lnTo>
                  <a:pt x="7037155" y="614690"/>
                </a:lnTo>
                <a:lnTo>
                  <a:pt x="7033980" y="616277"/>
                </a:lnTo>
                <a:lnTo>
                  <a:pt x="7036361" y="611912"/>
                </a:lnTo>
                <a:lnTo>
                  <a:pt x="7037949" y="607944"/>
                </a:lnTo>
                <a:lnTo>
                  <a:pt x="7039139" y="603579"/>
                </a:lnTo>
                <a:lnTo>
                  <a:pt x="7039139" y="599610"/>
                </a:lnTo>
                <a:lnTo>
                  <a:pt x="7038742" y="590880"/>
                </a:lnTo>
                <a:lnTo>
                  <a:pt x="7038742" y="586912"/>
                </a:lnTo>
                <a:lnTo>
                  <a:pt x="7038742" y="582150"/>
                </a:lnTo>
                <a:lnTo>
                  <a:pt x="7043108" y="589293"/>
                </a:lnTo>
                <a:lnTo>
                  <a:pt x="7047076" y="594452"/>
                </a:lnTo>
                <a:lnTo>
                  <a:pt x="7050251" y="598023"/>
                </a:lnTo>
                <a:lnTo>
                  <a:pt x="7052633" y="600007"/>
                </a:lnTo>
                <a:lnTo>
                  <a:pt x="7054617" y="600404"/>
                </a:lnTo>
                <a:lnTo>
                  <a:pt x="7056998" y="600404"/>
                </a:lnTo>
                <a:lnTo>
                  <a:pt x="7058189" y="598817"/>
                </a:lnTo>
                <a:lnTo>
                  <a:pt x="7059379" y="597229"/>
                </a:lnTo>
                <a:lnTo>
                  <a:pt x="7061760" y="592467"/>
                </a:lnTo>
                <a:lnTo>
                  <a:pt x="7063348" y="590483"/>
                </a:lnTo>
                <a:lnTo>
                  <a:pt x="7064935" y="587706"/>
                </a:lnTo>
                <a:lnTo>
                  <a:pt x="7066920" y="586118"/>
                </a:lnTo>
                <a:lnTo>
                  <a:pt x="7069698" y="585325"/>
                </a:lnTo>
                <a:lnTo>
                  <a:pt x="7072079" y="584531"/>
                </a:lnTo>
                <a:lnTo>
                  <a:pt x="7075650" y="585721"/>
                </a:lnTo>
                <a:lnTo>
                  <a:pt x="7077635" y="593261"/>
                </a:lnTo>
                <a:lnTo>
                  <a:pt x="7081207" y="601594"/>
                </a:lnTo>
                <a:lnTo>
                  <a:pt x="7085175" y="609134"/>
                </a:lnTo>
                <a:lnTo>
                  <a:pt x="7089938" y="616674"/>
                </a:lnTo>
                <a:lnTo>
                  <a:pt x="7094700" y="622626"/>
                </a:lnTo>
                <a:lnTo>
                  <a:pt x="7097478" y="625404"/>
                </a:lnTo>
                <a:lnTo>
                  <a:pt x="7099859" y="627388"/>
                </a:lnTo>
                <a:lnTo>
                  <a:pt x="7103034" y="628976"/>
                </a:lnTo>
                <a:lnTo>
                  <a:pt x="7105415" y="629769"/>
                </a:lnTo>
                <a:lnTo>
                  <a:pt x="7108193" y="630563"/>
                </a:lnTo>
                <a:lnTo>
                  <a:pt x="7110971" y="630563"/>
                </a:lnTo>
                <a:lnTo>
                  <a:pt x="7108987" y="619055"/>
                </a:lnTo>
                <a:lnTo>
                  <a:pt x="7107399" y="611118"/>
                </a:lnTo>
                <a:lnTo>
                  <a:pt x="7105415" y="603975"/>
                </a:lnTo>
                <a:lnTo>
                  <a:pt x="7103828" y="598420"/>
                </a:lnTo>
                <a:lnTo>
                  <a:pt x="7100256" y="587706"/>
                </a:lnTo>
                <a:lnTo>
                  <a:pt x="7099065" y="581753"/>
                </a:lnTo>
                <a:lnTo>
                  <a:pt x="7097875" y="574213"/>
                </a:lnTo>
                <a:lnTo>
                  <a:pt x="7099859" y="578182"/>
                </a:lnTo>
                <a:lnTo>
                  <a:pt x="7101843" y="580563"/>
                </a:lnTo>
                <a:lnTo>
                  <a:pt x="7103828" y="582547"/>
                </a:lnTo>
                <a:lnTo>
                  <a:pt x="7106209" y="584134"/>
                </a:lnTo>
                <a:lnTo>
                  <a:pt x="7108193" y="585325"/>
                </a:lnTo>
                <a:lnTo>
                  <a:pt x="7110177" y="586118"/>
                </a:lnTo>
                <a:lnTo>
                  <a:pt x="7114146" y="587309"/>
                </a:lnTo>
                <a:lnTo>
                  <a:pt x="7116130" y="588102"/>
                </a:lnTo>
                <a:lnTo>
                  <a:pt x="7118115" y="589293"/>
                </a:lnTo>
                <a:lnTo>
                  <a:pt x="7120099" y="590880"/>
                </a:lnTo>
                <a:lnTo>
                  <a:pt x="7122083" y="592864"/>
                </a:lnTo>
                <a:lnTo>
                  <a:pt x="7124464" y="596039"/>
                </a:lnTo>
                <a:lnTo>
                  <a:pt x="7126449" y="600007"/>
                </a:lnTo>
                <a:lnTo>
                  <a:pt x="7128036" y="605166"/>
                </a:lnTo>
                <a:lnTo>
                  <a:pt x="7130021" y="611118"/>
                </a:lnTo>
                <a:lnTo>
                  <a:pt x="7130417" y="606356"/>
                </a:lnTo>
                <a:lnTo>
                  <a:pt x="7132005" y="602388"/>
                </a:lnTo>
                <a:lnTo>
                  <a:pt x="7133592" y="598817"/>
                </a:lnTo>
                <a:lnTo>
                  <a:pt x="7135577" y="595245"/>
                </a:lnTo>
                <a:lnTo>
                  <a:pt x="7137561" y="592864"/>
                </a:lnTo>
                <a:lnTo>
                  <a:pt x="7139545" y="590880"/>
                </a:lnTo>
                <a:lnTo>
                  <a:pt x="7141926" y="589293"/>
                </a:lnTo>
                <a:lnTo>
                  <a:pt x="7144704" y="588896"/>
                </a:lnTo>
                <a:lnTo>
                  <a:pt x="7147086" y="588896"/>
                </a:lnTo>
                <a:lnTo>
                  <a:pt x="7149467" y="589690"/>
                </a:lnTo>
                <a:lnTo>
                  <a:pt x="7151848" y="591277"/>
                </a:lnTo>
                <a:lnTo>
                  <a:pt x="7154229" y="593658"/>
                </a:lnTo>
                <a:lnTo>
                  <a:pt x="7155817" y="597229"/>
                </a:lnTo>
                <a:lnTo>
                  <a:pt x="7157404" y="601991"/>
                </a:lnTo>
                <a:lnTo>
                  <a:pt x="7158991" y="607547"/>
                </a:lnTo>
                <a:lnTo>
                  <a:pt x="7159388" y="614293"/>
                </a:lnTo>
                <a:lnTo>
                  <a:pt x="7164944" y="607547"/>
                </a:lnTo>
                <a:lnTo>
                  <a:pt x="7170104" y="601991"/>
                </a:lnTo>
                <a:lnTo>
                  <a:pt x="7175660" y="598023"/>
                </a:lnTo>
                <a:lnTo>
                  <a:pt x="7181216" y="594848"/>
                </a:lnTo>
                <a:lnTo>
                  <a:pt x="7186375" y="592864"/>
                </a:lnTo>
                <a:lnTo>
                  <a:pt x="7191931" y="591277"/>
                </a:lnTo>
                <a:lnTo>
                  <a:pt x="7196693" y="590880"/>
                </a:lnTo>
                <a:lnTo>
                  <a:pt x="7202249" y="591277"/>
                </a:lnTo>
                <a:lnTo>
                  <a:pt x="7207409" y="591674"/>
                </a:lnTo>
                <a:lnTo>
                  <a:pt x="7212965" y="592864"/>
                </a:lnTo>
                <a:lnTo>
                  <a:pt x="7223283" y="596039"/>
                </a:lnTo>
                <a:lnTo>
                  <a:pt x="7233998" y="598817"/>
                </a:lnTo>
                <a:lnTo>
                  <a:pt x="7244714" y="601594"/>
                </a:lnTo>
                <a:lnTo>
                  <a:pt x="7247095" y="599610"/>
                </a:lnTo>
                <a:lnTo>
                  <a:pt x="7250270" y="596436"/>
                </a:lnTo>
                <a:lnTo>
                  <a:pt x="7252254" y="592467"/>
                </a:lnTo>
                <a:lnTo>
                  <a:pt x="7254238" y="588102"/>
                </a:lnTo>
                <a:lnTo>
                  <a:pt x="7257413" y="579769"/>
                </a:lnTo>
                <a:lnTo>
                  <a:pt x="7259794" y="570642"/>
                </a:lnTo>
                <a:lnTo>
                  <a:pt x="7261779" y="562309"/>
                </a:lnTo>
                <a:lnTo>
                  <a:pt x="7263366" y="559531"/>
                </a:lnTo>
                <a:lnTo>
                  <a:pt x="7264160" y="556753"/>
                </a:lnTo>
                <a:lnTo>
                  <a:pt x="7265747" y="555166"/>
                </a:lnTo>
                <a:lnTo>
                  <a:pt x="7267335" y="554372"/>
                </a:lnTo>
                <a:lnTo>
                  <a:pt x="7269319" y="554769"/>
                </a:lnTo>
                <a:lnTo>
                  <a:pt x="7271303" y="556356"/>
                </a:lnTo>
                <a:lnTo>
                  <a:pt x="7270510" y="562309"/>
                </a:lnTo>
                <a:lnTo>
                  <a:pt x="7269319" y="567864"/>
                </a:lnTo>
                <a:lnTo>
                  <a:pt x="7269716" y="572229"/>
                </a:lnTo>
                <a:lnTo>
                  <a:pt x="7270510" y="575007"/>
                </a:lnTo>
                <a:lnTo>
                  <a:pt x="7271303" y="576991"/>
                </a:lnTo>
                <a:lnTo>
                  <a:pt x="7272494" y="578975"/>
                </a:lnTo>
                <a:lnTo>
                  <a:pt x="7274478" y="580563"/>
                </a:lnTo>
                <a:lnTo>
                  <a:pt x="7276462" y="582150"/>
                </a:lnTo>
                <a:lnTo>
                  <a:pt x="7280431" y="585325"/>
                </a:lnTo>
                <a:lnTo>
                  <a:pt x="7282415" y="587309"/>
                </a:lnTo>
                <a:lnTo>
                  <a:pt x="7285193" y="590483"/>
                </a:lnTo>
                <a:lnTo>
                  <a:pt x="7287178" y="593658"/>
                </a:lnTo>
                <a:lnTo>
                  <a:pt x="7288765" y="598817"/>
                </a:lnTo>
                <a:lnTo>
                  <a:pt x="7290749" y="605166"/>
                </a:lnTo>
                <a:lnTo>
                  <a:pt x="7291543" y="613102"/>
                </a:lnTo>
                <a:lnTo>
                  <a:pt x="7294321" y="607547"/>
                </a:lnTo>
                <a:lnTo>
                  <a:pt x="7297099" y="602388"/>
                </a:lnTo>
                <a:lnTo>
                  <a:pt x="7299877" y="598023"/>
                </a:lnTo>
                <a:lnTo>
                  <a:pt x="7303052" y="593658"/>
                </a:lnTo>
                <a:lnTo>
                  <a:pt x="7305830" y="590880"/>
                </a:lnTo>
                <a:lnTo>
                  <a:pt x="7308608" y="587706"/>
                </a:lnTo>
                <a:lnTo>
                  <a:pt x="7311386" y="585721"/>
                </a:lnTo>
                <a:lnTo>
                  <a:pt x="7314561" y="583737"/>
                </a:lnTo>
                <a:lnTo>
                  <a:pt x="7320117" y="580166"/>
                </a:lnTo>
                <a:lnTo>
                  <a:pt x="7326070" y="578182"/>
                </a:lnTo>
                <a:lnTo>
                  <a:pt x="7331626" y="576991"/>
                </a:lnTo>
                <a:lnTo>
                  <a:pt x="7337976" y="576198"/>
                </a:lnTo>
                <a:lnTo>
                  <a:pt x="7343532" y="575007"/>
                </a:lnTo>
                <a:lnTo>
                  <a:pt x="7349088" y="573420"/>
                </a:lnTo>
                <a:lnTo>
                  <a:pt x="7354247" y="571436"/>
                </a:lnTo>
                <a:lnTo>
                  <a:pt x="7356629" y="569848"/>
                </a:lnTo>
                <a:lnTo>
                  <a:pt x="7359010" y="568658"/>
                </a:lnTo>
                <a:lnTo>
                  <a:pt x="7361391" y="566277"/>
                </a:lnTo>
                <a:lnTo>
                  <a:pt x="7363772" y="563896"/>
                </a:lnTo>
                <a:lnTo>
                  <a:pt x="7365756" y="560721"/>
                </a:lnTo>
                <a:lnTo>
                  <a:pt x="7367741" y="557943"/>
                </a:lnTo>
                <a:lnTo>
                  <a:pt x="7369725" y="553975"/>
                </a:lnTo>
                <a:lnTo>
                  <a:pt x="7371709" y="549213"/>
                </a:lnTo>
                <a:lnTo>
                  <a:pt x="7373297" y="544055"/>
                </a:lnTo>
                <a:lnTo>
                  <a:pt x="7374884" y="538499"/>
                </a:lnTo>
                <a:lnTo>
                  <a:pt x="7376868" y="542467"/>
                </a:lnTo>
                <a:lnTo>
                  <a:pt x="7378853" y="545642"/>
                </a:lnTo>
                <a:lnTo>
                  <a:pt x="7380837" y="547229"/>
                </a:lnTo>
                <a:lnTo>
                  <a:pt x="7383218" y="548023"/>
                </a:lnTo>
                <a:lnTo>
                  <a:pt x="7385203" y="548023"/>
                </a:lnTo>
                <a:lnTo>
                  <a:pt x="7387187" y="547626"/>
                </a:lnTo>
                <a:lnTo>
                  <a:pt x="7389171" y="546039"/>
                </a:lnTo>
                <a:lnTo>
                  <a:pt x="7391552" y="544451"/>
                </a:lnTo>
                <a:lnTo>
                  <a:pt x="7395521" y="541277"/>
                </a:lnTo>
                <a:lnTo>
                  <a:pt x="7399886" y="537705"/>
                </a:lnTo>
                <a:lnTo>
                  <a:pt x="7401871" y="536118"/>
                </a:lnTo>
                <a:lnTo>
                  <a:pt x="7404252" y="534927"/>
                </a:lnTo>
                <a:lnTo>
                  <a:pt x="7406236" y="534531"/>
                </a:lnTo>
                <a:lnTo>
                  <a:pt x="7408221" y="534927"/>
                </a:lnTo>
                <a:lnTo>
                  <a:pt x="7407030" y="541674"/>
                </a:lnTo>
                <a:lnTo>
                  <a:pt x="7406236" y="548023"/>
                </a:lnTo>
                <a:lnTo>
                  <a:pt x="7405839" y="553975"/>
                </a:lnTo>
                <a:lnTo>
                  <a:pt x="7406236" y="558340"/>
                </a:lnTo>
                <a:lnTo>
                  <a:pt x="7407427" y="563102"/>
                </a:lnTo>
                <a:lnTo>
                  <a:pt x="7408221" y="566277"/>
                </a:lnTo>
                <a:lnTo>
                  <a:pt x="7410602" y="569451"/>
                </a:lnTo>
                <a:lnTo>
                  <a:pt x="7412586" y="571436"/>
                </a:lnTo>
                <a:lnTo>
                  <a:pt x="7414967" y="573420"/>
                </a:lnTo>
                <a:lnTo>
                  <a:pt x="7418142" y="575007"/>
                </a:lnTo>
                <a:lnTo>
                  <a:pt x="7420920" y="576198"/>
                </a:lnTo>
                <a:lnTo>
                  <a:pt x="7424492" y="576198"/>
                </a:lnTo>
                <a:lnTo>
                  <a:pt x="7428064" y="576198"/>
                </a:lnTo>
                <a:lnTo>
                  <a:pt x="7431635" y="576198"/>
                </a:lnTo>
                <a:lnTo>
                  <a:pt x="7440366" y="574213"/>
                </a:lnTo>
                <a:lnTo>
                  <a:pt x="7449097" y="571039"/>
                </a:lnTo>
                <a:lnTo>
                  <a:pt x="7457431" y="567070"/>
                </a:lnTo>
                <a:lnTo>
                  <a:pt x="7466559" y="562309"/>
                </a:lnTo>
                <a:lnTo>
                  <a:pt x="7474893" y="557150"/>
                </a:lnTo>
                <a:lnTo>
                  <a:pt x="7482831" y="551594"/>
                </a:lnTo>
                <a:lnTo>
                  <a:pt x="7489974" y="546832"/>
                </a:lnTo>
                <a:lnTo>
                  <a:pt x="7495530" y="541277"/>
                </a:lnTo>
                <a:lnTo>
                  <a:pt x="7500292" y="536515"/>
                </a:lnTo>
                <a:lnTo>
                  <a:pt x="7501086" y="544055"/>
                </a:lnTo>
                <a:lnTo>
                  <a:pt x="7500689" y="550801"/>
                </a:lnTo>
                <a:lnTo>
                  <a:pt x="7500292" y="555959"/>
                </a:lnTo>
                <a:lnTo>
                  <a:pt x="7498705" y="559928"/>
                </a:lnTo>
                <a:lnTo>
                  <a:pt x="7496721" y="563102"/>
                </a:lnTo>
                <a:lnTo>
                  <a:pt x="7494736" y="565483"/>
                </a:lnTo>
                <a:lnTo>
                  <a:pt x="7491958" y="567070"/>
                </a:lnTo>
                <a:lnTo>
                  <a:pt x="7489180" y="568658"/>
                </a:lnTo>
                <a:lnTo>
                  <a:pt x="7483624" y="570642"/>
                </a:lnTo>
                <a:lnTo>
                  <a:pt x="7480449" y="571436"/>
                </a:lnTo>
                <a:lnTo>
                  <a:pt x="7478465" y="572626"/>
                </a:lnTo>
                <a:lnTo>
                  <a:pt x="7476481" y="574213"/>
                </a:lnTo>
                <a:lnTo>
                  <a:pt x="7474496" y="576198"/>
                </a:lnTo>
                <a:lnTo>
                  <a:pt x="7473306" y="578578"/>
                </a:lnTo>
                <a:lnTo>
                  <a:pt x="7473306" y="582150"/>
                </a:lnTo>
                <a:lnTo>
                  <a:pt x="7480846" y="594848"/>
                </a:lnTo>
                <a:lnTo>
                  <a:pt x="7484815" y="600801"/>
                </a:lnTo>
                <a:lnTo>
                  <a:pt x="7489180" y="606356"/>
                </a:lnTo>
                <a:lnTo>
                  <a:pt x="7493149" y="611515"/>
                </a:lnTo>
                <a:lnTo>
                  <a:pt x="7497118" y="615483"/>
                </a:lnTo>
                <a:lnTo>
                  <a:pt x="7501086" y="618261"/>
                </a:lnTo>
                <a:lnTo>
                  <a:pt x="7503467" y="619055"/>
                </a:lnTo>
                <a:lnTo>
                  <a:pt x="7505452" y="619848"/>
                </a:lnTo>
                <a:lnTo>
                  <a:pt x="7503467" y="607944"/>
                </a:lnTo>
                <a:lnTo>
                  <a:pt x="7502674" y="604372"/>
                </a:lnTo>
                <a:lnTo>
                  <a:pt x="7502674" y="601594"/>
                </a:lnTo>
                <a:lnTo>
                  <a:pt x="7503467" y="600007"/>
                </a:lnTo>
                <a:lnTo>
                  <a:pt x="7503864" y="598817"/>
                </a:lnTo>
                <a:lnTo>
                  <a:pt x="7504658" y="598817"/>
                </a:lnTo>
                <a:lnTo>
                  <a:pt x="7506245" y="599610"/>
                </a:lnTo>
                <a:lnTo>
                  <a:pt x="7509420" y="601594"/>
                </a:lnTo>
                <a:lnTo>
                  <a:pt x="7512992" y="603975"/>
                </a:lnTo>
                <a:lnTo>
                  <a:pt x="7516564" y="606356"/>
                </a:lnTo>
                <a:lnTo>
                  <a:pt x="7518548" y="607150"/>
                </a:lnTo>
                <a:lnTo>
                  <a:pt x="7520532" y="607150"/>
                </a:lnTo>
                <a:lnTo>
                  <a:pt x="7520136" y="596436"/>
                </a:lnTo>
                <a:lnTo>
                  <a:pt x="7520136" y="588102"/>
                </a:lnTo>
                <a:lnTo>
                  <a:pt x="7520532" y="581753"/>
                </a:lnTo>
                <a:lnTo>
                  <a:pt x="7521723" y="576198"/>
                </a:lnTo>
                <a:lnTo>
                  <a:pt x="7522914" y="571039"/>
                </a:lnTo>
                <a:lnTo>
                  <a:pt x="7524501" y="565880"/>
                </a:lnTo>
                <a:lnTo>
                  <a:pt x="7529263" y="553182"/>
                </a:lnTo>
                <a:lnTo>
                  <a:pt x="7531645" y="556753"/>
                </a:lnTo>
                <a:lnTo>
                  <a:pt x="7533232" y="560324"/>
                </a:lnTo>
                <a:lnTo>
                  <a:pt x="7533629" y="563896"/>
                </a:lnTo>
                <a:lnTo>
                  <a:pt x="7534026" y="567467"/>
                </a:lnTo>
                <a:lnTo>
                  <a:pt x="7534026" y="570642"/>
                </a:lnTo>
                <a:lnTo>
                  <a:pt x="7533232" y="574213"/>
                </a:lnTo>
                <a:lnTo>
                  <a:pt x="7531248" y="580563"/>
                </a:lnTo>
                <a:lnTo>
                  <a:pt x="7529263" y="587309"/>
                </a:lnTo>
                <a:lnTo>
                  <a:pt x="7527279" y="593658"/>
                </a:lnTo>
                <a:lnTo>
                  <a:pt x="7526485" y="597229"/>
                </a:lnTo>
                <a:lnTo>
                  <a:pt x="7526088" y="600801"/>
                </a:lnTo>
                <a:lnTo>
                  <a:pt x="7526485" y="604372"/>
                </a:lnTo>
                <a:lnTo>
                  <a:pt x="7527676" y="607944"/>
                </a:lnTo>
                <a:lnTo>
                  <a:pt x="7530057" y="611912"/>
                </a:lnTo>
                <a:lnTo>
                  <a:pt x="7533232" y="616277"/>
                </a:lnTo>
                <a:lnTo>
                  <a:pt x="7538391" y="622229"/>
                </a:lnTo>
                <a:lnTo>
                  <a:pt x="7543947" y="628182"/>
                </a:lnTo>
                <a:lnTo>
                  <a:pt x="7548313" y="634531"/>
                </a:lnTo>
                <a:lnTo>
                  <a:pt x="7550297" y="638103"/>
                </a:lnTo>
                <a:lnTo>
                  <a:pt x="7552678" y="641674"/>
                </a:lnTo>
                <a:lnTo>
                  <a:pt x="7553472" y="646039"/>
                </a:lnTo>
                <a:lnTo>
                  <a:pt x="7555059" y="651198"/>
                </a:lnTo>
                <a:lnTo>
                  <a:pt x="7555456" y="656753"/>
                </a:lnTo>
                <a:lnTo>
                  <a:pt x="7555853" y="663499"/>
                </a:lnTo>
                <a:lnTo>
                  <a:pt x="7555456" y="670246"/>
                </a:lnTo>
                <a:lnTo>
                  <a:pt x="7555059" y="678976"/>
                </a:lnTo>
                <a:lnTo>
                  <a:pt x="7558234" y="668261"/>
                </a:lnTo>
                <a:lnTo>
                  <a:pt x="7560615" y="657150"/>
                </a:lnTo>
                <a:lnTo>
                  <a:pt x="7564981" y="635325"/>
                </a:lnTo>
                <a:lnTo>
                  <a:pt x="7567362" y="624214"/>
                </a:lnTo>
                <a:lnTo>
                  <a:pt x="7569743" y="613499"/>
                </a:lnTo>
                <a:lnTo>
                  <a:pt x="7572124" y="602388"/>
                </a:lnTo>
                <a:lnTo>
                  <a:pt x="7575696" y="591674"/>
                </a:lnTo>
                <a:lnTo>
                  <a:pt x="7577680" y="598023"/>
                </a:lnTo>
                <a:lnTo>
                  <a:pt x="7580062" y="603579"/>
                </a:lnTo>
                <a:lnTo>
                  <a:pt x="7582046" y="607944"/>
                </a:lnTo>
                <a:lnTo>
                  <a:pt x="7584427" y="611912"/>
                </a:lnTo>
                <a:lnTo>
                  <a:pt x="7587602" y="615483"/>
                </a:lnTo>
                <a:lnTo>
                  <a:pt x="7590380" y="619055"/>
                </a:lnTo>
                <a:lnTo>
                  <a:pt x="7596730" y="624610"/>
                </a:lnTo>
                <a:lnTo>
                  <a:pt x="7602683" y="629769"/>
                </a:lnTo>
                <a:lnTo>
                  <a:pt x="7608636" y="635325"/>
                </a:lnTo>
                <a:lnTo>
                  <a:pt x="7611811" y="638499"/>
                </a:lnTo>
                <a:lnTo>
                  <a:pt x="7614192" y="642071"/>
                </a:lnTo>
                <a:lnTo>
                  <a:pt x="7616573" y="646039"/>
                </a:lnTo>
                <a:lnTo>
                  <a:pt x="7618557" y="650801"/>
                </a:lnTo>
                <a:lnTo>
                  <a:pt x="7618954" y="645245"/>
                </a:lnTo>
                <a:lnTo>
                  <a:pt x="7618954" y="639690"/>
                </a:lnTo>
                <a:lnTo>
                  <a:pt x="7617763" y="633737"/>
                </a:lnTo>
                <a:lnTo>
                  <a:pt x="7616970" y="628182"/>
                </a:lnTo>
                <a:lnTo>
                  <a:pt x="7614985" y="622626"/>
                </a:lnTo>
                <a:lnTo>
                  <a:pt x="7613398" y="616674"/>
                </a:lnTo>
                <a:lnTo>
                  <a:pt x="7608636" y="605563"/>
                </a:lnTo>
                <a:lnTo>
                  <a:pt x="7603873" y="593658"/>
                </a:lnTo>
                <a:lnTo>
                  <a:pt x="7599508" y="582150"/>
                </a:lnTo>
                <a:lnTo>
                  <a:pt x="7598317" y="576594"/>
                </a:lnTo>
                <a:lnTo>
                  <a:pt x="7596730" y="570642"/>
                </a:lnTo>
                <a:lnTo>
                  <a:pt x="7595539" y="565086"/>
                </a:lnTo>
                <a:lnTo>
                  <a:pt x="7595142" y="559531"/>
                </a:lnTo>
                <a:lnTo>
                  <a:pt x="7597524" y="558737"/>
                </a:lnTo>
                <a:lnTo>
                  <a:pt x="7600302" y="558737"/>
                </a:lnTo>
                <a:lnTo>
                  <a:pt x="7602286" y="559531"/>
                </a:lnTo>
                <a:lnTo>
                  <a:pt x="7604270" y="560324"/>
                </a:lnTo>
                <a:lnTo>
                  <a:pt x="7606254" y="561912"/>
                </a:lnTo>
                <a:lnTo>
                  <a:pt x="7608239" y="563896"/>
                </a:lnTo>
                <a:lnTo>
                  <a:pt x="7611811" y="568658"/>
                </a:lnTo>
                <a:lnTo>
                  <a:pt x="7614985" y="574213"/>
                </a:lnTo>
                <a:lnTo>
                  <a:pt x="7618557" y="580563"/>
                </a:lnTo>
                <a:lnTo>
                  <a:pt x="7624510" y="593658"/>
                </a:lnTo>
                <a:lnTo>
                  <a:pt x="7628082" y="599610"/>
                </a:lnTo>
                <a:lnTo>
                  <a:pt x="7631257" y="604372"/>
                </a:lnTo>
                <a:lnTo>
                  <a:pt x="7633241" y="606356"/>
                </a:lnTo>
                <a:lnTo>
                  <a:pt x="7635225" y="607944"/>
                </a:lnTo>
                <a:lnTo>
                  <a:pt x="7637210" y="609531"/>
                </a:lnTo>
                <a:lnTo>
                  <a:pt x="7639194" y="609928"/>
                </a:lnTo>
                <a:lnTo>
                  <a:pt x="7641178" y="610721"/>
                </a:lnTo>
                <a:lnTo>
                  <a:pt x="7643956" y="609928"/>
                </a:lnTo>
                <a:lnTo>
                  <a:pt x="7646338" y="609134"/>
                </a:lnTo>
                <a:lnTo>
                  <a:pt x="7648719" y="607547"/>
                </a:lnTo>
                <a:lnTo>
                  <a:pt x="7651497" y="605166"/>
                </a:lnTo>
                <a:lnTo>
                  <a:pt x="7654275" y="601991"/>
                </a:lnTo>
                <a:lnTo>
                  <a:pt x="7657450" y="598023"/>
                </a:lnTo>
                <a:lnTo>
                  <a:pt x="7660625" y="592864"/>
                </a:lnTo>
                <a:lnTo>
                  <a:pt x="7654275" y="589690"/>
                </a:lnTo>
                <a:lnTo>
                  <a:pt x="7648719" y="586118"/>
                </a:lnTo>
                <a:lnTo>
                  <a:pt x="7643956" y="581753"/>
                </a:lnTo>
                <a:lnTo>
                  <a:pt x="7639591" y="576991"/>
                </a:lnTo>
                <a:lnTo>
                  <a:pt x="7636019" y="572229"/>
                </a:lnTo>
                <a:lnTo>
                  <a:pt x="7633241" y="566277"/>
                </a:lnTo>
                <a:lnTo>
                  <a:pt x="7627685" y="554769"/>
                </a:lnTo>
                <a:lnTo>
                  <a:pt x="7621335" y="542467"/>
                </a:lnTo>
                <a:lnTo>
                  <a:pt x="7618557" y="536912"/>
                </a:lnTo>
                <a:lnTo>
                  <a:pt x="7614192" y="531356"/>
                </a:lnTo>
                <a:lnTo>
                  <a:pt x="7610223" y="525800"/>
                </a:lnTo>
                <a:lnTo>
                  <a:pt x="7605064" y="520245"/>
                </a:lnTo>
                <a:lnTo>
                  <a:pt x="7599508" y="515880"/>
                </a:lnTo>
                <a:lnTo>
                  <a:pt x="7593158" y="511118"/>
                </a:lnTo>
                <a:lnTo>
                  <a:pt x="7595936" y="511515"/>
                </a:lnTo>
                <a:lnTo>
                  <a:pt x="7599508" y="512308"/>
                </a:lnTo>
                <a:lnTo>
                  <a:pt x="7607445" y="512308"/>
                </a:lnTo>
                <a:lnTo>
                  <a:pt x="7615382" y="511515"/>
                </a:lnTo>
                <a:lnTo>
                  <a:pt x="7623320" y="512308"/>
                </a:lnTo>
                <a:lnTo>
                  <a:pt x="7627685" y="512705"/>
                </a:lnTo>
                <a:lnTo>
                  <a:pt x="7631257" y="513102"/>
                </a:lnTo>
                <a:lnTo>
                  <a:pt x="7634035" y="514689"/>
                </a:lnTo>
                <a:lnTo>
                  <a:pt x="7637210" y="516277"/>
                </a:lnTo>
                <a:lnTo>
                  <a:pt x="7639591" y="518658"/>
                </a:lnTo>
                <a:lnTo>
                  <a:pt x="7641575" y="521832"/>
                </a:lnTo>
                <a:lnTo>
                  <a:pt x="7643163" y="525404"/>
                </a:lnTo>
                <a:lnTo>
                  <a:pt x="7644353" y="529769"/>
                </a:lnTo>
                <a:lnTo>
                  <a:pt x="7642766" y="528578"/>
                </a:lnTo>
                <a:lnTo>
                  <a:pt x="7641178" y="527785"/>
                </a:lnTo>
                <a:lnTo>
                  <a:pt x="7639591" y="527388"/>
                </a:lnTo>
                <a:lnTo>
                  <a:pt x="7638797" y="527785"/>
                </a:lnTo>
                <a:lnTo>
                  <a:pt x="7637210" y="528975"/>
                </a:lnTo>
                <a:lnTo>
                  <a:pt x="7635622" y="530562"/>
                </a:lnTo>
                <a:lnTo>
                  <a:pt x="7634035" y="532547"/>
                </a:lnTo>
                <a:lnTo>
                  <a:pt x="7632447" y="535324"/>
                </a:lnTo>
                <a:lnTo>
                  <a:pt x="7638400" y="549610"/>
                </a:lnTo>
                <a:lnTo>
                  <a:pt x="7641178" y="555959"/>
                </a:lnTo>
                <a:lnTo>
                  <a:pt x="7644353" y="561515"/>
                </a:lnTo>
                <a:lnTo>
                  <a:pt x="7646734" y="565880"/>
                </a:lnTo>
                <a:lnTo>
                  <a:pt x="7649909" y="570642"/>
                </a:lnTo>
                <a:lnTo>
                  <a:pt x="7653084" y="574213"/>
                </a:lnTo>
                <a:lnTo>
                  <a:pt x="7655465" y="576991"/>
                </a:lnTo>
                <a:lnTo>
                  <a:pt x="7658640" y="579769"/>
                </a:lnTo>
                <a:lnTo>
                  <a:pt x="7661418" y="582150"/>
                </a:lnTo>
                <a:lnTo>
                  <a:pt x="7664593" y="583737"/>
                </a:lnTo>
                <a:lnTo>
                  <a:pt x="7666974" y="585325"/>
                </a:lnTo>
                <a:lnTo>
                  <a:pt x="7673324" y="587309"/>
                </a:lnTo>
                <a:lnTo>
                  <a:pt x="7679277" y="587706"/>
                </a:lnTo>
                <a:lnTo>
                  <a:pt x="7676896" y="595245"/>
                </a:lnTo>
                <a:lnTo>
                  <a:pt x="7674912" y="600801"/>
                </a:lnTo>
                <a:lnTo>
                  <a:pt x="7672530" y="605960"/>
                </a:lnTo>
                <a:lnTo>
                  <a:pt x="7671340" y="611118"/>
                </a:lnTo>
                <a:lnTo>
                  <a:pt x="7670546" y="616277"/>
                </a:lnTo>
                <a:lnTo>
                  <a:pt x="7670546" y="619848"/>
                </a:lnTo>
                <a:lnTo>
                  <a:pt x="7671340" y="622626"/>
                </a:lnTo>
                <a:lnTo>
                  <a:pt x="7673721" y="631356"/>
                </a:lnTo>
                <a:lnTo>
                  <a:pt x="7677690" y="642468"/>
                </a:lnTo>
                <a:lnTo>
                  <a:pt x="7679277" y="642071"/>
                </a:lnTo>
                <a:lnTo>
                  <a:pt x="7680864" y="642071"/>
                </a:lnTo>
                <a:lnTo>
                  <a:pt x="7684039" y="642468"/>
                </a:lnTo>
                <a:lnTo>
                  <a:pt x="7690389" y="645245"/>
                </a:lnTo>
                <a:lnTo>
                  <a:pt x="7693564" y="646039"/>
                </a:lnTo>
                <a:lnTo>
                  <a:pt x="7695152" y="646039"/>
                </a:lnTo>
                <a:lnTo>
                  <a:pt x="7697136" y="645642"/>
                </a:lnTo>
                <a:lnTo>
                  <a:pt x="7698723" y="644452"/>
                </a:lnTo>
                <a:lnTo>
                  <a:pt x="7699914" y="642864"/>
                </a:lnTo>
                <a:lnTo>
                  <a:pt x="7701501" y="640880"/>
                </a:lnTo>
                <a:lnTo>
                  <a:pt x="7703486" y="638499"/>
                </a:lnTo>
                <a:lnTo>
                  <a:pt x="7702692" y="634928"/>
                </a:lnTo>
                <a:lnTo>
                  <a:pt x="7701104" y="632547"/>
                </a:lnTo>
                <a:lnTo>
                  <a:pt x="7699517" y="630563"/>
                </a:lnTo>
                <a:lnTo>
                  <a:pt x="7697930" y="628976"/>
                </a:lnTo>
                <a:lnTo>
                  <a:pt x="7695152" y="626991"/>
                </a:lnTo>
                <a:lnTo>
                  <a:pt x="7692373" y="625801"/>
                </a:lnTo>
                <a:lnTo>
                  <a:pt x="7691580" y="624610"/>
                </a:lnTo>
                <a:lnTo>
                  <a:pt x="7690786" y="624214"/>
                </a:lnTo>
                <a:lnTo>
                  <a:pt x="7690389" y="623420"/>
                </a:lnTo>
                <a:lnTo>
                  <a:pt x="7690389" y="621833"/>
                </a:lnTo>
                <a:lnTo>
                  <a:pt x="7692373" y="617071"/>
                </a:lnTo>
                <a:lnTo>
                  <a:pt x="7697136" y="609928"/>
                </a:lnTo>
                <a:lnTo>
                  <a:pt x="7703486" y="614690"/>
                </a:lnTo>
                <a:lnTo>
                  <a:pt x="7709439" y="619055"/>
                </a:lnTo>
                <a:lnTo>
                  <a:pt x="7714995" y="622626"/>
                </a:lnTo>
                <a:lnTo>
                  <a:pt x="7717376" y="623817"/>
                </a:lnTo>
                <a:lnTo>
                  <a:pt x="7719757" y="624214"/>
                </a:lnTo>
                <a:lnTo>
                  <a:pt x="7721741" y="624214"/>
                </a:lnTo>
                <a:lnTo>
                  <a:pt x="7724519" y="623420"/>
                </a:lnTo>
                <a:lnTo>
                  <a:pt x="7726504" y="621833"/>
                </a:lnTo>
                <a:lnTo>
                  <a:pt x="7728885" y="618658"/>
                </a:lnTo>
                <a:lnTo>
                  <a:pt x="7730869" y="614690"/>
                </a:lnTo>
                <a:lnTo>
                  <a:pt x="7733647" y="609134"/>
                </a:lnTo>
                <a:lnTo>
                  <a:pt x="7735631" y="601991"/>
                </a:lnTo>
                <a:lnTo>
                  <a:pt x="7738013" y="593261"/>
                </a:lnTo>
                <a:lnTo>
                  <a:pt x="7740791" y="601991"/>
                </a:lnTo>
                <a:lnTo>
                  <a:pt x="7744362" y="608737"/>
                </a:lnTo>
                <a:lnTo>
                  <a:pt x="7748331" y="614293"/>
                </a:lnTo>
                <a:lnTo>
                  <a:pt x="7752300" y="618658"/>
                </a:lnTo>
                <a:lnTo>
                  <a:pt x="7756268" y="621833"/>
                </a:lnTo>
                <a:lnTo>
                  <a:pt x="7761031" y="623817"/>
                </a:lnTo>
                <a:lnTo>
                  <a:pt x="7764999" y="624214"/>
                </a:lnTo>
                <a:lnTo>
                  <a:pt x="7769761" y="624214"/>
                </a:lnTo>
                <a:lnTo>
                  <a:pt x="7773333" y="623420"/>
                </a:lnTo>
                <a:lnTo>
                  <a:pt x="7777302" y="621436"/>
                </a:lnTo>
                <a:lnTo>
                  <a:pt x="7780080" y="618261"/>
                </a:lnTo>
                <a:lnTo>
                  <a:pt x="7782858" y="614293"/>
                </a:lnTo>
                <a:lnTo>
                  <a:pt x="7784842" y="609531"/>
                </a:lnTo>
                <a:lnTo>
                  <a:pt x="7786033" y="603975"/>
                </a:lnTo>
                <a:lnTo>
                  <a:pt x="7786430" y="598023"/>
                </a:lnTo>
                <a:lnTo>
                  <a:pt x="7786033" y="591277"/>
                </a:lnTo>
                <a:lnTo>
                  <a:pt x="7799526" y="619848"/>
                </a:lnTo>
                <a:lnTo>
                  <a:pt x="7801114" y="613499"/>
                </a:lnTo>
                <a:lnTo>
                  <a:pt x="7802701" y="608737"/>
                </a:lnTo>
                <a:lnTo>
                  <a:pt x="7804288" y="605166"/>
                </a:lnTo>
                <a:lnTo>
                  <a:pt x="7805479" y="601991"/>
                </a:lnTo>
                <a:lnTo>
                  <a:pt x="7807066" y="600007"/>
                </a:lnTo>
                <a:lnTo>
                  <a:pt x="7808654" y="598420"/>
                </a:lnTo>
                <a:lnTo>
                  <a:pt x="7810241" y="598023"/>
                </a:lnTo>
                <a:lnTo>
                  <a:pt x="7811829" y="597229"/>
                </a:lnTo>
                <a:lnTo>
                  <a:pt x="7815797" y="597229"/>
                </a:lnTo>
                <a:lnTo>
                  <a:pt x="7819766" y="598023"/>
                </a:lnTo>
                <a:lnTo>
                  <a:pt x="7822544" y="598023"/>
                </a:lnTo>
                <a:lnTo>
                  <a:pt x="7824528" y="597229"/>
                </a:lnTo>
                <a:lnTo>
                  <a:pt x="7827306" y="596436"/>
                </a:lnTo>
                <a:lnTo>
                  <a:pt x="7830084" y="595245"/>
                </a:lnTo>
                <a:lnTo>
                  <a:pt x="7831672" y="600404"/>
                </a:lnTo>
                <a:lnTo>
                  <a:pt x="7832862" y="605563"/>
                </a:lnTo>
                <a:lnTo>
                  <a:pt x="7835244" y="614293"/>
                </a:lnTo>
                <a:lnTo>
                  <a:pt x="7837625" y="629372"/>
                </a:lnTo>
                <a:lnTo>
                  <a:pt x="7838419" y="636118"/>
                </a:lnTo>
                <a:lnTo>
                  <a:pt x="7839609" y="638896"/>
                </a:lnTo>
                <a:lnTo>
                  <a:pt x="7841197" y="641674"/>
                </a:lnTo>
                <a:lnTo>
                  <a:pt x="7842784" y="644452"/>
                </a:lnTo>
                <a:lnTo>
                  <a:pt x="7844768" y="647230"/>
                </a:lnTo>
                <a:lnTo>
                  <a:pt x="7847150" y="649611"/>
                </a:lnTo>
                <a:lnTo>
                  <a:pt x="7850324" y="651991"/>
                </a:lnTo>
                <a:lnTo>
                  <a:pt x="7856277" y="642864"/>
                </a:lnTo>
                <a:lnTo>
                  <a:pt x="7863024" y="633737"/>
                </a:lnTo>
                <a:lnTo>
                  <a:pt x="7869374" y="626198"/>
                </a:lnTo>
                <a:lnTo>
                  <a:pt x="7872549" y="622626"/>
                </a:lnTo>
                <a:lnTo>
                  <a:pt x="7876120" y="619848"/>
                </a:lnTo>
                <a:lnTo>
                  <a:pt x="7879692" y="617864"/>
                </a:lnTo>
                <a:lnTo>
                  <a:pt x="7883264" y="615483"/>
                </a:lnTo>
                <a:lnTo>
                  <a:pt x="7886836" y="614690"/>
                </a:lnTo>
                <a:lnTo>
                  <a:pt x="7890407" y="614690"/>
                </a:lnTo>
                <a:lnTo>
                  <a:pt x="7894376" y="615087"/>
                </a:lnTo>
                <a:lnTo>
                  <a:pt x="7898345" y="617071"/>
                </a:lnTo>
                <a:lnTo>
                  <a:pt x="7902710" y="619848"/>
                </a:lnTo>
                <a:lnTo>
                  <a:pt x="7906679" y="623420"/>
                </a:lnTo>
                <a:lnTo>
                  <a:pt x="7904694" y="626991"/>
                </a:lnTo>
                <a:lnTo>
                  <a:pt x="7902710" y="629372"/>
                </a:lnTo>
                <a:lnTo>
                  <a:pt x="7899932" y="631753"/>
                </a:lnTo>
                <a:lnTo>
                  <a:pt x="7897551" y="633341"/>
                </a:lnTo>
                <a:lnTo>
                  <a:pt x="7892392" y="635325"/>
                </a:lnTo>
                <a:lnTo>
                  <a:pt x="7886836" y="637309"/>
                </a:lnTo>
                <a:lnTo>
                  <a:pt x="7884455" y="638499"/>
                </a:lnTo>
                <a:lnTo>
                  <a:pt x="7881676" y="639690"/>
                </a:lnTo>
                <a:lnTo>
                  <a:pt x="7879692" y="641674"/>
                </a:lnTo>
                <a:lnTo>
                  <a:pt x="7878105" y="644055"/>
                </a:lnTo>
                <a:lnTo>
                  <a:pt x="7876517" y="647230"/>
                </a:lnTo>
                <a:lnTo>
                  <a:pt x="7875724" y="650801"/>
                </a:lnTo>
                <a:lnTo>
                  <a:pt x="7875724" y="655563"/>
                </a:lnTo>
                <a:lnTo>
                  <a:pt x="7875724" y="661118"/>
                </a:lnTo>
                <a:lnTo>
                  <a:pt x="7878105" y="660722"/>
                </a:lnTo>
                <a:lnTo>
                  <a:pt x="7880883" y="661118"/>
                </a:lnTo>
                <a:lnTo>
                  <a:pt x="7882867" y="661912"/>
                </a:lnTo>
                <a:lnTo>
                  <a:pt x="7884851" y="663499"/>
                </a:lnTo>
                <a:lnTo>
                  <a:pt x="7886836" y="664690"/>
                </a:lnTo>
                <a:lnTo>
                  <a:pt x="7888423" y="667071"/>
                </a:lnTo>
                <a:lnTo>
                  <a:pt x="7891201" y="671436"/>
                </a:lnTo>
                <a:lnTo>
                  <a:pt x="7896360" y="680563"/>
                </a:lnTo>
                <a:lnTo>
                  <a:pt x="7898345" y="683738"/>
                </a:lnTo>
                <a:lnTo>
                  <a:pt x="7899535" y="684134"/>
                </a:lnTo>
                <a:lnTo>
                  <a:pt x="7901123" y="684531"/>
                </a:lnTo>
                <a:lnTo>
                  <a:pt x="7909457" y="676198"/>
                </a:lnTo>
                <a:lnTo>
                  <a:pt x="7916600" y="669452"/>
                </a:lnTo>
                <a:lnTo>
                  <a:pt x="7922950" y="664293"/>
                </a:lnTo>
                <a:lnTo>
                  <a:pt x="7928506" y="659134"/>
                </a:lnTo>
                <a:lnTo>
                  <a:pt x="7930490" y="656357"/>
                </a:lnTo>
                <a:lnTo>
                  <a:pt x="7932872" y="653182"/>
                </a:lnTo>
                <a:lnTo>
                  <a:pt x="7935650" y="649611"/>
                </a:lnTo>
                <a:lnTo>
                  <a:pt x="7937634" y="645642"/>
                </a:lnTo>
                <a:lnTo>
                  <a:pt x="7940015" y="640483"/>
                </a:lnTo>
                <a:lnTo>
                  <a:pt x="7941999" y="634928"/>
                </a:lnTo>
                <a:lnTo>
                  <a:pt x="7947159" y="620245"/>
                </a:lnTo>
                <a:lnTo>
                  <a:pt x="7950334" y="623817"/>
                </a:lnTo>
                <a:lnTo>
                  <a:pt x="7953905" y="626991"/>
                </a:lnTo>
                <a:lnTo>
                  <a:pt x="7956683" y="629372"/>
                </a:lnTo>
                <a:lnTo>
                  <a:pt x="7960255" y="630563"/>
                </a:lnTo>
                <a:lnTo>
                  <a:pt x="7963827" y="631356"/>
                </a:lnTo>
                <a:lnTo>
                  <a:pt x="7967399" y="631356"/>
                </a:lnTo>
                <a:lnTo>
                  <a:pt x="7970970" y="630960"/>
                </a:lnTo>
                <a:lnTo>
                  <a:pt x="7974145" y="630563"/>
                </a:lnTo>
                <a:lnTo>
                  <a:pt x="7977717" y="628976"/>
                </a:lnTo>
                <a:lnTo>
                  <a:pt x="7981289" y="627388"/>
                </a:lnTo>
                <a:lnTo>
                  <a:pt x="7988432" y="623420"/>
                </a:lnTo>
                <a:lnTo>
                  <a:pt x="8002322" y="613102"/>
                </a:lnTo>
                <a:lnTo>
                  <a:pt x="8009466" y="608737"/>
                </a:lnTo>
                <a:lnTo>
                  <a:pt x="8016609" y="605166"/>
                </a:lnTo>
                <a:lnTo>
                  <a:pt x="8020181" y="603579"/>
                </a:lnTo>
                <a:lnTo>
                  <a:pt x="8023356" y="602388"/>
                </a:lnTo>
                <a:lnTo>
                  <a:pt x="8026928" y="602388"/>
                </a:lnTo>
                <a:lnTo>
                  <a:pt x="8030500" y="602388"/>
                </a:lnTo>
                <a:lnTo>
                  <a:pt x="8034071" y="602785"/>
                </a:lnTo>
                <a:lnTo>
                  <a:pt x="8037643" y="604372"/>
                </a:lnTo>
                <a:lnTo>
                  <a:pt x="8040421" y="606356"/>
                </a:lnTo>
                <a:lnTo>
                  <a:pt x="8043993" y="609531"/>
                </a:lnTo>
                <a:lnTo>
                  <a:pt x="8047168" y="613102"/>
                </a:lnTo>
                <a:lnTo>
                  <a:pt x="8050740" y="618261"/>
                </a:lnTo>
                <a:lnTo>
                  <a:pt x="8053914" y="623817"/>
                </a:lnTo>
                <a:lnTo>
                  <a:pt x="8057089" y="630563"/>
                </a:lnTo>
                <a:lnTo>
                  <a:pt x="8057883" y="624214"/>
                </a:lnTo>
                <a:lnTo>
                  <a:pt x="8058677" y="619055"/>
                </a:lnTo>
                <a:lnTo>
                  <a:pt x="8060264" y="614690"/>
                </a:lnTo>
                <a:lnTo>
                  <a:pt x="8061852" y="611118"/>
                </a:lnTo>
                <a:lnTo>
                  <a:pt x="8063836" y="608737"/>
                </a:lnTo>
                <a:lnTo>
                  <a:pt x="8066217" y="606356"/>
                </a:lnTo>
                <a:lnTo>
                  <a:pt x="8069392" y="605563"/>
                </a:lnTo>
                <a:lnTo>
                  <a:pt x="8072567" y="604372"/>
                </a:lnTo>
                <a:lnTo>
                  <a:pt x="8075345" y="607944"/>
                </a:lnTo>
                <a:lnTo>
                  <a:pt x="8077726" y="611515"/>
                </a:lnTo>
                <a:lnTo>
                  <a:pt x="8078917" y="616277"/>
                </a:lnTo>
                <a:lnTo>
                  <a:pt x="8080107" y="621436"/>
                </a:lnTo>
                <a:lnTo>
                  <a:pt x="8080504" y="626198"/>
                </a:lnTo>
                <a:lnTo>
                  <a:pt x="8081298" y="631356"/>
                </a:lnTo>
                <a:lnTo>
                  <a:pt x="8081298" y="641674"/>
                </a:lnTo>
                <a:lnTo>
                  <a:pt x="8081695" y="650801"/>
                </a:lnTo>
                <a:lnTo>
                  <a:pt x="8082092" y="654372"/>
                </a:lnTo>
                <a:lnTo>
                  <a:pt x="8083282" y="657150"/>
                </a:lnTo>
                <a:lnTo>
                  <a:pt x="8084473" y="659928"/>
                </a:lnTo>
                <a:lnTo>
                  <a:pt x="8086854" y="661118"/>
                </a:lnTo>
                <a:lnTo>
                  <a:pt x="8088045" y="661912"/>
                </a:lnTo>
                <a:lnTo>
                  <a:pt x="8089235" y="661912"/>
                </a:lnTo>
                <a:lnTo>
                  <a:pt x="8093204" y="661118"/>
                </a:lnTo>
                <a:lnTo>
                  <a:pt x="8094791" y="658738"/>
                </a:lnTo>
                <a:lnTo>
                  <a:pt x="8095982" y="655563"/>
                </a:lnTo>
                <a:lnTo>
                  <a:pt x="8096379" y="652785"/>
                </a:lnTo>
                <a:lnTo>
                  <a:pt x="8096379" y="649611"/>
                </a:lnTo>
                <a:lnTo>
                  <a:pt x="8095188" y="643658"/>
                </a:lnTo>
                <a:lnTo>
                  <a:pt x="8093601" y="637309"/>
                </a:lnTo>
                <a:lnTo>
                  <a:pt x="8092807" y="631356"/>
                </a:lnTo>
                <a:lnTo>
                  <a:pt x="8092410" y="628182"/>
                </a:lnTo>
                <a:lnTo>
                  <a:pt x="8092410" y="625404"/>
                </a:lnTo>
                <a:lnTo>
                  <a:pt x="8092807" y="622229"/>
                </a:lnTo>
                <a:lnTo>
                  <a:pt x="8093601" y="619848"/>
                </a:lnTo>
                <a:lnTo>
                  <a:pt x="8095982" y="616674"/>
                </a:lnTo>
                <a:lnTo>
                  <a:pt x="8098363" y="613499"/>
                </a:lnTo>
                <a:lnTo>
                  <a:pt x="8102332" y="613499"/>
                </a:lnTo>
                <a:lnTo>
                  <a:pt x="8107094" y="613499"/>
                </a:lnTo>
                <a:lnTo>
                  <a:pt x="8115031" y="615087"/>
                </a:lnTo>
                <a:lnTo>
                  <a:pt x="8123365" y="616674"/>
                </a:lnTo>
                <a:lnTo>
                  <a:pt x="8126937" y="617071"/>
                </a:lnTo>
                <a:lnTo>
                  <a:pt x="8130906" y="617864"/>
                </a:lnTo>
                <a:lnTo>
                  <a:pt x="8134477" y="617071"/>
                </a:lnTo>
                <a:lnTo>
                  <a:pt x="8138049" y="616674"/>
                </a:lnTo>
                <a:lnTo>
                  <a:pt x="8140827" y="615087"/>
                </a:lnTo>
                <a:lnTo>
                  <a:pt x="8144399" y="612706"/>
                </a:lnTo>
                <a:lnTo>
                  <a:pt x="8147971" y="609134"/>
                </a:lnTo>
                <a:lnTo>
                  <a:pt x="8151146" y="605166"/>
                </a:lnTo>
                <a:lnTo>
                  <a:pt x="8154717" y="598817"/>
                </a:lnTo>
                <a:lnTo>
                  <a:pt x="8157892" y="591674"/>
                </a:lnTo>
                <a:lnTo>
                  <a:pt x="8160670" y="594848"/>
                </a:lnTo>
                <a:lnTo>
                  <a:pt x="8162258" y="598023"/>
                </a:lnTo>
                <a:lnTo>
                  <a:pt x="8163845" y="600404"/>
                </a:lnTo>
                <a:lnTo>
                  <a:pt x="8163845" y="602785"/>
                </a:lnTo>
                <a:lnTo>
                  <a:pt x="8163845" y="605563"/>
                </a:lnTo>
                <a:lnTo>
                  <a:pt x="8162655" y="607944"/>
                </a:lnTo>
                <a:lnTo>
                  <a:pt x="8160273" y="613102"/>
                </a:lnTo>
                <a:lnTo>
                  <a:pt x="8157098" y="617864"/>
                </a:lnTo>
                <a:lnTo>
                  <a:pt x="8156305" y="620245"/>
                </a:lnTo>
                <a:lnTo>
                  <a:pt x="8155114" y="622626"/>
                </a:lnTo>
                <a:lnTo>
                  <a:pt x="8154717" y="625404"/>
                </a:lnTo>
                <a:lnTo>
                  <a:pt x="8154717" y="627785"/>
                </a:lnTo>
                <a:lnTo>
                  <a:pt x="8155114" y="630563"/>
                </a:lnTo>
                <a:lnTo>
                  <a:pt x="8156702" y="633341"/>
                </a:lnTo>
                <a:lnTo>
                  <a:pt x="8163845" y="634928"/>
                </a:lnTo>
                <a:lnTo>
                  <a:pt x="8171782" y="636515"/>
                </a:lnTo>
                <a:lnTo>
                  <a:pt x="8180116" y="638103"/>
                </a:lnTo>
                <a:lnTo>
                  <a:pt x="8184085" y="638103"/>
                </a:lnTo>
                <a:lnTo>
                  <a:pt x="8188054" y="637309"/>
                </a:lnTo>
                <a:lnTo>
                  <a:pt x="8191625" y="636515"/>
                </a:lnTo>
                <a:lnTo>
                  <a:pt x="8195594" y="634928"/>
                </a:lnTo>
                <a:lnTo>
                  <a:pt x="8198769" y="632547"/>
                </a:lnTo>
                <a:lnTo>
                  <a:pt x="8202341" y="628976"/>
                </a:lnTo>
                <a:lnTo>
                  <a:pt x="8205516" y="624610"/>
                </a:lnTo>
                <a:lnTo>
                  <a:pt x="8207897" y="619055"/>
                </a:lnTo>
                <a:lnTo>
                  <a:pt x="8210675" y="612706"/>
                </a:lnTo>
                <a:lnTo>
                  <a:pt x="8212659" y="604372"/>
                </a:lnTo>
                <a:lnTo>
                  <a:pt x="8218612" y="607150"/>
                </a:lnTo>
                <a:lnTo>
                  <a:pt x="8224168" y="609928"/>
                </a:lnTo>
                <a:lnTo>
                  <a:pt x="8230121" y="613102"/>
                </a:lnTo>
                <a:lnTo>
                  <a:pt x="8233296" y="614690"/>
                </a:lnTo>
                <a:lnTo>
                  <a:pt x="8236471" y="615483"/>
                </a:lnTo>
                <a:lnTo>
                  <a:pt x="8238852" y="616277"/>
                </a:lnTo>
                <a:lnTo>
                  <a:pt x="8242027" y="616277"/>
                </a:lnTo>
                <a:lnTo>
                  <a:pt x="8244805" y="615483"/>
                </a:lnTo>
                <a:lnTo>
                  <a:pt x="8247980" y="614690"/>
                </a:lnTo>
                <a:lnTo>
                  <a:pt x="8251155" y="612706"/>
                </a:lnTo>
                <a:lnTo>
                  <a:pt x="8253933" y="609928"/>
                </a:lnTo>
                <a:lnTo>
                  <a:pt x="8257108" y="606356"/>
                </a:lnTo>
                <a:lnTo>
                  <a:pt x="8260679" y="601991"/>
                </a:lnTo>
                <a:lnTo>
                  <a:pt x="8263061" y="607944"/>
                </a:lnTo>
                <a:lnTo>
                  <a:pt x="8264648" y="614293"/>
                </a:lnTo>
                <a:lnTo>
                  <a:pt x="8267426" y="626991"/>
                </a:lnTo>
                <a:lnTo>
                  <a:pt x="8268220" y="632944"/>
                </a:lnTo>
                <a:lnTo>
                  <a:pt x="8270204" y="638896"/>
                </a:lnTo>
                <a:lnTo>
                  <a:pt x="8273379" y="645245"/>
                </a:lnTo>
                <a:lnTo>
                  <a:pt x="8274966" y="648023"/>
                </a:lnTo>
                <a:lnTo>
                  <a:pt x="8277348" y="651595"/>
                </a:lnTo>
                <a:lnTo>
                  <a:pt x="8280126" y="645245"/>
                </a:lnTo>
                <a:lnTo>
                  <a:pt x="8282507" y="640483"/>
                </a:lnTo>
                <a:lnTo>
                  <a:pt x="8284491" y="637309"/>
                </a:lnTo>
                <a:lnTo>
                  <a:pt x="8286078" y="636912"/>
                </a:lnTo>
                <a:lnTo>
                  <a:pt x="8287269" y="636515"/>
                </a:lnTo>
                <a:lnTo>
                  <a:pt x="8289650" y="636515"/>
                </a:lnTo>
                <a:lnTo>
                  <a:pt x="8291635" y="637309"/>
                </a:lnTo>
                <a:lnTo>
                  <a:pt x="8293619" y="639690"/>
                </a:lnTo>
                <a:lnTo>
                  <a:pt x="8296397" y="642071"/>
                </a:lnTo>
                <a:lnTo>
                  <a:pt x="8300762" y="646436"/>
                </a:lnTo>
                <a:lnTo>
                  <a:pt x="8302747" y="648817"/>
                </a:lnTo>
                <a:lnTo>
                  <a:pt x="8305525" y="649611"/>
                </a:lnTo>
                <a:lnTo>
                  <a:pt x="8307509" y="649611"/>
                </a:lnTo>
                <a:lnTo>
                  <a:pt x="8308303" y="649611"/>
                </a:lnTo>
                <a:lnTo>
                  <a:pt x="8309890" y="648817"/>
                </a:lnTo>
                <a:lnTo>
                  <a:pt x="8311874" y="646039"/>
                </a:lnTo>
                <a:lnTo>
                  <a:pt x="8314653" y="641674"/>
                </a:lnTo>
                <a:lnTo>
                  <a:pt x="8313859" y="634531"/>
                </a:lnTo>
                <a:lnTo>
                  <a:pt x="8314653" y="627785"/>
                </a:lnTo>
                <a:lnTo>
                  <a:pt x="8315446" y="620642"/>
                </a:lnTo>
                <a:lnTo>
                  <a:pt x="8316637" y="614293"/>
                </a:lnTo>
                <a:lnTo>
                  <a:pt x="8320209" y="600801"/>
                </a:lnTo>
                <a:lnTo>
                  <a:pt x="8323780" y="587309"/>
                </a:lnTo>
                <a:lnTo>
                  <a:pt x="8325765" y="593261"/>
                </a:lnTo>
                <a:lnTo>
                  <a:pt x="8326558" y="598817"/>
                </a:lnTo>
                <a:lnTo>
                  <a:pt x="8327352" y="604372"/>
                </a:lnTo>
                <a:lnTo>
                  <a:pt x="8326558" y="609928"/>
                </a:lnTo>
                <a:lnTo>
                  <a:pt x="8326162" y="615483"/>
                </a:lnTo>
                <a:lnTo>
                  <a:pt x="8324574" y="620642"/>
                </a:lnTo>
                <a:lnTo>
                  <a:pt x="8322193" y="631753"/>
                </a:lnTo>
                <a:lnTo>
                  <a:pt x="8319415" y="642468"/>
                </a:lnTo>
                <a:lnTo>
                  <a:pt x="8318621" y="648023"/>
                </a:lnTo>
                <a:lnTo>
                  <a:pt x="8318621" y="653579"/>
                </a:lnTo>
                <a:lnTo>
                  <a:pt x="8318621" y="659134"/>
                </a:lnTo>
                <a:lnTo>
                  <a:pt x="8319415" y="664690"/>
                </a:lnTo>
                <a:lnTo>
                  <a:pt x="8321399" y="671039"/>
                </a:lnTo>
                <a:lnTo>
                  <a:pt x="8324574" y="676595"/>
                </a:lnTo>
                <a:lnTo>
                  <a:pt x="8327352" y="672626"/>
                </a:lnTo>
                <a:lnTo>
                  <a:pt x="8328146" y="671039"/>
                </a:lnTo>
                <a:lnTo>
                  <a:pt x="8329336" y="669849"/>
                </a:lnTo>
                <a:lnTo>
                  <a:pt x="8330527" y="669452"/>
                </a:lnTo>
                <a:lnTo>
                  <a:pt x="8331718" y="669055"/>
                </a:lnTo>
                <a:lnTo>
                  <a:pt x="8333702" y="669452"/>
                </a:lnTo>
                <a:lnTo>
                  <a:pt x="8338464" y="671039"/>
                </a:lnTo>
                <a:lnTo>
                  <a:pt x="8340845" y="671833"/>
                </a:lnTo>
                <a:lnTo>
                  <a:pt x="8342830" y="671436"/>
                </a:lnTo>
                <a:lnTo>
                  <a:pt x="8342036" y="659134"/>
                </a:lnTo>
                <a:lnTo>
                  <a:pt x="8341242" y="653182"/>
                </a:lnTo>
                <a:lnTo>
                  <a:pt x="8341242" y="647626"/>
                </a:lnTo>
                <a:lnTo>
                  <a:pt x="8341242" y="641674"/>
                </a:lnTo>
                <a:lnTo>
                  <a:pt x="8342830" y="635325"/>
                </a:lnTo>
                <a:lnTo>
                  <a:pt x="8344814" y="629769"/>
                </a:lnTo>
                <a:lnTo>
                  <a:pt x="8347989" y="624214"/>
                </a:lnTo>
                <a:lnTo>
                  <a:pt x="8350370" y="627785"/>
                </a:lnTo>
                <a:lnTo>
                  <a:pt x="8351561" y="631356"/>
                </a:lnTo>
                <a:lnTo>
                  <a:pt x="8352354" y="634928"/>
                </a:lnTo>
                <a:lnTo>
                  <a:pt x="8353148" y="638499"/>
                </a:lnTo>
                <a:lnTo>
                  <a:pt x="8353545" y="645642"/>
                </a:lnTo>
                <a:lnTo>
                  <a:pt x="8353148" y="651991"/>
                </a:lnTo>
                <a:lnTo>
                  <a:pt x="8353148" y="657944"/>
                </a:lnTo>
                <a:lnTo>
                  <a:pt x="8353545" y="660325"/>
                </a:lnTo>
                <a:lnTo>
                  <a:pt x="8353942" y="662309"/>
                </a:lnTo>
                <a:lnTo>
                  <a:pt x="8355132" y="663896"/>
                </a:lnTo>
                <a:lnTo>
                  <a:pt x="8356720" y="665484"/>
                </a:lnTo>
                <a:lnTo>
                  <a:pt x="8358704" y="665880"/>
                </a:lnTo>
                <a:lnTo>
                  <a:pt x="8361482" y="666277"/>
                </a:lnTo>
                <a:lnTo>
                  <a:pt x="8363863" y="662309"/>
                </a:lnTo>
                <a:lnTo>
                  <a:pt x="8365054" y="658341"/>
                </a:lnTo>
                <a:lnTo>
                  <a:pt x="8366641" y="654372"/>
                </a:lnTo>
                <a:lnTo>
                  <a:pt x="8367832" y="650007"/>
                </a:lnTo>
                <a:lnTo>
                  <a:pt x="8368626" y="641674"/>
                </a:lnTo>
                <a:lnTo>
                  <a:pt x="8368626" y="632944"/>
                </a:lnTo>
                <a:lnTo>
                  <a:pt x="8367832" y="624214"/>
                </a:lnTo>
                <a:lnTo>
                  <a:pt x="8366641" y="615483"/>
                </a:lnTo>
                <a:lnTo>
                  <a:pt x="8363863" y="598023"/>
                </a:lnTo>
                <a:lnTo>
                  <a:pt x="8365848" y="603975"/>
                </a:lnTo>
                <a:lnTo>
                  <a:pt x="8367832" y="607944"/>
                </a:lnTo>
                <a:lnTo>
                  <a:pt x="8369419" y="609928"/>
                </a:lnTo>
                <a:lnTo>
                  <a:pt x="8369816" y="610721"/>
                </a:lnTo>
                <a:lnTo>
                  <a:pt x="8370213" y="610721"/>
                </a:lnTo>
                <a:lnTo>
                  <a:pt x="8370610" y="609928"/>
                </a:lnTo>
                <a:lnTo>
                  <a:pt x="8371801" y="607944"/>
                </a:lnTo>
                <a:lnTo>
                  <a:pt x="8372991" y="601991"/>
                </a:lnTo>
                <a:lnTo>
                  <a:pt x="8373785" y="595245"/>
                </a:lnTo>
                <a:lnTo>
                  <a:pt x="8374975" y="592467"/>
                </a:lnTo>
                <a:lnTo>
                  <a:pt x="8375372" y="590483"/>
                </a:lnTo>
                <a:lnTo>
                  <a:pt x="8376960" y="588896"/>
                </a:lnTo>
                <a:lnTo>
                  <a:pt x="8377357" y="588102"/>
                </a:lnTo>
                <a:lnTo>
                  <a:pt x="8378547" y="588896"/>
                </a:lnTo>
                <a:lnTo>
                  <a:pt x="8379738" y="589690"/>
                </a:lnTo>
                <a:lnTo>
                  <a:pt x="8382516" y="592864"/>
                </a:lnTo>
                <a:lnTo>
                  <a:pt x="8380928" y="597229"/>
                </a:lnTo>
                <a:lnTo>
                  <a:pt x="8380928" y="600404"/>
                </a:lnTo>
                <a:lnTo>
                  <a:pt x="8382119" y="602388"/>
                </a:lnTo>
                <a:lnTo>
                  <a:pt x="8383310" y="603975"/>
                </a:lnTo>
                <a:lnTo>
                  <a:pt x="8386088" y="605563"/>
                </a:lnTo>
                <a:lnTo>
                  <a:pt x="8388072" y="607547"/>
                </a:lnTo>
                <a:lnTo>
                  <a:pt x="8390454" y="609928"/>
                </a:lnTo>
                <a:lnTo>
                  <a:pt x="8392438" y="614690"/>
                </a:lnTo>
                <a:lnTo>
                  <a:pt x="8390454" y="618658"/>
                </a:lnTo>
                <a:lnTo>
                  <a:pt x="8388072" y="621833"/>
                </a:lnTo>
                <a:lnTo>
                  <a:pt x="8385691" y="623420"/>
                </a:lnTo>
                <a:lnTo>
                  <a:pt x="8383310" y="624214"/>
                </a:lnTo>
                <a:lnTo>
                  <a:pt x="8382119" y="625801"/>
                </a:lnTo>
                <a:lnTo>
                  <a:pt x="8380532" y="627388"/>
                </a:lnTo>
                <a:lnTo>
                  <a:pt x="8380532" y="629769"/>
                </a:lnTo>
                <a:lnTo>
                  <a:pt x="8380928" y="633737"/>
                </a:lnTo>
                <a:lnTo>
                  <a:pt x="8382913" y="638896"/>
                </a:lnTo>
                <a:lnTo>
                  <a:pt x="8385691" y="642864"/>
                </a:lnTo>
                <a:lnTo>
                  <a:pt x="8387675" y="646039"/>
                </a:lnTo>
                <a:lnTo>
                  <a:pt x="8389660" y="647626"/>
                </a:lnTo>
                <a:lnTo>
                  <a:pt x="8392041" y="648817"/>
                </a:lnTo>
                <a:lnTo>
                  <a:pt x="8394025" y="649214"/>
                </a:lnTo>
                <a:lnTo>
                  <a:pt x="8396803" y="648817"/>
                </a:lnTo>
                <a:lnTo>
                  <a:pt x="8399184" y="648023"/>
                </a:lnTo>
                <a:lnTo>
                  <a:pt x="8403946" y="645642"/>
                </a:lnTo>
                <a:lnTo>
                  <a:pt x="8408312" y="642468"/>
                </a:lnTo>
                <a:lnTo>
                  <a:pt x="8413074" y="639690"/>
                </a:lnTo>
                <a:lnTo>
                  <a:pt x="8415456" y="638499"/>
                </a:lnTo>
                <a:lnTo>
                  <a:pt x="8417837" y="637309"/>
                </a:lnTo>
                <a:lnTo>
                  <a:pt x="8416646" y="633341"/>
                </a:lnTo>
                <a:lnTo>
                  <a:pt x="8415059" y="630563"/>
                </a:lnTo>
                <a:lnTo>
                  <a:pt x="8413472" y="628182"/>
                </a:lnTo>
                <a:lnTo>
                  <a:pt x="8411487" y="627785"/>
                </a:lnTo>
                <a:lnTo>
                  <a:pt x="8409900" y="627785"/>
                </a:lnTo>
                <a:lnTo>
                  <a:pt x="8408312" y="627785"/>
                </a:lnTo>
                <a:lnTo>
                  <a:pt x="8405137" y="629769"/>
                </a:lnTo>
                <a:lnTo>
                  <a:pt x="8403153" y="630563"/>
                </a:lnTo>
                <a:lnTo>
                  <a:pt x="8401566" y="630960"/>
                </a:lnTo>
                <a:lnTo>
                  <a:pt x="8400375" y="630960"/>
                </a:lnTo>
                <a:lnTo>
                  <a:pt x="8398788" y="629769"/>
                </a:lnTo>
                <a:lnTo>
                  <a:pt x="8397200" y="627785"/>
                </a:lnTo>
                <a:lnTo>
                  <a:pt x="8395612" y="624610"/>
                </a:lnTo>
                <a:lnTo>
                  <a:pt x="8394025" y="620642"/>
                </a:lnTo>
                <a:lnTo>
                  <a:pt x="8392438" y="614690"/>
                </a:lnTo>
                <a:lnTo>
                  <a:pt x="8396803" y="607547"/>
                </a:lnTo>
                <a:lnTo>
                  <a:pt x="8400375" y="602388"/>
                </a:lnTo>
                <a:lnTo>
                  <a:pt x="8403946" y="598817"/>
                </a:lnTo>
                <a:lnTo>
                  <a:pt x="8407518" y="596436"/>
                </a:lnTo>
                <a:lnTo>
                  <a:pt x="8410694" y="594848"/>
                </a:lnTo>
                <a:lnTo>
                  <a:pt x="8414265" y="593658"/>
                </a:lnTo>
                <a:lnTo>
                  <a:pt x="8420615" y="592864"/>
                </a:lnTo>
                <a:lnTo>
                  <a:pt x="8423393" y="592467"/>
                </a:lnTo>
                <a:lnTo>
                  <a:pt x="8426171" y="590880"/>
                </a:lnTo>
                <a:lnTo>
                  <a:pt x="8428155" y="588896"/>
                </a:lnTo>
                <a:lnTo>
                  <a:pt x="8430140" y="585721"/>
                </a:lnTo>
                <a:lnTo>
                  <a:pt x="8431727" y="581356"/>
                </a:lnTo>
                <a:lnTo>
                  <a:pt x="8433314" y="575007"/>
                </a:lnTo>
                <a:lnTo>
                  <a:pt x="8434108" y="567070"/>
                </a:lnTo>
                <a:lnTo>
                  <a:pt x="8434902" y="556753"/>
                </a:lnTo>
                <a:lnTo>
                  <a:pt x="8435298" y="567467"/>
                </a:lnTo>
                <a:lnTo>
                  <a:pt x="8436886" y="576198"/>
                </a:lnTo>
                <a:lnTo>
                  <a:pt x="8438870" y="582547"/>
                </a:lnTo>
                <a:lnTo>
                  <a:pt x="8440855" y="588896"/>
                </a:lnTo>
                <a:lnTo>
                  <a:pt x="8442839" y="593658"/>
                </a:lnTo>
                <a:lnTo>
                  <a:pt x="8444824" y="599610"/>
                </a:lnTo>
                <a:lnTo>
                  <a:pt x="8446808" y="605563"/>
                </a:lnTo>
                <a:lnTo>
                  <a:pt x="8447998" y="613102"/>
                </a:lnTo>
                <a:lnTo>
                  <a:pt x="8446014" y="615087"/>
                </a:lnTo>
                <a:lnTo>
                  <a:pt x="8443236" y="619055"/>
                </a:lnTo>
                <a:lnTo>
                  <a:pt x="8440855" y="623817"/>
                </a:lnTo>
                <a:lnTo>
                  <a:pt x="8438870" y="629769"/>
                </a:lnTo>
                <a:lnTo>
                  <a:pt x="8436886" y="636515"/>
                </a:lnTo>
                <a:lnTo>
                  <a:pt x="8435298" y="644055"/>
                </a:lnTo>
                <a:lnTo>
                  <a:pt x="8434902" y="651595"/>
                </a:lnTo>
                <a:lnTo>
                  <a:pt x="8435696" y="659928"/>
                </a:lnTo>
                <a:lnTo>
                  <a:pt x="8438076" y="660722"/>
                </a:lnTo>
                <a:lnTo>
                  <a:pt x="8441252" y="661912"/>
                </a:lnTo>
                <a:lnTo>
                  <a:pt x="8448395" y="664690"/>
                </a:lnTo>
                <a:lnTo>
                  <a:pt x="8455936" y="668261"/>
                </a:lnTo>
                <a:lnTo>
                  <a:pt x="8459904" y="669849"/>
                </a:lnTo>
                <a:lnTo>
                  <a:pt x="8463476" y="670246"/>
                </a:lnTo>
                <a:lnTo>
                  <a:pt x="8467048" y="671039"/>
                </a:lnTo>
                <a:lnTo>
                  <a:pt x="8470620" y="670246"/>
                </a:lnTo>
                <a:lnTo>
                  <a:pt x="8474191" y="669055"/>
                </a:lnTo>
                <a:lnTo>
                  <a:pt x="8476969" y="667071"/>
                </a:lnTo>
                <a:lnTo>
                  <a:pt x="8479350" y="663499"/>
                </a:lnTo>
                <a:lnTo>
                  <a:pt x="8481334" y="658341"/>
                </a:lnTo>
                <a:lnTo>
                  <a:pt x="8482922" y="651595"/>
                </a:lnTo>
                <a:lnTo>
                  <a:pt x="8484112" y="644055"/>
                </a:lnTo>
                <a:lnTo>
                  <a:pt x="8481334" y="647230"/>
                </a:lnTo>
                <a:lnTo>
                  <a:pt x="8479350" y="649214"/>
                </a:lnTo>
                <a:lnTo>
                  <a:pt x="8476969" y="650801"/>
                </a:lnTo>
                <a:lnTo>
                  <a:pt x="8474191" y="651198"/>
                </a:lnTo>
                <a:lnTo>
                  <a:pt x="8472207" y="651198"/>
                </a:lnTo>
                <a:lnTo>
                  <a:pt x="8469826" y="650007"/>
                </a:lnTo>
                <a:lnTo>
                  <a:pt x="8467048" y="648817"/>
                </a:lnTo>
                <a:lnTo>
                  <a:pt x="8465064" y="646436"/>
                </a:lnTo>
                <a:lnTo>
                  <a:pt x="8462682" y="644055"/>
                </a:lnTo>
                <a:lnTo>
                  <a:pt x="8461094" y="640483"/>
                </a:lnTo>
                <a:lnTo>
                  <a:pt x="8459110" y="636912"/>
                </a:lnTo>
                <a:lnTo>
                  <a:pt x="8457523" y="632944"/>
                </a:lnTo>
                <a:lnTo>
                  <a:pt x="8456729" y="628182"/>
                </a:lnTo>
                <a:lnTo>
                  <a:pt x="8455936" y="623817"/>
                </a:lnTo>
                <a:lnTo>
                  <a:pt x="8455538" y="618658"/>
                </a:lnTo>
                <a:lnTo>
                  <a:pt x="8455538" y="613499"/>
                </a:lnTo>
                <a:lnTo>
                  <a:pt x="8459508" y="609928"/>
                </a:lnTo>
                <a:lnTo>
                  <a:pt x="8463476" y="606356"/>
                </a:lnTo>
                <a:lnTo>
                  <a:pt x="8468238" y="603975"/>
                </a:lnTo>
                <a:lnTo>
                  <a:pt x="8472207" y="601991"/>
                </a:lnTo>
                <a:lnTo>
                  <a:pt x="8480541" y="598817"/>
                </a:lnTo>
                <a:lnTo>
                  <a:pt x="8488875" y="596039"/>
                </a:lnTo>
                <a:lnTo>
                  <a:pt x="8493240" y="593658"/>
                </a:lnTo>
                <a:lnTo>
                  <a:pt x="8497209" y="591674"/>
                </a:lnTo>
                <a:lnTo>
                  <a:pt x="8501574" y="589293"/>
                </a:lnTo>
                <a:lnTo>
                  <a:pt x="8505940" y="586118"/>
                </a:lnTo>
                <a:lnTo>
                  <a:pt x="8509908" y="582150"/>
                </a:lnTo>
                <a:lnTo>
                  <a:pt x="8514274" y="577785"/>
                </a:lnTo>
                <a:lnTo>
                  <a:pt x="8518243" y="572229"/>
                </a:lnTo>
                <a:lnTo>
                  <a:pt x="8523005" y="565483"/>
                </a:lnTo>
                <a:lnTo>
                  <a:pt x="8526577" y="571039"/>
                </a:lnTo>
                <a:lnTo>
                  <a:pt x="8530148" y="575007"/>
                </a:lnTo>
                <a:lnTo>
                  <a:pt x="8533720" y="577785"/>
                </a:lnTo>
                <a:lnTo>
                  <a:pt x="8537292" y="578578"/>
                </a:lnTo>
                <a:lnTo>
                  <a:pt x="8540864" y="578578"/>
                </a:lnTo>
                <a:lnTo>
                  <a:pt x="8543642" y="578578"/>
                </a:lnTo>
                <a:lnTo>
                  <a:pt x="8550388" y="576991"/>
                </a:lnTo>
                <a:lnTo>
                  <a:pt x="8552770" y="576198"/>
                </a:lnTo>
                <a:lnTo>
                  <a:pt x="8555548" y="576198"/>
                </a:lnTo>
                <a:lnTo>
                  <a:pt x="8557532" y="576991"/>
                </a:lnTo>
                <a:lnTo>
                  <a:pt x="8559516" y="578975"/>
                </a:lnTo>
                <a:lnTo>
                  <a:pt x="8561104" y="582150"/>
                </a:lnTo>
                <a:lnTo>
                  <a:pt x="8561898" y="587309"/>
                </a:lnTo>
                <a:lnTo>
                  <a:pt x="8562692" y="593658"/>
                </a:lnTo>
                <a:lnTo>
                  <a:pt x="8562692" y="603579"/>
                </a:lnTo>
                <a:lnTo>
                  <a:pt x="8566263" y="598817"/>
                </a:lnTo>
                <a:lnTo>
                  <a:pt x="8569835" y="596039"/>
                </a:lnTo>
                <a:lnTo>
                  <a:pt x="8572613" y="592864"/>
                </a:lnTo>
                <a:lnTo>
                  <a:pt x="8576184" y="590880"/>
                </a:lnTo>
                <a:lnTo>
                  <a:pt x="8582534" y="587309"/>
                </a:lnTo>
                <a:lnTo>
                  <a:pt x="8588090" y="584531"/>
                </a:lnTo>
                <a:lnTo>
                  <a:pt x="8592853" y="582150"/>
                </a:lnTo>
                <a:lnTo>
                  <a:pt x="8595631" y="580563"/>
                </a:lnTo>
                <a:lnTo>
                  <a:pt x="8598012" y="578975"/>
                </a:lnTo>
                <a:lnTo>
                  <a:pt x="8600790" y="576594"/>
                </a:lnTo>
                <a:lnTo>
                  <a:pt x="8603171" y="574213"/>
                </a:lnTo>
                <a:lnTo>
                  <a:pt x="8605156" y="570642"/>
                </a:lnTo>
                <a:lnTo>
                  <a:pt x="8607536" y="566277"/>
                </a:lnTo>
                <a:lnTo>
                  <a:pt x="8607536" y="574213"/>
                </a:lnTo>
                <a:lnTo>
                  <a:pt x="8608330" y="578975"/>
                </a:lnTo>
                <a:lnTo>
                  <a:pt x="8609918" y="583340"/>
                </a:lnTo>
                <a:lnTo>
                  <a:pt x="8610314" y="584134"/>
                </a:lnTo>
                <a:lnTo>
                  <a:pt x="8611108" y="585325"/>
                </a:lnTo>
                <a:lnTo>
                  <a:pt x="8612696" y="585721"/>
                </a:lnTo>
                <a:lnTo>
                  <a:pt x="8613886" y="585721"/>
                </a:lnTo>
                <a:lnTo>
                  <a:pt x="8616268" y="585721"/>
                </a:lnTo>
                <a:lnTo>
                  <a:pt x="8619442" y="584531"/>
                </a:lnTo>
                <a:lnTo>
                  <a:pt x="8623014" y="583737"/>
                </a:lnTo>
                <a:lnTo>
                  <a:pt x="8629364" y="580563"/>
                </a:lnTo>
                <a:lnTo>
                  <a:pt x="8632936" y="579769"/>
                </a:lnTo>
                <a:lnTo>
                  <a:pt x="8636508" y="579769"/>
                </a:lnTo>
                <a:lnTo>
                  <a:pt x="8639682" y="580166"/>
                </a:lnTo>
                <a:lnTo>
                  <a:pt x="8641270" y="581356"/>
                </a:lnTo>
                <a:lnTo>
                  <a:pt x="8642858" y="582150"/>
                </a:lnTo>
                <a:lnTo>
                  <a:pt x="8644445" y="583737"/>
                </a:lnTo>
                <a:lnTo>
                  <a:pt x="8645238" y="585721"/>
                </a:lnTo>
                <a:lnTo>
                  <a:pt x="8647223" y="590880"/>
                </a:lnTo>
                <a:lnTo>
                  <a:pt x="8645238" y="595245"/>
                </a:lnTo>
                <a:lnTo>
                  <a:pt x="8643254" y="598420"/>
                </a:lnTo>
                <a:lnTo>
                  <a:pt x="8640873" y="600007"/>
                </a:lnTo>
                <a:lnTo>
                  <a:pt x="8638492" y="600801"/>
                </a:lnTo>
                <a:lnTo>
                  <a:pt x="8636508" y="601594"/>
                </a:lnTo>
                <a:lnTo>
                  <a:pt x="8634524" y="600801"/>
                </a:lnTo>
                <a:lnTo>
                  <a:pt x="8630554" y="599610"/>
                </a:lnTo>
                <a:lnTo>
                  <a:pt x="8626586" y="598023"/>
                </a:lnTo>
                <a:lnTo>
                  <a:pt x="8624602" y="598023"/>
                </a:lnTo>
                <a:lnTo>
                  <a:pt x="8622618" y="598023"/>
                </a:lnTo>
                <a:lnTo>
                  <a:pt x="8620236" y="598817"/>
                </a:lnTo>
                <a:lnTo>
                  <a:pt x="8617855" y="600801"/>
                </a:lnTo>
                <a:lnTo>
                  <a:pt x="8615871" y="603975"/>
                </a:lnTo>
                <a:lnTo>
                  <a:pt x="8613886" y="607944"/>
                </a:lnTo>
                <a:lnTo>
                  <a:pt x="8617855" y="616277"/>
                </a:lnTo>
                <a:lnTo>
                  <a:pt x="8621030" y="622626"/>
                </a:lnTo>
                <a:lnTo>
                  <a:pt x="8621824" y="627388"/>
                </a:lnTo>
                <a:lnTo>
                  <a:pt x="8621824" y="631356"/>
                </a:lnTo>
                <a:lnTo>
                  <a:pt x="8621427" y="632547"/>
                </a:lnTo>
                <a:lnTo>
                  <a:pt x="8621030" y="633737"/>
                </a:lnTo>
                <a:lnTo>
                  <a:pt x="8619046" y="635325"/>
                </a:lnTo>
                <a:lnTo>
                  <a:pt x="8616268" y="636912"/>
                </a:lnTo>
                <a:lnTo>
                  <a:pt x="8613490" y="638103"/>
                </a:lnTo>
                <a:lnTo>
                  <a:pt x="8606743" y="639690"/>
                </a:lnTo>
                <a:lnTo>
                  <a:pt x="8603568" y="640880"/>
                </a:lnTo>
                <a:lnTo>
                  <a:pt x="8600790" y="642864"/>
                </a:lnTo>
                <a:lnTo>
                  <a:pt x="8598409" y="645642"/>
                </a:lnTo>
                <a:lnTo>
                  <a:pt x="8598012" y="647626"/>
                </a:lnTo>
                <a:lnTo>
                  <a:pt x="8597218" y="649611"/>
                </a:lnTo>
                <a:lnTo>
                  <a:pt x="8597218" y="651991"/>
                </a:lnTo>
                <a:lnTo>
                  <a:pt x="8596424" y="654769"/>
                </a:lnTo>
                <a:lnTo>
                  <a:pt x="8597615" y="661912"/>
                </a:lnTo>
                <a:lnTo>
                  <a:pt x="8599996" y="663896"/>
                </a:lnTo>
                <a:lnTo>
                  <a:pt x="8602774" y="665880"/>
                </a:lnTo>
                <a:lnTo>
                  <a:pt x="8604758" y="667468"/>
                </a:lnTo>
                <a:lnTo>
                  <a:pt x="8607140" y="668261"/>
                </a:lnTo>
                <a:lnTo>
                  <a:pt x="8611108" y="669849"/>
                </a:lnTo>
                <a:lnTo>
                  <a:pt x="8614680" y="670246"/>
                </a:lnTo>
                <a:lnTo>
                  <a:pt x="8618252" y="671039"/>
                </a:lnTo>
                <a:lnTo>
                  <a:pt x="8621427" y="671833"/>
                </a:lnTo>
                <a:lnTo>
                  <a:pt x="8623014" y="673023"/>
                </a:lnTo>
                <a:lnTo>
                  <a:pt x="8623808" y="673817"/>
                </a:lnTo>
                <a:lnTo>
                  <a:pt x="8625396" y="676198"/>
                </a:lnTo>
                <a:lnTo>
                  <a:pt x="8626586" y="678182"/>
                </a:lnTo>
                <a:lnTo>
                  <a:pt x="8630158" y="670246"/>
                </a:lnTo>
                <a:lnTo>
                  <a:pt x="8634126" y="663499"/>
                </a:lnTo>
                <a:lnTo>
                  <a:pt x="8638095" y="656753"/>
                </a:lnTo>
                <a:lnTo>
                  <a:pt x="8642064" y="651198"/>
                </a:lnTo>
                <a:lnTo>
                  <a:pt x="8646429" y="645642"/>
                </a:lnTo>
                <a:lnTo>
                  <a:pt x="8650794" y="640880"/>
                </a:lnTo>
                <a:lnTo>
                  <a:pt x="8659922" y="631753"/>
                </a:lnTo>
                <a:lnTo>
                  <a:pt x="8669050" y="622626"/>
                </a:lnTo>
                <a:lnTo>
                  <a:pt x="8678178" y="613102"/>
                </a:lnTo>
                <a:lnTo>
                  <a:pt x="8682940" y="607944"/>
                </a:lnTo>
                <a:lnTo>
                  <a:pt x="8687306" y="601991"/>
                </a:lnTo>
                <a:lnTo>
                  <a:pt x="8691274" y="596039"/>
                </a:lnTo>
                <a:lnTo>
                  <a:pt x="8695640" y="588896"/>
                </a:lnTo>
                <a:lnTo>
                  <a:pt x="8696037" y="592467"/>
                </a:lnTo>
                <a:lnTo>
                  <a:pt x="8696434" y="596436"/>
                </a:lnTo>
                <a:lnTo>
                  <a:pt x="8696434" y="600404"/>
                </a:lnTo>
                <a:lnTo>
                  <a:pt x="8696037" y="603975"/>
                </a:lnTo>
                <a:lnTo>
                  <a:pt x="8694052" y="611515"/>
                </a:lnTo>
                <a:lnTo>
                  <a:pt x="8692068" y="619055"/>
                </a:lnTo>
                <a:lnTo>
                  <a:pt x="8690084" y="626991"/>
                </a:lnTo>
                <a:lnTo>
                  <a:pt x="8688496" y="634531"/>
                </a:lnTo>
                <a:lnTo>
                  <a:pt x="8688496" y="638103"/>
                </a:lnTo>
                <a:lnTo>
                  <a:pt x="8688496" y="642071"/>
                </a:lnTo>
                <a:lnTo>
                  <a:pt x="8688894" y="646039"/>
                </a:lnTo>
                <a:lnTo>
                  <a:pt x="8690084" y="649611"/>
                </a:lnTo>
                <a:lnTo>
                  <a:pt x="8688496" y="653579"/>
                </a:lnTo>
                <a:lnTo>
                  <a:pt x="8686512" y="656357"/>
                </a:lnTo>
                <a:lnTo>
                  <a:pt x="8684131" y="658341"/>
                </a:lnTo>
                <a:lnTo>
                  <a:pt x="8681750" y="659928"/>
                </a:lnTo>
                <a:lnTo>
                  <a:pt x="8679368" y="660722"/>
                </a:lnTo>
                <a:lnTo>
                  <a:pt x="8676590" y="661912"/>
                </a:lnTo>
                <a:lnTo>
                  <a:pt x="8672225" y="662706"/>
                </a:lnTo>
                <a:lnTo>
                  <a:pt x="8669447" y="663499"/>
                </a:lnTo>
                <a:lnTo>
                  <a:pt x="8667463" y="664293"/>
                </a:lnTo>
                <a:lnTo>
                  <a:pt x="8665478" y="665484"/>
                </a:lnTo>
                <a:lnTo>
                  <a:pt x="8663891" y="667468"/>
                </a:lnTo>
                <a:lnTo>
                  <a:pt x="8663098" y="669452"/>
                </a:lnTo>
                <a:lnTo>
                  <a:pt x="8662700" y="672626"/>
                </a:lnTo>
                <a:lnTo>
                  <a:pt x="8662700" y="676595"/>
                </a:lnTo>
                <a:lnTo>
                  <a:pt x="8663098" y="681754"/>
                </a:lnTo>
                <a:lnTo>
                  <a:pt x="8678575" y="673817"/>
                </a:lnTo>
                <a:lnTo>
                  <a:pt x="8682940" y="672626"/>
                </a:lnTo>
                <a:lnTo>
                  <a:pt x="8686909" y="671039"/>
                </a:lnTo>
                <a:lnTo>
                  <a:pt x="8690878" y="669849"/>
                </a:lnTo>
                <a:lnTo>
                  <a:pt x="8694846" y="669452"/>
                </a:lnTo>
                <a:lnTo>
                  <a:pt x="8698418" y="669849"/>
                </a:lnTo>
                <a:lnTo>
                  <a:pt x="8702784" y="670246"/>
                </a:lnTo>
                <a:lnTo>
                  <a:pt x="8706752" y="671833"/>
                </a:lnTo>
                <a:lnTo>
                  <a:pt x="8710324" y="674611"/>
                </a:lnTo>
                <a:lnTo>
                  <a:pt x="8714292" y="678182"/>
                </a:lnTo>
                <a:lnTo>
                  <a:pt x="8717864" y="682150"/>
                </a:lnTo>
                <a:lnTo>
                  <a:pt x="8721436" y="687706"/>
                </a:lnTo>
                <a:lnTo>
                  <a:pt x="8725404" y="694849"/>
                </a:lnTo>
                <a:lnTo>
                  <a:pt x="8732151" y="687706"/>
                </a:lnTo>
                <a:lnTo>
                  <a:pt x="8738501" y="680166"/>
                </a:lnTo>
                <a:lnTo>
                  <a:pt x="8745248" y="673023"/>
                </a:lnTo>
                <a:lnTo>
                  <a:pt x="8748820" y="669849"/>
                </a:lnTo>
                <a:lnTo>
                  <a:pt x="8751994" y="667468"/>
                </a:lnTo>
                <a:lnTo>
                  <a:pt x="8755169" y="665484"/>
                </a:lnTo>
                <a:lnTo>
                  <a:pt x="8758344" y="664293"/>
                </a:lnTo>
                <a:lnTo>
                  <a:pt x="8761519" y="664690"/>
                </a:lnTo>
                <a:lnTo>
                  <a:pt x="8765090" y="665880"/>
                </a:lnTo>
                <a:lnTo>
                  <a:pt x="8767869" y="668261"/>
                </a:lnTo>
                <a:lnTo>
                  <a:pt x="8771044" y="672626"/>
                </a:lnTo>
                <a:lnTo>
                  <a:pt x="8774218" y="678182"/>
                </a:lnTo>
                <a:lnTo>
                  <a:pt x="8776996" y="685722"/>
                </a:lnTo>
                <a:lnTo>
                  <a:pt x="8779774" y="685325"/>
                </a:lnTo>
                <a:lnTo>
                  <a:pt x="8781759" y="683738"/>
                </a:lnTo>
                <a:lnTo>
                  <a:pt x="8783743" y="682150"/>
                </a:lnTo>
                <a:lnTo>
                  <a:pt x="8785728" y="680166"/>
                </a:lnTo>
                <a:lnTo>
                  <a:pt x="8789696" y="675007"/>
                </a:lnTo>
                <a:lnTo>
                  <a:pt x="8793268" y="669055"/>
                </a:lnTo>
                <a:lnTo>
                  <a:pt x="8796840" y="662309"/>
                </a:lnTo>
                <a:lnTo>
                  <a:pt x="8800014" y="655166"/>
                </a:lnTo>
                <a:lnTo>
                  <a:pt x="8805968" y="640880"/>
                </a:lnTo>
                <a:lnTo>
                  <a:pt x="8809142" y="634531"/>
                </a:lnTo>
                <a:lnTo>
                  <a:pt x="8812317" y="628182"/>
                </a:lnTo>
                <a:lnTo>
                  <a:pt x="8815095" y="623817"/>
                </a:lnTo>
                <a:lnTo>
                  <a:pt x="8816683" y="622229"/>
                </a:lnTo>
                <a:lnTo>
                  <a:pt x="8818270" y="620642"/>
                </a:lnTo>
                <a:lnTo>
                  <a:pt x="8819858" y="619848"/>
                </a:lnTo>
                <a:lnTo>
                  <a:pt x="8821842" y="619055"/>
                </a:lnTo>
                <a:lnTo>
                  <a:pt x="8823826" y="619848"/>
                </a:lnTo>
                <a:lnTo>
                  <a:pt x="8825414" y="620245"/>
                </a:lnTo>
                <a:lnTo>
                  <a:pt x="8827398" y="621436"/>
                </a:lnTo>
                <a:lnTo>
                  <a:pt x="8829382" y="623420"/>
                </a:lnTo>
                <a:lnTo>
                  <a:pt x="8831763" y="625801"/>
                </a:lnTo>
                <a:lnTo>
                  <a:pt x="8834145" y="629372"/>
                </a:lnTo>
                <a:lnTo>
                  <a:pt x="8830970" y="631356"/>
                </a:lnTo>
                <a:lnTo>
                  <a:pt x="8828589" y="633341"/>
                </a:lnTo>
                <a:lnTo>
                  <a:pt x="8826207" y="636118"/>
                </a:lnTo>
                <a:lnTo>
                  <a:pt x="8824223" y="638499"/>
                </a:lnTo>
                <a:lnTo>
                  <a:pt x="8822636" y="642071"/>
                </a:lnTo>
                <a:lnTo>
                  <a:pt x="8821445" y="645245"/>
                </a:lnTo>
                <a:lnTo>
                  <a:pt x="8819858" y="652785"/>
                </a:lnTo>
                <a:lnTo>
                  <a:pt x="8818270" y="660722"/>
                </a:lnTo>
                <a:lnTo>
                  <a:pt x="8816683" y="669452"/>
                </a:lnTo>
                <a:lnTo>
                  <a:pt x="8815889" y="678976"/>
                </a:lnTo>
                <a:lnTo>
                  <a:pt x="8813508" y="689293"/>
                </a:lnTo>
                <a:lnTo>
                  <a:pt x="8816683" y="686119"/>
                </a:lnTo>
                <a:lnTo>
                  <a:pt x="8820255" y="683738"/>
                </a:lnTo>
                <a:lnTo>
                  <a:pt x="8823429" y="681754"/>
                </a:lnTo>
                <a:lnTo>
                  <a:pt x="8827001" y="679373"/>
                </a:lnTo>
                <a:lnTo>
                  <a:pt x="8834145" y="676595"/>
                </a:lnTo>
                <a:lnTo>
                  <a:pt x="8841288" y="675007"/>
                </a:lnTo>
                <a:lnTo>
                  <a:pt x="8848829" y="673420"/>
                </a:lnTo>
                <a:lnTo>
                  <a:pt x="8855972" y="673023"/>
                </a:lnTo>
                <a:lnTo>
                  <a:pt x="8870656" y="672626"/>
                </a:lnTo>
                <a:lnTo>
                  <a:pt x="8877799" y="671833"/>
                </a:lnTo>
                <a:lnTo>
                  <a:pt x="8884149" y="671436"/>
                </a:lnTo>
                <a:lnTo>
                  <a:pt x="8890499" y="669849"/>
                </a:lnTo>
                <a:lnTo>
                  <a:pt x="8896055" y="667468"/>
                </a:lnTo>
                <a:lnTo>
                  <a:pt x="8898436" y="665484"/>
                </a:lnTo>
                <a:lnTo>
                  <a:pt x="8900421" y="663896"/>
                </a:lnTo>
                <a:lnTo>
                  <a:pt x="8902802" y="661118"/>
                </a:lnTo>
                <a:lnTo>
                  <a:pt x="8905183" y="658738"/>
                </a:lnTo>
                <a:lnTo>
                  <a:pt x="8906373" y="655563"/>
                </a:lnTo>
                <a:lnTo>
                  <a:pt x="8908755" y="651991"/>
                </a:lnTo>
                <a:lnTo>
                  <a:pt x="8909548" y="648023"/>
                </a:lnTo>
                <a:lnTo>
                  <a:pt x="8911136" y="643658"/>
                </a:lnTo>
                <a:lnTo>
                  <a:pt x="8908755" y="638103"/>
                </a:lnTo>
                <a:lnTo>
                  <a:pt x="8907167" y="633737"/>
                </a:lnTo>
                <a:lnTo>
                  <a:pt x="8905580" y="631753"/>
                </a:lnTo>
                <a:lnTo>
                  <a:pt x="8905183" y="631753"/>
                </a:lnTo>
                <a:lnTo>
                  <a:pt x="8904389" y="631753"/>
                </a:lnTo>
                <a:lnTo>
                  <a:pt x="8903595" y="632547"/>
                </a:lnTo>
                <a:lnTo>
                  <a:pt x="8902802" y="634531"/>
                </a:lnTo>
                <a:lnTo>
                  <a:pt x="8902008" y="638896"/>
                </a:lnTo>
                <a:lnTo>
                  <a:pt x="8900817" y="644055"/>
                </a:lnTo>
                <a:lnTo>
                  <a:pt x="8900024" y="646039"/>
                </a:lnTo>
                <a:lnTo>
                  <a:pt x="8899627" y="646436"/>
                </a:lnTo>
                <a:lnTo>
                  <a:pt x="8898436" y="646436"/>
                </a:lnTo>
                <a:lnTo>
                  <a:pt x="8898039" y="646436"/>
                </a:lnTo>
                <a:lnTo>
                  <a:pt x="8896849" y="644452"/>
                </a:lnTo>
                <a:lnTo>
                  <a:pt x="8894864" y="640483"/>
                </a:lnTo>
                <a:lnTo>
                  <a:pt x="8892880" y="634928"/>
                </a:lnTo>
                <a:lnTo>
                  <a:pt x="8911930" y="602388"/>
                </a:lnTo>
                <a:lnTo>
                  <a:pt x="8913120" y="609531"/>
                </a:lnTo>
                <a:lnTo>
                  <a:pt x="8914708" y="616277"/>
                </a:lnTo>
                <a:lnTo>
                  <a:pt x="8916295" y="621436"/>
                </a:lnTo>
                <a:lnTo>
                  <a:pt x="8918279" y="625801"/>
                </a:lnTo>
                <a:lnTo>
                  <a:pt x="8920264" y="629769"/>
                </a:lnTo>
                <a:lnTo>
                  <a:pt x="8922248" y="632944"/>
                </a:lnTo>
                <a:lnTo>
                  <a:pt x="8924629" y="634928"/>
                </a:lnTo>
                <a:lnTo>
                  <a:pt x="8927804" y="636912"/>
                </a:lnTo>
                <a:lnTo>
                  <a:pt x="8930185" y="638499"/>
                </a:lnTo>
                <a:lnTo>
                  <a:pt x="8933360" y="639690"/>
                </a:lnTo>
                <a:lnTo>
                  <a:pt x="8939710" y="640483"/>
                </a:lnTo>
                <a:lnTo>
                  <a:pt x="8945663" y="640483"/>
                </a:lnTo>
                <a:lnTo>
                  <a:pt x="8951616" y="640483"/>
                </a:lnTo>
                <a:lnTo>
                  <a:pt x="8953203" y="631753"/>
                </a:lnTo>
                <a:lnTo>
                  <a:pt x="8955187" y="624610"/>
                </a:lnTo>
                <a:lnTo>
                  <a:pt x="8957172" y="618658"/>
                </a:lnTo>
                <a:lnTo>
                  <a:pt x="8959950" y="614690"/>
                </a:lnTo>
                <a:lnTo>
                  <a:pt x="8962331" y="611118"/>
                </a:lnTo>
                <a:lnTo>
                  <a:pt x="8964712" y="608737"/>
                </a:lnTo>
                <a:lnTo>
                  <a:pt x="8967887" y="607150"/>
                </a:lnTo>
                <a:lnTo>
                  <a:pt x="8971062" y="605563"/>
                </a:lnTo>
                <a:lnTo>
                  <a:pt x="8977015" y="603579"/>
                </a:lnTo>
                <a:lnTo>
                  <a:pt x="8980587" y="602388"/>
                </a:lnTo>
                <a:lnTo>
                  <a:pt x="8983762" y="601594"/>
                </a:lnTo>
                <a:lnTo>
                  <a:pt x="8987333" y="600007"/>
                </a:lnTo>
                <a:lnTo>
                  <a:pt x="8990905" y="597229"/>
                </a:lnTo>
                <a:lnTo>
                  <a:pt x="8993683" y="594452"/>
                </a:lnTo>
                <a:lnTo>
                  <a:pt x="8997255" y="590483"/>
                </a:lnTo>
                <a:lnTo>
                  <a:pt x="9000033" y="593261"/>
                </a:lnTo>
                <a:lnTo>
                  <a:pt x="9002414" y="596436"/>
                </a:lnTo>
                <a:lnTo>
                  <a:pt x="9005986" y="602388"/>
                </a:lnTo>
                <a:lnTo>
                  <a:pt x="9009161" y="608737"/>
                </a:lnTo>
                <a:lnTo>
                  <a:pt x="9011145" y="614293"/>
                </a:lnTo>
                <a:lnTo>
                  <a:pt x="9012732" y="618658"/>
                </a:lnTo>
                <a:lnTo>
                  <a:pt x="9015114" y="622626"/>
                </a:lnTo>
                <a:lnTo>
                  <a:pt x="9016304" y="624214"/>
                </a:lnTo>
                <a:lnTo>
                  <a:pt x="9017495" y="625404"/>
                </a:lnTo>
                <a:lnTo>
                  <a:pt x="9019479" y="626198"/>
                </a:lnTo>
                <a:lnTo>
                  <a:pt x="9021860" y="626991"/>
                </a:lnTo>
                <a:lnTo>
                  <a:pt x="9023845" y="622626"/>
                </a:lnTo>
                <a:lnTo>
                  <a:pt x="9025432" y="619055"/>
                </a:lnTo>
                <a:lnTo>
                  <a:pt x="9026226" y="615483"/>
                </a:lnTo>
                <a:lnTo>
                  <a:pt x="9026623" y="612706"/>
                </a:lnTo>
                <a:lnTo>
                  <a:pt x="9026623" y="609134"/>
                </a:lnTo>
                <a:lnTo>
                  <a:pt x="9026623" y="605960"/>
                </a:lnTo>
                <a:lnTo>
                  <a:pt x="9025829" y="600007"/>
                </a:lnTo>
                <a:lnTo>
                  <a:pt x="9023845" y="594452"/>
                </a:lnTo>
                <a:lnTo>
                  <a:pt x="9020670" y="588896"/>
                </a:lnTo>
                <a:lnTo>
                  <a:pt x="9017495" y="583737"/>
                </a:lnTo>
                <a:lnTo>
                  <a:pt x="9014717" y="578975"/>
                </a:lnTo>
                <a:lnTo>
                  <a:pt x="9011542" y="574610"/>
                </a:lnTo>
                <a:lnTo>
                  <a:pt x="9009161" y="569848"/>
                </a:lnTo>
                <a:lnTo>
                  <a:pt x="9007176" y="565483"/>
                </a:lnTo>
                <a:lnTo>
                  <a:pt x="9005986" y="561515"/>
                </a:lnTo>
                <a:lnTo>
                  <a:pt x="9005986" y="558737"/>
                </a:lnTo>
                <a:lnTo>
                  <a:pt x="9006383" y="556753"/>
                </a:lnTo>
                <a:lnTo>
                  <a:pt x="9007176" y="554769"/>
                </a:lnTo>
                <a:lnTo>
                  <a:pt x="9007970" y="552785"/>
                </a:lnTo>
                <a:lnTo>
                  <a:pt x="9009558" y="550404"/>
                </a:lnTo>
                <a:lnTo>
                  <a:pt x="9011542" y="548023"/>
                </a:lnTo>
                <a:lnTo>
                  <a:pt x="9013923" y="546039"/>
                </a:lnTo>
                <a:lnTo>
                  <a:pt x="9017098" y="543658"/>
                </a:lnTo>
                <a:lnTo>
                  <a:pt x="9017098" y="552388"/>
                </a:lnTo>
                <a:lnTo>
                  <a:pt x="9018685" y="561515"/>
                </a:lnTo>
                <a:lnTo>
                  <a:pt x="9021066" y="569451"/>
                </a:lnTo>
                <a:lnTo>
                  <a:pt x="9024241" y="577785"/>
                </a:lnTo>
                <a:lnTo>
                  <a:pt x="9028210" y="585721"/>
                </a:lnTo>
                <a:lnTo>
                  <a:pt x="9032972" y="593261"/>
                </a:lnTo>
                <a:lnTo>
                  <a:pt x="9038132" y="600007"/>
                </a:lnTo>
                <a:lnTo>
                  <a:pt x="9043688" y="605960"/>
                </a:lnTo>
                <a:lnTo>
                  <a:pt x="9049244" y="611515"/>
                </a:lnTo>
                <a:lnTo>
                  <a:pt x="9055197" y="616277"/>
                </a:lnTo>
                <a:lnTo>
                  <a:pt x="9061150" y="619848"/>
                </a:lnTo>
                <a:lnTo>
                  <a:pt x="9066706" y="622229"/>
                </a:lnTo>
                <a:lnTo>
                  <a:pt x="9073055" y="623420"/>
                </a:lnTo>
                <a:lnTo>
                  <a:pt x="9075437" y="623817"/>
                </a:lnTo>
                <a:lnTo>
                  <a:pt x="9078611" y="623817"/>
                </a:lnTo>
                <a:lnTo>
                  <a:pt x="9080993" y="623420"/>
                </a:lnTo>
                <a:lnTo>
                  <a:pt x="9083771" y="622229"/>
                </a:lnTo>
                <a:lnTo>
                  <a:pt x="9086152" y="621436"/>
                </a:lnTo>
                <a:lnTo>
                  <a:pt x="9088136" y="619848"/>
                </a:lnTo>
                <a:lnTo>
                  <a:pt x="9086152" y="615087"/>
                </a:lnTo>
                <a:lnTo>
                  <a:pt x="9084961" y="610721"/>
                </a:lnTo>
                <a:lnTo>
                  <a:pt x="9084167" y="605960"/>
                </a:lnTo>
                <a:lnTo>
                  <a:pt x="9083771" y="601991"/>
                </a:lnTo>
                <a:lnTo>
                  <a:pt x="9083771" y="597229"/>
                </a:lnTo>
                <a:lnTo>
                  <a:pt x="9084167" y="593261"/>
                </a:lnTo>
                <a:lnTo>
                  <a:pt x="9084564" y="588896"/>
                </a:lnTo>
                <a:lnTo>
                  <a:pt x="9085755" y="584531"/>
                </a:lnTo>
                <a:lnTo>
                  <a:pt x="9087739" y="587706"/>
                </a:lnTo>
                <a:lnTo>
                  <a:pt x="9089724" y="590483"/>
                </a:lnTo>
                <a:lnTo>
                  <a:pt x="9090517" y="592864"/>
                </a:lnTo>
                <a:lnTo>
                  <a:pt x="9091708" y="596039"/>
                </a:lnTo>
                <a:lnTo>
                  <a:pt x="9093295" y="600801"/>
                </a:lnTo>
                <a:lnTo>
                  <a:pt x="9093692" y="605960"/>
                </a:lnTo>
                <a:lnTo>
                  <a:pt x="9093692" y="611118"/>
                </a:lnTo>
                <a:lnTo>
                  <a:pt x="9094883" y="616674"/>
                </a:lnTo>
                <a:lnTo>
                  <a:pt x="9096470" y="621833"/>
                </a:lnTo>
                <a:lnTo>
                  <a:pt x="9097264" y="624610"/>
                </a:lnTo>
                <a:lnTo>
                  <a:pt x="9099248" y="627388"/>
                </a:lnTo>
                <a:lnTo>
                  <a:pt x="9104011" y="625801"/>
                </a:lnTo>
                <a:lnTo>
                  <a:pt x="9107979" y="623420"/>
                </a:lnTo>
                <a:lnTo>
                  <a:pt x="9111948" y="620642"/>
                </a:lnTo>
                <a:lnTo>
                  <a:pt x="9115123" y="617071"/>
                </a:lnTo>
                <a:lnTo>
                  <a:pt x="9120282" y="610721"/>
                </a:lnTo>
                <a:lnTo>
                  <a:pt x="9124251" y="605166"/>
                </a:lnTo>
                <a:lnTo>
                  <a:pt x="9126235" y="602785"/>
                </a:lnTo>
                <a:lnTo>
                  <a:pt x="9128219" y="601594"/>
                </a:lnTo>
                <a:lnTo>
                  <a:pt x="9130203" y="600801"/>
                </a:lnTo>
                <a:lnTo>
                  <a:pt x="9132188" y="601594"/>
                </a:lnTo>
                <a:lnTo>
                  <a:pt x="9134172" y="602785"/>
                </a:lnTo>
                <a:lnTo>
                  <a:pt x="9137347" y="606356"/>
                </a:lnTo>
                <a:lnTo>
                  <a:pt x="9140522" y="611118"/>
                </a:lnTo>
                <a:lnTo>
                  <a:pt x="9143300" y="617864"/>
                </a:lnTo>
                <a:lnTo>
                  <a:pt x="9144887" y="614690"/>
                </a:lnTo>
                <a:lnTo>
                  <a:pt x="9145681" y="611912"/>
                </a:lnTo>
                <a:lnTo>
                  <a:pt x="9146475" y="605960"/>
                </a:lnTo>
                <a:lnTo>
                  <a:pt x="9146475" y="600007"/>
                </a:lnTo>
                <a:lnTo>
                  <a:pt x="9146078" y="593658"/>
                </a:lnTo>
                <a:lnTo>
                  <a:pt x="9146078" y="587706"/>
                </a:lnTo>
                <a:lnTo>
                  <a:pt x="9146078" y="582150"/>
                </a:lnTo>
                <a:lnTo>
                  <a:pt x="9146872" y="576198"/>
                </a:lnTo>
                <a:lnTo>
                  <a:pt x="9147665" y="573023"/>
                </a:lnTo>
                <a:lnTo>
                  <a:pt x="9148459" y="569848"/>
                </a:lnTo>
                <a:lnTo>
                  <a:pt x="9151237" y="573023"/>
                </a:lnTo>
                <a:lnTo>
                  <a:pt x="9152428" y="575404"/>
                </a:lnTo>
                <a:lnTo>
                  <a:pt x="9154015" y="578578"/>
                </a:lnTo>
                <a:lnTo>
                  <a:pt x="9155206" y="581356"/>
                </a:lnTo>
                <a:lnTo>
                  <a:pt x="9155999" y="586118"/>
                </a:lnTo>
                <a:lnTo>
                  <a:pt x="9156793" y="591277"/>
                </a:lnTo>
                <a:lnTo>
                  <a:pt x="9157190" y="596833"/>
                </a:lnTo>
                <a:lnTo>
                  <a:pt x="9157587" y="601991"/>
                </a:lnTo>
                <a:lnTo>
                  <a:pt x="9159174" y="607547"/>
                </a:lnTo>
                <a:lnTo>
                  <a:pt x="9160762" y="609928"/>
                </a:lnTo>
                <a:lnTo>
                  <a:pt x="9162349" y="612706"/>
                </a:lnTo>
                <a:lnTo>
                  <a:pt x="9168699" y="603579"/>
                </a:lnTo>
                <a:lnTo>
                  <a:pt x="9172271" y="599610"/>
                </a:lnTo>
                <a:lnTo>
                  <a:pt x="9175446" y="596039"/>
                </a:lnTo>
                <a:lnTo>
                  <a:pt x="9179017" y="592864"/>
                </a:lnTo>
                <a:lnTo>
                  <a:pt x="9182192" y="590483"/>
                </a:lnTo>
                <a:lnTo>
                  <a:pt x="9185764" y="588896"/>
                </a:lnTo>
                <a:lnTo>
                  <a:pt x="9188542" y="587309"/>
                </a:lnTo>
                <a:lnTo>
                  <a:pt x="9192114" y="586912"/>
                </a:lnTo>
                <a:lnTo>
                  <a:pt x="9195289" y="586912"/>
                </a:lnTo>
                <a:lnTo>
                  <a:pt x="9198067" y="587706"/>
                </a:lnTo>
                <a:lnTo>
                  <a:pt x="9201639" y="589293"/>
                </a:lnTo>
                <a:lnTo>
                  <a:pt x="9204813" y="591674"/>
                </a:lnTo>
                <a:lnTo>
                  <a:pt x="9207988" y="594848"/>
                </a:lnTo>
                <a:lnTo>
                  <a:pt x="9210766" y="598817"/>
                </a:lnTo>
                <a:lnTo>
                  <a:pt x="9213941" y="603975"/>
                </a:lnTo>
                <a:lnTo>
                  <a:pt x="9216322" y="600801"/>
                </a:lnTo>
                <a:lnTo>
                  <a:pt x="9217910" y="597229"/>
                </a:lnTo>
                <a:lnTo>
                  <a:pt x="9219100" y="594452"/>
                </a:lnTo>
                <a:lnTo>
                  <a:pt x="9219497" y="590880"/>
                </a:lnTo>
                <a:lnTo>
                  <a:pt x="9219497" y="587309"/>
                </a:lnTo>
                <a:lnTo>
                  <a:pt x="9219100" y="583737"/>
                </a:lnTo>
                <a:lnTo>
                  <a:pt x="9217513" y="576991"/>
                </a:lnTo>
                <a:lnTo>
                  <a:pt x="9216322" y="569848"/>
                </a:lnTo>
                <a:lnTo>
                  <a:pt x="9215926" y="566277"/>
                </a:lnTo>
                <a:lnTo>
                  <a:pt x="9215926" y="563102"/>
                </a:lnTo>
                <a:lnTo>
                  <a:pt x="9217116" y="559928"/>
                </a:lnTo>
                <a:lnTo>
                  <a:pt x="9217910" y="556356"/>
                </a:lnTo>
                <a:lnTo>
                  <a:pt x="9219894" y="553182"/>
                </a:lnTo>
                <a:lnTo>
                  <a:pt x="9223069" y="549610"/>
                </a:lnTo>
                <a:lnTo>
                  <a:pt x="9225053" y="551197"/>
                </a:lnTo>
                <a:lnTo>
                  <a:pt x="9227038" y="551594"/>
                </a:lnTo>
                <a:lnTo>
                  <a:pt x="9229022" y="552388"/>
                </a:lnTo>
                <a:lnTo>
                  <a:pt x="9231403" y="552388"/>
                </a:lnTo>
                <a:lnTo>
                  <a:pt x="9235372" y="551197"/>
                </a:lnTo>
                <a:lnTo>
                  <a:pt x="9239737" y="549610"/>
                </a:lnTo>
                <a:lnTo>
                  <a:pt x="9244103" y="547626"/>
                </a:lnTo>
                <a:lnTo>
                  <a:pt x="9248071" y="546039"/>
                </a:lnTo>
                <a:lnTo>
                  <a:pt x="9252040" y="545642"/>
                </a:lnTo>
                <a:lnTo>
                  <a:pt x="9254024" y="545642"/>
                </a:lnTo>
                <a:lnTo>
                  <a:pt x="9256009" y="546039"/>
                </a:lnTo>
                <a:lnTo>
                  <a:pt x="9253231" y="551197"/>
                </a:lnTo>
                <a:lnTo>
                  <a:pt x="9250056" y="555959"/>
                </a:lnTo>
                <a:lnTo>
                  <a:pt x="9248071" y="560721"/>
                </a:lnTo>
                <a:lnTo>
                  <a:pt x="9246484" y="565880"/>
                </a:lnTo>
                <a:lnTo>
                  <a:pt x="9245293" y="571039"/>
                </a:lnTo>
                <a:lnTo>
                  <a:pt x="9245293" y="576198"/>
                </a:lnTo>
                <a:lnTo>
                  <a:pt x="9246087" y="581356"/>
                </a:lnTo>
                <a:lnTo>
                  <a:pt x="9247278" y="586912"/>
                </a:lnTo>
                <a:lnTo>
                  <a:pt x="9271883" y="581356"/>
                </a:lnTo>
                <a:lnTo>
                  <a:pt x="9294504" y="576198"/>
                </a:lnTo>
                <a:lnTo>
                  <a:pt x="9316332" y="572229"/>
                </a:lnTo>
                <a:lnTo>
                  <a:pt x="9337762" y="569055"/>
                </a:lnTo>
                <a:lnTo>
                  <a:pt x="9348477" y="567864"/>
                </a:lnTo>
                <a:lnTo>
                  <a:pt x="9359193" y="567070"/>
                </a:lnTo>
                <a:lnTo>
                  <a:pt x="9370305" y="566277"/>
                </a:lnTo>
                <a:lnTo>
                  <a:pt x="9381417" y="566277"/>
                </a:lnTo>
                <a:lnTo>
                  <a:pt x="9392529" y="566277"/>
                </a:lnTo>
                <a:lnTo>
                  <a:pt x="9404038" y="567070"/>
                </a:lnTo>
                <a:lnTo>
                  <a:pt x="9415944" y="568658"/>
                </a:lnTo>
                <a:lnTo>
                  <a:pt x="9428643" y="569451"/>
                </a:lnTo>
                <a:lnTo>
                  <a:pt x="9425865" y="562309"/>
                </a:lnTo>
                <a:lnTo>
                  <a:pt x="9425072" y="559531"/>
                </a:lnTo>
                <a:lnTo>
                  <a:pt x="9424675" y="555959"/>
                </a:lnTo>
                <a:lnTo>
                  <a:pt x="9424675" y="552388"/>
                </a:lnTo>
                <a:lnTo>
                  <a:pt x="9425469" y="548816"/>
                </a:lnTo>
                <a:lnTo>
                  <a:pt x="9427056" y="545642"/>
                </a:lnTo>
                <a:lnTo>
                  <a:pt x="9429437" y="542070"/>
                </a:lnTo>
                <a:lnTo>
                  <a:pt x="9431025" y="547229"/>
                </a:lnTo>
                <a:lnTo>
                  <a:pt x="9432612" y="550801"/>
                </a:lnTo>
                <a:lnTo>
                  <a:pt x="9434199" y="552785"/>
                </a:lnTo>
                <a:lnTo>
                  <a:pt x="9435787" y="554372"/>
                </a:lnTo>
                <a:lnTo>
                  <a:pt x="9437374" y="555166"/>
                </a:lnTo>
                <a:lnTo>
                  <a:pt x="9438565" y="554769"/>
                </a:lnTo>
                <a:lnTo>
                  <a:pt x="9440152" y="554372"/>
                </a:lnTo>
                <a:lnTo>
                  <a:pt x="9441740" y="553975"/>
                </a:lnTo>
                <a:lnTo>
                  <a:pt x="9445312" y="551197"/>
                </a:lnTo>
                <a:lnTo>
                  <a:pt x="9448486" y="549610"/>
                </a:lnTo>
                <a:lnTo>
                  <a:pt x="9450471" y="549213"/>
                </a:lnTo>
                <a:lnTo>
                  <a:pt x="9452058" y="549213"/>
                </a:lnTo>
                <a:lnTo>
                  <a:pt x="9453249" y="550404"/>
                </a:lnTo>
                <a:lnTo>
                  <a:pt x="9454836" y="551594"/>
                </a:lnTo>
                <a:lnTo>
                  <a:pt x="9454043" y="555959"/>
                </a:lnTo>
                <a:lnTo>
                  <a:pt x="9452852" y="559928"/>
                </a:lnTo>
                <a:lnTo>
                  <a:pt x="9452455" y="564293"/>
                </a:lnTo>
                <a:lnTo>
                  <a:pt x="9452455" y="568658"/>
                </a:lnTo>
                <a:lnTo>
                  <a:pt x="9452852" y="573023"/>
                </a:lnTo>
                <a:lnTo>
                  <a:pt x="9454043" y="577785"/>
                </a:lnTo>
                <a:lnTo>
                  <a:pt x="9455630" y="581753"/>
                </a:lnTo>
                <a:lnTo>
                  <a:pt x="9457614" y="586118"/>
                </a:lnTo>
                <a:lnTo>
                  <a:pt x="9461186" y="584134"/>
                </a:lnTo>
                <a:lnTo>
                  <a:pt x="9463964" y="582150"/>
                </a:lnTo>
                <a:lnTo>
                  <a:pt x="9467139" y="581753"/>
                </a:lnTo>
                <a:lnTo>
                  <a:pt x="9470711" y="581356"/>
                </a:lnTo>
                <a:lnTo>
                  <a:pt x="9477457" y="581356"/>
                </a:lnTo>
                <a:lnTo>
                  <a:pt x="9483410" y="581356"/>
                </a:lnTo>
                <a:lnTo>
                  <a:pt x="9486982" y="581356"/>
                </a:lnTo>
                <a:lnTo>
                  <a:pt x="9490157" y="580563"/>
                </a:lnTo>
                <a:lnTo>
                  <a:pt x="9492935" y="579769"/>
                </a:lnTo>
                <a:lnTo>
                  <a:pt x="9496507" y="578578"/>
                </a:lnTo>
                <a:lnTo>
                  <a:pt x="9499682" y="576198"/>
                </a:lnTo>
                <a:lnTo>
                  <a:pt x="9503253" y="573023"/>
                </a:lnTo>
                <a:lnTo>
                  <a:pt x="9506031" y="569055"/>
                </a:lnTo>
                <a:lnTo>
                  <a:pt x="9509603" y="563896"/>
                </a:lnTo>
                <a:lnTo>
                  <a:pt x="9512381" y="568658"/>
                </a:lnTo>
                <a:lnTo>
                  <a:pt x="9513175" y="572626"/>
                </a:lnTo>
                <a:lnTo>
                  <a:pt x="9514366" y="576991"/>
                </a:lnTo>
                <a:lnTo>
                  <a:pt x="9514762" y="581753"/>
                </a:lnTo>
                <a:lnTo>
                  <a:pt x="9515953" y="585721"/>
                </a:lnTo>
                <a:lnTo>
                  <a:pt x="9516350" y="590483"/>
                </a:lnTo>
                <a:lnTo>
                  <a:pt x="9517937" y="594848"/>
                </a:lnTo>
                <a:lnTo>
                  <a:pt x="9519922" y="598817"/>
                </a:lnTo>
                <a:lnTo>
                  <a:pt x="9523890" y="591277"/>
                </a:lnTo>
                <a:lnTo>
                  <a:pt x="9528653" y="585325"/>
                </a:lnTo>
                <a:lnTo>
                  <a:pt x="9530637" y="583340"/>
                </a:lnTo>
                <a:lnTo>
                  <a:pt x="9532621" y="581356"/>
                </a:lnTo>
                <a:lnTo>
                  <a:pt x="9534605" y="579769"/>
                </a:lnTo>
                <a:lnTo>
                  <a:pt x="9536987" y="578578"/>
                </a:lnTo>
                <a:lnTo>
                  <a:pt x="9541352" y="577785"/>
                </a:lnTo>
                <a:lnTo>
                  <a:pt x="9545321" y="577785"/>
                </a:lnTo>
                <a:lnTo>
                  <a:pt x="9549289" y="578182"/>
                </a:lnTo>
                <a:lnTo>
                  <a:pt x="9553258" y="578975"/>
                </a:lnTo>
                <a:lnTo>
                  <a:pt x="9561592" y="582150"/>
                </a:lnTo>
                <a:lnTo>
                  <a:pt x="9565561" y="583737"/>
                </a:lnTo>
                <a:lnTo>
                  <a:pt x="9569926" y="584531"/>
                </a:lnTo>
                <a:lnTo>
                  <a:pt x="9574292" y="584531"/>
                </a:lnTo>
                <a:lnTo>
                  <a:pt x="9578260" y="583737"/>
                </a:lnTo>
                <a:lnTo>
                  <a:pt x="9580245" y="583340"/>
                </a:lnTo>
                <a:lnTo>
                  <a:pt x="9582229" y="581753"/>
                </a:lnTo>
                <a:lnTo>
                  <a:pt x="9584213" y="580166"/>
                </a:lnTo>
                <a:lnTo>
                  <a:pt x="9586991" y="578182"/>
                </a:lnTo>
                <a:lnTo>
                  <a:pt x="9585801" y="575404"/>
                </a:lnTo>
                <a:lnTo>
                  <a:pt x="9585007" y="573023"/>
                </a:lnTo>
                <a:lnTo>
                  <a:pt x="9585007" y="567467"/>
                </a:lnTo>
                <a:lnTo>
                  <a:pt x="9584213" y="562309"/>
                </a:lnTo>
                <a:lnTo>
                  <a:pt x="9584213" y="559928"/>
                </a:lnTo>
                <a:lnTo>
                  <a:pt x="9583816" y="557150"/>
                </a:lnTo>
                <a:lnTo>
                  <a:pt x="9581435" y="558737"/>
                </a:lnTo>
                <a:lnTo>
                  <a:pt x="9579451" y="559928"/>
                </a:lnTo>
                <a:lnTo>
                  <a:pt x="9577070" y="560324"/>
                </a:lnTo>
                <a:lnTo>
                  <a:pt x="9575085" y="560721"/>
                </a:lnTo>
                <a:lnTo>
                  <a:pt x="9573101" y="560721"/>
                </a:lnTo>
                <a:lnTo>
                  <a:pt x="9571117" y="560324"/>
                </a:lnTo>
                <a:lnTo>
                  <a:pt x="9567148" y="558737"/>
                </a:lnTo>
                <a:lnTo>
                  <a:pt x="9563179" y="556356"/>
                </a:lnTo>
                <a:lnTo>
                  <a:pt x="9558814" y="553182"/>
                </a:lnTo>
                <a:lnTo>
                  <a:pt x="9550877" y="547229"/>
                </a:lnTo>
                <a:lnTo>
                  <a:pt x="9556830" y="543658"/>
                </a:lnTo>
                <a:lnTo>
                  <a:pt x="9563179" y="540086"/>
                </a:lnTo>
                <a:lnTo>
                  <a:pt x="9569529" y="534927"/>
                </a:lnTo>
                <a:lnTo>
                  <a:pt x="9575085" y="529372"/>
                </a:lnTo>
                <a:lnTo>
                  <a:pt x="9578260" y="525800"/>
                </a:lnTo>
                <a:lnTo>
                  <a:pt x="9580641" y="522229"/>
                </a:lnTo>
                <a:lnTo>
                  <a:pt x="9583419" y="518261"/>
                </a:lnTo>
                <a:lnTo>
                  <a:pt x="9585801" y="513896"/>
                </a:lnTo>
                <a:lnTo>
                  <a:pt x="9587785" y="507943"/>
                </a:lnTo>
                <a:lnTo>
                  <a:pt x="9589769" y="502388"/>
                </a:lnTo>
                <a:lnTo>
                  <a:pt x="9591357" y="496435"/>
                </a:lnTo>
                <a:lnTo>
                  <a:pt x="9592944" y="489292"/>
                </a:lnTo>
                <a:lnTo>
                  <a:pt x="9596516" y="493261"/>
                </a:lnTo>
                <a:lnTo>
                  <a:pt x="9598103" y="496832"/>
                </a:lnTo>
                <a:lnTo>
                  <a:pt x="9598897" y="500404"/>
                </a:lnTo>
                <a:lnTo>
                  <a:pt x="9598897" y="503578"/>
                </a:lnTo>
                <a:lnTo>
                  <a:pt x="9598103" y="507150"/>
                </a:lnTo>
                <a:lnTo>
                  <a:pt x="9596516" y="510324"/>
                </a:lnTo>
                <a:lnTo>
                  <a:pt x="9592547" y="516673"/>
                </a:lnTo>
                <a:lnTo>
                  <a:pt x="9587785" y="523420"/>
                </a:lnTo>
                <a:lnTo>
                  <a:pt x="9585801" y="526197"/>
                </a:lnTo>
                <a:lnTo>
                  <a:pt x="9583816" y="529769"/>
                </a:lnTo>
                <a:lnTo>
                  <a:pt x="9582626" y="532943"/>
                </a:lnTo>
                <a:lnTo>
                  <a:pt x="9582229" y="536515"/>
                </a:lnTo>
                <a:lnTo>
                  <a:pt x="9582626" y="540086"/>
                </a:lnTo>
                <a:lnTo>
                  <a:pt x="9583816" y="543658"/>
                </a:lnTo>
                <a:lnTo>
                  <a:pt x="9588976" y="542070"/>
                </a:lnTo>
                <a:lnTo>
                  <a:pt x="9594135" y="540086"/>
                </a:lnTo>
                <a:lnTo>
                  <a:pt x="9604453" y="534927"/>
                </a:lnTo>
                <a:lnTo>
                  <a:pt x="9615962" y="527785"/>
                </a:lnTo>
                <a:lnTo>
                  <a:pt x="9627471" y="520245"/>
                </a:lnTo>
                <a:lnTo>
                  <a:pt x="9652473" y="502388"/>
                </a:lnTo>
                <a:lnTo>
                  <a:pt x="9665570" y="494054"/>
                </a:lnTo>
                <a:lnTo>
                  <a:pt x="9678269" y="484927"/>
                </a:lnTo>
                <a:lnTo>
                  <a:pt x="9690969" y="476594"/>
                </a:lnTo>
                <a:lnTo>
                  <a:pt x="9703669" y="469451"/>
                </a:lnTo>
                <a:lnTo>
                  <a:pt x="9716368" y="463895"/>
                </a:lnTo>
                <a:lnTo>
                  <a:pt x="9722321" y="461514"/>
                </a:lnTo>
                <a:lnTo>
                  <a:pt x="9728274" y="459530"/>
                </a:lnTo>
                <a:lnTo>
                  <a:pt x="9733830" y="457943"/>
                </a:lnTo>
                <a:lnTo>
                  <a:pt x="9740180" y="456753"/>
                </a:lnTo>
                <a:lnTo>
                  <a:pt x="9745736" y="456753"/>
                </a:lnTo>
                <a:lnTo>
                  <a:pt x="9750895" y="456753"/>
                </a:lnTo>
                <a:lnTo>
                  <a:pt x="9756451" y="457943"/>
                </a:lnTo>
                <a:lnTo>
                  <a:pt x="9761213" y="459530"/>
                </a:lnTo>
                <a:lnTo>
                  <a:pt x="9765976" y="461911"/>
                </a:lnTo>
                <a:lnTo>
                  <a:pt x="9770341" y="465086"/>
                </a:lnTo>
                <a:lnTo>
                  <a:pt x="9773119" y="455562"/>
                </a:lnTo>
                <a:lnTo>
                  <a:pt x="9776294" y="449213"/>
                </a:lnTo>
                <a:lnTo>
                  <a:pt x="9777088" y="447229"/>
                </a:lnTo>
                <a:lnTo>
                  <a:pt x="9778675" y="445641"/>
                </a:lnTo>
                <a:lnTo>
                  <a:pt x="9779469" y="445245"/>
                </a:lnTo>
                <a:lnTo>
                  <a:pt x="9781057" y="444848"/>
                </a:lnTo>
                <a:lnTo>
                  <a:pt x="9784231" y="445245"/>
                </a:lnTo>
                <a:lnTo>
                  <a:pt x="9787803" y="446435"/>
                </a:lnTo>
                <a:lnTo>
                  <a:pt x="9791772" y="446832"/>
                </a:lnTo>
                <a:lnTo>
                  <a:pt x="9794550" y="447229"/>
                </a:lnTo>
                <a:lnTo>
                  <a:pt x="9796931" y="447229"/>
                </a:lnTo>
                <a:lnTo>
                  <a:pt x="9796931" y="451991"/>
                </a:lnTo>
                <a:lnTo>
                  <a:pt x="9796534" y="455959"/>
                </a:lnTo>
                <a:lnTo>
                  <a:pt x="9795344" y="459530"/>
                </a:lnTo>
                <a:lnTo>
                  <a:pt x="9794947" y="463102"/>
                </a:lnTo>
                <a:lnTo>
                  <a:pt x="9792169" y="469054"/>
                </a:lnTo>
                <a:lnTo>
                  <a:pt x="9789391" y="474213"/>
                </a:lnTo>
                <a:lnTo>
                  <a:pt x="9785422" y="478181"/>
                </a:lnTo>
                <a:lnTo>
                  <a:pt x="9781850" y="481753"/>
                </a:lnTo>
                <a:lnTo>
                  <a:pt x="9773119" y="487705"/>
                </a:lnTo>
                <a:lnTo>
                  <a:pt x="9769151" y="490483"/>
                </a:lnTo>
                <a:lnTo>
                  <a:pt x="9764785" y="493261"/>
                </a:lnTo>
                <a:lnTo>
                  <a:pt x="9762007" y="496832"/>
                </a:lnTo>
                <a:lnTo>
                  <a:pt x="9758832" y="501197"/>
                </a:lnTo>
                <a:lnTo>
                  <a:pt x="9757245" y="505562"/>
                </a:lnTo>
                <a:lnTo>
                  <a:pt x="9756451" y="507943"/>
                </a:lnTo>
                <a:lnTo>
                  <a:pt x="9756451" y="511118"/>
                </a:lnTo>
                <a:lnTo>
                  <a:pt x="9756451" y="517864"/>
                </a:lnTo>
                <a:lnTo>
                  <a:pt x="9757642" y="525800"/>
                </a:lnTo>
                <a:lnTo>
                  <a:pt x="9763991" y="525800"/>
                </a:lnTo>
                <a:lnTo>
                  <a:pt x="9769944" y="525800"/>
                </a:lnTo>
                <a:lnTo>
                  <a:pt x="9776294" y="525404"/>
                </a:lnTo>
                <a:lnTo>
                  <a:pt x="9782644" y="523816"/>
                </a:lnTo>
                <a:lnTo>
                  <a:pt x="9789391" y="523023"/>
                </a:lnTo>
                <a:lnTo>
                  <a:pt x="9795740" y="520642"/>
                </a:lnTo>
                <a:lnTo>
                  <a:pt x="9802884" y="518658"/>
                </a:lnTo>
                <a:lnTo>
                  <a:pt x="9810027" y="516277"/>
                </a:lnTo>
                <a:lnTo>
                  <a:pt x="9824314" y="509531"/>
                </a:lnTo>
                <a:lnTo>
                  <a:pt x="9838998" y="501991"/>
                </a:lnTo>
                <a:lnTo>
                  <a:pt x="9853682" y="492864"/>
                </a:lnTo>
                <a:lnTo>
                  <a:pt x="9869557" y="481753"/>
                </a:lnTo>
                <a:lnTo>
                  <a:pt x="9871938" y="485721"/>
                </a:lnTo>
                <a:lnTo>
                  <a:pt x="9873922" y="489292"/>
                </a:lnTo>
                <a:lnTo>
                  <a:pt x="9875510" y="492864"/>
                </a:lnTo>
                <a:lnTo>
                  <a:pt x="9876700" y="496038"/>
                </a:lnTo>
                <a:lnTo>
                  <a:pt x="9877494" y="498816"/>
                </a:lnTo>
                <a:lnTo>
                  <a:pt x="9877494" y="501594"/>
                </a:lnTo>
                <a:lnTo>
                  <a:pt x="9877494" y="503181"/>
                </a:lnTo>
                <a:lnTo>
                  <a:pt x="9877097" y="504769"/>
                </a:lnTo>
                <a:lnTo>
                  <a:pt x="9875906" y="505165"/>
                </a:lnTo>
                <a:lnTo>
                  <a:pt x="9875113" y="505562"/>
                </a:lnTo>
                <a:lnTo>
                  <a:pt x="9873922" y="504769"/>
                </a:lnTo>
                <a:lnTo>
                  <a:pt x="9872335" y="503181"/>
                </a:lnTo>
                <a:lnTo>
                  <a:pt x="9871144" y="501197"/>
                </a:lnTo>
                <a:lnTo>
                  <a:pt x="9868763" y="497626"/>
                </a:lnTo>
                <a:lnTo>
                  <a:pt x="9867572" y="493261"/>
                </a:lnTo>
                <a:lnTo>
                  <a:pt x="9865191" y="488499"/>
                </a:lnTo>
                <a:lnTo>
                  <a:pt x="9865191" y="492070"/>
                </a:lnTo>
                <a:lnTo>
                  <a:pt x="9864397" y="496038"/>
                </a:lnTo>
                <a:lnTo>
                  <a:pt x="9862810" y="499610"/>
                </a:lnTo>
                <a:lnTo>
                  <a:pt x="9860826" y="503181"/>
                </a:lnTo>
                <a:lnTo>
                  <a:pt x="9854873" y="510721"/>
                </a:lnTo>
                <a:lnTo>
                  <a:pt x="9847729" y="518658"/>
                </a:lnTo>
                <a:lnTo>
                  <a:pt x="9840983" y="527388"/>
                </a:lnTo>
                <a:lnTo>
                  <a:pt x="9837411" y="532150"/>
                </a:lnTo>
                <a:lnTo>
                  <a:pt x="9835030" y="536912"/>
                </a:lnTo>
                <a:lnTo>
                  <a:pt x="9833045" y="542070"/>
                </a:lnTo>
                <a:lnTo>
                  <a:pt x="9831061" y="548023"/>
                </a:lnTo>
                <a:lnTo>
                  <a:pt x="9830267" y="553975"/>
                </a:lnTo>
                <a:lnTo>
                  <a:pt x="9830267" y="560324"/>
                </a:lnTo>
                <a:lnTo>
                  <a:pt x="9835030" y="559531"/>
                </a:lnTo>
                <a:lnTo>
                  <a:pt x="9840189" y="557943"/>
                </a:lnTo>
                <a:lnTo>
                  <a:pt x="9845745" y="555166"/>
                </a:lnTo>
                <a:lnTo>
                  <a:pt x="9850507" y="552388"/>
                </a:lnTo>
                <a:lnTo>
                  <a:pt x="9856063" y="548816"/>
                </a:lnTo>
                <a:lnTo>
                  <a:pt x="9861223" y="544451"/>
                </a:lnTo>
                <a:lnTo>
                  <a:pt x="9866779" y="540483"/>
                </a:lnTo>
                <a:lnTo>
                  <a:pt x="9871938" y="536118"/>
                </a:lnTo>
                <a:lnTo>
                  <a:pt x="9877097" y="531356"/>
                </a:lnTo>
                <a:lnTo>
                  <a:pt x="9881463" y="526197"/>
                </a:lnTo>
                <a:lnTo>
                  <a:pt x="9885828" y="521435"/>
                </a:lnTo>
                <a:lnTo>
                  <a:pt x="9889400" y="516673"/>
                </a:lnTo>
                <a:lnTo>
                  <a:pt x="9892972" y="511515"/>
                </a:lnTo>
                <a:lnTo>
                  <a:pt x="9895353" y="507150"/>
                </a:lnTo>
                <a:lnTo>
                  <a:pt x="9897337" y="503181"/>
                </a:lnTo>
                <a:lnTo>
                  <a:pt x="9896940" y="505165"/>
                </a:lnTo>
                <a:lnTo>
                  <a:pt x="9897337" y="508737"/>
                </a:lnTo>
                <a:lnTo>
                  <a:pt x="9898528" y="512308"/>
                </a:lnTo>
                <a:lnTo>
                  <a:pt x="9899321" y="515880"/>
                </a:lnTo>
                <a:lnTo>
                  <a:pt x="9900909" y="519451"/>
                </a:lnTo>
                <a:lnTo>
                  <a:pt x="9904877" y="526197"/>
                </a:lnTo>
                <a:lnTo>
                  <a:pt x="9914402" y="517864"/>
                </a:lnTo>
                <a:lnTo>
                  <a:pt x="9923927" y="510324"/>
                </a:lnTo>
                <a:lnTo>
                  <a:pt x="9933451" y="503181"/>
                </a:lnTo>
                <a:lnTo>
                  <a:pt x="9942579" y="496832"/>
                </a:lnTo>
                <a:lnTo>
                  <a:pt x="9961232" y="485324"/>
                </a:lnTo>
                <a:lnTo>
                  <a:pt x="9970756" y="479372"/>
                </a:lnTo>
                <a:lnTo>
                  <a:pt x="9979884" y="472626"/>
                </a:lnTo>
                <a:lnTo>
                  <a:pt x="9989806" y="465483"/>
                </a:lnTo>
                <a:lnTo>
                  <a:pt x="9999330" y="457546"/>
                </a:lnTo>
                <a:lnTo>
                  <a:pt x="10008458" y="448419"/>
                </a:lnTo>
                <a:lnTo>
                  <a:pt x="10017983" y="437705"/>
                </a:lnTo>
                <a:lnTo>
                  <a:pt x="10027904" y="425403"/>
                </a:lnTo>
                <a:lnTo>
                  <a:pt x="10037429" y="411117"/>
                </a:lnTo>
                <a:lnTo>
                  <a:pt x="10046954" y="394848"/>
                </a:lnTo>
                <a:lnTo>
                  <a:pt x="10056479" y="376197"/>
                </a:lnTo>
                <a:lnTo>
                  <a:pt x="10058860" y="380165"/>
                </a:lnTo>
                <a:lnTo>
                  <a:pt x="10059653" y="384530"/>
                </a:lnTo>
                <a:lnTo>
                  <a:pt x="10061638" y="392467"/>
                </a:lnTo>
                <a:lnTo>
                  <a:pt x="10062035" y="400006"/>
                </a:lnTo>
                <a:lnTo>
                  <a:pt x="10062035" y="407546"/>
                </a:lnTo>
                <a:lnTo>
                  <a:pt x="10061638" y="415483"/>
                </a:lnTo>
                <a:lnTo>
                  <a:pt x="10060844" y="423022"/>
                </a:lnTo>
                <a:lnTo>
                  <a:pt x="10058860" y="438102"/>
                </a:lnTo>
                <a:lnTo>
                  <a:pt x="10056082" y="434133"/>
                </a:lnTo>
                <a:lnTo>
                  <a:pt x="10054494" y="430165"/>
                </a:lnTo>
                <a:lnTo>
                  <a:pt x="10054097" y="425403"/>
                </a:lnTo>
                <a:lnTo>
                  <a:pt x="10052907" y="421435"/>
                </a:lnTo>
                <a:lnTo>
                  <a:pt x="10052510" y="417864"/>
                </a:lnTo>
                <a:lnTo>
                  <a:pt x="10052113" y="415879"/>
                </a:lnTo>
                <a:lnTo>
                  <a:pt x="10050922" y="415483"/>
                </a:lnTo>
                <a:lnTo>
                  <a:pt x="10050526" y="415483"/>
                </a:lnTo>
                <a:lnTo>
                  <a:pt x="10049732" y="415879"/>
                </a:lnTo>
                <a:lnTo>
                  <a:pt x="10048144" y="416673"/>
                </a:lnTo>
                <a:lnTo>
                  <a:pt x="10044970" y="417467"/>
                </a:lnTo>
                <a:lnTo>
                  <a:pt x="10042588" y="419054"/>
                </a:lnTo>
                <a:lnTo>
                  <a:pt x="10040604" y="421038"/>
                </a:lnTo>
                <a:lnTo>
                  <a:pt x="10039017" y="423419"/>
                </a:lnTo>
                <a:lnTo>
                  <a:pt x="10037826" y="426991"/>
                </a:lnTo>
                <a:lnTo>
                  <a:pt x="10037826" y="431356"/>
                </a:lnTo>
                <a:lnTo>
                  <a:pt x="10038223" y="437308"/>
                </a:lnTo>
                <a:lnTo>
                  <a:pt x="10039810" y="443260"/>
                </a:lnTo>
                <a:lnTo>
                  <a:pt x="10042588" y="443260"/>
                </a:lnTo>
                <a:lnTo>
                  <a:pt x="10044573" y="443657"/>
                </a:lnTo>
                <a:lnTo>
                  <a:pt x="10048938" y="444848"/>
                </a:lnTo>
                <a:lnTo>
                  <a:pt x="10058066" y="448816"/>
                </a:lnTo>
                <a:lnTo>
                  <a:pt x="10062828" y="449610"/>
                </a:lnTo>
                <a:lnTo>
                  <a:pt x="10065209" y="450403"/>
                </a:lnTo>
                <a:lnTo>
                  <a:pt x="10067194" y="450403"/>
                </a:lnTo>
                <a:lnTo>
                  <a:pt x="10069972" y="450403"/>
                </a:lnTo>
                <a:lnTo>
                  <a:pt x="10071956" y="449610"/>
                </a:lnTo>
                <a:lnTo>
                  <a:pt x="10074337" y="448816"/>
                </a:lnTo>
                <a:lnTo>
                  <a:pt x="10077115" y="446832"/>
                </a:lnTo>
                <a:lnTo>
                  <a:pt x="10075925" y="442864"/>
                </a:lnTo>
                <a:lnTo>
                  <a:pt x="10075925" y="438102"/>
                </a:lnTo>
                <a:lnTo>
                  <a:pt x="10076322" y="434133"/>
                </a:lnTo>
                <a:lnTo>
                  <a:pt x="10077512" y="430165"/>
                </a:lnTo>
                <a:lnTo>
                  <a:pt x="10079893" y="421435"/>
                </a:lnTo>
                <a:lnTo>
                  <a:pt x="10081084" y="417467"/>
                </a:lnTo>
                <a:lnTo>
                  <a:pt x="10081481" y="413102"/>
                </a:lnTo>
                <a:lnTo>
                  <a:pt x="10083465" y="412308"/>
                </a:lnTo>
                <a:lnTo>
                  <a:pt x="10085053" y="412705"/>
                </a:lnTo>
                <a:lnTo>
                  <a:pt x="10087037" y="413895"/>
                </a:lnTo>
                <a:lnTo>
                  <a:pt x="10088624" y="416276"/>
                </a:lnTo>
                <a:lnTo>
                  <a:pt x="10092196" y="422229"/>
                </a:lnTo>
                <a:lnTo>
                  <a:pt x="10095768" y="429372"/>
                </a:lnTo>
                <a:lnTo>
                  <a:pt x="10099340" y="436514"/>
                </a:lnTo>
                <a:lnTo>
                  <a:pt x="10100927" y="439689"/>
                </a:lnTo>
                <a:lnTo>
                  <a:pt x="10102911" y="442070"/>
                </a:lnTo>
                <a:lnTo>
                  <a:pt x="10104499" y="444054"/>
                </a:lnTo>
                <a:lnTo>
                  <a:pt x="10106483" y="445245"/>
                </a:lnTo>
                <a:lnTo>
                  <a:pt x="10108071" y="444848"/>
                </a:lnTo>
                <a:lnTo>
                  <a:pt x="10110055" y="443260"/>
                </a:lnTo>
                <a:lnTo>
                  <a:pt x="10113627" y="436514"/>
                </a:lnTo>
                <a:lnTo>
                  <a:pt x="10117198" y="430165"/>
                </a:lnTo>
                <a:lnTo>
                  <a:pt x="10117992" y="426991"/>
                </a:lnTo>
                <a:lnTo>
                  <a:pt x="10119183" y="423419"/>
                </a:lnTo>
                <a:lnTo>
                  <a:pt x="10119183" y="420244"/>
                </a:lnTo>
                <a:lnTo>
                  <a:pt x="10117992" y="416673"/>
                </a:lnTo>
                <a:lnTo>
                  <a:pt x="10107277" y="417864"/>
                </a:lnTo>
                <a:lnTo>
                  <a:pt x="10105292" y="417864"/>
                </a:lnTo>
                <a:lnTo>
                  <a:pt x="10103705" y="417864"/>
                </a:lnTo>
                <a:lnTo>
                  <a:pt x="10102911" y="417467"/>
                </a:lnTo>
                <a:lnTo>
                  <a:pt x="10101721" y="416276"/>
                </a:lnTo>
                <a:lnTo>
                  <a:pt x="10101324" y="414689"/>
                </a:lnTo>
                <a:lnTo>
                  <a:pt x="10100927" y="412705"/>
                </a:lnTo>
                <a:lnTo>
                  <a:pt x="10099340" y="407149"/>
                </a:lnTo>
                <a:lnTo>
                  <a:pt x="10097355" y="386911"/>
                </a:lnTo>
                <a:lnTo>
                  <a:pt x="10092593" y="390879"/>
                </a:lnTo>
                <a:lnTo>
                  <a:pt x="10088624" y="392863"/>
                </a:lnTo>
                <a:lnTo>
                  <a:pt x="10084656" y="394451"/>
                </a:lnTo>
                <a:lnTo>
                  <a:pt x="10079893" y="394451"/>
                </a:lnTo>
                <a:lnTo>
                  <a:pt x="10075925" y="394054"/>
                </a:lnTo>
                <a:lnTo>
                  <a:pt x="10071956" y="392863"/>
                </a:lnTo>
                <a:lnTo>
                  <a:pt x="10063622" y="390879"/>
                </a:lnTo>
                <a:lnTo>
                  <a:pt x="10065606" y="386514"/>
                </a:lnTo>
                <a:lnTo>
                  <a:pt x="10066400" y="383340"/>
                </a:lnTo>
                <a:lnTo>
                  <a:pt x="10066400" y="380165"/>
                </a:lnTo>
                <a:lnTo>
                  <a:pt x="10065606" y="378181"/>
                </a:lnTo>
                <a:lnTo>
                  <a:pt x="10064813" y="376594"/>
                </a:lnTo>
                <a:lnTo>
                  <a:pt x="10062828" y="375403"/>
                </a:lnTo>
                <a:lnTo>
                  <a:pt x="10058860" y="373022"/>
                </a:lnTo>
                <a:lnTo>
                  <a:pt x="10054494" y="371038"/>
                </a:lnTo>
                <a:lnTo>
                  <a:pt x="10052907" y="369847"/>
                </a:lnTo>
                <a:lnTo>
                  <a:pt x="10051716" y="368260"/>
                </a:lnTo>
                <a:lnTo>
                  <a:pt x="10050922" y="365482"/>
                </a:lnTo>
                <a:lnTo>
                  <a:pt x="10050922" y="363101"/>
                </a:lnTo>
                <a:lnTo>
                  <a:pt x="10052113" y="359530"/>
                </a:lnTo>
                <a:lnTo>
                  <a:pt x="10053700" y="355562"/>
                </a:lnTo>
                <a:lnTo>
                  <a:pt x="10058860" y="354371"/>
                </a:lnTo>
                <a:lnTo>
                  <a:pt x="10062035" y="354768"/>
                </a:lnTo>
                <a:lnTo>
                  <a:pt x="10063225" y="355562"/>
                </a:lnTo>
                <a:lnTo>
                  <a:pt x="10064416" y="355959"/>
                </a:lnTo>
                <a:lnTo>
                  <a:pt x="10065606" y="358339"/>
                </a:lnTo>
                <a:lnTo>
                  <a:pt x="10068781" y="368260"/>
                </a:lnTo>
                <a:lnTo>
                  <a:pt x="10071559" y="375800"/>
                </a:lnTo>
                <a:lnTo>
                  <a:pt x="10074734" y="384927"/>
                </a:lnTo>
                <a:lnTo>
                  <a:pt x="10078306" y="385721"/>
                </a:lnTo>
                <a:lnTo>
                  <a:pt x="10081481" y="386514"/>
                </a:lnTo>
                <a:lnTo>
                  <a:pt x="10084656" y="386514"/>
                </a:lnTo>
                <a:lnTo>
                  <a:pt x="10087434" y="386514"/>
                </a:lnTo>
                <a:lnTo>
                  <a:pt x="10090212" y="385721"/>
                </a:lnTo>
                <a:lnTo>
                  <a:pt x="10092990" y="385324"/>
                </a:lnTo>
                <a:lnTo>
                  <a:pt x="10098149" y="382943"/>
                </a:lnTo>
                <a:lnTo>
                  <a:pt x="10102911" y="379768"/>
                </a:lnTo>
                <a:lnTo>
                  <a:pt x="10107277" y="376197"/>
                </a:lnTo>
                <a:lnTo>
                  <a:pt x="10112039" y="371832"/>
                </a:lnTo>
                <a:lnTo>
                  <a:pt x="10116008" y="367070"/>
                </a:lnTo>
                <a:lnTo>
                  <a:pt x="10123945" y="357149"/>
                </a:lnTo>
                <a:lnTo>
                  <a:pt x="10128310" y="352387"/>
                </a:lnTo>
                <a:lnTo>
                  <a:pt x="10132279" y="348022"/>
                </a:lnTo>
                <a:lnTo>
                  <a:pt x="10136248" y="343657"/>
                </a:lnTo>
                <a:lnTo>
                  <a:pt x="10141010" y="340879"/>
                </a:lnTo>
                <a:lnTo>
                  <a:pt x="10145376" y="338895"/>
                </a:lnTo>
                <a:lnTo>
                  <a:pt x="10150138" y="337308"/>
                </a:lnTo>
                <a:lnTo>
                  <a:pt x="10145376" y="351593"/>
                </a:lnTo>
                <a:lnTo>
                  <a:pt x="10139819" y="365482"/>
                </a:lnTo>
                <a:lnTo>
                  <a:pt x="10134660" y="379768"/>
                </a:lnTo>
                <a:lnTo>
                  <a:pt x="10130295" y="393657"/>
                </a:lnTo>
                <a:lnTo>
                  <a:pt x="10128310" y="400403"/>
                </a:lnTo>
                <a:lnTo>
                  <a:pt x="10126723" y="408340"/>
                </a:lnTo>
                <a:lnTo>
                  <a:pt x="10125136" y="415483"/>
                </a:lnTo>
                <a:lnTo>
                  <a:pt x="10124739" y="422229"/>
                </a:lnTo>
                <a:lnTo>
                  <a:pt x="10124739" y="429372"/>
                </a:lnTo>
                <a:lnTo>
                  <a:pt x="10125136" y="437308"/>
                </a:lnTo>
                <a:lnTo>
                  <a:pt x="10126326" y="444848"/>
                </a:lnTo>
                <a:lnTo>
                  <a:pt x="10128310" y="451991"/>
                </a:lnTo>
                <a:lnTo>
                  <a:pt x="10130295" y="453975"/>
                </a:lnTo>
                <a:lnTo>
                  <a:pt x="10131882" y="455562"/>
                </a:lnTo>
                <a:lnTo>
                  <a:pt x="10133867" y="455959"/>
                </a:lnTo>
                <a:lnTo>
                  <a:pt x="10135851" y="456356"/>
                </a:lnTo>
                <a:lnTo>
                  <a:pt x="10137835" y="456356"/>
                </a:lnTo>
                <a:lnTo>
                  <a:pt x="10139819" y="455959"/>
                </a:lnTo>
                <a:lnTo>
                  <a:pt x="10143788" y="454372"/>
                </a:lnTo>
                <a:lnTo>
                  <a:pt x="10148154" y="451197"/>
                </a:lnTo>
                <a:lnTo>
                  <a:pt x="10151328" y="447229"/>
                </a:lnTo>
                <a:lnTo>
                  <a:pt x="10155694" y="442864"/>
                </a:lnTo>
                <a:lnTo>
                  <a:pt x="10160059" y="437705"/>
                </a:lnTo>
                <a:lnTo>
                  <a:pt x="10168393" y="426991"/>
                </a:lnTo>
                <a:lnTo>
                  <a:pt x="10172362" y="421832"/>
                </a:lnTo>
                <a:lnTo>
                  <a:pt x="10176331" y="417864"/>
                </a:lnTo>
                <a:lnTo>
                  <a:pt x="10179902" y="413895"/>
                </a:lnTo>
                <a:lnTo>
                  <a:pt x="10183871" y="411117"/>
                </a:lnTo>
                <a:lnTo>
                  <a:pt x="10185855" y="410324"/>
                </a:lnTo>
                <a:lnTo>
                  <a:pt x="10188237" y="409530"/>
                </a:lnTo>
                <a:lnTo>
                  <a:pt x="10190221" y="409530"/>
                </a:lnTo>
                <a:lnTo>
                  <a:pt x="10192205" y="409530"/>
                </a:lnTo>
                <a:lnTo>
                  <a:pt x="10194586" y="416673"/>
                </a:lnTo>
                <a:lnTo>
                  <a:pt x="10197364" y="422229"/>
                </a:lnTo>
                <a:lnTo>
                  <a:pt x="10199746" y="426594"/>
                </a:lnTo>
                <a:lnTo>
                  <a:pt x="10202127" y="429372"/>
                </a:lnTo>
                <a:lnTo>
                  <a:pt x="10205302" y="431356"/>
                </a:lnTo>
                <a:lnTo>
                  <a:pt x="10207683" y="432943"/>
                </a:lnTo>
                <a:lnTo>
                  <a:pt x="10210858" y="432943"/>
                </a:lnTo>
                <a:lnTo>
                  <a:pt x="10213239" y="432943"/>
                </a:lnTo>
                <a:lnTo>
                  <a:pt x="10216017" y="432546"/>
                </a:lnTo>
                <a:lnTo>
                  <a:pt x="10219192" y="431356"/>
                </a:lnTo>
                <a:lnTo>
                  <a:pt x="10224748" y="429372"/>
                </a:lnTo>
                <a:lnTo>
                  <a:pt x="10227526" y="428578"/>
                </a:lnTo>
                <a:lnTo>
                  <a:pt x="10230304" y="428181"/>
                </a:lnTo>
                <a:lnTo>
                  <a:pt x="10232685" y="428181"/>
                </a:lnTo>
                <a:lnTo>
                  <a:pt x="10235860" y="428181"/>
                </a:lnTo>
                <a:lnTo>
                  <a:pt x="10236257" y="422229"/>
                </a:lnTo>
                <a:lnTo>
                  <a:pt x="10237447" y="416276"/>
                </a:lnTo>
                <a:lnTo>
                  <a:pt x="10239432" y="410721"/>
                </a:lnTo>
                <a:lnTo>
                  <a:pt x="10242210" y="404768"/>
                </a:lnTo>
                <a:lnTo>
                  <a:pt x="10245385" y="399609"/>
                </a:lnTo>
                <a:lnTo>
                  <a:pt x="10248956" y="394451"/>
                </a:lnTo>
                <a:lnTo>
                  <a:pt x="10252925" y="390086"/>
                </a:lnTo>
                <a:lnTo>
                  <a:pt x="10256894" y="386514"/>
                </a:lnTo>
                <a:lnTo>
                  <a:pt x="10261259" y="383340"/>
                </a:lnTo>
                <a:lnTo>
                  <a:pt x="10265228" y="380959"/>
                </a:lnTo>
                <a:lnTo>
                  <a:pt x="10269196" y="379768"/>
                </a:lnTo>
                <a:lnTo>
                  <a:pt x="10272768" y="379371"/>
                </a:lnTo>
                <a:lnTo>
                  <a:pt x="10274356" y="379768"/>
                </a:lnTo>
                <a:lnTo>
                  <a:pt x="10275943" y="380165"/>
                </a:lnTo>
                <a:lnTo>
                  <a:pt x="10276737" y="381355"/>
                </a:lnTo>
                <a:lnTo>
                  <a:pt x="10278324" y="382149"/>
                </a:lnTo>
                <a:lnTo>
                  <a:pt x="10279515" y="384530"/>
                </a:lnTo>
                <a:lnTo>
                  <a:pt x="10279912" y="385721"/>
                </a:lnTo>
                <a:lnTo>
                  <a:pt x="10280705" y="391276"/>
                </a:lnTo>
                <a:lnTo>
                  <a:pt x="10278721" y="390879"/>
                </a:lnTo>
                <a:lnTo>
                  <a:pt x="10276340" y="391276"/>
                </a:lnTo>
                <a:lnTo>
                  <a:pt x="10273959" y="392070"/>
                </a:lnTo>
                <a:lnTo>
                  <a:pt x="10271181" y="392863"/>
                </a:lnTo>
                <a:lnTo>
                  <a:pt x="10269196" y="394054"/>
                </a:lnTo>
                <a:lnTo>
                  <a:pt x="10266815" y="396038"/>
                </a:lnTo>
                <a:lnTo>
                  <a:pt x="10264831" y="398022"/>
                </a:lnTo>
                <a:lnTo>
                  <a:pt x="10262450" y="400006"/>
                </a:lnTo>
                <a:lnTo>
                  <a:pt x="10261259" y="403181"/>
                </a:lnTo>
                <a:lnTo>
                  <a:pt x="10260069" y="406356"/>
                </a:lnTo>
                <a:lnTo>
                  <a:pt x="10258878" y="409133"/>
                </a:lnTo>
                <a:lnTo>
                  <a:pt x="10258878" y="413102"/>
                </a:lnTo>
                <a:lnTo>
                  <a:pt x="10259672" y="417467"/>
                </a:lnTo>
                <a:lnTo>
                  <a:pt x="10260465" y="421435"/>
                </a:lnTo>
                <a:lnTo>
                  <a:pt x="10262450" y="425800"/>
                </a:lnTo>
                <a:lnTo>
                  <a:pt x="10265228" y="430959"/>
                </a:lnTo>
                <a:lnTo>
                  <a:pt x="10267212" y="426991"/>
                </a:lnTo>
                <a:lnTo>
                  <a:pt x="10268799" y="423419"/>
                </a:lnTo>
                <a:lnTo>
                  <a:pt x="10270784" y="420244"/>
                </a:lnTo>
                <a:lnTo>
                  <a:pt x="10272768" y="418260"/>
                </a:lnTo>
                <a:lnTo>
                  <a:pt x="10274752" y="416276"/>
                </a:lnTo>
                <a:lnTo>
                  <a:pt x="10276340" y="415483"/>
                </a:lnTo>
                <a:lnTo>
                  <a:pt x="10280308" y="413102"/>
                </a:lnTo>
                <a:lnTo>
                  <a:pt x="10287849" y="410721"/>
                </a:lnTo>
                <a:lnTo>
                  <a:pt x="10291421" y="409133"/>
                </a:lnTo>
                <a:lnTo>
                  <a:pt x="10294992" y="406356"/>
                </a:lnTo>
                <a:lnTo>
                  <a:pt x="10294595" y="403975"/>
                </a:lnTo>
                <a:lnTo>
                  <a:pt x="10294199" y="401990"/>
                </a:lnTo>
                <a:lnTo>
                  <a:pt x="10294199" y="397625"/>
                </a:lnTo>
                <a:lnTo>
                  <a:pt x="10294595" y="393657"/>
                </a:lnTo>
                <a:lnTo>
                  <a:pt x="10295786" y="389292"/>
                </a:lnTo>
                <a:lnTo>
                  <a:pt x="10296580" y="384927"/>
                </a:lnTo>
                <a:lnTo>
                  <a:pt x="10296580" y="380959"/>
                </a:lnTo>
                <a:lnTo>
                  <a:pt x="10296183" y="378181"/>
                </a:lnTo>
                <a:lnTo>
                  <a:pt x="10295786" y="376197"/>
                </a:lnTo>
                <a:lnTo>
                  <a:pt x="10294199" y="374213"/>
                </a:lnTo>
                <a:lnTo>
                  <a:pt x="10292611" y="371832"/>
                </a:lnTo>
                <a:lnTo>
                  <a:pt x="10310470" y="361117"/>
                </a:lnTo>
                <a:lnTo>
                  <a:pt x="10316026" y="357546"/>
                </a:lnTo>
                <a:lnTo>
                  <a:pt x="10319995" y="354371"/>
                </a:lnTo>
                <a:lnTo>
                  <a:pt x="10329916" y="346435"/>
                </a:lnTo>
                <a:lnTo>
                  <a:pt x="10349362" y="328974"/>
                </a:lnTo>
                <a:lnTo>
                  <a:pt x="10351744" y="334530"/>
                </a:lnTo>
                <a:lnTo>
                  <a:pt x="10354522" y="339689"/>
                </a:lnTo>
                <a:lnTo>
                  <a:pt x="10357300" y="343260"/>
                </a:lnTo>
                <a:lnTo>
                  <a:pt x="10360078" y="346435"/>
                </a:lnTo>
                <a:lnTo>
                  <a:pt x="10362459" y="348419"/>
                </a:lnTo>
                <a:lnTo>
                  <a:pt x="10364443" y="350006"/>
                </a:lnTo>
                <a:lnTo>
                  <a:pt x="10367221" y="350403"/>
                </a:lnTo>
                <a:lnTo>
                  <a:pt x="10369602" y="350800"/>
                </a:lnTo>
                <a:lnTo>
                  <a:pt x="10371587" y="350403"/>
                </a:lnTo>
                <a:lnTo>
                  <a:pt x="10374365" y="350006"/>
                </a:lnTo>
                <a:lnTo>
                  <a:pt x="10378333" y="346831"/>
                </a:lnTo>
                <a:lnTo>
                  <a:pt x="10382699" y="343260"/>
                </a:lnTo>
                <a:lnTo>
                  <a:pt x="10387064" y="339689"/>
                </a:lnTo>
                <a:lnTo>
                  <a:pt x="10391430" y="335720"/>
                </a:lnTo>
                <a:lnTo>
                  <a:pt x="10395398" y="332546"/>
                </a:lnTo>
                <a:lnTo>
                  <a:pt x="10398176" y="330958"/>
                </a:lnTo>
                <a:lnTo>
                  <a:pt x="10400161" y="330562"/>
                </a:lnTo>
                <a:lnTo>
                  <a:pt x="10402145" y="330165"/>
                </a:lnTo>
                <a:lnTo>
                  <a:pt x="10404526" y="330165"/>
                </a:lnTo>
                <a:lnTo>
                  <a:pt x="10407304" y="330562"/>
                </a:lnTo>
                <a:lnTo>
                  <a:pt x="10409685" y="332149"/>
                </a:lnTo>
                <a:lnTo>
                  <a:pt x="10411670" y="334133"/>
                </a:lnTo>
                <a:lnTo>
                  <a:pt x="10414845" y="336514"/>
                </a:lnTo>
                <a:lnTo>
                  <a:pt x="10417226" y="340879"/>
                </a:lnTo>
                <a:lnTo>
                  <a:pt x="10420004" y="345244"/>
                </a:lnTo>
                <a:lnTo>
                  <a:pt x="10422782" y="350403"/>
                </a:lnTo>
                <a:lnTo>
                  <a:pt x="10425560" y="357149"/>
                </a:lnTo>
                <a:lnTo>
                  <a:pt x="10427544" y="352784"/>
                </a:lnTo>
                <a:lnTo>
                  <a:pt x="10429528" y="350006"/>
                </a:lnTo>
                <a:lnTo>
                  <a:pt x="10431513" y="347228"/>
                </a:lnTo>
                <a:lnTo>
                  <a:pt x="10433497" y="345244"/>
                </a:lnTo>
                <a:lnTo>
                  <a:pt x="10437069" y="342070"/>
                </a:lnTo>
                <a:lnTo>
                  <a:pt x="10440641" y="339689"/>
                </a:lnTo>
                <a:lnTo>
                  <a:pt x="10444609" y="337308"/>
                </a:lnTo>
                <a:lnTo>
                  <a:pt x="10446594" y="335720"/>
                </a:lnTo>
                <a:lnTo>
                  <a:pt x="10448181" y="333736"/>
                </a:lnTo>
                <a:lnTo>
                  <a:pt x="10450165" y="330958"/>
                </a:lnTo>
                <a:lnTo>
                  <a:pt x="10452546" y="327387"/>
                </a:lnTo>
                <a:lnTo>
                  <a:pt x="10454531" y="323815"/>
                </a:lnTo>
                <a:lnTo>
                  <a:pt x="10456515" y="319053"/>
                </a:lnTo>
                <a:lnTo>
                  <a:pt x="10454928" y="336514"/>
                </a:lnTo>
                <a:lnTo>
                  <a:pt x="10452943" y="352784"/>
                </a:lnTo>
                <a:lnTo>
                  <a:pt x="10450165" y="368260"/>
                </a:lnTo>
                <a:lnTo>
                  <a:pt x="10447387" y="382943"/>
                </a:lnTo>
                <a:lnTo>
                  <a:pt x="10443815" y="396435"/>
                </a:lnTo>
                <a:lnTo>
                  <a:pt x="10439847" y="410721"/>
                </a:lnTo>
                <a:lnTo>
                  <a:pt x="10435481" y="425006"/>
                </a:lnTo>
                <a:lnTo>
                  <a:pt x="10430719" y="440086"/>
                </a:lnTo>
                <a:lnTo>
                  <a:pt x="10448181" y="438102"/>
                </a:lnTo>
                <a:lnTo>
                  <a:pt x="10466040" y="436118"/>
                </a:lnTo>
                <a:lnTo>
                  <a:pt x="10475168" y="434530"/>
                </a:lnTo>
                <a:lnTo>
                  <a:pt x="10483899" y="432943"/>
                </a:lnTo>
                <a:lnTo>
                  <a:pt x="10492629" y="430562"/>
                </a:lnTo>
                <a:lnTo>
                  <a:pt x="10500964" y="426991"/>
                </a:lnTo>
                <a:lnTo>
                  <a:pt x="10509298" y="423022"/>
                </a:lnTo>
                <a:lnTo>
                  <a:pt x="10513266" y="420244"/>
                </a:lnTo>
                <a:lnTo>
                  <a:pt x="10516838" y="417467"/>
                </a:lnTo>
                <a:lnTo>
                  <a:pt x="10520807" y="413895"/>
                </a:lnTo>
                <a:lnTo>
                  <a:pt x="10524378" y="410324"/>
                </a:lnTo>
                <a:lnTo>
                  <a:pt x="10527950" y="406356"/>
                </a:lnTo>
                <a:lnTo>
                  <a:pt x="10531522" y="401990"/>
                </a:lnTo>
                <a:lnTo>
                  <a:pt x="10535094" y="397229"/>
                </a:lnTo>
                <a:lnTo>
                  <a:pt x="10538269" y="392070"/>
                </a:lnTo>
                <a:lnTo>
                  <a:pt x="10541047" y="385721"/>
                </a:lnTo>
                <a:lnTo>
                  <a:pt x="10544221" y="379768"/>
                </a:lnTo>
                <a:lnTo>
                  <a:pt x="10547396" y="372625"/>
                </a:lnTo>
                <a:lnTo>
                  <a:pt x="10549778" y="365482"/>
                </a:lnTo>
                <a:lnTo>
                  <a:pt x="10552159" y="357546"/>
                </a:lnTo>
                <a:lnTo>
                  <a:pt x="10554937" y="348816"/>
                </a:lnTo>
                <a:lnTo>
                  <a:pt x="10562080" y="350800"/>
                </a:lnTo>
                <a:lnTo>
                  <a:pt x="10569621" y="351990"/>
                </a:lnTo>
                <a:lnTo>
                  <a:pt x="10577161" y="352784"/>
                </a:lnTo>
                <a:lnTo>
                  <a:pt x="10585098" y="353578"/>
                </a:lnTo>
                <a:lnTo>
                  <a:pt x="10593432" y="352784"/>
                </a:lnTo>
                <a:lnTo>
                  <a:pt x="10601370" y="351990"/>
                </a:lnTo>
                <a:lnTo>
                  <a:pt x="10610101" y="350006"/>
                </a:lnTo>
                <a:lnTo>
                  <a:pt x="10618435" y="346831"/>
                </a:lnTo>
                <a:lnTo>
                  <a:pt x="10626372" y="343260"/>
                </a:lnTo>
                <a:lnTo>
                  <a:pt x="10634309" y="338101"/>
                </a:lnTo>
                <a:lnTo>
                  <a:pt x="10642643" y="331752"/>
                </a:lnTo>
                <a:lnTo>
                  <a:pt x="10646215" y="328181"/>
                </a:lnTo>
                <a:lnTo>
                  <a:pt x="10649787" y="323815"/>
                </a:lnTo>
                <a:lnTo>
                  <a:pt x="10653358" y="319847"/>
                </a:lnTo>
                <a:lnTo>
                  <a:pt x="10656930" y="314688"/>
                </a:lnTo>
                <a:lnTo>
                  <a:pt x="10660502" y="309926"/>
                </a:lnTo>
                <a:lnTo>
                  <a:pt x="10663280" y="304768"/>
                </a:lnTo>
                <a:lnTo>
                  <a:pt x="10666455" y="298815"/>
                </a:lnTo>
                <a:lnTo>
                  <a:pt x="10669630" y="292069"/>
                </a:lnTo>
                <a:lnTo>
                  <a:pt x="10672011" y="285323"/>
                </a:lnTo>
                <a:lnTo>
                  <a:pt x="10675186" y="278180"/>
                </a:lnTo>
                <a:lnTo>
                  <a:pt x="10671217" y="271831"/>
                </a:lnTo>
                <a:lnTo>
                  <a:pt x="10666852" y="266672"/>
                </a:lnTo>
                <a:lnTo>
                  <a:pt x="10662883" y="262704"/>
                </a:lnTo>
                <a:lnTo>
                  <a:pt x="10658914" y="259529"/>
                </a:lnTo>
                <a:lnTo>
                  <a:pt x="10654152" y="257942"/>
                </a:lnTo>
                <a:lnTo>
                  <a:pt x="10650184" y="257149"/>
                </a:lnTo>
                <a:lnTo>
                  <a:pt x="10645818" y="257149"/>
                </a:lnTo>
                <a:lnTo>
                  <a:pt x="10641056" y="257942"/>
                </a:lnTo>
                <a:lnTo>
                  <a:pt x="10636690" y="259529"/>
                </a:lnTo>
                <a:lnTo>
                  <a:pt x="10631928" y="262307"/>
                </a:lnTo>
                <a:lnTo>
                  <a:pt x="10627562" y="264688"/>
                </a:lnTo>
                <a:lnTo>
                  <a:pt x="10622800" y="268260"/>
                </a:lnTo>
                <a:lnTo>
                  <a:pt x="10613275" y="275799"/>
                </a:lnTo>
                <a:lnTo>
                  <a:pt x="10604148" y="284529"/>
                </a:lnTo>
                <a:lnTo>
                  <a:pt x="10586289" y="301593"/>
                </a:lnTo>
                <a:lnTo>
                  <a:pt x="10577558" y="309133"/>
                </a:lnTo>
                <a:lnTo>
                  <a:pt x="10573192" y="312307"/>
                </a:lnTo>
                <a:lnTo>
                  <a:pt x="10569224" y="314688"/>
                </a:lnTo>
                <a:lnTo>
                  <a:pt x="10564858" y="317069"/>
                </a:lnTo>
                <a:lnTo>
                  <a:pt x="10561287" y="317863"/>
                </a:lnTo>
                <a:lnTo>
                  <a:pt x="10557715" y="318260"/>
                </a:lnTo>
                <a:lnTo>
                  <a:pt x="10553746" y="318260"/>
                </a:lnTo>
                <a:lnTo>
                  <a:pt x="10550968" y="317069"/>
                </a:lnTo>
                <a:lnTo>
                  <a:pt x="10547396" y="314688"/>
                </a:lnTo>
                <a:lnTo>
                  <a:pt x="10544221" y="311514"/>
                </a:lnTo>
                <a:lnTo>
                  <a:pt x="10541840" y="306752"/>
                </a:lnTo>
                <a:lnTo>
                  <a:pt x="10542634" y="308736"/>
                </a:lnTo>
                <a:lnTo>
                  <a:pt x="10543825" y="311911"/>
                </a:lnTo>
                <a:lnTo>
                  <a:pt x="10544221" y="315482"/>
                </a:lnTo>
                <a:lnTo>
                  <a:pt x="10543825" y="319450"/>
                </a:lnTo>
                <a:lnTo>
                  <a:pt x="10543031" y="323418"/>
                </a:lnTo>
                <a:lnTo>
                  <a:pt x="10542634" y="327387"/>
                </a:lnTo>
                <a:lnTo>
                  <a:pt x="10540253" y="335720"/>
                </a:lnTo>
                <a:lnTo>
                  <a:pt x="10538665" y="339292"/>
                </a:lnTo>
                <a:lnTo>
                  <a:pt x="10537078" y="342070"/>
                </a:lnTo>
                <a:lnTo>
                  <a:pt x="10535094" y="345244"/>
                </a:lnTo>
                <a:lnTo>
                  <a:pt x="10533109" y="347228"/>
                </a:lnTo>
                <a:lnTo>
                  <a:pt x="10531125" y="348419"/>
                </a:lnTo>
                <a:lnTo>
                  <a:pt x="10529141" y="348816"/>
                </a:lnTo>
                <a:lnTo>
                  <a:pt x="10527553" y="348419"/>
                </a:lnTo>
                <a:lnTo>
                  <a:pt x="10525569" y="346435"/>
                </a:lnTo>
                <a:lnTo>
                  <a:pt x="10526363" y="342070"/>
                </a:lnTo>
                <a:lnTo>
                  <a:pt x="10527553" y="337704"/>
                </a:lnTo>
                <a:lnTo>
                  <a:pt x="10527950" y="333736"/>
                </a:lnTo>
                <a:lnTo>
                  <a:pt x="10527950" y="329768"/>
                </a:lnTo>
                <a:lnTo>
                  <a:pt x="10527553" y="325006"/>
                </a:lnTo>
                <a:lnTo>
                  <a:pt x="10526363" y="320641"/>
                </a:lnTo>
                <a:lnTo>
                  <a:pt x="10524775" y="316276"/>
                </a:lnTo>
                <a:lnTo>
                  <a:pt x="10522791" y="311911"/>
                </a:lnTo>
                <a:lnTo>
                  <a:pt x="10520807" y="313498"/>
                </a:lnTo>
                <a:lnTo>
                  <a:pt x="10518822" y="315879"/>
                </a:lnTo>
                <a:lnTo>
                  <a:pt x="10514854" y="321038"/>
                </a:lnTo>
                <a:lnTo>
                  <a:pt x="10510885" y="327387"/>
                </a:lnTo>
                <a:lnTo>
                  <a:pt x="10507313" y="335324"/>
                </a:lnTo>
                <a:lnTo>
                  <a:pt x="10500170" y="351990"/>
                </a:lnTo>
                <a:lnTo>
                  <a:pt x="10492629" y="369847"/>
                </a:lnTo>
                <a:lnTo>
                  <a:pt x="10489058" y="377784"/>
                </a:lnTo>
                <a:lnTo>
                  <a:pt x="10484692" y="385324"/>
                </a:lnTo>
                <a:lnTo>
                  <a:pt x="10480327" y="392070"/>
                </a:lnTo>
                <a:lnTo>
                  <a:pt x="10475564" y="397229"/>
                </a:lnTo>
                <a:lnTo>
                  <a:pt x="10473183" y="399213"/>
                </a:lnTo>
                <a:lnTo>
                  <a:pt x="10471199" y="401197"/>
                </a:lnTo>
                <a:lnTo>
                  <a:pt x="10468024" y="401990"/>
                </a:lnTo>
                <a:lnTo>
                  <a:pt x="10465643" y="403181"/>
                </a:lnTo>
                <a:lnTo>
                  <a:pt x="10462865" y="403578"/>
                </a:lnTo>
                <a:lnTo>
                  <a:pt x="10460087" y="403181"/>
                </a:lnTo>
                <a:lnTo>
                  <a:pt x="10456912" y="402784"/>
                </a:lnTo>
                <a:lnTo>
                  <a:pt x="10453737" y="401197"/>
                </a:lnTo>
                <a:lnTo>
                  <a:pt x="10460484" y="381355"/>
                </a:lnTo>
                <a:lnTo>
                  <a:pt x="10469215" y="359530"/>
                </a:lnTo>
                <a:lnTo>
                  <a:pt x="10479136" y="336117"/>
                </a:lnTo>
                <a:lnTo>
                  <a:pt x="10484295" y="324609"/>
                </a:lnTo>
                <a:lnTo>
                  <a:pt x="10489851" y="313498"/>
                </a:lnTo>
                <a:lnTo>
                  <a:pt x="10495804" y="302784"/>
                </a:lnTo>
                <a:lnTo>
                  <a:pt x="10501757" y="292466"/>
                </a:lnTo>
                <a:lnTo>
                  <a:pt x="10507710" y="283339"/>
                </a:lnTo>
                <a:lnTo>
                  <a:pt x="10513663" y="275799"/>
                </a:lnTo>
                <a:lnTo>
                  <a:pt x="10520410" y="268656"/>
                </a:lnTo>
                <a:lnTo>
                  <a:pt x="10523585" y="266275"/>
                </a:lnTo>
                <a:lnTo>
                  <a:pt x="10526363" y="263498"/>
                </a:lnTo>
                <a:lnTo>
                  <a:pt x="10529934" y="261513"/>
                </a:lnTo>
                <a:lnTo>
                  <a:pt x="10533109" y="259926"/>
                </a:lnTo>
                <a:lnTo>
                  <a:pt x="10535887" y="259133"/>
                </a:lnTo>
                <a:lnTo>
                  <a:pt x="10539062" y="258736"/>
                </a:lnTo>
                <a:lnTo>
                  <a:pt x="10539459" y="261513"/>
                </a:lnTo>
                <a:lnTo>
                  <a:pt x="10539459" y="265085"/>
                </a:lnTo>
                <a:lnTo>
                  <a:pt x="10538665" y="268656"/>
                </a:lnTo>
                <a:lnTo>
                  <a:pt x="10537078" y="271831"/>
                </a:lnTo>
                <a:lnTo>
                  <a:pt x="10533903" y="278180"/>
                </a:lnTo>
                <a:lnTo>
                  <a:pt x="10529934" y="284926"/>
                </a:lnTo>
                <a:lnTo>
                  <a:pt x="10526760" y="291672"/>
                </a:lnTo>
                <a:lnTo>
                  <a:pt x="10525966" y="295244"/>
                </a:lnTo>
                <a:lnTo>
                  <a:pt x="10525569" y="298022"/>
                </a:lnTo>
                <a:lnTo>
                  <a:pt x="10525569" y="301593"/>
                </a:lnTo>
                <a:lnTo>
                  <a:pt x="10525966" y="305164"/>
                </a:lnTo>
                <a:lnTo>
                  <a:pt x="10527553" y="308736"/>
                </a:lnTo>
                <a:lnTo>
                  <a:pt x="10529934" y="312307"/>
                </a:lnTo>
                <a:lnTo>
                  <a:pt x="10539459" y="300006"/>
                </a:lnTo>
                <a:lnTo>
                  <a:pt x="10548587" y="289688"/>
                </a:lnTo>
                <a:lnTo>
                  <a:pt x="10557715" y="278974"/>
                </a:lnTo>
                <a:lnTo>
                  <a:pt x="10566049" y="268260"/>
                </a:lnTo>
                <a:lnTo>
                  <a:pt x="10570017" y="262307"/>
                </a:lnTo>
                <a:lnTo>
                  <a:pt x="10573986" y="255958"/>
                </a:lnTo>
                <a:lnTo>
                  <a:pt x="10578352" y="248815"/>
                </a:lnTo>
                <a:lnTo>
                  <a:pt x="10581923" y="241275"/>
                </a:lnTo>
                <a:lnTo>
                  <a:pt x="10585892" y="233339"/>
                </a:lnTo>
                <a:lnTo>
                  <a:pt x="10589464" y="223418"/>
                </a:lnTo>
                <a:lnTo>
                  <a:pt x="10593035" y="213498"/>
                </a:lnTo>
                <a:lnTo>
                  <a:pt x="10596607" y="202386"/>
                </a:lnTo>
                <a:lnTo>
                  <a:pt x="10600576" y="205164"/>
                </a:lnTo>
                <a:lnTo>
                  <a:pt x="10604544" y="208736"/>
                </a:lnTo>
                <a:lnTo>
                  <a:pt x="10612879" y="213894"/>
                </a:lnTo>
                <a:lnTo>
                  <a:pt x="10620816" y="217862"/>
                </a:lnTo>
                <a:lnTo>
                  <a:pt x="10628753" y="221434"/>
                </a:lnTo>
                <a:lnTo>
                  <a:pt x="10645024" y="228180"/>
                </a:lnTo>
                <a:lnTo>
                  <a:pt x="10653358" y="231751"/>
                </a:lnTo>
                <a:lnTo>
                  <a:pt x="10661296" y="235720"/>
                </a:lnTo>
                <a:lnTo>
                  <a:pt x="10666058" y="226593"/>
                </a:lnTo>
                <a:lnTo>
                  <a:pt x="10670423" y="219053"/>
                </a:lnTo>
                <a:lnTo>
                  <a:pt x="10674392" y="213101"/>
                </a:lnTo>
                <a:lnTo>
                  <a:pt x="10678758" y="207545"/>
                </a:lnTo>
                <a:lnTo>
                  <a:pt x="10682726" y="202783"/>
                </a:lnTo>
                <a:lnTo>
                  <a:pt x="10686695" y="198815"/>
                </a:lnTo>
                <a:lnTo>
                  <a:pt x="10693838" y="191672"/>
                </a:lnTo>
                <a:lnTo>
                  <a:pt x="10697013" y="188100"/>
                </a:lnTo>
                <a:lnTo>
                  <a:pt x="10699791" y="184132"/>
                </a:lnTo>
                <a:lnTo>
                  <a:pt x="10702569" y="179370"/>
                </a:lnTo>
                <a:lnTo>
                  <a:pt x="10704950" y="173815"/>
                </a:lnTo>
                <a:lnTo>
                  <a:pt x="10707728" y="166672"/>
                </a:lnTo>
                <a:lnTo>
                  <a:pt x="10709713" y="159132"/>
                </a:lnTo>
                <a:lnTo>
                  <a:pt x="10710903" y="149608"/>
                </a:lnTo>
                <a:lnTo>
                  <a:pt x="10712491" y="137703"/>
                </a:lnTo>
                <a:lnTo>
                  <a:pt x="10714475" y="141275"/>
                </a:lnTo>
                <a:lnTo>
                  <a:pt x="10716063" y="144846"/>
                </a:lnTo>
                <a:lnTo>
                  <a:pt x="10717253" y="148418"/>
                </a:lnTo>
                <a:lnTo>
                  <a:pt x="10717253" y="151989"/>
                </a:lnTo>
                <a:lnTo>
                  <a:pt x="10716856" y="155561"/>
                </a:lnTo>
                <a:lnTo>
                  <a:pt x="10716063" y="158735"/>
                </a:lnTo>
                <a:lnTo>
                  <a:pt x="10714475" y="165085"/>
                </a:lnTo>
                <a:lnTo>
                  <a:pt x="10712491" y="172227"/>
                </a:lnTo>
                <a:lnTo>
                  <a:pt x="10712094" y="175402"/>
                </a:lnTo>
                <a:lnTo>
                  <a:pt x="10712094" y="178974"/>
                </a:lnTo>
                <a:lnTo>
                  <a:pt x="10712491" y="182545"/>
                </a:lnTo>
                <a:lnTo>
                  <a:pt x="10713681" y="186116"/>
                </a:lnTo>
                <a:lnTo>
                  <a:pt x="10715269" y="189688"/>
                </a:lnTo>
                <a:lnTo>
                  <a:pt x="10718047" y="193259"/>
                </a:lnTo>
                <a:lnTo>
                  <a:pt x="10730350" y="194847"/>
                </a:lnTo>
                <a:lnTo>
                  <a:pt x="10732334" y="195243"/>
                </a:lnTo>
                <a:lnTo>
                  <a:pt x="10733524" y="195640"/>
                </a:lnTo>
                <a:lnTo>
                  <a:pt x="10733921" y="196831"/>
                </a:lnTo>
                <a:lnTo>
                  <a:pt x="10734318" y="197624"/>
                </a:lnTo>
                <a:lnTo>
                  <a:pt x="10734318" y="201196"/>
                </a:lnTo>
                <a:lnTo>
                  <a:pt x="10733921" y="207545"/>
                </a:lnTo>
                <a:lnTo>
                  <a:pt x="10734318" y="216672"/>
                </a:lnTo>
                <a:lnTo>
                  <a:pt x="10735509" y="229767"/>
                </a:lnTo>
                <a:lnTo>
                  <a:pt x="10770433" y="170640"/>
                </a:lnTo>
                <a:lnTo>
                  <a:pt x="10775195" y="176989"/>
                </a:lnTo>
                <a:lnTo>
                  <a:pt x="10779164" y="181354"/>
                </a:lnTo>
                <a:lnTo>
                  <a:pt x="10781545" y="182942"/>
                </a:lnTo>
                <a:lnTo>
                  <a:pt x="10783529" y="184132"/>
                </a:lnTo>
                <a:lnTo>
                  <a:pt x="10786307" y="184926"/>
                </a:lnTo>
                <a:lnTo>
                  <a:pt x="10788291" y="185720"/>
                </a:lnTo>
                <a:lnTo>
                  <a:pt x="10790673" y="185720"/>
                </a:lnTo>
                <a:lnTo>
                  <a:pt x="10792657" y="184926"/>
                </a:lnTo>
                <a:lnTo>
                  <a:pt x="10795435" y="184132"/>
                </a:lnTo>
                <a:lnTo>
                  <a:pt x="10797816" y="182942"/>
                </a:lnTo>
                <a:lnTo>
                  <a:pt x="10799800" y="181354"/>
                </a:lnTo>
                <a:lnTo>
                  <a:pt x="10802578" y="179370"/>
                </a:lnTo>
                <a:lnTo>
                  <a:pt x="10806944" y="174212"/>
                </a:lnTo>
                <a:lnTo>
                  <a:pt x="10806150" y="169450"/>
                </a:lnTo>
                <a:lnTo>
                  <a:pt x="10804563" y="165878"/>
                </a:lnTo>
                <a:lnTo>
                  <a:pt x="10803372" y="162704"/>
                </a:lnTo>
                <a:lnTo>
                  <a:pt x="10801785" y="160719"/>
                </a:lnTo>
                <a:lnTo>
                  <a:pt x="10800991" y="159132"/>
                </a:lnTo>
                <a:lnTo>
                  <a:pt x="10799404" y="158735"/>
                </a:lnTo>
                <a:lnTo>
                  <a:pt x="10797816" y="158338"/>
                </a:lnTo>
                <a:lnTo>
                  <a:pt x="10796229" y="158735"/>
                </a:lnTo>
                <a:lnTo>
                  <a:pt x="10793847" y="159529"/>
                </a:lnTo>
                <a:lnTo>
                  <a:pt x="10790673" y="160719"/>
                </a:lnTo>
                <a:lnTo>
                  <a:pt x="10789879" y="160719"/>
                </a:lnTo>
                <a:lnTo>
                  <a:pt x="10788291" y="160719"/>
                </a:lnTo>
                <a:lnTo>
                  <a:pt x="10786704" y="160323"/>
                </a:lnTo>
                <a:lnTo>
                  <a:pt x="10785513" y="158735"/>
                </a:lnTo>
                <a:lnTo>
                  <a:pt x="10790276" y="152386"/>
                </a:lnTo>
                <a:lnTo>
                  <a:pt x="10794244" y="146037"/>
                </a:lnTo>
                <a:lnTo>
                  <a:pt x="10797816" y="139291"/>
                </a:lnTo>
                <a:lnTo>
                  <a:pt x="10799800" y="132942"/>
                </a:lnTo>
                <a:lnTo>
                  <a:pt x="10801388" y="125799"/>
                </a:lnTo>
                <a:lnTo>
                  <a:pt x="10802578" y="119053"/>
                </a:lnTo>
                <a:lnTo>
                  <a:pt x="10802578" y="111910"/>
                </a:lnTo>
                <a:lnTo>
                  <a:pt x="10801785" y="105561"/>
                </a:lnTo>
                <a:lnTo>
                  <a:pt x="10803769" y="106354"/>
                </a:lnTo>
                <a:lnTo>
                  <a:pt x="10806547" y="106354"/>
                </a:lnTo>
                <a:lnTo>
                  <a:pt x="10808928" y="106354"/>
                </a:lnTo>
                <a:lnTo>
                  <a:pt x="10810912" y="105957"/>
                </a:lnTo>
                <a:lnTo>
                  <a:pt x="10815675" y="104370"/>
                </a:lnTo>
                <a:lnTo>
                  <a:pt x="10820040" y="102783"/>
                </a:lnTo>
                <a:lnTo>
                  <a:pt x="10822818" y="102783"/>
                </a:lnTo>
                <a:lnTo>
                  <a:pt x="10825200" y="103179"/>
                </a:lnTo>
                <a:lnTo>
                  <a:pt x="10827184" y="103973"/>
                </a:lnTo>
                <a:lnTo>
                  <a:pt x="10829168" y="105957"/>
                </a:lnTo>
                <a:lnTo>
                  <a:pt x="10831946" y="108338"/>
                </a:lnTo>
                <a:lnTo>
                  <a:pt x="10833930" y="111910"/>
                </a:lnTo>
                <a:lnTo>
                  <a:pt x="10835915" y="116672"/>
                </a:lnTo>
                <a:lnTo>
                  <a:pt x="10838296" y="122624"/>
                </a:lnTo>
                <a:lnTo>
                  <a:pt x="10835518" y="129370"/>
                </a:lnTo>
                <a:lnTo>
                  <a:pt x="10832740" y="135719"/>
                </a:lnTo>
                <a:lnTo>
                  <a:pt x="10830359" y="142465"/>
                </a:lnTo>
                <a:lnTo>
                  <a:pt x="10828771" y="149212"/>
                </a:lnTo>
                <a:lnTo>
                  <a:pt x="10828771" y="152386"/>
                </a:lnTo>
                <a:lnTo>
                  <a:pt x="10828771" y="155957"/>
                </a:lnTo>
                <a:lnTo>
                  <a:pt x="10828771" y="159529"/>
                </a:lnTo>
                <a:lnTo>
                  <a:pt x="10829962" y="163100"/>
                </a:lnTo>
                <a:lnTo>
                  <a:pt x="10830756" y="166672"/>
                </a:lnTo>
                <a:lnTo>
                  <a:pt x="10832343" y="170243"/>
                </a:lnTo>
                <a:lnTo>
                  <a:pt x="10833930" y="173815"/>
                </a:lnTo>
                <a:lnTo>
                  <a:pt x="10836312" y="177386"/>
                </a:lnTo>
                <a:lnTo>
                  <a:pt x="10848614" y="149608"/>
                </a:lnTo>
                <a:lnTo>
                  <a:pt x="10861711" y="121434"/>
                </a:lnTo>
                <a:lnTo>
                  <a:pt x="10887507" y="65878"/>
                </a:lnTo>
                <a:lnTo>
                  <a:pt x="10889094" y="71037"/>
                </a:lnTo>
                <a:lnTo>
                  <a:pt x="10890682" y="74608"/>
                </a:lnTo>
                <a:lnTo>
                  <a:pt x="10892269" y="77386"/>
                </a:lnTo>
                <a:lnTo>
                  <a:pt x="10893857" y="80164"/>
                </a:lnTo>
                <a:lnTo>
                  <a:pt x="10895444" y="80957"/>
                </a:lnTo>
                <a:lnTo>
                  <a:pt x="10897428" y="81751"/>
                </a:lnTo>
                <a:lnTo>
                  <a:pt x="10898619" y="81751"/>
                </a:lnTo>
                <a:lnTo>
                  <a:pt x="10900206" y="80957"/>
                </a:lnTo>
                <a:lnTo>
                  <a:pt x="10901794" y="80164"/>
                </a:lnTo>
                <a:lnTo>
                  <a:pt x="10903381" y="78576"/>
                </a:lnTo>
                <a:lnTo>
                  <a:pt x="10906953" y="73814"/>
                </a:lnTo>
                <a:lnTo>
                  <a:pt x="10910525" y="68259"/>
                </a:lnTo>
                <a:lnTo>
                  <a:pt x="10913700" y="62703"/>
                </a:lnTo>
                <a:lnTo>
                  <a:pt x="10917271" y="56751"/>
                </a:lnTo>
                <a:lnTo>
                  <a:pt x="10920446" y="51195"/>
                </a:lnTo>
                <a:lnTo>
                  <a:pt x="10924018" y="46433"/>
                </a:lnTo>
                <a:lnTo>
                  <a:pt x="10925606" y="44449"/>
                </a:lnTo>
                <a:lnTo>
                  <a:pt x="10927193" y="43655"/>
                </a:lnTo>
                <a:lnTo>
                  <a:pt x="10928780" y="42465"/>
                </a:lnTo>
                <a:lnTo>
                  <a:pt x="10930765" y="42465"/>
                </a:lnTo>
                <a:lnTo>
                  <a:pt x="10932352" y="42862"/>
                </a:lnTo>
                <a:lnTo>
                  <a:pt x="10933940" y="44052"/>
                </a:lnTo>
                <a:lnTo>
                  <a:pt x="10935527" y="46037"/>
                </a:lnTo>
                <a:lnTo>
                  <a:pt x="10936718" y="48417"/>
                </a:lnTo>
                <a:lnTo>
                  <a:pt x="10938305" y="51989"/>
                </a:lnTo>
                <a:lnTo>
                  <a:pt x="10939893" y="57148"/>
                </a:lnTo>
                <a:lnTo>
                  <a:pt x="10938702" y="62306"/>
                </a:lnTo>
                <a:lnTo>
                  <a:pt x="10938305" y="66275"/>
                </a:lnTo>
                <a:lnTo>
                  <a:pt x="10936718" y="69846"/>
                </a:lnTo>
                <a:lnTo>
                  <a:pt x="10935924" y="72624"/>
                </a:lnTo>
                <a:lnTo>
                  <a:pt x="10933146" y="76989"/>
                </a:lnTo>
                <a:lnTo>
                  <a:pt x="10930765" y="80164"/>
                </a:lnTo>
                <a:lnTo>
                  <a:pt x="10928384" y="83735"/>
                </a:lnTo>
                <a:lnTo>
                  <a:pt x="10927193" y="85719"/>
                </a:lnTo>
                <a:lnTo>
                  <a:pt x="10926796" y="87703"/>
                </a:lnTo>
                <a:lnTo>
                  <a:pt x="10926399" y="90878"/>
                </a:lnTo>
                <a:lnTo>
                  <a:pt x="10926399" y="94052"/>
                </a:lnTo>
                <a:lnTo>
                  <a:pt x="10926796" y="98814"/>
                </a:lnTo>
                <a:lnTo>
                  <a:pt x="10927193" y="103973"/>
                </a:lnTo>
                <a:lnTo>
                  <a:pt x="10925606" y="101195"/>
                </a:lnTo>
                <a:lnTo>
                  <a:pt x="10923621" y="99211"/>
                </a:lnTo>
                <a:lnTo>
                  <a:pt x="10921637" y="98418"/>
                </a:lnTo>
                <a:lnTo>
                  <a:pt x="10920049" y="98418"/>
                </a:lnTo>
                <a:lnTo>
                  <a:pt x="10918065" y="98814"/>
                </a:lnTo>
                <a:lnTo>
                  <a:pt x="10916081" y="100005"/>
                </a:lnTo>
                <a:lnTo>
                  <a:pt x="10912509" y="103179"/>
                </a:lnTo>
                <a:lnTo>
                  <a:pt x="10908540" y="107545"/>
                </a:lnTo>
                <a:lnTo>
                  <a:pt x="10904969" y="111116"/>
                </a:lnTo>
                <a:lnTo>
                  <a:pt x="10902984" y="113100"/>
                </a:lnTo>
                <a:lnTo>
                  <a:pt x="10901000" y="113894"/>
                </a:lnTo>
                <a:lnTo>
                  <a:pt x="10899413" y="114687"/>
                </a:lnTo>
                <a:lnTo>
                  <a:pt x="10897428" y="114687"/>
                </a:lnTo>
                <a:lnTo>
                  <a:pt x="10898222" y="119053"/>
                </a:lnTo>
                <a:lnTo>
                  <a:pt x="10899413" y="123021"/>
                </a:lnTo>
                <a:lnTo>
                  <a:pt x="10900206" y="132148"/>
                </a:lnTo>
                <a:lnTo>
                  <a:pt x="10901397" y="136513"/>
                </a:lnTo>
                <a:lnTo>
                  <a:pt x="10902191" y="140878"/>
                </a:lnTo>
                <a:lnTo>
                  <a:pt x="10904572" y="145640"/>
                </a:lnTo>
                <a:lnTo>
                  <a:pt x="10907350" y="150005"/>
                </a:lnTo>
                <a:lnTo>
                  <a:pt x="10930765" y="111116"/>
                </a:lnTo>
                <a:lnTo>
                  <a:pt x="10931955" y="119053"/>
                </a:lnTo>
                <a:lnTo>
                  <a:pt x="10932749" y="125799"/>
                </a:lnTo>
                <a:lnTo>
                  <a:pt x="10934733" y="129767"/>
                </a:lnTo>
                <a:lnTo>
                  <a:pt x="10936718" y="132942"/>
                </a:lnTo>
                <a:lnTo>
                  <a:pt x="10938702" y="134132"/>
                </a:lnTo>
                <a:lnTo>
                  <a:pt x="10941480" y="134926"/>
                </a:lnTo>
                <a:lnTo>
                  <a:pt x="10943861" y="134132"/>
                </a:lnTo>
                <a:lnTo>
                  <a:pt x="10946639" y="133338"/>
                </a:lnTo>
                <a:lnTo>
                  <a:pt x="10952195" y="130561"/>
                </a:lnTo>
                <a:lnTo>
                  <a:pt x="10954973" y="129767"/>
                </a:lnTo>
                <a:lnTo>
                  <a:pt x="10958148" y="129370"/>
                </a:lnTo>
                <a:lnTo>
                  <a:pt x="10961323" y="129370"/>
                </a:lnTo>
                <a:lnTo>
                  <a:pt x="10964101" y="129767"/>
                </a:lnTo>
                <a:lnTo>
                  <a:pt x="10967276" y="131751"/>
                </a:lnTo>
                <a:lnTo>
                  <a:pt x="10970451" y="135323"/>
                </a:lnTo>
                <a:lnTo>
                  <a:pt x="10964895" y="142465"/>
                </a:lnTo>
                <a:lnTo>
                  <a:pt x="10958545" y="148021"/>
                </a:lnTo>
                <a:lnTo>
                  <a:pt x="10952592" y="152386"/>
                </a:lnTo>
                <a:lnTo>
                  <a:pt x="10946639" y="155957"/>
                </a:lnTo>
                <a:lnTo>
                  <a:pt x="10934336" y="162307"/>
                </a:lnTo>
                <a:lnTo>
                  <a:pt x="10928780" y="165085"/>
                </a:lnTo>
                <a:lnTo>
                  <a:pt x="10922827" y="168656"/>
                </a:lnTo>
                <a:lnTo>
                  <a:pt x="10917668" y="173021"/>
                </a:lnTo>
                <a:lnTo>
                  <a:pt x="10912112" y="177783"/>
                </a:lnTo>
                <a:lnTo>
                  <a:pt x="10907350" y="184132"/>
                </a:lnTo>
                <a:lnTo>
                  <a:pt x="10902984" y="192069"/>
                </a:lnTo>
                <a:lnTo>
                  <a:pt x="10898619" y="201593"/>
                </a:lnTo>
                <a:lnTo>
                  <a:pt x="10895444" y="213498"/>
                </a:lnTo>
                <a:lnTo>
                  <a:pt x="10892269" y="227783"/>
                </a:lnTo>
                <a:lnTo>
                  <a:pt x="10889491" y="244450"/>
                </a:lnTo>
                <a:lnTo>
                  <a:pt x="10892666" y="246037"/>
                </a:lnTo>
                <a:lnTo>
                  <a:pt x="10895841" y="246831"/>
                </a:lnTo>
                <a:lnTo>
                  <a:pt x="10898619" y="246831"/>
                </a:lnTo>
                <a:lnTo>
                  <a:pt x="10902191" y="246037"/>
                </a:lnTo>
                <a:lnTo>
                  <a:pt x="10905762" y="244847"/>
                </a:lnTo>
                <a:lnTo>
                  <a:pt x="10909334" y="242863"/>
                </a:lnTo>
                <a:lnTo>
                  <a:pt x="10912906" y="240482"/>
                </a:lnTo>
                <a:lnTo>
                  <a:pt x="10917271" y="237704"/>
                </a:lnTo>
                <a:lnTo>
                  <a:pt x="10924812" y="231355"/>
                </a:lnTo>
                <a:lnTo>
                  <a:pt x="10932749" y="224212"/>
                </a:lnTo>
                <a:lnTo>
                  <a:pt x="10940289" y="216672"/>
                </a:lnTo>
                <a:lnTo>
                  <a:pt x="10947830" y="209926"/>
                </a:lnTo>
                <a:lnTo>
                  <a:pt x="10955767" y="203974"/>
                </a:lnTo>
                <a:lnTo>
                  <a:pt x="10959339" y="201593"/>
                </a:lnTo>
                <a:lnTo>
                  <a:pt x="10962911" y="199608"/>
                </a:lnTo>
                <a:lnTo>
                  <a:pt x="10966482" y="198021"/>
                </a:lnTo>
                <a:lnTo>
                  <a:pt x="10969657" y="197624"/>
                </a:lnTo>
                <a:lnTo>
                  <a:pt x="10972832" y="197624"/>
                </a:lnTo>
                <a:lnTo>
                  <a:pt x="10976007" y="198021"/>
                </a:lnTo>
                <a:lnTo>
                  <a:pt x="10978785" y="199608"/>
                </a:lnTo>
                <a:lnTo>
                  <a:pt x="10981563" y="202386"/>
                </a:lnTo>
                <a:lnTo>
                  <a:pt x="10983944" y="205958"/>
                </a:lnTo>
                <a:lnTo>
                  <a:pt x="10985928" y="210323"/>
                </a:lnTo>
                <a:lnTo>
                  <a:pt x="10987913" y="215878"/>
                </a:lnTo>
                <a:lnTo>
                  <a:pt x="10990294" y="223021"/>
                </a:lnTo>
                <a:lnTo>
                  <a:pt x="10991485" y="231355"/>
                </a:lnTo>
                <a:lnTo>
                  <a:pt x="10992675" y="240878"/>
                </a:lnTo>
                <a:lnTo>
                  <a:pt x="10994263" y="240878"/>
                </a:lnTo>
                <a:lnTo>
                  <a:pt x="10996247" y="240482"/>
                </a:lnTo>
                <a:lnTo>
                  <a:pt x="10999422" y="238101"/>
                </a:lnTo>
                <a:lnTo>
                  <a:pt x="11002994" y="235323"/>
                </a:lnTo>
                <a:lnTo>
                  <a:pt x="11005772" y="231751"/>
                </a:lnTo>
                <a:lnTo>
                  <a:pt x="11009343" y="226593"/>
                </a:lnTo>
                <a:lnTo>
                  <a:pt x="11012915" y="221037"/>
                </a:lnTo>
                <a:lnTo>
                  <a:pt x="11019662" y="208736"/>
                </a:lnTo>
                <a:lnTo>
                  <a:pt x="11016487" y="201593"/>
                </a:lnTo>
                <a:lnTo>
                  <a:pt x="11013312" y="194847"/>
                </a:lnTo>
                <a:lnTo>
                  <a:pt x="11012518" y="191275"/>
                </a:lnTo>
                <a:lnTo>
                  <a:pt x="11012121" y="187704"/>
                </a:lnTo>
                <a:lnTo>
                  <a:pt x="11012121" y="184132"/>
                </a:lnTo>
                <a:lnTo>
                  <a:pt x="11012915" y="180958"/>
                </a:lnTo>
                <a:lnTo>
                  <a:pt x="11018074" y="182545"/>
                </a:lnTo>
                <a:lnTo>
                  <a:pt x="11023233" y="184132"/>
                </a:lnTo>
                <a:lnTo>
                  <a:pt x="11027996" y="184926"/>
                </a:lnTo>
                <a:lnTo>
                  <a:pt x="11033155" y="185720"/>
                </a:lnTo>
                <a:lnTo>
                  <a:pt x="11038314" y="185720"/>
                </a:lnTo>
                <a:lnTo>
                  <a:pt x="11043473" y="185720"/>
                </a:lnTo>
                <a:lnTo>
                  <a:pt x="11053395" y="184529"/>
                </a:lnTo>
                <a:lnTo>
                  <a:pt x="11063713" y="182545"/>
                </a:lnTo>
                <a:lnTo>
                  <a:pt x="11074032" y="179370"/>
                </a:lnTo>
                <a:lnTo>
                  <a:pt x="11094669" y="172227"/>
                </a:lnTo>
                <a:lnTo>
                  <a:pt x="11104590" y="169450"/>
                </a:lnTo>
                <a:lnTo>
                  <a:pt x="11114909" y="166275"/>
                </a:lnTo>
                <a:lnTo>
                  <a:pt x="11125227" y="163894"/>
                </a:lnTo>
                <a:lnTo>
                  <a:pt x="11135148" y="162307"/>
                </a:lnTo>
                <a:lnTo>
                  <a:pt x="11140308" y="161513"/>
                </a:lnTo>
                <a:lnTo>
                  <a:pt x="11145467" y="161513"/>
                </a:lnTo>
                <a:lnTo>
                  <a:pt x="11150626" y="161513"/>
                </a:lnTo>
                <a:lnTo>
                  <a:pt x="11155388" y="162307"/>
                </a:lnTo>
                <a:lnTo>
                  <a:pt x="11160548" y="163100"/>
                </a:lnTo>
                <a:lnTo>
                  <a:pt x="11165707" y="164688"/>
                </a:lnTo>
                <a:lnTo>
                  <a:pt x="11170866" y="166672"/>
                </a:lnTo>
                <a:lnTo>
                  <a:pt x="11175628" y="169450"/>
                </a:lnTo>
                <a:lnTo>
                  <a:pt x="11174835" y="164688"/>
                </a:lnTo>
                <a:lnTo>
                  <a:pt x="11174835" y="160719"/>
                </a:lnTo>
                <a:lnTo>
                  <a:pt x="11175231" y="156751"/>
                </a:lnTo>
                <a:lnTo>
                  <a:pt x="11176422" y="151989"/>
                </a:lnTo>
                <a:lnTo>
                  <a:pt x="11178803" y="144053"/>
                </a:lnTo>
                <a:lnTo>
                  <a:pt x="11179994" y="140085"/>
                </a:lnTo>
                <a:lnTo>
                  <a:pt x="11180391" y="135323"/>
                </a:lnTo>
                <a:lnTo>
                  <a:pt x="11182375" y="140481"/>
                </a:lnTo>
                <a:lnTo>
                  <a:pt x="11183962" y="144449"/>
                </a:lnTo>
                <a:lnTo>
                  <a:pt x="11185947" y="146434"/>
                </a:lnTo>
                <a:lnTo>
                  <a:pt x="11187931" y="148021"/>
                </a:lnTo>
                <a:lnTo>
                  <a:pt x="11189915" y="148021"/>
                </a:lnTo>
                <a:lnTo>
                  <a:pt x="11192693" y="147624"/>
                </a:lnTo>
                <a:lnTo>
                  <a:pt x="11194678" y="146434"/>
                </a:lnTo>
                <a:lnTo>
                  <a:pt x="11196662" y="145640"/>
                </a:lnTo>
                <a:lnTo>
                  <a:pt x="11200631" y="142465"/>
                </a:lnTo>
                <a:lnTo>
                  <a:pt x="11202615" y="140878"/>
                </a:lnTo>
                <a:lnTo>
                  <a:pt x="11205393" y="140481"/>
                </a:lnTo>
                <a:lnTo>
                  <a:pt x="11207377" y="140481"/>
                </a:lnTo>
                <a:lnTo>
                  <a:pt x="11209362" y="140878"/>
                </a:lnTo>
                <a:lnTo>
                  <a:pt x="11211346" y="142465"/>
                </a:lnTo>
                <a:lnTo>
                  <a:pt x="11213330" y="145640"/>
                </a:lnTo>
                <a:lnTo>
                  <a:pt x="11210949" y="150402"/>
                </a:lnTo>
                <a:lnTo>
                  <a:pt x="11208965" y="154767"/>
                </a:lnTo>
                <a:lnTo>
                  <a:pt x="11206584" y="158338"/>
                </a:lnTo>
                <a:lnTo>
                  <a:pt x="11204202" y="160719"/>
                </a:lnTo>
                <a:lnTo>
                  <a:pt x="11199837" y="164688"/>
                </a:lnTo>
                <a:lnTo>
                  <a:pt x="11195471" y="167862"/>
                </a:lnTo>
                <a:lnTo>
                  <a:pt x="11193884" y="169450"/>
                </a:lnTo>
                <a:lnTo>
                  <a:pt x="11192693" y="170640"/>
                </a:lnTo>
                <a:lnTo>
                  <a:pt x="11191503" y="173021"/>
                </a:lnTo>
                <a:lnTo>
                  <a:pt x="11191106" y="175402"/>
                </a:lnTo>
                <a:lnTo>
                  <a:pt x="11191106" y="178577"/>
                </a:lnTo>
                <a:lnTo>
                  <a:pt x="11191106" y="182148"/>
                </a:lnTo>
                <a:lnTo>
                  <a:pt x="11191900" y="186116"/>
                </a:lnTo>
                <a:lnTo>
                  <a:pt x="11193090" y="191672"/>
                </a:lnTo>
                <a:lnTo>
                  <a:pt x="11209758" y="193259"/>
                </a:lnTo>
                <a:lnTo>
                  <a:pt x="11218093" y="194053"/>
                </a:lnTo>
                <a:lnTo>
                  <a:pt x="11226427" y="194053"/>
                </a:lnTo>
                <a:lnTo>
                  <a:pt x="11234761" y="193656"/>
                </a:lnTo>
                <a:lnTo>
                  <a:pt x="11242698" y="192069"/>
                </a:lnTo>
                <a:lnTo>
                  <a:pt x="11247460" y="190481"/>
                </a:lnTo>
                <a:lnTo>
                  <a:pt x="11251429" y="188894"/>
                </a:lnTo>
                <a:lnTo>
                  <a:pt x="11255398" y="186910"/>
                </a:lnTo>
                <a:lnTo>
                  <a:pt x="11260160" y="184529"/>
                </a:lnTo>
                <a:lnTo>
                  <a:pt x="11262144" y="186910"/>
                </a:lnTo>
                <a:lnTo>
                  <a:pt x="11263732" y="190085"/>
                </a:lnTo>
                <a:lnTo>
                  <a:pt x="11264922" y="192466"/>
                </a:lnTo>
                <a:lnTo>
                  <a:pt x="11266113" y="195243"/>
                </a:lnTo>
                <a:lnTo>
                  <a:pt x="11267303" y="200402"/>
                </a:lnTo>
                <a:lnTo>
                  <a:pt x="11267700" y="205958"/>
                </a:lnTo>
                <a:lnTo>
                  <a:pt x="11268097" y="210720"/>
                </a:lnTo>
                <a:lnTo>
                  <a:pt x="11268494" y="215878"/>
                </a:lnTo>
                <a:lnTo>
                  <a:pt x="11270081" y="221434"/>
                </a:lnTo>
                <a:lnTo>
                  <a:pt x="11271669" y="224212"/>
                </a:lnTo>
                <a:lnTo>
                  <a:pt x="11273256" y="226593"/>
                </a:lnTo>
                <a:lnTo>
                  <a:pt x="11274050" y="222624"/>
                </a:lnTo>
                <a:lnTo>
                  <a:pt x="11275241" y="218656"/>
                </a:lnTo>
                <a:lnTo>
                  <a:pt x="11277225" y="210323"/>
                </a:lnTo>
                <a:lnTo>
                  <a:pt x="11278416" y="205958"/>
                </a:lnTo>
                <a:lnTo>
                  <a:pt x="11280003" y="201593"/>
                </a:lnTo>
                <a:lnTo>
                  <a:pt x="11282384" y="197624"/>
                </a:lnTo>
                <a:lnTo>
                  <a:pt x="11285559" y="193656"/>
                </a:lnTo>
                <a:lnTo>
                  <a:pt x="11287940" y="200402"/>
                </a:lnTo>
                <a:lnTo>
                  <a:pt x="11289528" y="206355"/>
                </a:lnTo>
                <a:lnTo>
                  <a:pt x="11291512" y="218656"/>
                </a:lnTo>
                <a:lnTo>
                  <a:pt x="11293099" y="224609"/>
                </a:lnTo>
                <a:lnTo>
                  <a:pt x="11295084" y="230561"/>
                </a:lnTo>
                <a:lnTo>
                  <a:pt x="11298259" y="237307"/>
                </a:lnTo>
                <a:lnTo>
                  <a:pt x="11299449" y="240482"/>
                </a:lnTo>
                <a:lnTo>
                  <a:pt x="11302227" y="243260"/>
                </a:lnTo>
                <a:lnTo>
                  <a:pt x="11307386" y="236117"/>
                </a:lnTo>
                <a:lnTo>
                  <a:pt x="11310958" y="231751"/>
                </a:lnTo>
                <a:lnTo>
                  <a:pt x="11316514" y="226196"/>
                </a:lnTo>
                <a:lnTo>
                  <a:pt x="11318499" y="223021"/>
                </a:lnTo>
                <a:lnTo>
                  <a:pt x="11320483" y="219450"/>
                </a:lnTo>
                <a:lnTo>
                  <a:pt x="11322467" y="213498"/>
                </a:lnTo>
                <a:lnTo>
                  <a:pt x="11325642" y="204767"/>
                </a:lnTo>
                <a:lnTo>
                  <a:pt x="11326436" y="209926"/>
                </a:lnTo>
                <a:lnTo>
                  <a:pt x="11327626" y="215085"/>
                </a:lnTo>
                <a:lnTo>
                  <a:pt x="11328023" y="225799"/>
                </a:lnTo>
                <a:lnTo>
                  <a:pt x="11328023" y="235720"/>
                </a:lnTo>
                <a:lnTo>
                  <a:pt x="11328023" y="246037"/>
                </a:lnTo>
                <a:lnTo>
                  <a:pt x="11327626" y="255958"/>
                </a:lnTo>
                <a:lnTo>
                  <a:pt x="11327626" y="266672"/>
                </a:lnTo>
                <a:lnTo>
                  <a:pt x="11328420" y="276990"/>
                </a:lnTo>
                <a:lnTo>
                  <a:pt x="11329214" y="281752"/>
                </a:lnTo>
                <a:lnTo>
                  <a:pt x="11330008" y="287307"/>
                </a:lnTo>
                <a:lnTo>
                  <a:pt x="11335564" y="282942"/>
                </a:lnTo>
                <a:lnTo>
                  <a:pt x="11341517" y="277783"/>
                </a:lnTo>
                <a:lnTo>
                  <a:pt x="11347469" y="272625"/>
                </a:lnTo>
                <a:lnTo>
                  <a:pt x="11353025" y="269053"/>
                </a:lnTo>
                <a:lnTo>
                  <a:pt x="11355407" y="267863"/>
                </a:lnTo>
                <a:lnTo>
                  <a:pt x="11358582" y="267069"/>
                </a:lnTo>
                <a:lnTo>
                  <a:pt x="11360963" y="266672"/>
                </a:lnTo>
                <a:lnTo>
                  <a:pt x="11364138" y="267069"/>
                </a:lnTo>
                <a:lnTo>
                  <a:pt x="11366519" y="268656"/>
                </a:lnTo>
                <a:lnTo>
                  <a:pt x="11369297" y="270640"/>
                </a:lnTo>
                <a:lnTo>
                  <a:pt x="11372075" y="273815"/>
                </a:lnTo>
                <a:lnTo>
                  <a:pt x="11374853" y="278180"/>
                </a:lnTo>
                <a:lnTo>
                  <a:pt x="11366916" y="290879"/>
                </a:lnTo>
                <a:lnTo>
                  <a:pt x="11368106" y="294450"/>
                </a:lnTo>
                <a:lnTo>
                  <a:pt x="11368503" y="298022"/>
                </a:lnTo>
                <a:lnTo>
                  <a:pt x="11368503" y="299609"/>
                </a:lnTo>
                <a:lnTo>
                  <a:pt x="11368503" y="301593"/>
                </a:lnTo>
                <a:lnTo>
                  <a:pt x="11367709" y="303180"/>
                </a:lnTo>
                <a:lnTo>
                  <a:pt x="11366519" y="304768"/>
                </a:lnTo>
                <a:lnTo>
                  <a:pt x="11364931" y="299609"/>
                </a:lnTo>
                <a:lnTo>
                  <a:pt x="11363344" y="295641"/>
                </a:lnTo>
                <a:lnTo>
                  <a:pt x="11361360" y="292069"/>
                </a:lnTo>
                <a:lnTo>
                  <a:pt x="11359375" y="290085"/>
                </a:lnTo>
                <a:lnTo>
                  <a:pt x="11356994" y="288498"/>
                </a:lnTo>
                <a:lnTo>
                  <a:pt x="11354216" y="287307"/>
                </a:lnTo>
                <a:lnTo>
                  <a:pt x="11351835" y="287307"/>
                </a:lnTo>
                <a:lnTo>
                  <a:pt x="11349454" y="288101"/>
                </a:lnTo>
                <a:lnTo>
                  <a:pt x="11347469" y="288895"/>
                </a:lnTo>
                <a:lnTo>
                  <a:pt x="11345088" y="290879"/>
                </a:lnTo>
                <a:lnTo>
                  <a:pt x="11343104" y="293260"/>
                </a:lnTo>
                <a:lnTo>
                  <a:pt x="11341517" y="295641"/>
                </a:lnTo>
                <a:lnTo>
                  <a:pt x="11340723" y="298815"/>
                </a:lnTo>
                <a:lnTo>
                  <a:pt x="11340326" y="301593"/>
                </a:lnTo>
                <a:lnTo>
                  <a:pt x="11339532" y="305164"/>
                </a:lnTo>
                <a:lnTo>
                  <a:pt x="11340723" y="309133"/>
                </a:lnTo>
                <a:lnTo>
                  <a:pt x="11350247" y="308736"/>
                </a:lnTo>
                <a:lnTo>
                  <a:pt x="11360169" y="308339"/>
                </a:lnTo>
                <a:lnTo>
                  <a:pt x="11368503" y="307149"/>
                </a:lnTo>
                <a:lnTo>
                  <a:pt x="11372472" y="306355"/>
                </a:lnTo>
                <a:lnTo>
                  <a:pt x="11376837" y="304768"/>
                </a:lnTo>
                <a:lnTo>
                  <a:pt x="11380806" y="303180"/>
                </a:lnTo>
                <a:lnTo>
                  <a:pt x="11384774" y="301196"/>
                </a:lnTo>
                <a:lnTo>
                  <a:pt x="11388346" y="298022"/>
                </a:lnTo>
                <a:lnTo>
                  <a:pt x="11392315" y="295244"/>
                </a:lnTo>
                <a:lnTo>
                  <a:pt x="11395887" y="290879"/>
                </a:lnTo>
                <a:lnTo>
                  <a:pt x="11399855" y="286117"/>
                </a:lnTo>
                <a:lnTo>
                  <a:pt x="11404221" y="280958"/>
                </a:lnTo>
                <a:lnTo>
                  <a:pt x="11407792" y="274212"/>
                </a:lnTo>
                <a:lnTo>
                  <a:pt x="11408586" y="280958"/>
                </a:lnTo>
                <a:lnTo>
                  <a:pt x="11409777" y="286514"/>
                </a:lnTo>
                <a:lnTo>
                  <a:pt x="11410570" y="290482"/>
                </a:lnTo>
                <a:lnTo>
                  <a:pt x="11412158" y="293656"/>
                </a:lnTo>
                <a:lnTo>
                  <a:pt x="11413745" y="295641"/>
                </a:lnTo>
                <a:lnTo>
                  <a:pt x="11415730" y="297228"/>
                </a:lnTo>
                <a:lnTo>
                  <a:pt x="11417317" y="298022"/>
                </a:lnTo>
                <a:lnTo>
                  <a:pt x="11418905" y="298815"/>
                </a:lnTo>
                <a:lnTo>
                  <a:pt x="11422476" y="300006"/>
                </a:lnTo>
                <a:lnTo>
                  <a:pt x="11424064" y="301196"/>
                </a:lnTo>
                <a:lnTo>
                  <a:pt x="11425254" y="302784"/>
                </a:lnTo>
                <a:lnTo>
                  <a:pt x="11426445" y="304768"/>
                </a:lnTo>
                <a:lnTo>
                  <a:pt x="11427635" y="307942"/>
                </a:lnTo>
                <a:lnTo>
                  <a:pt x="11428032" y="312307"/>
                </a:lnTo>
                <a:lnTo>
                  <a:pt x="11428429" y="317466"/>
                </a:lnTo>
                <a:lnTo>
                  <a:pt x="11429620" y="311514"/>
                </a:lnTo>
                <a:lnTo>
                  <a:pt x="11430414" y="305164"/>
                </a:lnTo>
                <a:lnTo>
                  <a:pt x="11432398" y="300006"/>
                </a:lnTo>
                <a:lnTo>
                  <a:pt x="11435176" y="296037"/>
                </a:lnTo>
                <a:lnTo>
                  <a:pt x="11435970" y="294450"/>
                </a:lnTo>
                <a:lnTo>
                  <a:pt x="11437557" y="293656"/>
                </a:lnTo>
                <a:lnTo>
                  <a:pt x="11439144" y="293260"/>
                </a:lnTo>
                <a:lnTo>
                  <a:pt x="11440732" y="293260"/>
                </a:lnTo>
                <a:lnTo>
                  <a:pt x="11442716" y="293656"/>
                </a:lnTo>
                <a:lnTo>
                  <a:pt x="11444304" y="294450"/>
                </a:lnTo>
                <a:lnTo>
                  <a:pt x="11445891" y="296434"/>
                </a:lnTo>
                <a:lnTo>
                  <a:pt x="11447875" y="299212"/>
                </a:lnTo>
                <a:lnTo>
                  <a:pt x="11444701" y="303577"/>
                </a:lnTo>
                <a:lnTo>
                  <a:pt x="11442716" y="308736"/>
                </a:lnTo>
                <a:lnTo>
                  <a:pt x="11440732" y="313895"/>
                </a:lnTo>
                <a:lnTo>
                  <a:pt x="11439144" y="319053"/>
                </a:lnTo>
                <a:lnTo>
                  <a:pt x="11437557" y="323418"/>
                </a:lnTo>
                <a:lnTo>
                  <a:pt x="11436763" y="328577"/>
                </a:lnTo>
                <a:lnTo>
                  <a:pt x="11435970" y="333736"/>
                </a:lnTo>
                <a:lnTo>
                  <a:pt x="11435573" y="338895"/>
                </a:lnTo>
                <a:lnTo>
                  <a:pt x="11435573" y="344451"/>
                </a:lnTo>
                <a:lnTo>
                  <a:pt x="11435970" y="349212"/>
                </a:lnTo>
                <a:lnTo>
                  <a:pt x="11436763" y="354371"/>
                </a:lnTo>
                <a:lnTo>
                  <a:pt x="11437557" y="359530"/>
                </a:lnTo>
                <a:lnTo>
                  <a:pt x="11439144" y="365086"/>
                </a:lnTo>
                <a:lnTo>
                  <a:pt x="11440732" y="370244"/>
                </a:lnTo>
                <a:lnTo>
                  <a:pt x="11444701" y="380959"/>
                </a:lnTo>
                <a:lnTo>
                  <a:pt x="11433588" y="386911"/>
                </a:lnTo>
                <a:lnTo>
                  <a:pt x="11422476" y="392070"/>
                </a:lnTo>
                <a:lnTo>
                  <a:pt x="11411364" y="397625"/>
                </a:lnTo>
                <a:lnTo>
                  <a:pt x="11405808" y="400403"/>
                </a:lnTo>
                <a:lnTo>
                  <a:pt x="11399855" y="403975"/>
                </a:lnTo>
                <a:lnTo>
                  <a:pt x="11401046" y="407546"/>
                </a:lnTo>
                <a:lnTo>
                  <a:pt x="11402236" y="411117"/>
                </a:lnTo>
                <a:lnTo>
                  <a:pt x="11402236" y="414689"/>
                </a:lnTo>
                <a:lnTo>
                  <a:pt x="11402236" y="418260"/>
                </a:lnTo>
                <a:lnTo>
                  <a:pt x="11400649" y="425006"/>
                </a:lnTo>
                <a:lnTo>
                  <a:pt x="11399061" y="431356"/>
                </a:lnTo>
                <a:lnTo>
                  <a:pt x="11397871" y="438102"/>
                </a:lnTo>
                <a:lnTo>
                  <a:pt x="11397871" y="441673"/>
                </a:lnTo>
                <a:lnTo>
                  <a:pt x="11397871" y="445245"/>
                </a:lnTo>
                <a:lnTo>
                  <a:pt x="11399061" y="448816"/>
                </a:lnTo>
                <a:lnTo>
                  <a:pt x="11400649" y="452387"/>
                </a:lnTo>
                <a:lnTo>
                  <a:pt x="11402633" y="455959"/>
                </a:lnTo>
                <a:lnTo>
                  <a:pt x="11405808" y="459530"/>
                </a:lnTo>
                <a:lnTo>
                  <a:pt x="11409380" y="449610"/>
                </a:lnTo>
                <a:lnTo>
                  <a:pt x="11412555" y="441673"/>
                </a:lnTo>
                <a:lnTo>
                  <a:pt x="11416920" y="434133"/>
                </a:lnTo>
                <a:lnTo>
                  <a:pt x="11420492" y="427387"/>
                </a:lnTo>
                <a:lnTo>
                  <a:pt x="11424461" y="422229"/>
                </a:lnTo>
                <a:lnTo>
                  <a:pt x="11428429" y="417467"/>
                </a:lnTo>
                <a:lnTo>
                  <a:pt x="11432398" y="413895"/>
                </a:lnTo>
                <a:lnTo>
                  <a:pt x="11437160" y="410324"/>
                </a:lnTo>
                <a:lnTo>
                  <a:pt x="11441129" y="407546"/>
                </a:lnTo>
                <a:lnTo>
                  <a:pt x="11445891" y="405165"/>
                </a:lnTo>
                <a:lnTo>
                  <a:pt x="11450257" y="403578"/>
                </a:lnTo>
                <a:lnTo>
                  <a:pt x="11455019" y="401990"/>
                </a:lnTo>
                <a:lnTo>
                  <a:pt x="11464544" y="399609"/>
                </a:lnTo>
                <a:lnTo>
                  <a:pt x="11474068" y="397625"/>
                </a:lnTo>
                <a:lnTo>
                  <a:pt x="11474068" y="386514"/>
                </a:lnTo>
                <a:lnTo>
                  <a:pt x="11475656" y="374213"/>
                </a:lnTo>
                <a:lnTo>
                  <a:pt x="11476846" y="368260"/>
                </a:lnTo>
                <a:lnTo>
                  <a:pt x="11477640" y="361911"/>
                </a:lnTo>
                <a:lnTo>
                  <a:pt x="11479227" y="356355"/>
                </a:lnTo>
                <a:lnTo>
                  <a:pt x="11481212" y="351593"/>
                </a:lnTo>
                <a:lnTo>
                  <a:pt x="11483196" y="347228"/>
                </a:lnTo>
                <a:lnTo>
                  <a:pt x="11485974" y="343657"/>
                </a:lnTo>
                <a:lnTo>
                  <a:pt x="11488355" y="340879"/>
                </a:lnTo>
                <a:lnTo>
                  <a:pt x="11490736" y="339292"/>
                </a:lnTo>
                <a:lnTo>
                  <a:pt x="11492324" y="338895"/>
                </a:lnTo>
                <a:lnTo>
                  <a:pt x="11494308" y="338895"/>
                </a:lnTo>
                <a:lnTo>
                  <a:pt x="11495896" y="338895"/>
                </a:lnTo>
                <a:lnTo>
                  <a:pt x="11497483" y="339689"/>
                </a:lnTo>
                <a:lnTo>
                  <a:pt x="11501055" y="341673"/>
                </a:lnTo>
                <a:lnTo>
                  <a:pt x="11505024" y="345641"/>
                </a:lnTo>
                <a:lnTo>
                  <a:pt x="11501452" y="350403"/>
                </a:lnTo>
                <a:lnTo>
                  <a:pt x="11498277" y="353974"/>
                </a:lnTo>
                <a:lnTo>
                  <a:pt x="11495102" y="355959"/>
                </a:lnTo>
                <a:lnTo>
                  <a:pt x="11491927" y="357943"/>
                </a:lnTo>
                <a:lnTo>
                  <a:pt x="11488355" y="360720"/>
                </a:lnTo>
                <a:lnTo>
                  <a:pt x="11485180" y="363895"/>
                </a:lnTo>
                <a:lnTo>
                  <a:pt x="11481609" y="369847"/>
                </a:lnTo>
                <a:lnTo>
                  <a:pt x="11478037" y="377784"/>
                </a:lnTo>
                <a:lnTo>
                  <a:pt x="11479227" y="385324"/>
                </a:lnTo>
                <a:lnTo>
                  <a:pt x="11481609" y="392863"/>
                </a:lnTo>
                <a:lnTo>
                  <a:pt x="11484387" y="400006"/>
                </a:lnTo>
                <a:lnTo>
                  <a:pt x="11487165" y="406356"/>
                </a:lnTo>
                <a:lnTo>
                  <a:pt x="11490736" y="411911"/>
                </a:lnTo>
                <a:lnTo>
                  <a:pt x="11493911" y="415879"/>
                </a:lnTo>
                <a:lnTo>
                  <a:pt x="11497086" y="419054"/>
                </a:lnTo>
                <a:lnTo>
                  <a:pt x="11499071" y="421038"/>
                </a:lnTo>
                <a:lnTo>
                  <a:pt x="11499864" y="415879"/>
                </a:lnTo>
                <a:lnTo>
                  <a:pt x="11501055" y="408340"/>
                </a:lnTo>
                <a:lnTo>
                  <a:pt x="11501452" y="400006"/>
                </a:lnTo>
                <a:lnTo>
                  <a:pt x="11502642" y="392070"/>
                </a:lnTo>
                <a:lnTo>
                  <a:pt x="11504230" y="384927"/>
                </a:lnTo>
                <a:lnTo>
                  <a:pt x="11505024" y="382149"/>
                </a:lnTo>
                <a:lnTo>
                  <a:pt x="11506611" y="379768"/>
                </a:lnTo>
                <a:lnTo>
                  <a:pt x="11508198" y="378974"/>
                </a:lnTo>
                <a:lnTo>
                  <a:pt x="11510183" y="378181"/>
                </a:lnTo>
                <a:lnTo>
                  <a:pt x="11512167" y="379371"/>
                </a:lnTo>
                <a:lnTo>
                  <a:pt x="11514548" y="380959"/>
                </a:lnTo>
                <a:lnTo>
                  <a:pt x="11514151" y="382149"/>
                </a:lnTo>
                <a:lnTo>
                  <a:pt x="11513358" y="384530"/>
                </a:lnTo>
                <a:lnTo>
                  <a:pt x="11512167" y="390086"/>
                </a:lnTo>
                <a:lnTo>
                  <a:pt x="11511770" y="396435"/>
                </a:lnTo>
                <a:lnTo>
                  <a:pt x="11512167" y="403181"/>
                </a:lnTo>
                <a:lnTo>
                  <a:pt x="11513754" y="408340"/>
                </a:lnTo>
                <a:lnTo>
                  <a:pt x="11514151" y="410721"/>
                </a:lnTo>
                <a:lnTo>
                  <a:pt x="11515342" y="411911"/>
                </a:lnTo>
                <a:lnTo>
                  <a:pt x="11516929" y="412705"/>
                </a:lnTo>
                <a:lnTo>
                  <a:pt x="11518120" y="412705"/>
                </a:lnTo>
                <a:lnTo>
                  <a:pt x="11519707" y="411117"/>
                </a:lnTo>
                <a:lnTo>
                  <a:pt x="11521295" y="409133"/>
                </a:lnTo>
                <a:lnTo>
                  <a:pt x="11523279" y="405562"/>
                </a:lnTo>
                <a:lnTo>
                  <a:pt x="11524867" y="401594"/>
                </a:lnTo>
                <a:lnTo>
                  <a:pt x="11526454" y="398022"/>
                </a:lnTo>
                <a:lnTo>
                  <a:pt x="11526851" y="394451"/>
                </a:lnTo>
                <a:lnTo>
                  <a:pt x="11528041" y="386911"/>
                </a:lnTo>
                <a:lnTo>
                  <a:pt x="11528835" y="378974"/>
                </a:lnTo>
                <a:lnTo>
                  <a:pt x="11530026" y="371038"/>
                </a:lnTo>
                <a:lnTo>
                  <a:pt x="11530423" y="367466"/>
                </a:lnTo>
                <a:lnTo>
                  <a:pt x="11532010" y="363895"/>
                </a:lnTo>
                <a:lnTo>
                  <a:pt x="11533598" y="359927"/>
                </a:lnTo>
                <a:lnTo>
                  <a:pt x="11535582" y="356355"/>
                </a:lnTo>
                <a:lnTo>
                  <a:pt x="11538360" y="352784"/>
                </a:lnTo>
                <a:lnTo>
                  <a:pt x="11541535" y="349212"/>
                </a:lnTo>
                <a:lnTo>
                  <a:pt x="11543122" y="352387"/>
                </a:lnTo>
                <a:lnTo>
                  <a:pt x="11544710" y="355562"/>
                </a:lnTo>
                <a:lnTo>
                  <a:pt x="11546694" y="363895"/>
                </a:lnTo>
                <a:lnTo>
                  <a:pt x="11548678" y="373022"/>
                </a:lnTo>
                <a:lnTo>
                  <a:pt x="11549869" y="382943"/>
                </a:lnTo>
                <a:lnTo>
                  <a:pt x="11551059" y="390879"/>
                </a:lnTo>
                <a:lnTo>
                  <a:pt x="11552250" y="394451"/>
                </a:lnTo>
                <a:lnTo>
                  <a:pt x="11552647" y="397229"/>
                </a:lnTo>
                <a:lnTo>
                  <a:pt x="11554234" y="399213"/>
                </a:lnTo>
                <a:lnTo>
                  <a:pt x="11555425" y="400006"/>
                </a:lnTo>
                <a:lnTo>
                  <a:pt x="11557012" y="400006"/>
                </a:lnTo>
                <a:lnTo>
                  <a:pt x="11558203" y="399213"/>
                </a:lnTo>
                <a:lnTo>
                  <a:pt x="11557806" y="394848"/>
                </a:lnTo>
                <a:lnTo>
                  <a:pt x="11557806" y="390482"/>
                </a:lnTo>
                <a:lnTo>
                  <a:pt x="11557806" y="385324"/>
                </a:lnTo>
                <a:lnTo>
                  <a:pt x="11558203" y="379768"/>
                </a:lnTo>
                <a:lnTo>
                  <a:pt x="11560187" y="368260"/>
                </a:lnTo>
                <a:lnTo>
                  <a:pt x="11563362" y="356355"/>
                </a:lnTo>
                <a:lnTo>
                  <a:pt x="11565346" y="351593"/>
                </a:lnTo>
                <a:lnTo>
                  <a:pt x="11567331" y="346435"/>
                </a:lnTo>
                <a:lnTo>
                  <a:pt x="11569315" y="341673"/>
                </a:lnTo>
                <a:lnTo>
                  <a:pt x="11572093" y="338101"/>
                </a:lnTo>
                <a:lnTo>
                  <a:pt x="11574474" y="335324"/>
                </a:lnTo>
                <a:lnTo>
                  <a:pt x="11577252" y="332943"/>
                </a:lnTo>
                <a:lnTo>
                  <a:pt x="11580030" y="332546"/>
                </a:lnTo>
                <a:lnTo>
                  <a:pt x="11581221" y="332546"/>
                </a:lnTo>
                <a:lnTo>
                  <a:pt x="11582808" y="332546"/>
                </a:lnTo>
                <a:lnTo>
                  <a:pt x="11583602" y="337704"/>
                </a:lnTo>
                <a:lnTo>
                  <a:pt x="11584396" y="341673"/>
                </a:lnTo>
                <a:lnTo>
                  <a:pt x="11584396" y="345244"/>
                </a:lnTo>
                <a:lnTo>
                  <a:pt x="11583602" y="348419"/>
                </a:lnTo>
                <a:lnTo>
                  <a:pt x="11583205" y="351593"/>
                </a:lnTo>
                <a:lnTo>
                  <a:pt x="11582015" y="353974"/>
                </a:lnTo>
                <a:lnTo>
                  <a:pt x="11580030" y="357943"/>
                </a:lnTo>
                <a:lnTo>
                  <a:pt x="11577649" y="361514"/>
                </a:lnTo>
                <a:lnTo>
                  <a:pt x="11575665" y="364689"/>
                </a:lnTo>
                <a:lnTo>
                  <a:pt x="11574474" y="366673"/>
                </a:lnTo>
                <a:lnTo>
                  <a:pt x="11574077" y="368657"/>
                </a:lnTo>
                <a:lnTo>
                  <a:pt x="11574077" y="370641"/>
                </a:lnTo>
                <a:lnTo>
                  <a:pt x="11574077" y="373022"/>
                </a:lnTo>
                <a:lnTo>
                  <a:pt x="11576459" y="370244"/>
                </a:lnTo>
                <a:lnTo>
                  <a:pt x="11577649" y="369847"/>
                </a:lnTo>
                <a:lnTo>
                  <a:pt x="11578443" y="369054"/>
                </a:lnTo>
                <a:lnTo>
                  <a:pt x="11579633" y="369054"/>
                </a:lnTo>
                <a:lnTo>
                  <a:pt x="11580030" y="369054"/>
                </a:lnTo>
                <a:lnTo>
                  <a:pt x="11581618" y="371038"/>
                </a:lnTo>
                <a:lnTo>
                  <a:pt x="11582808" y="373816"/>
                </a:lnTo>
                <a:lnTo>
                  <a:pt x="11583602" y="376594"/>
                </a:lnTo>
                <a:lnTo>
                  <a:pt x="11584793" y="384530"/>
                </a:lnTo>
                <a:lnTo>
                  <a:pt x="11585586" y="392467"/>
                </a:lnTo>
                <a:lnTo>
                  <a:pt x="11587174" y="398022"/>
                </a:lnTo>
                <a:lnTo>
                  <a:pt x="11587571" y="399609"/>
                </a:lnTo>
                <a:lnTo>
                  <a:pt x="11588364" y="400006"/>
                </a:lnTo>
                <a:lnTo>
                  <a:pt x="11588761" y="399609"/>
                </a:lnTo>
                <a:lnTo>
                  <a:pt x="11590349" y="398419"/>
                </a:lnTo>
                <a:lnTo>
                  <a:pt x="11591936" y="395641"/>
                </a:lnTo>
                <a:lnTo>
                  <a:pt x="11591142" y="390482"/>
                </a:lnTo>
                <a:lnTo>
                  <a:pt x="11590746" y="385324"/>
                </a:lnTo>
                <a:lnTo>
                  <a:pt x="11591142" y="376197"/>
                </a:lnTo>
                <a:lnTo>
                  <a:pt x="11592333" y="367466"/>
                </a:lnTo>
                <a:lnTo>
                  <a:pt x="11594714" y="359530"/>
                </a:lnTo>
                <a:lnTo>
                  <a:pt x="11597889" y="352784"/>
                </a:lnTo>
                <a:lnTo>
                  <a:pt x="11601858" y="346831"/>
                </a:lnTo>
                <a:lnTo>
                  <a:pt x="11606223" y="341276"/>
                </a:lnTo>
                <a:lnTo>
                  <a:pt x="11610986" y="336514"/>
                </a:lnTo>
                <a:lnTo>
                  <a:pt x="11616542" y="332943"/>
                </a:lnTo>
                <a:lnTo>
                  <a:pt x="11621701" y="330562"/>
                </a:lnTo>
                <a:lnTo>
                  <a:pt x="11627257" y="328577"/>
                </a:lnTo>
                <a:lnTo>
                  <a:pt x="11632813" y="327387"/>
                </a:lnTo>
                <a:lnTo>
                  <a:pt x="11638369" y="327387"/>
                </a:lnTo>
                <a:lnTo>
                  <a:pt x="11643528" y="328577"/>
                </a:lnTo>
                <a:lnTo>
                  <a:pt x="11648687" y="330165"/>
                </a:lnTo>
                <a:lnTo>
                  <a:pt x="11652656" y="332943"/>
                </a:lnTo>
                <a:lnTo>
                  <a:pt x="11654243" y="326196"/>
                </a:lnTo>
                <a:lnTo>
                  <a:pt x="11655434" y="319450"/>
                </a:lnTo>
                <a:lnTo>
                  <a:pt x="11655831" y="312307"/>
                </a:lnTo>
                <a:lnTo>
                  <a:pt x="11656228" y="305561"/>
                </a:lnTo>
                <a:lnTo>
                  <a:pt x="11656228" y="298815"/>
                </a:lnTo>
                <a:lnTo>
                  <a:pt x="11656228" y="292069"/>
                </a:lnTo>
                <a:lnTo>
                  <a:pt x="11655434" y="284926"/>
                </a:lnTo>
                <a:lnTo>
                  <a:pt x="11654640" y="277783"/>
                </a:lnTo>
                <a:lnTo>
                  <a:pt x="11659403" y="283339"/>
                </a:lnTo>
                <a:lnTo>
                  <a:pt x="11661387" y="284926"/>
                </a:lnTo>
                <a:lnTo>
                  <a:pt x="11663371" y="286514"/>
                </a:lnTo>
                <a:lnTo>
                  <a:pt x="11665356" y="286911"/>
                </a:lnTo>
                <a:lnTo>
                  <a:pt x="11667340" y="287307"/>
                </a:lnTo>
                <a:lnTo>
                  <a:pt x="11668927" y="286911"/>
                </a:lnTo>
                <a:lnTo>
                  <a:pt x="11670515" y="286117"/>
                </a:lnTo>
                <a:lnTo>
                  <a:pt x="11671309" y="284529"/>
                </a:lnTo>
                <a:lnTo>
                  <a:pt x="11672499" y="282545"/>
                </a:lnTo>
                <a:lnTo>
                  <a:pt x="11673690" y="279768"/>
                </a:lnTo>
                <a:lnTo>
                  <a:pt x="11674087" y="276990"/>
                </a:lnTo>
                <a:lnTo>
                  <a:pt x="11674483" y="273418"/>
                </a:lnTo>
                <a:lnTo>
                  <a:pt x="11674483" y="269053"/>
                </a:lnTo>
                <a:lnTo>
                  <a:pt x="11673690" y="259529"/>
                </a:lnTo>
                <a:lnTo>
                  <a:pt x="11675674" y="262704"/>
                </a:lnTo>
                <a:lnTo>
                  <a:pt x="11676865" y="264688"/>
                </a:lnTo>
                <a:lnTo>
                  <a:pt x="11679246" y="266275"/>
                </a:lnTo>
                <a:lnTo>
                  <a:pt x="11680436" y="267069"/>
                </a:lnTo>
                <a:lnTo>
                  <a:pt x="11682818" y="267069"/>
                </a:lnTo>
                <a:lnTo>
                  <a:pt x="11684008" y="267069"/>
                </a:lnTo>
                <a:lnTo>
                  <a:pt x="11688374" y="266672"/>
                </a:lnTo>
                <a:lnTo>
                  <a:pt x="11691945" y="266275"/>
                </a:lnTo>
                <a:lnTo>
                  <a:pt x="11693930" y="266275"/>
                </a:lnTo>
                <a:lnTo>
                  <a:pt x="11695120" y="267069"/>
                </a:lnTo>
                <a:lnTo>
                  <a:pt x="11697501" y="268260"/>
                </a:lnTo>
                <a:lnTo>
                  <a:pt x="11698692" y="269847"/>
                </a:lnTo>
                <a:lnTo>
                  <a:pt x="11701073" y="272228"/>
                </a:lnTo>
                <a:lnTo>
                  <a:pt x="11702264" y="275799"/>
                </a:lnTo>
                <a:lnTo>
                  <a:pt x="11699883" y="282545"/>
                </a:lnTo>
                <a:lnTo>
                  <a:pt x="11696708" y="288895"/>
                </a:lnTo>
                <a:lnTo>
                  <a:pt x="11693930" y="295244"/>
                </a:lnTo>
                <a:lnTo>
                  <a:pt x="11689564" y="301593"/>
                </a:lnTo>
                <a:lnTo>
                  <a:pt x="11685596" y="307149"/>
                </a:lnTo>
                <a:lnTo>
                  <a:pt x="11681230" y="313498"/>
                </a:lnTo>
                <a:lnTo>
                  <a:pt x="11676468" y="319053"/>
                </a:lnTo>
                <a:lnTo>
                  <a:pt x="11672102" y="323815"/>
                </a:lnTo>
                <a:lnTo>
                  <a:pt x="11666943" y="328974"/>
                </a:lnTo>
                <a:lnTo>
                  <a:pt x="11662181" y="333736"/>
                </a:lnTo>
                <a:lnTo>
                  <a:pt x="11657418" y="337704"/>
                </a:lnTo>
                <a:lnTo>
                  <a:pt x="11652259" y="341276"/>
                </a:lnTo>
                <a:lnTo>
                  <a:pt x="11647497" y="344847"/>
                </a:lnTo>
                <a:lnTo>
                  <a:pt x="11642734" y="347228"/>
                </a:lnTo>
                <a:lnTo>
                  <a:pt x="11637972" y="350006"/>
                </a:lnTo>
                <a:lnTo>
                  <a:pt x="11634004" y="351593"/>
                </a:lnTo>
                <a:lnTo>
                  <a:pt x="11634797" y="354371"/>
                </a:lnTo>
                <a:lnTo>
                  <a:pt x="11635591" y="357149"/>
                </a:lnTo>
                <a:lnTo>
                  <a:pt x="11635988" y="361911"/>
                </a:lnTo>
                <a:lnTo>
                  <a:pt x="11635988" y="367070"/>
                </a:lnTo>
                <a:lnTo>
                  <a:pt x="11636385" y="369847"/>
                </a:lnTo>
                <a:lnTo>
                  <a:pt x="11636782" y="372625"/>
                </a:lnTo>
                <a:lnTo>
                  <a:pt x="11648291" y="363895"/>
                </a:lnTo>
                <a:lnTo>
                  <a:pt x="11659403" y="357546"/>
                </a:lnTo>
                <a:lnTo>
                  <a:pt x="11669324" y="352387"/>
                </a:lnTo>
                <a:lnTo>
                  <a:pt x="11679643" y="348022"/>
                </a:lnTo>
                <a:lnTo>
                  <a:pt x="11689564" y="344451"/>
                </a:lnTo>
                <a:lnTo>
                  <a:pt x="11699486" y="341276"/>
                </a:lnTo>
                <a:lnTo>
                  <a:pt x="11718535" y="335324"/>
                </a:lnTo>
                <a:lnTo>
                  <a:pt x="11728457" y="332149"/>
                </a:lnTo>
                <a:lnTo>
                  <a:pt x="11737981" y="328181"/>
                </a:lnTo>
                <a:lnTo>
                  <a:pt x="11747506" y="323418"/>
                </a:lnTo>
                <a:lnTo>
                  <a:pt x="11757824" y="317863"/>
                </a:lnTo>
                <a:lnTo>
                  <a:pt x="11767746" y="310720"/>
                </a:lnTo>
                <a:lnTo>
                  <a:pt x="11778858" y="302387"/>
                </a:lnTo>
                <a:lnTo>
                  <a:pt x="11790367" y="291672"/>
                </a:lnTo>
                <a:lnTo>
                  <a:pt x="11801876" y="278974"/>
                </a:lnTo>
                <a:lnTo>
                  <a:pt x="11803067" y="282942"/>
                </a:lnTo>
                <a:lnTo>
                  <a:pt x="11804257" y="286514"/>
                </a:lnTo>
                <a:lnTo>
                  <a:pt x="11805448" y="289688"/>
                </a:lnTo>
                <a:lnTo>
                  <a:pt x="11807035" y="291672"/>
                </a:lnTo>
                <a:lnTo>
                  <a:pt x="11808623" y="293260"/>
                </a:lnTo>
                <a:lnTo>
                  <a:pt x="11809416" y="294053"/>
                </a:lnTo>
                <a:lnTo>
                  <a:pt x="11812591" y="295641"/>
                </a:lnTo>
                <a:lnTo>
                  <a:pt x="11814972" y="297228"/>
                </a:lnTo>
                <a:lnTo>
                  <a:pt x="11817750" y="298815"/>
                </a:lnTo>
                <a:lnTo>
                  <a:pt x="11818941" y="300006"/>
                </a:lnTo>
                <a:lnTo>
                  <a:pt x="11820529" y="302387"/>
                </a:lnTo>
                <a:lnTo>
                  <a:pt x="11821719" y="304768"/>
                </a:lnTo>
                <a:lnTo>
                  <a:pt x="11823307" y="308339"/>
                </a:lnTo>
                <a:lnTo>
                  <a:pt x="11818544" y="317069"/>
                </a:lnTo>
                <a:lnTo>
                  <a:pt x="11814179" y="324609"/>
                </a:lnTo>
                <a:lnTo>
                  <a:pt x="11809020" y="330958"/>
                </a:lnTo>
                <a:lnTo>
                  <a:pt x="11803860" y="337704"/>
                </a:lnTo>
                <a:lnTo>
                  <a:pt x="11798304" y="343260"/>
                </a:lnTo>
                <a:lnTo>
                  <a:pt x="11792748" y="348816"/>
                </a:lnTo>
                <a:lnTo>
                  <a:pt x="11781239" y="360720"/>
                </a:lnTo>
                <a:lnTo>
                  <a:pt x="11775286" y="366276"/>
                </a:lnTo>
                <a:lnTo>
                  <a:pt x="11769730" y="372625"/>
                </a:lnTo>
                <a:lnTo>
                  <a:pt x="11764174" y="379768"/>
                </a:lnTo>
                <a:lnTo>
                  <a:pt x="11759412" y="388101"/>
                </a:lnTo>
                <a:lnTo>
                  <a:pt x="11754253" y="396435"/>
                </a:lnTo>
                <a:lnTo>
                  <a:pt x="11749490" y="406752"/>
                </a:lnTo>
                <a:lnTo>
                  <a:pt x="11745522" y="417864"/>
                </a:lnTo>
                <a:lnTo>
                  <a:pt x="11741553" y="430562"/>
                </a:lnTo>
                <a:lnTo>
                  <a:pt x="11748697" y="445245"/>
                </a:lnTo>
                <a:lnTo>
                  <a:pt x="11756634" y="436118"/>
                </a:lnTo>
                <a:lnTo>
                  <a:pt x="11764968" y="425800"/>
                </a:lnTo>
                <a:lnTo>
                  <a:pt x="11781239" y="405165"/>
                </a:lnTo>
                <a:lnTo>
                  <a:pt x="11789176" y="394848"/>
                </a:lnTo>
                <a:lnTo>
                  <a:pt x="11797114" y="385324"/>
                </a:lnTo>
                <a:lnTo>
                  <a:pt x="11805448" y="376197"/>
                </a:lnTo>
                <a:lnTo>
                  <a:pt x="11813385" y="368657"/>
                </a:lnTo>
                <a:lnTo>
                  <a:pt x="11821719" y="361911"/>
                </a:lnTo>
                <a:lnTo>
                  <a:pt x="11825688" y="359133"/>
                </a:lnTo>
                <a:lnTo>
                  <a:pt x="11829656" y="357149"/>
                </a:lnTo>
                <a:lnTo>
                  <a:pt x="11833625" y="354768"/>
                </a:lnTo>
                <a:lnTo>
                  <a:pt x="11837990" y="353578"/>
                </a:lnTo>
                <a:lnTo>
                  <a:pt x="11841562" y="352784"/>
                </a:lnTo>
                <a:lnTo>
                  <a:pt x="11845531" y="352387"/>
                </a:lnTo>
                <a:lnTo>
                  <a:pt x="11849499" y="352784"/>
                </a:lnTo>
                <a:lnTo>
                  <a:pt x="11853071" y="353974"/>
                </a:lnTo>
                <a:lnTo>
                  <a:pt x="11857040" y="355562"/>
                </a:lnTo>
                <a:lnTo>
                  <a:pt x="11861405" y="357943"/>
                </a:lnTo>
                <a:lnTo>
                  <a:pt x="11864580" y="361117"/>
                </a:lnTo>
                <a:lnTo>
                  <a:pt x="11868946" y="365086"/>
                </a:lnTo>
                <a:lnTo>
                  <a:pt x="11872517" y="369847"/>
                </a:lnTo>
                <a:lnTo>
                  <a:pt x="11876089" y="375403"/>
                </a:lnTo>
                <a:lnTo>
                  <a:pt x="11890773" y="365482"/>
                </a:lnTo>
                <a:lnTo>
                  <a:pt x="11905854" y="355562"/>
                </a:lnTo>
                <a:lnTo>
                  <a:pt x="11913394" y="350403"/>
                </a:lnTo>
                <a:lnTo>
                  <a:pt x="11921728" y="345641"/>
                </a:lnTo>
                <a:lnTo>
                  <a:pt x="11929269" y="342070"/>
                </a:lnTo>
                <a:lnTo>
                  <a:pt x="11936809" y="338895"/>
                </a:lnTo>
                <a:lnTo>
                  <a:pt x="11944349" y="336514"/>
                </a:lnTo>
                <a:lnTo>
                  <a:pt x="11951890" y="335720"/>
                </a:lnTo>
                <a:lnTo>
                  <a:pt x="11955461" y="335324"/>
                </a:lnTo>
                <a:lnTo>
                  <a:pt x="11959033" y="335324"/>
                </a:lnTo>
                <a:lnTo>
                  <a:pt x="11962208" y="335720"/>
                </a:lnTo>
                <a:lnTo>
                  <a:pt x="11965780" y="336514"/>
                </a:lnTo>
                <a:lnTo>
                  <a:pt x="11968955" y="337704"/>
                </a:lnTo>
                <a:lnTo>
                  <a:pt x="11971733" y="339689"/>
                </a:lnTo>
                <a:lnTo>
                  <a:pt x="11974908" y="341673"/>
                </a:lnTo>
                <a:lnTo>
                  <a:pt x="11977289" y="344451"/>
                </a:lnTo>
                <a:lnTo>
                  <a:pt x="11980464" y="346831"/>
                </a:lnTo>
                <a:lnTo>
                  <a:pt x="11982448" y="350403"/>
                </a:lnTo>
                <a:lnTo>
                  <a:pt x="11984829" y="354371"/>
                </a:lnTo>
                <a:lnTo>
                  <a:pt x="11987210" y="359133"/>
                </a:lnTo>
                <a:lnTo>
                  <a:pt x="11988004" y="352387"/>
                </a:lnTo>
                <a:lnTo>
                  <a:pt x="11989195" y="347228"/>
                </a:lnTo>
                <a:lnTo>
                  <a:pt x="11991179" y="343657"/>
                </a:lnTo>
                <a:lnTo>
                  <a:pt x="11993560" y="340879"/>
                </a:lnTo>
                <a:lnTo>
                  <a:pt x="11996338" y="339292"/>
                </a:lnTo>
                <a:lnTo>
                  <a:pt x="11999116" y="338101"/>
                </a:lnTo>
                <a:lnTo>
                  <a:pt x="12002688" y="338895"/>
                </a:lnTo>
                <a:lnTo>
                  <a:pt x="12006260" y="340085"/>
                </a:lnTo>
                <a:lnTo>
                  <a:pt x="12002291" y="345641"/>
                </a:lnTo>
                <a:lnTo>
                  <a:pt x="11999116" y="351593"/>
                </a:lnTo>
                <a:lnTo>
                  <a:pt x="11997132" y="357149"/>
                </a:lnTo>
                <a:lnTo>
                  <a:pt x="11995544" y="363101"/>
                </a:lnTo>
                <a:lnTo>
                  <a:pt x="11995148" y="369054"/>
                </a:lnTo>
                <a:lnTo>
                  <a:pt x="11996338" y="375403"/>
                </a:lnTo>
                <a:lnTo>
                  <a:pt x="11997529" y="381355"/>
                </a:lnTo>
                <a:lnTo>
                  <a:pt x="12001101" y="388101"/>
                </a:lnTo>
                <a:lnTo>
                  <a:pt x="12004672" y="386911"/>
                </a:lnTo>
                <a:lnTo>
                  <a:pt x="12006657" y="386514"/>
                </a:lnTo>
                <a:lnTo>
                  <a:pt x="12008244" y="386911"/>
                </a:lnTo>
                <a:lnTo>
                  <a:pt x="12010228" y="387308"/>
                </a:lnTo>
                <a:lnTo>
                  <a:pt x="12011816" y="388498"/>
                </a:lnTo>
                <a:lnTo>
                  <a:pt x="12015388" y="390879"/>
                </a:lnTo>
                <a:lnTo>
                  <a:pt x="12018959" y="395641"/>
                </a:lnTo>
                <a:lnTo>
                  <a:pt x="12022531" y="401197"/>
                </a:lnTo>
                <a:lnTo>
                  <a:pt x="12026103" y="408737"/>
                </a:lnTo>
                <a:lnTo>
                  <a:pt x="12029675" y="417864"/>
                </a:lnTo>
                <a:lnTo>
                  <a:pt x="12033246" y="413102"/>
                </a:lnTo>
                <a:lnTo>
                  <a:pt x="12036818" y="410324"/>
                </a:lnTo>
                <a:lnTo>
                  <a:pt x="12039199" y="407546"/>
                </a:lnTo>
                <a:lnTo>
                  <a:pt x="12041977" y="405562"/>
                </a:lnTo>
                <a:lnTo>
                  <a:pt x="12042771" y="403975"/>
                </a:lnTo>
                <a:lnTo>
                  <a:pt x="12043168" y="403181"/>
                </a:lnTo>
                <a:lnTo>
                  <a:pt x="12043962" y="401197"/>
                </a:lnTo>
                <a:lnTo>
                  <a:pt x="12043962" y="399213"/>
                </a:lnTo>
                <a:lnTo>
                  <a:pt x="12043168" y="392863"/>
                </a:lnTo>
                <a:lnTo>
                  <a:pt x="12041977" y="384927"/>
                </a:lnTo>
                <a:lnTo>
                  <a:pt x="12037612" y="390482"/>
                </a:lnTo>
                <a:lnTo>
                  <a:pt x="12033643" y="396038"/>
                </a:lnTo>
                <a:lnTo>
                  <a:pt x="12032056" y="398022"/>
                </a:lnTo>
                <a:lnTo>
                  <a:pt x="12030071" y="399213"/>
                </a:lnTo>
                <a:lnTo>
                  <a:pt x="12029278" y="399213"/>
                </a:lnTo>
                <a:lnTo>
                  <a:pt x="12028087" y="399213"/>
                </a:lnTo>
                <a:lnTo>
                  <a:pt x="12027293" y="398022"/>
                </a:lnTo>
                <a:lnTo>
                  <a:pt x="12026500" y="397229"/>
                </a:lnTo>
                <a:lnTo>
                  <a:pt x="12027690" y="389292"/>
                </a:lnTo>
                <a:lnTo>
                  <a:pt x="12029278" y="383340"/>
                </a:lnTo>
                <a:lnTo>
                  <a:pt x="12031262" y="378181"/>
                </a:lnTo>
                <a:lnTo>
                  <a:pt x="12033246" y="374213"/>
                </a:lnTo>
                <a:lnTo>
                  <a:pt x="12035628" y="370641"/>
                </a:lnTo>
                <a:lnTo>
                  <a:pt x="12038802" y="367466"/>
                </a:lnTo>
                <a:lnTo>
                  <a:pt x="12041977" y="365086"/>
                </a:lnTo>
                <a:lnTo>
                  <a:pt x="12045549" y="363101"/>
                </a:lnTo>
                <a:lnTo>
                  <a:pt x="12052296" y="358339"/>
                </a:lnTo>
                <a:lnTo>
                  <a:pt x="12055867" y="355562"/>
                </a:lnTo>
                <a:lnTo>
                  <a:pt x="12059439" y="352784"/>
                </a:lnTo>
                <a:lnTo>
                  <a:pt x="12063011" y="348816"/>
                </a:lnTo>
                <a:lnTo>
                  <a:pt x="12066583" y="344847"/>
                </a:lnTo>
                <a:lnTo>
                  <a:pt x="12069758" y="339292"/>
                </a:lnTo>
                <a:lnTo>
                  <a:pt x="12072933" y="332546"/>
                </a:lnTo>
                <a:lnTo>
                  <a:pt x="12073726" y="340879"/>
                </a:lnTo>
                <a:lnTo>
                  <a:pt x="12074917" y="348419"/>
                </a:lnTo>
                <a:lnTo>
                  <a:pt x="12075711" y="354768"/>
                </a:lnTo>
                <a:lnTo>
                  <a:pt x="12077298" y="361514"/>
                </a:lnTo>
                <a:lnTo>
                  <a:pt x="12079282" y="367070"/>
                </a:lnTo>
                <a:lnTo>
                  <a:pt x="12080870" y="372625"/>
                </a:lnTo>
                <a:lnTo>
                  <a:pt x="12082854" y="377784"/>
                </a:lnTo>
                <a:lnTo>
                  <a:pt x="12085632" y="382149"/>
                </a:lnTo>
                <a:lnTo>
                  <a:pt x="12088013" y="386911"/>
                </a:lnTo>
                <a:lnTo>
                  <a:pt x="12090394" y="390879"/>
                </a:lnTo>
                <a:lnTo>
                  <a:pt x="12095950" y="398022"/>
                </a:lnTo>
                <a:lnTo>
                  <a:pt x="12101507" y="403975"/>
                </a:lnTo>
                <a:lnTo>
                  <a:pt x="12108253" y="409133"/>
                </a:lnTo>
                <a:lnTo>
                  <a:pt x="12115000" y="413895"/>
                </a:lnTo>
                <a:lnTo>
                  <a:pt x="12121350" y="417864"/>
                </a:lnTo>
                <a:lnTo>
                  <a:pt x="12135637" y="425403"/>
                </a:lnTo>
                <a:lnTo>
                  <a:pt x="12142383" y="429372"/>
                </a:lnTo>
                <a:lnTo>
                  <a:pt x="12148733" y="434133"/>
                </a:lnTo>
                <a:lnTo>
                  <a:pt x="12155480" y="439292"/>
                </a:lnTo>
                <a:lnTo>
                  <a:pt x="12161433" y="444848"/>
                </a:lnTo>
                <a:lnTo>
                  <a:pt x="12160639" y="450800"/>
                </a:lnTo>
                <a:lnTo>
                  <a:pt x="12159845" y="456753"/>
                </a:lnTo>
                <a:lnTo>
                  <a:pt x="12160639" y="463102"/>
                </a:lnTo>
                <a:lnTo>
                  <a:pt x="12161036" y="468657"/>
                </a:lnTo>
                <a:lnTo>
                  <a:pt x="12162623" y="473816"/>
                </a:lnTo>
                <a:lnTo>
                  <a:pt x="12164608" y="479372"/>
                </a:lnTo>
                <a:lnTo>
                  <a:pt x="12166592" y="483737"/>
                </a:lnTo>
                <a:lnTo>
                  <a:pt x="12168973" y="488896"/>
                </a:lnTo>
                <a:lnTo>
                  <a:pt x="12174926" y="498023"/>
                </a:lnTo>
                <a:lnTo>
                  <a:pt x="12180482" y="506753"/>
                </a:lnTo>
                <a:lnTo>
                  <a:pt x="12186435" y="515086"/>
                </a:lnTo>
                <a:lnTo>
                  <a:pt x="12191989" y="523417"/>
                </a:lnTo>
                <a:lnTo>
                  <a:pt x="12191989" y="523464"/>
                </a:lnTo>
                <a:lnTo>
                  <a:pt x="12191594" y="532150"/>
                </a:lnTo>
                <a:lnTo>
                  <a:pt x="12190404" y="540483"/>
                </a:lnTo>
                <a:lnTo>
                  <a:pt x="12188816" y="548816"/>
                </a:lnTo>
                <a:lnTo>
                  <a:pt x="12187229" y="557150"/>
                </a:lnTo>
                <a:lnTo>
                  <a:pt x="12183260" y="573023"/>
                </a:lnTo>
                <a:lnTo>
                  <a:pt x="12178895" y="588896"/>
                </a:lnTo>
                <a:lnTo>
                  <a:pt x="12172545" y="603579"/>
                </a:lnTo>
                <a:lnTo>
                  <a:pt x="12165798" y="618261"/>
                </a:lnTo>
                <a:lnTo>
                  <a:pt x="12157861" y="631753"/>
                </a:lnTo>
                <a:lnTo>
                  <a:pt x="12149924" y="645245"/>
                </a:lnTo>
                <a:lnTo>
                  <a:pt x="12140796" y="657944"/>
                </a:lnTo>
                <a:lnTo>
                  <a:pt x="12131668" y="669849"/>
                </a:lnTo>
                <a:lnTo>
                  <a:pt x="12121350" y="680960"/>
                </a:lnTo>
                <a:lnTo>
                  <a:pt x="12111428" y="692071"/>
                </a:lnTo>
                <a:lnTo>
                  <a:pt x="12100316" y="702785"/>
                </a:lnTo>
                <a:lnTo>
                  <a:pt x="12089601" y="712706"/>
                </a:lnTo>
                <a:lnTo>
                  <a:pt x="12078489" y="722230"/>
                </a:lnTo>
                <a:lnTo>
                  <a:pt x="12067376" y="730960"/>
                </a:lnTo>
                <a:lnTo>
                  <a:pt x="12066583" y="725404"/>
                </a:lnTo>
                <a:lnTo>
                  <a:pt x="12067376" y="720643"/>
                </a:lnTo>
                <a:lnTo>
                  <a:pt x="12067773" y="716674"/>
                </a:lnTo>
                <a:lnTo>
                  <a:pt x="12068170" y="713500"/>
                </a:lnTo>
                <a:lnTo>
                  <a:pt x="12069361" y="710325"/>
                </a:lnTo>
                <a:lnTo>
                  <a:pt x="12070154" y="708341"/>
                </a:lnTo>
                <a:lnTo>
                  <a:pt x="12072933" y="704373"/>
                </a:lnTo>
                <a:lnTo>
                  <a:pt x="12075314" y="700801"/>
                </a:lnTo>
                <a:lnTo>
                  <a:pt x="12077298" y="696833"/>
                </a:lnTo>
                <a:lnTo>
                  <a:pt x="12078489" y="694452"/>
                </a:lnTo>
                <a:lnTo>
                  <a:pt x="12078885" y="691277"/>
                </a:lnTo>
                <a:lnTo>
                  <a:pt x="12079282" y="687706"/>
                </a:lnTo>
                <a:lnTo>
                  <a:pt x="12079679" y="683738"/>
                </a:lnTo>
                <a:lnTo>
                  <a:pt x="12077695" y="682150"/>
                </a:lnTo>
                <a:lnTo>
                  <a:pt x="12075711" y="680563"/>
                </a:lnTo>
                <a:lnTo>
                  <a:pt x="12073726" y="679373"/>
                </a:lnTo>
                <a:lnTo>
                  <a:pt x="12072139" y="678976"/>
                </a:lnTo>
                <a:lnTo>
                  <a:pt x="12070154" y="678976"/>
                </a:lnTo>
                <a:lnTo>
                  <a:pt x="12068170" y="678976"/>
                </a:lnTo>
                <a:lnTo>
                  <a:pt x="12064995" y="680563"/>
                </a:lnTo>
                <a:lnTo>
                  <a:pt x="12061424" y="682547"/>
                </a:lnTo>
                <a:lnTo>
                  <a:pt x="12058645" y="685722"/>
                </a:lnTo>
                <a:lnTo>
                  <a:pt x="12051899" y="692865"/>
                </a:lnTo>
                <a:lnTo>
                  <a:pt x="12044755" y="700404"/>
                </a:lnTo>
                <a:lnTo>
                  <a:pt x="12041184" y="703976"/>
                </a:lnTo>
                <a:lnTo>
                  <a:pt x="12037612" y="706357"/>
                </a:lnTo>
                <a:lnTo>
                  <a:pt x="12033643" y="707944"/>
                </a:lnTo>
                <a:lnTo>
                  <a:pt x="12031659" y="708341"/>
                </a:lnTo>
                <a:lnTo>
                  <a:pt x="12029675" y="708341"/>
                </a:lnTo>
                <a:lnTo>
                  <a:pt x="12027293" y="708341"/>
                </a:lnTo>
                <a:lnTo>
                  <a:pt x="12024912" y="707944"/>
                </a:lnTo>
                <a:lnTo>
                  <a:pt x="12022531" y="707150"/>
                </a:lnTo>
                <a:lnTo>
                  <a:pt x="12020150" y="705563"/>
                </a:lnTo>
                <a:lnTo>
                  <a:pt x="12018959" y="716277"/>
                </a:lnTo>
                <a:lnTo>
                  <a:pt x="12016975" y="725801"/>
                </a:lnTo>
                <a:lnTo>
                  <a:pt x="12014991" y="734928"/>
                </a:lnTo>
                <a:lnTo>
                  <a:pt x="12011816" y="742468"/>
                </a:lnTo>
                <a:lnTo>
                  <a:pt x="12009038" y="749611"/>
                </a:lnTo>
                <a:lnTo>
                  <a:pt x="12005466" y="755960"/>
                </a:lnTo>
                <a:lnTo>
                  <a:pt x="12001101" y="761913"/>
                </a:lnTo>
                <a:lnTo>
                  <a:pt x="11997132" y="766278"/>
                </a:lnTo>
                <a:lnTo>
                  <a:pt x="11992766" y="771040"/>
                </a:lnTo>
                <a:lnTo>
                  <a:pt x="11987607" y="774611"/>
                </a:lnTo>
                <a:lnTo>
                  <a:pt x="11982448" y="777389"/>
                </a:lnTo>
                <a:lnTo>
                  <a:pt x="11977289" y="780563"/>
                </a:lnTo>
                <a:lnTo>
                  <a:pt x="11971733" y="782548"/>
                </a:lnTo>
                <a:lnTo>
                  <a:pt x="11966177" y="784532"/>
                </a:lnTo>
                <a:lnTo>
                  <a:pt x="11954668" y="787706"/>
                </a:lnTo>
                <a:lnTo>
                  <a:pt x="11942365" y="790087"/>
                </a:lnTo>
                <a:lnTo>
                  <a:pt x="11930856" y="792071"/>
                </a:lnTo>
                <a:lnTo>
                  <a:pt x="11918950" y="794056"/>
                </a:lnTo>
                <a:lnTo>
                  <a:pt x="11907441" y="796833"/>
                </a:lnTo>
                <a:lnTo>
                  <a:pt x="11902282" y="798421"/>
                </a:lnTo>
                <a:lnTo>
                  <a:pt x="11897123" y="800405"/>
                </a:lnTo>
                <a:lnTo>
                  <a:pt x="11891964" y="802786"/>
                </a:lnTo>
                <a:lnTo>
                  <a:pt x="11887598" y="805167"/>
                </a:lnTo>
                <a:lnTo>
                  <a:pt x="11883630" y="808341"/>
                </a:lnTo>
                <a:lnTo>
                  <a:pt x="11879661" y="812310"/>
                </a:lnTo>
                <a:lnTo>
                  <a:pt x="11876089" y="816675"/>
                </a:lnTo>
                <a:lnTo>
                  <a:pt x="11872914" y="821437"/>
                </a:lnTo>
                <a:lnTo>
                  <a:pt x="11868152" y="817072"/>
                </a:lnTo>
                <a:lnTo>
                  <a:pt x="11864183" y="813500"/>
                </a:lnTo>
                <a:lnTo>
                  <a:pt x="11859818" y="810325"/>
                </a:lnTo>
                <a:lnTo>
                  <a:pt x="11855055" y="807944"/>
                </a:lnTo>
                <a:lnTo>
                  <a:pt x="11850690" y="805167"/>
                </a:lnTo>
                <a:lnTo>
                  <a:pt x="11845928" y="803976"/>
                </a:lnTo>
                <a:lnTo>
                  <a:pt x="11841562" y="802786"/>
                </a:lnTo>
                <a:lnTo>
                  <a:pt x="11836800" y="801992"/>
                </a:lnTo>
                <a:lnTo>
                  <a:pt x="11831641" y="801198"/>
                </a:lnTo>
                <a:lnTo>
                  <a:pt x="11827275" y="801198"/>
                </a:lnTo>
                <a:lnTo>
                  <a:pt x="11822513" y="801992"/>
                </a:lnTo>
                <a:lnTo>
                  <a:pt x="11817750" y="802389"/>
                </a:lnTo>
                <a:lnTo>
                  <a:pt x="11808623" y="804373"/>
                </a:lnTo>
                <a:lnTo>
                  <a:pt x="11798701" y="807548"/>
                </a:lnTo>
                <a:lnTo>
                  <a:pt x="11789573" y="811516"/>
                </a:lnTo>
                <a:lnTo>
                  <a:pt x="11781239" y="816675"/>
                </a:lnTo>
                <a:lnTo>
                  <a:pt x="11772508" y="821437"/>
                </a:lnTo>
                <a:lnTo>
                  <a:pt x="11764968" y="826992"/>
                </a:lnTo>
                <a:lnTo>
                  <a:pt x="11757031" y="832945"/>
                </a:lnTo>
                <a:lnTo>
                  <a:pt x="11750681" y="838897"/>
                </a:lnTo>
                <a:lnTo>
                  <a:pt x="11744331" y="844453"/>
                </a:lnTo>
                <a:lnTo>
                  <a:pt x="11738775" y="849611"/>
                </a:lnTo>
                <a:lnTo>
                  <a:pt x="11741156" y="850008"/>
                </a:lnTo>
                <a:lnTo>
                  <a:pt x="11743537" y="850008"/>
                </a:lnTo>
                <a:lnTo>
                  <a:pt x="11746712" y="849611"/>
                </a:lnTo>
                <a:lnTo>
                  <a:pt x="11749490" y="848421"/>
                </a:lnTo>
                <a:lnTo>
                  <a:pt x="11755840" y="845246"/>
                </a:lnTo>
                <a:lnTo>
                  <a:pt x="11762190" y="842865"/>
                </a:lnTo>
                <a:lnTo>
                  <a:pt x="11765365" y="842468"/>
                </a:lnTo>
                <a:lnTo>
                  <a:pt x="11767746" y="842468"/>
                </a:lnTo>
                <a:lnTo>
                  <a:pt x="11770524" y="843262"/>
                </a:lnTo>
                <a:lnTo>
                  <a:pt x="11772508" y="845246"/>
                </a:lnTo>
                <a:lnTo>
                  <a:pt x="11774493" y="848421"/>
                </a:lnTo>
                <a:lnTo>
                  <a:pt x="11775286" y="853183"/>
                </a:lnTo>
                <a:lnTo>
                  <a:pt x="11775286" y="859135"/>
                </a:lnTo>
                <a:lnTo>
                  <a:pt x="11775286" y="866675"/>
                </a:lnTo>
                <a:lnTo>
                  <a:pt x="11769730" y="869850"/>
                </a:lnTo>
                <a:lnTo>
                  <a:pt x="11764174" y="872230"/>
                </a:lnTo>
                <a:lnTo>
                  <a:pt x="11758618" y="873818"/>
                </a:lnTo>
                <a:lnTo>
                  <a:pt x="11753062" y="875405"/>
                </a:lnTo>
                <a:lnTo>
                  <a:pt x="11743140" y="876992"/>
                </a:lnTo>
                <a:lnTo>
                  <a:pt x="11732822" y="878580"/>
                </a:lnTo>
                <a:lnTo>
                  <a:pt x="11728457" y="879373"/>
                </a:lnTo>
                <a:lnTo>
                  <a:pt x="11723694" y="880961"/>
                </a:lnTo>
                <a:lnTo>
                  <a:pt x="11718535" y="882945"/>
                </a:lnTo>
                <a:lnTo>
                  <a:pt x="11714566" y="885326"/>
                </a:lnTo>
                <a:lnTo>
                  <a:pt x="11710201" y="889691"/>
                </a:lnTo>
                <a:lnTo>
                  <a:pt x="11705439" y="894056"/>
                </a:lnTo>
                <a:lnTo>
                  <a:pt x="11701073" y="900405"/>
                </a:lnTo>
                <a:lnTo>
                  <a:pt x="11696708" y="907151"/>
                </a:lnTo>
                <a:lnTo>
                  <a:pt x="11691945" y="904770"/>
                </a:lnTo>
                <a:lnTo>
                  <a:pt x="11685992" y="903183"/>
                </a:lnTo>
                <a:lnTo>
                  <a:pt x="11680039" y="901596"/>
                </a:lnTo>
                <a:lnTo>
                  <a:pt x="11673690" y="900405"/>
                </a:lnTo>
                <a:lnTo>
                  <a:pt x="11667340" y="899612"/>
                </a:lnTo>
                <a:lnTo>
                  <a:pt x="11660990" y="899612"/>
                </a:lnTo>
                <a:lnTo>
                  <a:pt x="11654243" y="900405"/>
                </a:lnTo>
                <a:lnTo>
                  <a:pt x="11648291" y="901596"/>
                </a:lnTo>
                <a:lnTo>
                  <a:pt x="11641941" y="903183"/>
                </a:lnTo>
                <a:lnTo>
                  <a:pt x="11635988" y="905961"/>
                </a:lnTo>
                <a:lnTo>
                  <a:pt x="11630829" y="909532"/>
                </a:lnTo>
                <a:lnTo>
                  <a:pt x="11626463" y="913897"/>
                </a:lnTo>
                <a:lnTo>
                  <a:pt x="11622098" y="919056"/>
                </a:lnTo>
                <a:lnTo>
                  <a:pt x="11618526" y="925008"/>
                </a:lnTo>
                <a:lnTo>
                  <a:pt x="11616145" y="932151"/>
                </a:lnTo>
                <a:lnTo>
                  <a:pt x="11614557" y="940088"/>
                </a:lnTo>
                <a:lnTo>
                  <a:pt x="11611779" y="939691"/>
                </a:lnTo>
                <a:lnTo>
                  <a:pt x="11609001" y="938897"/>
                </a:lnTo>
                <a:lnTo>
                  <a:pt x="11608208" y="937707"/>
                </a:lnTo>
                <a:lnTo>
                  <a:pt x="11607017" y="936913"/>
                </a:lnTo>
                <a:lnTo>
                  <a:pt x="11606620" y="935326"/>
                </a:lnTo>
                <a:lnTo>
                  <a:pt x="11606620" y="933342"/>
                </a:lnTo>
                <a:lnTo>
                  <a:pt x="11607414" y="928977"/>
                </a:lnTo>
                <a:lnTo>
                  <a:pt x="11608604" y="924215"/>
                </a:lnTo>
                <a:lnTo>
                  <a:pt x="11609001" y="921040"/>
                </a:lnTo>
                <a:lnTo>
                  <a:pt x="11609398" y="918659"/>
                </a:lnTo>
                <a:lnTo>
                  <a:pt x="11609001" y="915485"/>
                </a:lnTo>
                <a:lnTo>
                  <a:pt x="11608208" y="911913"/>
                </a:lnTo>
                <a:lnTo>
                  <a:pt x="11607017" y="908342"/>
                </a:lnTo>
                <a:lnTo>
                  <a:pt x="11605033" y="904770"/>
                </a:lnTo>
                <a:lnTo>
                  <a:pt x="11601064" y="906754"/>
                </a:lnTo>
                <a:lnTo>
                  <a:pt x="11597492" y="909929"/>
                </a:lnTo>
                <a:lnTo>
                  <a:pt x="11593524" y="913897"/>
                </a:lnTo>
                <a:lnTo>
                  <a:pt x="11589952" y="917866"/>
                </a:lnTo>
                <a:lnTo>
                  <a:pt x="11582015" y="927786"/>
                </a:lnTo>
                <a:lnTo>
                  <a:pt x="11574077" y="937310"/>
                </a:lnTo>
                <a:lnTo>
                  <a:pt x="11570506" y="941278"/>
                </a:lnTo>
                <a:lnTo>
                  <a:pt x="11566537" y="944850"/>
                </a:lnTo>
                <a:lnTo>
                  <a:pt x="11562965" y="947231"/>
                </a:lnTo>
                <a:lnTo>
                  <a:pt x="11559394" y="948818"/>
                </a:lnTo>
                <a:lnTo>
                  <a:pt x="11557409" y="949215"/>
                </a:lnTo>
                <a:lnTo>
                  <a:pt x="11555425" y="949215"/>
                </a:lnTo>
                <a:lnTo>
                  <a:pt x="11553837" y="948818"/>
                </a:lnTo>
                <a:lnTo>
                  <a:pt x="11551853" y="948024"/>
                </a:lnTo>
                <a:lnTo>
                  <a:pt x="11550266" y="946834"/>
                </a:lnTo>
                <a:lnTo>
                  <a:pt x="11548281" y="945247"/>
                </a:lnTo>
                <a:lnTo>
                  <a:pt x="11546694" y="942866"/>
                </a:lnTo>
                <a:lnTo>
                  <a:pt x="11544710" y="940088"/>
                </a:lnTo>
                <a:lnTo>
                  <a:pt x="11546297" y="937310"/>
                </a:lnTo>
                <a:lnTo>
                  <a:pt x="11548281" y="934532"/>
                </a:lnTo>
                <a:lnTo>
                  <a:pt x="11550266" y="933739"/>
                </a:lnTo>
                <a:lnTo>
                  <a:pt x="11552647" y="933342"/>
                </a:lnTo>
                <a:lnTo>
                  <a:pt x="11554631" y="932548"/>
                </a:lnTo>
                <a:lnTo>
                  <a:pt x="11557409" y="933342"/>
                </a:lnTo>
                <a:lnTo>
                  <a:pt x="11562568" y="934532"/>
                </a:lnTo>
                <a:lnTo>
                  <a:pt x="11566934" y="935326"/>
                </a:lnTo>
                <a:lnTo>
                  <a:pt x="11568521" y="935326"/>
                </a:lnTo>
                <a:lnTo>
                  <a:pt x="11570109" y="934532"/>
                </a:lnTo>
                <a:lnTo>
                  <a:pt x="11570903" y="933342"/>
                </a:lnTo>
                <a:lnTo>
                  <a:pt x="11571696" y="930564"/>
                </a:lnTo>
                <a:lnTo>
                  <a:pt x="11571696" y="926993"/>
                </a:lnTo>
                <a:lnTo>
                  <a:pt x="11570903" y="922628"/>
                </a:lnTo>
                <a:lnTo>
                  <a:pt x="11555425" y="917072"/>
                </a:lnTo>
                <a:lnTo>
                  <a:pt x="11551059" y="915881"/>
                </a:lnTo>
                <a:lnTo>
                  <a:pt x="11547091" y="915088"/>
                </a:lnTo>
                <a:lnTo>
                  <a:pt x="11543122" y="914294"/>
                </a:lnTo>
                <a:lnTo>
                  <a:pt x="11539550" y="914294"/>
                </a:lnTo>
                <a:lnTo>
                  <a:pt x="11536376" y="915485"/>
                </a:lnTo>
                <a:lnTo>
                  <a:pt x="11533598" y="917469"/>
                </a:lnTo>
                <a:lnTo>
                  <a:pt x="11530820" y="919850"/>
                </a:lnTo>
                <a:lnTo>
                  <a:pt x="11528835" y="923421"/>
                </a:lnTo>
                <a:lnTo>
                  <a:pt x="11528041" y="928580"/>
                </a:lnTo>
                <a:lnTo>
                  <a:pt x="11528041" y="935326"/>
                </a:lnTo>
                <a:lnTo>
                  <a:pt x="11528438" y="943263"/>
                </a:lnTo>
                <a:lnTo>
                  <a:pt x="11529232" y="952390"/>
                </a:lnTo>
                <a:lnTo>
                  <a:pt x="11521295" y="948421"/>
                </a:lnTo>
                <a:lnTo>
                  <a:pt x="11512564" y="945247"/>
                </a:lnTo>
                <a:lnTo>
                  <a:pt x="11504627" y="942866"/>
                </a:lnTo>
                <a:lnTo>
                  <a:pt x="11495896" y="941278"/>
                </a:lnTo>
                <a:lnTo>
                  <a:pt x="11487165" y="940088"/>
                </a:lnTo>
                <a:lnTo>
                  <a:pt x="11479227" y="940088"/>
                </a:lnTo>
                <a:lnTo>
                  <a:pt x="11470497" y="940882"/>
                </a:lnTo>
                <a:lnTo>
                  <a:pt x="11461766" y="941675"/>
                </a:lnTo>
                <a:lnTo>
                  <a:pt x="11453431" y="942866"/>
                </a:lnTo>
                <a:lnTo>
                  <a:pt x="11444701" y="944850"/>
                </a:lnTo>
                <a:lnTo>
                  <a:pt x="11427635" y="949215"/>
                </a:lnTo>
                <a:lnTo>
                  <a:pt x="11393109" y="959532"/>
                </a:lnTo>
                <a:lnTo>
                  <a:pt x="11390727" y="970247"/>
                </a:lnTo>
                <a:lnTo>
                  <a:pt x="11387949" y="980961"/>
                </a:lnTo>
                <a:lnTo>
                  <a:pt x="11384378" y="990882"/>
                </a:lnTo>
                <a:lnTo>
                  <a:pt x="11380409" y="1000802"/>
                </a:lnTo>
                <a:lnTo>
                  <a:pt x="11375250" y="1010326"/>
                </a:lnTo>
                <a:lnTo>
                  <a:pt x="11370091" y="1019453"/>
                </a:lnTo>
                <a:lnTo>
                  <a:pt x="11364534" y="1028183"/>
                </a:lnTo>
                <a:lnTo>
                  <a:pt x="11358582" y="1036120"/>
                </a:lnTo>
                <a:lnTo>
                  <a:pt x="11352232" y="1043660"/>
                </a:lnTo>
                <a:lnTo>
                  <a:pt x="11345882" y="1050406"/>
                </a:lnTo>
                <a:lnTo>
                  <a:pt x="11339135" y="1056358"/>
                </a:lnTo>
                <a:lnTo>
                  <a:pt x="11333182" y="1061914"/>
                </a:lnTo>
                <a:lnTo>
                  <a:pt x="11326436" y="1066676"/>
                </a:lnTo>
                <a:lnTo>
                  <a:pt x="11320483" y="1070644"/>
                </a:lnTo>
                <a:lnTo>
                  <a:pt x="11314133" y="1073025"/>
                </a:lnTo>
                <a:lnTo>
                  <a:pt x="11308577" y="1075009"/>
                </a:lnTo>
                <a:lnTo>
                  <a:pt x="11310958" y="1096041"/>
                </a:lnTo>
                <a:lnTo>
                  <a:pt x="11312942" y="1116676"/>
                </a:lnTo>
                <a:lnTo>
                  <a:pt x="11315720" y="1137708"/>
                </a:lnTo>
                <a:lnTo>
                  <a:pt x="11317705" y="1148422"/>
                </a:lnTo>
                <a:lnTo>
                  <a:pt x="11320483" y="1158740"/>
                </a:lnTo>
                <a:lnTo>
                  <a:pt x="11323261" y="1157946"/>
                </a:lnTo>
                <a:lnTo>
                  <a:pt x="11326039" y="1156359"/>
                </a:lnTo>
                <a:lnTo>
                  <a:pt x="11329214" y="1154771"/>
                </a:lnTo>
                <a:lnTo>
                  <a:pt x="11331595" y="1151597"/>
                </a:lnTo>
                <a:lnTo>
                  <a:pt x="11334770" y="1148819"/>
                </a:lnTo>
                <a:lnTo>
                  <a:pt x="11337548" y="1144851"/>
                </a:lnTo>
                <a:lnTo>
                  <a:pt x="11340723" y="1139692"/>
                </a:lnTo>
                <a:lnTo>
                  <a:pt x="11343104" y="1133343"/>
                </a:lnTo>
                <a:lnTo>
                  <a:pt x="11340723" y="1126597"/>
                </a:lnTo>
                <a:lnTo>
                  <a:pt x="11338738" y="1119454"/>
                </a:lnTo>
                <a:lnTo>
                  <a:pt x="11337548" y="1112311"/>
                </a:lnTo>
                <a:lnTo>
                  <a:pt x="11337548" y="1105168"/>
                </a:lnTo>
                <a:lnTo>
                  <a:pt x="11338342" y="1098422"/>
                </a:lnTo>
                <a:lnTo>
                  <a:pt x="11339532" y="1092073"/>
                </a:lnTo>
                <a:lnTo>
                  <a:pt x="11342310" y="1085327"/>
                </a:lnTo>
                <a:lnTo>
                  <a:pt x="11345088" y="1078581"/>
                </a:lnTo>
                <a:lnTo>
                  <a:pt x="11354216" y="1081755"/>
                </a:lnTo>
                <a:lnTo>
                  <a:pt x="11363344" y="1084136"/>
                </a:lnTo>
                <a:lnTo>
                  <a:pt x="11372472" y="1085723"/>
                </a:lnTo>
                <a:lnTo>
                  <a:pt x="11377234" y="1086517"/>
                </a:lnTo>
                <a:lnTo>
                  <a:pt x="11381600" y="1086914"/>
                </a:lnTo>
                <a:lnTo>
                  <a:pt x="11386362" y="1086914"/>
                </a:lnTo>
                <a:lnTo>
                  <a:pt x="11390727" y="1086517"/>
                </a:lnTo>
                <a:lnTo>
                  <a:pt x="11395490" y="1085327"/>
                </a:lnTo>
                <a:lnTo>
                  <a:pt x="11399855" y="1083739"/>
                </a:lnTo>
                <a:lnTo>
                  <a:pt x="11405014" y="1081755"/>
                </a:lnTo>
                <a:lnTo>
                  <a:pt x="11409777" y="1079374"/>
                </a:lnTo>
                <a:lnTo>
                  <a:pt x="11414142" y="1076200"/>
                </a:lnTo>
                <a:lnTo>
                  <a:pt x="11418905" y="1072231"/>
                </a:lnTo>
                <a:lnTo>
                  <a:pt x="11421286" y="1076596"/>
                </a:lnTo>
                <a:lnTo>
                  <a:pt x="11422873" y="1081358"/>
                </a:lnTo>
                <a:lnTo>
                  <a:pt x="11424064" y="1085327"/>
                </a:lnTo>
                <a:lnTo>
                  <a:pt x="11424461" y="1090089"/>
                </a:lnTo>
                <a:lnTo>
                  <a:pt x="11424857" y="1094057"/>
                </a:lnTo>
                <a:lnTo>
                  <a:pt x="11425254" y="1098422"/>
                </a:lnTo>
                <a:lnTo>
                  <a:pt x="11426842" y="1103184"/>
                </a:lnTo>
                <a:lnTo>
                  <a:pt x="11428826" y="1107549"/>
                </a:lnTo>
                <a:lnTo>
                  <a:pt x="11430414" y="1101200"/>
                </a:lnTo>
                <a:lnTo>
                  <a:pt x="11431604" y="1096438"/>
                </a:lnTo>
                <a:lnTo>
                  <a:pt x="11433192" y="1092866"/>
                </a:lnTo>
                <a:lnTo>
                  <a:pt x="11434382" y="1090485"/>
                </a:lnTo>
                <a:lnTo>
                  <a:pt x="11435970" y="1088501"/>
                </a:lnTo>
                <a:lnTo>
                  <a:pt x="11437557" y="1087708"/>
                </a:lnTo>
                <a:lnTo>
                  <a:pt x="11439541" y="1087311"/>
                </a:lnTo>
                <a:lnTo>
                  <a:pt x="11441129" y="1087311"/>
                </a:lnTo>
                <a:lnTo>
                  <a:pt x="11444701" y="1088501"/>
                </a:lnTo>
                <a:lnTo>
                  <a:pt x="11446685" y="1088501"/>
                </a:lnTo>
                <a:lnTo>
                  <a:pt x="11449066" y="1088501"/>
                </a:lnTo>
                <a:lnTo>
                  <a:pt x="11451447" y="1088501"/>
                </a:lnTo>
                <a:lnTo>
                  <a:pt x="11453828" y="1087311"/>
                </a:lnTo>
                <a:lnTo>
                  <a:pt x="11456210" y="1085327"/>
                </a:lnTo>
                <a:lnTo>
                  <a:pt x="11459384" y="1082946"/>
                </a:lnTo>
                <a:lnTo>
                  <a:pt x="11457400" y="1077787"/>
                </a:lnTo>
                <a:lnTo>
                  <a:pt x="11455416" y="1072231"/>
                </a:lnTo>
                <a:lnTo>
                  <a:pt x="11455019" y="1069454"/>
                </a:lnTo>
                <a:lnTo>
                  <a:pt x="11455019" y="1067073"/>
                </a:lnTo>
                <a:lnTo>
                  <a:pt x="11455019" y="1064692"/>
                </a:lnTo>
                <a:lnTo>
                  <a:pt x="11455813" y="1061914"/>
                </a:lnTo>
                <a:lnTo>
                  <a:pt x="11460575" y="1071041"/>
                </a:lnTo>
                <a:lnTo>
                  <a:pt x="11464940" y="1077787"/>
                </a:lnTo>
                <a:lnTo>
                  <a:pt x="11466925" y="1080168"/>
                </a:lnTo>
                <a:lnTo>
                  <a:pt x="11468909" y="1082152"/>
                </a:lnTo>
                <a:lnTo>
                  <a:pt x="11471687" y="1083739"/>
                </a:lnTo>
                <a:lnTo>
                  <a:pt x="11473671" y="1084136"/>
                </a:lnTo>
                <a:lnTo>
                  <a:pt x="11467719" y="1092073"/>
                </a:lnTo>
                <a:lnTo>
                  <a:pt x="11460575" y="1100406"/>
                </a:lnTo>
                <a:lnTo>
                  <a:pt x="11451844" y="1109533"/>
                </a:lnTo>
                <a:lnTo>
                  <a:pt x="11443510" y="1119851"/>
                </a:lnTo>
                <a:lnTo>
                  <a:pt x="11439938" y="1125406"/>
                </a:lnTo>
                <a:lnTo>
                  <a:pt x="11437160" y="1130962"/>
                </a:lnTo>
                <a:lnTo>
                  <a:pt x="11433985" y="1136517"/>
                </a:lnTo>
                <a:lnTo>
                  <a:pt x="11432001" y="1142470"/>
                </a:lnTo>
                <a:lnTo>
                  <a:pt x="11430017" y="1148819"/>
                </a:lnTo>
                <a:lnTo>
                  <a:pt x="11429620" y="1155168"/>
                </a:lnTo>
                <a:lnTo>
                  <a:pt x="11429620" y="1162311"/>
                </a:lnTo>
                <a:lnTo>
                  <a:pt x="11430414" y="1169454"/>
                </a:lnTo>
                <a:lnTo>
                  <a:pt x="11436763" y="1167073"/>
                </a:lnTo>
                <a:lnTo>
                  <a:pt x="11442716" y="1163898"/>
                </a:lnTo>
                <a:lnTo>
                  <a:pt x="11448272" y="1159930"/>
                </a:lnTo>
                <a:lnTo>
                  <a:pt x="11453431" y="1155168"/>
                </a:lnTo>
                <a:lnTo>
                  <a:pt x="11462956" y="1146041"/>
                </a:lnTo>
                <a:lnTo>
                  <a:pt x="11472084" y="1136914"/>
                </a:lnTo>
                <a:lnTo>
                  <a:pt x="11476846" y="1132946"/>
                </a:lnTo>
                <a:lnTo>
                  <a:pt x="11480815" y="1129374"/>
                </a:lnTo>
                <a:lnTo>
                  <a:pt x="11485180" y="1126993"/>
                </a:lnTo>
                <a:lnTo>
                  <a:pt x="11489943" y="1125009"/>
                </a:lnTo>
                <a:lnTo>
                  <a:pt x="11494308" y="1123819"/>
                </a:lnTo>
                <a:lnTo>
                  <a:pt x="11497086" y="1123819"/>
                </a:lnTo>
                <a:lnTo>
                  <a:pt x="11499071" y="1124216"/>
                </a:lnTo>
                <a:lnTo>
                  <a:pt x="11501452" y="1125009"/>
                </a:lnTo>
                <a:lnTo>
                  <a:pt x="11504230" y="1125803"/>
                </a:lnTo>
                <a:lnTo>
                  <a:pt x="11506611" y="1127390"/>
                </a:lnTo>
                <a:lnTo>
                  <a:pt x="11508992" y="1128978"/>
                </a:lnTo>
                <a:lnTo>
                  <a:pt x="11510580" y="1132549"/>
                </a:lnTo>
                <a:lnTo>
                  <a:pt x="11511770" y="1135724"/>
                </a:lnTo>
                <a:lnTo>
                  <a:pt x="11512167" y="1138501"/>
                </a:lnTo>
                <a:lnTo>
                  <a:pt x="11511770" y="1141279"/>
                </a:lnTo>
                <a:lnTo>
                  <a:pt x="11510580" y="1147232"/>
                </a:lnTo>
                <a:lnTo>
                  <a:pt x="11508595" y="1153184"/>
                </a:lnTo>
                <a:lnTo>
                  <a:pt x="11507008" y="1158740"/>
                </a:lnTo>
                <a:lnTo>
                  <a:pt x="11506611" y="1161914"/>
                </a:lnTo>
                <a:lnTo>
                  <a:pt x="11506214" y="1165089"/>
                </a:lnTo>
                <a:lnTo>
                  <a:pt x="11506611" y="1167867"/>
                </a:lnTo>
                <a:lnTo>
                  <a:pt x="11507802" y="1171041"/>
                </a:lnTo>
                <a:lnTo>
                  <a:pt x="11508992" y="1174216"/>
                </a:lnTo>
                <a:lnTo>
                  <a:pt x="11510976" y="1177787"/>
                </a:lnTo>
                <a:lnTo>
                  <a:pt x="11514548" y="1178581"/>
                </a:lnTo>
                <a:lnTo>
                  <a:pt x="11518914" y="1179375"/>
                </a:lnTo>
                <a:lnTo>
                  <a:pt x="11522485" y="1178581"/>
                </a:lnTo>
                <a:lnTo>
                  <a:pt x="11526057" y="1178184"/>
                </a:lnTo>
                <a:lnTo>
                  <a:pt x="11533598" y="1175803"/>
                </a:lnTo>
                <a:lnTo>
                  <a:pt x="11541138" y="1173025"/>
                </a:lnTo>
                <a:lnTo>
                  <a:pt x="11544710" y="1172232"/>
                </a:lnTo>
                <a:lnTo>
                  <a:pt x="11548281" y="1171041"/>
                </a:lnTo>
                <a:lnTo>
                  <a:pt x="11552250" y="1171041"/>
                </a:lnTo>
                <a:lnTo>
                  <a:pt x="11555822" y="1171438"/>
                </a:lnTo>
                <a:lnTo>
                  <a:pt x="11559394" y="1172629"/>
                </a:lnTo>
                <a:lnTo>
                  <a:pt x="11562965" y="1175010"/>
                </a:lnTo>
                <a:lnTo>
                  <a:pt x="11566537" y="1178581"/>
                </a:lnTo>
                <a:lnTo>
                  <a:pt x="11570109" y="1183343"/>
                </a:lnTo>
                <a:lnTo>
                  <a:pt x="11562965" y="1194454"/>
                </a:lnTo>
                <a:lnTo>
                  <a:pt x="11559790" y="1200010"/>
                </a:lnTo>
                <a:lnTo>
                  <a:pt x="11557409" y="1205962"/>
                </a:lnTo>
                <a:lnTo>
                  <a:pt x="11555822" y="1211518"/>
                </a:lnTo>
                <a:lnTo>
                  <a:pt x="11555425" y="1217867"/>
                </a:lnTo>
                <a:lnTo>
                  <a:pt x="11555425" y="1220645"/>
                </a:lnTo>
                <a:lnTo>
                  <a:pt x="11555822" y="1223819"/>
                </a:lnTo>
                <a:lnTo>
                  <a:pt x="11556219" y="1226994"/>
                </a:lnTo>
                <a:lnTo>
                  <a:pt x="11557409" y="1229772"/>
                </a:lnTo>
                <a:lnTo>
                  <a:pt x="11560187" y="1233343"/>
                </a:lnTo>
                <a:lnTo>
                  <a:pt x="11563362" y="1235327"/>
                </a:lnTo>
                <a:lnTo>
                  <a:pt x="11566537" y="1236121"/>
                </a:lnTo>
                <a:lnTo>
                  <a:pt x="11568918" y="1236518"/>
                </a:lnTo>
                <a:lnTo>
                  <a:pt x="11572093" y="1236121"/>
                </a:lnTo>
                <a:lnTo>
                  <a:pt x="11575268" y="1234930"/>
                </a:lnTo>
                <a:lnTo>
                  <a:pt x="11581221" y="1232946"/>
                </a:lnTo>
                <a:lnTo>
                  <a:pt x="11584396" y="1232549"/>
                </a:lnTo>
                <a:lnTo>
                  <a:pt x="11587174" y="1232549"/>
                </a:lnTo>
                <a:lnTo>
                  <a:pt x="11590349" y="1232946"/>
                </a:lnTo>
                <a:lnTo>
                  <a:pt x="11593524" y="1234534"/>
                </a:lnTo>
                <a:lnTo>
                  <a:pt x="11595905" y="1237311"/>
                </a:lnTo>
                <a:lnTo>
                  <a:pt x="11599080" y="1241676"/>
                </a:lnTo>
                <a:lnTo>
                  <a:pt x="11601858" y="1247629"/>
                </a:lnTo>
                <a:lnTo>
                  <a:pt x="11604636" y="1255169"/>
                </a:lnTo>
                <a:lnTo>
                  <a:pt x="11606223" y="1252391"/>
                </a:lnTo>
                <a:lnTo>
                  <a:pt x="11606620" y="1248819"/>
                </a:lnTo>
                <a:lnTo>
                  <a:pt x="11607414" y="1241676"/>
                </a:lnTo>
                <a:lnTo>
                  <a:pt x="11608208" y="1238502"/>
                </a:lnTo>
                <a:lnTo>
                  <a:pt x="11609001" y="1234930"/>
                </a:lnTo>
                <a:lnTo>
                  <a:pt x="11610589" y="1231756"/>
                </a:lnTo>
                <a:lnTo>
                  <a:pt x="11612573" y="1228184"/>
                </a:lnTo>
                <a:lnTo>
                  <a:pt x="11616145" y="1234930"/>
                </a:lnTo>
                <a:lnTo>
                  <a:pt x="11620113" y="1240486"/>
                </a:lnTo>
                <a:lnTo>
                  <a:pt x="11623685" y="1245645"/>
                </a:lnTo>
                <a:lnTo>
                  <a:pt x="11627654" y="1250010"/>
                </a:lnTo>
                <a:lnTo>
                  <a:pt x="11631226" y="1253581"/>
                </a:lnTo>
                <a:lnTo>
                  <a:pt x="11635591" y="1256359"/>
                </a:lnTo>
                <a:lnTo>
                  <a:pt x="11639163" y="1258740"/>
                </a:lnTo>
                <a:lnTo>
                  <a:pt x="11643131" y="1260327"/>
                </a:lnTo>
                <a:lnTo>
                  <a:pt x="11647100" y="1261518"/>
                </a:lnTo>
                <a:lnTo>
                  <a:pt x="11650672" y="1261915"/>
                </a:lnTo>
                <a:lnTo>
                  <a:pt x="11654640" y="1261915"/>
                </a:lnTo>
                <a:lnTo>
                  <a:pt x="11658609" y="1261518"/>
                </a:lnTo>
                <a:lnTo>
                  <a:pt x="11662181" y="1260724"/>
                </a:lnTo>
                <a:lnTo>
                  <a:pt x="11666546" y="1259137"/>
                </a:lnTo>
                <a:lnTo>
                  <a:pt x="11670515" y="1257153"/>
                </a:lnTo>
                <a:lnTo>
                  <a:pt x="11674483" y="1255169"/>
                </a:lnTo>
                <a:lnTo>
                  <a:pt x="11678055" y="1263899"/>
                </a:lnTo>
                <a:lnTo>
                  <a:pt x="11681230" y="1270645"/>
                </a:lnTo>
                <a:lnTo>
                  <a:pt x="11684802" y="1276597"/>
                </a:lnTo>
                <a:lnTo>
                  <a:pt x="11688374" y="1280566"/>
                </a:lnTo>
                <a:lnTo>
                  <a:pt x="11691945" y="1284137"/>
                </a:lnTo>
                <a:lnTo>
                  <a:pt x="11695120" y="1287312"/>
                </a:lnTo>
                <a:lnTo>
                  <a:pt x="11698692" y="1289296"/>
                </a:lnTo>
                <a:lnTo>
                  <a:pt x="11703057" y="1291280"/>
                </a:lnTo>
                <a:lnTo>
                  <a:pt x="11710201" y="1294851"/>
                </a:lnTo>
                <a:lnTo>
                  <a:pt x="11713773" y="1296439"/>
                </a:lnTo>
                <a:lnTo>
                  <a:pt x="11716948" y="1298820"/>
                </a:lnTo>
                <a:lnTo>
                  <a:pt x="11720519" y="1301994"/>
                </a:lnTo>
                <a:lnTo>
                  <a:pt x="11724091" y="1305566"/>
                </a:lnTo>
                <a:lnTo>
                  <a:pt x="11727663" y="1309931"/>
                </a:lnTo>
                <a:lnTo>
                  <a:pt x="11731235" y="1315486"/>
                </a:lnTo>
                <a:lnTo>
                  <a:pt x="11723297" y="1322232"/>
                </a:lnTo>
                <a:lnTo>
                  <a:pt x="11714566" y="1328185"/>
                </a:lnTo>
                <a:lnTo>
                  <a:pt x="11706629" y="1333344"/>
                </a:lnTo>
                <a:lnTo>
                  <a:pt x="11697898" y="1338502"/>
                </a:lnTo>
                <a:lnTo>
                  <a:pt x="11689564" y="1342867"/>
                </a:lnTo>
                <a:lnTo>
                  <a:pt x="11681230" y="1347232"/>
                </a:lnTo>
                <a:lnTo>
                  <a:pt x="11664959" y="1353979"/>
                </a:lnTo>
                <a:lnTo>
                  <a:pt x="11648291" y="1360328"/>
                </a:lnTo>
                <a:lnTo>
                  <a:pt x="11632019" y="1365883"/>
                </a:lnTo>
                <a:lnTo>
                  <a:pt x="11599080" y="1375407"/>
                </a:lnTo>
                <a:lnTo>
                  <a:pt x="11582015" y="1380169"/>
                </a:lnTo>
                <a:lnTo>
                  <a:pt x="11566140" y="1385725"/>
                </a:lnTo>
                <a:lnTo>
                  <a:pt x="11549075" y="1391677"/>
                </a:lnTo>
                <a:lnTo>
                  <a:pt x="11541138" y="1395249"/>
                </a:lnTo>
                <a:lnTo>
                  <a:pt x="11532407" y="1399217"/>
                </a:lnTo>
                <a:lnTo>
                  <a:pt x="11524470" y="1403979"/>
                </a:lnTo>
                <a:lnTo>
                  <a:pt x="11516136" y="1408344"/>
                </a:lnTo>
                <a:lnTo>
                  <a:pt x="11507802" y="1413503"/>
                </a:lnTo>
                <a:lnTo>
                  <a:pt x="11499467" y="1419058"/>
                </a:lnTo>
                <a:lnTo>
                  <a:pt x="11490736" y="1425804"/>
                </a:lnTo>
                <a:lnTo>
                  <a:pt x="11482799" y="1432153"/>
                </a:lnTo>
                <a:lnTo>
                  <a:pt x="11474068" y="1439296"/>
                </a:lnTo>
                <a:lnTo>
                  <a:pt x="11466131" y="1447630"/>
                </a:lnTo>
                <a:lnTo>
                  <a:pt x="11460575" y="1443265"/>
                </a:lnTo>
                <a:lnTo>
                  <a:pt x="11455416" y="1440487"/>
                </a:lnTo>
                <a:lnTo>
                  <a:pt x="11450257" y="1438503"/>
                </a:lnTo>
                <a:lnTo>
                  <a:pt x="11445097" y="1437709"/>
                </a:lnTo>
                <a:lnTo>
                  <a:pt x="11439541" y="1437709"/>
                </a:lnTo>
                <a:lnTo>
                  <a:pt x="11434382" y="1439296"/>
                </a:lnTo>
                <a:lnTo>
                  <a:pt x="11428826" y="1441280"/>
                </a:lnTo>
                <a:lnTo>
                  <a:pt x="11423270" y="1444455"/>
                </a:lnTo>
                <a:lnTo>
                  <a:pt x="11418508" y="1448027"/>
                </a:lnTo>
                <a:lnTo>
                  <a:pt x="11412555" y="1451995"/>
                </a:lnTo>
                <a:lnTo>
                  <a:pt x="11406999" y="1457154"/>
                </a:lnTo>
                <a:lnTo>
                  <a:pt x="11402236" y="1462312"/>
                </a:lnTo>
                <a:lnTo>
                  <a:pt x="11390727" y="1474217"/>
                </a:lnTo>
                <a:lnTo>
                  <a:pt x="11379615" y="1486916"/>
                </a:lnTo>
                <a:lnTo>
                  <a:pt x="11375250" y="1480963"/>
                </a:lnTo>
                <a:lnTo>
                  <a:pt x="11370091" y="1475804"/>
                </a:lnTo>
                <a:lnTo>
                  <a:pt x="11367709" y="1473820"/>
                </a:lnTo>
                <a:lnTo>
                  <a:pt x="11364931" y="1471836"/>
                </a:lnTo>
                <a:lnTo>
                  <a:pt x="11362153" y="1470646"/>
                </a:lnTo>
                <a:lnTo>
                  <a:pt x="11358978" y="1469455"/>
                </a:lnTo>
                <a:lnTo>
                  <a:pt x="11356597" y="1468662"/>
                </a:lnTo>
                <a:lnTo>
                  <a:pt x="11353422" y="1468265"/>
                </a:lnTo>
                <a:lnTo>
                  <a:pt x="11350247" y="1468265"/>
                </a:lnTo>
                <a:lnTo>
                  <a:pt x="11347469" y="1468265"/>
                </a:lnTo>
                <a:lnTo>
                  <a:pt x="11341120" y="1469455"/>
                </a:lnTo>
                <a:lnTo>
                  <a:pt x="11335167" y="1471836"/>
                </a:lnTo>
                <a:lnTo>
                  <a:pt x="11329611" y="1475804"/>
                </a:lnTo>
                <a:lnTo>
                  <a:pt x="11324055" y="1480566"/>
                </a:lnTo>
                <a:lnTo>
                  <a:pt x="11318499" y="1486519"/>
                </a:lnTo>
                <a:lnTo>
                  <a:pt x="11313339" y="1493662"/>
                </a:lnTo>
                <a:lnTo>
                  <a:pt x="11308180" y="1502392"/>
                </a:lnTo>
                <a:lnTo>
                  <a:pt x="11304212" y="1511916"/>
                </a:lnTo>
                <a:lnTo>
                  <a:pt x="11300640" y="1522630"/>
                </a:lnTo>
                <a:lnTo>
                  <a:pt x="11297465" y="1534138"/>
                </a:lnTo>
                <a:lnTo>
                  <a:pt x="11301433" y="1530170"/>
                </a:lnTo>
                <a:lnTo>
                  <a:pt x="11306196" y="1526201"/>
                </a:lnTo>
                <a:lnTo>
                  <a:pt x="11314927" y="1515884"/>
                </a:lnTo>
                <a:lnTo>
                  <a:pt x="11323261" y="1505170"/>
                </a:lnTo>
                <a:lnTo>
                  <a:pt x="11331992" y="1494852"/>
                </a:lnTo>
                <a:lnTo>
                  <a:pt x="11335960" y="1490487"/>
                </a:lnTo>
                <a:lnTo>
                  <a:pt x="11340326" y="1486519"/>
                </a:lnTo>
                <a:lnTo>
                  <a:pt x="11344691" y="1483344"/>
                </a:lnTo>
                <a:lnTo>
                  <a:pt x="11348660" y="1481360"/>
                </a:lnTo>
                <a:lnTo>
                  <a:pt x="11353025" y="1480566"/>
                </a:lnTo>
                <a:lnTo>
                  <a:pt x="11355010" y="1480566"/>
                </a:lnTo>
                <a:lnTo>
                  <a:pt x="11356994" y="1480566"/>
                </a:lnTo>
                <a:lnTo>
                  <a:pt x="11358978" y="1481360"/>
                </a:lnTo>
                <a:lnTo>
                  <a:pt x="11360963" y="1482550"/>
                </a:lnTo>
                <a:lnTo>
                  <a:pt x="11362947" y="1484138"/>
                </a:lnTo>
                <a:lnTo>
                  <a:pt x="11364931" y="1486122"/>
                </a:lnTo>
                <a:lnTo>
                  <a:pt x="11358582" y="1492074"/>
                </a:lnTo>
                <a:lnTo>
                  <a:pt x="11351438" y="1498820"/>
                </a:lnTo>
                <a:lnTo>
                  <a:pt x="11337548" y="1513106"/>
                </a:lnTo>
                <a:lnTo>
                  <a:pt x="11324055" y="1526995"/>
                </a:lnTo>
                <a:lnTo>
                  <a:pt x="11316911" y="1533741"/>
                </a:lnTo>
                <a:lnTo>
                  <a:pt x="11310164" y="1539694"/>
                </a:lnTo>
                <a:lnTo>
                  <a:pt x="11303021" y="1544852"/>
                </a:lnTo>
                <a:lnTo>
                  <a:pt x="11296671" y="1549614"/>
                </a:lnTo>
                <a:lnTo>
                  <a:pt x="11289528" y="1553186"/>
                </a:lnTo>
                <a:lnTo>
                  <a:pt x="11282781" y="1555567"/>
                </a:lnTo>
                <a:lnTo>
                  <a:pt x="11280003" y="1556360"/>
                </a:lnTo>
                <a:lnTo>
                  <a:pt x="11276431" y="1556360"/>
                </a:lnTo>
                <a:lnTo>
                  <a:pt x="11272859" y="1556360"/>
                </a:lnTo>
                <a:lnTo>
                  <a:pt x="11269685" y="1556360"/>
                </a:lnTo>
                <a:lnTo>
                  <a:pt x="11266113" y="1555567"/>
                </a:lnTo>
                <a:lnTo>
                  <a:pt x="11262938" y="1554376"/>
                </a:lnTo>
                <a:lnTo>
                  <a:pt x="11259366" y="1553186"/>
                </a:lnTo>
                <a:lnTo>
                  <a:pt x="11256588" y="1550805"/>
                </a:lnTo>
                <a:lnTo>
                  <a:pt x="11257382" y="1556360"/>
                </a:lnTo>
                <a:lnTo>
                  <a:pt x="11257382" y="1562313"/>
                </a:lnTo>
                <a:lnTo>
                  <a:pt x="11256985" y="1567075"/>
                </a:lnTo>
                <a:lnTo>
                  <a:pt x="11255794" y="1571837"/>
                </a:lnTo>
                <a:lnTo>
                  <a:pt x="11253810" y="1575805"/>
                </a:lnTo>
                <a:lnTo>
                  <a:pt x="11251826" y="1579376"/>
                </a:lnTo>
                <a:lnTo>
                  <a:pt x="11249445" y="1582948"/>
                </a:lnTo>
                <a:lnTo>
                  <a:pt x="11246667" y="1586122"/>
                </a:lnTo>
                <a:lnTo>
                  <a:pt x="11243889" y="1588503"/>
                </a:lnTo>
                <a:lnTo>
                  <a:pt x="11240317" y="1590487"/>
                </a:lnTo>
                <a:lnTo>
                  <a:pt x="11237142" y="1592075"/>
                </a:lnTo>
                <a:lnTo>
                  <a:pt x="11233570" y="1593662"/>
                </a:lnTo>
                <a:lnTo>
                  <a:pt x="11230792" y="1594456"/>
                </a:lnTo>
                <a:lnTo>
                  <a:pt x="11227617" y="1595249"/>
                </a:lnTo>
                <a:lnTo>
                  <a:pt x="11224442" y="1595646"/>
                </a:lnTo>
                <a:lnTo>
                  <a:pt x="11222061" y="1595249"/>
                </a:lnTo>
                <a:lnTo>
                  <a:pt x="11224045" y="1590884"/>
                </a:lnTo>
                <a:lnTo>
                  <a:pt x="11226030" y="1586519"/>
                </a:lnTo>
                <a:lnTo>
                  <a:pt x="11231586" y="1577392"/>
                </a:lnTo>
                <a:lnTo>
                  <a:pt x="11244285" y="1559932"/>
                </a:lnTo>
                <a:lnTo>
                  <a:pt x="11249841" y="1550805"/>
                </a:lnTo>
                <a:lnTo>
                  <a:pt x="11251826" y="1546440"/>
                </a:lnTo>
                <a:lnTo>
                  <a:pt x="11253810" y="1541678"/>
                </a:lnTo>
                <a:lnTo>
                  <a:pt x="11255794" y="1537313"/>
                </a:lnTo>
                <a:lnTo>
                  <a:pt x="11256985" y="1532551"/>
                </a:lnTo>
                <a:lnTo>
                  <a:pt x="11257382" y="1528186"/>
                </a:lnTo>
                <a:lnTo>
                  <a:pt x="11257382" y="1523027"/>
                </a:lnTo>
                <a:lnTo>
                  <a:pt x="11254604" y="1524614"/>
                </a:lnTo>
                <a:lnTo>
                  <a:pt x="11251826" y="1526201"/>
                </a:lnTo>
                <a:lnTo>
                  <a:pt x="11247460" y="1530567"/>
                </a:lnTo>
                <a:lnTo>
                  <a:pt x="11242698" y="1535725"/>
                </a:lnTo>
                <a:lnTo>
                  <a:pt x="11238729" y="1541678"/>
                </a:lnTo>
                <a:lnTo>
                  <a:pt x="11234761" y="1548821"/>
                </a:lnTo>
                <a:lnTo>
                  <a:pt x="11231189" y="1555963"/>
                </a:lnTo>
                <a:lnTo>
                  <a:pt x="11223649" y="1572233"/>
                </a:lnTo>
                <a:lnTo>
                  <a:pt x="11216505" y="1588503"/>
                </a:lnTo>
                <a:lnTo>
                  <a:pt x="11212536" y="1596043"/>
                </a:lnTo>
                <a:lnTo>
                  <a:pt x="11208171" y="1603583"/>
                </a:lnTo>
                <a:lnTo>
                  <a:pt x="11203806" y="1610329"/>
                </a:lnTo>
                <a:lnTo>
                  <a:pt x="11199043" y="1617075"/>
                </a:lnTo>
                <a:lnTo>
                  <a:pt x="11193487" y="1621837"/>
                </a:lnTo>
                <a:lnTo>
                  <a:pt x="11191106" y="1624615"/>
                </a:lnTo>
                <a:lnTo>
                  <a:pt x="11187931" y="1626599"/>
                </a:lnTo>
                <a:lnTo>
                  <a:pt x="11185550" y="1621837"/>
                </a:lnTo>
                <a:lnTo>
                  <a:pt x="11183962" y="1617472"/>
                </a:lnTo>
                <a:lnTo>
                  <a:pt x="11183566" y="1612710"/>
                </a:lnTo>
                <a:lnTo>
                  <a:pt x="11182375" y="1608741"/>
                </a:lnTo>
                <a:lnTo>
                  <a:pt x="11181978" y="1604376"/>
                </a:lnTo>
                <a:lnTo>
                  <a:pt x="11181581" y="1600011"/>
                </a:lnTo>
                <a:lnTo>
                  <a:pt x="11179994" y="1595646"/>
                </a:lnTo>
                <a:lnTo>
                  <a:pt x="11178010" y="1590884"/>
                </a:lnTo>
                <a:lnTo>
                  <a:pt x="11171660" y="1594456"/>
                </a:lnTo>
                <a:lnTo>
                  <a:pt x="11165310" y="1599218"/>
                </a:lnTo>
                <a:lnTo>
                  <a:pt x="11157373" y="1603583"/>
                </a:lnTo>
                <a:lnTo>
                  <a:pt x="11153801" y="1605567"/>
                </a:lnTo>
                <a:lnTo>
                  <a:pt x="11151023" y="1607154"/>
                </a:lnTo>
                <a:lnTo>
                  <a:pt x="11147848" y="1608345"/>
                </a:lnTo>
                <a:lnTo>
                  <a:pt x="11144673" y="1608741"/>
                </a:lnTo>
                <a:lnTo>
                  <a:pt x="11142689" y="1608345"/>
                </a:lnTo>
                <a:lnTo>
                  <a:pt x="11140705" y="1606757"/>
                </a:lnTo>
                <a:lnTo>
                  <a:pt x="11139911" y="1603583"/>
                </a:lnTo>
                <a:lnTo>
                  <a:pt x="11139117" y="1600011"/>
                </a:lnTo>
                <a:lnTo>
                  <a:pt x="11139911" y="1594456"/>
                </a:lnTo>
                <a:lnTo>
                  <a:pt x="11141498" y="1587313"/>
                </a:lnTo>
                <a:lnTo>
                  <a:pt x="11139911" y="1589694"/>
                </a:lnTo>
                <a:lnTo>
                  <a:pt x="11138323" y="1590487"/>
                </a:lnTo>
                <a:lnTo>
                  <a:pt x="11136736" y="1590884"/>
                </a:lnTo>
                <a:lnTo>
                  <a:pt x="11135545" y="1591678"/>
                </a:lnTo>
                <a:lnTo>
                  <a:pt x="11132767" y="1591678"/>
                </a:lnTo>
                <a:lnTo>
                  <a:pt x="11131180" y="1592075"/>
                </a:lnTo>
                <a:lnTo>
                  <a:pt x="11129989" y="1593662"/>
                </a:lnTo>
                <a:lnTo>
                  <a:pt x="11129592" y="1597630"/>
                </a:lnTo>
                <a:lnTo>
                  <a:pt x="11129196" y="1601599"/>
                </a:lnTo>
                <a:lnTo>
                  <a:pt x="11127608" y="1610329"/>
                </a:lnTo>
                <a:lnTo>
                  <a:pt x="11124433" y="1618265"/>
                </a:lnTo>
                <a:lnTo>
                  <a:pt x="11121655" y="1626995"/>
                </a:lnTo>
                <a:lnTo>
                  <a:pt x="11118480" y="1635329"/>
                </a:lnTo>
                <a:lnTo>
                  <a:pt x="11116099" y="1643265"/>
                </a:lnTo>
                <a:lnTo>
                  <a:pt x="11114115" y="1651996"/>
                </a:lnTo>
                <a:lnTo>
                  <a:pt x="11113321" y="1655964"/>
                </a:lnTo>
                <a:lnTo>
                  <a:pt x="11112924" y="1660726"/>
                </a:lnTo>
                <a:lnTo>
                  <a:pt x="11114909" y="1662710"/>
                </a:lnTo>
                <a:lnTo>
                  <a:pt x="11116496" y="1663504"/>
                </a:lnTo>
                <a:lnTo>
                  <a:pt x="11118480" y="1664694"/>
                </a:lnTo>
                <a:lnTo>
                  <a:pt x="11120465" y="1664694"/>
                </a:lnTo>
                <a:lnTo>
                  <a:pt x="11122052" y="1663900"/>
                </a:lnTo>
                <a:lnTo>
                  <a:pt x="11124036" y="1663504"/>
                </a:lnTo>
                <a:lnTo>
                  <a:pt x="11127608" y="1661916"/>
                </a:lnTo>
                <a:lnTo>
                  <a:pt x="11129592" y="1659535"/>
                </a:lnTo>
                <a:lnTo>
                  <a:pt x="11131180" y="1657154"/>
                </a:lnTo>
                <a:lnTo>
                  <a:pt x="11132767" y="1651996"/>
                </a:lnTo>
                <a:lnTo>
                  <a:pt x="11133561" y="1646837"/>
                </a:lnTo>
                <a:lnTo>
                  <a:pt x="11134752" y="1641678"/>
                </a:lnTo>
                <a:lnTo>
                  <a:pt x="11135148" y="1636519"/>
                </a:lnTo>
                <a:lnTo>
                  <a:pt x="11136736" y="1631757"/>
                </a:lnTo>
                <a:lnTo>
                  <a:pt x="11138323" y="1628980"/>
                </a:lnTo>
                <a:lnTo>
                  <a:pt x="11139911" y="1626995"/>
                </a:lnTo>
                <a:lnTo>
                  <a:pt x="11141498" y="1624615"/>
                </a:lnTo>
                <a:lnTo>
                  <a:pt x="11143879" y="1621837"/>
                </a:lnTo>
                <a:lnTo>
                  <a:pt x="11145467" y="1628186"/>
                </a:lnTo>
                <a:lnTo>
                  <a:pt x="11147054" y="1632154"/>
                </a:lnTo>
                <a:lnTo>
                  <a:pt x="11148245" y="1634138"/>
                </a:lnTo>
                <a:lnTo>
                  <a:pt x="11149039" y="1634535"/>
                </a:lnTo>
                <a:lnTo>
                  <a:pt x="11149832" y="1634535"/>
                </a:lnTo>
                <a:lnTo>
                  <a:pt x="11151420" y="1634138"/>
                </a:lnTo>
                <a:lnTo>
                  <a:pt x="11153007" y="1632154"/>
                </a:lnTo>
                <a:lnTo>
                  <a:pt x="11156579" y="1626599"/>
                </a:lnTo>
                <a:lnTo>
                  <a:pt x="11160151" y="1619853"/>
                </a:lnTo>
                <a:lnTo>
                  <a:pt x="11161738" y="1617472"/>
                </a:lnTo>
                <a:lnTo>
                  <a:pt x="11163326" y="1614694"/>
                </a:lnTo>
                <a:lnTo>
                  <a:pt x="11165310" y="1613900"/>
                </a:lnTo>
                <a:lnTo>
                  <a:pt x="11165707" y="1613503"/>
                </a:lnTo>
                <a:lnTo>
                  <a:pt x="11166501" y="1613503"/>
                </a:lnTo>
                <a:lnTo>
                  <a:pt x="11167294" y="1613900"/>
                </a:lnTo>
                <a:lnTo>
                  <a:pt x="11168088" y="1614694"/>
                </a:lnTo>
                <a:lnTo>
                  <a:pt x="11169675" y="1617868"/>
                </a:lnTo>
                <a:lnTo>
                  <a:pt x="11165310" y="1630567"/>
                </a:lnTo>
                <a:lnTo>
                  <a:pt x="11163326" y="1634535"/>
                </a:lnTo>
                <a:lnTo>
                  <a:pt x="11161738" y="1638107"/>
                </a:lnTo>
                <a:lnTo>
                  <a:pt x="11159754" y="1640884"/>
                </a:lnTo>
                <a:lnTo>
                  <a:pt x="11158166" y="1642869"/>
                </a:lnTo>
                <a:lnTo>
                  <a:pt x="11156579" y="1643662"/>
                </a:lnTo>
                <a:lnTo>
                  <a:pt x="11154595" y="1644853"/>
                </a:lnTo>
                <a:lnTo>
                  <a:pt x="11151023" y="1646440"/>
                </a:lnTo>
                <a:lnTo>
                  <a:pt x="11147054" y="1648821"/>
                </a:lnTo>
                <a:lnTo>
                  <a:pt x="11144276" y="1650805"/>
                </a:lnTo>
                <a:lnTo>
                  <a:pt x="11141498" y="1653980"/>
                </a:lnTo>
                <a:lnTo>
                  <a:pt x="11138323" y="1657551"/>
                </a:lnTo>
                <a:lnTo>
                  <a:pt x="11135148" y="1662710"/>
                </a:lnTo>
                <a:lnTo>
                  <a:pt x="11135148" y="1667075"/>
                </a:lnTo>
                <a:lnTo>
                  <a:pt x="11135148" y="1671837"/>
                </a:lnTo>
                <a:lnTo>
                  <a:pt x="11136339" y="1675805"/>
                </a:lnTo>
                <a:lnTo>
                  <a:pt x="11137133" y="1679773"/>
                </a:lnTo>
                <a:lnTo>
                  <a:pt x="11138323" y="1683345"/>
                </a:lnTo>
                <a:lnTo>
                  <a:pt x="11139911" y="1686916"/>
                </a:lnTo>
                <a:lnTo>
                  <a:pt x="11141498" y="1690488"/>
                </a:lnTo>
                <a:lnTo>
                  <a:pt x="11143483" y="1692869"/>
                </a:lnTo>
                <a:lnTo>
                  <a:pt x="11144673" y="1695647"/>
                </a:lnTo>
                <a:lnTo>
                  <a:pt x="11147054" y="1697631"/>
                </a:lnTo>
                <a:lnTo>
                  <a:pt x="11149039" y="1699218"/>
                </a:lnTo>
                <a:lnTo>
                  <a:pt x="11151420" y="1700012"/>
                </a:lnTo>
                <a:lnTo>
                  <a:pt x="11153404" y="1701202"/>
                </a:lnTo>
                <a:lnTo>
                  <a:pt x="11155388" y="1701202"/>
                </a:lnTo>
                <a:lnTo>
                  <a:pt x="11157373" y="1700408"/>
                </a:lnTo>
                <a:lnTo>
                  <a:pt x="11159754" y="1699218"/>
                </a:lnTo>
                <a:lnTo>
                  <a:pt x="11151023" y="1715488"/>
                </a:lnTo>
                <a:lnTo>
                  <a:pt x="11147054" y="1723424"/>
                </a:lnTo>
                <a:lnTo>
                  <a:pt x="11143483" y="1732155"/>
                </a:lnTo>
                <a:lnTo>
                  <a:pt x="11140705" y="1740091"/>
                </a:lnTo>
                <a:lnTo>
                  <a:pt x="11139911" y="1744059"/>
                </a:lnTo>
                <a:lnTo>
                  <a:pt x="11139911" y="1748821"/>
                </a:lnTo>
                <a:lnTo>
                  <a:pt x="11139911" y="1752790"/>
                </a:lnTo>
                <a:lnTo>
                  <a:pt x="11140308" y="1757552"/>
                </a:lnTo>
                <a:lnTo>
                  <a:pt x="11141498" y="1761520"/>
                </a:lnTo>
                <a:lnTo>
                  <a:pt x="11142689" y="1765885"/>
                </a:lnTo>
                <a:lnTo>
                  <a:pt x="11151420" y="1747234"/>
                </a:lnTo>
                <a:lnTo>
                  <a:pt x="11162135" y="1725805"/>
                </a:lnTo>
                <a:lnTo>
                  <a:pt x="11167691" y="1714694"/>
                </a:lnTo>
                <a:lnTo>
                  <a:pt x="11173247" y="1703980"/>
                </a:lnTo>
                <a:lnTo>
                  <a:pt x="11179200" y="1694456"/>
                </a:lnTo>
                <a:lnTo>
                  <a:pt x="11184756" y="1685329"/>
                </a:lnTo>
                <a:lnTo>
                  <a:pt x="11190709" y="1677393"/>
                </a:lnTo>
                <a:lnTo>
                  <a:pt x="11196265" y="1671043"/>
                </a:lnTo>
                <a:lnTo>
                  <a:pt x="11199043" y="1668662"/>
                </a:lnTo>
                <a:lnTo>
                  <a:pt x="11201821" y="1666678"/>
                </a:lnTo>
                <a:lnTo>
                  <a:pt x="11204202" y="1665488"/>
                </a:lnTo>
                <a:lnTo>
                  <a:pt x="11206584" y="1664694"/>
                </a:lnTo>
                <a:lnTo>
                  <a:pt x="11209362" y="1664694"/>
                </a:lnTo>
                <a:lnTo>
                  <a:pt x="11211346" y="1665091"/>
                </a:lnTo>
                <a:lnTo>
                  <a:pt x="11213727" y="1666281"/>
                </a:lnTo>
                <a:lnTo>
                  <a:pt x="11215711" y="1668266"/>
                </a:lnTo>
                <a:lnTo>
                  <a:pt x="11218093" y="1671043"/>
                </a:lnTo>
                <a:lnTo>
                  <a:pt x="11219283" y="1674615"/>
                </a:lnTo>
                <a:lnTo>
                  <a:pt x="11220871" y="1679377"/>
                </a:lnTo>
                <a:lnTo>
                  <a:pt x="11222458" y="1684932"/>
                </a:lnTo>
                <a:lnTo>
                  <a:pt x="11231189" y="1678980"/>
                </a:lnTo>
                <a:lnTo>
                  <a:pt x="11239920" y="1673027"/>
                </a:lnTo>
                <a:lnTo>
                  <a:pt x="11243889" y="1670646"/>
                </a:lnTo>
                <a:lnTo>
                  <a:pt x="11247857" y="1669059"/>
                </a:lnTo>
                <a:lnTo>
                  <a:pt x="11252223" y="1667472"/>
                </a:lnTo>
                <a:lnTo>
                  <a:pt x="11256588" y="1667472"/>
                </a:lnTo>
                <a:lnTo>
                  <a:pt x="11255001" y="1658345"/>
                </a:lnTo>
                <a:lnTo>
                  <a:pt x="11253810" y="1650011"/>
                </a:lnTo>
                <a:lnTo>
                  <a:pt x="11253413" y="1641281"/>
                </a:lnTo>
                <a:lnTo>
                  <a:pt x="11253810" y="1632948"/>
                </a:lnTo>
                <a:lnTo>
                  <a:pt x="11257382" y="1638107"/>
                </a:lnTo>
                <a:lnTo>
                  <a:pt x="11260954" y="1642869"/>
                </a:lnTo>
                <a:lnTo>
                  <a:pt x="11264525" y="1646837"/>
                </a:lnTo>
                <a:lnTo>
                  <a:pt x="11268097" y="1649218"/>
                </a:lnTo>
                <a:lnTo>
                  <a:pt x="11271669" y="1651202"/>
                </a:lnTo>
                <a:lnTo>
                  <a:pt x="11273256" y="1651996"/>
                </a:lnTo>
                <a:lnTo>
                  <a:pt x="11275241" y="1652392"/>
                </a:lnTo>
                <a:lnTo>
                  <a:pt x="11277225" y="1651996"/>
                </a:lnTo>
                <a:lnTo>
                  <a:pt x="11278812" y="1651202"/>
                </a:lnTo>
                <a:lnTo>
                  <a:pt x="11280797" y="1650805"/>
                </a:lnTo>
                <a:lnTo>
                  <a:pt x="11282781" y="1649218"/>
                </a:lnTo>
                <a:lnTo>
                  <a:pt x="11292306" y="1641281"/>
                </a:lnTo>
                <a:lnTo>
                  <a:pt x="11302227" y="1633742"/>
                </a:lnTo>
                <a:lnTo>
                  <a:pt x="11311752" y="1626599"/>
                </a:lnTo>
                <a:lnTo>
                  <a:pt x="11322070" y="1619853"/>
                </a:lnTo>
                <a:lnTo>
                  <a:pt x="11331595" y="1613503"/>
                </a:lnTo>
                <a:lnTo>
                  <a:pt x="11341517" y="1607154"/>
                </a:lnTo>
                <a:lnTo>
                  <a:pt x="11351835" y="1601599"/>
                </a:lnTo>
                <a:lnTo>
                  <a:pt x="11362153" y="1596440"/>
                </a:lnTo>
                <a:lnTo>
                  <a:pt x="11372075" y="1591678"/>
                </a:lnTo>
                <a:lnTo>
                  <a:pt x="11381600" y="1586916"/>
                </a:lnTo>
                <a:lnTo>
                  <a:pt x="11402236" y="1578979"/>
                </a:lnTo>
                <a:lnTo>
                  <a:pt x="11422476" y="1571440"/>
                </a:lnTo>
                <a:lnTo>
                  <a:pt x="11442716" y="1565090"/>
                </a:lnTo>
                <a:lnTo>
                  <a:pt x="11462559" y="1559535"/>
                </a:lnTo>
                <a:lnTo>
                  <a:pt x="11482402" y="1555170"/>
                </a:lnTo>
                <a:lnTo>
                  <a:pt x="11501849" y="1550805"/>
                </a:lnTo>
                <a:lnTo>
                  <a:pt x="11520898" y="1547233"/>
                </a:lnTo>
                <a:lnTo>
                  <a:pt x="11557409" y="1541281"/>
                </a:lnTo>
                <a:lnTo>
                  <a:pt x="11591936" y="1535725"/>
                </a:lnTo>
                <a:lnTo>
                  <a:pt x="11581618" y="1553979"/>
                </a:lnTo>
                <a:lnTo>
                  <a:pt x="11572490" y="1568265"/>
                </a:lnTo>
                <a:lnTo>
                  <a:pt x="11564950" y="1579773"/>
                </a:lnTo>
                <a:lnTo>
                  <a:pt x="11557806" y="1588900"/>
                </a:lnTo>
                <a:lnTo>
                  <a:pt x="11544710" y="1605170"/>
                </a:lnTo>
                <a:lnTo>
                  <a:pt x="11537566" y="1614297"/>
                </a:lnTo>
                <a:lnTo>
                  <a:pt x="11530026" y="1625408"/>
                </a:lnTo>
                <a:lnTo>
                  <a:pt x="11538360" y="1625408"/>
                </a:lnTo>
                <a:lnTo>
                  <a:pt x="11547488" y="1624615"/>
                </a:lnTo>
                <a:lnTo>
                  <a:pt x="11556219" y="1623424"/>
                </a:lnTo>
                <a:lnTo>
                  <a:pt x="11564950" y="1622630"/>
                </a:lnTo>
                <a:lnTo>
                  <a:pt x="11574077" y="1620646"/>
                </a:lnTo>
                <a:lnTo>
                  <a:pt x="11582808" y="1617868"/>
                </a:lnTo>
                <a:lnTo>
                  <a:pt x="11591142" y="1615488"/>
                </a:lnTo>
                <a:lnTo>
                  <a:pt x="11600270" y="1611916"/>
                </a:lnTo>
                <a:lnTo>
                  <a:pt x="11601858" y="1613900"/>
                </a:lnTo>
                <a:lnTo>
                  <a:pt x="11603445" y="1617075"/>
                </a:lnTo>
                <a:lnTo>
                  <a:pt x="11606620" y="1623424"/>
                </a:lnTo>
                <a:lnTo>
                  <a:pt x="11612176" y="1638900"/>
                </a:lnTo>
                <a:lnTo>
                  <a:pt x="11615351" y="1645250"/>
                </a:lnTo>
                <a:lnTo>
                  <a:pt x="11616542" y="1648027"/>
                </a:lnTo>
                <a:lnTo>
                  <a:pt x="11618129" y="1650011"/>
                </a:lnTo>
                <a:lnTo>
                  <a:pt x="11620113" y="1650805"/>
                </a:lnTo>
                <a:lnTo>
                  <a:pt x="11621701" y="1651202"/>
                </a:lnTo>
                <a:lnTo>
                  <a:pt x="11623288" y="1650805"/>
                </a:lnTo>
                <a:lnTo>
                  <a:pt x="11624876" y="1648821"/>
                </a:lnTo>
                <a:lnTo>
                  <a:pt x="11626463" y="1640884"/>
                </a:lnTo>
                <a:lnTo>
                  <a:pt x="11627257" y="1637710"/>
                </a:lnTo>
                <a:lnTo>
                  <a:pt x="11628447" y="1635329"/>
                </a:lnTo>
                <a:lnTo>
                  <a:pt x="11630035" y="1632948"/>
                </a:lnTo>
                <a:lnTo>
                  <a:pt x="11630829" y="1631757"/>
                </a:lnTo>
                <a:lnTo>
                  <a:pt x="11632416" y="1630567"/>
                </a:lnTo>
                <a:lnTo>
                  <a:pt x="11634004" y="1630170"/>
                </a:lnTo>
                <a:lnTo>
                  <a:pt x="11635591" y="1629773"/>
                </a:lnTo>
                <a:lnTo>
                  <a:pt x="11637575" y="1629773"/>
                </a:lnTo>
                <a:lnTo>
                  <a:pt x="11641147" y="1630170"/>
                </a:lnTo>
                <a:lnTo>
                  <a:pt x="11644719" y="1631757"/>
                </a:lnTo>
                <a:lnTo>
                  <a:pt x="11648687" y="1632948"/>
                </a:lnTo>
                <a:lnTo>
                  <a:pt x="11652656" y="1635329"/>
                </a:lnTo>
                <a:lnTo>
                  <a:pt x="11656625" y="1636519"/>
                </a:lnTo>
                <a:lnTo>
                  <a:pt x="11661387" y="1637313"/>
                </a:lnTo>
                <a:lnTo>
                  <a:pt x="11663371" y="1637313"/>
                </a:lnTo>
                <a:lnTo>
                  <a:pt x="11665356" y="1637313"/>
                </a:lnTo>
                <a:lnTo>
                  <a:pt x="11667340" y="1636519"/>
                </a:lnTo>
                <a:lnTo>
                  <a:pt x="11669324" y="1635726"/>
                </a:lnTo>
                <a:lnTo>
                  <a:pt x="11671309" y="1634138"/>
                </a:lnTo>
                <a:lnTo>
                  <a:pt x="11673690" y="1632551"/>
                </a:lnTo>
                <a:lnTo>
                  <a:pt x="11675674" y="1630170"/>
                </a:lnTo>
                <a:lnTo>
                  <a:pt x="11677658" y="1627392"/>
                </a:lnTo>
                <a:lnTo>
                  <a:pt x="11679246" y="1623821"/>
                </a:lnTo>
                <a:lnTo>
                  <a:pt x="11681230" y="1619853"/>
                </a:lnTo>
                <a:lnTo>
                  <a:pt x="11682818" y="1624615"/>
                </a:lnTo>
                <a:lnTo>
                  <a:pt x="11684802" y="1628583"/>
                </a:lnTo>
                <a:lnTo>
                  <a:pt x="11686786" y="1630964"/>
                </a:lnTo>
                <a:lnTo>
                  <a:pt x="11688374" y="1632551"/>
                </a:lnTo>
                <a:lnTo>
                  <a:pt x="11690358" y="1634138"/>
                </a:lnTo>
                <a:lnTo>
                  <a:pt x="11692342" y="1634535"/>
                </a:lnTo>
                <a:lnTo>
                  <a:pt x="11694327" y="1634535"/>
                </a:lnTo>
                <a:lnTo>
                  <a:pt x="11696311" y="1634138"/>
                </a:lnTo>
                <a:lnTo>
                  <a:pt x="11700279" y="1632948"/>
                </a:lnTo>
                <a:lnTo>
                  <a:pt x="11705439" y="1632551"/>
                </a:lnTo>
                <a:lnTo>
                  <a:pt x="11707820" y="1632551"/>
                </a:lnTo>
                <a:lnTo>
                  <a:pt x="11710995" y="1633742"/>
                </a:lnTo>
                <a:lnTo>
                  <a:pt x="11714170" y="1635329"/>
                </a:lnTo>
                <a:lnTo>
                  <a:pt x="11716948" y="1637313"/>
                </a:lnTo>
                <a:lnTo>
                  <a:pt x="11714963" y="1640884"/>
                </a:lnTo>
                <a:lnTo>
                  <a:pt x="11713773" y="1643265"/>
                </a:lnTo>
                <a:lnTo>
                  <a:pt x="11711392" y="1645250"/>
                </a:lnTo>
                <a:lnTo>
                  <a:pt x="11709407" y="1646837"/>
                </a:lnTo>
                <a:lnTo>
                  <a:pt x="11707423" y="1648027"/>
                </a:lnTo>
                <a:lnTo>
                  <a:pt x="11705835" y="1648424"/>
                </a:lnTo>
                <a:lnTo>
                  <a:pt x="11701867" y="1649218"/>
                </a:lnTo>
                <a:lnTo>
                  <a:pt x="11698295" y="1650408"/>
                </a:lnTo>
                <a:lnTo>
                  <a:pt x="11696311" y="1650805"/>
                </a:lnTo>
                <a:lnTo>
                  <a:pt x="11694723" y="1651996"/>
                </a:lnTo>
                <a:lnTo>
                  <a:pt x="11692739" y="1653583"/>
                </a:lnTo>
                <a:lnTo>
                  <a:pt x="11690755" y="1655567"/>
                </a:lnTo>
                <a:lnTo>
                  <a:pt x="11688770" y="1657948"/>
                </a:lnTo>
                <a:lnTo>
                  <a:pt x="11687183" y="1661519"/>
                </a:lnTo>
                <a:lnTo>
                  <a:pt x="11689167" y="1669059"/>
                </a:lnTo>
                <a:lnTo>
                  <a:pt x="11691152" y="1676202"/>
                </a:lnTo>
                <a:lnTo>
                  <a:pt x="11692739" y="1683345"/>
                </a:lnTo>
                <a:lnTo>
                  <a:pt x="11694723" y="1690091"/>
                </a:lnTo>
                <a:lnTo>
                  <a:pt x="11696708" y="1696043"/>
                </a:lnTo>
                <a:lnTo>
                  <a:pt x="11697898" y="1698424"/>
                </a:lnTo>
                <a:lnTo>
                  <a:pt x="11699486" y="1700408"/>
                </a:lnTo>
                <a:lnTo>
                  <a:pt x="11701470" y="1701996"/>
                </a:lnTo>
                <a:lnTo>
                  <a:pt x="11703057" y="1703583"/>
                </a:lnTo>
                <a:lnTo>
                  <a:pt x="11705439" y="1704774"/>
                </a:lnTo>
                <a:lnTo>
                  <a:pt x="11707423" y="1705170"/>
                </a:lnTo>
                <a:lnTo>
                  <a:pt x="11700279" y="1717869"/>
                </a:lnTo>
                <a:lnTo>
                  <a:pt x="11692739" y="1730567"/>
                </a:lnTo>
                <a:lnTo>
                  <a:pt x="11684802" y="1742075"/>
                </a:lnTo>
                <a:lnTo>
                  <a:pt x="11676865" y="1753186"/>
                </a:lnTo>
                <a:lnTo>
                  <a:pt x="11668927" y="1764694"/>
                </a:lnTo>
                <a:lnTo>
                  <a:pt x="11660196" y="1774615"/>
                </a:lnTo>
                <a:lnTo>
                  <a:pt x="11652259" y="1784933"/>
                </a:lnTo>
                <a:lnTo>
                  <a:pt x="11643528" y="1794456"/>
                </a:lnTo>
                <a:lnTo>
                  <a:pt x="11625669" y="1813901"/>
                </a:lnTo>
                <a:lnTo>
                  <a:pt x="11608208" y="1832155"/>
                </a:lnTo>
                <a:lnTo>
                  <a:pt x="11570109" y="1869854"/>
                </a:lnTo>
                <a:lnTo>
                  <a:pt x="11540741" y="1900409"/>
                </a:lnTo>
                <a:lnTo>
                  <a:pt x="11522485" y="1918267"/>
                </a:lnTo>
                <a:lnTo>
                  <a:pt x="11512564" y="1927394"/>
                </a:lnTo>
                <a:lnTo>
                  <a:pt x="11502642" y="1936124"/>
                </a:lnTo>
                <a:lnTo>
                  <a:pt x="11492721" y="1944457"/>
                </a:lnTo>
                <a:lnTo>
                  <a:pt x="11483196" y="1951997"/>
                </a:lnTo>
                <a:lnTo>
                  <a:pt x="11473275" y="1958743"/>
                </a:lnTo>
                <a:lnTo>
                  <a:pt x="11464147" y="1964298"/>
                </a:lnTo>
                <a:lnTo>
                  <a:pt x="11455019" y="1969060"/>
                </a:lnTo>
                <a:lnTo>
                  <a:pt x="11450257" y="1971045"/>
                </a:lnTo>
                <a:lnTo>
                  <a:pt x="11446288" y="1971838"/>
                </a:lnTo>
                <a:lnTo>
                  <a:pt x="11441526" y="1973029"/>
                </a:lnTo>
                <a:lnTo>
                  <a:pt x="11437954" y="1973425"/>
                </a:lnTo>
                <a:lnTo>
                  <a:pt x="11433985" y="1973425"/>
                </a:lnTo>
                <a:lnTo>
                  <a:pt x="11430414" y="1973029"/>
                </a:lnTo>
                <a:lnTo>
                  <a:pt x="11426048" y="1980172"/>
                </a:lnTo>
                <a:lnTo>
                  <a:pt x="11421286" y="1987314"/>
                </a:lnTo>
                <a:lnTo>
                  <a:pt x="11416920" y="1993664"/>
                </a:lnTo>
                <a:lnTo>
                  <a:pt x="11412158" y="2000013"/>
                </a:lnTo>
                <a:lnTo>
                  <a:pt x="11402236" y="2011521"/>
                </a:lnTo>
                <a:lnTo>
                  <a:pt x="11391521" y="2022235"/>
                </a:lnTo>
                <a:lnTo>
                  <a:pt x="11380806" y="2031362"/>
                </a:lnTo>
                <a:lnTo>
                  <a:pt x="11369297" y="2040092"/>
                </a:lnTo>
                <a:lnTo>
                  <a:pt x="11357788" y="2047632"/>
                </a:lnTo>
                <a:lnTo>
                  <a:pt x="11346279" y="2053981"/>
                </a:lnTo>
                <a:lnTo>
                  <a:pt x="11333976" y="2060331"/>
                </a:lnTo>
                <a:lnTo>
                  <a:pt x="11322467" y="2065093"/>
                </a:lnTo>
                <a:lnTo>
                  <a:pt x="11310164" y="2069854"/>
                </a:lnTo>
                <a:lnTo>
                  <a:pt x="11298655" y="2073823"/>
                </a:lnTo>
                <a:lnTo>
                  <a:pt x="11286750" y="2077394"/>
                </a:lnTo>
                <a:lnTo>
                  <a:pt x="11275637" y="2080569"/>
                </a:lnTo>
                <a:lnTo>
                  <a:pt x="11253810" y="2086124"/>
                </a:lnTo>
                <a:lnTo>
                  <a:pt x="11245873" y="2097236"/>
                </a:lnTo>
                <a:lnTo>
                  <a:pt x="11237142" y="2106759"/>
                </a:lnTo>
                <a:lnTo>
                  <a:pt x="11229205" y="2115490"/>
                </a:lnTo>
                <a:lnTo>
                  <a:pt x="11220474" y="2123029"/>
                </a:lnTo>
                <a:lnTo>
                  <a:pt x="11211743" y="2130172"/>
                </a:lnTo>
                <a:lnTo>
                  <a:pt x="11202615" y="2136124"/>
                </a:lnTo>
                <a:lnTo>
                  <a:pt x="11193487" y="2142077"/>
                </a:lnTo>
                <a:lnTo>
                  <a:pt x="11184359" y="2146442"/>
                </a:lnTo>
                <a:lnTo>
                  <a:pt x="11175231" y="2151204"/>
                </a:lnTo>
                <a:lnTo>
                  <a:pt x="11166104" y="2155172"/>
                </a:lnTo>
                <a:lnTo>
                  <a:pt x="11147054" y="2161521"/>
                </a:lnTo>
                <a:lnTo>
                  <a:pt x="11107765" y="2175014"/>
                </a:lnTo>
                <a:lnTo>
                  <a:pt x="11108956" y="2171442"/>
                </a:lnTo>
                <a:lnTo>
                  <a:pt x="11109352" y="2168267"/>
                </a:lnTo>
                <a:lnTo>
                  <a:pt x="11109749" y="2164696"/>
                </a:lnTo>
                <a:lnTo>
                  <a:pt x="11109749" y="2161125"/>
                </a:lnTo>
                <a:lnTo>
                  <a:pt x="11109352" y="2154379"/>
                </a:lnTo>
                <a:lnTo>
                  <a:pt x="11108162" y="2147632"/>
                </a:lnTo>
                <a:lnTo>
                  <a:pt x="11105384" y="2151601"/>
                </a:lnTo>
                <a:lnTo>
                  <a:pt x="11101415" y="2155172"/>
                </a:lnTo>
                <a:lnTo>
                  <a:pt x="11097050" y="2157950"/>
                </a:lnTo>
                <a:lnTo>
                  <a:pt x="11093081" y="2160728"/>
                </a:lnTo>
                <a:lnTo>
                  <a:pt x="11083953" y="2164696"/>
                </a:lnTo>
                <a:lnTo>
                  <a:pt x="11075222" y="2168267"/>
                </a:lnTo>
                <a:lnTo>
                  <a:pt x="11071254" y="2170648"/>
                </a:lnTo>
                <a:lnTo>
                  <a:pt x="11067682" y="2173426"/>
                </a:lnTo>
                <a:lnTo>
                  <a:pt x="11064904" y="2176204"/>
                </a:lnTo>
                <a:lnTo>
                  <a:pt x="11062126" y="2180569"/>
                </a:lnTo>
                <a:lnTo>
                  <a:pt x="11060142" y="2184537"/>
                </a:lnTo>
                <a:lnTo>
                  <a:pt x="11058554" y="2190093"/>
                </a:lnTo>
                <a:lnTo>
                  <a:pt x="11058554" y="2196839"/>
                </a:lnTo>
                <a:lnTo>
                  <a:pt x="11058951" y="2204379"/>
                </a:lnTo>
                <a:lnTo>
                  <a:pt x="11038314" y="2161125"/>
                </a:lnTo>
                <a:lnTo>
                  <a:pt x="11027202" y="2167871"/>
                </a:lnTo>
                <a:lnTo>
                  <a:pt x="11016090" y="2175410"/>
                </a:lnTo>
                <a:lnTo>
                  <a:pt x="11004978" y="2182950"/>
                </a:lnTo>
                <a:lnTo>
                  <a:pt x="10993866" y="2190887"/>
                </a:lnTo>
                <a:lnTo>
                  <a:pt x="10982357" y="2200014"/>
                </a:lnTo>
                <a:lnTo>
                  <a:pt x="10971245" y="2209934"/>
                </a:lnTo>
                <a:lnTo>
                  <a:pt x="10960529" y="2219855"/>
                </a:lnTo>
                <a:lnTo>
                  <a:pt x="10949417" y="2230966"/>
                </a:lnTo>
                <a:lnTo>
                  <a:pt x="10938702" y="2242871"/>
                </a:lnTo>
                <a:lnTo>
                  <a:pt x="10928780" y="2255569"/>
                </a:lnTo>
                <a:lnTo>
                  <a:pt x="10918065" y="2269062"/>
                </a:lnTo>
                <a:lnTo>
                  <a:pt x="10908540" y="2283347"/>
                </a:lnTo>
                <a:lnTo>
                  <a:pt x="10898222" y="2298427"/>
                </a:lnTo>
                <a:lnTo>
                  <a:pt x="10888697" y="2315490"/>
                </a:lnTo>
                <a:lnTo>
                  <a:pt x="10879570" y="2332554"/>
                </a:lnTo>
                <a:lnTo>
                  <a:pt x="10870442" y="2350808"/>
                </a:lnTo>
                <a:lnTo>
                  <a:pt x="10865679" y="2348824"/>
                </a:lnTo>
                <a:lnTo>
                  <a:pt x="10861711" y="2347633"/>
                </a:lnTo>
                <a:lnTo>
                  <a:pt x="10857345" y="2346840"/>
                </a:lnTo>
                <a:lnTo>
                  <a:pt x="10852980" y="2346840"/>
                </a:lnTo>
                <a:lnTo>
                  <a:pt x="10849011" y="2347236"/>
                </a:lnTo>
                <a:lnTo>
                  <a:pt x="10845043" y="2348427"/>
                </a:lnTo>
                <a:lnTo>
                  <a:pt x="10841471" y="2350411"/>
                </a:lnTo>
                <a:lnTo>
                  <a:pt x="10837899" y="2352792"/>
                </a:lnTo>
                <a:lnTo>
                  <a:pt x="10834327" y="2355967"/>
                </a:lnTo>
                <a:lnTo>
                  <a:pt x="10831152" y="2359935"/>
                </a:lnTo>
                <a:lnTo>
                  <a:pt x="10828374" y="2364697"/>
                </a:lnTo>
                <a:lnTo>
                  <a:pt x="10825596" y="2370252"/>
                </a:lnTo>
                <a:lnTo>
                  <a:pt x="10823215" y="2376205"/>
                </a:lnTo>
                <a:lnTo>
                  <a:pt x="10820834" y="2383745"/>
                </a:lnTo>
                <a:lnTo>
                  <a:pt x="10819247" y="2391284"/>
                </a:lnTo>
                <a:lnTo>
                  <a:pt x="10817262" y="2400411"/>
                </a:lnTo>
                <a:lnTo>
                  <a:pt x="10812103" y="2394062"/>
                </a:lnTo>
                <a:lnTo>
                  <a:pt x="10806547" y="2388506"/>
                </a:lnTo>
                <a:lnTo>
                  <a:pt x="10800197" y="2382951"/>
                </a:lnTo>
                <a:lnTo>
                  <a:pt x="10794641" y="2377395"/>
                </a:lnTo>
                <a:lnTo>
                  <a:pt x="10788688" y="2372633"/>
                </a:lnTo>
                <a:lnTo>
                  <a:pt x="10782735" y="2368268"/>
                </a:lnTo>
                <a:lnTo>
                  <a:pt x="10776386" y="2363903"/>
                </a:lnTo>
                <a:lnTo>
                  <a:pt x="10770433" y="2360332"/>
                </a:lnTo>
                <a:lnTo>
                  <a:pt x="10764480" y="2356760"/>
                </a:lnTo>
                <a:lnTo>
                  <a:pt x="10758130" y="2354379"/>
                </a:lnTo>
                <a:lnTo>
                  <a:pt x="10752177" y="2351998"/>
                </a:lnTo>
                <a:lnTo>
                  <a:pt x="10745430" y="2349221"/>
                </a:lnTo>
                <a:lnTo>
                  <a:pt x="10739477" y="2347633"/>
                </a:lnTo>
                <a:lnTo>
                  <a:pt x="10733524" y="2346443"/>
                </a:lnTo>
                <a:lnTo>
                  <a:pt x="10726778" y="2344856"/>
                </a:lnTo>
                <a:lnTo>
                  <a:pt x="10720825" y="2344062"/>
                </a:lnTo>
                <a:lnTo>
                  <a:pt x="10714475" y="2343665"/>
                </a:lnTo>
                <a:lnTo>
                  <a:pt x="10708522" y="2343665"/>
                </a:lnTo>
                <a:lnTo>
                  <a:pt x="10701776" y="2343665"/>
                </a:lnTo>
                <a:lnTo>
                  <a:pt x="10695823" y="2344062"/>
                </a:lnTo>
                <a:lnTo>
                  <a:pt x="10690267" y="2345252"/>
                </a:lnTo>
                <a:lnTo>
                  <a:pt x="10684314" y="2346443"/>
                </a:lnTo>
                <a:lnTo>
                  <a:pt x="10677964" y="2347633"/>
                </a:lnTo>
                <a:lnTo>
                  <a:pt x="10672408" y="2350014"/>
                </a:lnTo>
                <a:lnTo>
                  <a:pt x="10666852" y="2351998"/>
                </a:lnTo>
                <a:lnTo>
                  <a:pt x="10661296" y="2354379"/>
                </a:lnTo>
                <a:lnTo>
                  <a:pt x="10655740" y="2356760"/>
                </a:lnTo>
                <a:lnTo>
                  <a:pt x="10650184" y="2360332"/>
                </a:lnTo>
                <a:lnTo>
                  <a:pt x="10645024" y="2363506"/>
                </a:lnTo>
                <a:lnTo>
                  <a:pt x="10640262" y="2367078"/>
                </a:lnTo>
                <a:lnTo>
                  <a:pt x="10635500" y="2371046"/>
                </a:lnTo>
                <a:lnTo>
                  <a:pt x="10630340" y="2375808"/>
                </a:lnTo>
                <a:lnTo>
                  <a:pt x="10631928" y="2377395"/>
                </a:lnTo>
                <a:lnTo>
                  <a:pt x="10633515" y="2378586"/>
                </a:lnTo>
                <a:lnTo>
                  <a:pt x="10634309" y="2378586"/>
                </a:lnTo>
                <a:lnTo>
                  <a:pt x="10635897" y="2378586"/>
                </a:lnTo>
                <a:lnTo>
                  <a:pt x="10637484" y="2377792"/>
                </a:lnTo>
                <a:lnTo>
                  <a:pt x="10639071" y="2376602"/>
                </a:lnTo>
                <a:lnTo>
                  <a:pt x="10641453" y="2374221"/>
                </a:lnTo>
                <a:lnTo>
                  <a:pt x="10644627" y="2372237"/>
                </a:lnTo>
                <a:lnTo>
                  <a:pt x="10645818" y="2371840"/>
                </a:lnTo>
                <a:lnTo>
                  <a:pt x="10647009" y="2371046"/>
                </a:lnTo>
                <a:lnTo>
                  <a:pt x="10648596" y="2371840"/>
                </a:lnTo>
                <a:lnTo>
                  <a:pt x="10650184" y="2372633"/>
                </a:lnTo>
                <a:lnTo>
                  <a:pt x="10651374" y="2374618"/>
                </a:lnTo>
                <a:lnTo>
                  <a:pt x="10652565" y="2377792"/>
                </a:lnTo>
                <a:lnTo>
                  <a:pt x="10649390" y="2388903"/>
                </a:lnTo>
                <a:lnTo>
                  <a:pt x="10646215" y="2396840"/>
                </a:lnTo>
                <a:lnTo>
                  <a:pt x="10642643" y="2403586"/>
                </a:lnTo>
                <a:lnTo>
                  <a:pt x="10639468" y="2409538"/>
                </a:lnTo>
                <a:lnTo>
                  <a:pt x="10636690" y="2415094"/>
                </a:lnTo>
                <a:lnTo>
                  <a:pt x="10633515" y="2422237"/>
                </a:lnTo>
                <a:lnTo>
                  <a:pt x="10631134" y="2431364"/>
                </a:lnTo>
                <a:lnTo>
                  <a:pt x="10628356" y="2443665"/>
                </a:lnTo>
                <a:lnTo>
                  <a:pt x="10626372" y="2444062"/>
                </a:lnTo>
                <a:lnTo>
                  <a:pt x="10624388" y="2443665"/>
                </a:lnTo>
                <a:lnTo>
                  <a:pt x="10620419" y="2442475"/>
                </a:lnTo>
                <a:lnTo>
                  <a:pt x="10616053" y="2441681"/>
                </a:lnTo>
                <a:lnTo>
                  <a:pt x="10612085" y="2441284"/>
                </a:lnTo>
                <a:lnTo>
                  <a:pt x="10610101" y="2441681"/>
                </a:lnTo>
                <a:lnTo>
                  <a:pt x="10607719" y="2442078"/>
                </a:lnTo>
                <a:lnTo>
                  <a:pt x="10605735" y="2443665"/>
                </a:lnTo>
                <a:lnTo>
                  <a:pt x="10603354" y="2445253"/>
                </a:lnTo>
                <a:lnTo>
                  <a:pt x="10601370" y="2448427"/>
                </a:lnTo>
                <a:lnTo>
                  <a:pt x="10598988" y="2451205"/>
                </a:lnTo>
                <a:lnTo>
                  <a:pt x="10597004" y="2455967"/>
                </a:lnTo>
                <a:lnTo>
                  <a:pt x="10595020" y="2460729"/>
                </a:lnTo>
                <a:lnTo>
                  <a:pt x="10590257" y="2451602"/>
                </a:lnTo>
                <a:lnTo>
                  <a:pt x="10586289" y="2443665"/>
                </a:lnTo>
                <a:lnTo>
                  <a:pt x="10581923" y="2437713"/>
                </a:lnTo>
                <a:lnTo>
                  <a:pt x="10577161" y="2432554"/>
                </a:lnTo>
                <a:lnTo>
                  <a:pt x="10575177" y="2430967"/>
                </a:lnTo>
                <a:lnTo>
                  <a:pt x="10572796" y="2429380"/>
                </a:lnTo>
                <a:lnTo>
                  <a:pt x="10570414" y="2428586"/>
                </a:lnTo>
                <a:lnTo>
                  <a:pt x="10568033" y="2427792"/>
                </a:lnTo>
                <a:lnTo>
                  <a:pt x="10566049" y="2427792"/>
                </a:lnTo>
                <a:lnTo>
                  <a:pt x="10563668" y="2428586"/>
                </a:lnTo>
                <a:lnTo>
                  <a:pt x="10561287" y="2428983"/>
                </a:lnTo>
                <a:lnTo>
                  <a:pt x="10558905" y="2430570"/>
                </a:lnTo>
                <a:lnTo>
                  <a:pt x="10560096" y="2434538"/>
                </a:lnTo>
                <a:lnTo>
                  <a:pt x="10560096" y="2439300"/>
                </a:lnTo>
                <a:lnTo>
                  <a:pt x="10560096" y="2443269"/>
                </a:lnTo>
                <a:lnTo>
                  <a:pt x="10560096" y="2447634"/>
                </a:lnTo>
                <a:lnTo>
                  <a:pt x="10558508" y="2455967"/>
                </a:lnTo>
                <a:lnTo>
                  <a:pt x="10556524" y="2464300"/>
                </a:lnTo>
                <a:lnTo>
                  <a:pt x="10553349" y="2472634"/>
                </a:lnTo>
                <a:lnTo>
                  <a:pt x="10549778" y="2480570"/>
                </a:lnTo>
                <a:lnTo>
                  <a:pt x="10542237" y="2497634"/>
                </a:lnTo>
                <a:lnTo>
                  <a:pt x="10535094" y="2491285"/>
                </a:lnTo>
                <a:lnTo>
                  <a:pt x="10527950" y="2485332"/>
                </a:lnTo>
                <a:lnTo>
                  <a:pt x="10520807" y="2480174"/>
                </a:lnTo>
                <a:lnTo>
                  <a:pt x="10513663" y="2475015"/>
                </a:lnTo>
                <a:lnTo>
                  <a:pt x="10506520" y="2471046"/>
                </a:lnTo>
                <a:lnTo>
                  <a:pt x="10499376" y="2467078"/>
                </a:lnTo>
                <a:lnTo>
                  <a:pt x="10492629" y="2463507"/>
                </a:lnTo>
                <a:lnTo>
                  <a:pt x="10485486" y="2459935"/>
                </a:lnTo>
                <a:lnTo>
                  <a:pt x="10478342" y="2457554"/>
                </a:lnTo>
                <a:lnTo>
                  <a:pt x="10471199" y="2454777"/>
                </a:lnTo>
                <a:lnTo>
                  <a:pt x="10464055" y="2452792"/>
                </a:lnTo>
                <a:lnTo>
                  <a:pt x="10456912" y="2451205"/>
                </a:lnTo>
                <a:lnTo>
                  <a:pt x="10449372" y="2450411"/>
                </a:lnTo>
                <a:lnTo>
                  <a:pt x="10442228" y="2449618"/>
                </a:lnTo>
                <a:lnTo>
                  <a:pt x="10435085" y="2449221"/>
                </a:lnTo>
                <a:lnTo>
                  <a:pt x="10427941" y="2449618"/>
                </a:lnTo>
                <a:lnTo>
                  <a:pt x="10420401" y="2450411"/>
                </a:lnTo>
                <a:lnTo>
                  <a:pt x="10413257" y="2451205"/>
                </a:lnTo>
                <a:lnTo>
                  <a:pt x="10406114" y="2452792"/>
                </a:lnTo>
                <a:lnTo>
                  <a:pt x="10398573" y="2454380"/>
                </a:lnTo>
                <a:lnTo>
                  <a:pt x="10391430" y="2456761"/>
                </a:lnTo>
                <a:lnTo>
                  <a:pt x="10383889" y="2459539"/>
                </a:lnTo>
                <a:lnTo>
                  <a:pt x="10376746" y="2462316"/>
                </a:lnTo>
                <a:lnTo>
                  <a:pt x="10369602" y="2465888"/>
                </a:lnTo>
                <a:lnTo>
                  <a:pt x="10362062" y="2469856"/>
                </a:lnTo>
                <a:lnTo>
                  <a:pt x="10354522" y="2474221"/>
                </a:lnTo>
                <a:lnTo>
                  <a:pt x="10347378" y="2478983"/>
                </a:lnTo>
                <a:lnTo>
                  <a:pt x="10339838" y="2484142"/>
                </a:lnTo>
                <a:lnTo>
                  <a:pt x="10332694" y="2489697"/>
                </a:lnTo>
                <a:lnTo>
                  <a:pt x="10325154" y="2496047"/>
                </a:lnTo>
                <a:lnTo>
                  <a:pt x="10310470" y="2509142"/>
                </a:lnTo>
                <a:lnTo>
                  <a:pt x="10308089" y="2504380"/>
                </a:lnTo>
                <a:lnTo>
                  <a:pt x="10306898" y="2500809"/>
                </a:lnTo>
                <a:lnTo>
                  <a:pt x="10305311" y="2498031"/>
                </a:lnTo>
                <a:lnTo>
                  <a:pt x="10303326" y="2495253"/>
                </a:lnTo>
                <a:lnTo>
                  <a:pt x="10301739" y="2494062"/>
                </a:lnTo>
                <a:lnTo>
                  <a:pt x="10299755" y="2492872"/>
                </a:lnTo>
                <a:lnTo>
                  <a:pt x="10297770" y="2491682"/>
                </a:lnTo>
                <a:lnTo>
                  <a:pt x="10296183" y="2491682"/>
                </a:lnTo>
                <a:lnTo>
                  <a:pt x="10294199" y="2492475"/>
                </a:lnTo>
                <a:lnTo>
                  <a:pt x="10292214" y="2492872"/>
                </a:lnTo>
                <a:lnTo>
                  <a:pt x="10288643" y="2495253"/>
                </a:lnTo>
                <a:lnTo>
                  <a:pt x="10285071" y="2498824"/>
                </a:lnTo>
                <a:lnTo>
                  <a:pt x="10280705" y="2503586"/>
                </a:lnTo>
                <a:lnTo>
                  <a:pt x="10273165" y="2513507"/>
                </a:lnTo>
                <a:lnTo>
                  <a:pt x="10269196" y="2518269"/>
                </a:lnTo>
                <a:lnTo>
                  <a:pt x="10265625" y="2523428"/>
                </a:lnTo>
                <a:lnTo>
                  <a:pt x="10261656" y="2526999"/>
                </a:lnTo>
                <a:lnTo>
                  <a:pt x="10258084" y="2529777"/>
                </a:lnTo>
                <a:lnTo>
                  <a:pt x="10256100" y="2530571"/>
                </a:lnTo>
                <a:lnTo>
                  <a:pt x="10254512" y="2530967"/>
                </a:lnTo>
                <a:lnTo>
                  <a:pt x="10252528" y="2530967"/>
                </a:lnTo>
                <a:lnTo>
                  <a:pt x="10250544" y="2530967"/>
                </a:lnTo>
                <a:lnTo>
                  <a:pt x="10250941" y="2537317"/>
                </a:lnTo>
                <a:lnTo>
                  <a:pt x="10250544" y="2544063"/>
                </a:lnTo>
                <a:lnTo>
                  <a:pt x="10249750" y="2549618"/>
                </a:lnTo>
                <a:lnTo>
                  <a:pt x="10248560" y="2554777"/>
                </a:lnTo>
                <a:lnTo>
                  <a:pt x="10247369" y="2559142"/>
                </a:lnTo>
                <a:lnTo>
                  <a:pt x="10245385" y="2563904"/>
                </a:lnTo>
                <a:lnTo>
                  <a:pt x="10243400" y="2567475"/>
                </a:lnTo>
                <a:lnTo>
                  <a:pt x="10241416" y="2571047"/>
                </a:lnTo>
                <a:lnTo>
                  <a:pt x="10238638" y="2574222"/>
                </a:lnTo>
                <a:lnTo>
                  <a:pt x="10236257" y="2576602"/>
                </a:lnTo>
                <a:lnTo>
                  <a:pt x="10230304" y="2581761"/>
                </a:lnTo>
                <a:lnTo>
                  <a:pt x="10223954" y="2585730"/>
                </a:lnTo>
                <a:lnTo>
                  <a:pt x="10218001" y="2589698"/>
                </a:lnTo>
                <a:lnTo>
                  <a:pt x="10212445" y="2593666"/>
                </a:lnTo>
                <a:lnTo>
                  <a:pt x="10206889" y="2598428"/>
                </a:lnTo>
                <a:lnTo>
                  <a:pt x="10204111" y="2600809"/>
                </a:lnTo>
                <a:lnTo>
                  <a:pt x="10202127" y="2603984"/>
                </a:lnTo>
                <a:lnTo>
                  <a:pt x="10200142" y="2607158"/>
                </a:lnTo>
                <a:lnTo>
                  <a:pt x="10198158" y="2610730"/>
                </a:lnTo>
                <a:lnTo>
                  <a:pt x="10197364" y="2614698"/>
                </a:lnTo>
                <a:lnTo>
                  <a:pt x="10196174" y="2618666"/>
                </a:lnTo>
                <a:lnTo>
                  <a:pt x="10194983" y="2623825"/>
                </a:lnTo>
                <a:lnTo>
                  <a:pt x="10194983" y="2628984"/>
                </a:lnTo>
                <a:lnTo>
                  <a:pt x="10194983" y="2634936"/>
                </a:lnTo>
                <a:lnTo>
                  <a:pt x="10196174" y="2641682"/>
                </a:lnTo>
                <a:lnTo>
                  <a:pt x="10197364" y="2648428"/>
                </a:lnTo>
                <a:lnTo>
                  <a:pt x="10198555" y="2656365"/>
                </a:lnTo>
                <a:lnTo>
                  <a:pt x="10194586" y="2651603"/>
                </a:lnTo>
                <a:lnTo>
                  <a:pt x="10190221" y="2647635"/>
                </a:lnTo>
                <a:lnTo>
                  <a:pt x="10185855" y="2644063"/>
                </a:lnTo>
                <a:lnTo>
                  <a:pt x="10181490" y="2640492"/>
                </a:lnTo>
                <a:lnTo>
                  <a:pt x="10176728" y="2637317"/>
                </a:lnTo>
                <a:lnTo>
                  <a:pt x="10172362" y="2634539"/>
                </a:lnTo>
                <a:lnTo>
                  <a:pt x="10167600" y="2632555"/>
                </a:lnTo>
                <a:lnTo>
                  <a:pt x="10163234" y="2630174"/>
                </a:lnTo>
                <a:lnTo>
                  <a:pt x="10154106" y="2626603"/>
                </a:lnTo>
                <a:lnTo>
                  <a:pt x="10144582" y="2625412"/>
                </a:lnTo>
                <a:lnTo>
                  <a:pt x="10134660" y="2624222"/>
                </a:lnTo>
                <a:lnTo>
                  <a:pt x="10125136" y="2624222"/>
                </a:lnTo>
                <a:lnTo>
                  <a:pt x="10115611" y="2625412"/>
                </a:lnTo>
                <a:lnTo>
                  <a:pt x="10105689" y="2626603"/>
                </a:lnTo>
                <a:lnTo>
                  <a:pt x="10096165" y="2629380"/>
                </a:lnTo>
                <a:lnTo>
                  <a:pt x="10086243" y="2632555"/>
                </a:lnTo>
                <a:lnTo>
                  <a:pt x="10076322" y="2636523"/>
                </a:lnTo>
                <a:lnTo>
                  <a:pt x="10066797" y="2640492"/>
                </a:lnTo>
                <a:lnTo>
                  <a:pt x="10056479" y="2644857"/>
                </a:lnTo>
                <a:lnTo>
                  <a:pt x="10046954" y="2649619"/>
                </a:lnTo>
                <a:lnTo>
                  <a:pt x="10027904" y="2660333"/>
                </a:lnTo>
                <a:lnTo>
                  <a:pt x="10008855" y="2670254"/>
                </a:lnTo>
                <a:lnTo>
                  <a:pt x="9990599" y="2680571"/>
                </a:lnTo>
                <a:lnTo>
                  <a:pt x="9981472" y="2684539"/>
                </a:lnTo>
                <a:lnTo>
                  <a:pt x="9973138" y="2688508"/>
                </a:lnTo>
                <a:lnTo>
                  <a:pt x="9964407" y="2692873"/>
                </a:lnTo>
                <a:lnTo>
                  <a:pt x="9956073" y="2695651"/>
                </a:lnTo>
                <a:lnTo>
                  <a:pt x="9947738" y="2697635"/>
                </a:lnTo>
                <a:lnTo>
                  <a:pt x="9939801" y="2699222"/>
                </a:lnTo>
                <a:lnTo>
                  <a:pt x="9932261" y="2700413"/>
                </a:lnTo>
                <a:lnTo>
                  <a:pt x="9924720" y="2700413"/>
                </a:lnTo>
                <a:lnTo>
                  <a:pt x="9917577" y="2699222"/>
                </a:lnTo>
                <a:lnTo>
                  <a:pt x="9911227" y="2696841"/>
                </a:lnTo>
                <a:lnTo>
                  <a:pt x="9906465" y="2704778"/>
                </a:lnTo>
                <a:lnTo>
                  <a:pt x="9900909" y="2713111"/>
                </a:lnTo>
                <a:lnTo>
                  <a:pt x="9895353" y="2720651"/>
                </a:lnTo>
                <a:lnTo>
                  <a:pt x="9889400" y="2727397"/>
                </a:lnTo>
                <a:lnTo>
                  <a:pt x="9882256" y="2733746"/>
                </a:lnTo>
                <a:lnTo>
                  <a:pt x="9875510" y="2739698"/>
                </a:lnTo>
                <a:lnTo>
                  <a:pt x="9867969" y="2745651"/>
                </a:lnTo>
                <a:lnTo>
                  <a:pt x="9860429" y="2750016"/>
                </a:lnTo>
                <a:lnTo>
                  <a:pt x="9852888" y="2753984"/>
                </a:lnTo>
                <a:lnTo>
                  <a:pt x="9844951" y="2757556"/>
                </a:lnTo>
                <a:lnTo>
                  <a:pt x="9837411" y="2760730"/>
                </a:lnTo>
                <a:lnTo>
                  <a:pt x="9829871" y="2762714"/>
                </a:lnTo>
                <a:lnTo>
                  <a:pt x="9822727" y="2763905"/>
                </a:lnTo>
                <a:lnTo>
                  <a:pt x="9815187" y="2764302"/>
                </a:lnTo>
                <a:lnTo>
                  <a:pt x="9808440" y="2763111"/>
                </a:lnTo>
                <a:lnTo>
                  <a:pt x="9802487" y="2761524"/>
                </a:lnTo>
                <a:lnTo>
                  <a:pt x="9791375" y="2773826"/>
                </a:lnTo>
                <a:lnTo>
                  <a:pt x="9780660" y="2784540"/>
                </a:lnTo>
                <a:lnTo>
                  <a:pt x="9769548" y="2793667"/>
                </a:lnTo>
                <a:lnTo>
                  <a:pt x="9758832" y="2801207"/>
                </a:lnTo>
                <a:lnTo>
                  <a:pt x="9748117" y="2807953"/>
                </a:lnTo>
                <a:lnTo>
                  <a:pt x="9737005" y="2813508"/>
                </a:lnTo>
                <a:lnTo>
                  <a:pt x="9726290" y="2817476"/>
                </a:lnTo>
                <a:lnTo>
                  <a:pt x="9715574" y="2821048"/>
                </a:lnTo>
                <a:lnTo>
                  <a:pt x="9705256" y="2824223"/>
                </a:lnTo>
                <a:lnTo>
                  <a:pt x="9694541" y="2825413"/>
                </a:lnTo>
                <a:lnTo>
                  <a:pt x="9683825" y="2827000"/>
                </a:lnTo>
                <a:lnTo>
                  <a:pt x="9673110" y="2828191"/>
                </a:lnTo>
                <a:lnTo>
                  <a:pt x="9662792" y="2828191"/>
                </a:lnTo>
                <a:lnTo>
                  <a:pt x="9652473" y="2828191"/>
                </a:lnTo>
                <a:lnTo>
                  <a:pt x="9631043" y="2827794"/>
                </a:lnTo>
                <a:lnTo>
                  <a:pt x="9622312" y="2836921"/>
                </a:lnTo>
                <a:lnTo>
                  <a:pt x="9614375" y="2844461"/>
                </a:lnTo>
                <a:lnTo>
                  <a:pt x="9606041" y="2850810"/>
                </a:lnTo>
                <a:lnTo>
                  <a:pt x="9598897" y="2857159"/>
                </a:lnTo>
                <a:lnTo>
                  <a:pt x="9584213" y="2867874"/>
                </a:lnTo>
                <a:lnTo>
                  <a:pt x="9571117" y="2876207"/>
                </a:lnTo>
                <a:lnTo>
                  <a:pt x="9557623" y="2884937"/>
                </a:lnTo>
                <a:lnTo>
                  <a:pt x="9543733" y="2894064"/>
                </a:lnTo>
                <a:lnTo>
                  <a:pt x="9536987" y="2899620"/>
                </a:lnTo>
                <a:lnTo>
                  <a:pt x="9529446" y="2905175"/>
                </a:lnTo>
                <a:lnTo>
                  <a:pt x="9521906" y="2912318"/>
                </a:lnTo>
                <a:lnTo>
                  <a:pt x="9514366" y="2919461"/>
                </a:lnTo>
                <a:lnTo>
                  <a:pt x="9512778" y="2917477"/>
                </a:lnTo>
                <a:lnTo>
                  <a:pt x="9511587" y="2914699"/>
                </a:lnTo>
                <a:lnTo>
                  <a:pt x="9510397" y="2908350"/>
                </a:lnTo>
                <a:lnTo>
                  <a:pt x="9507619" y="2893667"/>
                </a:lnTo>
                <a:lnTo>
                  <a:pt x="9506825" y="2886921"/>
                </a:lnTo>
                <a:lnTo>
                  <a:pt x="9505635" y="2884540"/>
                </a:lnTo>
                <a:lnTo>
                  <a:pt x="9504841" y="2882556"/>
                </a:lnTo>
                <a:lnTo>
                  <a:pt x="9503253" y="2881366"/>
                </a:lnTo>
                <a:lnTo>
                  <a:pt x="9501666" y="2880969"/>
                </a:lnTo>
                <a:lnTo>
                  <a:pt x="9499682" y="2881762"/>
                </a:lnTo>
                <a:lnTo>
                  <a:pt x="9496904" y="2883350"/>
                </a:lnTo>
                <a:lnTo>
                  <a:pt x="9496110" y="2894064"/>
                </a:lnTo>
                <a:lnTo>
                  <a:pt x="9494522" y="2903588"/>
                </a:lnTo>
                <a:lnTo>
                  <a:pt x="9491348" y="2911921"/>
                </a:lnTo>
                <a:lnTo>
                  <a:pt x="9488570" y="2919064"/>
                </a:lnTo>
                <a:lnTo>
                  <a:pt x="9483807" y="2925017"/>
                </a:lnTo>
                <a:lnTo>
                  <a:pt x="9479442" y="2930175"/>
                </a:lnTo>
                <a:lnTo>
                  <a:pt x="9474282" y="2934144"/>
                </a:lnTo>
                <a:lnTo>
                  <a:pt x="9469123" y="2937715"/>
                </a:lnTo>
                <a:lnTo>
                  <a:pt x="9463170" y="2940890"/>
                </a:lnTo>
                <a:lnTo>
                  <a:pt x="9457614" y="2943271"/>
                </a:lnTo>
                <a:lnTo>
                  <a:pt x="9451265" y="2944858"/>
                </a:lnTo>
                <a:lnTo>
                  <a:pt x="9445708" y="2946842"/>
                </a:lnTo>
                <a:lnTo>
                  <a:pt x="9434596" y="2949223"/>
                </a:lnTo>
                <a:lnTo>
                  <a:pt x="9425072" y="2952001"/>
                </a:lnTo>
                <a:lnTo>
                  <a:pt x="9429437" y="2943667"/>
                </a:lnTo>
                <a:lnTo>
                  <a:pt x="9434199" y="2935731"/>
                </a:lnTo>
                <a:lnTo>
                  <a:pt x="9436184" y="2931763"/>
                </a:lnTo>
                <a:lnTo>
                  <a:pt x="9437374" y="2927398"/>
                </a:lnTo>
                <a:lnTo>
                  <a:pt x="9437771" y="2923429"/>
                </a:lnTo>
                <a:lnTo>
                  <a:pt x="9437374" y="2919064"/>
                </a:lnTo>
                <a:lnTo>
                  <a:pt x="9429040" y="2930175"/>
                </a:lnTo>
                <a:lnTo>
                  <a:pt x="9421103" y="2939699"/>
                </a:lnTo>
                <a:lnTo>
                  <a:pt x="9411975" y="2948826"/>
                </a:lnTo>
                <a:lnTo>
                  <a:pt x="9402054" y="2957160"/>
                </a:lnTo>
                <a:lnTo>
                  <a:pt x="9392529" y="2963509"/>
                </a:lnTo>
                <a:lnTo>
                  <a:pt x="9382607" y="2969858"/>
                </a:lnTo>
                <a:lnTo>
                  <a:pt x="9372289" y="2974620"/>
                </a:lnTo>
                <a:lnTo>
                  <a:pt x="9361574" y="2978191"/>
                </a:lnTo>
                <a:lnTo>
                  <a:pt x="9351652" y="2981366"/>
                </a:lnTo>
                <a:lnTo>
                  <a:pt x="9340937" y="2982953"/>
                </a:lnTo>
                <a:lnTo>
                  <a:pt x="9330619" y="2982953"/>
                </a:lnTo>
                <a:lnTo>
                  <a:pt x="9325459" y="2982953"/>
                </a:lnTo>
                <a:lnTo>
                  <a:pt x="9321094" y="2982160"/>
                </a:lnTo>
                <a:lnTo>
                  <a:pt x="9315935" y="2981366"/>
                </a:lnTo>
                <a:lnTo>
                  <a:pt x="9311569" y="2979779"/>
                </a:lnTo>
                <a:lnTo>
                  <a:pt x="9306410" y="2978191"/>
                </a:lnTo>
                <a:lnTo>
                  <a:pt x="9301648" y="2976604"/>
                </a:lnTo>
                <a:lnTo>
                  <a:pt x="9297679" y="2974620"/>
                </a:lnTo>
                <a:lnTo>
                  <a:pt x="9293314" y="2972239"/>
                </a:lnTo>
                <a:lnTo>
                  <a:pt x="9288948" y="2969064"/>
                </a:lnTo>
                <a:lnTo>
                  <a:pt x="9284979" y="2966287"/>
                </a:lnTo>
                <a:lnTo>
                  <a:pt x="9290932" y="2959937"/>
                </a:lnTo>
                <a:lnTo>
                  <a:pt x="9300854" y="2950810"/>
                </a:lnTo>
                <a:lnTo>
                  <a:pt x="9311966" y="2940890"/>
                </a:lnTo>
                <a:lnTo>
                  <a:pt x="9317522" y="2936128"/>
                </a:lnTo>
                <a:lnTo>
                  <a:pt x="9323475" y="2932159"/>
                </a:lnTo>
                <a:lnTo>
                  <a:pt x="9329031" y="2928985"/>
                </a:lnTo>
                <a:lnTo>
                  <a:pt x="9334587" y="2927398"/>
                </a:lnTo>
                <a:lnTo>
                  <a:pt x="9337365" y="2927001"/>
                </a:lnTo>
                <a:lnTo>
                  <a:pt x="9339746" y="2927001"/>
                </a:lnTo>
                <a:lnTo>
                  <a:pt x="9341731" y="2927398"/>
                </a:lnTo>
                <a:lnTo>
                  <a:pt x="9343715" y="2928588"/>
                </a:lnTo>
                <a:lnTo>
                  <a:pt x="9345699" y="2930175"/>
                </a:lnTo>
                <a:lnTo>
                  <a:pt x="9347287" y="2932159"/>
                </a:lnTo>
                <a:lnTo>
                  <a:pt x="9348874" y="2934540"/>
                </a:lnTo>
                <a:lnTo>
                  <a:pt x="9350065" y="2938112"/>
                </a:lnTo>
                <a:lnTo>
                  <a:pt x="9350462" y="2942080"/>
                </a:lnTo>
                <a:lnTo>
                  <a:pt x="9350859" y="2946842"/>
                </a:lnTo>
                <a:lnTo>
                  <a:pt x="9351652" y="2952398"/>
                </a:lnTo>
                <a:lnTo>
                  <a:pt x="9351652" y="2958350"/>
                </a:lnTo>
                <a:lnTo>
                  <a:pt x="9355621" y="2955969"/>
                </a:lnTo>
                <a:lnTo>
                  <a:pt x="9359193" y="2952795"/>
                </a:lnTo>
                <a:lnTo>
                  <a:pt x="9363161" y="2949223"/>
                </a:lnTo>
                <a:lnTo>
                  <a:pt x="9367130" y="2945255"/>
                </a:lnTo>
                <a:lnTo>
                  <a:pt x="9375464" y="2936128"/>
                </a:lnTo>
                <a:lnTo>
                  <a:pt x="9383401" y="2926207"/>
                </a:lnTo>
                <a:lnTo>
                  <a:pt x="9399673" y="2906366"/>
                </a:lnTo>
                <a:lnTo>
                  <a:pt x="9407610" y="2897239"/>
                </a:lnTo>
                <a:lnTo>
                  <a:pt x="9411975" y="2892874"/>
                </a:lnTo>
                <a:lnTo>
                  <a:pt x="9415944" y="2889699"/>
                </a:lnTo>
                <a:lnTo>
                  <a:pt x="9413960" y="2884937"/>
                </a:lnTo>
                <a:lnTo>
                  <a:pt x="9411975" y="2881366"/>
                </a:lnTo>
                <a:lnTo>
                  <a:pt x="9409197" y="2879382"/>
                </a:lnTo>
                <a:lnTo>
                  <a:pt x="9407213" y="2877794"/>
                </a:lnTo>
                <a:lnTo>
                  <a:pt x="9404832" y="2876207"/>
                </a:lnTo>
                <a:lnTo>
                  <a:pt x="9402847" y="2874223"/>
                </a:lnTo>
                <a:lnTo>
                  <a:pt x="9400863" y="2871445"/>
                </a:lnTo>
                <a:lnTo>
                  <a:pt x="9398085" y="2867080"/>
                </a:lnTo>
                <a:lnTo>
                  <a:pt x="9401260" y="2863112"/>
                </a:lnTo>
                <a:lnTo>
                  <a:pt x="9403641" y="2859937"/>
                </a:lnTo>
                <a:lnTo>
                  <a:pt x="9407213" y="2857953"/>
                </a:lnTo>
                <a:lnTo>
                  <a:pt x="9410785" y="2856366"/>
                </a:lnTo>
                <a:lnTo>
                  <a:pt x="9414356" y="2855969"/>
                </a:lnTo>
                <a:lnTo>
                  <a:pt x="9417928" y="2855572"/>
                </a:lnTo>
                <a:lnTo>
                  <a:pt x="9425072" y="2855572"/>
                </a:lnTo>
                <a:lnTo>
                  <a:pt x="9428643" y="2855175"/>
                </a:lnTo>
                <a:lnTo>
                  <a:pt x="9432215" y="2854381"/>
                </a:lnTo>
                <a:lnTo>
                  <a:pt x="9434993" y="2853191"/>
                </a:lnTo>
                <a:lnTo>
                  <a:pt x="9437771" y="2850810"/>
                </a:lnTo>
                <a:lnTo>
                  <a:pt x="9439756" y="2848032"/>
                </a:lnTo>
                <a:lnTo>
                  <a:pt x="9441740" y="2843270"/>
                </a:lnTo>
                <a:lnTo>
                  <a:pt x="9442930" y="2837715"/>
                </a:lnTo>
                <a:lnTo>
                  <a:pt x="9443327" y="2830175"/>
                </a:lnTo>
                <a:lnTo>
                  <a:pt x="9439359" y="2832159"/>
                </a:lnTo>
                <a:lnTo>
                  <a:pt x="9434199" y="2833746"/>
                </a:lnTo>
                <a:lnTo>
                  <a:pt x="9423484" y="2836127"/>
                </a:lnTo>
                <a:lnTo>
                  <a:pt x="9412769" y="2838905"/>
                </a:lnTo>
                <a:lnTo>
                  <a:pt x="9407213" y="2840492"/>
                </a:lnTo>
                <a:lnTo>
                  <a:pt x="9401657" y="2842477"/>
                </a:lnTo>
                <a:lnTo>
                  <a:pt x="9396498" y="2844858"/>
                </a:lnTo>
                <a:lnTo>
                  <a:pt x="9391735" y="2848429"/>
                </a:lnTo>
                <a:lnTo>
                  <a:pt x="9386576" y="2852397"/>
                </a:lnTo>
                <a:lnTo>
                  <a:pt x="9381814" y="2857953"/>
                </a:lnTo>
                <a:lnTo>
                  <a:pt x="9377845" y="2864302"/>
                </a:lnTo>
                <a:lnTo>
                  <a:pt x="9374273" y="2871842"/>
                </a:lnTo>
                <a:lnTo>
                  <a:pt x="9370702" y="2880969"/>
                </a:lnTo>
                <a:lnTo>
                  <a:pt x="9368320" y="2891683"/>
                </a:lnTo>
                <a:lnTo>
                  <a:pt x="9362764" y="2884937"/>
                </a:lnTo>
                <a:lnTo>
                  <a:pt x="9357605" y="2879382"/>
                </a:lnTo>
                <a:lnTo>
                  <a:pt x="9352049" y="2875413"/>
                </a:lnTo>
                <a:lnTo>
                  <a:pt x="9346890" y="2871842"/>
                </a:lnTo>
                <a:lnTo>
                  <a:pt x="9341334" y="2869064"/>
                </a:lnTo>
                <a:lnTo>
                  <a:pt x="9335381" y="2868270"/>
                </a:lnTo>
                <a:lnTo>
                  <a:pt x="9329825" y="2867874"/>
                </a:lnTo>
                <a:lnTo>
                  <a:pt x="9323872" y="2867874"/>
                </a:lnTo>
                <a:lnTo>
                  <a:pt x="9317919" y="2868270"/>
                </a:lnTo>
                <a:lnTo>
                  <a:pt x="9311966" y="2869858"/>
                </a:lnTo>
                <a:lnTo>
                  <a:pt x="9306410" y="2871842"/>
                </a:lnTo>
                <a:lnTo>
                  <a:pt x="9300060" y="2874223"/>
                </a:lnTo>
                <a:lnTo>
                  <a:pt x="9287361" y="2880572"/>
                </a:lnTo>
                <a:lnTo>
                  <a:pt x="9275455" y="2886921"/>
                </a:lnTo>
                <a:lnTo>
                  <a:pt x="9263152" y="2894064"/>
                </a:lnTo>
                <a:lnTo>
                  <a:pt x="9250453" y="2900810"/>
                </a:lnTo>
                <a:lnTo>
                  <a:pt x="9237753" y="2906763"/>
                </a:lnTo>
                <a:lnTo>
                  <a:pt x="9231800" y="2909144"/>
                </a:lnTo>
                <a:lnTo>
                  <a:pt x="9225053" y="2910731"/>
                </a:lnTo>
                <a:lnTo>
                  <a:pt x="9219100" y="2912318"/>
                </a:lnTo>
                <a:lnTo>
                  <a:pt x="9213148" y="2913509"/>
                </a:lnTo>
                <a:lnTo>
                  <a:pt x="9206798" y="2913509"/>
                </a:lnTo>
                <a:lnTo>
                  <a:pt x="9200845" y="2912715"/>
                </a:lnTo>
                <a:lnTo>
                  <a:pt x="9194892" y="2911524"/>
                </a:lnTo>
                <a:lnTo>
                  <a:pt x="9188542" y="2908747"/>
                </a:lnTo>
                <a:lnTo>
                  <a:pt x="9182589" y="2905175"/>
                </a:lnTo>
                <a:lnTo>
                  <a:pt x="9176239" y="2900810"/>
                </a:lnTo>
                <a:lnTo>
                  <a:pt x="9173858" y="2905572"/>
                </a:lnTo>
                <a:lnTo>
                  <a:pt x="9171477" y="2909937"/>
                </a:lnTo>
                <a:lnTo>
                  <a:pt x="9168302" y="2912715"/>
                </a:lnTo>
                <a:lnTo>
                  <a:pt x="9165921" y="2915493"/>
                </a:lnTo>
                <a:lnTo>
                  <a:pt x="9163143" y="2917477"/>
                </a:lnTo>
                <a:lnTo>
                  <a:pt x="9160365" y="2918271"/>
                </a:lnTo>
                <a:lnTo>
                  <a:pt x="9155603" y="2920652"/>
                </a:lnTo>
                <a:lnTo>
                  <a:pt x="9153618" y="2921445"/>
                </a:lnTo>
                <a:lnTo>
                  <a:pt x="9151634" y="2923032"/>
                </a:lnTo>
                <a:lnTo>
                  <a:pt x="9150443" y="2925017"/>
                </a:lnTo>
                <a:lnTo>
                  <a:pt x="9149650" y="2927001"/>
                </a:lnTo>
                <a:lnTo>
                  <a:pt x="9148459" y="2930572"/>
                </a:lnTo>
                <a:lnTo>
                  <a:pt x="9148459" y="2934540"/>
                </a:lnTo>
                <a:lnTo>
                  <a:pt x="9148459" y="2939699"/>
                </a:lnTo>
                <a:lnTo>
                  <a:pt x="9149650" y="2946445"/>
                </a:lnTo>
                <a:lnTo>
                  <a:pt x="9148459" y="2941287"/>
                </a:lnTo>
                <a:lnTo>
                  <a:pt x="9146872" y="2937318"/>
                </a:lnTo>
                <a:lnTo>
                  <a:pt x="9146078" y="2934144"/>
                </a:lnTo>
                <a:lnTo>
                  <a:pt x="9144490" y="2932159"/>
                </a:lnTo>
                <a:lnTo>
                  <a:pt x="9142903" y="2930969"/>
                </a:lnTo>
                <a:lnTo>
                  <a:pt x="9142109" y="2930175"/>
                </a:lnTo>
                <a:lnTo>
                  <a:pt x="9140522" y="2930175"/>
                </a:lnTo>
                <a:lnTo>
                  <a:pt x="9138934" y="2930175"/>
                </a:lnTo>
                <a:lnTo>
                  <a:pt x="9136553" y="2930969"/>
                </a:lnTo>
                <a:lnTo>
                  <a:pt x="9133378" y="2932159"/>
                </a:lnTo>
                <a:lnTo>
                  <a:pt x="9132188" y="2932556"/>
                </a:lnTo>
                <a:lnTo>
                  <a:pt x="9130600" y="2932159"/>
                </a:lnTo>
                <a:lnTo>
                  <a:pt x="9129410" y="2931763"/>
                </a:lnTo>
                <a:lnTo>
                  <a:pt x="9128219" y="2930572"/>
                </a:lnTo>
                <a:lnTo>
                  <a:pt x="9131394" y="2923826"/>
                </a:lnTo>
                <a:lnTo>
                  <a:pt x="9134966" y="2917477"/>
                </a:lnTo>
                <a:lnTo>
                  <a:pt x="9136553" y="2913905"/>
                </a:lnTo>
                <a:lnTo>
                  <a:pt x="9136950" y="2910731"/>
                </a:lnTo>
                <a:lnTo>
                  <a:pt x="9136950" y="2907159"/>
                </a:lnTo>
                <a:lnTo>
                  <a:pt x="9136553" y="2903588"/>
                </a:lnTo>
                <a:lnTo>
                  <a:pt x="9131394" y="2910334"/>
                </a:lnTo>
                <a:lnTo>
                  <a:pt x="9126235" y="2915493"/>
                </a:lnTo>
                <a:lnTo>
                  <a:pt x="9121076" y="2919461"/>
                </a:lnTo>
                <a:lnTo>
                  <a:pt x="9115916" y="2921842"/>
                </a:lnTo>
                <a:lnTo>
                  <a:pt x="9111551" y="2923429"/>
                </a:lnTo>
                <a:lnTo>
                  <a:pt x="9106392" y="2925017"/>
                </a:lnTo>
                <a:lnTo>
                  <a:pt x="9102026" y="2925413"/>
                </a:lnTo>
                <a:lnTo>
                  <a:pt x="9096867" y="2925413"/>
                </a:lnTo>
                <a:lnTo>
                  <a:pt x="9087342" y="2926604"/>
                </a:lnTo>
                <a:lnTo>
                  <a:pt x="9082580" y="2927398"/>
                </a:lnTo>
                <a:lnTo>
                  <a:pt x="9077421" y="2928588"/>
                </a:lnTo>
                <a:lnTo>
                  <a:pt x="9072262" y="2930969"/>
                </a:lnTo>
                <a:lnTo>
                  <a:pt x="9067896" y="2934144"/>
                </a:lnTo>
                <a:lnTo>
                  <a:pt x="9062737" y="2938112"/>
                </a:lnTo>
                <a:lnTo>
                  <a:pt x="9057578" y="2944461"/>
                </a:lnTo>
                <a:lnTo>
                  <a:pt x="9058768" y="2945255"/>
                </a:lnTo>
                <a:lnTo>
                  <a:pt x="9060753" y="2946445"/>
                </a:lnTo>
                <a:lnTo>
                  <a:pt x="9064324" y="2948033"/>
                </a:lnTo>
                <a:lnTo>
                  <a:pt x="9068690" y="2948826"/>
                </a:lnTo>
                <a:lnTo>
                  <a:pt x="9073055" y="2950810"/>
                </a:lnTo>
                <a:lnTo>
                  <a:pt x="9075040" y="2952001"/>
                </a:lnTo>
                <a:lnTo>
                  <a:pt x="9076627" y="2953588"/>
                </a:lnTo>
                <a:lnTo>
                  <a:pt x="9077024" y="2955572"/>
                </a:lnTo>
                <a:lnTo>
                  <a:pt x="9077421" y="2957953"/>
                </a:lnTo>
                <a:lnTo>
                  <a:pt x="9077421" y="2960334"/>
                </a:lnTo>
                <a:lnTo>
                  <a:pt x="9076627" y="2963906"/>
                </a:lnTo>
                <a:lnTo>
                  <a:pt x="9074643" y="2968271"/>
                </a:lnTo>
                <a:lnTo>
                  <a:pt x="9071468" y="2972636"/>
                </a:lnTo>
                <a:lnTo>
                  <a:pt x="9067499" y="2966287"/>
                </a:lnTo>
                <a:lnTo>
                  <a:pt x="9063928" y="2961128"/>
                </a:lnTo>
                <a:lnTo>
                  <a:pt x="9060356" y="2957556"/>
                </a:lnTo>
                <a:lnTo>
                  <a:pt x="9057578" y="2955572"/>
                </a:lnTo>
                <a:lnTo>
                  <a:pt x="9055197" y="2954779"/>
                </a:lnTo>
                <a:lnTo>
                  <a:pt x="9052815" y="2955969"/>
                </a:lnTo>
                <a:lnTo>
                  <a:pt x="9050434" y="2957160"/>
                </a:lnTo>
                <a:lnTo>
                  <a:pt x="9049244" y="2959144"/>
                </a:lnTo>
                <a:lnTo>
                  <a:pt x="9045672" y="2963906"/>
                </a:lnTo>
                <a:lnTo>
                  <a:pt x="9042497" y="2968668"/>
                </a:lnTo>
                <a:lnTo>
                  <a:pt x="9040910" y="2970255"/>
                </a:lnTo>
                <a:lnTo>
                  <a:pt x="9038925" y="2971049"/>
                </a:lnTo>
                <a:lnTo>
                  <a:pt x="9036941" y="2970652"/>
                </a:lnTo>
                <a:lnTo>
                  <a:pt x="9034957" y="2969858"/>
                </a:lnTo>
                <a:lnTo>
                  <a:pt x="9038132" y="2965493"/>
                </a:lnTo>
                <a:lnTo>
                  <a:pt x="9039322" y="2961922"/>
                </a:lnTo>
                <a:lnTo>
                  <a:pt x="9040513" y="2959541"/>
                </a:lnTo>
                <a:lnTo>
                  <a:pt x="9040910" y="2957160"/>
                </a:lnTo>
                <a:lnTo>
                  <a:pt x="9040513" y="2955572"/>
                </a:lnTo>
                <a:lnTo>
                  <a:pt x="9039322" y="2953588"/>
                </a:lnTo>
                <a:lnTo>
                  <a:pt x="9038132" y="2952001"/>
                </a:lnTo>
                <a:lnTo>
                  <a:pt x="9036544" y="2950414"/>
                </a:lnTo>
                <a:lnTo>
                  <a:pt x="9032179" y="2947239"/>
                </a:lnTo>
                <a:lnTo>
                  <a:pt x="9030194" y="2945255"/>
                </a:lnTo>
                <a:lnTo>
                  <a:pt x="9027813" y="2942874"/>
                </a:lnTo>
                <a:lnTo>
                  <a:pt x="9025829" y="2939699"/>
                </a:lnTo>
                <a:lnTo>
                  <a:pt x="9024241" y="2936128"/>
                </a:lnTo>
                <a:lnTo>
                  <a:pt x="9022654" y="2932159"/>
                </a:lnTo>
                <a:lnTo>
                  <a:pt x="9021860" y="2927001"/>
                </a:lnTo>
                <a:lnTo>
                  <a:pt x="9016304" y="2930969"/>
                </a:lnTo>
                <a:lnTo>
                  <a:pt x="9011542" y="2934540"/>
                </a:lnTo>
                <a:lnTo>
                  <a:pt x="9006383" y="2937318"/>
                </a:lnTo>
                <a:lnTo>
                  <a:pt x="9002017" y="2939699"/>
                </a:lnTo>
                <a:lnTo>
                  <a:pt x="8993286" y="2943667"/>
                </a:lnTo>
                <a:lnTo>
                  <a:pt x="8984555" y="2947239"/>
                </a:lnTo>
                <a:lnTo>
                  <a:pt x="8977015" y="2951207"/>
                </a:lnTo>
                <a:lnTo>
                  <a:pt x="8973046" y="2953985"/>
                </a:lnTo>
                <a:lnTo>
                  <a:pt x="8969474" y="2957160"/>
                </a:lnTo>
                <a:lnTo>
                  <a:pt x="8965506" y="2960334"/>
                </a:lnTo>
                <a:lnTo>
                  <a:pt x="8961934" y="2964699"/>
                </a:lnTo>
                <a:lnTo>
                  <a:pt x="8957965" y="2969858"/>
                </a:lnTo>
                <a:lnTo>
                  <a:pt x="8953600" y="2975414"/>
                </a:lnTo>
                <a:lnTo>
                  <a:pt x="8956775" y="2977795"/>
                </a:lnTo>
                <a:lnTo>
                  <a:pt x="8958759" y="2981366"/>
                </a:lnTo>
                <a:lnTo>
                  <a:pt x="8960347" y="2984937"/>
                </a:lnTo>
                <a:lnTo>
                  <a:pt x="8961140" y="2988906"/>
                </a:lnTo>
                <a:lnTo>
                  <a:pt x="8962331" y="2993668"/>
                </a:lnTo>
                <a:lnTo>
                  <a:pt x="8962331" y="2997636"/>
                </a:lnTo>
                <a:lnTo>
                  <a:pt x="8961934" y="3005572"/>
                </a:lnTo>
                <a:lnTo>
                  <a:pt x="8960744" y="3011128"/>
                </a:lnTo>
                <a:lnTo>
                  <a:pt x="8960347" y="3013112"/>
                </a:lnTo>
                <a:lnTo>
                  <a:pt x="8959950" y="3013906"/>
                </a:lnTo>
                <a:lnTo>
                  <a:pt x="8959950" y="3013112"/>
                </a:lnTo>
                <a:lnTo>
                  <a:pt x="8959950" y="3011922"/>
                </a:lnTo>
                <a:lnTo>
                  <a:pt x="8960347" y="3003588"/>
                </a:lnTo>
                <a:lnTo>
                  <a:pt x="8942885" y="2967477"/>
                </a:lnTo>
                <a:lnTo>
                  <a:pt x="8926217" y="2975810"/>
                </a:lnTo>
                <a:lnTo>
                  <a:pt x="8909548" y="2983747"/>
                </a:lnTo>
                <a:lnTo>
                  <a:pt x="8876212" y="2999620"/>
                </a:lnTo>
                <a:lnTo>
                  <a:pt x="8859544" y="3007557"/>
                </a:lnTo>
                <a:lnTo>
                  <a:pt x="8842082" y="3016287"/>
                </a:lnTo>
                <a:lnTo>
                  <a:pt x="8825414" y="3025811"/>
                </a:lnTo>
                <a:lnTo>
                  <a:pt x="8817080" y="3031366"/>
                </a:lnTo>
                <a:lnTo>
                  <a:pt x="8808746" y="3037319"/>
                </a:lnTo>
                <a:lnTo>
                  <a:pt x="8810730" y="3033747"/>
                </a:lnTo>
                <a:lnTo>
                  <a:pt x="8813111" y="3030573"/>
                </a:lnTo>
                <a:lnTo>
                  <a:pt x="8815889" y="3028588"/>
                </a:lnTo>
                <a:lnTo>
                  <a:pt x="8818270" y="3027001"/>
                </a:lnTo>
                <a:lnTo>
                  <a:pt x="8823429" y="3025017"/>
                </a:lnTo>
                <a:lnTo>
                  <a:pt x="8827795" y="3023033"/>
                </a:lnTo>
                <a:lnTo>
                  <a:pt x="8829779" y="3021842"/>
                </a:lnTo>
                <a:lnTo>
                  <a:pt x="8831367" y="3020255"/>
                </a:lnTo>
                <a:lnTo>
                  <a:pt x="8832954" y="3018271"/>
                </a:lnTo>
                <a:lnTo>
                  <a:pt x="8834145" y="3016287"/>
                </a:lnTo>
                <a:lnTo>
                  <a:pt x="8834145" y="3012715"/>
                </a:lnTo>
                <a:lnTo>
                  <a:pt x="8834145" y="3009144"/>
                </a:lnTo>
                <a:lnTo>
                  <a:pt x="8833351" y="3003985"/>
                </a:lnTo>
                <a:lnTo>
                  <a:pt x="8831763" y="2998033"/>
                </a:lnTo>
                <a:lnTo>
                  <a:pt x="8827795" y="2998033"/>
                </a:lnTo>
                <a:lnTo>
                  <a:pt x="8823429" y="2998033"/>
                </a:lnTo>
                <a:lnTo>
                  <a:pt x="8819461" y="2999223"/>
                </a:lnTo>
                <a:lnTo>
                  <a:pt x="8815095" y="3000017"/>
                </a:lnTo>
                <a:lnTo>
                  <a:pt x="8810730" y="3001604"/>
                </a:lnTo>
                <a:lnTo>
                  <a:pt x="8806761" y="3003588"/>
                </a:lnTo>
                <a:lnTo>
                  <a:pt x="8798427" y="3008350"/>
                </a:lnTo>
                <a:lnTo>
                  <a:pt x="8790886" y="3013906"/>
                </a:lnTo>
                <a:lnTo>
                  <a:pt x="8783743" y="3020255"/>
                </a:lnTo>
                <a:lnTo>
                  <a:pt x="8776996" y="3027001"/>
                </a:lnTo>
                <a:lnTo>
                  <a:pt x="8772234" y="3033747"/>
                </a:lnTo>
                <a:lnTo>
                  <a:pt x="8775012" y="3027001"/>
                </a:lnTo>
                <a:lnTo>
                  <a:pt x="8776203" y="3023430"/>
                </a:lnTo>
                <a:lnTo>
                  <a:pt x="8776600" y="3020255"/>
                </a:lnTo>
                <a:lnTo>
                  <a:pt x="8776996" y="3016684"/>
                </a:lnTo>
                <a:lnTo>
                  <a:pt x="8776203" y="3013112"/>
                </a:lnTo>
                <a:lnTo>
                  <a:pt x="8775012" y="3009541"/>
                </a:lnTo>
                <a:lnTo>
                  <a:pt x="8772631" y="3006366"/>
                </a:lnTo>
                <a:lnTo>
                  <a:pt x="8770647" y="3011128"/>
                </a:lnTo>
                <a:lnTo>
                  <a:pt x="8768662" y="3015493"/>
                </a:lnTo>
                <a:lnTo>
                  <a:pt x="8765884" y="3018271"/>
                </a:lnTo>
                <a:lnTo>
                  <a:pt x="8763900" y="3020255"/>
                </a:lnTo>
                <a:lnTo>
                  <a:pt x="8761916" y="3021842"/>
                </a:lnTo>
                <a:lnTo>
                  <a:pt x="8759932" y="3022239"/>
                </a:lnTo>
                <a:lnTo>
                  <a:pt x="8757947" y="3022239"/>
                </a:lnTo>
                <a:lnTo>
                  <a:pt x="8755963" y="3021842"/>
                </a:lnTo>
                <a:lnTo>
                  <a:pt x="8751994" y="3021049"/>
                </a:lnTo>
                <a:lnTo>
                  <a:pt x="8747629" y="3020255"/>
                </a:lnTo>
                <a:lnTo>
                  <a:pt x="8745644" y="3020255"/>
                </a:lnTo>
                <a:lnTo>
                  <a:pt x="8743660" y="3021049"/>
                </a:lnTo>
                <a:lnTo>
                  <a:pt x="8741279" y="3021842"/>
                </a:lnTo>
                <a:lnTo>
                  <a:pt x="8739294" y="3023430"/>
                </a:lnTo>
                <a:lnTo>
                  <a:pt x="8741279" y="3028985"/>
                </a:lnTo>
                <a:lnTo>
                  <a:pt x="8742866" y="3034144"/>
                </a:lnTo>
                <a:lnTo>
                  <a:pt x="8743264" y="3036525"/>
                </a:lnTo>
                <a:lnTo>
                  <a:pt x="8743660" y="3039700"/>
                </a:lnTo>
                <a:lnTo>
                  <a:pt x="8743264" y="3042081"/>
                </a:lnTo>
                <a:lnTo>
                  <a:pt x="8742073" y="3044858"/>
                </a:lnTo>
                <a:lnTo>
                  <a:pt x="8738501" y="3039700"/>
                </a:lnTo>
                <a:lnTo>
                  <a:pt x="8735723" y="3036525"/>
                </a:lnTo>
                <a:lnTo>
                  <a:pt x="8732548" y="3034938"/>
                </a:lnTo>
                <a:lnTo>
                  <a:pt x="8731358" y="3034938"/>
                </a:lnTo>
                <a:lnTo>
                  <a:pt x="8730167" y="3034938"/>
                </a:lnTo>
                <a:lnTo>
                  <a:pt x="8727786" y="3036128"/>
                </a:lnTo>
                <a:lnTo>
                  <a:pt x="8725404" y="3038112"/>
                </a:lnTo>
                <a:lnTo>
                  <a:pt x="8723817" y="3040493"/>
                </a:lnTo>
                <a:lnTo>
                  <a:pt x="8721833" y="3044065"/>
                </a:lnTo>
                <a:lnTo>
                  <a:pt x="8718658" y="3051208"/>
                </a:lnTo>
                <a:lnTo>
                  <a:pt x="8715880" y="3057954"/>
                </a:lnTo>
                <a:lnTo>
                  <a:pt x="8714292" y="3059938"/>
                </a:lnTo>
                <a:lnTo>
                  <a:pt x="8712308" y="3061922"/>
                </a:lnTo>
                <a:lnTo>
                  <a:pt x="8710720" y="3062319"/>
                </a:lnTo>
                <a:lnTo>
                  <a:pt x="8709530" y="3062319"/>
                </a:lnTo>
                <a:lnTo>
                  <a:pt x="8708736" y="3061922"/>
                </a:lnTo>
                <a:lnTo>
                  <a:pt x="8709530" y="3057557"/>
                </a:lnTo>
                <a:lnTo>
                  <a:pt x="8710720" y="3053192"/>
                </a:lnTo>
                <a:lnTo>
                  <a:pt x="8710720" y="3049223"/>
                </a:lnTo>
                <a:lnTo>
                  <a:pt x="8710720" y="3044858"/>
                </a:lnTo>
                <a:lnTo>
                  <a:pt x="8710324" y="3040493"/>
                </a:lnTo>
                <a:lnTo>
                  <a:pt x="8709530" y="3036128"/>
                </a:lnTo>
                <a:lnTo>
                  <a:pt x="8708340" y="3031366"/>
                </a:lnTo>
                <a:lnTo>
                  <a:pt x="8705958" y="3027001"/>
                </a:lnTo>
                <a:lnTo>
                  <a:pt x="8688496" y="3026604"/>
                </a:lnTo>
                <a:lnTo>
                  <a:pt x="8671828" y="3025414"/>
                </a:lnTo>
                <a:lnTo>
                  <a:pt x="8654763" y="3025017"/>
                </a:lnTo>
                <a:lnTo>
                  <a:pt x="8646826" y="3025017"/>
                </a:lnTo>
                <a:lnTo>
                  <a:pt x="8638492" y="3025414"/>
                </a:lnTo>
                <a:lnTo>
                  <a:pt x="8630952" y="3026604"/>
                </a:lnTo>
                <a:lnTo>
                  <a:pt x="8623411" y="3028588"/>
                </a:lnTo>
                <a:lnTo>
                  <a:pt x="8615871" y="3030573"/>
                </a:lnTo>
                <a:lnTo>
                  <a:pt x="8608330" y="3034144"/>
                </a:lnTo>
                <a:lnTo>
                  <a:pt x="8601187" y="3038112"/>
                </a:lnTo>
                <a:lnTo>
                  <a:pt x="8594044" y="3042874"/>
                </a:lnTo>
                <a:lnTo>
                  <a:pt x="8586900" y="3049223"/>
                </a:lnTo>
                <a:lnTo>
                  <a:pt x="8580153" y="3056366"/>
                </a:lnTo>
                <a:lnTo>
                  <a:pt x="8576184" y="3049620"/>
                </a:lnTo>
                <a:lnTo>
                  <a:pt x="8572216" y="3043271"/>
                </a:lnTo>
                <a:lnTo>
                  <a:pt x="8567454" y="3037319"/>
                </a:lnTo>
                <a:lnTo>
                  <a:pt x="8565470" y="3034938"/>
                </a:lnTo>
                <a:lnTo>
                  <a:pt x="8563485" y="3033747"/>
                </a:lnTo>
                <a:lnTo>
                  <a:pt x="8561500" y="3032557"/>
                </a:lnTo>
                <a:lnTo>
                  <a:pt x="8559516" y="3032557"/>
                </a:lnTo>
                <a:lnTo>
                  <a:pt x="8557532" y="3033747"/>
                </a:lnTo>
                <a:lnTo>
                  <a:pt x="8555151" y="3035731"/>
                </a:lnTo>
                <a:lnTo>
                  <a:pt x="8552770" y="3039303"/>
                </a:lnTo>
                <a:lnTo>
                  <a:pt x="8550786" y="3044858"/>
                </a:lnTo>
                <a:lnTo>
                  <a:pt x="8548801" y="3051208"/>
                </a:lnTo>
                <a:lnTo>
                  <a:pt x="8546817" y="3059938"/>
                </a:lnTo>
                <a:lnTo>
                  <a:pt x="8544832" y="3055573"/>
                </a:lnTo>
                <a:lnTo>
                  <a:pt x="8543245" y="3050811"/>
                </a:lnTo>
                <a:lnTo>
                  <a:pt x="8542452" y="3046843"/>
                </a:lnTo>
                <a:lnTo>
                  <a:pt x="8541658" y="3042081"/>
                </a:lnTo>
                <a:lnTo>
                  <a:pt x="8541261" y="3038112"/>
                </a:lnTo>
                <a:lnTo>
                  <a:pt x="8540070" y="3033747"/>
                </a:lnTo>
                <a:lnTo>
                  <a:pt x="8539276" y="3028985"/>
                </a:lnTo>
                <a:lnTo>
                  <a:pt x="8537292" y="3024620"/>
                </a:lnTo>
                <a:lnTo>
                  <a:pt x="8534514" y="3030176"/>
                </a:lnTo>
                <a:lnTo>
                  <a:pt x="8530942" y="3034938"/>
                </a:lnTo>
                <a:lnTo>
                  <a:pt x="8527370" y="3039700"/>
                </a:lnTo>
                <a:lnTo>
                  <a:pt x="8523402" y="3043668"/>
                </a:lnTo>
                <a:lnTo>
                  <a:pt x="8519036" y="3046843"/>
                </a:lnTo>
                <a:lnTo>
                  <a:pt x="8514274" y="3049223"/>
                </a:lnTo>
                <a:lnTo>
                  <a:pt x="8509115" y="3051208"/>
                </a:lnTo>
                <a:lnTo>
                  <a:pt x="8503559" y="3052398"/>
                </a:lnTo>
                <a:lnTo>
                  <a:pt x="8498796" y="3052795"/>
                </a:lnTo>
                <a:lnTo>
                  <a:pt x="8493240" y="3052398"/>
                </a:lnTo>
                <a:lnTo>
                  <a:pt x="8488082" y="3050811"/>
                </a:lnTo>
                <a:lnTo>
                  <a:pt x="8482526" y="3048827"/>
                </a:lnTo>
                <a:lnTo>
                  <a:pt x="8477366" y="3045652"/>
                </a:lnTo>
                <a:lnTo>
                  <a:pt x="8472207" y="3042081"/>
                </a:lnTo>
                <a:lnTo>
                  <a:pt x="8467842" y="3037319"/>
                </a:lnTo>
                <a:lnTo>
                  <a:pt x="8463079" y="3031366"/>
                </a:lnTo>
                <a:lnTo>
                  <a:pt x="8447998" y="3057557"/>
                </a:lnTo>
                <a:lnTo>
                  <a:pt x="8435298" y="3051208"/>
                </a:lnTo>
                <a:lnTo>
                  <a:pt x="8422599" y="3045652"/>
                </a:lnTo>
                <a:lnTo>
                  <a:pt x="8409900" y="3041287"/>
                </a:lnTo>
                <a:lnTo>
                  <a:pt x="8397597" y="3037715"/>
                </a:lnTo>
                <a:lnTo>
                  <a:pt x="8384897" y="3034541"/>
                </a:lnTo>
                <a:lnTo>
                  <a:pt x="8372197" y="3032557"/>
                </a:lnTo>
                <a:lnTo>
                  <a:pt x="8359498" y="3030573"/>
                </a:lnTo>
                <a:lnTo>
                  <a:pt x="8346798" y="3029382"/>
                </a:lnTo>
                <a:lnTo>
                  <a:pt x="8333702" y="3028985"/>
                </a:lnTo>
                <a:lnTo>
                  <a:pt x="8321002" y="3028985"/>
                </a:lnTo>
                <a:lnTo>
                  <a:pt x="8308303" y="3028985"/>
                </a:lnTo>
                <a:lnTo>
                  <a:pt x="8295603" y="3030176"/>
                </a:lnTo>
                <a:lnTo>
                  <a:pt x="8270204" y="3032160"/>
                </a:lnTo>
                <a:lnTo>
                  <a:pt x="8244408" y="3034938"/>
                </a:lnTo>
                <a:lnTo>
                  <a:pt x="8193213" y="3041684"/>
                </a:lnTo>
                <a:lnTo>
                  <a:pt x="8167814" y="3044858"/>
                </a:lnTo>
                <a:lnTo>
                  <a:pt x="8142018" y="3046843"/>
                </a:lnTo>
                <a:lnTo>
                  <a:pt x="8129318" y="3047636"/>
                </a:lnTo>
                <a:lnTo>
                  <a:pt x="8116619" y="3047636"/>
                </a:lnTo>
                <a:lnTo>
                  <a:pt x="8103919" y="3047636"/>
                </a:lnTo>
                <a:lnTo>
                  <a:pt x="8091219" y="3047239"/>
                </a:lnTo>
                <a:lnTo>
                  <a:pt x="8078520" y="3045652"/>
                </a:lnTo>
                <a:lnTo>
                  <a:pt x="8065820" y="3044065"/>
                </a:lnTo>
                <a:lnTo>
                  <a:pt x="8053121" y="3042081"/>
                </a:lnTo>
                <a:lnTo>
                  <a:pt x="8040421" y="3039303"/>
                </a:lnTo>
                <a:lnTo>
                  <a:pt x="8034865" y="3043668"/>
                </a:lnTo>
                <a:lnTo>
                  <a:pt x="8029706" y="3047239"/>
                </a:lnTo>
                <a:lnTo>
                  <a:pt x="8024150" y="3050414"/>
                </a:lnTo>
                <a:lnTo>
                  <a:pt x="8018594" y="3052398"/>
                </a:lnTo>
                <a:lnTo>
                  <a:pt x="8013831" y="3054382"/>
                </a:lnTo>
                <a:lnTo>
                  <a:pt x="8007878" y="3055573"/>
                </a:lnTo>
                <a:lnTo>
                  <a:pt x="8003116" y="3056366"/>
                </a:lnTo>
                <a:lnTo>
                  <a:pt x="7997957" y="3056366"/>
                </a:lnTo>
                <a:lnTo>
                  <a:pt x="7992401" y="3056366"/>
                </a:lnTo>
                <a:lnTo>
                  <a:pt x="7987242" y="3055970"/>
                </a:lnTo>
                <a:lnTo>
                  <a:pt x="7976526" y="3054779"/>
                </a:lnTo>
                <a:lnTo>
                  <a:pt x="7965811" y="3052795"/>
                </a:lnTo>
                <a:lnTo>
                  <a:pt x="7955890" y="3051208"/>
                </a:lnTo>
                <a:lnTo>
                  <a:pt x="7940015" y="3077795"/>
                </a:lnTo>
                <a:lnTo>
                  <a:pt x="7936047" y="3073033"/>
                </a:lnTo>
                <a:lnTo>
                  <a:pt x="7931284" y="3069462"/>
                </a:lnTo>
                <a:lnTo>
                  <a:pt x="7926919" y="3067081"/>
                </a:lnTo>
                <a:lnTo>
                  <a:pt x="7922156" y="3065097"/>
                </a:lnTo>
                <a:lnTo>
                  <a:pt x="7917791" y="3063906"/>
                </a:lnTo>
                <a:lnTo>
                  <a:pt x="7912632" y="3063509"/>
                </a:lnTo>
                <a:lnTo>
                  <a:pt x="7908266" y="3063509"/>
                </a:lnTo>
                <a:lnTo>
                  <a:pt x="7903107" y="3064700"/>
                </a:lnTo>
                <a:lnTo>
                  <a:pt x="7898345" y="3065493"/>
                </a:lnTo>
                <a:lnTo>
                  <a:pt x="7894376" y="3067081"/>
                </a:lnTo>
                <a:lnTo>
                  <a:pt x="7890011" y="3069462"/>
                </a:lnTo>
                <a:lnTo>
                  <a:pt x="7885645" y="3072239"/>
                </a:lnTo>
                <a:lnTo>
                  <a:pt x="7882073" y="3074620"/>
                </a:lnTo>
                <a:lnTo>
                  <a:pt x="7879295" y="3078192"/>
                </a:lnTo>
                <a:lnTo>
                  <a:pt x="7876120" y="3081366"/>
                </a:lnTo>
                <a:lnTo>
                  <a:pt x="7873739" y="3084938"/>
                </a:lnTo>
                <a:lnTo>
                  <a:pt x="7872946" y="3078192"/>
                </a:lnTo>
                <a:lnTo>
                  <a:pt x="7872549" y="3072636"/>
                </a:lnTo>
                <a:lnTo>
                  <a:pt x="7871755" y="3069462"/>
                </a:lnTo>
                <a:lnTo>
                  <a:pt x="7870167" y="3067478"/>
                </a:lnTo>
                <a:lnTo>
                  <a:pt x="7869374" y="3067081"/>
                </a:lnTo>
                <a:lnTo>
                  <a:pt x="7868580" y="3067081"/>
                </a:lnTo>
                <a:lnTo>
                  <a:pt x="7866993" y="3067478"/>
                </a:lnTo>
                <a:lnTo>
                  <a:pt x="7865405" y="3069065"/>
                </a:lnTo>
                <a:lnTo>
                  <a:pt x="7863421" y="3071049"/>
                </a:lnTo>
                <a:lnTo>
                  <a:pt x="7859055" y="3077795"/>
                </a:lnTo>
                <a:lnTo>
                  <a:pt x="7854293" y="3084938"/>
                </a:lnTo>
                <a:lnTo>
                  <a:pt x="7849134" y="3091287"/>
                </a:lnTo>
                <a:lnTo>
                  <a:pt x="7846753" y="3094065"/>
                </a:lnTo>
                <a:lnTo>
                  <a:pt x="7844371" y="3096049"/>
                </a:lnTo>
                <a:lnTo>
                  <a:pt x="7836434" y="3092478"/>
                </a:lnTo>
                <a:lnTo>
                  <a:pt x="7828894" y="3089303"/>
                </a:lnTo>
                <a:lnTo>
                  <a:pt x="7821354" y="3086922"/>
                </a:lnTo>
                <a:lnTo>
                  <a:pt x="7814210" y="3085335"/>
                </a:lnTo>
                <a:lnTo>
                  <a:pt x="7806670" y="3083747"/>
                </a:lnTo>
                <a:lnTo>
                  <a:pt x="7799129" y="3082954"/>
                </a:lnTo>
                <a:lnTo>
                  <a:pt x="7791589" y="3082160"/>
                </a:lnTo>
                <a:lnTo>
                  <a:pt x="7783652" y="3082160"/>
                </a:lnTo>
                <a:lnTo>
                  <a:pt x="7776111" y="3082954"/>
                </a:lnTo>
                <a:lnTo>
                  <a:pt x="7768571" y="3083351"/>
                </a:lnTo>
                <a:lnTo>
                  <a:pt x="7753490" y="3084938"/>
                </a:lnTo>
                <a:lnTo>
                  <a:pt x="7738013" y="3087716"/>
                </a:lnTo>
                <a:lnTo>
                  <a:pt x="7722932" y="3090890"/>
                </a:lnTo>
                <a:lnTo>
                  <a:pt x="7692373" y="3098033"/>
                </a:lnTo>
                <a:lnTo>
                  <a:pt x="7677293" y="3100414"/>
                </a:lnTo>
                <a:lnTo>
                  <a:pt x="7662212" y="3103192"/>
                </a:lnTo>
                <a:lnTo>
                  <a:pt x="7646734" y="3104779"/>
                </a:lnTo>
                <a:lnTo>
                  <a:pt x="7639194" y="3104779"/>
                </a:lnTo>
                <a:lnTo>
                  <a:pt x="7631654" y="3104779"/>
                </a:lnTo>
                <a:lnTo>
                  <a:pt x="7624113" y="3103986"/>
                </a:lnTo>
                <a:lnTo>
                  <a:pt x="7616573" y="3103589"/>
                </a:lnTo>
                <a:lnTo>
                  <a:pt x="7608636" y="3102001"/>
                </a:lnTo>
                <a:lnTo>
                  <a:pt x="7601095" y="3100414"/>
                </a:lnTo>
                <a:lnTo>
                  <a:pt x="7589983" y="3119859"/>
                </a:lnTo>
                <a:lnTo>
                  <a:pt x="7534026" y="3123430"/>
                </a:lnTo>
                <a:lnTo>
                  <a:pt x="7478465" y="3127398"/>
                </a:lnTo>
                <a:lnTo>
                  <a:pt x="7422508" y="3132160"/>
                </a:lnTo>
                <a:lnTo>
                  <a:pt x="7367344" y="3136922"/>
                </a:lnTo>
                <a:lnTo>
                  <a:pt x="7312180" y="3142081"/>
                </a:lnTo>
                <a:lnTo>
                  <a:pt x="7256619" y="3147637"/>
                </a:lnTo>
                <a:lnTo>
                  <a:pt x="7146292" y="3159938"/>
                </a:lnTo>
                <a:lnTo>
                  <a:pt x="7035567" y="3171843"/>
                </a:lnTo>
                <a:lnTo>
                  <a:pt x="6925240" y="3185335"/>
                </a:lnTo>
                <a:lnTo>
                  <a:pt x="6814912" y="3198034"/>
                </a:lnTo>
                <a:lnTo>
                  <a:pt x="6704585" y="3211129"/>
                </a:lnTo>
                <a:lnTo>
                  <a:pt x="6594654" y="3222637"/>
                </a:lnTo>
                <a:lnTo>
                  <a:pt x="6484724" y="3233748"/>
                </a:lnTo>
                <a:lnTo>
                  <a:pt x="6429163" y="3238907"/>
                </a:lnTo>
                <a:lnTo>
                  <a:pt x="6373999" y="3244066"/>
                </a:lnTo>
                <a:lnTo>
                  <a:pt x="6318835" y="3248034"/>
                </a:lnTo>
                <a:lnTo>
                  <a:pt x="6263275" y="3252002"/>
                </a:lnTo>
                <a:lnTo>
                  <a:pt x="6208111" y="3255574"/>
                </a:lnTo>
                <a:lnTo>
                  <a:pt x="6152947" y="3258351"/>
                </a:lnTo>
                <a:lnTo>
                  <a:pt x="6097387" y="3260732"/>
                </a:lnTo>
                <a:lnTo>
                  <a:pt x="6041827" y="3262320"/>
                </a:lnTo>
                <a:lnTo>
                  <a:pt x="5986267" y="3263510"/>
                </a:lnTo>
                <a:lnTo>
                  <a:pt x="5930706" y="3263907"/>
                </a:lnTo>
                <a:lnTo>
                  <a:pt x="5874750" y="3263510"/>
                </a:lnTo>
                <a:lnTo>
                  <a:pt x="5818793" y="3262320"/>
                </a:lnTo>
                <a:lnTo>
                  <a:pt x="5818395" y="3266288"/>
                </a:lnTo>
                <a:lnTo>
                  <a:pt x="5817998" y="3269462"/>
                </a:lnTo>
                <a:lnTo>
                  <a:pt x="5816807" y="3272637"/>
                </a:lnTo>
                <a:lnTo>
                  <a:pt x="5816014" y="3275415"/>
                </a:lnTo>
                <a:lnTo>
                  <a:pt x="5814427" y="3278193"/>
                </a:lnTo>
                <a:lnTo>
                  <a:pt x="5812839" y="3279383"/>
                </a:lnTo>
                <a:lnTo>
                  <a:pt x="5811251" y="3281764"/>
                </a:lnTo>
                <a:lnTo>
                  <a:pt x="5809267" y="3282558"/>
                </a:lnTo>
                <a:lnTo>
                  <a:pt x="5807283" y="3283748"/>
                </a:lnTo>
                <a:lnTo>
                  <a:pt x="5805299" y="3284145"/>
                </a:lnTo>
                <a:lnTo>
                  <a:pt x="5803314" y="3284542"/>
                </a:lnTo>
                <a:lnTo>
                  <a:pt x="5800536" y="3284542"/>
                </a:lnTo>
                <a:lnTo>
                  <a:pt x="5798552" y="3284145"/>
                </a:lnTo>
                <a:lnTo>
                  <a:pt x="5796568" y="3282955"/>
                </a:lnTo>
                <a:lnTo>
                  <a:pt x="5794585" y="3282161"/>
                </a:lnTo>
                <a:lnTo>
                  <a:pt x="5792599" y="3280574"/>
                </a:lnTo>
                <a:lnTo>
                  <a:pt x="5794585" y="3276209"/>
                </a:lnTo>
                <a:lnTo>
                  <a:pt x="5796964" y="3273431"/>
                </a:lnTo>
                <a:lnTo>
                  <a:pt x="5799742" y="3271447"/>
                </a:lnTo>
                <a:lnTo>
                  <a:pt x="5801727" y="3270256"/>
                </a:lnTo>
                <a:lnTo>
                  <a:pt x="5803314" y="3269462"/>
                </a:lnTo>
                <a:lnTo>
                  <a:pt x="5804902" y="3267875"/>
                </a:lnTo>
                <a:lnTo>
                  <a:pt x="5804902" y="3265494"/>
                </a:lnTo>
                <a:lnTo>
                  <a:pt x="5804108" y="3260732"/>
                </a:lnTo>
                <a:lnTo>
                  <a:pt x="5800141" y="3257161"/>
                </a:lnTo>
                <a:lnTo>
                  <a:pt x="5796568" y="3254780"/>
                </a:lnTo>
                <a:lnTo>
                  <a:pt x="5794187" y="3253589"/>
                </a:lnTo>
                <a:lnTo>
                  <a:pt x="5792202" y="3253589"/>
                </a:lnTo>
                <a:lnTo>
                  <a:pt x="5790219" y="3254780"/>
                </a:lnTo>
                <a:lnTo>
                  <a:pt x="5788631" y="3256764"/>
                </a:lnTo>
                <a:lnTo>
                  <a:pt x="5787043" y="3259145"/>
                </a:lnTo>
                <a:lnTo>
                  <a:pt x="5785853" y="3262320"/>
                </a:lnTo>
                <a:lnTo>
                  <a:pt x="5784265" y="3269859"/>
                </a:lnTo>
                <a:lnTo>
                  <a:pt x="5781885" y="3277002"/>
                </a:lnTo>
                <a:lnTo>
                  <a:pt x="5780297" y="3280177"/>
                </a:lnTo>
                <a:lnTo>
                  <a:pt x="5778710" y="3282558"/>
                </a:lnTo>
                <a:lnTo>
                  <a:pt x="5776726" y="3284542"/>
                </a:lnTo>
                <a:lnTo>
                  <a:pt x="5774343" y="3285732"/>
                </a:lnTo>
                <a:lnTo>
                  <a:pt x="5760057" y="3256764"/>
                </a:lnTo>
                <a:lnTo>
                  <a:pt x="5745373" y="3260732"/>
                </a:lnTo>
                <a:lnTo>
                  <a:pt x="5730689" y="3263907"/>
                </a:lnTo>
                <a:lnTo>
                  <a:pt x="5716403" y="3266288"/>
                </a:lnTo>
                <a:lnTo>
                  <a:pt x="5702115" y="3269066"/>
                </a:lnTo>
                <a:lnTo>
                  <a:pt x="5675526" y="3272637"/>
                </a:lnTo>
                <a:lnTo>
                  <a:pt x="5648938" y="3275018"/>
                </a:lnTo>
                <a:lnTo>
                  <a:pt x="5623140" y="3277399"/>
                </a:lnTo>
                <a:lnTo>
                  <a:pt x="5596154" y="3280970"/>
                </a:lnTo>
                <a:lnTo>
                  <a:pt x="5582660" y="3282955"/>
                </a:lnTo>
                <a:lnTo>
                  <a:pt x="5568373" y="3285336"/>
                </a:lnTo>
                <a:lnTo>
                  <a:pt x="5554087" y="3288113"/>
                </a:lnTo>
                <a:lnTo>
                  <a:pt x="5539006" y="3291288"/>
                </a:lnTo>
                <a:lnTo>
                  <a:pt x="5539800" y="3287717"/>
                </a:lnTo>
                <a:lnTo>
                  <a:pt x="5540992" y="3283748"/>
                </a:lnTo>
                <a:lnTo>
                  <a:pt x="5541387" y="3278986"/>
                </a:lnTo>
                <a:lnTo>
                  <a:pt x="5540992" y="3275018"/>
                </a:lnTo>
                <a:lnTo>
                  <a:pt x="5540594" y="3271843"/>
                </a:lnTo>
                <a:lnTo>
                  <a:pt x="5539404" y="3269859"/>
                </a:lnTo>
                <a:lnTo>
                  <a:pt x="5539006" y="3269462"/>
                </a:lnTo>
                <a:lnTo>
                  <a:pt x="5537816" y="3269066"/>
                </a:lnTo>
                <a:lnTo>
                  <a:pt x="5537022" y="3269462"/>
                </a:lnTo>
                <a:lnTo>
                  <a:pt x="5535832" y="3270256"/>
                </a:lnTo>
                <a:lnTo>
                  <a:pt x="5520751" y="3296447"/>
                </a:lnTo>
                <a:lnTo>
                  <a:pt x="5506465" y="3294859"/>
                </a:lnTo>
                <a:lnTo>
                  <a:pt x="5492177" y="3293272"/>
                </a:lnTo>
                <a:lnTo>
                  <a:pt x="5477891" y="3291685"/>
                </a:lnTo>
                <a:lnTo>
                  <a:pt x="5464000" y="3291288"/>
                </a:lnTo>
                <a:lnTo>
                  <a:pt x="5435427" y="3290097"/>
                </a:lnTo>
                <a:lnTo>
                  <a:pt x="5406852" y="3290097"/>
                </a:lnTo>
                <a:lnTo>
                  <a:pt x="5378676" y="3291288"/>
                </a:lnTo>
                <a:lnTo>
                  <a:pt x="5349705" y="3292875"/>
                </a:lnTo>
                <a:lnTo>
                  <a:pt x="5292953" y="3296447"/>
                </a:lnTo>
                <a:lnTo>
                  <a:pt x="5236199" y="3300018"/>
                </a:lnTo>
                <a:lnTo>
                  <a:pt x="5207230" y="3301209"/>
                </a:lnTo>
                <a:lnTo>
                  <a:pt x="5178655" y="3302399"/>
                </a:lnTo>
                <a:lnTo>
                  <a:pt x="5150479" y="3302399"/>
                </a:lnTo>
                <a:lnTo>
                  <a:pt x="5121908" y="3301209"/>
                </a:lnTo>
                <a:lnTo>
                  <a:pt x="5107619" y="3300415"/>
                </a:lnTo>
                <a:lnTo>
                  <a:pt x="5093335" y="3298828"/>
                </a:lnTo>
                <a:lnTo>
                  <a:pt x="5079446" y="3297240"/>
                </a:lnTo>
                <a:lnTo>
                  <a:pt x="5065158" y="3295653"/>
                </a:lnTo>
                <a:lnTo>
                  <a:pt x="5039360" y="3301209"/>
                </a:lnTo>
                <a:lnTo>
                  <a:pt x="5013960" y="3306367"/>
                </a:lnTo>
                <a:lnTo>
                  <a:pt x="5000467" y="3307955"/>
                </a:lnTo>
                <a:lnTo>
                  <a:pt x="4987767" y="3309542"/>
                </a:lnTo>
                <a:lnTo>
                  <a:pt x="4974668" y="3311129"/>
                </a:lnTo>
                <a:lnTo>
                  <a:pt x="4961969" y="3311526"/>
                </a:lnTo>
                <a:lnTo>
                  <a:pt x="4949268" y="3311526"/>
                </a:lnTo>
                <a:lnTo>
                  <a:pt x="4936172" y="3311129"/>
                </a:lnTo>
                <a:lnTo>
                  <a:pt x="4923473" y="3309542"/>
                </a:lnTo>
                <a:lnTo>
                  <a:pt x="4910772" y="3307558"/>
                </a:lnTo>
                <a:lnTo>
                  <a:pt x="4898073" y="3304383"/>
                </a:lnTo>
                <a:lnTo>
                  <a:pt x="4885373" y="3300812"/>
                </a:lnTo>
                <a:lnTo>
                  <a:pt x="4872673" y="3296447"/>
                </a:lnTo>
                <a:lnTo>
                  <a:pt x="4859973" y="3290891"/>
                </a:lnTo>
                <a:lnTo>
                  <a:pt x="4855213" y="3295653"/>
                </a:lnTo>
                <a:lnTo>
                  <a:pt x="4852831" y="3297637"/>
                </a:lnTo>
                <a:lnTo>
                  <a:pt x="4850450" y="3299224"/>
                </a:lnTo>
                <a:lnTo>
                  <a:pt x="4848069" y="3300415"/>
                </a:lnTo>
                <a:lnTo>
                  <a:pt x="4846085" y="3301209"/>
                </a:lnTo>
                <a:lnTo>
                  <a:pt x="4841322" y="3302399"/>
                </a:lnTo>
                <a:lnTo>
                  <a:pt x="4836559" y="3302002"/>
                </a:lnTo>
                <a:lnTo>
                  <a:pt x="4832194" y="3301209"/>
                </a:lnTo>
                <a:lnTo>
                  <a:pt x="4823066" y="3298828"/>
                </a:lnTo>
                <a:lnTo>
                  <a:pt x="4818303" y="3297240"/>
                </a:lnTo>
                <a:lnTo>
                  <a:pt x="4813938" y="3296447"/>
                </a:lnTo>
                <a:lnTo>
                  <a:pt x="4809177" y="3295653"/>
                </a:lnTo>
                <a:lnTo>
                  <a:pt x="4804811" y="3296447"/>
                </a:lnTo>
                <a:lnTo>
                  <a:pt x="4800049" y="3297637"/>
                </a:lnTo>
                <a:lnTo>
                  <a:pt x="4797669" y="3299224"/>
                </a:lnTo>
                <a:lnTo>
                  <a:pt x="4795288" y="3300812"/>
                </a:lnTo>
                <a:lnTo>
                  <a:pt x="4793302" y="3302796"/>
                </a:lnTo>
                <a:lnTo>
                  <a:pt x="4790525" y="3304780"/>
                </a:lnTo>
                <a:lnTo>
                  <a:pt x="4786159" y="3311526"/>
                </a:lnTo>
                <a:lnTo>
                  <a:pt x="4781795" y="3307558"/>
                </a:lnTo>
                <a:lnTo>
                  <a:pt x="4778224" y="3304383"/>
                </a:lnTo>
                <a:lnTo>
                  <a:pt x="4774254" y="3301209"/>
                </a:lnTo>
                <a:lnTo>
                  <a:pt x="4770682" y="3299224"/>
                </a:lnTo>
                <a:lnTo>
                  <a:pt x="4766713" y="3297637"/>
                </a:lnTo>
                <a:lnTo>
                  <a:pt x="4762744" y="3296447"/>
                </a:lnTo>
                <a:lnTo>
                  <a:pt x="4759173" y="3295653"/>
                </a:lnTo>
                <a:lnTo>
                  <a:pt x="4755205" y="3295256"/>
                </a:lnTo>
                <a:lnTo>
                  <a:pt x="4747665" y="3294859"/>
                </a:lnTo>
                <a:lnTo>
                  <a:pt x="4739332" y="3295653"/>
                </a:lnTo>
                <a:lnTo>
                  <a:pt x="4731791" y="3297240"/>
                </a:lnTo>
                <a:lnTo>
                  <a:pt x="4723457" y="3299224"/>
                </a:lnTo>
                <a:lnTo>
                  <a:pt x="4715914" y="3300812"/>
                </a:lnTo>
                <a:lnTo>
                  <a:pt x="4708373" y="3302399"/>
                </a:lnTo>
                <a:lnTo>
                  <a:pt x="4700437" y="3303590"/>
                </a:lnTo>
                <a:lnTo>
                  <a:pt x="4692500" y="3303590"/>
                </a:lnTo>
                <a:lnTo>
                  <a:pt x="4688531" y="3302399"/>
                </a:lnTo>
                <a:lnTo>
                  <a:pt x="4684960" y="3302002"/>
                </a:lnTo>
                <a:lnTo>
                  <a:pt x="4680991" y="3300415"/>
                </a:lnTo>
                <a:lnTo>
                  <a:pt x="4677023" y="3298828"/>
                </a:lnTo>
                <a:lnTo>
                  <a:pt x="4673452" y="3296447"/>
                </a:lnTo>
                <a:lnTo>
                  <a:pt x="4669483" y="3293669"/>
                </a:lnTo>
                <a:lnTo>
                  <a:pt x="4665910" y="3290097"/>
                </a:lnTo>
                <a:lnTo>
                  <a:pt x="4661544" y="3286129"/>
                </a:lnTo>
                <a:lnTo>
                  <a:pt x="4653212" y="3290097"/>
                </a:lnTo>
                <a:lnTo>
                  <a:pt x="4644084" y="3293669"/>
                </a:lnTo>
                <a:lnTo>
                  <a:pt x="4634955" y="3296447"/>
                </a:lnTo>
                <a:lnTo>
                  <a:pt x="4626224" y="3298828"/>
                </a:lnTo>
                <a:lnTo>
                  <a:pt x="4617097" y="3300415"/>
                </a:lnTo>
                <a:lnTo>
                  <a:pt x="4608366" y="3302002"/>
                </a:lnTo>
                <a:lnTo>
                  <a:pt x="4600031" y="3302399"/>
                </a:lnTo>
                <a:lnTo>
                  <a:pt x="4590507" y="3303590"/>
                </a:lnTo>
                <a:lnTo>
                  <a:pt x="4573045" y="3303590"/>
                </a:lnTo>
                <a:lnTo>
                  <a:pt x="4555583" y="3302399"/>
                </a:lnTo>
                <a:lnTo>
                  <a:pt x="4538122" y="3300812"/>
                </a:lnTo>
                <a:lnTo>
                  <a:pt x="4520262" y="3298828"/>
                </a:lnTo>
                <a:lnTo>
                  <a:pt x="4502403" y="3296844"/>
                </a:lnTo>
                <a:lnTo>
                  <a:pt x="4485339" y="3295256"/>
                </a:lnTo>
                <a:lnTo>
                  <a:pt x="4467479" y="3294463"/>
                </a:lnTo>
                <a:lnTo>
                  <a:pt x="4449620" y="3293669"/>
                </a:lnTo>
                <a:lnTo>
                  <a:pt x="4440889" y="3294463"/>
                </a:lnTo>
                <a:lnTo>
                  <a:pt x="4431761" y="3294859"/>
                </a:lnTo>
                <a:lnTo>
                  <a:pt x="4423427" y="3295653"/>
                </a:lnTo>
                <a:lnTo>
                  <a:pt x="4414300" y="3297240"/>
                </a:lnTo>
                <a:lnTo>
                  <a:pt x="4405568" y="3299224"/>
                </a:lnTo>
                <a:lnTo>
                  <a:pt x="4396441" y="3302002"/>
                </a:lnTo>
                <a:lnTo>
                  <a:pt x="4387710" y="3304780"/>
                </a:lnTo>
                <a:lnTo>
                  <a:pt x="4378582" y="3308352"/>
                </a:lnTo>
                <a:lnTo>
                  <a:pt x="4365089" y="3280177"/>
                </a:lnTo>
                <a:lnTo>
                  <a:pt x="4357945" y="3282558"/>
                </a:lnTo>
                <a:lnTo>
                  <a:pt x="4350801" y="3285336"/>
                </a:lnTo>
                <a:lnTo>
                  <a:pt x="4343658" y="3287320"/>
                </a:lnTo>
                <a:lnTo>
                  <a:pt x="4336516" y="3288510"/>
                </a:lnTo>
                <a:lnTo>
                  <a:pt x="4328974" y="3289701"/>
                </a:lnTo>
                <a:lnTo>
                  <a:pt x="4321831" y="3290097"/>
                </a:lnTo>
                <a:lnTo>
                  <a:pt x="4314687" y="3290891"/>
                </a:lnTo>
                <a:lnTo>
                  <a:pt x="4307146" y="3290891"/>
                </a:lnTo>
                <a:lnTo>
                  <a:pt x="4292462" y="3289701"/>
                </a:lnTo>
                <a:lnTo>
                  <a:pt x="4277779" y="3288113"/>
                </a:lnTo>
                <a:lnTo>
                  <a:pt x="4263097" y="3285732"/>
                </a:lnTo>
                <a:lnTo>
                  <a:pt x="4248412" y="3283748"/>
                </a:lnTo>
                <a:lnTo>
                  <a:pt x="4233726" y="3280970"/>
                </a:lnTo>
                <a:lnTo>
                  <a:pt x="4219440" y="3278986"/>
                </a:lnTo>
                <a:lnTo>
                  <a:pt x="4205153" y="3278193"/>
                </a:lnTo>
                <a:lnTo>
                  <a:pt x="4198405" y="3278193"/>
                </a:lnTo>
                <a:lnTo>
                  <a:pt x="4191269" y="3278193"/>
                </a:lnTo>
                <a:lnTo>
                  <a:pt x="4184920" y="3278589"/>
                </a:lnTo>
                <a:lnTo>
                  <a:pt x="4178173" y="3278986"/>
                </a:lnTo>
                <a:lnTo>
                  <a:pt x="4171823" y="3280574"/>
                </a:lnTo>
                <a:lnTo>
                  <a:pt x="4165076" y="3282161"/>
                </a:lnTo>
                <a:lnTo>
                  <a:pt x="4158329" y="3284145"/>
                </a:lnTo>
                <a:lnTo>
                  <a:pt x="4152377" y="3286526"/>
                </a:lnTo>
                <a:lnTo>
                  <a:pt x="4146424" y="3289701"/>
                </a:lnTo>
                <a:lnTo>
                  <a:pt x="4140868" y="3293669"/>
                </a:lnTo>
                <a:lnTo>
                  <a:pt x="4138090" y="3289701"/>
                </a:lnTo>
                <a:lnTo>
                  <a:pt x="4135709" y="3285732"/>
                </a:lnTo>
                <a:lnTo>
                  <a:pt x="4133724" y="3282558"/>
                </a:lnTo>
                <a:lnTo>
                  <a:pt x="4130946" y="3280574"/>
                </a:lnTo>
                <a:lnTo>
                  <a:pt x="4128565" y="3278589"/>
                </a:lnTo>
                <a:lnTo>
                  <a:pt x="4126184" y="3277002"/>
                </a:lnTo>
                <a:lnTo>
                  <a:pt x="4123406" y="3275415"/>
                </a:lnTo>
                <a:lnTo>
                  <a:pt x="4121024" y="3275018"/>
                </a:lnTo>
                <a:lnTo>
                  <a:pt x="4118246" y="3274621"/>
                </a:lnTo>
                <a:lnTo>
                  <a:pt x="4115865" y="3274621"/>
                </a:lnTo>
                <a:lnTo>
                  <a:pt x="4110309" y="3275018"/>
                </a:lnTo>
                <a:lnTo>
                  <a:pt x="4105150" y="3276209"/>
                </a:lnTo>
                <a:lnTo>
                  <a:pt x="4099990" y="3277399"/>
                </a:lnTo>
                <a:lnTo>
                  <a:pt x="4095625" y="3278986"/>
                </a:lnTo>
                <a:lnTo>
                  <a:pt x="4090466" y="3280177"/>
                </a:lnTo>
                <a:lnTo>
                  <a:pt x="4086100" y="3280574"/>
                </a:lnTo>
                <a:lnTo>
                  <a:pt x="4083720" y="3280574"/>
                </a:lnTo>
                <a:lnTo>
                  <a:pt x="4081735" y="3280177"/>
                </a:lnTo>
                <a:lnTo>
                  <a:pt x="4079751" y="3278986"/>
                </a:lnTo>
                <a:lnTo>
                  <a:pt x="4077766" y="3277399"/>
                </a:lnTo>
                <a:lnTo>
                  <a:pt x="4075782" y="3276209"/>
                </a:lnTo>
                <a:lnTo>
                  <a:pt x="4074195" y="3273828"/>
                </a:lnTo>
                <a:lnTo>
                  <a:pt x="4072210" y="3271447"/>
                </a:lnTo>
                <a:lnTo>
                  <a:pt x="4070622" y="3267875"/>
                </a:lnTo>
                <a:lnTo>
                  <a:pt x="4069036" y="3264304"/>
                </a:lnTo>
                <a:lnTo>
                  <a:pt x="4068242" y="3259939"/>
                </a:lnTo>
                <a:lnTo>
                  <a:pt x="4052367" y="3285732"/>
                </a:lnTo>
                <a:lnTo>
                  <a:pt x="4048399" y="3279383"/>
                </a:lnTo>
                <a:lnTo>
                  <a:pt x="4044429" y="3275018"/>
                </a:lnTo>
                <a:lnTo>
                  <a:pt x="4040064" y="3271050"/>
                </a:lnTo>
                <a:lnTo>
                  <a:pt x="4035699" y="3268272"/>
                </a:lnTo>
                <a:lnTo>
                  <a:pt x="4030936" y="3267081"/>
                </a:lnTo>
                <a:lnTo>
                  <a:pt x="4026967" y="3265891"/>
                </a:lnTo>
                <a:lnTo>
                  <a:pt x="4022602" y="3265891"/>
                </a:lnTo>
                <a:lnTo>
                  <a:pt x="4017443" y="3265891"/>
                </a:lnTo>
                <a:lnTo>
                  <a:pt x="4007918" y="3267478"/>
                </a:lnTo>
                <a:lnTo>
                  <a:pt x="3997600" y="3269859"/>
                </a:lnTo>
                <a:lnTo>
                  <a:pt x="3986884" y="3271447"/>
                </a:lnTo>
                <a:lnTo>
                  <a:pt x="3981725" y="3271843"/>
                </a:lnTo>
                <a:lnTo>
                  <a:pt x="3976169" y="3271843"/>
                </a:lnTo>
                <a:lnTo>
                  <a:pt x="3965057" y="3271050"/>
                </a:lnTo>
                <a:lnTo>
                  <a:pt x="3953547" y="3269066"/>
                </a:lnTo>
                <a:lnTo>
                  <a:pt x="3941642" y="3266288"/>
                </a:lnTo>
                <a:lnTo>
                  <a:pt x="3929737" y="3263510"/>
                </a:lnTo>
                <a:lnTo>
                  <a:pt x="3904734" y="3257161"/>
                </a:lnTo>
                <a:lnTo>
                  <a:pt x="3892034" y="3254383"/>
                </a:lnTo>
                <a:lnTo>
                  <a:pt x="3880525" y="3251208"/>
                </a:lnTo>
                <a:lnTo>
                  <a:pt x="3868619" y="3249224"/>
                </a:lnTo>
                <a:lnTo>
                  <a:pt x="3857508" y="3247637"/>
                </a:lnTo>
                <a:lnTo>
                  <a:pt x="3847585" y="3247240"/>
                </a:lnTo>
                <a:lnTo>
                  <a:pt x="3842425" y="3247240"/>
                </a:lnTo>
                <a:lnTo>
                  <a:pt x="3837663" y="3247637"/>
                </a:lnTo>
                <a:lnTo>
                  <a:pt x="3833298" y="3248034"/>
                </a:lnTo>
                <a:lnTo>
                  <a:pt x="3829330" y="3249224"/>
                </a:lnTo>
                <a:lnTo>
                  <a:pt x="3825757" y="3250812"/>
                </a:lnTo>
                <a:lnTo>
                  <a:pt x="3822186" y="3252796"/>
                </a:lnTo>
                <a:lnTo>
                  <a:pt x="3818614" y="3254780"/>
                </a:lnTo>
                <a:lnTo>
                  <a:pt x="3815835" y="3257161"/>
                </a:lnTo>
                <a:lnTo>
                  <a:pt x="3813455" y="3260335"/>
                </a:lnTo>
                <a:lnTo>
                  <a:pt x="3811471" y="3264304"/>
                </a:lnTo>
                <a:lnTo>
                  <a:pt x="3787263" y="3259145"/>
                </a:lnTo>
                <a:lnTo>
                  <a:pt x="3762657" y="3255574"/>
                </a:lnTo>
                <a:lnTo>
                  <a:pt x="3738845" y="3252796"/>
                </a:lnTo>
                <a:lnTo>
                  <a:pt x="3714638" y="3250018"/>
                </a:lnTo>
                <a:lnTo>
                  <a:pt x="3690032" y="3248827"/>
                </a:lnTo>
                <a:lnTo>
                  <a:pt x="3665825" y="3247240"/>
                </a:lnTo>
                <a:lnTo>
                  <a:pt x="3617805" y="3244462"/>
                </a:lnTo>
                <a:lnTo>
                  <a:pt x="3593200" y="3242875"/>
                </a:lnTo>
                <a:lnTo>
                  <a:pt x="3568992" y="3241685"/>
                </a:lnTo>
                <a:lnTo>
                  <a:pt x="3544784" y="3239304"/>
                </a:lnTo>
                <a:lnTo>
                  <a:pt x="3520179" y="3236526"/>
                </a:lnTo>
                <a:lnTo>
                  <a:pt x="3496367" y="3232954"/>
                </a:lnTo>
                <a:lnTo>
                  <a:pt x="3472157" y="3228192"/>
                </a:lnTo>
                <a:lnTo>
                  <a:pt x="3447551" y="3222637"/>
                </a:lnTo>
                <a:lnTo>
                  <a:pt x="3436042" y="3219859"/>
                </a:lnTo>
                <a:lnTo>
                  <a:pt x="3423740" y="3216288"/>
                </a:lnTo>
                <a:lnTo>
                  <a:pt x="3422153" y="3218272"/>
                </a:lnTo>
                <a:lnTo>
                  <a:pt x="3421756" y="3220653"/>
                </a:lnTo>
                <a:lnTo>
                  <a:pt x="3421359" y="3225811"/>
                </a:lnTo>
                <a:lnTo>
                  <a:pt x="3420962" y="3230970"/>
                </a:lnTo>
                <a:lnTo>
                  <a:pt x="3420169" y="3233351"/>
                </a:lnTo>
                <a:lnTo>
                  <a:pt x="3419771" y="3236129"/>
                </a:lnTo>
                <a:lnTo>
                  <a:pt x="3391991" y="3226208"/>
                </a:lnTo>
                <a:lnTo>
                  <a:pt x="3363813" y="3217081"/>
                </a:lnTo>
                <a:lnTo>
                  <a:pt x="3350320" y="3212716"/>
                </a:lnTo>
                <a:lnTo>
                  <a:pt x="3336430" y="3208748"/>
                </a:lnTo>
                <a:lnTo>
                  <a:pt x="3322539" y="3205176"/>
                </a:lnTo>
                <a:lnTo>
                  <a:pt x="3308649" y="3202002"/>
                </a:lnTo>
                <a:lnTo>
                  <a:pt x="3294363" y="3199621"/>
                </a:lnTo>
                <a:lnTo>
                  <a:pt x="3280870" y="3198034"/>
                </a:lnTo>
                <a:lnTo>
                  <a:pt x="3266582" y="3196843"/>
                </a:lnTo>
                <a:lnTo>
                  <a:pt x="3252692" y="3197240"/>
                </a:lnTo>
                <a:lnTo>
                  <a:pt x="3238802" y="3198430"/>
                </a:lnTo>
                <a:lnTo>
                  <a:pt x="3224515" y="3200811"/>
                </a:lnTo>
                <a:lnTo>
                  <a:pt x="3217768" y="3202399"/>
                </a:lnTo>
                <a:lnTo>
                  <a:pt x="3210625" y="3204383"/>
                </a:lnTo>
                <a:lnTo>
                  <a:pt x="3203481" y="3206367"/>
                </a:lnTo>
                <a:lnTo>
                  <a:pt x="3196735" y="3209542"/>
                </a:lnTo>
                <a:lnTo>
                  <a:pt x="3175701" y="3166287"/>
                </a:lnTo>
                <a:lnTo>
                  <a:pt x="3169747" y="3171049"/>
                </a:lnTo>
                <a:lnTo>
                  <a:pt x="3164192" y="3175018"/>
                </a:lnTo>
                <a:lnTo>
                  <a:pt x="3158635" y="3177795"/>
                </a:lnTo>
                <a:lnTo>
                  <a:pt x="3153080" y="3179780"/>
                </a:lnTo>
                <a:lnTo>
                  <a:pt x="3147523" y="3180573"/>
                </a:lnTo>
                <a:lnTo>
                  <a:pt x="3141967" y="3180573"/>
                </a:lnTo>
                <a:lnTo>
                  <a:pt x="3136808" y="3180176"/>
                </a:lnTo>
                <a:lnTo>
                  <a:pt x="3131650" y="3178986"/>
                </a:lnTo>
                <a:lnTo>
                  <a:pt x="3126490" y="3177795"/>
                </a:lnTo>
                <a:lnTo>
                  <a:pt x="3121331" y="3176208"/>
                </a:lnTo>
                <a:lnTo>
                  <a:pt x="3116965" y="3173430"/>
                </a:lnTo>
                <a:lnTo>
                  <a:pt x="3112203" y="3171049"/>
                </a:lnTo>
                <a:lnTo>
                  <a:pt x="3103075" y="3165494"/>
                </a:lnTo>
                <a:lnTo>
                  <a:pt x="3095138" y="3159541"/>
                </a:lnTo>
                <a:lnTo>
                  <a:pt x="3093550" y="3162319"/>
                </a:lnTo>
                <a:lnTo>
                  <a:pt x="3093153" y="3165891"/>
                </a:lnTo>
                <a:lnTo>
                  <a:pt x="3093550" y="3169462"/>
                </a:lnTo>
                <a:lnTo>
                  <a:pt x="3093947" y="3173033"/>
                </a:lnTo>
                <a:lnTo>
                  <a:pt x="3095138" y="3179780"/>
                </a:lnTo>
                <a:lnTo>
                  <a:pt x="3095138" y="3183351"/>
                </a:lnTo>
                <a:lnTo>
                  <a:pt x="3094741" y="3186922"/>
                </a:lnTo>
                <a:lnTo>
                  <a:pt x="3093153" y="3186922"/>
                </a:lnTo>
                <a:lnTo>
                  <a:pt x="3091169" y="3186922"/>
                </a:lnTo>
                <a:lnTo>
                  <a:pt x="3087994" y="3185732"/>
                </a:lnTo>
                <a:lnTo>
                  <a:pt x="3084819" y="3183748"/>
                </a:lnTo>
                <a:lnTo>
                  <a:pt x="3082041" y="3181367"/>
                </a:lnTo>
                <a:lnTo>
                  <a:pt x="3078866" y="3177795"/>
                </a:lnTo>
                <a:lnTo>
                  <a:pt x="3075294" y="3174224"/>
                </a:lnTo>
                <a:lnTo>
                  <a:pt x="3069342" y="3166287"/>
                </a:lnTo>
                <a:lnTo>
                  <a:pt x="3062992" y="3158748"/>
                </a:lnTo>
                <a:lnTo>
                  <a:pt x="3060214" y="3155970"/>
                </a:lnTo>
                <a:lnTo>
                  <a:pt x="3056643" y="3153589"/>
                </a:lnTo>
                <a:lnTo>
                  <a:pt x="3053467" y="3152398"/>
                </a:lnTo>
                <a:lnTo>
                  <a:pt x="3050291" y="3151605"/>
                </a:lnTo>
                <a:lnTo>
                  <a:pt x="3049102" y="3152398"/>
                </a:lnTo>
                <a:lnTo>
                  <a:pt x="3047516" y="3152795"/>
                </a:lnTo>
                <a:lnTo>
                  <a:pt x="3045530" y="3153192"/>
                </a:lnTo>
                <a:lnTo>
                  <a:pt x="3043943" y="3154779"/>
                </a:lnTo>
                <a:lnTo>
                  <a:pt x="3031242" y="3158351"/>
                </a:lnTo>
                <a:lnTo>
                  <a:pt x="3018147" y="3161526"/>
                </a:lnTo>
                <a:lnTo>
                  <a:pt x="3004653" y="3162716"/>
                </a:lnTo>
                <a:lnTo>
                  <a:pt x="2991953" y="3163906"/>
                </a:lnTo>
                <a:lnTo>
                  <a:pt x="2979255" y="3163906"/>
                </a:lnTo>
                <a:lnTo>
                  <a:pt x="2966158" y="3162716"/>
                </a:lnTo>
                <a:lnTo>
                  <a:pt x="2953458" y="3161526"/>
                </a:lnTo>
                <a:lnTo>
                  <a:pt x="2940362" y="3159541"/>
                </a:lnTo>
                <a:lnTo>
                  <a:pt x="2927662" y="3156764"/>
                </a:lnTo>
                <a:lnTo>
                  <a:pt x="2914963" y="3153192"/>
                </a:lnTo>
                <a:lnTo>
                  <a:pt x="2902263" y="3149621"/>
                </a:lnTo>
                <a:lnTo>
                  <a:pt x="2889167" y="3145256"/>
                </a:lnTo>
                <a:lnTo>
                  <a:pt x="2876466" y="3140494"/>
                </a:lnTo>
                <a:lnTo>
                  <a:pt x="2863767" y="3136129"/>
                </a:lnTo>
                <a:lnTo>
                  <a:pt x="2838368" y="3125414"/>
                </a:lnTo>
                <a:lnTo>
                  <a:pt x="2838765" y="3126208"/>
                </a:lnTo>
                <a:lnTo>
                  <a:pt x="2839559" y="3127398"/>
                </a:lnTo>
                <a:lnTo>
                  <a:pt x="2840353" y="3130573"/>
                </a:lnTo>
                <a:lnTo>
                  <a:pt x="2839956" y="3134144"/>
                </a:lnTo>
                <a:lnTo>
                  <a:pt x="2839559" y="3138113"/>
                </a:lnTo>
                <a:lnTo>
                  <a:pt x="2837574" y="3147240"/>
                </a:lnTo>
                <a:lnTo>
                  <a:pt x="2835987" y="3152398"/>
                </a:lnTo>
                <a:lnTo>
                  <a:pt x="2834797" y="3157160"/>
                </a:lnTo>
                <a:lnTo>
                  <a:pt x="2827256" y="3152795"/>
                </a:lnTo>
                <a:lnTo>
                  <a:pt x="2819318" y="3148033"/>
                </a:lnTo>
                <a:lnTo>
                  <a:pt x="2803445" y="3141287"/>
                </a:lnTo>
                <a:lnTo>
                  <a:pt x="2787570" y="3134541"/>
                </a:lnTo>
                <a:lnTo>
                  <a:pt x="2771299" y="3129383"/>
                </a:lnTo>
                <a:lnTo>
                  <a:pt x="2755821" y="3125017"/>
                </a:lnTo>
                <a:lnTo>
                  <a:pt x="2739947" y="3121446"/>
                </a:lnTo>
                <a:lnTo>
                  <a:pt x="2723675" y="3118668"/>
                </a:lnTo>
                <a:lnTo>
                  <a:pt x="2708198" y="3116684"/>
                </a:lnTo>
                <a:lnTo>
                  <a:pt x="2691926" y="3115097"/>
                </a:lnTo>
                <a:lnTo>
                  <a:pt x="2676052" y="3113906"/>
                </a:lnTo>
                <a:lnTo>
                  <a:pt x="2643509" y="3112319"/>
                </a:lnTo>
                <a:lnTo>
                  <a:pt x="2611760" y="3110335"/>
                </a:lnTo>
                <a:lnTo>
                  <a:pt x="2595886" y="3109144"/>
                </a:lnTo>
                <a:lnTo>
                  <a:pt x="2579615" y="3107954"/>
                </a:lnTo>
                <a:lnTo>
                  <a:pt x="2578027" y="3105176"/>
                </a:lnTo>
                <a:lnTo>
                  <a:pt x="2577234" y="3102398"/>
                </a:lnTo>
                <a:lnTo>
                  <a:pt x="2575249" y="3096843"/>
                </a:lnTo>
                <a:lnTo>
                  <a:pt x="2574455" y="3092081"/>
                </a:lnTo>
                <a:lnTo>
                  <a:pt x="2574059" y="3086922"/>
                </a:lnTo>
                <a:lnTo>
                  <a:pt x="2573661" y="3081763"/>
                </a:lnTo>
                <a:lnTo>
                  <a:pt x="2572471" y="3076208"/>
                </a:lnTo>
                <a:lnTo>
                  <a:pt x="2571677" y="3073827"/>
                </a:lnTo>
                <a:lnTo>
                  <a:pt x="2570090" y="3071049"/>
                </a:lnTo>
                <a:lnTo>
                  <a:pt x="2568502" y="3067874"/>
                </a:lnTo>
                <a:lnTo>
                  <a:pt x="2566121" y="3065493"/>
                </a:lnTo>
                <a:lnTo>
                  <a:pt x="2562946" y="3072636"/>
                </a:lnTo>
                <a:lnTo>
                  <a:pt x="2559772" y="3077795"/>
                </a:lnTo>
                <a:lnTo>
                  <a:pt x="2556993" y="3081763"/>
                </a:lnTo>
                <a:lnTo>
                  <a:pt x="2553819" y="3084938"/>
                </a:lnTo>
                <a:lnTo>
                  <a:pt x="2550644" y="3086922"/>
                </a:lnTo>
                <a:lnTo>
                  <a:pt x="2547866" y="3087716"/>
                </a:lnTo>
                <a:lnTo>
                  <a:pt x="2544691" y="3088906"/>
                </a:lnTo>
                <a:lnTo>
                  <a:pt x="2541516" y="3088906"/>
                </a:lnTo>
                <a:lnTo>
                  <a:pt x="2535563" y="3089700"/>
                </a:lnTo>
                <a:lnTo>
                  <a:pt x="2533182" y="3090890"/>
                </a:lnTo>
                <a:lnTo>
                  <a:pt x="2530007" y="3092478"/>
                </a:lnTo>
                <a:lnTo>
                  <a:pt x="2526832" y="3094859"/>
                </a:lnTo>
                <a:lnTo>
                  <a:pt x="2524054" y="3098430"/>
                </a:lnTo>
                <a:lnTo>
                  <a:pt x="2520879" y="3103192"/>
                </a:lnTo>
                <a:lnTo>
                  <a:pt x="2517308" y="3109144"/>
                </a:lnTo>
                <a:lnTo>
                  <a:pt x="2513339" y="3100414"/>
                </a:lnTo>
                <a:lnTo>
                  <a:pt x="2508974" y="3093271"/>
                </a:lnTo>
                <a:lnTo>
                  <a:pt x="2505005" y="3087716"/>
                </a:lnTo>
                <a:lnTo>
                  <a:pt x="2500639" y="3084144"/>
                </a:lnTo>
                <a:lnTo>
                  <a:pt x="2496274" y="3081366"/>
                </a:lnTo>
                <a:lnTo>
                  <a:pt x="2491908" y="3079779"/>
                </a:lnTo>
                <a:lnTo>
                  <a:pt x="2487939" y="3078192"/>
                </a:lnTo>
                <a:lnTo>
                  <a:pt x="2483178" y="3077795"/>
                </a:lnTo>
                <a:lnTo>
                  <a:pt x="2474843" y="3076208"/>
                </a:lnTo>
                <a:lnTo>
                  <a:pt x="2470478" y="3075017"/>
                </a:lnTo>
                <a:lnTo>
                  <a:pt x="2466112" y="3073827"/>
                </a:lnTo>
                <a:lnTo>
                  <a:pt x="2462144" y="3070652"/>
                </a:lnTo>
                <a:lnTo>
                  <a:pt x="2457382" y="3067081"/>
                </a:lnTo>
                <a:lnTo>
                  <a:pt x="2453413" y="3061922"/>
                </a:lnTo>
                <a:lnTo>
                  <a:pt x="2449444" y="3055573"/>
                </a:lnTo>
                <a:lnTo>
                  <a:pt x="2445872" y="3058350"/>
                </a:lnTo>
                <a:lnTo>
                  <a:pt x="2442301" y="3061525"/>
                </a:lnTo>
                <a:lnTo>
                  <a:pt x="2438729" y="3063509"/>
                </a:lnTo>
                <a:lnTo>
                  <a:pt x="2435157" y="3065493"/>
                </a:lnTo>
                <a:lnTo>
                  <a:pt x="2431189" y="3067081"/>
                </a:lnTo>
                <a:lnTo>
                  <a:pt x="2426823" y="3067874"/>
                </a:lnTo>
                <a:lnTo>
                  <a:pt x="2422855" y="3069065"/>
                </a:lnTo>
                <a:lnTo>
                  <a:pt x="2418886" y="3069462"/>
                </a:lnTo>
                <a:lnTo>
                  <a:pt x="2410155" y="3069462"/>
                </a:lnTo>
                <a:lnTo>
                  <a:pt x="2401027" y="3068668"/>
                </a:lnTo>
                <a:lnTo>
                  <a:pt x="2391502" y="3067081"/>
                </a:lnTo>
                <a:lnTo>
                  <a:pt x="2381978" y="3065097"/>
                </a:lnTo>
                <a:lnTo>
                  <a:pt x="2362532" y="3059541"/>
                </a:lnTo>
                <a:lnTo>
                  <a:pt x="2343086" y="3054382"/>
                </a:lnTo>
                <a:lnTo>
                  <a:pt x="2333561" y="3052001"/>
                </a:lnTo>
                <a:lnTo>
                  <a:pt x="2324036" y="3050414"/>
                </a:lnTo>
                <a:lnTo>
                  <a:pt x="2314908" y="3049620"/>
                </a:lnTo>
                <a:lnTo>
                  <a:pt x="2306178" y="3049620"/>
                </a:lnTo>
                <a:lnTo>
                  <a:pt x="2305780" y="3044065"/>
                </a:lnTo>
                <a:lnTo>
                  <a:pt x="2305384" y="3039303"/>
                </a:lnTo>
                <a:lnTo>
                  <a:pt x="2303797" y="3034938"/>
                </a:lnTo>
                <a:lnTo>
                  <a:pt x="2302209" y="3031366"/>
                </a:lnTo>
                <a:lnTo>
                  <a:pt x="2300621" y="3028588"/>
                </a:lnTo>
                <a:lnTo>
                  <a:pt x="2298637" y="3026604"/>
                </a:lnTo>
                <a:lnTo>
                  <a:pt x="2296256" y="3024620"/>
                </a:lnTo>
                <a:lnTo>
                  <a:pt x="2293478" y="3023033"/>
                </a:lnTo>
                <a:lnTo>
                  <a:pt x="2291097" y="3021842"/>
                </a:lnTo>
                <a:lnTo>
                  <a:pt x="2287922" y="3021446"/>
                </a:lnTo>
                <a:lnTo>
                  <a:pt x="2281175" y="3021049"/>
                </a:lnTo>
                <a:lnTo>
                  <a:pt x="2274428" y="3021446"/>
                </a:lnTo>
                <a:lnTo>
                  <a:pt x="2266491" y="3022239"/>
                </a:lnTo>
                <a:lnTo>
                  <a:pt x="2258554" y="3023430"/>
                </a:lnTo>
                <a:lnTo>
                  <a:pt x="2250220" y="3025017"/>
                </a:lnTo>
                <a:lnTo>
                  <a:pt x="2242679" y="3025414"/>
                </a:lnTo>
                <a:lnTo>
                  <a:pt x="2234743" y="3025017"/>
                </a:lnTo>
                <a:lnTo>
                  <a:pt x="2231171" y="3024620"/>
                </a:lnTo>
                <a:lnTo>
                  <a:pt x="2227202" y="3023430"/>
                </a:lnTo>
                <a:lnTo>
                  <a:pt x="2223631" y="3021842"/>
                </a:lnTo>
                <a:lnTo>
                  <a:pt x="2220456" y="3019858"/>
                </a:lnTo>
                <a:lnTo>
                  <a:pt x="2216883" y="3017874"/>
                </a:lnTo>
                <a:lnTo>
                  <a:pt x="2213709" y="3014700"/>
                </a:lnTo>
                <a:lnTo>
                  <a:pt x="2210930" y="3011128"/>
                </a:lnTo>
                <a:lnTo>
                  <a:pt x="2208153" y="3007160"/>
                </a:lnTo>
                <a:lnTo>
                  <a:pt x="2206169" y="3009144"/>
                </a:lnTo>
                <a:lnTo>
                  <a:pt x="2204581" y="3011922"/>
                </a:lnTo>
                <a:lnTo>
                  <a:pt x="2203389" y="3014303"/>
                </a:lnTo>
                <a:lnTo>
                  <a:pt x="2202597" y="3016684"/>
                </a:lnTo>
                <a:lnTo>
                  <a:pt x="2202200" y="3021842"/>
                </a:lnTo>
                <a:lnTo>
                  <a:pt x="2202200" y="3027001"/>
                </a:lnTo>
                <a:lnTo>
                  <a:pt x="2202597" y="3032557"/>
                </a:lnTo>
                <a:lnTo>
                  <a:pt x="2202597" y="3037715"/>
                </a:lnTo>
                <a:lnTo>
                  <a:pt x="2202200" y="3042874"/>
                </a:lnTo>
                <a:lnTo>
                  <a:pt x="2201009" y="3045255"/>
                </a:lnTo>
                <a:lnTo>
                  <a:pt x="2200216" y="3047636"/>
                </a:lnTo>
                <a:lnTo>
                  <a:pt x="2198231" y="3045652"/>
                </a:lnTo>
                <a:lnTo>
                  <a:pt x="2196247" y="3043271"/>
                </a:lnTo>
                <a:lnTo>
                  <a:pt x="2191484" y="3037319"/>
                </a:lnTo>
                <a:lnTo>
                  <a:pt x="2187119" y="3030969"/>
                </a:lnTo>
                <a:lnTo>
                  <a:pt x="2184342" y="3028588"/>
                </a:lnTo>
                <a:lnTo>
                  <a:pt x="2181960" y="3025811"/>
                </a:lnTo>
                <a:lnTo>
                  <a:pt x="2178785" y="3024620"/>
                </a:lnTo>
                <a:lnTo>
                  <a:pt x="2176404" y="3023430"/>
                </a:lnTo>
                <a:lnTo>
                  <a:pt x="2173229" y="3023827"/>
                </a:lnTo>
                <a:lnTo>
                  <a:pt x="2170054" y="3025017"/>
                </a:lnTo>
                <a:lnTo>
                  <a:pt x="2166879" y="3027398"/>
                </a:lnTo>
                <a:lnTo>
                  <a:pt x="2163705" y="3030969"/>
                </a:lnTo>
                <a:lnTo>
                  <a:pt x="2160133" y="3036525"/>
                </a:lnTo>
                <a:lnTo>
                  <a:pt x="2156561" y="3043668"/>
                </a:lnTo>
                <a:lnTo>
                  <a:pt x="2149020" y="3036128"/>
                </a:lnTo>
                <a:lnTo>
                  <a:pt x="2141877" y="3029382"/>
                </a:lnTo>
                <a:lnTo>
                  <a:pt x="2134734" y="3024620"/>
                </a:lnTo>
                <a:lnTo>
                  <a:pt x="2127588" y="3019858"/>
                </a:lnTo>
                <a:lnTo>
                  <a:pt x="2120444" y="3015890"/>
                </a:lnTo>
                <a:lnTo>
                  <a:pt x="2112906" y="3012715"/>
                </a:lnTo>
                <a:lnTo>
                  <a:pt x="2105762" y="3010731"/>
                </a:lnTo>
                <a:lnTo>
                  <a:pt x="2098618" y="3008747"/>
                </a:lnTo>
                <a:lnTo>
                  <a:pt x="2091076" y="3007557"/>
                </a:lnTo>
                <a:lnTo>
                  <a:pt x="2083933" y="3006763"/>
                </a:lnTo>
                <a:lnTo>
                  <a:pt x="2076392" y="3006366"/>
                </a:lnTo>
                <a:lnTo>
                  <a:pt x="2069249" y="3006366"/>
                </a:lnTo>
                <a:lnTo>
                  <a:pt x="2054565" y="3006366"/>
                </a:lnTo>
                <a:lnTo>
                  <a:pt x="2039881" y="3006763"/>
                </a:lnTo>
                <a:lnTo>
                  <a:pt x="2037500" y="3002795"/>
                </a:lnTo>
                <a:lnTo>
                  <a:pt x="2036309" y="2998430"/>
                </a:lnTo>
                <a:lnTo>
                  <a:pt x="2035118" y="2994858"/>
                </a:lnTo>
                <a:lnTo>
                  <a:pt x="2035912" y="2990890"/>
                </a:lnTo>
                <a:lnTo>
                  <a:pt x="2036309" y="2987318"/>
                </a:lnTo>
                <a:lnTo>
                  <a:pt x="2037500" y="2983350"/>
                </a:lnTo>
                <a:lnTo>
                  <a:pt x="2040278" y="2975810"/>
                </a:lnTo>
                <a:lnTo>
                  <a:pt x="2043056" y="2968668"/>
                </a:lnTo>
                <a:lnTo>
                  <a:pt x="2043850" y="2964699"/>
                </a:lnTo>
                <a:lnTo>
                  <a:pt x="2044246" y="2961128"/>
                </a:lnTo>
                <a:lnTo>
                  <a:pt x="2043850" y="2957160"/>
                </a:lnTo>
                <a:lnTo>
                  <a:pt x="2043056" y="2952795"/>
                </a:lnTo>
                <a:lnTo>
                  <a:pt x="2041071" y="2948826"/>
                </a:lnTo>
                <a:lnTo>
                  <a:pt x="2037897" y="2944858"/>
                </a:lnTo>
                <a:lnTo>
                  <a:pt x="2022419" y="2957160"/>
                </a:lnTo>
                <a:lnTo>
                  <a:pt x="2008529" y="2967477"/>
                </a:lnTo>
                <a:lnTo>
                  <a:pt x="2001385" y="2972239"/>
                </a:lnTo>
                <a:lnTo>
                  <a:pt x="1994242" y="2976207"/>
                </a:lnTo>
                <a:lnTo>
                  <a:pt x="1987495" y="2979779"/>
                </a:lnTo>
                <a:lnTo>
                  <a:pt x="1980352" y="2982953"/>
                </a:lnTo>
                <a:lnTo>
                  <a:pt x="1973208" y="2985334"/>
                </a:lnTo>
                <a:lnTo>
                  <a:pt x="1966461" y="2987318"/>
                </a:lnTo>
                <a:lnTo>
                  <a:pt x="1959318" y="2989303"/>
                </a:lnTo>
                <a:lnTo>
                  <a:pt x="1951778" y="2990493"/>
                </a:lnTo>
                <a:lnTo>
                  <a:pt x="1943840" y="2990890"/>
                </a:lnTo>
                <a:lnTo>
                  <a:pt x="1936300" y="2990890"/>
                </a:lnTo>
                <a:lnTo>
                  <a:pt x="1928363" y="2990890"/>
                </a:lnTo>
                <a:lnTo>
                  <a:pt x="1919632" y="2990096"/>
                </a:lnTo>
                <a:lnTo>
                  <a:pt x="1920029" y="2984937"/>
                </a:lnTo>
                <a:lnTo>
                  <a:pt x="1920822" y="2980969"/>
                </a:lnTo>
                <a:lnTo>
                  <a:pt x="1921219" y="2977795"/>
                </a:lnTo>
                <a:lnTo>
                  <a:pt x="1922807" y="2975414"/>
                </a:lnTo>
                <a:lnTo>
                  <a:pt x="1923600" y="2973826"/>
                </a:lnTo>
                <a:lnTo>
                  <a:pt x="1925188" y="2972636"/>
                </a:lnTo>
                <a:lnTo>
                  <a:pt x="1927172" y="2971842"/>
                </a:lnTo>
                <a:lnTo>
                  <a:pt x="1928760" y="2971049"/>
                </a:lnTo>
                <a:lnTo>
                  <a:pt x="1933522" y="2969858"/>
                </a:lnTo>
                <a:lnTo>
                  <a:pt x="1935506" y="2969064"/>
                </a:lnTo>
                <a:lnTo>
                  <a:pt x="1937491" y="2967477"/>
                </a:lnTo>
                <a:lnTo>
                  <a:pt x="1939872" y="2966287"/>
                </a:lnTo>
                <a:lnTo>
                  <a:pt x="1941856" y="2963906"/>
                </a:lnTo>
                <a:lnTo>
                  <a:pt x="1943840" y="2961525"/>
                </a:lnTo>
                <a:lnTo>
                  <a:pt x="1945825" y="2957953"/>
                </a:lnTo>
                <a:lnTo>
                  <a:pt x="1943840" y="2954382"/>
                </a:lnTo>
                <a:lnTo>
                  <a:pt x="1941856" y="2951207"/>
                </a:lnTo>
                <a:lnTo>
                  <a:pt x="1941062" y="2948429"/>
                </a:lnTo>
                <a:lnTo>
                  <a:pt x="1940269" y="2945255"/>
                </a:lnTo>
                <a:lnTo>
                  <a:pt x="1940269" y="2939302"/>
                </a:lnTo>
                <a:lnTo>
                  <a:pt x="1941062" y="2932953"/>
                </a:lnTo>
                <a:lnTo>
                  <a:pt x="1941459" y="2927398"/>
                </a:lnTo>
                <a:lnTo>
                  <a:pt x="1941459" y="2921445"/>
                </a:lnTo>
                <a:lnTo>
                  <a:pt x="1941062" y="2918271"/>
                </a:lnTo>
                <a:lnTo>
                  <a:pt x="1939872" y="2915493"/>
                </a:lnTo>
                <a:lnTo>
                  <a:pt x="1937887" y="2912318"/>
                </a:lnTo>
                <a:lnTo>
                  <a:pt x="1935903" y="2908747"/>
                </a:lnTo>
                <a:lnTo>
                  <a:pt x="1928363" y="2918271"/>
                </a:lnTo>
                <a:lnTo>
                  <a:pt x="1923997" y="2923032"/>
                </a:lnTo>
                <a:lnTo>
                  <a:pt x="1919632" y="2927001"/>
                </a:lnTo>
                <a:lnTo>
                  <a:pt x="1915663" y="2930572"/>
                </a:lnTo>
                <a:lnTo>
                  <a:pt x="1911695" y="2933747"/>
                </a:lnTo>
                <a:lnTo>
                  <a:pt x="1906932" y="2935731"/>
                </a:lnTo>
                <a:lnTo>
                  <a:pt x="1902964" y="2937715"/>
                </a:lnTo>
                <a:lnTo>
                  <a:pt x="1898995" y="2938906"/>
                </a:lnTo>
                <a:lnTo>
                  <a:pt x="1894233" y="2939302"/>
                </a:lnTo>
                <a:lnTo>
                  <a:pt x="1890661" y="2939302"/>
                </a:lnTo>
                <a:lnTo>
                  <a:pt x="1886692" y="2938112"/>
                </a:lnTo>
                <a:lnTo>
                  <a:pt x="1883120" y="2936128"/>
                </a:lnTo>
                <a:lnTo>
                  <a:pt x="1879549" y="2932953"/>
                </a:lnTo>
                <a:lnTo>
                  <a:pt x="1876374" y="2928985"/>
                </a:lnTo>
                <a:lnTo>
                  <a:pt x="1873596" y="2923826"/>
                </a:lnTo>
                <a:lnTo>
                  <a:pt x="1874786" y="2923826"/>
                </a:lnTo>
                <a:lnTo>
                  <a:pt x="1876374" y="2923826"/>
                </a:lnTo>
                <a:lnTo>
                  <a:pt x="1881136" y="2923826"/>
                </a:lnTo>
                <a:lnTo>
                  <a:pt x="1885502" y="2923826"/>
                </a:lnTo>
                <a:lnTo>
                  <a:pt x="1890661" y="2923826"/>
                </a:lnTo>
                <a:lnTo>
                  <a:pt x="1893439" y="2923429"/>
                </a:lnTo>
                <a:lnTo>
                  <a:pt x="1895423" y="2922636"/>
                </a:lnTo>
                <a:lnTo>
                  <a:pt x="1896614" y="2921445"/>
                </a:lnTo>
                <a:lnTo>
                  <a:pt x="1898201" y="2919461"/>
                </a:lnTo>
                <a:lnTo>
                  <a:pt x="1899392" y="2917080"/>
                </a:lnTo>
                <a:lnTo>
                  <a:pt x="1899789" y="2914302"/>
                </a:lnTo>
                <a:lnTo>
                  <a:pt x="1899789" y="2910334"/>
                </a:lnTo>
                <a:lnTo>
                  <a:pt x="1899392" y="2905572"/>
                </a:lnTo>
                <a:lnTo>
                  <a:pt x="1881930" y="2902794"/>
                </a:lnTo>
                <a:lnTo>
                  <a:pt x="1873596" y="2901604"/>
                </a:lnTo>
                <a:lnTo>
                  <a:pt x="1868834" y="2901604"/>
                </a:lnTo>
                <a:lnTo>
                  <a:pt x="1864865" y="2901604"/>
                </a:lnTo>
                <a:lnTo>
                  <a:pt x="1860103" y="2902397"/>
                </a:lnTo>
                <a:lnTo>
                  <a:pt x="1856134" y="2903191"/>
                </a:lnTo>
                <a:lnTo>
                  <a:pt x="1851769" y="2904382"/>
                </a:lnTo>
                <a:lnTo>
                  <a:pt x="1847006" y="2906366"/>
                </a:lnTo>
                <a:lnTo>
                  <a:pt x="1843038" y="2908747"/>
                </a:lnTo>
                <a:lnTo>
                  <a:pt x="1838275" y="2911921"/>
                </a:lnTo>
                <a:lnTo>
                  <a:pt x="1833910" y="2915890"/>
                </a:lnTo>
                <a:lnTo>
                  <a:pt x="1829941" y="2921048"/>
                </a:lnTo>
                <a:lnTo>
                  <a:pt x="1827957" y="2917874"/>
                </a:lnTo>
                <a:lnTo>
                  <a:pt x="1826766" y="2915493"/>
                </a:lnTo>
                <a:lnTo>
                  <a:pt x="1825179" y="2909937"/>
                </a:lnTo>
                <a:lnTo>
                  <a:pt x="1824385" y="2904778"/>
                </a:lnTo>
                <a:lnTo>
                  <a:pt x="1823591" y="2899620"/>
                </a:lnTo>
                <a:lnTo>
                  <a:pt x="1823194" y="2894461"/>
                </a:lnTo>
                <a:lnTo>
                  <a:pt x="1822401" y="2888905"/>
                </a:lnTo>
                <a:lnTo>
                  <a:pt x="1821210" y="2886524"/>
                </a:lnTo>
                <a:lnTo>
                  <a:pt x="1819623" y="2883747"/>
                </a:lnTo>
                <a:lnTo>
                  <a:pt x="1818035" y="2881366"/>
                </a:lnTo>
                <a:lnTo>
                  <a:pt x="1815654" y="2878191"/>
                </a:lnTo>
                <a:lnTo>
                  <a:pt x="1812082" y="2880572"/>
                </a:lnTo>
                <a:lnTo>
                  <a:pt x="1808908" y="2881762"/>
                </a:lnTo>
                <a:lnTo>
                  <a:pt x="1805336" y="2882953"/>
                </a:lnTo>
                <a:lnTo>
                  <a:pt x="1802558" y="2883350"/>
                </a:lnTo>
                <a:lnTo>
                  <a:pt x="1796208" y="2883747"/>
                </a:lnTo>
                <a:lnTo>
                  <a:pt x="1790652" y="2884540"/>
                </a:lnTo>
                <a:lnTo>
                  <a:pt x="1787874" y="2885334"/>
                </a:lnTo>
                <a:lnTo>
                  <a:pt x="1785096" y="2886921"/>
                </a:lnTo>
                <a:lnTo>
                  <a:pt x="1782715" y="2888905"/>
                </a:lnTo>
                <a:lnTo>
                  <a:pt x="1780730" y="2892080"/>
                </a:lnTo>
                <a:lnTo>
                  <a:pt x="1777952" y="2896048"/>
                </a:lnTo>
                <a:lnTo>
                  <a:pt x="1775571" y="2901207"/>
                </a:lnTo>
                <a:lnTo>
                  <a:pt x="1773587" y="2907953"/>
                </a:lnTo>
                <a:lnTo>
                  <a:pt x="1770809" y="2915890"/>
                </a:lnTo>
                <a:lnTo>
                  <a:pt x="1765253" y="2907953"/>
                </a:lnTo>
                <a:lnTo>
                  <a:pt x="1762872" y="2904382"/>
                </a:lnTo>
                <a:lnTo>
                  <a:pt x="1759697" y="2901207"/>
                </a:lnTo>
                <a:lnTo>
                  <a:pt x="1757316" y="2898826"/>
                </a:lnTo>
                <a:lnTo>
                  <a:pt x="1754141" y="2896445"/>
                </a:lnTo>
                <a:lnTo>
                  <a:pt x="1751760" y="2894461"/>
                </a:lnTo>
                <a:lnTo>
                  <a:pt x="1748585" y="2893667"/>
                </a:lnTo>
                <a:lnTo>
                  <a:pt x="1743028" y="2891683"/>
                </a:lnTo>
                <a:lnTo>
                  <a:pt x="1737472" y="2890889"/>
                </a:lnTo>
                <a:lnTo>
                  <a:pt x="1731916" y="2890889"/>
                </a:lnTo>
                <a:lnTo>
                  <a:pt x="1725964" y="2892080"/>
                </a:lnTo>
                <a:lnTo>
                  <a:pt x="1720407" y="2892874"/>
                </a:lnTo>
                <a:lnTo>
                  <a:pt x="1714851" y="2895255"/>
                </a:lnTo>
                <a:lnTo>
                  <a:pt x="1702945" y="2898826"/>
                </a:lnTo>
                <a:lnTo>
                  <a:pt x="1697389" y="2900017"/>
                </a:lnTo>
                <a:lnTo>
                  <a:pt x="1691437" y="2901207"/>
                </a:lnTo>
                <a:lnTo>
                  <a:pt x="1685880" y="2901604"/>
                </a:lnTo>
                <a:lnTo>
                  <a:pt x="1680324" y="2901207"/>
                </a:lnTo>
                <a:lnTo>
                  <a:pt x="1678737" y="2904382"/>
                </a:lnTo>
                <a:lnTo>
                  <a:pt x="1677546" y="2907159"/>
                </a:lnTo>
                <a:lnTo>
                  <a:pt x="1677943" y="2910334"/>
                </a:lnTo>
                <a:lnTo>
                  <a:pt x="1678737" y="2913509"/>
                </a:lnTo>
                <a:lnTo>
                  <a:pt x="1679531" y="2916286"/>
                </a:lnTo>
                <a:lnTo>
                  <a:pt x="1681515" y="2919461"/>
                </a:lnTo>
                <a:lnTo>
                  <a:pt x="1684690" y="2926207"/>
                </a:lnTo>
                <a:lnTo>
                  <a:pt x="1688262" y="2932159"/>
                </a:lnTo>
                <a:lnTo>
                  <a:pt x="1689452" y="2935334"/>
                </a:lnTo>
                <a:lnTo>
                  <a:pt x="1689452" y="2938112"/>
                </a:lnTo>
                <a:lnTo>
                  <a:pt x="1689452" y="2941287"/>
                </a:lnTo>
                <a:lnTo>
                  <a:pt x="1688262" y="2944461"/>
                </a:lnTo>
                <a:lnTo>
                  <a:pt x="1686277" y="2946842"/>
                </a:lnTo>
                <a:lnTo>
                  <a:pt x="1682705" y="2949223"/>
                </a:lnTo>
                <a:lnTo>
                  <a:pt x="1679134" y="2946445"/>
                </a:lnTo>
                <a:lnTo>
                  <a:pt x="1676753" y="2942080"/>
                </a:lnTo>
                <a:lnTo>
                  <a:pt x="1674768" y="2937715"/>
                </a:lnTo>
                <a:lnTo>
                  <a:pt x="1673578" y="2932953"/>
                </a:lnTo>
                <a:lnTo>
                  <a:pt x="1673181" y="2928191"/>
                </a:lnTo>
                <a:lnTo>
                  <a:pt x="1672387" y="2923032"/>
                </a:lnTo>
                <a:lnTo>
                  <a:pt x="1672387" y="2912715"/>
                </a:lnTo>
                <a:lnTo>
                  <a:pt x="1672387" y="2903588"/>
                </a:lnTo>
                <a:lnTo>
                  <a:pt x="1671990" y="2900017"/>
                </a:lnTo>
                <a:lnTo>
                  <a:pt x="1671593" y="2897239"/>
                </a:lnTo>
                <a:lnTo>
                  <a:pt x="1670006" y="2894461"/>
                </a:lnTo>
                <a:lnTo>
                  <a:pt x="1668419" y="2892874"/>
                </a:lnTo>
                <a:lnTo>
                  <a:pt x="1666831" y="2892477"/>
                </a:lnTo>
                <a:lnTo>
                  <a:pt x="1665641" y="2892477"/>
                </a:lnTo>
                <a:lnTo>
                  <a:pt x="1662069" y="2892874"/>
                </a:lnTo>
                <a:lnTo>
                  <a:pt x="1662069" y="2901604"/>
                </a:lnTo>
                <a:lnTo>
                  <a:pt x="1660481" y="2911921"/>
                </a:lnTo>
                <a:lnTo>
                  <a:pt x="1658497" y="2921842"/>
                </a:lnTo>
                <a:lnTo>
                  <a:pt x="1656909" y="2926604"/>
                </a:lnTo>
                <a:lnTo>
                  <a:pt x="1654925" y="2930572"/>
                </a:lnTo>
                <a:lnTo>
                  <a:pt x="1653338" y="2933747"/>
                </a:lnTo>
                <a:lnTo>
                  <a:pt x="1651353" y="2936128"/>
                </a:lnTo>
                <a:lnTo>
                  <a:pt x="1648575" y="2937715"/>
                </a:lnTo>
                <a:lnTo>
                  <a:pt x="1647782" y="2938112"/>
                </a:lnTo>
                <a:lnTo>
                  <a:pt x="1646194" y="2938112"/>
                </a:lnTo>
                <a:lnTo>
                  <a:pt x="1645004" y="2937715"/>
                </a:lnTo>
                <a:lnTo>
                  <a:pt x="1643813" y="2937318"/>
                </a:lnTo>
                <a:lnTo>
                  <a:pt x="1641035" y="2934540"/>
                </a:lnTo>
                <a:lnTo>
                  <a:pt x="1638654" y="2930969"/>
                </a:lnTo>
                <a:lnTo>
                  <a:pt x="1635479" y="2925017"/>
                </a:lnTo>
                <a:lnTo>
                  <a:pt x="1638257" y="2921048"/>
                </a:lnTo>
                <a:lnTo>
                  <a:pt x="1640242" y="2917080"/>
                </a:lnTo>
                <a:lnTo>
                  <a:pt x="1644607" y="2908747"/>
                </a:lnTo>
                <a:lnTo>
                  <a:pt x="1646591" y="2904778"/>
                </a:lnTo>
                <a:lnTo>
                  <a:pt x="1647782" y="2900810"/>
                </a:lnTo>
                <a:lnTo>
                  <a:pt x="1648179" y="2896048"/>
                </a:lnTo>
                <a:lnTo>
                  <a:pt x="1647385" y="2892080"/>
                </a:lnTo>
                <a:lnTo>
                  <a:pt x="1639448" y="2888112"/>
                </a:lnTo>
                <a:lnTo>
                  <a:pt x="1631510" y="2884937"/>
                </a:lnTo>
                <a:lnTo>
                  <a:pt x="1623970" y="2881762"/>
                </a:lnTo>
                <a:lnTo>
                  <a:pt x="1615636" y="2879382"/>
                </a:lnTo>
                <a:lnTo>
                  <a:pt x="1607699" y="2877001"/>
                </a:lnTo>
                <a:lnTo>
                  <a:pt x="1600158" y="2874620"/>
                </a:lnTo>
                <a:lnTo>
                  <a:pt x="1584284" y="2871842"/>
                </a:lnTo>
                <a:lnTo>
                  <a:pt x="1568013" y="2870254"/>
                </a:lnTo>
                <a:lnTo>
                  <a:pt x="1552138" y="2869064"/>
                </a:lnTo>
                <a:lnTo>
                  <a:pt x="1536661" y="2869064"/>
                </a:lnTo>
                <a:lnTo>
                  <a:pt x="1520389" y="2870254"/>
                </a:lnTo>
                <a:lnTo>
                  <a:pt x="1520786" y="2866683"/>
                </a:lnTo>
                <a:lnTo>
                  <a:pt x="1519992" y="2860731"/>
                </a:lnTo>
                <a:lnTo>
                  <a:pt x="1507690" y="2854381"/>
                </a:lnTo>
                <a:lnTo>
                  <a:pt x="1493006" y="2847239"/>
                </a:lnTo>
                <a:lnTo>
                  <a:pt x="1485465" y="2844461"/>
                </a:lnTo>
                <a:lnTo>
                  <a:pt x="1477131" y="2841286"/>
                </a:lnTo>
                <a:lnTo>
                  <a:pt x="1469591" y="2838905"/>
                </a:lnTo>
                <a:lnTo>
                  <a:pt x="1462050" y="2836921"/>
                </a:lnTo>
                <a:lnTo>
                  <a:pt x="1454510" y="2835731"/>
                </a:lnTo>
                <a:lnTo>
                  <a:pt x="1447367" y="2835334"/>
                </a:lnTo>
                <a:lnTo>
                  <a:pt x="1441414" y="2835731"/>
                </a:lnTo>
                <a:lnTo>
                  <a:pt x="1438239" y="2836921"/>
                </a:lnTo>
                <a:lnTo>
                  <a:pt x="1435064" y="2837715"/>
                </a:lnTo>
                <a:lnTo>
                  <a:pt x="1432683" y="2839302"/>
                </a:lnTo>
                <a:lnTo>
                  <a:pt x="1429905" y="2840889"/>
                </a:lnTo>
                <a:lnTo>
                  <a:pt x="1427921" y="2842873"/>
                </a:lnTo>
                <a:lnTo>
                  <a:pt x="1425936" y="2845254"/>
                </a:lnTo>
                <a:lnTo>
                  <a:pt x="1424349" y="2848429"/>
                </a:lnTo>
                <a:lnTo>
                  <a:pt x="1422761" y="2851604"/>
                </a:lnTo>
                <a:lnTo>
                  <a:pt x="1421968" y="2855175"/>
                </a:lnTo>
                <a:lnTo>
                  <a:pt x="1420777" y="2859540"/>
                </a:lnTo>
                <a:lnTo>
                  <a:pt x="1418793" y="2854381"/>
                </a:lnTo>
                <a:lnTo>
                  <a:pt x="1416809" y="2851604"/>
                </a:lnTo>
                <a:lnTo>
                  <a:pt x="1415221" y="2850810"/>
                </a:lnTo>
                <a:lnTo>
                  <a:pt x="1414427" y="2850413"/>
                </a:lnTo>
                <a:lnTo>
                  <a:pt x="1412443" y="2850413"/>
                </a:lnTo>
                <a:lnTo>
                  <a:pt x="1407681" y="2851604"/>
                </a:lnTo>
                <a:lnTo>
                  <a:pt x="1405299" y="2851604"/>
                </a:lnTo>
                <a:lnTo>
                  <a:pt x="1403315" y="2850810"/>
                </a:lnTo>
                <a:lnTo>
                  <a:pt x="1407284" y="2842873"/>
                </a:lnTo>
                <a:lnTo>
                  <a:pt x="1409268" y="2838905"/>
                </a:lnTo>
                <a:lnTo>
                  <a:pt x="1410856" y="2834937"/>
                </a:lnTo>
                <a:lnTo>
                  <a:pt x="1411252" y="2830175"/>
                </a:lnTo>
                <a:lnTo>
                  <a:pt x="1411252" y="2826207"/>
                </a:lnTo>
                <a:lnTo>
                  <a:pt x="1410856" y="2823429"/>
                </a:lnTo>
                <a:lnTo>
                  <a:pt x="1409665" y="2821445"/>
                </a:lnTo>
                <a:lnTo>
                  <a:pt x="1408871" y="2819461"/>
                </a:lnTo>
                <a:lnTo>
                  <a:pt x="1407284" y="2817080"/>
                </a:lnTo>
                <a:lnTo>
                  <a:pt x="1405299" y="2822635"/>
                </a:lnTo>
                <a:lnTo>
                  <a:pt x="1403315" y="2826604"/>
                </a:lnTo>
                <a:lnTo>
                  <a:pt x="1401728" y="2828984"/>
                </a:lnTo>
                <a:lnTo>
                  <a:pt x="1399743" y="2830572"/>
                </a:lnTo>
                <a:lnTo>
                  <a:pt x="1397759" y="2831365"/>
                </a:lnTo>
                <a:lnTo>
                  <a:pt x="1396172" y="2831365"/>
                </a:lnTo>
                <a:lnTo>
                  <a:pt x="1392600" y="2829778"/>
                </a:lnTo>
                <a:lnTo>
                  <a:pt x="1389028" y="2828191"/>
                </a:lnTo>
                <a:lnTo>
                  <a:pt x="1387044" y="2827794"/>
                </a:lnTo>
                <a:lnTo>
                  <a:pt x="1385060" y="2828191"/>
                </a:lnTo>
                <a:lnTo>
                  <a:pt x="1383472" y="2829778"/>
                </a:lnTo>
                <a:lnTo>
                  <a:pt x="1381488" y="2832159"/>
                </a:lnTo>
                <a:lnTo>
                  <a:pt x="1379503" y="2836127"/>
                </a:lnTo>
                <a:lnTo>
                  <a:pt x="1377122" y="2842477"/>
                </a:lnTo>
                <a:lnTo>
                  <a:pt x="1380297" y="2844461"/>
                </a:lnTo>
                <a:lnTo>
                  <a:pt x="1383075" y="2846445"/>
                </a:lnTo>
                <a:lnTo>
                  <a:pt x="1388631" y="2850016"/>
                </a:lnTo>
                <a:lnTo>
                  <a:pt x="1393394" y="2853191"/>
                </a:lnTo>
                <a:lnTo>
                  <a:pt x="1396569" y="2855175"/>
                </a:lnTo>
                <a:lnTo>
                  <a:pt x="1398950" y="2857556"/>
                </a:lnTo>
                <a:lnTo>
                  <a:pt x="1396965" y="2860731"/>
                </a:lnTo>
                <a:lnTo>
                  <a:pt x="1394981" y="2862715"/>
                </a:lnTo>
                <a:lnTo>
                  <a:pt x="1392997" y="2864699"/>
                </a:lnTo>
                <a:lnTo>
                  <a:pt x="1391409" y="2865493"/>
                </a:lnTo>
                <a:lnTo>
                  <a:pt x="1389425" y="2865493"/>
                </a:lnTo>
                <a:lnTo>
                  <a:pt x="1387838" y="2865493"/>
                </a:lnTo>
                <a:lnTo>
                  <a:pt x="1386250" y="2865096"/>
                </a:lnTo>
                <a:lnTo>
                  <a:pt x="1385060" y="2864302"/>
                </a:lnTo>
                <a:lnTo>
                  <a:pt x="1382281" y="2860731"/>
                </a:lnTo>
                <a:lnTo>
                  <a:pt x="1379900" y="2855969"/>
                </a:lnTo>
                <a:lnTo>
                  <a:pt x="1375932" y="2845254"/>
                </a:lnTo>
                <a:lnTo>
                  <a:pt x="1371169" y="2834143"/>
                </a:lnTo>
                <a:lnTo>
                  <a:pt x="1368788" y="2830175"/>
                </a:lnTo>
                <a:lnTo>
                  <a:pt x="1366010" y="2826604"/>
                </a:lnTo>
                <a:lnTo>
                  <a:pt x="1364423" y="2825413"/>
                </a:lnTo>
                <a:lnTo>
                  <a:pt x="1363232" y="2825016"/>
                </a:lnTo>
                <a:lnTo>
                  <a:pt x="1361645" y="2824619"/>
                </a:lnTo>
                <a:lnTo>
                  <a:pt x="1360057" y="2825016"/>
                </a:lnTo>
                <a:lnTo>
                  <a:pt x="1358073" y="2826207"/>
                </a:lnTo>
                <a:lnTo>
                  <a:pt x="1356485" y="2827794"/>
                </a:lnTo>
                <a:lnTo>
                  <a:pt x="1354501" y="2830175"/>
                </a:lnTo>
                <a:lnTo>
                  <a:pt x="1352120" y="2833350"/>
                </a:lnTo>
                <a:lnTo>
                  <a:pt x="1349739" y="2827794"/>
                </a:lnTo>
                <a:lnTo>
                  <a:pt x="1347755" y="2823429"/>
                </a:lnTo>
                <a:lnTo>
                  <a:pt x="1345770" y="2820651"/>
                </a:lnTo>
                <a:lnTo>
                  <a:pt x="1343786" y="2818667"/>
                </a:lnTo>
                <a:lnTo>
                  <a:pt x="1341802" y="2817476"/>
                </a:lnTo>
                <a:lnTo>
                  <a:pt x="1339817" y="2817080"/>
                </a:lnTo>
                <a:lnTo>
                  <a:pt x="1337833" y="2817080"/>
                </a:lnTo>
                <a:lnTo>
                  <a:pt x="1335849" y="2817080"/>
                </a:lnTo>
                <a:lnTo>
                  <a:pt x="1331483" y="2817476"/>
                </a:lnTo>
                <a:lnTo>
                  <a:pt x="1329499" y="2817873"/>
                </a:lnTo>
                <a:lnTo>
                  <a:pt x="1327515" y="2817476"/>
                </a:lnTo>
                <a:lnTo>
                  <a:pt x="1325530" y="2817080"/>
                </a:lnTo>
                <a:lnTo>
                  <a:pt x="1323546" y="2815492"/>
                </a:lnTo>
                <a:lnTo>
                  <a:pt x="1321562" y="2813508"/>
                </a:lnTo>
                <a:lnTo>
                  <a:pt x="1319577" y="2809937"/>
                </a:lnTo>
                <a:lnTo>
                  <a:pt x="1320371" y="2805969"/>
                </a:lnTo>
                <a:lnTo>
                  <a:pt x="1321562" y="2802397"/>
                </a:lnTo>
                <a:lnTo>
                  <a:pt x="1323149" y="2800413"/>
                </a:lnTo>
                <a:lnTo>
                  <a:pt x="1324340" y="2798032"/>
                </a:lnTo>
                <a:lnTo>
                  <a:pt x="1326721" y="2796841"/>
                </a:lnTo>
                <a:lnTo>
                  <a:pt x="1327912" y="2796048"/>
                </a:lnTo>
                <a:lnTo>
                  <a:pt x="1331483" y="2795254"/>
                </a:lnTo>
                <a:lnTo>
                  <a:pt x="1334658" y="2794064"/>
                </a:lnTo>
                <a:lnTo>
                  <a:pt x="1335849" y="2793667"/>
                </a:lnTo>
                <a:lnTo>
                  <a:pt x="1336246" y="2792476"/>
                </a:lnTo>
                <a:lnTo>
                  <a:pt x="1336642" y="2791286"/>
                </a:lnTo>
                <a:lnTo>
                  <a:pt x="1336642" y="2789699"/>
                </a:lnTo>
                <a:lnTo>
                  <a:pt x="1335849" y="2786921"/>
                </a:lnTo>
                <a:lnTo>
                  <a:pt x="1334658" y="2783349"/>
                </a:lnTo>
                <a:lnTo>
                  <a:pt x="1323149" y="2778984"/>
                </a:lnTo>
                <a:lnTo>
                  <a:pt x="1310846" y="2775016"/>
                </a:lnTo>
                <a:lnTo>
                  <a:pt x="1305290" y="2773826"/>
                </a:lnTo>
                <a:lnTo>
                  <a:pt x="1299337" y="2773032"/>
                </a:lnTo>
                <a:lnTo>
                  <a:pt x="1292988" y="2771841"/>
                </a:lnTo>
                <a:lnTo>
                  <a:pt x="1287432" y="2771841"/>
                </a:lnTo>
                <a:lnTo>
                  <a:pt x="1281479" y="2772238"/>
                </a:lnTo>
                <a:lnTo>
                  <a:pt x="1275129" y="2773032"/>
                </a:lnTo>
                <a:lnTo>
                  <a:pt x="1269573" y="2774222"/>
                </a:lnTo>
                <a:lnTo>
                  <a:pt x="1263620" y="2775810"/>
                </a:lnTo>
                <a:lnTo>
                  <a:pt x="1257667" y="2778587"/>
                </a:lnTo>
                <a:lnTo>
                  <a:pt x="1251317" y="2782159"/>
                </a:lnTo>
                <a:lnTo>
                  <a:pt x="1245761" y="2785730"/>
                </a:lnTo>
                <a:lnTo>
                  <a:pt x="1239808" y="2790095"/>
                </a:lnTo>
                <a:lnTo>
                  <a:pt x="1241793" y="2781365"/>
                </a:lnTo>
                <a:lnTo>
                  <a:pt x="1242983" y="2773429"/>
                </a:lnTo>
                <a:lnTo>
                  <a:pt x="1243777" y="2764698"/>
                </a:lnTo>
                <a:lnTo>
                  <a:pt x="1243777" y="2755968"/>
                </a:lnTo>
                <a:lnTo>
                  <a:pt x="1242189" y="2757556"/>
                </a:lnTo>
                <a:lnTo>
                  <a:pt x="1240999" y="2759143"/>
                </a:lnTo>
                <a:lnTo>
                  <a:pt x="1239411" y="2759540"/>
                </a:lnTo>
                <a:lnTo>
                  <a:pt x="1237427" y="2760333"/>
                </a:lnTo>
                <a:lnTo>
                  <a:pt x="1234252" y="2759540"/>
                </a:lnTo>
                <a:lnTo>
                  <a:pt x="1231077" y="2758746"/>
                </a:lnTo>
                <a:lnTo>
                  <a:pt x="1228299" y="2757556"/>
                </a:lnTo>
                <a:lnTo>
                  <a:pt x="1224728" y="2757159"/>
                </a:lnTo>
                <a:lnTo>
                  <a:pt x="1223140" y="2757159"/>
                </a:lnTo>
                <a:lnTo>
                  <a:pt x="1221553" y="2757952"/>
                </a:lnTo>
                <a:lnTo>
                  <a:pt x="1219965" y="2759143"/>
                </a:lnTo>
                <a:lnTo>
                  <a:pt x="1218378" y="2760730"/>
                </a:lnTo>
                <a:lnTo>
                  <a:pt x="1216790" y="2765095"/>
                </a:lnTo>
                <a:lnTo>
                  <a:pt x="1216393" y="2769460"/>
                </a:lnTo>
                <a:lnTo>
                  <a:pt x="1215997" y="2777794"/>
                </a:lnTo>
                <a:lnTo>
                  <a:pt x="1215600" y="2786524"/>
                </a:lnTo>
                <a:lnTo>
                  <a:pt x="1214806" y="2790492"/>
                </a:lnTo>
                <a:lnTo>
                  <a:pt x="1214012" y="2794857"/>
                </a:lnTo>
                <a:lnTo>
                  <a:pt x="1209250" y="2788111"/>
                </a:lnTo>
                <a:lnTo>
                  <a:pt x="1204488" y="2782556"/>
                </a:lnTo>
                <a:lnTo>
                  <a:pt x="1199329" y="2777794"/>
                </a:lnTo>
                <a:lnTo>
                  <a:pt x="1194169" y="2775016"/>
                </a:lnTo>
                <a:lnTo>
                  <a:pt x="1189407" y="2773032"/>
                </a:lnTo>
                <a:lnTo>
                  <a:pt x="1184644" y="2771841"/>
                </a:lnTo>
                <a:lnTo>
                  <a:pt x="1179485" y="2771445"/>
                </a:lnTo>
                <a:lnTo>
                  <a:pt x="1174326" y="2771445"/>
                </a:lnTo>
                <a:lnTo>
                  <a:pt x="1175517" y="2773032"/>
                </a:lnTo>
                <a:lnTo>
                  <a:pt x="1175914" y="2775016"/>
                </a:lnTo>
                <a:lnTo>
                  <a:pt x="1176707" y="2780572"/>
                </a:lnTo>
                <a:lnTo>
                  <a:pt x="1176707" y="2786921"/>
                </a:lnTo>
                <a:lnTo>
                  <a:pt x="1175914" y="2793667"/>
                </a:lnTo>
                <a:lnTo>
                  <a:pt x="1174326" y="2798826"/>
                </a:lnTo>
                <a:lnTo>
                  <a:pt x="1173532" y="2800810"/>
                </a:lnTo>
                <a:lnTo>
                  <a:pt x="1172342" y="2801603"/>
                </a:lnTo>
                <a:lnTo>
                  <a:pt x="1171151" y="2802397"/>
                </a:lnTo>
                <a:lnTo>
                  <a:pt x="1169961" y="2801603"/>
                </a:lnTo>
                <a:lnTo>
                  <a:pt x="1168373" y="2800810"/>
                </a:lnTo>
                <a:lnTo>
                  <a:pt x="1166786" y="2798032"/>
                </a:lnTo>
                <a:lnTo>
                  <a:pt x="1168373" y="2788111"/>
                </a:lnTo>
                <a:lnTo>
                  <a:pt x="1168770" y="2780572"/>
                </a:lnTo>
                <a:lnTo>
                  <a:pt x="1168373" y="2775016"/>
                </a:lnTo>
                <a:lnTo>
                  <a:pt x="1167183" y="2773032"/>
                </a:lnTo>
                <a:lnTo>
                  <a:pt x="1166786" y="2771445"/>
                </a:lnTo>
                <a:lnTo>
                  <a:pt x="1165595" y="2769857"/>
                </a:lnTo>
                <a:lnTo>
                  <a:pt x="1164802" y="2768667"/>
                </a:lnTo>
                <a:lnTo>
                  <a:pt x="1163611" y="2768270"/>
                </a:lnTo>
                <a:lnTo>
                  <a:pt x="1162024" y="2767873"/>
                </a:lnTo>
                <a:lnTo>
                  <a:pt x="1159245" y="2767476"/>
                </a:lnTo>
                <a:lnTo>
                  <a:pt x="1155674" y="2767873"/>
                </a:lnTo>
                <a:lnTo>
                  <a:pt x="1148133" y="2769460"/>
                </a:lnTo>
                <a:lnTo>
                  <a:pt x="1143768" y="2770254"/>
                </a:lnTo>
                <a:lnTo>
                  <a:pt x="1139799" y="2770254"/>
                </a:lnTo>
                <a:lnTo>
                  <a:pt x="1136228" y="2769857"/>
                </a:lnTo>
                <a:lnTo>
                  <a:pt x="1134243" y="2768667"/>
                </a:lnTo>
                <a:lnTo>
                  <a:pt x="1132656" y="2768270"/>
                </a:lnTo>
                <a:lnTo>
                  <a:pt x="1131068" y="2766683"/>
                </a:lnTo>
                <a:lnTo>
                  <a:pt x="1129878" y="2765095"/>
                </a:lnTo>
                <a:lnTo>
                  <a:pt x="1128290" y="2763111"/>
                </a:lnTo>
                <a:lnTo>
                  <a:pt x="1127100" y="2760730"/>
                </a:lnTo>
                <a:lnTo>
                  <a:pt x="1126703" y="2757556"/>
                </a:lnTo>
                <a:lnTo>
                  <a:pt x="1126703" y="2754778"/>
                </a:lnTo>
                <a:lnTo>
                  <a:pt x="1127100" y="2751603"/>
                </a:lnTo>
                <a:lnTo>
                  <a:pt x="1128290" y="2748825"/>
                </a:lnTo>
                <a:lnTo>
                  <a:pt x="1130671" y="2742873"/>
                </a:lnTo>
                <a:lnTo>
                  <a:pt x="1133846" y="2737317"/>
                </a:lnTo>
                <a:lnTo>
                  <a:pt x="1137021" y="2731365"/>
                </a:lnTo>
                <a:lnTo>
                  <a:pt x="1139402" y="2725809"/>
                </a:lnTo>
                <a:lnTo>
                  <a:pt x="1139799" y="2722635"/>
                </a:lnTo>
                <a:lnTo>
                  <a:pt x="1139799" y="2719460"/>
                </a:lnTo>
                <a:lnTo>
                  <a:pt x="1139799" y="2716682"/>
                </a:lnTo>
                <a:lnTo>
                  <a:pt x="1139006" y="2713508"/>
                </a:lnTo>
                <a:lnTo>
                  <a:pt x="1135831" y="2720254"/>
                </a:lnTo>
                <a:lnTo>
                  <a:pt x="1132656" y="2725016"/>
                </a:lnTo>
                <a:lnTo>
                  <a:pt x="1129878" y="2728587"/>
                </a:lnTo>
                <a:lnTo>
                  <a:pt x="1126703" y="2731365"/>
                </a:lnTo>
                <a:lnTo>
                  <a:pt x="1123528" y="2732952"/>
                </a:lnTo>
                <a:lnTo>
                  <a:pt x="1120750" y="2733349"/>
                </a:lnTo>
                <a:lnTo>
                  <a:pt x="1117575" y="2733746"/>
                </a:lnTo>
                <a:lnTo>
                  <a:pt x="1115194" y="2733349"/>
                </a:lnTo>
                <a:lnTo>
                  <a:pt x="1108844" y="2731365"/>
                </a:lnTo>
                <a:lnTo>
                  <a:pt x="1102891" y="2729381"/>
                </a:lnTo>
                <a:lnTo>
                  <a:pt x="1100113" y="2728587"/>
                </a:lnTo>
                <a:lnTo>
                  <a:pt x="1097335" y="2728587"/>
                </a:lnTo>
                <a:lnTo>
                  <a:pt x="1094160" y="2729381"/>
                </a:lnTo>
                <a:lnTo>
                  <a:pt x="1090985" y="2730571"/>
                </a:lnTo>
                <a:lnTo>
                  <a:pt x="1093366" y="2736524"/>
                </a:lnTo>
                <a:lnTo>
                  <a:pt x="1094557" y="2741286"/>
                </a:lnTo>
                <a:lnTo>
                  <a:pt x="1094557" y="2746048"/>
                </a:lnTo>
                <a:lnTo>
                  <a:pt x="1094160" y="2749619"/>
                </a:lnTo>
                <a:lnTo>
                  <a:pt x="1092573" y="2752397"/>
                </a:lnTo>
                <a:lnTo>
                  <a:pt x="1090588" y="2755571"/>
                </a:lnTo>
                <a:lnTo>
                  <a:pt x="1087810" y="2757159"/>
                </a:lnTo>
                <a:lnTo>
                  <a:pt x="1085032" y="2758746"/>
                </a:lnTo>
                <a:lnTo>
                  <a:pt x="1081461" y="2759540"/>
                </a:lnTo>
                <a:lnTo>
                  <a:pt x="1077889" y="2760333"/>
                </a:lnTo>
                <a:lnTo>
                  <a:pt x="1075111" y="2760730"/>
                </a:lnTo>
                <a:lnTo>
                  <a:pt x="1071539" y="2760333"/>
                </a:lnTo>
                <a:lnTo>
                  <a:pt x="1068364" y="2759540"/>
                </a:lnTo>
                <a:lnTo>
                  <a:pt x="1065983" y="2758746"/>
                </a:lnTo>
                <a:lnTo>
                  <a:pt x="1063205" y="2757159"/>
                </a:lnTo>
                <a:lnTo>
                  <a:pt x="1061618" y="2755571"/>
                </a:lnTo>
                <a:lnTo>
                  <a:pt x="1066380" y="2751206"/>
                </a:lnTo>
                <a:lnTo>
                  <a:pt x="1070745" y="2746048"/>
                </a:lnTo>
                <a:lnTo>
                  <a:pt x="1072729" y="2742873"/>
                </a:lnTo>
                <a:lnTo>
                  <a:pt x="1074317" y="2739302"/>
                </a:lnTo>
                <a:lnTo>
                  <a:pt x="1075905" y="2735730"/>
                </a:lnTo>
                <a:lnTo>
                  <a:pt x="1077095" y="2732159"/>
                </a:lnTo>
                <a:lnTo>
                  <a:pt x="1077889" y="2728190"/>
                </a:lnTo>
                <a:lnTo>
                  <a:pt x="1078286" y="2724222"/>
                </a:lnTo>
                <a:lnTo>
                  <a:pt x="1079079" y="2719460"/>
                </a:lnTo>
                <a:lnTo>
                  <a:pt x="1078286" y="2715095"/>
                </a:lnTo>
                <a:lnTo>
                  <a:pt x="1077889" y="2710333"/>
                </a:lnTo>
                <a:lnTo>
                  <a:pt x="1077095" y="2705571"/>
                </a:lnTo>
                <a:lnTo>
                  <a:pt x="1075508" y="2700413"/>
                </a:lnTo>
                <a:lnTo>
                  <a:pt x="1073523" y="2694857"/>
                </a:lnTo>
                <a:lnTo>
                  <a:pt x="1071936" y="2696444"/>
                </a:lnTo>
                <a:lnTo>
                  <a:pt x="1070745" y="2698428"/>
                </a:lnTo>
                <a:lnTo>
                  <a:pt x="1067967" y="2703190"/>
                </a:lnTo>
                <a:lnTo>
                  <a:pt x="1062411" y="2715889"/>
                </a:lnTo>
                <a:lnTo>
                  <a:pt x="1059236" y="2721048"/>
                </a:lnTo>
                <a:lnTo>
                  <a:pt x="1058046" y="2723032"/>
                </a:lnTo>
                <a:lnTo>
                  <a:pt x="1056855" y="2724222"/>
                </a:lnTo>
                <a:lnTo>
                  <a:pt x="1055268" y="2724619"/>
                </a:lnTo>
                <a:lnTo>
                  <a:pt x="1053680" y="2724222"/>
                </a:lnTo>
                <a:lnTo>
                  <a:pt x="1052490" y="2723032"/>
                </a:lnTo>
                <a:lnTo>
                  <a:pt x="1050902" y="2720651"/>
                </a:lnTo>
                <a:lnTo>
                  <a:pt x="1052093" y="2714698"/>
                </a:lnTo>
                <a:lnTo>
                  <a:pt x="1052490" y="2709143"/>
                </a:lnTo>
                <a:lnTo>
                  <a:pt x="1053283" y="2703190"/>
                </a:lnTo>
                <a:lnTo>
                  <a:pt x="1052490" y="2698825"/>
                </a:lnTo>
                <a:lnTo>
                  <a:pt x="1052093" y="2694063"/>
                </a:lnTo>
                <a:lnTo>
                  <a:pt x="1050902" y="2690095"/>
                </a:lnTo>
                <a:lnTo>
                  <a:pt x="1049712" y="2686524"/>
                </a:lnTo>
                <a:lnTo>
                  <a:pt x="1047727" y="2682952"/>
                </a:lnTo>
                <a:lnTo>
                  <a:pt x="1045346" y="2680174"/>
                </a:lnTo>
                <a:lnTo>
                  <a:pt x="1043362" y="2677397"/>
                </a:lnTo>
                <a:lnTo>
                  <a:pt x="1040981" y="2675016"/>
                </a:lnTo>
                <a:lnTo>
                  <a:pt x="1037806" y="2672238"/>
                </a:lnTo>
                <a:lnTo>
                  <a:pt x="1031853" y="2669063"/>
                </a:lnTo>
                <a:lnTo>
                  <a:pt x="1025106" y="2666285"/>
                </a:lnTo>
                <a:lnTo>
                  <a:pt x="1017963" y="2664301"/>
                </a:lnTo>
                <a:lnTo>
                  <a:pt x="1010423" y="2662714"/>
                </a:lnTo>
                <a:lnTo>
                  <a:pt x="1002882" y="2661920"/>
                </a:lnTo>
                <a:lnTo>
                  <a:pt x="995739" y="2661127"/>
                </a:lnTo>
                <a:lnTo>
                  <a:pt x="982245" y="2660333"/>
                </a:lnTo>
                <a:lnTo>
                  <a:pt x="976689" y="2660333"/>
                </a:lnTo>
                <a:lnTo>
                  <a:pt x="971927" y="2659936"/>
                </a:lnTo>
                <a:lnTo>
                  <a:pt x="974308" y="2666285"/>
                </a:lnTo>
                <a:lnTo>
                  <a:pt x="975499" y="2669857"/>
                </a:lnTo>
                <a:lnTo>
                  <a:pt x="975896" y="2673428"/>
                </a:lnTo>
                <a:lnTo>
                  <a:pt x="975896" y="2677000"/>
                </a:lnTo>
                <a:lnTo>
                  <a:pt x="975499" y="2680571"/>
                </a:lnTo>
                <a:lnTo>
                  <a:pt x="973911" y="2683746"/>
                </a:lnTo>
                <a:lnTo>
                  <a:pt x="971530" y="2687317"/>
                </a:lnTo>
                <a:lnTo>
                  <a:pt x="966768" y="2676603"/>
                </a:lnTo>
                <a:lnTo>
                  <a:pt x="964783" y="2673031"/>
                </a:lnTo>
                <a:lnTo>
                  <a:pt x="963196" y="2671444"/>
                </a:lnTo>
                <a:lnTo>
                  <a:pt x="962402" y="2670254"/>
                </a:lnTo>
                <a:lnTo>
                  <a:pt x="961212" y="2670254"/>
                </a:lnTo>
                <a:lnTo>
                  <a:pt x="960815" y="2671444"/>
                </a:lnTo>
                <a:lnTo>
                  <a:pt x="959624" y="2673031"/>
                </a:lnTo>
                <a:lnTo>
                  <a:pt x="958434" y="2677000"/>
                </a:lnTo>
                <a:lnTo>
                  <a:pt x="956052" y="2680968"/>
                </a:lnTo>
                <a:lnTo>
                  <a:pt x="955259" y="2682952"/>
                </a:lnTo>
                <a:lnTo>
                  <a:pt x="953671" y="2684539"/>
                </a:lnTo>
                <a:lnTo>
                  <a:pt x="951687" y="2684936"/>
                </a:lnTo>
                <a:lnTo>
                  <a:pt x="949703" y="2684936"/>
                </a:lnTo>
                <a:lnTo>
                  <a:pt x="931844" y="2649619"/>
                </a:lnTo>
                <a:lnTo>
                  <a:pt x="935019" y="2646047"/>
                </a:lnTo>
                <a:lnTo>
                  <a:pt x="937003" y="2642873"/>
                </a:lnTo>
                <a:lnTo>
                  <a:pt x="938987" y="2640095"/>
                </a:lnTo>
                <a:lnTo>
                  <a:pt x="940178" y="2636523"/>
                </a:lnTo>
                <a:lnTo>
                  <a:pt x="940972" y="2632952"/>
                </a:lnTo>
                <a:lnTo>
                  <a:pt x="940972" y="2629777"/>
                </a:lnTo>
                <a:lnTo>
                  <a:pt x="940972" y="2622634"/>
                </a:lnTo>
                <a:lnTo>
                  <a:pt x="939384" y="2609142"/>
                </a:lnTo>
                <a:lnTo>
                  <a:pt x="939384" y="2601999"/>
                </a:lnTo>
                <a:lnTo>
                  <a:pt x="939384" y="2598825"/>
                </a:lnTo>
                <a:lnTo>
                  <a:pt x="940178" y="2595253"/>
                </a:lnTo>
                <a:lnTo>
                  <a:pt x="948115" y="2601999"/>
                </a:lnTo>
                <a:lnTo>
                  <a:pt x="954862" y="2607555"/>
                </a:lnTo>
                <a:lnTo>
                  <a:pt x="960418" y="2611523"/>
                </a:lnTo>
                <a:lnTo>
                  <a:pt x="963196" y="2612714"/>
                </a:lnTo>
                <a:lnTo>
                  <a:pt x="965180" y="2613507"/>
                </a:lnTo>
                <a:lnTo>
                  <a:pt x="967958" y="2613904"/>
                </a:lnTo>
                <a:lnTo>
                  <a:pt x="970339" y="2613904"/>
                </a:lnTo>
                <a:lnTo>
                  <a:pt x="973514" y="2613111"/>
                </a:lnTo>
                <a:lnTo>
                  <a:pt x="975896" y="2611920"/>
                </a:lnTo>
                <a:lnTo>
                  <a:pt x="979467" y="2609936"/>
                </a:lnTo>
                <a:lnTo>
                  <a:pt x="982642" y="2607158"/>
                </a:lnTo>
                <a:lnTo>
                  <a:pt x="990579" y="2599222"/>
                </a:lnTo>
                <a:lnTo>
                  <a:pt x="994151" y="2607952"/>
                </a:lnTo>
                <a:lnTo>
                  <a:pt x="996929" y="2614698"/>
                </a:lnTo>
                <a:lnTo>
                  <a:pt x="999310" y="2619857"/>
                </a:lnTo>
                <a:lnTo>
                  <a:pt x="1001691" y="2623428"/>
                </a:lnTo>
                <a:lnTo>
                  <a:pt x="1004073" y="2626206"/>
                </a:lnTo>
                <a:lnTo>
                  <a:pt x="1006057" y="2627793"/>
                </a:lnTo>
                <a:lnTo>
                  <a:pt x="1008041" y="2628984"/>
                </a:lnTo>
                <a:lnTo>
                  <a:pt x="1010026" y="2629777"/>
                </a:lnTo>
                <a:lnTo>
                  <a:pt x="1013994" y="2631365"/>
                </a:lnTo>
                <a:lnTo>
                  <a:pt x="1016772" y="2632952"/>
                </a:lnTo>
                <a:lnTo>
                  <a:pt x="1019153" y="2635333"/>
                </a:lnTo>
                <a:lnTo>
                  <a:pt x="1022328" y="2638508"/>
                </a:lnTo>
                <a:lnTo>
                  <a:pt x="1025900" y="2642873"/>
                </a:lnTo>
                <a:lnTo>
                  <a:pt x="1029075" y="2649619"/>
                </a:lnTo>
                <a:lnTo>
                  <a:pt x="1033837" y="2657158"/>
                </a:lnTo>
                <a:lnTo>
                  <a:pt x="1032647" y="2653190"/>
                </a:lnTo>
                <a:lnTo>
                  <a:pt x="1032250" y="2648428"/>
                </a:lnTo>
                <a:lnTo>
                  <a:pt x="1032647" y="2644460"/>
                </a:lnTo>
                <a:lnTo>
                  <a:pt x="1033440" y="2640492"/>
                </a:lnTo>
                <a:lnTo>
                  <a:pt x="1034234" y="2636920"/>
                </a:lnTo>
                <a:lnTo>
                  <a:pt x="1035822" y="2633746"/>
                </a:lnTo>
                <a:lnTo>
                  <a:pt x="1037409" y="2630968"/>
                </a:lnTo>
                <a:lnTo>
                  <a:pt x="1039393" y="2628190"/>
                </a:lnTo>
                <a:lnTo>
                  <a:pt x="1041774" y="2626206"/>
                </a:lnTo>
                <a:lnTo>
                  <a:pt x="1044552" y="2624222"/>
                </a:lnTo>
                <a:lnTo>
                  <a:pt x="1046934" y="2623428"/>
                </a:lnTo>
                <a:lnTo>
                  <a:pt x="1049712" y="2622238"/>
                </a:lnTo>
                <a:lnTo>
                  <a:pt x="1052093" y="2622238"/>
                </a:lnTo>
                <a:lnTo>
                  <a:pt x="1054474" y="2622634"/>
                </a:lnTo>
                <a:lnTo>
                  <a:pt x="1057649" y="2623428"/>
                </a:lnTo>
                <a:lnTo>
                  <a:pt x="1059633" y="2625412"/>
                </a:lnTo>
                <a:lnTo>
                  <a:pt x="1057649" y="2629380"/>
                </a:lnTo>
                <a:lnTo>
                  <a:pt x="1055665" y="2633349"/>
                </a:lnTo>
                <a:lnTo>
                  <a:pt x="1050902" y="2641682"/>
                </a:lnTo>
                <a:lnTo>
                  <a:pt x="1048918" y="2645650"/>
                </a:lnTo>
                <a:lnTo>
                  <a:pt x="1048124" y="2650015"/>
                </a:lnTo>
                <a:lnTo>
                  <a:pt x="1047727" y="2653984"/>
                </a:lnTo>
                <a:lnTo>
                  <a:pt x="1048521" y="2658746"/>
                </a:lnTo>
                <a:lnTo>
                  <a:pt x="1049712" y="2656762"/>
                </a:lnTo>
                <a:lnTo>
                  <a:pt x="1050902" y="2656762"/>
                </a:lnTo>
                <a:lnTo>
                  <a:pt x="1052093" y="2657555"/>
                </a:lnTo>
                <a:lnTo>
                  <a:pt x="1053283" y="2659143"/>
                </a:lnTo>
                <a:lnTo>
                  <a:pt x="1054474" y="2664301"/>
                </a:lnTo>
                <a:lnTo>
                  <a:pt x="1056855" y="2670254"/>
                </a:lnTo>
                <a:lnTo>
                  <a:pt x="1059236" y="2676603"/>
                </a:lnTo>
                <a:lnTo>
                  <a:pt x="1060030" y="2678587"/>
                </a:lnTo>
                <a:lnTo>
                  <a:pt x="1061618" y="2680174"/>
                </a:lnTo>
                <a:lnTo>
                  <a:pt x="1063205" y="2680571"/>
                </a:lnTo>
                <a:lnTo>
                  <a:pt x="1065189" y="2679381"/>
                </a:lnTo>
                <a:lnTo>
                  <a:pt x="1067967" y="2677397"/>
                </a:lnTo>
                <a:lnTo>
                  <a:pt x="1069952" y="2673825"/>
                </a:lnTo>
                <a:lnTo>
                  <a:pt x="1071539" y="2664698"/>
                </a:lnTo>
                <a:lnTo>
                  <a:pt x="1072333" y="2655174"/>
                </a:lnTo>
                <a:lnTo>
                  <a:pt x="1072729" y="2636523"/>
                </a:lnTo>
                <a:lnTo>
                  <a:pt x="1073920" y="2627396"/>
                </a:lnTo>
                <a:lnTo>
                  <a:pt x="1075508" y="2617476"/>
                </a:lnTo>
                <a:lnTo>
                  <a:pt x="1076301" y="2613111"/>
                </a:lnTo>
                <a:lnTo>
                  <a:pt x="1077889" y="2608349"/>
                </a:lnTo>
                <a:lnTo>
                  <a:pt x="1079873" y="2603984"/>
                </a:lnTo>
                <a:lnTo>
                  <a:pt x="1081857" y="2599222"/>
                </a:lnTo>
                <a:lnTo>
                  <a:pt x="1084239" y="2604380"/>
                </a:lnTo>
                <a:lnTo>
                  <a:pt x="1085032" y="2609142"/>
                </a:lnTo>
                <a:lnTo>
                  <a:pt x="1085032" y="2613904"/>
                </a:lnTo>
                <a:lnTo>
                  <a:pt x="1084636" y="2618666"/>
                </a:lnTo>
                <a:lnTo>
                  <a:pt x="1084239" y="2623428"/>
                </a:lnTo>
                <a:lnTo>
                  <a:pt x="1082651" y="2627793"/>
                </a:lnTo>
                <a:lnTo>
                  <a:pt x="1079873" y="2636920"/>
                </a:lnTo>
                <a:lnTo>
                  <a:pt x="1077492" y="2646047"/>
                </a:lnTo>
                <a:lnTo>
                  <a:pt x="1077095" y="2651206"/>
                </a:lnTo>
                <a:lnTo>
                  <a:pt x="1077095" y="2655571"/>
                </a:lnTo>
                <a:lnTo>
                  <a:pt x="1077492" y="2660333"/>
                </a:lnTo>
                <a:lnTo>
                  <a:pt x="1079079" y="2665492"/>
                </a:lnTo>
                <a:lnTo>
                  <a:pt x="1081064" y="2669857"/>
                </a:lnTo>
                <a:lnTo>
                  <a:pt x="1084636" y="2675016"/>
                </a:lnTo>
                <a:lnTo>
                  <a:pt x="1086620" y="2671444"/>
                </a:lnTo>
                <a:lnTo>
                  <a:pt x="1088604" y="2668270"/>
                </a:lnTo>
                <a:lnTo>
                  <a:pt x="1090192" y="2665889"/>
                </a:lnTo>
                <a:lnTo>
                  <a:pt x="1092176" y="2663904"/>
                </a:lnTo>
                <a:lnTo>
                  <a:pt x="1094160" y="2662714"/>
                </a:lnTo>
                <a:lnTo>
                  <a:pt x="1095748" y="2662317"/>
                </a:lnTo>
                <a:lnTo>
                  <a:pt x="1097732" y="2661920"/>
                </a:lnTo>
                <a:lnTo>
                  <a:pt x="1099319" y="2662317"/>
                </a:lnTo>
                <a:lnTo>
                  <a:pt x="1101304" y="2662714"/>
                </a:lnTo>
                <a:lnTo>
                  <a:pt x="1103288" y="2663904"/>
                </a:lnTo>
                <a:lnTo>
                  <a:pt x="1106860" y="2666285"/>
                </a:lnTo>
                <a:lnTo>
                  <a:pt x="1110432" y="2669857"/>
                </a:lnTo>
                <a:lnTo>
                  <a:pt x="1114003" y="2673825"/>
                </a:lnTo>
                <a:lnTo>
                  <a:pt x="1117575" y="2677397"/>
                </a:lnTo>
                <a:lnTo>
                  <a:pt x="1121147" y="2680571"/>
                </a:lnTo>
                <a:lnTo>
                  <a:pt x="1124718" y="2682952"/>
                </a:lnTo>
                <a:lnTo>
                  <a:pt x="1126703" y="2683746"/>
                </a:lnTo>
                <a:lnTo>
                  <a:pt x="1128290" y="2684143"/>
                </a:lnTo>
                <a:lnTo>
                  <a:pt x="1130274" y="2683746"/>
                </a:lnTo>
                <a:lnTo>
                  <a:pt x="1131862" y="2682952"/>
                </a:lnTo>
                <a:lnTo>
                  <a:pt x="1133846" y="2682158"/>
                </a:lnTo>
                <a:lnTo>
                  <a:pt x="1135831" y="2680174"/>
                </a:lnTo>
                <a:lnTo>
                  <a:pt x="1137418" y="2677397"/>
                </a:lnTo>
                <a:lnTo>
                  <a:pt x="1139402" y="2674619"/>
                </a:lnTo>
                <a:lnTo>
                  <a:pt x="1141387" y="2670254"/>
                </a:lnTo>
                <a:lnTo>
                  <a:pt x="1143371" y="2665889"/>
                </a:lnTo>
                <a:lnTo>
                  <a:pt x="1140196" y="2657555"/>
                </a:lnTo>
                <a:lnTo>
                  <a:pt x="1137418" y="2650015"/>
                </a:lnTo>
                <a:lnTo>
                  <a:pt x="1133846" y="2642079"/>
                </a:lnTo>
                <a:lnTo>
                  <a:pt x="1131068" y="2634539"/>
                </a:lnTo>
                <a:lnTo>
                  <a:pt x="1129878" y="2626206"/>
                </a:lnTo>
                <a:lnTo>
                  <a:pt x="1129084" y="2622238"/>
                </a:lnTo>
                <a:lnTo>
                  <a:pt x="1129084" y="2618666"/>
                </a:lnTo>
                <a:lnTo>
                  <a:pt x="1129084" y="2614698"/>
                </a:lnTo>
                <a:lnTo>
                  <a:pt x="1130274" y="2611126"/>
                </a:lnTo>
                <a:lnTo>
                  <a:pt x="1131068" y="2607158"/>
                </a:lnTo>
                <a:lnTo>
                  <a:pt x="1133449" y="2603587"/>
                </a:lnTo>
                <a:lnTo>
                  <a:pt x="1137418" y="2615095"/>
                </a:lnTo>
                <a:lnTo>
                  <a:pt x="1140196" y="2624222"/>
                </a:lnTo>
                <a:lnTo>
                  <a:pt x="1143371" y="2631365"/>
                </a:lnTo>
                <a:lnTo>
                  <a:pt x="1144958" y="2637317"/>
                </a:lnTo>
                <a:lnTo>
                  <a:pt x="1146546" y="2644063"/>
                </a:lnTo>
                <a:lnTo>
                  <a:pt x="1146943" y="2651206"/>
                </a:lnTo>
                <a:lnTo>
                  <a:pt x="1146943" y="2660730"/>
                </a:lnTo>
                <a:lnTo>
                  <a:pt x="1146943" y="2673031"/>
                </a:lnTo>
                <a:lnTo>
                  <a:pt x="1150514" y="2668270"/>
                </a:lnTo>
                <a:lnTo>
                  <a:pt x="1153689" y="2664301"/>
                </a:lnTo>
                <a:lnTo>
                  <a:pt x="1157261" y="2660730"/>
                </a:lnTo>
                <a:lnTo>
                  <a:pt x="1160833" y="2657555"/>
                </a:lnTo>
                <a:lnTo>
                  <a:pt x="1164405" y="2654777"/>
                </a:lnTo>
                <a:lnTo>
                  <a:pt x="1167580" y="2652793"/>
                </a:lnTo>
                <a:lnTo>
                  <a:pt x="1171151" y="2650809"/>
                </a:lnTo>
                <a:lnTo>
                  <a:pt x="1174326" y="2649222"/>
                </a:lnTo>
                <a:lnTo>
                  <a:pt x="1177898" y="2648031"/>
                </a:lnTo>
                <a:lnTo>
                  <a:pt x="1181470" y="2647635"/>
                </a:lnTo>
                <a:lnTo>
                  <a:pt x="1188216" y="2647238"/>
                </a:lnTo>
                <a:lnTo>
                  <a:pt x="1195360" y="2647635"/>
                </a:lnTo>
                <a:lnTo>
                  <a:pt x="1201710" y="2648428"/>
                </a:lnTo>
                <a:lnTo>
                  <a:pt x="1208853" y="2650809"/>
                </a:lnTo>
                <a:lnTo>
                  <a:pt x="1215600" y="2653190"/>
                </a:lnTo>
                <a:lnTo>
                  <a:pt x="1229093" y="2659143"/>
                </a:lnTo>
                <a:lnTo>
                  <a:pt x="1235840" y="2661920"/>
                </a:lnTo>
                <a:lnTo>
                  <a:pt x="1242983" y="2664301"/>
                </a:lnTo>
                <a:lnTo>
                  <a:pt x="1249333" y="2666285"/>
                </a:lnTo>
                <a:lnTo>
                  <a:pt x="1256477" y="2667873"/>
                </a:lnTo>
                <a:lnTo>
                  <a:pt x="1255683" y="2662714"/>
                </a:lnTo>
                <a:lnTo>
                  <a:pt x="1255683" y="2659936"/>
                </a:lnTo>
                <a:lnTo>
                  <a:pt x="1255683" y="2657158"/>
                </a:lnTo>
                <a:lnTo>
                  <a:pt x="1256477" y="2654777"/>
                </a:lnTo>
                <a:lnTo>
                  <a:pt x="1256873" y="2652793"/>
                </a:lnTo>
                <a:lnTo>
                  <a:pt x="1258461" y="2650015"/>
                </a:lnTo>
                <a:lnTo>
                  <a:pt x="1260048" y="2647635"/>
                </a:lnTo>
                <a:lnTo>
                  <a:pt x="1259254" y="2644857"/>
                </a:lnTo>
                <a:lnTo>
                  <a:pt x="1257667" y="2644063"/>
                </a:lnTo>
                <a:lnTo>
                  <a:pt x="1256080" y="2642873"/>
                </a:lnTo>
                <a:lnTo>
                  <a:pt x="1254889" y="2642476"/>
                </a:lnTo>
                <a:lnTo>
                  <a:pt x="1252111" y="2642873"/>
                </a:lnTo>
                <a:lnTo>
                  <a:pt x="1249333" y="2643666"/>
                </a:lnTo>
                <a:lnTo>
                  <a:pt x="1246952" y="2644063"/>
                </a:lnTo>
                <a:lnTo>
                  <a:pt x="1245364" y="2643666"/>
                </a:lnTo>
                <a:lnTo>
                  <a:pt x="1243777" y="2642873"/>
                </a:lnTo>
                <a:lnTo>
                  <a:pt x="1242983" y="2641682"/>
                </a:lnTo>
                <a:lnTo>
                  <a:pt x="1241396" y="2639301"/>
                </a:lnTo>
                <a:lnTo>
                  <a:pt x="1239808" y="2636523"/>
                </a:lnTo>
                <a:lnTo>
                  <a:pt x="1238618" y="2632555"/>
                </a:lnTo>
                <a:lnTo>
                  <a:pt x="1242189" y="2627793"/>
                </a:lnTo>
                <a:lnTo>
                  <a:pt x="1244571" y="2626206"/>
                </a:lnTo>
                <a:lnTo>
                  <a:pt x="1245761" y="2625412"/>
                </a:lnTo>
                <a:lnTo>
                  <a:pt x="1247349" y="2625412"/>
                </a:lnTo>
                <a:lnTo>
                  <a:pt x="1248936" y="2624619"/>
                </a:lnTo>
                <a:lnTo>
                  <a:pt x="1250523" y="2625412"/>
                </a:lnTo>
                <a:lnTo>
                  <a:pt x="1251317" y="2626206"/>
                </a:lnTo>
                <a:lnTo>
                  <a:pt x="1254095" y="2628190"/>
                </a:lnTo>
                <a:lnTo>
                  <a:pt x="1256477" y="2631761"/>
                </a:lnTo>
                <a:lnTo>
                  <a:pt x="1258461" y="2636523"/>
                </a:lnTo>
                <a:lnTo>
                  <a:pt x="1260445" y="2640888"/>
                </a:lnTo>
                <a:lnTo>
                  <a:pt x="1264810" y="2651603"/>
                </a:lnTo>
                <a:lnTo>
                  <a:pt x="1268779" y="2661127"/>
                </a:lnTo>
                <a:lnTo>
                  <a:pt x="1270763" y="2664698"/>
                </a:lnTo>
                <a:lnTo>
                  <a:pt x="1272748" y="2667873"/>
                </a:lnTo>
                <a:lnTo>
                  <a:pt x="1274335" y="2669063"/>
                </a:lnTo>
                <a:lnTo>
                  <a:pt x="1275129" y="2669460"/>
                </a:lnTo>
                <a:lnTo>
                  <a:pt x="1276716" y="2669857"/>
                </a:lnTo>
                <a:lnTo>
                  <a:pt x="1278304" y="2669460"/>
                </a:lnTo>
                <a:lnTo>
                  <a:pt x="1279494" y="2653587"/>
                </a:lnTo>
                <a:lnTo>
                  <a:pt x="1281082" y="2647238"/>
                </a:lnTo>
                <a:lnTo>
                  <a:pt x="1282273" y="2641682"/>
                </a:lnTo>
                <a:lnTo>
                  <a:pt x="1283463" y="2638904"/>
                </a:lnTo>
                <a:lnTo>
                  <a:pt x="1284654" y="2637317"/>
                </a:lnTo>
                <a:lnTo>
                  <a:pt x="1285844" y="2635730"/>
                </a:lnTo>
                <a:lnTo>
                  <a:pt x="1287432" y="2634936"/>
                </a:lnTo>
                <a:lnTo>
                  <a:pt x="1289416" y="2634539"/>
                </a:lnTo>
                <a:lnTo>
                  <a:pt x="1291400" y="2634936"/>
                </a:lnTo>
                <a:lnTo>
                  <a:pt x="1294178" y="2635333"/>
                </a:lnTo>
                <a:lnTo>
                  <a:pt x="1296956" y="2636523"/>
                </a:lnTo>
                <a:lnTo>
                  <a:pt x="1292988" y="2641682"/>
                </a:lnTo>
                <a:lnTo>
                  <a:pt x="1290606" y="2646047"/>
                </a:lnTo>
                <a:lnTo>
                  <a:pt x="1289019" y="2649619"/>
                </a:lnTo>
                <a:lnTo>
                  <a:pt x="1287828" y="2652793"/>
                </a:lnTo>
                <a:lnTo>
                  <a:pt x="1287828" y="2655174"/>
                </a:lnTo>
                <a:lnTo>
                  <a:pt x="1289019" y="2657555"/>
                </a:lnTo>
                <a:lnTo>
                  <a:pt x="1290606" y="2660333"/>
                </a:lnTo>
                <a:lnTo>
                  <a:pt x="1292194" y="2662317"/>
                </a:lnTo>
                <a:lnTo>
                  <a:pt x="1296559" y="2667476"/>
                </a:lnTo>
                <a:lnTo>
                  <a:pt x="1301719" y="2673428"/>
                </a:lnTo>
                <a:lnTo>
                  <a:pt x="1304100" y="2677000"/>
                </a:lnTo>
                <a:lnTo>
                  <a:pt x="1306878" y="2681365"/>
                </a:lnTo>
                <a:lnTo>
                  <a:pt x="1308862" y="2686524"/>
                </a:lnTo>
                <a:lnTo>
                  <a:pt x="1310846" y="2692873"/>
                </a:lnTo>
                <a:lnTo>
                  <a:pt x="1312831" y="2690095"/>
                </a:lnTo>
                <a:lnTo>
                  <a:pt x="1316006" y="2688111"/>
                </a:lnTo>
                <a:lnTo>
                  <a:pt x="1318784" y="2686127"/>
                </a:lnTo>
                <a:lnTo>
                  <a:pt x="1321959" y="2684539"/>
                </a:lnTo>
                <a:lnTo>
                  <a:pt x="1325530" y="2684143"/>
                </a:lnTo>
                <a:lnTo>
                  <a:pt x="1329499" y="2682952"/>
                </a:lnTo>
                <a:lnTo>
                  <a:pt x="1337039" y="2682555"/>
                </a:lnTo>
                <a:lnTo>
                  <a:pt x="1345770" y="2682555"/>
                </a:lnTo>
                <a:lnTo>
                  <a:pt x="1354898" y="2683746"/>
                </a:lnTo>
                <a:lnTo>
                  <a:pt x="1373154" y="2684936"/>
                </a:lnTo>
                <a:lnTo>
                  <a:pt x="1382281" y="2684936"/>
                </a:lnTo>
                <a:lnTo>
                  <a:pt x="1391013" y="2684539"/>
                </a:lnTo>
                <a:lnTo>
                  <a:pt x="1394981" y="2683746"/>
                </a:lnTo>
                <a:lnTo>
                  <a:pt x="1398950" y="2682555"/>
                </a:lnTo>
                <a:lnTo>
                  <a:pt x="1403315" y="2681365"/>
                </a:lnTo>
                <a:lnTo>
                  <a:pt x="1407284" y="2679381"/>
                </a:lnTo>
                <a:lnTo>
                  <a:pt x="1410856" y="2677397"/>
                </a:lnTo>
                <a:lnTo>
                  <a:pt x="1413634" y="2675016"/>
                </a:lnTo>
                <a:lnTo>
                  <a:pt x="1417205" y="2671841"/>
                </a:lnTo>
                <a:lnTo>
                  <a:pt x="1419983" y="2668270"/>
                </a:lnTo>
                <a:lnTo>
                  <a:pt x="1422365" y="2663904"/>
                </a:lnTo>
                <a:lnTo>
                  <a:pt x="1425143" y="2659143"/>
                </a:lnTo>
                <a:lnTo>
                  <a:pt x="1427127" y="2653587"/>
                </a:lnTo>
                <a:lnTo>
                  <a:pt x="1428714" y="2647635"/>
                </a:lnTo>
                <a:lnTo>
                  <a:pt x="1431095" y="2650015"/>
                </a:lnTo>
                <a:lnTo>
                  <a:pt x="1433080" y="2652793"/>
                </a:lnTo>
                <a:lnTo>
                  <a:pt x="1434667" y="2655571"/>
                </a:lnTo>
                <a:lnTo>
                  <a:pt x="1435461" y="2658349"/>
                </a:lnTo>
                <a:lnTo>
                  <a:pt x="1436255" y="2660730"/>
                </a:lnTo>
                <a:lnTo>
                  <a:pt x="1436255" y="2663111"/>
                </a:lnTo>
                <a:lnTo>
                  <a:pt x="1436255" y="2668270"/>
                </a:lnTo>
                <a:lnTo>
                  <a:pt x="1434667" y="2678587"/>
                </a:lnTo>
                <a:lnTo>
                  <a:pt x="1434270" y="2684143"/>
                </a:lnTo>
                <a:lnTo>
                  <a:pt x="1434667" y="2686524"/>
                </a:lnTo>
                <a:lnTo>
                  <a:pt x="1435064" y="2689301"/>
                </a:lnTo>
                <a:lnTo>
                  <a:pt x="1439826" y="2689301"/>
                </a:lnTo>
                <a:lnTo>
                  <a:pt x="1444589" y="2689698"/>
                </a:lnTo>
                <a:lnTo>
                  <a:pt x="1449351" y="2690095"/>
                </a:lnTo>
                <a:lnTo>
                  <a:pt x="1454510" y="2691682"/>
                </a:lnTo>
                <a:lnTo>
                  <a:pt x="1464035" y="2694857"/>
                </a:lnTo>
                <a:lnTo>
                  <a:pt x="1473163" y="2697238"/>
                </a:lnTo>
                <a:lnTo>
                  <a:pt x="1478322" y="2698428"/>
                </a:lnTo>
                <a:lnTo>
                  <a:pt x="1482687" y="2698825"/>
                </a:lnTo>
                <a:lnTo>
                  <a:pt x="1487847" y="2699222"/>
                </a:lnTo>
                <a:lnTo>
                  <a:pt x="1492609" y="2698825"/>
                </a:lnTo>
                <a:lnTo>
                  <a:pt x="1497371" y="2697238"/>
                </a:lnTo>
                <a:lnTo>
                  <a:pt x="1502134" y="2695254"/>
                </a:lnTo>
                <a:lnTo>
                  <a:pt x="1507293" y="2692873"/>
                </a:lnTo>
                <a:lnTo>
                  <a:pt x="1511658" y="2688508"/>
                </a:lnTo>
                <a:lnTo>
                  <a:pt x="1508880" y="2693270"/>
                </a:lnTo>
                <a:lnTo>
                  <a:pt x="1506102" y="2698428"/>
                </a:lnTo>
                <a:lnTo>
                  <a:pt x="1503721" y="2703190"/>
                </a:lnTo>
                <a:lnTo>
                  <a:pt x="1502531" y="2708349"/>
                </a:lnTo>
                <a:lnTo>
                  <a:pt x="1501737" y="2713508"/>
                </a:lnTo>
                <a:lnTo>
                  <a:pt x="1501737" y="2718667"/>
                </a:lnTo>
                <a:lnTo>
                  <a:pt x="1502531" y="2723825"/>
                </a:lnTo>
                <a:lnTo>
                  <a:pt x="1504118" y="2729381"/>
                </a:lnTo>
                <a:lnTo>
                  <a:pt x="1507690" y="2727794"/>
                </a:lnTo>
                <a:lnTo>
                  <a:pt x="1511261" y="2727397"/>
                </a:lnTo>
                <a:lnTo>
                  <a:pt x="1514833" y="2726206"/>
                </a:lnTo>
                <a:lnTo>
                  <a:pt x="1518802" y="2725016"/>
                </a:lnTo>
                <a:lnTo>
                  <a:pt x="1520389" y="2724222"/>
                </a:lnTo>
                <a:lnTo>
                  <a:pt x="1522373" y="2723032"/>
                </a:lnTo>
                <a:lnTo>
                  <a:pt x="1524358" y="2721048"/>
                </a:lnTo>
                <a:lnTo>
                  <a:pt x="1525945" y="2719063"/>
                </a:lnTo>
                <a:lnTo>
                  <a:pt x="1527930" y="2716682"/>
                </a:lnTo>
                <a:lnTo>
                  <a:pt x="1529914" y="2713111"/>
                </a:lnTo>
                <a:lnTo>
                  <a:pt x="1531898" y="2709143"/>
                </a:lnTo>
                <a:lnTo>
                  <a:pt x="1533486" y="2703984"/>
                </a:lnTo>
                <a:lnTo>
                  <a:pt x="1529517" y="2695254"/>
                </a:lnTo>
                <a:lnTo>
                  <a:pt x="1525549" y="2686127"/>
                </a:lnTo>
                <a:lnTo>
                  <a:pt x="1523564" y="2682158"/>
                </a:lnTo>
                <a:lnTo>
                  <a:pt x="1522373" y="2677397"/>
                </a:lnTo>
                <a:lnTo>
                  <a:pt x="1522373" y="2673031"/>
                </a:lnTo>
                <a:lnTo>
                  <a:pt x="1523564" y="2669063"/>
                </a:lnTo>
                <a:lnTo>
                  <a:pt x="1524755" y="2671444"/>
                </a:lnTo>
                <a:lnTo>
                  <a:pt x="1527136" y="2673031"/>
                </a:lnTo>
                <a:lnTo>
                  <a:pt x="1528327" y="2673825"/>
                </a:lnTo>
                <a:lnTo>
                  <a:pt x="1530311" y="2673825"/>
                </a:lnTo>
                <a:lnTo>
                  <a:pt x="1532692" y="2673825"/>
                </a:lnTo>
                <a:lnTo>
                  <a:pt x="1533883" y="2673825"/>
                </a:lnTo>
                <a:lnTo>
                  <a:pt x="1538248" y="2673031"/>
                </a:lnTo>
                <a:lnTo>
                  <a:pt x="1541820" y="2672238"/>
                </a:lnTo>
                <a:lnTo>
                  <a:pt x="1543010" y="2673031"/>
                </a:lnTo>
                <a:lnTo>
                  <a:pt x="1545391" y="2673825"/>
                </a:lnTo>
                <a:lnTo>
                  <a:pt x="1546582" y="2675412"/>
                </a:lnTo>
                <a:lnTo>
                  <a:pt x="1548963" y="2677397"/>
                </a:lnTo>
                <a:lnTo>
                  <a:pt x="1550154" y="2680968"/>
                </a:lnTo>
                <a:lnTo>
                  <a:pt x="1552138" y="2684936"/>
                </a:lnTo>
                <a:lnTo>
                  <a:pt x="1547773" y="2691682"/>
                </a:lnTo>
                <a:lnTo>
                  <a:pt x="1544598" y="2698428"/>
                </a:lnTo>
                <a:lnTo>
                  <a:pt x="1542613" y="2704778"/>
                </a:lnTo>
                <a:lnTo>
                  <a:pt x="1542217" y="2708349"/>
                </a:lnTo>
                <a:lnTo>
                  <a:pt x="1542217" y="2711524"/>
                </a:lnTo>
                <a:lnTo>
                  <a:pt x="1542217" y="2715095"/>
                </a:lnTo>
                <a:lnTo>
                  <a:pt x="1542217" y="2718667"/>
                </a:lnTo>
                <a:lnTo>
                  <a:pt x="1544201" y="2725809"/>
                </a:lnTo>
                <a:lnTo>
                  <a:pt x="1547376" y="2732952"/>
                </a:lnTo>
                <a:lnTo>
                  <a:pt x="1551345" y="2739698"/>
                </a:lnTo>
                <a:lnTo>
                  <a:pt x="1554519" y="2735333"/>
                </a:lnTo>
                <a:lnTo>
                  <a:pt x="1556901" y="2731762"/>
                </a:lnTo>
                <a:lnTo>
                  <a:pt x="1560075" y="2729381"/>
                </a:lnTo>
                <a:lnTo>
                  <a:pt x="1562853" y="2727397"/>
                </a:lnTo>
                <a:lnTo>
                  <a:pt x="1566028" y="2726206"/>
                </a:lnTo>
                <a:lnTo>
                  <a:pt x="1569203" y="2725809"/>
                </a:lnTo>
                <a:lnTo>
                  <a:pt x="1571981" y="2725016"/>
                </a:lnTo>
                <a:lnTo>
                  <a:pt x="1575156" y="2725809"/>
                </a:lnTo>
                <a:lnTo>
                  <a:pt x="1578331" y="2726603"/>
                </a:lnTo>
                <a:lnTo>
                  <a:pt x="1581109" y="2727794"/>
                </a:lnTo>
                <a:lnTo>
                  <a:pt x="1587459" y="2731365"/>
                </a:lnTo>
                <a:lnTo>
                  <a:pt x="1593412" y="2734936"/>
                </a:lnTo>
                <a:lnTo>
                  <a:pt x="1599365" y="2739302"/>
                </a:lnTo>
                <a:lnTo>
                  <a:pt x="1604921" y="2742873"/>
                </a:lnTo>
                <a:lnTo>
                  <a:pt x="1610477" y="2746048"/>
                </a:lnTo>
                <a:lnTo>
                  <a:pt x="1613652" y="2747635"/>
                </a:lnTo>
                <a:lnTo>
                  <a:pt x="1616430" y="2748032"/>
                </a:lnTo>
                <a:lnTo>
                  <a:pt x="1618811" y="2748032"/>
                </a:lnTo>
                <a:lnTo>
                  <a:pt x="1621192" y="2748032"/>
                </a:lnTo>
                <a:lnTo>
                  <a:pt x="1623970" y="2746841"/>
                </a:lnTo>
                <a:lnTo>
                  <a:pt x="1626351" y="2745651"/>
                </a:lnTo>
                <a:lnTo>
                  <a:pt x="1628732" y="2743270"/>
                </a:lnTo>
                <a:lnTo>
                  <a:pt x="1631510" y="2740492"/>
                </a:lnTo>
                <a:lnTo>
                  <a:pt x="1633495" y="2736921"/>
                </a:lnTo>
                <a:lnTo>
                  <a:pt x="1635479" y="2731762"/>
                </a:lnTo>
                <a:lnTo>
                  <a:pt x="1637463" y="2726206"/>
                </a:lnTo>
                <a:lnTo>
                  <a:pt x="1639448" y="2719460"/>
                </a:lnTo>
                <a:lnTo>
                  <a:pt x="1643020" y="2721048"/>
                </a:lnTo>
                <a:lnTo>
                  <a:pt x="1645797" y="2723032"/>
                </a:lnTo>
                <a:lnTo>
                  <a:pt x="1648179" y="2725016"/>
                </a:lnTo>
                <a:lnTo>
                  <a:pt x="1649766" y="2728190"/>
                </a:lnTo>
                <a:lnTo>
                  <a:pt x="1651353" y="2732159"/>
                </a:lnTo>
                <a:lnTo>
                  <a:pt x="1652147" y="2736524"/>
                </a:lnTo>
                <a:lnTo>
                  <a:pt x="1653338" y="2742079"/>
                </a:lnTo>
                <a:lnTo>
                  <a:pt x="1653735" y="2748429"/>
                </a:lnTo>
                <a:lnTo>
                  <a:pt x="1654925" y="2742873"/>
                </a:lnTo>
                <a:lnTo>
                  <a:pt x="1656513" y="2738905"/>
                </a:lnTo>
                <a:lnTo>
                  <a:pt x="1658497" y="2736524"/>
                </a:lnTo>
                <a:lnTo>
                  <a:pt x="1660481" y="2734143"/>
                </a:lnTo>
                <a:lnTo>
                  <a:pt x="1662863" y="2733349"/>
                </a:lnTo>
                <a:lnTo>
                  <a:pt x="1664847" y="2732952"/>
                </a:lnTo>
                <a:lnTo>
                  <a:pt x="1666831" y="2732952"/>
                </a:lnTo>
                <a:lnTo>
                  <a:pt x="1669609" y="2732952"/>
                </a:lnTo>
                <a:lnTo>
                  <a:pt x="1673181" y="2733349"/>
                </a:lnTo>
                <a:lnTo>
                  <a:pt x="1674768" y="2733349"/>
                </a:lnTo>
                <a:lnTo>
                  <a:pt x="1675959" y="2732952"/>
                </a:lnTo>
                <a:lnTo>
                  <a:pt x="1676753" y="2731762"/>
                </a:lnTo>
                <a:lnTo>
                  <a:pt x="1677149" y="2729778"/>
                </a:lnTo>
                <a:lnTo>
                  <a:pt x="1676753" y="2726603"/>
                </a:lnTo>
                <a:lnTo>
                  <a:pt x="1675959" y="2722635"/>
                </a:lnTo>
                <a:lnTo>
                  <a:pt x="1673975" y="2720254"/>
                </a:lnTo>
                <a:lnTo>
                  <a:pt x="1671990" y="2718667"/>
                </a:lnTo>
                <a:lnTo>
                  <a:pt x="1669609" y="2717079"/>
                </a:lnTo>
                <a:lnTo>
                  <a:pt x="1667625" y="2715492"/>
                </a:lnTo>
                <a:lnTo>
                  <a:pt x="1666037" y="2713508"/>
                </a:lnTo>
                <a:lnTo>
                  <a:pt x="1664847" y="2710333"/>
                </a:lnTo>
                <a:lnTo>
                  <a:pt x="1664450" y="2706762"/>
                </a:lnTo>
                <a:lnTo>
                  <a:pt x="1665641" y="2701206"/>
                </a:lnTo>
                <a:lnTo>
                  <a:pt x="1669609" y="2702397"/>
                </a:lnTo>
                <a:lnTo>
                  <a:pt x="1673578" y="2703984"/>
                </a:lnTo>
                <a:lnTo>
                  <a:pt x="1677546" y="2706365"/>
                </a:lnTo>
                <a:lnTo>
                  <a:pt x="1681515" y="2709143"/>
                </a:lnTo>
                <a:lnTo>
                  <a:pt x="1689849" y="2715492"/>
                </a:lnTo>
                <a:lnTo>
                  <a:pt x="1697786" y="2723032"/>
                </a:lnTo>
                <a:lnTo>
                  <a:pt x="1706120" y="2730571"/>
                </a:lnTo>
                <a:lnTo>
                  <a:pt x="1714058" y="2737714"/>
                </a:lnTo>
                <a:lnTo>
                  <a:pt x="1718026" y="2740889"/>
                </a:lnTo>
                <a:lnTo>
                  <a:pt x="1722392" y="2744063"/>
                </a:lnTo>
                <a:lnTo>
                  <a:pt x="1726360" y="2746048"/>
                </a:lnTo>
                <a:lnTo>
                  <a:pt x="1730329" y="2748032"/>
                </a:lnTo>
                <a:lnTo>
                  <a:pt x="1729535" y="2744460"/>
                </a:lnTo>
                <a:lnTo>
                  <a:pt x="1728742" y="2740889"/>
                </a:lnTo>
                <a:lnTo>
                  <a:pt x="1729535" y="2737317"/>
                </a:lnTo>
                <a:lnTo>
                  <a:pt x="1729932" y="2734143"/>
                </a:lnTo>
                <a:lnTo>
                  <a:pt x="1731519" y="2727397"/>
                </a:lnTo>
                <a:lnTo>
                  <a:pt x="1731519" y="2723825"/>
                </a:lnTo>
                <a:lnTo>
                  <a:pt x="1730726" y="2720651"/>
                </a:lnTo>
                <a:lnTo>
                  <a:pt x="1728742" y="2715492"/>
                </a:lnTo>
                <a:lnTo>
                  <a:pt x="1726757" y="2712317"/>
                </a:lnTo>
                <a:lnTo>
                  <a:pt x="1724376" y="2710333"/>
                </a:lnTo>
                <a:lnTo>
                  <a:pt x="1722392" y="2709143"/>
                </a:lnTo>
                <a:lnTo>
                  <a:pt x="1719614" y="2707555"/>
                </a:lnTo>
                <a:lnTo>
                  <a:pt x="1717629" y="2705571"/>
                </a:lnTo>
                <a:lnTo>
                  <a:pt x="1715248" y="2702397"/>
                </a:lnTo>
                <a:lnTo>
                  <a:pt x="1713264" y="2698428"/>
                </a:lnTo>
                <a:lnTo>
                  <a:pt x="1717629" y="2695651"/>
                </a:lnTo>
                <a:lnTo>
                  <a:pt x="1722392" y="2693270"/>
                </a:lnTo>
                <a:lnTo>
                  <a:pt x="1726757" y="2691682"/>
                </a:lnTo>
                <a:lnTo>
                  <a:pt x="1731519" y="2691285"/>
                </a:lnTo>
                <a:lnTo>
                  <a:pt x="1735885" y="2690889"/>
                </a:lnTo>
                <a:lnTo>
                  <a:pt x="1740647" y="2690889"/>
                </a:lnTo>
                <a:lnTo>
                  <a:pt x="1745013" y="2691285"/>
                </a:lnTo>
                <a:lnTo>
                  <a:pt x="1749775" y="2692079"/>
                </a:lnTo>
                <a:lnTo>
                  <a:pt x="1758903" y="2695254"/>
                </a:lnTo>
                <a:lnTo>
                  <a:pt x="1768031" y="2698825"/>
                </a:lnTo>
                <a:lnTo>
                  <a:pt x="1786286" y="2707555"/>
                </a:lnTo>
                <a:lnTo>
                  <a:pt x="1795414" y="2711524"/>
                </a:lnTo>
                <a:lnTo>
                  <a:pt x="1804542" y="2715095"/>
                </a:lnTo>
                <a:lnTo>
                  <a:pt x="1808908" y="2715889"/>
                </a:lnTo>
                <a:lnTo>
                  <a:pt x="1813670" y="2717079"/>
                </a:lnTo>
                <a:lnTo>
                  <a:pt x="1818035" y="2717476"/>
                </a:lnTo>
                <a:lnTo>
                  <a:pt x="1822798" y="2718270"/>
                </a:lnTo>
                <a:lnTo>
                  <a:pt x="1827163" y="2717476"/>
                </a:lnTo>
                <a:lnTo>
                  <a:pt x="1831925" y="2716682"/>
                </a:lnTo>
                <a:lnTo>
                  <a:pt x="1836291" y="2715095"/>
                </a:lnTo>
                <a:lnTo>
                  <a:pt x="1841053" y="2713111"/>
                </a:lnTo>
                <a:lnTo>
                  <a:pt x="1845419" y="2709936"/>
                </a:lnTo>
                <a:lnTo>
                  <a:pt x="1850181" y="2706365"/>
                </a:lnTo>
                <a:lnTo>
                  <a:pt x="1854547" y="2702000"/>
                </a:lnTo>
                <a:lnTo>
                  <a:pt x="1859706" y="2696841"/>
                </a:lnTo>
                <a:lnTo>
                  <a:pt x="1862484" y="2701206"/>
                </a:lnTo>
                <a:lnTo>
                  <a:pt x="1864468" y="2704778"/>
                </a:lnTo>
                <a:lnTo>
                  <a:pt x="1865262" y="2707555"/>
                </a:lnTo>
                <a:lnTo>
                  <a:pt x="1865659" y="2709540"/>
                </a:lnTo>
                <a:lnTo>
                  <a:pt x="1865262" y="2711127"/>
                </a:lnTo>
                <a:lnTo>
                  <a:pt x="1864865" y="2711921"/>
                </a:lnTo>
                <a:lnTo>
                  <a:pt x="1863674" y="2712317"/>
                </a:lnTo>
                <a:lnTo>
                  <a:pt x="1862484" y="2713111"/>
                </a:lnTo>
                <a:lnTo>
                  <a:pt x="1859706" y="2713508"/>
                </a:lnTo>
                <a:lnTo>
                  <a:pt x="1858912" y="2713905"/>
                </a:lnTo>
                <a:lnTo>
                  <a:pt x="1857721" y="2715095"/>
                </a:lnTo>
                <a:lnTo>
                  <a:pt x="1857325" y="2716682"/>
                </a:lnTo>
                <a:lnTo>
                  <a:pt x="1857325" y="2718270"/>
                </a:lnTo>
                <a:lnTo>
                  <a:pt x="1857721" y="2720651"/>
                </a:lnTo>
                <a:lnTo>
                  <a:pt x="1859309" y="2724222"/>
                </a:lnTo>
                <a:lnTo>
                  <a:pt x="1864865" y="2728587"/>
                </a:lnTo>
                <a:lnTo>
                  <a:pt x="1870421" y="2732159"/>
                </a:lnTo>
                <a:lnTo>
                  <a:pt x="1875977" y="2734936"/>
                </a:lnTo>
                <a:lnTo>
                  <a:pt x="1881533" y="2736921"/>
                </a:lnTo>
                <a:lnTo>
                  <a:pt x="1887089" y="2738508"/>
                </a:lnTo>
                <a:lnTo>
                  <a:pt x="1893439" y="2739302"/>
                </a:lnTo>
                <a:lnTo>
                  <a:pt x="1904551" y="2740492"/>
                </a:lnTo>
                <a:lnTo>
                  <a:pt x="1916060" y="2741286"/>
                </a:lnTo>
                <a:lnTo>
                  <a:pt x="1921616" y="2742079"/>
                </a:lnTo>
                <a:lnTo>
                  <a:pt x="1927172" y="2742873"/>
                </a:lnTo>
                <a:lnTo>
                  <a:pt x="1932728" y="2744460"/>
                </a:lnTo>
                <a:lnTo>
                  <a:pt x="1939078" y="2746444"/>
                </a:lnTo>
                <a:lnTo>
                  <a:pt x="1944634" y="2748825"/>
                </a:lnTo>
                <a:lnTo>
                  <a:pt x="1950190" y="2752000"/>
                </a:lnTo>
                <a:lnTo>
                  <a:pt x="1952968" y="2746841"/>
                </a:lnTo>
                <a:lnTo>
                  <a:pt x="1956143" y="2742873"/>
                </a:lnTo>
                <a:lnTo>
                  <a:pt x="1959318" y="2739698"/>
                </a:lnTo>
                <a:lnTo>
                  <a:pt x="1962890" y="2737317"/>
                </a:lnTo>
                <a:lnTo>
                  <a:pt x="1965668" y="2736524"/>
                </a:lnTo>
                <a:lnTo>
                  <a:pt x="1969240" y="2735333"/>
                </a:lnTo>
                <a:lnTo>
                  <a:pt x="1972811" y="2735333"/>
                </a:lnTo>
                <a:lnTo>
                  <a:pt x="1976383" y="2735730"/>
                </a:lnTo>
                <a:lnTo>
                  <a:pt x="1979558" y="2736921"/>
                </a:lnTo>
                <a:lnTo>
                  <a:pt x="1983130" y="2738508"/>
                </a:lnTo>
                <a:lnTo>
                  <a:pt x="1990273" y="2742873"/>
                </a:lnTo>
                <a:lnTo>
                  <a:pt x="1997417" y="2748032"/>
                </a:lnTo>
                <a:lnTo>
                  <a:pt x="2003766" y="2753587"/>
                </a:lnTo>
                <a:lnTo>
                  <a:pt x="2010513" y="2758746"/>
                </a:lnTo>
                <a:lnTo>
                  <a:pt x="2016863" y="2763111"/>
                </a:lnTo>
                <a:lnTo>
                  <a:pt x="2020435" y="2764698"/>
                </a:lnTo>
                <a:lnTo>
                  <a:pt x="2023610" y="2766286"/>
                </a:lnTo>
                <a:lnTo>
                  <a:pt x="2026785" y="2767476"/>
                </a:lnTo>
                <a:lnTo>
                  <a:pt x="2029562" y="2767476"/>
                </a:lnTo>
                <a:lnTo>
                  <a:pt x="2032340" y="2766683"/>
                </a:lnTo>
                <a:lnTo>
                  <a:pt x="2035118" y="2765889"/>
                </a:lnTo>
                <a:lnTo>
                  <a:pt x="2037897" y="2763905"/>
                </a:lnTo>
                <a:lnTo>
                  <a:pt x="2040278" y="2761127"/>
                </a:lnTo>
                <a:lnTo>
                  <a:pt x="2043056" y="2757556"/>
                </a:lnTo>
                <a:lnTo>
                  <a:pt x="2045040" y="2752397"/>
                </a:lnTo>
                <a:lnTo>
                  <a:pt x="2047025" y="2746841"/>
                </a:lnTo>
                <a:lnTo>
                  <a:pt x="2049009" y="2739698"/>
                </a:lnTo>
                <a:lnTo>
                  <a:pt x="2050993" y="2748429"/>
                </a:lnTo>
                <a:lnTo>
                  <a:pt x="2052977" y="2754778"/>
                </a:lnTo>
                <a:lnTo>
                  <a:pt x="2054565" y="2756762"/>
                </a:lnTo>
                <a:lnTo>
                  <a:pt x="2055755" y="2758746"/>
                </a:lnTo>
                <a:lnTo>
                  <a:pt x="2056946" y="2760333"/>
                </a:lnTo>
                <a:lnTo>
                  <a:pt x="2058534" y="2761127"/>
                </a:lnTo>
                <a:lnTo>
                  <a:pt x="2060518" y="2761524"/>
                </a:lnTo>
                <a:lnTo>
                  <a:pt x="2062105" y="2762318"/>
                </a:lnTo>
                <a:lnTo>
                  <a:pt x="2065677" y="2762318"/>
                </a:lnTo>
                <a:lnTo>
                  <a:pt x="2069646" y="2761524"/>
                </a:lnTo>
                <a:lnTo>
                  <a:pt x="2074011" y="2761127"/>
                </a:lnTo>
                <a:lnTo>
                  <a:pt x="2077980" y="2760730"/>
                </a:lnTo>
                <a:lnTo>
                  <a:pt x="2082345" y="2760333"/>
                </a:lnTo>
                <a:lnTo>
                  <a:pt x="2086711" y="2760730"/>
                </a:lnTo>
                <a:lnTo>
                  <a:pt x="2088695" y="2761127"/>
                </a:lnTo>
                <a:lnTo>
                  <a:pt x="2091076" y="2762318"/>
                </a:lnTo>
                <a:lnTo>
                  <a:pt x="2093061" y="2763111"/>
                </a:lnTo>
                <a:lnTo>
                  <a:pt x="2095045" y="2765095"/>
                </a:lnTo>
                <a:lnTo>
                  <a:pt x="2097029" y="2767476"/>
                </a:lnTo>
                <a:lnTo>
                  <a:pt x="2099413" y="2769857"/>
                </a:lnTo>
                <a:lnTo>
                  <a:pt x="2101397" y="2773032"/>
                </a:lnTo>
                <a:lnTo>
                  <a:pt x="2103381" y="2776603"/>
                </a:lnTo>
                <a:lnTo>
                  <a:pt x="2104968" y="2780968"/>
                </a:lnTo>
                <a:lnTo>
                  <a:pt x="2106952" y="2786127"/>
                </a:lnTo>
                <a:lnTo>
                  <a:pt x="2109730" y="2779381"/>
                </a:lnTo>
                <a:lnTo>
                  <a:pt x="2112906" y="2773826"/>
                </a:lnTo>
                <a:lnTo>
                  <a:pt x="2116080" y="2769857"/>
                </a:lnTo>
                <a:lnTo>
                  <a:pt x="2118859" y="2767476"/>
                </a:lnTo>
                <a:lnTo>
                  <a:pt x="2122034" y="2765095"/>
                </a:lnTo>
                <a:lnTo>
                  <a:pt x="2125209" y="2764302"/>
                </a:lnTo>
                <a:lnTo>
                  <a:pt x="2127987" y="2763905"/>
                </a:lnTo>
                <a:lnTo>
                  <a:pt x="2131161" y="2763905"/>
                </a:lnTo>
                <a:lnTo>
                  <a:pt x="2133543" y="2764698"/>
                </a:lnTo>
                <a:lnTo>
                  <a:pt x="2136718" y="2765095"/>
                </a:lnTo>
                <a:lnTo>
                  <a:pt x="2142671" y="2767476"/>
                </a:lnTo>
                <a:lnTo>
                  <a:pt x="2149020" y="2769460"/>
                </a:lnTo>
                <a:lnTo>
                  <a:pt x="2151401" y="2769460"/>
                </a:lnTo>
                <a:lnTo>
                  <a:pt x="2154577" y="2769460"/>
                </a:lnTo>
                <a:lnTo>
                  <a:pt x="2154974" y="2773826"/>
                </a:lnTo>
                <a:lnTo>
                  <a:pt x="2154974" y="2778587"/>
                </a:lnTo>
                <a:lnTo>
                  <a:pt x="2156164" y="2782159"/>
                </a:lnTo>
                <a:lnTo>
                  <a:pt x="2156958" y="2786127"/>
                </a:lnTo>
                <a:lnTo>
                  <a:pt x="2158148" y="2788905"/>
                </a:lnTo>
                <a:lnTo>
                  <a:pt x="2159735" y="2792080"/>
                </a:lnTo>
                <a:lnTo>
                  <a:pt x="2161720" y="2794857"/>
                </a:lnTo>
                <a:lnTo>
                  <a:pt x="2163705" y="2797238"/>
                </a:lnTo>
                <a:lnTo>
                  <a:pt x="2165688" y="2799222"/>
                </a:lnTo>
                <a:lnTo>
                  <a:pt x="2168070" y="2800810"/>
                </a:lnTo>
                <a:lnTo>
                  <a:pt x="2170054" y="2802397"/>
                </a:lnTo>
                <a:lnTo>
                  <a:pt x="2173229" y="2803191"/>
                </a:lnTo>
                <a:lnTo>
                  <a:pt x="2176007" y="2803984"/>
                </a:lnTo>
                <a:lnTo>
                  <a:pt x="2178785" y="2804381"/>
                </a:lnTo>
                <a:lnTo>
                  <a:pt x="2181563" y="2804381"/>
                </a:lnTo>
                <a:lnTo>
                  <a:pt x="2184342" y="2804381"/>
                </a:lnTo>
                <a:lnTo>
                  <a:pt x="2190691" y="2802794"/>
                </a:lnTo>
                <a:lnTo>
                  <a:pt x="2197041" y="2800413"/>
                </a:lnTo>
                <a:lnTo>
                  <a:pt x="2203389" y="2796841"/>
                </a:lnTo>
                <a:lnTo>
                  <a:pt x="2209343" y="2791683"/>
                </a:lnTo>
                <a:lnTo>
                  <a:pt x="2214900" y="2786127"/>
                </a:lnTo>
                <a:lnTo>
                  <a:pt x="2220059" y="2778984"/>
                </a:lnTo>
                <a:lnTo>
                  <a:pt x="2224424" y="2770651"/>
                </a:lnTo>
                <a:lnTo>
                  <a:pt x="2227996" y="2761524"/>
                </a:lnTo>
                <a:lnTo>
                  <a:pt x="2230774" y="2764698"/>
                </a:lnTo>
                <a:lnTo>
                  <a:pt x="2232758" y="2767476"/>
                </a:lnTo>
                <a:lnTo>
                  <a:pt x="2234346" y="2769857"/>
                </a:lnTo>
                <a:lnTo>
                  <a:pt x="2235140" y="2773032"/>
                </a:lnTo>
                <a:lnTo>
                  <a:pt x="2235536" y="2775413"/>
                </a:lnTo>
                <a:lnTo>
                  <a:pt x="2235536" y="2777794"/>
                </a:lnTo>
                <a:lnTo>
                  <a:pt x="2235536" y="2782953"/>
                </a:lnTo>
                <a:lnTo>
                  <a:pt x="2234346" y="2793270"/>
                </a:lnTo>
                <a:lnTo>
                  <a:pt x="2233551" y="2798032"/>
                </a:lnTo>
                <a:lnTo>
                  <a:pt x="2234346" y="2800810"/>
                </a:lnTo>
                <a:lnTo>
                  <a:pt x="2234743" y="2803984"/>
                </a:lnTo>
                <a:lnTo>
                  <a:pt x="2236727" y="2800810"/>
                </a:lnTo>
                <a:lnTo>
                  <a:pt x="2238711" y="2799222"/>
                </a:lnTo>
                <a:lnTo>
                  <a:pt x="2240696" y="2798826"/>
                </a:lnTo>
                <a:lnTo>
                  <a:pt x="2242679" y="2799222"/>
                </a:lnTo>
                <a:lnTo>
                  <a:pt x="2244664" y="2800810"/>
                </a:lnTo>
                <a:lnTo>
                  <a:pt x="2247045" y="2803191"/>
                </a:lnTo>
                <a:lnTo>
                  <a:pt x="2251014" y="2808349"/>
                </a:lnTo>
                <a:lnTo>
                  <a:pt x="2254983" y="2813905"/>
                </a:lnTo>
                <a:lnTo>
                  <a:pt x="2256967" y="2815889"/>
                </a:lnTo>
                <a:lnTo>
                  <a:pt x="2258951" y="2817476"/>
                </a:lnTo>
                <a:lnTo>
                  <a:pt x="2260935" y="2817873"/>
                </a:lnTo>
                <a:lnTo>
                  <a:pt x="2262920" y="2817873"/>
                </a:lnTo>
                <a:lnTo>
                  <a:pt x="2265301" y="2815889"/>
                </a:lnTo>
                <a:lnTo>
                  <a:pt x="2267285" y="2813508"/>
                </a:lnTo>
                <a:lnTo>
                  <a:pt x="2266491" y="2809540"/>
                </a:lnTo>
                <a:lnTo>
                  <a:pt x="2266491" y="2805969"/>
                </a:lnTo>
                <a:lnTo>
                  <a:pt x="2267285" y="2797635"/>
                </a:lnTo>
                <a:lnTo>
                  <a:pt x="2268476" y="2789699"/>
                </a:lnTo>
                <a:lnTo>
                  <a:pt x="2269666" y="2786127"/>
                </a:lnTo>
                <a:lnTo>
                  <a:pt x="2271254" y="2782556"/>
                </a:lnTo>
                <a:lnTo>
                  <a:pt x="2272841" y="2779381"/>
                </a:lnTo>
                <a:lnTo>
                  <a:pt x="2274428" y="2777397"/>
                </a:lnTo>
                <a:lnTo>
                  <a:pt x="2276413" y="2775810"/>
                </a:lnTo>
                <a:lnTo>
                  <a:pt x="2278001" y="2775016"/>
                </a:lnTo>
                <a:lnTo>
                  <a:pt x="2279984" y="2775016"/>
                </a:lnTo>
                <a:lnTo>
                  <a:pt x="2281969" y="2775413"/>
                </a:lnTo>
                <a:lnTo>
                  <a:pt x="2284350" y="2777397"/>
                </a:lnTo>
                <a:lnTo>
                  <a:pt x="2286334" y="2780572"/>
                </a:lnTo>
                <a:lnTo>
                  <a:pt x="2285541" y="2782953"/>
                </a:lnTo>
                <a:lnTo>
                  <a:pt x="2284350" y="2785730"/>
                </a:lnTo>
                <a:lnTo>
                  <a:pt x="2281175" y="2790492"/>
                </a:lnTo>
                <a:lnTo>
                  <a:pt x="2274428" y="2800413"/>
                </a:lnTo>
                <a:lnTo>
                  <a:pt x="2271254" y="2804778"/>
                </a:lnTo>
                <a:lnTo>
                  <a:pt x="2270063" y="2807159"/>
                </a:lnTo>
                <a:lnTo>
                  <a:pt x="2269269" y="2809937"/>
                </a:lnTo>
                <a:lnTo>
                  <a:pt x="2268476" y="2812318"/>
                </a:lnTo>
                <a:lnTo>
                  <a:pt x="2269269" y="2815096"/>
                </a:lnTo>
                <a:lnTo>
                  <a:pt x="2269666" y="2817476"/>
                </a:lnTo>
                <a:lnTo>
                  <a:pt x="2270857" y="2820651"/>
                </a:lnTo>
                <a:lnTo>
                  <a:pt x="2273635" y="2824223"/>
                </a:lnTo>
                <a:lnTo>
                  <a:pt x="2275223" y="2825016"/>
                </a:lnTo>
                <a:lnTo>
                  <a:pt x="2276810" y="2826207"/>
                </a:lnTo>
                <a:lnTo>
                  <a:pt x="2278397" y="2826604"/>
                </a:lnTo>
                <a:lnTo>
                  <a:pt x="2279984" y="2826604"/>
                </a:lnTo>
                <a:lnTo>
                  <a:pt x="2282763" y="2826207"/>
                </a:lnTo>
                <a:lnTo>
                  <a:pt x="2285938" y="2824223"/>
                </a:lnTo>
                <a:lnTo>
                  <a:pt x="2289113" y="2821445"/>
                </a:lnTo>
                <a:lnTo>
                  <a:pt x="2291891" y="2817873"/>
                </a:lnTo>
                <a:lnTo>
                  <a:pt x="2295065" y="2814302"/>
                </a:lnTo>
                <a:lnTo>
                  <a:pt x="2301019" y="2805969"/>
                </a:lnTo>
                <a:lnTo>
                  <a:pt x="2307368" y="2798032"/>
                </a:lnTo>
                <a:lnTo>
                  <a:pt x="2310146" y="2794857"/>
                </a:lnTo>
                <a:lnTo>
                  <a:pt x="2313321" y="2792476"/>
                </a:lnTo>
                <a:lnTo>
                  <a:pt x="2316496" y="2790492"/>
                </a:lnTo>
                <a:lnTo>
                  <a:pt x="2317686" y="2790492"/>
                </a:lnTo>
                <a:lnTo>
                  <a:pt x="2319274" y="2790492"/>
                </a:lnTo>
                <a:lnTo>
                  <a:pt x="2318480" y="2799222"/>
                </a:lnTo>
                <a:lnTo>
                  <a:pt x="2318480" y="2805969"/>
                </a:lnTo>
                <a:lnTo>
                  <a:pt x="2318877" y="2811524"/>
                </a:lnTo>
                <a:lnTo>
                  <a:pt x="2320464" y="2815492"/>
                </a:lnTo>
                <a:lnTo>
                  <a:pt x="2322846" y="2819461"/>
                </a:lnTo>
                <a:lnTo>
                  <a:pt x="2325624" y="2823429"/>
                </a:lnTo>
                <a:lnTo>
                  <a:pt x="2333164" y="2832556"/>
                </a:lnTo>
                <a:lnTo>
                  <a:pt x="2336736" y="2826604"/>
                </a:lnTo>
                <a:lnTo>
                  <a:pt x="2340308" y="2821445"/>
                </a:lnTo>
                <a:lnTo>
                  <a:pt x="2343879" y="2817080"/>
                </a:lnTo>
                <a:lnTo>
                  <a:pt x="2347451" y="2813905"/>
                </a:lnTo>
                <a:lnTo>
                  <a:pt x="2350229" y="2810730"/>
                </a:lnTo>
                <a:lnTo>
                  <a:pt x="2353801" y="2808349"/>
                </a:lnTo>
                <a:lnTo>
                  <a:pt x="2360944" y="2804381"/>
                </a:lnTo>
                <a:lnTo>
                  <a:pt x="2368088" y="2800413"/>
                </a:lnTo>
                <a:lnTo>
                  <a:pt x="2371660" y="2798032"/>
                </a:lnTo>
                <a:lnTo>
                  <a:pt x="2375231" y="2795254"/>
                </a:lnTo>
                <a:lnTo>
                  <a:pt x="2378803" y="2791683"/>
                </a:lnTo>
                <a:lnTo>
                  <a:pt x="2381978" y="2786921"/>
                </a:lnTo>
                <a:lnTo>
                  <a:pt x="2385550" y="2782159"/>
                </a:lnTo>
                <a:lnTo>
                  <a:pt x="2389518" y="2775810"/>
                </a:lnTo>
                <a:lnTo>
                  <a:pt x="2385947" y="2774222"/>
                </a:lnTo>
                <a:lnTo>
                  <a:pt x="2383169" y="2772238"/>
                </a:lnTo>
                <a:lnTo>
                  <a:pt x="2381184" y="2770254"/>
                </a:lnTo>
                <a:lnTo>
                  <a:pt x="2380390" y="2767476"/>
                </a:lnTo>
                <a:lnTo>
                  <a:pt x="2379200" y="2763905"/>
                </a:lnTo>
                <a:lnTo>
                  <a:pt x="2379597" y="2759143"/>
                </a:lnTo>
                <a:lnTo>
                  <a:pt x="2380787" y="2753587"/>
                </a:lnTo>
                <a:lnTo>
                  <a:pt x="2382375" y="2747635"/>
                </a:lnTo>
                <a:lnTo>
                  <a:pt x="2384756" y="2751603"/>
                </a:lnTo>
                <a:lnTo>
                  <a:pt x="2387931" y="2755571"/>
                </a:lnTo>
                <a:lnTo>
                  <a:pt x="2388724" y="2756762"/>
                </a:lnTo>
                <a:lnTo>
                  <a:pt x="2390312" y="2757556"/>
                </a:lnTo>
                <a:lnTo>
                  <a:pt x="2391899" y="2757159"/>
                </a:lnTo>
                <a:lnTo>
                  <a:pt x="2393090" y="2755571"/>
                </a:lnTo>
                <a:lnTo>
                  <a:pt x="2393486" y="2753191"/>
                </a:lnTo>
                <a:lnTo>
                  <a:pt x="2393486" y="2750413"/>
                </a:lnTo>
                <a:lnTo>
                  <a:pt x="2392296" y="2744857"/>
                </a:lnTo>
                <a:lnTo>
                  <a:pt x="2391106" y="2739698"/>
                </a:lnTo>
                <a:lnTo>
                  <a:pt x="2388724" y="2734143"/>
                </a:lnTo>
                <a:lnTo>
                  <a:pt x="2386740" y="2729381"/>
                </a:lnTo>
                <a:lnTo>
                  <a:pt x="2385550" y="2724222"/>
                </a:lnTo>
                <a:lnTo>
                  <a:pt x="2385550" y="2721444"/>
                </a:lnTo>
                <a:lnTo>
                  <a:pt x="2385550" y="2718667"/>
                </a:lnTo>
                <a:lnTo>
                  <a:pt x="2385947" y="2715889"/>
                </a:lnTo>
                <a:lnTo>
                  <a:pt x="2386740" y="2713905"/>
                </a:lnTo>
                <a:lnTo>
                  <a:pt x="2392296" y="2719460"/>
                </a:lnTo>
                <a:lnTo>
                  <a:pt x="2397456" y="2723825"/>
                </a:lnTo>
                <a:lnTo>
                  <a:pt x="2402218" y="2726206"/>
                </a:lnTo>
                <a:lnTo>
                  <a:pt x="2406186" y="2727794"/>
                </a:lnTo>
                <a:lnTo>
                  <a:pt x="2409758" y="2727794"/>
                </a:lnTo>
                <a:lnTo>
                  <a:pt x="2412933" y="2727397"/>
                </a:lnTo>
                <a:lnTo>
                  <a:pt x="2418886" y="2725016"/>
                </a:lnTo>
                <a:lnTo>
                  <a:pt x="2422061" y="2724222"/>
                </a:lnTo>
                <a:lnTo>
                  <a:pt x="2424839" y="2723825"/>
                </a:lnTo>
                <a:lnTo>
                  <a:pt x="2428411" y="2723825"/>
                </a:lnTo>
                <a:lnTo>
                  <a:pt x="2431982" y="2725016"/>
                </a:lnTo>
                <a:lnTo>
                  <a:pt x="2435951" y="2727794"/>
                </a:lnTo>
                <a:lnTo>
                  <a:pt x="2440713" y="2732159"/>
                </a:lnTo>
                <a:lnTo>
                  <a:pt x="2446269" y="2738508"/>
                </a:lnTo>
                <a:lnTo>
                  <a:pt x="2452222" y="2746841"/>
                </a:lnTo>
                <a:lnTo>
                  <a:pt x="2450238" y="2749619"/>
                </a:lnTo>
                <a:lnTo>
                  <a:pt x="2447857" y="2751206"/>
                </a:lnTo>
                <a:lnTo>
                  <a:pt x="2445079" y="2751603"/>
                </a:lnTo>
                <a:lnTo>
                  <a:pt x="2442301" y="2752000"/>
                </a:lnTo>
                <a:lnTo>
                  <a:pt x="2435951" y="2751603"/>
                </a:lnTo>
                <a:lnTo>
                  <a:pt x="2430395" y="2751603"/>
                </a:lnTo>
                <a:lnTo>
                  <a:pt x="2428411" y="2751603"/>
                </a:lnTo>
                <a:lnTo>
                  <a:pt x="2426823" y="2752397"/>
                </a:lnTo>
                <a:lnTo>
                  <a:pt x="2425633" y="2753984"/>
                </a:lnTo>
                <a:lnTo>
                  <a:pt x="2424839" y="2756762"/>
                </a:lnTo>
                <a:lnTo>
                  <a:pt x="2425633" y="2760333"/>
                </a:lnTo>
                <a:lnTo>
                  <a:pt x="2426823" y="2765095"/>
                </a:lnTo>
                <a:lnTo>
                  <a:pt x="2429601" y="2771445"/>
                </a:lnTo>
                <a:lnTo>
                  <a:pt x="2433173" y="2779381"/>
                </a:lnTo>
                <a:lnTo>
                  <a:pt x="2431189" y="2784143"/>
                </a:lnTo>
                <a:lnTo>
                  <a:pt x="2428808" y="2786524"/>
                </a:lnTo>
                <a:lnTo>
                  <a:pt x="2426426" y="2788111"/>
                </a:lnTo>
                <a:lnTo>
                  <a:pt x="2423252" y="2788905"/>
                </a:lnTo>
                <a:lnTo>
                  <a:pt x="2420473" y="2788508"/>
                </a:lnTo>
                <a:lnTo>
                  <a:pt x="2417695" y="2788111"/>
                </a:lnTo>
                <a:lnTo>
                  <a:pt x="2411743" y="2785730"/>
                </a:lnTo>
                <a:lnTo>
                  <a:pt x="2406583" y="2783349"/>
                </a:lnTo>
                <a:lnTo>
                  <a:pt x="2404599" y="2783349"/>
                </a:lnTo>
                <a:lnTo>
                  <a:pt x="2402615" y="2784143"/>
                </a:lnTo>
                <a:lnTo>
                  <a:pt x="2401027" y="2784937"/>
                </a:lnTo>
                <a:lnTo>
                  <a:pt x="2400234" y="2787714"/>
                </a:lnTo>
                <a:lnTo>
                  <a:pt x="2399440" y="2791683"/>
                </a:lnTo>
                <a:lnTo>
                  <a:pt x="2399440" y="2797238"/>
                </a:lnTo>
                <a:lnTo>
                  <a:pt x="2402218" y="2798032"/>
                </a:lnTo>
                <a:lnTo>
                  <a:pt x="2404202" y="2799222"/>
                </a:lnTo>
                <a:lnTo>
                  <a:pt x="2408568" y="2799222"/>
                </a:lnTo>
                <a:lnTo>
                  <a:pt x="2413330" y="2799222"/>
                </a:lnTo>
                <a:lnTo>
                  <a:pt x="2415711" y="2799619"/>
                </a:lnTo>
                <a:lnTo>
                  <a:pt x="2417695" y="2799619"/>
                </a:lnTo>
                <a:lnTo>
                  <a:pt x="2420473" y="2800810"/>
                </a:lnTo>
                <a:lnTo>
                  <a:pt x="2422458" y="2802397"/>
                </a:lnTo>
                <a:lnTo>
                  <a:pt x="2424839" y="2803984"/>
                </a:lnTo>
                <a:lnTo>
                  <a:pt x="2426823" y="2806762"/>
                </a:lnTo>
                <a:lnTo>
                  <a:pt x="2428808" y="2810334"/>
                </a:lnTo>
                <a:lnTo>
                  <a:pt x="2431586" y="2815096"/>
                </a:lnTo>
                <a:lnTo>
                  <a:pt x="2433570" y="2820651"/>
                </a:lnTo>
                <a:lnTo>
                  <a:pt x="2435554" y="2827794"/>
                </a:lnTo>
                <a:lnTo>
                  <a:pt x="2437935" y="2822238"/>
                </a:lnTo>
                <a:lnTo>
                  <a:pt x="2440713" y="2817476"/>
                </a:lnTo>
                <a:lnTo>
                  <a:pt x="2442698" y="2814302"/>
                </a:lnTo>
                <a:lnTo>
                  <a:pt x="2445079" y="2812318"/>
                </a:lnTo>
                <a:lnTo>
                  <a:pt x="2447063" y="2811524"/>
                </a:lnTo>
                <a:lnTo>
                  <a:pt x="2449841" y="2811524"/>
                </a:lnTo>
                <a:lnTo>
                  <a:pt x="2451825" y="2811524"/>
                </a:lnTo>
                <a:lnTo>
                  <a:pt x="2454207" y="2812318"/>
                </a:lnTo>
                <a:lnTo>
                  <a:pt x="2458969" y="2813508"/>
                </a:lnTo>
                <a:lnTo>
                  <a:pt x="2460953" y="2813905"/>
                </a:lnTo>
                <a:lnTo>
                  <a:pt x="2463334" y="2813508"/>
                </a:lnTo>
                <a:lnTo>
                  <a:pt x="2466112" y="2813111"/>
                </a:lnTo>
                <a:lnTo>
                  <a:pt x="2468097" y="2810730"/>
                </a:lnTo>
                <a:lnTo>
                  <a:pt x="2470478" y="2807953"/>
                </a:lnTo>
                <a:lnTo>
                  <a:pt x="2472462" y="2803191"/>
                </a:lnTo>
                <a:lnTo>
                  <a:pt x="2471668" y="2799619"/>
                </a:lnTo>
                <a:lnTo>
                  <a:pt x="2470081" y="2796841"/>
                </a:lnTo>
                <a:lnTo>
                  <a:pt x="2468891" y="2794064"/>
                </a:lnTo>
                <a:lnTo>
                  <a:pt x="2467700" y="2792476"/>
                </a:lnTo>
                <a:lnTo>
                  <a:pt x="2466112" y="2792080"/>
                </a:lnTo>
                <a:lnTo>
                  <a:pt x="2464922" y="2791683"/>
                </a:lnTo>
                <a:lnTo>
                  <a:pt x="2462144" y="2792080"/>
                </a:lnTo>
                <a:lnTo>
                  <a:pt x="2459365" y="2792476"/>
                </a:lnTo>
                <a:lnTo>
                  <a:pt x="2456191" y="2793270"/>
                </a:lnTo>
                <a:lnTo>
                  <a:pt x="2455397" y="2792476"/>
                </a:lnTo>
                <a:lnTo>
                  <a:pt x="2453810" y="2791683"/>
                </a:lnTo>
                <a:lnTo>
                  <a:pt x="2452222" y="2790095"/>
                </a:lnTo>
                <a:lnTo>
                  <a:pt x="2451429" y="2788111"/>
                </a:lnTo>
                <a:lnTo>
                  <a:pt x="2453413" y="2785730"/>
                </a:lnTo>
                <a:lnTo>
                  <a:pt x="2455000" y="2782953"/>
                </a:lnTo>
                <a:lnTo>
                  <a:pt x="2455794" y="2780572"/>
                </a:lnTo>
                <a:lnTo>
                  <a:pt x="2456191" y="2777794"/>
                </a:lnTo>
                <a:lnTo>
                  <a:pt x="2456985" y="2775413"/>
                </a:lnTo>
                <a:lnTo>
                  <a:pt x="2456985" y="2773032"/>
                </a:lnTo>
                <a:lnTo>
                  <a:pt x="2455794" y="2767873"/>
                </a:lnTo>
                <a:lnTo>
                  <a:pt x="2453413" y="2757159"/>
                </a:lnTo>
                <a:lnTo>
                  <a:pt x="2452222" y="2752000"/>
                </a:lnTo>
                <a:lnTo>
                  <a:pt x="2452222" y="2746841"/>
                </a:lnTo>
                <a:lnTo>
                  <a:pt x="2456191" y="2739302"/>
                </a:lnTo>
                <a:lnTo>
                  <a:pt x="2458572" y="2736524"/>
                </a:lnTo>
                <a:lnTo>
                  <a:pt x="2460556" y="2733746"/>
                </a:lnTo>
                <a:lnTo>
                  <a:pt x="2462541" y="2731762"/>
                </a:lnTo>
                <a:lnTo>
                  <a:pt x="2464922" y="2730175"/>
                </a:lnTo>
                <a:lnTo>
                  <a:pt x="2466906" y="2729381"/>
                </a:lnTo>
                <a:lnTo>
                  <a:pt x="2468891" y="2729381"/>
                </a:lnTo>
                <a:lnTo>
                  <a:pt x="2471272" y="2729381"/>
                </a:lnTo>
                <a:lnTo>
                  <a:pt x="2473256" y="2729778"/>
                </a:lnTo>
                <a:lnTo>
                  <a:pt x="2475240" y="2730571"/>
                </a:lnTo>
                <a:lnTo>
                  <a:pt x="2477224" y="2732159"/>
                </a:lnTo>
                <a:lnTo>
                  <a:pt x="2479209" y="2734143"/>
                </a:lnTo>
                <a:lnTo>
                  <a:pt x="2481193" y="2736921"/>
                </a:lnTo>
                <a:lnTo>
                  <a:pt x="2485161" y="2742873"/>
                </a:lnTo>
                <a:lnTo>
                  <a:pt x="2480796" y="2751206"/>
                </a:lnTo>
                <a:lnTo>
                  <a:pt x="2476034" y="2759143"/>
                </a:lnTo>
                <a:lnTo>
                  <a:pt x="2474050" y="2763111"/>
                </a:lnTo>
                <a:lnTo>
                  <a:pt x="2473256" y="2767873"/>
                </a:lnTo>
                <a:lnTo>
                  <a:pt x="2472462" y="2771841"/>
                </a:lnTo>
                <a:lnTo>
                  <a:pt x="2473653" y="2776603"/>
                </a:lnTo>
                <a:lnTo>
                  <a:pt x="2474843" y="2775016"/>
                </a:lnTo>
                <a:lnTo>
                  <a:pt x="2475240" y="2773826"/>
                </a:lnTo>
                <a:lnTo>
                  <a:pt x="2476034" y="2773429"/>
                </a:lnTo>
                <a:lnTo>
                  <a:pt x="2477224" y="2773429"/>
                </a:lnTo>
                <a:lnTo>
                  <a:pt x="2479209" y="2774222"/>
                </a:lnTo>
                <a:lnTo>
                  <a:pt x="2480796" y="2775413"/>
                </a:lnTo>
                <a:lnTo>
                  <a:pt x="2482781" y="2777000"/>
                </a:lnTo>
                <a:lnTo>
                  <a:pt x="2484368" y="2778587"/>
                </a:lnTo>
                <a:lnTo>
                  <a:pt x="2485161" y="2778587"/>
                </a:lnTo>
                <a:lnTo>
                  <a:pt x="2486352" y="2778587"/>
                </a:lnTo>
                <a:lnTo>
                  <a:pt x="2487146" y="2777794"/>
                </a:lnTo>
                <a:lnTo>
                  <a:pt x="2487939" y="2777397"/>
                </a:lnTo>
                <a:lnTo>
                  <a:pt x="2490321" y="2774222"/>
                </a:lnTo>
                <a:lnTo>
                  <a:pt x="2491908" y="2771841"/>
                </a:lnTo>
                <a:lnTo>
                  <a:pt x="2493496" y="2768667"/>
                </a:lnTo>
                <a:lnTo>
                  <a:pt x="2493893" y="2765889"/>
                </a:lnTo>
                <a:lnTo>
                  <a:pt x="2494289" y="2762714"/>
                </a:lnTo>
                <a:lnTo>
                  <a:pt x="2494289" y="2760333"/>
                </a:lnTo>
                <a:lnTo>
                  <a:pt x="2493893" y="2753984"/>
                </a:lnTo>
                <a:lnTo>
                  <a:pt x="2493893" y="2748032"/>
                </a:lnTo>
                <a:lnTo>
                  <a:pt x="2494289" y="2742079"/>
                </a:lnTo>
                <a:lnTo>
                  <a:pt x="2495083" y="2738905"/>
                </a:lnTo>
                <a:lnTo>
                  <a:pt x="2495877" y="2735730"/>
                </a:lnTo>
                <a:lnTo>
                  <a:pt x="2497861" y="2733349"/>
                </a:lnTo>
                <a:lnTo>
                  <a:pt x="2499845" y="2730175"/>
                </a:lnTo>
                <a:lnTo>
                  <a:pt x="2503417" y="2733746"/>
                </a:lnTo>
                <a:lnTo>
                  <a:pt x="2506989" y="2736921"/>
                </a:lnTo>
                <a:lnTo>
                  <a:pt x="2510164" y="2739302"/>
                </a:lnTo>
                <a:lnTo>
                  <a:pt x="2514132" y="2741286"/>
                </a:lnTo>
                <a:lnTo>
                  <a:pt x="2517704" y="2742873"/>
                </a:lnTo>
                <a:lnTo>
                  <a:pt x="2521276" y="2744460"/>
                </a:lnTo>
                <a:lnTo>
                  <a:pt x="2528817" y="2746444"/>
                </a:lnTo>
                <a:lnTo>
                  <a:pt x="2536357" y="2747635"/>
                </a:lnTo>
                <a:lnTo>
                  <a:pt x="2543500" y="2748429"/>
                </a:lnTo>
                <a:lnTo>
                  <a:pt x="2551437" y="2748825"/>
                </a:lnTo>
                <a:lnTo>
                  <a:pt x="2558978" y="2750016"/>
                </a:lnTo>
                <a:lnTo>
                  <a:pt x="2566518" y="2751603"/>
                </a:lnTo>
                <a:lnTo>
                  <a:pt x="2573661" y="2753984"/>
                </a:lnTo>
                <a:lnTo>
                  <a:pt x="2577234" y="2755968"/>
                </a:lnTo>
                <a:lnTo>
                  <a:pt x="2580011" y="2757952"/>
                </a:lnTo>
                <a:lnTo>
                  <a:pt x="2583583" y="2760730"/>
                </a:lnTo>
                <a:lnTo>
                  <a:pt x="2586758" y="2763905"/>
                </a:lnTo>
                <a:lnTo>
                  <a:pt x="2589933" y="2766683"/>
                </a:lnTo>
                <a:lnTo>
                  <a:pt x="2592711" y="2770651"/>
                </a:lnTo>
                <a:lnTo>
                  <a:pt x="2595886" y="2775413"/>
                </a:lnTo>
                <a:lnTo>
                  <a:pt x="2598267" y="2780572"/>
                </a:lnTo>
                <a:lnTo>
                  <a:pt x="2601442" y="2786524"/>
                </a:lnTo>
                <a:lnTo>
                  <a:pt x="2603823" y="2793270"/>
                </a:lnTo>
                <a:lnTo>
                  <a:pt x="2606204" y="2800413"/>
                </a:lnTo>
                <a:lnTo>
                  <a:pt x="2608585" y="2808349"/>
                </a:lnTo>
                <a:lnTo>
                  <a:pt x="2609776" y="2807159"/>
                </a:lnTo>
                <a:lnTo>
                  <a:pt x="2610967" y="2806762"/>
                </a:lnTo>
                <a:lnTo>
                  <a:pt x="2615332" y="2806365"/>
                </a:lnTo>
                <a:lnTo>
                  <a:pt x="2619698" y="2805969"/>
                </a:lnTo>
                <a:lnTo>
                  <a:pt x="2623666" y="2804778"/>
                </a:lnTo>
                <a:lnTo>
                  <a:pt x="2625650" y="2803984"/>
                </a:lnTo>
                <a:lnTo>
                  <a:pt x="2628031" y="2802794"/>
                </a:lnTo>
                <a:lnTo>
                  <a:pt x="2629222" y="2800810"/>
                </a:lnTo>
                <a:lnTo>
                  <a:pt x="2630809" y="2798826"/>
                </a:lnTo>
                <a:lnTo>
                  <a:pt x="2631603" y="2795651"/>
                </a:lnTo>
                <a:lnTo>
                  <a:pt x="2632000" y="2792080"/>
                </a:lnTo>
                <a:lnTo>
                  <a:pt x="2632000" y="2788111"/>
                </a:lnTo>
                <a:lnTo>
                  <a:pt x="2630809" y="2782953"/>
                </a:lnTo>
                <a:lnTo>
                  <a:pt x="2630016" y="2779381"/>
                </a:lnTo>
                <a:lnTo>
                  <a:pt x="2628428" y="2777000"/>
                </a:lnTo>
                <a:lnTo>
                  <a:pt x="2626444" y="2775413"/>
                </a:lnTo>
                <a:lnTo>
                  <a:pt x="2624460" y="2774222"/>
                </a:lnTo>
                <a:lnTo>
                  <a:pt x="2622476" y="2774222"/>
                </a:lnTo>
                <a:lnTo>
                  <a:pt x="2620094" y="2773826"/>
                </a:lnTo>
                <a:lnTo>
                  <a:pt x="2615729" y="2773826"/>
                </a:lnTo>
                <a:lnTo>
                  <a:pt x="2613745" y="2773826"/>
                </a:lnTo>
                <a:lnTo>
                  <a:pt x="2611760" y="2773429"/>
                </a:lnTo>
                <a:lnTo>
                  <a:pt x="2610173" y="2772238"/>
                </a:lnTo>
                <a:lnTo>
                  <a:pt x="2608982" y="2770651"/>
                </a:lnTo>
                <a:lnTo>
                  <a:pt x="2608585" y="2768270"/>
                </a:lnTo>
                <a:lnTo>
                  <a:pt x="2608189" y="2764302"/>
                </a:lnTo>
                <a:lnTo>
                  <a:pt x="2608585" y="2759540"/>
                </a:lnTo>
                <a:lnTo>
                  <a:pt x="2609776" y="2753587"/>
                </a:lnTo>
                <a:lnTo>
                  <a:pt x="2611760" y="2755571"/>
                </a:lnTo>
                <a:lnTo>
                  <a:pt x="2613745" y="2757159"/>
                </a:lnTo>
                <a:lnTo>
                  <a:pt x="2616126" y="2757952"/>
                </a:lnTo>
                <a:lnTo>
                  <a:pt x="2618904" y="2759540"/>
                </a:lnTo>
                <a:lnTo>
                  <a:pt x="2624460" y="2761127"/>
                </a:lnTo>
                <a:lnTo>
                  <a:pt x="2630413" y="2761524"/>
                </a:lnTo>
                <a:lnTo>
                  <a:pt x="2643112" y="2762714"/>
                </a:lnTo>
                <a:lnTo>
                  <a:pt x="2649065" y="2763111"/>
                </a:lnTo>
                <a:lnTo>
                  <a:pt x="2655415" y="2764302"/>
                </a:lnTo>
                <a:lnTo>
                  <a:pt x="2660971" y="2765889"/>
                </a:lnTo>
                <a:lnTo>
                  <a:pt x="2663352" y="2766683"/>
                </a:lnTo>
                <a:lnTo>
                  <a:pt x="2665733" y="2767873"/>
                </a:lnTo>
                <a:lnTo>
                  <a:pt x="2668114" y="2769460"/>
                </a:lnTo>
                <a:lnTo>
                  <a:pt x="2670099" y="2771445"/>
                </a:lnTo>
                <a:lnTo>
                  <a:pt x="2672084" y="2773826"/>
                </a:lnTo>
                <a:lnTo>
                  <a:pt x="2673671" y="2776603"/>
                </a:lnTo>
                <a:lnTo>
                  <a:pt x="2674464" y="2779381"/>
                </a:lnTo>
                <a:lnTo>
                  <a:pt x="2675655" y="2782556"/>
                </a:lnTo>
                <a:lnTo>
                  <a:pt x="2676449" y="2786524"/>
                </a:lnTo>
                <a:lnTo>
                  <a:pt x="2676449" y="2791286"/>
                </a:lnTo>
                <a:lnTo>
                  <a:pt x="2676449" y="2795651"/>
                </a:lnTo>
                <a:lnTo>
                  <a:pt x="2676052" y="2801207"/>
                </a:lnTo>
                <a:lnTo>
                  <a:pt x="2675655" y="2807159"/>
                </a:lnTo>
                <a:lnTo>
                  <a:pt x="2674068" y="2813905"/>
                </a:lnTo>
                <a:lnTo>
                  <a:pt x="2676052" y="2815889"/>
                </a:lnTo>
                <a:lnTo>
                  <a:pt x="2678036" y="2817476"/>
                </a:lnTo>
                <a:lnTo>
                  <a:pt x="2679623" y="2817873"/>
                </a:lnTo>
                <a:lnTo>
                  <a:pt x="2681608" y="2817873"/>
                </a:lnTo>
                <a:lnTo>
                  <a:pt x="2683195" y="2817873"/>
                </a:lnTo>
                <a:lnTo>
                  <a:pt x="2685179" y="2817080"/>
                </a:lnTo>
                <a:lnTo>
                  <a:pt x="2688751" y="2815492"/>
                </a:lnTo>
                <a:lnTo>
                  <a:pt x="2691133" y="2812318"/>
                </a:lnTo>
                <a:lnTo>
                  <a:pt x="2692720" y="2809937"/>
                </a:lnTo>
                <a:lnTo>
                  <a:pt x="2694307" y="2806762"/>
                </a:lnTo>
                <a:lnTo>
                  <a:pt x="2694704" y="2803984"/>
                </a:lnTo>
                <a:lnTo>
                  <a:pt x="2695498" y="2797635"/>
                </a:lnTo>
                <a:lnTo>
                  <a:pt x="2694704" y="2791683"/>
                </a:lnTo>
                <a:lnTo>
                  <a:pt x="2694704" y="2786127"/>
                </a:lnTo>
                <a:lnTo>
                  <a:pt x="2694704" y="2779778"/>
                </a:lnTo>
                <a:lnTo>
                  <a:pt x="2695895" y="2777000"/>
                </a:lnTo>
                <a:lnTo>
                  <a:pt x="2696690" y="2773826"/>
                </a:lnTo>
                <a:lnTo>
                  <a:pt x="2698277" y="2771445"/>
                </a:lnTo>
                <a:lnTo>
                  <a:pt x="2701054" y="2768270"/>
                </a:lnTo>
                <a:lnTo>
                  <a:pt x="2712166" y="2770254"/>
                </a:lnTo>
                <a:lnTo>
                  <a:pt x="2723675" y="2773032"/>
                </a:lnTo>
                <a:lnTo>
                  <a:pt x="2747487" y="2778587"/>
                </a:lnTo>
                <a:lnTo>
                  <a:pt x="2772092" y="2784540"/>
                </a:lnTo>
                <a:lnTo>
                  <a:pt x="2784792" y="2787714"/>
                </a:lnTo>
                <a:lnTo>
                  <a:pt x="2796698" y="2790095"/>
                </a:lnTo>
                <a:lnTo>
                  <a:pt x="2809000" y="2792080"/>
                </a:lnTo>
                <a:lnTo>
                  <a:pt x="2820510" y="2793667"/>
                </a:lnTo>
                <a:lnTo>
                  <a:pt x="2832415" y="2794857"/>
                </a:lnTo>
                <a:lnTo>
                  <a:pt x="2843528" y="2794857"/>
                </a:lnTo>
                <a:lnTo>
                  <a:pt x="2854640" y="2793667"/>
                </a:lnTo>
                <a:lnTo>
                  <a:pt x="2859799" y="2793270"/>
                </a:lnTo>
                <a:lnTo>
                  <a:pt x="2864958" y="2791683"/>
                </a:lnTo>
                <a:lnTo>
                  <a:pt x="2869720" y="2790492"/>
                </a:lnTo>
                <a:lnTo>
                  <a:pt x="2874879" y="2788508"/>
                </a:lnTo>
                <a:lnTo>
                  <a:pt x="2879641" y="2786524"/>
                </a:lnTo>
                <a:lnTo>
                  <a:pt x="2884007" y="2784143"/>
                </a:lnTo>
                <a:lnTo>
                  <a:pt x="2889960" y="2788508"/>
                </a:lnTo>
                <a:lnTo>
                  <a:pt x="2896311" y="2792080"/>
                </a:lnTo>
                <a:lnTo>
                  <a:pt x="2908216" y="2798826"/>
                </a:lnTo>
                <a:lnTo>
                  <a:pt x="2920518" y="2803984"/>
                </a:lnTo>
                <a:lnTo>
                  <a:pt x="2932821" y="2808349"/>
                </a:lnTo>
                <a:lnTo>
                  <a:pt x="2945124" y="2811524"/>
                </a:lnTo>
                <a:lnTo>
                  <a:pt x="2957427" y="2813905"/>
                </a:lnTo>
                <a:lnTo>
                  <a:pt x="2969729" y="2815889"/>
                </a:lnTo>
                <a:lnTo>
                  <a:pt x="2982032" y="2817476"/>
                </a:lnTo>
                <a:lnTo>
                  <a:pt x="3006637" y="2819461"/>
                </a:lnTo>
                <a:lnTo>
                  <a:pt x="3031640" y="2821048"/>
                </a:lnTo>
                <a:lnTo>
                  <a:pt x="3043943" y="2822238"/>
                </a:lnTo>
                <a:lnTo>
                  <a:pt x="3055848" y="2823429"/>
                </a:lnTo>
                <a:lnTo>
                  <a:pt x="3068548" y="2825413"/>
                </a:lnTo>
                <a:lnTo>
                  <a:pt x="3080850" y="2828588"/>
                </a:lnTo>
                <a:lnTo>
                  <a:pt x="3078866" y="2823032"/>
                </a:lnTo>
                <a:lnTo>
                  <a:pt x="3077279" y="2817873"/>
                </a:lnTo>
                <a:lnTo>
                  <a:pt x="3076882" y="2815492"/>
                </a:lnTo>
                <a:lnTo>
                  <a:pt x="3076485" y="2813111"/>
                </a:lnTo>
                <a:lnTo>
                  <a:pt x="3076882" y="2810334"/>
                </a:lnTo>
                <a:lnTo>
                  <a:pt x="3077676" y="2807953"/>
                </a:lnTo>
                <a:lnTo>
                  <a:pt x="3082041" y="2813905"/>
                </a:lnTo>
                <a:lnTo>
                  <a:pt x="3086407" y="2819064"/>
                </a:lnTo>
                <a:lnTo>
                  <a:pt x="3091169" y="2824223"/>
                </a:lnTo>
                <a:lnTo>
                  <a:pt x="3095535" y="2828191"/>
                </a:lnTo>
                <a:lnTo>
                  <a:pt x="3100694" y="2831762"/>
                </a:lnTo>
                <a:lnTo>
                  <a:pt x="3105853" y="2834937"/>
                </a:lnTo>
                <a:lnTo>
                  <a:pt x="3111409" y="2837715"/>
                </a:lnTo>
                <a:lnTo>
                  <a:pt x="3116965" y="2839699"/>
                </a:lnTo>
                <a:lnTo>
                  <a:pt x="3122521" y="2841683"/>
                </a:lnTo>
                <a:lnTo>
                  <a:pt x="3128077" y="2844064"/>
                </a:lnTo>
                <a:lnTo>
                  <a:pt x="3134031" y="2844858"/>
                </a:lnTo>
                <a:lnTo>
                  <a:pt x="3140380" y="2846048"/>
                </a:lnTo>
                <a:lnTo>
                  <a:pt x="3152286" y="2847239"/>
                </a:lnTo>
                <a:lnTo>
                  <a:pt x="3164588" y="2848032"/>
                </a:lnTo>
                <a:lnTo>
                  <a:pt x="3190384" y="2848032"/>
                </a:lnTo>
                <a:lnTo>
                  <a:pt x="3203084" y="2848032"/>
                </a:lnTo>
                <a:lnTo>
                  <a:pt x="3215784" y="2848429"/>
                </a:lnTo>
                <a:lnTo>
                  <a:pt x="3228087" y="2849619"/>
                </a:lnTo>
                <a:lnTo>
                  <a:pt x="3240390" y="2851604"/>
                </a:lnTo>
                <a:lnTo>
                  <a:pt x="3246343" y="2852397"/>
                </a:lnTo>
                <a:lnTo>
                  <a:pt x="3252296" y="2853985"/>
                </a:lnTo>
                <a:lnTo>
                  <a:pt x="3257851" y="2855969"/>
                </a:lnTo>
                <a:lnTo>
                  <a:pt x="3263407" y="2858746"/>
                </a:lnTo>
                <a:lnTo>
                  <a:pt x="3264995" y="2854381"/>
                </a:lnTo>
                <a:lnTo>
                  <a:pt x="3265392" y="2850413"/>
                </a:lnTo>
                <a:lnTo>
                  <a:pt x="3266186" y="2841683"/>
                </a:lnTo>
                <a:lnTo>
                  <a:pt x="3266582" y="2833350"/>
                </a:lnTo>
                <a:lnTo>
                  <a:pt x="3266979" y="2828588"/>
                </a:lnTo>
                <a:lnTo>
                  <a:pt x="3268170" y="2824619"/>
                </a:lnTo>
                <a:lnTo>
                  <a:pt x="3275710" y="2828984"/>
                </a:lnTo>
                <a:lnTo>
                  <a:pt x="3283251" y="2833350"/>
                </a:lnTo>
                <a:lnTo>
                  <a:pt x="3290791" y="2836127"/>
                </a:lnTo>
                <a:lnTo>
                  <a:pt x="3299125" y="2838905"/>
                </a:lnTo>
                <a:lnTo>
                  <a:pt x="3306666" y="2840889"/>
                </a:lnTo>
                <a:lnTo>
                  <a:pt x="3314205" y="2842477"/>
                </a:lnTo>
                <a:lnTo>
                  <a:pt x="3330080" y="2844461"/>
                </a:lnTo>
                <a:lnTo>
                  <a:pt x="3345557" y="2846842"/>
                </a:lnTo>
                <a:lnTo>
                  <a:pt x="3353495" y="2848429"/>
                </a:lnTo>
                <a:lnTo>
                  <a:pt x="3361035" y="2850016"/>
                </a:lnTo>
                <a:lnTo>
                  <a:pt x="3368576" y="2852397"/>
                </a:lnTo>
                <a:lnTo>
                  <a:pt x="3376513" y="2855175"/>
                </a:lnTo>
                <a:lnTo>
                  <a:pt x="3384450" y="2858746"/>
                </a:lnTo>
                <a:lnTo>
                  <a:pt x="3391991" y="2863112"/>
                </a:lnTo>
                <a:lnTo>
                  <a:pt x="3389213" y="2855969"/>
                </a:lnTo>
                <a:lnTo>
                  <a:pt x="3388419" y="2852397"/>
                </a:lnTo>
                <a:lnTo>
                  <a:pt x="3388023" y="2848826"/>
                </a:lnTo>
                <a:lnTo>
                  <a:pt x="3388023" y="2845254"/>
                </a:lnTo>
                <a:lnTo>
                  <a:pt x="3388816" y="2842477"/>
                </a:lnTo>
                <a:lnTo>
                  <a:pt x="3390404" y="2838905"/>
                </a:lnTo>
                <a:lnTo>
                  <a:pt x="3392388" y="2835731"/>
                </a:lnTo>
                <a:lnTo>
                  <a:pt x="3396357" y="2843270"/>
                </a:lnTo>
                <a:lnTo>
                  <a:pt x="3400325" y="2850413"/>
                </a:lnTo>
                <a:lnTo>
                  <a:pt x="3404691" y="2856366"/>
                </a:lnTo>
                <a:lnTo>
                  <a:pt x="3409056" y="2862318"/>
                </a:lnTo>
                <a:lnTo>
                  <a:pt x="3413818" y="2866683"/>
                </a:lnTo>
                <a:lnTo>
                  <a:pt x="3418184" y="2870254"/>
                </a:lnTo>
                <a:lnTo>
                  <a:pt x="3422153" y="2873429"/>
                </a:lnTo>
                <a:lnTo>
                  <a:pt x="3426915" y="2875413"/>
                </a:lnTo>
                <a:lnTo>
                  <a:pt x="3431280" y="2876207"/>
                </a:lnTo>
                <a:lnTo>
                  <a:pt x="3435646" y="2875810"/>
                </a:lnTo>
                <a:lnTo>
                  <a:pt x="3439615" y="2874223"/>
                </a:lnTo>
                <a:lnTo>
                  <a:pt x="3443186" y="2871842"/>
                </a:lnTo>
                <a:lnTo>
                  <a:pt x="3446759" y="2868270"/>
                </a:lnTo>
                <a:lnTo>
                  <a:pt x="3449537" y="2862715"/>
                </a:lnTo>
                <a:lnTo>
                  <a:pt x="3452314" y="2855969"/>
                </a:lnTo>
                <a:lnTo>
                  <a:pt x="3454696" y="2848032"/>
                </a:lnTo>
                <a:lnTo>
                  <a:pt x="3459060" y="2853191"/>
                </a:lnTo>
                <a:lnTo>
                  <a:pt x="3463030" y="2857556"/>
                </a:lnTo>
                <a:lnTo>
                  <a:pt x="3467395" y="2861127"/>
                </a:lnTo>
                <a:lnTo>
                  <a:pt x="3471364" y="2864302"/>
                </a:lnTo>
                <a:lnTo>
                  <a:pt x="3476126" y="2866683"/>
                </a:lnTo>
                <a:lnTo>
                  <a:pt x="3480094" y="2868270"/>
                </a:lnTo>
                <a:lnTo>
                  <a:pt x="3484857" y="2869858"/>
                </a:lnTo>
                <a:lnTo>
                  <a:pt x="3488825" y="2870651"/>
                </a:lnTo>
                <a:lnTo>
                  <a:pt x="3493192" y="2871445"/>
                </a:lnTo>
                <a:lnTo>
                  <a:pt x="3497557" y="2871842"/>
                </a:lnTo>
                <a:lnTo>
                  <a:pt x="3506686" y="2871445"/>
                </a:lnTo>
                <a:lnTo>
                  <a:pt x="3515019" y="2870254"/>
                </a:lnTo>
                <a:lnTo>
                  <a:pt x="3523750" y="2868667"/>
                </a:lnTo>
                <a:lnTo>
                  <a:pt x="3532482" y="2867080"/>
                </a:lnTo>
                <a:lnTo>
                  <a:pt x="3541609" y="2866286"/>
                </a:lnTo>
                <a:lnTo>
                  <a:pt x="3550340" y="2865493"/>
                </a:lnTo>
                <a:lnTo>
                  <a:pt x="3554308" y="2866286"/>
                </a:lnTo>
                <a:lnTo>
                  <a:pt x="3558675" y="2866683"/>
                </a:lnTo>
                <a:lnTo>
                  <a:pt x="3563437" y="2867874"/>
                </a:lnTo>
                <a:lnTo>
                  <a:pt x="3567405" y="2868667"/>
                </a:lnTo>
                <a:lnTo>
                  <a:pt x="3572167" y="2870651"/>
                </a:lnTo>
                <a:lnTo>
                  <a:pt x="3576136" y="2872635"/>
                </a:lnTo>
                <a:lnTo>
                  <a:pt x="3580502" y="2875810"/>
                </a:lnTo>
                <a:lnTo>
                  <a:pt x="3584867" y="2878985"/>
                </a:lnTo>
                <a:lnTo>
                  <a:pt x="3588835" y="2882953"/>
                </a:lnTo>
                <a:lnTo>
                  <a:pt x="3593200" y="2888112"/>
                </a:lnTo>
                <a:lnTo>
                  <a:pt x="3593200" y="2882556"/>
                </a:lnTo>
                <a:lnTo>
                  <a:pt x="3593995" y="2877794"/>
                </a:lnTo>
                <a:lnTo>
                  <a:pt x="3595186" y="2874223"/>
                </a:lnTo>
                <a:lnTo>
                  <a:pt x="3597964" y="2871842"/>
                </a:lnTo>
                <a:lnTo>
                  <a:pt x="3599948" y="2870254"/>
                </a:lnTo>
                <a:lnTo>
                  <a:pt x="3603121" y="2869858"/>
                </a:lnTo>
                <a:lnTo>
                  <a:pt x="3605503" y="2869858"/>
                </a:lnTo>
                <a:lnTo>
                  <a:pt x="3608679" y="2871445"/>
                </a:lnTo>
                <a:lnTo>
                  <a:pt x="3611059" y="2872635"/>
                </a:lnTo>
                <a:lnTo>
                  <a:pt x="3613441" y="2875810"/>
                </a:lnTo>
                <a:lnTo>
                  <a:pt x="3615821" y="2878985"/>
                </a:lnTo>
                <a:lnTo>
                  <a:pt x="3617012" y="2882953"/>
                </a:lnTo>
                <a:lnTo>
                  <a:pt x="3617805" y="2887318"/>
                </a:lnTo>
                <a:lnTo>
                  <a:pt x="3617805" y="2892080"/>
                </a:lnTo>
                <a:lnTo>
                  <a:pt x="3616616" y="2897636"/>
                </a:lnTo>
                <a:lnTo>
                  <a:pt x="3614630" y="2903588"/>
                </a:lnTo>
                <a:lnTo>
                  <a:pt x="3613441" y="2898826"/>
                </a:lnTo>
                <a:lnTo>
                  <a:pt x="3611456" y="2895255"/>
                </a:lnTo>
                <a:lnTo>
                  <a:pt x="3609472" y="2892477"/>
                </a:lnTo>
                <a:lnTo>
                  <a:pt x="3607488" y="2890889"/>
                </a:lnTo>
                <a:lnTo>
                  <a:pt x="3605106" y="2890493"/>
                </a:lnTo>
                <a:lnTo>
                  <a:pt x="3602328" y="2890889"/>
                </a:lnTo>
                <a:lnTo>
                  <a:pt x="3599948" y="2892080"/>
                </a:lnTo>
                <a:lnTo>
                  <a:pt x="3597964" y="2893667"/>
                </a:lnTo>
                <a:lnTo>
                  <a:pt x="3595186" y="2896048"/>
                </a:lnTo>
                <a:lnTo>
                  <a:pt x="3593200" y="2899223"/>
                </a:lnTo>
                <a:lnTo>
                  <a:pt x="3591217" y="2902397"/>
                </a:lnTo>
                <a:lnTo>
                  <a:pt x="3589629" y="2905572"/>
                </a:lnTo>
                <a:lnTo>
                  <a:pt x="3588835" y="2909937"/>
                </a:lnTo>
                <a:lnTo>
                  <a:pt x="3588042" y="2913905"/>
                </a:lnTo>
                <a:lnTo>
                  <a:pt x="3588042" y="2917874"/>
                </a:lnTo>
                <a:lnTo>
                  <a:pt x="3588835" y="2921842"/>
                </a:lnTo>
                <a:lnTo>
                  <a:pt x="3592406" y="2924620"/>
                </a:lnTo>
                <a:lnTo>
                  <a:pt x="3594788" y="2927001"/>
                </a:lnTo>
                <a:lnTo>
                  <a:pt x="3597168" y="2929779"/>
                </a:lnTo>
                <a:lnTo>
                  <a:pt x="3598757" y="2932159"/>
                </a:lnTo>
                <a:lnTo>
                  <a:pt x="3600344" y="2935334"/>
                </a:lnTo>
                <a:lnTo>
                  <a:pt x="3601535" y="2938112"/>
                </a:lnTo>
                <a:lnTo>
                  <a:pt x="3603121" y="2944858"/>
                </a:lnTo>
                <a:lnTo>
                  <a:pt x="3605106" y="2959937"/>
                </a:lnTo>
                <a:lnTo>
                  <a:pt x="3606694" y="2968668"/>
                </a:lnTo>
                <a:lnTo>
                  <a:pt x="3609074" y="2978985"/>
                </a:lnTo>
                <a:lnTo>
                  <a:pt x="3612250" y="2977398"/>
                </a:lnTo>
                <a:lnTo>
                  <a:pt x="3615027" y="2975414"/>
                </a:lnTo>
                <a:lnTo>
                  <a:pt x="3617805" y="2973033"/>
                </a:lnTo>
                <a:lnTo>
                  <a:pt x="3619789" y="2971049"/>
                </a:lnTo>
                <a:lnTo>
                  <a:pt x="3623758" y="2966287"/>
                </a:lnTo>
                <a:lnTo>
                  <a:pt x="3627331" y="2960334"/>
                </a:lnTo>
                <a:lnTo>
                  <a:pt x="3629711" y="2954382"/>
                </a:lnTo>
                <a:lnTo>
                  <a:pt x="3631695" y="2948033"/>
                </a:lnTo>
                <a:lnTo>
                  <a:pt x="3632886" y="2940890"/>
                </a:lnTo>
                <a:lnTo>
                  <a:pt x="3634077" y="2933747"/>
                </a:lnTo>
                <a:lnTo>
                  <a:pt x="3634871" y="2926604"/>
                </a:lnTo>
                <a:lnTo>
                  <a:pt x="3634871" y="2919461"/>
                </a:lnTo>
                <a:lnTo>
                  <a:pt x="3634871" y="2905572"/>
                </a:lnTo>
                <a:lnTo>
                  <a:pt x="3633282" y="2884540"/>
                </a:lnTo>
                <a:lnTo>
                  <a:pt x="3640028" y="2887318"/>
                </a:lnTo>
                <a:lnTo>
                  <a:pt x="3645981" y="2889699"/>
                </a:lnTo>
                <a:lnTo>
                  <a:pt x="3652728" y="2890889"/>
                </a:lnTo>
                <a:lnTo>
                  <a:pt x="3659078" y="2892080"/>
                </a:lnTo>
                <a:lnTo>
                  <a:pt x="3665427" y="2892477"/>
                </a:lnTo>
                <a:lnTo>
                  <a:pt x="3671778" y="2892477"/>
                </a:lnTo>
                <a:lnTo>
                  <a:pt x="3678524" y="2891683"/>
                </a:lnTo>
                <a:lnTo>
                  <a:pt x="3684477" y="2890889"/>
                </a:lnTo>
                <a:lnTo>
                  <a:pt x="3697970" y="2888509"/>
                </a:lnTo>
                <a:lnTo>
                  <a:pt x="3710669" y="2885334"/>
                </a:lnTo>
                <a:lnTo>
                  <a:pt x="3723766" y="2882556"/>
                </a:lnTo>
                <a:lnTo>
                  <a:pt x="3736465" y="2880572"/>
                </a:lnTo>
                <a:lnTo>
                  <a:pt x="3738845" y="2884540"/>
                </a:lnTo>
                <a:lnTo>
                  <a:pt x="3740434" y="2888905"/>
                </a:lnTo>
                <a:lnTo>
                  <a:pt x="3740830" y="2893667"/>
                </a:lnTo>
                <a:lnTo>
                  <a:pt x="3742021" y="2897636"/>
                </a:lnTo>
                <a:lnTo>
                  <a:pt x="3742418" y="2902397"/>
                </a:lnTo>
                <a:lnTo>
                  <a:pt x="3742814" y="2906366"/>
                </a:lnTo>
                <a:lnTo>
                  <a:pt x="3744403" y="2910731"/>
                </a:lnTo>
                <a:lnTo>
                  <a:pt x="3746387" y="2915493"/>
                </a:lnTo>
                <a:lnTo>
                  <a:pt x="3755118" y="2909937"/>
                </a:lnTo>
                <a:lnTo>
                  <a:pt x="3763846" y="2905175"/>
                </a:lnTo>
                <a:lnTo>
                  <a:pt x="3772579" y="2901207"/>
                </a:lnTo>
                <a:lnTo>
                  <a:pt x="3780912" y="2898032"/>
                </a:lnTo>
                <a:lnTo>
                  <a:pt x="3789643" y="2896048"/>
                </a:lnTo>
                <a:lnTo>
                  <a:pt x="3798373" y="2894064"/>
                </a:lnTo>
                <a:lnTo>
                  <a:pt x="3807502" y="2892477"/>
                </a:lnTo>
                <a:lnTo>
                  <a:pt x="3815835" y="2892080"/>
                </a:lnTo>
                <a:lnTo>
                  <a:pt x="3824964" y="2891683"/>
                </a:lnTo>
                <a:lnTo>
                  <a:pt x="3833694" y="2892080"/>
                </a:lnTo>
                <a:lnTo>
                  <a:pt x="3842823" y="2892477"/>
                </a:lnTo>
                <a:lnTo>
                  <a:pt x="3851555" y="2892874"/>
                </a:lnTo>
                <a:lnTo>
                  <a:pt x="3869810" y="2895651"/>
                </a:lnTo>
                <a:lnTo>
                  <a:pt x="3887669" y="2898826"/>
                </a:lnTo>
                <a:lnTo>
                  <a:pt x="3922197" y="2904778"/>
                </a:lnTo>
                <a:lnTo>
                  <a:pt x="3939261" y="2907953"/>
                </a:lnTo>
                <a:lnTo>
                  <a:pt x="3955929" y="2909144"/>
                </a:lnTo>
                <a:lnTo>
                  <a:pt x="3964263" y="2909144"/>
                </a:lnTo>
                <a:lnTo>
                  <a:pt x="3972200" y="2909144"/>
                </a:lnTo>
                <a:lnTo>
                  <a:pt x="3980534" y="2908747"/>
                </a:lnTo>
                <a:lnTo>
                  <a:pt x="3988471" y="2908350"/>
                </a:lnTo>
                <a:lnTo>
                  <a:pt x="3996012" y="2906763"/>
                </a:lnTo>
                <a:lnTo>
                  <a:pt x="4003553" y="2904382"/>
                </a:lnTo>
                <a:lnTo>
                  <a:pt x="4011490" y="2901604"/>
                </a:lnTo>
                <a:lnTo>
                  <a:pt x="4018634" y="2898032"/>
                </a:lnTo>
                <a:lnTo>
                  <a:pt x="4024586" y="2905572"/>
                </a:lnTo>
                <a:lnTo>
                  <a:pt x="4028952" y="2911524"/>
                </a:lnTo>
                <a:lnTo>
                  <a:pt x="4033318" y="2914699"/>
                </a:lnTo>
                <a:lnTo>
                  <a:pt x="4036889" y="2917874"/>
                </a:lnTo>
                <a:lnTo>
                  <a:pt x="4040064" y="2921048"/>
                </a:lnTo>
                <a:lnTo>
                  <a:pt x="4043239" y="2924620"/>
                </a:lnTo>
                <a:lnTo>
                  <a:pt x="4046811" y="2928985"/>
                </a:lnTo>
                <a:lnTo>
                  <a:pt x="4050383" y="2935731"/>
                </a:lnTo>
                <a:lnTo>
                  <a:pt x="4051970" y="2932159"/>
                </a:lnTo>
                <a:lnTo>
                  <a:pt x="4052763" y="2928588"/>
                </a:lnTo>
                <a:lnTo>
                  <a:pt x="4053558" y="2921842"/>
                </a:lnTo>
                <a:lnTo>
                  <a:pt x="4053954" y="2918271"/>
                </a:lnTo>
                <a:lnTo>
                  <a:pt x="4055145" y="2915493"/>
                </a:lnTo>
                <a:lnTo>
                  <a:pt x="4056336" y="2911921"/>
                </a:lnTo>
                <a:lnTo>
                  <a:pt x="4058717" y="2908747"/>
                </a:lnTo>
                <a:lnTo>
                  <a:pt x="4071813" y="2911524"/>
                </a:lnTo>
                <a:lnTo>
                  <a:pt x="4084910" y="2913905"/>
                </a:lnTo>
                <a:lnTo>
                  <a:pt x="4111103" y="2917874"/>
                </a:lnTo>
                <a:lnTo>
                  <a:pt x="4137296" y="2920652"/>
                </a:lnTo>
                <a:lnTo>
                  <a:pt x="4163092" y="2922636"/>
                </a:lnTo>
                <a:lnTo>
                  <a:pt x="4188491" y="2923429"/>
                </a:lnTo>
                <a:lnTo>
                  <a:pt x="4213884" y="2923826"/>
                </a:lnTo>
                <a:lnTo>
                  <a:pt x="4263888" y="2923826"/>
                </a:lnTo>
                <a:lnTo>
                  <a:pt x="4313892" y="2923826"/>
                </a:lnTo>
                <a:lnTo>
                  <a:pt x="4338500" y="2924620"/>
                </a:lnTo>
                <a:lnTo>
                  <a:pt x="4363898" y="2925413"/>
                </a:lnTo>
                <a:lnTo>
                  <a:pt x="4388901" y="2927001"/>
                </a:lnTo>
                <a:lnTo>
                  <a:pt x="4414300" y="2930175"/>
                </a:lnTo>
                <a:lnTo>
                  <a:pt x="4439699" y="2933747"/>
                </a:lnTo>
                <a:lnTo>
                  <a:pt x="4452795" y="2936128"/>
                </a:lnTo>
                <a:lnTo>
                  <a:pt x="4465495" y="2938906"/>
                </a:lnTo>
                <a:lnTo>
                  <a:pt x="4467479" y="2932953"/>
                </a:lnTo>
                <a:lnTo>
                  <a:pt x="4469860" y="2928588"/>
                </a:lnTo>
                <a:lnTo>
                  <a:pt x="4473432" y="2925017"/>
                </a:lnTo>
                <a:lnTo>
                  <a:pt x="4477005" y="2923032"/>
                </a:lnTo>
                <a:lnTo>
                  <a:pt x="4480577" y="2921445"/>
                </a:lnTo>
                <a:lnTo>
                  <a:pt x="4485339" y="2921048"/>
                </a:lnTo>
                <a:lnTo>
                  <a:pt x="4489703" y="2921842"/>
                </a:lnTo>
                <a:lnTo>
                  <a:pt x="4494466" y="2923429"/>
                </a:lnTo>
                <a:lnTo>
                  <a:pt x="4499229" y="2925413"/>
                </a:lnTo>
                <a:lnTo>
                  <a:pt x="4503991" y="2928588"/>
                </a:lnTo>
                <a:lnTo>
                  <a:pt x="4509150" y="2932159"/>
                </a:lnTo>
                <a:lnTo>
                  <a:pt x="4513515" y="2936525"/>
                </a:lnTo>
                <a:lnTo>
                  <a:pt x="4518278" y="2941287"/>
                </a:lnTo>
                <a:lnTo>
                  <a:pt x="4522644" y="2946842"/>
                </a:lnTo>
                <a:lnTo>
                  <a:pt x="4526613" y="2952398"/>
                </a:lnTo>
                <a:lnTo>
                  <a:pt x="4530978" y="2958350"/>
                </a:lnTo>
                <a:lnTo>
                  <a:pt x="4535344" y="2950810"/>
                </a:lnTo>
                <a:lnTo>
                  <a:pt x="4539311" y="2944858"/>
                </a:lnTo>
                <a:lnTo>
                  <a:pt x="4544074" y="2940890"/>
                </a:lnTo>
                <a:lnTo>
                  <a:pt x="4546059" y="2939302"/>
                </a:lnTo>
                <a:lnTo>
                  <a:pt x="4548044" y="2938112"/>
                </a:lnTo>
                <a:lnTo>
                  <a:pt x="4550026" y="2937318"/>
                </a:lnTo>
                <a:lnTo>
                  <a:pt x="4552011" y="2937318"/>
                </a:lnTo>
                <a:lnTo>
                  <a:pt x="4556377" y="2936525"/>
                </a:lnTo>
                <a:lnTo>
                  <a:pt x="4560345" y="2937715"/>
                </a:lnTo>
                <a:lnTo>
                  <a:pt x="4564314" y="2939302"/>
                </a:lnTo>
                <a:lnTo>
                  <a:pt x="4568283" y="2941287"/>
                </a:lnTo>
                <a:lnTo>
                  <a:pt x="4572252" y="2943667"/>
                </a:lnTo>
                <a:lnTo>
                  <a:pt x="4580585" y="2948429"/>
                </a:lnTo>
                <a:lnTo>
                  <a:pt x="4584553" y="2950017"/>
                </a:lnTo>
                <a:lnTo>
                  <a:pt x="4589316" y="2951207"/>
                </a:lnTo>
                <a:lnTo>
                  <a:pt x="4593285" y="2951207"/>
                </a:lnTo>
                <a:lnTo>
                  <a:pt x="4597253" y="2950810"/>
                </a:lnTo>
                <a:lnTo>
                  <a:pt x="4598444" y="2948429"/>
                </a:lnTo>
                <a:lnTo>
                  <a:pt x="4600429" y="2945255"/>
                </a:lnTo>
                <a:lnTo>
                  <a:pt x="4602413" y="2943271"/>
                </a:lnTo>
                <a:lnTo>
                  <a:pt x="4605589" y="2941287"/>
                </a:lnTo>
                <a:lnTo>
                  <a:pt x="4608366" y="2939302"/>
                </a:lnTo>
                <a:lnTo>
                  <a:pt x="4611937" y="2937715"/>
                </a:lnTo>
                <a:lnTo>
                  <a:pt x="4620272" y="2935334"/>
                </a:lnTo>
                <a:lnTo>
                  <a:pt x="4629399" y="2932953"/>
                </a:lnTo>
                <a:lnTo>
                  <a:pt x="4639719" y="2932159"/>
                </a:lnTo>
                <a:lnTo>
                  <a:pt x="4651226" y="2930969"/>
                </a:lnTo>
                <a:lnTo>
                  <a:pt x="4662736" y="2930572"/>
                </a:lnTo>
                <a:lnTo>
                  <a:pt x="4686944" y="2930175"/>
                </a:lnTo>
                <a:lnTo>
                  <a:pt x="4711549" y="2929779"/>
                </a:lnTo>
                <a:lnTo>
                  <a:pt x="4722661" y="2928985"/>
                </a:lnTo>
                <a:lnTo>
                  <a:pt x="4733378" y="2927398"/>
                </a:lnTo>
                <a:lnTo>
                  <a:pt x="4743298" y="2926207"/>
                </a:lnTo>
                <a:lnTo>
                  <a:pt x="4752029" y="2923826"/>
                </a:lnTo>
                <a:lnTo>
                  <a:pt x="4750840" y="2928191"/>
                </a:lnTo>
                <a:lnTo>
                  <a:pt x="4750045" y="2932159"/>
                </a:lnTo>
                <a:lnTo>
                  <a:pt x="4750045" y="2936525"/>
                </a:lnTo>
                <a:lnTo>
                  <a:pt x="4750045" y="2940890"/>
                </a:lnTo>
                <a:lnTo>
                  <a:pt x="4750443" y="2945255"/>
                </a:lnTo>
                <a:lnTo>
                  <a:pt x="4751632" y="2949223"/>
                </a:lnTo>
                <a:lnTo>
                  <a:pt x="4753221" y="2953985"/>
                </a:lnTo>
                <a:lnTo>
                  <a:pt x="4755205" y="2958350"/>
                </a:lnTo>
                <a:lnTo>
                  <a:pt x="4757983" y="2953588"/>
                </a:lnTo>
                <a:lnTo>
                  <a:pt x="4761554" y="2949223"/>
                </a:lnTo>
                <a:lnTo>
                  <a:pt x="4765126" y="2946445"/>
                </a:lnTo>
                <a:lnTo>
                  <a:pt x="4768300" y="2943271"/>
                </a:lnTo>
                <a:lnTo>
                  <a:pt x="4771873" y="2941287"/>
                </a:lnTo>
                <a:lnTo>
                  <a:pt x="4775048" y="2939699"/>
                </a:lnTo>
                <a:lnTo>
                  <a:pt x="4778224" y="2938112"/>
                </a:lnTo>
                <a:lnTo>
                  <a:pt x="4781397" y="2937715"/>
                </a:lnTo>
                <a:lnTo>
                  <a:pt x="4784571" y="2937318"/>
                </a:lnTo>
                <a:lnTo>
                  <a:pt x="4788144" y="2937318"/>
                </a:lnTo>
                <a:lnTo>
                  <a:pt x="4794096" y="2937715"/>
                </a:lnTo>
                <a:lnTo>
                  <a:pt x="4800049" y="2938906"/>
                </a:lnTo>
                <a:lnTo>
                  <a:pt x="4806399" y="2940890"/>
                </a:lnTo>
                <a:lnTo>
                  <a:pt x="4811954" y="2942080"/>
                </a:lnTo>
                <a:lnTo>
                  <a:pt x="4817113" y="2943667"/>
                </a:lnTo>
                <a:lnTo>
                  <a:pt x="4822669" y="2944858"/>
                </a:lnTo>
                <a:lnTo>
                  <a:pt x="4825052" y="2944858"/>
                </a:lnTo>
                <a:lnTo>
                  <a:pt x="4827034" y="2944461"/>
                </a:lnTo>
                <a:lnTo>
                  <a:pt x="4829812" y="2943667"/>
                </a:lnTo>
                <a:lnTo>
                  <a:pt x="4832194" y="2942874"/>
                </a:lnTo>
                <a:lnTo>
                  <a:pt x="4834178" y="2941287"/>
                </a:lnTo>
                <a:lnTo>
                  <a:pt x="4836162" y="2939302"/>
                </a:lnTo>
                <a:lnTo>
                  <a:pt x="4838146" y="2936525"/>
                </a:lnTo>
                <a:lnTo>
                  <a:pt x="4840132" y="2933747"/>
                </a:lnTo>
                <a:lnTo>
                  <a:pt x="4842514" y="2929779"/>
                </a:lnTo>
                <a:lnTo>
                  <a:pt x="4843704" y="2925413"/>
                </a:lnTo>
                <a:lnTo>
                  <a:pt x="4848069" y="2934144"/>
                </a:lnTo>
                <a:lnTo>
                  <a:pt x="4851640" y="2943271"/>
                </a:lnTo>
                <a:lnTo>
                  <a:pt x="4852831" y="2952001"/>
                </a:lnTo>
                <a:lnTo>
                  <a:pt x="4854021" y="2956366"/>
                </a:lnTo>
                <a:lnTo>
                  <a:pt x="4854021" y="2960334"/>
                </a:lnTo>
                <a:lnTo>
                  <a:pt x="4855607" y="2960334"/>
                </a:lnTo>
                <a:lnTo>
                  <a:pt x="4857592" y="2959937"/>
                </a:lnTo>
                <a:lnTo>
                  <a:pt x="4861163" y="2958350"/>
                </a:lnTo>
                <a:lnTo>
                  <a:pt x="4864339" y="2955572"/>
                </a:lnTo>
                <a:lnTo>
                  <a:pt x="4866720" y="2951207"/>
                </a:lnTo>
                <a:lnTo>
                  <a:pt x="4869100" y="2946445"/>
                </a:lnTo>
                <a:lnTo>
                  <a:pt x="4871086" y="2940890"/>
                </a:lnTo>
                <a:lnTo>
                  <a:pt x="4872673" y="2934540"/>
                </a:lnTo>
                <a:lnTo>
                  <a:pt x="4873467" y="2928191"/>
                </a:lnTo>
                <a:lnTo>
                  <a:pt x="4876244" y="2931763"/>
                </a:lnTo>
                <a:lnTo>
                  <a:pt x="4879419" y="2934144"/>
                </a:lnTo>
                <a:lnTo>
                  <a:pt x="4882595" y="2935334"/>
                </a:lnTo>
                <a:lnTo>
                  <a:pt x="4884579" y="2935334"/>
                </a:lnTo>
                <a:lnTo>
                  <a:pt x="4886563" y="2935334"/>
                </a:lnTo>
                <a:lnTo>
                  <a:pt x="4888150" y="2934144"/>
                </a:lnTo>
                <a:lnTo>
                  <a:pt x="4890531" y="2932159"/>
                </a:lnTo>
                <a:lnTo>
                  <a:pt x="4891721" y="2931763"/>
                </a:lnTo>
                <a:lnTo>
                  <a:pt x="4892120" y="2931763"/>
                </a:lnTo>
                <a:lnTo>
                  <a:pt x="4892515" y="2932556"/>
                </a:lnTo>
                <a:lnTo>
                  <a:pt x="4892913" y="2934144"/>
                </a:lnTo>
                <a:lnTo>
                  <a:pt x="4893707" y="2942080"/>
                </a:lnTo>
                <a:lnTo>
                  <a:pt x="4894500" y="2957556"/>
                </a:lnTo>
                <a:lnTo>
                  <a:pt x="4899262" y="2954382"/>
                </a:lnTo>
                <a:lnTo>
                  <a:pt x="4904422" y="2952398"/>
                </a:lnTo>
                <a:lnTo>
                  <a:pt x="4909185" y="2950810"/>
                </a:lnTo>
                <a:lnTo>
                  <a:pt x="4913947" y="2950414"/>
                </a:lnTo>
                <a:lnTo>
                  <a:pt x="4919107" y="2950017"/>
                </a:lnTo>
                <a:lnTo>
                  <a:pt x="4923473" y="2950017"/>
                </a:lnTo>
                <a:lnTo>
                  <a:pt x="4932998" y="2950017"/>
                </a:lnTo>
                <a:lnTo>
                  <a:pt x="4938156" y="2950017"/>
                </a:lnTo>
                <a:lnTo>
                  <a:pt x="4942922" y="2949223"/>
                </a:lnTo>
                <a:lnTo>
                  <a:pt x="4947681" y="2948429"/>
                </a:lnTo>
                <a:lnTo>
                  <a:pt x="4952444" y="2946842"/>
                </a:lnTo>
                <a:lnTo>
                  <a:pt x="4957604" y="2944461"/>
                </a:lnTo>
                <a:lnTo>
                  <a:pt x="4962762" y="2940890"/>
                </a:lnTo>
                <a:lnTo>
                  <a:pt x="4967130" y="2936128"/>
                </a:lnTo>
                <a:lnTo>
                  <a:pt x="4972287" y="2930175"/>
                </a:lnTo>
                <a:lnTo>
                  <a:pt x="4969113" y="2936525"/>
                </a:lnTo>
                <a:lnTo>
                  <a:pt x="4968319" y="2940096"/>
                </a:lnTo>
                <a:lnTo>
                  <a:pt x="4967524" y="2943271"/>
                </a:lnTo>
                <a:lnTo>
                  <a:pt x="4967524" y="2946842"/>
                </a:lnTo>
                <a:lnTo>
                  <a:pt x="4968319" y="2950414"/>
                </a:lnTo>
                <a:lnTo>
                  <a:pt x="4969113" y="2953985"/>
                </a:lnTo>
                <a:lnTo>
                  <a:pt x="4971890" y="2957556"/>
                </a:lnTo>
                <a:lnTo>
                  <a:pt x="4975066" y="2954382"/>
                </a:lnTo>
                <a:lnTo>
                  <a:pt x="4978639" y="2952398"/>
                </a:lnTo>
                <a:lnTo>
                  <a:pt x="4983004" y="2950810"/>
                </a:lnTo>
                <a:lnTo>
                  <a:pt x="4986575" y="2950414"/>
                </a:lnTo>
                <a:lnTo>
                  <a:pt x="4990148" y="2950414"/>
                </a:lnTo>
                <a:lnTo>
                  <a:pt x="4993719" y="2950810"/>
                </a:lnTo>
                <a:lnTo>
                  <a:pt x="5001260" y="2952001"/>
                </a:lnTo>
                <a:lnTo>
                  <a:pt x="5004831" y="2952398"/>
                </a:lnTo>
                <a:lnTo>
                  <a:pt x="5008404" y="2952398"/>
                </a:lnTo>
                <a:lnTo>
                  <a:pt x="5012373" y="2952001"/>
                </a:lnTo>
                <a:lnTo>
                  <a:pt x="5015944" y="2950810"/>
                </a:lnTo>
                <a:lnTo>
                  <a:pt x="5019517" y="2948826"/>
                </a:lnTo>
                <a:lnTo>
                  <a:pt x="5023485" y="2945652"/>
                </a:lnTo>
                <a:lnTo>
                  <a:pt x="5027056" y="2941287"/>
                </a:lnTo>
                <a:lnTo>
                  <a:pt x="5029042" y="2938112"/>
                </a:lnTo>
                <a:lnTo>
                  <a:pt x="5029042" y="2938906"/>
                </a:lnTo>
                <a:lnTo>
                  <a:pt x="5028645" y="2941287"/>
                </a:lnTo>
                <a:lnTo>
                  <a:pt x="5029042" y="2944461"/>
                </a:lnTo>
                <a:lnTo>
                  <a:pt x="5030629" y="2950810"/>
                </a:lnTo>
                <a:lnTo>
                  <a:pt x="5033010" y="2957953"/>
                </a:lnTo>
                <a:lnTo>
                  <a:pt x="5036581" y="2963509"/>
                </a:lnTo>
                <a:lnTo>
                  <a:pt x="5038170" y="2965493"/>
                </a:lnTo>
                <a:lnTo>
                  <a:pt x="5039757" y="2967080"/>
                </a:lnTo>
                <a:lnTo>
                  <a:pt x="5041346" y="2967477"/>
                </a:lnTo>
                <a:lnTo>
                  <a:pt x="5042931" y="2967477"/>
                </a:lnTo>
                <a:lnTo>
                  <a:pt x="5043725" y="2966683"/>
                </a:lnTo>
                <a:lnTo>
                  <a:pt x="5044917" y="2963906"/>
                </a:lnTo>
                <a:lnTo>
                  <a:pt x="5047299" y="2961922"/>
                </a:lnTo>
                <a:lnTo>
                  <a:pt x="5049283" y="2959541"/>
                </a:lnTo>
                <a:lnTo>
                  <a:pt x="5050472" y="2957160"/>
                </a:lnTo>
                <a:lnTo>
                  <a:pt x="5050870" y="2954382"/>
                </a:lnTo>
                <a:lnTo>
                  <a:pt x="5050870" y="2952001"/>
                </a:lnTo>
                <a:lnTo>
                  <a:pt x="5050472" y="2949223"/>
                </a:lnTo>
                <a:lnTo>
                  <a:pt x="5048885" y="2943667"/>
                </a:lnTo>
                <a:lnTo>
                  <a:pt x="5047693" y="2938906"/>
                </a:lnTo>
                <a:lnTo>
                  <a:pt x="5047299" y="2936128"/>
                </a:lnTo>
                <a:lnTo>
                  <a:pt x="5047299" y="2933747"/>
                </a:lnTo>
                <a:lnTo>
                  <a:pt x="5047693" y="2930969"/>
                </a:lnTo>
                <a:lnTo>
                  <a:pt x="5048885" y="2928588"/>
                </a:lnTo>
                <a:lnTo>
                  <a:pt x="5050472" y="2926207"/>
                </a:lnTo>
                <a:lnTo>
                  <a:pt x="5053251" y="2923826"/>
                </a:lnTo>
                <a:lnTo>
                  <a:pt x="5058410" y="2930175"/>
                </a:lnTo>
                <a:lnTo>
                  <a:pt x="5063966" y="2936128"/>
                </a:lnTo>
                <a:lnTo>
                  <a:pt x="5069125" y="2940890"/>
                </a:lnTo>
                <a:lnTo>
                  <a:pt x="5074682" y="2944858"/>
                </a:lnTo>
                <a:lnTo>
                  <a:pt x="5080237" y="2948033"/>
                </a:lnTo>
                <a:lnTo>
                  <a:pt x="5085397" y="2950017"/>
                </a:lnTo>
                <a:lnTo>
                  <a:pt x="5090952" y="2951207"/>
                </a:lnTo>
                <a:lnTo>
                  <a:pt x="5096508" y="2952398"/>
                </a:lnTo>
                <a:lnTo>
                  <a:pt x="5102066" y="2952398"/>
                </a:lnTo>
                <a:lnTo>
                  <a:pt x="5107619" y="2951207"/>
                </a:lnTo>
                <a:lnTo>
                  <a:pt x="5113175" y="2950017"/>
                </a:lnTo>
                <a:lnTo>
                  <a:pt x="5118732" y="2948033"/>
                </a:lnTo>
                <a:lnTo>
                  <a:pt x="5124289" y="2944858"/>
                </a:lnTo>
                <a:lnTo>
                  <a:pt x="5129843" y="2941287"/>
                </a:lnTo>
                <a:lnTo>
                  <a:pt x="5135399" y="2936525"/>
                </a:lnTo>
                <a:lnTo>
                  <a:pt x="5141352" y="2931763"/>
                </a:lnTo>
                <a:lnTo>
                  <a:pt x="5144129" y="2937715"/>
                </a:lnTo>
                <a:lnTo>
                  <a:pt x="5147304" y="2942080"/>
                </a:lnTo>
                <a:lnTo>
                  <a:pt x="5148892" y="2943667"/>
                </a:lnTo>
                <a:lnTo>
                  <a:pt x="5150877" y="2944858"/>
                </a:lnTo>
                <a:lnTo>
                  <a:pt x="5152463" y="2945652"/>
                </a:lnTo>
                <a:lnTo>
                  <a:pt x="5154448" y="2946445"/>
                </a:lnTo>
                <a:lnTo>
                  <a:pt x="5158019" y="2946445"/>
                </a:lnTo>
                <a:lnTo>
                  <a:pt x="5161988" y="2945652"/>
                </a:lnTo>
                <a:lnTo>
                  <a:pt x="5166353" y="2944461"/>
                </a:lnTo>
                <a:lnTo>
                  <a:pt x="5170718" y="2941683"/>
                </a:lnTo>
                <a:lnTo>
                  <a:pt x="5180244" y="2936128"/>
                </a:lnTo>
                <a:lnTo>
                  <a:pt x="5190958" y="2930572"/>
                </a:lnTo>
                <a:lnTo>
                  <a:pt x="5196515" y="2928588"/>
                </a:lnTo>
                <a:lnTo>
                  <a:pt x="5202467" y="2926604"/>
                </a:lnTo>
                <a:lnTo>
                  <a:pt x="5208817" y="2925017"/>
                </a:lnTo>
                <a:lnTo>
                  <a:pt x="5214773" y="2925017"/>
                </a:lnTo>
                <a:lnTo>
                  <a:pt x="5218742" y="2925413"/>
                </a:lnTo>
                <a:lnTo>
                  <a:pt x="5223501" y="2927001"/>
                </a:lnTo>
                <a:lnTo>
                  <a:pt x="5227864" y="2928985"/>
                </a:lnTo>
                <a:lnTo>
                  <a:pt x="5233027" y="2931763"/>
                </a:lnTo>
                <a:lnTo>
                  <a:pt x="5243742" y="2937318"/>
                </a:lnTo>
                <a:lnTo>
                  <a:pt x="5248902" y="2939699"/>
                </a:lnTo>
                <a:lnTo>
                  <a:pt x="5254459" y="2941683"/>
                </a:lnTo>
                <a:lnTo>
                  <a:pt x="5259221" y="2943667"/>
                </a:lnTo>
                <a:lnTo>
                  <a:pt x="5263982" y="2944858"/>
                </a:lnTo>
                <a:lnTo>
                  <a:pt x="5268348" y="2944858"/>
                </a:lnTo>
                <a:lnTo>
                  <a:pt x="5271128" y="2944461"/>
                </a:lnTo>
                <a:lnTo>
                  <a:pt x="5273109" y="2943667"/>
                </a:lnTo>
                <a:lnTo>
                  <a:pt x="5275096" y="2942874"/>
                </a:lnTo>
                <a:lnTo>
                  <a:pt x="5276682" y="2941287"/>
                </a:lnTo>
                <a:lnTo>
                  <a:pt x="5278665" y="2939699"/>
                </a:lnTo>
                <a:lnTo>
                  <a:pt x="5280255" y="2937715"/>
                </a:lnTo>
                <a:lnTo>
                  <a:pt x="5281046" y="2935334"/>
                </a:lnTo>
                <a:lnTo>
                  <a:pt x="5282633" y="2932159"/>
                </a:lnTo>
                <a:lnTo>
                  <a:pt x="5283826" y="2928588"/>
                </a:lnTo>
                <a:lnTo>
                  <a:pt x="5284619" y="2924620"/>
                </a:lnTo>
                <a:lnTo>
                  <a:pt x="5292160" y="2929779"/>
                </a:lnTo>
                <a:lnTo>
                  <a:pt x="5300493" y="2934144"/>
                </a:lnTo>
                <a:lnTo>
                  <a:pt x="5308036" y="2937715"/>
                </a:lnTo>
                <a:lnTo>
                  <a:pt x="5315574" y="2940096"/>
                </a:lnTo>
                <a:lnTo>
                  <a:pt x="5323116" y="2942874"/>
                </a:lnTo>
                <a:lnTo>
                  <a:pt x="5331053" y="2944461"/>
                </a:lnTo>
                <a:lnTo>
                  <a:pt x="5338196" y="2945255"/>
                </a:lnTo>
                <a:lnTo>
                  <a:pt x="5345737" y="2945652"/>
                </a:lnTo>
                <a:lnTo>
                  <a:pt x="5352880" y="2946445"/>
                </a:lnTo>
                <a:lnTo>
                  <a:pt x="5359626" y="2945652"/>
                </a:lnTo>
                <a:lnTo>
                  <a:pt x="5374708" y="2944461"/>
                </a:lnTo>
                <a:lnTo>
                  <a:pt x="5388598" y="2942080"/>
                </a:lnTo>
                <a:lnTo>
                  <a:pt x="5402884" y="2939302"/>
                </a:lnTo>
                <a:lnTo>
                  <a:pt x="5417170" y="2936525"/>
                </a:lnTo>
                <a:lnTo>
                  <a:pt x="5431458" y="2933747"/>
                </a:lnTo>
                <a:lnTo>
                  <a:pt x="5445744" y="2931763"/>
                </a:lnTo>
                <a:lnTo>
                  <a:pt x="5452491" y="2930969"/>
                </a:lnTo>
                <a:lnTo>
                  <a:pt x="5459635" y="2930969"/>
                </a:lnTo>
                <a:lnTo>
                  <a:pt x="5466778" y="2930969"/>
                </a:lnTo>
                <a:lnTo>
                  <a:pt x="5473921" y="2931763"/>
                </a:lnTo>
                <a:lnTo>
                  <a:pt x="5481462" y="2932556"/>
                </a:lnTo>
                <a:lnTo>
                  <a:pt x="5488606" y="2934144"/>
                </a:lnTo>
                <a:lnTo>
                  <a:pt x="5496147" y="2936128"/>
                </a:lnTo>
                <a:lnTo>
                  <a:pt x="5504082" y="2938906"/>
                </a:lnTo>
                <a:lnTo>
                  <a:pt x="5511623" y="2942080"/>
                </a:lnTo>
                <a:lnTo>
                  <a:pt x="5519163" y="2946445"/>
                </a:lnTo>
                <a:lnTo>
                  <a:pt x="5515989" y="2939302"/>
                </a:lnTo>
                <a:lnTo>
                  <a:pt x="5513211" y="2932159"/>
                </a:lnTo>
                <a:lnTo>
                  <a:pt x="5512020" y="2928588"/>
                </a:lnTo>
                <a:lnTo>
                  <a:pt x="5511623" y="2925017"/>
                </a:lnTo>
                <a:lnTo>
                  <a:pt x="5511623" y="2921445"/>
                </a:lnTo>
                <a:lnTo>
                  <a:pt x="5512417" y="2918271"/>
                </a:lnTo>
                <a:lnTo>
                  <a:pt x="5516386" y="2919461"/>
                </a:lnTo>
                <a:lnTo>
                  <a:pt x="5517973" y="2920652"/>
                </a:lnTo>
                <a:lnTo>
                  <a:pt x="5519163" y="2921445"/>
                </a:lnTo>
                <a:lnTo>
                  <a:pt x="5519957" y="2923826"/>
                </a:lnTo>
                <a:lnTo>
                  <a:pt x="5520751" y="2926604"/>
                </a:lnTo>
                <a:lnTo>
                  <a:pt x="5521148" y="2930572"/>
                </a:lnTo>
                <a:lnTo>
                  <a:pt x="5522339" y="2935334"/>
                </a:lnTo>
                <a:lnTo>
                  <a:pt x="5523529" y="2940096"/>
                </a:lnTo>
                <a:lnTo>
                  <a:pt x="5526307" y="2946842"/>
                </a:lnTo>
                <a:lnTo>
                  <a:pt x="5530672" y="2942080"/>
                </a:lnTo>
                <a:lnTo>
                  <a:pt x="5535037" y="2938112"/>
                </a:lnTo>
                <a:lnTo>
                  <a:pt x="5539800" y="2934540"/>
                </a:lnTo>
                <a:lnTo>
                  <a:pt x="5544563" y="2931763"/>
                </a:lnTo>
                <a:lnTo>
                  <a:pt x="5549721" y="2929779"/>
                </a:lnTo>
                <a:lnTo>
                  <a:pt x="5555278" y="2927398"/>
                </a:lnTo>
                <a:lnTo>
                  <a:pt x="5560834" y="2925413"/>
                </a:lnTo>
                <a:lnTo>
                  <a:pt x="5566389" y="2924620"/>
                </a:lnTo>
                <a:lnTo>
                  <a:pt x="5572343" y="2923429"/>
                </a:lnTo>
                <a:lnTo>
                  <a:pt x="5578296" y="2923032"/>
                </a:lnTo>
                <a:lnTo>
                  <a:pt x="5590995" y="2921842"/>
                </a:lnTo>
                <a:lnTo>
                  <a:pt x="5604488" y="2922636"/>
                </a:lnTo>
                <a:lnTo>
                  <a:pt x="5617584" y="2923032"/>
                </a:lnTo>
                <a:lnTo>
                  <a:pt x="5644968" y="2924620"/>
                </a:lnTo>
                <a:lnTo>
                  <a:pt x="5659254" y="2925017"/>
                </a:lnTo>
                <a:lnTo>
                  <a:pt x="5672748" y="2924620"/>
                </a:lnTo>
                <a:lnTo>
                  <a:pt x="5686638" y="2923429"/>
                </a:lnTo>
                <a:lnTo>
                  <a:pt x="5692990" y="2921842"/>
                </a:lnTo>
                <a:lnTo>
                  <a:pt x="5700132" y="2920652"/>
                </a:lnTo>
                <a:lnTo>
                  <a:pt x="5706878" y="2919064"/>
                </a:lnTo>
                <a:lnTo>
                  <a:pt x="5712830" y="2916286"/>
                </a:lnTo>
                <a:lnTo>
                  <a:pt x="5719577" y="2913905"/>
                </a:lnTo>
                <a:lnTo>
                  <a:pt x="5725530" y="2910334"/>
                </a:lnTo>
                <a:lnTo>
                  <a:pt x="5724736" y="2915493"/>
                </a:lnTo>
                <a:lnTo>
                  <a:pt x="5724736" y="2917874"/>
                </a:lnTo>
                <a:lnTo>
                  <a:pt x="5724736" y="2920652"/>
                </a:lnTo>
                <a:lnTo>
                  <a:pt x="5725133" y="2923429"/>
                </a:lnTo>
                <a:lnTo>
                  <a:pt x="5725927" y="2926207"/>
                </a:lnTo>
                <a:lnTo>
                  <a:pt x="5727118" y="2928588"/>
                </a:lnTo>
                <a:lnTo>
                  <a:pt x="5728705" y="2930969"/>
                </a:lnTo>
                <a:lnTo>
                  <a:pt x="5736643" y="2925017"/>
                </a:lnTo>
                <a:lnTo>
                  <a:pt x="5744975" y="2919858"/>
                </a:lnTo>
                <a:lnTo>
                  <a:pt x="5752516" y="2916286"/>
                </a:lnTo>
                <a:lnTo>
                  <a:pt x="5760455" y="2913905"/>
                </a:lnTo>
                <a:lnTo>
                  <a:pt x="5768391" y="2912318"/>
                </a:lnTo>
                <a:lnTo>
                  <a:pt x="5776327" y="2911524"/>
                </a:lnTo>
                <a:lnTo>
                  <a:pt x="5783868" y="2911524"/>
                </a:lnTo>
                <a:lnTo>
                  <a:pt x="5792202" y="2911921"/>
                </a:lnTo>
                <a:lnTo>
                  <a:pt x="5799742" y="2913509"/>
                </a:lnTo>
                <a:lnTo>
                  <a:pt x="5807283" y="2914699"/>
                </a:lnTo>
                <a:lnTo>
                  <a:pt x="5823157" y="2919461"/>
                </a:lnTo>
                <a:lnTo>
                  <a:pt x="5838238" y="2924620"/>
                </a:lnTo>
                <a:lnTo>
                  <a:pt x="5854113" y="2928985"/>
                </a:lnTo>
                <a:lnTo>
                  <a:pt x="5863637" y="2923032"/>
                </a:lnTo>
                <a:lnTo>
                  <a:pt x="5873559" y="2917080"/>
                </a:lnTo>
                <a:lnTo>
                  <a:pt x="5884273" y="2911921"/>
                </a:lnTo>
                <a:lnTo>
                  <a:pt x="5894592" y="2907159"/>
                </a:lnTo>
                <a:lnTo>
                  <a:pt x="5905307" y="2903191"/>
                </a:lnTo>
                <a:lnTo>
                  <a:pt x="5915229" y="2900810"/>
                </a:lnTo>
                <a:lnTo>
                  <a:pt x="5925944" y="2898826"/>
                </a:lnTo>
                <a:lnTo>
                  <a:pt x="5936262" y="2897636"/>
                </a:lnTo>
                <a:lnTo>
                  <a:pt x="5941025" y="2897636"/>
                </a:lnTo>
                <a:lnTo>
                  <a:pt x="5946183" y="2898032"/>
                </a:lnTo>
                <a:lnTo>
                  <a:pt x="5950946" y="2898826"/>
                </a:lnTo>
                <a:lnTo>
                  <a:pt x="5956105" y="2899620"/>
                </a:lnTo>
                <a:lnTo>
                  <a:pt x="5960868" y="2901207"/>
                </a:lnTo>
                <a:lnTo>
                  <a:pt x="5965630" y="2902794"/>
                </a:lnTo>
                <a:lnTo>
                  <a:pt x="5969994" y="2905175"/>
                </a:lnTo>
                <a:lnTo>
                  <a:pt x="5974758" y="2907953"/>
                </a:lnTo>
                <a:lnTo>
                  <a:pt x="5979123" y="2910334"/>
                </a:lnTo>
                <a:lnTo>
                  <a:pt x="5983885" y="2913905"/>
                </a:lnTo>
                <a:lnTo>
                  <a:pt x="5987853" y="2917477"/>
                </a:lnTo>
                <a:lnTo>
                  <a:pt x="5991822" y="2921842"/>
                </a:lnTo>
                <a:lnTo>
                  <a:pt x="5996189" y="2926604"/>
                </a:lnTo>
                <a:lnTo>
                  <a:pt x="6000156" y="2931763"/>
                </a:lnTo>
                <a:lnTo>
                  <a:pt x="6004125" y="2937318"/>
                </a:lnTo>
                <a:lnTo>
                  <a:pt x="6007697" y="2943271"/>
                </a:lnTo>
                <a:lnTo>
                  <a:pt x="6009284" y="2940096"/>
                </a:lnTo>
                <a:lnTo>
                  <a:pt x="6010872" y="2936525"/>
                </a:lnTo>
                <a:lnTo>
                  <a:pt x="6011268" y="2933747"/>
                </a:lnTo>
                <a:lnTo>
                  <a:pt x="6011666" y="2930175"/>
                </a:lnTo>
                <a:lnTo>
                  <a:pt x="6011666" y="2923429"/>
                </a:lnTo>
                <a:lnTo>
                  <a:pt x="6011666" y="2916286"/>
                </a:lnTo>
                <a:lnTo>
                  <a:pt x="6011268" y="2909144"/>
                </a:lnTo>
                <a:lnTo>
                  <a:pt x="6011666" y="2902794"/>
                </a:lnTo>
                <a:lnTo>
                  <a:pt x="6012062" y="2899223"/>
                </a:lnTo>
                <a:lnTo>
                  <a:pt x="6013253" y="2896048"/>
                </a:lnTo>
                <a:lnTo>
                  <a:pt x="6014840" y="2892477"/>
                </a:lnTo>
                <a:lnTo>
                  <a:pt x="6016427" y="2889699"/>
                </a:lnTo>
                <a:lnTo>
                  <a:pt x="6019205" y="2895255"/>
                </a:lnTo>
                <a:lnTo>
                  <a:pt x="6021983" y="2899620"/>
                </a:lnTo>
                <a:lnTo>
                  <a:pt x="6024364" y="2902397"/>
                </a:lnTo>
                <a:lnTo>
                  <a:pt x="6027142" y="2903191"/>
                </a:lnTo>
                <a:lnTo>
                  <a:pt x="6029921" y="2903191"/>
                </a:lnTo>
                <a:lnTo>
                  <a:pt x="6032699" y="2902397"/>
                </a:lnTo>
                <a:lnTo>
                  <a:pt x="6035477" y="2900810"/>
                </a:lnTo>
                <a:lnTo>
                  <a:pt x="6038255" y="2898826"/>
                </a:lnTo>
                <a:lnTo>
                  <a:pt x="6043812" y="2894064"/>
                </a:lnTo>
                <a:lnTo>
                  <a:pt x="6046590" y="2892080"/>
                </a:lnTo>
                <a:lnTo>
                  <a:pt x="6049764" y="2890493"/>
                </a:lnTo>
                <a:lnTo>
                  <a:pt x="6052144" y="2889699"/>
                </a:lnTo>
                <a:lnTo>
                  <a:pt x="6054922" y="2889699"/>
                </a:lnTo>
                <a:lnTo>
                  <a:pt x="6057700" y="2890889"/>
                </a:lnTo>
                <a:lnTo>
                  <a:pt x="6060479" y="2893667"/>
                </a:lnTo>
                <a:lnTo>
                  <a:pt x="6058495" y="2897636"/>
                </a:lnTo>
                <a:lnTo>
                  <a:pt x="6055717" y="2900810"/>
                </a:lnTo>
                <a:lnTo>
                  <a:pt x="6053734" y="2902397"/>
                </a:lnTo>
                <a:lnTo>
                  <a:pt x="6051351" y="2903191"/>
                </a:lnTo>
                <a:lnTo>
                  <a:pt x="6049764" y="2904778"/>
                </a:lnTo>
                <a:lnTo>
                  <a:pt x="6048573" y="2906366"/>
                </a:lnTo>
                <a:lnTo>
                  <a:pt x="6048176" y="2908747"/>
                </a:lnTo>
                <a:lnTo>
                  <a:pt x="6048573" y="2912715"/>
                </a:lnTo>
                <a:lnTo>
                  <a:pt x="6053734" y="2910334"/>
                </a:lnTo>
                <a:lnTo>
                  <a:pt x="6057700" y="2908747"/>
                </a:lnTo>
                <a:lnTo>
                  <a:pt x="6062066" y="2906763"/>
                </a:lnTo>
                <a:lnTo>
                  <a:pt x="6064844" y="2904778"/>
                </a:lnTo>
                <a:lnTo>
                  <a:pt x="6067622" y="2901207"/>
                </a:lnTo>
                <a:lnTo>
                  <a:pt x="6070003" y="2896445"/>
                </a:lnTo>
                <a:lnTo>
                  <a:pt x="6072781" y="2890096"/>
                </a:lnTo>
                <a:lnTo>
                  <a:pt x="6075559" y="2880969"/>
                </a:lnTo>
                <a:lnTo>
                  <a:pt x="6084291" y="2884937"/>
                </a:lnTo>
                <a:lnTo>
                  <a:pt x="6093022" y="2888112"/>
                </a:lnTo>
                <a:lnTo>
                  <a:pt x="6101355" y="2890493"/>
                </a:lnTo>
                <a:lnTo>
                  <a:pt x="6110086" y="2892080"/>
                </a:lnTo>
                <a:lnTo>
                  <a:pt x="6118817" y="2893667"/>
                </a:lnTo>
                <a:lnTo>
                  <a:pt x="6127548" y="2894064"/>
                </a:lnTo>
                <a:lnTo>
                  <a:pt x="6135882" y="2894461"/>
                </a:lnTo>
                <a:lnTo>
                  <a:pt x="6145010" y="2894461"/>
                </a:lnTo>
                <a:lnTo>
                  <a:pt x="6153741" y="2894064"/>
                </a:lnTo>
                <a:lnTo>
                  <a:pt x="6162472" y="2892874"/>
                </a:lnTo>
                <a:lnTo>
                  <a:pt x="6180331" y="2890889"/>
                </a:lnTo>
                <a:lnTo>
                  <a:pt x="6197396" y="2888112"/>
                </a:lnTo>
                <a:lnTo>
                  <a:pt x="6215254" y="2884937"/>
                </a:lnTo>
                <a:lnTo>
                  <a:pt x="6232320" y="2881762"/>
                </a:lnTo>
                <a:lnTo>
                  <a:pt x="6250178" y="2878985"/>
                </a:lnTo>
                <a:lnTo>
                  <a:pt x="6267243" y="2877397"/>
                </a:lnTo>
                <a:lnTo>
                  <a:pt x="6276371" y="2877001"/>
                </a:lnTo>
                <a:lnTo>
                  <a:pt x="6285102" y="2876207"/>
                </a:lnTo>
                <a:lnTo>
                  <a:pt x="6293833" y="2877001"/>
                </a:lnTo>
                <a:lnTo>
                  <a:pt x="6302564" y="2877397"/>
                </a:lnTo>
                <a:lnTo>
                  <a:pt x="6310898" y="2878985"/>
                </a:lnTo>
                <a:lnTo>
                  <a:pt x="6319629" y="2880572"/>
                </a:lnTo>
                <a:lnTo>
                  <a:pt x="6328360" y="2882953"/>
                </a:lnTo>
                <a:lnTo>
                  <a:pt x="6337091" y="2885334"/>
                </a:lnTo>
                <a:lnTo>
                  <a:pt x="6346219" y="2889699"/>
                </a:lnTo>
                <a:lnTo>
                  <a:pt x="6354156" y="2893667"/>
                </a:lnTo>
                <a:lnTo>
                  <a:pt x="6359315" y="2881762"/>
                </a:lnTo>
                <a:lnTo>
                  <a:pt x="6361300" y="2876207"/>
                </a:lnTo>
                <a:lnTo>
                  <a:pt x="6362887" y="2870254"/>
                </a:lnTo>
                <a:lnTo>
                  <a:pt x="6363681" y="2864302"/>
                </a:lnTo>
                <a:lnTo>
                  <a:pt x="6363681" y="2857953"/>
                </a:lnTo>
                <a:lnTo>
                  <a:pt x="6363284" y="2855175"/>
                </a:lnTo>
                <a:lnTo>
                  <a:pt x="6362093" y="2852000"/>
                </a:lnTo>
                <a:lnTo>
                  <a:pt x="6361300" y="2848826"/>
                </a:lnTo>
                <a:lnTo>
                  <a:pt x="6359315" y="2846048"/>
                </a:lnTo>
                <a:lnTo>
                  <a:pt x="6126754" y="2853191"/>
                </a:lnTo>
                <a:lnTo>
                  <a:pt x="5894195" y="2859937"/>
                </a:lnTo>
                <a:lnTo>
                  <a:pt x="5661636" y="2865493"/>
                </a:lnTo>
                <a:lnTo>
                  <a:pt x="5545356" y="2868270"/>
                </a:lnTo>
                <a:lnTo>
                  <a:pt x="5429475" y="2870254"/>
                </a:lnTo>
                <a:lnTo>
                  <a:pt x="5313193" y="2871842"/>
                </a:lnTo>
                <a:lnTo>
                  <a:pt x="5196910" y="2872635"/>
                </a:lnTo>
                <a:lnTo>
                  <a:pt x="5080635" y="2873429"/>
                </a:lnTo>
                <a:lnTo>
                  <a:pt x="4964746" y="2873429"/>
                </a:lnTo>
                <a:lnTo>
                  <a:pt x="4848465" y="2872635"/>
                </a:lnTo>
                <a:lnTo>
                  <a:pt x="4732188" y="2871445"/>
                </a:lnTo>
                <a:lnTo>
                  <a:pt x="4616700" y="2868667"/>
                </a:lnTo>
                <a:lnTo>
                  <a:pt x="4500419" y="2865493"/>
                </a:lnTo>
                <a:lnTo>
                  <a:pt x="4384139" y="2862318"/>
                </a:lnTo>
                <a:lnTo>
                  <a:pt x="4268651" y="2857159"/>
                </a:lnTo>
                <a:lnTo>
                  <a:pt x="4152377" y="2850810"/>
                </a:lnTo>
                <a:lnTo>
                  <a:pt x="4036889" y="2844461"/>
                </a:lnTo>
                <a:lnTo>
                  <a:pt x="3920609" y="2836127"/>
                </a:lnTo>
                <a:lnTo>
                  <a:pt x="3804724" y="2827000"/>
                </a:lnTo>
                <a:lnTo>
                  <a:pt x="3747180" y="2822238"/>
                </a:lnTo>
                <a:lnTo>
                  <a:pt x="3688843" y="2817080"/>
                </a:lnTo>
                <a:lnTo>
                  <a:pt x="3630902" y="2811524"/>
                </a:lnTo>
                <a:lnTo>
                  <a:pt x="3572961" y="2805175"/>
                </a:lnTo>
                <a:lnTo>
                  <a:pt x="3515019" y="2799222"/>
                </a:lnTo>
                <a:lnTo>
                  <a:pt x="3457473" y="2792476"/>
                </a:lnTo>
                <a:lnTo>
                  <a:pt x="3399531" y="2785730"/>
                </a:lnTo>
                <a:lnTo>
                  <a:pt x="3341589" y="2777794"/>
                </a:lnTo>
                <a:lnTo>
                  <a:pt x="3283648" y="2770254"/>
                </a:lnTo>
                <a:lnTo>
                  <a:pt x="3226102" y="2762318"/>
                </a:lnTo>
                <a:lnTo>
                  <a:pt x="3168161" y="2753984"/>
                </a:lnTo>
                <a:lnTo>
                  <a:pt x="3110218" y="2745651"/>
                </a:lnTo>
                <a:lnTo>
                  <a:pt x="3052674" y="2736524"/>
                </a:lnTo>
                <a:lnTo>
                  <a:pt x="2994732" y="2726603"/>
                </a:lnTo>
                <a:lnTo>
                  <a:pt x="2936790" y="2716682"/>
                </a:lnTo>
                <a:lnTo>
                  <a:pt x="2879641" y="2706365"/>
                </a:lnTo>
                <a:lnTo>
                  <a:pt x="2821700" y="2695651"/>
                </a:lnTo>
                <a:lnTo>
                  <a:pt x="2763758" y="2684539"/>
                </a:lnTo>
                <a:lnTo>
                  <a:pt x="2705816" y="2673031"/>
                </a:lnTo>
                <a:lnTo>
                  <a:pt x="2648271" y="2660730"/>
                </a:lnTo>
                <a:lnTo>
                  <a:pt x="2630016" y="2658746"/>
                </a:lnTo>
                <a:lnTo>
                  <a:pt x="2610173" y="2656762"/>
                </a:lnTo>
                <a:lnTo>
                  <a:pt x="2590330" y="2655174"/>
                </a:lnTo>
                <a:lnTo>
                  <a:pt x="2570487" y="2652793"/>
                </a:lnTo>
                <a:lnTo>
                  <a:pt x="2560962" y="2651206"/>
                </a:lnTo>
                <a:lnTo>
                  <a:pt x="2551834" y="2649222"/>
                </a:lnTo>
                <a:lnTo>
                  <a:pt x="2542706" y="2647238"/>
                </a:lnTo>
                <a:lnTo>
                  <a:pt x="2533975" y="2644460"/>
                </a:lnTo>
                <a:lnTo>
                  <a:pt x="2526039" y="2640888"/>
                </a:lnTo>
                <a:lnTo>
                  <a:pt x="2518895" y="2637317"/>
                </a:lnTo>
                <a:lnTo>
                  <a:pt x="2512148" y="2632952"/>
                </a:lnTo>
                <a:lnTo>
                  <a:pt x="2506195" y="2627793"/>
                </a:lnTo>
                <a:lnTo>
                  <a:pt x="2501036" y="2632952"/>
                </a:lnTo>
                <a:lnTo>
                  <a:pt x="2495877" y="2636523"/>
                </a:lnTo>
                <a:lnTo>
                  <a:pt x="2491512" y="2638904"/>
                </a:lnTo>
                <a:lnTo>
                  <a:pt x="2486352" y="2640888"/>
                </a:lnTo>
                <a:lnTo>
                  <a:pt x="2481590" y="2642079"/>
                </a:lnTo>
                <a:lnTo>
                  <a:pt x="2476828" y="2642873"/>
                </a:lnTo>
                <a:lnTo>
                  <a:pt x="2466906" y="2642873"/>
                </a:lnTo>
                <a:lnTo>
                  <a:pt x="2457382" y="2643666"/>
                </a:lnTo>
                <a:lnTo>
                  <a:pt x="2453016" y="2644063"/>
                </a:lnTo>
                <a:lnTo>
                  <a:pt x="2447857" y="2644857"/>
                </a:lnTo>
                <a:lnTo>
                  <a:pt x="2443095" y="2646047"/>
                </a:lnTo>
                <a:lnTo>
                  <a:pt x="2437935" y="2648428"/>
                </a:lnTo>
                <a:lnTo>
                  <a:pt x="2433173" y="2651603"/>
                </a:lnTo>
                <a:lnTo>
                  <a:pt x="2428411" y="2655571"/>
                </a:lnTo>
                <a:lnTo>
                  <a:pt x="2426823" y="2653984"/>
                </a:lnTo>
                <a:lnTo>
                  <a:pt x="2426030" y="2651603"/>
                </a:lnTo>
                <a:lnTo>
                  <a:pt x="2422855" y="2646047"/>
                </a:lnTo>
                <a:lnTo>
                  <a:pt x="2417695" y="2632555"/>
                </a:lnTo>
                <a:lnTo>
                  <a:pt x="2415314" y="2626603"/>
                </a:lnTo>
                <a:lnTo>
                  <a:pt x="2413727" y="2624619"/>
                </a:lnTo>
                <a:lnTo>
                  <a:pt x="2412933" y="2623428"/>
                </a:lnTo>
                <a:lnTo>
                  <a:pt x="2411346" y="2622634"/>
                </a:lnTo>
                <a:lnTo>
                  <a:pt x="2409758" y="2622634"/>
                </a:lnTo>
                <a:lnTo>
                  <a:pt x="2408171" y="2624222"/>
                </a:lnTo>
                <a:lnTo>
                  <a:pt x="2406980" y="2626206"/>
                </a:lnTo>
                <a:lnTo>
                  <a:pt x="2406186" y="2632952"/>
                </a:lnTo>
                <a:lnTo>
                  <a:pt x="2405790" y="2635730"/>
                </a:lnTo>
                <a:lnTo>
                  <a:pt x="2404599" y="2638111"/>
                </a:lnTo>
                <a:lnTo>
                  <a:pt x="2403805" y="2640095"/>
                </a:lnTo>
                <a:lnTo>
                  <a:pt x="2402218" y="2640888"/>
                </a:lnTo>
                <a:lnTo>
                  <a:pt x="2400630" y="2642476"/>
                </a:lnTo>
                <a:lnTo>
                  <a:pt x="2399043" y="2642873"/>
                </a:lnTo>
                <a:lnTo>
                  <a:pt x="2397456" y="2643666"/>
                </a:lnTo>
                <a:lnTo>
                  <a:pt x="2395471" y="2643666"/>
                </a:lnTo>
                <a:lnTo>
                  <a:pt x="2391899" y="2642476"/>
                </a:lnTo>
                <a:lnTo>
                  <a:pt x="2387534" y="2640888"/>
                </a:lnTo>
                <a:lnTo>
                  <a:pt x="2383169" y="2638904"/>
                </a:lnTo>
                <a:lnTo>
                  <a:pt x="2378803" y="2635730"/>
                </a:lnTo>
                <a:lnTo>
                  <a:pt x="2374041" y="2632555"/>
                </a:lnTo>
                <a:lnTo>
                  <a:pt x="2365707" y="2625809"/>
                </a:lnTo>
                <a:lnTo>
                  <a:pt x="2357769" y="2619063"/>
                </a:lnTo>
                <a:lnTo>
                  <a:pt x="2352213" y="2614698"/>
                </a:lnTo>
                <a:lnTo>
                  <a:pt x="2349832" y="2613111"/>
                </a:lnTo>
                <a:lnTo>
                  <a:pt x="2346658" y="2611920"/>
                </a:lnTo>
                <a:lnTo>
                  <a:pt x="2344276" y="2611126"/>
                </a:lnTo>
                <a:lnTo>
                  <a:pt x="2341101" y="2611126"/>
                </a:lnTo>
                <a:lnTo>
                  <a:pt x="2335545" y="2610730"/>
                </a:lnTo>
                <a:lnTo>
                  <a:pt x="2329989" y="2611523"/>
                </a:lnTo>
                <a:lnTo>
                  <a:pt x="2324433" y="2613111"/>
                </a:lnTo>
                <a:lnTo>
                  <a:pt x="2318877" y="2614698"/>
                </a:lnTo>
                <a:lnTo>
                  <a:pt x="2307765" y="2619063"/>
                </a:lnTo>
                <a:lnTo>
                  <a:pt x="2302606" y="2621047"/>
                </a:lnTo>
                <a:lnTo>
                  <a:pt x="2298240" y="2622238"/>
                </a:lnTo>
                <a:lnTo>
                  <a:pt x="2293478" y="2623428"/>
                </a:lnTo>
                <a:lnTo>
                  <a:pt x="2289906" y="2623428"/>
                </a:lnTo>
                <a:lnTo>
                  <a:pt x="2287922" y="2622634"/>
                </a:lnTo>
                <a:lnTo>
                  <a:pt x="2286334" y="2621841"/>
                </a:lnTo>
                <a:lnTo>
                  <a:pt x="2284350" y="2620650"/>
                </a:lnTo>
                <a:lnTo>
                  <a:pt x="2283556" y="2619063"/>
                </a:lnTo>
                <a:lnTo>
                  <a:pt x="2281969" y="2617079"/>
                </a:lnTo>
                <a:lnTo>
                  <a:pt x="2280779" y="2614698"/>
                </a:lnTo>
                <a:lnTo>
                  <a:pt x="2278794" y="2608349"/>
                </a:lnTo>
                <a:lnTo>
                  <a:pt x="2283556" y="2607158"/>
                </a:lnTo>
                <a:lnTo>
                  <a:pt x="2287525" y="2605571"/>
                </a:lnTo>
                <a:lnTo>
                  <a:pt x="2291494" y="2603587"/>
                </a:lnTo>
                <a:lnTo>
                  <a:pt x="2295462" y="2601999"/>
                </a:lnTo>
                <a:lnTo>
                  <a:pt x="2299431" y="2601603"/>
                </a:lnTo>
                <a:lnTo>
                  <a:pt x="2304193" y="2600809"/>
                </a:lnTo>
                <a:lnTo>
                  <a:pt x="2306178" y="2601603"/>
                </a:lnTo>
                <a:lnTo>
                  <a:pt x="2308162" y="2601999"/>
                </a:lnTo>
                <a:lnTo>
                  <a:pt x="2310146" y="2602793"/>
                </a:lnTo>
                <a:lnTo>
                  <a:pt x="2312130" y="2604380"/>
                </a:lnTo>
                <a:lnTo>
                  <a:pt x="2309749" y="2597237"/>
                </a:lnTo>
                <a:lnTo>
                  <a:pt x="2307368" y="2591682"/>
                </a:lnTo>
                <a:lnTo>
                  <a:pt x="2304193" y="2587317"/>
                </a:lnTo>
                <a:lnTo>
                  <a:pt x="2301812" y="2583349"/>
                </a:lnTo>
                <a:lnTo>
                  <a:pt x="2298240" y="2580571"/>
                </a:lnTo>
                <a:lnTo>
                  <a:pt x="2295065" y="2578587"/>
                </a:lnTo>
                <a:lnTo>
                  <a:pt x="2291494" y="2576999"/>
                </a:lnTo>
                <a:lnTo>
                  <a:pt x="2287922" y="2576602"/>
                </a:lnTo>
                <a:lnTo>
                  <a:pt x="2284350" y="2576206"/>
                </a:lnTo>
                <a:lnTo>
                  <a:pt x="2280779" y="2576602"/>
                </a:lnTo>
                <a:lnTo>
                  <a:pt x="2276810" y="2577396"/>
                </a:lnTo>
                <a:lnTo>
                  <a:pt x="2272841" y="2578587"/>
                </a:lnTo>
                <a:lnTo>
                  <a:pt x="2264507" y="2581761"/>
                </a:lnTo>
                <a:lnTo>
                  <a:pt x="2256570" y="2585730"/>
                </a:lnTo>
                <a:lnTo>
                  <a:pt x="2247839" y="2589301"/>
                </a:lnTo>
                <a:lnTo>
                  <a:pt x="2239901" y="2592872"/>
                </a:lnTo>
                <a:lnTo>
                  <a:pt x="2235536" y="2593666"/>
                </a:lnTo>
                <a:lnTo>
                  <a:pt x="2231567" y="2594857"/>
                </a:lnTo>
                <a:lnTo>
                  <a:pt x="2227599" y="2594857"/>
                </a:lnTo>
                <a:lnTo>
                  <a:pt x="2223631" y="2594857"/>
                </a:lnTo>
                <a:lnTo>
                  <a:pt x="2219265" y="2594460"/>
                </a:lnTo>
                <a:lnTo>
                  <a:pt x="2216090" y="2592872"/>
                </a:lnTo>
                <a:lnTo>
                  <a:pt x="2211725" y="2590888"/>
                </a:lnTo>
                <a:lnTo>
                  <a:pt x="2208153" y="2587714"/>
                </a:lnTo>
                <a:lnTo>
                  <a:pt x="2204581" y="2584142"/>
                </a:lnTo>
                <a:lnTo>
                  <a:pt x="2201803" y="2579777"/>
                </a:lnTo>
                <a:lnTo>
                  <a:pt x="2198628" y="2573428"/>
                </a:lnTo>
                <a:lnTo>
                  <a:pt x="2195453" y="2567079"/>
                </a:lnTo>
                <a:lnTo>
                  <a:pt x="2191484" y="2571841"/>
                </a:lnTo>
                <a:lnTo>
                  <a:pt x="2187119" y="2576602"/>
                </a:lnTo>
                <a:lnTo>
                  <a:pt x="2182357" y="2580174"/>
                </a:lnTo>
                <a:lnTo>
                  <a:pt x="2177991" y="2582555"/>
                </a:lnTo>
                <a:lnTo>
                  <a:pt x="2173229" y="2584142"/>
                </a:lnTo>
                <a:lnTo>
                  <a:pt x="2168864" y="2585730"/>
                </a:lnTo>
                <a:lnTo>
                  <a:pt x="2163705" y="2586126"/>
                </a:lnTo>
                <a:lnTo>
                  <a:pt x="2158545" y="2586126"/>
                </a:lnTo>
                <a:lnTo>
                  <a:pt x="2154180" y="2585730"/>
                </a:lnTo>
                <a:lnTo>
                  <a:pt x="2149020" y="2584539"/>
                </a:lnTo>
                <a:lnTo>
                  <a:pt x="2138703" y="2581761"/>
                </a:lnTo>
                <a:lnTo>
                  <a:pt x="2128781" y="2578190"/>
                </a:lnTo>
                <a:lnTo>
                  <a:pt x="2118461" y="2573428"/>
                </a:lnTo>
                <a:lnTo>
                  <a:pt x="2108937" y="2569460"/>
                </a:lnTo>
                <a:lnTo>
                  <a:pt x="2099809" y="2566285"/>
                </a:lnTo>
                <a:lnTo>
                  <a:pt x="2095045" y="2565095"/>
                </a:lnTo>
                <a:lnTo>
                  <a:pt x="2091076" y="2563904"/>
                </a:lnTo>
                <a:lnTo>
                  <a:pt x="2087107" y="2563904"/>
                </a:lnTo>
                <a:lnTo>
                  <a:pt x="2083139" y="2563904"/>
                </a:lnTo>
                <a:lnTo>
                  <a:pt x="2078773" y="2564301"/>
                </a:lnTo>
                <a:lnTo>
                  <a:pt x="2075202" y="2565491"/>
                </a:lnTo>
                <a:lnTo>
                  <a:pt x="2072424" y="2567475"/>
                </a:lnTo>
                <a:lnTo>
                  <a:pt x="2069249" y="2569856"/>
                </a:lnTo>
                <a:lnTo>
                  <a:pt x="2066074" y="2573428"/>
                </a:lnTo>
                <a:lnTo>
                  <a:pt x="2063693" y="2578190"/>
                </a:lnTo>
                <a:lnTo>
                  <a:pt x="2061708" y="2583745"/>
                </a:lnTo>
                <a:lnTo>
                  <a:pt x="2059724" y="2589698"/>
                </a:lnTo>
                <a:lnTo>
                  <a:pt x="2058137" y="2586523"/>
                </a:lnTo>
                <a:lnTo>
                  <a:pt x="2056549" y="2583745"/>
                </a:lnTo>
                <a:lnTo>
                  <a:pt x="2055755" y="2582158"/>
                </a:lnTo>
                <a:lnTo>
                  <a:pt x="2054168" y="2580571"/>
                </a:lnTo>
                <a:lnTo>
                  <a:pt x="2051390" y="2578587"/>
                </a:lnTo>
                <a:lnTo>
                  <a:pt x="2048612" y="2577396"/>
                </a:lnTo>
                <a:lnTo>
                  <a:pt x="2045834" y="2576206"/>
                </a:lnTo>
                <a:lnTo>
                  <a:pt x="2044246" y="2574618"/>
                </a:lnTo>
                <a:lnTo>
                  <a:pt x="2043453" y="2573031"/>
                </a:lnTo>
                <a:lnTo>
                  <a:pt x="2041865" y="2571047"/>
                </a:lnTo>
                <a:lnTo>
                  <a:pt x="2041071" y="2568269"/>
                </a:lnTo>
                <a:lnTo>
                  <a:pt x="2038293" y="2560729"/>
                </a:lnTo>
                <a:lnTo>
                  <a:pt x="2036309" y="2566285"/>
                </a:lnTo>
                <a:lnTo>
                  <a:pt x="2033928" y="2571047"/>
                </a:lnTo>
                <a:lnTo>
                  <a:pt x="2030753" y="2575015"/>
                </a:lnTo>
                <a:lnTo>
                  <a:pt x="2027181" y="2578190"/>
                </a:lnTo>
                <a:lnTo>
                  <a:pt x="2023213" y="2580174"/>
                </a:lnTo>
                <a:lnTo>
                  <a:pt x="2019245" y="2580968"/>
                </a:lnTo>
                <a:lnTo>
                  <a:pt x="2014879" y="2580968"/>
                </a:lnTo>
                <a:lnTo>
                  <a:pt x="2010910" y="2580174"/>
                </a:lnTo>
                <a:lnTo>
                  <a:pt x="2006941" y="2578190"/>
                </a:lnTo>
                <a:lnTo>
                  <a:pt x="2002973" y="2575412"/>
                </a:lnTo>
                <a:lnTo>
                  <a:pt x="1999401" y="2571444"/>
                </a:lnTo>
                <a:lnTo>
                  <a:pt x="1996226" y="2566285"/>
                </a:lnTo>
                <a:lnTo>
                  <a:pt x="1994242" y="2560333"/>
                </a:lnTo>
                <a:lnTo>
                  <a:pt x="1992258" y="2553190"/>
                </a:lnTo>
                <a:lnTo>
                  <a:pt x="1991067" y="2545253"/>
                </a:lnTo>
                <a:lnTo>
                  <a:pt x="1991067" y="2536126"/>
                </a:lnTo>
                <a:lnTo>
                  <a:pt x="1984717" y="2536523"/>
                </a:lnTo>
                <a:lnTo>
                  <a:pt x="1977970" y="2538110"/>
                </a:lnTo>
                <a:lnTo>
                  <a:pt x="1972017" y="2540094"/>
                </a:lnTo>
                <a:lnTo>
                  <a:pt x="1965271" y="2542079"/>
                </a:lnTo>
                <a:lnTo>
                  <a:pt x="1952174" y="2547634"/>
                </a:lnTo>
                <a:lnTo>
                  <a:pt x="1939475" y="2552793"/>
                </a:lnTo>
                <a:lnTo>
                  <a:pt x="1932728" y="2554380"/>
                </a:lnTo>
                <a:lnTo>
                  <a:pt x="1926775" y="2555967"/>
                </a:lnTo>
                <a:lnTo>
                  <a:pt x="1920029" y="2556364"/>
                </a:lnTo>
                <a:lnTo>
                  <a:pt x="1913679" y="2555967"/>
                </a:lnTo>
                <a:lnTo>
                  <a:pt x="1907329" y="2554380"/>
                </a:lnTo>
                <a:lnTo>
                  <a:pt x="1903757" y="2553190"/>
                </a:lnTo>
                <a:lnTo>
                  <a:pt x="1900979" y="2551602"/>
                </a:lnTo>
                <a:lnTo>
                  <a:pt x="1897804" y="2549618"/>
                </a:lnTo>
                <a:lnTo>
                  <a:pt x="1894630" y="2547237"/>
                </a:lnTo>
                <a:lnTo>
                  <a:pt x="1891058" y="2544459"/>
                </a:lnTo>
                <a:lnTo>
                  <a:pt x="1888280" y="2541682"/>
                </a:lnTo>
                <a:lnTo>
                  <a:pt x="1887486" y="2538507"/>
                </a:lnTo>
                <a:lnTo>
                  <a:pt x="1888280" y="2535332"/>
                </a:lnTo>
                <a:lnTo>
                  <a:pt x="1888677" y="2532555"/>
                </a:lnTo>
                <a:lnTo>
                  <a:pt x="1889074" y="2529380"/>
                </a:lnTo>
                <a:lnTo>
                  <a:pt x="1892248" y="2523824"/>
                </a:lnTo>
                <a:lnTo>
                  <a:pt x="1895423" y="2517872"/>
                </a:lnTo>
                <a:lnTo>
                  <a:pt x="1898201" y="2512317"/>
                </a:lnTo>
                <a:lnTo>
                  <a:pt x="1900186" y="2506761"/>
                </a:lnTo>
                <a:lnTo>
                  <a:pt x="1901376" y="2503586"/>
                </a:lnTo>
                <a:lnTo>
                  <a:pt x="1901376" y="2500412"/>
                </a:lnTo>
                <a:lnTo>
                  <a:pt x="1900979" y="2497634"/>
                </a:lnTo>
                <a:lnTo>
                  <a:pt x="1900186" y="2494459"/>
                </a:lnTo>
                <a:lnTo>
                  <a:pt x="1897408" y="2498031"/>
                </a:lnTo>
                <a:lnTo>
                  <a:pt x="1893836" y="2501602"/>
                </a:lnTo>
                <a:lnTo>
                  <a:pt x="1889867" y="2505570"/>
                </a:lnTo>
                <a:lnTo>
                  <a:pt x="1886295" y="2509936"/>
                </a:lnTo>
                <a:lnTo>
                  <a:pt x="1884708" y="2512713"/>
                </a:lnTo>
                <a:lnTo>
                  <a:pt x="1883120" y="2515094"/>
                </a:lnTo>
                <a:lnTo>
                  <a:pt x="1881930" y="2517872"/>
                </a:lnTo>
                <a:lnTo>
                  <a:pt x="1881533" y="2520650"/>
                </a:lnTo>
                <a:lnTo>
                  <a:pt x="1881533" y="2523824"/>
                </a:lnTo>
                <a:lnTo>
                  <a:pt x="1881930" y="2526999"/>
                </a:lnTo>
                <a:lnTo>
                  <a:pt x="1883120" y="2530571"/>
                </a:lnTo>
                <a:lnTo>
                  <a:pt x="1884708" y="2534539"/>
                </a:lnTo>
                <a:lnTo>
                  <a:pt x="1881136" y="2536126"/>
                </a:lnTo>
                <a:lnTo>
                  <a:pt x="1877168" y="2537317"/>
                </a:lnTo>
                <a:lnTo>
                  <a:pt x="1873596" y="2538507"/>
                </a:lnTo>
                <a:lnTo>
                  <a:pt x="1869230" y="2538904"/>
                </a:lnTo>
                <a:lnTo>
                  <a:pt x="1865659" y="2538904"/>
                </a:lnTo>
                <a:lnTo>
                  <a:pt x="1861690" y="2538904"/>
                </a:lnTo>
                <a:lnTo>
                  <a:pt x="1854547" y="2537317"/>
                </a:lnTo>
                <a:lnTo>
                  <a:pt x="1847006" y="2535332"/>
                </a:lnTo>
                <a:lnTo>
                  <a:pt x="1839466" y="2532952"/>
                </a:lnTo>
                <a:lnTo>
                  <a:pt x="1824385" y="2526205"/>
                </a:lnTo>
                <a:lnTo>
                  <a:pt x="1817241" y="2523824"/>
                </a:lnTo>
                <a:lnTo>
                  <a:pt x="1809701" y="2521444"/>
                </a:lnTo>
                <a:lnTo>
                  <a:pt x="1801764" y="2519063"/>
                </a:lnTo>
                <a:lnTo>
                  <a:pt x="1794224" y="2518666"/>
                </a:lnTo>
                <a:lnTo>
                  <a:pt x="1790652" y="2518666"/>
                </a:lnTo>
                <a:lnTo>
                  <a:pt x="1786683" y="2519063"/>
                </a:lnTo>
                <a:lnTo>
                  <a:pt x="1783112" y="2519856"/>
                </a:lnTo>
                <a:lnTo>
                  <a:pt x="1779143" y="2521444"/>
                </a:lnTo>
                <a:lnTo>
                  <a:pt x="1775571" y="2522634"/>
                </a:lnTo>
                <a:lnTo>
                  <a:pt x="1771602" y="2525412"/>
                </a:lnTo>
                <a:lnTo>
                  <a:pt x="1768031" y="2527793"/>
                </a:lnTo>
                <a:lnTo>
                  <a:pt x="1764062" y="2530967"/>
                </a:lnTo>
                <a:lnTo>
                  <a:pt x="1764062" y="2525809"/>
                </a:lnTo>
                <a:lnTo>
                  <a:pt x="1763268" y="2521444"/>
                </a:lnTo>
                <a:lnTo>
                  <a:pt x="1762872" y="2517078"/>
                </a:lnTo>
                <a:lnTo>
                  <a:pt x="1761284" y="2514301"/>
                </a:lnTo>
                <a:lnTo>
                  <a:pt x="1759300" y="2511523"/>
                </a:lnTo>
                <a:lnTo>
                  <a:pt x="1757316" y="2509936"/>
                </a:lnTo>
                <a:lnTo>
                  <a:pt x="1755331" y="2509142"/>
                </a:lnTo>
                <a:lnTo>
                  <a:pt x="1752553" y="2508745"/>
                </a:lnTo>
                <a:lnTo>
                  <a:pt x="1750172" y="2509142"/>
                </a:lnTo>
                <a:lnTo>
                  <a:pt x="1747791" y="2510729"/>
                </a:lnTo>
                <a:lnTo>
                  <a:pt x="1745806" y="2512713"/>
                </a:lnTo>
                <a:lnTo>
                  <a:pt x="1743425" y="2515888"/>
                </a:lnTo>
                <a:lnTo>
                  <a:pt x="1741441" y="2519856"/>
                </a:lnTo>
                <a:lnTo>
                  <a:pt x="1739854" y="2524221"/>
                </a:lnTo>
                <a:lnTo>
                  <a:pt x="1739060" y="2529380"/>
                </a:lnTo>
                <a:lnTo>
                  <a:pt x="1737869" y="2536126"/>
                </a:lnTo>
                <a:lnTo>
                  <a:pt x="1735885" y="2531364"/>
                </a:lnTo>
                <a:lnTo>
                  <a:pt x="1734297" y="2526999"/>
                </a:lnTo>
                <a:lnTo>
                  <a:pt x="1733901" y="2522634"/>
                </a:lnTo>
                <a:lnTo>
                  <a:pt x="1733901" y="2518269"/>
                </a:lnTo>
                <a:lnTo>
                  <a:pt x="1735091" y="2509539"/>
                </a:lnTo>
                <a:lnTo>
                  <a:pt x="1735488" y="2505570"/>
                </a:lnTo>
                <a:lnTo>
                  <a:pt x="1735091" y="2501602"/>
                </a:lnTo>
                <a:lnTo>
                  <a:pt x="1731519" y="2503189"/>
                </a:lnTo>
                <a:lnTo>
                  <a:pt x="1727948" y="2503586"/>
                </a:lnTo>
                <a:lnTo>
                  <a:pt x="1724376" y="2503189"/>
                </a:lnTo>
                <a:lnTo>
                  <a:pt x="1720407" y="2502396"/>
                </a:lnTo>
                <a:lnTo>
                  <a:pt x="1713264" y="2500015"/>
                </a:lnTo>
                <a:lnTo>
                  <a:pt x="1705723" y="2497634"/>
                </a:lnTo>
                <a:lnTo>
                  <a:pt x="1702152" y="2496840"/>
                </a:lnTo>
                <a:lnTo>
                  <a:pt x="1698977" y="2497634"/>
                </a:lnTo>
                <a:lnTo>
                  <a:pt x="1695405" y="2498428"/>
                </a:lnTo>
                <a:lnTo>
                  <a:pt x="1692230" y="2500412"/>
                </a:lnTo>
                <a:lnTo>
                  <a:pt x="1689849" y="2503983"/>
                </a:lnTo>
                <a:lnTo>
                  <a:pt x="1687468" y="2509142"/>
                </a:lnTo>
                <a:lnTo>
                  <a:pt x="1685087" y="2515888"/>
                </a:lnTo>
                <a:lnTo>
                  <a:pt x="1683896" y="2524221"/>
                </a:lnTo>
                <a:lnTo>
                  <a:pt x="1677943" y="2521444"/>
                </a:lnTo>
                <a:lnTo>
                  <a:pt x="1672387" y="2518666"/>
                </a:lnTo>
                <a:lnTo>
                  <a:pt x="1666831" y="2516682"/>
                </a:lnTo>
                <a:lnTo>
                  <a:pt x="1662069" y="2514697"/>
                </a:lnTo>
                <a:lnTo>
                  <a:pt x="1650560" y="2511126"/>
                </a:lnTo>
                <a:lnTo>
                  <a:pt x="1645004" y="2509539"/>
                </a:lnTo>
                <a:lnTo>
                  <a:pt x="1639448" y="2507158"/>
                </a:lnTo>
                <a:lnTo>
                  <a:pt x="1637463" y="2500412"/>
                </a:lnTo>
                <a:lnTo>
                  <a:pt x="1635082" y="2494856"/>
                </a:lnTo>
                <a:lnTo>
                  <a:pt x="1632304" y="2489301"/>
                </a:lnTo>
                <a:lnTo>
                  <a:pt x="1628732" y="2485332"/>
                </a:lnTo>
                <a:lnTo>
                  <a:pt x="1625558" y="2481364"/>
                </a:lnTo>
                <a:lnTo>
                  <a:pt x="1621986" y="2478189"/>
                </a:lnTo>
                <a:lnTo>
                  <a:pt x="1617620" y="2475015"/>
                </a:lnTo>
                <a:lnTo>
                  <a:pt x="1613652" y="2473031"/>
                </a:lnTo>
                <a:lnTo>
                  <a:pt x="1609286" y="2471046"/>
                </a:lnTo>
                <a:lnTo>
                  <a:pt x="1604127" y="2469459"/>
                </a:lnTo>
                <a:lnTo>
                  <a:pt x="1599365" y="2468666"/>
                </a:lnTo>
                <a:lnTo>
                  <a:pt x="1594602" y="2467475"/>
                </a:lnTo>
                <a:lnTo>
                  <a:pt x="1583887" y="2466681"/>
                </a:lnTo>
                <a:lnTo>
                  <a:pt x="1572775" y="2465491"/>
                </a:lnTo>
                <a:lnTo>
                  <a:pt x="1561266" y="2465094"/>
                </a:lnTo>
                <a:lnTo>
                  <a:pt x="1549757" y="2463904"/>
                </a:lnTo>
                <a:lnTo>
                  <a:pt x="1538645" y="2461919"/>
                </a:lnTo>
                <a:lnTo>
                  <a:pt x="1533089" y="2460332"/>
                </a:lnTo>
                <a:lnTo>
                  <a:pt x="1527533" y="2458745"/>
                </a:lnTo>
                <a:lnTo>
                  <a:pt x="1521977" y="2456364"/>
                </a:lnTo>
                <a:lnTo>
                  <a:pt x="1516421" y="2453983"/>
                </a:lnTo>
                <a:lnTo>
                  <a:pt x="1511261" y="2450808"/>
                </a:lnTo>
                <a:lnTo>
                  <a:pt x="1506102" y="2447237"/>
                </a:lnTo>
                <a:lnTo>
                  <a:pt x="1500943" y="2443269"/>
                </a:lnTo>
                <a:lnTo>
                  <a:pt x="1496578" y="2438110"/>
                </a:lnTo>
                <a:lnTo>
                  <a:pt x="1491815" y="2432554"/>
                </a:lnTo>
                <a:lnTo>
                  <a:pt x="1487450" y="2425808"/>
                </a:lnTo>
                <a:lnTo>
                  <a:pt x="1482687" y="2430967"/>
                </a:lnTo>
                <a:lnTo>
                  <a:pt x="1478322" y="2434935"/>
                </a:lnTo>
                <a:lnTo>
                  <a:pt x="1473560" y="2438110"/>
                </a:lnTo>
                <a:lnTo>
                  <a:pt x="1469194" y="2440491"/>
                </a:lnTo>
                <a:lnTo>
                  <a:pt x="1464432" y="2441681"/>
                </a:lnTo>
                <a:lnTo>
                  <a:pt x="1460463" y="2442475"/>
                </a:lnTo>
                <a:lnTo>
                  <a:pt x="1456098" y="2442475"/>
                </a:lnTo>
                <a:lnTo>
                  <a:pt x="1451335" y="2442078"/>
                </a:lnTo>
                <a:lnTo>
                  <a:pt x="1446970" y="2441284"/>
                </a:lnTo>
                <a:lnTo>
                  <a:pt x="1442604" y="2439697"/>
                </a:lnTo>
                <a:lnTo>
                  <a:pt x="1438239" y="2437713"/>
                </a:lnTo>
                <a:lnTo>
                  <a:pt x="1433476" y="2435729"/>
                </a:lnTo>
                <a:lnTo>
                  <a:pt x="1425143" y="2430570"/>
                </a:lnTo>
                <a:lnTo>
                  <a:pt x="1416015" y="2425015"/>
                </a:lnTo>
                <a:lnTo>
                  <a:pt x="1407284" y="2419459"/>
                </a:lnTo>
                <a:lnTo>
                  <a:pt x="1398156" y="2414697"/>
                </a:lnTo>
                <a:lnTo>
                  <a:pt x="1394187" y="2413110"/>
                </a:lnTo>
                <a:lnTo>
                  <a:pt x="1389425" y="2411522"/>
                </a:lnTo>
                <a:lnTo>
                  <a:pt x="1385060" y="2410729"/>
                </a:lnTo>
                <a:lnTo>
                  <a:pt x="1380297" y="2410332"/>
                </a:lnTo>
                <a:lnTo>
                  <a:pt x="1375932" y="2410729"/>
                </a:lnTo>
                <a:lnTo>
                  <a:pt x="1371566" y="2411126"/>
                </a:lnTo>
                <a:lnTo>
                  <a:pt x="1367201" y="2412713"/>
                </a:lnTo>
                <a:lnTo>
                  <a:pt x="1362438" y="2415094"/>
                </a:lnTo>
                <a:lnTo>
                  <a:pt x="1358073" y="2418665"/>
                </a:lnTo>
                <a:lnTo>
                  <a:pt x="1353311" y="2423030"/>
                </a:lnTo>
                <a:lnTo>
                  <a:pt x="1348945" y="2428586"/>
                </a:lnTo>
                <a:lnTo>
                  <a:pt x="1344183" y="2434538"/>
                </a:lnTo>
                <a:lnTo>
                  <a:pt x="1342992" y="2428586"/>
                </a:lnTo>
                <a:lnTo>
                  <a:pt x="1341405" y="2424221"/>
                </a:lnTo>
                <a:lnTo>
                  <a:pt x="1339817" y="2421443"/>
                </a:lnTo>
                <a:lnTo>
                  <a:pt x="1338230" y="2419459"/>
                </a:lnTo>
                <a:lnTo>
                  <a:pt x="1336642" y="2418665"/>
                </a:lnTo>
                <a:lnTo>
                  <a:pt x="1335055" y="2418269"/>
                </a:lnTo>
                <a:lnTo>
                  <a:pt x="1333071" y="2418665"/>
                </a:lnTo>
                <a:lnTo>
                  <a:pt x="1331483" y="2419856"/>
                </a:lnTo>
                <a:lnTo>
                  <a:pt x="1328705" y="2421443"/>
                </a:lnTo>
                <a:lnTo>
                  <a:pt x="1327118" y="2421840"/>
                </a:lnTo>
                <a:lnTo>
                  <a:pt x="1325133" y="2421840"/>
                </a:lnTo>
                <a:lnTo>
                  <a:pt x="1323546" y="2421046"/>
                </a:lnTo>
                <a:lnTo>
                  <a:pt x="1321959" y="2419459"/>
                </a:lnTo>
                <a:lnTo>
                  <a:pt x="1320371" y="2416284"/>
                </a:lnTo>
                <a:lnTo>
                  <a:pt x="1318784" y="2412316"/>
                </a:lnTo>
                <a:lnTo>
                  <a:pt x="1324340" y="2406761"/>
                </a:lnTo>
                <a:lnTo>
                  <a:pt x="1330293" y="2402395"/>
                </a:lnTo>
                <a:lnTo>
                  <a:pt x="1336246" y="2399618"/>
                </a:lnTo>
                <a:lnTo>
                  <a:pt x="1341802" y="2396840"/>
                </a:lnTo>
                <a:lnTo>
                  <a:pt x="1347755" y="2396046"/>
                </a:lnTo>
                <a:lnTo>
                  <a:pt x="1354501" y="2395649"/>
                </a:lnTo>
                <a:lnTo>
                  <a:pt x="1360454" y="2395649"/>
                </a:lnTo>
                <a:lnTo>
                  <a:pt x="1367201" y="2396046"/>
                </a:lnTo>
                <a:lnTo>
                  <a:pt x="1380297" y="2396840"/>
                </a:lnTo>
                <a:lnTo>
                  <a:pt x="1387044" y="2397634"/>
                </a:lnTo>
                <a:lnTo>
                  <a:pt x="1394187" y="2397634"/>
                </a:lnTo>
                <a:lnTo>
                  <a:pt x="1400537" y="2397634"/>
                </a:lnTo>
                <a:lnTo>
                  <a:pt x="1407681" y="2396840"/>
                </a:lnTo>
                <a:lnTo>
                  <a:pt x="1414824" y="2395649"/>
                </a:lnTo>
                <a:lnTo>
                  <a:pt x="1421968" y="2392872"/>
                </a:lnTo>
                <a:lnTo>
                  <a:pt x="1423555" y="2381364"/>
                </a:lnTo>
                <a:lnTo>
                  <a:pt x="1425143" y="2369062"/>
                </a:lnTo>
                <a:lnTo>
                  <a:pt x="1426333" y="2357554"/>
                </a:lnTo>
                <a:lnTo>
                  <a:pt x="1426333" y="2351205"/>
                </a:lnTo>
                <a:lnTo>
                  <a:pt x="1426333" y="2345252"/>
                </a:lnTo>
                <a:lnTo>
                  <a:pt x="1422365" y="2342078"/>
                </a:lnTo>
                <a:lnTo>
                  <a:pt x="1418396" y="2340094"/>
                </a:lnTo>
                <a:lnTo>
                  <a:pt x="1416412" y="2339697"/>
                </a:lnTo>
                <a:lnTo>
                  <a:pt x="1414427" y="2339697"/>
                </a:lnTo>
                <a:lnTo>
                  <a:pt x="1412443" y="2339697"/>
                </a:lnTo>
                <a:lnTo>
                  <a:pt x="1410459" y="2340887"/>
                </a:lnTo>
                <a:lnTo>
                  <a:pt x="1407681" y="2341681"/>
                </a:lnTo>
                <a:lnTo>
                  <a:pt x="1405696" y="2343268"/>
                </a:lnTo>
                <a:lnTo>
                  <a:pt x="1403712" y="2345252"/>
                </a:lnTo>
                <a:lnTo>
                  <a:pt x="1401728" y="2347633"/>
                </a:lnTo>
                <a:lnTo>
                  <a:pt x="1397759" y="2354379"/>
                </a:lnTo>
                <a:lnTo>
                  <a:pt x="1392997" y="2363110"/>
                </a:lnTo>
                <a:lnTo>
                  <a:pt x="1390616" y="2359141"/>
                </a:lnTo>
                <a:lnTo>
                  <a:pt x="1389028" y="2355570"/>
                </a:lnTo>
                <a:lnTo>
                  <a:pt x="1388631" y="2351205"/>
                </a:lnTo>
                <a:lnTo>
                  <a:pt x="1388631" y="2347236"/>
                </a:lnTo>
                <a:lnTo>
                  <a:pt x="1389425" y="2343665"/>
                </a:lnTo>
                <a:lnTo>
                  <a:pt x="1391013" y="2339697"/>
                </a:lnTo>
                <a:lnTo>
                  <a:pt x="1394584" y="2332554"/>
                </a:lnTo>
                <a:lnTo>
                  <a:pt x="1396569" y="2328586"/>
                </a:lnTo>
                <a:lnTo>
                  <a:pt x="1398156" y="2325014"/>
                </a:lnTo>
                <a:lnTo>
                  <a:pt x="1398950" y="2321443"/>
                </a:lnTo>
                <a:lnTo>
                  <a:pt x="1399743" y="2317474"/>
                </a:lnTo>
                <a:lnTo>
                  <a:pt x="1398950" y="2313506"/>
                </a:lnTo>
                <a:lnTo>
                  <a:pt x="1397759" y="2309935"/>
                </a:lnTo>
                <a:lnTo>
                  <a:pt x="1394584" y="2305570"/>
                </a:lnTo>
                <a:lnTo>
                  <a:pt x="1390616" y="2301205"/>
                </a:lnTo>
                <a:lnTo>
                  <a:pt x="1389822" y="2306760"/>
                </a:lnTo>
                <a:lnTo>
                  <a:pt x="1389028" y="2311125"/>
                </a:lnTo>
                <a:lnTo>
                  <a:pt x="1387044" y="2314300"/>
                </a:lnTo>
                <a:lnTo>
                  <a:pt x="1384266" y="2316681"/>
                </a:lnTo>
                <a:lnTo>
                  <a:pt x="1381488" y="2318268"/>
                </a:lnTo>
                <a:lnTo>
                  <a:pt x="1378313" y="2319459"/>
                </a:lnTo>
                <a:lnTo>
                  <a:pt x="1371566" y="2321443"/>
                </a:lnTo>
                <a:lnTo>
                  <a:pt x="1368788" y="2322633"/>
                </a:lnTo>
                <a:lnTo>
                  <a:pt x="1365613" y="2323824"/>
                </a:lnTo>
                <a:lnTo>
                  <a:pt x="1363232" y="2325808"/>
                </a:lnTo>
                <a:lnTo>
                  <a:pt x="1361248" y="2328982"/>
                </a:lnTo>
                <a:lnTo>
                  <a:pt x="1359660" y="2332951"/>
                </a:lnTo>
                <a:lnTo>
                  <a:pt x="1358470" y="2338109"/>
                </a:lnTo>
                <a:lnTo>
                  <a:pt x="1358867" y="2345252"/>
                </a:lnTo>
                <a:lnTo>
                  <a:pt x="1360454" y="2353983"/>
                </a:lnTo>
                <a:lnTo>
                  <a:pt x="1356882" y="2348824"/>
                </a:lnTo>
                <a:lnTo>
                  <a:pt x="1353311" y="2345252"/>
                </a:lnTo>
                <a:lnTo>
                  <a:pt x="1350533" y="2343268"/>
                </a:lnTo>
                <a:lnTo>
                  <a:pt x="1346961" y="2342078"/>
                </a:lnTo>
                <a:lnTo>
                  <a:pt x="1343786" y="2342078"/>
                </a:lnTo>
                <a:lnTo>
                  <a:pt x="1340611" y="2342871"/>
                </a:lnTo>
                <a:lnTo>
                  <a:pt x="1338230" y="2343665"/>
                </a:lnTo>
                <a:lnTo>
                  <a:pt x="1335055" y="2345252"/>
                </a:lnTo>
                <a:lnTo>
                  <a:pt x="1330293" y="2347236"/>
                </a:lnTo>
                <a:lnTo>
                  <a:pt x="1327515" y="2347633"/>
                </a:lnTo>
                <a:lnTo>
                  <a:pt x="1325133" y="2347633"/>
                </a:lnTo>
                <a:lnTo>
                  <a:pt x="1323149" y="2346840"/>
                </a:lnTo>
                <a:lnTo>
                  <a:pt x="1321165" y="2344856"/>
                </a:lnTo>
                <a:lnTo>
                  <a:pt x="1318387" y="2341284"/>
                </a:lnTo>
                <a:lnTo>
                  <a:pt x="1316799" y="2336522"/>
                </a:lnTo>
                <a:lnTo>
                  <a:pt x="1318387" y="2343268"/>
                </a:lnTo>
                <a:lnTo>
                  <a:pt x="1318784" y="2348824"/>
                </a:lnTo>
                <a:lnTo>
                  <a:pt x="1319577" y="2353983"/>
                </a:lnTo>
                <a:lnTo>
                  <a:pt x="1319974" y="2358348"/>
                </a:lnTo>
                <a:lnTo>
                  <a:pt x="1319577" y="2362713"/>
                </a:lnTo>
                <a:lnTo>
                  <a:pt x="1318784" y="2365491"/>
                </a:lnTo>
                <a:lnTo>
                  <a:pt x="1316799" y="2371840"/>
                </a:lnTo>
                <a:lnTo>
                  <a:pt x="1314418" y="2377792"/>
                </a:lnTo>
                <a:lnTo>
                  <a:pt x="1312037" y="2384141"/>
                </a:lnTo>
                <a:lnTo>
                  <a:pt x="1310846" y="2388506"/>
                </a:lnTo>
                <a:lnTo>
                  <a:pt x="1309656" y="2392872"/>
                </a:lnTo>
                <a:lnTo>
                  <a:pt x="1308862" y="2398030"/>
                </a:lnTo>
                <a:lnTo>
                  <a:pt x="1308465" y="2404776"/>
                </a:lnTo>
                <a:lnTo>
                  <a:pt x="1304100" y="2397634"/>
                </a:lnTo>
                <a:lnTo>
                  <a:pt x="1300131" y="2392475"/>
                </a:lnTo>
                <a:lnTo>
                  <a:pt x="1296163" y="2387713"/>
                </a:lnTo>
                <a:lnTo>
                  <a:pt x="1292194" y="2385332"/>
                </a:lnTo>
                <a:lnTo>
                  <a:pt x="1288622" y="2383348"/>
                </a:lnTo>
                <a:lnTo>
                  <a:pt x="1285051" y="2382157"/>
                </a:lnTo>
                <a:lnTo>
                  <a:pt x="1281479" y="2382157"/>
                </a:lnTo>
                <a:lnTo>
                  <a:pt x="1278304" y="2383348"/>
                </a:lnTo>
                <a:lnTo>
                  <a:pt x="1274732" y="2384935"/>
                </a:lnTo>
                <a:lnTo>
                  <a:pt x="1271954" y="2386919"/>
                </a:lnTo>
                <a:lnTo>
                  <a:pt x="1268382" y="2389300"/>
                </a:lnTo>
                <a:lnTo>
                  <a:pt x="1265207" y="2392475"/>
                </a:lnTo>
                <a:lnTo>
                  <a:pt x="1259254" y="2399618"/>
                </a:lnTo>
                <a:lnTo>
                  <a:pt x="1253699" y="2407157"/>
                </a:lnTo>
                <a:lnTo>
                  <a:pt x="1251317" y="2403983"/>
                </a:lnTo>
                <a:lnTo>
                  <a:pt x="1250127" y="2401602"/>
                </a:lnTo>
                <a:lnTo>
                  <a:pt x="1248936" y="2399221"/>
                </a:lnTo>
                <a:lnTo>
                  <a:pt x="1247745" y="2396443"/>
                </a:lnTo>
                <a:lnTo>
                  <a:pt x="1247349" y="2390887"/>
                </a:lnTo>
                <a:lnTo>
                  <a:pt x="1247745" y="2385729"/>
                </a:lnTo>
                <a:lnTo>
                  <a:pt x="1248539" y="2380967"/>
                </a:lnTo>
                <a:lnTo>
                  <a:pt x="1248936" y="2375808"/>
                </a:lnTo>
                <a:lnTo>
                  <a:pt x="1248539" y="2370649"/>
                </a:lnTo>
                <a:lnTo>
                  <a:pt x="1247745" y="2368268"/>
                </a:lnTo>
                <a:lnTo>
                  <a:pt x="1246952" y="2365491"/>
                </a:lnTo>
                <a:lnTo>
                  <a:pt x="1242189" y="2367078"/>
                </a:lnTo>
                <a:lnTo>
                  <a:pt x="1237427" y="2368665"/>
                </a:lnTo>
                <a:lnTo>
                  <a:pt x="1231871" y="2369459"/>
                </a:lnTo>
                <a:lnTo>
                  <a:pt x="1226712" y="2370252"/>
                </a:lnTo>
                <a:lnTo>
                  <a:pt x="1220362" y="2370649"/>
                </a:lnTo>
                <a:lnTo>
                  <a:pt x="1214806" y="2370252"/>
                </a:lnTo>
                <a:lnTo>
                  <a:pt x="1209250" y="2369062"/>
                </a:lnTo>
                <a:lnTo>
                  <a:pt x="1203694" y="2368268"/>
                </a:lnTo>
                <a:lnTo>
                  <a:pt x="1198138" y="2365887"/>
                </a:lnTo>
                <a:lnTo>
                  <a:pt x="1192979" y="2363903"/>
                </a:lnTo>
                <a:lnTo>
                  <a:pt x="1188216" y="2361125"/>
                </a:lnTo>
                <a:lnTo>
                  <a:pt x="1183454" y="2357554"/>
                </a:lnTo>
                <a:lnTo>
                  <a:pt x="1179485" y="2353983"/>
                </a:lnTo>
                <a:lnTo>
                  <a:pt x="1175914" y="2349221"/>
                </a:lnTo>
                <a:lnTo>
                  <a:pt x="1172739" y="2344062"/>
                </a:lnTo>
                <a:lnTo>
                  <a:pt x="1170358" y="2338506"/>
                </a:lnTo>
                <a:lnTo>
                  <a:pt x="1173929" y="2341284"/>
                </a:lnTo>
                <a:lnTo>
                  <a:pt x="1176707" y="2342871"/>
                </a:lnTo>
                <a:lnTo>
                  <a:pt x="1180279" y="2343665"/>
                </a:lnTo>
                <a:lnTo>
                  <a:pt x="1183851" y="2343665"/>
                </a:lnTo>
                <a:lnTo>
                  <a:pt x="1187422" y="2343268"/>
                </a:lnTo>
                <a:lnTo>
                  <a:pt x="1190598" y="2342871"/>
                </a:lnTo>
                <a:lnTo>
                  <a:pt x="1197741" y="2340094"/>
                </a:lnTo>
                <a:lnTo>
                  <a:pt x="1204884" y="2337713"/>
                </a:lnTo>
                <a:lnTo>
                  <a:pt x="1211234" y="2334935"/>
                </a:lnTo>
                <a:lnTo>
                  <a:pt x="1214806" y="2334538"/>
                </a:lnTo>
                <a:lnTo>
                  <a:pt x="1218378" y="2334538"/>
                </a:lnTo>
                <a:lnTo>
                  <a:pt x="1221949" y="2334935"/>
                </a:lnTo>
                <a:lnTo>
                  <a:pt x="1225125" y="2336125"/>
                </a:lnTo>
                <a:lnTo>
                  <a:pt x="1223537" y="2332157"/>
                </a:lnTo>
                <a:lnTo>
                  <a:pt x="1221949" y="2328189"/>
                </a:lnTo>
                <a:lnTo>
                  <a:pt x="1221156" y="2324617"/>
                </a:lnTo>
                <a:lnTo>
                  <a:pt x="1220362" y="2320252"/>
                </a:lnTo>
                <a:lnTo>
                  <a:pt x="1219965" y="2312713"/>
                </a:lnTo>
                <a:lnTo>
                  <a:pt x="1219568" y="2304776"/>
                </a:lnTo>
                <a:lnTo>
                  <a:pt x="1219171" y="2297236"/>
                </a:lnTo>
                <a:lnTo>
                  <a:pt x="1217981" y="2292871"/>
                </a:lnTo>
                <a:lnTo>
                  <a:pt x="1216790" y="2289300"/>
                </a:lnTo>
                <a:lnTo>
                  <a:pt x="1215600" y="2285331"/>
                </a:lnTo>
                <a:lnTo>
                  <a:pt x="1214012" y="2281363"/>
                </a:lnTo>
                <a:lnTo>
                  <a:pt x="1211234" y="2277395"/>
                </a:lnTo>
                <a:lnTo>
                  <a:pt x="1207662" y="2273427"/>
                </a:lnTo>
                <a:lnTo>
                  <a:pt x="1207662" y="2278189"/>
                </a:lnTo>
                <a:lnTo>
                  <a:pt x="1207266" y="2282554"/>
                </a:lnTo>
                <a:lnTo>
                  <a:pt x="1206869" y="2285331"/>
                </a:lnTo>
                <a:lnTo>
                  <a:pt x="1205678" y="2288506"/>
                </a:lnTo>
                <a:lnTo>
                  <a:pt x="1204884" y="2290490"/>
                </a:lnTo>
                <a:lnTo>
                  <a:pt x="1203297" y="2292078"/>
                </a:lnTo>
                <a:lnTo>
                  <a:pt x="1200122" y="2294458"/>
                </a:lnTo>
                <a:lnTo>
                  <a:pt x="1196550" y="2297236"/>
                </a:lnTo>
                <a:lnTo>
                  <a:pt x="1192979" y="2300014"/>
                </a:lnTo>
                <a:lnTo>
                  <a:pt x="1190994" y="2302792"/>
                </a:lnTo>
                <a:lnTo>
                  <a:pt x="1189010" y="2305173"/>
                </a:lnTo>
                <a:lnTo>
                  <a:pt x="1187026" y="2308744"/>
                </a:lnTo>
                <a:lnTo>
                  <a:pt x="1185438" y="2312713"/>
                </a:lnTo>
                <a:lnTo>
                  <a:pt x="1186232" y="2307554"/>
                </a:lnTo>
                <a:lnTo>
                  <a:pt x="1185438" y="2303189"/>
                </a:lnTo>
                <a:lnTo>
                  <a:pt x="1185041" y="2298030"/>
                </a:lnTo>
                <a:lnTo>
                  <a:pt x="1183851" y="2293665"/>
                </a:lnTo>
                <a:lnTo>
                  <a:pt x="1182660" y="2288903"/>
                </a:lnTo>
                <a:lnTo>
                  <a:pt x="1181073" y="2284935"/>
                </a:lnTo>
                <a:lnTo>
                  <a:pt x="1178295" y="2280966"/>
                </a:lnTo>
                <a:lnTo>
                  <a:pt x="1175914" y="2276998"/>
                </a:lnTo>
                <a:lnTo>
                  <a:pt x="1173532" y="2272633"/>
                </a:lnTo>
                <a:lnTo>
                  <a:pt x="1169961" y="2269062"/>
                </a:lnTo>
                <a:lnTo>
                  <a:pt x="1166786" y="2265490"/>
                </a:lnTo>
                <a:lnTo>
                  <a:pt x="1163214" y="2262712"/>
                </a:lnTo>
                <a:lnTo>
                  <a:pt x="1155674" y="2257157"/>
                </a:lnTo>
                <a:lnTo>
                  <a:pt x="1146943" y="2252395"/>
                </a:lnTo>
                <a:lnTo>
                  <a:pt x="1138212" y="2248823"/>
                </a:lnTo>
                <a:lnTo>
                  <a:pt x="1134243" y="2247236"/>
                </a:lnTo>
                <a:lnTo>
                  <a:pt x="1130274" y="2246442"/>
                </a:lnTo>
                <a:lnTo>
                  <a:pt x="1125512" y="2246046"/>
                </a:lnTo>
                <a:lnTo>
                  <a:pt x="1121544" y="2245252"/>
                </a:lnTo>
                <a:lnTo>
                  <a:pt x="1117575" y="2245252"/>
                </a:lnTo>
                <a:lnTo>
                  <a:pt x="1113606" y="2246046"/>
                </a:lnTo>
                <a:lnTo>
                  <a:pt x="1110035" y="2246839"/>
                </a:lnTo>
                <a:lnTo>
                  <a:pt x="1106463" y="2248030"/>
                </a:lnTo>
                <a:lnTo>
                  <a:pt x="1103288" y="2249220"/>
                </a:lnTo>
                <a:lnTo>
                  <a:pt x="1100113" y="2251601"/>
                </a:lnTo>
                <a:lnTo>
                  <a:pt x="1097335" y="2253982"/>
                </a:lnTo>
                <a:lnTo>
                  <a:pt x="1094557" y="2257157"/>
                </a:lnTo>
                <a:lnTo>
                  <a:pt x="1092573" y="2260728"/>
                </a:lnTo>
                <a:lnTo>
                  <a:pt x="1090985" y="2264300"/>
                </a:lnTo>
                <a:lnTo>
                  <a:pt x="1088604" y="2261522"/>
                </a:lnTo>
                <a:lnTo>
                  <a:pt x="1086620" y="2258347"/>
                </a:lnTo>
                <a:lnTo>
                  <a:pt x="1085429" y="2255966"/>
                </a:lnTo>
                <a:lnTo>
                  <a:pt x="1085429" y="2253585"/>
                </a:lnTo>
                <a:lnTo>
                  <a:pt x="1085429" y="2250808"/>
                </a:lnTo>
                <a:lnTo>
                  <a:pt x="1086223" y="2248427"/>
                </a:lnTo>
                <a:lnTo>
                  <a:pt x="1087810" y="2243268"/>
                </a:lnTo>
                <a:lnTo>
                  <a:pt x="1089001" y="2238109"/>
                </a:lnTo>
                <a:lnTo>
                  <a:pt x="1089795" y="2235728"/>
                </a:lnTo>
                <a:lnTo>
                  <a:pt x="1089795" y="2233347"/>
                </a:lnTo>
                <a:lnTo>
                  <a:pt x="1089795" y="2230569"/>
                </a:lnTo>
                <a:lnTo>
                  <a:pt x="1088604" y="2228188"/>
                </a:lnTo>
                <a:lnTo>
                  <a:pt x="1086620" y="2225014"/>
                </a:lnTo>
                <a:lnTo>
                  <a:pt x="1084239" y="2222633"/>
                </a:lnTo>
                <a:lnTo>
                  <a:pt x="1083048" y="2224617"/>
                </a:lnTo>
                <a:lnTo>
                  <a:pt x="1081461" y="2225411"/>
                </a:lnTo>
                <a:lnTo>
                  <a:pt x="1079873" y="2226204"/>
                </a:lnTo>
                <a:lnTo>
                  <a:pt x="1078286" y="2226601"/>
                </a:lnTo>
                <a:lnTo>
                  <a:pt x="1075905" y="2226601"/>
                </a:lnTo>
                <a:lnTo>
                  <a:pt x="1074317" y="2227792"/>
                </a:lnTo>
                <a:lnTo>
                  <a:pt x="1073523" y="2228585"/>
                </a:lnTo>
                <a:lnTo>
                  <a:pt x="1071539" y="2239300"/>
                </a:lnTo>
                <a:lnTo>
                  <a:pt x="1069158" y="2249220"/>
                </a:lnTo>
                <a:lnTo>
                  <a:pt x="1067967" y="2258347"/>
                </a:lnTo>
                <a:lnTo>
                  <a:pt x="1066777" y="2267077"/>
                </a:lnTo>
                <a:lnTo>
                  <a:pt x="1066777" y="2275808"/>
                </a:lnTo>
                <a:lnTo>
                  <a:pt x="1067174" y="2279776"/>
                </a:lnTo>
                <a:lnTo>
                  <a:pt x="1067967" y="2284538"/>
                </a:lnTo>
                <a:lnTo>
                  <a:pt x="1069158" y="2288903"/>
                </a:lnTo>
                <a:lnTo>
                  <a:pt x="1070745" y="2293665"/>
                </a:lnTo>
                <a:lnTo>
                  <a:pt x="1072729" y="2298427"/>
                </a:lnTo>
                <a:lnTo>
                  <a:pt x="1075905" y="2304379"/>
                </a:lnTo>
                <a:lnTo>
                  <a:pt x="1071936" y="2300014"/>
                </a:lnTo>
                <a:lnTo>
                  <a:pt x="1067967" y="2297633"/>
                </a:lnTo>
                <a:lnTo>
                  <a:pt x="1063205" y="2296046"/>
                </a:lnTo>
                <a:lnTo>
                  <a:pt x="1059236" y="2295649"/>
                </a:lnTo>
                <a:lnTo>
                  <a:pt x="1055268" y="2295252"/>
                </a:lnTo>
                <a:lnTo>
                  <a:pt x="1050902" y="2295252"/>
                </a:lnTo>
                <a:lnTo>
                  <a:pt x="1046934" y="2295252"/>
                </a:lnTo>
                <a:lnTo>
                  <a:pt x="1042965" y="2294458"/>
                </a:lnTo>
                <a:lnTo>
                  <a:pt x="1044156" y="2299617"/>
                </a:lnTo>
                <a:lnTo>
                  <a:pt x="1045346" y="2304379"/>
                </a:lnTo>
                <a:lnTo>
                  <a:pt x="1047727" y="2307554"/>
                </a:lnTo>
                <a:lnTo>
                  <a:pt x="1049712" y="2310332"/>
                </a:lnTo>
                <a:lnTo>
                  <a:pt x="1051696" y="2312713"/>
                </a:lnTo>
                <a:lnTo>
                  <a:pt x="1053680" y="2314697"/>
                </a:lnTo>
                <a:lnTo>
                  <a:pt x="1058046" y="2317871"/>
                </a:lnTo>
                <a:lnTo>
                  <a:pt x="1061618" y="2321046"/>
                </a:lnTo>
                <a:lnTo>
                  <a:pt x="1063205" y="2322633"/>
                </a:lnTo>
                <a:lnTo>
                  <a:pt x="1064396" y="2324617"/>
                </a:lnTo>
                <a:lnTo>
                  <a:pt x="1065189" y="2326998"/>
                </a:lnTo>
                <a:lnTo>
                  <a:pt x="1065189" y="2330173"/>
                </a:lnTo>
                <a:lnTo>
                  <a:pt x="1065189" y="2332951"/>
                </a:lnTo>
                <a:lnTo>
                  <a:pt x="1064396" y="2337713"/>
                </a:lnTo>
                <a:lnTo>
                  <a:pt x="1061618" y="2331760"/>
                </a:lnTo>
                <a:lnTo>
                  <a:pt x="1059236" y="2328189"/>
                </a:lnTo>
                <a:lnTo>
                  <a:pt x="1056855" y="2325411"/>
                </a:lnTo>
                <a:lnTo>
                  <a:pt x="1054077" y="2324617"/>
                </a:lnTo>
                <a:lnTo>
                  <a:pt x="1052093" y="2324617"/>
                </a:lnTo>
                <a:lnTo>
                  <a:pt x="1049712" y="2325014"/>
                </a:lnTo>
                <a:lnTo>
                  <a:pt x="1044552" y="2327395"/>
                </a:lnTo>
                <a:lnTo>
                  <a:pt x="1041774" y="2328586"/>
                </a:lnTo>
                <a:lnTo>
                  <a:pt x="1039393" y="2329379"/>
                </a:lnTo>
                <a:lnTo>
                  <a:pt x="1037012" y="2330173"/>
                </a:lnTo>
                <a:lnTo>
                  <a:pt x="1034234" y="2329379"/>
                </a:lnTo>
                <a:lnTo>
                  <a:pt x="1031853" y="2328189"/>
                </a:lnTo>
                <a:lnTo>
                  <a:pt x="1029075" y="2325014"/>
                </a:lnTo>
                <a:lnTo>
                  <a:pt x="1026694" y="2320252"/>
                </a:lnTo>
                <a:lnTo>
                  <a:pt x="1024313" y="2313903"/>
                </a:lnTo>
                <a:lnTo>
                  <a:pt x="1025900" y="2308347"/>
                </a:lnTo>
                <a:lnTo>
                  <a:pt x="1027884" y="2303189"/>
                </a:lnTo>
                <a:lnTo>
                  <a:pt x="1029075" y="2299220"/>
                </a:lnTo>
                <a:lnTo>
                  <a:pt x="1031456" y="2296046"/>
                </a:lnTo>
                <a:lnTo>
                  <a:pt x="1035028" y="2290490"/>
                </a:lnTo>
                <a:lnTo>
                  <a:pt x="1038600" y="2286522"/>
                </a:lnTo>
                <a:lnTo>
                  <a:pt x="1041378" y="2281760"/>
                </a:lnTo>
                <a:lnTo>
                  <a:pt x="1042965" y="2279776"/>
                </a:lnTo>
                <a:lnTo>
                  <a:pt x="1044156" y="2277395"/>
                </a:lnTo>
                <a:lnTo>
                  <a:pt x="1045346" y="2273823"/>
                </a:lnTo>
                <a:lnTo>
                  <a:pt x="1046140" y="2270252"/>
                </a:lnTo>
                <a:lnTo>
                  <a:pt x="1046537" y="2266284"/>
                </a:lnTo>
                <a:lnTo>
                  <a:pt x="1046934" y="2260728"/>
                </a:lnTo>
                <a:lnTo>
                  <a:pt x="1044552" y="2257157"/>
                </a:lnTo>
                <a:lnTo>
                  <a:pt x="1041774" y="2254379"/>
                </a:lnTo>
                <a:lnTo>
                  <a:pt x="1039393" y="2252792"/>
                </a:lnTo>
                <a:lnTo>
                  <a:pt x="1037409" y="2252395"/>
                </a:lnTo>
                <a:lnTo>
                  <a:pt x="1035028" y="2252395"/>
                </a:lnTo>
                <a:lnTo>
                  <a:pt x="1032250" y="2252792"/>
                </a:lnTo>
                <a:lnTo>
                  <a:pt x="1027091" y="2254379"/>
                </a:lnTo>
                <a:lnTo>
                  <a:pt x="1022328" y="2255966"/>
                </a:lnTo>
                <a:lnTo>
                  <a:pt x="1019550" y="2257157"/>
                </a:lnTo>
                <a:lnTo>
                  <a:pt x="1017169" y="2257157"/>
                </a:lnTo>
                <a:lnTo>
                  <a:pt x="1014391" y="2256363"/>
                </a:lnTo>
                <a:lnTo>
                  <a:pt x="1012010" y="2255569"/>
                </a:lnTo>
                <a:lnTo>
                  <a:pt x="1009629" y="2253585"/>
                </a:lnTo>
                <a:lnTo>
                  <a:pt x="1006851" y="2250808"/>
                </a:lnTo>
                <a:lnTo>
                  <a:pt x="1008438" y="2247236"/>
                </a:lnTo>
                <a:lnTo>
                  <a:pt x="1009629" y="2243665"/>
                </a:lnTo>
                <a:lnTo>
                  <a:pt x="1009629" y="2240887"/>
                </a:lnTo>
                <a:lnTo>
                  <a:pt x="1009629" y="2237315"/>
                </a:lnTo>
                <a:lnTo>
                  <a:pt x="1008835" y="2230172"/>
                </a:lnTo>
                <a:lnTo>
                  <a:pt x="1007644" y="2223426"/>
                </a:lnTo>
                <a:lnTo>
                  <a:pt x="1006057" y="2216284"/>
                </a:lnTo>
                <a:lnTo>
                  <a:pt x="1004866" y="2209537"/>
                </a:lnTo>
                <a:lnTo>
                  <a:pt x="1004866" y="2206363"/>
                </a:lnTo>
                <a:lnTo>
                  <a:pt x="1005263" y="2202791"/>
                </a:lnTo>
                <a:lnTo>
                  <a:pt x="1006454" y="2199220"/>
                </a:lnTo>
                <a:lnTo>
                  <a:pt x="1008041" y="2196045"/>
                </a:lnTo>
                <a:lnTo>
                  <a:pt x="1012407" y="2194061"/>
                </a:lnTo>
                <a:lnTo>
                  <a:pt x="1017566" y="2191680"/>
                </a:lnTo>
                <a:lnTo>
                  <a:pt x="1023122" y="2187712"/>
                </a:lnTo>
                <a:lnTo>
                  <a:pt x="1026297" y="2184934"/>
                </a:lnTo>
                <a:lnTo>
                  <a:pt x="1028678" y="2181760"/>
                </a:lnTo>
                <a:lnTo>
                  <a:pt x="1031456" y="2178982"/>
                </a:lnTo>
                <a:lnTo>
                  <a:pt x="1033440" y="2175807"/>
                </a:lnTo>
                <a:lnTo>
                  <a:pt x="1035028" y="2172236"/>
                </a:lnTo>
                <a:lnTo>
                  <a:pt x="1035822" y="2168267"/>
                </a:lnTo>
                <a:lnTo>
                  <a:pt x="1036219" y="2164299"/>
                </a:lnTo>
                <a:lnTo>
                  <a:pt x="1036219" y="2159537"/>
                </a:lnTo>
                <a:lnTo>
                  <a:pt x="1035822" y="2155172"/>
                </a:lnTo>
                <a:lnTo>
                  <a:pt x="1034234" y="2150013"/>
                </a:lnTo>
                <a:lnTo>
                  <a:pt x="1032250" y="2148823"/>
                </a:lnTo>
                <a:lnTo>
                  <a:pt x="1030266" y="2148823"/>
                </a:lnTo>
                <a:lnTo>
                  <a:pt x="1028678" y="2150013"/>
                </a:lnTo>
                <a:lnTo>
                  <a:pt x="1026694" y="2151998"/>
                </a:lnTo>
                <a:lnTo>
                  <a:pt x="1023122" y="2157156"/>
                </a:lnTo>
                <a:lnTo>
                  <a:pt x="1019153" y="2164299"/>
                </a:lnTo>
                <a:lnTo>
                  <a:pt x="1015582" y="2170252"/>
                </a:lnTo>
                <a:lnTo>
                  <a:pt x="1013597" y="2173426"/>
                </a:lnTo>
                <a:lnTo>
                  <a:pt x="1011613" y="2175410"/>
                </a:lnTo>
                <a:lnTo>
                  <a:pt x="1010026" y="2176998"/>
                </a:lnTo>
                <a:lnTo>
                  <a:pt x="1008041" y="2177395"/>
                </a:lnTo>
                <a:lnTo>
                  <a:pt x="1006454" y="2176998"/>
                </a:lnTo>
                <a:lnTo>
                  <a:pt x="1004470" y="2175014"/>
                </a:lnTo>
                <a:lnTo>
                  <a:pt x="1006454" y="2169855"/>
                </a:lnTo>
                <a:lnTo>
                  <a:pt x="1007644" y="2165093"/>
                </a:lnTo>
                <a:lnTo>
                  <a:pt x="1007644" y="2160728"/>
                </a:lnTo>
                <a:lnTo>
                  <a:pt x="1006851" y="2156760"/>
                </a:lnTo>
                <a:lnTo>
                  <a:pt x="1005263" y="2153188"/>
                </a:lnTo>
                <a:lnTo>
                  <a:pt x="1004073" y="2150013"/>
                </a:lnTo>
                <a:lnTo>
                  <a:pt x="999310" y="2144061"/>
                </a:lnTo>
                <a:lnTo>
                  <a:pt x="995739" y="2138505"/>
                </a:lnTo>
                <a:lnTo>
                  <a:pt x="994151" y="2135331"/>
                </a:lnTo>
                <a:lnTo>
                  <a:pt x="993357" y="2132553"/>
                </a:lnTo>
                <a:lnTo>
                  <a:pt x="992564" y="2129775"/>
                </a:lnTo>
                <a:lnTo>
                  <a:pt x="993357" y="2126601"/>
                </a:lnTo>
                <a:lnTo>
                  <a:pt x="995342" y="2123426"/>
                </a:lnTo>
                <a:lnTo>
                  <a:pt x="997723" y="2120251"/>
                </a:lnTo>
                <a:lnTo>
                  <a:pt x="995342" y="2118664"/>
                </a:lnTo>
                <a:lnTo>
                  <a:pt x="992167" y="2117871"/>
                </a:lnTo>
                <a:lnTo>
                  <a:pt x="989389" y="2117871"/>
                </a:lnTo>
                <a:lnTo>
                  <a:pt x="986214" y="2118664"/>
                </a:lnTo>
                <a:lnTo>
                  <a:pt x="983039" y="2119458"/>
                </a:lnTo>
                <a:lnTo>
                  <a:pt x="979864" y="2121045"/>
                </a:lnTo>
                <a:lnTo>
                  <a:pt x="977483" y="2123029"/>
                </a:lnTo>
                <a:lnTo>
                  <a:pt x="975102" y="2126204"/>
                </a:lnTo>
                <a:lnTo>
                  <a:pt x="973514" y="2129378"/>
                </a:lnTo>
                <a:lnTo>
                  <a:pt x="971927" y="2132553"/>
                </a:lnTo>
                <a:lnTo>
                  <a:pt x="970736" y="2136918"/>
                </a:lnTo>
                <a:lnTo>
                  <a:pt x="970736" y="2142077"/>
                </a:lnTo>
                <a:lnTo>
                  <a:pt x="971530" y="2146839"/>
                </a:lnTo>
                <a:lnTo>
                  <a:pt x="973118" y="2153188"/>
                </a:lnTo>
                <a:lnTo>
                  <a:pt x="975499" y="2159140"/>
                </a:lnTo>
                <a:lnTo>
                  <a:pt x="979071" y="2166283"/>
                </a:lnTo>
                <a:lnTo>
                  <a:pt x="981452" y="2154379"/>
                </a:lnTo>
                <a:lnTo>
                  <a:pt x="982642" y="2151998"/>
                </a:lnTo>
                <a:lnTo>
                  <a:pt x="983436" y="2150410"/>
                </a:lnTo>
                <a:lnTo>
                  <a:pt x="984230" y="2150410"/>
                </a:lnTo>
                <a:lnTo>
                  <a:pt x="984230" y="2151204"/>
                </a:lnTo>
                <a:lnTo>
                  <a:pt x="985023" y="2152394"/>
                </a:lnTo>
                <a:lnTo>
                  <a:pt x="986214" y="2158744"/>
                </a:lnTo>
                <a:lnTo>
                  <a:pt x="988595" y="2177395"/>
                </a:lnTo>
                <a:lnTo>
                  <a:pt x="990579" y="2186918"/>
                </a:lnTo>
                <a:lnTo>
                  <a:pt x="991770" y="2190887"/>
                </a:lnTo>
                <a:lnTo>
                  <a:pt x="993357" y="2194458"/>
                </a:lnTo>
                <a:lnTo>
                  <a:pt x="995739" y="2191680"/>
                </a:lnTo>
                <a:lnTo>
                  <a:pt x="998913" y="2188109"/>
                </a:lnTo>
                <a:lnTo>
                  <a:pt x="1000501" y="2186918"/>
                </a:lnTo>
                <a:lnTo>
                  <a:pt x="1001295" y="2186522"/>
                </a:lnTo>
                <a:lnTo>
                  <a:pt x="1002882" y="2186918"/>
                </a:lnTo>
                <a:lnTo>
                  <a:pt x="1004470" y="2188902"/>
                </a:lnTo>
                <a:lnTo>
                  <a:pt x="1001691" y="2193268"/>
                </a:lnTo>
                <a:lnTo>
                  <a:pt x="1000501" y="2197236"/>
                </a:lnTo>
                <a:lnTo>
                  <a:pt x="998913" y="2201204"/>
                </a:lnTo>
                <a:lnTo>
                  <a:pt x="998517" y="2205172"/>
                </a:lnTo>
                <a:lnTo>
                  <a:pt x="997326" y="2209934"/>
                </a:lnTo>
                <a:lnTo>
                  <a:pt x="996135" y="2213903"/>
                </a:lnTo>
                <a:lnTo>
                  <a:pt x="994945" y="2217871"/>
                </a:lnTo>
                <a:lnTo>
                  <a:pt x="992564" y="2222633"/>
                </a:lnTo>
                <a:lnTo>
                  <a:pt x="989786" y="2221442"/>
                </a:lnTo>
                <a:lnTo>
                  <a:pt x="987801" y="2220649"/>
                </a:lnTo>
                <a:lnTo>
                  <a:pt x="986214" y="2218665"/>
                </a:lnTo>
                <a:lnTo>
                  <a:pt x="984626" y="2215887"/>
                </a:lnTo>
                <a:lnTo>
                  <a:pt x="983436" y="2212712"/>
                </a:lnTo>
                <a:lnTo>
                  <a:pt x="983039" y="2209537"/>
                </a:lnTo>
                <a:lnTo>
                  <a:pt x="982245" y="2201601"/>
                </a:lnTo>
                <a:lnTo>
                  <a:pt x="981055" y="2192474"/>
                </a:lnTo>
                <a:lnTo>
                  <a:pt x="979467" y="2183347"/>
                </a:lnTo>
                <a:lnTo>
                  <a:pt x="977880" y="2178982"/>
                </a:lnTo>
                <a:lnTo>
                  <a:pt x="976689" y="2174220"/>
                </a:lnTo>
                <a:lnTo>
                  <a:pt x="974308" y="2169855"/>
                </a:lnTo>
                <a:lnTo>
                  <a:pt x="971530" y="2165887"/>
                </a:lnTo>
                <a:lnTo>
                  <a:pt x="969546" y="2167871"/>
                </a:lnTo>
                <a:lnTo>
                  <a:pt x="966768" y="2169458"/>
                </a:lnTo>
                <a:lnTo>
                  <a:pt x="962402" y="2171442"/>
                </a:lnTo>
                <a:lnTo>
                  <a:pt x="960418" y="2173426"/>
                </a:lnTo>
                <a:lnTo>
                  <a:pt x="957640" y="2175807"/>
                </a:lnTo>
                <a:lnTo>
                  <a:pt x="955259" y="2179379"/>
                </a:lnTo>
                <a:lnTo>
                  <a:pt x="953274" y="2184934"/>
                </a:lnTo>
                <a:lnTo>
                  <a:pt x="953671" y="2188109"/>
                </a:lnTo>
                <a:lnTo>
                  <a:pt x="954862" y="2190490"/>
                </a:lnTo>
                <a:lnTo>
                  <a:pt x="956052" y="2192474"/>
                </a:lnTo>
                <a:lnTo>
                  <a:pt x="957640" y="2194061"/>
                </a:lnTo>
                <a:lnTo>
                  <a:pt x="959227" y="2195252"/>
                </a:lnTo>
                <a:lnTo>
                  <a:pt x="961212" y="2196045"/>
                </a:lnTo>
                <a:lnTo>
                  <a:pt x="964783" y="2197236"/>
                </a:lnTo>
                <a:lnTo>
                  <a:pt x="967561" y="2198823"/>
                </a:lnTo>
                <a:lnTo>
                  <a:pt x="968355" y="2200014"/>
                </a:lnTo>
                <a:lnTo>
                  <a:pt x="969546" y="2201204"/>
                </a:lnTo>
                <a:lnTo>
                  <a:pt x="969546" y="2203188"/>
                </a:lnTo>
                <a:lnTo>
                  <a:pt x="969546" y="2205966"/>
                </a:lnTo>
                <a:lnTo>
                  <a:pt x="968355" y="2209537"/>
                </a:lnTo>
                <a:lnTo>
                  <a:pt x="967561" y="2213506"/>
                </a:lnTo>
                <a:lnTo>
                  <a:pt x="962402" y="2210331"/>
                </a:lnTo>
                <a:lnTo>
                  <a:pt x="957640" y="2208347"/>
                </a:lnTo>
                <a:lnTo>
                  <a:pt x="953274" y="2206760"/>
                </a:lnTo>
                <a:lnTo>
                  <a:pt x="948115" y="2205966"/>
                </a:lnTo>
                <a:lnTo>
                  <a:pt x="943353" y="2205172"/>
                </a:lnTo>
                <a:lnTo>
                  <a:pt x="938591" y="2205172"/>
                </a:lnTo>
                <a:lnTo>
                  <a:pt x="928669" y="2205172"/>
                </a:lnTo>
                <a:lnTo>
                  <a:pt x="924304" y="2205172"/>
                </a:lnTo>
                <a:lnTo>
                  <a:pt x="919144" y="2204776"/>
                </a:lnTo>
                <a:lnTo>
                  <a:pt x="914779" y="2203585"/>
                </a:lnTo>
                <a:lnTo>
                  <a:pt x="909620" y="2202395"/>
                </a:lnTo>
                <a:lnTo>
                  <a:pt x="904857" y="2199617"/>
                </a:lnTo>
                <a:lnTo>
                  <a:pt x="900492" y="2196839"/>
                </a:lnTo>
                <a:lnTo>
                  <a:pt x="895333" y="2192474"/>
                </a:lnTo>
                <a:lnTo>
                  <a:pt x="890967" y="2186918"/>
                </a:lnTo>
                <a:lnTo>
                  <a:pt x="896523" y="2184141"/>
                </a:lnTo>
                <a:lnTo>
                  <a:pt x="901286" y="2181363"/>
                </a:lnTo>
                <a:lnTo>
                  <a:pt x="910413" y="2175014"/>
                </a:lnTo>
                <a:lnTo>
                  <a:pt x="918747" y="2168267"/>
                </a:lnTo>
                <a:lnTo>
                  <a:pt x="926685" y="2161521"/>
                </a:lnTo>
                <a:lnTo>
                  <a:pt x="935019" y="2155172"/>
                </a:lnTo>
                <a:lnTo>
                  <a:pt x="943353" y="2148426"/>
                </a:lnTo>
                <a:lnTo>
                  <a:pt x="948115" y="2145252"/>
                </a:lnTo>
                <a:lnTo>
                  <a:pt x="953274" y="2142871"/>
                </a:lnTo>
                <a:lnTo>
                  <a:pt x="958830" y="2139696"/>
                </a:lnTo>
                <a:lnTo>
                  <a:pt x="964783" y="2137712"/>
                </a:lnTo>
                <a:lnTo>
                  <a:pt x="963990" y="2135331"/>
                </a:lnTo>
                <a:lnTo>
                  <a:pt x="962799" y="2132156"/>
                </a:lnTo>
                <a:lnTo>
                  <a:pt x="962402" y="2126998"/>
                </a:lnTo>
                <a:lnTo>
                  <a:pt x="962402" y="2122236"/>
                </a:lnTo>
                <a:lnTo>
                  <a:pt x="961608" y="2119458"/>
                </a:lnTo>
                <a:lnTo>
                  <a:pt x="961212" y="2117077"/>
                </a:lnTo>
                <a:lnTo>
                  <a:pt x="955656" y="2117871"/>
                </a:lnTo>
                <a:lnTo>
                  <a:pt x="949703" y="2119458"/>
                </a:lnTo>
                <a:lnTo>
                  <a:pt x="938591" y="2123426"/>
                </a:lnTo>
                <a:lnTo>
                  <a:pt x="926685" y="2128188"/>
                </a:lnTo>
                <a:lnTo>
                  <a:pt x="915176" y="2133347"/>
                </a:lnTo>
                <a:lnTo>
                  <a:pt x="904064" y="2137712"/>
                </a:lnTo>
                <a:lnTo>
                  <a:pt x="897714" y="2139696"/>
                </a:lnTo>
                <a:lnTo>
                  <a:pt x="892158" y="2142077"/>
                </a:lnTo>
                <a:lnTo>
                  <a:pt x="886602" y="2142871"/>
                </a:lnTo>
                <a:lnTo>
                  <a:pt x="880649" y="2144061"/>
                </a:lnTo>
                <a:lnTo>
                  <a:pt x="875093" y="2144458"/>
                </a:lnTo>
                <a:lnTo>
                  <a:pt x="869537" y="2144061"/>
                </a:lnTo>
                <a:lnTo>
                  <a:pt x="866759" y="2139299"/>
                </a:lnTo>
                <a:lnTo>
                  <a:pt x="865568" y="2135331"/>
                </a:lnTo>
                <a:lnTo>
                  <a:pt x="864774" y="2130569"/>
                </a:lnTo>
                <a:lnTo>
                  <a:pt x="864774" y="2126601"/>
                </a:lnTo>
                <a:lnTo>
                  <a:pt x="865965" y="2117871"/>
                </a:lnTo>
                <a:lnTo>
                  <a:pt x="866362" y="2113902"/>
                </a:lnTo>
                <a:lnTo>
                  <a:pt x="865965" y="2109537"/>
                </a:lnTo>
                <a:lnTo>
                  <a:pt x="864774" y="2111521"/>
                </a:lnTo>
                <a:lnTo>
                  <a:pt x="863187" y="2113109"/>
                </a:lnTo>
                <a:lnTo>
                  <a:pt x="861996" y="2113505"/>
                </a:lnTo>
                <a:lnTo>
                  <a:pt x="860806" y="2113505"/>
                </a:lnTo>
                <a:lnTo>
                  <a:pt x="857631" y="2113902"/>
                </a:lnTo>
                <a:lnTo>
                  <a:pt x="856440" y="2114299"/>
                </a:lnTo>
                <a:lnTo>
                  <a:pt x="854853" y="2115490"/>
                </a:lnTo>
                <a:lnTo>
                  <a:pt x="853662" y="2119061"/>
                </a:lnTo>
                <a:lnTo>
                  <a:pt x="853265" y="2122236"/>
                </a:lnTo>
                <a:lnTo>
                  <a:pt x="853662" y="2125807"/>
                </a:lnTo>
                <a:lnTo>
                  <a:pt x="854059" y="2129378"/>
                </a:lnTo>
                <a:lnTo>
                  <a:pt x="855250" y="2136124"/>
                </a:lnTo>
                <a:lnTo>
                  <a:pt x="855250" y="2139696"/>
                </a:lnTo>
                <a:lnTo>
                  <a:pt x="854853" y="2142871"/>
                </a:lnTo>
                <a:lnTo>
                  <a:pt x="849297" y="2144458"/>
                </a:lnTo>
                <a:lnTo>
                  <a:pt x="842947" y="2146045"/>
                </a:lnTo>
                <a:lnTo>
                  <a:pt x="836597" y="2146442"/>
                </a:lnTo>
                <a:lnTo>
                  <a:pt x="833422" y="2146442"/>
                </a:lnTo>
                <a:lnTo>
                  <a:pt x="830247" y="2146045"/>
                </a:lnTo>
                <a:lnTo>
                  <a:pt x="827469" y="2144855"/>
                </a:lnTo>
                <a:lnTo>
                  <a:pt x="824294" y="2143267"/>
                </a:lnTo>
                <a:lnTo>
                  <a:pt x="821913" y="2141283"/>
                </a:lnTo>
                <a:lnTo>
                  <a:pt x="819929" y="2138902"/>
                </a:lnTo>
                <a:lnTo>
                  <a:pt x="817548" y="2135331"/>
                </a:lnTo>
                <a:lnTo>
                  <a:pt x="816357" y="2130569"/>
                </a:lnTo>
                <a:lnTo>
                  <a:pt x="815167" y="2125807"/>
                </a:lnTo>
                <a:lnTo>
                  <a:pt x="814770" y="2119061"/>
                </a:lnTo>
                <a:lnTo>
                  <a:pt x="810007" y="2122236"/>
                </a:lnTo>
                <a:lnTo>
                  <a:pt x="804848" y="2126204"/>
                </a:lnTo>
                <a:lnTo>
                  <a:pt x="794530" y="2135728"/>
                </a:lnTo>
                <a:lnTo>
                  <a:pt x="782624" y="2146839"/>
                </a:lnTo>
                <a:lnTo>
                  <a:pt x="777068" y="2151998"/>
                </a:lnTo>
                <a:lnTo>
                  <a:pt x="771115" y="2157156"/>
                </a:lnTo>
                <a:lnTo>
                  <a:pt x="765559" y="2161125"/>
                </a:lnTo>
                <a:lnTo>
                  <a:pt x="760400" y="2164299"/>
                </a:lnTo>
                <a:lnTo>
                  <a:pt x="755241" y="2165887"/>
                </a:lnTo>
                <a:lnTo>
                  <a:pt x="752859" y="2166283"/>
                </a:lnTo>
                <a:lnTo>
                  <a:pt x="750875" y="2166283"/>
                </a:lnTo>
                <a:lnTo>
                  <a:pt x="748097" y="2165887"/>
                </a:lnTo>
                <a:lnTo>
                  <a:pt x="746113" y="2164696"/>
                </a:lnTo>
                <a:lnTo>
                  <a:pt x="744525" y="2163506"/>
                </a:lnTo>
                <a:lnTo>
                  <a:pt x="742541" y="2161521"/>
                </a:lnTo>
                <a:lnTo>
                  <a:pt x="740954" y="2159140"/>
                </a:lnTo>
                <a:lnTo>
                  <a:pt x="739763" y="2155569"/>
                </a:lnTo>
                <a:lnTo>
                  <a:pt x="738572" y="2151998"/>
                </a:lnTo>
                <a:lnTo>
                  <a:pt x="737382" y="2147632"/>
                </a:lnTo>
                <a:lnTo>
                  <a:pt x="738969" y="2146839"/>
                </a:lnTo>
                <a:lnTo>
                  <a:pt x="740954" y="2146045"/>
                </a:lnTo>
                <a:lnTo>
                  <a:pt x="745716" y="2141283"/>
                </a:lnTo>
                <a:lnTo>
                  <a:pt x="758812" y="2128188"/>
                </a:lnTo>
                <a:lnTo>
                  <a:pt x="767543" y="2120251"/>
                </a:lnTo>
                <a:lnTo>
                  <a:pt x="777068" y="2110331"/>
                </a:lnTo>
                <a:lnTo>
                  <a:pt x="788180" y="2100807"/>
                </a:lnTo>
                <a:lnTo>
                  <a:pt x="800483" y="2090489"/>
                </a:lnTo>
                <a:lnTo>
                  <a:pt x="798102" y="2090093"/>
                </a:lnTo>
                <a:lnTo>
                  <a:pt x="795324" y="2089696"/>
                </a:lnTo>
                <a:lnTo>
                  <a:pt x="790958" y="2089299"/>
                </a:lnTo>
                <a:lnTo>
                  <a:pt x="785799" y="2090093"/>
                </a:lnTo>
                <a:lnTo>
                  <a:pt x="781037" y="2091680"/>
                </a:lnTo>
                <a:lnTo>
                  <a:pt x="776274" y="2093664"/>
                </a:lnTo>
                <a:lnTo>
                  <a:pt x="771512" y="2096045"/>
                </a:lnTo>
                <a:lnTo>
                  <a:pt x="761987" y="2101204"/>
                </a:lnTo>
                <a:lnTo>
                  <a:pt x="756828" y="2103188"/>
                </a:lnTo>
                <a:lnTo>
                  <a:pt x="752463" y="2104775"/>
                </a:lnTo>
                <a:lnTo>
                  <a:pt x="747303" y="2105966"/>
                </a:lnTo>
                <a:lnTo>
                  <a:pt x="742541" y="2105966"/>
                </a:lnTo>
                <a:lnTo>
                  <a:pt x="740160" y="2105172"/>
                </a:lnTo>
                <a:lnTo>
                  <a:pt x="737382" y="2104775"/>
                </a:lnTo>
                <a:lnTo>
                  <a:pt x="735398" y="2103188"/>
                </a:lnTo>
                <a:lnTo>
                  <a:pt x="733016" y="2101997"/>
                </a:lnTo>
                <a:lnTo>
                  <a:pt x="730635" y="2100410"/>
                </a:lnTo>
                <a:lnTo>
                  <a:pt x="728254" y="2097632"/>
                </a:lnTo>
                <a:lnTo>
                  <a:pt x="725873" y="2095251"/>
                </a:lnTo>
                <a:lnTo>
                  <a:pt x="723492" y="2091680"/>
                </a:lnTo>
                <a:lnTo>
                  <a:pt x="725873" y="2096045"/>
                </a:lnTo>
                <a:lnTo>
                  <a:pt x="727857" y="2100807"/>
                </a:lnTo>
                <a:lnTo>
                  <a:pt x="728254" y="2104775"/>
                </a:lnTo>
                <a:lnTo>
                  <a:pt x="729048" y="2109537"/>
                </a:lnTo>
                <a:lnTo>
                  <a:pt x="729048" y="2113505"/>
                </a:lnTo>
                <a:lnTo>
                  <a:pt x="728254" y="2117474"/>
                </a:lnTo>
                <a:lnTo>
                  <a:pt x="726270" y="2126204"/>
                </a:lnTo>
                <a:lnTo>
                  <a:pt x="723889" y="2134934"/>
                </a:lnTo>
                <a:lnTo>
                  <a:pt x="721904" y="2142871"/>
                </a:lnTo>
                <a:lnTo>
                  <a:pt x="721507" y="2147632"/>
                </a:lnTo>
                <a:lnTo>
                  <a:pt x="721507" y="2151601"/>
                </a:lnTo>
                <a:lnTo>
                  <a:pt x="721904" y="2155569"/>
                </a:lnTo>
                <a:lnTo>
                  <a:pt x="722301" y="2160331"/>
                </a:lnTo>
                <a:lnTo>
                  <a:pt x="721507" y="2158744"/>
                </a:lnTo>
                <a:lnTo>
                  <a:pt x="720317" y="2157553"/>
                </a:lnTo>
                <a:lnTo>
                  <a:pt x="719126" y="2157156"/>
                </a:lnTo>
                <a:lnTo>
                  <a:pt x="718332" y="2157156"/>
                </a:lnTo>
                <a:lnTo>
                  <a:pt x="715554" y="2157950"/>
                </a:lnTo>
                <a:lnTo>
                  <a:pt x="713173" y="2159140"/>
                </a:lnTo>
                <a:lnTo>
                  <a:pt x="711189" y="2160331"/>
                </a:lnTo>
                <a:lnTo>
                  <a:pt x="709998" y="2160331"/>
                </a:lnTo>
                <a:lnTo>
                  <a:pt x="708808" y="2160331"/>
                </a:lnTo>
                <a:lnTo>
                  <a:pt x="707617" y="2159140"/>
                </a:lnTo>
                <a:lnTo>
                  <a:pt x="706427" y="2157553"/>
                </a:lnTo>
                <a:lnTo>
                  <a:pt x="705633" y="2155172"/>
                </a:lnTo>
                <a:lnTo>
                  <a:pt x="704442" y="2151998"/>
                </a:lnTo>
                <a:lnTo>
                  <a:pt x="707220" y="2150013"/>
                </a:lnTo>
                <a:lnTo>
                  <a:pt x="709602" y="2146839"/>
                </a:lnTo>
                <a:lnTo>
                  <a:pt x="712379" y="2144061"/>
                </a:lnTo>
                <a:lnTo>
                  <a:pt x="714364" y="2140490"/>
                </a:lnTo>
                <a:lnTo>
                  <a:pt x="716348" y="2136124"/>
                </a:lnTo>
                <a:lnTo>
                  <a:pt x="717936" y="2131759"/>
                </a:lnTo>
                <a:lnTo>
                  <a:pt x="718729" y="2126998"/>
                </a:lnTo>
                <a:lnTo>
                  <a:pt x="719920" y="2122632"/>
                </a:lnTo>
                <a:lnTo>
                  <a:pt x="720317" y="2117077"/>
                </a:lnTo>
                <a:lnTo>
                  <a:pt x="720714" y="2111918"/>
                </a:lnTo>
                <a:lnTo>
                  <a:pt x="720714" y="2106363"/>
                </a:lnTo>
                <a:lnTo>
                  <a:pt x="720714" y="2100807"/>
                </a:lnTo>
                <a:lnTo>
                  <a:pt x="720317" y="2094855"/>
                </a:lnTo>
                <a:lnTo>
                  <a:pt x="719126" y="2089299"/>
                </a:lnTo>
                <a:lnTo>
                  <a:pt x="717936" y="2082950"/>
                </a:lnTo>
                <a:lnTo>
                  <a:pt x="716348" y="2077394"/>
                </a:lnTo>
                <a:lnTo>
                  <a:pt x="712776" y="2084140"/>
                </a:lnTo>
                <a:lnTo>
                  <a:pt x="709602" y="2089696"/>
                </a:lnTo>
                <a:lnTo>
                  <a:pt x="706427" y="2093664"/>
                </a:lnTo>
                <a:lnTo>
                  <a:pt x="704046" y="2096045"/>
                </a:lnTo>
                <a:lnTo>
                  <a:pt x="701664" y="2097632"/>
                </a:lnTo>
                <a:lnTo>
                  <a:pt x="699680" y="2098426"/>
                </a:lnTo>
                <a:lnTo>
                  <a:pt x="696902" y="2097632"/>
                </a:lnTo>
                <a:lnTo>
                  <a:pt x="694918" y="2095648"/>
                </a:lnTo>
                <a:lnTo>
                  <a:pt x="692933" y="2093664"/>
                </a:lnTo>
                <a:lnTo>
                  <a:pt x="690949" y="2090489"/>
                </a:lnTo>
                <a:lnTo>
                  <a:pt x="687377" y="2082156"/>
                </a:lnTo>
                <a:lnTo>
                  <a:pt x="683805" y="2071839"/>
                </a:lnTo>
                <a:lnTo>
                  <a:pt x="679837" y="2060727"/>
                </a:lnTo>
                <a:lnTo>
                  <a:pt x="675472" y="2065093"/>
                </a:lnTo>
                <a:lnTo>
                  <a:pt x="671503" y="2069458"/>
                </a:lnTo>
                <a:lnTo>
                  <a:pt x="667534" y="2072235"/>
                </a:lnTo>
                <a:lnTo>
                  <a:pt x="663566" y="2075410"/>
                </a:lnTo>
                <a:lnTo>
                  <a:pt x="659994" y="2077791"/>
                </a:lnTo>
                <a:lnTo>
                  <a:pt x="656422" y="2080172"/>
                </a:lnTo>
                <a:lnTo>
                  <a:pt x="652850" y="2081362"/>
                </a:lnTo>
                <a:lnTo>
                  <a:pt x="649279" y="2082553"/>
                </a:lnTo>
                <a:lnTo>
                  <a:pt x="642135" y="2084140"/>
                </a:lnTo>
                <a:lnTo>
                  <a:pt x="635388" y="2084140"/>
                </a:lnTo>
                <a:lnTo>
                  <a:pt x="629435" y="2083743"/>
                </a:lnTo>
                <a:lnTo>
                  <a:pt x="623086" y="2082553"/>
                </a:lnTo>
                <a:lnTo>
                  <a:pt x="610783" y="2078981"/>
                </a:lnTo>
                <a:lnTo>
                  <a:pt x="604036" y="2077394"/>
                </a:lnTo>
                <a:lnTo>
                  <a:pt x="597687" y="2075807"/>
                </a:lnTo>
                <a:lnTo>
                  <a:pt x="590940" y="2075410"/>
                </a:lnTo>
                <a:lnTo>
                  <a:pt x="584193" y="2075807"/>
                </a:lnTo>
                <a:lnTo>
                  <a:pt x="577050" y="2077394"/>
                </a:lnTo>
                <a:lnTo>
                  <a:pt x="573875" y="2078585"/>
                </a:lnTo>
                <a:lnTo>
                  <a:pt x="569509" y="2080172"/>
                </a:lnTo>
                <a:lnTo>
                  <a:pt x="570700" y="2071839"/>
                </a:lnTo>
                <a:lnTo>
                  <a:pt x="572684" y="2065886"/>
                </a:lnTo>
                <a:lnTo>
                  <a:pt x="575065" y="2060727"/>
                </a:lnTo>
                <a:lnTo>
                  <a:pt x="577844" y="2057156"/>
                </a:lnTo>
                <a:lnTo>
                  <a:pt x="581415" y="2054775"/>
                </a:lnTo>
                <a:lnTo>
                  <a:pt x="584987" y="2052791"/>
                </a:lnTo>
                <a:lnTo>
                  <a:pt x="592528" y="2050013"/>
                </a:lnTo>
                <a:lnTo>
                  <a:pt x="596496" y="2048426"/>
                </a:lnTo>
                <a:lnTo>
                  <a:pt x="600068" y="2046442"/>
                </a:lnTo>
                <a:lnTo>
                  <a:pt x="603639" y="2044458"/>
                </a:lnTo>
                <a:lnTo>
                  <a:pt x="607211" y="2041283"/>
                </a:lnTo>
                <a:lnTo>
                  <a:pt x="609592" y="2036918"/>
                </a:lnTo>
                <a:lnTo>
                  <a:pt x="611577" y="2031362"/>
                </a:lnTo>
                <a:lnTo>
                  <a:pt x="613958" y="2024219"/>
                </a:lnTo>
                <a:lnTo>
                  <a:pt x="614355" y="2014695"/>
                </a:lnTo>
                <a:lnTo>
                  <a:pt x="611577" y="2013108"/>
                </a:lnTo>
                <a:lnTo>
                  <a:pt x="609196" y="2011521"/>
                </a:lnTo>
                <a:lnTo>
                  <a:pt x="606814" y="2010330"/>
                </a:lnTo>
                <a:lnTo>
                  <a:pt x="604036" y="2009934"/>
                </a:lnTo>
                <a:lnTo>
                  <a:pt x="599671" y="2009934"/>
                </a:lnTo>
                <a:lnTo>
                  <a:pt x="594512" y="2010330"/>
                </a:lnTo>
                <a:lnTo>
                  <a:pt x="589353" y="2011918"/>
                </a:lnTo>
                <a:lnTo>
                  <a:pt x="584193" y="2013505"/>
                </a:lnTo>
                <a:lnTo>
                  <a:pt x="579431" y="2015489"/>
                </a:lnTo>
                <a:lnTo>
                  <a:pt x="574272" y="2017076"/>
                </a:lnTo>
                <a:lnTo>
                  <a:pt x="569113" y="2018267"/>
                </a:lnTo>
                <a:lnTo>
                  <a:pt x="563953" y="2018267"/>
                </a:lnTo>
                <a:lnTo>
                  <a:pt x="561572" y="2017473"/>
                </a:lnTo>
                <a:lnTo>
                  <a:pt x="558794" y="2016680"/>
                </a:lnTo>
                <a:lnTo>
                  <a:pt x="556413" y="2015489"/>
                </a:lnTo>
                <a:lnTo>
                  <a:pt x="554032" y="2013902"/>
                </a:lnTo>
                <a:lnTo>
                  <a:pt x="551254" y="2011918"/>
                </a:lnTo>
                <a:lnTo>
                  <a:pt x="548873" y="2009537"/>
                </a:lnTo>
                <a:lnTo>
                  <a:pt x="546491" y="2006362"/>
                </a:lnTo>
                <a:lnTo>
                  <a:pt x="544110" y="2002791"/>
                </a:lnTo>
                <a:lnTo>
                  <a:pt x="541729" y="1998426"/>
                </a:lnTo>
                <a:lnTo>
                  <a:pt x="539348" y="1993664"/>
                </a:lnTo>
                <a:lnTo>
                  <a:pt x="534189" y="1981759"/>
                </a:lnTo>
                <a:lnTo>
                  <a:pt x="530220" y="1986124"/>
                </a:lnTo>
                <a:lnTo>
                  <a:pt x="525855" y="1989695"/>
                </a:lnTo>
                <a:lnTo>
                  <a:pt x="521886" y="1992076"/>
                </a:lnTo>
                <a:lnTo>
                  <a:pt x="517521" y="1994457"/>
                </a:lnTo>
                <a:lnTo>
                  <a:pt x="513155" y="1995251"/>
                </a:lnTo>
                <a:lnTo>
                  <a:pt x="509187" y="1996441"/>
                </a:lnTo>
                <a:lnTo>
                  <a:pt x="505218" y="1996838"/>
                </a:lnTo>
                <a:lnTo>
                  <a:pt x="501249" y="1996838"/>
                </a:lnTo>
                <a:lnTo>
                  <a:pt x="492915" y="1995648"/>
                </a:lnTo>
                <a:lnTo>
                  <a:pt x="484978" y="1994457"/>
                </a:lnTo>
                <a:lnTo>
                  <a:pt x="476247" y="1992076"/>
                </a:lnTo>
                <a:lnTo>
                  <a:pt x="468310" y="1990886"/>
                </a:lnTo>
                <a:lnTo>
                  <a:pt x="465532" y="1996838"/>
                </a:lnTo>
                <a:lnTo>
                  <a:pt x="463547" y="2002394"/>
                </a:lnTo>
                <a:lnTo>
                  <a:pt x="461166" y="2014695"/>
                </a:lnTo>
                <a:lnTo>
                  <a:pt x="459182" y="2020251"/>
                </a:lnTo>
                <a:lnTo>
                  <a:pt x="457198" y="2026203"/>
                </a:lnTo>
                <a:lnTo>
                  <a:pt x="454023" y="2031759"/>
                </a:lnTo>
                <a:lnTo>
                  <a:pt x="452039" y="2034934"/>
                </a:lnTo>
                <a:lnTo>
                  <a:pt x="449261" y="2037711"/>
                </a:lnTo>
                <a:lnTo>
                  <a:pt x="445689" y="2031362"/>
                </a:lnTo>
                <a:lnTo>
                  <a:pt x="442117" y="2025410"/>
                </a:lnTo>
                <a:lnTo>
                  <a:pt x="440926" y="2022632"/>
                </a:lnTo>
                <a:lnTo>
                  <a:pt x="438545" y="2021045"/>
                </a:lnTo>
                <a:lnTo>
                  <a:pt x="437751" y="2021045"/>
                </a:lnTo>
                <a:lnTo>
                  <a:pt x="436561" y="2021045"/>
                </a:lnTo>
                <a:lnTo>
                  <a:pt x="436164" y="2021838"/>
                </a:lnTo>
                <a:lnTo>
                  <a:pt x="435370" y="2022632"/>
                </a:lnTo>
                <a:lnTo>
                  <a:pt x="438148" y="2029775"/>
                </a:lnTo>
                <a:lnTo>
                  <a:pt x="440133" y="2035727"/>
                </a:lnTo>
                <a:lnTo>
                  <a:pt x="441323" y="2042077"/>
                </a:lnTo>
                <a:lnTo>
                  <a:pt x="440926" y="2046838"/>
                </a:lnTo>
                <a:lnTo>
                  <a:pt x="439736" y="2051204"/>
                </a:lnTo>
                <a:lnTo>
                  <a:pt x="438545" y="2053188"/>
                </a:lnTo>
                <a:lnTo>
                  <a:pt x="437751" y="2053981"/>
                </a:lnTo>
                <a:lnTo>
                  <a:pt x="436164" y="2055569"/>
                </a:lnTo>
                <a:lnTo>
                  <a:pt x="434577" y="2055966"/>
                </a:lnTo>
                <a:lnTo>
                  <a:pt x="432989" y="2056759"/>
                </a:lnTo>
                <a:lnTo>
                  <a:pt x="431005" y="2056759"/>
                </a:lnTo>
                <a:lnTo>
                  <a:pt x="428227" y="2050410"/>
                </a:lnTo>
                <a:lnTo>
                  <a:pt x="426243" y="2044854"/>
                </a:lnTo>
                <a:lnTo>
                  <a:pt x="425052" y="2040489"/>
                </a:lnTo>
                <a:lnTo>
                  <a:pt x="425052" y="2035727"/>
                </a:lnTo>
                <a:lnTo>
                  <a:pt x="425052" y="2031759"/>
                </a:lnTo>
                <a:lnTo>
                  <a:pt x="426243" y="2028188"/>
                </a:lnTo>
                <a:lnTo>
                  <a:pt x="427433" y="2024616"/>
                </a:lnTo>
                <a:lnTo>
                  <a:pt x="429418" y="2021838"/>
                </a:lnTo>
                <a:lnTo>
                  <a:pt x="434180" y="2015489"/>
                </a:lnTo>
                <a:lnTo>
                  <a:pt x="439736" y="2009537"/>
                </a:lnTo>
                <a:lnTo>
                  <a:pt x="445292" y="2003584"/>
                </a:lnTo>
                <a:lnTo>
                  <a:pt x="448070" y="2000410"/>
                </a:lnTo>
                <a:lnTo>
                  <a:pt x="450054" y="1996441"/>
                </a:lnTo>
                <a:lnTo>
                  <a:pt x="446482" y="1996441"/>
                </a:lnTo>
                <a:lnTo>
                  <a:pt x="443704" y="1995251"/>
                </a:lnTo>
                <a:lnTo>
                  <a:pt x="441720" y="1993664"/>
                </a:lnTo>
                <a:lnTo>
                  <a:pt x="441323" y="1992076"/>
                </a:lnTo>
                <a:lnTo>
                  <a:pt x="441323" y="1990092"/>
                </a:lnTo>
                <a:lnTo>
                  <a:pt x="441720" y="1988108"/>
                </a:lnTo>
                <a:lnTo>
                  <a:pt x="443704" y="1982553"/>
                </a:lnTo>
                <a:lnTo>
                  <a:pt x="446482" y="1976203"/>
                </a:lnTo>
                <a:lnTo>
                  <a:pt x="447276" y="1973029"/>
                </a:lnTo>
                <a:lnTo>
                  <a:pt x="448070" y="1969457"/>
                </a:lnTo>
                <a:lnTo>
                  <a:pt x="448070" y="1965886"/>
                </a:lnTo>
                <a:lnTo>
                  <a:pt x="446879" y="1962314"/>
                </a:lnTo>
                <a:lnTo>
                  <a:pt x="445292" y="1958346"/>
                </a:lnTo>
                <a:lnTo>
                  <a:pt x="442911" y="1954775"/>
                </a:lnTo>
                <a:lnTo>
                  <a:pt x="441323" y="1960727"/>
                </a:lnTo>
                <a:lnTo>
                  <a:pt x="439736" y="1965886"/>
                </a:lnTo>
                <a:lnTo>
                  <a:pt x="438148" y="1971045"/>
                </a:lnTo>
                <a:lnTo>
                  <a:pt x="436164" y="1975013"/>
                </a:lnTo>
                <a:lnTo>
                  <a:pt x="434180" y="1978584"/>
                </a:lnTo>
                <a:lnTo>
                  <a:pt x="432195" y="1980965"/>
                </a:lnTo>
                <a:lnTo>
                  <a:pt x="429418" y="1982949"/>
                </a:lnTo>
                <a:lnTo>
                  <a:pt x="427433" y="1984140"/>
                </a:lnTo>
                <a:lnTo>
                  <a:pt x="425449" y="1984537"/>
                </a:lnTo>
                <a:lnTo>
                  <a:pt x="423861" y="1984140"/>
                </a:lnTo>
                <a:lnTo>
                  <a:pt x="421877" y="1982553"/>
                </a:lnTo>
                <a:lnTo>
                  <a:pt x="420290" y="1980172"/>
                </a:lnTo>
                <a:lnTo>
                  <a:pt x="419496" y="1976997"/>
                </a:lnTo>
                <a:lnTo>
                  <a:pt x="418305" y="1972632"/>
                </a:lnTo>
                <a:lnTo>
                  <a:pt x="417512" y="1967076"/>
                </a:lnTo>
                <a:lnTo>
                  <a:pt x="417512" y="1959933"/>
                </a:lnTo>
                <a:lnTo>
                  <a:pt x="421083" y="1957156"/>
                </a:lnTo>
                <a:lnTo>
                  <a:pt x="424655" y="1954775"/>
                </a:lnTo>
                <a:lnTo>
                  <a:pt x="430211" y="1948822"/>
                </a:lnTo>
                <a:lnTo>
                  <a:pt x="435370" y="1942870"/>
                </a:lnTo>
                <a:lnTo>
                  <a:pt x="440133" y="1937314"/>
                </a:lnTo>
                <a:lnTo>
                  <a:pt x="442117" y="1935330"/>
                </a:lnTo>
                <a:lnTo>
                  <a:pt x="444895" y="1933346"/>
                </a:lnTo>
                <a:lnTo>
                  <a:pt x="446879" y="1932552"/>
                </a:lnTo>
                <a:lnTo>
                  <a:pt x="449261" y="1931362"/>
                </a:lnTo>
                <a:lnTo>
                  <a:pt x="452435" y="1931362"/>
                </a:lnTo>
                <a:lnTo>
                  <a:pt x="454817" y="1931759"/>
                </a:lnTo>
                <a:lnTo>
                  <a:pt x="457992" y="1933346"/>
                </a:lnTo>
                <a:lnTo>
                  <a:pt x="461563" y="1935330"/>
                </a:lnTo>
                <a:lnTo>
                  <a:pt x="460373" y="1932949"/>
                </a:lnTo>
                <a:lnTo>
                  <a:pt x="459579" y="1930171"/>
                </a:lnTo>
                <a:lnTo>
                  <a:pt x="459182" y="1925409"/>
                </a:lnTo>
                <a:lnTo>
                  <a:pt x="459182" y="1920251"/>
                </a:lnTo>
                <a:lnTo>
                  <a:pt x="458388" y="1917076"/>
                </a:lnTo>
                <a:lnTo>
                  <a:pt x="457992" y="1914695"/>
                </a:lnTo>
                <a:lnTo>
                  <a:pt x="456007" y="1911520"/>
                </a:lnTo>
                <a:lnTo>
                  <a:pt x="453626" y="1909536"/>
                </a:lnTo>
                <a:lnTo>
                  <a:pt x="451245" y="1909140"/>
                </a:lnTo>
                <a:lnTo>
                  <a:pt x="448864" y="1909140"/>
                </a:lnTo>
                <a:lnTo>
                  <a:pt x="446482" y="1909536"/>
                </a:lnTo>
                <a:lnTo>
                  <a:pt x="443704" y="1910727"/>
                </a:lnTo>
                <a:lnTo>
                  <a:pt x="439339" y="1913108"/>
                </a:lnTo>
                <a:lnTo>
                  <a:pt x="437355" y="1914298"/>
                </a:lnTo>
                <a:lnTo>
                  <a:pt x="435370" y="1914695"/>
                </a:lnTo>
                <a:lnTo>
                  <a:pt x="432989" y="1914695"/>
                </a:lnTo>
                <a:lnTo>
                  <a:pt x="431799" y="1914298"/>
                </a:lnTo>
                <a:lnTo>
                  <a:pt x="430608" y="1911917"/>
                </a:lnTo>
                <a:lnTo>
                  <a:pt x="429418" y="1909140"/>
                </a:lnTo>
                <a:lnTo>
                  <a:pt x="429021" y="1905171"/>
                </a:lnTo>
                <a:lnTo>
                  <a:pt x="429021" y="1898822"/>
                </a:lnTo>
                <a:lnTo>
                  <a:pt x="433783" y="1896838"/>
                </a:lnTo>
                <a:lnTo>
                  <a:pt x="438545" y="1895251"/>
                </a:lnTo>
                <a:lnTo>
                  <a:pt x="443308" y="1894854"/>
                </a:lnTo>
                <a:lnTo>
                  <a:pt x="448467" y="1895251"/>
                </a:lnTo>
                <a:lnTo>
                  <a:pt x="452832" y="1896441"/>
                </a:lnTo>
                <a:lnTo>
                  <a:pt x="457595" y="1898028"/>
                </a:lnTo>
                <a:lnTo>
                  <a:pt x="467119" y="1900806"/>
                </a:lnTo>
                <a:lnTo>
                  <a:pt x="476644" y="1903981"/>
                </a:lnTo>
                <a:lnTo>
                  <a:pt x="481803" y="1904378"/>
                </a:lnTo>
                <a:lnTo>
                  <a:pt x="486566" y="1905171"/>
                </a:lnTo>
                <a:lnTo>
                  <a:pt x="491328" y="1904378"/>
                </a:lnTo>
                <a:lnTo>
                  <a:pt x="496090" y="1903584"/>
                </a:lnTo>
                <a:lnTo>
                  <a:pt x="501249" y="1900806"/>
                </a:lnTo>
                <a:lnTo>
                  <a:pt x="505615" y="1897235"/>
                </a:lnTo>
                <a:lnTo>
                  <a:pt x="506409" y="1894854"/>
                </a:lnTo>
                <a:lnTo>
                  <a:pt x="506409" y="1892473"/>
                </a:lnTo>
                <a:lnTo>
                  <a:pt x="505218" y="1887314"/>
                </a:lnTo>
                <a:lnTo>
                  <a:pt x="503234" y="1881758"/>
                </a:lnTo>
                <a:lnTo>
                  <a:pt x="501249" y="1876600"/>
                </a:lnTo>
                <a:lnTo>
                  <a:pt x="499265" y="1871441"/>
                </a:lnTo>
                <a:lnTo>
                  <a:pt x="497678" y="1865885"/>
                </a:lnTo>
                <a:lnTo>
                  <a:pt x="497678" y="1863504"/>
                </a:lnTo>
                <a:lnTo>
                  <a:pt x="497678" y="1860727"/>
                </a:lnTo>
                <a:lnTo>
                  <a:pt x="498074" y="1858346"/>
                </a:lnTo>
                <a:lnTo>
                  <a:pt x="499265" y="1855965"/>
                </a:lnTo>
                <a:lnTo>
                  <a:pt x="500456" y="1859933"/>
                </a:lnTo>
                <a:lnTo>
                  <a:pt x="502837" y="1863108"/>
                </a:lnTo>
                <a:lnTo>
                  <a:pt x="504027" y="1865489"/>
                </a:lnTo>
                <a:lnTo>
                  <a:pt x="506409" y="1866282"/>
                </a:lnTo>
                <a:lnTo>
                  <a:pt x="507599" y="1867473"/>
                </a:lnTo>
                <a:lnTo>
                  <a:pt x="509583" y="1867473"/>
                </a:lnTo>
                <a:lnTo>
                  <a:pt x="513155" y="1867473"/>
                </a:lnTo>
                <a:lnTo>
                  <a:pt x="515536" y="1867473"/>
                </a:lnTo>
                <a:lnTo>
                  <a:pt x="516727" y="1867869"/>
                </a:lnTo>
                <a:lnTo>
                  <a:pt x="518711" y="1868663"/>
                </a:lnTo>
                <a:lnTo>
                  <a:pt x="521092" y="1869854"/>
                </a:lnTo>
                <a:lnTo>
                  <a:pt x="522283" y="1872631"/>
                </a:lnTo>
                <a:lnTo>
                  <a:pt x="524664" y="1875409"/>
                </a:lnTo>
                <a:lnTo>
                  <a:pt x="525855" y="1879774"/>
                </a:lnTo>
                <a:lnTo>
                  <a:pt x="527839" y="1885330"/>
                </a:lnTo>
                <a:lnTo>
                  <a:pt x="524664" y="1891679"/>
                </a:lnTo>
                <a:lnTo>
                  <a:pt x="521489" y="1898425"/>
                </a:lnTo>
                <a:lnTo>
                  <a:pt x="519902" y="1901997"/>
                </a:lnTo>
                <a:lnTo>
                  <a:pt x="519505" y="1905171"/>
                </a:lnTo>
                <a:lnTo>
                  <a:pt x="519505" y="1908743"/>
                </a:lnTo>
                <a:lnTo>
                  <a:pt x="520299" y="1911917"/>
                </a:lnTo>
                <a:lnTo>
                  <a:pt x="523077" y="1912711"/>
                </a:lnTo>
                <a:lnTo>
                  <a:pt x="526648" y="1911917"/>
                </a:lnTo>
                <a:lnTo>
                  <a:pt x="530220" y="1911520"/>
                </a:lnTo>
                <a:lnTo>
                  <a:pt x="533792" y="1909933"/>
                </a:lnTo>
                <a:lnTo>
                  <a:pt x="537761" y="1908743"/>
                </a:lnTo>
                <a:lnTo>
                  <a:pt x="541332" y="1906362"/>
                </a:lnTo>
                <a:lnTo>
                  <a:pt x="545301" y="1903981"/>
                </a:lnTo>
                <a:lnTo>
                  <a:pt x="548873" y="1900806"/>
                </a:lnTo>
                <a:lnTo>
                  <a:pt x="552444" y="1898028"/>
                </a:lnTo>
                <a:lnTo>
                  <a:pt x="555619" y="1894457"/>
                </a:lnTo>
                <a:lnTo>
                  <a:pt x="558000" y="1890489"/>
                </a:lnTo>
                <a:lnTo>
                  <a:pt x="559985" y="1886124"/>
                </a:lnTo>
                <a:lnTo>
                  <a:pt x="561572" y="1881758"/>
                </a:lnTo>
                <a:lnTo>
                  <a:pt x="561969" y="1876997"/>
                </a:lnTo>
                <a:lnTo>
                  <a:pt x="561969" y="1872235"/>
                </a:lnTo>
                <a:lnTo>
                  <a:pt x="561175" y="1867076"/>
                </a:lnTo>
                <a:lnTo>
                  <a:pt x="562366" y="1871441"/>
                </a:lnTo>
                <a:lnTo>
                  <a:pt x="563953" y="1875012"/>
                </a:lnTo>
                <a:lnTo>
                  <a:pt x="565541" y="1878187"/>
                </a:lnTo>
                <a:lnTo>
                  <a:pt x="567525" y="1880171"/>
                </a:lnTo>
                <a:lnTo>
                  <a:pt x="569113" y="1881758"/>
                </a:lnTo>
                <a:lnTo>
                  <a:pt x="570700" y="1883346"/>
                </a:lnTo>
                <a:lnTo>
                  <a:pt x="573875" y="1885330"/>
                </a:lnTo>
                <a:lnTo>
                  <a:pt x="576653" y="1886917"/>
                </a:lnTo>
                <a:lnTo>
                  <a:pt x="578240" y="1888108"/>
                </a:lnTo>
                <a:lnTo>
                  <a:pt x="580225" y="1889695"/>
                </a:lnTo>
                <a:lnTo>
                  <a:pt x="581812" y="1892473"/>
                </a:lnTo>
                <a:lnTo>
                  <a:pt x="583400" y="1894854"/>
                </a:lnTo>
                <a:lnTo>
                  <a:pt x="584987" y="1898425"/>
                </a:lnTo>
                <a:lnTo>
                  <a:pt x="586178" y="1902790"/>
                </a:lnTo>
                <a:lnTo>
                  <a:pt x="583796" y="1907949"/>
                </a:lnTo>
                <a:lnTo>
                  <a:pt x="581812" y="1911520"/>
                </a:lnTo>
                <a:lnTo>
                  <a:pt x="579431" y="1913505"/>
                </a:lnTo>
                <a:lnTo>
                  <a:pt x="577050" y="1914298"/>
                </a:lnTo>
                <a:lnTo>
                  <a:pt x="574669" y="1913505"/>
                </a:lnTo>
                <a:lnTo>
                  <a:pt x="572684" y="1911917"/>
                </a:lnTo>
                <a:lnTo>
                  <a:pt x="567922" y="1908743"/>
                </a:lnTo>
                <a:lnTo>
                  <a:pt x="563557" y="1905171"/>
                </a:lnTo>
                <a:lnTo>
                  <a:pt x="561175" y="1903584"/>
                </a:lnTo>
                <a:lnTo>
                  <a:pt x="558794" y="1902790"/>
                </a:lnTo>
                <a:lnTo>
                  <a:pt x="556413" y="1903981"/>
                </a:lnTo>
                <a:lnTo>
                  <a:pt x="554429" y="1905568"/>
                </a:lnTo>
                <a:lnTo>
                  <a:pt x="552048" y="1909140"/>
                </a:lnTo>
                <a:lnTo>
                  <a:pt x="549666" y="1914298"/>
                </a:lnTo>
                <a:lnTo>
                  <a:pt x="557604" y="1922235"/>
                </a:lnTo>
                <a:lnTo>
                  <a:pt x="563953" y="1927394"/>
                </a:lnTo>
                <a:lnTo>
                  <a:pt x="569509" y="1931759"/>
                </a:lnTo>
                <a:lnTo>
                  <a:pt x="574669" y="1936124"/>
                </a:lnTo>
                <a:lnTo>
                  <a:pt x="577050" y="1938505"/>
                </a:lnTo>
                <a:lnTo>
                  <a:pt x="579828" y="1942076"/>
                </a:lnTo>
                <a:lnTo>
                  <a:pt x="582209" y="1945648"/>
                </a:lnTo>
                <a:lnTo>
                  <a:pt x="584987" y="1950013"/>
                </a:lnTo>
                <a:lnTo>
                  <a:pt x="587368" y="1955171"/>
                </a:lnTo>
                <a:lnTo>
                  <a:pt x="589749" y="1961917"/>
                </a:lnTo>
                <a:lnTo>
                  <a:pt x="596496" y="1978981"/>
                </a:lnTo>
                <a:lnTo>
                  <a:pt x="598480" y="1976203"/>
                </a:lnTo>
                <a:lnTo>
                  <a:pt x="600068" y="1973425"/>
                </a:lnTo>
                <a:lnTo>
                  <a:pt x="602052" y="1971441"/>
                </a:lnTo>
                <a:lnTo>
                  <a:pt x="603639" y="1969854"/>
                </a:lnTo>
                <a:lnTo>
                  <a:pt x="607608" y="1967870"/>
                </a:lnTo>
                <a:lnTo>
                  <a:pt x="611180" y="1966283"/>
                </a:lnTo>
                <a:lnTo>
                  <a:pt x="610783" y="1958743"/>
                </a:lnTo>
                <a:lnTo>
                  <a:pt x="609592" y="1954378"/>
                </a:lnTo>
                <a:lnTo>
                  <a:pt x="608799" y="1951600"/>
                </a:lnTo>
                <a:lnTo>
                  <a:pt x="607211" y="1950013"/>
                </a:lnTo>
                <a:lnTo>
                  <a:pt x="605227" y="1949219"/>
                </a:lnTo>
                <a:lnTo>
                  <a:pt x="603243" y="1947235"/>
                </a:lnTo>
                <a:lnTo>
                  <a:pt x="600068" y="1944060"/>
                </a:lnTo>
                <a:lnTo>
                  <a:pt x="596893" y="1938108"/>
                </a:lnTo>
                <a:lnTo>
                  <a:pt x="598877" y="1933743"/>
                </a:lnTo>
                <a:lnTo>
                  <a:pt x="600465" y="1929775"/>
                </a:lnTo>
                <a:lnTo>
                  <a:pt x="601655" y="1925409"/>
                </a:lnTo>
                <a:lnTo>
                  <a:pt x="602449" y="1921044"/>
                </a:lnTo>
                <a:lnTo>
                  <a:pt x="602449" y="1917076"/>
                </a:lnTo>
                <a:lnTo>
                  <a:pt x="602449" y="1912711"/>
                </a:lnTo>
                <a:lnTo>
                  <a:pt x="602052" y="1908743"/>
                </a:lnTo>
                <a:lnTo>
                  <a:pt x="601258" y="1903981"/>
                </a:lnTo>
                <a:lnTo>
                  <a:pt x="603243" y="1900012"/>
                </a:lnTo>
                <a:lnTo>
                  <a:pt x="605624" y="1896838"/>
                </a:lnTo>
                <a:lnTo>
                  <a:pt x="608005" y="1894457"/>
                </a:lnTo>
                <a:lnTo>
                  <a:pt x="610386" y="1892870"/>
                </a:lnTo>
                <a:lnTo>
                  <a:pt x="612767" y="1891282"/>
                </a:lnTo>
                <a:lnTo>
                  <a:pt x="614752" y="1890885"/>
                </a:lnTo>
                <a:lnTo>
                  <a:pt x="619514" y="1890489"/>
                </a:lnTo>
                <a:lnTo>
                  <a:pt x="623880" y="1890489"/>
                </a:lnTo>
                <a:lnTo>
                  <a:pt x="626261" y="1889695"/>
                </a:lnTo>
                <a:lnTo>
                  <a:pt x="628642" y="1888901"/>
                </a:lnTo>
                <a:lnTo>
                  <a:pt x="631023" y="1887711"/>
                </a:lnTo>
                <a:lnTo>
                  <a:pt x="633404" y="1885727"/>
                </a:lnTo>
                <a:lnTo>
                  <a:pt x="635388" y="1883346"/>
                </a:lnTo>
                <a:lnTo>
                  <a:pt x="638166" y="1878981"/>
                </a:lnTo>
                <a:lnTo>
                  <a:pt x="636579" y="1873425"/>
                </a:lnTo>
                <a:lnTo>
                  <a:pt x="634992" y="1869457"/>
                </a:lnTo>
                <a:lnTo>
                  <a:pt x="633007" y="1865885"/>
                </a:lnTo>
                <a:lnTo>
                  <a:pt x="630626" y="1863901"/>
                </a:lnTo>
                <a:lnTo>
                  <a:pt x="627848" y="1862314"/>
                </a:lnTo>
                <a:lnTo>
                  <a:pt x="625467" y="1861520"/>
                </a:lnTo>
                <a:lnTo>
                  <a:pt x="620308" y="1860727"/>
                </a:lnTo>
                <a:lnTo>
                  <a:pt x="616736" y="1860330"/>
                </a:lnTo>
                <a:lnTo>
                  <a:pt x="615149" y="1859933"/>
                </a:lnTo>
                <a:lnTo>
                  <a:pt x="614752" y="1858346"/>
                </a:lnTo>
                <a:lnTo>
                  <a:pt x="614752" y="1856362"/>
                </a:lnTo>
                <a:lnTo>
                  <a:pt x="615942" y="1853187"/>
                </a:lnTo>
                <a:lnTo>
                  <a:pt x="617133" y="1849219"/>
                </a:lnTo>
                <a:lnTo>
                  <a:pt x="619911" y="1843663"/>
                </a:lnTo>
                <a:lnTo>
                  <a:pt x="637770" y="1847631"/>
                </a:lnTo>
                <a:lnTo>
                  <a:pt x="647691" y="1849615"/>
                </a:lnTo>
                <a:lnTo>
                  <a:pt x="657216" y="1852790"/>
                </a:lnTo>
                <a:lnTo>
                  <a:pt x="662375" y="1854774"/>
                </a:lnTo>
                <a:lnTo>
                  <a:pt x="667137" y="1856758"/>
                </a:lnTo>
                <a:lnTo>
                  <a:pt x="671106" y="1858742"/>
                </a:lnTo>
                <a:lnTo>
                  <a:pt x="675075" y="1861917"/>
                </a:lnTo>
                <a:lnTo>
                  <a:pt x="678646" y="1865092"/>
                </a:lnTo>
                <a:lnTo>
                  <a:pt x="681821" y="1867869"/>
                </a:lnTo>
                <a:lnTo>
                  <a:pt x="684202" y="1872235"/>
                </a:lnTo>
                <a:lnTo>
                  <a:pt x="685790" y="1876203"/>
                </a:lnTo>
                <a:lnTo>
                  <a:pt x="684202" y="1874219"/>
                </a:lnTo>
                <a:lnTo>
                  <a:pt x="682615" y="1872235"/>
                </a:lnTo>
                <a:lnTo>
                  <a:pt x="680631" y="1871044"/>
                </a:lnTo>
                <a:lnTo>
                  <a:pt x="679043" y="1870647"/>
                </a:lnTo>
                <a:lnTo>
                  <a:pt x="677853" y="1870647"/>
                </a:lnTo>
                <a:lnTo>
                  <a:pt x="676265" y="1871044"/>
                </a:lnTo>
                <a:lnTo>
                  <a:pt x="674678" y="1872235"/>
                </a:lnTo>
                <a:lnTo>
                  <a:pt x="673090" y="1873425"/>
                </a:lnTo>
                <a:lnTo>
                  <a:pt x="669519" y="1877790"/>
                </a:lnTo>
                <a:lnTo>
                  <a:pt x="666344" y="1882552"/>
                </a:lnTo>
                <a:lnTo>
                  <a:pt x="659994" y="1894854"/>
                </a:lnTo>
                <a:lnTo>
                  <a:pt x="662375" y="1898425"/>
                </a:lnTo>
                <a:lnTo>
                  <a:pt x="665153" y="1901600"/>
                </a:lnTo>
                <a:lnTo>
                  <a:pt x="667534" y="1903981"/>
                </a:lnTo>
                <a:lnTo>
                  <a:pt x="669915" y="1906362"/>
                </a:lnTo>
                <a:lnTo>
                  <a:pt x="672693" y="1908743"/>
                </a:lnTo>
                <a:lnTo>
                  <a:pt x="675472" y="1909933"/>
                </a:lnTo>
                <a:lnTo>
                  <a:pt x="681424" y="1912711"/>
                </a:lnTo>
                <a:lnTo>
                  <a:pt x="686980" y="1913505"/>
                </a:lnTo>
                <a:lnTo>
                  <a:pt x="692933" y="1914298"/>
                </a:lnTo>
                <a:lnTo>
                  <a:pt x="698489" y="1914298"/>
                </a:lnTo>
                <a:lnTo>
                  <a:pt x="704046" y="1914298"/>
                </a:lnTo>
                <a:lnTo>
                  <a:pt x="715158" y="1913108"/>
                </a:lnTo>
                <a:lnTo>
                  <a:pt x="720317" y="1913505"/>
                </a:lnTo>
                <a:lnTo>
                  <a:pt x="725476" y="1914298"/>
                </a:lnTo>
                <a:lnTo>
                  <a:pt x="729445" y="1916282"/>
                </a:lnTo>
                <a:lnTo>
                  <a:pt x="731429" y="1917076"/>
                </a:lnTo>
                <a:lnTo>
                  <a:pt x="733413" y="1918663"/>
                </a:lnTo>
                <a:lnTo>
                  <a:pt x="735398" y="1920647"/>
                </a:lnTo>
                <a:lnTo>
                  <a:pt x="736985" y="1922632"/>
                </a:lnTo>
                <a:lnTo>
                  <a:pt x="738572" y="1925409"/>
                </a:lnTo>
                <a:lnTo>
                  <a:pt x="740160" y="1928187"/>
                </a:lnTo>
                <a:lnTo>
                  <a:pt x="742541" y="1924219"/>
                </a:lnTo>
                <a:lnTo>
                  <a:pt x="743732" y="1920251"/>
                </a:lnTo>
                <a:lnTo>
                  <a:pt x="744525" y="1916282"/>
                </a:lnTo>
                <a:lnTo>
                  <a:pt x="744525" y="1911520"/>
                </a:lnTo>
                <a:lnTo>
                  <a:pt x="743732" y="1907552"/>
                </a:lnTo>
                <a:lnTo>
                  <a:pt x="742144" y="1902790"/>
                </a:lnTo>
                <a:lnTo>
                  <a:pt x="739763" y="1898425"/>
                </a:lnTo>
                <a:lnTo>
                  <a:pt x="736985" y="1893663"/>
                </a:lnTo>
                <a:lnTo>
                  <a:pt x="738969" y="1888901"/>
                </a:lnTo>
                <a:lnTo>
                  <a:pt x="741747" y="1884139"/>
                </a:lnTo>
                <a:lnTo>
                  <a:pt x="744128" y="1880568"/>
                </a:lnTo>
                <a:lnTo>
                  <a:pt x="746113" y="1877790"/>
                </a:lnTo>
                <a:lnTo>
                  <a:pt x="748891" y="1875012"/>
                </a:lnTo>
                <a:lnTo>
                  <a:pt x="750875" y="1873028"/>
                </a:lnTo>
                <a:lnTo>
                  <a:pt x="753256" y="1871441"/>
                </a:lnTo>
                <a:lnTo>
                  <a:pt x="755638" y="1870647"/>
                </a:lnTo>
                <a:lnTo>
                  <a:pt x="760400" y="1869457"/>
                </a:lnTo>
                <a:lnTo>
                  <a:pt x="764765" y="1869457"/>
                </a:lnTo>
                <a:lnTo>
                  <a:pt x="769527" y="1869457"/>
                </a:lnTo>
                <a:lnTo>
                  <a:pt x="773893" y="1869457"/>
                </a:lnTo>
                <a:lnTo>
                  <a:pt x="779052" y="1878584"/>
                </a:lnTo>
                <a:lnTo>
                  <a:pt x="784211" y="1886124"/>
                </a:lnTo>
                <a:lnTo>
                  <a:pt x="787386" y="1889695"/>
                </a:lnTo>
                <a:lnTo>
                  <a:pt x="789768" y="1892473"/>
                </a:lnTo>
                <a:lnTo>
                  <a:pt x="792942" y="1894854"/>
                </a:lnTo>
                <a:lnTo>
                  <a:pt x="795720" y="1896838"/>
                </a:lnTo>
                <a:lnTo>
                  <a:pt x="798895" y="1898822"/>
                </a:lnTo>
                <a:lnTo>
                  <a:pt x="802070" y="1900409"/>
                </a:lnTo>
                <a:lnTo>
                  <a:pt x="808023" y="1902393"/>
                </a:lnTo>
                <a:lnTo>
                  <a:pt x="814770" y="1903584"/>
                </a:lnTo>
                <a:lnTo>
                  <a:pt x="821120" y="1903584"/>
                </a:lnTo>
                <a:lnTo>
                  <a:pt x="828263" y="1902393"/>
                </a:lnTo>
                <a:lnTo>
                  <a:pt x="835407" y="1900806"/>
                </a:lnTo>
                <a:lnTo>
                  <a:pt x="842550" y="1898822"/>
                </a:lnTo>
                <a:lnTo>
                  <a:pt x="849694" y="1896441"/>
                </a:lnTo>
                <a:lnTo>
                  <a:pt x="864774" y="1890489"/>
                </a:lnTo>
                <a:lnTo>
                  <a:pt x="880252" y="1884139"/>
                </a:lnTo>
                <a:lnTo>
                  <a:pt x="879061" y="1887314"/>
                </a:lnTo>
                <a:lnTo>
                  <a:pt x="877474" y="1889298"/>
                </a:lnTo>
                <a:lnTo>
                  <a:pt x="875886" y="1891282"/>
                </a:lnTo>
                <a:lnTo>
                  <a:pt x="874696" y="1892473"/>
                </a:lnTo>
                <a:lnTo>
                  <a:pt x="870330" y="1894854"/>
                </a:lnTo>
                <a:lnTo>
                  <a:pt x="866362" y="1896838"/>
                </a:lnTo>
                <a:lnTo>
                  <a:pt x="864378" y="1898028"/>
                </a:lnTo>
                <a:lnTo>
                  <a:pt x="862790" y="1899616"/>
                </a:lnTo>
                <a:lnTo>
                  <a:pt x="861996" y="1900806"/>
                </a:lnTo>
                <a:lnTo>
                  <a:pt x="860806" y="1902790"/>
                </a:lnTo>
                <a:lnTo>
                  <a:pt x="860012" y="1905568"/>
                </a:lnTo>
                <a:lnTo>
                  <a:pt x="860012" y="1909140"/>
                </a:lnTo>
                <a:lnTo>
                  <a:pt x="860409" y="1912711"/>
                </a:lnTo>
                <a:lnTo>
                  <a:pt x="861203" y="1917076"/>
                </a:lnTo>
                <a:lnTo>
                  <a:pt x="863981" y="1921838"/>
                </a:lnTo>
                <a:lnTo>
                  <a:pt x="866759" y="1924616"/>
                </a:lnTo>
                <a:lnTo>
                  <a:pt x="867949" y="1925806"/>
                </a:lnTo>
                <a:lnTo>
                  <a:pt x="869537" y="1926203"/>
                </a:lnTo>
                <a:lnTo>
                  <a:pt x="871124" y="1926997"/>
                </a:lnTo>
                <a:lnTo>
                  <a:pt x="872315" y="1926997"/>
                </a:lnTo>
                <a:lnTo>
                  <a:pt x="875093" y="1925806"/>
                </a:lnTo>
                <a:lnTo>
                  <a:pt x="878268" y="1923822"/>
                </a:lnTo>
                <a:lnTo>
                  <a:pt x="880649" y="1921838"/>
                </a:lnTo>
                <a:lnTo>
                  <a:pt x="883824" y="1918663"/>
                </a:lnTo>
                <a:lnTo>
                  <a:pt x="889380" y="1912711"/>
                </a:lnTo>
                <a:lnTo>
                  <a:pt x="891761" y="1909933"/>
                </a:lnTo>
                <a:lnTo>
                  <a:pt x="894936" y="1907552"/>
                </a:lnTo>
                <a:lnTo>
                  <a:pt x="897317" y="1905965"/>
                </a:lnTo>
                <a:lnTo>
                  <a:pt x="900095" y="1905171"/>
                </a:lnTo>
                <a:lnTo>
                  <a:pt x="901286" y="1905171"/>
                </a:lnTo>
                <a:lnTo>
                  <a:pt x="902873" y="1905568"/>
                </a:lnTo>
                <a:lnTo>
                  <a:pt x="904460" y="1905965"/>
                </a:lnTo>
                <a:lnTo>
                  <a:pt x="905651" y="1907155"/>
                </a:lnTo>
                <a:lnTo>
                  <a:pt x="904857" y="1911917"/>
                </a:lnTo>
                <a:lnTo>
                  <a:pt x="904064" y="1917076"/>
                </a:lnTo>
                <a:lnTo>
                  <a:pt x="900889" y="1927394"/>
                </a:lnTo>
                <a:lnTo>
                  <a:pt x="900095" y="1932552"/>
                </a:lnTo>
                <a:lnTo>
                  <a:pt x="900095" y="1934933"/>
                </a:lnTo>
                <a:lnTo>
                  <a:pt x="900095" y="1937314"/>
                </a:lnTo>
                <a:lnTo>
                  <a:pt x="900492" y="1940092"/>
                </a:lnTo>
                <a:lnTo>
                  <a:pt x="901286" y="1942473"/>
                </a:lnTo>
                <a:lnTo>
                  <a:pt x="902873" y="1945251"/>
                </a:lnTo>
                <a:lnTo>
                  <a:pt x="904857" y="1948029"/>
                </a:lnTo>
                <a:lnTo>
                  <a:pt x="920335" y="1921838"/>
                </a:lnTo>
                <a:lnTo>
                  <a:pt x="922319" y="1925806"/>
                </a:lnTo>
                <a:lnTo>
                  <a:pt x="924700" y="1929378"/>
                </a:lnTo>
                <a:lnTo>
                  <a:pt x="926685" y="1931759"/>
                </a:lnTo>
                <a:lnTo>
                  <a:pt x="929463" y="1933743"/>
                </a:lnTo>
                <a:lnTo>
                  <a:pt x="931447" y="1934933"/>
                </a:lnTo>
                <a:lnTo>
                  <a:pt x="933828" y="1936124"/>
                </a:lnTo>
                <a:lnTo>
                  <a:pt x="935812" y="1936124"/>
                </a:lnTo>
                <a:lnTo>
                  <a:pt x="938591" y="1935330"/>
                </a:lnTo>
                <a:lnTo>
                  <a:pt x="940575" y="1934933"/>
                </a:lnTo>
                <a:lnTo>
                  <a:pt x="942956" y="1933743"/>
                </a:lnTo>
                <a:lnTo>
                  <a:pt x="947718" y="1930171"/>
                </a:lnTo>
                <a:lnTo>
                  <a:pt x="952084" y="1925806"/>
                </a:lnTo>
                <a:lnTo>
                  <a:pt x="956846" y="1920251"/>
                </a:lnTo>
                <a:lnTo>
                  <a:pt x="966371" y="1907949"/>
                </a:lnTo>
                <a:lnTo>
                  <a:pt x="970736" y="1901997"/>
                </a:lnTo>
                <a:lnTo>
                  <a:pt x="975499" y="1896441"/>
                </a:lnTo>
                <a:lnTo>
                  <a:pt x="979864" y="1891679"/>
                </a:lnTo>
                <a:lnTo>
                  <a:pt x="984626" y="1888108"/>
                </a:lnTo>
                <a:lnTo>
                  <a:pt x="987008" y="1887314"/>
                </a:lnTo>
                <a:lnTo>
                  <a:pt x="989389" y="1886124"/>
                </a:lnTo>
                <a:lnTo>
                  <a:pt x="991770" y="1886124"/>
                </a:lnTo>
                <a:lnTo>
                  <a:pt x="994151" y="1886124"/>
                </a:lnTo>
                <a:lnTo>
                  <a:pt x="995739" y="1890885"/>
                </a:lnTo>
                <a:lnTo>
                  <a:pt x="997723" y="1894854"/>
                </a:lnTo>
                <a:lnTo>
                  <a:pt x="999707" y="1898425"/>
                </a:lnTo>
                <a:lnTo>
                  <a:pt x="1001691" y="1901600"/>
                </a:lnTo>
                <a:lnTo>
                  <a:pt x="1004470" y="1903981"/>
                </a:lnTo>
                <a:lnTo>
                  <a:pt x="1006454" y="1906362"/>
                </a:lnTo>
                <a:lnTo>
                  <a:pt x="1008835" y="1908743"/>
                </a:lnTo>
                <a:lnTo>
                  <a:pt x="1011613" y="1909933"/>
                </a:lnTo>
                <a:lnTo>
                  <a:pt x="1013994" y="1911124"/>
                </a:lnTo>
                <a:lnTo>
                  <a:pt x="1016772" y="1911917"/>
                </a:lnTo>
                <a:lnTo>
                  <a:pt x="1019153" y="1912711"/>
                </a:lnTo>
                <a:lnTo>
                  <a:pt x="1021535" y="1912711"/>
                </a:lnTo>
                <a:lnTo>
                  <a:pt x="1024313" y="1912711"/>
                </a:lnTo>
                <a:lnTo>
                  <a:pt x="1026694" y="1911917"/>
                </a:lnTo>
                <a:lnTo>
                  <a:pt x="1031456" y="1910727"/>
                </a:lnTo>
                <a:lnTo>
                  <a:pt x="1035822" y="1907552"/>
                </a:lnTo>
                <a:lnTo>
                  <a:pt x="1040584" y="1903584"/>
                </a:lnTo>
                <a:lnTo>
                  <a:pt x="1044552" y="1898822"/>
                </a:lnTo>
                <a:lnTo>
                  <a:pt x="1047727" y="1892870"/>
                </a:lnTo>
                <a:lnTo>
                  <a:pt x="1050109" y="1886917"/>
                </a:lnTo>
                <a:lnTo>
                  <a:pt x="1052093" y="1879774"/>
                </a:lnTo>
                <a:lnTo>
                  <a:pt x="1053283" y="1871441"/>
                </a:lnTo>
                <a:lnTo>
                  <a:pt x="1053283" y="1863504"/>
                </a:lnTo>
                <a:lnTo>
                  <a:pt x="1052093" y="1863504"/>
                </a:lnTo>
                <a:lnTo>
                  <a:pt x="1050505" y="1864298"/>
                </a:lnTo>
                <a:lnTo>
                  <a:pt x="1046537" y="1867473"/>
                </a:lnTo>
                <a:lnTo>
                  <a:pt x="1041774" y="1871441"/>
                </a:lnTo>
                <a:lnTo>
                  <a:pt x="1037409" y="1875409"/>
                </a:lnTo>
                <a:lnTo>
                  <a:pt x="1035425" y="1876600"/>
                </a:lnTo>
                <a:lnTo>
                  <a:pt x="1033440" y="1877790"/>
                </a:lnTo>
                <a:lnTo>
                  <a:pt x="1031853" y="1877790"/>
                </a:lnTo>
                <a:lnTo>
                  <a:pt x="1030662" y="1876600"/>
                </a:lnTo>
                <a:lnTo>
                  <a:pt x="1029869" y="1875012"/>
                </a:lnTo>
                <a:lnTo>
                  <a:pt x="1029869" y="1872235"/>
                </a:lnTo>
                <a:lnTo>
                  <a:pt x="1030266" y="1867473"/>
                </a:lnTo>
                <a:lnTo>
                  <a:pt x="1031456" y="1861917"/>
                </a:lnTo>
                <a:lnTo>
                  <a:pt x="1033440" y="1863901"/>
                </a:lnTo>
                <a:lnTo>
                  <a:pt x="1035028" y="1865092"/>
                </a:lnTo>
                <a:lnTo>
                  <a:pt x="1035822" y="1865092"/>
                </a:lnTo>
                <a:lnTo>
                  <a:pt x="1036219" y="1863901"/>
                </a:lnTo>
                <a:lnTo>
                  <a:pt x="1036219" y="1862314"/>
                </a:lnTo>
                <a:lnTo>
                  <a:pt x="1035822" y="1859933"/>
                </a:lnTo>
                <a:lnTo>
                  <a:pt x="1035028" y="1853187"/>
                </a:lnTo>
                <a:lnTo>
                  <a:pt x="1032647" y="1845647"/>
                </a:lnTo>
                <a:lnTo>
                  <a:pt x="1032250" y="1838504"/>
                </a:lnTo>
                <a:lnTo>
                  <a:pt x="1032250" y="1834933"/>
                </a:lnTo>
                <a:lnTo>
                  <a:pt x="1032250" y="1832155"/>
                </a:lnTo>
                <a:lnTo>
                  <a:pt x="1033440" y="1829377"/>
                </a:lnTo>
                <a:lnTo>
                  <a:pt x="1035425" y="1827790"/>
                </a:lnTo>
                <a:lnTo>
                  <a:pt x="1044552" y="1838901"/>
                </a:lnTo>
                <a:lnTo>
                  <a:pt x="1053283" y="1849615"/>
                </a:lnTo>
                <a:lnTo>
                  <a:pt x="1062411" y="1860330"/>
                </a:lnTo>
                <a:lnTo>
                  <a:pt x="1071539" y="1871441"/>
                </a:lnTo>
                <a:lnTo>
                  <a:pt x="1061618" y="1892870"/>
                </a:lnTo>
                <a:lnTo>
                  <a:pt x="1058840" y="1898822"/>
                </a:lnTo>
                <a:lnTo>
                  <a:pt x="1055665" y="1902790"/>
                </a:lnTo>
                <a:lnTo>
                  <a:pt x="1052490" y="1906362"/>
                </a:lnTo>
                <a:lnTo>
                  <a:pt x="1048521" y="1909536"/>
                </a:lnTo>
                <a:lnTo>
                  <a:pt x="1037409" y="1917076"/>
                </a:lnTo>
                <a:lnTo>
                  <a:pt x="1044156" y="1922235"/>
                </a:lnTo>
                <a:lnTo>
                  <a:pt x="1050109" y="1926997"/>
                </a:lnTo>
                <a:lnTo>
                  <a:pt x="1056855" y="1930171"/>
                </a:lnTo>
                <a:lnTo>
                  <a:pt x="1063205" y="1932949"/>
                </a:lnTo>
                <a:lnTo>
                  <a:pt x="1069952" y="1934933"/>
                </a:lnTo>
                <a:lnTo>
                  <a:pt x="1076301" y="1936521"/>
                </a:lnTo>
                <a:lnTo>
                  <a:pt x="1082651" y="1936917"/>
                </a:lnTo>
                <a:lnTo>
                  <a:pt x="1088604" y="1936917"/>
                </a:lnTo>
                <a:lnTo>
                  <a:pt x="1094557" y="1936124"/>
                </a:lnTo>
                <a:lnTo>
                  <a:pt x="1100113" y="1934536"/>
                </a:lnTo>
                <a:lnTo>
                  <a:pt x="1105272" y="1931759"/>
                </a:lnTo>
                <a:lnTo>
                  <a:pt x="1110432" y="1928981"/>
                </a:lnTo>
                <a:lnTo>
                  <a:pt x="1115194" y="1925409"/>
                </a:lnTo>
                <a:lnTo>
                  <a:pt x="1119162" y="1920647"/>
                </a:lnTo>
                <a:lnTo>
                  <a:pt x="1122734" y="1915489"/>
                </a:lnTo>
                <a:lnTo>
                  <a:pt x="1125512" y="1909933"/>
                </a:lnTo>
                <a:lnTo>
                  <a:pt x="1125115" y="1913108"/>
                </a:lnTo>
                <a:lnTo>
                  <a:pt x="1125115" y="1916282"/>
                </a:lnTo>
                <a:lnTo>
                  <a:pt x="1125115" y="1919060"/>
                </a:lnTo>
                <a:lnTo>
                  <a:pt x="1126306" y="1922235"/>
                </a:lnTo>
                <a:lnTo>
                  <a:pt x="1127496" y="1924616"/>
                </a:lnTo>
                <a:lnTo>
                  <a:pt x="1129878" y="1927790"/>
                </a:lnTo>
                <a:lnTo>
                  <a:pt x="1133846" y="1933346"/>
                </a:lnTo>
                <a:lnTo>
                  <a:pt x="1138212" y="1938505"/>
                </a:lnTo>
                <a:lnTo>
                  <a:pt x="1143371" y="1942473"/>
                </a:lnTo>
                <a:lnTo>
                  <a:pt x="1148133" y="1945251"/>
                </a:lnTo>
                <a:lnTo>
                  <a:pt x="1150911" y="1946441"/>
                </a:lnTo>
                <a:lnTo>
                  <a:pt x="1152102" y="1938108"/>
                </a:lnTo>
                <a:lnTo>
                  <a:pt x="1153689" y="1932552"/>
                </a:lnTo>
                <a:lnTo>
                  <a:pt x="1154483" y="1930171"/>
                </a:lnTo>
                <a:lnTo>
                  <a:pt x="1155674" y="1928187"/>
                </a:lnTo>
                <a:lnTo>
                  <a:pt x="1156467" y="1927394"/>
                </a:lnTo>
                <a:lnTo>
                  <a:pt x="1158055" y="1926203"/>
                </a:lnTo>
                <a:lnTo>
                  <a:pt x="1159642" y="1926203"/>
                </a:lnTo>
                <a:lnTo>
                  <a:pt x="1160833" y="1926203"/>
                </a:lnTo>
                <a:lnTo>
                  <a:pt x="1163611" y="1926997"/>
                </a:lnTo>
                <a:lnTo>
                  <a:pt x="1167183" y="1928981"/>
                </a:lnTo>
                <a:lnTo>
                  <a:pt x="1170754" y="1931362"/>
                </a:lnTo>
                <a:lnTo>
                  <a:pt x="1177898" y="1937314"/>
                </a:lnTo>
                <a:lnTo>
                  <a:pt x="1181470" y="1940489"/>
                </a:lnTo>
                <a:lnTo>
                  <a:pt x="1185438" y="1942870"/>
                </a:lnTo>
                <a:lnTo>
                  <a:pt x="1189010" y="1945251"/>
                </a:lnTo>
                <a:lnTo>
                  <a:pt x="1192185" y="1945648"/>
                </a:lnTo>
                <a:lnTo>
                  <a:pt x="1194169" y="1945648"/>
                </a:lnTo>
                <a:lnTo>
                  <a:pt x="1195757" y="1945251"/>
                </a:lnTo>
                <a:lnTo>
                  <a:pt x="1197344" y="1944457"/>
                </a:lnTo>
                <a:lnTo>
                  <a:pt x="1198535" y="1942870"/>
                </a:lnTo>
                <a:lnTo>
                  <a:pt x="1199329" y="1937314"/>
                </a:lnTo>
                <a:lnTo>
                  <a:pt x="1201313" y="1929378"/>
                </a:lnTo>
                <a:lnTo>
                  <a:pt x="1204488" y="1920251"/>
                </a:lnTo>
                <a:lnTo>
                  <a:pt x="1207662" y="1911520"/>
                </a:lnTo>
                <a:lnTo>
                  <a:pt x="1212425" y="1903584"/>
                </a:lnTo>
                <a:lnTo>
                  <a:pt x="1214409" y="1900409"/>
                </a:lnTo>
                <a:lnTo>
                  <a:pt x="1216790" y="1898028"/>
                </a:lnTo>
                <a:lnTo>
                  <a:pt x="1219171" y="1896441"/>
                </a:lnTo>
                <a:lnTo>
                  <a:pt x="1221156" y="1895251"/>
                </a:lnTo>
                <a:lnTo>
                  <a:pt x="1223140" y="1896044"/>
                </a:lnTo>
                <a:lnTo>
                  <a:pt x="1225125" y="1897235"/>
                </a:lnTo>
                <a:lnTo>
                  <a:pt x="1223140" y="1912711"/>
                </a:lnTo>
                <a:lnTo>
                  <a:pt x="1222743" y="1920251"/>
                </a:lnTo>
                <a:lnTo>
                  <a:pt x="1221949" y="1927790"/>
                </a:lnTo>
                <a:lnTo>
                  <a:pt x="1221949" y="1935330"/>
                </a:lnTo>
                <a:lnTo>
                  <a:pt x="1222743" y="1943663"/>
                </a:lnTo>
                <a:lnTo>
                  <a:pt x="1224728" y="1951203"/>
                </a:lnTo>
                <a:lnTo>
                  <a:pt x="1225918" y="1955171"/>
                </a:lnTo>
                <a:lnTo>
                  <a:pt x="1227506" y="1959140"/>
                </a:lnTo>
                <a:lnTo>
                  <a:pt x="1231871" y="1953187"/>
                </a:lnTo>
                <a:lnTo>
                  <a:pt x="1233855" y="1951203"/>
                </a:lnTo>
                <a:lnTo>
                  <a:pt x="1235443" y="1949616"/>
                </a:lnTo>
                <a:lnTo>
                  <a:pt x="1237427" y="1948822"/>
                </a:lnTo>
                <a:lnTo>
                  <a:pt x="1238618" y="1948029"/>
                </a:lnTo>
                <a:lnTo>
                  <a:pt x="1240205" y="1947632"/>
                </a:lnTo>
                <a:lnTo>
                  <a:pt x="1241793" y="1948029"/>
                </a:lnTo>
                <a:lnTo>
                  <a:pt x="1244571" y="1949616"/>
                </a:lnTo>
                <a:lnTo>
                  <a:pt x="1246952" y="1951997"/>
                </a:lnTo>
                <a:lnTo>
                  <a:pt x="1252111" y="1958346"/>
                </a:lnTo>
                <a:lnTo>
                  <a:pt x="1254492" y="1961124"/>
                </a:lnTo>
                <a:lnTo>
                  <a:pt x="1257667" y="1964298"/>
                </a:lnTo>
                <a:lnTo>
                  <a:pt x="1260048" y="1965886"/>
                </a:lnTo>
                <a:lnTo>
                  <a:pt x="1261636" y="1966283"/>
                </a:lnTo>
                <a:lnTo>
                  <a:pt x="1263223" y="1966283"/>
                </a:lnTo>
                <a:lnTo>
                  <a:pt x="1265207" y="1966283"/>
                </a:lnTo>
                <a:lnTo>
                  <a:pt x="1266795" y="1965489"/>
                </a:lnTo>
                <a:lnTo>
                  <a:pt x="1268779" y="1964298"/>
                </a:lnTo>
                <a:lnTo>
                  <a:pt x="1270367" y="1962711"/>
                </a:lnTo>
                <a:lnTo>
                  <a:pt x="1272351" y="1960330"/>
                </a:lnTo>
                <a:lnTo>
                  <a:pt x="1274732" y="1957156"/>
                </a:lnTo>
                <a:lnTo>
                  <a:pt x="1279494" y="1949616"/>
                </a:lnTo>
                <a:lnTo>
                  <a:pt x="1276716" y="1949219"/>
                </a:lnTo>
                <a:lnTo>
                  <a:pt x="1274732" y="1948029"/>
                </a:lnTo>
                <a:lnTo>
                  <a:pt x="1273145" y="1947235"/>
                </a:lnTo>
                <a:lnTo>
                  <a:pt x="1272351" y="1946044"/>
                </a:lnTo>
                <a:lnTo>
                  <a:pt x="1271160" y="1944457"/>
                </a:lnTo>
                <a:lnTo>
                  <a:pt x="1271160" y="1942473"/>
                </a:lnTo>
                <a:lnTo>
                  <a:pt x="1271160" y="1938505"/>
                </a:lnTo>
                <a:lnTo>
                  <a:pt x="1272351" y="1933346"/>
                </a:lnTo>
                <a:lnTo>
                  <a:pt x="1273145" y="1927394"/>
                </a:lnTo>
                <a:lnTo>
                  <a:pt x="1274732" y="1921044"/>
                </a:lnTo>
                <a:lnTo>
                  <a:pt x="1276319" y="1915092"/>
                </a:lnTo>
                <a:lnTo>
                  <a:pt x="1279891" y="1916282"/>
                </a:lnTo>
                <a:lnTo>
                  <a:pt x="1283860" y="1917870"/>
                </a:lnTo>
                <a:lnTo>
                  <a:pt x="1292194" y="1919060"/>
                </a:lnTo>
                <a:lnTo>
                  <a:pt x="1300528" y="1920647"/>
                </a:lnTo>
                <a:lnTo>
                  <a:pt x="1304100" y="1921838"/>
                </a:lnTo>
                <a:lnTo>
                  <a:pt x="1307672" y="1922632"/>
                </a:lnTo>
                <a:lnTo>
                  <a:pt x="1310450" y="1924219"/>
                </a:lnTo>
                <a:lnTo>
                  <a:pt x="1312831" y="1926203"/>
                </a:lnTo>
                <a:lnTo>
                  <a:pt x="1314418" y="1928981"/>
                </a:lnTo>
                <a:lnTo>
                  <a:pt x="1315212" y="1931759"/>
                </a:lnTo>
                <a:lnTo>
                  <a:pt x="1315212" y="1935330"/>
                </a:lnTo>
                <a:lnTo>
                  <a:pt x="1314418" y="1940092"/>
                </a:lnTo>
                <a:lnTo>
                  <a:pt x="1312037" y="1945251"/>
                </a:lnTo>
                <a:lnTo>
                  <a:pt x="1308862" y="1951600"/>
                </a:lnTo>
                <a:lnTo>
                  <a:pt x="1312831" y="1947632"/>
                </a:lnTo>
                <a:lnTo>
                  <a:pt x="1317593" y="1942870"/>
                </a:lnTo>
                <a:lnTo>
                  <a:pt x="1322355" y="1939695"/>
                </a:lnTo>
                <a:lnTo>
                  <a:pt x="1327912" y="1935330"/>
                </a:lnTo>
                <a:lnTo>
                  <a:pt x="1333071" y="1932552"/>
                </a:lnTo>
                <a:lnTo>
                  <a:pt x="1339420" y="1929378"/>
                </a:lnTo>
                <a:lnTo>
                  <a:pt x="1344976" y="1926997"/>
                </a:lnTo>
                <a:lnTo>
                  <a:pt x="1350929" y="1925409"/>
                </a:lnTo>
                <a:lnTo>
                  <a:pt x="1356882" y="1923822"/>
                </a:lnTo>
                <a:lnTo>
                  <a:pt x="1363629" y="1923425"/>
                </a:lnTo>
                <a:lnTo>
                  <a:pt x="1369582" y="1923822"/>
                </a:lnTo>
                <a:lnTo>
                  <a:pt x="1375932" y="1924616"/>
                </a:lnTo>
                <a:lnTo>
                  <a:pt x="1382281" y="1926997"/>
                </a:lnTo>
                <a:lnTo>
                  <a:pt x="1388631" y="1929378"/>
                </a:lnTo>
                <a:lnTo>
                  <a:pt x="1394584" y="1933346"/>
                </a:lnTo>
                <a:lnTo>
                  <a:pt x="1400537" y="1938505"/>
                </a:lnTo>
                <a:lnTo>
                  <a:pt x="1416015" y="1912711"/>
                </a:lnTo>
                <a:lnTo>
                  <a:pt x="1418793" y="1915489"/>
                </a:lnTo>
                <a:lnTo>
                  <a:pt x="1420777" y="1918663"/>
                </a:lnTo>
                <a:lnTo>
                  <a:pt x="1421968" y="1921838"/>
                </a:lnTo>
                <a:lnTo>
                  <a:pt x="1421968" y="1924616"/>
                </a:lnTo>
                <a:lnTo>
                  <a:pt x="1421571" y="1927790"/>
                </a:lnTo>
                <a:lnTo>
                  <a:pt x="1420380" y="1930965"/>
                </a:lnTo>
                <a:lnTo>
                  <a:pt x="1416809" y="1936521"/>
                </a:lnTo>
                <a:lnTo>
                  <a:pt x="1413237" y="1942076"/>
                </a:lnTo>
                <a:lnTo>
                  <a:pt x="1411649" y="1945251"/>
                </a:lnTo>
                <a:lnTo>
                  <a:pt x="1410459" y="1948029"/>
                </a:lnTo>
                <a:lnTo>
                  <a:pt x="1409268" y="1950806"/>
                </a:lnTo>
                <a:lnTo>
                  <a:pt x="1409268" y="1953584"/>
                </a:lnTo>
                <a:lnTo>
                  <a:pt x="1409665" y="1956759"/>
                </a:lnTo>
                <a:lnTo>
                  <a:pt x="1411252" y="1959933"/>
                </a:lnTo>
                <a:lnTo>
                  <a:pt x="1416809" y="1958743"/>
                </a:lnTo>
                <a:lnTo>
                  <a:pt x="1421968" y="1956759"/>
                </a:lnTo>
                <a:lnTo>
                  <a:pt x="1427127" y="1954378"/>
                </a:lnTo>
                <a:lnTo>
                  <a:pt x="1431492" y="1951600"/>
                </a:lnTo>
                <a:lnTo>
                  <a:pt x="1440620" y="1945648"/>
                </a:lnTo>
                <a:lnTo>
                  <a:pt x="1448954" y="1939695"/>
                </a:lnTo>
                <a:lnTo>
                  <a:pt x="1453320" y="1936917"/>
                </a:lnTo>
                <a:lnTo>
                  <a:pt x="1457288" y="1934536"/>
                </a:lnTo>
                <a:lnTo>
                  <a:pt x="1462050" y="1932552"/>
                </a:lnTo>
                <a:lnTo>
                  <a:pt x="1467210" y="1930965"/>
                </a:lnTo>
                <a:lnTo>
                  <a:pt x="1471575" y="1929775"/>
                </a:lnTo>
                <a:lnTo>
                  <a:pt x="1477131" y="1929775"/>
                </a:lnTo>
                <a:lnTo>
                  <a:pt x="1482687" y="1930171"/>
                </a:lnTo>
                <a:lnTo>
                  <a:pt x="1489037" y="1932552"/>
                </a:lnTo>
                <a:lnTo>
                  <a:pt x="1487450" y="1927790"/>
                </a:lnTo>
                <a:lnTo>
                  <a:pt x="1485862" y="1924616"/>
                </a:lnTo>
                <a:lnTo>
                  <a:pt x="1484275" y="1922235"/>
                </a:lnTo>
                <a:lnTo>
                  <a:pt x="1482687" y="1921044"/>
                </a:lnTo>
                <a:lnTo>
                  <a:pt x="1481497" y="1920647"/>
                </a:lnTo>
                <a:lnTo>
                  <a:pt x="1479116" y="1920251"/>
                </a:lnTo>
                <a:lnTo>
                  <a:pt x="1476338" y="1920647"/>
                </a:lnTo>
                <a:lnTo>
                  <a:pt x="1473163" y="1921044"/>
                </a:lnTo>
                <a:lnTo>
                  <a:pt x="1471575" y="1921044"/>
                </a:lnTo>
                <a:lnTo>
                  <a:pt x="1469591" y="1920647"/>
                </a:lnTo>
                <a:lnTo>
                  <a:pt x="1468004" y="1919060"/>
                </a:lnTo>
                <a:lnTo>
                  <a:pt x="1466416" y="1917076"/>
                </a:lnTo>
                <a:lnTo>
                  <a:pt x="1465226" y="1914298"/>
                </a:lnTo>
                <a:lnTo>
                  <a:pt x="1463638" y="1909536"/>
                </a:lnTo>
                <a:lnTo>
                  <a:pt x="1467210" y="1911124"/>
                </a:lnTo>
                <a:lnTo>
                  <a:pt x="1471178" y="1911520"/>
                </a:lnTo>
                <a:lnTo>
                  <a:pt x="1475544" y="1911124"/>
                </a:lnTo>
                <a:lnTo>
                  <a:pt x="1480306" y="1910727"/>
                </a:lnTo>
                <a:lnTo>
                  <a:pt x="1489831" y="1908743"/>
                </a:lnTo>
                <a:lnTo>
                  <a:pt x="1499753" y="1905965"/>
                </a:lnTo>
                <a:lnTo>
                  <a:pt x="1504118" y="1905171"/>
                </a:lnTo>
                <a:lnTo>
                  <a:pt x="1508880" y="1904378"/>
                </a:lnTo>
                <a:lnTo>
                  <a:pt x="1512849" y="1905171"/>
                </a:lnTo>
                <a:lnTo>
                  <a:pt x="1516421" y="1905965"/>
                </a:lnTo>
                <a:lnTo>
                  <a:pt x="1519199" y="1907949"/>
                </a:lnTo>
                <a:lnTo>
                  <a:pt x="1520786" y="1909536"/>
                </a:lnTo>
                <a:lnTo>
                  <a:pt x="1522373" y="1911124"/>
                </a:lnTo>
                <a:lnTo>
                  <a:pt x="1524358" y="1915489"/>
                </a:lnTo>
                <a:lnTo>
                  <a:pt x="1525945" y="1921838"/>
                </a:lnTo>
                <a:lnTo>
                  <a:pt x="1524358" y="1920251"/>
                </a:lnTo>
                <a:lnTo>
                  <a:pt x="1522770" y="1918663"/>
                </a:lnTo>
                <a:lnTo>
                  <a:pt x="1521183" y="1918267"/>
                </a:lnTo>
                <a:lnTo>
                  <a:pt x="1519199" y="1917870"/>
                </a:lnTo>
                <a:lnTo>
                  <a:pt x="1516817" y="1917076"/>
                </a:lnTo>
                <a:lnTo>
                  <a:pt x="1514833" y="1917870"/>
                </a:lnTo>
                <a:lnTo>
                  <a:pt x="1510071" y="1918663"/>
                </a:lnTo>
                <a:lnTo>
                  <a:pt x="1508087" y="1919854"/>
                </a:lnTo>
                <a:lnTo>
                  <a:pt x="1506499" y="1921044"/>
                </a:lnTo>
                <a:lnTo>
                  <a:pt x="1504515" y="1922632"/>
                </a:lnTo>
                <a:lnTo>
                  <a:pt x="1503721" y="1924219"/>
                </a:lnTo>
                <a:lnTo>
                  <a:pt x="1502531" y="1926203"/>
                </a:lnTo>
                <a:lnTo>
                  <a:pt x="1502531" y="1928187"/>
                </a:lnTo>
                <a:lnTo>
                  <a:pt x="1502531" y="1930965"/>
                </a:lnTo>
                <a:lnTo>
                  <a:pt x="1503721" y="1933346"/>
                </a:lnTo>
                <a:lnTo>
                  <a:pt x="1506499" y="1933743"/>
                </a:lnTo>
                <a:lnTo>
                  <a:pt x="1510071" y="1934933"/>
                </a:lnTo>
                <a:lnTo>
                  <a:pt x="1516421" y="1936917"/>
                </a:lnTo>
                <a:lnTo>
                  <a:pt x="1522770" y="1939695"/>
                </a:lnTo>
                <a:lnTo>
                  <a:pt x="1525945" y="1940489"/>
                </a:lnTo>
                <a:lnTo>
                  <a:pt x="1529120" y="1940886"/>
                </a:lnTo>
                <a:lnTo>
                  <a:pt x="1532692" y="1941679"/>
                </a:lnTo>
                <a:lnTo>
                  <a:pt x="1535470" y="1940886"/>
                </a:lnTo>
                <a:lnTo>
                  <a:pt x="1538645" y="1940489"/>
                </a:lnTo>
                <a:lnTo>
                  <a:pt x="1542217" y="1938902"/>
                </a:lnTo>
                <a:lnTo>
                  <a:pt x="1545391" y="1936521"/>
                </a:lnTo>
                <a:lnTo>
                  <a:pt x="1548963" y="1933346"/>
                </a:lnTo>
                <a:lnTo>
                  <a:pt x="1551741" y="1929378"/>
                </a:lnTo>
                <a:lnTo>
                  <a:pt x="1555313" y="1923822"/>
                </a:lnTo>
                <a:lnTo>
                  <a:pt x="1551345" y="1921838"/>
                </a:lnTo>
                <a:lnTo>
                  <a:pt x="1547773" y="1920647"/>
                </a:lnTo>
                <a:lnTo>
                  <a:pt x="1544201" y="1919060"/>
                </a:lnTo>
                <a:lnTo>
                  <a:pt x="1541026" y="1917870"/>
                </a:lnTo>
                <a:lnTo>
                  <a:pt x="1539835" y="1916679"/>
                </a:lnTo>
                <a:lnTo>
                  <a:pt x="1538645" y="1915092"/>
                </a:lnTo>
                <a:lnTo>
                  <a:pt x="1538248" y="1913108"/>
                </a:lnTo>
                <a:lnTo>
                  <a:pt x="1538248" y="1911124"/>
                </a:lnTo>
                <a:lnTo>
                  <a:pt x="1538248" y="1907949"/>
                </a:lnTo>
                <a:lnTo>
                  <a:pt x="1538645" y="1904378"/>
                </a:lnTo>
                <a:lnTo>
                  <a:pt x="1541026" y="1895251"/>
                </a:lnTo>
                <a:lnTo>
                  <a:pt x="1543010" y="1897235"/>
                </a:lnTo>
                <a:lnTo>
                  <a:pt x="1545788" y="1898425"/>
                </a:lnTo>
                <a:lnTo>
                  <a:pt x="1548170" y="1898822"/>
                </a:lnTo>
                <a:lnTo>
                  <a:pt x="1550948" y="1899616"/>
                </a:lnTo>
                <a:lnTo>
                  <a:pt x="1555313" y="1900012"/>
                </a:lnTo>
                <a:lnTo>
                  <a:pt x="1558885" y="1900409"/>
                </a:lnTo>
                <a:lnTo>
                  <a:pt x="1560869" y="1900806"/>
                </a:lnTo>
                <a:lnTo>
                  <a:pt x="1562060" y="1902393"/>
                </a:lnTo>
                <a:lnTo>
                  <a:pt x="1562853" y="1903981"/>
                </a:lnTo>
                <a:lnTo>
                  <a:pt x="1564044" y="1905965"/>
                </a:lnTo>
                <a:lnTo>
                  <a:pt x="1564044" y="1909140"/>
                </a:lnTo>
                <a:lnTo>
                  <a:pt x="1564044" y="1913108"/>
                </a:lnTo>
                <a:lnTo>
                  <a:pt x="1563647" y="1918267"/>
                </a:lnTo>
                <a:lnTo>
                  <a:pt x="1562457" y="1924219"/>
                </a:lnTo>
                <a:lnTo>
                  <a:pt x="1564044" y="1917076"/>
                </a:lnTo>
                <a:lnTo>
                  <a:pt x="1564838" y="1911124"/>
                </a:lnTo>
                <a:lnTo>
                  <a:pt x="1566425" y="1905965"/>
                </a:lnTo>
                <a:lnTo>
                  <a:pt x="1568409" y="1902790"/>
                </a:lnTo>
                <a:lnTo>
                  <a:pt x="1569997" y="1900409"/>
                </a:lnTo>
                <a:lnTo>
                  <a:pt x="1571981" y="1898822"/>
                </a:lnTo>
                <a:lnTo>
                  <a:pt x="1573966" y="1898028"/>
                </a:lnTo>
                <a:lnTo>
                  <a:pt x="1576347" y="1898028"/>
                </a:lnTo>
                <a:lnTo>
                  <a:pt x="1580712" y="1898028"/>
                </a:lnTo>
                <a:lnTo>
                  <a:pt x="1585475" y="1898028"/>
                </a:lnTo>
                <a:lnTo>
                  <a:pt x="1587856" y="1898028"/>
                </a:lnTo>
                <a:lnTo>
                  <a:pt x="1590237" y="1896838"/>
                </a:lnTo>
                <a:lnTo>
                  <a:pt x="1593412" y="1895251"/>
                </a:lnTo>
                <a:lnTo>
                  <a:pt x="1595793" y="1892870"/>
                </a:lnTo>
                <a:lnTo>
                  <a:pt x="1592221" y="1887711"/>
                </a:lnTo>
                <a:lnTo>
                  <a:pt x="1589046" y="1883743"/>
                </a:lnTo>
                <a:lnTo>
                  <a:pt x="1581903" y="1876203"/>
                </a:lnTo>
                <a:lnTo>
                  <a:pt x="1578331" y="1871044"/>
                </a:lnTo>
                <a:lnTo>
                  <a:pt x="1574759" y="1865489"/>
                </a:lnTo>
                <a:lnTo>
                  <a:pt x="1571187" y="1858346"/>
                </a:lnTo>
                <a:lnTo>
                  <a:pt x="1567616" y="1849615"/>
                </a:lnTo>
                <a:lnTo>
                  <a:pt x="1566028" y="1852790"/>
                </a:lnTo>
                <a:lnTo>
                  <a:pt x="1564441" y="1854774"/>
                </a:lnTo>
                <a:lnTo>
                  <a:pt x="1563647" y="1856758"/>
                </a:lnTo>
                <a:lnTo>
                  <a:pt x="1562060" y="1857949"/>
                </a:lnTo>
                <a:lnTo>
                  <a:pt x="1558885" y="1859536"/>
                </a:lnTo>
                <a:lnTo>
                  <a:pt x="1556504" y="1860330"/>
                </a:lnTo>
                <a:lnTo>
                  <a:pt x="1553329" y="1861520"/>
                </a:lnTo>
                <a:lnTo>
                  <a:pt x="1552138" y="1861917"/>
                </a:lnTo>
                <a:lnTo>
                  <a:pt x="1550948" y="1863504"/>
                </a:lnTo>
                <a:lnTo>
                  <a:pt x="1549360" y="1865489"/>
                </a:lnTo>
                <a:lnTo>
                  <a:pt x="1547773" y="1867869"/>
                </a:lnTo>
                <a:lnTo>
                  <a:pt x="1546185" y="1871044"/>
                </a:lnTo>
                <a:lnTo>
                  <a:pt x="1545391" y="1875012"/>
                </a:lnTo>
                <a:lnTo>
                  <a:pt x="1542613" y="1867076"/>
                </a:lnTo>
                <a:lnTo>
                  <a:pt x="1540232" y="1859933"/>
                </a:lnTo>
                <a:lnTo>
                  <a:pt x="1537057" y="1854377"/>
                </a:lnTo>
                <a:lnTo>
                  <a:pt x="1533883" y="1849219"/>
                </a:lnTo>
                <a:lnTo>
                  <a:pt x="1531105" y="1845250"/>
                </a:lnTo>
                <a:lnTo>
                  <a:pt x="1527930" y="1841679"/>
                </a:lnTo>
                <a:lnTo>
                  <a:pt x="1524358" y="1839695"/>
                </a:lnTo>
                <a:lnTo>
                  <a:pt x="1520786" y="1837711"/>
                </a:lnTo>
                <a:lnTo>
                  <a:pt x="1517214" y="1836520"/>
                </a:lnTo>
                <a:lnTo>
                  <a:pt x="1513246" y="1835330"/>
                </a:lnTo>
                <a:lnTo>
                  <a:pt x="1509674" y="1835330"/>
                </a:lnTo>
                <a:lnTo>
                  <a:pt x="1505705" y="1836123"/>
                </a:lnTo>
                <a:lnTo>
                  <a:pt x="1497371" y="1836917"/>
                </a:lnTo>
                <a:lnTo>
                  <a:pt x="1489434" y="1839695"/>
                </a:lnTo>
                <a:lnTo>
                  <a:pt x="1481497" y="1841679"/>
                </a:lnTo>
                <a:lnTo>
                  <a:pt x="1472766" y="1843663"/>
                </a:lnTo>
                <a:lnTo>
                  <a:pt x="1468797" y="1844457"/>
                </a:lnTo>
                <a:lnTo>
                  <a:pt x="1464035" y="1845250"/>
                </a:lnTo>
                <a:lnTo>
                  <a:pt x="1460066" y="1845250"/>
                </a:lnTo>
                <a:lnTo>
                  <a:pt x="1456098" y="1844457"/>
                </a:lnTo>
                <a:lnTo>
                  <a:pt x="1451732" y="1843663"/>
                </a:lnTo>
                <a:lnTo>
                  <a:pt x="1447764" y="1842076"/>
                </a:lnTo>
                <a:lnTo>
                  <a:pt x="1443795" y="1840092"/>
                </a:lnTo>
                <a:lnTo>
                  <a:pt x="1439826" y="1836917"/>
                </a:lnTo>
                <a:lnTo>
                  <a:pt x="1435461" y="1833346"/>
                </a:lnTo>
                <a:lnTo>
                  <a:pt x="1432286" y="1828980"/>
                </a:lnTo>
                <a:lnTo>
                  <a:pt x="1428714" y="1823822"/>
                </a:lnTo>
                <a:lnTo>
                  <a:pt x="1425143" y="1817076"/>
                </a:lnTo>
                <a:lnTo>
                  <a:pt x="1422365" y="1819853"/>
                </a:lnTo>
                <a:lnTo>
                  <a:pt x="1420380" y="1821838"/>
                </a:lnTo>
                <a:lnTo>
                  <a:pt x="1418396" y="1823028"/>
                </a:lnTo>
                <a:lnTo>
                  <a:pt x="1416412" y="1824219"/>
                </a:lnTo>
                <a:lnTo>
                  <a:pt x="1414427" y="1825012"/>
                </a:lnTo>
                <a:lnTo>
                  <a:pt x="1412443" y="1825012"/>
                </a:lnTo>
                <a:lnTo>
                  <a:pt x="1408077" y="1825012"/>
                </a:lnTo>
                <a:lnTo>
                  <a:pt x="1404109" y="1823425"/>
                </a:lnTo>
                <a:lnTo>
                  <a:pt x="1400140" y="1821441"/>
                </a:lnTo>
                <a:lnTo>
                  <a:pt x="1391409" y="1816282"/>
                </a:lnTo>
                <a:lnTo>
                  <a:pt x="1387441" y="1814298"/>
                </a:lnTo>
                <a:lnTo>
                  <a:pt x="1383472" y="1812314"/>
                </a:lnTo>
                <a:lnTo>
                  <a:pt x="1379503" y="1810726"/>
                </a:lnTo>
                <a:lnTo>
                  <a:pt x="1375138" y="1810726"/>
                </a:lnTo>
                <a:lnTo>
                  <a:pt x="1373154" y="1811123"/>
                </a:lnTo>
                <a:lnTo>
                  <a:pt x="1371169" y="1811520"/>
                </a:lnTo>
                <a:lnTo>
                  <a:pt x="1369185" y="1812711"/>
                </a:lnTo>
                <a:lnTo>
                  <a:pt x="1367201" y="1814298"/>
                </a:lnTo>
                <a:lnTo>
                  <a:pt x="1364423" y="1816282"/>
                </a:lnTo>
                <a:lnTo>
                  <a:pt x="1362438" y="1818663"/>
                </a:lnTo>
                <a:lnTo>
                  <a:pt x="1360454" y="1821838"/>
                </a:lnTo>
                <a:lnTo>
                  <a:pt x="1358470" y="1825409"/>
                </a:lnTo>
                <a:lnTo>
                  <a:pt x="1343786" y="1818663"/>
                </a:lnTo>
                <a:lnTo>
                  <a:pt x="1329102" y="1812711"/>
                </a:lnTo>
                <a:lnTo>
                  <a:pt x="1314815" y="1807552"/>
                </a:lnTo>
                <a:lnTo>
                  <a:pt x="1300131" y="1803584"/>
                </a:lnTo>
                <a:lnTo>
                  <a:pt x="1292591" y="1801996"/>
                </a:lnTo>
                <a:lnTo>
                  <a:pt x="1285447" y="1800409"/>
                </a:lnTo>
                <a:lnTo>
                  <a:pt x="1278304" y="1799615"/>
                </a:lnTo>
                <a:lnTo>
                  <a:pt x="1270763" y="1799615"/>
                </a:lnTo>
                <a:lnTo>
                  <a:pt x="1263620" y="1799615"/>
                </a:lnTo>
                <a:lnTo>
                  <a:pt x="1256080" y="1800012"/>
                </a:lnTo>
                <a:lnTo>
                  <a:pt x="1248936" y="1801203"/>
                </a:lnTo>
                <a:lnTo>
                  <a:pt x="1241396" y="1802393"/>
                </a:lnTo>
                <a:lnTo>
                  <a:pt x="1241396" y="1796441"/>
                </a:lnTo>
                <a:lnTo>
                  <a:pt x="1240999" y="1790488"/>
                </a:lnTo>
                <a:lnTo>
                  <a:pt x="1238618" y="1778187"/>
                </a:lnTo>
                <a:lnTo>
                  <a:pt x="1237824" y="1772234"/>
                </a:lnTo>
                <a:lnTo>
                  <a:pt x="1237427" y="1765885"/>
                </a:lnTo>
                <a:lnTo>
                  <a:pt x="1237427" y="1760329"/>
                </a:lnTo>
                <a:lnTo>
                  <a:pt x="1238221" y="1754377"/>
                </a:lnTo>
                <a:lnTo>
                  <a:pt x="1236633" y="1754377"/>
                </a:lnTo>
                <a:lnTo>
                  <a:pt x="1234649" y="1753980"/>
                </a:lnTo>
                <a:lnTo>
                  <a:pt x="1231077" y="1751996"/>
                </a:lnTo>
                <a:lnTo>
                  <a:pt x="1223934" y="1746440"/>
                </a:lnTo>
                <a:lnTo>
                  <a:pt x="1221949" y="1745250"/>
                </a:lnTo>
                <a:lnTo>
                  <a:pt x="1219965" y="1744853"/>
                </a:lnTo>
                <a:lnTo>
                  <a:pt x="1218378" y="1744059"/>
                </a:lnTo>
                <a:lnTo>
                  <a:pt x="1216393" y="1744059"/>
                </a:lnTo>
                <a:lnTo>
                  <a:pt x="1214806" y="1745250"/>
                </a:lnTo>
                <a:lnTo>
                  <a:pt x="1212822" y="1746837"/>
                </a:lnTo>
                <a:lnTo>
                  <a:pt x="1210837" y="1748821"/>
                </a:lnTo>
                <a:lnTo>
                  <a:pt x="1208853" y="1751996"/>
                </a:lnTo>
                <a:lnTo>
                  <a:pt x="1206472" y="1747631"/>
                </a:lnTo>
                <a:lnTo>
                  <a:pt x="1204488" y="1743266"/>
                </a:lnTo>
                <a:lnTo>
                  <a:pt x="1202900" y="1738504"/>
                </a:lnTo>
                <a:lnTo>
                  <a:pt x="1201313" y="1734139"/>
                </a:lnTo>
                <a:lnTo>
                  <a:pt x="1199329" y="1725409"/>
                </a:lnTo>
                <a:lnTo>
                  <a:pt x="1198138" y="1716678"/>
                </a:lnTo>
                <a:lnTo>
                  <a:pt x="1197344" y="1699615"/>
                </a:lnTo>
                <a:lnTo>
                  <a:pt x="1196550" y="1690885"/>
                </a:lnTo>
                <a:lnTo>
                  <a:pt x="1195757" y="1682154"/>
                </a:lnTo>
                <a:lnTo>
                  <a:pt x="1187422" y="1695647"/>
                </a:lnTo>
                <a:lnTo>
                  <a:pt x="1183851" y="1701996"/>
                </a:lnTo>
                <a:lnTo>
                  <a:pt x="1180279" y="1708742"/>
                </a:lnTo>
                <a:lnTo>
                  <a:pt x="1177501" y="1715488"/>
                </a:lnTo>
                <a:lnTo>
                  <a:pt x="1174723" y="1721837"/>
                </a:lnTo>
                <a:lnTo>
                  <a:pt x="1173532" y="1728583"/>
                </a:lnTo>
                <a:lnTo>
                  <a:pt x="1172739" y="1735726"/>
                </a:lnTo>
                <a:lnTo>
                  <a:pt x="1168770" y="1734536"/>
                </a:lnTo>
                <a:lnTo>
                  <a:pt x="1165198" y="1732551"/>
                </a:lnTo>
                <a:lnTo>
                  <a:pt x="1161626" y="1730567"/>
                </a:lnTo>
                <a:lnTo>
                  <a:pt x="1158452" y="1728583"/>
                </a:lnTo>
                <a:lnTo>
                  <a:pt x="1156070" y="1725409"/>
                </a:lnTo>
                <a:lnTo>
                  <a:pt x="1152896" y="1722234"/>
                </a:lnTo>
                <a:lnTo>
                  <a:pt x="1148530" y="1715885"/>
                </a:lnTo>
                <a:lnTo>
                  <a:pt x="1144562" y="1709139"/>
                </a:lnTo>
                <a:lnTo>
                  <a:pt x="1141387" y="1702789"/>
                </a:lnTo>
                <a:lnTo>
                  <a:pt x="1137021" y="1691281"/>
                </a:lnTo>
                <a:lnTo>
                  <a:pt x="1131862" y="1705170"/>
                </a:lnTo>
                <a:lnTo>
                  <a:pt x="1129878" y="1710726"/>
                </a:lnTo>
                <a:lnTo>
                  <a:pt x="1127496" y="1714694"/>
                </a:lnTo>
                <a:lnTo>
                  <a:pt x="1125115" y="1717472"/>
                </a:lnTo>
                <a:lnTo>
                  <a:pt x="1124322" y="1718266"/>
                </a:lnTo>
                <a:lnTo>
                  <a:pt x="1122734" y="1718663"/>
                </a:lnTo>
                <a:lnTo>
                  <a:pt x="1120750" y="1719456"/>
                </a:lnTo>
                <a:lnTo>
                  <a:pt x="1118369" y="1718663"/>
                </a:lnTo>
                <a:lnTo>
                  <a:pt x="1116385" y="1718266"/>
                </a:lnTo>
                <a:lnTo>
                  <a:pt x="1114003" y="1717472"/>
                </a:lnTo>
                <a:lnTo>
                  <a:pt x="1115194" y="1711123"/>
                </a:lnTo>
                <a:lnTo>
                  <a:pt x="1115988" y="1705567"/>
                </a:lnTo>
                <a:lnTo>
                  <a:pt x="1117972" y="1701202"/>
                </a:lnTo>
                <a:lnTo>
                  <a:pt x="1119559" y="1697234"/>
                </a:lnTo>
                <a:lnTo>
                  <a:pt x="1121940" y="1693662"/>
                </a:lnTo>
                <a:lnTo>
                  <a:pt x="1124322" y="1690488"/>
                </a:lnTo>
                <a:lnTo>
                  <a:pt x="1128290" y="1685329"/>
                </a:lnTo>
                <a:lnTo>
                  <a:pt x="1132259" y="1679773"/>
                </a:lnTo>
                <a:lnTo>
                  <a:pt x="1133846" y="1677393"/>
                </a:lnTo>
                <a:lnTo>
                  <a:pt x="1134640" y="1674218"/>
                </a:lnTo>
                <a:lnTo>
                  <a:pt x="1135434" y="1670646"/>
                </a:lnTo>
                <a:lnTo>
                  <a:pt x="1135434" y="1666678"/>
                </a:lnTo>
                <a:lnTo>
                  <a:pt x="1134640" y="1661916"/>
                </a:lnTo>
                <a:lnTo>
                  <a:pt x="1133449" y="1657154"/>
                </a:lnTo>
                <a:lnTo>
                  <a:pt x="1128290" y="1660726"/>
                </a:lnTo>
                <a:lnTo>
                  <a:pt x="1122734" y="1663900"/>
                </a:lnTo>
                <a:lnTo>
                  <a:pt x="1116385" y="1667075"/>
                </a:lnTo>
                <a:lnTo>
                  <a:pt x="1113606" y="1668266"/>
                </a:lnTo>
                <a:lnTo>
                  <a:pt x="1110432" y="1668662"/>
                </a:lnTo>
                <a:lnTo>
                  <a:pt x="1108050" y="1668662"/>
                </a:lnTo>
                <a:lnTo>
                  <a:pt x="1105272" y="1667472"/>
                </a:lnTo>
                <a:lnTo>
                  <a:pt x="1102891" y="1666281"/>
                </a:lnTo>
                <a:lnTo>
                  <a:pt x="1100907" y="1663504"/>
                </a:lnTo>
                <a:lnTo>
                  <a:pt x="1099319" y="1659535"/>
                </a:lnTo>
                <a:lnTo>
                  <a:pt x="1098129" y="1654377"/>
                </a:lnTo>
                <a:lnTo>
                  <a:pt x="1097335" y="1648424"/>
                </a:lnTo>
                <a:lnTo>
                  <a:pt x="1096938" y="1640884"/>
                </a:lnTo>
                <a:lnTo>
                  <a:pt x="1093763" y="1645646"/>
                </a:lnTo>
                <a:lnTo>
                  <a:pt x="1090192" y="1649218"/>
                </a:lnTo>
                <a:lnTo>
                  <a:pt x="1087017" y="1651202"/>
                </a:lnTo>
                <a:lnTo>
                  <a:pt x="1084239" y="1652789"/>
                </a:lnTo>
                <a:lnTo>
                  <a:pt x="1077492" y="1654377"/>
                </a:lnTo>
                <a:lnTo>
                  <a:pt x="1073920" y="1656361"/>
                </a:lnTo>
                <a:lnTo>
                  <a:pt x="1070745" y="1659138"/>
                </a:lnTo>
                <a:lnTo>
                  <a:pt x="1072333" y="1667075"/>
                </a:lnTo>
                <a:lnTo>
                  <a:pt x="1072729" y="1674615"/>
                </a:lnTo>
                <a:lnTo>
                  <a:pt x="1072729" y="1682154"/>
                </a:lnTo>
                <a:lnTo>
                  <a:pt x="1072333" y="1690091"/>
                </a:lnTo>
                <a:lnTo>
                  <a:pt x="1070745" y="1697631"/>
                </a:lnTo>
                <a:lnTo>
                  <a:pt x="1067967" y="1705170"/>
                </a:lnTo>
                <a:lnTo>
                  <a:pt x="1064396" y="1712710"/>
                </a:lnTo>
                <a:lnTo>
                  <a:pt x="1059236" y="1719853"/>
                </a:lnTo>
                <a:lnTo>
                  <a:pt x="1057252" y="1715885"/>
                </a:lnTo>
                <a:lnTo>
                  <a:pt x="1055665" y="1712313"/>
                </a:lnTo>
                <a:lnTo>
                  <a:pt x="1055268" y="1709139"/>
                </a:lnTo>
                <a:lnTo>
                  <a:pt x="1055268" y="1706758"/>
                </a:lnTo>
                <a:lnTo>
                  <a:pt x="1055665" y="1703980"/>
                </a:lnTo>
                <a:lnTo>
                  <a:pt x="1056062" y="1701996"/>
                </a:lnTo>
                <a:lnTo>
                  <a:pt x="1057649" y="1698424"/>
                </a:lnTo>
                <a:lnTo>
                  <a:pt x="1059633" y="1694456"/>
                </a:lnTo>
                <a:lnTo>
                  <a:pt x="1060030" y="1692075"/>
                </a:lnTo>
                <a:lnTo>
                  <a:pt x="1060030" y="1689297"/>
                </a:lnTo>
                <a:lnTo>
                  <a:pt x="1060030" y="1685726"/>
                </a:lnTo>
                <a:lnTo>
                  <a:pt x="1059236" y="1681758"/>
                </a:lnTo>
                <a:lnTo>
                  <a:pt x="1058046" y="1677393"/>
                </a:lnTo>
                <a:lnTo>
                  <a:pt x="1056062" y="1671837"/>
                </a:lnTo>
                <a:lnTo>
                  <a:pt x="1052093" y="1675805"/>
                </a:lnTo>
                <a:lnTo>
                  <a:pt x="1048124" y="1678980"/>
                </a:lnTo>
                <a:lnTo>
                  <a:pt x="1044156" y="1680170"/>
                </a:lnTo>
                <a:lnTo>
                  <a:pt x="1040584" y="1680170"/>
                </a:lnTo>
                <a:lnTo>
                  <a:pt x="1037012" y="1679773"/>
                </a:lnTo>
                <a:lnTo>
                  <a:pt x="1033837" y="1678186"/>
                </a:lnTo>
                <a:lnTo>
                  <a:pt x="1030266" y="1676202"/>
                </a:lnTo>
                <a:lnTo>
                  <a:pt x="1026694" y="1673821"/>
                </a:lnTo>
                <a:lnTo>
                  <a:pt x="1019550" y="1668266"/>
                </a:lnTo>
                <a:lnTo>
                  <a:pt x="1015978" y="1665488"/>
                </a:lnTo>
                <a:lnTo>
                  <a:pt x="1012010" y="1663107"/>
                </a:lnTo>
                <a:lnTo>
                  <a:pt x="1008041" y="1661123"/>
                </a:lnTo>
                <a:lnTo>
                  <a:pt x="1003279" y="1659932"/>
                </a:lnTo>
                <a:lnTo>
                  <a:pt x="998913" y="1659535"/>
                </a:lnTo>
                <a:lnTo>
                  <a:pt x="993754" y="1659932"/>
                </a:lnTo>
                <a:lnTo>
                  <a:pt x="1000501" y="1650805"/>
                </a:lnTo>
                <a:lnTo>
                  <a:pt x="1005263" y="1643662"/>
                </a:lnTo>
                <a:lnTo>
                  <a:pt x="1009629" y="1638107"/>
                </a:lnTo>
                <a:lnTo>
                  <a:pt x="1012010" y="1632551"/>
                </a:lnTo>
                <a:lnTo>
                  <a:pt x="1013200" y="1630170"/>
                </a:lnTo>
                <a:lnTo>
                  <a:pt x="1013597" y="1626995"/>
                </a:lnTo>
                <a:lnTo>
                  <a:pt x="1014391" y="1620646"/>
                </a:lnTo>
                <a:lnTo>
                  <a:pt x="1013994" y="1611519"/>
                </a:lnTo>
                <a:lnTo>
                  <a:pt x="1013200" y="1599614"/>
                </a:lnTo>
                <a:lnTo>
                  <a:pt x="1013994" y="1602392"/>
                </a:lnTo>
                <a:lnTo>
                  <a:pt x="1015582" y="1603583"/>
                </a:lnTo>
                <a:lnTo>
                  <a:pt x="1017169" y="1604376"/>
                </a:lnTo>
                <a:lnTo>
                  <a:pt x="1018756" y="1603583"/>
                </a:lnTo>
                <a:lnTo>
                  <a:pt x="1019550" y="1602392"/>
                </a:lnTo>
                <a:lnTo>
                  <a:pt x="1021138" y="1600805"/>
                </a:lnTo>
                <a:lnTo>
                  <a:pt x="1024313" y="1595249"/>
                </a:lnTo>
                <a:lnTo>
                  <a:pt x="1029869" y="1582948"/>
                </a:lnTo>
                <a:lnTo>
                  <a:pt x="1032647" y="1577392"/>
                </a:lnTo>
                <a:lnTo>
                  <a:pt x="1033837" y="1575408"/>
                </a:lnTo>
                <a:lnTo>
                  <a:pt x="1035425" y="1574218"/>
                </a:lnTo>
                <a:lnTo>
                  <a:pt x="1037806" y="1576995"/>
                </a:lnTo>
                <a:lnTo>
                  <a:pt x="1040584" y="1579376"/>
                </a:lnTo>
                <a:lnTo>
                  <a:pt x="1042965" y="1580964"/>
                </a:lnTo>
                <a:lnTo>
                  <a:pt x="1045346" y="1582551"/>
                </a:lnTo>
                <a:lnTo>
                  <a:pt x="1050505" y="1584535"/>
                </a:lnTo>
                <a:lnTo>
                  <a:pt x="1055665" y="1585329"/>
                </a:lnTo>
                <a:lnTo>
                  <a:pt x="1060824" y="1585329"/>
                </a:lnTo>
                <a:lnTo>
                  <a:pt x="1065983" y="1584932"/>
                </a:lnTo>
                <a:lnTo>
                  <a:pt x="1075905" y="1583741"/>
                </a:lnTo>
                <a:lnTo>
                  <a:pt x="1075111" y="1588503"/>
                </a:lnTo>
                <a:lnTo>
                  <a:pt x="1073523" y="1591678"/>
                </a:lnTo>
                <a:lnTo>
                  <a:pt x="1071539" y="1594059"/>
                </a:lnTo>
                <a:lnTo>
                  <a:pt x="1069952" y="1596043"/>
                </a:lnTo>
                <a:lnTo>
                  <a:pt x="1067967" y="1597630"/>
                </a:lnTo>
                <a:lnTo>
                  <a:pt x="1065983" y="1598821"/>
                </a:lnTo>
                <a:lnTo>
                  <a:pt x="1061618" y="1600011"/>
                </a:lnTo>
                <a:lnTo>
                  <a:pt x="1058046" y="1601599"/>
                </a:lnTo>
                <a:lnTo>
                  <a:pt x="1057252" y="1602789"/>
                </a:lnTo>
                <a:lnTo>
                  <a:pt x="1056062" y="1604376"/>
                </a:lnTo>
                <a:lnTo>
                  <a:pt x="1055665" y="1606360"/>
                </a:lnTo>
                <a:lnTo>
                  <a:pt x="1055665" y="1608741"/>
                </a:lnTo>
                <a:lnTo>
                  <a:pt x="1055665" y="1612313"/>
                </a:lnTo>
                <a:lnTo>
                  <a:pt x="1056855" y="1617075"/>
                </a:lnTo>
                <a:lnTo>
                  <a:pt x="1058046" y="1613900"/>
                </a:lnTo>
                <a:lnTo>
                  <a:pt x="1060030" y="1611916"/>
                </a:lnTo>
                <a:lnTo>
                  <a:pt x="1061618" y="1610329"/>
                </a:lnTo>
                <a:lnTo>
                  <a:pt x="1063205" y="1608741"/>
                </a:lnTo>
                <a:lnTo>
                  <a:pt x="1064792" y="1608345"/>
                </a:lnTo>
                <a:lnTo>
                  <a:pt x="1066380" y="1607948"/>
                </a:lnTo>
                <a:lnTo>
                  <a:pt x="1067967" y="1607948"/>
                </a:lnTo>
                <a:lnTo>
                  <a:pt x="1069158" y="1608345"/>
                </a:lnTo>
                <a:lnTo>
                  <a:pt x="1072333" y="1609932"/>
                </a:lnTo>
                <a:lnTo>
                  <a:pt x="1075111" y="1611916"/>
                </a:lnTo>
                <a:lnTo>
                  <a:pt x="1081064" y="1617472"/>
                </a:lnTo>
                <a:lnTo>
                  <a:pt x="1083445" y="1619853"/>
                </a:lnTo>
                <a:lnTo>
                  <a:pt x="1086223" y="1621440"/>
                </a:lnTo>
                <a:lnTo>
                  <a:pt x="1088207" y="1622630"/>
                </a:lnTo>
                <a:lnTo>
                  <a:pt x="1089795" y="1622630"/>
                </a:lnTo>
                <a:lnTo>
                  <a:pt x="1090588" y="1621837"/>
                </a:lnTo>
                <a:lnTo>
                  <a:pt x="1091779" y="1621043"/>
                </a:lnTo>
                <a:lnTo>
                  <a:pt x="1092573" y="1619853"/>
                </a:lnTo>
                <a:lnTo>
                  <a:pt x="1094557" y="1615488"/>
                </a:lnTo>
                <a:lnTo>
                  <a:pt x="1096144" y="1608741"/>
                </a:lnTo>
                <a:lnTo>
                  <a:pt x="1097732" y="1599614"/>
                </a:lnTo>
                <a:lnTo>
                  <a:pt x="1106860" y="1611519"/>
                </a:lnTo>
                <a:lnTo>
                  <a:pt x="1115591" y="1621440"/>
                </a:lnTo>
                <a:lnTo>
                  <a:pt x="1123528" y="1629773"/>
                </a:lnTo>
                <a:lnTo>
                  <a:pt x="1131862" y="1636123"/>
                </a:lnTo>
                <a:lnTo>
                  <a:pt x="1139799" y="1642075"/>
                </a:lnTo>
                <a:lnTo>
                  <a:pt x="1148927" y="1648027"/>
                </a:lnTo>
                <a:lnTo>
                  <a:pt x="1170358" y="1659932"/>
                </a:lnTo>
                <a:lnTo>
                  <a:pt x="1174723" y="1651202"/>
                </a:lnTo>
                <a:lnTo>
                  <a:pt x="1178295" y="1643265"/>
                </a:lnTo>
                <a:lnTo>
                  <a:pt x="1180279" y="1635329"/>
                </a:lnTo>
                <a:lnTo>
                  <a:pt x="1181470" y="1630567"/>
                </a:lnTo>
                <a:lnTo>
                  <a:pt x="1181866" y="1626599"/>
                </a:lnTo>
                <a:lnTo>
                  <a:pt x="1185438" y="1632154"/>
                </a:lnTo>
                <a:lnTo>
                  <a:pt x="1187026" y="1634138"/>
                </a:lnTo>
                <a:lnTo>
                  <a:pt x="1189010" y="1635329"/>
                </a:lnTo>
                <a:lnTo>
                  <a:pt x="1190598" y="1635726"/>
                </a:lnTo>
                <a:lnTo>
                  <a:pt x="1192582" y="1634138"/>
                </a:lnTo>
                <a:lnTo>
                  <a:pt x="1194566" y="1631757"/>
                </a:lnTo>
                <a:lnTo>
                  <a:pt x="1196550" y="1627392"/>
                </a:lnTo>
                <a:lnTo>
                  <a:pt x="1199329" y="1630567"/>
                </a:lnTo>
                <a:lnTo>
                  <a:pt x="1201313" y="1632948"/>
                </a:lnTo>
                <a:lnTo>
                  <a:pt x="1202106" y="1635726"/>
                </a:lnTo>
                <a:lnTo>
                  <a:pt x="1202900" y="1638107"/>
                </a:lnTo>
                <a:lnTo>
                  <a:pt x="1202106" y="1640884"/>
                </a:lnTo>
                <a:lnTo>
                  <a:pt x="1201710" y="1643265"/>
                </a:lnTo>
                <a:lnTo>
                  <a:pt x="1199329" y="1648424"/>
                </a:lnTo>
                <a:lnTo>
                  <a:pt x="1196550" y="1653583"/>
                </a:lnTo>
                <a:lnTo>
                  <a:pt x="1195360" y="1655964"/>
                </a:lnTo>
                <a:lnTo>
                  <a:pt x="1194169" y="1658345"/>
                </a:lnTo>
                <a:lnTo>
                  <a:pt x="1193772" y="1661123"/>
                </a:lnTo>
                <a:lnTo>
                  <a:pt x="1193772" y="1663504"/>
                </a:lnTo>
                <a:lnTo>
                  <a:pt x="1194169" y="1666281"/>
                </a:lnTo>
                <a:lnTo>
                  <a:pt x="1195757" y="1668662"/>
                </a:lnTo>
                <a:lnTo>
                  <a:pt x="1198535" y="1671837"/>
                </a:lnTo>
                <a:lnTo>
                  <a:pt x="1201313" y="1673027"/>
                </a:lnTo>
                <a:lnTo>
                  <a:pt x="1204488" y="1674615"/>
                </a:lnTo>
                <a:lnTo>
                  <a:pt x="1206869" y="1675408"/>
                </a:lnTo>
                <a:lnTo>
                  <a:pt x="1208853" y="1674615"/>
                </a:lnTo>
                <a:lnTo>
                  <a:pt x="1211234" y="1673821"/>
                </a:lnTo>
                <a:lnTo>
                  <a:pt x="1213615" y="1672234"/>
                </a:lnTo>
                <a:lnTo>
                  <a:pt x="1214806" y="1670250"/>
                </a:lnTo>
                <a:lnTo>
                  <a:pt x="1216790" y="1667472"/>
                </a:lnTo>
                <a:lnTo>
                  <a:pt x="1218378" y="1664694"/>
                </a:lnTo>
                <a:lnTo>
                  <a:pt x="1219568" y="1660726"/>
                </a:lnTo>
                <a:lnTo>
                  <a:pt x="1220362" y="1656361"/>
                </a:lnTo>
                <a:lnTo>
                  <a:pt x="1221553" y="1651996"/>
                </a:lnTo>
                <a:lnTo>
                  <a:pt x="1221949" y="1647234"/>
                </a:lnTo>
                <a:lnTo>
                  <a:pt x="1221949" y="1636519"/>
                </a:lnTo>
                <a:lnTo>
                  <a:pt x="1223934" y="1639297"/>
                </a:lnTo>
                <a:lnTo>
                  <a:pt x="1225918" y="1641678"/>
                </a:lnTo>
                <a:lnTo>
                  <a:pt x="1227109" y="1644853"/>
                </a:lnTo>
                <a:lnTo>
                  <a:pt x="1228299" y="1647234"/>
                </a:lnTo>
                <a:lnTo>
                  <a:pt x="1229490" y="1652392"/>
                </a:lnTo>
                <a:lnTo>
                  <a:pt x="1230284" y="1657551"/>
                </a:lnTo>
                <a:lnTo>
                  <a:pt x="1230680" y="1663107"/>
                </a:lnTo>
                <a:lnTo>
                  <a:pt x="1231871" y="1668266"/>
                </a:lnTo>
                <a:lnTo>
                  <a:pt x="1233062" y="1673027"/>
                </a:lnTo>
                <a:lnTo>
                  <a:pt x="1234252" y="1675805"/>
                </a:lnTo>
                <a:lnTo>
                  <a:pt x="1236236" y="1678980"/>
                </a:lnTo>
                <a:lnTo>
                  <a:pt x="1240205" y="1678980"/>
                </a:lnTo>
                <a:lnTo>
                  <a:pt x="1244571" y="1678186"/>
                </a:lnTo>
                <a:lnTo>
                  <a:pt x="1248539" y="1676599"/>
                </a:lnTo>
                <a:lnTo>
                  <a:pt x="1252111" y="1675408"/>
                </a:lnTo>
                <a:lnTo>
                  <a:pt x="1258461" y="1671837"/>
                </a:lnTo>
                <a:lnTo>
                  <a:pt x="1261636" y="1670250"/>
                </a:lnTo>
                <a:lnTo>
                  <a:pt x="1264810" y="1668662"/>
                </a:lnTo>
                <a:lnTo>
                  <a:pt x="1267589" y="1668266"/>
                </a:lnTo>
                <a:lnTo>
                  <a:pt x="1270763" y="1668266"/>
                </a:lnTo>
                <a:lnTo>
                  <a:pt x="1274335" y="1669059"/>
                </a:lnTo>
                <a:lnTo>
                  <a:pt x="1277510" y="1671837"/>
                </a:lnTo>
                <a:lnTo>
                  <a:pt x="1281479" y="1675408"/>
                </a:lnTo>
                <a:lnTo>
                  <a:pt x="1285447" y="1680964"/>
                </a:lnTo>
                <a:lnTo>
                  <a:pt x="1289416" y="1688107"/>
                </a:lnTo>
                <a:lnTo>
                  <a:pt x="1294575" y="1697234"/>
                </a:lnTo>
                <a:lnTo>
                  <a:pt x="1295766" y="1694456"/>
                </a:lnTo>
                <a:lnTo>
                  <a:pt x="1296559" y="1692075"/>
                </a:lnTo>
                <a:lnTo>
                  <a:pt x="1296956" y="1686916"/>
                </a:lnTo>
                <a:lnTo>
                  <a:pt x="1296956" y="1681758"/>
                </a:lnTo>
                <a:lnTo>
                  <a:pt x="1296559" y="1676202"/>
                </a:lnTo>
                <a:lnTo>
                  <a:pt x="1296163" y="1671043"/>
                </a:lnTo>
                <a:lnTo>
                  <a:pt x="1296956" y="1666281"/>
                </a:lnTo>
                <a:lnTo>
                  <a:pt x="1297750" y="1663504"/>
                </a:lnTo>
                <a:lnTo>
                  <a:pt x="1298544" y="1661123"/>
                </a:lnTo>
                <a:lnTo>
                  <a:pt x="1300528" y="1659138"/>
                </a:lnTo>
                <a:lnTo>
                  <a:pt x="1302909" y="1656361"/>
                </a:lnTo>
                <a:lnTo>
                  <a:pt x="1315212" y="1665091"/>
                </a:lnTo>
                <a:lnTo>
                  <a:pt x="1319577" y="1667075"/>
                </a:lnTo>
                <a:lnTo>
                  <a:pt x="1321165" y="1667075"/>
                </a:lnTo>
                <a:lnTo>
                  <a:pt x="1321959" y="1667075"/>
                </a:lnTo>
                <a:lnTo>
                  <a:pt x="1322355" y="1666678"/>
                </a:lnTo>
                <a:lnTo>
                  <a:pt x="1323149" y="1665488"/>
                </a:lnTo>
                <a:lnTo>
                  <a:pt x="1322355" y="1661123"/>
                </a:lnTo>
                <a:lnTo>
                  <a:pt x="1320371" y="1653980"/>
                </a:lnTo>
                <a:lnTo>
                  <a:pt x="1317593" y="1643662"/>
                </a:lnTo>
                <a:lnTo>
                  <a:pt x="1319577" y="1643265"/>
                </a:lnTo>
                <a:lnTo>
                  <a:pt x="1321562" y="1643265"/>
                </a:lnTo>
                <a:lnTo>
                  <a:pt x="1323546" y="1644456"/>
                </a:lnTo>
                <a:lnTo>
                  <a:pt x="1325530" y="1645250"/>
                </a:lnTo>
                <a:lnTo>
                  <a:pt x="1329499" y="1648821"/>
                </a:lnTo>
                <a:lnTo>
                  <a:pt x="1333864" y="1653583"/>
                </a:lnTo>
                <a:lnTo>
                  <a:pt x="1337833" y="1658345"/>
                </a:lnTo>
                <a:lnTo>
                  <a:pt x="1342199" y="1663107"/>
                </a:lnTo>
                <a:lnTo>
                  <a:pt x="1344183" y="1664694"/>
                </a:lnTo>
                <a:lnTo>
                  <a:pt x="1346167" y="1666281"/>
                </a:lnTo>
                <a:lnTo>
                  <a:pt x="1348548" y="1666678"/>
                </a:lnTo>
                <a:lnTo>
                  <a:pt x="1350533" y="1667075"/>
                </a:lnTo>
                <a:lnTo>
                  <a:pt x="1354104" y="1663504"/>
                </a:lnTo>
                <a:lnTo>
                  <a:pt x="1358073" y="1660726"/>
                </a:lnTo>
                <a:lnTo>
                  <a:pt x="1361645" y="1658345"/>
                </a:lnTo>
                <a:lnTo>
                  <a:pt x="1365217" y="1656361"/>
                </a:lnTo>
                <a:lnTo>
                  <a:pt x="1368788" y="1655567"/>
                </a:lnTo>
                <a:lnTo>
                  <a:pt x="1372360" y="1654377"/>
                </a:lnTo>
                <a:lnTo>
                  <a:pt x="1376329" y="1653980"/>
                </a:lnTo>
                <a:lnTo>
                  <a:pt x="1379900" y="1653980"/>
                </a:lnTo>
                <a:lnTo>
                  <a:pt x="1383075" y="1654377"/>
                </a:lnTo>
                <a:lnTo>
                  <a:pt x="1386250" y="1655567"/>
                </a:lnTo>
                <a:lnTo>
                  <a:pt x="1393394" y="1657551"/>
                </a:lnTo>
                <a:lnTo>
                  <a:pt x="1400140" y="1661123"/>
                </a:lnTo>
                <a:lnTo>
                  <a:pt x="1406887" y="1665091"/>
                </a:lnTo>
                <a:lnTo>
                  <a:pt x="1413237" y="1669853"/>
                </a:lnTo>
                <a:lnTo>
                  <a:pt x="1419983" y="1674615"/>
                </a:lnTo>
                <a:lnTo>
                  <a:pt x="1432683" y="1684535"/>
                </a:lnTo>
                <a:lnTo>
                  <a:pt x="1438636" y="1688504"/>
                </a:lnTo>
                <a:lnTo>
                  <a:pt x="1444192" y="1692075"/>
                </a:lnTo>
                <a:lnTo>
                  <a:pt x="1450542" y="1694853"/>
                </a:lnTo>
                <a:lnTo>
                  <a:pt x="1453320" y="1695647"/>
                </a:lnTo>
                <a:lnTo>
                  <a:pt x="1456495" y="1696440"/>
                </a:lnTo>
                <a:lnTo>
                  <a:pt x="1462050" y="1686520"/>
                </a:lnTo>
                <a:lnTo>
                  <a:pt x="1467607" y="1676599"/>
                </a:lnTo>
                <a:lnTo>
                  <a:pt x="1473560" y="1667075"/>
                </a:lnTo>
                <a:lnTo>
                  <a:pt x="1478719" y="1657154"/>
                </a:lnTo>
                <a:lnTo>
                  <a:pt x="1480703" y="1651996"/>
                </a:lnTo>
                <a:lnTo>
                  <a:pt x="1482291" y="1646837"/>
                </a:lnTo>
                <a:lnTo>
                  <a:pt x="1483481" y="1641678"/>
                </a:lnTo>
                <a:lnTo>
                  <a:pt x="1484275" y="1636519"/>
                </a:lnTo>
                <a:lnTo>
                  <a:pt x="1484275" y="1631757"/>
                </a:lnTo>
                <a:lnTo>
                  <a:pt x="1483481" y="1626599"/>
                </a:lnTo>
                <a:lnTo>
                  <a:pt x="1482291" y="1621440"/>
                </a:lnTo>
                <a:lnTo>
                  <a:pt x="1479909" y="1615884"/>
                </a:lnTo>
                <a:lnTo>
                  <a:pt x="1477131" y="1622630"/>
                </a:lnTo>
                <a:lnTo>
                  <a:pt x="1475147" y="1628583"/>
                </a:lnTo>
                <a:lnTo>
                  <a:pt x="1471972" y="1639297"/>
                </a:lnTo>
                <a:lnTo>
                  <a:pt x="1470782" y="1643265"/>
                </a:lnTo>
                <a:lnTo>
                  <a:pt x="1469591" y="1644853"/>
                </a:lnTo>
                <a:lnTo>
                  <a:pt x="1468797" y="1646440"/>
                </a:lnTo>
                <a:lnTo>
                  <a:pt x="1467210" y="1647234"/>
                </a:lnTo>
                <a:lnTo>
                  <a:pt x="1465622" y="1648424"/>
                </a:lnTo>
                <a:lnTo>
                  <a:pt x="1463638" y="1648424"/>
                </a:lnTo>
                <a:lnTo>
                  <a:pt x="1460860" y="1648424"/>
                </a:lnTo>
                <a:lnTo>
                  <a:pt x="1458479" y="1645646"/>
                </a:lnTo>
                <a:lnTo>
                  <a:pt x="1456495" y="1643265"/>
                </a:lnTo>
                <a:lnTo>
                  <a:pt x="1455304" y="1640884"/>
                </a:lnTo>
                <a:lnTo>
                  <a:pt x="1455304" y="1637710"/>
                </a:lnTo>
                <a:lnTo>
                  <a:pt x="1455304" y="1635329"/>
                </a:lnTo>
                <a:lnTo>
                  <a:pt x="1456098" y="1632551"/>
                </a:lnTo>
                <a:lnTo>
                  <a:pt x="1457288" y="1628186"/>
                </a:lnTo>
                <a:lnTo>
                  <a:pt x="1458876" y="1623027"/>
                </a:lnTo>
                <a:lnTo>
                  <a:pt x="1459670" y="1620646"/>
                </a:lnTo>
                <a:lnTo>
                  <a:pt x="1460066" y="1617868"/>
                </a:lnTo>
                <a:lnTo>
                  <a:pt x="1459670" y="1614694"/>
                </a:lnTo>
                <a:lnTo>
                  <a:pt x="1458479" y="1612313"/>
                </a:lnTo>
                <a:lnTo>
                  <a:pt x="1456891" y="1609932"/>
                </a:lnTo>
                <a:lnTo>
                  <a:pt x="1454510" y="1606757"/>
                </a:lnTo>
                <a:lnTo>
                  <a:pt x="1433080" y="1603186"/>
                </a:lnTo>
                <a:lnTo>
                  <a:pt x="1412443" y="1599614"/>
                </a:lnTo>
                <a:lnTo>
                  <a:pt x="1391013" y="1595646"/>
                </a:lnTo>
                <a:lnTo>
                  <a:pt x="1370376" y="1590091"/>
                </a:lnTo>
                <a:lnTo>
                  <a:pt x="1359660" y="1586916"/>
                </a:lnTo>
                <a:lnTo>
                  <a:pt x="1348945" y="1583345"/>
                </a:lnTo>
                <a:lnTo>
                  <a:pt x="1338230" y="1579773"/>
                </a:lnTo>
                <a:lnTo>
                  <a:pt x="1327912" y="1575408"/>
                </a:lnTo>
                <a:lnTo>
                  <a:pt x="1317593" y="1570249"/>
                </a:lnTo>
                <a:lnTo>
                  <a:pt x="1306878" y="1565090"/>
                </a:lnTo>
                <a:lnTo>
                  <a:pt x="1296559" y="1559138"/>
                </a:lnTo>
                <a:lnTo>
                  <a:pt x="1285844" y="1552392"/>
                </a:lnTo>
                <a:lnTo>
                  <a:pt x="1287828" y="1546836"/>
                </a:lnTo>
                <a:lnTo>
                  <a:pt x="1290210" y="1542868"/>
                </a:lnTo>
                <a:lnTo>
                  <a:pt x="1292591" y="1539694"/>
                </a:lnTo>
                <a:lnTo>
                  <a:pt x="1294575" y="1537709"/>
                </a:lnTo>
                <a:lnTo>
                  <a:pt x="1296559" y="1536122"/>
                </a:lnTo>
                <a:lnTo>
                  <a:pt x="1298544" y="1535725"/>
                </a:lnTo>
                <a:lnTo>
                  <a:pt x="1300528" y="1535725"/>
                </a:lnTo>
                <a:lnTo>
                  <a:pt x="1302909" y="1535725"/>
                </a:lnTo>
                <a:lnTo>
                  <a:pt x="1306878" y="1536916"/>
                </a:lnTo>
                <a:lnTo>
                  <a:pt x="1311243" y="1537709"/>
                </a:lnTo>
                <a:lnTo>
                  <a:pt x="1313228" y="1537709"/>
                </a:lnTo>
                <a:lnTo>
                  <a:pt x="1315212" y="1537313"/>
                </a:lnTo>
                <a:lnTo>
                  <a:pt x="1317593" y="1536122"/>
                </a:lnTo>
                <a:lnTo>
                  <a:pt x="1319577" y="1534138"/>
                </a:lnTo>
                <a:lnTo>
                  <a:pt x="1319974" y="1528582"/>
                </a:lnTo>
                <a:lnTo>
                  <a:pt x="1319974" y="1524217"/>
                </a:lnTo>
                <a:lnTo>
                  <a:pt x="1319974" y="1519852"/>
                </a:lnTo>
                <a:lnTo>
                  <a:pt x="1318784" y="1517074"/>
                </a:lnTo>
                <a:lnTo>
                  <a:pt x="1318387" y="1513900"/>
                </a:lnTo>
                <a:lnTo>
                  <a:pt x="1317593" y="1511519"/>
                </a:lnTo>
                <a:lnTo>
                  <a:pt x="1314815" y="1506757"/>
                </a:lnTo>
                <a:lnTo>
                  <a:pt x="1313228" y="1503185"/>
                </a:lnTo>
                <a:lnTo>
                  <a:pt x="1312831" y="1500805"/>
                </a:lnTo>
                <a:lnTo>
                  <a:pt x="1312434" y="1498820"/>
                </a:lnTo>
                <a:lnTo>
                  <a:pt x="1312434" y="1496043"/>
                </a:lnTo>
                <a:lnTo>
                  <a:pt x="1313228" y="1493265"/>
                </a:lnTo>
                <a:lnTo>
                  <a:pt x="1314418" y="1490090"/>
                </a:lnTo>
                <a:lnTo>
                  <a:pt x="1316402" y="1486122"/>
                </a:lnTo>
                <a:lnTo>
                  <a:pt x="1318387" y="1489693"/>
                </a:lnTo>
                <a:lnTo>
                  <a:pt x="1319577" y="1493265"/>
                </a:lnTo>
                <a:lnTo>
                  <a:pt x="1321562" y="1500408"/>
                </a:lnTo>
                <a:lnTo>
                  <a:pt x="1322355" y="1506757"/>
                </a:lnTo>
                <a:lnTo>
                  <a:pt x="1323546" y="1513900"/>
                </a:lnTo>
                <a:lnTo>
                  <a:pt x="1331086" y="1506360"/>
                </a:lnTo>
                <a:lnTo>
                  <a:pt x="1337833" y="1499217"/>
                </a:lnTo>
                <a:lnTo>
                  <a:pt x="1347358" y="1486519"/>
                </a:lnTo>
                <a:lnTo>
                  <a:pt x="1352120" y="1482154"/>
                </a:lnTo>
                <a:lnTo>
                  <a:pt x="1354501" y="1479773"/>
                </a:lnTo>
                <a:lnTo>
                  <a:pt x="1356485" y="1478582"/>
                </a:lnTo>
                <a:lnTo>
                  <a:pt x="1358867" y="1477392"/>
                </a:lnTo>
                <a:lnTo>
                  <a:pt x="1362042" y="1476598"/>
                </a:lnTo>
                <a:lnTo>
                  <a:pt x="1365217" y="1476598"/>
                </a:lnTo>
                <a:lnTo>
                  <a:pt x="1367995" y="1476598"/>
                </a:lnTo>
                <a:lnTo>
                  <a:pt x="1364026" y="1478582"/>
                </a:lnTo>
                <a:lnTo>
                  <a:pt x="1361248" y="1480566"/>
                </a:lnTo>
                <a:lnTo>
                  <a:pt x="1358867" y="1482550"/>
                </a:lnTo>
                <a:lnTo>
                  <a:pt x="1357676" y="1484931"/>
                </a:lnTo>
                <a:lnTo>
                  <a:pt x="1356485" y="1487709"/>
                </a:lnTo>
                <a:lnTo>
                  <a:pt x="1356089" y="1490487"/>
                </a:lnTo>
                <a:lnTo>
                  <a:pt x="1356089" y="1497233"/>
                </a:lnTo>
                <a:lnTo>
                  <a:pt x="1356485" y="1504376"/>
                </a:lnTo>
                <a:lnTo>
                  <a:pt x="1356882" y="1511916"/>
                </a:lnTo>
                <a:lnTo>
                  <a:pt x="1356485" y="1516281"/>
                </a:lnTo>
                <a:lnTo>
                  <a:pt x="1356089" y="1520646"/>
                </a:lnTo>
                <a:lnTo>
                  <a:pt x="1354501" y="1525011"/>
                </a:lnTo>
                <a:lnTo>
                  <a:pt x="1352517" y="1530170"/>
                </a:lnTo>
                <a:lnTo>
                  <a:pt x="1348548" y="1521440"/>
                </a:lnTo>
                <a:lnTo>
                  <a:pt x="1343786" y="1513106"/>
                </a:lnTo>
                <a:lnTo>
                  <a:pt x="1341405" y="1509535"/>
                </a:lnTo>
                <a:lnTo>
                  <a:pt x="1339420" y="1507154"/>
                </a:lnTo>
                <a:lnTo>
                  <a:pt x="1338230" y="1506757"/>
                </a:lnTo>
                <a:lnTo>
                  <a:pt x="1336642" y="1506360"/>
                </a:lnTo>
                <a:lnTo>
                  <a:pt x="1335849" y="1506757"/>
                </a:lnTo>
                <a:lnTo>
                  <a:pt x="1334658" y="1507947"/>
                </a:lnTo>
                <a:lnTo>
                  <a:pt x="1334261" y="1515090"/>
                </a:lnTo>
                <a:lnTo>
                  <a:pt x="1333071" y="1521440"/>
                </a:lnTo>
                <a:lnTo>
                  <a:pt x="1330690" y="1535328"/>
                </a:lnTo>
                <a:lnTo>
                  <a:pt x="1329499" y="1541678"/>
                </a:lnTo>
                <a:lnTo>
                  <a:pt x="1329499" y="1548821"/>
                </a:lnTo>
                <a:lnTo>
                  <a:pt x="1329499" y="1551995"/>
                </a:lnTo>
                <a:lnTo>
                  <a:pt x="1330690" y="1555567"/>
                </a:lnTo>
                <a:lnTo>
                  <a:pt x="1332277" y="1559138"/>
                </a:lnTo>
                <a:lnTo>
                  <a:pt x="1333864" y="1562710"/>
                </a:lnTo>
                <a:lnTo>
                  <a:pt x="1334261" y="1553582"/>
                </a:lnTo>
                <a:lnTo>
                  <a:pt x="1334658" y="1546836"/>
                </a:lnTo>
                <a:lnTo>
                  <a:pt x="1335849" y="1542471"/>
                </a:lnTo>
                <a:lnTo>
                  <a:pt x="1337039" y="1539297"/>
                </a:lnTo>
                <a:lnTo>
                  <a:pt x="1338230" y="1538106"/>
                </a:lnTo>
                <a:lnTo>
                  <a:pt x="1338627" y="1537709"/>
                </a:lnTo>
                <a:lnTo>
                  <a:pt x="1340611" y="1537709"/>
                </a:lnTo>
                <a:lnTo>
                  <a:pt x="1343389" y="1538900"/>
                </a:lnTo>
                <a:lnTo>
                  <a:pt x="1345373" y="1540487"/>
                </a:lnTo>
                <a:lnTo>
                  <a:pt x="1350929" y="1544059"/>
                </a:lnTo>
                <a:lnTo>
                  <a:pt x="1354104" y="1545249"/>
                </a:lnTo>
                <a:lnTo>
                  <a:pt x="1356882" y="1546440"/>
                </a:lnTo>
                <a:lnTo>
                  <a:pt x="1360454" y="1546440"/>
                </a:lnTo>
                <a:lnTo>
                  <a:pt x="1362042" y="1546043"/>
                </a:lnTo>
                <a:lnTo>
                  <a:pt x="1363629" y="1545249"/>
                </a:lnTo>
                <a:lnTo>
                  <a:pt x="1365613" y="1544455"/>
                </a:lnTo>
                <a:lnTo>
                  <a:pt x="1367201" y="1542868"/>
                </a:lnTo>
                <a:lnTo>
                  <a:pt x="1370773" y="1538106"/>
                </a:lnTo>
                <a:lnTo>
                  <a:pt x="1369185" y="1534138"/>
                </a:lnTo>
                <a:lnTo>
                  <a:pt x="1367995" y="1530170"/>
                </a:lnTo>
                <a:lnTo>
                  <a:pt x="1367995" y="1526201"/>
                </a:lnTo>
                <a:lnTo>
                  <a:pt x="1367995" y="1522630"/>
                </a:lnTo>
                <a:lnTo>
                  <a:pt x="1369185" y="1518662"/>
                </a:lnTo>
                <a:lnTo>
                  <a:pt x="1370773" y="1515090"/>
                </a:lnTo>
                <a:lnTo>
                  <a:pt x="1372360" y="1511916"/>
                </a:lnTo>
                <a:lnTo>
                  <a:pt x="1374344" y="1508344"/>
                </a:lnTo>
                <a:lnTo>
                  <a:pt x="1378710" y="1502789"/>
                </a:lnTo>
                <a:lnTo>
                  <a:pt x="1383472" y="1497630"/>
                </a:lnTo>
                <a:lnTo>
                  <a:pt x="1389822" y="1492074"/>
                </a:lnTo>
                <a:lnTo>
                  <a:pt x="1392997" y="1493662"/>
                </a:lnTo>
                <a:lnTo>
                  <a:pt x="1396569" y="1495249"/>
                </a:lnTo>
                <a:lnTo>
                  <a:pt x="1400140" y="1495646"/>
                </a:lnTo>
                <a:lnTo>
                  <a:pt x="1404109" y="1496836"/>
                </a:lnTo>
                <a:lnTo>
                  <a:pt x="1412840" y="1497233"/>
                </a:lnTo>
                <a:lnTo>
                  <a:pt x="1422365" y="1497233"/>
                </a:lnTo>
                <a:lnTo>
                  <a:pt x="1432286" y="1496043"/>
                </a:lnTo>
                <a:lnTo>
                  <a:pt x="1442604" y="1495249"/>
                </a:lnTo>
                <a:lnTo>
                  <a:pt x="1463638" y="1492471"/>
                </a:lnTo>
                <a:lnTo>
                  <a:pt x="1474353" y="1491677"/>
                </a:lnTo>
                <a:lnTo>
                  <a:pt x="1484275" y="1491677"/>
                </a:lnTo>
                <a:lnTo>
                  <a:pt x="1493800" y="1492074"/>
                </a:lnTo>
                <a:lnTo>
                  <a:pt x="1498959" y="1493265"/>
                </a:lnTo>
                <a:lnTo>
                  <a:pt x="1502927" y="1494058"/>
                </a:lnTo>
                <a:lnTo>
                  <a:pt x="1507690" y="1495646"/>
                </a:lnTo>
                <a:lnTo>
                  <a:pt x="1511658" y="1497233"/>
                </a:lnTo>
                <a:lnTo>
                  <a:pt x="1515230" y="1499217"/>
                </a:lnTo>
                <a:lnTo>
                  <a:pt x="1518802" y="1502392"/>
                </a:lnTo>
                <a:lnTo>
                  <a:pt x="1521977" y="1504773"/>
                </a:lnTo>
                <a:lnTo>
                  <a:pt x="1524755" y="1508344"/>
                </a:lnTo>
                <a:lnTo>
                  <a:pt x="1527533" y="1512312"/>
                </a:lnTo>
                <a:lnTo>
                  <a:pt x="1529517" y="1517074"/>
                </a:lnTo>
                <a:lnTo>
                  <a:pt x="1530311" y="1514297"/>
                </a:lnTo>
                <a:lnTo>
                  <a:pt x="1530311" y="1511519"/>
                </a:lnTo>
                <a:lnTo>
                  <a:pt x="1531105" y="1508344"/>
                </a:lnTo>
                <a:lnTo>
                  <a:pt x="1530311" y="1505170"/>
                </a:lnTo>
                <a:lnTo>
                  <a:pt x="1529517" y="1499217"/>
                </a:lnTo>
                <a:lnTo>
                  <a:pt x="1528327" y="1493265"/>
                </a:lnTo>
                <a:lnTo>
                  <a:pt x="1527533" y="1486916"/>
                </a:lnTo>
                <a:lnTo>
                  <a:pt x="1527533" y="1484138"/>
                </a:lnTo>
                <a:lnTo>
                  <a:pt x="1527533" y="1480963"/>
                </a:lnTo>
                <a:lnTo>
                  <a:pt x="1528327" y="1477789"/>
                </a:lnTo>
                <a:lnTo>
                  <a:pt x="1529517" y="1475408"/>
                </a:lnTo>
                <a:lnTo>
                  <a:pt x="1531501" y="1472233"/>
                </a:lnTo>
                <a:lnTo>
                  <a:pt x="1533883" y="1469852"/>
                </a:lnTo>
                <a:lnTo>
                  <a:pt x="1541026" y="1488106"/>
                </a:lnTo>
                <a:lnTo>
                  <a:pt x="1544201" y="1495249"/>
                </a:lnTo>
                <a:lnTo>
                  <a:pt x="1546582" y="1501201"/>
                </a:lnTo>
                <a:lnTo>
                  <a:pt x="1549757" y="1506360"/>
                </a:lnTo>
                <a:lnTo>
                  <a:pt x="1552138" y="1510328"/>
                </a:lnTo>
                <a:lnTo>
                  <a:pt x="1554916" y="1513900"/>
                </a:lnTo>
                <a:lnTo>
                  <a:pt x="1557297" y="1516281"/>
                </a:lnTo>
                <a:lnTo>
                  <a:pt x="1560472" y="1518662"/>
                </a:lnTo>
                <a:lnTo>
                  <a:pt x="1562853" y="1519852"/>
                </a:lnTo>
                <a:lnTo>
                  <a:pt x="1569203" y="1523027"/>
                </a:lnTo>
                <a:lnTo>
                  <a:pt x="1576347" y="1525011"/>
                </a:lnTo>
                <a:lnTo>
                  <a:pt x="1584284" y="1528582"/>
                </a:lnTo>
                <a:lnTo>
                  <a:pt x="1581109" y="1530170"/>
                </a:lnTo>
                <a:lnTo>
                  <a:pt x="1578728" y="1531757"/>
                </a:lnTo>
                <a:lnTo>
                  <a:pt x="1576347" y="1534138"/>
                </a:lnTo>
                <a:lnTo>
                  <a:pt x="1574759" y="1537313"/>
                </a:lnTo>
                <a:lnTo>
                  <a:pt x="1571187" y="1543265"/>
                </a:lnTo>
                <a:lnTo>
                  <a:pt x="1568409" y="1549614"/>
                </a:lnTo>
                <a:lnTo>
                  <a:pt x="1566028" y="1554376"/>
                </a:lnTo>
                <a:lnTo>
                  <a:pt x="1564838" y="1556360"/>
                </a:lnTo>
                <a:lnTo>
                  <a:pt x="1563647" y="1557551"/>
                </a:lnTo>
                <a:lnTo>
                  <a:pt x="1562060" y="1557948"/>
                </a:lnTo>
                <a:lnTo>
                  <a:pt x="1560075" y="1557551"/>
                </a:lnTo>
                <a:lnTo>
                  <a:pt x="1557297" y="1555963"/>
                </a:lnTo>
                <a:lnTo>
                  <a:pt x="1554916" y="1553582"/>
                </a:lnTo>
                <a:lnTo>
                  <a:pt x="1557297" y="1546836"/>
                </a:lnTo>
                <a:lnTo>
                  <a:pt x="1558488" y="1543265"/>
                </a:lnTo>
                <a:lnTo>
                  <a:pt x="1559282" y="1540487"/>
                </a:lnTo>
                <a:lnTo>
                  <a:pt x="1559282" y="1536916"/>
                </a:lnTo>
                <a:lnTo>
                  <a:pt x="1558885" y="1533344"/>
                </a:lnTo>
                <a:lnTo>
                  <a:pt x="1557297" y="1529773"/>
                </a:lnTo>
                <a:lnTo>
                  <a:pt x="1555313" y="1526201"/>
                </a:lnTo>
                <a:lnTo>
                  <a:pt x="1551741" y="1530170"/>
                </a:lnTo>
                <a:lnTo>
                  <a:pt x="1548170" y="1534138"/>
                </a:lnTo>
                <a:lnTo>
                  <a:pt x="1544201" y="1538900"/>
                </a:lnTo>
                <a:lnTo>
                  <a:pt x="1539835" y="1543265"/>
                </a:lnTo>
                <a:lnTo>
                  <a:pt x="1535470" y="1548821"/>
                </a:lnTo>
                <a:lnTo>
                  <a:pt x="1532692" y="1555567"/>
                </a:lnTo>
                <a:lnTo>
                  <a:pt x="1531105" y="1559138"/>
                </a:lnTo>
                <a:lnTo>
                  <a:pt x="1529914" y="1563106"/>
                </a:lnTo>
                <a:lnTo>
                  <a:pt x="1529120" y="1567075"/>
                </a:lnTo>
                <a:lnTo>
                  <a:pt x="1528327" y="1571837"/>
                </a:lnTo>
                <a:lnTo>
                  <a:pt x="1529914" y="1570646"/>
                </a:lnTo>
                <a:lnTo>
                  <a:pt x="1531501" y="1569852"/>
                </a:lnTo>
                <a:lnTo>
                  <a:pt x="1535073" y="1568662"/>
                </a:lnTo>
                <a:lnTo>
                  <a:pt x="1539835" y="1568662"/>
                </a:lnTo>
                <a:lnTo>
                  <a:pt x="1544598" y="1569059"/>
                </a:lnTo>
                <a:lnTo>
                  <a:pt x="1555313" y="1570249"/>
                </a:lnTo>
                <a:lnTo>
                  <a:pt x="1560869" y="1570646"/>
                </a:lnTo>
                <a:lnTo>
                  <a:pt x="1566425" y="1570646"/>
                </a:lnTo>
                <a:lnTo>
                  <a:pt x="1571981" y="1569852"/>
                </a:lnTo>
                <a:lnTo>
                  <a:pt x="1574759" y="1568662"/>
                </a:lnTo>
                <a:lnTo>
                  <a:pt x="1577140" y="1567868"/>
                </a:lnTo>
                <a:lnTo>
                  <a:pt x="1580315" y="1566281"/>
                </a:lnTo>
                <a:lnTo>
                  <a:pt x="1582696" y="1564297"/>
                </a:lnTo>
                <a:lnTo>
                  <a:pt x="1584681" y="1561519"/>
                </a:lnTo>
                <a:lnTo>
                  <a:pt x="1587459" y="1559138"/>
                </a:lnTo>
                <a:lnTo>
                  <a:pt x="1589443" y="1555567"/>
                </a:lnTo>
                <a:lnTo>
                  <a:pt x="1591427" y="1551995"/>
                </a:lnTo>
                <a:lnTo>
                  <a:pt x="1593412" y="1547233"/>
                </a:lnTo>
                <a:lnTo>
                  <a:pt x="1594999" y="1542471"/>
                </a:lnTo>
                <a:lnTo>
                  <a:pt x="1596587" y="1536916"/>
                </a:lnTo>
                <a:lnTo>
                  <a:pt x="1597380" y="1530567"/>
                </a:lnTo>
                <a:lnTo>
                  <a:pt x="1598571" y="1523424"/>
                </a:lnTo>
                <a:lnTo>
                  <a:pt x="1599365" y="1515884"/>
                </a:lnTo>
                <a:lnTo>
                  <a:pt x="1602143" y="1517868"/>
                </a:lnTo>
                <a:lnTo>
                  <a:pt x="1604524" y="1519455"/>
                </a:lnTo>
                <a:lnTo>
                  <a:pt x="1607302" y="1520646"/>
                </a:lnTo>
                <a:lnTo>
                  <a:pt x="1609683" y="1521043"/>
                </a:lnTo>
                <a:lnTo>
                  <a:pt x="1614842" y="1521440"/>
                </a:lnTo>
                <a:lnTo>
                  <a:pt x="1619605" y="1521043"/>
                </a:lnTo>
                <a:lnTo>
                  <a:pt x="1624764" y="1521043"/>
                </a:lnTo>
                <a:lnTo>
                  <a:pt x="1629923" y="1521043"/>
                </a:lnTo>
                <a:lnTo>
                  <a:pt x="1632304" y="1522233"/>
                </a:lnTo>
                <a:lnTo>
                  <a:pt x="1634685" y="1523027"/>
                </a:lnTo>
                <a:lnTo>
                  <a:pt x="1637067" y="1524217"/>
                </a:lnTo>
                <a:lnTo>
                  <a:pt x="1639448" y="1526201"/>
                </a:lnTo>
                <a:lnTo>
                  <a:pt x="1637463" y="1531757"/>
                </a:lnTo>
                <a:lnTo>
                  <a:pt x="1635479" y="1536916"/>
                </a:lnTo>
                <a:lnTo>
                  <a:pt x="1633098" y="1540884"/>
                </a:lnTo>
                <a:lnTo>
                  <a:pt x="1630320" y="1544059"/>
                </a:lnTo>
                <a:lnTo>
                  <a:pt x="1625558" y="1549614"/>
                </a:lnTo>
                <a:lnTo>
                  <a:pt x="1620398" y="1553582"/>
                </a:lnTo>
                <a:lnTo>
                  <a:pt x="1618414" y="1555567"/>
                </a:lnTo>
                <a:lnTo>
                  <a:pt x="1616827" y="1557551"/>
                </a:lnTo>
                <a:lnTo>
                  <a:pt x="1615239" y="1559535"/>
                </a:lnTo>
                <a:lnTo>
                  <a:pt x="1614842" y="1562710"/>
                </a:lnTo>
                <a:lnTo>
                  <a:pt x="1614049" y="1565487"/>
                </a:lnTo>
                <a:lnTo>
                  <a:pt x="1614049" y="1569059"/>
                </a:lnTo>
                <a:lnTo>
                  <a:pt x="1615239" y="1573821"/>
                </a:lnTo>
                <a:lnTo>
                  <a:pt x="1616827" y="1579376"/>
                </a:lnTo>
                <a:lnTo>
                  <a:pt x="1619208" y="1582551"/>
                </a:lnTo>
                <a:lnTo>
                  <a:pt x="1620398" y="1583345"/>
                </a:lnTo>
                <a:lnTo>
                  <a:pt x="1621986" y="1583741"/>
                </a:lnTo>
                <a:lnTo>
                  <a:pt x="1622779" y="1584535"/>
                </a:lnTo>
                <a:lnTo>
                  <a:pt x="1624367" y="1583741"/>
                </a:lnTo>
                <a:lnTo>
                  <a:pt x="1626748" y="1582948"/>
                </a:lnTo>
                <a:lnTo>
                  <a:pt x="1629526" y="1580964"/>
                </a:lnTo>
                <a:lnTo>
                  <a:pt x="1631907" y="1578186"/>
                </a:lnTo>
                <a:lnTo>
                  <a:pt x="1637067" y="1571440"/>
                </a:lnTo>
                <a:lnTo>
                  <a:pt x="1642226" y="1564297"/>
                </a:lnTo>
                <a:lnTo>
                  <a:pt x="1644607" y="1561519"/>
                </a:lnTo>
                <a:lnTo>
                  <a:pt x="1647385" y="1559138"/>
                </a:lnTo>
                <a:lnTo>
                  <a:pt x="1649766" y="1557948"/>
                </a:lnTo>
                <a:lnTo>
                  <a:pt x="1651353" y="1557551"/>
                </a:lnTo>
                <a:lnTo>
                  <a:pt x="1652147" y="1557551"/>
                </a:lnTo>
                <a:lnTo>
                  <a:pt x="1653735" y="1557948"/>
                </a:lnTo>
                <a:lnTo>
                  <a:pt x="1654925" y="1559138"/>
                </a:lnTo>
                <a:lnTo>
                  <a:pt x="1657306" y="1562313"/>
                </a:lnTo>
                <a:lnTo>
                  <a:pt x="1656909" y="1555963"/>
                </a:lnTo>
                <a:lnTo>
                  <a:pt x="1656909" y="1550805"/>
                </a:lnTo>
                <a:lnTo>
                  <a:pt x="1657306" y="1546440"/>
                </a:lnTo>
                <a:lnTo>
                  <a:pt x="1657703" y="1542471"/>
                </a:lnTo>
                <a:lnTo>
                  <a:pt x="1658497" y="1538900"/>
                </a:lnTo>
                <a:lnTo>
                  <a:pt x="1659291" y="1535725"/>
                </a:lnTo>
                <a:lnTo>
                  <a:pt x="1660878" y="1533344"/>
                </a:lnTo>
                <a:lnTo>
                  <a:pt x="1662466" y="1531360"/>
                </a:lnTo>
                <a:lnTo>
                  <a:pt x="1664450" y="1528979"/>
                </a:lnTo>
                <a:lnTo>
                  <a:pt x="1666037" y="1527789"/>
                </a:lnTo>
                <a:lnTo>
                  <a:pt x="1668419" y="1526598"/>
                </a:lnTo>
                <a:lnTo>
                  <a:pt x="1670403" y="1526201"/>
                </a:lnTo>
                <a:lnTo>
                  <a:pt x="1675562" y="1525011"/>
                </a:lnTo>
                <a:lnTo>
                  <a:pt x="1680721" y="1524614"/>
                </a:lnTo>
                <a:lnTo>
                  <a:pt x="1691437" y="1524217"/>
                </a:lnTo>
                <a:lnTo>
                  <a:pt x="1696596" y="1523424"/>
                </a:lnTo>
                <a:lnTo>
                  <a:pt x="1701358" y="1522630"/>
                </a:lnTo>
                <a:lnTo>
                  <a:pt x="1703342" y="1521440"/>
                </a:lnTo>
                <a:lnTo>
                  <a:pt x="1705723" y="1519852"/>
                </a:lnTo>
                <a:lnTo>
                  <a:pt x="1707708" y="1518662"/>
                </a:lnTo>
                <a:lnTo>
                  <a:pt x="1708898" y="1517074"/>
                </a:lnTo>
                <a:lnTo>
                  <a:pt x="1710486" y="1514297"/>
                </a:lnTo>
                <a:lnTo>
                  <a:pt x="1712073" y="1511916"/>
                </a:lnTo>
                <a:lnTo>
                  <a:pt x="1713264" y="1508741"/>
                </a:lnTo>
                <a:lnTo>
                  <a:pt x="1713661" y="1504773"/>
                </a:lnTo>
                <a:lnTo>
                  <a:pt x="1714851" y="1513503"/>
                </a:lnTo>
                <a:lnTo>
                  <a:pt x="1714058" y="1519059"/>
                </a:lnTo>
                <a:lnTo>
                  <a:pt x="1713661" y="1523027"/>
                </a:lnTo>
                <a:lnTo>
                  <a:pt x="1712470" y="1525805"/>
                </a:lnTo>
                <a:lnTo>
                  <a:pt x="1711280" y="1527789"/>
                </a:lnTo>
                <a:lnTo>
                  <a:pt x="1710089" y="1530170"/>
                </a:lnTo>
                <a:lnTo>
                  <a:pt x="1709692" y="1533741"/>
                </a:lnTo>
                <a:lnTo>
                  <a:pt x="1709692" y="1538900"/>
                </a:lnTo>
                <a:lnTo>
                  <a:pt x="1713661" y="1543265"/>
                </a:lnTo>
                <a:lnTo>
                  <a:pt x="1716042" y="1545249"/>
                </a:lnTo>
                <a:lnTo>
                  <a:pt x="1718026" y="1546836"/>
                </a:lnTo>
                <a:lnTo>
                  <a:pt x="1720804" y="1548424"/>
                </a:lnTo>
                <a:lnTo>
                  <a:pt x="1723185" y="1549614"/>
                </a:lnTo>
                <a:lnTo>
                  <a:pt x="1725964" y="1549614"/>
                </a:lnTo>
                <a:lnTo>
                  <a:pt x="1727948" y="1549614"/>
                </a:lnTo>
                <a:lnTo>
                  <a:pt x="1730329" y="1548821"/>
                </a:lnTo>
                <a:lnTo>
                  <a:pt x="1732313" y="1548027"/>
                </a:lnTo>
                <a:lnTo>
                  <a:pt x="1733901" y="1546043"/>
                </a:lnTo>
                <a:lnTo>
                  <a:pt x="1735488" y="1544059"/>
                </a:lnTo>
                <a:lnTo>
                  <a:pt x="1737076" y="1540884"/>
                </a:lnTo>
                <a:lnTo>
                  <a:pt x="1737869" y="1537313"/>
                </a:lnTo>
                <a:lnTo>
                  <a:pt x="1738663" y="1532551"/>
                </a:lnTo>
                <a:lnTo>
                  <a:pt x="1739060" y="1527789"/>
                </a:lnTo>
                <a:lnTo>
                  <a:pt x="1741441" y="1533344"/>
                </a:lnTo>
                <a:lnTo>
                  <a:pt x="1743425" y="1537313"/>
                </a:lnTo>
                <a:lnTo>
                  <a:pt x="1746203" y="1540487"/>
                </a:lnTo>
                <a:lnTo>
                  <a:pt x="1748188" y="1541678"/>
                </a:lnTo>
                <a:lnTo>
                  <a:pt x="1749775" y="1542868"/>
                </a:lnTo>
                <a:lnTo>
                  <a:pt x="1751363" y="1543265"/>
                </a:lnTo>
                <a:lnTo>
                  <a:pt x="1754934" y="1543265"/>
                </a:lnTo>
                <a:lnTo>
                  <a:pt x="1755728" y="1542868"/>
                </a:lnTo>
                <a:lnTo>
                  <a:pt x="1757316" y="1543265"/>
                </a:lnTo>
                <a:lnTo>
                  <a:pt x="1758109" y="1544059"/>
                </a:lnTo>
                <a:lnTo>
                  <a:pt x="1759697" y="1545249"/>
                </a:lnTo>
                <a:lnTo>
                  <a:pt x="1760887" y="1548027"/>
                </a:lnTo>
                <a:lnTo>
                  <a:pt x="1761681" y="1551995"/>
                </a:lnTo>
                <a:lnTo>
                  <a:pt x="1762872" y="1557154"/>
                </a:lnTo>
                <a:lnTo>
                  <a:pt x="1764062" y="1563503"/>
                </a:lnTo>
                <a:lnTo>
                  <a:pt x="1770015" y="1560725"/>
                </a:lnTo>
                <a:lnTo>
                  <a:pt x="1775968" y="1557154"/>
                </a:lnTo>
                <a:lnTo>
                  <a:pt x="1781127" y="1552392"/>
                </a:lnTo>
                <a:lnTo>
                  <a:pt x="1783508" y="1550011"/>
                </a:lnTo>
                <a:lnTo>
                  <a:pt x="1786286" y="1547233"/>
                </a:lnTo>
                <a:lnTo>
                  <a:pt x="1788271" y="1544059"/>
                </a:lnTo>
                <a:lnTo>
                  <a:pt x="1789858" y="1540884"/>
                </a:lnTo>
                <a:lnTo>
                  <a:pt x="1791842" y="1536916"/>
                </a:lnTo>
                <a:lnTo>
                  <a:pt x="1792636" y="1532551"/>
                </a:lnTo>
                <a:lnTo>
                  <a:pt x="1793827" y="1528186"/>
                </a:lnTo>
                <a:lnTo>
                  <a:pt x="1794224" y="1523027"/>
                </a:lnTo>
                <a:lnTo>
                  <a:pt x="1795017" y="1517471"/>
                </a:lnTo>
                <a:lnTo>
                  <a:pt x="1794224" y="1511519"/>
                </a:lnTo>
                <a:lnTo>
                  <a:pt x="1797398" y="1510725"/>
                </a:lnTo>
                <a:lnTo>
                  <a:pt x="1798986" y="1510725"/>
                </a:lnTo>
                <a:lnTo>
                  <a:pt x="1799780" y="1511519"/>
                </a:lnTo>
                <a:lnTo>
                  <a:pt x="1801367" y="1513106"/>
                </a:lnTo>
                <a:lnTo>
                  <a:pt x="1802558" y="1515487"/>
                </a:lnTo>
                <a:lnTo>
                  <a:pt x="1802955" y="1518662"/>
                </a:lnTo>
                <a:lnTo>
                  <a:pt x="1803351" y="1522630"/>
                </a:lnTo>
                <a:lnTo>
                  <a:pt x="1803351" y="1530567"/>
                </a:lnTo>
                <a:lnTo>
                  <a:pt x="1803351" y="1538900"/>
                </a:lnTo>
                <a:lnTo>
                  <a:pt x="1803351" y="1542471"/>
                </a:lnTo>
                <a:lnTo>
                  <a:pt x="1804542" y="1544852"/>
                </a:lnTo>
                <a:lnTo>
                  <a:pt x="1805336" y="1547233"/>
                </a:lnTo>
                <a:lnTo>
                  <a:pt x="1806129" y="1548027"/>
                </a:lnTo>
                <a:lnTo>
                  <a:pt x="1806923" y="1548424"/>
                </a:lnTo>
                <a:lnTo>
                  <a:pt x="1808114" y="1548821"/>
                </a:lnTo>
                <a:lnTo>
                  <a:pt x="1808908" y="1548424"/>
                </a:lnTo>
                <a:lnTo>
                  <a:pt x="1812082" y="1547233"/>
                </a:lnTo>
                <a:lnTo>
                  <a:pt x="1812082" y="1538106"/>
                </a:lnTo>
                <a:lnTo>
                  <a:pt x="1813273" y="1530170"/>
                </a:lnTo>
                <a:lnTo>
                  <a:pt x="1814067" y="1526598"/>
                </a:lnTo>
                <a:lnTo>
                  <a:pt x="1815257" y="1523027"/>
                </a:lnTo>
                <a:lnTo>
                  <a:pt x="1816448" y="1520646"/>
                </a:lnTo>
                <a:lnTo>
                  <a:pt x="1818035" y="1517868"/>
                </a:lnTo>
                <a:lnTo>
                  <a:pt x="1820019" y="1516281"/>
                </a:lnTo>
                <a:lnTo>
                  <a:pt x="1822401" y="1515090"/>
                </a:lnTo>
                <a:lnTo>
                  <a:pt x="1824782" y="1514297"/>
                </a:lnTo>
                <a:lnTo>
                  <a:pt x="1827957" y="1514297"/>
                </a:lnTo>
                <a:lnTo>
                  <a:pt x="1830735" y="1515090"/>
                </a:lnTo>
                <a:lnTo>
                  <a:pt x="1834307" y="1516281"/>
                </a:lnTo>
                <a:lnTo>
                  <a:pt x="1837878" y="1519059"/>
                </a:lnTo>
                <a:lnTo>
                  <a:pt x="1841847" y="1522233"/>
                </a:lnTo>
                <a:lnTo>
                  <a:pt x="1843038" y="1524614"/>
                </a:lnTo>
                <a:lnTo>
                  <a:pt x="1843434" y="1526598"/>
                </a:lnTo>
                <a:lnTo>
                  <a:pt x="1843434" y="1528582"/>
                </a:lnTo>
                <a:lnTo>
                  <a:pt x="1843434" y="1531360"/>
                </a:lnTo>
                <a:lnTo>
                  <a:pt x="1841847" y="1535328"/>
                </a:lnTo>
                <a:lnTo>
                  <a:pt x="1840656" y="1539297"/>
                </a:lnTo>
                <a:lnTo>
                  <a:pt x="1839069" y="1543265"/>
                </a:lnTo>
                <a:lnTo>
                  <a:pt x="1837482" y="1547233"/>
                </a:lnTo>
                <a:lnTo>
                  <a:pt x="1837085" y="1551995"/>
                </a:lnTo>
                <a:lnTo>
                  <a:pt x="1837482" y="1553979"/>
                </a:lnTo>
                <a:lnTo>
                  <a:pt x="1837878" y="1555963"/>
                </a:lnTo>
                <a:lnTo>
                  <a:pt x="1840656" y="1555963"/>
                </a:lnTo>
                <a:lnTo>
                  <a:pt x="1842641" y="1555963"/>
                </a:lnTo>
                <a:lnTo>
                  <a:pt x="1844228" y="1555170"/>
                </a:lnTo>
                <a:lnTo>
                  <a:pt x="1845022" y="1553979"/>
                </a:lnTo>
                <a:lnTo>
                  <a:pt x="1846212" y="1552392"/>
                </a:lnTo>
                <a:lnTo>
                  <a:pt x="1846609" y="1550805"/>
                </a:lnTo>
                <a:lnTo>
                  <a:pt x="1847006" y="1546440"/>
                </a:lnTo>
                <a:lnTo>
                  <a:pt x="1847403" y="1535725"/>
                </a:lnTo>
                <a:lnTo>
                  <a:pt x="1848197" y="1528979"/>
                </a:lnTo>
                <a:lnTo>
                  <a:pt x="1849784" y="1523027"/>
                </a:lnTo>
                <a:lnTo>
                  <a:pt x="1851769" y="1527789"/>
                </a:lnTo>
                <a:lnTo>
                  <a:pt x="1854150" y="1530567"/>
                </a:lnTo>
                <a:lnTo>
                  <a:pt x="1856134" y="1532551"/>
                </a:lnTo>
                <a:lnTo>
                  <a:pt x="1858912" y="1534138"/>
                </a:lnTo>
                <a:lnTo>
                  <a:pt x="1860896" y="1535725"/>
                </a:lnTo>
                <a:lnTo>
                  <a:pt x="1862881" y="1537709"/>
                </a:lnTo>
                <a:lnTo>
                  <a:pt x="1865262" y="1540884"/>
                </a:lnTo>
                <a:lnTo>
                  <a:pt x="1867246" y="1544852"/>
                </a:lnTo>
                <a:lnTo>
                  <a:pt x="1868040" y="1550408"/>
                </a:lnTo>
                <a:lnTo>
                  <a:pt x="1868040" y="1555170"/>
                </a:lnTo>
                <a:lnTo>
                  <a:pt x="1866849" y="1557948"/>
                </a:lnTo>
                <a:lnTo>
                  <a:pt x="1865262" y="1559535"/>
                </a:lnTo>
                <a:lnTo>
                  <a:pt x="1863674" y="1561122"/>
                </a:lnTo>
                <a:lnTo>
                  <a:pt x="1861690" y="1561122"/>
                </a:lnTo>
                <a:lnTo>
                  <a:pt x="1857325" y="1561122"/>
                </a:lnTo>
                <a:lnTo>
                  <a:pt x="1853356" y="1561122"/>
                </a:lnTo>
                <a:lnTo>
                  <a:pt x="1850975" y="1561519"/>
                </a:lnTo>
                <a:lnTo>
                  <a:pt x="1849784" y="1562710"/>
                </a:lnTo>
                <a:lnTo>
                  <a:pt x="1848594" y="1564694"/>
                </a:lnTo>
                <a:lnTo>
                  <a:pt x="1847403" y="1567868"/>
                </a:lnTo>
                <a:lnTo>
                  <a:pt x="1847403" y="1571837"/>
                </a:lnTo>
                <a:lnTo>
                  <a:pt x="1848594" y="1577789"/>
                </a:lnTo>
                <a:lnTo>
                  <a:pt x="1852165" y="1580964"/>
                </a:lnTo>
                <a:lnTo>
                  <a:pt x="1856134" y="1582551"/>
                </a:lnTo>
                <a:lnTo>
                  <a:pt x="1860103" y="1583345"/>
                </a:lnTo>
                <a:lnTo>
                  <a:pt x="1863674" y="1583345"/>
                </a:lnTo>
                <a:lnTo>
                  <a:pt x="1868040" y="1582551"/>
                </a:lnTo>
                <a:lnTo>
                  <a:pt x="1871611" y="1580964"/>
                </a:lnTo>
                <a:lnTo>
                  <a:pt x="1874390" y="1578186"/>
                </a:lnTo>
                <a:lnTo>
                  <a:pt x="1877564" y="1574614"/>
                </a:lnTo>
                <a:lnTo>
                  <a:pt x="1880739" y="1570646"/>
                </a:lnTo>
                <a:lnTo>
                  <a:pt x="1882724" y="1565487"/>
                </a:lnTo>
                <a:lnTo>
                  <a:pt x="1884708" y="1560725"/>
                </a:lnTo>
                <a:lnTo>
                  <a:pt x="1886295" y="1554376"/>
                </a:lnTo>
                <a:lnTo>
                  <a:pt x="1887089" y="1548027"/>
                </a:lnTo>
                <a:lnTo>
                  <a:pt x="1887486" y="1541281"/>
                </a:lnTo>
                <a:lnTo>
                  <a:pt x="1887089" y="1533741"/>
                </a:lnTo>
                <a:lnTo>
                  <a:pt x="1886295" y="1526201"/>
                </a:lnTo>
                <a:lnTo>
                  <a:pt x="1888677" y="1533344"/>
                </a:lnTo>
                <a:lnTo>
                  <a:pt x="1890661" y="1539694"/>
                </a:lnTo>
                <a:lnTo>
                  <a:pt x="1893439" y="1546440"/>
                </a:lnTo>
                <a:lnTo>
                  <a:pt x="1896217" y="1551995"/>
                </a:lnTo>
                <a:lnTo>
                  <a:pt x="1899392" y="1557551"/>
                </a:lnTo>
                <a:lnTo>
                  <a:pt x="1901773" y="1562313"/>
                </a:lnTo>
                <a:lnTo>
                  <a:pt x="1904948" y="1566281"/>
                </a:lnTo>
                <a:lnTo>
                  <a:pt x="1908123" y="1569059"/>
                </a:lnTo>
                <a:lnTo>
                  <a:pt x="1910504" y="1570646"/>
                </a:lnTo>
                <a:lnTo>
                  <a:pt x="1912091" y="1571440"/>
                </a:lnTo>
                <a:lnTo>
                  <a:pt x="1912885" y="1571440"/>
                </a:lnTo>
                <a:lnTo>
                  <a:pt x="1914473" y="1571440"/>
                </a:lnTo>
                <a:lnTo>
                  <a:pt x="1915663" y="1570646"/>
                </a:lnTo>
                <a:lnTo>
                  <a:pt x="1916457" y="1569852"/>
                </a:lnTo>
                <a:lnTo>
                  <a:pt x="1917648" y="1568662"/>
                </a:lnTo>
                <a:lnTo>
                  <a:pt x="1919632" y="1564694"/>
                </a:lnTo>
                <a:lnTo>
                  <a:pt x="1921219" y="1559138"/>
                </a:lnTo>
                <a:lnTo>
                  <a:pt x="1922013" y="1551995"/>
                </a:lnTo>
                <a:lnTo>
                  <a:pt x="1922807" y="1542471"/>
                </a:lnTo>
                <a:lnTo>
                  <a:pt x="1925188" y="1542868"/>
                </a:lnTo>
                <a:lnTo>
                  <a:pt x="1927172" y="1544059"/>
                </a:lnTo>
                <a:lnTo>
                  <a:pt x="1928760" y="1544852"/>
                </a:lnTo>
                <a:lnTo>
                  <a:pt x="1929950" y="1546440"/>
                </a:lnTo>
                <a:lnTo>
                  <a:pt x="1930744" y="1548027"/>
                </a:lnTo>
                <a:lnTo>
                  <a:pt x="1931141" y="1549614"/>
                </a:lnTo>
                <a:lnTo>
                  <a:pt x="1931934" y="1553979"/>
                </a:lnTo>
                <a:lnTo>
                  <a:pt x="1931141" y="1564694"/>
                </a:lnTo>
                <a:lnTo>
                  <a:pt x="1931934" y="1571440"/>
                </a:lnTo>
                <a:lnTo>
                  <a:pt x="1933522" y="1577789"/>
                </a:lnTo>
                <a:lnTo>
                  <a:pt x="1941856" y="1574614"/>
                </a:lnTo>
                <a:lnTo>
                  <a:pt x="1950190" y="1572630"/>
                </a:lnTo>
                <a:lnTo>
                  <a:pt x="1957730" y="1571837"/>
                </a:lnTo>
                <a:lnTo>
                  <a:pt x="1965271" y="1571837"/>
                </a:lnTo>
                <a:lnTo>
                  <a:pt x="1972414" y="1571837"/>
                </a:lnTo>
                <a:lnTo>
                  <a:pt x="1979161" y="1572233"/>
                </a:lnTo>
                <a:lnTo>
                  <a:pt x="1992655" y="1574218"/>
                </a:lnTo>
                <a:lnTo>
                  <a:pt x="1999401" y="1574614"/>
                </a:lnTo>
                <a:lnTo>
                  <a:pt x="2005751" y="1575408"/>
                </a:lnTo>
                <a:lnTo>
                  <a:pt x="2012895" y="1574614"/>
                </a:lnTo>
                <a:lnTo>
                  <a:pt x="2020038" y="1574218"/>
                </a:lnTo>
                <a:lnTo>
                  <a:pt x="2027181" y="1572233"/>
                </a:lnTo>
                <a:lnTo>
                  <a:pt x="2034722" y="1569852"/>
                </a:lnTo>
                <a:lnTo>
                  <a:pt x="2043056" y="1565487"/>
                </a:lnTo>
                <a:lnTo>
                  <a:pt x="2050993" y="1559932"/>
                </a:lnTo>
                <a:lnTo>
                  <a:pt x="2053374" y="1563106"/>
                </a:lnTo>
                <a:lnTo>
                  <a:pt x="2055755" y="1566678"/>
                </a:lnTo>
                <a:lnTo>
                  <a:pt x="2056946" y="1569852"/>
                </a:lnTo>
                <a:lnTo>
                  <a:pt x="2058137" y="1572630"/>
                </a:lnTo>
                <a:lnTo>
                  <a:pt x="2059327" y="1578979"/>
                </a:lnTo>
                <a:lnTo>
                  <a:pt x="2059724" y="1584932"/>
                </a:lnTo>
                <a:lnTo>
                  <a:pt x="2059724" y="1596440"/>
                </a:lnTo>
                <a:lnTo>
                  <a:pt x="2059724" y="1602789"/>
                </a:lnTo>
                <a:lnTo>
                  <a:pt x="2061312" y="1608741"/>
                </a:lnTo>
                <a:lnTo>
                  <a:pt x="2065677" y="1606360"/>
                </a:lnTo>
                <a:lnTo>
                  <a:pt x="2070440" y="1602789"/>
                </a:lnTo>
                <a:lnTo>
                  <a:pt x="2074805" y="1599218"/>
                </a:lnTo>
                <a:lnTo>
                  <a:pt x="2078773" y="1595249"/>
                </a:lnTo>
                <a:lnTo>
                  <a:pt x="2085917" y="1586916"/>
                </a:lnTo>
                <a:lnTo>
                  <a:pt x="2092664" y="1580567"/>
                </a:lnTo>
                <a:lnTo>
                  <a:pt x="2095838" y="1578186"/>
                </a:lnTo>
                <a:lnTo>
                  <a:pt x="2098618" y="1576995"/>
                </a:lnTo>
                <a:lnTo>
                  <a:pt x="2100207" y="1576202"/>
                </a:lnTo>
                <a:lnTo>
                  <a:pt x="2101397" y="1576202"/>
                </a:lnTo>
                <a:lnTo>
                  <a:pt x="2102587" y="1576995"/>
                </a:lnTo>
                <a:lnTo>
                  <a:pt x="2103778" y="1577789"/>
                </a:lnTo>
                <a:lnTo>
                  <a:pt x="2105364" y="1578979"/>
                </a:lnTo>
                <a:lnTo>
                  <a:pt x="2106158" y="1580567"/>
                </a:lnTo>
                <a:lnTo>
                  <a:pt x="2108937" y="1584932"/>
                </a:lnTo>
                <a:lnTo>
                  <a:pt x="2110920" y="1590884"/>
                </a:lnTo>
                <a:lnTo>
                  <a:pt x="2112906" y="1599614"/>
                </a:lnTo>
                <a:lnTo>
                  <a:pt x="2116080" y="1594456"/>
                </a:lnTo>
                <a:lnTo>
                  <a:pt x="2118859" y="1590884"/>
                </a:lnTo>
                <a:lnTo>
                  <a:pt x="2121636" y="1588106"/>
                </a:lnTo>
                <a:lnTo>
                  <a:pt x="2124414" y="1586519"/>
                </a:lnTo>
                <a:lnTo>
                  <a:pt x="2127588" y="1584932"/>
                </a:lnTo>
                <a:lnTo>
                  <a:pt x="2130368" y="1584535"/>
                </a:lnTo>
                <a:lnTo>
                  <a:pt x="2135131" y="1583741"/>
                </a:lnTo>
                <a:lnTo>
                  <a:pt x="2139892" y="1584535"/>
                </a:lnTo>
                <a:lnTo>
                  <a:pt x="2141877" y="1583741"/>
                </a:lnTo>
                <a:lnTo>
                  <a:pt x="2143861" y="1583345"/>
                </a:lnTo>
                <a:lnTo>
                  <a:pt x="2145846" y="1582551"/>
                </a:lnTo>
                <a:lnTo>
                  <a:pt x="2147433" y="1580964"/>
                </a:lnTo>
                <a:lnTo>
                  <a:pt x="2149020" y="1578186"/>
                </a:lnTo>
                <a:lnTo>
                  <a:pt x="2149020" y="1581757"/>
                </a:lnTo>
                <a:lnTo>
                  <a:pt x="2149417" y="1585329"/>
                </a:lnTo>
                <a:lnTo>
                  <a:pt x="2149814" y="1588900"/>
                </a:lnTo>
                <a:lnTo>
                  <a:pt x="2151401" y="1592472"/>
                </a:lnTo>
                <a:lnTo>
                  <a:pt x="2152989" y="1596043"/>
                </a:lnTo>
                <a:lnTo>
                  <a:pt x="2156958" y="1603186"/>
                </a:lnTo>
                <a:lnTo>
                  <a:pt x="2158942" y="1599218"/>
                </a:lnTo>
                <a:lnTo>
                  <a:pt x="2162514" y="1594456"/>
                </a:lnTo>
                <a:lnTo>
                  <a:pt x="2166879" y="1589694"/>
                </a:lnTo>
                <a:lnTo>
                  <a:pt x="2171642" y="1584932"/>
                </a:lnTo>
                <a:lnTo>
                  <a:pt x="2176801" y="1580567"/>
                </a:lnTo>
                <a:lnTo>
                  <a:pt x="2182753" y="1575805"/>
                </a:lnTo>
                <a:lnTo>
                  <a:pt x="2188707" y="1572233"/>
                </a:lnTo>
                <a:lnTo>
                  <a:pt x="2194660" y="1568662"/>
                </a:lnTo>
                <a:lnTo>
                  <a:pt x="2200612" y="1566678"/>
                </a:lnTo>
                <a:lnTo>
                  <a:pt x="2206169" y="1565487"/>
                </a:lnTo>
                <a:lnTo>
                  <a:pt x="2208947" y="1565487"/>
                </a:lnTo>
                <a:lnTo>
                  <a:pt x="2211327" y="1566281"/>
                </a:lnTo>
                <a:lnTo>
                  <a:pt x="2213312" y="1566678"/>
                </a:lnTo>
                <a:lnTo>
                  <a:pt x="2215297" y="1568265"/>
                </a:lnTo>
                <a:lnTo>
                  <a:pt x="2217281" y="1569852"/>
                </a:lnTo>
                <a:lnTo>
                  <a:pt x="2218868" y="1571837"/>
                </a:lnTo>
                <a:lnTo>
                  <a:pt x="2220456" y="1574218"/>
                </a:lnTo>
                <a:lnTo>
                  <a:pt x="2221646" y="1577392"/>
                </a:lnTo>
                <a:lnTo>
                  <a:pt x="2222439" y="1580964"/>
                </a:lnTo>
                <a:lnTo>
                  <a:pt x="2222836" y="1584932"/>
                </a:lnTo>
                <a:lnTo>
                  <a:pt x="2223631" y="1589694"/>
                </a:lnTo>
                <a:lnTo>
                  <a:pt x="2223631" y="1595249"/>
                </a:lnTo>
                <a:lnTo>
                  <a:pt x="2227202" y="1589694"/>
                </a:lnTo>
                <a:lnTo>
                  <a:pt x="2231171" y="1584932"/>
                </a:lnTo>
                <a:lnTo>
                  <a:pt x="2239108" y="1575408"/>
                </a:lnTo>
                <a:lnTo>
                  <a:pt x="2247839" y="1567075"/>
                </a:lnTo>
                <a:lnTo>
                  <a:pt x="2256173" y="1559138"/>
                </a:lnTo>
                <a:lnTo>
                  <a:pt x="2263714" y="1551598"/>
                </a:lnTo>
                <a:lnTo>
                  <a:pt x="2270063" y="1542868"/>
                </a:lnTo>
                <a:lnTo>
                  <a:pt x="2273238" y="1538900"/>
                </a:lnTo>
                <a:lnTo>
                  <a:pt x="2275619" y="1534138"/>
                </a:lnTo>
                <a:lnTo>
                  <a:pt x="2278397" y="1529773"/>
                </a:lnTo>
                <a:lnTo>
                  <a:pt x="2279984" y="1524614"/>
                </a:lnTo>
                <a:lnTo>
                  <a:pt x="2282366" y="1530170"/>
                </a:lnTo>
                <a:lnTo>
                  <a:pt x="2284747" y="1535725"/>
                </a:lnTo>
                <a:lnTo>
                  <a:pt x="2287922" y="1539694"/>
                </a:lnTo>
                <a:lnTo>
                  <a:pt x="2291097" y="1544059"/>
                </a:lnTo>
                <a:lnTo>
                  <a:pt x="2294669" y="1546836"/>
                </a:lnTo>
                <a:lnTo>
                  <a:pt x="2298240" y="1549614"/>
                </a:lnTo>
                <a:lnTo>
                  <a:pt x="2301812" y="1551598"/>
                </a:lnTo>
                <a:lnTo>
                  <a:pt x="2305384" y="1553582"/>
                </a:lnTo>
                <a:lnTo>
                  <a:pt x="2309353" y="1554376"/>
                </a:lnTo>
                <a:lnTo>
                  <a:pt x="2313321" y="1555567"/>
                </a:lnTo>
                <a:lnTo>
                  <a:pt x="2321258" y="1556360"/>
                </a:lnTo>
                <a:lnTo>
                  <a:pt x="2329593" y="1556360"/>
                </a:lnTo>
                <a:lnTo>
                  <a:pt x="2337133" y="1556360"/>
                </a:lnTo>
                <a:lnTo>
                  <a:pt x="2344276" y="1555963"/>
                </a:lnTo>
                <a:lnTo>
                  <a:pt x="2350229" y="1555963"/>
                </a:lnTo>
                <a:lnTo>
                  <a:pt x="2355785" y="1557154"/>
                </a:lnTo>
                <a:lnTo>
                  <a:pt x="2357769" y="1557551"/>
                </a:lnTo>
                <a:lnTo>
                  <a:pt x="2360151" y="1559138"/>
                </a:lnTo>
                <a:lnTo>
                  <a:pt x="2361341" y="1560725"/>
                </a:lnTo>
                <a:lnTo>
                  <a:pt x="2362532" y="1562710"/>
                </a:lnTo>
                <a:lnTo>
                  <a:pt x="2363723" y="1565090"/>
                </a:lnTo>
                <a:lnTo>
                  <a:pt x="2363723" y="1567868"/>
                </a:lnTo>
                <a:lnTo>
                  <a:pt x="2363723" y="1571440"/>
                </a:lnTo>
                <a:lnTo>
                  <a:pt x="2362532" y="1575805"/>
                </a:lnTo>
                <a:lnTo>
                  <a:pt x="2361341" y="1580567"/>
                </a:lnTo>
                <a:lnTo>
                  <a:pt x="2359357" y="1586519"/>
                </a:lnTo>
                <a:lnTo>
                  <a:pt x="2362928" y="1588900"/>
                </a:lnTo>
                <a:lnTo>
                  <a:pt x="2364119" y="1589694"/>
                </a:lnTo>
                <a:lnTo>
                  <a:pt x="2365707" y="1590091"/>
                </a:lnTo>
                <a:lnTo>
                  <a:pt x="2366501" y="1590091"/>
                </a:lnTo>
                <a:lnTo>
                  <a:pt x="2368088" y="1590091"/>
                </a:lnTo>
                <a:lnTo>
                  <a:pt x="2370072" y="1588503"/>
                </a:lnTo>
                <a:lnTo>
                  <a:pt x="2371660" y="1586519"/>
                </a:lnTo>
                <a:lnTo>
                  <a:pt x="2373644" y="1583345"/>
                </a:lnTo>
                <a:lnTo>
                  <a:pt x="2376422" y="1577392"/>
                </a:lnTo>
                <a:lnTo>
                  <a:pt x="2377612" y="1574614"/>
                </a:lnTo>
                <a:lnTo>
                  <a:pt x="2379200" y="1572233"/>
                </a:lnTo>
                <a:lnTo>
                  <a:pt x="2380787" y="1570646"/>
                </a:lnTo>
                <a:lnTo>
                  <a:pt x="2382772" y="1569852"/>
                </a:lnTo>
                <a:lnTo>
                  <a:pt x="2383962" y="1570249"/>
                </a:lnTo>
                <a:lnTo>
                  <a:pt x="2384756" y="1570646"/>
                </a:lnTo>
                <a:lnTo>
                  <a:pt x="2386740" y="1572630"/>
                </a:lnTo>
                <a:lnTo>
                  <a:pt x="2389915" y="1576202"/>
                </a:lnTo>
                <a:lnTo>
                  <a:pt x="2393090" y="1582551"/>
                </a:lnTo>
                <a:lnTo>
                  <a:pt x="2394678" y="1586519"/>
                </a:lnTo>
                <a:lnTo>
                  <a:pt x="2395074" y="1589694"/>
                </a:lnTo>
                <a:lnTo>
                  <a:pt x="2394678" y="1591678"/>
                </a:lnTo>
                <a:lnTo>
                  <a:pt x="2393486" y="1592472"/>
                </a:lnTo>
                <a:lnTo>
                  <a:pt x="2391899" y="1593265"/>
                </a:lnTo>
                <a:lnTo>
                  <a:pt x="2389915" y="1593265"/>
                </a:lnTo>
                <a:lnTo>
                  <a:pt x="2385550" y="1592075"/>
                </a:lnTo>
                <a:lnTo>
                  <a:pt x="2382772" y="1592075"/>
                </a:lnTo>
                <a:lnTo>
                  <a:pt x="2380787" y="1592075"/>
                </a:lnTo>
                <a:lnTo>
                  <a:pt x="2378803" y="1592472"/>
                </a:lnTo>
                <a:lnTo>
                  <a:pt x="2377216" y="1593662"/>
                </a:lnTo>
                <a:lnTo>
                  <a:pt x="2376422" y="1595646"/>
                </a:lnTo>
                <a:lnTo>
                  <a:pt x="2375628" y="1598821"/>
                </a:lnTo>
                <a:lnTo>
                  <a:pt x="2376422" y="1602789"/>
                </a:lnTo>
                <a:lnTo>
                  <a:pt x="2377612" y="1608345"/>
                </a:lnTo>
                <a:lnTo>
                  <a:pt x="2380787" y="1610726"/>
                </a:lnTo>
                <a:lnTo>
                  <a:pt x="2384359" y="1613503"/>
                </a:lnTo>
                <a:lnTo>
                  <a:pt x="2388328" y="1615488"/>
                </a:lnTo>
                <a:lnTo>
                  <a:pt x="2392296" y="1617075"/>
                </a:lnTo>
                <a:lnTo>
                  <a:pt x="2397059" y="1618265"/>
                </a:lnTo>
                <a:lnTo>
                  <a:pt x="2401027" y="1619059"/>
                </a:lnTo>
                <a:lnTo>
                  <a:pt x="2404996" y="1619059"/>
                </a:lnTo>
                <a:lnTo>
                  <a:pt x="2409361" y="1618265"/>
                </a:lnTo>
                <a:lnTo>
                  <a:pt x="2413330" y="1617472"/>
                </a:lnTo>
                <a:lnTo>
                  <a:pt x="2416901" y="1614694"/>
                </a:lnTo>
                <a:lnTo>
                  <a:pt x="2419680" y="1611916"/>
                </a:lnTo>
                <a:lnTo>
                  <a:pt x="2422458" y="1607948"/>
                </a:lnTo>
                <a:lnTo>
                  <a:pt x="2424442" y="1602392"/>
                </a:lnTo>
                <a:lnTo>
                  <a:pt x="2426030" y="1595646"/>
                </a:lnTo>
                <a:lnTo>
                  <a:pt x="2426426" y="1587313"/>
                </a:lnTo>
                <a:lnTo>
                  <a:pt x="2426030" y="1578186"/>
                </a:lnTo>
                <a:lnTo>
                  <a:pt x="2424442" y="1579376"/>
                </a:lnTo>
                <a:lnTo>
                  <a:pt x="2422458" y="1580567"/>
                </a:lnTo>
                <a:lnTo>
                  <a:pt x="2419680" y="1580964"/>
                </a:lnTo>
                <a:lnTo>
                  <a:pt x="2417298" y="1581360"/>
                </a:lnTo>
                <a:lnTo>
                  <a:pt x="2412139" y="1580964"/>
                </a:lnTo>
                <a:lnTo>
                  <a:pt x="2409361" y="1580567"/>
                </a:lnTo>
                <a:lnTo>
                  <a:pt x="2406583" y="1579376"/>
                </a:lnTo>
                <a:lnTo>
                  <a:pt x="2404202" y="1578186"/>
                </a:lnTo>
                <a:lnTo>
                  <a:pt x="2402218" y="1576995"/>
                </a:lnTo>
                <a:lnTo>
                  <a:pt x="2400234" y="1574614"/>
                </a:lnTo>
                <a:lnTo>
                  <a:pt x="2398646" y="1572630"/>
                </a:lnTo>
                <a:lnTo>
                  <a:pt x="2397059" y="1570646"/>
                </a:lnTo>
                <a:lnTo>
                  <a:pt x="2396662" y="1568265"/>
                </a:lnTo>
                <a:lnTo>
                  <a:pt x="2396662" y="1565090"/>
                </a:lnTo>
                <a:lnTo>
                  <a:pt x="2397059" y="1562313"/>
                </a:lnTo>
                <a:lnTo>
                  <a:pt x="2402218" y="1564297"/>
                </a:lnTo>
                <a:lnTo>
                  <a:pt x="2406980" y="1565487"/>
                </a:lnTo>
                <a:lnTo>
                  <a:pt x="2417695" y="1568265"/>
                </a:lnTo>
                <a:lnTo>
                  <a:pt x="2428808" y="1570646"/>
                </a:lnTo>
                <a:lnTo>
                  <a:pt x="2439126" y="1573821"/>
                </a:lnTo>
                <a:lnTo>
                  <a:pt x="2444682" y="1575408"/>
                </a:lnTo>
                <a:lnTo>
                  <a:pt x="2449444" y="1577392"/>
                </a:lnTo>
                <a:lnTo>
                  <a:pt x="2454207" y="1580567"/>
                </a:lnTo>
                <a:lnTo>
                  <a:pt x="2458572" y="1583345"/>
                </a:lnTo>
                <a:lnTo>
                  <a:pt x="2462938" y="1586916"/>
                </a:lnTo>
                <a:lnTo>
                  <a:pt x="2466509" y="1591678"/>
                </a:lnTo>
                <a:lnTo>
                  <a:pt x="2470081" y="1596440"/>
                </a:lnTo>
                <a:lnTo>
                  <a:pt x="2473256" y="1602789"/>
                </a:lnTo>
                <a:lnTo>
                  <a:pt x="2476034" y="1600805"/>
                </a:lnTo>
                <a:lnTo>
                  <a:pt x="2477621" y="1598027"/>
                </a:lnTo>
                <a:lnTo>
                  <a:pt x="2478812" y="1595646"/>
                </a:lnTo>
                <a:lnTo>
                  <a:pt x="2479209" y="1593265"/>
                </a:lnTo>
                <a:lnTo>
                  <a:pt x="2479209" y="1590487"/>
                </a:lnTo>
                <a:lnTo>
                  <a:pt x="2478812" y="1588106"/>
                </a:lnTo>
                <a:lnTo>
                  <a:pt x="2477224" y="1582551"/>
                </a:lnTo>
                <a:lnTo>
                  <a:pt x="2476034" y="1577392"/>
                </a:lnTo>
                <a:lnTo>
                  <a:pt x="2475637" y="1574614"/>
                </a:lnTo>
                <a:lnTo>
                  <a:pt x="2475637" y="1572233"/>
                </a:lnTo>
                <a:lnTo>
                  <a:pt x="2476034" y="1569852"/>
                </a:lnTo>
                <a:lnTo>
                  <a:pt x="2477224" y="1567075"/>
                </a:lnTo>
                <a:lnTo>
                  <a:pt x="2478812" y="1564694"/>
                </a:lnTo>
                <a:lnTo>
                  <a:pt x="2481590" y="1562710"/>
                </a:lnTo>
                <a:lnTo>
                  <a:pt x="2484765" y="1567868"/>
                </a:lnTo>
                <a:lnTo>
                  <a:pt x="2487939" y="1571837"/>
                </a:lnTo>
                <a:lnTo>
                  <a:pt x="2489924" y="1574614"/>
                </a:lnTo>
                <a:lnTo>
                  <a:pt x="2492305" y="1576202"/>
                </a:lnTo>
                <a:lnTo>
                  <a:pt x="2494289" y="1577392"/>
                </a:lnTo>
                <a:lnTo>
                  <a:pt x="2495877" y="1577392"/>
                </a:lnTo>
                <a:lnTo>
                  <a:pt x="2497465" y="1577392"/>
                </a:lnTo>
                <a:lnTo>
                  <a:pt x="2499052" y="1576202"/>
                </a:lnTo>
                <a:lnTo>
                  <a:pt x="2502227" y="1573821"/>
                </a:lnTo>
                <a:lnTo>
                  <a:pt x="2505005" y="1571837"/>
                </a:lnTo>
                <a:lnTo>
                  <a:pt x="2506989" y="1570646"/>
                </a:lnTo>
                <a:lnTo>
                  <a:pt x="2508974" y="1570646"/>
                </a:lnTo>
                <a:lnTo>
                  <a:pt x="2511752" y="1571440"/>
                </a:lnTo>
                <a:lnTo>
                  <a:pt x="2514132" y="1572233"/>
                </a:lnTo>
                <a:lnTo>
                  <a:pt x="2507783" y="1559535"/>
                </a:lnTo>
                <a:lnTo>
                  <a:pt x="2505005" y="1553582"/>
                </a:lnTo>
                <a:lnTo>
                  <a:pt x="2502227" y="1546836"/>
                </a:lnTo>
                <a:lnTo>
                  <a:pt x="2499845" y="1540884"/>
                </a:lnTo>
                <a:lnTo>
                  <a:pt x="2498655" y="1534932"/>
                </a:lnTo>
                <a:lnTo>
                  <a:pt x="2497465" y="1528582"/>
                </a:lnTo>
                <a:lnTo>
                  <a:pt x="2497067" y="1522630"/>
                </a:lnTo>
                <a:lnTo>
                  <a:pt x="2491512" y="1527789"/>
                </a:lnTo>
                <a:lnTo>
                  <a:pt x="2485956" y="1531360"/>
                </a:lnTo>
                <a:lnTo>
                  <a:pt x="2483178" y="1532551"/>
                </a:lnTo>
                <a:lnTo>
                  <a:pt x="2480399" y="1533741"/>
                </a:lnTo>
                <a:lnTo>
                  <a:pt x="2477621" y="1534138"/>
                </a:lnTo>
                <a:lnTo>
                  <a:pt x="2474843" y="1534138"/>
                </a:lnTo>
                <a:lnTo>
                  <a:pt x="2472065" y="1533344"/>
                </a:lnTo>
                <a:lnTo>
                  <a:pt x="2469684" y="1531757"/>
                </a:lnTo>
                <a:lnTo>
                  <a:pt x="2466509" y="1529773"/>
                </a:lnTo>
                <a:lnTo>
                  <a:pt x="2464128" y="1526598"/>
                </a:lnTo>
                <a:lnTo>
                  <a:pt x="2461350" y="1522630"/>
                </a:lnTo>
                <a:lnTo>
                  <a:pt x="2458572" y="1517868"/>
                </a:lnTo>
                <a:lnTo>
                  <a:pt x="2455794" y="1511916"/>
                </a:lnTo>
                <a:lnTo>
                  <a:pt x="2453413" y="1505170"/>
                </a:lnTo>
                <a:lnTo>
                  <a:pt x="2455794" y="1502392"/>
                </a:lnTo>
                <a:lnTo>
                  <a:pt x="2458572" y="1500805"/>
                </a:lnTo>
                <a:lnTo>
                  <a:pt x="2460953" y="1500408"/>
                </a:lnTo>
                <a:lnTo>
                  <a:pt x="2463334" y="1500805"/>
                </a:lnTo>
                <a:lnTo>
                  <a:pt x="2466112" y="1501598"/>
                </a:lnTo>
                <a:lnTo>
                  <a:pt x="2468494" y="1503185"/>
                </a:lnTo>
                <a:lnTo>
                  <a:pt x="2473653" y="1506360"/>
                </a:lnTo>
                <a:lnTo>
                  <a:pt x="2478812" y="1509535"/>
                </a:lnTo>
                <a:lnTo>
                  <a:pt x="2481193" y="1510328"/>
                </a:lnTo>
                <a:lnTo>
                  <a:pt x="2483971" y="1510725"/>
                </a:lnTo>
                <a:lnTo>
                  <a:pt x="2486352" y="1509932"/>
                </a:lnTo>
                <a:lnTo>
                  <a:pt x="2488734" y="1508344"/>
                </a:lnTo>
                <a:lnTo>
                  <a:pt x="2491512" y="1505963"/>
                </a:lnTo>
                <a:lnTo>
                  <a:pt x="2493893" y="1501598"/>
                </a:lnTo>
                <a:lnTo>
                  <a:pt x="2497465" y="1506360"/>
                </a:lnTo>
                <a:lnTo>
                  <a:pt x="2500639" y="1511519"/>
                </a:lnTo>
                <a:lnTo>
                  <a:pt x="2503020" y="1517074"/>
                </a:lnTo>
                <a:lnTo>
                  <a:pt x="2505005" y="1522630"/>
                </a:lnTo>
                <a:lnTo>
                  <a:pt x="2508576" y="1534932"/>
                </a:lnTo>
                <a:lnTo>
                  <a:pt x="2511752" y="1546043"/>
                </a:lnTo>
                <a:lnTo>
                  <a:pt x="2515323" y="1555567"/>
                </a:lnTo>
                <a:lnTo>
                  <a:pt x="2516910" y="1559138"/>
                </a:lnTo>
                <a:lnTo>
                  <a:pt x="2518895" y="1561519"/>
                </a:lnTo>
                <a:lnTo>
                  <a:pt x="2520879" y="1563106"/>
                </a:lnTo>
                <a:lnTo>
                  <a:pt x="2521673" y="1563503"/>
                </a:lnTo>
                <a:lnTo>
                  <a:pt x="2523260" y="1563503"/>
                </a:lnTo>
                <a:lnTo>
                  <a:pt x="2524451" y="1563106"/>
                </a:lnTo>
                <a:lnTo>
                  <a:pt x="2526039" y="1562313"/>
                </a:lnTo>
                <a:lnTo>
                  <a:pt x="2529610" y="1559535"/>
                </a:lnTo>
                <a:lnTo>
                  <a:pt x="2531594" y="1556360"/>
                </a:lnTo>
                <a:lnTo>
                  <a:pt x="2533182" y="1553186"/>
                </a:lnTo>
                <a:lnTo>
                  <a:pt x="2534372" y="1550011"/>
                </a:lnTo>
                <a:lnTo>
                  <a:pt x="2535563" y="1546440"/>
                </a:lnTo>
                <a:lnTo>
                  <a:pt x="2536357" y="1539694"/>
                </a:lnTo>
                <a:lnTo>
                  <a:pt x="2537547" y="1532551"/>
                </a:lnTo>
                <a:lnTo>
                  <a:pt x="2537944" y="1526201"/>
                </a:lnTo>
                <a:lnTo>
                  <a:pt x="2539532" y="1519455"/>
                </a:lnTo>
                <a:lnTo>
                  <a:pt x="2540722" y="1515884"/>
                </a:lnTo>
                <a:lnTo>
                  <a:pt x="2541516" y="1512312"/>
                </a:lnTo>
                <a:lnTo>
                  <a:pt x="2543104" y="1509535"/>
                </a:lnTo>
                <a:lnTo>
                  <a:pt x="2545088" y="1506360"/>
                </a:lnTo>
                <a:lnTo>
                  <a:pt x="2552231" y="1520646"/>
                </a:lnTo>
                <a:lnTo>
                  <a:pt x="2554215" y="1517868"/>
                </a:lnTo>
                <a:lnTo>
                  <a:pt x="2555406" y="1517074"/>
                </a:lnTo>
                <a:lnTo>
                  <a:pt x="2556200" y="1517074"/>
                </a:lnTo>
                <a:lnTo>
                  <a:pt x="2556993" y="1517074"/>
                </a:lnTo>
                <a:lnTo>
                  <a:pt x="2557787" y="1517471"/>
                </a:lnTo>
                <a:lnTo>
                  <a:pt x="2558978" y="1519059"/>
                </a:lnTo>
                <a:lnTo>
                  <a:pt x="2559772" y="1521043"/>
                </a:lnTo>
                <a:lnTo>
                  <a:pt x="2555406" y="1528582"/>
                </a:lnTo>
                <a:lnTo>
                  <a:pt x="2550644" y="1535725"/>
                </a:lnTo>
                <a:lnTo>
                  <a:pt x="2547072" y="1543265"/>
                </a:lnTo>
                <a:lnTo>
                  <a:pt x="2543500" y="1550408"/>
                </a:lnTo>
                <a:lnTo>
                  <a:pt x="2541516" y="1557948"/>
                </a:lnTo>
                <a:lnTo>
                  <a:pt x="2539928" y="1565487"/>
                </a:lnTo>
                <a:lnTo>
                  <a:pt x="2539532" y="1573424"/>
                </a:lnTo>
                <a:lnTo>
                  <a:pt x="2539532" y="1577392"/>
                </a:lnTo>
                <a:lnTo>
                  <a:pt x="2539928" y="1581360"/>
                </a:lnTo>
                <a:lnTo>
                  <a:pt x="2543500" y="1579773"/>
                </a:lnTo>
                <a:lnTo>
                  <a:pt x="2546675" y="1579376"/>
                </a:lnTo>
                <a:lnTo>
                  <a:pt x="2549056" y="1579376"/>
                </a:lnTo>
                <a:lnTo>
                  <a:pt x="2550644" y="1580567"/>
                </a:lnTo>
                <a:lnTo>
                  <a:pt x="2551834" y="1581757"/>
                </a:lnTo>
                <a:lnTo>
                  <a:pt x="2552231" y="1583741"/>
                </a:lnTo>
                <a:lnTo>
                  <a:pt x="2552231" y="1586519"/>
                </a:lnTo>
                <a:lnTo>
                  <a:pt x="2552231" y="1589694"/>
                </a:lnTo>
                <a:lnTo>
                  <a:pt x="2550644" y="1596440"/>
                </a:lnTo>
                <a:lnTo>
                  <a:pt x="2549056" y="1604773"/>
                </a:lnTo>
                <a:lnTo>
                  <a:pt x="2547866" y="1613900"/>
                </a:lnTo>
                <a:lnTo>
                  <a:pt x="2546675" y="1623027"/>
                </a:lnTo>
                <a:lnTo>
                  <a:pt x="2549850" y="1625011"/>
                </a:lnTo>
                <a:lnTo>
                  <a:pt x="2553422" y="1626202"/>
                </a:lnTo>
                <a:lnTo>
                  <a:pt x="2555803" y="1626202"/>
                </a:lnTo>
                <a:lnTo>
                  <a:pt x="2558184" y="1625011"/>
                </a:lnTo>
                <a:lnTo>
                  <a:pt x="2560565" y="1623424"/>
                </a:lnTo>
                <a:lnTo>
                  <a:pt x="2561756" y="1621043"/>
                </a:lnTo>
                <a:lnTo>
                  <a:pt x="2563740" y="1617472"/>
                </a:lnTo>
                <a:lnTo>
                  <a:pt x="2565328" y="1613900"/>
                </a:lnTo>
                <a:lnTo>
                  <a:pt x="2568899" y="1606360"/>
                </a:lnTo>
                <a:lnTo>
                  <a:pt x="2573265" y="1598027"/>
                </a:lnTo>
                <a:lnTo>
                  <a:pt x="2575249" y="1594059"/>
                </a:lnTo>
                <a:lnTo>
                  <a:pt x="2577630" y="1590487"/>
                </a:lnTo>
                <a:lnTo>
                  <a:pt x="2580805" y="1587313"/>
                </a:lnTo>
                <a:lnTo>
                  <a:pt x="2584377" y="1584932"/>
                </a:lnTo>
                <a:lnTo>
                  <a:pt x="2588346" y="1590487"/>
                </a:lnTo>
                <a:lnTo>
                  <a:pt x="2593504" y="1595646"/>
                </a:lnTo>
                <a:lnTo>
                  <a:pt x="2598267" y="1599614"/>
                </a:lnTo>
                <a:lnTo>
                  <a:pt x="2603823" y="1603186"/>
                </a:lnTo>
                <a:lnTo>
                  <a:pt x="2610173" y="1605567"/>
                </a:lnTo>
                <a:lnTo>
                  <a:pt x="2615729" y="1607154"/>
                </a:lnTo>
                <a:lnTo>
                  <a:pt x="2621285" y="1607948"/>
                </a:lnTo>
                <a:lnTo>
                  <a:pt x="2626841" y="1607154"/>
                </a:lnTo>
                <a:lnTo>
                  <a:pt x="2630016" y="1606757"/>
                </a:lnTo>
                <a:lnTo>
                  <a:pt x="2632397" y="1605567"/>
                </a:lnTo>
                <a:lnTo>
                  <a:pt x="2634778" y="1604773"/>
                </a:lnTo>
                <a:lnTo>
                  <a:pt x="2637556" y="1603186"/>
                </a:lnTo>
                <a:lnTo>
                  <a:pt x="2639937" y="1601202"/>
                </a:lnTo>
                <a:lnTo>
                  <a:pt x="2641922" y="1599218"/>
                </a:lnTo>
                <a:lnTo>
                  <a:pt x="2643906" y="1596440"/>
                </a:lnTo>
                <a:lnTo>
                  <a:pt x="2646287" y="1593662"/>
                </a:lnTo>
                <a:lnTo>
                  <a:pt x="2647478" y="1590487"/>
                </a:lnTo>
                <a:lnTo>
                  <a:pt x="2649859" y="1586916"/>
                </a:lnTo>
                <a:lnTo>
                  <a:pt x="2650653" y="1582948"/>
                </a:lnTo>
                <a:lnTo>
                  <a:pt x="2652240" y="1578186"/>
                </a:lnTo>
                <a:lnTo>
                  <a:pt x="2653828" y="1568265"/>
                </a:lnTo>
                <a:lnTo>
                  <a:pt x="2654621" y="1556360"/>
                </a:lnTo>
                <a:lnTo>
                  <a:pt x="2657399" y="1562313"/>
                </a:lnTo>
                <a:lnTo>
                  <a:pt x="2658987" y="1567075"/>
                </a:lnTo>
                <a:lnTo>
                  <a:pt x="2659780" y="1572630"/>
                </a:lnTo>
                <a:lnTo>
                  <a:pt x="2660178" y="1577789"/>
                </a:lnTo>
                <a:lnTo>
                  <a:pt x="2659780" y="1582948"/>
                </a:lnTo>
                <a:lnTo>
                  <a:pt x="2658987" y="1588106"/>
                </a:lnTo>
                <a:lnTo>
                  <a:pt x="2656209" y="1598027"/>
                </a:lnTo>
                <a:lnTo>
                  <a:pt x="2653828" y="1608345"/>
                </a:lnTo>
                <a:lnTo>
                  <a:pt x="2652240" y="1613503"/>
                </a:lnTo>
                <a:lnTo>
                  <a:pt x="2651049" y="1618265"/>
                </a:lnTo>
                <a:lnTo>
                  <a:pt x="2650653" y="1623424"/>
                </a:lnTo>
                <a:lnTo>
                  <a:pt x="2650653" y="1628583"/>
                </a:lnTo>
                <a:lnTo>
                  <a:pt x="2651049" y="1633742"/>
                </a:lnTo>
                <a:lnTo>
                  <a:pt x="2652637" y="1638900"/>
                </a:lnTo>
                <a:lnTo>
                  <a:pt x="2655415" y="1630567"/>
                </a:lnTo>
                <a:lnTo>
                  <a:pt x="2658193" y="1621837"/>
                </a:lnTo>
                <a:lnTo>
                  <a:pt x="2665336" y="1605567"/>
                </a:lnTo>
                <a:lnTo>
                  <a:pt x="2668908" y="1597233"/>
                </a:lnTo>
                <a:lnTo>
                  <a:pt x="2672084" y="1588900"/>
                </a:lnTo>
                <a:lnTo>
                  <a:pt x="2674464" y="1580964"/>
                </a:lnTo>
                <a:lnTo>
                  <a:pt x="2676449" y="1572233"/>
                </a:lnTo>
                <a:lnTo>
                  <a:pt x="2682005" y="1578186"/>
                </a:lnTo>
                <a:lnTo>
                  <a:pt x="2688354" y="1582948"/>
                </a:lnTo>
                <a:lnTo>
                  <a:pt x="2690735" y="1584535"/>
                </a:lnTo>
                <a:lnTo>
                  <a:pt x="2693910" y="1586122"/>
                </a:lnTo>
                <a:lnTo>
                  <a:pt x="2696690" y="1586916"/>
                </a:lnTo>
                <a:lnTo>
                  <a:pt x="2699863" y="1587313"/>
                </a:lnTo>
                <a:lnTo>
                  <a:pt x="2703038" y="1587313"/>
                </a:lnTo>
                <a:lnTo>
                  <a:pt x="2705816" y="1586916"/>
                </a:lnTo>
                <a:lnTo>
                  <a:pt x="2708991" y="1585329"/>
                </a:lnTo>
                <a:lnTo>
                  <a:pt x="2712166" y="1583741"/>
                </a:lnTo>
                <a:lnTo>
                  <a:pt x="2714944" y="1581360"/>
                </a:lnTo>
                <a:lnTo>
                  <a:pt x="2718119" y="1578186"/>
                </a:lnTo>
                <a:lnTo>
                  <a:pt x="2721294" y="1574218"/>
                </a:lnTo>
                <a:lnTo>
                  <a:pt x="2724071" y="1569852"/>
                </a:lnTo>
                <a:lnTo>
                  <a:pt x="2726453" y="1573821"/>
                </a:lnTo>
                <a:lnTo>
                  <a:pt x="2727248" y="1578186"/>
                </a:lnTo>
                <a:lnTo>
                  <a:pt x="2727645" y="1582948"/>
                </a:lnTo>
                <a:lnTo>
                  <a:pt x="2727645" y="1586916"/>
                </a:lnTo>
                <a:lnTo>
                  <a:pt x="2726851" y="1590884"/>
                </a:lnTo>
                <a:lnTo>
                  <a:pt x="2725659" y="1595646"/>
                </a:lnTo>
                <a:lnTo>
                  <a:pt x="2723278" y="1603583"/>
                </a:lnTo>
                <a:lnTo>
                  <a:pt x="2722087" y="1607948"/>
                </a:lnTo>
                <a:lnTo>
                  <a:pt x="2721294" y="1612313"/>
                </a:lnTo>
                <a:lnTo>
                  <a:pt x="2720898" y="1616281"/>
                </a:lnTo>
                <a:lnTo>
                  <a:pt x="2720898" y="1621043"/>
                </a:lnTo>
                <a:lnTo>
                  <a:pt x="2721691" y="1625011"/>
                </a:lnTo>
                <a:lnTo>
                  <a:pt x="2723278" y="1629773"/>
                </a:lnTo>
                <a:lnTo>
                  <a:pt x="2725659" y="1634138"/>
                </a:lnTo>
                <a:lnTo>
                  <a:pt x="2730026" y="1638900"/>
                </a:lnTo>
                <a:lnTo>
                  <a:pt x="2756615" y="1593265"/>
                </a:lnTo>
                <a:lnTo>
                  <a:pt x="2756615" y="1600805"/>
                </a:lnTo>
                <a:lnTo>
                  <a:pt x="2757408" y="1607154"/>
                </a:lnTo>
                <a:lnTo>
                  <a:pt x="2758202" y="1612710"/>
                </a:lnTo>
                <a:lnTo>
                  <a:pt x="2759790" y="1617075"/>
                </a:lnTo>
                <a:lnTo>
                  <a:pt x="2761774" y="1620646"/>
                </a:lnTo>
                <a:lnTo>
                  <a:pt x="2763758" y="1623027"/>
                </a:lnTo>
                <a:lnTo>
                  <a:pt x="2766536" y="1625011"/>
                </a:lnTo>
                <a:lnTo>
                  <a:pt x="2768918" y="1626599"/>
                </a:lnTo>
                <a:lnTo>
                  <a:pt x="2774870" y="1629773"/>
                </a:lnTo>
                <a:lnTo>
                  <a:pt x="2782014" y="1632551"/>
                </a:lnTo>
                <a:lnTo>
                  <a:pt x="2785585" y="1634535"/>
                </a:lnTo>
                <a:lnTo>
                  <a:pt x="2789158" y="1637313"/>
                </a:lnTo>
                <a:lnTo>
                  <a:pt x="2792729" y="1640091"/>
                </a:lnTo>
                <a:lnTo>
                  <a:pt x="2796301" y="1644456"/>
                </a:lnTo>
                <a:lnTo>
                  <a:pt x="2797492" y="1641281"/>
                </a:lnTo>
                <a:lnTo>
                  <a:pt x="2798286" y="1637710"/>
                </a:lnTo>
                <a:lnTo>
                  <a:pt x="2799476" y="1630964"/>
                </a:lnTo>
                <a:lnTo>
                  <a:pt x="2799873" y="1627392"/>
                </a:lnTo>
                <a:lnTo>
                  <a:pt x="2800270" y="1623821"/>
                </a:lnTo>
                <a:lnTo>
                  <a:pt x="2801857" y="1621043"/>
                </a:lnTo>
                <a:lnTo>
                  <a:pt x="2803841" y="1617868"/>
                </a:lnTo>
                <a:lnTo>
                  <a:pt x="2808603" y="1621837"/>
                </a:lnTo>
                <a:lnTo>
                  <a:pt x="2812969" y="1626202"/>
                </a:lnTo>
                <a:lnTo>
                  <a:pt x="2817732" y="1628980"/>
                </a:lnTo>
                <a:lnTo>
                  <a:pt x="2822494" y="1631757"/>
                </a:lnTo>
                <a:lnTo>
                  <a:pt x="2827652" y="1633742"/>
                </a:lnTo>
                <a:lnTo>
                  <a:pt x="2832812" y="1634535"/>
                </a:lnTo>
                <a:lnTo>
                  <a:pt x="2837971" y="1635329"/>
                </a:lnTo>
                <a:lnTo>
                  <a:pt x="2843130" y="1634138"/>
                </a:lnTo>
                <a:lnTo>
                  <a:pt x="2847496" y="1632551"/>
                </a:lnTo>
                <a:lnTo>
                  <a:pt x="2852655" y="1630170"/>
                </a:lnTo>
                <a:lnTo>
                  <a:pt x="2856624" y="1626599"/>
                </a:lnTo>
                <a:lnTo>
                  <a:pt x="2861386" y="1621837"/>
                </a:lnTo>
                <a:lnTo>
                  <a:pt x="2865355" y="1615884"/>
                </a:lnTo>
                <a:lnTo>
                  <a:pt x="2868927" y="1608345"/>
                </a:lnTo>
                <a:lnTo>
                  <a:pt x="2871704" y="1599614"/>
                </a:lnTo>
                <a:lnTo>
                  <a:pt x="2874482" y="1589694"/>
                </a:lnTo>
                <a:lnTo>
                  <a:pt x="2875276" y="1595646"/>
                </a:lnTo>
                <a:lnTo>
                  <a:pt x="2876863" y="1601202"/>
                </a:lnTo>
                <a:lnTo>
                  <a:pt x="2878451" y="1605567"/>
                </a:lnTo>
                <a:lnTo>
                  <a:pt x="2880832" y="1609932"/>
                </a:lnTo>
                <a:lnTo>
                  <a:pt x="2883610" y="1612313"/>
                </a:lnTo>
                <a:lnTo>
                  <a:pt x="2886785" y="1614297"/>
                </a:lnTo>
                <a:lnTo>
                  <a:pt x="2889563" y="1615884"/>
                </a:lnTo>
                <a:lnTo>
                  <a:pt x="2892738" y="1616281"/>
                </a:lnTo>
                <a:lnTo>
                  <a:pt x="2895914" y="1615884"/>
                </a:lnTo>
                <a:lnTo>
                  <a:pt x="2899088" y="1614694"/>
                </a:lnTo>
                <a:lnTo>
                  <a:pt x="2901867" y="1612710"/>
                </a:lnTo>
                <a:lnTo>
                  <a:pt x="2905041" y="1610329"/>
                </a:lnTo>
                <a:lnTo>
                  <a:pt x="2907025" y="1606757"/>
                </a:lnTo>
                <a:lnTo>
                  <a:pt x="2909010" y="1602789"/>
                </a:lnTo>
                <a:lnTo>
                  <a:pt x="2910598" y="1598027"/>
                </a:lnTo>
                <a:lnTo>
                  <a:pt x="2911391" y="1592472"/>
                </a:lnTo>
                <a:lnTo>
                  <a:pt x="2914963" y="1603186"/>
                </a:lnTo>
                <a:lnTo>
                  <a:pt x="2918534" y="1611519"/>
                </a:lnTo>
                <a:lnTo>
                  <a:pt x="2920518" y="1614297"/>
                </a:lnTo>
                <a:lnTo>
                  <a:pt x="2922503" y="1617075"/>
                </a:lnTo>
                <a:lnTo>
                  <a:pt x="2924090" y="1619059"/>
                </a:lnTo>
                <a:lnTo>
                  <a:pt x="2926074" y="1620646"/>
                </a:lnTo>
                <a:lnTo>
                  <a:pt x="2928059" y="1621440"/>
                </a:lnTo>
                <a:lnTo>
                  <a:pt x="2930044" y="1621837"/>
                </a:lnTo>
                <a:lnTo>
                  <a:pt x="2932425" y="1622630"/>
                </a:lnTo>
                <a:lnTo>
                  <a:pt x="2934408" y="1621837"/>
                </a:lnTo>
                <a:lnTo>
                  <a:pt x="2937980" y="1621043"/>
                </a:lnTo>
                <a:lnTo>
                  <a:pt x="2941949" y="1619456"/>
                </a:lnTo>
                <a:lnTo>
                  <a:pt x="2949887" y="1614694"/>
                </a:lnTo>
                <a:lnTo>
                  <a:pt x="2954252" y="1612710"/>
                </a:lnTo>
                <a:lnTo>
                  <a:pt x="2957427" y="1611519"/>
                </a:lnTo>
                <a:lnTo>
                  <a:pt x="2961792" y="1610726"/>
                </a:lnTo>
                <a:lnTo>
                  <a:pt x="2963777" y="1610726"/>
                </a:lnTo>
                <a:lnTo>
                  <a:pt x="2965761" y="1611519"/>
                </a:lnTo>
                <a:lnTo>
                  <a:pt x="2967348" y="1612313"/>
                </a:lnTo>
                <a:lnTo>
                  <a:pt x="2969333" y="1613900"/>
                </a:lnTo>
                <a:lnTo>
                  <a:pt x="2971317" y="1615884"/>
                </a:lnTo>
                <a:lnTo>
                  <a:pt x="2973302" y="1618265"/>
                </a:lnTo>
                <a:lnTo>
                  <a:pt x="2973698" y="1609932"/>
                </a:lnTo>
                <a:lnTo>
                  <a:pt x="2974889" y="1605170"/>
                </a:lnTo>
                <a:lnTo>
                  <a:pt x="2975285" y="1604376"/>
                </a:lnTo>
                <a:lnTo>
                  <a:pt x="2976476" y="1603583"/>
                </a:lnTo>
                <a:lnTo>
                  <a:pt x="2976873" y="1603583"/>
                </a:lnTo>
                <a:lnTo>
                  <a:pt x="2978063" y="1603583"/>
                </a:lnTo>
                <a:lnTo>
                  <a:pt x="2979255" y="1605170"/>
                </a:lnTo>
                <a:lnTo>
                  <a:pt x="2982032" y="1606757"/>
                </a:lnTo>
                <a:lnTo>
                  <a:pt x="2983620" y="1607154"/>
                </a:lnTo>
                <a:lnTo>
                  <a:pt x="2985207" y="1607154"/>
                </a:lnTo>
                <a:lnTo>
                  <a:pt x="2986397" y="1607154"/>
                </a:lnTo>
                <a:lnTo>
                  <a:pt x="2987985" y="1606360"/>
                </a:lnTo>
                <a:lnTo>
                  <a:pt x="2986397" y="1602789"/>
                </a:lnTo>
                <a:lnTo>
                  <a:pt x="2985207" y="1599218"/>
                </a:lnTo>
                <a:lnTo>
                  <a:pt x="2983620" y="1592075"/>
                </a:lnTo>
                <a:lnTo>
                  <a:pt x="2982032" y="1584932"/>
                </a:lnTo>
                <a:lnTo>
                  <a:pt x="2981635" y="1577789"/>
                </a:lnTo>
                <a:lnTo>
                  <a:pt x="2986001" y="1573821"/>
                </a:lnTo>
                <a:lnTo>
                  <a:pt x="2991160" y="1569059"/>
                </a:lnTo>
                <a:lnTo>
                  <a:pt x="2995526" y="1565090"/>
                </a:lnTo>
                <a:lnTo>
                  <a:pt x="3000288" y="1561519"/>
                </a:lnTo>
                <a:lnTo>
                  <a:pt x="3002669" y="1559932"/>
                </a:lnTo>
                <a:lnTo>
                  <a:pt x="3004653" y="1559138"/>
                </a:lnTo>
                <a:lnTo>
                  <a:pt x="3007431" y="1559138"/>
                </a:lnTo>
                <a:lnTo>
                  <a:pt x="3009415" y="1559138"/>
                </a:lnTo>
                <a:lnTo>
                  <a:pt x="3011797" y="1559932"/>
                </a:lnTo>
                <a:lnTo>
                  <a:pt x="3013781" y="1561519"/>
                </a:lnTo>
                <a:lnTo>
                  <a:pt x="3016559" y="1564297"/>
                </a:lnTo>
                <a:lnTo>
                  <a:pt x="3018543" y="1567868"/>
                </a:lnTo>
                <a:lnTo>
                  <a:pt x="3016559" y="1570249"/>
                </a:lnTo>
                <a:lnTo>
                  <a:pt x="3013781" y="1572630"/>
                </a:lnTo>
                <a:lnTo>
                  <a:pt x="3011797" y="1574218"/>
                </a:lnTo>
                <a:lnTo>
                  <a:pt x="3009415" y="1575805"/>
                </a:lnTo>
                <a:lnTo>
                  <a:pt x="3004257" y="1577392"/>
                </a:lnTo>
                <a:lnTo>
                  <a:pt x="2999891" y="1579376"/>
                </a:lnTo>
                <a:lnTo>
                  <a:pt x="2997510" y="1580567"/>
                </a:lnTo>
                <a:lnTo>
                  <a:pt x="2995526" y="1581757"/>
                </a:lnTo>
                <a:lnTo>
                  <a:pt x="2994732" y="1583741"/>
                </a:lnTo>
                <a:lnTo>
                  <a:pt x="2993541" y="1586916"/>
                </a:lnTo>
                <a:lnTo>
                  <a:pt x="2993144" y="1590487"/>
                </a:lnTo>
                <a:lnTo>
                  <a:pt x="2993144" y="1594456"/>
                </a:lnTo>
                <a:lnTo>
                  <a:pt x="2994335" y="1600011"/>
                </a:lnTo>
                <a:lnTo>
                  <a:pt x="2995526" y="1606757"/>
                </a:lnTo>
                <a:lnTo>
                  <a:pt x="2998304" y="1605170"/>
                </a:lnTo>
                <a:lnTo>
                  <a:pt x="3000685" y="1604773"/>
                </a:lnTo>
                <a:lnTo>
                  <a:pt x="3003859" y="1604376"/>
                </a:lnTo>
                <a:lnTo>
                  <a:pt x="3006241" y="1604376"/>
                </a:lnTo>
                <a:lnTo>
                  <a:pt x="3009019" y="1604376"/>
                </a:lnTo>
                <a:lnTo>
                  <a:pt x="3011400" y="1605170"/>
                </a:lnTo>
                <a:lnTo>
                  <a:pt x="3016559" y="1607154"/>
                </a:lnTo>
                <a:lnTo>
                  <a:pt x="3022115" y="1610726"/>
                </a:lnTo>
                <a:lnTo>
                  <a:pt x="3027274" y="1614694"/>
                </a:lnTo>
                <a:lnTo>
                  <a:pt x="3037197" y="1625011"/>
                </a:lnTo>
                <a:lnTo>
                  <a:pt x="3047912" y="1635329"/>
                </a:lnTo>
                <a:lnTo>
                  <a:pt x="3053071" y="1639694"/>
                </a:lnTo>
                <a:lnTo>
                  <a:pt x="3058230" y="1643662"/>
                </a:lnTo>
                <a:lnTo>
                  <a:pt x="3062992" y="1646837"/>
                </a:lnTo>
                <a:lnTo>
                  <a:pt x="3066167" y="1648027"/>
                </a:lnTo>
                <a:lnTo>
                  <a:pt x="3068548" y="1648821"/>
                </a:lnTo>
                <a:lnTo>
                  <a:pt x="3071326" y="1649218"/>
                </a:lnTo>
                <a:lnTo>
                  <a:pt x="3073707" y="1649218"/>
                </a:lnTo>
                <a:lnTo>
                  <a:pt x="3076485" y="1648821"/>
                </a:lnTo>
                <a:lnTo>
                  <a:pt x="3079263" y="1648424"/>
                </a:lnTo>
                <a:lnTo>
                  <a:pt x="3084025" y="1644456"/>
                </a:lnTo>
                <a:lnTo>
                  <a:pt x="3087994" y="1639297"/>
                </a:lnTo>
                <a:lnTo>
                  <a:pt x="3091566" y="1634138"/>
                </a:lnTo>
                <a:lnTo>
                  <a:pt x="3093947" y="1628186"/>
                </a:lnTo>
                <a:lnTo>
                  <a:pt x="3095535" y="1621043"/>
                </a:lnTo>
                <a:lnTo>
                  <a:pt x="3096725" y="1613503"/>
                </a:lnTo>
                <a:lnTo>
                  <a:pt x="3095931" y="1604376"/>
                </a:lnTo>
                <a:lnTo>
                  <a:pt x="3095138" y="1594456"/>
                </a:lnTo>
                <a:lnTo>
                  <a:pt x="3090376" y="1589694"/>
                </a:lnTo>
                <a:lnTo>
                  <a:pt x="3088391" y="1588106"/>
                </a:lnTo>
                <a:lnTo>
                  <a:pt x="3086407" y="1586519"/>
                </a:lnTo>
                <a:lnTo>
                  <a:pt x="3084819" y="1586122"/>
                </a:lnTo>
                <a:lnTo>
                  <a:pt x="3083628" y="1586122"/>
                </a:lnTo>
                <a:lnTo>
                  <a:pt x="3082041" y="1586122"/>
                </a:lnTo>
                <a:lnTo>
                  <a:pt x="3080850" y="1586916"/>
                </a:lnTo>
                <a:lnTo>
                  <a:pt x="3078866" y="1589694"/>
                </a:lnTo>
                <a:lnTo>
                  <a:pt x="3077279" y="1593265"/>
                </a:lnTo>
                <a:lnTo>
                  <a:pt x="3075691" y="1597233"/>
                </a:lnTo>
                <a:lnTo>
                  <a:pt x="3074898" y="1602392"/>
                </a:lnTo>
                <a:lnTo>
                  <a:pt x="3072120" y="1611916"/>
                </a:lnTo>
                <a:lnTo>
                  <a:pt x="3070929" y="1616281"/>
                </a:lnTo>
                <a:lnTo>
                  <a:pt x="3069342" y="1619853"/>
                </a:lnTo>
                <a:lnTo>
                  <a:pt x="3068151" y="1621043"/>
                </a:lnTo>
                <a:lnTo>
                  <a:pt x="3067357" y="1621837"/>
                </a:lnTo>
                <a:lnTo>
                  <a:pt x="3066167" y="1623027"/>
                </a:lnTo>
                <a:lnTo>
                  <a:pt x="3064580" y="1623027"/>
                </a:lnTo>
                <a:lnTo>
                  <a:pt x="3062992" y="1623027"/>
                </a:lnTo>
                <a:lnTo>
                  <a:pt x="3061802" y="1621837"/>
                </a:lnTo>
                <a:lnTo>
                  <a:pt x="3060214" y="1621043"/>
                </a:lnTo>
                <a:lnTo>
                  <a:pt x="3058230" y="1619059"/>
                </a:lnTo>
                <a:lnTo>
                  <a:pt x="3060610" y="1613900"/>
                </a:lnTo>
                <a:lnTo>
                  <a:pt x="3062992" y="1609138"/>
                </a:lnTo>
                <a:lnTo>
                  <a:pt x="3064580" y="1604376"/>
                </a:lnTo>
                <a:lnTo>
                  <a:pt x="3065770" y="1599218"/>
                </a:lnTo>
                <a:lnTo>
                  <a:pt x="3066564" y="1594059"/>
                </a:lnTo>
                <a:lnTo>
                  <a:pt x="3066564" y="1588900"/>
                </a:lnTo>
                <a:lnTo>
                  <a:pt x="3066564" y="1578186"/>
                </a:lnTo>
                <a:lnTo>
                  <a:pt x="3065770" y="1557948"/>
                </a:lnTo>
                <a:lnTo>
                  <a:pt x="3065770" y="1547233"/>
                </a:lnTo>
                <a:lnTo>
                  <a:pt x="3066167" y="1542471"/>
                </a:lnTo>
                <a:lnTo>
                  <a:pt x="3067357" y="1537313"/>
                </a:lnTo>
                <a:lnTo>
                  <a:pt x="3068151" y="1544852"/>
                </a:lnTo>
                <a:lnTo>
                  <a:pt x="3069739" y="1551598"/>
                </a:lnTo>
                <a:lnTo>
                  <a:pt x="3071723" y="1557154"/>
                </a:lnTo>
                <a:lnTo>
                  <a:pt x="3073707" y="1561519"/>
                </a:lnTo>
                <a:lnTo>
                  <a:pt x="3076485" y="1564694"/>
                </a:lnTo>
                <a:lnTo>
                  <a:pt x="3078866" y="1567868"/>
                </a:lnTo>
                <a:lnTo>
                  <a:pt x="3081248" y="1569852"/>
                </a:lnTo>
                <a:lnTo>
                  <a:pt x="3084423" y="1571837"/>
                </a:lnTo>
                <a:lnTo>
                  <a:pt x="3087597" y="1572630"/>
                </a:lnTo>
                <a:lnTo>
                  <a:pt x="3090376" y="1573821"/>
                </a:lnTo>
                <a:lnTo>
                  <a:pt x="3097122" y="1575805"/>
                </a:lnTo>
                <a:lnTo>
                  <a:pt x="3103869" y="1578186"/>
                </a:lnTo>
                <a:lnTo>
                  <a:pt x="3106647" y="1579773"/>
                </a:lnTo>
                <a:lnTo>
                  <a:pt x="3110218" y="1582551"/>
                </a:lnTo>
                <a:lnTo>
                  <a:pt x="3105060" y="1599218"/>
                </a:lnTo>
                <a:lnTo>
                  <a:pt x="3102678" y="1607154"/>
                </a:lnTo>
                <a:lnTo>
                  <a:pt x="3101884" y="1615884"/>
                </a:lnTo>
                <a:lnTo>
                  <a:pt x="3101091" y="1624615"/>
                </a:lnTo>
                <a:lnTo>
                  <a:pt x="3101091" y="1628583"/>
                </a:lnTo>
                <a:lnTo>
                  <a:pt x="3101884" y="1632948"/>
                </a:lnTo>
                <a:lnTo>
                  <a:pt x="3102678" y="1637313"/>
                </a:lnTo>
                <a:lnTo>
                  <a:pt x="3104266" y="1641678"/>
                </a:lnTo>
                <a:lnTo>
                  <a:pt x="3106250" y="1646440"/>
                </a:lnTo>
                <a:lnTo>
                  <a:pt x="3108631" y="1650805"/>
                </a:lnTo>
                <a:lnTo>
                  <a:pt x="3110218" y="1648821"/>
                </a:lnTo>
                <a:lnTo>
                  <a:pt x="3111409" y="1646837"/>
                </a:lnTo>
                <a:lnTo>
                  <a:pt x="3113394" y="1640091"/>
                </a:lnTo>
                <a:lnTo>
                  <a:pt x="3116568" y="1626202"/>
                </a:lnTo>
                <a:lnTo>
                  <a:pt x="3117759" y="1619853"/>
                </a:lnTo>
                <a:lnTo>
                  <a:pt x="3118950" y="1617472"/>
                </a:lnTo>
                <a:lnTo>
                  <a:pt x="3120537" y="1615884"/>
                </a:lnTo>
                <a:lnTo>
                  <a:pt x="3121331" y="1614694"/>
                </a:lnTo>
                <a:lnTo>
                  <a:pt x="3123712" y="1614694"/>
                </a:lnTo>
                <a:lnTo>
                  <a:pt x="3125696" y="1615884"/>
                </a:lnTo>
                <a:lnTo>
                  <a:pt x="3127681" y="1617868"/>
                </a:lnTo>
                <a:lnTo>
                  <a:pt x="3125696" y="1626599"/>
                </a:lnTo>
                <a:lnTo>
                  <a:pt x="3124109" y="1635329"/>
                </a:lnTo>
                <a:lnTo>
                  <a:pt x="3123712" y="1643265"/>
                </a:lnTo>
                <a:lnTo>
                  <a:pt x="3122918" y="1651996"/>
                </a:lnTo>
                <a:lnTo>
                  <a:pt x="3129268" y="1650408"/>
                </a:lnTo>
                <a:lnTo>
                  <a:pt x="3135221" y="1648424"/>
                </a:lnTo>
                <a:lnTo>
                  <a:pt x="3147523" y="1643265"/>
                </a:lnTo>
                <a:lnTo>
                  <a:pt x="3153476" y="1640884"/>
                </a:lnTo>
                <a:lnTo>
                  <a:pt x="3159429" y="1638900"/>
                </a:lnTo>
                <a:lnTo>
                  <a:pt x="3165779" y="1636519"/>
                </a:lnTo>
                <a:lnTo>
                  <a:pt x="3171336" y="1635726"/>
                </a:lnTo>
                <a:lnTo>
                  <a:pt x="3172922" y="1640884"/>
                </a:lnTo>
                <a:lnTo>
                  <a:pt x="3174114" y="1644853"/>
                </a:lnTo>
                <a:lnTo>
                  <a:pt x="3176098" y="1648821"/>
                </a:lnTo>
                <a:lnTo>
                  <a:pt x="3177685" y="1651996"/>
                </a:lnTo>
                <a:lnTo>
                  <a:pt x="3179669" y="1654377"/>
                </a:lnTo>
                <a:lnTo>
                  <a:pt x="3182447" y="1657154"/>
                </a:lnTo>
                <a:lnTo>
                  <a:pt x="3184431" y="1659138"/>
                </a:lnTo>
                <a:lnTo>
                  <a:pt x="3186813" y="1660726"/>
                </a:lnTo>
                <a:lnTo>
                  <a:pt x="3189591" y="1661916"/>
                </a:lnTo>
                <a:lnTo>
                  <a:pt x="3192369" y="1663107"/>
                </a:lnTo>
                <a:lnTo>
                  <a:pt x="3197925" y="1663900"/>
                </a:lnTo>
                <a:lnTo>
                  <a:pt x="3204275" y="1664694"/>
                </a:lnTo>
                <a:lnTo>
                  <a:pt x="3210228" y="1663900"/>
                </a:lnTo>
                <a:lnTo>
                  <a:pt x="3222928" y="1663107"/>
                </a:lnTo>
                <a:lnTo>
                  <a:pt x="3229674" y="1662710"/>
                </a:lnTo>
                <a:lnTo>
                  <a:pt x="3236024" y="1661916"/>
                </a:lnTo>
                <a:lnTo>
                  <a:pt x="3242374" y="1663107"/>
                </a:lnTo>
                <a:lnTo>
                  <a:pt x="3248327" y="1663900"/>
                </a:lnTo>
                <a:lnTo>
                  <a:pt x="3250708" y="1665488"/>
                </a:lnTo>
                <a:lnTo>
                  <a:pt x="3253883" y="1667075"/>
                </a:lnTo>
                <a:lnTo>
                  <a:pt x="3256264" y="1668662"/>
                </a:lnTo>
                <a:lnTo>
                  <a:pt x="3259042" y="1671043"/>
                </a:lnTo>
                <a:lnTo>
                  <a:pt x="3257851" y="1666678"/>
                </a:lnTo>
                <a:lnTo>
                  <a:pt x="3257851" y="1662710"/>
                </a:lnTo>
                <a:lnTo>
                  <a:pt x="3258645" y="1657948"/>
                </a:lnTo>
                <a:lnTo>
                  <a:pt x="3259439" y="1653980"/>
                </a:lnTo>
                <a:lnTo>
                  <a:pt x="3262217" y="1645250"/>
                </a:lnTo>
                <a:lnTo>
                  <a:pt x="3263011" y="1641281"/>
                </a:lnTo>
                <a:lnTo>
                  <a:pt x="3263407" y="1637313"/>
                </a:lnTo>
                <a:lnTo>
                  <a:pt x="3266582" y="1639297"/>
                </a:lnTo>
                <a:lnTo>
                  <a:pt x="3269757" y="1642075"/>
                </a:lnTo>
                <a:lnTo>
                  <a:pt x="3272535" y="1644853"/>
                </a:lnTo>
                <a:lnTo>
                  <a:pt x="3276107" y="1646837"/>
                </a:lnTo>
                <a:lnTo>
                  <a:pt x="3277694" y="1647234"/>
                </a:lnTo>
                <a:lnTo>
                  <a:pt x="3279282" y="1647234"/>
                </a:lnTo>
                <a:lnTo>
                  <a:pt x="3280870" y="1646837"/>
                </a:lnTo>
                <a:lnTo>
                  <a:pt x="3282457" y="1645250"/>
                </a:lnTo>
                <a:lnTo>
                  <a:pt x="3284441" y="1643265"/>
                </a:lnTo>
                <a:lnTo>
                  <a:pt x="3286029" y="1640884"/>
                </a:lnTo>
                <a:lnTo>
                  <a:pt x="3287220" y="1637313"/>
                </a:lnTo>
                <a:lnTo>
                  <a:pt x="3289600" y="1632551"/>
                </a:lnTo>
                <a:lnTo>
                  <a:pt x="3291982" y="1643265"/>
                </a:lnTo>
                <a:lnTo>
                  <a:pt x="3295157" y="1651202"/>
                </a:lnTo>
                <a:lnTo>
                  <a:pt x="3297935" y="1657154"/>
                </a:lnTo>
                <a:lnTo>
                  <a:pt x="3299521" y="1659138"/>
                </a:lnTo>
                <a:lnTo>
                  <a:pt x="3301506" y="1661123"/>
                </a:lnTo>
                <a:lnTo>
                  <a:pt x="3303093" y="1661916"/>
                </a:lnTo>
                <a:lnTo>
                  <a:pt x="3304681" y="1663107"/>
                </a:lnTo>
                <a:lnTo>
                  <a:pt x="3306666" y="1663504"/>
                </a:lnTo>
                <a:lnTo>
                  <a:pt x="3308253" y="1663504"/>
                </a:lnTo>
                <a:lnTo>
                  <a:pt x="3311824" y="1662710"/>
                </a:lnTo>
                <a:lnTo>
                  <a:pt x="3315396" y="1661123"/>
                </a:lnTo>
                <a:lnTo>
                  <a:pt x="3319365" y="1658345"/>
                </a:lnTo>
                <a:lnTo>
                  <a:pt x="3322936" y="1654773"/>
                </a:lnTo>
                <a:lnTo>
                  <a:pt x="3330874" y="1648027"/>
                </a:lnTo>
                <a:lnTo>
                  <a:pt x="3335240" y="1644853"/>
                </a:lnTo>
                <a:lnTo>
                  <a:pt x="3339209" y="1641678"/>
                </a:lnTo>
                <a:lnTo>
                  <a:pt x="3343573" y="1639297"/>
                </a:lnTo>
                <a:lnTo>
                  <a:pt x="3347939" y="1637710"/>
                </a:lnTo>
                <a:lnTo>
                  <a:pt x="3346749" y="1642075"/>
                </a:lnTo>
                <a:lnTo>
                  <a:pt x="3346749" y="1645250"/>
                </a:lnTo>
                <a:lnTo>
                  <a:pt x="3346749" y="1648424"/>
                </a:lnTo>
                <a:lnTo>
                  <a:pt x="3347146" y="1650408"/>
                </a:lnTo>
                <a:lnTo>
                  <a:pt x="3348335" y="1651996"/>
                </a:lnTo>
                <a:lnTo>
                  <a:pt x="3349130" y="1653583"/>
                </a:lnTo>
                <a:lnTo>
                  <a:pt x="3352304" y="1655567"/>
                </a:lnTo>
                <a:lnTo>
                  <a:pt x="3354686" y="1657551"/>
                </a:lnTo>
                <a:lnTo>
                  <a:pt x="3356273" y="1658345"/>
                </a:lnTo>
                <a:lnTo>
                  <a:pt x="3357464" y="1660726"/>
                </a:lnTo>
                <a:lnTo>
                  <a:pt x="3358257" y="1662710"/>
                </a:lnTo>
                <a:lnTo>
                  <a:pt x="3359051" y="1665091"/>
                </a:lnTo>
                <a:lnTo>
                  <a:pt x="3359051" y="1668662"/>
                </a:lnTo>
                <a:lnTo>
                  <a:pt x="3357861" y="1673027"/>
                </a:lnTo>
                <a:lnTo>
                  <a:pt x="3354288" y="1681758"/>
                </a:lnTo>
                <a:lnTo>
                  <a:pt x="3350320" y="1688504"/>
                </a:lnTo>
                <a:lnTo>
                  <a:pt x="3346749" y="1693662"/>
                </a:lnTo>
                <a:lnTo>
                  <a:pt x="3342780" y="1697234"/>
                </a:lnTo>
                <a:lnTo>
                  <a:pt x="3341193" y="1698028"/>
                </a:lnTo>
                <a:lnTo>
                  <a:pt x="3339209" y="1699218"/>
                </a:lnTo>
                <a:lnTo>
                  <a:pt x="3337224" y="1699615"/>
                </a:lnTo>
                <a:lnTo>
                  <a:pt x="3335637" y="1700012"/>
                </a:lnTo>
                <a:lnTo>
                  <a:pt x="3332065" y="1699615"/>
                </a:lnTo>
                <a:lnTo>
                  <a:pt x="3328096" y="1697631"/>
                </a:lnTo>
                <a:lnTo>
                  <a:pt x="3330080" y="1707155"/>
                </a:lnTo>
                <a:lnTo>
                  <a:pt x="3332065" y="1715488"/>
                </a:lnTo>
                <a:lnTo>
                  <a:pt x="3335240" y="1722234"/>
                </a:lnTo>
                <a:lnTo>
                  <a:pt x="3338811" y="1727393"/>
                </a:lnTo>
                <a:lnTo>
                  <a:pt x="3341987" y="1731361"/>
                </a:lnTo>
                <a:lnTo>
                  <a:pt x="3346749" y="1734139"/>
                </a:lnTo>
                <a:lnTo>
                  <a:pt x="3351113" y="1736123"/>
                </a:lnTo>
                <a:lnTo>
                  <a:pt x="3355876" y="1736520"/>
                </a:lnTo>
                <a:lnTo>
                  <a:pt x="3361035" y="1736520"/>
                </a:lnTo>
                <a:lnTo>
                  <a:pt x="3365401" y="1734932"/>
                </a:lnTo>
                <a:lnTo>
                  <a:pt x="3370560" y="1733742"/>
                </a:lnTo>
                <a:lnTo>
                  <a:pt x="3375719" y="1730964"/>
                </a:lnTo>
                <a:lnTo>
                  <a:pt x="3380879" y="1728583"/>
                </a:lnTo>
                <a:lnTo>
                  <a:pt x="3385244" y="1725012"/>
                </a:lnTo>
                <a:lnTo>
                  <a:pt x="3390007" y="1721440"/>
                </a:lnTo>
                <a:lnTo>
                  <a:pt x="3393975" y="1717472"/>
                </a:lnTo>
                <a:lnTo>
                  <a:pt x="3391991" y="1715488"/>
                </a:lnTo>
                <a:lnTo>
                  <a:pt x="3390007" y="1713901"/>
                </a:lnTo>
                <a:lnTo>
                  <a:pt x="3388023" y="1712710"/>
                </a:lnTo>
                <a:lnTo>
                  <a:pt x="3385641" y="1712313"/>
                </a:lnTo>
                <a:lnTo>
                  <a:pt x="3381672" y="1712710"/>
                </a:lnTo>
                <a:lnTo>
                  <a:pt x="3377307" y="1712710"/>
                </a:lnTo>
                <a:lnTo>
                  <a:pt x="3375323" y="1712710"/>
                </a:lnTo>
                <a:lnTo>
                  <a:pt x="3372942" y="1712313"/>
                </a:lnTo>
                <a:lnTo>
                  <a:pt x="3370957" y="1711123"/>
                </a:lnTo>
                <a:lnTo>
                  <a:pt x="3368972" y="1709536"/>
                </a:lnTo>
                <a:lnTo>
                  <a:pt x="3366988" y="1707155"/>
                </a:lnTo>
                <a:lnTo>
                  <a:pt x="3365004" y="1703583"/>
                </a:lnTo>
                <a:lnTo>
                  <a:pt x="3363417" y="1699615"/>
                </a:lnTo>
                <a:lnTo>
                  <a:pt x="3361432" y="1694059"/>
                </a:lnTo>
                <a:lnTo>
                  <a:pt x="3368179" y="1690885"/>
                </a:lnTo>
                <a:lnTo>
                  <a:pt x="3374132" y="1688901"/>
                </a:lnTo>
                <a:lnTo>
                  <a:pt x="3380879" y="1687313"/>
                </a:lnTo>
                <a:lnTo>
                  <a:pt x="3387229" y="1685726"/>
                </a:lnTo>
                <a:lnTo>
                  <a:pt x="3399928" y="1684535"/>
                </a:lnTo>
                <a:lnTo>
                  <a:pt x="3413025" y="1682948"/>
                </a:lnTo>
                <a:lnTo>
                  <a:pt x="3419375" y="1682154"/>
                </a:lnTo>
                <a:lnTo>
                  <a:pt x="3425724" y="1681361"/>
                </a:lnTo>
                <a:lnTo>
                  <a:pt x="3432471" y="1679773"/>
                </a:lnTo>
                <a:lnTo>
                  <a:pt x="3439218" y="1677789"/>
                </a:lnTo>
                <a:lnTo>
                  <a:pt x="3445567" y="1674615"/>
                </a:lnTo>
                <a:lnTo>
                  <a:pt x="3451918" y="1671043"/>
                </a:lnTo>
                <a:lnTo>
                  <a:pt x="3458267" y="1667075"/>
                </a:lnTo>
                <a:lnTo>
                  <a:pt x="3465015" y="1661916"/>
                </a:lnTo>
                <a:lnTo>
                  <a:pt x="3465808" y="1658345"/>
                </a:lnTo>
                <a:lnTo>
                  <a:pt x="3466601" y="1654773"/>
                </a:lnTo>
                <a:lnTo>
                  <a:pt x="3465808" y="1651996"/>
                </a:lnTo>
                <a:lnTo>
                  <a:pt x="3465015" y="1648424"/>
                </a:lnTo>
                <a:lnTo>
                  <a:pt x="3463823" y="1644853"/>
                </a:lnTo>
                <a:lnTo>
                  <a:pt x="3462236" y="1641281"/>
                </a:lnTo>
                <a:lnTo>
                  <a:pt x="3458267" y="1633742"/>
                </a:lnTo>
                <a:lnTo>
                  <a:pt x="3477714" y="1601202"/>
                </a:lnTo>
                <a:lnTo>
                  <a:pt x="3480094" y="1605170"/>
                </a:lnTo>
                <a:lnTo>
                  <a:pt x="3481683" y="1609138"/>
                </a:lnTo>
                <a:lnTo>
                  <a:pt x="3482872" y="1613503"/>
                </a:lnTo>
                <a:lnTo>
                  <a:pt x="3483270" y="1617075"/>
                </a:lnTo>
                <a:lnTo>
                  <a:pt x="3483270" y="1621043"/>
                </a:lnTo>
                <a:lnTo>
                  <a:pt x="3483270" y="1625011"/>
                </a:lnTo>
                <a:lnTo>
                  <a:pt x="3482079" y="1632551"/>
                </a:lnTo>
                <a:lnTo>
                  <a:pt x="3481683" y="1640091"/>
                </a:lnTo>
                <a:lnTo>
                  <a:pt x="3481285" y="1643662"/>
                </a:lnTo>
                <a:lnTo>
                  <a:pt x="3481683" y="1648027"/>
                </a:lnTo>
                <a:lnTo>
                  <a:pt x="3482079" y="1651996"/>
                </a:lnTo>
                <a:lnTo>
                  <a:pt x="3483270" y="1655964"/>
                </a:lnTo>
                <a:lnTo>
                  <a:pt x="3484857" y="1659535"/>
                </a:lnTo>
                <a:lnTo>
                  <a:pt x="3487238" y="1663504"/>
                </a:lnTo>
                <a:lnTo>
                  <a:pt x="3492001" y="1669059"/>
                </a:lnTo>
                <a:lnTo>
                  <a:pt x="3494382" y="1670646"/>
                </a:lnTo>
                <a:lnTo>
                  <a:pt x="3496367" y="1672234"/>
                </a:lnTo>
                <a:lnTo>
                  <a:pt x="3498351" y="1672631"/>
                </a:lnTo>
                <a:lnTo>
                  <a:pt x="3499939" y="1673027"/>
                </a:lnTo>
                <a:lnTo>
                  <a:pt x="3501922" y="1673027"/>
                </a:lnTo>
                <a:lnTo>
                  <a:pt x="3503509" y="1673027"/>
                </a:lnTo>
                <a:lnTo>
                  <a:pt x="3506686" y="1671837"/>
                </a:lnTo>
                <a:lnTo>
                  <a:pt x="3509066" y="1669853"/>
                </a:lnTo>
                <a:lnTo>
                  <a:pt x="3511448" y="1667075"/>
                </a:lnTo>
                <a:lnTo>
                  <a:pt x="3514226" y="1664694"/>
                </a:lnTo>
                <a:lnTo>
                  <a:pt x="3516210" y="1661519"/>
                </a:lnTo>
                <a:lnTo>
                  <a:pt x="3518194" y="1659535"/>
                </a:lnTo>
                <a:lnTo>
                  <a:pt x="3520576" y="1658345"/>
                </a:lnTo>
                <a:lnTo>
                  <a:pt x="3521767" y="1657948"/>
                </a:lnTo>
                <a:lnTo>
                  <a:pt x="3522956" y="1657948"/>
                </a:lnTo>
                <a:lnTo>
                  <a:pt x="3524147" y="1658345"/>
                </a:lnTo>
                <a:lnTo>
                  <a:pt x="3525338" y="1659535"/>
                </a:lnTo>
                <a:lnTo>
                  <a:pt x="3528513" y="1662710"/>
                </a:lnTo>
                <a:lnTo>
                  <a:pt x="3531291" y="1667472"/>
                </a:lnTo>
                <a:lnTo>
                  <a:pt x="3534465" y="1674615"/>
                </a:lnTo>
                <a:lnTo>
                  <a:pt x="3536451" y="1668266"/>
                </a:lnTo>
                <a:lnTo>
                  <a:pt x="3536847" y="1661519"/>
                </a:lnTo>
                <a:lnTo>
                  <a:pt x="3536847" y="1655567"/>
                </a:lnTo>
                <a:lnTo>
                  <a:pt x="3536053" y="1650011"/>
                </a:lnTo>
                <a:lnTo>
                  <a:pt x="3534862" y="1644853"/>
                </a:lnTo>
                <a:lnTo>
                  <a:pt x="3532878" y="1640091"/>
                </a:lnTo>
                <a:lnTo>
                  <a:pt x="3530498" y="1636123"/>
                </a:lnTo>
                <a:lnTo>
                  <a:pt x="3527323" y="1632948"/>
                </a:lnTo>
                <a:lnTo>
                  <a:pt x="3524147" y="1630170"/>
                </a:lnTo>
                <a:lnTo>
                  <a:pt x="3521370" y="1627392"/>
                </a:lnTo>
                <a:lnTo>
                  <a:pt x="3517798" y="1625408"/>
                </a:lnTo>
                <a:lnTo>
                  <a:pt x="3514226" y="1623821"/>
                </a:lnTo>
                <a:lnTo>
                  <a:pt x="3511051" y="1623424"/>
                </a:lnTo>
                <a:lnTo>
                  <a:pt x="3508273" y="1623027"/>
                </a:lnTo>
                <a:lnTo>
                  <a:pt x="3505097" y="1623424"/>
                </a:lnTo>
                <a:lnTo>
                  <a:pt x="3503113" y="1623821"/>
                </a:lnTo>
                <a:lnTo>
                  <a:pt x="3505495" y="1617868"/>
                </a:lnTo>
                <a:lnTo>
                  <a:pt x="3508273" y="1613900"/>
                </a:lnTo>
                <a:lnTo>
                  <a:pt x="3509463" y="1612313"/>
                </a:lnTo>
                <a:lnTo>
                  <a:pt x="3511051" y="1611519"/>
                </a:lnTo>
                <a:lnTo>
                  <a:pt x="3512639" y="1610726"/>
                </a:lnTo>
                <a:lnTo>
                  <a:pt x="3513830" y="1610329"/>
                </a:lnTo>
                <a:lnTo>
                  <a:pt x="3516607" y="1610329"/>
                </a:lnTo>
                <a:lnTo>
                  <a:pt x="3519783" y="1611519"/>
                </a:lnTo>
                <a:lnTo>
                  <a:pt x="3522956" y="1612710"/>
                </a:lnTo>
                <a:lnTo>
                  <a:pt x="3525734" y="1614297"/>
                </a:lnTo>
                <a:lnTo>
                  <a:pt x="3528513" y="1615884"/>
                </a:lnTo>
                <a:lnTo>
                  <a:pt x="3530894" y="1617075"/>
                </a:lnTo>
                <a:lnTo>
                  <a:pt x="3532878" y="1617868"/>
                </a:lnTo>
                <a:lnTo>
                  <a:pt x="3535656" y="1617472"/>
                </a:lnTo>
                <a:lnTo>
                  <a:pt x="3536053" y="1616281"/>
                </a:lnTo>
                <a:lnTo>
                  <a:pt x="3536847" y="1615488"/>
                </a:lnTo>
                <a:lnTo>
                  <a:pt x="3538435" y="1612313"/>
                </a:lnTo>
                <a:lnTo>
                  <a:pt x="3539625" y="1607154"/>
                </a:lnTo>
                <a:lnTo>
                  <a:pt x="3540022" y="1599614"/>
                </a:lnTo>
                <a:lnTo>
                  <a:pt x="3542404" y="1606757"/>
                </a:lnTo>
                <a:lnTo>
                  <a:pt x="3543991" y="1613503"/>
                </a:lnTo>
                <a:lnTo>
                  <a:pt x="3545182" y="1619456"/>
                </a:lnTo>
                <a:lnTo>
                  <a:pt x="3545578" y="1626202"/>
                </a:lnTo>
                <a:lnTo>
                  <a:pt x="3545578" y="1632551"/>
                </a:lnTo>
                <a:lnTo>
                  <a:pt x="3545182" y="1638900"/>
                </a:lnTo>
                <a:lnTo>
                  <a:pt x="3543991" y="1651996"/>
                </a:lnTo>
                <a:lnTo>
                  <a:pt x="3543593" y="1657948"/>
                </a:lnTo>
                <a:lnTo>
                  <a:pt x="3543593" y="1664694"/>
                </a:lnTo>
                <a:lnTo>
                  <a:pt x="3543593" y="1671043"/>
                </a:lnTo>
                <a:lnTo>
                  <a:pt x="3544784" y="1677393"/>
                </a:lnTo>
                <a:lnTo>
                  <a:pt x="3545975" y="1683742"/>
                </a:lnTo>
                <a:lnTo>
                  <a:pt x="3547960" y="1690488"/>
                </a:lnTo>
                <a:lnTo>
                  <a:pt x="3551531" y="1697631"/>
                </a:lnTo>
                <a:lnTo>
                  <a:pt x="3555897" y="1703980"/>
                </a:lnTo>
                <a:lnTo>
                  <a:pt x="3557881" y="1701996"/>
                </a:lnTo>
                <a:lnTo>
                  <a:pt x="3559865" y="1700012"/>
                </a:lnTo>
                <a:lnTo>
                  <a:pt x="3562246" y="1698424"/>
                </a:lnTo>
                <a:lnTo>
                  <a:pt x="3565023" y="1697631"/>
                </a:lnTo>
                <a:lnTo>
                  <a:pt x="3570581" y="1695647"/>
                </a:lnTo>
                <a:lnTo>
                  <a:pt x="3576136" y="1694059"/>
                </a:lnTo>
                <a:lnTo>
                  <a:pt x="3588835" y="1691281"/>
                </a:lnTo>
                <a:lnTo>
                  <a:pt x="3595186" y="1690091"/>
                </a:lnTo>
                <a:lnTo>
                  <a:pt x="3601932" y="1688504"/>
                </a:lnTo>
                <a:lnTo>
                  <a:pt x="3607488" y="1685329"/>
                </a:lnTo>
                <a:lnTo>
                  <a:pt x="3610663" y="1683742"/>
                </a:lnTo>
                <a:lnTo>
                  <a:pt x="3613043" y="1681758"/>
                </a:lnTo>
                <a:lnTo>
                  <a:pt x="3615821" y="1679377"/>
                </a:lnTo>
                <a:lnTo>
                  <a:pt x="3618203" y="1676202"/>
                </a:lnTo>
                <a:lnTo>
                  <a:pt x="3620187" y="1673027"/>
                </a:lnTo>
                <a:lnTo>
                  <a:pt x="3622171" y="1669853"/>
                </a:lnTo>
                <a:lnTo>
                  <a:pt x="3623758" y="1665488"/>
                </a:lnTo>
                <a:lnTo>
                  <a:pt x="3625347" y="1661123"/>
                </a:lnTo>
                <a:lnTo>
                  <a:pt x="3626933" y="1655964"/>
                </a:lnTo>
                <a:lnTo>
                  <a:pt x="3627727" y="1650408"/>
                </a:lnTo>
                <a:lnTo>
                  <a:pt x="3628124" y="1644456"/>
                </a:lnTo>
                <a:lnTo>
                  <a:pt x="3628124" y="1637313"/>
                </a:lnTo>
                <a:lnTo>
                  <a:pt x="3628124" y="1629773"/>
                </a:lnTo>
                <a:lnTo>
                  <a:pt x="3627727" y="1621440"/>
                </a:lnTo>
                <a:lnTo>
                  <a:pt x="3621378" y="1628186"/>
                </a:lnTo>
                <a:lnTo>
                  <a:pt x="3614630" y="1632948"/>
                </a:lnTo>
                <a:lnTo>
                  <a:pt x="3607883" y="1637313"/>
                </a:lnTo>
                <a:lnTo>
                  <a:pt x="3601932" y="1640091"/>
                </a:lnTo>
                <a:lnTo>
                  <a:pt x="3595186" y="1642075"/>
                </a:lnTo>
                <a:lnTo>
                  <a:pt x="3588835" y="1643265"/>
                </a:lnTo>
                <a:lnTo>
                  <a:pt x="3582089" y="1643662"/>
                </a:lnTo>
                <a:lnTo>
                  <a:pt x="3575738" y="1644456"/>
                </a:lnTo>
                <a:lnTo>
                  <a:pt x="3576534" y="1638900"/>
                </a:lnTo>
                <a:lnTo>
                  <a:pt x="3576929" y="1634535"/>
                </a:lnTo>
                <a:lnTo>
                  <a:pt x="3578518" y="1631757"/>
                </a:lnTo>
                <a:lnTo>
                  <a:pt x="3580105" y="1629773"/>
                </a:lnTo>
                <a:lnTo>
                  <a:pt x="3581691" y="1628583"/>
                </a:lnTo>
                <a:lnTo>
                  <a:pt x="3583280" y="1627392"/>
                </a:lnTo>
                <a:lnTo>
                  <a:pt x="3586851" y="1626995"/>
                </a:lnTo>
                <a:lnTo>
                  <a:pt x="3588042" y="1626599"/>
                </a:lnTo>
                <a:lnTo>
                  <a:pt x="3589629" y="1626202"/>
                </a:lnTo>
                <a:lnTo>
                  <a:pt x="3591217" y="1625011"/>
                </a:lnTo>
                <a:lnTo>
                  <a:pt x="3592406" y="1623027"/>
                </a:lnTo>
                <a:lnTo>
                  <a:pt x="3592804" y="1620646"/>
                </a:lnTo>
                <a:lnTo>
                  <a:pt x="3592804" y="1616281"/>
                </a:lnTo>
                <a:lnTo>
                  <a:pt x="3592406" y="1611519"/>
                </a:lnTo>
                <a:lnTo>
                  <a:pt x="3591217" y="1604376"/>
                </a:lnTo>
                <a:lnTo>
                  <a:pt x="3594391" y="1606757"/>
                </a:lnTo>
                <a:lnTo>
                  <a:pt x="3596773" y="1608345"/>
                </a:lnTo>
                <a:lnTo>
                  <a:pt x="3599948" y="1609932"/>
                </a:lnTo>
                <a:lnTo>
                  <a:pt x="3603121" y="1610726"/>
                </a:lnTo>
                <a:lnTo>
                  <a:pt x="3609074" y="1612313"/>
                </a:lnTo>
                <a:lnTo>
                  <a:pt x="3615027" y="1613503"/>
                </a:lnTo>
                <a:lnTo>
                  <a:pt x="3621774" y="1613503"/>
                </a:lnTo>
                <a:lnTo>
                  <a:pt x="3628918" y="1612710"/>
                </a:lnTo>
                <a:lnTo>
                  <a:pt x="3642013" y="1611519"/>
                </a:lnTo>
                <a:lnTo>
                  <a:pt x="3654714" y="1609138"/>
                </a:lnTo>
                <a:lnTo>
                  <a:pt x="3660665" y="1609138"/>
                </a:lnTo>
                <a:lnTo>
                  <a:pt x="3666222" y="1609138"/>
                </a:lnTo>
                <a:lnTo>
                  <a:pt x="3671380" y="1610329"/>
                </a:lnTo>
                <a:lnTo>
                  <a:pt x="3676144" y="1612313"/>
                </a:lnTo>
                <a:lnTo>
                  <a:pt x="3678126" y="1613503"/>
                </a:lnTo>
                <a:lnTo>
                  <a:pt x="3680111" y="1615488"/>
                </a:lnTo>
                <a:lnTo>
                  <a:pt x="3681699" y="1617075"/>
                </a:lnTo>
                <a:lnTo>
                  <a:pt x="3683286" y="1619456"/>
                </a:lnTo>
                <a:lnTo>
                  <a:pt x="3681699" y="1617472"/>
                </a:lnTo>
                <a:lnTo>
                  <a:pt x="3679715" y="1615884"/>
                </a:lnTo>
                <a:lnTo>
                  <a:pt x="3677333" y="1615488"/>
                </a:lnTo>
                <a:lnTo>
                  <a:pt x="3676144" y="1615488"/>
                </a:lnTo>
                <a:lnTo>
                  <a:pt x="3674158" y="1615884"/>
                </a:lnTo>
                <a:lnTo>
                  <a:pt x="3671778" y="1616281"/>
                </a:lnTo>
                <a:lnTo>
                  <a:pt x="3668207" y="1617868"/>
                </a:lnTo>
                <a:lnTo>
                  <a:pt x="3670587" y="1622630"/>
                </a:lnTo>
                <a:lnTo>
                  <a:pt x="3671778" y="1626202"/>
                </a:lnTo>
                <a:lnTo>
                  <a:pt x="3674158" y="1628980"/>
                </a:lnTo>
                <a:lnTo>
                  <a:pt x="3676144" y="1631757"/>
                </a:lnTo>
                <a:lnTo>
                  <a:pt x="3679715" y="1635726"/>
                </a:lnTo>
                <a:lnTo>
                  <a:pt x="3682493" y="1638107"/>
                </a:lnTo>
                <a:lnTo>
                  <a:pt x="3683286" y="1639694"/>
                </a:lnTo>
                <a:lnTo>
                  <a:pt x="3683684" y="1641281"/>
                </a:lnTo>
                <a:lnTo>
                  <a:pt x="3683684" y="1643265"/>
                </a:lnTo>
                <a:lnTo>
                  <a:pt x="3683684" y="1645250"/>
                </a:lnTo>
                <a:lnTo>
                  <a:pt x="3682095" y="1648027"/>
                </a:lnTo>
                <a:lnTo>
                  <a:pt x="3680508" y="1651202"/>
                </a:lnTo>
                <a:lnTo>
                  <a:pt x="3674555" y="1659932"/>
                </a:lnTo>
                <a:lnTo>
                  <a:pt x="3672571" y="1663107"/>
                </a:lnTo>
                <a:lnTo>
                  <a:pt x="3670984" y="1663900"/>
                </a:lnTo>
                <a:lnTo>
                  <a:pt x="3669793" y="1663900"/>
                </a:lnTo>
                <a:lnTo>
                  <a:pt x="3669396" y="1663900"/>
                </a:lnTo>
                <a:lnTo>
                  <a:pt x="3669000" y="1662710"/>
                </a:lnTo>
                <a:lnTo>
                  <a:pt x="3669000" y="1659932"/>
                </a:lnTo>
                <a:lnTo>
                  <a:pt x="3669000" y="1657154"/>
                </a:lnTo>
                <a:lnTo>
                  <a:pt x="3669396" y="1649218"/>
                </a:lnTo>
                <a:lnTo>
                  <a:pt x="3669793" y="1641281"/>
                </a:lnTo>
                <a:lnTo>
                  <a:pt x="3670587" y="1638107"/>
                </a:lnTo>
                <a:lnTo>
                  <a:pt x="3669793" y="1635726"/>
                </a:lnTo>
                <a:lnTo>
                  <a:pt x="3669396" y="1634138"/>
                </a:lnTo>
                <a:lnTo>
                  <a:pt x="3669000" y="1634138"/>
                </a:lnTo>
                <a:lnTo>
                  <a:pt x="3668207" y="1634138"/>
                </a:lnTo>
                <a:lnTo>
                  <a:pt x="3667016" y="1635726"/>
                </a:lnTo>
                <a:lnTo>
                  <a:pt x="3664238" y="1638107"/>
                </a:lnTo>
                <a:lnTo>
                  <a:pt x="3660269" y="1643265"/>
                </a:lnTo>
                <a:lnTo>
                  <a:pt x="3657887" y="1646837"/>
                </a:lnTo>
                <a:lnTo>
                  <a:pt x="3655903" y="1650408"/>
                </a:lnTo>
                <a:lnTo>
                  <a:pt x="3655110" y="1652789"/>
                </a:lnTo>
                <a:lnTo>
                  <a:pt x="3654714" y="1654773"/>
                </a:lnTo>
                <a:lnTo>
                  <a:pt x="3655110" y="1657154"/>
                </a:lnTo>
                <a:lnTo>
                  <a:pt x="3656301" y="1658345"/>
                </a:lnTo>
                <a:lnTo>
                  <a:pt x="3657094" y="1659932"/>
                </a:lnTo>
                <a:lnTo>
                  <a:pt x="3660269" y="1663107"/>
                </a:lnTo>
                <a:lnTo>
                  <a:pt x="3661856" y="1664694"/>
                </a:lnTo>
                <a:lnTo>
                  <a:pt x="3663443" y="1666678"/>
                </a:lnTo>
                <a:lnTo>
                  <a:pt x="3663840" y="1669059"/>
                </a:lnTo>
                <a:lnTo>
                  <a:pt x="3664238" y="1671837"/>
                </a:lnTo>
                <a:lnTo>
                  <a:pt x="3664238" y="1675408"/>
                </a:lnTo>
                <a:lnTo>
                  <a:pt x="3663443" y="1679377"/>
                </a:lnTo>
                <a:lnTo>
                  <a:pt x="3659872" y="1678186"/>
                </a:lnTo>
                <a:lnTo>
                  <a:pt x="3656696" y="1677789"/>
                </a:lnTo>
                <a:lnTo>
                  <a:pt x="3654316" y="1678980"/>
                </a:lnTo>
                <a:lnTo>
                  <a:pt x="3652332" y="1680964"/>
                </a:lnTo>
                <a:lnTo>
                  <a:pt x="3649950" y="1683345"/>
                </a:lnTo>
                <a:lnTo>
                  <a:pt x="3648761" y="1686520"/>
                </a:lnTo>
                <a:lnTo>
                  <a:pt x="3645188" y="1694059"/>
                </a:lnTo>
                <a:lnTo>
                  <a:pt x="3641617" y="1701599"/>
                </a:lnTo>
                <a:lnTo>
                  <a:pt x="3639633" y="1704774"/>
                </a:lnTo>
                <a:lnTo>
                  <a:pt x="3636855" y="1707551"/>
                </a:lnTo>
                <a:lnTo>
                  <a:pt x="3634473" y="1709536"/>
                </a:lnTo>
                <a:lnTo>
                  <a:pt x="3630902" y="1710726"/>
                </a:lnTo>
                <a:lnTo>
                  <a:pt x="3626933" y="1711123"/>
                </a:lnTo>
                <a:lnTo>
                  <a:pt x="3622171" y="1710329"/>
                </a:lnTo>
                <a:lnTo>
                  <a:pt x="3624156" y="1714694"/>
                </a:lnTo>
                <a:lnTo>
                  <a:pt x="3626140" y="1718266"/>
                </a:lnTo>
                <a:lnTo>
                  <a:pt x="3628918" y="1721440"/>
                </a:lnTo>
                <a:lnTo>
                  <a:pt x="3630902" y="1723821"/>
                </a:lnTo>
                <a:lnTo>
                  <a:pt x="3633282" y="1725409"/>
                </a:lnTo>
                <a:lnTo>
                  <a:pt x="3635266" y="1726599"/>
                </a:lnTo>
                <a:lnTo>
                  <a:pt x="3637251" y="1727393"/>
                </a:lnTo>
                <a:lnTo>
                  <a:pt x="3640028" y="1728186"/>
                </a:lnTo>
                <a:lnTo>
                  <a:pt x="3644395" y="1728186"/>
                </a:lnTo>
                <a:lnTo>
                  <a:pt x="3649157" y="1727393"/>
                </a:lnTo>
                <a:lnTo>
                  <a:pt x="3653523" y="1726996"/>
                </a:lnTo>
                <a:lnTo>
                  <a:pt x="3658285" y="1726996"/>
                </a:lnTo>
                <a:lnTo>
                  <a:pt x="3660665" y="1719853"/>
                </a:lnTo>
                <a:lnTo>
                  <a:pt x="3663443" y="1711916"/>
                </a:lnTo>
                <a:lnTo>
                  <a:pt x="3666222" y="1703980"/>
                </a:lnTo>
                <a:lnTo>
                  <a:pt x="3669000" y="1697234"/>
                </a:lnTo>
                <a:lnTo>
                  <a:pt x="3670587" y="1694059"/>
                </a:lnTo>
                <a:lnTo>
                  <a:pt x="3672571" y="1692075"/>
                </a:lnTo>
                <a:lnTo>
                  <a:pt x="3674158" y="1690091"/>
                </a:lnTo>
                <a:lnTo>
                  <a:pt x="3676144" y="1689297"/>
                </a:lnTo>
                <a:lnTo>
                  <a:pt x="3678126" y="1688901"/>
                </a:lnTo>
                <a:lnTo>
                  <a:pt x="3680111" y="1690091"/>
                </a:lnTo>
                <a:lnTo>
                  <a:pt x="3682493" y="1692075"/>
                </a:lnTo>
                <a:lnTo>
                  <a:pt x="3685270" y="1694853"/>
                </a:lnTo>
                <a:lnTo>
                  <a:pt x="3684079" y="1701202"/>
                </a:lnTo>
                <a:lnTo>
                  <a:pt x="3682493" y="1706758"/>
                </a:lnTo>
                <a:lnTo>
                  <a:pt x="3679715" y="1718663"/>
                </a:lnTo>
                <a:lnTo>
                  <a:pt x="3678524" y="1724615"/>
                </a:lnTo>
                <a:lnTo>
                  <a:pt x="3678126" y="1730567"/>
                </a:lnTo>
                <a:lnTo>
                  <a:pt x="3678524" y="1736520"/>
                </a:lnTo>
                <a:lnTo>
                  <a:pt x="3678920" y="1739694"/>
                </a:lnTo>
                <a:lnTo>
                  <a:pt x="3680111" y="1742869"/>
                </a:lnTo>
                <a:lnTo>
                  <a:pt x="3689637" y="1738504"/>
                </a:lnTo>
                <a:lnTo>
                  <a:pt x="3694399" y="1736123"/>
                </a:lnTo>
                <a:lnTo>
                  <a:pt x="3696383" y="1734536"/>
                </a:lnTo>
                <a:lnTo>
                  <a:pt x="3697970" y="1732551"/>
                </a:lnTo>
                <a:lnTo>
                  <a:pt x="3699161" y="1730567"/>
                </a:lnTo>
                <a:lnTo>
                  <a:pt x="3700747" y="1728186"/>
                </a:lnTo>
                <a:lnTo>
                  <a:pt x="3701938" y="1725409"/>
                </a:lnTo>
                <a:lnTo>
                  <a:pt x="3702732" y="1721837"/>
                </a:lnTo>
                <a:lnTo>
                  <a:pt x="3703525" y="1718266"/>
                </a:lnTo>
                <a:lnTo>
                  <a:pt x="3703923" y="1713901"/>
                </a:lnTo>
                <a:lnTo>
                  <a:pt x="3703525" y="1709139"/>
                </a:lnTo>
                <a:lnTo>
                  <a:pt x="3702732" y="1703583"/>
                </a:lnTo>
                <a:lnTo>
                  <a:pt x="3700352" y="1704774"/>
                </a:lnTo>
                <a:lnTo>
                  <a:pt x="3698763" y="1705170"/>
                </a:lnTo>
                <a:lnTo>
                  <a:pt x="3697970" y="1704774"/>
                </a:lnTo>
                <a:lnTo>
                  <a:pt x="3696383" y="1703583"/>
                </a:lnTo>
                <a:lnTo>
                  <a:pt x="3694794" y="1701202"/>
                </a:lnTo>
                <a:lnTo>
                  <a:pt x="3693208" y="1698028"/>
                </a:lnTo>
                <a:lnTo>
                  <a:pt x="3692414" y="1694456"/>
                </a:lnTo>
                <a:lnTo>
                  <a:pt x="3690826" y="1686520"/>
                </a:lnTo>
                <a:lnTo>
                  <a:pt x="3689239" y="1678186"/>
                </a:lnTo>
                <a:lnTo>
                  <a:pt x="3688048" y="1674218"/>
                </a:lnTo>
                <a:lnTo>
                  <a:pt x="3686461" y="1671043"/>
                </a:lnTo>
                <a:lnTo>
                  <a:pt x="3685270" y="1668662"/>
                </a:lnTo>
                <a:lnTo>
                  <a:pt x="3683684" y="1667075"/>
                </a:lnTo>
                <a:lnTo>
                  <a:pt x="3682095" y="1666678"/>
                </a:lnTo>
                <a:lnTo>
                  <a:pt x="3680906" y="1666678"/>
                </a:lnTo>
                <a:lnTo>
                  <a:pt x="3678524" y="1667075"/>
                </a:lnTo>
                <a:lnTo>
                  <a:pt x="3680906" y="1661123"/>
                </a:lnTo>
                <a:lnTo>
                  <a:pt x="3683684" y="1657154"/>
                </a:lnTo>
                <a:lnTo>
                  <a:pt x="3686064" y="1653980"/>
                </a:lnTo>
                <a:lnTo>
                  <a:pt x="3688843" y="1652789"/>
                </a:lnTo>
                <a:lnTo>
                  <a:pt x="3691223" y="1652789"/>
                </a:lnTo>
                <a:lnTo>
                  <a:pt x="3693605" y="1653583"/>
                </a:lnTo>
                <a:lnTo>
                  <a:pt x="3696383" y="1655567"/>
                </a:lnTo>
                <a:lnTo>
                  <a:pt x="3698763" y="1657948"/>
                </a:lnTo>
                <a:lnTo>
                  <a:pt x="3703525" y="1663504"/>
                </a:lnTo>
                <a:lnTo>
                  <a:pt x="3708289" y="1670250"/>
                </a:lnTo>
                <a:lnTo>
                  <a:pt x="3711067" y="1672631"/>
                </a:lnTo>
                <a:lnTo>
                  <a:pt x="3713447" y="1675408"/>
                </a:lnTo>
                <a:lnTo>
                  <a:pt x="3716224" y="1676599"/>
                </a:lnTo>
                <a:lnTo>
                  <a:pt x="3718606" y="1677393"/>
                </a:lnTo>
                <a:lnTo>
                  <a:pt x="3723368" y="1669059"/>
                </a:lnTo>
                <a:lnTo>
                  <a:pt x="3727735" y="1661123"/>
                </a:lnTo>
                <a:lnTo>
                  <a:pt x="3729321" y="1657154"/>
                </a:lnTo>
                <a:lnTo>
                  <a:pt x="3730908" y="1652789"/>
                </a:lnTo>
                <a:lnTo>
                  <a:pt x="3731306" y="1648424"/>
                </a:lnTo>
                <a:lnTo>
                  <a:pt x="3730115" y="1644456"/>
                </a:lnTo>
                <a:lnTo>
                  <a:pt x="3728130" y="1645646"/>
                </a:lnTo>
                <a:lnTo>
                  <a:pt x="3726146" y="1646837"/>
                </a:lnTo>
                <a:lnTo>
                  <a:pt x="3724162" y="1647234"/>
                </a:lnTo>
                <a:lnTo>
                  <a:pt x="3722177" y="1648027"/>
                </a:lnTo>
                <a:lnTo>
                  <a:pt x="3720193" y="1648027"/>
                </a:lnTo>
                <a:lnTo>
                  <a:pt x="3717415" y="1647234"/>
                </a:lnTo>
                <a:lnTo>
                  <a:pt x="3713447" y="1645646"/>
                </a:lnTo>
                <a:lnTo>
                  <a:pt x="3709478" y="1643265"/>
                </a:lnTo>
                <a:lnTo>
                  <a:pt x="3705509" y="1640884"/>
                </a:lnTo>
                <a:lnTo>
                  <a:pt x="3697176" y="1634535"/>
                </a:lnTo>
                <a:lnTo>
                  <a:pt x="3698763" y="1627392"/>
                </a:lnTo>
                <a:lnTo>
                  <a:pt x="3700352" y="1623027"/>
                </a:lnTo>
                <a:lnTo>
                  <a:pt x="3701541" y="1619456"/>
                </a:lnTo>
                <a:lnTo>
                  <a:pt x="3702732" y="1617075"/>
                </a:lnTo>
                <a:lnTo>
                  <a:pt x="3703923" y="1615488"/>
                </a:lnTo>
                <a:lnTo>
                  <a:pt x="3705509" y="1614694"/>
                </a:lnTo>
                <a:lnTo>
                  <a:pt x="3706305" y="1614694"/>
                </a:lnTo>
                <a:lnTo>
                  <a:pt x="3707891" y="1615488"/>
                </a:lnTo>
                <a:lnTo>
                  <a:pt x="3711067" y="1615884"/>
                </a:lnTo>
                <a:lnTo>
                  <a:pt x="3712653" y="1615884"/>
                </a:lnTo>
                <a:lnTo>
                  <a:pt x="3714638" y="1615488"/>
                </a:lnTo>
                <a:lnTo>
                  <a:pt x="3716622" y="1613900"/>
                </a:lnTo>
                <a:lnTo>
                  <a:pt x="3718606" y="1611519"/>
                </a:lnTo>
                <a:lnTo>
                  <a:pt x="3720988" y="1607948"/>
                </a:lnTo>
                <a:lnTo>
                  <a:pt x="3724162" y="1602789"/>
                </a:lnTo>
                <a:lnTo>
                  <a:pt x="3720591" y="1600805"/>
                </a:lnTo>
                <a:lnTo>
                  <a:pt x="3717020" y="1599218"/>
                </a:lnTo>
                <a:lnTo>
                  <a:pt x="3713447" y="1598027"/>
                </a:lnTo>
                <a:lnTo>
                  <a:pt x="3710669" y="1597233"/>
                </a:lnTo>
                <a:lnTo>
                  <a:pt x="3703525" y="1596440"/>
                </a:lnTo>
                <a:lnTo>
                  <a:pt x="3696779" y="1596440"/>
                </a:lnTo>
                <a:lnTo>
                  <a:pt x="3689637" y="1596440"/>
                </a:lnTo>
                <a:lnTo>
                  <a:pt x="3682493" y="1596043"/>
                </a:lnTo>
                <a:lnTo>
                  <a:pt x="3679715" y="1595249"/>
                </a:lnTo>
                <a:lnTo>
                  <a:pt x="3676144" y="1594059"/>
                </a:lnTo>
                <a:lnTo>
                  <a:pt x="3672571" y="1592472"/>
                </a:lnTo>
                <a:lnTo>
                  <a:pt x="3669000" y="1590487"/>
                </a:lnTo>
                <a:lnTo>
                  <a:pt x="3672571" y="1583741"/>
                </a:lnTo>
                <a:lnTo>
                  <a:pt x="3676144" y="1577789"/>
                </a:lnTo>
                <a:lnTo>
                  <a:pt x="3676937" y="1574218"/>
                </a:lnTo>
                <a:lnTo>
                  <a:pt x="3678126" y="1570646"/>
                </a:lnTo>
                <a:lnTo>
                  <a:pt x="3678126" y="1567868"/>
                </a:lnTo>
                <a:lnTo>
                  <a:pt x="3676937" y="1564297"/>
                </a:lnTo>
                <a:lnTo>
                  <a:pt x="3672571" y="1564694"/>
                </a:lnTo>
                <a:lnTo>
                  <a:pt x="3667809" y="1565090"/>
                </a:lnTo>
                <a:lnTo>
                  <a:pt x="3664238" y="1566678"/>
                </a:lnTo>
                <a:lnTo>
                  <a:pt x="3662254" y="1568265"/>
                </a:lnTo>
                <a:lnTo>
                  <a:pt x="3660665" y="1569852"/>
                </a:lnTo>
                <a:lnTo>
                  <a:pt x="3659872" y="1571440"/>
                </a:lnTo>
                <a:lnTo>
                  <a:pt x="3658681" y="1573424"/>
                </a:lnTo>
                <a:lnTo>
                  <a:pt x="3657887" y="1575805"/>
                </a:lnTo>
                <a:lnTo>
                  <a:pt x="3657094" y="1578979"/>
                </a:lnTo>
                <a:lnTo>
                  <a:pt x="3657094" y="1582551"/>
                </a:lnTo>
                <a:lnTo>
                  <a:pt x="3657094" y="1586519"/>
                </a:lnTo>
                <a:lnTo>
                  <a:pt x="3657887" y="1596440"/>
                </a:lnTo>
                <a:lnTo>
                  <a:pt x="3649950" y="1590487"/>
                </a:lnTo>
                <a:lnTo>
                  <a:pt x="3643204" y="1586122"/>
                </a:lnTo>
                <a:lnTo>
                  <a:pt x="3636062" y="1582948"/>
                </a:lnTo>
                <a:lnTo>
                  <a:pt x="3632489" y="1581360"/>
                </a:lnTo>
                <a:lnTo>
                  <a:pt x="3629315" y="1580964"/>
                </a:lnTo>
                <a:lnTo>
                  <a:pt x="3625742" y="1580567"/>
                </a:lnTo>
                <a:lnTo>
                  <a:pt x="3622567" y="1580964"/>
                </a:lnTo>
                <a:lnTo>
                  <a:pt x="3619789" y="1581360"/>
                </a:lnTo>
                <a:lnTo>
                  <a:pt x="3616616" y="1582551"/>
                </a:lnTo>
                <a:lnTo>
                  <a:pt x="3614234" y="1583741"/>
                </a:lnTo>
                <a:lnTo>
                  <a:pt x="3611456" y="1586122"/>
                </a:lnTo>
                <a:lnTo>
                  <a:pt x="3609074" y="1588900"/>
                </a:lnTo>
                <a:lnTo>
                  <a:pt x="3606694" y="1592075"/>
                </a:lnTo>
                <a:lnTo>
                  <a:pt x="3607883" y="1588503"/>
                </a:lnTo>
                <a:lnTo>
                  <a:pt x="3608679" y="1584932"/>
                </a:lnTo>
                <a:lnTo>
                  <a:pt x="3609074" y="1582551"/>
                </a:lnTo>
                <a:lnTo>
                  <a:pt x="3608679" y="1579773"/>
                </a:lnTo>
                <a:lnTo>
                  <a:pt x="3607883" y="1577789"/>
                </a:lnTo>
                <a:lnTo>
                  <a:pt x="3607090" y="1576995"/>
                </a:lnTo>
                <a:lnTo>
                  <a:pt x="3605503" y="1575805"/>
                </a:lnTo>
                <a:lnTo>
                  <a:pt x="3603915" y="1575408"/>
                </a:lnTo>
                <a:lnTo>
                  <a:pt x="3602328" y="1575408"/>
                </a:lnTo>
                <a:lnTo>
                  <a:pt x="3600344" y="1576202"/>
                </a:lnTo>
                <a:lnTo>
                  <a:pt x="3598757" y="1577392"/>
                </a:lnTo>
                <a:lnTo>
                  <a:pt x="3596773" y="1578979"/>
                </a:lnTo>
                <a:lnTo>
                  <a:pt x="3595186" y="1580964"/>
                </a:lnTo>
                <a:lnTo>
                  <a:pt x="3593995" y="1583741"/>
                </a:lnTo>
                <a:lnTo>
                  <a:pt x="3592804" y="1586916"/>
                </a:lnTo>
                <a:lnTo>
                  <a:pt x="3591613" y="1590487"/>
                </a:lnTo>
                <a:lnTo>
                  <a:pt x="3590422" y="1586916"/>
                </a:lnTo>
                <a:lnTo>
                  <a:pt x="3588835" y="1583345"/>
                </a:lnTo>
                <a:lnTo>
                  <a:pt x="3586851" y="1576202"/>
                </a:lnTo>
                <a:lnTo>
                  <a:pt x="3585660" y="1569852"/>
                </a:lnTo>
                <a:lnTo>
                  <a:pt x="3585264" y="1562710"/>
                </a:lnTo>
                <a:lnTo>
                  <a:pt x="3582485" y="1563503"/>
                </a:lnTo>
                <a:lnTo>
                  <a:pt x="3579707" y="1565090"/>
                </a:lnTo>
                <a:lnTo>
                  <a:pt x="3576929" y="1566678"/>
                </a:lnTo>
                <a:lnTo>
                  <a:pt x="3574152" y="1569852"/>
                </a:lnTo>
                <a:lnTo>
                  <a:pt x="3570976" y="1572630"/>
                </a:lnTo>
                <a:lnTo>
                  <a:pt x="3568596" y="1576995"/>
                </a:lnTo>
                <a:lnTo>
                  <a:pt x="3565421" y="1581757"/>
                </a:lnTo>
                <a:lnTo>
                  <a:pt x="3562246" y="1588106"/>
                </a:lnTo>
                <a:lnTo>
                  <a:pt x="3559468" y="1579773"/>
                </a:lnTo>
                <a:lnTo>
                  <a:pt x="3555897" y="1573424"/>
                </a:lnTo>
                <a:lnTo>
                  <a:pt x="3552722" y="1567868"/>
                </a:lnTo>
                <a:lnTo>
                  <a:pt x="3549150" y="1563503"/>
                </a:lnTo>
                <a:lnTo>
                  <a:pt x="3545975" y="1561122"/>
                </a:lnTo>
                <a:lnTo>
                  <a:pt x="3542404" y="1559535"/>
                </a:lnTo>
                <a:lnTo>
                  <a:pt x="3538831" y="1558741"/>
                </a:lnTo>
                <a:lnTo>
                  <a:pt x="3535656" y="1559138"/>
                </a:lnTo>
                <a:lnTo>
                  <a:pt x="3532085" y="1559932"/>
                </a:lnTo>
                <a:lnTo>
                  <a:pt x="3528909" y="1561519"/>
                </a:lnTo>
                <a:lnTo>
                  <a:pt x="3525338" y="1563503"/>
                </a:lnTo>
                <a:lnTo>
                  <a:pt x="3521767" y="1565487"/>
                </a:lnTo>
                <a:lnTo>
                  <a:pt x="3507478" y="1576202"/>
                </a:lnTo>
                <a:lnTo>
                  <a:pt x="3508670" y="1573821"/>
                </a:lnTo>
                <a:lnTo>
                  <a:pt x="3509066" y="1571440"/>
                </a:lnTo>
                <a:lnTo>
                  <a:pt x="3509066" y="1568662"/>
                </a:lnTo>
                <a:lnTo>
                  <a:pt x="3509066" y="1566281"/>
                </a:lnTo>
                <a:lnTo>
                  <a:pt x="3507478" y="1561122"/>
                </a:lnTo>
                <a:lnTo>
                  <a:pt x="3505495" y="1555567"/>
                </a:lnTo>
                <a:lnTo>
                  <a:pt x="3503509" y="1550408"/>
                </a:lnTo>
                <a:lnTo>
                  <a:pt x="3501922" y="1544852"/>
                </a:lnTo>
                <a:lnTo>
                  <a:pt x="3501129" y="1539694"/>
                </a:lnTo>
                <a:lnTo>
                  <a:pt x="3501129" y="1537313"/>
                </a:lnTo>
                <a:lnTo>
                  <a:pt x="3501526" y="1534932"/>
                </a:lnTo>
                <a:lnTo>
                  <a:pt x="3498351" y="1538900"/>
                </a:lnTo>
                <a:lnTo>
                  <a:pt x="3495573" y="1542471"/>
                </a:lnTo>
                <a:lnTo>
                  <a:pt x="3492398" y="1544852"/>
                </a:lnTo>
                <a:lnTo>
                  <a:pt x="3489223" y="1546836"/>
                </a:lnTo>
                <a:lnTo>
                  <a:pt x="3486445" y="1548027"/>
                </a:lnTo>
                <a:lnTo>
                  <a:pt x="3483270" y="1548821"/>
                </a:lnTo>
                <a:lnTo>
                  <a:pt x="3480094" y="1548821"/>
                </a:lnTo>
                <a:lnTo>
                  <a:pt x="3476523" y="1548821"/>
                </a:lnTo>
                <a:lnTo>
                  <a:pt x="3473745" y="1548424"/>
                </a:lnTo>
                <a:lnTo>
                  <a:pt x="3470173" y="1548027"/>
                </a:lnTo>
                <a:lnTo>
                  <a:pt x="3463426" y="1545249"/>
                </a:lnTo>
                <a:lnTo>
                  <a:pt x="3457473" y="1542471"/>
                </a:lnTo>
                <a:lnTo>
                  <a:pt x="3450727" y="1539297"/>
                </a:lnTo>
                <a:lnTo>
                  <a:pt x="3443980" y="1536122"/>
                </a:lnTo>
                <a:lnTo>
                  <a:pt x="3438026" y="1534138"/>
                </a:lnTo>
                <a:lnTo>
                  <a:pt x="3434853" y="1533741"/>
                </a:lnTo>
                <a:lnTo>
                  <a:pt x="3432471" y="1533344"/>
                </a:lnTo>
                <a:lnTo>
                  <a:pt x="3429296" y="1533344"/>
                </a:lnTo>
                <a:lnTo>
                  <a:pt x="3426915" y="1533741"/>
                </a:lnTo>
                <a:lnTo>
                  <a:pt x="3423740" y="1534932"/>
                </a:lnTo>
                <a:lnTo>
                  <a:pt x="3421359" y="1536122"/>
                </a:lnTo>
                <a:lnTo>
                  <a:pt x="3419375" y="1538900"/>
                </a:lnTo>
                <a:lnTo>
                  <a:pt x="3416597" y="1541281"/>
                </a:lnTo>
                <a:lnTo>
                  <a:pt x="3414612" y="1544852"/>
                </a:lnTo>
                <a:lnTo>
                  <a:pt x="3412231" y="1549614"/>
                </a:lnTo>
                <a:lnTo>
                  <a:pt x="3410643" y="1554376"/>
                </a:lnTo>
                <a:lnTo>
                  <a:pt x="3408659" y="1560725"/>
                </a:lnTo>
                <a:lnTo>
                  <a:pt x="3406675" y="1555170"/>
                </a:lnTo>
                <a:lnTo>
                  <a:pt x="3404691" y="1550408"/>
                </a:lnTo>
                <a:lnTo>
                  <a:pt x="3402707" y="1547233"/>
                </a:lnTo>
                <a:lnTo>
                  <a:pt x="3400325" y="1546043"/>
                </a:lnTo>
                <a:lnTo>
                  <a:pt x="3398341" y="1544852"/>
                </a:lnTo>
                <a:lnTo>
                  <a:pt x="3396357" y="1544852"/>
                </a:lnTo>
                <a:lnTo>
                  <a:pt x="3394372" y="1545249"/>
                </a:lnTo>
                <a:lnTo>
                  <a:pt x="3392388" y="1546836"/>
                </a:lnTo>
                <a:lnTo>
                  <a:pt x="3388419" y="1550805"/>
                </a:lnTo>
                <a:lnTo>
                  <a:pt x="3383657" y="1555963"/>
                </a:lnTo>
                <a:lnTo>
                  <a:pt x="3379688" y="1561122"/>
                </a:lnTo>
                <a:lnTo>
                  <a:pt x="3377704" y="1563106"/>
                </a:lnTo>
                <a:lnTo>
                  <a:pt x="3375719" y="1564694"/>
                </a:lnTo>
                <a:lnTo>
                  <a:pt x="3372942" y="1561519"/>
                </a:lnTo>
                <a:lnTo>
                  <a:pt x="3370957" y="1557948"/>
                </a:lnTo>
                <a:lnTo>
                  <a:pt x="3368179" y="1551995"/>
                </a:lnTo>
                <a:lnTo>
                  <a:pt x="3366194" y="1546043"/>
                </a:lnTo>
                <a:lnTo>
                  <a:pt x="3365004" y="1539694"/>
                </a:lnTo>
                <a:lnTo>
                  <a:pt x="3362623" y="1527789"/>
                </a:lnTo>
                <a:lnTo>
                  <a:pt x="3361035" y="1521043"/>
                </a:lnTo>
                <a:lnTo>
                  <a:pt x="3358257" y="1515090"/>
                </a:lnTo>
                <a:lnTo>
                  <a:pt x="3357067" y="1519852"/>
                </a:lnTo>
                <a:lnTo>
                  <a:pt x="3355480" y="1524217"/>
                </a:lnTo>
                <a:lnTo>
                  <a:pt x="3353892" y="1527789"/>
                </a:lnTo>
                <a:lnTo>
                  <a:pt x="3351908" y="1530170"/>
                </a:lnTo>
                <a:lnTo>
                  <a:pt x="3350320" y="1532551"/>
                </a:lnTo>
                <a:lnTo>
                  <a:pt x="3348335" y="1534138"/>
                </a:lnTo>
                <a:lnTo>
                  <a:pt x="3346352" y="1535328"/>
                </a:lnTo>
                <a:lnTo>
                  <a:pt x="3343573" y="1535328"/>
                </a:lnTo>
                <a:lnTo>
                  <a:pt x="3341589" y="1535328"/>
                </a:lnTo>
                <a:lnTo>
                  <a:pt x="3339209" y="1534932"/>
                </a:lnTo>
                <a:lnTo>
                  <a:pt x="3337224" y="1534138"/>
                </a:lnTo>
                <a:lnTo>
                  <a:pt x="3334446" y="1532551"/>
                </a:lnTo>
                <a:lnTo>
                  <a:pt x="3328890" y="1529773"/>
                </a:lnTo>
                <a:lnTo>
                  <a:pt x="3323730" y="1525805"/>
                </a:lnTo>
                <a:lnTo>
                  <a:pt x="3312618" y="1515884"/>
                </a:lnTo>
                <a:lnTo>
                  <a:pt x="3307062" y="1510725"/>
                </a:lnTo>
                <a:lnTo>
                  <a:pt x="3301506" y="1506757"/>
                </a:lnTo>
                <a:lnTo>
                  <a:pt x="3296347" y="1503185"/>
                </a:lnTo>
                <a:lnTo>
                  <a:pt x="3290791" y="1501201"/>
                </a:lnTo>
                <a:lnTo>
                  <a:pt x="3288410" y="1500805"/>
                </a:lnTo>
                <a:lnTo>
                  <a:pt x="3286029" y="1500408"/>
                </a:lnTo>
                <a:lnTo>
                  <a:pt x="3283648" y="1500805"/>
                </a:lnTo>
                <a:lnTo>
                  <a:pt x="3281266" y="1501201"/>
                </a:lnTo>
                <a:lnTo>
                  <a:pt x="3279679" y="1505963"/>
                </a:lnTo>
                <a:lnTo>
                  <a:pt x="3279282" y="1509932"/>
                </a:lnTo>
                <a:lnTo>
                  <a:pt x="3278885" y="1518662"/>
                </a:lnTo>
                <a:lnTo>
                  <a:pt x="3278091" y="1526995"/>
                </a:lnTo>
                <a:lnTo>
                  <a:pt x="3277694" y="1531360"/>
                </a:lnTo>
                <a:lnTo>
                  <a:pt x="3276901" y="1535328"/>
                </a:lnTo>
                <a:lnTo>
                  <a:pt x="3270551" y="1532154"/>
                </a:lnTo>
                <a:lnTo>
                  <a:pt x="3264995" y="1530170"/>
                </a:lnTo>
                <a:lnTo>
                  <a:pt x="3259836" y="1528582"/>
                </a:lnTo>
                <a:lnTo>
                  <a:pt x="3255073" y="1527789"/>
                </a:lnTo>
                <a:lnTo>
                  <a:pt x="3244358" y="1526201"/>
                </a:lnTo>
                <a:lnTo>
                  <a:pt x="3228880" y="1524217"/>
                </a:lnTo>
                <a:lnTo>
                  <a:pt x="3229674" y="1519852"/>
                </a:lnTo>
                <a:lnTo>
                  <a:pt x="3230071" y="1517074"/>
                </a:lnTo>
                <a:lnTo>
                  <a:pt x="3231261" y="1513900"/>
                </a:lnTo>
                <a:lnTo>
                  <a:pt x="3232055" y="1511519"/>
                </a:lnTo>
                <a:lnTo>
                  <a:pt x="3235230" y="1507154"/>
                </a:lnTo>
                <a:lnTo>
                  <a:pt x="3238802" y="1503979"/>
                </a:lnTo>
                <a:lnTo>
                  <a:pt x="3240390" y="1502392"/>
                </a:lnTo>
                <a:lnTo>
                  <a:pt x="3241580" y="1500408"/>
                </a:lnTo>
                <a:lnTo>
                  <a:pt x="3242770" y="1497630"/>
                </a:lnTo>
                <a:lnTo>
                  <a:pt x="3243564" y="1494852"/>
                </a:lnTo>
                <a:lnTo>
                  <a:pt x="3243564" y="1491677"/>
                </a:lnTo>
                <a:lnTo>
                  <a:pt x="3243564" y="1487709"/>
                </a:lnTo>
                <a:lnTo>
                  <a:pt x="3242770" y="1482947"/>
                </a:lnTo>
                <a:lnTo>
                  <a:pt x="3241183" y="1477392"/>
                </a:lnTo>
                <a:lnTo>
                  <a:pt x="3238008" y="1484931"/>
                </a:lnTo>
                <a:lnTo>
                  <a:pt x="3234437" y="1492074"/>
                </a:lnTo>
                <a:lnTo>
                  <a:pt x="3231261" y="1498027"/>
                </a:lnTo>
                <a:lnTo>
                  <a:pt x="3227690" y="1503185"/>
                </a:lnTo>
                <a:lnTo>
                  <a:pt x="3223324" y="1507947"/>
                </a:lnTo>
                <a:lnTo>
                  <a:pt x="3219753" y="1511916"/>
                </a:lnTo>
                <a:lnTo>
                  <a:pt x="3215784" y="1515090"/>
                </a:lnTo>
                <a:lnTo>
                  <a:pt x="3211815" y="1517471"/>
                </a:lnTo>
                <a:lnTo>
                  <a:pt x="3207847" y="1519059"/>
                </a:lnTo>
                <a:lnTo>
                  <a:pt x="3203481" y="1520646"/>
                </a:lnTo>
                <a:lnTo>
                  <a:pt x="3199115" y="1521440"/>
                </a:lnTo>
                <a:lnTo>
                  <a:pt x="3195147" y="1521440"/>
                </a:lnTo>
                <a:lnTo>
                  <a:pt x="3191179" y="1521440"/>
                </a:lnTo>
                <a:lnTo>
                  <a:pt x="3186416" y="1521043"/>
                </a:lnTo>
                <a:lnTo>
                  <a:pt x="3182447" y="1520646"/>
                </a:lnTo>
                <a:lnTo>
                  <a:pt x="3177685" y="1519059"/>
                </a:lnTo>
                <a:lnTo>
                  <a:pt x="3169351" y="1515884"/>
                </a:lnTo>
                <a:lnTo>
                  <a:pt x="3160620" y="1512312"/>
                </a:lnTo>
                <a:lnTo>
                  <a:pt x="3144348" y="1504376"/>
                </a:lnTo>
                <a:lnTo>
                  <a:pt x="3136808" y="1500408"/>
                </a:lnTo>
                <a:lnTo>
                  <a:pt x="3129268" y="1497233"/>
                </a:lnTo>
                <a:lnTo>
                  <a:pt x="3122521" y="1494852"/>
                </a:lnTo>
                <a:lnTo>
                  <a:pt x="3118950" y="1494058"/>
                </a:lnTo>
                <a:lnTo>
                  <a:pt x="3115775" y="1493662"/>
                </a:lnTo>
                <a:lnTo>
                  <a:pt x="3117362" y="1505963"/>
                </a:lnTo>
                <a:lnTo>
                  <a:pt x="3117759" y="1511916"/>
                </a:lnTo>
                <a:lnTo>
                  <a:pt x="3117759" y="1517868"/>
                </a:lnTo>
                <a:lnTo>
                  <a:pt x="3117362" y="1523424"/>
                </a:lnTo>
                <a:lnTo>
                  <a:pt x="3116568" y="1529773"/>
                </a:lnTo>
                <a:lnTo>
                  <a:pt x="3114584" y="1535328"/>
                </a:lnTo>
                <a:lnTo>
                  <a:pt x="3111409" y="1541281"/>
                </a:lnTo>
                <a:lnTo>
                  <a:pt x="3108631" y="1537709"/>
                </a:lnTo>
                <a:lnTo>
                  <a:pt x="3106250" y="1534932"/>
                </a:lnTo>
                <a:lnTo>
                  <a:pt x="3103869" y="1533344"/>
                </a:lnTo>
                <a:lnTo>
                  <a:pt x="3101091" y="1531757"/>
                </a:lnTo>
                <a:lnTo>
                  <a:pt x="3098710" y="1531360"/>
                </a:lnTo>
                <a:lnTo>
                  <a:pt x="3095931" y="1531360"/>
                </a:lnTo>
                <a:lnTo>
                  <a:pt x="3091169" y="1531757"/>
                </a:lnTo>
                <a:lnTo>
                  <a:pt x="3086010" y="1532551"/>
                </a:lnTo>
                <a:lnTo>
                  <a:pt x="3080850" y="1533741"/>
                </a:lnTo>
                <a:lnTo>
                  <a:pt x="3078470" y="1533741"/>
                </a:lnTo>
                <a:lnTo>
                  <a:pt x="3075691" y="1533344"/>
                </a:lnTo>
                <a:lnTo>
                  <a:pt x="3073310" y="1532154"/>
                </a:lnTo>
                <a:lnTo>
                  <a:pt x="3070929" y="1530567"/>
                </a:lnTo>
                <a:lnTo>
                  <a:pt x="3077279" y="1517471"/>
                </a:lnTo>
                <a:lnTo>
                  <a:pt x="3080454" y="1510725"/>
                </a:lnTo>
                <a:lnTo>
                  <a:pt x="3082438" y="1504376"/>
                </a:lnTo>
                <a:lnTo>
                  <a:pt x="3084423" y="1497630"/>
                </a:lnTo>
                <a:lnTo>
                  <a:pt x="3086010" y="1491281"/>
                </a:lnTo>
                <a:lnTo>
                  <a:pt x="3086407" y="1484138"/>
                </a:lnTo>
                <a:lnTo>
                  <a:pt x="3086805" y="1477392"/>
                </a:lnTo>
                <a:lnTo>
                  <a:pt x="3080454" y="1475408"/>
                </a:lnTo>
                <a:lnTo>
                  <a:pt x="3074501" y="1473423"/>
                </a:lnTo>
                <a:lnTo>
                  <a:pt x="3067754" y="1472233"/>
                </a:lnTo>
                <a:lnTo>
                  <a:pt x="3061007" y="1471439"/>
                </a:lnTo>
                <a:lnTo>
                  <a:pt x="3053863" y="1470646"/>
                </a:lnTo>
                <a:lnTo>
                  <a:pt x="3047516" y="1470646"/>
                </a:lnTo>
                <a:lnTo>
                  <a:pt x="3033625" y="1471439"/>
                </a:lnTo>
                <a:lnTo>
                  <a:pt x="3019337" y="1472233"/>
                </a:lnTo>
                <a:lnTo>
                  <a:pt x="3005447" y="1473423"/>
                </a:lnTo>
                <a:lnTo>
                  <a:pt x="2991557" y="1475011"/>
                </a:lnTo>
                <a:lnTo>
                  <a:pt x="2977270" y="1475804"/>
                </a:lnTo>
                <a:lnTo>
                  <a:pt x="2963777" y="1476995"/>
                </a:lnTo>
                <a:lnTo>
                  <a:pt x="2949887" y="1476598"/>
                </a:lnTo>
                <a:lnTo>
                  <a:pt x="2943537" y="1475804"/>
                </a:lnTo>
                <a:lnTo>
                  <a:pt x="2936790" y="1475011"/>
                </a:lnTo>
                <a:lnTo>
                  <a:pt x="2930044" y="1473820"/>
                </a:lnTo>
                <a:lnTo>
                  <a:pt x="2923693" y="1471836"/>
                </a:lnTo>
                <a:lnTo>
                  <a:pt x="2917741" y="1469852"/>
                </a:lnTo>
                <a:lnTo>
                  <a:pt x="2911391" y="1467471"/>
                </a:lnTo>
                <a:lnTo>
                  <a:pt x="2905438" y="1464296"/>
                </a:lnTo>
                <a:lnTo>
                  <a:pt x="2899882" y="1460328"/>
                </a:lnTo>
                <a:lnTo>
                  <a:pt x="2894327" y="1455963"/>
                </a:lnTo>
                <a:lnTo>
                  <a:pt x="2888770" y="1451201"/>
                </a:lnTo>
                <a:lnTo>
                  <a:pt x="2883213" y="1445646"/>
                </a:lnTo>
                <a:lnTo>
                  <a:pt x="2878054" y="1438899"/>
                </a:lnTo>
                <a:lnTo>
                  <a:pt x="2884403" y="1442471"/>
                </a:lnTo>
                <a:lnTo>
                  <a:pt x="2887580" y="1444058"/>
                </a:lnTo>
                <a:lnTo>
                  <a:pt x="2890754" y="1444852"/>
                </a:lnTo>
                <a:lnTo>
                  <a:pt x="2892341" y="1444852"/>
                </a:lnTo>
                <a:lnTo>
                  <a:pt x="2894327" y="1444455"/>
                </a:lnTo>
                <a:lnTo>
                  <a:pt x="2895914" y="1444058"/>
                </a:lnTo>
                <a:lnTo>
                  <a:pt x="2897104" y="1442868"/>
                </a:lnTo>
                <a:lnTo>
                  <a:pt x="2898691" y="1441280"/>
                </a:lnTo>
                <a:lnTo>
                  <a:pt x="2900675" y="1439296"/>
                </a:lnTo>
                <a:lnTo>
                  <a:pt x="2903851" y="1434138"/>
                </a:lnTo>
                <a:lnTo>
                  <a:pt x="2901867" y="1431360"/>
                </a:lnTo>
                <a:lnTo>
                  <a:pt x="2899882" y="1428582"/>
                </a:lnTo>
                <a:lnTo>
                  <a:pt x="2898691" y="1425804"/>
                </a:lnTo>
                <a:lnTo>
                  <a:pt x="2897898" y="1423026"/>
                </a:lnTo>
                <a:lnTo>
                  <a:pt x="2896311" y="1418264"/>
                </a:lnTo>
                <a:lnTo>
                  <a:pt x="2895914" y="1413106"/>
                </a:lnTo>
                <a:lnTo>
                  <a:pt x="2895120" y="1407550"/>
                </a:lnTo>
                <a:lnTo>
                  <a:pt x="2894723" y="1402391"/>
                </a:lnTo>
                <a:lnTo>
                  <a:pt x="2893134" y="1397233"/>
                </a:lnTo>
                <a:lnTo>
                  <a:pt x="2891547" y="1394058"/>
                </a:lnTo>
                <a:lnTo>
                  <a:pt x="2889960" y="1391677"/>
                </a:lnTo>
                <a:lnTo>
                  <a:pt x="2886785" y="1400407"/>
                </a:lnTo>
                <a:lnTo>
                  <a:pt x="2883213" y="1405963"/>
                </a:lnTo>
                <a:lnTo>
                  <a:pt x="2881626" y="1407947"/>
                </a:lnTo>
                <a:lnTo>
                  <a:pt x="2880039" y="1409931"/>
                </a:lnTo>
                <a:lnTo>
                  <a:pt x="2878451" y="1411122"/>
                </a:lnTo>
                <a:lnTo>
                  <a:pt x="2876863" y="1411518"/>
                </a:lnTo>
                <a:lnTo>
                  <a:pt x="2875276" y="1411915"/>
                </a:lnTo>
                <a:lnTo>
                  <a:pt x="2874086" y="1411518"/>
                </a:lnTo>
                <a:lnTo>
                  <a:pt x="2872895" y="1411122"/>
                </a:lnTo>
                <a:lnTo>
                  <a:pt x="2871308" y="1410328"/>
                </a:lnTo>
                <a:lnTo>
                  <a:pt x="2868927" y="1407947"/>
                </a:lnTo>
                <a:lnTo>
                  <a:pt x="2866942" y="1404772"/>
                </a:lnTo>
                <a:lnTo>
                  <a:pt x="2862180" y="1396836"/>
                </a:lnTo>
                <a:lnTo>
                  <a:pt x="2858211" y="1388502"/>
                </a:lnTo>
                <a:lnTo>
                  <a:pt x="2856227" y="1385725"/>
                </a:lnTo>
                <a:lnTo>
                  <a:pt x="2854243" y="1382947"/>
                </a:lnTo>
                <a:lnTo>
                  <a:pt x="2852258" y="1381756"/>
                </a:lnTo>
                <a:lnTo>
                  <a:pt x="2851068" y="1380963"/>
                </a:lnTo>
                <a:lnTo>
                  <a:pt x="2849877" y="1381756"/>
                </a:lnTo>
                <a:lnTo>
                  <a:pt x="2847496" y="1384137"/>
                </a:lnTo>
                <a:lnTo>
                  <a:pt x="2845512" y="1387312"/>
                </a:lnTo>
                <a:lnTo>
                  <a:pt x="2843924" y="1389693"/>
                </a:lnTo>
                <a:lnTo>
                  <a:pt x="2843130" y="1392868"/>
                </a:lnTo>
                <a:lnTo>
                  <a:pt x="2841544" y="1398820"/>
                </a:lnTo>
                <a:lnTo>
                  <a:pt x="2839956" y="1404376"/>
                </a:lnTo>
                <a:lnTo>
                  <a:pt x="2838765" y="1410328"/>
                </a:lnTo>
                <a:lnTo>
                  <a:pt x="2837574" y="1416677"/>
                </a:lnTo>
                <a:lnTo>
                  <a:pt x="2836384" y="1419058"/>
                </a:lnTo>
                <a:lnTo>
                  <a:pt x="2834797" y="1422233"/>
                </a:lnTo>
                <a:lnTo>
                  <a:pt x="2832812" y="1425011"/>
                </a:lnTo>
                <a:lnTo>
                  <a:pt x="2830432" y="1427788"/>
                </a:lnTo>
                <a:lnTo>
                  <a:pt x="2827256" y="1415487"/>
                </a:lnTo>
                <a:lnTo>
                  <a:pt x="2824081" y="1407550"/>
                </a:lnTo>
                <a:lnTo>
                  <a:pt x="2822096" y="1403979"/>
                </a:lnTo>
                <a:lnTo>
                  <a:pt x="2820510" y="1401201"/>
                </a:lnTo>
                <a:lnTo>
                  <a:pt x="2816938" y="1397629"/>
                </a:lnTo>
                <a:lnTo>
                  <a:pt x="2813366" y="1394852"/>
                </a:lnTo>
                <a:lnTo>
                  <a:pt x="2809794" y="1392074"/>
                </a:lnTo>
                <a:lnTo>
                  <a:pt x="2805825" y="1388502"/>
                </a:lnTo>
                <a:lnTo>
                  <a:pt x="2801857" y="1384137"/>
                </a:lnTo>
                <a:lnTo>
                  <a:pt x="2799476" y="1388106"/>
                </a:lnTo>
                <a:lnTo>
                  <a:pt x="2797889" y="1392074"/>
                </a:lnTo>
                <a:lnTo>
                  <a:pt x="2797492" y="1396836"/>
                </a:lnTo>
                <a:lnTo>
                  <a:pt x="2797492" y="1400804"/>
                </a:lnTo>
                <a:lnTo>
                  <a:pt x="2797889" y="1409534"/>
                </a:lnTo>
                <a:lnTo>
                  <a:pt x="2797889" y="1413899"/>
                </a:lnTo>
                <a:lnTo>
                  <a:pt x="2797492" y="1418264"/>
                </a:lnTo>
                <a:lnTo>
                  <a:pt x="2794714" y="1415884"/>
                </a:lnTo>
                <a:lnTo>
                  <a:pt x="2791539" y="1415090"/>
                </a:lnTo>
                <a:lnTo>
                  <a:pt x="2788364" y="1415090"/>
                </a:lnTo>
                <a:lnTo>
                  <a:pt x="2784792" y="1415487"/>
                </a:lnTo>
                <a:lnTo>
                  <a:pt x="2780426" y="1416677"/>
                </a:lnTo>
                <a:lnTo>
                  <a:pt x="2776855" y="1418264"/>
                </a:lnTo>
                <a:lnTo>
                  <a:pt x="2768918" y="1420645"/>
                </a:lnTo>
                <a:lnTo>
                  <a:pt x="2765346" y="1421439"/>
                </a:lnTo>
                <a:lnTo>
                  <a:pt x="2761774" y="1422630"/>
                </a:lnTo>
                <a:lnTo>
                  <a:pt x="2758599" y="1422630"/>
                </a:lnTo>
                <a:lnTo>
                  <a:pt x="2755821" y="1421439"/>
                </a:lnTo>
                <a:lnTo>
                  <a:pt x="2753837" y="1420249"/>
                </a:lnTo>
                <a:lnTo>
                  <a:pt x="2751455" y="1417074"/>
                </a:lnTo>
                <a:lnTo>
                  <a:pt x="2750662" y="1413106"/>
                </a:lnTo>
                <a:lnTo>
                  <a:pt x="2750265" y="1406756"/>
                </a:lnTo>
                <a:lnTo>
                  <a:pt x="2751455" y="1406360"/>
                </a:lnTo>
                <a:lnTo>
                  <a:pt x="2753837" y="1406360"/>
                </a:lnTo>
                <a:lnTo>
                  <a:pt x="2757408" y="1407550"/>
                </a:lnTo>
                <a:lnTo>
                  <a:pt x="2760583" y="1409137"/>
                </a:lnTo>
                <a:lnTo>
                  <a:pt x="2764948" y="1409931"/>
                </a:lnTo>
                <a:lnTo>
                  <a:pt x="2766536" y="1410328"/>
                </a:lnTo>
                <a:lnTo>
                  <a:pt x="2768521" y="1409931"/>
                </a:lnTo>
                <a:lnTo>
                  <a:pt x="2770108" y="1409534"/>
                </a:lnTo>
                <a:lnTo>
                  <a:pt x="2772092" y="1408344"/>
                </a:lnTo>
                <a:lnTo>
                  <a:pt x="2774077" y="1406360"/>
                </a:lnTo>
                <a:lnTo>
                  <a:pt x="2776061" y="1403979"/>
                </a:lnTo>
                <a:lnTo>
                  <a:pt x="2777649" y="1400407"/>
                </a:lnTo>
                <a:lnTo>
                  <a:pt x="2779633" y="1395645"/>
                </a:lnTo>
                <a:lnTo>
                  <a:pt x="2774474" y="1393661"/>
                </a:lnTo>
                <a:lnTo>
                  <a:pt x="2770505" y="1391280"/>
                </a:lnTo>
                <a:lnTo>
                  <a:pt x="2767330" y="1388502"/>
                </a:lnTo>
                <a:lnTo>
                  <a:pt x="2764948" y="1386121"/>
                </a:lnTo>
                <a:lnTo>
                  <a:pt x="2763361" y="1382550"/>
                </a:lnTo>
                <a:lnTo>
                  <a:pt x="2762171" y="1379375"/>
                </a:lnTo>
                <a:lnTo>
                  <a:pt x="2762171" y="1375407"/>
                </a:lnTo>
                <a:lnTo>
                  <a:pt x="2761774" y="1371836"/>
                </a:lnTo>
                <a:lnTo>
                  <a:pt x="2762171" y="1362709"/>
                </a:lnTo>
                <a:lnTo>
                  <a:pt x="2762964" y="1351994"/>
                </a:lnTo>
                <a:lnTo>
                  <a:pt x="2762171" y="1346042"/>
                </a:lnTo>
                <a:lnTo>
                  <a:pt x="2761774" y="1340090"/>
                </a:lnTo>
                <a:lnTo>
                  <a:pt x="2760583" y="1332947"/>
                </a:lnTo>
                <a:lnTo>
                  <a:pt x="2759392" y="1325804"/>
                </a:lnTo>
                <a:lnTo>
                  <a:pt x="2756615" y="1328185"/>
                </a:lnTo>
                <a:lnTo>
                  <a:pt x="2754234" y="1331359"/>
                </a:lnTo>
                <a:lnTo>
                  <a:pt x="2752646" y="1333740"/>
                </a:lnTo>
                <a:lnTo>
                  <a:pt x="2751059" y="1336915"/>
                </a:lnTo>
                <a:lnTo>
                  <a:pt x="2748677" y="1342471"/>
                </a:lnTo>
                <a:lnTo>
                  <a:pt x="2747487" y="1348423"/>
                </a:lnTo>
                <a:lnTo>
                  <a:pt x="2747090" y="1354772"/>
                </a:lnTo>
                <a:lnTo>
                  <a:pt x="2747090" y="1360725"/>
                </a:lnTo>
                <a:lnTo>
                  <a:pt x="2747090" y="1372233"/>
                </a:lnTo>
                <a:lnTo>
                  <a:pt x="2743122" y="1374614"/>
                </a:lnTo>
                <a:lnTo>
                  <a:pt x="2738360" y="1375407"/>
                </a:lnTo>
                <a:lnTo>
                  <a:pt x="2733993" y="1375804"/>
                </a:lnTo>
                <a:lnTo>
                  <a:pt x="2728835" y="1375804"/>
                </a:lnTo>
                <a:lnTo>
                  <a:pt x="2723675" y="1375010"/>
                </a:lnTo>
                <a:lnTo>
                  <a:pt x="2718119" y="1373820"/>
                </a:lnTo>
                <a:lnTo>
                  <a:pt x="2707007" y="1370248"/>
                </a:lnTo>
                <a:lnTo>
                  <a:pt x="2694704" y="1365883"/>
                </a:lnTo>
                <a:lnTo>
                  <a:pt x="2683195" y="1360725"/>
                </a:lnTo>
                <a:lnTo>
                  <a:pt x="2670893" y="1355566"/>
                </a:lnTo>
                <a:lnTo>
                  <a:pt x="2659383" y="1351201"/>
                </a:lnTo>
                <a:lnTo>
                  <a:pt x="2658987" y="1356756"/>
                </a:lnTo>
                <a:lnTo>
                  <a:pt x="2658193" y="1361915"/>
                </a:lnTo>
                <a:lnTo>
                  <a:pt x="2657399" y="1366280"/>
                </a:lnTo>
                <a:lnTo>
                  <a:pt x="2655812" y="1369852"/>
                </a:lnTo>
                <a:lnTo>
                  <a:pt x="2654224" y="1373423"/>
                </a:lnTo>
                <a:lnTo>
                  <a:pt x="2652240" y="1376598"/>
                </a:lnTo>
                <a:lnTo>
                  <a:pt x="2647478" y="1381756"/>
                </a:lnTo>
                <a:lnTo>
                  <a:pt x="2637953" y="1391280"/>
                </a:lnTo>
                <a:lnTo>
                  <a:pt x="2632794" y="1396439"/>
                </a:lnTo>
                <a:lnTo>
                  <a:pt x="2630809" y="1400010"/>
                </a:lnTo>
                <a:lnTo>
                  <a:pt x="2628428" y="1403185"/>
                </a:lnTo>
                <a:lnTo>
                  <a:pt x="2626444" y="1400010"/>
                </a:lnTo>
                <a:lnTo>
                  <a:pt x="2624857" y="1396439"/>
                </a:lnTo>
                <a:lnTo>
                  <a:pt x="2623666" y="1392868"/>
                </a:lnTo>
                <a:lnTo>
                  <a:pt x="2623666" y="1389296"/>
                </a:lnTo>
                <a:lnTo>
                  <a:pt x="2623666" y="1386121"/>
                </a:lnTo>
                <a:lnTo>
                  <a:pt x="2624857" y="1382550"/>
                </a:lnTo>
                <a:lnTo>
                  <a:pt x="2626444" y="1375804"/>
                </a:lnTo>
                <a:lnTo>
                  <a:pt x="2628031" y="1369455"/>
                </a:lnTo>
                <a:lnTo>
                  <a:pt x="2628428" y="1365883"/>
                </a:lnTo>
                <a:lnTo>
                  <a:pt x="2628428" y="1362312"/>
                </a:lnTo>
                <a:lnTo>
                  <a:pt x="2628428" y="1358740"/>
                </a:lnTo>
                <a:lnTo>
                  <a:pt x="2626841" y="1355169"/>
                </a:lnTo>
                <a:lnTo>
                  <a:pt x="2625254" y="1351598"/>
                </a:lnTo>
                <a:lnTo>
                  <a:pt x="2622476" y="1348026"/>
                </a:lnTo>
                <a:lnTo>
                  <a:pt x="2619698" y="1354772"/>
                </a:lnTo>
                <a:lnTo>
                  <a:pt x="2616522" y="1360725"/>
                </a:lnTo>
                <a:lnTo>
                  <a:pt x="2613745" y="1365883"/>
                </a:lnTo>
                <a:lnTo>
                  <a:pt x="2610967" y="1370248"/>
                </a:lnTo>
                <a:lnTo>
                  <a:pt x="2608189" y="1374614"/>
                </a:lnTo>
                <a:lnTo>
                  <a:pt x="2605013" y="1377391"/>
                </a:lnTo>
                <a:lnTo>
                  <a:pt x="2599457" y="1383741"/>
                </a:lnTo>
                <a:lnTo>
                  <a:pt x="2593902" y="1387709"/>
                </a:lnTo>
                <a:lnTo>
                  <a:pt x="2588346" y="1391677"/>
                </a:lnTo>
                <a:lnTo>
                  <a:pt x="2582789" y="1395249"/>
                </a:lnTo>
                <a:lnTo>
                  <a:pt x="2577234" y="1399217"/>
                </a:lnTo>
                <a:lnTo>
                  <a:pt x="2579218" y="1403979"/>
                </a:lnTo>
                <a:lnTo>
                  <a:pt x="2581202" y="1406756"/>
                </a:lnTo>
                <a:lnTo>
                  <a:pt x="2583583" y="1409137"/>
                </a:lnTo>
                <a:lnTo>
                  <a:pt x="2585568" y="1410328"/>
                </a:lnTo>
                <a:lnTo>
                  <a:pt x="2587155" y="1411915"/>
                </a:lnTo>
                <a:lnTo>
                  <a:pt x="2588346" y="1413899"/>
                </a:lnTo>
                <a:lnTo>
                  <a:pt x="2588742" y="1416677"/>
                </a:lnTo>
                <a:lnTo>
                  <a:pt x="2587949" y="1420645"/>
                </a:lnTo>
                <a:lnTo>
                  <a:pt x="2585171" y="1417471"/>
                </a:lnTo>
                <a:lnTo>
                  <a:pt x="2583186" y="1415487"/>
                </a:lnTo>
                <a:lnTo>
                  <a:pt x="2580805" y="1414693"/>
                </a:lnTo>
                <a:lnTo>
                  <a:pt x="2578821" y="1414693"/>
                </a:lnTo>
                <a:lnTo>
                  <a:pt x="2576439" y="1415487"/>
                </a:lnTo>
                <a:lnTo>
                  <a:pt x="2574455" y="1417471"/>
                </a:lnTo>
                <a:lnTo>
                  <a:pt x="2573265" y="1419455"/>
                </a:lnTo>
                <a:lnTo>
                  <a:pt x="2571677" y="1422630"/>
                </a:lnTo>
                <a:lnTo>
                  <a:pt x="2570487" y="1425804"/>
                </a:lnTo>
                <a:lnTo>
                  <a:pt x="2569693" y="1429772"/>
                </a:lnTo>
                <a:lnTo>
                  <a:pt x="2568105" y="1437312"/>
                </a:lnTo>
                <a:lnTo>
                  <a:pt x="2567312" y="1445646"/>
                </a:lnTo>
                <a:lnTo>
                  <a:pt x="2568105" y="1449614"/>
                </a:lnTo>
                <a:lnTo>
                  <a:pt x="2568502" y="1453185"/>
                </a:lnTo>
                <a:lnTo>
                  <a:pt x="2566518" y="1451201"/>
                </a:lnTo>
                <a:lnTo>
                  <a:pt x="2563740" y="1449217"/>
                </a:lnTo>
                <a:lnTo>
                  <a:pt x="2561756" y="1448423"/>
                </a:lnTo>
                <a:lnTo>
                  <a:pt x="2559375" y="1448027"/>
                </a:lnTo>
                <a:lnTo>
                  <a:pt x="2557391" y="1448027"/>
                </a:lnTo>
                <a:lnTo>
                  <a:pt x="2554612" y="1448027"/>
                </a:lnTo>
                <a:lnTo>
                  <a:pt x="2550247" y="1449217"/>
                </a:lnTo>
                <a:lnTo>
                  <a:pt x="2548263" y="1449217"/>
                </a:lnTo>
                <a:lnTo>
                  <a:pt x="2545484" y="1449217"/>
                </a:lnTo>
                <a:lnTo>
                  <a:pt x="2543104" y="1449217"/>
                </a:lnTo>
                <a:lnTo>
                  <a:pt x="2541119" y="1448027"/>
                </a:lnTo>
                <a:lnTo>
                  <a:pt x="2539135" y="1446439"/>
                </a:lnTo>
                <a:lnTo>
                  <a:pt x="2536357" y="1444058"/>
                </a:lnTo>
                <a:lnTo>
                  <a:pt x="2534372" y="1440884"/>
                </a:lnTo>
                <a:lnTo>
                  <a:pt x="2531991" y="1436519"/>
                </a:lnTo>
                <a:lnTo>
                  <a:pt x="2533579" y="1431757"/>
                </a:lnTo>
                <a:lnTo>
                  <a:pt x="2535166" y="1427788"/>
                </a:lnTo>
                <a:lnTo>
                  <a:pt x="2536357" y="1425011"/>
                </a:lnTo>
                <a:lnTo>
                  <a:pt x="2537944" y="1423820"/>
                </a:lnTo>
                <a:lnTo>
                  <a:pt x="2539532" y="1422233"/>
                </a:lnTo>
                <a:lnTo>
                  <a:pt x="2540722" y="1422233"/>
                </a:lnTo>
                <a:lnTo>
                  <a:pt x="2542309" y="1422233"/>
                </a:lnTo>
                <a:lnTo>
                  <a:pt x="2543500" y="1422630"/>
                </a:lnTo>
                <a:lnTo>
                  <a:pt x="2546278" y="1423820"/>
                </a:lnTo>
                <a:lnTo>
                  <a:pt x="2548660" y="1425011"/>
                </a:lnTo>
                <a:lnTo>
                  <a:pt x="2550247" y="1425804"/>
                </a:lnTo>
                <a:lnTo>
                  <a:pt x="2551834" y="1426201"/>
                </a:lnTo>
                <a:lnTo>
                  <a:pt x="2553422" y="1425804"/>
                </a:lnTo>
                <a:lnTo>
                  <a:pt x="2554215" y="1424614"/>
                </a:lnTo>
                <a:lnTo>
                  <a:pt x="2552231" y="1421042"/>
                </a:lnTo>
                <a:lnTo>
                  <a:pt x="2550247" y="1418264"/>
                </a:lnTo>
                <a:lnTo>
                  <a:pt x="2549056" y="1415090"/>
                </a:lnTo>
                <a:lnTo>
                  <a:pt x="2548660" y="1412312"/>
                </a:lnTo>
                <a:lnTo>
                  <a:pt x="2548660" y="1409931"/>
                </a:lnTo>
                <a:lnTo>
                  <a:pt x="2549056" y="1407947"/>
                </a:lnTo>
                <a:lnTo>
                  <a:pt x="2549850" y="1406360"/>
                </a:lnTo>
                <a:lnTo>
                  <a:pt x="2550644" y="1404376"/>
                </a:lnTo>
                <a:lnTo>
                  <a:pt x="2553819" y="1401995"/>
                </a:lnTo>
                <a:lnTo>
                  <a:pt x="2556993" y="1400010"/>
                </a:lnTo>
                <a:lnTo>
                  <a:pt x="2559772" y="1398820"/>
                </a:lnTo>
                <a:lnTo>
                  <a:pt x="2562550" y="1397629"/>
                </a:lnTo>
                <a:lnTo>
                  <a:pt x="2556200" y="1396836"/>
                </a:lnTo>
                <a:lnTo>
                  <a:pt x="2551437" y="1394852"/>
                </a:lnTo>
                <a:lnTo>
                  <a:pt x="2546278" y="1391677"/>
                </a:lnTo>
                <a:lnTo>
                  <a:pt x="2541516" y="1387709"/>
                </a:lnTo>
                <a:lnTo>
                  <a:pt x="2537547" y="1382947"/>
                </a:lnTo>
                <a:lnTo>
                  <a:pt x="2533975" y="1376994"/>
                </a:lnTo>
                <a:lnTo>
                  <a:pt x="2530801" y="1369852"/>
                </a:lnTo>
                <a:lnTo>
                  <a:pt x="2528419" y="1361915"/>
                </a:lnTo>
                <a:lnTo>
                  <a:pt x="2530007" y="1363899"/>
                </a:lnTo>
                <a:lnTo>
                  <a:pt x="2530801" y="1364693"/>
                </a:lnTo>
                <a:lnTo>
                  <a:pt x="2532388" y="1365486"/>
                </a:lnTo>
                <a:lnTo>
                  <a:pt x="2533975" y="1364693"/>
                </a:lnTo>
                <a:lnTo>
                  <a:pt x="2535563" y="1364296"/>
                </a:lnTo>
                <a:lnTo>
                  <a:pt x="2537150" y="1363106"/>
                </a:lnTo>
                <a:lnTo>
                  <a:pt x="2539928" y="1359931"/>
                </a:lnTo>
                <a:lnTo>
                  <a:pt x="2542309" y="1355169"/>
                </a:lnTo>
                <a:lnTo>
                  <a:pt x="2543500" y="1350010"/>
                </a:lnTo>
                <a:lnTo>
                  <a:pt x="2543500" y="1347629"/>
                </a:lnTo>
                <a:lnTo>
                  <a:pt x="2543104" y="1345645"/>
                </a:lnTo>
                <a:lnTo>
                  <a:pt x="2542706" y="1342867"/>
                </a:lnTo>
                <a:lnTo>
                  <a:pt x="2541516" y="1340883"/>
                </a:lnTo>
                <a:lnTo>
                  <a:pt x="2539135" y="1338899"/>
                </a:lnTo>
                <a:lnTo>
                  <a:pt x="2537150" y="1337312"/>
                </a:lnTo>
                <a:lnTo>
                  <a:pt x="2534372" y="1336518"/>
                </a:lnTo>
                <a:lnTo>
                  <a:pt x="2531991" y="1335328"/>
                </a:lnTo>
                <a:lnTo>
                  <a:pt x="2529610" y="1334931"/>
                </a:lnTo>
                <a:lnTo>
                  <a:pt x="2527229" y="1334931"/>
                </a:lnTo>
                <a:lnTo>
                  <a:pt x="2522467" y="1335328"/>
                </a:lnTo>
                <a:lnTo>
                  <a:pt x="2517704" y="1336915"/>
                </a:lnTo>
                <a:lnTo>
                  <a:pt x="2512545" y="1339296"/>
                </a:lnTo>
                <a:lnTo>
                  <a:pt x="2507783" y="1342867"/>
                </a:lnTo>
                <a:lnTo>
                  <a:pt x="2503020" y="1346439"/>
                </a:lnTo>
                <a:lnTo>
                  <a:pt x="2493099" y="1354772"/>
                </a:lnTo>
                <a:lnTo>
                  <a:pt x="2488337" y="1358344"/>
                </a:lnTo>
                <a:lnTo>
                  <a:pt x="2483178" y="1361915"/>
                </a:lnTo>
                <a:lnTo>
                  <a:pt x="2478018" y="1364693"/>
                </a:lnTo>
                <a:lnTo>
                  <a:pt x="2473653" y="1367471"/>
                </a:lnTo>
                <a:lnTo>
                  <a:pt x="2468494" y="1368264"/>
                </a:lnTo>
                <a:lnTo>
                  <a:pt x="2466112" y="1369058"/>
                </a:lnTo>
                <a:lnTo>
                  <a:pt x="2463334" y="1369058"/>
                </a:lnTo>
                <a:lnTo>
                  <a:pt x="2467700" y="1362312"/>
                </a:lnTo>
                <a:lnTo>
                  <a:pt x="2472065" y="1355566"/>
                </a:lnTo>
                <a:lnTo>
                  <a:pt x="2475637" y="1349217"/>
                </a:lnTo>
                <a:lnTo>
                  <a:pt x="2478812" y="1342471"/>
                </a:lnTo>
                <a:lnTo>
                  <a:pt x="2479606" y="1339296"/>
                </a:lnTo>
                <a:lnTo>
                  <a:pt x="2480399" y="1335724"/>
                </a:lnTo>
                <a:lnTo>
                  <a:pt x="2480796" y="1332550"/>
                </a:lnTo>
                <a:lnTo>
                  <a:pt x="2480399" y="1328978"/>
                </a:lnTo>
                <a:lnTo>
                  <a:pt x="2479209" y="1325407"/>
                </a:lnTo>
                <a:lnTo>
                  <a:pt x="2477621" y="1321836"/>
                </a:lnTo>
                <a:lnTo>
                  <a:pt x="2475240" y="1318264"/>
                </a:lnTo>
                <a:lnTo>
                  <a:pt x="2472065" y="1314693"/>
                </a:lnTo>
                <a:lnTo>
                  <a:pt x="2470081" y="1322232"/>
                </a:lnTo>
                <a:lnTo>
                  <a:pt x="2466906" y="1329772"/>
                </a:lnTo>
                <a:lnTo>
                  <a:pt x="2464128" y="1336915"/>
                </a:lnTo>
                <a:lnTo>
                  <a:pt x="2460953" y="1344058"/>
                </a:lnTo>
                <a:lnTo>
                  <a:pt x="2456985" y="1350804"/>
                </a:lnTo>
                <a:lnTo>
                  <a:pt x="2453413" y="1357153"/>
                </a:lnTo>
                <a:lnTo>
                  <a:pt x="2449444" y="1362709"/>
                </a:lnTo>
                <a:lnTo>
                  <a:pt x="2445079" y="1367471"/>
                </a:lnTo>
                <a:lnTo>
                  <a:pt x="2440713" y="1371042"/>
                </a:lnTo>
                <a:lnTo>
                  <a:pt x="2436745" y="1373423"/>
                </a:lnTo>
                <a:lnTo>
                  <a:pt x="2434760" y="1374614"/>
                </a:lnTo>
                <a:lnTo>
                  <a:pt x="2432379" y="1375010"/>
                </a:lnTo>
                <a:lnTo>
                  <a:pt x="2431189" y="1375010"/>
                </a:lnTo>
                <a:lnTo>
                  <a:pt x="2428808" y="1375010"/>
                </a:lnTo>
                <a:lnTo>
                  <a:pt x="2426823" y="1374614"/>
                </a:lnTo>
                <a:lnTo>
                  <a:pt x="2425633" y="1373423"/>
                </a:lnTo>
                <a:lnTo>
                  <a:pt x="2423252" y="1371836"/>
                </a:lnTo>
                <a:lnTo>
                  <a:pt x="2422061" y="1369852"/>
                </a:lnTo>
                <a:lnTo>
                  <a:pt x="2420473" y="1367867"/>
                </a:lnTo>
                <a:lnTo>
                  <a:pt x="2418886" y="1364693"/>
                </a:lnTo>
                <a:lnTo>
                  <a:pt x="2417298" y="1360328"/>
                </a:lnTo>
                <a:lnTo>
                  <a:pt x="2417695" y="1361121"/>
                </a:lnTo>
                <a:lnTo>
                  <a:pt x="2419283" y="1362312"/>
                </a:lnTo>
                <a:lnTo>
                  <a:pt x="2420870" y="1362709"/>
                </a:lnTo>
                <a:lnTo>
                  <a:pt x="2422458" y="1363106"/>
                </a:lnTo>
                <a:lnTo>
                  <a:pt x="2424442" y="1363106"/>
                </a:lnTo>
                <a:lnTo>
                  <a:pt x="2426030" y="1363106"/>
                </a:lnTo>
                <a:lnTo>
                  <a:pt x="2428014" y="1362312"/>
                </a:lnTo>
                <a:lnTo>
                  <a:pt x="2429601" y="1361121"/>
                </a:lnTo>
                <a:lnTo>
                  <a:pt x="2431189" y="1360328"/>
                </a:lnTo>
                <a:lnTo>
                  <a:pt x="2431982" y="1358740"/>
                </a:lnTo>
                <a:lnTo>
                  <a:pt x="2432379" y="1356756"/>
                </a:lnTo>
                <a:lnTo>
                  <a:pt x="2433173" y="1353979"/>
                </a:lnTo>
                <a:lnTo>
                  <a:pt x="2433173" y="1351598"/>
                </a:lnTo>
                <a:lnTo>
                  <a:pt x="2432379" y="1348423"/>
                </a:lnTo>
                <a:lnTo>
                  <a:pt x="2431189" y="1345645"/>
                </a:lnTo>
                <a:lnTo>
                  <a:pt x="2424442" y="1344455"/>
                </a:lnTo>
                <a:lnTo>
                  <a:pt x="2417298" y="1343661"/>
                </a:lnTo>
                <a:lnTo>
                  <a:pt x="2410552" y="1342074"/>
                </a:lnTo>
                <a:lnTo>
                  <a:pt x="2403805" y="1341677"/>
                </a:lnTo>
                <a:lnTo>
                  <a:pt x="2396662" y="1340883"/>
                </a:lnTo>
                <a:lnTo>
                  <a:pt x="2393486" y="1340883"/>
                </a:lnTo>
                <a:lnTo>
                  <a:pt x="2389915" y="1341677"/>
                </a:lnTo>
                <a:lnTo>
                  <a:pt x="2386343" y="1342471"/>
                </a:lnTo>
                <a:lnTo>
                  <a:pt x="2382772" y="1343661"/>
                </a:lnTo>
                <a:lnTo>
                  <a:pt x="2379200" y="1345645"/>
                </a:lnTo>
                <a:lnTo>
                  <a:pt x="2375628" y="1347629"/>
                </a:lnTo>
                <a:lnTo>
                  <a:pt x="2372850" y="1342074"/>
                </a:lnTo>
                <a:lnTo>
                  <a:pt x="2369675" y="1336915"/>
                </a:lnTo>
                <a:lnTo>
                  <a:pt x="2367691" y="1331359"/>
                </a:lnTo>
                <a:lnTo>
                  <a:pt x="2365707" y="1326201"/>
                </a:lnTo>
                <a:lnTo>
                  <a:pt x="2364516" y="1320645"/>
                </a:lnTo>
                <a:lnTo>
                  <a:pt x="2362928" y="1315486"/>
                </a:lnTo>
                <a:lnTo>
                  <a:pt x="2362135" y="1304772"/>
                </a:lnTo>
                <a:lnTo>
                  <a:pt x="2356976" y="1309534"/>
                </a:lnTo>
                <a:lnTo>
                  <a:pt x="2353801" y="1313105"/>
                </a:lnTo>
                <a:lnTo>
                  <a:pt x="2351420" y="1316677"/>
                </a:lnTo>
                <a:lnTo>
                  <a:pt x="2349832" y="1320248"/>
                </a:lnTo>
                <a:lnTo>
                  <a:pt x="2346260" y="1329375"/>
                </a:lnTo>
                <a:lnTo>
                  <a:pt x="2343086" y="1335724"/>
                </a:lnTo>
                <a:lnTo>
                  <a:pt x="2339117" y="1344455"/>
                </a:lnTo>
                <a:lnTo>
                  <a:pt x="2336736" y="1339296"/>
                </a:lnTo>
                <a:lnTo>
                  <a:pt x="2334751" y="1336518"/>
                </a:lnTo>
                <a:lnTo>
                  <a:pt x="2332767" y="1334534"/>
                </a:lnTo>
                <a:lnTo>
                  <a:pt x="2329989" y="1332947"/>
                </a:lnTo>
                <a:lnTo>
                  <a:pt x="2328005" y="1331359"/>
                </a:lnTo>
                <a:lnTo>
                  <a:pt x="2325624" y="1329375"/>
                </a:lnTo>
                <a:lnTo>
                  <a:pt x="2323639" y="1326201"/>
                </a:lnTo>
                <a:lnTo>
                  <a:pt x="2320862" y="1322232"/>
                </a:lnTo>
                <a:lnTo>
                  <a:pt x="2320068" y="1318661"/>
                </a:lnTo>
                <a:lnTo>
                  <a:pt x="2320068" y="1315089"/>
                </a:lnTo>
                <a:lnTo>
                  <a:pt x="2320068" y="1311915"/>
                </a:lnTo>
                <a:lnTo>
                  <a:pt x="2320862" y="1308343"/>
                </a:lnTo>
                <a:lnTo>
                  <a:pt x="2322052" y="1301597"/>
                </a:lnTo>
                <a:lnTo>
                  <a:pt x="2322449" y="1298423"/>
                </a:lnTo>
                <a:lnTo>
                  <a:pt x="2321258" y="1294851"/>
                </a:lnTo>
                <a:lnTo>
                  <a:pt x="2317686" y="1292470"/>
                </a:lnTo>
                <a:lnTo>
                  <a:pt x="2313718" y="1289693"/>
                </a:lnTo>
                <a:lnTo>
                  <a:pt x="2310146" y="1288105"/>
                </a:lnTo>
                <a:lnTo>
                  <a:pt x="2306575" y="1286518"/>
                </a:lnTo>
                <a:lnTo>
                  <a:pt x="2302606" y="1285724"/>
                </a:lnTo>
                <a:lnTo>
                  <a:pt x="2299034" y="1285327"/>
                </a:lnTo>
                <a:lnTo>
                  <a:pt x="2296256" y="1284534"/>
                </a:lnTo>
                <a:lnTo>
                  <a:pt x="2292684" y="1284534"/>
                </a:lnTo>
                <a:lnTo>
                  <a:pt x="2285541" y="1285724"/>
                </a:lnTo>
                <a:lnTo>
                  <a:pt x="2278794" y="1287708"/>
                </a:lnTo>
                <a:lnTo>
                  <a:pt x="2272841" y="1290089"/>
                </a:lnTo>
                <a:lnTo>
                  <a:pt x="2266095" y="1293264"/>
                </a:lnTo>
                <a:lnTo>
                  <a:pt x="2253395" y="1300804"/>
                </a:lnTo>
                <a:lnTo>
                  <a:pt x="2240696" y="1308343"/>
                </a:lnTo>
                <a:lnTo>
                  <a:pt x="2234743" y="1312708"/>
                </a:lnTo>
                <a:lnTo>
                  <a:pt x="2227996" y="1315486"/>
                </a:lnTo>
                <a:lnTo>
                  <a:pt x="2221646" y="1318264"/>
                </a:lnTo>
                <a:lnTo>
                  <a:pt x="2214503" y="1319851"/>
                </a:lnTo>
                <a:lnTo>
                  <a:pt x="2218074" y="1302788"/>
                </a:lnTo>
                <a:lnTo>
                  <a:pt x="2220456" y="1286121"/>
                </a:lnTo>
                <a:lnTo>
                  <a:pt x="2222439" y="1269058"/>
                </a:lnTo>
                <a:lnTo>
                  <a:pt x="2222836" y="1260724"/>
                </a:lnTo>
                <a:lnTo>
                  <a:pt x="2223631" y="1252391"/>
                </a:lnTo>
                <a:lnTo>
                  <a:pt x="2220456" y="1252788"/>
                </a:lnTo>
                <a:lnTo>
                  <a:pt x="2218074" y="1253184"/>
                </a:lnTo>
                <a:lnTo>
                  <a:pt x="2215297" y="1253581"/>
                </a:lnTo>
                <a:lnTo>
                  <a:pt x="2212915" y="1253184"/>
                </a:lnTo>
                <a:lnTo>
                  <a:pt x="2207756" y="1252788"/>
                </a:lnTo>
                <a:lnTo>
                  <a:pt x="2203389" y="1252391"/>
                </a:lnTo>
                <a:lnTo>
                  <a:pt x="2200612" y="1252391"/>
                </a:lnTo>
                <a:lnTo>
                  <a:pt x="2197835" y="1252788"/>
                </a:lnTo>
                <a:lnTo>
                  <a:pt x="2195057" y="1253581"/>
                </a:lnTo>
                <a:lnTo>
                  <a:pt x="2192675" y="1255169"/>
                </a:lnTo>
                <a:lnTo>
                  <a:pt x="2189897" y="1257153"/>
                </a:lnTo>
                <a:lnTo>
                  <a:pt x="2187516" y="1260327"/>
                </a:lnTo>
                <a:lnTo>
                  <a:pt x="2185135" y="1264296"/>
                </a:lnTo>
                <a:lnTo>
                  <a:pt x="2182357" y="1269058"/>
                </a:lnTo>
                <a:lnTo>
                  <a:pt x="2184342" y="1271835"/>
                </a:lnTo>
                <a:lnTo>
                  <a:pt x="2187119" y="1273423"/>
                </a:lnTo>
                <a:lnTo>
                  <a:pt x="2189501" y="1274613"/>
                </a:lnTo>
                <a:lnTo>
                  <a:pt x="2191881" y="1274613"/>
                </a:lnTo>
                <a:lnTo>
                  <a:pt x="2195057" y="1274216"/>
                </a:lnTo>
                <a:lnTo>
                  <a:pt x="2197835" y="1273026"/>
                </a:lnTo>
                <a:lnTo>
                  <a:pt x="2203389" y="1271438"/>
                </a:lnTo>
                <a:lnTo>
                  <a:pt x="2205375" y="1271042"/>
                </a:lnTo>
                <a:lnTo>
                  <a:pt x="2207359" y="1271042"/>
                </a:lnTo>
                <a:lnTo>
                  <a:pt x="2208947" y="1271438"/>
                </a:lnTo>
                <a:lnTo>
                  <a:pt x="2210137" y="1273026"/>
                </a:lnTo>
                <a:lnTo>
                  <a:pt x="2210137" y="1275407"/>
                </a:lnTo>
                <a:lnTo>
                  <a:pt x="2210137" y="1279772"/>
                </a:lnTo>
                <a:lnTo>
                  <a:pt x="2209343" y="1284534"/>
                </a:lnTo>
                <a:lnTo>
                  <a:pt x="2207756" y="1291677"/>
                </a:lnTo>
                <a:lnTo>
                  <a:pt x="2204581" y="1293264"/>
                </a:lnTo>
                <a:lnTo>
                  <a:pt x="2201803" y="1293661"/>
                </a:lnTo>
                <a:lnTo>
                  <a:pt x="2198628" y="1293661"/>
                </a:lnTo>
                <a:lnTo>
                  <a:pt x="2195453" y="1292867"/>
                </a:lnTo>
                <a:lnTo>
                  <a:pt x="2192675" y="1291280"/>
                </a:lnTo>
                <a:lnTo>
                  <a:pt x="2189501" y="1289296"/>
                </a:lnTo>
                <a:lnTo>
                  <a:pt x="2186326" y="1286518"/>
                </a:lnTo>
                <a:lnTo>
                  <a:pt x="2183547" y="1283740"/>
                </a:lnTo>
                <a:lnTo>
                  <a:pt x="2176801" y="1276597"/>
                </a:lnTo>
                <a:lnTo>
                  <a:pt x="2170848" y="1267470"/>
                </a:lnTo>
                <a:lnTo>
                  <a:pt x="2156958" y="1246835"/>
                </a:lnTo>
                <a:lnTo>
                  <a:pt x="2153386" y="1251597"/>
                </a:lnTo>
                <a:lnTo>
                  <a:pt x="2151005" y="1256756"/>
                </a:lnTo>
                <a:lnTo>
                  <a:pt x="2149814" y="1260724"/>
                </a:lnTo>
                <a:lnTo>
                  <a:pt x="2149417" y="1264296"/>
                </a:lnTo>
                <a:lnTo>
                  <a:pt x="2149814" y="1267470"/>
                </a:lnTo>
                <a:lnTo>
                  <a:pt x="2151005" y="1269851"/>
                </a:lnTo>
                <a:lnTo>
                  <a:pt x="2152592" y="1272629"/>
                </a:lnTo>
                <a:lnTo>
                  <a:pt x="2154180" y="1275010"/>
                </a:lnTo>
                <a:lnTo>
                  <a:pt x="2158148" y="1279772"/>
                </a:lnTo>
                <a:lnTo>
                  <a:pt x="2160133" y="1282153"/>
                </a:lnTo>
                <a:lnTo>
                  <a:pt x="2161720" y="1285327"/>
                </a:lnTo>
                <a:lnTo>
                  <a:pt x="2163308" y="1288105"/>
                </a:lnTo>
                <a:lnTo>
                  <a:pt x="2163705" y="1292470"/>
                </a:lnTo>
                <a:lnTo>
                  <a:pt x="2164101" y="1296439"/>
                </a:lnTo>
                <a:lnTo>
                  <a:pt x="2163308" y="1301994"/>
                </a:lnTo>
                <a:lnTo>
                  <a:pt x="2158942" y="1298820"/>
                </a:lnTo>
                <a:lnTo>
                  <a:pt x="2154974" y="1295645"/>
                </a:lnTo>
                <a:lnTo>
                  <a:pt x="2151005" y="1293661"/>
                </a:lnTo>
                <a:lnTo>
                  <a:pt x="2147036" y="1291677"/>
                </a:lnTo>
                <a:lnTo>
                  <a:pt x="2142671" y="1290089"/>
                </a:lnTo>
                <a:lnTo>
                  <a:pt x="2138703" y="1288899"/>
                </a:lnTo>
                <a:lnTo>
                  <a:pt x="2130763" y="1287312"/>
                </a:lnTo>
                <a:lnTo>
                  <a:pt x="2123225" y="1286518"/>
                </a:lnTo>
                <a:lnTo>
                  <a:pt x="2114891" y="1287312"/>
                </a:lnTo>
                <a:lnTo>
                  <a:pt x="2106952" y="1288899"/>
                </a:lnTo>
                <a:lnTo>
                  <a:pt x="2099413" y="1290883"/>
                </a:lnTo>
                <a:lnTo>
                  <a:pt x="2091473" y="1293264"/>
                </a:lnTo>
                <a:lnTo>
                  <a:pt x="2083933" y="1295645"/>
                </a:lnTo>
                <a:lnTo>
                  <a:pt x="2069249" y="1301994"/>
                </a:lnTo>
                <a:lnTo>
                  <a:pt x="2054962" y="1307947"/>
                </a:lnTo>
                <a:lnTo>
                  <a:pt x="2047818" y="1310724"/>
                </a:lnTo>
                <a:lnTo>
                  <a:pt x="2041468" y="1311915"/>
                </a:lnTo>
                <a:lnTo>
                  <a:pt x="2043056" y="1308343"/>
                </a:lnTo>
                <a:lnTo>
                  <a:pt x="2044246" y="1305566"/>
                </a:lnTo>
                <a:lnTo>
                  <a:pt x="2045834" y="1303978"/>
                </a:lnTo>
                <a:lnTo>
                  <a:pt x="2047421" y="1302391"/>
                </a:lnTo>
                <a:lnTo>
                  <a:pt x="2048612" y="1301994"/>
                </a:lnTo>
                <a:lnTo>
                  <a:pt x="2050199" y="1301994"/>
                </a:lnTo>
                <a:lnTo>
                  <a:pt x="2052581" y="1302391"/>
                </a:lnTo>
                <a:lnTo>
                  <a:pt x="2055755" y="1303978"/>
                </a:lnTo>
                <a:lnTo>
                  <a:pt x="2058137" y="1304375"/>
                </a:lnTo>
                <a:lnTo>
                  <a:pt x="2059724" y="1304375"/>
                </a:lnTo>
                <a:lnTo>
                  <a:pt x="2061312" y="1303978"/>
                </a:lnTo>
                <a:lnTo>
                  <a:pt x="2062105" y="1302391"/>
                </a:lnTo>
                <a:lnTo>
                  <a:pt x="2063693" y="1300407"/>
                </a:lnTo>
                <a:lnTo>
                  <a:pt x="2061708" y="1297232"/>
                </a:lnTo>
                <a:lnTo>
                  <a:pt x="2060121" y="1294454"/>
                </a:lnTo>
                <a:lnTo>
                  <a:pt x="2059327" y="1291280"/>
                </a:lnTo>
                <a:lnTo>
                  <a:pt x="2058534" y="1288105"/>
                </a:lnTo>
                <a:lnTo>
                  <a:pt x="2058137" y="1282153"/>
                </a:lnTo>
                <a:lnTo>
                  <a:pt x="2058534" y="1276200"/>
                </a:lnTo>
                <a:lnTo>
                  <a:pt x="2059724" y="1269851"/>
                </a:lnTo>
                <a:lnTo>
                  <a:pt x="2059327" y="1263899"/>
                </a:lnTo>
                <a:lnTo>
                  <a:pt x="2058534" y="1260724"/>
                </a:lnTo>
                <a:lnTo>
                  <a:pt x="2057740" y="1257946"/>
                </a:lnTo>
                <a:lnTo>
                  <a:pt x="2056153" y="1254772"/>
                </a:lnTo>
                <a:lnTo>
                  <a:pt x="2054168" y="1251597"/>
                </a:lnTo>
                <a:lnTo>
                  <a:pt x="2049406" y="1257946"/>
                </a:lnTo>
                <a:lnTo>
                  <a:pt x="2045437" y="1262708"/>
                </a:lnTo>
                <a:lnTo>
                  <a:pt x="2041071" y="1267470"/>
                </a:lnTo>
                <a:lnTo>
                  <a:pt x="2036706" y="1271438"/>
                </a:lnTo>
                <a:lnTo>
                  <a:pt x="2032737" y="1274613"/>
                </a:lnTo>
                <a:lnTo>
                  <a:pt x="2028769" y="1276994"/>
                </a:lnTo>
                <a:lnTo>
                  <a:pt x="2024006" y="1278581"/>
                </a:lnTo>
                <a:lnTo>
                  <a:pt x="2020038" y="1279772"/>
                </a:lnTo>
                <a:lnTo>
                  <a:pt x="2016069" y="1280566"/>
                </a:lnTo>
                <a:lnTo>
                  <a:pt x="2012101" y="1280566"/>
                </a:lnTo>
                <a:lnTo>
                  <a:pt x="2007735" y="1280566"/>
                </a:lnTo>
                <a:lnTo>
                  <a:pt x="2003370" y="1280169"/>
                </a:lnTo>
                <a:lnTo>
                  <a:pt x="1999401" y="1278978"/>
                </a:lnTo>
                <a:lnTo>
                  <a:pt x="1995035" y="1277391"/>
                </a:lnTo>
                <a:lnTo>
                  <a:pt x="1987098" y="1274613"/>
                </a:lnTo>
                <a:lnTo>
                  <a:pt x="1979161" y="1270645"/>
                </a:lnTo>
                <a:lnTo>
                  <a:pt x="1970827" y="1266280"/>
                </a:lnTo>
                <a:lnTo>
                  <a:pt x="1962096" y="1262311"/>
                </a:lnTo>
                <a:lnTo>
                  <a:pt x="1954159" y="1258343"/>
                </a:lnTo>
                <a:lnTo>
                  <a:pt x="1945825" y="1255169"/>
                </a:lnTo>
                <a:lnTo>
                  <a:pt x="1941856" y="1254375"/>
                </a:lnTo>
                <a:lnTo>
                  <a:pt x="1937887" y="1253581"/>
                </a:lnTo>
                <a:lnTo>
                  <a:pt x="1933919" y="1253184"/>
                </a:lnTo>
                <a:lnTo>
                  <a:pt x="1929156" y="1253184"/>
                </a:lnTo>
                <a:lnTo>
                  <a:pt x="1925188" y="1253581"/>
                </a:lnTo>
                <a:lnTo>
                  <a:pt x="1921219" y="1254375"/>
                </a:lnTo>
                <a:lnTo>
                  <a:pt x="1925188" y="1249613"/>
                </a:lnTo>
                <a:lnTo>
                  <a:pt x="1927569" y="1244454"/>
                </a:lnTo>
                <a:lnTo>
                  <a:pt x="1929950" y="1239692"/>
                </a:lnTo>
                <a:lnTo>
                  <a:pt x="1930347" y="1234534"/>
                </a:lnTo>
                <a:lnTo>
                  <a:pt x="1929950" y="1229375"/>
                </a:lnTo>
                <a:lnTo>
                  <a:pt x="1928363" y="1224216"/>
                </a:lnTo>
                <a:lnTo>
                  <a:pt x="1925585" y="1218660"/>
                </a:lnTo>
                <a:lnTo>
                  <a:pt x="1922013" y="1213105"/>
                </a:lnTo>
                <a:lnTo>
                  <a:pt x="1916457" y="1222629"/>
                </a:lnTo>
                <a:lnTo>
                  <a:pt x="1911695" y="1231756"/>
                </a:lnTo>
                <a:lnTo>
                  <a:pt x="1906535" y="1239692"/>
                </a:lnTo>
                <a:lnTo>
                  <a:pt x="1900979" y="1246835"/>
                </a:lnTo>
                <a:lnTo>
                  <a:pt x="1895820" y="1251597"/>
                </a:lnTo>
                <a:lnTo>
                  <a:pt x="1893439" y="1254375"/>
                </a:lnTo>
                <a:lnTo>
                  <a:pt x="1890661" y="1255962"/>
                </a:lnTo>
                <a:lnTo>
                  <a:pt x="1888280" y="1257153"/>
                </a:lnTo>
                <a:lnTo>
                  <a:pt x="1885502" y="1257946"/>
                </a:lnTo>
                <a:lnTo>
                  <a:pt x="1883120" y="1258343"/>
                </a:lnTo>
                <a:lnTo>
                  <a:pt x="1880739" y="1257946"/>
                </a:lnTo>
                <a:lnTo>
                  <a:pt x="1881533" y="1254772"/>
                </a:lnTo>
                <a:lnTo>
                  <a:pt x="1881930" y="1251200"/>
                </a:lnTo>
                <a:lnTo>
                  <a:pt x="1882724" y="1247629"/>
                </a:lnTo>
                <a:lnTo>
                  <a:pt x="1882724" y="1244454"/>
                </a:lnTo>
                <a:lnTo>
                  <a:pt x="1881930" y="1237311"/>
                </a:lnTo>
                <a:lnTo>
                  <a:pt x="1881136" y="1230565"/>
                </a:lnTo>
                <a:lnTo>
                  <a:pt x="1877961" y="1232549"/>
                </a:lnTo>
                <a:lnTo>
                  <a:pt x="1874390" y="1234137"/>
                </a:lnTo>
                <a:lnTo>
                  <a:pt x="1868040" y="1236518"/>
                </a:lnTo>
                <a:lnTo>
                  <a:pt x="1861690" y="1237311"/>
                </a:lnTo>
                <a:lnTo>
                  <a:pt x="1855340" y="1238105"/>
                </a:lnTo>
                <a:lnTo>
                  <a:pt x="1848594" y="1237311"/>
                </a:lnTo>
                <a:lnTo>
                  <a:pt x="1842641" y="1236915"/>
                </a:lnTo>
                <a:lnTo>
                  <a:pt x="1829147" y="1234930"/>
                </a:lnTo>
                <a:lnTo>
                  <a:pt x="1823194" y="1234137"/>
                </a:lnTo>
                <a:lnTo>
                  <a:pt x="1816448" y="1233343"/>
                </a:lnTo>
                <a:lnTo>
                  <a:pt x="1810098" y="1233343"/>
                </a:lnTo>
                <a:lnTo>
                  <a:pt x="1803351" y="1234137"/>
                </a:lnTo>
                <a:lnTo>
                  <a:pt x="1797398" y="1236121"/>
                </a:lnTo>
                <a:lnTo>
                  <a:pt x="1793827" y="1236915"/>
                </a:lnTo>
                <a:lnTo>
                  <a:pt x="1790652" y="1238899"/>
                </a:lnTo>
                <a:lnTo>
                  <a:pt x="1787080" y="1240883"/>
                </a:lnTo>
                <a:lnTo>
                  <a:pt x="1784302" y="1243661"/>
                </a:lnTo>
                <a:lnTo>
                  <a:pt x="1781127" y="1246042"/>
                </a:lnTo>
                <a:lnTo>
                  <a:pt x="1777556" y="1249613"/>
                </a:lnTo>
                <a:lnTo>
                  <a:pt x="1779540" y="1245248"/>
                </a:lnTo>
                <a:lnTo>
                  <a:pt x="1781524" y="1240883"/>
                </a:lnTo>
                <a:lnTo>
                  <a:pt x="1782715" y="1236915"/>
                </a:lnTo>
                <a:lnTo>
                  <a:pt x="1783112" y="1232946"/>
                </a:lnTo>
                <a:lnTo>
                  <a:pt x="1783508" y="1228184"/>
                </a:lnTo>
                <a:lnTo>
                  <a:pt x="1783112" y="1224216"/>
                </a:lnTo>
                <a:lnTo>
                  <a:pt x="1782715" y="1219851"/>
                </a:lnTo>
                <a:lnTo>
                  <a:pt x="1782318" y="1215883"/>
                </a:lnTo>
                <a:lnTo>
                  <a:pt x="1772396" y="1218264"/>
                </a:lnTo>
                <a:lnTo>
                  <a:pt x="1764062" y="1219851"/>
                </a:lnTo>
                <a:lnTo>
                  <a:pt x="1756919" y="1220645"/>
                </a:lnTo>
                <a:lnTo>
                  <a:pt x="1750569" y="1221438"/>
                </a:lnTo>
                <a:lnTo>
                  <a:pt x="1745013" y="1220645"/>
                </a:lnTo>
                <a:lnTo>
                  <a:pt x="1739854" y="1219851"/>
                </a:lnTo>
                <a:lnTo>
                  <a:pt x="1735885" y="1218264"/>
                </a:lnTo>
                <a:lnTo>
                  <a:pt x="1731916" y="1216280"/>
                </a:lnTo>
                <a:lnTo>
                  <a:pt x="1727948" y="1213502"/>
                </a:lnTo>
                <a:lnTo>
                  <a:pt x="1723979" y="1211121"/>
                </a:lnTo>
                <a:lnTo>
                  <a:pt x="1715248" y="1203978"/>
                </a:lnTo>
                <a:lnTo>
                  <a:pt x="1704533" y="1196041"/>
                </a:lnTo>
                <a:lnTo>
                  <a:pt x="1697786" y="1191676"/>
                </a:lnTo>
                <a:lnTo>
                  <a:pt x="1690246" y="1187311"/>
                </a:lnTo>
                <a:lnTo>
                  <a:pt x="1693818" y="1182549"/>
                </a:lnTo>
                <a:lnTo>
                  <a:pt x="1696596" y="1177787"/>
                </a:lnTo>
                <a:lnTo>
                  <a:pt x="1698580" y="1172629"/>
                </a:lnTo>
                <a:lnTo>
                  <a:pt x="1699771" y="1167470"/>
                </a:lnTo>
                <a:lnTo>
                  <a:pt x="1700961" y="1162311"/>
                </a:lnTo>
                <a:lnTo>
                  <a:pt x="1700961" y="1157549"/>
                </a:lnTo>
                <a:lnTo>
                  <a:pt x="1699771" y="1152390"/>
                </a:lnTo>
                <a:lnTo>
                  <a:pt x="1698580" y="1146835"/>
                </a:lnTo>
                <a:lnTo>
                  <a:pt x="1695405" y="1152390"/>
                </a:lnTo>
                <a:lnTo>
                  <a:pt x="1692230" y="1155962"/>
                </a:lnTo>
                <a:lnTo>
                  <a:pt x="1690246" y="1157946"/>
                </a:lnTo>
                <a:lnTo>
                  <a:pt x="1688262" y="1158343"/>
                </a:lnTo>
                <a:lnTo>
                  <a:pt x="1686674" y="1157549"/>
                </a:lnTo>
                <a:lnTo>
                  <a:pt x="1685087" y="1155962"/>
                </a:lnTo>
                <a:lnTo>
                  <a:pt x="1684293" y="1153978"/>
                </a:lnTo>
                <a:lnTo>
                  <a:pt x="1682705" y="1151200"/>
                </a:lnTo>
                <a:lnTo>
                  <a:pt x="1680721" y="1145247"/>
                </a:lnTo>
                <a:lnTo>
                  <a:pt x="1679531" y="1143263"/>
                </a:lnTo>
                <a:lnTo>
                  <a:pt x="1677943" y="1141279"/>
                </a:lnTo>
                <a:lnTo>
                  <a:pt x="1675959" y="1140089"/>
                </a:lnTo>
                <a:lnTo>
                  <a:pt x="1675165" y="1140089"/>
                </a:lnTo>
                <a:lnTo>
                  <a:pt x="1673975" y="1140089"/>
                </a:lnTo>
                <a:lnTo>
                  <a:pt x="1671990" y="1141676"/>
                </a:lnTo>
                <a:lnTo>
                  <a:pt x="1668815" y="1144851"/>
                </a:lnTo>
                <a:lnTo>
                  <a:pt x="1665641" y="1149216"/>
                </a:lnTo>
                <a:lnTo>
                  <a:pt x="1662466" y="1154375"/>
                </a:lnTo>
                <a:lnTo>
                  <a:pt x="1659688" y="1159533"/>
                </a:lnTo>
                <a:lnTo>
                  <a:pt x="1657703" y="1164295"/>
                </a:lnTo>
                <a:lnTo>
                  <a:pt x="1656513" y="1169057"/>
                </a:lnTo>
                <a:lnTo>
                  <a:pt x="1655322" y="1174216"/>
                </a:lnTo>
                <a:lnTo>
                  <a:pt x="1653338" y="1184137"/>
                </a:lnTo>
                <a:lnTo>
                  <a:pt x="1650560" y="1180168"/>
                </a:lnTo>
                <a:lnTo>
                  <a:pt x="1648179" y="1176200"/>
                </a:lnTo>
                <a:lnTo>
                  <a:pt x="1645797" y="1173025"/>
                </a:lnTo>
                <a:lnTo>
                  <a:pt x="1642623" y="1170644"/>
                </a:lnTo>
                <a:lnTo>
                  <a:pt x="1640242" y="1168660"/>
                </a:lnTo>
                <a:lnTo>
                  <a:pt x="1637067" y="1167867"/>
                </a:lnTo>
                <a:lnTo>
                  <a:pt x="1634685" y="1167867"/>
                </a:lnTo>
                <a:lnTo>
                  <a:pt x="1631510" y="1169057"/>
                </a:lnTo>
                <a:lnTo>
                  <a:pt x="1631114" y="1171041"/>
                </a:lnTo>
                <a:lnTo>
                  <a:pt x="1630320" y="1173025"/>
                </a:lnTo>
                <a:lnTo>
                  <a:pt x="1629923" y="1175010"/>
                </a:lnTo>
                <a:lnTo>
                  <a:pt x="1629923" y="1176994"/>
                </a:lnTo>
                <a:lnTo>
                  <a:pt x="1631114" y="1181756"/>
                </a:lnTo>
                <a:lnTo>
                  <a:pt x="1632304" y="1186121"/>
                </a:lnTo>
                <a:lnTo>
                  <a:pt x="1633892" y="1190486"/>
                </a:lnTo>
                <a:lnTo>
                  <a:pt x="1635479" y="1194851"/>
                </a:lnTo>
                <a:lnTo>
                  <a:pt x="1635479" y="1199613"/>
                </a:lnTo>
                <a:lnTo>
                  <a:pt x="1635479" y="1201597"/>
                </a:lnTo>
                <a:lnTo>
                  <a:pt x="1634685" y="1203581"/>
                </a:lnTo>
                <a:lnTo>
                  <a:pt x="1629923" y="1200010"/>
                </a:lnTo>
                <a:lnTo>
                  <a:pt x="1626351" y="1196835"/>
                </a:lnTo>
                <a:lnTo>
                  <a:pt x="1620795" y="1191279"/>
                </a:lnTo>
                <a:lnTo>
                  <a:pt x="1616827" y="1186121"/>
                </a:lnTo>
                <a:lnTo>
                  <a:pt x="1613652" y="1182549"/>
                </a:lnTo>
                <a:lnTo>
                  <a:pt x="1610477" y="1179771"/>
                </a:lnTo>
                <a:lnTo>
                  <a:pt x="1608492" y="1178184"/>
                </a:lnTo>
                <a:lnTo>
                  <a:pt x="1606508" y="1176597"/>
                </a:lnTo>
                <a:lnTo>
                  <a:pt x="1603730" y="1175803"/>
                </a:lnTo>
                <a:lnTo>
                  <a:pt x="1600555" y="1174613"/>
                </a:lnTo>
                <a:lnTo>
                  <a:pt x="1591031" y="1172629"/>
                </a:lnTo>
                <a:lnTo>
                  <a:pt x="1593412" y="1177787"/>
                </a:lnTo>
                <a:lnTo>
                  <a:pt x="1596587" y="1183343"/>
                </a:lnTo>
                <a:lnTo>
                  <a:pt x="1599365" y="1188502"/>
                </a:lnTo>
                <a:lnTo>
                  <a:pt x="1602143" y="1194057"/>
                </a:lnTo>
                <a:lnTo>
                  <a:pt x="1603730" y="1198819"/>
                </a:lnTo>
                <a:lnTo>
                  <a:pt x="1604127" y="1201597"/>
                </a:lnTo>
                <a:lnTo>
                  <a:pt x="1603730" y="1204375"/>
                </a:lnTo>
                <a:lnTo>
                  <a:pt x="1602936" y="1206756"/>
                </a:lnTo>
                <a:lnTo>
                  <a:pt x="1602143" y="1209137"/>
                </a:lnTo>
                <a:lnTo>
                  <a:pt x="1600158" y="1211518"/>
                </a:lnTo>
                <a:lnTo>
                  <a:pt x="1597380" y="1214295"/>
                </a:lnTo>
                <a:lnTo>
                  <a:pt x="1594999" y="1209137"/>
                </a:lnTo>
                <a:lnTo>
                  <a:pt x="1591824" y="1204375"/>
                </a:lnTo>
                <a:lnTo>
                  <a:pt x="1589046" y="1200010"/>
                </a:lnTo>
                <a:lnTo>
                  <a:pt x="1585475" y="1196438"/>
                </a:lnTo>
                <a:lnTo>
                  <a:pt x="1581903" y="1192867"/>
                </a:lnTo>
                <a:lnTo>
                  <a:pt x="1578331" y="1189692"/>
                </a:lnTo>
                <a:lnTo>
                  <a:pt x="1571187" y="1184137"/>
                </a:lnTo>
                <a:lnTo>
                  <a:pt x="1563647" y="1179771"/>
                </a:lnTo>
                <a:lnTo>
                  <a:pt x="1556504" y="1175803"/>
                </a:lnTo>
                <a:lnTo>
                  <a:pt x="1542217" y="1169057"/>
                </a:lnTo>
                <a:lnTo>
                  <a:pt x="1536264" y="1165089"/>
                </a:lnTo>
                <a:lnTo>
                  <a:pt x="1531105" y="1160724"/>
                </a:lnTo>
                <a:lnTo>
                  <a:pt x="1528327" y="1158740"/>
                </a:lnTo>
                <a:lnTo>
                  <a:pt x="1526342" y="1156359"/>
                </a:lnTo>
                <a:lnTo>
                  <a:pt x="1524755" y="1153978"/>
                </a:lnTo>
                <a:lnTo>
                  <a:pt x="1523564" y="1150803"/>
                </a:lnTo>
                <a:lnTo>
                  <a:pt x="1522373" y="1147232"/>
                </a:lnTo>
                <a:lnTo>
                  <a:pt x="1521183" y="1143660"/>
                </a:lnTo>
                <a:lnTo>
                  <a:pt x="1520786" y="1139692"/>
                </a:lnTo>
                <a:lnTo>
                  <a:pt x="1520786" y="1134930"/>
                </a:lnTo>
                <a:lnTo>
                  <a:pt x="1521183" y="1130168"/>
                </a:lnTo>
                <a:lnTo>
                  <a:pt x="1522373" y="1125009"/>
                </a:lnTo>
                <a:lnTo>
                  <a:pt x="1523961" y="1118660"/>
                </a:lnTo>
                <a:lnTo>
                  <a:pt x="1525945" y="1112311"/>
                </a:lnTo>
                <a:lnTo>
                  <a:pt x="1522373" y="1109136"/>
                </a:lnTo>
                <a:lnTo>
                  <a:pt x="1518802" y="1107152"/>
                </a:lnTo>
                <a:lnTo>
                  <a:pt x="1515627" y="1105962"/>
                </a:lnTo>
                <a:lnTo>
                  <a:pt x="1512055" y="1105962"/>
                </a:lnTo>
                <a:lnTo>
                  <a:pt x="1508880" y="1105962"/>
                </a:lnTo>
                <a:lnTo>
                  <a:pt x="1505309" y="1107152"/>
                </a:lnTo>
                <a:lnTo>
                  <a:pt x="1498165" y="1109533"/>
                </a:lnTo>
                <a:lnTo>
                  <a:pt x="1491418" y="1113105"/>
                </a:lnTo>
                <a:lnTo>
                  <a:pt x="1487847" y="1114295"/>
                </a:lnTo>
                <a:lnTo>
                  <a:pt x="1484275" y="1115882"/>
                </a:lnTo>
                <a:lnTo>
                  <a:pt x="1480703" y="1116279"/>
                </a:lnTo>
                <a:lnTo>
                  <a:pt x="1477131" y="1116279"/>
                </a:lnTo>
                <a:lnTo>
                  <a:pt x="1473560" y="1115882"/>
                </a:lnTo>
                <a:lnTo>
                  <a:pt x="1470782" y="1114295"/>
                </a:lnTo>
                <a:lnTo>
                  <a:pt x="1473560" y="1107549"/>
                </a:lnTo>
                <a:lnTo>
                  <a:pt x="1477131" y="1101597"/>
                </a:lnTo>
                <a:lnTo>
                  <a:pt x="1478322" y="1098025"/>
                </a:lnTo>
                <a:lnTo>
                  <a:pt x="1479116" y="1094454"/>
                </a:lnTo>
                <a:lnTo>
                  <a:pt x="1479116" y="1091279"/>
                </a:lnTo>
                <a:lnTo>
                  <a:pt x="1478322" y="1087708"/>
                </a:lnTo>
                <a:lnTo>
                  <a:pt x="1474750" y="1090485"/>
                </a:lnTo>
                <a:lnTo>
                  <a:pt x="1471178" y="1091279"/>
                </a:lnTo>
                <a:lnTo>
                  <a:pt x="1469591" y="1091279"/>
                </a:lnTo>
                <a:lnTo>
                  <a:pt x="1468797" y="1091279"/>
                </a:lnTo>
                <a:lnTo>
                  <a:pt x="1466019" y="1090485"/>
                </a:lnTo>
                <a:lnTo>
                  <a:pt x="1464035" y="1087708"/>
                </a:lnTo>
                <a:lnTo>
                  <a:pt x="1462050" y="1085327"/>
                </a:lnTo>
                <a:lnTo>
                  <a:pt x="1458479" y="1078184"/>
                </a:lnTo>
                <a:lnTo>
                  <a:pt x="1454510" y="1071041"/>
                </a:lnTo>
                <a:lnTo>
                  <a:pt x="1452923" y="1067469"/>
                </a:lnTo>
                <a:lnTo>
                  <a:pt x="1450542" y="1065088"/>
                </a:lnTo>
                <a:lnTo>
                  <a:pt x="1447764" y="1063104"/>
                </a:lnTo>
                <a:lnTo>
                  <a:pt x="1445382" y="1061914"/>
                </a:lnTo>
                <a:lnTo>
                  <a:pt x="1443795" y="1061914"/>
                </a:lnTo>
                <a:lnTo>
                  <a:pt x="1441811" y="1062707"/>
                </a:lnTo>
                <a:lnTo>
                  <a:pt x="1438239" y="1063898"/>
                </a:lnTo>
                <a:lnTo>
                  <a:pt x="1436652" y="1069057"/>
                </a:lnTo>
                <a:lnTo>
                  <a:pt x="1435461" y="1074612"/>
                </a:lnTo>
                <a:lnTo>
                  <a:pt x="1435064" y="1080168"/>
                </a:lnTo>
                <a:lnTo>
                  <a:pt x="1435064" y="1085723"/>
                </a:lnTo>
                <a:lnTo>
                  <a:pt x="1435064" y="1096835"/>
                </a:lnTo>
                <a:lnTo>
                  <a:pt x="1435461" y="1108343"/>
                </a:lnTo>
                <a:lnTo>
                  <a:pt x="1436255" y="1119454"/>
                </a:lnTo>
                <a:lnTo>
                  <a:pt x="1436255" y="1130565"/>
                </a:lnTo>
                <a:lnTo>
                  <a:pt x="1435064" y="1141676"/>
                </a:lnTo>
                <a:lnTo>
                  <a:pt x="1434270" y="1147232"/>
                </a:lnTo>
                <a:lnTo>
                  <a:pt x="1433080" y="1152390"/>
                </a:lnTo>
                <a:lnTo>
                  <a:pt x="1431492" y="1144851"/>
                </a:lnTo>
                <a:lnTo>
                  <a:pt x="1429111" y="1137708"/>
                </a:lnTo>
                <a:lnTo>
                  <a:pt x="1426333" y="1130565"/>
                </a:lnTo>
                <a:lnTo>
                  <a:pt x="1423555" y="1124216"/>
                </a:lnTo>
                <a:lnTo>
                  <a:pt x="1419983" y="1118660"/>
                </a:lnTo>
                <a:lnTo>
                  <a:pt x="1416015" y="1113898"/>
                </a:lnTo>
                <a:lnTo>
                  <a:pt x="1412443" y="1109533"/>
                </a:lnTo>
                <a:lnTo>
                  <a:pt x="1407681" y="1107152"/>
                </a:lnTo>
                <a:lnTo>
                  <a:pt x="1403712" y="1105168"/>
                </a:lnTo>
                <a:lnTo>
                  <a:pt x="1401728" y="1104771"/>
                </a:lnTo>
                <a:lnTo>
                  <a:pt x="1399743" y="1104771"/>
                </a:lnTo>
                <a:lnTo>
                  <a:pt x="1398156" y="1105168"/>
                </a:lnTo>
                <a:lnTo>
                  <a:pt x="1396172" y="1105565"/>
                </a:lnTo>
                <a:lnTo>
                  <a:pt x="1394187" y="1106755"/>
                </a:lnTo>
                <a:lnTo>
                  <a:pt x="1392600" y="1107549"/>
                </a:lnTo>
                <a:lnTo>
                  <a:pt x="1390616" y="1109533"/>
                </a:lnTo>
                <a:lnTo>
                  <a:pt x="1389028" y="1111914"/>
                </a:lnTo>
                <a:lnTo>
                  <a:pt x="1387441" y="1114295"/>
                </a:lnTo>
                <a:lnTo>
                  <a:pt x="1385853" y="1117470"/>
                </a:lnTo>
                <a:lnTo>
                  <a:pt x="1383472" y="1125009"/>
                </a:lnTo>
                <a:lnTo>
                  <a:pt x="1381885" y="1134533"/>
                </a:lnTo>
                <a:lnTo>
                  <a:pt x="1360454" y="1124216"/>
                </a:lnTo>
                <a:lnTo>
                  <a:pt x="1339420" y="1115089"/>
                </a:lnTo>
                <a:lnTo>
                  <a:pt x="1317990" y="1107152"/>
                </a:lnTo>
                <a:lnTo>
                  <a:pt x="1296559" y="1100009"/>
                </a:lnTo>
                <a:lnTo>
                  <a:pt x="1275129" y="1093263"/>
                </a:lnTo>
                <a:lnTo>
                  <a:pt x="1254095" y="1087311"/>
                </a:lnTo>
                <a:lnTo>
                  <a:pt x="1232268" y="1081755"/>
                </a:lnTo>
                <a:lnTo>
                  <a:pt x="1210837" y="1076596"/>
                </a:lnTo>
                <a:lnTo>
                  <a:pt x="1168373" y="1067073"/>
                </a:lnTo>
                <a:lnTo>
                  <a:pt x="1125512" y="1056755"/>
                </a:lnTo>
                <a:lnTo>
                  <a:pt x="1103685" y="1051993"/>
                </a:lnTo>
                <a:lnTo>
                  <a:pt x="1082651" y="1045644"/>
                </a:lnTo>
                <a:lnTo>
                  <a:pt x="1061221" y="1039691"/>
                </a:lnTo>
                <a:lnTo>
                  <a:pt x="1039790" y="1032549"/>
                </a:lnTo>
                <a:lnTo>
                  <a:pt x="1041774" y="1028183"/>
                </a:lnTo>
                <a:lnTo>
                  <a:pt x="1044552" y="1024612"/>
                </a:lnTo>
                <a:lnTo>
                  <a:pt x="1046537" y="1022628"/>
                </a:lnTo>
                <a:lnTo>
                  <a:pt x="1048521" y="1021834"/>
                </a:lnTo>
                <a:lnTo>
                  <a:pt x="1050505" y="1021834"/>
                </a:lnTo>
                <a:lnTo>
                  <a:pt x="1052490" y="1022628"/>
                </a:lnTo>
                <a:lnTo>
                  <a:pt x="1054474" y="1023818"/>
                </a:lnTo>
                <a:lnTo>
                  <a:pt x="1056855" y="1025406"/>
                </a:lnTo>
                <a:lnTo>
                  <a:pt x="1060824" y="1029374"/>
                </a:lnTo>
                <a:lnTo>
                  <a:pt x="1062808" y="1030961"/>
                </a:lnTo>
                <a:lnTo>
                  <a:pt x="1064792" y="1032152"/>
                </a:lnTo>
                <a:lnTo>
                  <a:pt x="1066777" y="1032549"/>
                </a:lnTo>
                <a:lnTo>
                  <a:pt x="1068761" y="1032152"/>
                </a:lnTo>
                <a:lnTo>
                  <a:pt x="1071539" y="1030961"/>
                </a:lnTo>
                <a:lnTo>
                  <a:pt x="1073523" y="1028580"/>
                </a:lnTo>
                <a:lnTo>
                  <a:pt x="1073523" y="1023818"/>
                </a:lnTo>
                <a:lnTo>
                  <a:pt x="1073920" y="1021041"/>
                </a:lnTo>
                <a:lnTo>
                  <a:pt x="1075111" y="1017866"/>
                </a:lnTo>
                <a:lnTo>
                  <a:pt x="1075905" y="1015882"/>
                </a:lnTo>
                <a:lnTo>
                  <a:pt x="1077889" y="1012310"/>
                </a:lnTo>
                <a:lnTo>
                  <a:pt x="1080667" y="1009929"/>
                </a:lnTo>
                <a:lnTo>
                  <a:pt x="1082651" y="1007152"/>
                </a:lnTo>
                <a:lnTo>
                  <a:pt x="1083048" y="1005564"/>
                </a:lnTo>
                <a:lnTo>
                  <a:pt x="1083445" y="1003183"/>
                </a:lnTo>
                <a:lnTo>
                  <a:pt x="1083445" y="1000802"/>
                </a:lnTo>
                <a:lnTo>
                  <a:pt x="1083445" y="997231"/>
                </a:lnTo>
                <a:lnTo>
                  <a:pt x="1082651" y="992866"/>
                </a:lnTo>
                <a:lnTo>
                  <a:pt x="1081461" y="988104"/>
                </a:lnTo>
                <a:lnTo>
                  <a:pt x="1080667" y="988898"/>
                </a:lnTo>
                <a:lnTo>
                  <a:pt x="1079476" y="990088"/>
                </a:lnTo>
                <a:lnTo>
                  <a:pt x="1078286" y="990485"/>
                </a:lnTo>
                <a:lnTo>
                  <a:pt x="1077492" y="990485"/>
                </a:lnTo>
                <a:lnTo>
                  <a:pt x="1075905" y="990088"/>
                </a:lnTo>
                <a:lnTo>
                  <a:pt x="1073920" y="988501"/>
                </a:lnTo>
                <a:lnTo>
                  <a:pt x="1071936" y="986913"/>
                </a:lnTo>
                <a:lnTo>
                  <a:pt x="1070348" y="986120"/>
                </a:lnTo>
                <a:lnTo>
                  <a:pt x="1068364" y="985326"/>
                </a:lnTo>
                <a:lnTo>
                  <a:pt x="1067174" y="986120"/>
                </a:lnTo>
                <a:lnTo>
                  <a:pt x="1066777" y="986913"/>
                </a:lnTo>
                <a:lnTo>
                  <a:pt x="1065189" y="990882"/>
                </a:lnTo>
                <a:lnTo>
                  <a:pt x="1064396" y="995247"/>
                </a:lnTo>
                <a:lnTo>
                  <a:pt x="1062808" y="1003580"/>
                </a:lnTo>
                <a:lnTo>
                  <a:pt x="1061618" y="1007548"/>
                </a:lnTo>
                <a:lnTo>
                  <a:pt x="1060030" y="1011914"/>
                </a:lnTo>
                <a:lnTo>
                  <a:pt x="1058046" y="1015882"/>
                </a:lnTo>
                <a:lnTo>
                  <a:pt x="1055268" y="1019850"/>
                </a:lnTo>
                <a:lnTo>
                  <a:pt x="1052093" y="1017469"/>
                </a:lnTo>
                <a:lnTo>
                  <a:pt x="1050505" y="1014295"/>
                </a:lnTo>
                <a:lnTo>
                  <a:pt x="1048918" y="1011914"/>
                </a:lnTo>
                <a:lnTo>
                  <a:pt x="1048124" y="1009136"/>
                </a:lnTo>
                <a:lnTo>
                  <a:pt x="1046934" y="1006755"/>
                </a:lnTo>
                <a:lnTo>
                  <a:pt x="1046934" y="1004374"/>
                </a:lnTo>
                <a:lnTo>
                  <a:pt x="1046934" y="999215"/>
                </a:lnTo>
                <a:lnTo>
                  <a:pt x="1048521" y="988898"/>
                </a:lnTo>
                <a:lnTo>
                  <a:pt x="1048918" y="983739"/>
                </a:lnTo>
                <a:lnTo>
                  <a:pt x="1048521" y="981358"/>
                </a:lnTo>
                <a:lnTo>
                  <a:pt x="1048124" y="978183"/>
                </a:lnTo>
                <a:lnTo>
                  <a:pt x="1041774" y="975802"/>
                </a:lnTo>
                <a:lnTo>
                  <a:pt x="1035425" y="972231"/>
                </a:lnTo>
                <a:lnTo>
                  <a:pt x="1032250" y="970644"/>
                </a:lnTo>
                <a:lnTo>
                  <a:pt x="1028678" y="969850"/>
                </a:lnTo>
                <a:lnTo>
                  <a:pt x="1025900" y="969056"/>
                </a:lnTo>
                <a:lnTo>
                  <a:pt x="1022328" y="969850"/>
                </a:lnTo>
                <a:lnTo>
                  <a:pt x="1020741" y="977786"/>
                </a:lnTo>
                <a:lnTo>
                  <a:pt x="1019153" y="986517"/>
                </a:lnTo>
                <a:lnTo>
                  <a:pt x="1017963" y="995247"/>
                </a:lnTo>
                <a:lnTo>
                  <a:pt x="1017963" y="1003580"/>
                </a:lnTo>
                <a:lnTo>
                  <a:pt x="1021535" y="1008739"/>
                </a:lnTo>
                <a:lnTo>
                  <a:pt x="1024313" y="1013898"/>
                </a:lnTo>
                <a:lnTo>
                  <a:pt x="1029075" y="1023422"/>
                </a:lnTo>
                <a:lnTo>
                  <a:pt x="1032647" y="1033739"/>
                </a:lnTo>
                <a:lnTo>
                  <a:pt x="1035425" y="1043263"/>
                </a:lnTo>
                <a:lnTo>
                  <a:pt x="1037409" y="1052390"/>
                </a:lnTo>
                <a:lnTo>
                  <a:pt x="1038997" y="1061914"/>
                </a:lnTo>
                <a:lnTo>
                  <a:pt x="1040981" y="1071834"/>
                </a:lnTo>
                <a:lnTo>
                  <a:pt x="1042965" y="1080961"/>
                </a:lnTo>
                <a:lnTo>
                  <a:pt x="1040981" y="1078581"/>
                </a:lnTo>
                <a:lnTo>
                  <a:pt x="1039393" y="1077390"/>
                </a:lnTo>
                <a:lnTo>
                  <a:pt x="1037409" y="1076200"/>
                </a:lnTo>
                <a:lnTo>
                  <a:pt x="1035425" y="1075803"/>
                </a:lnTo>
                <a:lnTo>
                  <a:pt x="1033837" y="1075803"/>
                </a:lnTo>
                <a:lnTo>
                  <a:pt x="1031853" y="1076200"/>
                </a:lnTo>
                <a:lnTo>
                  <a:pt x="1028281" y="1076596"/>
                </a:lnTo>
                <a:lnTo>
                  <a:pt x="1024709" y="1077390"/>
                </a:lnTo>
                <a:lnTo>
                  <a:pt x="1022725" y="1077390"/>
                </a:lnTo>
                <a:lnTo>
                  <a:pt x="1020741" y="1076200"/>
                </a:lnTo>
                <a:lnTo>
                  <a:pt x="1019153" y="1074612"/>
                </a:lnTo>
                <a:lnTo>
                  <a:pt x="1017169" y="1072231"/>
                </a:lnTo>
                <a:lnTo>
                  <a:pt x="1015582" y="1069057"/>
                </a:lnTo>
                <a:lnTo>
                  <a:pt x="1013597" y="1065088"/>
                </a:lnTo>
                <a:lnTo>
                  <a:pt x="1015978" y="1059930"/>
                </a:lnTo>
                <a:lnTo>
                  <a:pt x="1019550" y="1054771"/>
                </a:lnTo>
                <a:lnTo>
                  <a:pt x="1022725" y="1050406"/>
                </a:lnTo>
                <a:lnTo>
                  <a:pt x="1025106" y="1045247"/>
                </a:lnTo>
                <a:lnTo>
                  <a:pt x="1026297" y="1042866"/>
                </a:lnTo>
                <a:lnTo>
                  <a:pt x="1027091" y="1040088"/>
                </a:lnTo>
                <a:lnTo>
                  <a:pt x="1027091" y="1037707"/>
                </a:lnTo>
                <a:lnTo>
                  <a:pt x="1027091" y="1035326"/>
                </a:lnTo>
                <a:lnTo>
                  <a:pt x="1026694" y="1032549"/>
                </a:lnTo>
                <a:lnTo>
                  <a:pt x="1025900" y="1030168"/>
                </a:lnTo>
                <a:lnTo>
                  <a:pt x="1024313" y="1026993"/>
                </a:lnTo>
                <a:lnTo>
                  <a:pt x="1021535" y="1024612"/>
                </a:lnTo>
                <a:lnTo>
                  <a:pt x="1019153" y="1025406"/>
                </a:lnTo>
                <a:lnTo>
                  <a:pt x="1015978" y="1026596"/>
                </a:lnTo>
                <a:lnTo>
                  <a:pt x="1013597" y="1026596"/>
                </a:lnTo>
                <a:lnTo>
                  <a:pt x="1010819" y="1026596"/>
                </a:lnTo>
                <a:lnTo>
                  <a:pt x="1008438" y="1025803"/>
                </a:lnTo>
                <a:lnTo>
                  <a:pt x="1005263" y="1025009"/>
                </a:lnTo>
                <a:lnTo>
                  <a:pt x="1000501" y="1022628"/>
                </a:lnTo>
                <a:lnTo>
                  <a:pt x="995342" y="1019056"/>
                </a:lnTo>
                <a:lnTo>
                  <a:pt x="989786" y="1014691"/>
                </a:lnTo>
                <a:lnTo>
                  <a:pt x="979467" y="1006358"/>
                </a:lnTo>
                <a:lnTo>
                  <a:pt x="973911" y="1001993"/>
                </a:lnTo>
                <a:lnTo>
                  <a:pt x="968752" y="999215"/>
                </a:lnTo>
                <a:lnTo>
                  <a:pt x="963196" y="996437"/>
                </a:lnTo>
                <a:lnTo>
                  <a:pt x="960815" y="996041"/>
                </a:lnTo>
                <a:lnTo>
                  <a:pt x="958434" y="995644"/>
                </a:lnTo>
                <a:lnTo>
                  <a:pt x="955656" y="995644"/>
                </a:lnTo>
                <a:lnTo>
                  <a:pt x="953274" y="996041"/>
                </a:lnTo>
                <a:lnTo>
                  <a:pt x="950100" y="997231"/>
                </a:lnTo>
                <a:lnTo>
                  <a:pt x="947718" y="999215"/>
                </a:lnTo>
                <a:lnTo>
                  <a:pt x="944940" y="1001199"/>
                </a:lnTo>
                <a:lnTo>
                  <a:pt x="942162" y="1003580"/>
                </a:lnTo>
                <a:lnTo>
                  <a:pt x="939384" y="1007152"/>
                </a:lnTo>
                <a:lnTo>
                  <a:pt x="937003" y="1011120"/>
                </a:lnTo>
                <a:lnTo>
                  <a:pt x="934225" y="1001596"/>
                </a:lnTo>
                <a:lnTo>
                  <a:pt x="932241" y="994453"/>
                </a:lnTo>
                <a:lnTo>
                  <a:pt x="930256" y="990485"/>
                </a:lnTo>
                <a:lnTo>
                  <a:pt x="929463" y="988898"/>
                </a:lnTo>
                <a:lnTo>
                  <a:pt x="928272" y="988898"/>
                </a:lnTo>
                <a:lnTo>
                  <a:pt x="927875" y="988898"/>
                </a:lnTo>
                <a:lnTo>
                  <a:pt x="926685" y="990088"/>
                </a:lnTo>
                <a:lnTo>
                  <a:pt x="925097" y="994056"/>
                </a:lnTo>
                <a:lnTo>
                  <a:pt x="923907" y="1000802"/>
                </a:lnTo>
                <a:lnTo>
                  <a:pt x="922319" y="1009929"/>
                </a:lnTo>
                <a:lnTo>
                  <a:pt x="918747" y="1000802"/>
                </a:lnTo>
                <a:lnTo>
                  <a:pt x="916763" y="996437"/>
                </a:lnTo>
                <a:lnTo>
                  <a:pt x="915176" y="993660"/>
                </a:lnTo>
                <a:lnTo>
                  <a:pt x="913191" y="990882"/>
                </a:lnTo>
                <a:lnTo>
                  <a:pt x="911207" y="989294"/>
                </a:lnTo>
                <a:lnTo>
                  <a:pt x="907635" y="986517"/>
                </a:lnTo>
                <a:lnTo>
                  <a:pt x="904064" y="984929"/>
                </a:lnTo>
                <a:lnTo>
                  <a:pt x="900492" y="983342"/>
                </a:lnTo>
                <a:lnTo>
                  <a:pt x="896523" y="982548"/>
                </a:lnTo>
                <a:lnTo>
                  <a:pt x="892952" y="980167"/>
                </a:lnTo>
                <a:lnTo>
                  <a:pt x="895730" y="977390"/>
                </a:lnTo>
                <a:lnTo>
                  <a:pt x="898508" y="974612"/>
                </a:lnTo>
                <a:lnTo>
                  <a:pt x="901286" y="973421"/>
                </a:lnTo>
                <a:lnTo>
                  <a:pt x="904064" y="971834"/>
                </a:lnTo>
                <a:lnTo>
                  <a:pt x="909620" y="970247"/>
                </a:lnTo>
                <a:lnTo>
                  <a:pt x="915176" y="969056"/>
                </a:lnTo>
                <a:lnTo>
                  <a:pt x="920732" y="968263"/>
                </a:lnTo>
                <a:lnTo>
                  <a:pt x="923907" y="967072"/>
                </a:lnTo>
                <a:lnTo>
                  <a:pt x="926288" y="966278"/>
                </a:lnTo>
                <a:lnTo>
                  <a:pt x="929463" y="964691"/>
                </a:lnTo>
                <a:lnTo>
                  <a:pt x="931844" y="962707"/>
                </a:lnTo>
                <a:lnTo>
                  <a:pt x="935019" y="959532"/>
                </a:lnTo>
                <a:lnTo>
                  <a:pt x="937400" y="956358"/>
                </a:lnTo>
                <a:lnTo>
                  <a:pt x="933034" y="947231"/>
                </a:lnTo>
                <a:lnTo>
                  <a:pt x="928669" y="940088"/>
                </a:lnTo>
                <a:lnTo>
                  <a:pt x="926288" y="937707"/>
                </a:lnTo>
                <a:lnTo>
                  <a:pt x="924304" y="935326"/>
                </a:lnTo>
                <a:lnTo>
                  <a:pt x="921525" y="933342"/>
                </a:lnTo>
                <a:lnTo>
                  <a:pt x="919541" y="932151"/>
                </a:lnTo>
                <a:lnTo>
                  <a:pt x="917160" y="930564"/>
                </a:lnTo>
                <a:lnTo>
                  <a:pt x="915176" y="930167"/>
                </a:lnTo>
                <a:lnTo>
                  <a:pt x="910016" y="929770"/>
                </a:lnTo>
                <a:lnTo>
                  <a:pt x="905651" y="929770"/>
                </a:lnTo>
                <a:lnTo>
                  <a:pt x="900889" y="930564"/>
                </a:lnTo>
                <a:lnTo>
                  <a:pt x="896523" y="932151"/>
                </a:lnTo>
                <a:lnTo>
                  <a:pt x="891761" y="934135"/>
                </a:lnTo>
                <a:lnTo>
                  <a:pt x="882633" y="937707"/>
                </a:lnTo>
                <a:lnTo>
                  <a:pt x="877474" y="938897"/>
                </a:lnTo>
                <a:lnTo>
                  <a:pt x="873108" y="939294"/>
                </a:lnTo>
                <a:lnTo>
                  <a:pt x="868346" y="938897"/>
                </a:lnTo>
                <a:lnTo>
                  <a:pt x="866362" y="937707"/>
                </a:lnTo>
                <a:lnTo>
                  <a:pt x="863981" y="936913"/>
                </a:lnTo>
                <a:lnTo>
                  <a:pt x="864378" y="930167"/>
                </a:lnTo>
                <a:lnTo>
                  <a:pt x="863981" y="924612"/>
                </a:lnTo>
                <a:lnTo>
                  <a:pt x="862790" y="919850"/>
                </a:lnTo>
                <a:lnTo>
                  <a:pt x="861996" y="917072"/>
                </a:lnTo>
                <a:lnTo>
                  <a:pt x="860012" y="914294"/>
                </a:lnTo>
                <a:lnTo>
                  <a:pt x="857631" y="912310"/>
                </a:lnTo>
                <a:lnTo>
                  <a:pt x="855250" y="911516"/>
                </a:lnTo>
                <a:lnTo>
                  <a:pt x="852075" y="910326"/>
                </a:lnTo>
                <a:lnTo>
                  <a:pt x="846122" y="909532"/>
                </a:lnTo>
                <a:lnTo>
                  <a:pt x="840566" y="907945"/>
                </a:lnTo>
                <a:lnTo>
                  <a:pt x="837391" y="906754"/>
                </a:lnTo>
                <a:lnTo>
                  <a:pt x="835407" y="905167"/>
                </a:lnTo>
                <a:lnTo>
                  <a:pt x="833025" y="903183"/>
                </a:lnTo>
                <a:lnTo>
                  <a:pt x="831041" y="900405"/>
                </a:lnTo>
                <a:lnTo>
                  <a:pt x="831835" y="895643"/>
                </a:lnTo>
                <a:lnTo>
                  <a:pt x="833422" y="890881"/>
                </a:lnTo>
                <a:lnTo>
                  <a:pt x="836994" y="881754"/>
                </a:lnTo>
                <a:lnTo>
                  <a:pt x="845725" y="863500"/>
                </a:lnTo>
                <a:lnTo>
                  <a:pt x="849297" y="854373"/>
                </a:lnTo>
                <a:lnTo>
                  <a:pt x="850884" y="850008"/>
                </a:lnTo>
                <a:lnTo>
                  <a:pt x="851678" y="844849"/>
                </a:lnTo>
                <a:lnTo>
                  <a:pt x="852868" y="840484"/>
                </a:lnTo>
                <a:lnTo>
                  <a:pt x="852868" y="835722"/>
                </a:lnTo>
                <a:lnTo>
                  <a:pt x="852075" y="831357"/>
                </a:lnTo>
                <a:lnTo>
                  <a:pt x="850884" y="826199"/>
                </a:lnTo>
                <a:lnTo>
                  <a:pt x="847709" y="831754"/>
                </a:lnTo>
                <a:lnTo>
                  <a:pt x="844534" y="836119"/>
                </a:lnTo>
                <a:lnTo>
                  <a:pt x="841756" y="839691"/>
                </a:lnTo>
                <a:lnTo>
                  <a:pt x="838582" y="842468"/>
                </a:lnTo>
                <a:lnTo>
                  <a:pt x="835407" y="844056"/>
                </a:lnTo>
                <a:lnTo>
                  <a:pt x="832232" y="844453"/>
                </a:lnTo>
                <a:lnTo>
                  <a:pt x="829454" y="844849"/>
                </a:lnTo>
                <a:lnTo>
                  <a:pt x="826279" y="844453"/>
                </a:lnTo>
                <a:lnTo>
                  <a:pt x="820326" y="843262"/>
                </a:lnTo>
                <a:lnTo>
                  <a:pt x="813976" y="842072"/>
                </a:lnTo>
                <a:lnTo>
                  <a:pt x="811595" y="841278"/>
                </a:lnTo>
                <a:lnTo>
                  <a:pt x="808420" y="841278"/>
                </a:lnTo>
                <a:lnTo>
                  <a:pt x="805642" y="842072"/>
                </a:lnTo>
                <a:lnTo>
                  <a:pt x="802467" y="843262"/>
                </a:lnTo>
                <a:lnTo>
                  <a:pt x="798102" y="852389"/>
                </a:lnTo>
                <a:lnTo>
                  <a:pt x="795324" y="859135"/>
                </a:lnTo>
                <a:lnTo>
                  <a:pt x="793339" y="864294"/>
                </a:lnTo>
                <a:lnTo>
                  <a:pt x="792546" y="868262"/>
                </a:lnTo>
                <a:lnTo>
                  <a:pt x="790958" y="878580"/>
                </a:lnTo>
                <a:lnTo>
                  <a:pt x="789371" y="886119"/>
                </a:lnTo>
                <a:lnTo>
                  <a:pt x="786593" y="896834"/>
                </a:lnTo>
                <a:lnTo>
                  <a:pt x="783021" y="885326"/>
                </a:lnTo>
                <a:lnTo>
                  <a:pt x="779846" y="877786"/>
                </a:lnTo>
                <a:lnTo>
                  <a:pt x="777068" y="871834"/>
                </a:lnTo>
                <a:lnTo>
                  <a:pt x="774687" y="867072"/>
                </a:lnTo>
                <a:lnTo>
                  <a:pt x="767940" y="857151"/>
                </a:lnTo>
                <a:lnTo>
                  <a:pt x="763575" y="850008"/>
                </a:lnTo>
                <a:lnTo>
                  <a:pt x="758019" y="839691"/>
                </a:lnTo>
                <a:lnTo>
                  <a:pt x="761987" y="832945"/>
                </a:lnTo>
                <a:lnTo>
                  <a:pt x="764368" y="826199"/>
                </a:lnTo>
                <a:lnTo>
                  <a:pt x="765956" y="820246"/>
                </a:lnTo>
                <a:lnTo>
                  <a:pt x="767146" y="813897"/>
                </a:lnTo>
                <a:lnTo>
                  <a:pt x="767940" y="799214"/>
                </a:lnTo>
                <a:lnTo>
                  <a:pt x="768337" y="790087"/>
                </a:lnTo>
                <a:lnTo>
                  <a:pt x="769924" y="778976"/>
                </a:lnTo>
                <a:lnTo>
                  <a:pt x="771909" y="778579"/>
                </a:lnTo>
                <a:lnTo>
                  <a:pt x="774687" y="778579"/>
                </a:lnTo>
                <a:lnTo>
                  <a:pt x="776671" y="778976"/>
                </a:lnTo>
                <a:lnTo>
                  <a:pt x="779052" y="780167"/>
                </a:lnTo>
                <a:lnTo>
                  <a:pt x="783815" y="782548"/>
                </a:lnTo>
                <a:lnTo>
                  <a:pt x="788180" y="784532"/>
                </a:lnTo>
                <a:lnTo>
                  <a:pt x="790958" y="784929"/>
                </a:lnTo>
                <a:lnTo>
                  <a:pt x="792942" y="784929"/>
                </a:lnTo>
                <a:lnTo>
                  <a:pt x="795324" y="784532"/>
                </a:lnTo>
                <a:lnTo>
                  <a:pt x="797308" y="782944"/>
                </a:lnTo>
                <a:lnTo>
                  <a:pt x="800086" y="780960"/>
                </a:lnTo>
                <a:lnTo>
                  <a:pt x="802467" y="777786"/>
                </a:lnTo>
                <a:lnTo>
                  <a:pt x="804451" y="773421"/>
                </a:lnTo>
                <a:lnTo>
                  <a:pt x="807229" y="767865"/>
                </a:lnTo>
                <a:lnTo>
                  <a:pt x="813182" y="776595"/>
                </a:lnTo>
                <a:lnTo>
                  <a:pt x="819135" y="783738"/>
                </a:lnTo>
                <a:lnTo>
                  <a:pt x="825485" y="789294"/>
                </a:lnTo>
                <a:lnTo>
                  <a:pt x="831041" y="793262"/>
                </a:lnTo>
                <a:lnTo>
                  <a:pt x="836994" y="796040"/>
                </a:lnTo>
                <a:lnTo>
                  <a:pt x="842947" y="798817"/>
                </a:lnTo>
                <a:lnTo>
                  <a:pt x="849297" y="800405"/>
                </a:lnTo>
                <a:lnTo>
                  <a:pt x="855646" y="801198"/>
                </a:lnTo>
                <a:lnTo>
                  <a:pt x="868346" y="802786"/>
                </a:lnTo>
                <a:lnTo>
                  <a:pt x="875093" y="803976"/>
                </a:lnTo>
                <a:lnTo>
                  <a:pt x="881442" y="805167"/>
                </a:lnTo>
                <a:lnTo>
                  <a:pt x="888189" y="806754"/>
                </a:lnTo>
                <a:lnTo>
                  <a:pt x="895333" y="809532"/>
                </a:lnTo>
                <a:lnTo>
                  <a:pt x="902476" y="812310"/>
                </a:lnTo>
                <a:lnTo>
                  <a:pt x="910016" y="817072"/>
                </a:lnTo>
                <a:lnTo>
                  <a:pt x="913985" y="807548"/>
                </a:lnTo>
                <a:lnTo>
                  <a:pt x="916763" y="803183"/>
                </a:lnTo>
                <a:lnTo>
                  <a:pt x="918747" y="800405"/>
                </a:lnTo>
                <a:lnTo>
                  <a:pt x="920732" y="797230"/>
                </a:lnTo>
                <a:lnTo>
                  <a:pt x="922716" y="795246"/>
                </a:lnTo>
                <a:lnTo>
                  <a:pt x="924700" y="793659"/>
                </a:lnTo>
                <a:lnTo>
                  <a:pt x="926685" y="792865"/>
                </a:lnTo>
                <a:lnTo>
                  <a:pt x="929463" y="791675"/>
                </a:lnTo>
                <a:lnTo>
                  <a:pt x="931447" y="791675"/>
                </a:lnTo>
                <a:lnTo>
                  <a:pt x="933431" y="791675"/>
                </a:lnTo>
                <a:lnTo>
                  <a:pt x="935416" y="792071"/>
                </a:lnTo>
                <a:lnTo>
                  <a:pt x="939384" y="793659"/>
                </a:lnTo>
                <a:lnTo>
                  <a:pt x="943353" y="795643"/>
                </a:lnTo>
                <a:lnTo>
                  <a:pt x="952084" y="801992"/>
                </a:lnTo>
                <a:lnTo>
                  <a:pt x="956052" y="804770"/>
                </a:lnTo>
                <a:lnTo>
                  <a:pt x="960418" y="807944"/>
                </a:lnTo>
                <a:lnTo>
                  <a:pt x="964386" y="809532"/>
                </a:lnTo>
                <a:lnTo>
                  <a:pt x="968355" y="810325"/>
                </a:lnTo>
                <a:lnTo>
                  <a:pt x="970339" y="810325"/>
                </a:lnTo>
                <a:lnTo>
                  <a:pt x="972324" y="810325"/>
                </a:lnTo>
                <a:lnTo>
                  <a:pt x="974308" y="809532"/>
                </a:lnTo>
                <a:lnTo>
                  <a:pt x="977086" y="808341"/>
                </a:lnTo>
                <a:lnTo>
                  <a:pt x="973911" y="801198"/>
                </a:lnTo>
                <a:lnTo>
                  <a:pt x="973118" y="797627"/>
                </a:lnTo>
                <a:lnTo>
                  <a:pt x="972324" y="794056"/>
                </a:lnTo>
                <a:lnTo>
                  <a:pt x="972324" y="791278"/>
                </a:lnTo>
                <a:lnTo>
                  <a:pt x="973514" y="787706"/>
                </a:lnTo>
                <a:lnTo>
                  <a:pt x="975102" y="784135"/>
                </a:lnTo>
                <a:lnTo>
                  <a:pt x="977086" y="780960"/>
                </a:lnTo>
                <a:lnTo>
                  <a:pt x="979071" y="784929"/>
                </a:lnTo>
                <a:lnTo>
                  <a:pt x="980658" y="788103"/>
                </a:lnTo>
                <a:lnTo>
                  <a:pt x="982642" y="790087"/>
                </a:lnTo>
                <a:lnTo>
                  <a:pt x="984626" y="791675"/>
                </a:lnTo>
                <a:lnTo>
                  <a:pt x="986214" y="792865"/>
                </a:lnTo>
                <a:lnTo>
                  <a:pt x="988198" y="792865"/>
                </a:lnTo>
                <a:lnTo>
                  <a:pt x="991770" y="792865"/>
                </a:lnTo>
                <a:lnTo>
                  <a:pt x="993754" y="792865"/>
                </a:lnTo>
                <a:lnTo>
                  <a:pt x="995342" y="793262"/>
                </a:lnTo>
                <a:lnTo>
                  <a:pt x="997326" y="794056"/>
                </a:lnTo>
                <a:lnTo>
                  <a:pt x="999310" y="795643"/>
                </a:lnTo>
                <a:lnTo>
                  <a:pt x="1000898" y="797627"/>
                </a:lnTo>
                <a:lnTo>
                  <a:pt x="1002882" y="800802"/>
                </a:lnTo>
                <a:lnTo>
                  <a:pt x="1004470" y="804770"/>
                </a:lnTo>
                <a:lnTo>
                  <a:pt x="1006454" y="811119"/>
                </a:lnTo>
                <a:lnTo>
                  <a:pt x="1005263" y="817468"/>
                </a:lnTo>
                <a:lnTo>
                  <a:pt x="1004073" y="824214"/>
                </a:lnTo>
                <a:lnTo>
                  <a:pt x="1001691" y="830564"/>
                </a:lnTo>
                <a:lnTo>
                  <a:pt x="1000501" y="837707"/>
                </a:lnTo>
                <a:lnTo>
                  <a:pt x="999707" y="844453"/>
                </a:lnTo>
                <a:lnTo>
                  <a:pt x="999707" y="848024"/>
                </a:lnTo>
                <a:lnTo>
                  <a:pt x="999707" y="851595"/>
                </a:lnTo>
                <a:lnTo>
                  <a:pt x="1000898" y="855167"/>
                </a:lnTo>
                <a:lnTo>
                  <a:pt x="1001691" y="858738"/>
                </a:lnTo>
                <a:lnTo>
                  <a:pt x="1003279" y="862310"/>
                </a:lnTo>
                <a:lnTo>
                  <a:pt x="1005263" y="865881"/>
                </a:lnTo>
                <a:lnTo>
                  <a:pt x="1006851" y="863500"/>
                </a:lnTo>
                <a:lnTo>
                  <a:pt x="1008438" y="862310"/>
                </a:lnTo>
                <a:lnTo>
                  <a:pt x="1010026" y="861516"/>
                </a:lnTo>
                <a:lnTo>
                  <a:pt x="1010819" y="861516"/>
                </a:lnTo>
                <a:lnTo>
                  <a:pt x="1013994" y="861119"/>
                </a:lnTo>
                <a:lnTo>
                  <a:pt x="1015582" y="860722"/>
                </a:lnTo>
                <a:lnTo>
                  <a:pt x="1016772" y="859532"/>
                </a:lnTo>
                <a:lnTo>
                  <a:pt x="1019947" y="855167"/>
                </a:lnTo>
                <a:lnTo>
                  <a:pt x="1022725" y="850405"/>
                </a:lnTo>
                <a:lnTo>
                  <a:pt x="1024709" y="846040"/>
                </a:lnTo>
                <a:lnTo>
                  <a:pt x="1025900" y="841278"/>
                </a:lnTo>
                <a:lnTo>
                  <a:pt x="1026297" y="836913"/>
                </a:lnTo>
                <a:lnTo>
                  <a:pt x="1026694" y="831754"/>
                </a:lnTo>
                <a:lnTo>
                  <a:pt x="1026694" y="822627"/>
                </a:lnTo>
                <a:lnTo>
                  <a:pt x="1026297" y="813103"/>
                </a:lnTo>
                <a:lnTo>
                  <a:pt x="1026694" y="808341"/>
                </a:lnTo>
                <a:lnTo>
                  <a:pt x="1027091" y="803976"/>
                </a:lnTo>
                <a:lnTo>
                  <a:pt x="1028281" y="799214"/>
                </a:lnTo>
                <a:lnTo>
                  <a:pt x="1030266" y="794849"/>
                </a:lnTo>
                <a:lnTo>
                  <a:pt x="1032647" y="790087"/>
                </a:lnTo>
                <a:lnTo>
                  <a:pt x="1036219" y="785722"/>
                </a:lnTo>
                <a:lnTo>
                  <a:pt x="1040981" y="794056"/>
                </a:lnTo>
                <a:lnTo>
                  <a:pt x="1044949" y="800405"/>
                </a:lnTo>
                <a:lnTo>
                  <a:pt x="1046537" y="802389"/>
                </a:lnTo>
                <a:lnTo>
                  <a:pt x="1048521" y="803183"/>
                </a:lnTo>
                <a:lnTo>
                  <a:pt x="1050109" y="804373"/>
                </a:lnTo>
                <a:lnTo>
                  <a:pt x="1052093" y="804373"/>
                </a:lnTo>
                <a:lnTo>
                  <a:pt x="1053680" y="803976"/>
                </a:lnTo>
                <a:lnTo>
                  <a:pt x="1055665" y="802389"/>
                </a:lnTo>
                <a:lnTo>
                  <a:pt x="1057252" y="800405"/>
                </a:lnTo>
                <a:lnTo>
                  <a:pt x="1059633" y="797627"/>
                </a:lnTo>
                <a:lnTo>
                  <a:pt x="1064396" y="790484"/>
                </a:lnTo>
                <a:lnTo>
                  <a:pt x="1069952" y="780960"/>
                </a:lnTo>
                <a:lnTo>
                  <a:pt x="1071539" y="784532"/>
                </a:lnTo>
                <a:lnTo>
                  <a:pt x="1072729" y="788103"/>
                </a:lnTo>
                <a:lnTo>
                  <a:pt x="1075111" y="795246"/>
                </a:lnTo>
                <a:lnTo>
                  <a:pt x="1075905" y="802389"/>
                </a:lnTo>
                <a:lnTo>
                  <a:pt x="1076301" y="809532"/>
                </a:lnTo>
                <a:lnTo>
                  <a:pt x="1078286" y="807944"/>
                </a:lnTo>
                <a:lnTo>
                  <a:pt x="1080667" y="806357"/>
                </a:lnTo>
                <a:lnTo>
                  <a:pt x="1084239" y="802389"/>
                </a:lnTo>
                <a:lnTo>
                  <a:pt x="1091779" y="792865"/>
                </a:lnTo>
                <a:lnTo>
                  <a:pt x="1095748" y="788500"/>
                </a:lnTo>
                <a:lnTo>
                  <a:pt x="1099319" y="784929"/>
                </a:lnTo>
                <a:lnTo>
                  <a:pt x="1101304" y="784135"/>
                </a:lnTo>
                <a:lnTo>
                  <a:pt x="1102891" y="783738"/>
                </a:lnTo>
                <a:lnTo>
                  <a:pt x="1104875" y="783738"/>
                </a:lnTo>
                <a:lnTo>
                  <a:pt x="1106860" y="784135"/>
                </a:lnTo>
                <a:lnTo>
                  <a:pt x="1106860" y="793262"/>
                </a:lnTo>
                <a:lnTo>
                  <a:pt x="1106066" y="800802"/>
                </a:lnTo>
                <a:lnTo>
                  <a:pt x="1104875" y="806357"/>
                </a:lnTo>
                <a:lnTo>
                  <a:pt x="1102891" y="811119"/>
                </a:lnTo>
                <a:lnTo>
                  <a:pt x="1100113" y="813500"/>
                </a:lnTo>
                <a:lnTo>
                  <a:pt x="1097335" y="815484"/>
                </a:lnTo>
                <a:lnTo>
                  <a:pt x="1093763" y="815881"/>
                </a:lnTo>
                <a:lnTo>
                  <a:pt x="1090192" y="816675"/>
                </a:lnTo>
                <a:lnTo>
                  <a:pt x="1086223" y="815881"/>
                </a:lnTo>
                <a:lnTo>
                  <a:pt x="1081857" y="815087"/>
                </a:lnTo>
                <a:lnTo>
                  <a:pt x="1073920" y="813500"/>
                </a:lnTo>
                <a:lnTo>
                  <a:pt x="1069158" y="813103"/>
                </a:lnTo>
                <a:lnTo>
                  <a:pt x="1065983" y="812310"/>
                </a:lnTo>
                <a:lnTo>
                  <a:pt x="1061618" y="813103"/>
                </a:lnTo>
                <a:lnTo>
                  <a:pt x="1058046" y="814294"/>
                </a:lnTo>
                <a:lnTo>
                  <a:pt x="1058840" y="817468"/>
                </a:lnTo>
                <a:lnTo>
                  <a:pt x="1059236" y="820643"/>
                </a:lnTo>
                <a:lnTo>
                  <a:pt x="1059236" y="823421"/>
                </a:lnTo>
                <a:lnTo>
                  <a:pt x="1058840" y="826595"/>
                </a:lnTo>
                <a:lnTo>
                  <a:pt x="1057649" y="832945"/>
                </a:lnTo>
                <a:lnTo>
                  <a:pt x="1056062" y="838500"/>
                </a:lnTo>
                <a:lnTo>
                  <a:pt x="1055268" y="844453"/>
                </a:lnTo>
                <a:lnTo>
                  <a:pt x="1054474" y="847627"/>
                </a:lnTo>
                <a:lnTo>
                  <a:pt x="1055268" y="850405"/>
                </a:lnTo>
                <a:lnTo>
                  <a:pt x="1055665" y="853580"/>
                </a:lnTo>
                <a:lnTo>
                  <a:pt x="1056855" y="856754"/>
                </a:lnTo>
                <a:lnTo>
                  <a:pt x="1058840" y="859532"/>
                </a:lnTo>
                <a:lnTo>
                  <a:pt x="1061221" y="862707"/>
                </a:lnTo>
                <a:lnTo>
                  <a:pt x="1064396" y="859135"/>
                </a:lnTo>
                <a:lnTo>
                  <a:pt x="1067967" y="855961"/>
                </a:lnTo>
                <a:lnTo>
                  <a:pt x="1070745" y="853976"/>
                </a:lnTo>
                <a:lnTo>
                  <a:pt x="1074317" y="852389"/>
                </a:lnTo>
                <a:lnTo>
                  <a:pt x="1077492" y="851595"/>
                </a:lnTo>
                <a:lnTo>
                  <a:pt x="1080667" y="851199"/>
                </a:lnTo>
                <a:lnTo>
                  <a:pt x="1087017" y="850405"/>
                </a:lnTo>
                <a:lnTo>
                  <a:pt x="1093763" y="849611"/>
                </a:lnTo>
                <a:lnTo>
                  <a:pt x="1096938" y="848818"/>
                </a:lnTo>
                <a:lnTo>
                  <a:pt x="1100113" y="848421"/>
                </a:lnTo>
                <a:lnTo>
                  <a:pt x="1103288" y="846834"/>
                </a:lnTo>
                <a:lnTo>
                  <a:pt x="1106860" y="845246"/>
                </a:lnTo>
                <a:lnTo>
                  <a:pt x="1110035" y="842865"/>
                </a:lnTo>
                <a:lnTo>
                  <a:pt x="1112813" y="839294"/>
                </a:lnTo>
                <a:lnTo>
                  <a:pt x="1115988" y="841278"/>
                </a:lnTo>
                <a:lnTo>
                  <a:pt x="1117972" y="844056"/>
                </a:lnTo>
                <a:lnTo>
                  <a:pt x="1119956" y="846437"/>
                </a:lnTo>
                <a:lnTo>
                  <a:pt x="1121544" y="849611"/>
                </a:lnTo>
                <a:lnTo>
                  <a:pt x="1124322" y="855167"/>
                </a:lnTo>
                <a:lnTo>
                  <a:pt x="1125512" y="859532"/>
                </a:lnTo>
                <a:lnTo>
                  <a:pt x="1126703" y="861119"/>
                </a:lnTo>
                <a:lnTo>
                  <a:pt x="1127496" y="862310"/>
                </a:lnTo>
                <a:lnTo>
                  <a:pt x="1128687" y="862707"/>
                </a:lnTo>
                <a:lnTo>
                  <a:pt x="1130274" y="862310"/>
                </a:lnTo>
                <a:lnTo>
                  <a:pt x="1131862" y="860326"/>
                </a:lnTo>
                <a:lnTo>
                  <a:pt x="1133846" y="857548"/>
                </a:lnTo>
                <a:lnTo>
                  <a:pt x="1139006" y="848421"/>
                </a:lnTo>
                <a:lnTo>
                  <a:pt x="1140990" y="851199"/>
                </a:lnTo>
                <a:lnTo>
                  <a:pt x="1141784" y="853580"/>
                </a:lnTo>
                <a:lnTo>
                  <a:pt x="1143371" y="859135"/>
                </a:lnTo>
                <a:lnTo>
                  <a:pt x="1144562" y="864294"/>
                </a:lnTo>
                <a:lnTo>
                  <a:pt x="1144958" y="869453"/>
                </a:lnTo>
                <a:lnTo>
                  <a:pt x="1145355" y="874215"/>
                </a:lnTo>
                <a:lnTo>
                  <a:pt x="1146943" y="879770"/>
                </a:lnTo>
                <a:lnTo>
                  <a:pt x="1148133" y="882548"/>
                </a:lnTo>
                <a:lnTo>
                  <a:pt x="1148927" y="884929"/>
                </a:lnTo>
                <a:lnTo>
                  <a:pt x="1150911" y="887707"/>
                </a:lnTo>
                <a:lnTo>
                  <a:pt x="1152896" y="890485"/>
                </a:lnTo>
                <a:lnTo>
                  <a:pt x="1156467" y="882548"/>
                </a:lnTo>
                <a:lnTo>
                  <a:pt x="1159642" y="876992"/>
                </a:lnTo>
                <a:lnTo>
                  <a:pt x="1163214" y="873421"/>
                </a:lnTo>
                <a:lnTo>
                  <a:pt x="1166389" y="870643"/>
                </a:lnTo>
                <a:lnTo>
                  <a:pt x="1169961" y="868659"/>
                </a:lnTo>
                <a:lnTo>
                  <a:pt x="1172739" y="866278"/>
                </a:lnTo>
                <a:lnTo>
                  <a:pt x="1176310" y="863103"/>
                </a:lnTo>
                <a:lnTo>
                  <a:pt x="1179485" y="857945"/>
                </a:lnTo>
                <a:lnTo>
                  <a:pt x="1181073" y="860722"/>
                </a:lnTo>
                <a:lnTo>
                  <a:pt x="1181866" y="863500"/>
                </a:lnTo>
                <a:lnTo>
                  <a:pt x="1183851" y="870643"/>
                </a:lnTo>
                <a:lnTo>
                  <a:pt x="1187422" y="888104"/>
                </a:lnTo>
                <a:lnTo>
                  <a:pt x="1190201" y="895246"/>
                </a:lnTo>
                <a:lnTo>
                  <a:pt x="1190994" y="898024"/>
                </a:lnTo>
                <a:lnTo>
                  <a:pt x="1192582" y="900802"/>
                </a:lnTo>
                <a:lnTo>
                  <a:pt x="1194169" y="902389"/>
                </a:lnTo>
                <a:lnTo>
                  <a:pt x="1196154" y="902786"/>
                </a:lnTo>
                <a:lnTo>
                  <a:pt x="1198535" y="902389"/>
                </a:lnTo>
                <a:lnTo>
                  <a:pt x="1201313" y="900802"/>
                </a:lnTo>
                <a:lnTo>
                  <a:pt x="1196550" y="881754"/>
                </a:lnTo>
                <a:lnTo>
                  <a:pt x="1195360" y="872230"/>
                </a:lnTo>
                <a:lnTo>
                  <a:pt x="1194169" y="862707"/>
                </a:lnTo>
                <a:lnTo>
                  <a:pt x="1194169" y="857945"/>
                </a:lnTo>
                <a:lnTo>
                  <a:pt x="1194566" y="853580"/>
                </a:lnTo>
                <a:lnTo>
                  <a:pt x="1195360" y="848421"/>
                </a:lnTo>
                <a:lnTo>
                  <a:pt x="1196154" y="844056"/>
                </a:lnTo>
                <a:lnTo>
                  <a:pt x="1198138" y="839294"/>
                </a:lnTo>
                <a:lnTo>
                  <a:pt x="1200122" y="834929"/>
                </a:lnTo>
                <a:lnTo>
                  <a:pt x="1202900" y="830167"/>
                </a:lnTo>
                <a:lnTo>
                  <a:pt x="1205678" y="826199"/>
                </a:lnTo>
                <a:lnTo>
                  <a:pt x="1207266" y="836119"/>
                </a:lnTo>
                <a:lnTo>
                  <a:pt x="1208853" y="844453"/>
                </a:lnTo>
                <a:lnTo>
                  <a:pt x="1210440" y="850405"/>
                </a:lnTo>
                <a:lnTo>
                  <a:pt x="1212028" y="855167"/>
                </a:lnTo>
                <a:lnTo>
                  <a:pt x="1214012" y="857548"/>
                </a:lnTo>
                <a:lnTo>
                  <a:pt x="1215997" y="859532"/>
                </a:lnTo>
                <a:lnTo>
                  <a:pt x="1217584" y="861119"/>
                </a:lnTo>
                <a:lnTo>
                  <a:pt x="1219568" y="862310"/>
                </a:lnTo>
                <a:lnTo>
                  <a:pt x="1221553" y="863103"/>
                </a:lnTo>
                <a:lnTo>
                  <a:pt x="1223537" y="864294"/>
                </a:lnTo>
                <a:lnTo>
                  <a:pt x="1225521" y="866278"/>
                </a:lnTo>
                <a:lnTo>
                  <a:pt x="1227506" y="868659"/>
                </a:lnTo>
                <a:lnTo>
                  <a:pt x="1229093" y="873421"/>
                </a:lnTo>
                <a:lnTo>
                  <a:pt x="1231077" y="878977"/>
                </a:lnTo>
                <a:lnTo>
                  <a:pt x="1232665" y="886516"/>
                </a:lnTo>
                <a:lnTo>
                  <a:pt x="1234252" y="896834"/>
                </a:lnTo>
                <a:lnTo>
                  <a:pt x="1238618" y="884929"/>
                </a:lnTo>
                <a:lnTo>
                  <a:pt x="1241793" y="877389"/>
                </a:lnTo>
                <a:lnTo>
                  <a:pt x="1244967" y="872627"/>
                </a:lnTo>
                <a:lnTo>
                  <a:pt x="1247349" y="869850"/>
                </a:lnTo>
                <a:lnTo>
                  <a:pt x="1250523" y="868262"/>
                </a:lnTo>
                <a:lnTo>
                  <a:pt x="1254095" y="866278"/>
                </a:lnTo>
                <a:lnTo>
                  <a:pt x="1258461" y="863103"/>
                </a:lnTo>
                <a:lnTo>
                  <a:pt x="1264810" y="857945"/>
                </a:lnTo>
                <a:lnTo>
                  <a:pt x="1262826" y="855167"/>
                </a:lnTo>
                <a:lnTo>
                  <a:pt x="1260048" y="853580"/>
                </a:lnTo>
                <a:lnTo>
                  <a:pt x="1257667" y="851992"/>
                </a:lnTo>
                <a:lnTo>
                  <a:pt x="1254492" y="851595"/>
                </a:lnTo>
                <a:lnTo>
                  <a:pt x="1247745" y="851199"/>
                </a:lnTo>
                <a:lnTo>
                  <a:pt x="1241793" y="851199"/>
                </a:lnTo>
                <a:lnTo>
                  <a:pt x="1238618" y="850405"/>
                </a:lnTo>
                <a:lnTo>
                  <a:pt x="1235840" y="850008"/>
                </a:lnTo>
                <a:lnTo>
                  <a:pt x="1233062" y="848421"/>
                </a:lnTo>
                <a:lnTo>
                  <a:pt x="1231077" y="846437"/>
                </a:lnTo>
                <a:lnTo>
                  <a:pt x="1229490" y="843262"/>
                </a:lnTo>
                <a:lnTo>
                  <a:pt x="1228696" y="839294"/>
                </a:lnTo>
                <a:lnTo>
                  <a:pt x="1228299" y="834135"/>
                </a:lnTo>
                <a:lnTo>
                  <a:pt x="1228299" y="827786"/>
                </a:lnTo>
                <a:lnTo>
                  <a:pt x="1232268" y="826595"/>
                </a:lnTo>
                <a:lnTo>
                  <a:pt x="1236236" y="826199"/>
                </a:lnTo>
                <a:lnTo>
                  <a:pt x="1240999" y="826595"/>
                </a:lnTo>
                <a:lnTo>
                  <a:pt x="1244967" y="826992"/>
                </a:lnTo>
                <a:lnTo>
                  <a:pt x="1248936" y="828580"/>
                </a:lnTo>
                <a:lnTo>
                  <a:pt x="1252905" y="830167"/>
                </a:lnTo>
                <a:lnTo>
                  <a:pt x="1261239" y="833738"/>
                </a:lnTo>
                <a:lnTo>
                  <a:pt x="1269573" y="838500"/>
                </a:lnTo>
                <a:lnTo>
                  <a:pt x="1277907" y="842468"/>
                </a:lnTo>
                <a:lnTo>
                  <a:pt x="1281876" y="844056"/>
                </a:lnTo>
                <a:lnTo>
                  <a:pt x="1285844" y="844849"/>
                </a:lnTo>
                <a:lnTo>
                  <a:pt x="1290606" y="846040"/>
                </a:lnTo>
                <a:lnTo>
                  <a:pt x="1294575" y="846437"/>
                </a:lnTo>
                <a:lnTo>
                  <a:pt x="1294575" y="842072"/>
                </a:lnTo>
                <a:lnTo>
                  <a:pt x="1294575" y="837707"/>
                </a:lnTo>
                <a:lnTo>
                  <a:pt x="1295766" y="834135"/>
                </a:lnTo>
                <a:lnTo>
                  <a:pt x="1296163" y="831357"/>
                </a:lnTo>
                <a:lnTo>
                  <a:pt x="1297750" y="828580"/>
                </a:lnTo>
                <a:lnTo>
                  <a:pt x="1299337" y="826199"/>
                </a:lnTo>
                <a:lnTo>
                  <a:pt x="1300528" y="824611"/>
                </a:lnTo>
                <a:lnTo>
                  <a:pt x="1302116" y="823024"/>
                </a:lnTo>
                <a:lnTo>
                  <a:pt x="1304100" y="822230"/>
                </a:lnTo>
                <a:lnTo>
                  <a:pt x="1306878" y="821437"/>
                </a:lnTo>
                <a:lnTo>
                  <a:pt x="1312037" y="820643"/>
                </a:lnTo>
                <a:lnTo>
                  <a:pt x="1316799" y="821040"/>
                </a:lnTo>
                <a:lnTo>
                  <a:pt x="1323149" y="821437"/>
                </a:lnTo>
                <a:lnTo>
                  <a:pt x="1335055" y="824611"/>
                </a:lnTo>
                <a:lnTo>
                  <a:pt x="1347755" y="826992"/>
                </a:lnTo>
                <a:lnTo>
                  <a:pt x="1353311" y="827786"/>
                </a:lnTo>
                <a:lnTo>
                  <a:pt x="1358867" y="827786"/>
                </a:lnTo>
                <a:lnTo>
                  <a:pt x="1364026" y="826992"/>
                </a:lnTo>
                <a:lnTo>
                  <a:pt x="1366804" y="826199"/>
                </a:lnTo>
                <a:lnTo>
                  <a:pt x="1368788" y="824611"/>
                </a:lnTo>
                <a:lnTo>
                  <a:pt x="1364423" y="819452"/>
                </a:lnTo>
                <a:lnTo>
                  <a:pt x="1360057" y="814294"/>
                </a:lnTo>
                <a:lnTo>
                  <a:pt x="1354501" y="809532"/>
                </a:lnTo>
                <a:lnTo>
                  <a:pt x="1348945" y="804373"/>
                </a:lnTo>
                <a:lnTo>
                  <a:pt x="1336642" y="793659"/>
                </a:lnTo>
                <a:lnTo>
                  <a:pt x="1331086" y="788103"/>
                </a:lnTo>
                <a:lnTo>
                  <a:pt x="1325133" y="782548"/>
                </a:lnTo>
                <a:lnTo>
                  <a:pt x="1319974" y="776595"/>
                </a:lnTo>
                <a:lnTo>
                  <a:pt x="1315212" y="769849"/>
                </a:lnTo>
                <a:lnTo>
                  <a:pt x="1311243" y="762706"/>
                </a:lnTo>
                <a:lnTo>
                  <a:pt x="1308465" y="754770"/>
                </a:lnTo>
                <a:lnTo>
                  <a:pt x="1306878" y="750405"/>
                </a:lnTo>
                <a:lnTo>
                  <a:pt x="1305687" y="746436"/>
                </a:lnTo>
                <a:lnTo>
                  <a:pt x="1305290" y="742071"/>
                </a:lnTo>
                <a:lnTo>
                  <a:pt x="1305290" y="737309"/>
                </a:lnTo>
                <a:lnTo>
                  <a:pt x="1305290" y="732944"/>
                </a:lnTo>
                <a:lnTo>
                  <a:pt x="1305687" y="727785"/>
                </a:lnTo>
                <a:lnTo>
                  <a:pt x="1306878" y="722627"/>
                </a:lnTo>
                <a:lnTo>
                  <a:pt x="1307672" y="717071"/>
                </a:lnTo>
                <a:lnTo>
                  <a:pt x="1305290" y="715484"/>
                </a:lnTo>
                <a:lnTo>
                  <a:pt x="1302116" y="715087"/>
                </a:lnTo>
                <a:lnTo>
                  <a:pt x="1299734" y="715484"/>
                </a:lnTo>
                <a:lnTo>
                  <a:pt x="1296559" y="717071"/>
                </a:lnTo>
                <a:lnTo>
                  <a:pt x="1294178" y="719055"/>
                </a:lnTo>
                <a:lnTo>
                  <a:pt x="1291003" y="721833"/>
                </a:lnTo>
                <a:lnTo>
                  <a:pt x="1287828" y="725404"/>
                </a:lnTo>
                <a:lnTo>
                  <a:pt x="1285447" y="729373"/>
                </a:lnTo>
                <a:lnTo>
                  <a:pt x="1287432" y="733341"/>
                </a:lnTo>
                <a:lnTo>
                  <a:pt x="1289019" y="737706"/>
                </a:lnTo>
                <a:lnTo>
                  <a:pt x="1290210" y="742468"/>
                </a:lnTo>
                <a:lnTo>
                  <a:pt x="1290606" y="746436"/>
                </a:lnTo>
                <a:lnTo>
                  <a:pt x="1290606" y="751198"/>
                </a:lnTo>
                <a:lnTo>
                  <a:pt x="1290210" y="755167"/>
                </a:lnTo>
                <a:lnTo>
                  <a:pt x="1289416" y="759532"/>
                </a:lnTo>
                <a:lnTo>
                  <a:pt x="1288622" y="763897"/>
                </a:lnTo>
                <a:lnTo>
                  <a:pt x="1285844" y="761119"/>
                </a:lnTo>
                <a:lnTo>
                  <a:pt x="1283463" y="759532"/>
                </a:lnTo>
                <a:lnTo>
                  <a:pt x="1281479" y="758738"/>
                </a:lnTo>
                <a:lnTo>
                  <a:pt x="1279494" y="758341"/>
                </a:lnTo>
                <a:lnTo>
                  <a:pt x="1277510" y="757547"/>
                </a:lnTo>
                <a:lnTo>
                  <a:pt x="1275923" y="758341"/>
                </a:lnTo>
                <a:lnTo>
                  <a:pt x="1274335" y="758738"/>
                </a:lnTo>
                <a:lnTo>
                  <a:pt x="1272748" y="759532"/>
                </a:lnTo>
                <a:lnTo>
                  <a:pt x="1270367" y="763103"/>
                </a:lnTo>
                <a:lnTo>
                  <a:pt x="1268382" y="767468"/>
                </a:lnTo>
                <a:lnTo>
                  <a:pt x="1266795" y="772230"/>
                </a:lnTo>
                <a:lnTo>
                  <a:pt x="1265207" y="777389"/>
                </a:lnTo>
                <a:lnTo>
                  <a:pt x="1262032" y="788500"/>
                </a:lnTo>
                <a:lnTo>
                  <a:pt x="1260048" y="793659"/>
                </a:lnTo>
                <a:lnTo>
                  <a:pt x="1258064" y="797627"/>
                </a:lnTo>
                <a:lnTo>
                  <a:pt x="1254889" y="800802"/>
                </a:lnTo>
                <a:lnTo>
                  <a:pt x="1253699" y="801992"/>
                </a:lnTo>
                <a:lnTo>
                  <a:pt x="1252111" y="802786"/>
                </a:lnTo>
                <a:lnTo>
                  <a:pt x="1250127" y="803183"/>
                </a:lnTo>
                <a:lnTo>
                  <a:pt x="1247745" y="802786"/>
                </a:lnTo>
                <a:lnTo>
                  <a:pt x="1245761" y="802389"/>
                </a:lnTo>
                <a:lnTo>
                  <a:pt x="1243380" y="801198"/>
                </a:lnTo>
                <a:lnTo>
                  <a:pt x="1250523" y="790087"/>
                </a:lnTo>
                <a:lnTo>
                  <a:pt x="1253699" y="784135"/>
                </a:lnTo>
                <a:lnTo>
                  <a:pt x="1256080" y="778579"/>
                </a:lnTo>
                <a:lnTo>
                  <a:pt x="1257667" y="772230"/>
                </a:lnTo>
                <a:lnTo>
                  <a:pt x="1258064" y="766278"/>
                </a:lnTo>
                <a:lnTo>
                  <a:pt x="1257667" y="763103"/>
                </a:lnTo>
                <a:lnTo>
                  <a:pt x="1256873" y="760325"/>
                </a:lnTo>
                <a:lnTo>
                  <a:pt x="1256477" y="757151"/>
                </a:lnTo>
                <a:lnTo>
                  <a:pt x="1254889" y="753976"/>
                </a:lnTo>
                <a:lnTo>
                  <a:pt x="1250921" y="750405"/>
                </a:lnTo>
                <a:lnTo>
                  <a:pt x="1245761" y="748024"/>
                </a:lnTo>
                <a:lnTo>
                  <a:pt x="1243777" y="746833"/>
                </a:lnTo>
                <a:lnTo>
                  <a:pt x="1241396" y="746039"/>
                </a:lnTo>
                <a:lnTo>
                  <a:pt x="1239411" y="746039"/>
                </a:lnTo>
                <a:lnTo>
                  <a:pt x="1236633" y="746039"/>
                </a:lnTo>
                <a:lnTo>
                  <a:pt x="1221553" y="772230"/>
                </a:lnTo>
                <a:lnTo>
                  <a:pt x="1217584" y="765881"/>
                </a:lnTo>
                <a:lnTo>
                  <a:pt x="1213615" y="761119"/>
                </a:lnTo>
                <a:lnTo>
                  <a:pt x="1209250" y="757151"/>
                </a:lnTo>
                <a:lnTo>
                  <a:pt x="1205281" y="753579"/>
                </a:lnTo>
                <a:lnTo>
                  <a:pt x="1201313" y="750405"/>
                </a:lnTo>
                <a:lnTo>
                  <a:pt x="1197344" y="746436"/>
                </a:lnTo>
                <a:lnTo>
                  <a:pt x="1192979" y="742071"/>
                </a:lnTo>
                <a:lnTo>
                  <a:pt x="1189010" y="735325"/>
                </a:lnTo>
                <a:lnTo>
                  <a:pt x="1190994" y="729373"/>
                </a:lnTo>
                <a:lnTo>
                  <a:pt x="1192979" y="724611"/>
                </a:lnTo>
                <a:lnTo>
                  <a:pt x="1195757" y="721039"/>
                </a:lnTo>
                <a:lnTo>
                  <a:pt x="1197741" y="718658"/>
                </a:lnTo>
                <a:lnTo>
                  <a:pt x="1199725" y="716674"/>
                </a:lnTo>
                <a:lnTo>
                  <a:pt x="1201710" y="715484"/>
                </a:lnTo>
                <a:lnTo>
                  <a:pt x="1203694" y="714690"/>
                </a:lnTo>
                <a:lnTo>
                  <a:pt x="1205678" y="713896"/>
                </a:lnTo>
                <a:lnTo>
                  <a:pt x="1210440" y="713500"/>
                </a:lnTo>
                <a:lnTo>
                  <a:pt x="1212425" y="713500"/>
                </a:lnTo>
                <a:lnTo>
                  <a:pt x="1214409" y="712706"/>
                </a:lnTo>
                <a:lnTo>
                  <a:pt x="1216393" y="711516"/>
                </a:lnTo>
                <a:lnTo>
                  <a:pt x="1218378" y="709531"/>
                </a:lnTo>
                <a:lnTo>
                  <a:pt x="1220362" y="707150"/>
                </a:lnTo>
                <a:lnTo>
                  <a:pt x="1223140" y="703976"/>
                </a:lnTo>
                <a:lnTo>
                  <a:pt x="1219965" y="699214"/>
                </a:lnTo>
                <a:lnTo>
                  <a:pt x="1217584" y="695246"/>
                </a:lnTo>
                <a:lnTo>
                  <a:pt x="1214409" y="692071"/>
                </a:lnTo>
                <a:lnTo>
                  <a:pt x="1212028" y="689690"/>
                </a:lnTo>
                <a:lnTo>
                  <a:pt x="1209250" y="688103"/>
                </a:lnTo>
                <a:lnTo>
                  <a:pt x="1206472" y="687309"/>
                </a:lnTo>
                <a:lnTo>
                  <a:pt x="1203694" y="687309"/>
                </a:lnTo>
                <a:lnTo>
                  <a:pt x="1200916" y="688103"/>
                </a:lnTo>
                <a:lnTo>
                  <a:pt x="1177898" y="727785"/>
                </a:lnTo>
                <a:lnTo>
                  <a:pt x="1181470" y="729373"/>
                </a:lnTo>
                <a:lnTo>
                  <a:pt x="1183851" y="730960"/>
                </a:lnTo>
                <a:lnTo>
                  <a:pt x="1186232" y="733341"/>
                </a:lnTo>
                <a:lnTo>
                  <a:pt x="1187026" y="736516"/>
                </a:lnTo>
                <a:lnTo>
                  <a:pt x="1187422" y="740087"/>
                </a:lnTo>
                <a:lnTo>
                  <a:pt x="1187422" y="744452"/>
                </a:lnTo>
                <a:lnTo>
                  <a:pt x="1186629" y="749611"/>
                </a:lnTo>
                <a:lnTo>
                  <a:pt x="1185041" y="755563"/>
                </a:lnTo>
                <a:lnTo>
                  <a:pt x="1180279" y="751595"/>
                </a:lnTo>
                <a:lnTo>
                  <a:pt x="1176310" y="747627"/>
                </a:lnTo>
                <a:lnTo>
                  <a:pt x="1171945" y="744452"/>
                </a:lnTo>
                <a:lnTo>
                  <a:pt x="1167580" y="742071"/>
                </a:lnTo>
                <a:lnTo>
                  <a:pt x="1163214" y="740087"/>
                </a:lnTo>
                <a:lnTo>
                  <a:pt x="1158452" y="738500"/>
                </a:lnTo>
                <a:lnTo>
                  <a:pt x="1150118" y="736516"/>
                </a:lnTo>
                <a:lnTo>
                  <a:pt x="1141387" y="734928"/>
                </a:lnTo>
                <a:lnTo>
                  <a:pt x="1132656" y="733738"/>
                </a:lnTo>
                <a:lnTo>
                  <a:pt x="1123528" y="732151"/>
                </a:lnTo>
                <a:lnTo>
                  <a:pt x="1119559" y="731357"/>
                </a:lnTo>
                <a:lnTo>
                  <a:pt x="1115194" y="729770"/>
                </a:lnTo>
                <a:lnTo>
                  <a:pt x="1111622" y="740484"/>
                </a:lnTo>
                <a:lnTo>
                  <a:pt x="1108050" y="749611"/>
                </a:lnTo>
                <a:lnTo>
                  <a:pt x="1103685" y="756754"/>
                </a:lnTo>
                <a:lnTo>
                  <a:pt x="1100113" y="762706"/>
                </a:lnTo>
                <a:lnTo>
                  <a:pt x="1095748" y="767865"/>
                </a:lnTo>
                <a:lnTo>
                  <a:pt x="1091779" y="771040"/>
                </a:lnTo>
                <a:lnTo>
                  <a:pt x="1087017" y="773421"/>
                </a:lnTo>
                <a:lnTo>
                  <a:pt x="1083048" y="775008"/>
                </a:lnTo>
                <a:lnTo>
                  <a:pt x="1078286" y="775405"/>
                </a:lnTo>
                <a:lnTo>
                  <a:pt x="1073523" y="775008"/>
                </a:lnTo>
                <a:lnTo>
                  <a:pt x="1068761" y="773817"/>
                </a:lnTo>
                <a:lnTo>
                  <a:pt x="1064396" y="771833"/>
                </a:lnTo>
                <a:lnTo>
                  <a:pt x="1059236" y="769452"/>
                </a:lnTo>
                <a:lnTo>
                  <a:pt x="1054474" y="766674"/>
                </a:lnTo>
                <a:lnTo>
                  <a:pt x="1044552" y="760325"/>
                </a:lnTo>
                <a:lnTo>
                  <a:pt x="1025106" y="745643"/>
                </a:lnTo>
                <a:lnTo>
                  <a:pt x="1015582" y="739293"/>
                </a:lnTo>
                <a:lnTo>
                  <a:pt x="1010819" y="736912"/>
                </a:lnTo>
                <a:lnTo>
                  <a:pt x="1006454" y="734531"/>
                </a:lnTo>
                <a:lnTo>
                  <a:pt x="1001691" y="732944"/>
                </a:lnTo>
                <a:lnTo>
                  <a:pt x="997326" y="732151"/>
                </a:lnTo>
                <a:lnTo>
                  <a:pt x="993357" y="731754"/>
                </a:lnTo>
                <a:lnTo>
                  <a:pt x="989389" y="732944"/>
                </a:lnTo>
                <a:lnTo>
                  <a:pt x="985023" y="734531"/>
                </a:lnTo>
                <a:lnTo>
                  <a:pt x="981055" y="737309"/>
                </a:lnTo>
                <a:lnTo>
                  <a:pt x="979864" y="738897"/>
                </a:lnTo>
                <a:lnTo>
                  <a:pt x="983436" y="731754"/>
                </a:lnTo>
                <a:lnTo>
                  <a:pt x="986611" y="724214"/>
                </a:lnTo>
                <a:lnTo>
                  <a:pt x="989389" y="716674"/>
                </a:lnTo>
                <a:lnTo>
                  <a:pt x="990579" y="709135"/>
                </a:lnTo>
                <a:lnTo>
                  <a:pt x="992167" y="701198"/>
                </a:lnTo>
                <a:lnTo>
                  <a:pt x="993357" y="686119"/>
                </a:lnTo>
                <a:lnTo>
                  <a:pt x="1002485" y="699214"/>
                </a:lnTo>
                <a:lnTo>
                  <a:pt x="1012010" y="712706"/>
                </a:lnTo>
                <a:lnTo>
                  <a:pt x="1017169" y="718658"/>
                </a:lnTo>
                <a:lnTo>
                  <a:pt x="1022328" y="724214"/>
                </a:lnTo>
                <a:lnTo>
                  <a:pt x="1027091" y="728579"/>
                </a:lnTo>
                <a:lnTo>
                  <a:pt x="1032250" y="732944"/>
                </a:lnTo>
                <a:lnTo>
                  <a:pt x="1037012" y="735722"/>
                </a:lnTo>
                <a:lnTo>
                  <a:pt x="1041378" y="737309"/>
                </a:lnTo>
                <a:lnTo>
                  <a:pt x="1044156" y="737706"/>
                </a:lnTo>
                <a:lnTo>
                  <a:pt x="1046140" y="737706"/>
                </a:lnTo>
                <a:lnTo>
                  <a:pt x="1048124" y="737309"/>
                </a:lnTo>
                <a:lnTo>
                  <a:pt x="1050109" y="736912"/>
                </a:lnTo>
                <a:lnTo>
                  <a:pt x="1052093" y="735325"/>
                </a:lnTo>
                <a:lnTo>
                  <a:pt x="1054077" y="733738"/>
                </a:lnTo>
                <a:lnTo>
                  <a:pt x="1056062" y="731357"/>
                </a:lnTo>
                <a:lnTo>
                  <a:pt x="1057649" y="728579"/>
                </a:lnTo>
                <a:lnTo>
                  <a:pt x="1059236" y="725404"/>
                </a:lnTo>
                <a:lnTo>
                  <a:pt x="1060824" y="721833"/>
                </a:lnTo>
                <a:lnTo>
                  <a:pt x="1063205" y="711912"/>
                </a:lnTo>
                <a:lnTo>
                  <a:pt x="1065983" y="718658"/>
                </a:lnTo>
                <a:lnTo>
                  <a:pt x="1068364" y="723817"/>
                </a:lnTo>
                <a:lnTo>
                  <a:pt x="1070745" y="727785"/>
                </a:lnTo>
                <a:lnTo>
                  <a:pt x="1073523" y="731357"/>
                </a:lnTo>
                <a:lnTo>
                  <a:pt x="1075905" y="734531"/>
                </a:lnTo>
                <a:lnTo>
                  <a:pt x="1078286" y="736516"/>
                </a:lnTo>
                <a:lnTo>
                  <a:pt x="1081064" y="737706"/>
                </a:lnTo>
                <a:lnTo>
                  <a:pt x="1083445" y="738897"/>
                </a:lnTo>
                <a:lnTo>
                  <a:pt x="1086223" y="739293"/>
                </a:lnTo>
                <a:lnTo>
                  <a:pt x="1088604" y="739293"/>
                </a:lnTo>
                <a:lnTo>
                  <a:pt x="1093763" y="738897"/>
                </a:lnTo>
                <a:lnTo>
                  <a:pt x="1098923" y="737309"/>
                </a:lnTo>
                <a:lnTo>
                  <a:pt x="1103685" y="735722"/>
                </a:lnTo>
                <a:lnTo>
                  <a:pt x="1103288" y="730960"/>
                </a:lnTo>
                <a:lnTo>
                  <a:pt x="1102494" y="726198"/>
                </a:lnTo>
                <a:lnTo>
                  <a:pt x="1100907" y="723024"/>
                </a:lnTo>
                <a:lnTo>
                  <a:pt x="1099319" y="721039"/>
                </a:lnTo>
                <a:lnTo>
                  <a:pt x="1097732" y="719055"/>
                </a:lnTo>
                <a:lnTo>
                  <a:pt x="1096144" y="717468"/>
                </a:lnTo>
                <a:lnTo>
                  <a:pt x="1092176" y="715484"/>
                </a:lnTo>
                <a:lnTo>
                  <a:pt x="1090588" y="713896"/>
                </a:lnTo>
                <a:lnTo>
                  <a:pt x="1089001" y="712706"/>
                </a:lnTo>
                <a:lnTo>
                  <a:pt x="1087810" y="710325"/>
                </a:lnTo>
                <a:lnTo>
                  <a:pt x="1086620" y="707944"/>
                </a:lnTo>
                <a:lnTo>
                  <a:pt x="1086223" y="704373"/>
                </a:lnTo>
                <a:lnTo>
                  <a:pt x="1085429" y="699214"/>
                </a:lnTo>
                <a:lnTo>
                  <a:pt x="1085429" y="693658"/>
                </a:lnTo>
                <a:lnTo>
                  <a:pt x="1086223" y="686515"/>
                </a:lnTo>
                <a:lnTo>
                  <a:pt x="1084636" y="691674"/>
                </a:lnTo>
                <a:lnTo>
                  <a:pt x="1082651" y="695642"/>
                </a:lnTo>
                <a:lnTo>
                  <a:pt x="1081064" y="698817"/>
                </a:lnTo>
                <a:lnTo>
                  <a:pt x="1079476" y="701198"/>
                </a:lnTo>
                <a:lnTo>
                  <a:pt x="1077492" y="703579"/>
                </a:lnTo>
                <a:lnTo>
                  <a:pt x="1075905" y="704373"/>
                </a:lnTo>
                <a:lnTo>
                  <a:pt x="1074317" y="704769"/>
                </a:lnTo>
                <a:lnTo>
                  <a:pt x="1072333" y="704769"/>
                </a:lnTo>
                <a:lnTo>
                  <a:pt x="1070745" y="704769"/>
                </a:lnTo>
                <a:lnTo>
                  <a:pt x="1069158" y="703976"/>
                </a:lnTo>
                <a:lnTo>
                  <a:pt x="1065983" y="701198"/>
                </a:lnTo>
                <a:lnTo>
                  <a:pt x="1062808" y="698023"/>
                </a:lnTo>
                <a:lnTo>
                  <a:pt x="1059633" y="693658"/>
                </a:lnTo>
                <a:lnTo>
                  <a:pt x="1056855" y="690087"/>
                </a:lnTo>
                <a:lnTo>
                  <a:pt x="1054077" y="687309"/>
                </a:lnTo>
                <a:lnTo>
                  <a:pt x="1051696" y="685325"/>
                </a:lnTo>
                <a:lnTo>
                  <a:pt x="1050109" y="684531"/>
                </a:lnTo>
                <a:lnTo>
                  <a:pt x="1048918" y="684531"/>
                </a:lnTo>
                <a:lnTo>
                  <a:pt x="1047727" y="685722"/>
                </a:lnTo>
                <a:lnTo>
                  <a:pt x="1046537" y="686515"/>
                </a:lnTo>
                <a:lnTo>
                  <a:pt x="1045346" y="688500"/>
                </a:lnTo>
                <a:lnTo>
                  <a:pt x="1044552" y="691277"/>
                </a:lnTo>
                <a:lnTo>
                  <a:pt x="1042965" y="698817"/>
                </a:lnTo>
                <a:lnTo>
                  <a:pt x="1040981" y="710325"/>
                </a:lnTo>
                <a:lnTo>
                  <a:pt x="1037409" y="701992"/>
                </a:lnTo>
                <a:lnTo>
                  <a:pt x="1033837" y="694849"/>
                </a:lnTo>
                <a:lnTo>
                  <a:pt x="1030266" y="689293"/>
                </a:lnTo>
                <a:lnTo>
                  <a:pt x="1026694" y="685325"/>
                </a:lnTo>
                <a:lnTo>
                  <a:pt x="1023122" y="682547"/>
                </a:lnTo>
                <a:lnTo>
                  <a:pt x="1019550" y="680563"/>
                </a:lnTo>
                <a:lnTo>
                  <a:pt x="1015582" y="678976"/>
                </a:lnTo>
                <a:lnTo>
                  <a:pt x="1012010" y="678182"/>
                </a:lnTo>
                <a:lnTo>
                  <a:pt x="1004866" y="676992"/>
                </a:lnTo>
                <a:lnTo>
                  <a:pt x="1000898" y="676595"/>
                </a:lnTo>
                <a:lnTo>
                  <a:pt x="997326" y="675404"/>
                </a:lnTo>
                <a:lnTo>
                  <a:pt x="993754" y="674611"/>
                </a:lnTo>
                <a:lnTo>
                  <a:pt x="989786" y="671833"/>
                </a:lnTo>
                <a:lnTo>
                  <a:pt x="986214" y="669055"/>
                </a:lnTo>
                <a:lnTo>
                  <a:pt x="982642" y="664690"/>
                </a:lnTo>
                <a:lnTo>
                  <a:pt x="986214" y="660325"/>
                </a:lnTo>
                <a:lnTo>
                  <a:pt x="989786" y="656753"/>
                </a:lnTo>
                <a:lnTo>
                  <a:pt x="992564" y="654372"/>
                </a:lnTo>
                <a:lnTo>
                  <a:pt x="994945" y="651991"/>
                </a:lnTo>
                <a:lnTo>
                  <a:pt x="995739" y="651198"/>
                </a:lnTo>
                <a:lnTo>
                  <a:pt x="996135" y="649611"/>
                </a:lnTo>
                <a:lnTo>
                  <a:pt x="996929" y="647626"/>
                </a:lnTo>
                <a:lnTo>
                  <a:pt x="996929" y="645642"/>
                </a:lnTo>
                <a:lnTo>
                  <a:pt x="996135" y="640087"/>
                </a:lnTo>
                <a:lnTo>
                  <a:pt x="994151" y="631356"/>
                </a:lnTo>
                <a:lnTo>
                  <a:pt x="992167" y="633737"/>
                </a:lnTo>
                <a:lnTo>
                  <a:pt x="990579" y="634928"/>
                </a:lnTo>
                <a:lnTo>
                  <a:pt x="989389" y="634928"/>
                </a:lnTo>
                <a:lnTo>
                  <a:pt x="988198" y="634531"/>
                </a:lnTo>
                <a:lnTo>
                  <a:pt x="986611" y="632944"/>
                </a:lnTo>
                <a:lnTo>
                  <a:pt x="985817" y="630960"/>
                </a:lnTo>
                <a:lnTo>
                  <a:pt x="983436" y="625404"/>
                </a:lnTo>
                <a:lnTo>
                  <a:pt x="982245" y="618658"/>
                </a:lnTo>
                <a:lnTo>
                  <a:pt x="981055" y="611912"/>
                </a:lnTo>
                <a:lnTo>
                  <a:pt x="979864" y="602785"/>
                </a:lnTo>
                <a:lnTo>
                  <a:pt x="979467" y="608737"/>
                </a:lnTo>
                <a:lnTo>
                  <a:pt x="979071" y="612706"/>
                </a:lnTo>
                <a:lnTo>
                  <a:pt x="977880" y="615483"/>
                </a:lnTo>
                <a:lnTo>
                  <a:pt x="977086" y="617864"/>
                </a:lnTo>
                <a:lnTo>
                  <a:pt x="975896" y="618658"/>
                </a:lnTo>
                <a:lnTo>
                  <a:pt x="974308" y="619055"/>
                </a:lnTo>
                <a:lnTo>
                  <a:pt x="970339" y="619055"/>
                </a:lnTo>
                <a:lnTo>
                  <a:pt x="966371" y="619055"/>
                </a:lnTo>
                <a:lnTo>
                  <a:pt x="964386" y="619848"/>
                </a:lnTo>
                <a:lnTo>
                  <a:pt x="962402" y="620642"/>
                </a:lnTo>
                <a:lnTo>
                  <a:pt x="959624" y="622626"/>
                </a:lnTo>
                <a:lnTo>
                  <a:pt x="957640" y="625801"/>
                </a:lnTo>
                <a:lnTo>
                  <a:pt x="955656" y="629769"/>
                </a:lnTo>
                <a:lnTo>
                  <a:pt x="953671" y="634928"/>
                </a:lnTo>
                <a:lnTo>
                  <a:pt x="956846" y="636515"/>
                </a:lnTo>
                <a:lnTo>
                  <a:pt x="959227" y="638499"/>
                </a:lnTo>
                <a:lnTo>
                  <a:pt x="961212" y="640483"/>
                </a:lnTo>
                <a:lnTo>
                  <a:pt x="962799" y="643658"/>
                </a:lnTo>
                <a:lnTo>
                  <a:pt x="963196" y="647626"/>
                </a:lnTo>
                <a:lnTo>
                  <a:pt x="963196" y="651595"/>
                </a:lnTo>
                <a:lnTo>
                  <a:pt x="962402" y="657150"/>
                </a:lnTo>
                <a:lnTo>
                  <a:pt x="960418" y="663499"/>
                </a:lnTo>
                <a:lnTo>
                  <a:pt x="957243" y="660325"/>
                </a:lnTo>
                <a:lnTo>
                  <a:pt x="954862" y="658341"/>
                </a:lnTo>
                <a:lnTo>
                  <a:pt x="951687" y="656753"/>
                </a:lnTo>
                <a:lnTo>
                  <a:pt x="948512" y="655563"/>
                </a:lnTo>
                <a:lnTo>
                  <a:pt x="942559" y="654769"/>
                </a:lnTo>
                <a:lnTo>
                  <a:pt x="936606" y="654372"/>
                </a:lnTo>
                <a:lnTo>
                  <a:pt x="933431" y="653182"/>
                </a:lnTo>
                <a:lnTo>
                  <a:pt x="930256" y="651991"/>
                </a:lnTo>
                <a:lnTo>
                  <a:pt x="927478" y="650007"/>
                </a:lnTo>
                <a:lnTo>
                  <a:pt x="924700" y="647626"/>
                </a:lnTo>
                <a:lnTo>
                  <a:pt x="921525" y="644055"/>
                </a:lnTo>
                <a:lnTo>
                  <a:pt x="918747" y="638896"/>
                </a:lnTo>
                <a:lnTo>
                  <a:pt x="915573" y="632944"/>
                </a:lnTo>
                <a:lnTo>
                  <a:pt x="912398" y="625404"/>
                </a:lnTo>
                <a:lnTo>
                  <a:pt x="915176" y="621436"/>
                </a:lnTo>
                <a:lnTo>
                  <a:pt x="917160" y="617071"/>
                </a:lnTo>
                <a:lnTo>
                  <a:pt x="921525" y="609134"/>
                </a:lnTo>
                <a:lnTo>
                  <a:pt x="923907" y="604372"/>
                </a:lnTo>
                <a:lnTo>
                  <a:pt x="924700" y="600404"/>
                </a:lnTo>
                <a:lnTo>
                  <a:pt x="925097" y="596436"/>
                </a:lnTo>
                <a:lnTo>
                  <a:pt x="924304" y="591674"/>
                </a:lnTo>
                <a:lnTo>
                  <a:pt x="920732" y="591674"/>
                </a:lnTo>
                <a:lnTo>
                  <a:pt x="917557" y="592467"/>
                </a:lnTo>
                <a:lnTo>
                  <a:pt x="915176" y="593261"/>
                </a:lnTo>
                <a:lnTo>
                  <a:pt x="912398" y="595245"/>
                </a:lnTo>
                <a:lnTo>
                  <a:pt x="910413" y="597229"/>
                </a:lnTo>
                <a:lnTo>
                  <a:pt x="908429" y="600007"/>
                </a:lnTo>
                <a:lnTo>
                  <a:pt x="904857" y="605960"/>
                </a:lnTo>
                <a:lnTo>
                  <a:pt x="902079" y="612706"/>
                </a:lnTo>
                <a:lnTo>
                  <a:pt x="897714" y="619055"/>
                </a:lnTo>
                <a:lnTo>
                  <a:pt x="895730" y="622229"/>
                </a:lnTo>
                <a:lnTo>
                  <a:pt x="893348" y="625404"/>
                </a:lnTo>
                <a:lnTo>
                  <a:pt x="890174" y="627785"/>
                </a:lnTo>
                <a:lnTo>
                  <a:pt x="886602" y="629769"/>
                </a:lnTo>
                <a:lnTo>
                  <a:pt x="884617" y="620642"/>
                </a:lnTo>
                <a:lnTo>
                  <a:pt x="882236" y="613102"/>
                </a:lnTo>
                <a:lnTo>
                  <a:pt x="879458" y="607150"/>
                </a:lnTo>
                <a:lnTo>
                  <a:pt x="877077" y="602388"/>
                </a:lnTo>
                <a:lnTo>
                  <a:pt x="873902" y="598817"/>
                </a:lnTo>
                <a:lnTo>
                  <a:pt x="871124" y="596436"/>
                </a:lnTo>
                <a:lnTo>
                  <a:pt x="867552" y="593658"/>
                </a:lnTo>
                <a:lnTo>
                  <a:pt x="864378" y="592467"/>
                </a:lnTo>
                <a:lnTo>
                  <a:pt x="860806" y="590483"/>
                </a:lnTo>
                <a:lnTo>
                  <a:pt x="857631" y="587706"/>
                </a:lnTo>
                <a:lnTo>
                  <a:pt x="854059" y="584531"/>
                </a:lnTo>
                <a:lnTo>
                  <a:pt x="851281" y="580563"/>
                </a:lnTo>
                <a:lnTo>
                  <a:pt x="848106" y="576198"/>
                </a:lnTo>
                <a:lnTo>
                  <a:pt x="844931" y="569451"/>
                </a:lnTo>
                <a:lnTo>
                  <a:pt x="842153" y="561515"/>
                </a:lnTo>
                <a:lnTo>
                  <a:pt x="839375" y="551197"/>
                </a:lnTo>
                <a:lnTo>
                  <a:pt x="836994" y="553182"/>
                </a:lnTo>
                <a:lnTo>
                  <a:pt x="833819" y="554372"/>
                </a:lnTo>
                <a:lnTo>
                  <a:pt x="831041" y="554372"/>
                </a:lnTo>
                <a:lnTo>
                  <a:pt x="827866" y="553182"/>
                </a:lnTo>
                <a:lnTo>
                  <a:pt x="824691" y="552388"/>
                </a:lnTo>
                <a:lnTo>
                  <a:pt x="821120" y="550404"/>
                </a:lnTo>
                <a:lnTo>
                  <a:pt x="818342" y="547626"/>
                </a:lnTo>
                <a:lnTo>
                  <a:pt x="815167" y="545245"/>
                </a:lnTo>
                <a:lnTo>
                  <a:pt x="809214" y="538896"/>
                </a:lnTo>
                <a:lnTo>
                  <a:pt x="803658" y="532547"/>
                </a:lnTo>
                <a:lnTo>
                  <a:pt x="798102" y="526991"/>
                </a:lnTo>
                <a:lnTo>
                  <a:pt x="793339" y="522229"/>
                </a:lnTo>
                <a:lnTo>
                  <a:pt x="794530" y="521435"/>
                </a:lnTo>
                <a:lnTo>
                  <a:pt x="795324" y="520245"/>
                </a:lnTo>
                <a:lnTo>
                  <a:pt x="796911" y="516277"/>
                </a:lnTo>
                <a:lnTo>
                  <a:pt x="798498" y="511118"/>
                </a:lnTo>
                <a:lnTo>
                  <a:pt x="799292" y="505562"/>
                </a:lnTo>
                <a:lnTo>
                  <a:pt x="800086" y="500007"/>
                </a:lnTo>
                <a:lnTo>
                  <a:pt x="800483" y="494451"/>
                </a:lnTo>
                <a:lnTo>
                  <a:pt x="800483" y="489689"/>
                </a:lnTo>
                <a:lnTo>
                  <a:pt x="800086" y="486515"/>
                </a:lnTo>
                <a:lnTo>
                  <a:pt x="797308" y="485721"/>
                </a:lnTo>
                <a:lnTo>
                  <a:pt x="794530" y="484134"/>
                </a:lnTo>
                <a:lnTo>
                  <a:pt x="791355" y="482149"/>
                </a:lnTo>
                <a:lnTo>
                  <a:pt x="788974" y="479769"/>
                </a:lnTo>
                <a:lnTo>
                  <a:pt x="777068" y="467467"/>
                </a:lnTo>
                <a:lnTo>
                  <a:pt x="775084" y="465483"/>
                </a:lnTo>
                <a:lnTo>
                  <a:pt x="773099" y="463895"/>
                </a:lnTo>
                <a:lnTo>
                  <a:pt x="771115" y="463499"/>
                </a:lnTo>
                <a:lnTo>
                  <a:pt x="770718" y="463895"/>
                </a:lnTo>
                <a:lnTo>
                  <a:pt x="769924" y="464689"/>
                </a:lnTo>
                <a:lnTo>
                  <a:pt x="769131" y="466673"/>
                </a:lnTo>
                <a:lnTo>
                  <a:pt x="769131" y="470642"/>
                </a:lnTo>
                <a:lnTo>
                  <a:pt x="769131" y="476197"/>
                </a:lnTo>
                <a:lnTo>
                  <a:pt x="769924" y="484134"/>
                </a:lnTo>
                <a:lnTo>
                  <a:pt x="766353" y="481753"/>
                </a:lnTo>
                <a:lnTo>
                  <a:pt x="763972" y="479372"/>
                </a:lnTo>
                <a:lnTo>
                  <a:pt x="761987" y="476594"/>
                </a:lnTo>
                <a:lnTo>
                  <a:pt x="760400" y="474610"/>
                </a:lnTo>
                <a:lnTo>
                  <a:pt x="760003" y="472229"/>
                </a:lnTo>
                <a:lnTo>
                  <a:pt x="759209" y="469451"/>
                </a:lnTo>
                <a:lnTo>
                  <a:pt x="759209" y="464689"/>
                </a:lnTo>
                <a:lnTo>
                  <a:pt x="760400" y="458737"/>
                </a:lnTo>
                <a:lnTo>
                  <a:pt x="760797" y="452387"/>
                </a:lnTo>
                <a:lnTo>
                  <a:pt x="760797" y="444848"/>
                </a:lnTo>
                <a:lnTo>
                  <a:pt x="760400" y="440086"/>
                </a:lnTo>
                <a:lnTo>
                  <a:pt x="759209" y="435721"/>
                </a:lnTo>
                <a:lnTo>
                  <a:pt x="758019" y="438499"/>
                </a:lnTo>
                <a:lnTo>
                  <a:pt x="756431" y="440483"/>
                </a:lnTo>
                <a:lnTo>
                  <a:pt x="754844" y="441673"/>
                </a:lnTo>
                <a:lnTo>
                  <a:pt x="753256" y="441276"/>
                </a:lnTo>
                <a:lnTo>
                  <a:pt x="751272" y="440086"/>
                </a:lnTo>
                <a:lnTo>
                  <a:pt x="749685" y="438499"/>
                </a:lnTo>
                <a:lnTo>
                  <a:pt x="746510" y="434530"/>
                </a:lnTo>
                <a:lnTo>
                  <a:pt x="743732" y="430165"/>
                </a:lnTo>
                <a:lnTo>
                  <a:pt x="740160" y="425800"/>
                </a:lnTo>
                <a:lnTo>
                  <a:pt x="738572" y="425006"/>
                </a:lnTo>
                <a:lnTo>
                  <a:pt x="736985" y="424610"/>
                </a:lnTo>
                <a:lnTo>
                  <a:pt x="735398" y="425006"/>
                </a:lnTo>
                <a:lnTo>
                  <a:pt x="733810" y="426594"/>
                </a:lnTo>
                <a:lnTo>
                  <a:pt x="733016" y="438102"/>
                </a:lnTo>
                <a:lnTo>
                  <a:pt x="733016" y="442070"/>
                </a:lnTo>
                <a:lnTo>
                  <a:pt x="733016" y="445245"/>
                </a:lnTo>
                <a:lnTo>
                  <a:pt x="733413" y="447626"/>
                </a:lnTo>
                <a:lnTo>
                  <a:pt x="734604" y="449610"/>
                </a:lnTo>
                <a:lnTo>
                  <a:pt x="735398" y="451197"/>
                </a:lnTo>
                <a:lnTo>
                  <a:pt x="736588" y="451991"/>
                </a:lnTo>
                <a:lnTo>
                  <a:pt x="739763" y="453181"/>
                </a:lnTo>
                <a:lnTo>
                  <a:pt x="743335" y="454768"/>
                </a:lnTo>
                <a:lnTo>
                  <a:pt x="745319" y="455959"/>
                </a:lnTo>
                <a:lnTo>
                  <a:pt x="747700" y="457546"/>
                </a:lnTo>
                <a:lnTo>
                  <a:pt x="749685" y="459530"/>
                </a:lnTo>
                <a:lnTo>
                  <a:pt x="751669" y="461911"/>
                </a:lnTo>
                <a:lnTo>
                  <a:pt x="751272" y="470245"/>
                </a:lnTo>
                <a:lnTo>
                  <a:pt x="750875" y="472626"/>
                </a:lnTo>
                <a:lnTo>
                  <a:pt x="750081" y="474610"/>
                </a:lnTo>
                <a:lnTo>
                  <a:pt x="749288" y="476197"/>
                </a:lnTo>
                <a:lnTo>
                  <a:pt x="748097" y="476991"/>
                </a:lnTo>
                <a:lnTo>
                  <a:pt x="746113" y="478578"/>
                </a:lnTo>
                <a:lnTo>
                  <a:pt x="743335" y="480165"/>
                </a:lnTo>
                <a:lnTo>
                  <a:pt x="740160" y="482943"/>
                </a:lnTo>
                <a:lnTo>
                  <a:pt x="738176" y="484927"/>
                </a:lnTo>
                <a:lnTo>
                  <a:pt x="736588" y="487308"/>
                </a:lnTo>
                <a:lnTo>
                  <a:pt x="734604" y="490880"/>
                </a:lnTo>
                <a:lnTo>
                  <a:pt x="733016" y="494848"/>
                </a:lnTo>
                <a:lnTo>
                  <a:pt x="729842" y="487705"/>
                </a:lnTo>
                <a:lnTo>
                  <a:pt x="727460" y="482149"/>
                </a:lnTo>
                <a:lnTo>
                  <a:pt x="725873" y="480165"/>
                </a:lnTo>
                <a:lnTo>
                  <a:pt x="724682" y="478578"/>
                </a:lnTo>
                <a:lnTo>
                  <a:pt x="723492" y="478181"/>
                </a:lnTo>
                <a:lnTo>
                  <a:pt x="721904" y="477784"/>
                </a:lnTo>
                <a:lnTo>
                  <a:pt x="720714" y="477784"/>
                </a:lnTo>
                <a:lnTo>
                  <a:pt x="719126" y="478578"/>
                </a:lnTo>
                <a:lnTo>
                  <a:pt x="717936" y="479769"/>
                </a:lnTo>
                <a:lnTo>
                  <a:pt x="716348" y="481356"/>
                </a:lnTo>
                <a:lnTo>
                  <a:pt x="713570" y="486515"/>
                </a:lnTo>
                <a:lnTo>
                  <a:pt x="710792" y="493261"/>
                </a:lnTo>
                <a:lnTo>
                  <a:pt x="709998" y="487705"/>
                </a:lnTo>
                <a:lnTo>
                  <a:pt x="709602" y="483737"/>
                </a:lnTo>
                <a:lnTo>
                  <a:pt x="708014" y="479769"/>
                </a:lnTo>
                <a:lnTo>
                  <a:pt x="706427" y="476197"/>
                </a:lnTo>
                <a:lnTo>
                  <a:pt x="704442" y="473816"/>
                </a:lnTo>
                <a:lnTo>
                  <a:pt x="702458" y="471038"/>
                </a:lnTo>
                <a:lnTo>
                  <a:pt x="698093" y="465880"/>
                </a:lnTo>
                <a:lnTo>
                  <a:pt x="696108" y="463895"/>
                </a:lnTo>
                <a:lnTo>
                  <a:pt x="694521" y="461514"/>
                </a:lnTo>
                <a:lnTo>
                  <a:pt x="693330" y="458340"/>
                </a:lnTo>
                <a:lnTo>
                  <a:pt x="692536" y="455562"/>
                </a:lnTo>
                <a:lnTo>
                  <a:pt x="692536" y="451991"/>
                </a:lnTo>
                <a:lnTo>
                  <a:pt x="692933" y="447626"/>
                </a:lnTo>
                <a:lnTo>
                  <a:pt x="694521" y="443260"/>
                </a:lnTo>
                <a:lnTo>
                  <a:pt x="696505" y="437705"/>
                </a:lnTo>
                <a:lnTo>
                  <a:pt x="697299" y="438499"/>
                </a:lnTo>
                <a:lnTo>
                  <a:pt x="698489" y="440483"/>
                </a:lnTo>
                <a:lnTo>
                  <a:pt x="700871" y="446832"/>
                </a:lnTo>
                <a:lnTo>
                  <a:pt x="703649" y="453975"/>
                </a:lnTo>
                <a:lnTo>
                  <a:pt x="705236" y="457546"/>
                </a:lnTo>
                <a:lnTo>
                  <a:pt x="707220" y="460324"/>
                </a:lnTo>
                <a:lnTo>
                  <a:pt x="709205" y="463102"/>
                </a:lnTo>
                <a:lnTo>
                  <a:pt x="711189" y="464689"/>
                </a:lnTo>
                <a:lnTo>
                  <a:pt x="713570" y="465086"/>
                </a:lnTo>
                <a:lnTo>
                  <a:pt x="714761" y="465086"/>
                </a:lnTo>
                <a:lnTo>
                  <a:pt x="716348" y="465086"/>
                </a:lnTo>
                <a:lnTo>
                  <a:pt x="719126" y="463102"/>
                </a:lnTo>
                <a:lnTo>
                  <a:pt x="722301" y="459530"/>
                </a:lnTo>
                <a:lnTo>
                  <a:pt x="725873" y="454372"/>
                </a:lnTo>
                <a:lnTo>
                  <a:pt x="729842" y="446832"/>
                </a:lnTo>
                <a:lnTo>
                  <a:pt x="725476" y="442864"/>
                </a:lnTo>
                <a:lnTo>
                  <a:pt x="721904" y="438499"/>
                </a:lnTo>
                <a:lnTo>
                  <a:pt x="718729" y="434927"/>
                </a:lnTo>
                <a:lnTo>
                  <a:pt x="716745" y="430959"/>
                </a:lnTo>
                <a:lnTo>
                  <a:pt x="715158" y="427387"/>
                </a:lnTo>
                <a:lnTo>
                  <a:pt x="714364" y="423816"/>
                </a:lnTo>
                <a:lnTo>
                  <a:pt x="713570" y="420244"/>
                </a:lnTo>
                <a:lnTo>
                  <a:pt x="713173" y="416276"/>
                </a:lnTo>
                <a:lnTo>
                  <a:pt x="712776" y="399213"/>
                </a:lnTo>
                <a:lnTo>
                  <a:pt x="711189" y="388895"/>
                </a:lnTo>
                <a:lnTo>
                  <a:pt x="709998" y="382943"/>
                </a:lnTo>
                <a:lnTo>
                  <a:pt x="708808" y="376594"/>
                </a:lnTo>
                <a:lnTo>
                  <a:pt x="705633" y="382943"/>
                </a:lnTo>
                <a:lnTo>
                  <a:pt x="704046" y="384927"/>
                </a:lnTo>
                <a:lnTo>
                  <a:pt x="702458" y="386514"/>
                </a:lnTo>
                <a:lnTo>
                  <a:pt x="700871" y="387308"/>
                </a:lnTo>
                <a:lnTo>
                  <a:pt x="699680" y="388498"/>
                </a:lnTo>
                <a:lnTo>
                  <a:pt x="698093" y="388498"/>
                </a:lnTo>
                <a:lnTo>
                  <a:pt x="696505" y="388498"/>
                </a:lnTo>
                <a:lnTo>
                  <a:pt x="693330" y="386911"/>
                </a:lnTo>
                <a:lnTo>
                  <a:pt x="690552" y="384927"/>
                </a:lnTo>
                <a:lnTo>
                  <a:pt x="687377" y="381355"/>
                </a:lnTo>
                <a:lnTo>
                  <a:pt x="684202" y="377784"/>
                </a:lnTo>
                <a:lnTo>
                  <a:pt x="678250" y="370244"/>
                </a:lnTo>
                <a:lnTo>
                  <a:pt x="675075" y="366673"/>
                </a:lnTo>
                <a:lnTo>
                  <a:pt x="672693" y="363895"/>
                </a:lnTo>
                <a:lnTo>
                  <a:pt x="669519" y="362705"/>
                </a:lnTo>
                <a:lnTo>
                  <a:pt x="667931" y="361911"/>
                </a:lnTo>
                <a:lnTo>
                  <a:pt x="666344" y="361911"/>
                </a:lnTo>
                <a:lnTo>
                  <a:pt x="665153" y="361911"/>
                </a:lnTo>
                <a:lnTo>
                  <a:pt x="663566" y="363101"/>
                </a:lnTo>
                <a:lnTo>
                  <a:pt x="661978" y="363895"/>
                </a:lnTo>
                <a:lnTo>
                  <a:pt x="660391" y="366276"/>
                </a:lnTo>
                <a:lnTo>
                  <a:pt x="661978" y="361911"/>
                </a:lnTo>
                <a:lnTo>
                  <a:pt x="663566" y="358339"/>
                </a:lnTo>
                <a:lnTo>
                  <a:pt x="665550" y="355959"/>
                </a:lnTo>
                <a:lnTo>
                  <a:pt x="667137" y="353974"/>
                </a:lnTo>
                <a:lnTo>
                  <a:pt x="668725" y="352387"/>
                </a:lnTo>
                <a:lnTo>
                  <a:pt x="669915" y="351593"/>
                </a:lnTo>
                <a:lnTo>
                  <a:pt x="673487" y="350006"/>
                </a:lnTo>
                <a:lnTo>
                  <a:pt x="676662" y="348419"/>
                </a:lnTo>
                <a:lnTo>
                  <a:pt x="678250" y="347228"/>
                </a:lnTo>
                <a:lnTo>
                  <a:pt x="680234" y="345641"/>
                </a:lnTo>
                <a:lnTo>
                  <a:pt x="681821" y="343657"/>
                </a:lnTo>
                <a:lnTo>
                  <a:pt x="683409" y="341276"/>
                </a:lnTo>
                <a:lnTo>
                  <a:pt x="685393" y="338101"/>
                </a:lnTo>
                <a:lnTo>
                  <a:pt x="686980" y="333736"/>
                </a:lnTo>
                <a:lnTo>
                  <a:pt x="689362" y="339689"/>
                </a:lnTo>
                <a:lnTo>
                  <a:pt x="691743" y="345244"/>
                </a:lnTo>
                <a:lnTo>
                  <a:pt x="694521" y="349212"/>
                </a:lnTo>
                <a:lnTo>
                  <a:pt x="696505" y="352784"/>
                </a:lnTo>
                <a:lnTo>
                  <a:pt x="698886" y="355959"/>
                </a:lnTo>
                <a:lnTo>
                  <a:pt x="701664" y="357943"/>
                </a:lnTo>
                <a:lnTo>
                  <a:pt x="704046" y="359530"/>
                </a:lnTo>
                <a:lnTo>
                  <a:pt x="706427" y="360720"/>
                </a:lnTo>
                <a:lnTo>
                  <a:pt x="709205" y="361117"/>
                </a:lnTo>
                <a:lnTo>
                  <a:pt x="711586" y="361117"/>
                </a:lnTo>
                <a:lnTo>
                  <a:pt x="717142" y="360720"/>
                </a:lnTo>
                <a:lnTo>
                  <a:pt x="722301" y="359133"/>
                </a:lnTo>
                <a:lnTo>
                  <a:pt x="727460" y="357546"/>
                </a:lnTo>
                <a:lnTo>
                  <a:pt x="726270" y="353578"/>
                </a:lnTo>
                <a:lnTo>
                  <a:pt x="725873" y="349212"/>
                </a:lnTo>
                <a:lnTo>
                  <a:pt x="725476" y="344847"/>
                </a:lnTo>
                <a:lnTo>
                  <a:pt x="725873" y="340879"/>
                </a:lnTo>
                <a:lnTo>
                  <a:pt x="726270" y="337704"/>
                </a:lnTo>
                <a:lnTo>
                  <a:pt x="727460" y="335720"/>
                </a:lnTo>
                <a:lnTo>
                  <a:pt x="728254" y="335324"/>
                </a:lnTo>
                <a:lnTo>
                  <a:pt x="729048" y="335720"/>
                </a:lnTo>
                <a:lnTo>
                  <a:pt x="729842" y="336117"/>
                </a:lnTo>
                <a:lnTo>
                  <a:pt x="731429" y="337308"/>
                </a:lnTo>
                <a:lnTo>
                  <a:pt x="733016" y="342070"/>
                </a:lnTo>
                <a:lnTo>
                  <a:pt x="735001" y="346435"/>
                </a:lnTo>
                <a:lnTo>
                  <a:pt x="737382" y="349212"/>
                </a:lnTo>
                <a:lnTo>
                  <a:pt x="740954" y="351593"/>
                </a:lnTo>
                <a:lnTo>
                  <a:pt x="744525" y="351990"/>
                </a:lnTo>
                <a:lnTo>
                  <a:pt x="748891" y="351990"/>
                </a:lnTo>
                <a:lnTo>
                  <a:pt x="753256" y="351593"/>
                </a:lnTo>
                <a:lnTo>
                  <a:pt x="758019" y="350006"/>
                </a:lnTo>
                <a:lnTo>
                  <a:pt x="762781" y="347228"/>
                </a:lnTo>
                <a:lnTo>
                  <a:pt x="767940" y="344847"/>
                </a:lnTo>
                <a:lnTo>
                  <a:pt x="772702" y="341673"/>
                </a:lnTo>
                <a:lnTo>
                  <a:pt x="777465" y="337704"/>
                </a:lnTo>
                <a:lnTo>
                  <a:pt x="782227" y="334133"/>
                </a:lnTo>
                <a:lnTo>
                  <a:pt x="786593" y="330165"/>
                </a:lnTo>
                <a:lnTo>
                  <a:pt x="794530" y="321434"/>
                </a:lnTo>
                <a:lnTo>
                  <a:pt x="796514" y="323815"/>
                </a:lnTo>
                <a:lnTo>
                  <a:pt x="797308" y="326990"/>
                </a:lnTo>
                <a:lnTo>
                  <a:pt x="799292" y="332149"/>
                </a:lnTo>
                <a:lnTo>
                  <a:pt x="800086" y="337308"/>
                </a:lnTo>
                <a:lnTo>
                  <a:pt x="800483" y="342070"/>
                </a:lnTo>
                <a:lnTo>
                  <a:pt x="800880" y="348022"/>
                </a:lnTo>
                <a:lnTo>
                  <a:pt x="802467" y="352784"/>
                </a:lnTo>
                <a:lnTo>
                  <a:pt x="803658" y="355562"/>
                </a:lnTo>
                <a:lnTo>
                  <a:pt x="804848" y="357943"/>
                </a:lnTo>
                <a:lnTo>
                  <a:pt x="806436" y="361117"/>
                </a:lnTo>
                <a:lnTo>
                  <a:pt x="809214" y="363498"/>
                </a:lnTo>
                <a:lnTo>
                  <a:pt x="811992" y="359927"/>
                </a:lnTo>
                <a:lnTo>
                  <a:pt x="815167" y="357149"/>
                </a:lnTo>
                <a:lnTo>
                  <a:pt x="818738" y="354371"/>
                </a:lnTo>
                <a:lnTo>
                  <a:pt x="822707" y="352387"/>
                </a:lnTo>
                <a:lnTo>
                  <a:pt x="826279" y="350800"/>
                </a:lnTo>
                <a:lnTo>
                  <a:pt x="830247" y="350006"/>
                </a:lnTo>
                <a:lnTo>
                  <a:pt x="833819" y="349212"/>
                </a:lnTo>
                <a:lnTo>
                  <a:pt x="837391" y="349212"/>
                </a:lnTo>
                <a:lnTo>
                  <a:pt x="840963" y="350403"/>
                </a:lnTo>
                <a:lnTo>
                  <a:pt x="844534" y="351593"/>
                </a:lnTo>
                <a:lnTo>
                  <a:pt x="847709" y="353578"/>
                </a:lnTo>
                <a:lnTo>
                  <a:pt x="850090" y="355959"/>
                </a:lnTo>
                <a:lnTo>
                  <a:pt x="852868" y="359530"/>
                </a:lnTo>
                <a:lnTo>
                  <a:pt x="854853" y="363498"/>
                </a:lnTo>
                <a:lnTo>
                  <a:pt x="856440" y="368657"/>
                </a:lnTo>
                <a:lnTo>
                  <a:pt x="856837" y="374213"/>
                </a:lnTo>
                <a:lnTo>
                  <a:pt x="855250" y="379768"/>
                </a:lnTo>
                <a:lnTo>
                  <a:pt x="853662" y="383736"/>
                </a:lnTo>
                <a:lnTo>
                  <a:pt x="852075" y="385324"/>
                </a:lnTo>
                <a:lnTo>
                  <a:pt x="851281" y="385721"/>
                </a:lnTo>
                <a:lnTo>
                  <a:pt x="850090" y="385721"/>
                </a:lnTo>
                <a:lnTo>
                  <a:pt x="848503" y="384927"/>
                </a:lnTo>
                <a:lnTo>
                  <a:pt x="847312" y="382149"/>
                </a:lnTo>
                <a:lnTo>
                  <a:pt x="844138" y="376197"/>
                </a:lnTo>
                <a:lnTo>
                  <a:pt x="840963" y="369054"/>
                </a:lnTo>
                <a:lnTo>
                  <a:pt x="839375" y="366276"/>
                </a:lnTo>
                <a:lnTo>
                  <a:pt x="837391" y="363498"/>
                </a:lnTo>
                <a:lnTo>
                  <a:pt x="835803" y="361911"/>
                </a:lnTo>
                <a:lnTo>
                  <a:pt x="835407" y="361514"/>
                </a:lnTo>
                <a:lnTo>
                  <a:pt x="834613" y="361514"/>
                </a:lnTo>
                <a:lnTo>
                  <a:pt x="833422" y="361911"/>
                </a:lnTo>
                <a:lnTo>
                  <a:pt x="833025" y="362705"/>
                </a:lnTo>
                <a:lnTo>
                  <a:pt x="831438" y="365482"/>
                </a:lnTo>
                <a:lnTo>
                  <a:pt x="831438" y="369847"/>
                </a:lnTo>
                <a:lnTo>
                  <a:pt x="830247" y="373816"/>
                </a:lnTo>
                <a:lnTo>
                  <a:pt x="829454" y="378181"/>
                </a:lnTo>
                <a:lnTo>
                  <a:pt x="827866" y="382149"/>
                </a:lnTo>
                <a:lnTo>
                  <a:pt x="823898" y="390482"/>
                </a:lnTo>
                <a:lnTo>
                  <a:pt x="819929" y="398419"/>
                </a:lnTo>
                <a:lnTo>
                  <a:pt x="815564" y="407149"/>
                </a:lnTo>
                <a:lnTo>
                  <a:pt x="813976" y="411117"/>
                </a:lnTo>
                <a:lnTo>
                  <a:pt x="813182" y="415483"/>
                </a:lnTo>
                <a:lnTo>
                  <a:pt x="812786" y="419848"/>
                </a:lnTo>
                <a:lnTo>
                  <a:pt x="812786" y="423816"/>
                </a:lnTo>
                <a:lnTo>
                  <a:pt x="813579" y="428578"/>
                </a:lnTo>
                <a:lnTo>
                  <a:pt x="815167" y="432546"/>
                </a:lnTo>
                <a:lnTo>
                  <a:pt x="817548" y="432546"/>
                </a:lnTo>
                <a:lnTo>
                  <a:pt x="819929" y="432149"/>
                </a:lnTo>
                <a:lnTo>
                  <a:pt x="821120" y="431356"/>
                </a:lnTo>
                <a:lnTo>
                  <a:pt x="822310" y="430562"/>
                </a:lnTo>
                <a:lnTo>
                  <a:pt x="823104" y="428975"/>
                </a:lnTo>
                <a:lnTo>
                  <a:pt x="823898" y="426991"/>
                </a:lnTo>
                <a:lnTo>
                  <a:pt x="824691" y="423022"/>
                </a:lnTo>
                <a:lnTo>
                  <a:pt x="825882" y="417864"/>
                </a:lnTo>
                <a:lnTo>
                  <a:pt x="827469" y="412308"/>
                </a:lnTo>
                <a:lnTo>
                  <a:pt x="828263" y="409133"/>
                </a:lnTo>
                <a:lnTo>
                  <a:pt x="829851" y="406356"/>
                </a:lnTo>
                <a:lnTo>
                  <a:pt x="831835" y="403181"/>
                </a:lnTo>
                <a:lnTo>
                  <a:pt x="834613" y="400006"/>
                </a:lnTo>
                <a:lnTo>
                  <a:pt x="836597" y="403975"/>
                </a:lnTo>
                <a:lnTo>
                  <a:pt x="838582" y="407149"/>
                </a:lnTo>
                <a:lnTo>
                  <a:pt x="840566" y="409133"/>
                </a:lnTo>
                <a:lnTo>
                  <a:pt x="842550" y="410721"/>
                </a:lnTo>
                <a:lnTo>
                  <a:pt x="844534" y="411117"/>
                </a:lnTo>
                <a:lnTo>
                  <a:pt x="846519" y="411117"/>
                </a:lnTo>
                <a:lnTo>
                  <a:pt x="848503" y="411117"/>
                </a:lnTo>
                <a:lnTo>
                  <a:pt x="850884" y="410721"/>
                </a:lnTo>
                <a:lnTo>
                  <a:pt x="855250" y="408737"/>
                </a:lnTo>
                <a:lnTo>
                  <a:pt x="859218" y="407546"/>
                </a:lnTo>
                <a:lnTo>
                  <a:pt x="861203" y="407149"/>
                </a:lnTo>
                <a:lnTo>
                  <a:pt x="863187" y="407149"/>
                </a:lnTo>
                <a:lnTo>
                  <a:pt x="865568" y="408340"/>
                </a:lnTo>
                <a:lnTo>
                  <a:pt x="867552" y="409133"/>
                </a:lnTo>
                <a:lnTo>
                  <a:pt x="870330" y="412308"/>
                </a:lnTo>
                <a:lnTo>
                  <a:pt x="871918" y="414689"/>
                </a:lnTo>
                <a:lnTo>
                  <a:pt x="873108" y="417467"/>
                </a:lnTo>
                <a:lnTo>
                  <a:pt x="873505" y="419848"/>
                </a:lnTo>
                <a:lnTo>
                  <a:pt x="873108" y="422229"/>
                </a:lnTo>
                <a:lnTo>
                  <a:pt x="872315" y="425006"/>
                </a:lnTo>
                <a:lnTo>
                  <a:pt x="871124" y="430165"/>
                </a:lnTo>
                <a:lnTo>
                  <a:pt x="869537" y="434927"/>
                </a:lnTo>
                <a:lnTo>
                  <a:pt x="869140" y="437705"/>
                </a:lnTo>
                <a:lnTo>
                  <a:pt x="869140" y="440086"/>
                </a:lnTo>
                <a:lnTo>
                  <a:pt x="869140" y="442864"/>
                </a:lnTo>
                <a:lnTo>
                  <a:pt x="869934" y="445245"/>
                </a:lnTo>
                <a:lnTo>
                  <a:pt x="871918" y="448419"/>
                </a:lnTo>
                <a:lnTo>
                  <a:pt x="874696" y="450800"/>
                </a:lnTo>
                <a:lnTo>
                  <a:pt x="875093" y="444848"/>
                </a:lnTo>
                <a:lnTo>
                  <a:pt x="875886" y="439292"/>
                </a:lnTo>
                <a:lnTo>
                  <a:pt x="877474" y="433737"/>
                </a:lnTo>
                <a:lnTo>
                  <a:pt x="879061" y="428975"/>
                </a:lnTo>
                <a:lnTo>
                  <a:pt x="881442" y="425006"/>
                </a:lnTo>
                <a:lnTo>
                  <a:pt x="883824" y="421435"/>
                </a:lnTo>
                <a:lnTo>
                  <a:pt x="886602" y="418260"/>
                </a:lnTo>
                <a:lnTo>
                  <a:pt x="889380" y="415879"/>
                </a:lnTo>
                <a:lnTo>
                  <a:pt x="892158" y="413895"/>
                </a:lnTo>
                <a:lnTo>
                  <a:pt x="895333" y="412308"/>
                </a:lnTo>
                <a:lnTo>
                  <a:pt x="898508" y="411117"/>
                </a:lnTo>
                <a:lnTo>
                  <a:pt x="901286" y="410324"/>
                </a:lnTo>
                <a:lnTo>
                  <a:pt x="904460" y="410324"/>
                </a:lnTo>
                <a:lnTo>
                  <a:pt x="906842" y="410721"/>
                </a:lnTo>
                <a:lnTo>
                  <a:pt x="909620" y="411117"/>
                </a:lnTo>
                <a:lnTo>
                  <a:pt x="912001" y="412705"/>
                </a:lnTo>
                <a:lnTo>
                  <a:pt x="913588" y="392070"/>
                </a:lnTo>
                <a:lnTo>
                  <a:pt x="914779" y="384530"/>
                </a:lnTo>
                <a:lnTo>
                  <a:pt x="915573" y="377784"/>
                </a:lnTo>
                <a:lnTo>
                  <a:pt x="917160" y="371832"/>
                </a:lnTo>
                <a:lnTo>
                  <a:pt x="919144" y="365482"/>
                </a:lnTo>
                <a:lnTo>
                  <a:pt x="924304" y="351990"/>
                </a:lnTo>
                <a:lnTo>
                  <a:pt x="928272" y="355562"/>
                </a:lnTo>
                <a:lnTo>
                  <a:pt x="931844" y="358339"/>
                </a:lnTo>
                <a:lnTo>
                  <a:pt x="935812" y="359927"/>
                </a:lnTo>
                <a:lnTo>
                  <a:pt x="940178" y="361117"/>
                </a:lnTo>
                <a:lnTo>
                  <a:pt x="943353" y="361514"/>
                </a:lnTo>
                <a:lnTo>
                  <a:pt x="947718" y="361911"/>
                </a:lnTo>
                <a:lnTo>
                  <a:pt x="955656" y="361514"/>
                </a:lnTo>
                <a:lnTo>
                  <a:pt x="959624" y="361514"/>
                </a:lnTo>
                <a:lnTo>
                  <a:pt x="963196" y="361514"/>
                </a:lnTo>
                <a:lnTo>
                  <a:pt x="967561" y="362705"/>
                </a:lnTo>
                <a:lnTo>
                  <a:pt x="971530" y="363498"/>
                </a:lnTo>
                <a:lnTo>
                  <a:pt x="975499" y="365482"/>
                </a:lnTo>
                <a:lnTo>
                  <a:pt x="979071" y="368260"/>
                </a:lnTo>
                <a:lnTo>
                  <a:pt x="983039" y="372228"/>
                </a:lnTo>
                <a:lnTo>
                  <a:pt x="987008" y="377387"/>
                </a:lnTo>
                <a:lnTo>
                  <a:pt x="986214" y="380165"/>
                </a:lnTo>
                <a:lnTo>
                  <a:pt x="985023" y="382943"/>
                </a:lnTo>
                <a:lnTo>
                  <a:pt x="983436" y="384530"/>
                </a:lnTo>
                <a:lnTo>
                  <a:pt x="982245" y="385721"/>
                </a:lnTo>
                <a:lnTo>
                  <a:pt x="979864" y="386514"/>
                </a:lnTo>
                <a:lnTo>
                  <a:pt x="978674" y="387308"/>
                </a:lnTo>
                <a:lnTo>
                  <a:pt x="975102" y="388101"/>
                </a:lnTo>
                <a:lnTo>
                  <a:pt x="971927" y="388895"/>
                </a:lnTo>
                <a:lnTo>
                  <a:pt x="970736" y="390086"/>
                </a:lnTo>
                <a:lnTo>
                  <a:pt x="969943" y="391276"/>
                </a:lnTo>
                <a:lnTo>
                  <a:pt x="969943" y="392863"/>
                </a:lnTo>
                <a:lnTo>
                  <a:pt x="969943" y="395641"/>
                </a:lnTo>
                <a:lnTo>
                  <a:pt x="970339" y="399213"/>
                </a:lnTo>
                <a:lnTo>
                  <a:pt x="971927" y="403578"/>
                </a:lnTo>
                <a:lnTo>
                  <a:pt x="975499" y="401197"/>
                </a:lnTo>
                <a:lnTo>
                  <a:pt x="979071" y="400006"/>
                </a:lnTo>
                <a:lnTo>
                  <a:pt x="982245" y="399609"/>
                </a:lnTo>
                <a:lnTo>
                  <a:pt x="984626" y="400403"/>
                </a:lnTo>
                <a:lnTo>
                  <a:pt x="987008" y="401594"/>
                </a:lnTo>
                <a:lnTo>
                  <a:pt x="989389" y="403578"/>
                </a:lnTo>
                <a:lnTo>
                  <a:pt x="993357" y="407546"/>
                </a:lnTo>
                <a:lnTo>
                  <a:pt x="995342" y="409530"/>
                </a:lnTo>
                <a:lnTo>
                  <a:pt x="997723" y="411911"/>
                </a:lnTo>
                <a:lnTo>
                  <a:pt x="999707" y="413102"/>
                </a:lnTo>
                <a:lnTo>
                  <a:pt x="1002485" y="413895"/>
                </a:lnTo>
                <a:lnTo>
                  <a:pt x="1005263" y="413895"/>
                </a:lnTo>
                <a:lnTo>
                  <a:pt x="1008438" y="412705"/>
                </a:lnTo>
                <a:lnTo>
                  <a:pt x="1012010" y="410721"/>
                </a:lnTo>
                <a:lnTo>
                  <a:pt x="1015978" y="406752"/>
                </a:lnTo>
                <a:lnTo>
                  <a:pt x="1017169" y="411117"/>
                </a:lnTo>
                <a:lnTo>
                  <a:pt x="1018756" y="415879"/>
                </a:lnTo>
                <a:lnTo>
                  <a:pt x="1020741" y="420244"/>
                </a:lnTo>
                <a:lnTo>
                  <a:pt x="1023122" y="424610"/>
                </a:lnTo>
                <a:lnTo>
                  <a:pt x="1026297" y="428578"/>
                </a:lnTo>
                <a:lnTo>
                  <a:pt x="1029075" y="432546"/>
                </a:lnTo>
                <a:lnTo>
                  <a:pt x="1033440" y="435721"/>
                </a:lnTo>
                <a:lnTo>
                  <a:pt x="1037012" y="438499"/>
                </a:lnTo>
                <a:lnTo>
                  <a:pt x="1040981" y="441276"/>
                </a:lnTo>
                <a:lnTo>
                  <a:pt x="1045346" y="443260"/>
                </a:lnTo>
                <a:lnTo>
                  <a:pt x="1049712" y="444848"/>
                </a:lnTo>
                <a:lnTo>
                  <a:pt x="1053680" y="445245"/>
                </a:lnTo>
                <a:lnTo>
                  <a:pt x="1057649" y="444848"/>
                </a:lnTo>
                <a:lnTo>
                  <a:pt x="1061221" y="443657"/>
                </a:lnTo>
                <a:lnTo>
                  <a:pt x="1064792" y="441673"/>
                </a:lnTo>
                <a:lnTo>
                  <a:pt x="1067967" y="438102"/>
                </a:lnTo>
                <a:lnTo>
                  <a:pt x="1069952" y="442864"/>
                </a:lnTo>
                <a:lnTo>
                  <a:pt x="1071936" y="447229"/>
                </a:lnTo>
                <a:lnTo>
                  <a:pt x="1072729" y="451197"/>
                </a:lnTo>
                <a:lnTo>
                  <a:pt x="1073523" y="455959"/>
                </a:lnTo>
                <a:lnTo>
                  <a:pt x="1073523" y="459927"/>
                </a:lnTo>
                <a:lnTo>
                  <a:pt x="1073523" y="464689"/>
                </a:lnTo>
                <a:lnTo>
                  <a:pt x="1072729" y="473022"/>
                </a:lnTo>
                <a:lnTo>
                  <a:pt x="1072333" y="481356"/>
                </a:lnTo>
                <a:lnTo>
                  <a:pt x="1072333" y="485721"/>
                </a:lnTo>
                <a:lnTo>
                  <a:pt x="1072729" y="489689"/>
                </a:lnTo>
                <a:lnTo>
                  <a:pt x="1073920" y="494451"/>
                </a:lnTo>
                <a:lnTo>
                  <a:pt x="1075905" y="498816"/>
                </a:lnTo>
                <a:lnTo>
                  <a:pt x="1077889" y="503181"/>
                </a:lnTo>
                <a:lnTo>
                  <a:pt x="1081461" y="507546"/>
                </a:lnTo>
                <a:lnTo>
                  <a:pt x="1081857" y="501197"/>
                </a:lnTo>
                <a:lnTo>
                  <a:pt x="1083048" y="496038"/>
                </a:lnTo>
                <a:lnTo>
                  <a:pt x="1084636" y="492070"/>
                </a:lnTo>
                <a:lnTo>
                  <a:pt x="1086620" y="488896"/>
                </a:lnTo>
                <a:lnTo>
                  <a:pt x="1088604" y="486515"/>
                </a:lnTo>
                <a:lnTo>
                  <a:pt x="1090985" y="484134"/>
                </a:lnTo>
                <a:lnTo>
                  <a:pt x="1096144" y="481753"/>
                </a:lnTo>
                <a:lnTo>
                  <a:pt x="1101304" y="478578"/>
                </a:lnTo>
                <a:lnTo>
                  <a:pt x="1103288" y="476594"/>
                </a:lnTo>
                <a:lnTo>
                  <a:pt x="1106066" y="474610"/>
                </a:lnTo>
                <a:lnTo>
                  <a:pt x="1108050" y="471038"/>
                </a:lnTo>
                <a:lnTo>
                  <a:pt x="1109241" y="467070"/>
                </a:lnTo>
                <a:lnTo>
                  <a:pt x="1110828" y="461911"/>
                </a:lnTo>
                <a:lnTo>
                  <a:pt x="1112019" y="455562"/>
                </a:lnTo>
                <a:lnTo>
                  <a:pt x="1113606" y="459530"/>
                </a:lnTo>
                <a:lnTo>
                  <a:pt x="1114400" y="462308"/>
                </a:lnTo>
                <a:lnTo>
                  <a:pt x="1115988" y="464689"/>
                </a:lnTo>
                <a:lnTo>
                  <a:pt x="1117575" y="465880"/>
                </a:lnTo>
                <a:lnTo>
                  <a:pt x="1118369" y="466673"/>
                </a:lnTo>
                <a:lnTo>
                  <a:pt x="1119956" y="467070"/>
                </a:lnTo>
                <a:lnTo>
                  <a:pt x="1123131" y="467070"/>
                </a:lnTo>
                <a:lnTo>
                  <a:pt x="1125512" y="465880"/>
                </a:lnTo>
                <a:lnTo>
                  <a:pt x="1128687" y="465483"/>
                </a:lnTo>
                <a:lnTo>
                  <a:pt x="1129878" y="465880"/>
                </a:lnTo>
                <a:lnTo>
                  <a:pt x="1131068" y="467070"/>
                </a:lnTo>
                <a:lnTo>
                  <a:pt x="1132656" y="468657"/>
                </a:lnTo>
                <a:lnTo>
                  <a:pt x="1133846" y="470642"/>
                </a:lnTo>
                <a:lnTo>
                  <a:pt x="1129878" y="478578"/>
                </a:lnTo>
                <a:lnTo>
                  <a:pt x="1127496" y="483340"/>
                </a:lnTo>
                <a:lnTo>
                  <a:pt x="1126306" y="487308"/>
                </a:lnTo>
                <a:lnTo>
                  <a:pt x="1125115" y="491277"/>
                </a:lnTo>
                <a:lnTo>
                  <a:pt x="1125512" y="496038"/>
                </a:lnTo>
                <a:lnTo>
                  <a:pt x="1126306" y="498023"/>
                </a:lnTo>
                <a:lnTo>
                  <a:pt x="1126703" y="500007"/>
                </a:lnTo>
                <a:lnTo>
                  <a:pt x="1128290" y="502388"/>
                </a:lnTo>
                <a:lnTo>
                  <a:pt x="1129878" y="504769"/>
                </a:lnTo>
                <a:lnTo>
                  <a:pt x="1132259" y="500404"/>
                </a:lnTo>
                <a:lnTo>
                  <a:pt x="1134243" y="497626"/>
                </a:lnTo>
                <a:lnTo>
                  <a:pt x="1137021" y="496038"/>
                </a:lnTo>
                <a:lnTo>
                  <a:pt x="1139402" y="494451"/>
                </a:lnTo>
                <a:lnTo>
                  <a:pt x="1141387" y="493261"/>
                </a:lnTo>
                <a:lnTo>
                  <a:pt x="1143768" y="492070"/>
                </a:lnTo>
                <a:lnTo>
                  <a:pt x="1146149" y="489292"/>
                </a:lnTo>
                <a:lnTo>
                  <a:pt x="1148530" y="485721"/>
                </a:lnTo>
                <a:lnTo>
                  <a:pt x="1150514" y="489292"/>
                </a:lnTo>
                <a:lnTo>
                  <a:pt x="1152499" y="492864"/>
                </a:lnTo>
                <a:lnTo>
                  <a:pt x="1153689" y="496435"/>
                </a:lnTo>
                <a:lnTo>
                  <a:pt x="1154086" y="499610"/>
                </a:lnTo>
                <a:lnTo>
                  <a:pt x="1154483" y="506753"/>
                </a:lnTo>
                <a:lnTo>
                  <a:pt x="1154086" y="513102"/>
                </a:lnTo>
                <a:lnTo>
                  <a:pt x="1152896" y="520245"/>
                </a:lnTo>
                <a:lnTo>
                  <a:pt x="1152896" y="526991"/>
                </a:lnTo>
                <a:lnTo>
                  <a:pt x="1152896" y="530562"/>
                </a:lnTo>
                <a:lnTo>
                  <a:pt x="1152896" y="534134"/>
                </a:lnTo>
                <a:lnTo>
                  <a:pt x="1154086" y="537705"/>
                </a:lnTo>
                <a:lnTo>
                  <a:pt x="1155277" y="541277"/>
                </a:lnTo>
                <a:lnTo>
                  <a:pt x="1158055" y="532943"/>
                </a:lnTo>
                <a:lnTo>
                  <a:pt x="1160833" y="527388"/>
                </a:lnTo>
                <a:lnTo>
                  <a:pt x="1163611" y="523023"/>
                </a:lnTo>
                <a:lnTo>
                  <a:pt x="1166786" y="519848"/>
                </a:lnTo>
                <a:lnTo>
                  <a:pt x="1169167" y="517864"/>
                </a:lnTo>
                <a:lnTo>
                  <a:pt x="1172342" y="516673"/>
                </a:lnTo>
                <a:lnTo>
                  <a:pt x="1174723" y="516673"/>
                </a:lnTo>
                <a:lnTo>
                  <a:pt x="1177898" y="517070"/>
                </a:lnTo>
                <a:lnTo>
                  <a:pt x="1183454" y="518658"/>
                </a:lnTo>
                <a:lnTo>
                  <a:pt x="1188613" y="520245"/>
                </a:lnTo>
                <a:lnTo>
                  <a:pt x="1191788" y="520642"/>
                </a:lnTo>
                <a:lnTo>
                  <a:pt x="1194169" y="520245"/>
                </a:lnTo>
                <a:lnTo>
                  <a:pt x="1197344" y="518658"/>
                </a:lnTo>
                <a:lnTo>
                  <a:pt x="1200122" y="516673"/>
                </a:lnTo>
                <a:lnTo>
                  <a:pt x="1195360" y="510324"/>
                </a:lnTo>
                <a:lnTo>
                  <a:pt x="1190201" y="503975"/>
                </a:lnTo>
                <a:lnTo>
                  <a:pt x="1185041" y="498816"/>
                </a:lnTo>
                <a:lnTo>
                  <a:pt x="1179882" y="494451"/>
                </a:lnTo>
                <a:lnTo>
                  <a:pt x="1169961" y="486515"/>
                </a:lnTo>
                <a:lnTo>
                  <a:pt x="1159642" y="479769"/>
                </a:lnTo>
                <a:lnTo>
                  <a:pt x="1162024" y="477784"/>
                </a:lnTo>
                <a:lnTo>
                  <a:pt x="1164802" y="476197"/>
                </a:lnTo>
                <a:lnTo>
                  <a:pt x="1167183" y="475007"/>
                </a:lnTo>
                <a:lnTo>
                  <a:pt x="1169961" y="474610"/>
                </a:lnTo>
                <a:lnTo>
                  <a:pt x="1171945" y="474610"/>
                </a:lnTo>
                <a:lnTo>
                  <a:pt x="1174326" y="474610"/>
                </a:lnTo>
                <a:lnTo>
                  <a:pt x="1179485" y="475800"/>
                </a:lnTo>
                <a:lnTo>
                  <a:pt x="1183851" y="476991"/>
                </a:lnTo>
                <a:lnTo>
                  <a:pt x="1189010" y="479769"/>
                </a:lnTo>
                <a:lnTo>
                  <a:pt x="1198535" y="486515"/>
                </a:lnTo>
                <a:lnTo>
                  <a:pt x="1208456" y="492467"/>
                </a:lnTo>
                <a:lnTo>
                  <a:pt x="1212822" y="494848"/>
                </a:lnTo>
                <a:lnTo>
                  <a:pt x="1217981" y="496435"/>
                </a:lnTo>
                <a:lnTo>
                  <a:pt x="1223140" y="497626"/>
                </a:lnTo>
                <a:lnTo>
                  <a:pt x="1225125" y="497626"/>
                </a:lnTo>
                <a:lnTo>
                  <a:pt x="1227506" y="497626"/>
                </a:lnTo>
                <a:lnTo>
                  <a:pt x="1230284" y="496435"/>
                </a:lnTo>
                <a:lnTo>
                  <a:pt x="1232665" y="495642"/>
                </a:lnTo>
                <a:lnTo>
                  <a:pt x="1235443" y="494054"/>
                </a:lnTo>
                <a:lnTo>
                  <a:pt x="1237824" y="492467"/>
                </a:lnTo>
                <a:lnTo>
                  <a:pt x="1231871" y="488499"/>
                </a:lnTo>
                <a:lnTo>
                  <a:pt x="1225918" y="483737"/>
                </a:lnTo>
                <a:lnTo>
                  <a:pt x="1214409" y="474213"/>
                </a:lnTo>
                <a:lnTo>
                  <a:pt x="1203297" y="463895"/>
                </a:lnTo>
                <a:lnTo>
                  <a:pt x="1191788" y="454372"/>
                </a:lnTo>
                <a:lnTo>
                  <a:pt x="1186232" y="449610"/>
                </a:lnTo>
                <a:lnTo>
                  <a:pt x="1180279" y="445641"/>
                </a:lnTo>
                <a:lnTo>
                  <a:pt x="1174326" y="442864"/>
                </a:lnTo>
                <a:lnTo>
                  <a:pt x="1168770" y="439689"/>
                </a:lnTo>
                <a:lnTo>
                  <a:pt x="1163214" y="437705"/>
                </a:lnTo>
                <a:lnTo>
                  <a:pt x="1157261" y="436514"/>
                </a:lnTo>
                <a:lnTo>
                  <a:pt x="1151705" y="436514"/>
                </a:lnTo>
                <a:lnTo>
                  <a:pt x="1145355" y="437308"/>
                </a:lnTo>
                <a:lnTo>
                  <a:pt x="1149324" y="446435"/>
                </a:lnTo>
                <a:lnTo>
                  <a:pt x="1151705" y="450800"/>
                </a:lnTo>
                <a:lnTo>
                  <a:pt x="1152896" y="454768"/>
                </a:lnTo>
                <a:lnTo>
                  <a:pt x="1153689" y="459530"/>
                </a:lnTo>
                <a:lnTo>
                  <a:pt x="1152896" y="463499"/>
                </a:lnTo>
                <a:lnTo>
                  <a:pt x="1152499" y="465483"/>
                </a:lnTo>
                <a:lnTo>
                  <a:pt x="1151705" y="467467"/>
                </a:lnTo>
                <a:lnTo>
                  <a:pt x="1150514" y="470245"/>
                </a:lnTo>
                <a:lnTo>
                  <a:pt x="1148927" y="471435"/>
                </a:lnTo>
                <a:lnTo>
                  <a:pt x="1144958" y="463102"/>
                </a:lnTo>
                <a:lnTo>
                  <a:pt x="1141784" y="455959"/>
                </a:lnTo>
                <a:lnTo>
                  <a:pt x="1139006" y="445641"/>
                </a:lnTo>
                <a:lnTo>
                  <a:pt x="1137418" y="442070"/>
                </a:lnTo>
                <a:lnTo>
                  <a:pt x="1135434" y="438102"/>
                </a:lnTo>
                <a:lnTo>
                  <a:pt x="1132259" y="434133"/>
                </a:lnTo>
                <a:lnTo>
                  <a:pt x="1127100" y="428975"/>
                </a:lnTo>
                <a:lnTo>
                  <a:pt x="1128290" y="423022"/>
                </a:lnTo>
                <a:lnTo>
                  <a:pt x="1129084" y="417467"/>
                </a:lnTo>
                <a:lnTo>
                  <a:pt x="1133449" y="405562"/>
                </a:lnTo>
                <a:lnTo>
                  <a:pt x="1137021" y="393657"/>
                </a:lnTo>
                <a:lnTo>
                  <a:pt x="1138212" y="388101"/>
                </a:lnTo>
                <a:lnTo>
                  <a:pt x="1139402" y="381752"/>
                </a:lnTo>
                <a:lnTo>
                  <a:pt x="1144958" y="391276"/>
                </a:lnTo>
                <a:lnTo>
                  <a:pt x="1150911" y="400006"/>
                </a:lnTo>
                <a:lnTo>
                  <a:pt x="1157658" y="408340"/>
                </a:lnTo>
                <a:lnTo>
                  <a:pt x="1163611" y="415483"/>
                </a:lnTo>
                <a:lnTo>
                  <a:pt x="1169961" y="421435"/>
                </a:lnTo>
                <a:lnTo>
                  <a:pt x="1176310" y="426991"/>
                </a:lnTo>
                <a:lnTo>
                  <a:pt x="1182660" y="430959"/>
                </a:lnTo>
                <a:lnTo>
                  <a:pt x="1188613" y="434530"/>
                </a:lnTo>
                <a:lnTo>
                  <a:pt x="1194566" y="436514"/>
                </a:lnTo>
                <a:lnTo>
                  <a:pt x="1197741" y="437308"/>
                </a:lnTo>
                <a:lnTo>
                  <a:pt x="1200916" y="437308"/>
                </a:lnTo>
                <a:lnTo>
                  <a:pt x="1203297" y="437308"/>
                </a:lnTo>
                <a:lnTo>
                  <a:pt x="1206472" y="436514"/>
                </a:lnTo>
                <a:lnTo>
                  <a:pt x="1208853" y="435721"/>
                </a:lnTo>
                <a:lnTo>
                  <a:pt x="1212028" y="434530"/>
                </a:lnTo>
                <a:lnTo>
                  <a:pt x="1214409" y="432546"/>
                </a:lnTo>
                <a:lnTo>
                  <a:pt x="1216790" y="430562"/>
                </a:lnTo>
                <a:lnTo>
                  <a:pt x="1219568" y="428181"/>
                </a:lnTo>
                <a:lnTo>
                  <a:pt x="1221949" y="425403"/>
                </a:lnTo>
                <a:lnTo>
                  <a:pt x="1224728" y="421832"/>
                </a:lnTo>
                <a:lnTo>
                  <a:pt x="1227109" y="418260"/>
                </a:lnTo>
                <a:lnTo>
                  <a:pt x="1231871" y="409530"/>
                </a:lnTo>
                <a:lnTo>
                  <a:pt x="1230284" y="413102"/>
                </a:lnTo>
                <a:lnTo>
                  <a:pt x="1229490" y="416673"/>
                </a:lnTo>
                <a:lnTo>
                  <a:pt x="1229490" y="419848"/>
                </a:lnTo>
                <a:lnTo>
                  <a:pt x="1230284" y="423022"/>
                </a:lnTo>
                <a:lnTo>
                  <a:pt x="1231077" y="425800"/>
                </a:lnTo>
                <a:lnTo>
                  <a:pt x="1232665" y="428578"/>
                </a:lnTo>
                <a:lnTo>
                  <a:pt x="1234252" y="430562"/>
                </a:lnTo>
                <a:lnTo>
                  <a:pt x="1235840" y="432149"/>
                </a:lnTo>
                <a:lnTo>
                  <a:pt x="1237824" y="432943"/>
                </a:lnTo>
                <a:lnTo>
                  <a:pt x="1239808" y="432943"/>
                </a:lnTo>
                <a:lnTo>
                  <a:pt x="1241793" y="432546"/>
                </a:lnTo>
                <a:lnTo>
                  <a:pt x="1243777" y="431356"/>
                </a:lnTo>
                <a:lnTo>
                  <a:pt x="1245761" y="429372"/>
                </a:lnTo>
                <a:lnTo>
                  <a:pt x="1247349" y="426594"/>
                </a:lnTo>
                <a:lnTo>
                  <a:pt x="1248936" y="423022"/>
                </a:lnTo>
                <a:lnTo>
                  <a:pt x="1250127" y="417864"/>
                </a:lnTo>
                <a:lnTo>
                  <a:pt x="1252508" y="421435"/>
                </a:lnTo>
                <a:lnTo>
                  <a:pt x="1254095" y="425006"/>
                </a:lnTo>
                <a:lnTo>
                  <a:pt x="1254889" y="428578"/>
                </a:lnTo>
                <a:lnTo>
                  <a:pt x="1254889" y="432149"/>
                </a:lnTo>
                <a:lnTo>
                  <a:pt x="1254889" y="434927"/>
                </a:lnTo>
                <a:lnTo>
                  <a:pt x="1254492" y="438499"/>
                </a:lnTo>
                <a:lnTo>
                  <a:pt x="1252508" y="445245"/>
                </a:lnTo>
                <a:lnTo>
                  <a:pt x="1250127" y="451991"/>
                </a:lnTo>
                <a:lnTo>
                  <a:pt x="1247745" y="458737"/>
                </a:lnTo>
                <a:lnTo>
                  <a:pt x="1247349" y="461911"/>
                </a:lnTo>
                <a:lnTo>
                  <a:pt x="1247349" y="465483"/>
                </a:lnTo>
                <a:lnTo>
                  <a:pt x="1247745" y="469054"/>
                </a:lnTo>
                <a:lnTo>
                  <a:pt x="1248936" y="472626"/>
                </a:lnTo>
                <a:lnTo>
                  <a:pt x="1250921" y="470642"/>
                </a:lnTo>
                <a:lnTo>
                  <a:pt x="1252508" y="469054"/>
                </a:lnTo>
                <a:lnTo>
                  <a:pt x="1254492" y="467864"/>
                </a:lnTo>
                <a:lnTo>
                  <a:pt x="1256477" y="467864"/>
                </a:lnTo>
                <a:lnTo>
                  <a:pt x="1258461" y="467864"/>
                </a:lnTo>
                <a:lnTo>
                  <a:pt x="1260048" y="469054"/>
                </a:lnTo>
                <a:lnTo>
                  <a:pt x="1263620" y="470642"/>
                </a:lnTo>
                <a:lnTo>
                  <a:pt x="1267589" y="473022"/>
                </a:lnTo>
                <a:lnTo>
                  <a:pt x="1271160" y="474610"/>
                </a:lnTo>
                <a:lnTo>
                  <a:pt x="1273145" y="475007"/>
                </a:lnTo>
                <a:lnTo>
                  <a:pt x="1274732" y="475800"/>
                </a:lnTo>
                <a:lnTo>
                  <a:pt x="1276716" y="475800"/>
                </a:lnTo>
                <a:lnTo>
                  <a:pt x="1278304" y="474610"/>
                </a:lnTo>
                <a:lnTo>
                  <a:pt x="1277510" y="472229"/>
                </a:lnTo>
                <a:lnTo>
                  <a:pt x="1275923" y="470245"/>
                </a:lnTo>
                <a:lnTo>
                  <a:pt x="1271954" y="465483"/>
                </a:lnTo>
                <a:lnTo>
                  <a:pt x="1267192" y="461911"/>
                </a:lnTo>
                <a:lnTo>
                  <a:pt x="1263223" y="457943"/>
                </a:lnTo>
                <a:lnTo>
                  <a:pt x="1261239" y="455562"/>
                </a:lnTo>
                <a:lnTo>
                  <a:pt x="1260048" y="453181"/>
                </a:lnTo>
                <a:lnTo>
                  <a:pt x="1259254" y="450800"/>
                </a:lnTo>
                <a:lnTo>
                  <a:pt x="1258461" y="447626"/>
                </a:lnTo>
                <a:lnTo>
                  <a:pt x="1259254" y="444848"/>
                </a:lnTo>
                <a:lnTo>
                  <a:pt x="1260048" y="441276"/>
                </a:lnTo>
                <a:lnTo>
                  <a:pt x="1261636" y="437308"/>
                </a:lnTo>
                <a:lnTo>
                  <a:pt x="1264810" y="432546"/>
                </a:lnTo>
                <a:lnTo>
                  <a:pt x="1265604" y="428975"/>
                </a:lnTo>
                <a:lnTo>
                  <a:pt x="1267192" y="427387"/>
                </a:lnTo>
                <a:lnTo>
                  <a:pt x="1268382" y="427387"/>
                </a:lnTo>
                <a:lnTo>
                  <a:pt x="1268779" y="427387"/>
                </a:lnTo>
                <a:lnTo>
                  <a:pt x="1270367" y="428578"/>
                </a:lnTo>
                <a:lnTo>
                  <a:pt x="1271160" y="430562"/>
                </a:lnTo>
                <a:lnTo>
                  <a:pt x="1272748" y="433737"/>
                </a:lnTo>
                <a:lnTo>
                  <a:pt x="1275129" y="440086"/>
                </a:lnTo>
                <a:lnTo>
                  <a:pt x="1278304" y="447229"/>
                </a:lnTo>
                <a:lnTo>
                  <a:pt x="1279494" y="449610"/>
                </a:lnTo>
                <a:lnTo>
                  <a:pt x="1281082" y="451991"/>
                </a:lnTo>
                <a:lnTo>
                  <a:pt x="1282273" y="453181"/>
                </a:lnTo>
                <a:lnTo>
                  <a:pt x="1283066" y="453181"/>
                </a:lnTo>
                <a:lnTo>
                  <a:pt x="1283463" y="452784"/>
                </a:lnTo>
                <a:lnTo>
                  <a:pt x="1285051" y="451197"/>
                </a:lnTo>
                <a:lnTo>
                  <a:pt x="1286638" y="447626"/>
                </a:lnTo>
                <a:lnTo>
                  <a:pt x="1291400" y="426991"/>
                </a:lnTo>
                <a:lnTo>
                  <a:pt x="1293781" y="420244"/>
                </a:lnTo>
                <a:lnTo>
                  <a:pt x="1294972" y="416276"/>
                </a:lnTo>
                <a:lnTo>
                  <a:pt x="1297750" y="412705"/>
                </a:lnTo>
                <a:lnTo>
                  <a:pt x="1301322" y="409530"/>
                </a:lnTo>
                <a:lnTo>
                  <a:pt x="1313228" y="401990"/>
                </a:lnTo>
                <a:lnTo>
                  <a:pt x="1310846" y="399213"/>
                </a:lnTo>
                <a:lnTo>
                  <a:pt x="1308862" y="395641"/>
                </a:lnTo>
                <a:lnTo>
                  <a:pt x="1307275" y="392467"/>
                </a:lnTo>
                <a:lnTo>
                  <a:pt x="1306084" y="389292"/>
                </a:lnTo>
                <a:lnTo>
                  <a:pt x="1305687" y="386514"/>
                </a:lnTo>
                <a:lnTo>
                  <a:pt x="1305290" y="383340"/>
                </a:lnTo>
                <a:lnTo>
                  <a:pt x="1305290" y="377387"/>
                </a:lnTo>
                <a:lnTo>
                  <a:pt x="1306084" y="371832"/>
                </a:lnTo>
                <a:lnTo>
                  <a:pt x="1307672" y="365482"/>
                </a:lnTo>
                <a:lnTo>
                  <a:pt x="1309259" y="359530"/>
                </a:lnTo>
                <a:lnTo>
                  <a:pt x="1310450" y="353974"/>
                </a:lnTo>
                <a:lnTo>
                  <a:pt x="1312831" y="359133"/>
                </a:lnTo>
                <a:lnTo>
                  <a:pt x="1315212" y="361911"/>
                </a:lnTo>
                <a:lnTo>
                  <a:pt x="1317593" y="363498"/>
                </a:lnTo>
                <a:lnTo>
                  <a:pt x="1318387" y="363895"/>
                </a:lnTo>
                <a:lnTo>
                  <a:pt x="1319577" y="363895"/>
                </a:lnTo>
                <a:lnTo>
                  <a:pt x="1321562" y="363101"/>
                </a:lnTo>
                <a:lnTo>
                  <a:pt x="1323149" y="360720"/>
                </a:lnTo>
                <a:lnTo>
                  <a:pt x="1324340" y="357546"/>
                </a:lnTo>
                <a:lnTo>
                  <a:pt x="1325927" y="353974"/>
                </a:lnTo>
                <a:lnTo>
                  <a:pt x="1329102" y="344847"/>
                </a:lnTo>
                <a:lnTo>
                  <a:pt x="1331483" y="335720"/>
                </a:lnTo>
                <a:lnTo>
                  <a:pt x="1334261" y="326990"/>
                </a:lnTo>
                <a:lnTo>
                  <a:pt x="1335849" y="323815"/>
                </a:lnTo>
                <a:lnTo>
                  <a:pt x="1336642" y="321434"/>
                </a:lnTo>
                <a:lnTo>
                  <a:pt x="1338627" y="326196"/>
                </a:lnTo>
                <a:lnTo>
                  <a:pt x="1340214" y="330562"/>
                </a:lnTo>
                <a:lnTo>
                  <a:pt x="1340214" y="334530"/>
                </a:lnTo>
                <a:lnTo>
                  <a:pt x="1340214" y="339292"/>
                </a:lnTo>
                <a:lnTo>
                  <a:pt x="1339817" y="343260"/>
                </a:lnTo>
                <a:lnTo>
                  <a:pt x="1338627" y="347228"/>
                </a:lnTo>
                <a:lnTo>
                  <a:pt x="1336642" y="355959"/>
                </a:lnTo>
                <a:lnTo>
                  <a:pt x="1334261" y="363895"/>
                </a:lnTo>
                <a:lnTo>
                  <a:pt x="1333071" y="368657"/>
                </a:lnTo>
                <a:lnTo>
                  <a:pt x="1332674" y="372625"/>
                </a:lnTo>
                <a:lnTo>
                  <a:pt x="1332277" y="376594"/>
                </a:lnTo>
                <a:lnTo>
                  <a:pt x="1332674" y="381355"/>
                </a:lnTo>
                <a:lnTo>
                  <a:pt x="1333864" y="385721"/>
                </a:lnTo>
                <a:lnTo>
                  <a:pt x="1335849" y="390086"/>
                </a:lnTo>
                <a:lnTo>
                  <a:pt x="1338627" y="386911"/>
                </a:lnTo>
                <a:lnTo>
                  <a:pt x="1341802" y="384530"/>
                </a:lnTo>
                <a:lnTo>
                  <a:pt x="1344976" y="382149"/>
                </a:lnTo>
                <a:lnTo>
                  <a:pt x="1347755" y="381355"/>
                </a:lnTo>
                <a:lnTo>
                  <a:pt x="1350929" y="380165"/>
                </a:lnTo>
                <a:lnTo>
                  <a:pt x="1354104" y="379371"/>
                </a:lnTo>
                <a:lnTo>
                  <a:pt x="1356882" y="379371"/>
                </a:lnTo>
                <a:lnTo>
                  <a:pt x="1360057" y="379371"/>
                </a:lnTo>
                <a:lnTo>
                  <a:pt x="1366010" y="380165"/>
                </a:lnTo>
                <a:lnTo>
                  <a:pt x="1371566" y="382149"/>
                </a:lnTo>
                <a:lnTo>
                  <a:pt x="1377916" y="384530"/>
                </a:lnTo>
                <a:lnTo>
                  <a:pt x="1383869" y="387308"/>
                </a:lnTo>
                <a:lnTo>
                  <a:pt x="1380297" y="392070"/>
                </a:lnTo>
                <a:lnTo>
                  <a:pt x="1376725" y="394848"/>
                </a:lnTo>
                <a:lnTo>
                  <a:pt x="1373551" y="397625"/>
                </a:lnTo>
                <a:lnTo>
                  <a:pt x="1371566" y="399609"/>
                </a:lnTo>
                <a:lnTo>
                  <a:pt x="1370773" y="401197"/>
                </a:lnTo>
                <a:lnTo>
                  <a:pt x="1370376" y="402784"/>
                </a:lnTo>
                <a:lnTo>
                  <a:pt x="1369582" y="403975"/>
                </a:lnTo>
                <a:lnTo>
                  <a:pt x="1369582" y="406356"/>
                </a:lnTo>
                <a:lnTo>
                  <a:pt x="1370376" y="412308"/>
                </a:lnTo>
                <a:lnTo>
                  <a:pt x="1372360" y="420244"/>
                </a:lnTo>
                <a:lnTo>
                  <a:pt x="1374741" y="421038"/>
                </a:lnTo>
                <a:lnTo>
                  <a:pt x="1377122" y="421832"/>
                </a:lnTo>
                <a:lnTo>
                  <a:pt x="1378710" y="423022"/>
                </a:lnTo>
                <a:lnTo>
                  <a:pt x="1380297" y="425006"/>
                </a:lnTo>
                <a:lnTo>
                  <a:pt x="1381488" y="426991"/>
                </a:lnTo>
                <a:lnTo>
                  <a:pt x="1382281" y="429372"/>
                </a:lnTo>
                <a:lnTo>
                  <a:pt x="1383869" y="434927"/>
                </a:lnTo>
                <a:lnTo>
                  <a:pt x="1385456" y="441673"/>
                </a:lnTo>
                <a:lnTo>
                  <a:pt x="1387044" y="448816"/>
                </a:lnTo>
                <a:lnTo>
                  <a:pt x="1389425" y="455959"/>
                </a:lnTo>
                <a:lnTo>
                  <a:pt x="1391409" y="459927"/>
                </a:lnTo>
                <a:lnTo>
                  <a:pt x="1393394" y="463499"/>
                </a:lnTo>
                <a:lnTo>
                  <a:pt x="1394187" y="456753"/>
                </a:lnTo>
                <a:lnTo>
                  <a:pt x="1394981" y="451991"/>
                </a:lnTo>
                <a:lnTo>
                  <a:pt x="1396172" y="448419"/>
                </a:lnTo>
                <a:lnTo>
                  <a:pt x="1397759" y="446435"/>
                </a:lnTo>
                <a:lnTo>
                  <a:pt x="1398553" y="445641"/>
                </a:lnTo>
                <a:lnTo>
                  <a:pt x="1399743" y="445641"/>
                </a:lnTo>
                <a:lnTo>
                  <a:pt x="1401728" y="446435"/>
                </a:lnTo>
                <a:lnTo>
                  <a:pt x="1403712" y="447626"/>
                </a:lnTo>
                <a:lnTo>
                  <a:pt x="1406093" y="449610"/>
                </a:lnTo>
                <a:lnTo>
                  <a:pt x="1408871" y="452784"/>
                </a:lnTo>
                <a:lnTo>
                  <a:pt x="1411252" y="456753"/>
                </a:lnTo>
                <a:lnTo>
                  <a:pt x="1416809" y="465880"/>
                </a:lnTo>
                <a:lnTo>
                  <a:pt x="1421968" y="476197"/>
                </a:lnTo>
                <a:lnTo>
                  <a:pt x="1426333" y="486911"/>
                </a:lnTo>
                <a:lnTo>
                  <a:pt x="1437842" y="473816"/>
                </a:lnTo>
                <a:lnTo>
                  <a:pt x="1442208" y="467864"/>
                </a:lnTo>
                <a:lnTo>
                  <a:pt x="1446176" y="461911"/>
                </a:lnTo>
                <a:lnTo>
                  <a:pt x="1449351" y="455562"/>
                </a:lnTo>
                <a:lnTo>
                  <a:pt x="1450939" y="451991"/>
                </a:lnTo>
                <a:lnTo>
                  <a:pt x="1451732" y="447626"/>
                </a:lnTo>
                <a:lnTo>
                  <a:pt x="1452923" y="443260"/>
                </a:lnTo>
                <a:lnTo>
                  <a:pt x="1453320" y="438499"/>
                </a:lnTo>
                <a:lnTo>
                  <a:pt x="1453320" y="426991"/>
                </a:lnTo>
                <a:lnTo>
                  <a:pt x="1456495" y="431356"/>
                </a:lnTo>
                <a:lnTo>
                  <a:pt x="1459670" y="436118"/>
                </a:lnTo>
                <a:lnTo>
                  <a:pt x="1461654" y="440483"/>
                </a:lnTo>
                <a:lnTo>
                  <a:pt x="1463638" y="445245"/>
                </a:lnTo>
                <a:lnTo>
                  <a:pt x="1465226" y="449610"/>
                </a:lnTo>
                <a:lnTo>
                  <a:pt x="1466416" y="453975"/>
                </a:lnTo>
                <a:lnTo>
                  <a:pt x="1468004" y="462308"/>
                </a:lnTo>
                <a:lnTo>
                  <a:pt x="1468797" y="471038"/>
                </a:lnTo>
                <a:lnTo>
                  <a:pt x="1468797" y="479769"/>
                </a:lnTo>
                <a:lnTo>
                  <a:pt x="1467607" y="488499"/>
                </a:lnTo>
                <a:lnTo>
                  <a:pt x="1467210" y="496832"/>
                </a:lnTo>
                <a:lnTo>
                  <a:pt x="1469591" y="490880"/>
                </a:lnTo>
                <a:lnTo>
                  <a:pt x="1473163" y="486515"/>
                </a:lnTo>
                <a:lnTo>
                  <a:pt x="1476338" y="483340"/>
                </a:lnTo>
                <a:lnTo>
                  <a:pt x="1479909" y="481356"/>
                </a:lnTo>
                <a:lnTo>
                  <a:pt x="1483481" y="480165"/>
                </a:lnTo>
                <a:lnTo>
                  <a:pt x="1487053" y="480165"/>
                </a:lnTo>
                <a:lnTo>
                  <a:pt x="1493403" y="480165"/>
                </a:lnTo>
                <a:lnTo>
                  <a:pt x="1496974" y="480165"/>
                </a:lnTo>
                <a:lnTo>
                  <a:pt x="1500149" y="480165"/>
                </a:lnTo>
                <a:lnTo>
                  <a:pt x="1502927" y="479769"/>
                </a:lnTo>
                <a:lnTo>
                  <a:pt x="1505705" y="478181"/>
                </a:lnTo>
                <a:lnTo>
                  <a:pt x="1507690" y="475800"/>
                </a:lnTo>
                <a:lnTo>
                  <a:pt x="1509674" y="471435"/>
                </a:lnTo>
                <a:lnTo>
                  <a:pt x="1511261" y="466673"/>
                </a:lnTo>
                <a:lnTo>
                  <a:pt x="1511658" y="459530"/>
                </a:lnTo>
                <a:lnTo>
                  <a:pt x="1513246" y="461118"/>
                </a:lnTo>
                <a:lnTo>
                  <a:pt x="1514833" y="463499"/>
                </a:lnTo>
                <a:lnTo>
                  <a:pt x="1517214" y="469054"/>
                </a:lnTo>
                <a:lnTo>
                  <a:pt x="1522373" y="482149"/>
                </a:lnTo>
                <a:lnTo>
                  <a:pt x="1525549" y="487705"/>
                </a:lnTo>
                <a:lnTo>
                  <a:pt x="1526342" y="489689"/>
                </a:lnTo>
                <a:lnTo>
                  <a:pt x="1527930" y="491277"/>
                </a:lnTo>
                <a:lnTo>
                  <a:pt x="1529517" y="492467"/>
                </a:lnTo>
                <a:lnTo>
                  <a:pt x="1530311" y="492070"/>
                </a:lnTo>
                <a:lnTo>
                  <a:pt x="1531898" y="490880"/>
                </a:lnTo>
                <a:lnTo>
                  <a:pt x="1533486" y="488896"/>
                </a:lnTo>
                <a:lnTo>
                  <a:pt x="1533486" y="482149"/>
                </a:lnTo>
                <a:lnTo>
                  <a:pt x="1533089" y="476197"/>
                </a:lnTo>
                <a:lnTo>
                  <a:pt x="1532692" y="470642"/>
                </a:lnTo>
                <a:lnTo>
                  <a:pt x="1531501" y="465483"/>
                </a:lnTo>
                <a:lnTo>
                  <a:pt x="1529914" y="461118"/>
                </a:lnTo>
                <a:lnTo>
                  <a:pt x="1528327" y="456753"/>
                </a:lnTo>
                <a:lnTo>
                  <a:pt x="1527136" y="453181"/>
                </a:lnTo>
                <a:lnTo>
                  <a:pt x="1524358" y="450403"/>
                </a:lnTo>
                <a:lnTo>
                  <a:pt x="1522373" y="447229"/>
                </a:lnTo>
                <a:lnTo>
                  <a:pt x="1519992" y="444848"/>
                </a:lnTo>
                <a:lnTo>
                  <a:pt x="1514436" y="440086"/>
                </a:lnTo>
                <a:lnTo>
                  <a:pt x="1508880" y="436514"/>
                </a:lnTo>
                <a:lnTo>
                  <a:pt x="1502531" y="432943"/>
                </a:lnTo>
                <a:lnTo>
                  <a:pt x="1496578" y="430165"/>
                </a:lnTo>
                <a:lnTo>
                  <a:pt x="1490625" y="426991"/>
                </a:lnTo>
                <a:lnTo>
                  <a:pt x="1484672" y="423022"/>
                </a:lnTo>
                <a:lnTo>
                  <a:pt x="1479909" y="418260"/>
                </a:lnTo>
                <a:lnTo>
                  <a:pt x="1477131" y="415879"/>
                </a:lnTo>
                <a:lnTo>
                  <a:pt x="1475147" y="413102"/>
                </a:lnTo>
                <a:lnTo>
                  <a:pt x="1473560" y="409530"/>
                </a:lnTo>
                <a:lnTo>
                  <a:pt x="1471972" y="406356"/>
                </a:lnTo>
                <a:lnTo>
                  <a:pt x="1470782" y="401990"/>
                </a:lnTo>
                <a:lnTo>
                  <a:pt x="1469591" y="397625"/>
                </a:lnTo>
                <a:lnTo>
                  <a:pt x="1469194" y="392863"/>
                </a:lnTo>
                <a:lnTo>
                  <a:pt x="1469194" y="387308"/>
                </a:lnTo>
                <a:lnTo>
                  <a:pt x="1475544" y="391276"/>
                </a:lnTo>
                <a:lnTo>
                  <a:pt x="1482291" y="396435"/>
                </a:lnTo>
                <a:lnTo>
                  <a:pt x="1496181" y="407149"/>
                </a:lnTo>
                <a:lnTo>
                  <a:pt x="1509674" y="417864"/>
                </a:lnTo>
                <a:lnTo>
                  <a:pt x="1516817" y="422229"/>
                </a:lnTo>
                <a:lnTo>
                  <a:pt x="1523564" y="425800"/>
                </a:lnTo>
                <a:lnTo>
                  <a:pt x="1522373" y="414292"/>
                </a:lnTo>
                <a:lnTo>
                  <a:pt x="1521977" y="403181"/>
                </a:lnTo>
                <a:lnTo>
                  <a:pt x="1521977" y="392863"/>
                </a:lnTo>
                <a:lnTo>
                  <a:pt x="1522373" y="382943"/>
                </a:lnTo>
                <a:lnTo>
                  <a:pt x="1523961" y="373816"/>
                </a:lnTo>
                <a:lnTo>
                  <a:pt x="1525549" y="365086"/>
                </a:lnTo>
                <a:lnTo>
                  <a:pt x="1529120" y="348419"/>
                </a:lnTo>
                <a:lnTo>
                  <a:pt x="1533089" y="332149"/>
                </a:lnTo>
                <a:lnTo>
                  <a:pt x="1537057" y="315482"/>
                </a:lnTo>
                <a:lnTo>
                  <a:pt x="1538645" y="306355"/>
                </a:lnTo>
                <a:lnTo>
                  <a:pt x="1540232" y="297228"/>
                </a:lnTo>
                <a:lnTo>
                  <a:pt x="1540629" y="286911"/>
                </a:lnTo>
                <a:lnTo>
                  <a:pt x="1541026" y="276990"/>
                </a:lnTo>
                <a:lnTo>
                  <a:pt x="1542613" y="280561"/>
                </a:lnTo>
                <a:lnTo>
                  <a:pt x="1544598" y="284133"/>
                </a:lnTo>
                <a:lnTo>
                  <a:pt x="1546582" y="286911"/>
                </a:lnTo>
                <a:lnTo>
                  <a:pt x="1548963" y="289688"/>
                </a:lnTo>
                <a:lnTo>
                  <a:pt x="1550948" y="291672"/>
                </a:lnTo>
                <a:lnTo>
                  <a:pt x="1552932" y="293260"/>
                </a:lnTo>
                <a:lnTo>
                  <a:pt x="1555313" y="294450"/>
                </a:lnTo>
                <a:lnTo>
                  <a:pt x="1558091" y="295641"/>
                </a:lnTo>
                <a:lnTo>
                  <a:pt x="1560472" y="296037"/>
                </a:lnTo>
                <a:lnTo>
                  <a:pt x="1562853" y="296037"/>
                </a:lnTo>
                <a:lnTo>
                  <a:pt x="1568409" y="296037"/>
                </a:lnTo>
                <a:lnTo>
                  <a:pt x="1573966" y="295244"/>
                </a:lnTo>
                <a:lnTo>
                  <a:pt x="1580315" y="293656"/>
                </a:lnTo>
                <a:lnTo>
                  <a:pt x="1593015" y="288498"/>
                </a:lnTo>
                <a:lnTo>
                  <a:pt x="1606111" y="282942"/>
                </a:lnTo>
                <a:lnTo>
                  <a:pt x="1612858" y="280958"/>
                </a:lnTo>
                <a:lnTo>
                  <a:pt x="1619605" y="278974"/>
                </a:lnTo>
                <a:lnTo>
                  <a:pt x="1626748" y="277783"/>
                </a:lnTo>
                <a:lnTo>
                  <a:pt x="1633495" y="277387"/>
                </a:lnTo>
                <a:lnTo>
                  <a:pt x="1628336" y="283339"/>
                </a:lnTo>
                <a:lnTo>
                  <a:pt x="1623970" y="289688"/>
                </a:lnTo>
                <a:lnTo>
                  <a:pt x="1619605" y="295641"/>
                </a:lnTo>
                <a:lnTo>
                  <a:pt x="1616430" y="301593"/>
                </a:lnTo>
                <a:lnTo>
                  <a:pt x="1612858" y="308339"/>
                </a:lnTo>
                <a:lnTo>
                  <a:pt x="1608096" y="314688"/>
                </a:lnTo>
                <a:lnTo>
                  <a:pt x="1602540" y="321434"/>
                </a:lnTo>
                <a:lnTo>
                  <a:pt x="1595396" y="328974"/>
                </a:lnTo>
                <a:lnTo>
                  <a:pt x="1607699" y="345244"/>
                </a:lnTo>
                <a:lnTo>
                  <a:pt x="1614049" y="352784"/>
                </a:lnTo>
                <a:lnTo>
                  <a:pt x="1620398" y="359530"/>
                </a:lnTo>
                <a:lnTo>
                  <a:pt x="1626351" y="366276"/>
                </a:lnTo>
                <a:lnTo>
                  <a:pt x="1632304" y="371038"/>
                </a:lnTo>
                <a:lnTo>
                  <a:pt x="1638654" y="376197"/>
                </a:lnTo>
                <a:lnTo>
                  <a:pt x="1644607" y="379768"/>
                </a:lnTo>
                <a:lnTo>
                  <a:pt x="1650560" y="382943"/>
                </a:lnTo>
                <a:lnTo>
                  <a:pt x="1656909" y="384927"/>
                </a:lnTo>
                <a:lnTo>
                  <a:pt x="1663259" y="385324"/>
                </a:lnTo>
                <a:lnTo>
                  <a:pt x="1669609" y="385324"/>
                </a:lnTo>
                <a:lnTo>
                  <a:pt x="1675562" y="383736"/>
                </a:lnTo>
                <a:lnTo>
                  <a:pt x="1682309" y="380959"/>
                </a:lnTo>
                <a:lnTo>
                  <a:pt x="1688262" y="376594"/>
                </a:lnTo>
                <a:lnTo>
                  <a:pt x="1695008" y="371832"/>
                </a:lnTo>
                <a:lnTo>
                  <a:pt x="1697389" y="377784"/>
                </a:lnTo>
                <a:lnTo>
                  <a:pt x="1700564" y="383340"/>
                </a:lnTo>
                <a:lnTo>
                  <a:pt x="1703342" y="388101"/>
                </a:lnTo>
                <a:lnTo>
                  <a:pt x="1706517" y="392070"/>
                </a:lnTo>
                <a:lnTo>
                  <a:pt x="1708898" y="395641"/>
                </a:lnTo>
                <a:lnTo>
                  <a:pt x="1712073" y="398419"/>
                </a:lnTo>
                <a:lnTo>
                  <a:pt x="1715248" y="401197"/>
                </a:lnTo>
                <a:lnTo>
                  <a:pt x="1718026" y="402784"/>
                </a:lnTo>
                <a:lnTo>
                  <a:pt x="1721201" y="404768"/>
                </a:lnTo>
                <a:lnTo>
                  <a:pt x="1724376" y="405562"/>
                </a:lnTo>
                <a:lnTo>
                  <a:pt x="1729932" y="407149"/>
                </a:lnTo>
                <a:lnTo>
                  <a:pt x="1735885" y="407546"/>
                </a:lnTo>
                <a:lnTo>
                  <a:pt x="1742235" y="408340"/>
                </a:lnTo>
                <a:lnTo>
                  <a:pt x="1748188" y="408737"/>
                </a:lnTo>
                <a:lnTo>
                  <a:pt x="1754141" y="409133"/>
                </a:lnTo>
                <a:lnTo>
                  <a:pt x="1760490" y="411117"/>
                </a:lnTo>
                <a:lnTo>
                  <a:pt x="1762872" y="412308"/>
                </a:lnTo>
                <a:lnTo>
                  <a:pt x="1766046" y="414292"/>
                </a:lnTo>
                <a:lnTo>
                  <a:pt x="1768824" y="416276"/>
                </a:lnTo>
                <a:lnTo>
                  <a:pt x="1771999" y="419054"/>
                </a:lnTo>
                <a:lnTo>
                  <a:pt x="1775174" y="421832"/>
                </a:lnTo>
                <a:lnTo>
                  <a:pt x="1777556" y="425800"/>
                </a:lnTo>
                <a:lnTo>
                  <a:pt x="1780730" y="430562"/>
                </a:lnTo>
                <a:lnTo>
                  <a:pt x="1783508" y="435721"/>
                </a:lnTo>
                <a:lnTo>
                  <a:pt x="1786683" y="441276"/>
                </a:lnTo>
                <a:lnTo>
                  <a:pt x="1789064" y="447626"/>
                </a:lnTo>
                <a:lnTo>
                  <a:pt x="1790652" y="444054"/>
                </a:lnTo>
                <a:lnTo>
                  <a:pt x="1792239" y="441276"/>
                </a:lnTo>
                <a:lnTo>
                  <a:pt x="1793827" y="439292"/>
                </a:lnTo>
                <a:lnTo>
                  <a:pt x="1795414" y="438102"/>
                </a:lnTo>
                <a:lnTo>
                  <a:pt x="1796208" y="437705"/>
                </a:lnTo>
                <a:lnTo>
                  <a:pt x="1797795" y="437705"/>
                </a:lnTo>
                <a:lnTo>
                  <a:pt x="1800970" y="438102"/>
                </a:lnTo>
                <a:lnTo>
                  <a:pt x="1803351" y="439292"/>
                </a:lnTo>
                <a:lnTo>
                  <a:pt x="1806129" y="440086"/>
                </a:lnTo>
                <a:lnTo>
                  <a:pt x="1807320" y="439689"/>
                </a:lnTo>
                <a:lnTo>
                  <a:pt x="1808908" y="439292"/>
                </a:lnTo>
                <a:lnTo>
                  <a:pt x="1810495" y="438102"/>
                </a:lnTo>
                <a:lnTo>
                  <a:pt x="1812082" y="436118"/>
                </a:lnTo>
                <a:lnTo>
                  <a:pt x="1829941" y="471435"/>
                </a:lnTo>
                <a:lnTo>
                  <a:pt x="1833513" y="468657"/>
                </a:lnTo>
                <a:lnTo>
                  <a:pt x="1837482" y="466673"/>
                </a:lnTo>
                <a:lnTo>
                  <a:pt x="1841450" y="465086"/>
                </a:lnTo>
                <a:lnTo>
                  <a:pt x="1845419" y="463895"/>
                </a:lnTo>
                <a:lnTo>
                  <a:pt x="1848990" y="463499"/>
                </a:lnTo>
                <a:lnTo>
                  <a:pt x="1853356" y="463499"/>
                </a:lnTo>
                <a:lnTo>
                  <a:pt x="1857325" y="463895"/>
                </a:lnTo>
                <a:lnTo>
                  <a:pt x="1861293" y="465086"/>
                </a:lnTo>
                <a:lnTo>
                  <a:pt x="1865262" y="465880"/>
                </a:lnTo>
                <a:lnTo>
                  <a:pt x="1868834" y="467864"/>
                </a:lnTo>
                <a:lnTo>
                  <a:pt x="1877168" y="472626"/>
                </a:lnTo>
                <a:lnTo>
                  <a:pt x="1884708" y="477784"/>
                </a:lnTo>
                <a:lnTo>
                  <a:pt x="1892248" y="483737"/>
                </a:lnTo>
                <a:lnTo>
                  <a:pt x="1907329" y="497626"/>
                </a:lnTo>
                <a:lnTo>
                  <a:pt x="1921616" y="509531"/>
                </a:lnTo>
                <a:lnTo>
                  <a:pt x="1928363" y="514689"/>
                </a:lnTo>
                <a:lnTo>
                  <a:pt x="1934712" y="518658"/>
                </a:lnTo>
                <a:lnTo>
                  <a:pt x="1937887" y="520245"/>
                </a:lnTo>
                <a:lnTo>
                  <a:pt x="1941062" y="521832"/>
                </a:lnTo>
                <a:lnTo>
                  <a:pt x="1943840" y="522229"/>
                </a:lnTo>
                <a:lnTo>
                  <a:pt x="1947016" y="522229"/>
                </a:lnTo>
                <a:lnTo>
                  <a:pt x="1943840" y="515086"/>
                </a:lnTo>
                <a:lnTo>
                  <a:pt x="1940269" y="507943"/>
                </a:lnTo>
                <a:lnTo>
                  <a:pt x="1939475" y="504769"/>
                </a:lnTo>
                <a:lnTo>
                  <a:pt x="1939078" y="501197"/>
                </a:lnTo>
                <a:lnTo>
                  <a:pt x="1939078" y="498023"/>
                </a:lnTo>
                <a:lnTo>
                  <a:pt x="1939872" y="494451"/>
                </a:lnTo>
                <a:lnTo>
                  <a:pt x="1941459" y="494451"/>
                </a:lnTo>
                <a:lnTo>
                  <a:pt x="1943047" y="493261"/>
                </a:lnTo>
                <a:lnTo>
                  <a:pt x="1946618" y="490483"/>
                </a:lnTo>
                <a:lnTo>
                  <a:pt x="1950587" y="486515"/>
                </a:lnTo>
                <a:lnTo>
                  <a:pt x="1954159" y="483340"/>
                </a:lnTo>
                <a:lnTo>
                  <a:pt x="1955746" y="481753"/>
                </a:lnTo>
                <a:lnTo>
                  <a:pt x="1957333" y="481356"/>
                </a:lnTo>
                <a:lnTo>
                  <a:pt x="1958524" y="481356"/>
                </a:lnTo>
                <a:lnTo>
                  <a:pt x="1959715" y="482149"/>
                </a:lnTo>
                <a:lnTo>
                  <a:pt x="1960905" y="483737"/>
                </a:lnTo>
                <a:lnTo>
                  <a:pt x="1961699" y="486911"/>
                </a:lnTo>
                <a:lnTo>
                  <a:pt x="1962096" y="490880"/>
                </a:lnTo>
                <a:lnTo>
                  <a:pt x="1962096" y="496435"/>
                </a:lnTo>
                <a:lnTo>
                  <a:pt x="1960905" y="494054"/>
                </a:lnTo>
                <a:lnTo>
                  <a:pt x="1959318" y="492467"/>
                </a:lnTo>
                <a:lnTo>
                  <a:pt x="1958128" y="492070"/>
                </a:lnTo>
                <a:lnTo>
                  <a:pt x="1957333" y="492467"/>
                </a:lnTo>
                <a:lnTo>
                  <a:pt x="1956540" y="494054"/>
                </a:lnTo>
                <a:lnTo>
                  <a:pt x="1956143" y="496038"/>
                </a:lnTo>
                <a:lnTo>
                  <a:pt x="1955746" y="501197"/>
                </a:lnTo>
                <a:lnTo>
                  <a:pt x="1955746" y="507546"/>
                </a:lnTo>
                <a:lnTo>
                  <a:pt x="1957333" y="514292"/>
                </a:lnTo>
                <a:lnTo>
                  <a:pt x="1957730" y="517070"/>
                </a:lnTo>
                <a:lnTo>
                  <a:pt x="1958524" y="519848"/>
                </a:lnTo>
                <a:lnTo>
                  <a:pt x="1960112" y="522229"/>
                </a:lnTo>
                <a:lnTo>
                  <a:pt x="1961699" y="523816"/>
                </a:lnTo>
                <a:lnTo>
                  <a:pt x="1963683" y="522229"/>
                </a:lnTo>
                <a:lnTo>
                  <a:pt x="1966859" y="522229"/>
                </a:lnTo>
                <a:lnTo>
                  <a:pt x="1970430" y="523023"/>
                </a:lnTo>
                <a:lnTo>
                  <a:pt x="1974002" y="523816"/>
                </a:lnTo>
                <a:lnTo>
                  <a:pt x="1983526" y="527388"/>
                </a:lnTo>
                <a:lnTo>
                  <a:pt x="1993051" y="532150"/>
                </a:lnTo>
                <a:lnTo>
                  <a:pt x="2012895" y="542070"/>
                </a:lnTo>
                <a:lnTo>
                  <a:pt x="2020435" y="545245"/>
                </a:lnTo>
                <a:lnTo>
                  <a:pt x="2023610" y="546039"/>
                </a:lnTo>
                <a:lnTo>
                  <a:pt x="2025594" y="546039"/>
                </a:lnTo>
                <a:lnTo>
                  <a:pt x="2024006" y="548816"/>
                </a:lnTo>
                <a:lnTo>
                  <a:pt x="2022022" y="550801"/>
                </a:lnTo>
                <a:lnTo>
                  <a:pt x="2017657" y="553975"/>
                </a:lnTo>
                <a:lnTo>
                  <a:pt x="2012895" y="556753"/>
                </a:lnTo>
                <a:lnTo>
                  <a:pt x="2008529" y="559531"/>
                </a:lnTo>
                <a:lnTo>
                  <a:pt x="2004957" y="561912"/>
                </a:lnTo>
                <a:lnTo>
                  <a:pt x="2002973" y="563499"/>
                </a:lnTo>
                <a:lnTo>
                  <a:pt x="2001782" y="565086"/>
                </a:lnTo>
                <a:lnTo>
                  <a:pt x="2000989" y="567070"/>
                </a:lnTo>
                <a:lnTo>
                  <a:pt x="2000989" y="569451"/>
                </a:lnTo>
                <a:lnTo>
                  <a:pt x="2000989" y="572229"/>
                </a:lnTo>
                <a:lnTo>
                  <a:pt x="2001385" y="575007"/>
                </a:lnTo>
                <a:lnTo>
                  <a:pt x="2004163" y="578182"/>
                </a:lnTo>
                <a:lnTo>
                  <a:pt x="2007338" y="580563"/>
                </a:lnTo>
                <a:lnTo>
                  <a:pt x="2012895" y="585325"/>
                </a:lnTo>
                <a:lnTo>
                  <a:pt x="2019245" y="588102"/>
                </a:lnTo>
                <a:lnTo>
                  <a:pt x="2025197" y="590483"/>
                </a:lnTo>
                <a:lnTo>
                  <a:pt x="2036706" y="594452"/>
                </a:lnTo>
                <a:lnTo>
                  <a:pt x="2043056" y="596436"/>
                </a:lnTo>
                <a:lnTo>
                  <a:pt x="2049009" y="599610"/>
                </a:lnTo>
                <a:lnTo>
                  <a:pt x="2050596" y="589293"/>
                </a:lnTo>
                <a:lnTo>
                  <a:pt x="2051390" y="578975"/>
                </a:lnTo>
                <a:lnTo>
                  <a:pt x="2052184" y="569055"/>
                </a:lnTo>
                <a:lnTo>
                  <a:pt x="2052184" y="558737"/>
                </a:lnTo>
                <a:lnTo>
                  <a:pt x="2052581" y="548023"/>
                </a:lnTo>
                <a:lnTo>
                  <a:pt x="2052977" y="538102"/>
                </a:lnTo>
                <a:lnTo>
                  <a:pt x="2054962" y="527785"/>
                </a:lnTo>
                <a:lnTo>
                  <a:pt x="2056153" y="523023"/>
                </a:lnTo>
                <a:lnTo>
                  <a:pt x="2057740" y="517864"/>
                </a:lnTo>
                <a:lnTo>
                  <a:pt x="2059327" y="540086"/>
                </a:lnTo>
                <a:lnTo>
                  <a:pt x="2059724" y="551197"/>
                </a:lnTo>
                <a:lnTo>
                  <a:pt x="2061312" y="562309"/>
                </a:lnTo>
                <a:lnTo>
                  <a:pt x="2062502" y="573023"/>
                </a:lnTo>
                <a:lnTo>
                  <a:pt x="2064883" y="583340"/>
                </a:lnTo>
                <a:lnTo>
                  <a:pt x="2066868" y="592864"/>
                </a:lnTo>
                <a:lnTo>
                  <a:pt x="2069646" y="601594"/>
                </a:lnTo>
                <a:lnTo>
                  <a:pt x="2072820" y="609134"/>
                </a:lnTo>
                <a:lnTo>
                  <a:pt x="2074805" y="611912"/>
                </a:lnTo>
                <a:lnTo>
                  <a:pt x="2076392" y="615087"/>
                </a:lnTo>
                <a:lnTo>
                  <a:pt x="2078376" y="617071"/>
                </a:lnTo>
                <a:lnTo>
                  <a:pt x="2081155" y="619848"/>
                </a:lnTo>
                <a:lnTo>
                  <a:pt x="2083139" y="621436"/>
                </a:lnTo>
                <a:lnTo>
                  <a:pt x="2085520" y="622229"/>
                </a:lnTo>
                <a:lnTo>
                  <a:pt x="2088695" y="622626"/>
                </a:lnTo>
                <a:lnTo>
                  <a:pt x="2091076" y="622626"/>
                </a:lnTo>
                <a:lnTo>
                  <a:pt x="2094251" y="622626"/>
                </a:lnTo>
                <a:lnTo>
                  <a:pt x="2097029" y="621833"/>
                </a:lnTo>
                <a:lnTo>
                  <a:pt x="2100207" y="620245"/>
                </a:lnTo>
                <a:lnTo>
                  <a:pt x="2103778" y="617864"/>
                </a:lnTo>
                <a:lnTo>
                  <a:pt x="2107349" y="615087"/>
                </a:lnTo>
                <a:lnTo>
                  <a:pt x="2111319" y="611515"/>
                </a:lnTo>
                <a:lnTo>
                  <a:pt x="2108541" y="605166"/>
                </a:lnTo>
                <a:lnTo>
                  <a:pt x="2106952" y="599610"/>
                </a:lnTo>
                <a:lnTo>
                  <a:pt x="2105762" y="594848"/>
                </a:lnTo>
                <a:lnTo>
                  <a:pt x="2105364" y="591277"/>
                </a:lnTo>
                <a:lnTo>
                  <a:pt x="2104968" y="588102"/>
                </a:lnTo>
                <a:lnTo>
                  <a:pt x="2103778" y="586118"/>
                </a:lnTo>
                <a:lnTo>
                  <a:pt x="2102587" y="585325"/>
                </a:lnTo>
                <a:lnTo>
                  <a:pt x="2101397" y="584134"/>
                </a:lnTo>
                <a:lnTo>
                  <a:pt x="2097029" y="582547"/>
                </a:lnTo>
                <a:lnTo>
                  <a:pt x="2102191" y="575404"/>
                </a:lnTo>
                <a:lnTo>
                  <a:pt x="2107349" y="569451"/>
                </a:lnTo>
                <a:lnTo>
                  <a:pt x="2112508" y="565483"/>
                </a:lnTo>
                <a:lnTo>
                  <a:pt x="2116875" y="563102"/>
                </a:lnTo>
                <a:lnTo>
                  <a:pt x="2121636" y="560721"/>
                </a:lnTo>
                <a:lnTo>
                  <a:pt x="2126794" y="559928"/>
                </a:lnTo>
                <a:lnTo>
                  <a:pt x="2131161" y="559928"/>
                </a:lnTo>
                <a:lnTo>
                  <a:pt x="2135924" y="559928"/>
                </a:lnTo>
                <a:lnTo>
                  <a:pt x="2145449" y="560324"/>
                </a:lnTo>
                <a:lnTo>
                  <a:pt x="2150607" y="560324"/>
                </a:lnTo>
                <a:lnTo>
                  <a:pt x="2156164" y="559928"/>
                </a:lnTo>
                <a:lnTo>
                  <a:pt x="2160926" y="558340"/>
                </a:lnTo>
                <a:lnTo>
                  <a:pt x="2166879" y="556356"/>
                </a:lnTo>
                <a:lnTo>
                  <a:pt x="2172832" y="553182"/>
                </a:lnTo>
                <a:lnTo>
                  <a:pt x="2178785" y="548816"/>
                </a:lnTo>
                <a:lnTo>
                  <a:pt x="2180769" y="553182"/>
                </a:lnTo>
                <a:lnTo>
                  <a:pt x="2182357" y="556753"/>
                </a:lnTo>
                <a:lnTo>
                  <a:pt x="2183944" y="560324"/>
                </a:lnTo>
                <a:lnTo>
                  <a:pt x="2185929" y="563499"/>
                </a:lnTo>
                <a:lnTo>
                  <a:pt x="2187913" y="565880"/>
                </a:lnTo>
                <a:lnTo>
                  <a:pt x="2189897" y="567467"/>
                </a:lnTo>
                <a:lnTo>
                  <a:pt x="2191881" y="569451"/>
                </a:lnTo>
                <a:lnTo>
                  <a:pt x="2194660" y="570642"/>
                </a:lnTo>
                <a:lnTo>
                  <a:pt x="2199025" y="572229"/>
                </a:lnTo>
                <a:lnTo>
                  <a:pt x="2204183" y="572626"/>
                </a:lnTo>
                <a:lnTo>
                  <a:pt x="2214900" y="573023"/>
                </a:lnTo>
                <a:lnTo>
                  <a:pt x="2220456" y="573023"/>
                </a:lnTo>
                <a:lnTo>
                  <a:pt x="2226012" y="574213"/>
                </a:lnTo>
                <a:lnTo>
                  <a:pt x="2231965" y="575404"/>
                </a:lnTo>
                <a:lnTo>
                  <a:pt x="2234743" y="576594"/>
                </a:lnTo>
                <a:lnTo>
                  <a:pt x="2237918" y="578578"/>
                </a:lnTo>
                <a:lnTo>
                  <a:pt x="2240298" y="580563"/>
                </a:lnTo>
                <a:lnTo>
                  <a:pt x="2243474" y="583340"/>
                </a:lnTo>
                <a:lnTo>
                  <a:pt x="2245855" y="586118"/>
                </a:lnTo>
                <a:lnTo>
                  <a:pt x="2248236" y="589690"/>
                </a:lnTo>
                <a:lnTo>
                  <a:pt x="2251411" y="593658"/>
                </a:lnTo>
                <a:lnTo>
                  <a:pt x="2253792" y="598420"/>
                </a:lnTo>
                <a:lnTo>
                  <a:pt x="2256570" y="603975"/>
                </a:lnTo>
                <a:lnTo>
                  <a:pt x="2258951" y="609928"/>
                </a:lnTo>
                <a:lnTo>
                  <a:pt x="2260935" y="606356"/>
                </a:lnTo>
                <a:lnTo>
                  <a:pt x="2262523" y="603579"/>
                </a:lnTo>
                <a:lnTo>
                  <a:pt x="2264507" y="601991"/>
                </a:lnTo>
                <a:lnTo>
                  <a:pt x="2266491" y="600404"/>
                </a:lnTo>
                <a:lnTo>
                  <a:pt x="2268476" y="600404"/>
                </a:lnTo>
                <a:lnTo>
                  <a:pt x="2270063" y="600404"/>
                </a:lnTo>
                <a:lnTo>
                  <a:pt x="2273635" y="600801"/>
                </a:lnTo>
                <a:lnTo>
                  <a:pt x="2275619" y="600801"/>
                </a:lnTo>
                <a:lnTo>
                  <a:pt x="2278001" y="600801"/>
                </a:lnTo>
                <a:lnTo>
                  <a:pt x="2279191" y="600404"/>
                </a:lnTo>
                <a:lnTo>
                  <a:pt x="2281175" y="599610"/>
                </a:lnTo>
                <a:lnTo>
                  <a:pt x="2283556" y="597229"/>
                </a:lnTo>
                <a:lnTo>
                  <a:pt x="2284747" y="594452"/>
                </a:lnTo>
                <a:lnTo>
                  <a:pt x="2287128" y="590880"/>
                </a:lnTo>
                <a:lnTo>
                  <a:pt x="2289113" y="585325"/>
                </a:lnTo>
                <a:lnTo>
                  <a:pt x="2285938" y="578182"/>
                </a:lnTo>
                <a:lnTo>
                  <a:pt x="2282763" y="571039"/>
                </a:lnTo>
                <a:lnTo>
                  <a:pt x="2281969" y="567467"/>
                </a:lnTo>
                <a:lnTo>
                  <a:pt x="2281175" y="563896"/>
                </a:lnTo>
                <a:lnTo>
                  <a:pt x="2281175" y="560324"/>
                </a:lnTo>
                <a:lnTo>
                  <a:pt x="2282366" y="557150"/>
                </a:lnTo>
                <a:lnTo>
                  <a:pt x="2284350" y="561515"/>
                </a:lnTo>
                <a:lnTo>
                  <a:pt x="2285938" y="564293"/>
                </a:lnTo>
                <a:lnTo>
                  <a:pt x="2287922" y="567467"/>
                </a:lnTo>
                <a:lnTo>
                  <a:pt x="2289906" y="569451"/>
                </a:lnTo>
                <a:lnTo>
                  <a:pt x="2292684" y="571436"/>
                </a:lnTo>
                <a:lnTo>
                  <a:pt x="2294669" y="572626"/>
                </a:lnTo>
                <a:lnTo>
                  <a:pt x="2296653" y="573420"/>
                </a:lnTo>
                <a:lnTo>
                  <a:pt x="2298637" y="574213"/>
                </a:lnTo>
                <a:lnTo>
                  <a:pt x="2301019" y="574213"/>
                </a:lnTo>
                <a:lnTo>
                  <a:pt x="2303003" y="573420"/>
                </a:lnTo>
                <a:lnTo>
                  <a:pt x="2307765" y="572626"/>
                </a:lnTo>
                <a:lnTo>
                  <a:pt x="2312924" y="570642"/>
                </a:lnTo>
                <a:lnTo>
                  <a:pt x="2317290" y="567864"/>
                </a:lnTo>
                <a:lnTo>
                  <a:pt x="2322449" y="565483"/>
                </a:lnTo>
                <a:lnTo>
                  <a:pt x="2327608" y="563102"/>
                </a:lnTo>
                <a:lnTo>
                  <a:pt x="2332767" y="560721"/>
                </a:lnTo>
                <a:lnTo>
                  <a:pt x="2337529" y="559928"/>
                </a:lnTo>
                <a:lnTo>
                  <a:pt x="2340704" y="559928"/>
                </a:lnTo>
                <a:lnTo>
                  <a:pt x="2343086" y="559928"/>
                </a:lnTo>
                <a:lnTo>
                  <a:pt x="2345864" y="560721"/>
                </a:lnTo>
                <a:lnTo>
                  <a:pt x="2348245" y="561912"/>
                </a:lnTo>
                <a:lnTo>
                  <a:pt x="2351420" y="563499"/>
                </a:lnTo>
                <a:lnTo>
                  <a:pt x="2353801" y="565086"/>
                </a:lnTo>
                <a:lnTo>
                  <a:pt x="2356976" y="567467"/>
                </a:lnTo>
                <a:lnTo>
                  <a:pt x="2359357" y="571039"/>
                </a:lnTo>
                <a:lnTo>
                  <a:pt x="2356579" y="576991"/>
                </a:lnTo>
                <a:lnTo>
                  <a:pt x="2353404" y="581753"/>
                </a:lnTo>
                <a:lnTo>
                  <a:pt x="2349832" y="584531"/>
                </a:lnTo>
                <a:lnTo>
                  <a:pt x="2346260" y="586912"/>
                </a:lnTo>
                <a:lnTo>
                  <a:pt x="2342292" y="587309"/>
                </a:lnTo>
                <a:lnTo>
                  <a:pt x="2338323" y="587706"/>
                </a:lnTo>
                <a:lnTo>
                  <a:pt x="2334751" y="587309"/>
                </a:lnTo>
                <a:lnTo>
                  <a:pt x="2330386" y="586912"/>
                </a:lnTo>
                <a:lnTo>
                  <a:pt x="2323639" y="585721"/>
                </a:lnTo>
                <a:lnTo>
                  <a:pt x="2320464" y="585721"/>
                </a:lnTo>
                <a:lnTo>
                  <a:pt x="2317290" y="586118"/>
                </a:lnTo>
                <a:lnTo>
                  <a:pt x="2314908" y="587706"/>
                </a:lnTo>
                <a:lnTo>
                  <a:pt x="2312924" y="590880"/>
                </a:lnTo>
                <a:lnTo>
                  <a:pt x="2311734" y="594848"/>
                </a:lnTo>
                <a:lnTo>
                  <a:pt x="2310940" y="600801"/>
                </a:lnTo>
                <a:lnTo>
                  <a:pt x="2313321" y="602785"/>
                </a:lnTo>
                <a:lnTo>
                  <a:pt x="2316496" y="604372"/>
                </a:lnTo>
                <a:lnTo>
                  <a:pt x="2322449" y="607547"/>
                </a:lnTo>
                <a:lnTo>
                  <a:pt x="2329593" y="609928"/>
                </a:lnTo>
                <a:lnTo>
                  <a:pt x="2337529" y="611912"/>
                </a:lnTo>
                <a:lnTo>
                  <a:pt x="2353801" y="615483"/>
                </a:lnTo>
                <a:lnTo>
                  <a:pt x="2370072" y="618658"/>
                </a:lnTo>
                <a:lnTo>
                  <a:pt x="2377612" y="620642"/>
                </a:lnTo>
                <a:lnTo>
                  <a:pt x="2384359" y="623420"/>
                </a:lnTo>
                <a:lnTo>
                  <a:pt x="2389915" y="626991"/>
                </a:lnTo>
                <a:lnTo>
                  <a:pt x="2391899" y="628182"/>
                </a:lnTo>
                <a:lnTo>
                  <a:pt x="2393884" y="630563"/>
                </a:lnTo>
                <a:lnTo>
                  <a:pt x="2395868" y="632944"/>
                </a:lnTo>
                <a:lnTo>
                  <a:pt x="2397059" y="634928"/>
                </a:lnTo>
                <a:lnTo>
                  <a:pt x="2397852" y="638103"/>
                </a:lnTo>
                <a:lnTo>
                  <a:pt x="2397852" y="640880"/>
                </a:lnTo>
                <a:lnTo>
                  <a:pt x="2397852" y="644055"/>
                </a:lnTo>
                <a:lnTo>
                  <a:pt x="2397456" y="648023"/>
                </a:lnTo>
                <a:lnTo>
                  <a:pt x="2396662" y="651595"/>
                </a:lnTo>
                <a:lnTo>
                  <a:pt x="2394678" y="656357"/>
                </a:lnTo>
                <a:lnTo>
                  <a:pt x="2399440" y="655563"/>
                </a:lnTo>
                <a:lnTo>
                  <a:pt x="2404599" y="654372"/>
                </a:lnTo>
                <a:lnTo>
                  <a:pt x="2415314" y="650801"/>
                </a:lnTo>
                <a:lnTo>
                  <a:pt x="2426823" y="646436"/>
                </a:lnTo>
                <a:lnTo>
                  <a:pt x="2439126" y="642468"/>
                </a:lnTo>
                <a:lnTo>
                  <a:pt x="2445079" y="640880"/>
                </a:lnTo>
                <a:lnTo>
                  <a:pt x="2451825" y="640087"/>
                </a:lnTo>
                <a:lnTo>
                  <a:pt x="2457778" y="639690"/>
                </a:lnTo>
                <a:lnTo>
                  <a:pt x="2464525" y="639690"/>
                </a:lnTo>
                <a:lnTo>
                  <a:pt x="2471272" y="640483"/>
                </a:lnTo>
                <a:lnTo>
                  <a:pt x="2477621" y="642864"/>
                </a:lnTo>
                <a:lnTo>
                  <a:pt x="2484368" y="646039"/>
                </a:lnTo>
                <a:lnTo>
                  <a:pt x="2490321" y="650801"/>
                </a:lnTo>
                <a:lnTo>
                  <a:pt x="2493496" y="656357"/>
                </a:lnTo>
                <a:lnTo>
                  <a:pt x="2496274" y="661912"/>
                </a:lnTo>
                <a:lnTo>
                  <a:pt x="2500639" y="671833"/>
                </a:lnTo>
                <a:lnTo>
                  <a:pt x="2506195" y="688103"/>
                </a:lnTo>
                <a:lnTo>
                  <a:pt x="2508974" y="694452"/>
                </a:lnTo>
                <a:lnTo>
                  <a:pt x="2510560" y="696833"/>
                </a:lnTo>
                <a:lnTo>
                  <a:pt x="2512148" y="698420"/>
                </a:lnTo>
                <a:lnTo>
                  <a:pt x="2514132" y="700008"/>
                </a:lnTo>
                <a:lnTo>
                  <a:pt x="2516910" y="700801"/>
                </a:lnTo>
                <a:lnTo>
                  <a:pt x="2519292" y="701198"/>
                </a:lnTo>
                <a:lnTo>
                  <a:pt x="2522467" y="701198"/>
                </a:lnTo>
                <a:lnTo>
                  <a:pt x="2522863" y="707150"/>
                </a:lnTo>
                <a:lnTo>
                  <a:pt x="2522863" y="711912"/>
                </a:lnTo>
                <a:lnTo>
                  <a:pt x="2522863" y="716674"/>
                </a:lnTo>
                <a:lnTo>
                  <a:pt x="2521673" y="720643"/>
                </a:lnTo>
                <a:lnTo>
                  <a:pt x="2520879" y="723817"/>
                </a:lnTo>
                <a:lnTo>
                  <a:pt x="2519292" y="726595"/>
                </a:lnTo>
                <a:lnTo>
                  <a:pt x="2516117" y="732151"/>
                </a:lnTo>
                <a:lnTo>
                  <a:pt x="2512545" y="736912"/>
                </a:lnTo>
                <a:lnTo>
                  <a:pt x="2509767" y="742071"/>
                </a:lnTo>
                <a:lnTo>
                  <a:pt x="2508180" y="744452"/>
                </a:lnTo>
                <a:lnTo>
                  <a:pt x="2507783" y="747627"/>
                </a:lnTo>
                <a:lnTo>
                  <a:pt x="2506592" y="751198"/>
                </a:lnTo>
                <a:lnTo>
                  <a:pt x="2506592" y="755167"/>
                </a:lnTo>
                <a:lnTo>
                  <a:pt x="2508576" y="757151"/>
                </a:lnTo>
                <a:lnTo>
                  <a:pt x="2510164" y="758341"/>
                </a:lnTo>
                <a:lnTo>
                  <a:pt x="2512148" y="759135"/>
                </a:lnTo>
                <a:lnTo>
                  <a:pt x="2513735" y="759135"/>
                </a:lnTo>
                <a:lnTo>
                  <a:pt x="2515720" y="758738"/>
                </a:lnTo>
                <a:lnTo>
                  <a:pt x="2517704" y="758341"/>
                </a:lnTo>
                <a:lnTo>
                  <a:pt x="2521276" y="755960"/>
                </a:lnTo>
                <a:lnTo>
                  <a:pt x="2524451" y="750405"/>
                </a:lnTo>
                <a:lnTo>
                  <a:pt x="2526435" y="744452"/>
                </a:lnTo>
                <a:lnTo>
                  <a:pt x="2528817" y="732944"/>
                </a:lnTo>
                <a:lnTo>
                  <a:pt x="2530801" y="727389"/>
                </a:lnTo>
                <a:lnTo>
                  <a:pt x="2533182" y="721039"/>
                </a:lnTo>
                <a:lnTo>
                  <a:pt x="2535960" y="715484"/>
                </a:lnTo>
                <a:lnTo>
                  <a:pt x="2538738" y="712706"/>
                </a:lnTo>
                <a:lnTo>
                  <a:pt x="2540722" y="709928"/>
                </a:lnTo>
                <a:lnTo>
                  <a:pt x="2543104" y="713896"/>
                </a:lnTo>
                <a:lnTo>
                  <a:pt x="2544691" y="718262"/>
                </a:lnTo>
                <a:lnTo>
                  <a:pt x="2545484" y="721833"/>
                </a:lnTo>
                <a:lnTo>
                  <a:pt x="2546278" y="725801"/>
                </a:lnTo>
                <a:lnTo>
                  <a:pt x="2545484" y="729770"/>
                </a:lnTo>
                <a:lnTo>
                  <a:pt x="2544691" y="733341"/>
                </a:lnTo>
                <a:lnTo>
                  <a:pt x="2542309" y="740881"/>
                </a:lnTo>
                <a:lnTo>
                  <a:pt x="2539135" y="748420"/>
                </a:lnTo>
                <a:lnTo>
                  <a:pt x="2536357" y="755563"/>
                </a:lnTo>
                <a:lnTo>
                  <a:pt x="2535563" y="759532"/>
                </a:lnTo>
                <a:lnTo>
                  <a:pt x="2535166" y="763103"/>
                </a:lnTo>
                <a:lnTo>
                  <a:pt x="2535166" y="767468"/>
                </a:lnTo>
                <a:lnTo>
                  <a:pt x="2535563" y="771436"/>
                </a:lnTo>
                <a:lnTo>
                  <a:pt x="2539135" y="775405"/>
                </a:lnTo>
                <a:lnTo>
                  <a:pt x="2540722" y="776595"/>
                </a:lnTo>
                <a:lnTo>
                  <a:pt x="2541516" y="777389"/>
                </a:lnTo>
                <a:lnTo>
                  <a:pt x="2543104" y="777389"/>
                </a:lnTo>
                <a:lnTo>
                  <a:pt x="2544294" y="777389"/>
                </a:lnTo>
                <a:lnTo>
                  <a:pt x="2545484" y="776595"/>
                </a:lnTo>
                <a:lnTo>
                  <a:pt x="2546675" y="775405"/>
                </a:lnTo>
                <a:lnTo>
                  <a:pt x="2548660" y="772230"/>
                </a:lnTo>
                <a:lnTo>
                  <a:pt x="2550247" y="768659"/>
                </a:lnTo>
                <a:lnTo>
                  <a:pt x="2553819" y="759135"/>
                </a:lnTo>
                <a:lnTo>
                  <a:pt x="2557391" y="749611"/>
                </a:lnTo>
                <a:lnTo>
                  <a:pt x="2559375" y="745643"/>
                </a:lnTo>
                <a:lnTo>
                  <a:pt x="2561359" y="742468"/>
                </a:lnTo>
                <a:lnTo>
                  <a:pt x="2562946" y="741278"/>
                </a:lnTo>
                <a:lnTo>
                  <a:pt x="2563740" y="740881"/>
                </a:lnTo>
                <a:lnTo>
                  <a:pt x="2565328" y="740484"/>
                </a:lnTo>
                <a:lnTo>
                  <a:pt x="2566518" y="740881"/>
                </a:lnTo>
                <a:lnTo>
                  <a:pt x="2568105" y="741278"/>
                </a:lnTo>
                <a:lnTo>
                  <a:pt x="2569693" y="742468"/>
                </a:lnTo>
                <a:lnTo>
                  <a:pt x="2571677" y="744452"/>
                </a:lnTo>
                <a:lnTo>
                  <a:pt x="2573265" y="746833"/>
                </a:lnTo>
                <a:lnTo>
                  <a:pt x="2570090" y="751992"/>
                </a:lnTo>
                <a:lnTo>
                  <a:pt x="2568105" y="756754"/>
                </a:lnTo>
                <a:lnTo>
                  <a:pt x="2566518" y="761913"/>
                </a:lnTo>
                <a:lnTo>
                  <a:pt x="2566121" y="766674"/>
                </a:lnTo>
                <a:lnTo>
                  <a:pt x="2566518" y="771833"/>
                </a:lnTo>
                <a:lnTo>
                  <a:pt x="2567312" y="777389"/>
                </a:lnTo>
                <a:lnTo>
                  <a:pt x="2569693" y="782548"/>
                </a:lnTo>
                <a:lnTo>
                  <a:pt x="2572074" y="788103"/>
                </a:lnTo>
                <a:lnTo>
                  <a:pt x="2575646" y="786119"/>
                </a:lnTo>
                <a:lnTo>
                  <a:pt x="2578821" y="784135"/>
                </a:lnTo>
                <a:lnTo>
                  <a:pt x="2580805" y="782151"/>
                </a:lnTo>
                <a:lnTo>
                  <a:pt x="2582789" y="780167"/>
                </a:lnTo>
                <a:lnTo>
                  <a:pt x="2583583" y="777786"/>
                </a:lnTo>
                <a:lnTo>
                  <a:pt x="2584774" y="775405"/>
                </a:lnTo>
                <a:lnTo>
                  <a:pt x="2586361" y="771040"/>
                </a:lnTo>
                <a:lnTo>
                  <a:pt x="2587949" y="758341"/>
                </a:lnTo>
                <a:lnTo>
                  <a:pt x="2589139" y="750405"/>
                </a:lnTo>
                <a:lnTo>
                  <a:pt x="2591917" y="742071"/>
                </a:lnTo>
                <a:lnTo>
                  <a:pt x="2592711" y="746436"/>
                </a:lnTo>
                <a:lnTo>
                  <a:pt x="2594298" y="750008"/>
                </a:lnTo>
                <a:lnTo>
                  <a:pt x="2595886" y="751992"/>
                </a:lnTo>
                <a:lnTo>
                  <a:pt x="2597076" y="753182"/>
                </a:lnTo>
                <a:lnTo>
                  <a:pt x="2598267" y="753182"/>
                </a:lnTo>
                <a:lnTo>
                  <a:pt x="2599854" y="751992"/>
                </a:lnTo>
                <a:lnTo>
                  <a:pt x="2602633" y="749611"/>
                </a:lnTo>
                <a:lnTo>
                  <a:pt x="2605411" y="746833"/>
                </a:lnTo>
                <a:lnTo>
                  <a:pt x="2606998" y="746039"/>
                </a:lnTo>
                <a:lnTo>
                  <a:pt x="2608189" y="746039"/>
                </a:lnTo>
                <a:lnTo>
                  <a:pt x="2609776" y="746833"/>
                </a:lnTo>
                <a:lnTo>
                  <a:pt x="2610967" y="749214"/>
                </a:lnTo>
                <a:lnTo>
                  <a:pt x="2612157" y="751992"/>
                </a:lnTo>
                <a:lnTo>
                  <a:pt x="2613745" y="757151"/>
                </a:lnTo>
                <a:lnTo>
                  <a:pt x="2613745" y="761913"/>
                </a:lnTo>
                <a:lnTo>
                  <a:pt x="2613745" y="765484"/>
                </a:lnTo>
                <a:lnTo>
                  <a:pt x="2612951" y="767865"/>
                </a:lnTo>
                <a:lnTo>
                  <a:pt x="2612157" y="769849"/>
                </a:lnTo>
                <a:lnTo>
                  <a:pt x="2610967" y="771436"/>
                </a:lnTo>
                <a:lnTo>
                  <a:pt x="2609776" y="772230"/>
                </a:lnTo>
                <a:lnTo>
                  <a:pt x="2606601" y="773817"/>
                </a:lnTo>
                <a:lnTo>
                  <a:pt x="2603426" y="775405"/>
                </a:lnTo>
                <a:lnTo>
                  <a:pt x="2602633" y="776595"/>
                </a:lnTo>
                <a:lnTo>
                  <a:pt x="2601442" y="777786"/>
                </a:lnTo>
                <a:lnTo>
                  <a:pt x="2601045" y="780167"/>
                </a:lnTo>
                <a:lnTo>
                  <a:pt x="2600648" y="782548"/>
                </a:lnTo>
                <a:lnTo>
                  <a:pt x="2601045" y="786119"/>
                </a:lnTo>
                <a:lnTo>
                  <a:pt x="2601442" y="790484"/>
                </a:lnTo>
                <a:lnTo>
                  <a:pt x="2603823" y="795246"/>
                </a:lnTo>
                <a:lnTo>
                  <a:pt x="2605411" y="796833"/>
                </a:lnTo>
                <a:lnTo>
                  <a:pt x="2606601" y="798421"/>
                </a:lnTo>
                <a:lnTo>
                  <a:pt x="2608189" y="798817"/>
                </a:lnTo>
                <a:lnTo>
                  <a:pt x="2608982" y="799214"/>
                </a:lnTo>
                <a:lnTo>
                  <a:pt x="2610570" y="799214"/>
                </a:lnTo>
                <a:lnTo>
                  <a:pt x="2611760" y="798817"/>
                </a:lnTo>
                <a:lnTo>
                  <a:pt x="2614141" y="796833"/>
                </a:lnTo>
                <a:lnTo>
                  <a:pt x="2616522" y="793659"/>
                </a:lnTo>
                <a:lnTo>
                  <a:pt x="2619301" y="789294"/>
                </a:lnTo>
                <a:lnTo>
                  <a:pt x="2622476" y="784532"/>
                </a:lnTo>
                <a:lnTo>
                  <a:pt x="2627238" y="773817"/>
                </a:lnTo>
                <a:lnTo>
                  <a:pt x="2632794" y="762309"/>
                </a:lnTo>
                <a:lnTo>
                  <a:pt x="2637953" y="752786"/>
                </a:lnTo>
                <a:lnTo>
                  <a:pt x="2640731" y="749214"/>
                </a:lnTo>
                <a:lnTo>
                  <a:pt x="2643112" y="746039"/>
                </a:lnTo>
                <a:lnTo>
                  <a:pt x="2640731" y="746436"/>
                </a:lnTo>
                <a:lnTo>
                  <a:pt x="2637953" y="746039"/>
                </a:lnTo>
                <a:lnTo>
                  <a:pt x="2634778" y="744452"/>
                </a:lnTo>
                <a:lnTo>
                  <a:pt x="2632397" y="742865"/>
                </a:lnTo>
                <a:lnTo>
                  <a:pt x="2629222" y="740484"/>
                </a:lnTo>
                <a:lnTo>
                  <a:pt x="2626841" y="737309"/>
                </a:lnTo>
                <a:lnTo>
                  <a:pt x="2624460" y="733738"/>
                </a:lnTo>
                <a:lnTo>
                  <a:pt x="2622476" y="729770"/>
                </a:lnTo>
                <a:lnTo>
                  <a:pt x="2620094" y="725404"/>
                </a:lnTo>
                <a:lnTo>
                  <a:pt x="2618904" y="720643"/>
                </a:lnTo>
                <a:lnTo>
                  <a:pt x="2617713" y="716277"/>
                </a:lnTo>
                <a:lnTo>
                  <a:pt x="2617316" y="711119"/>
                </a:lnTo>
                <a:lnTo>
                  <a:pt x="2617316" y="705563"/>
                </a:lnTo>
                <a:lnTo>
                  <a:pt x="2618110" y="700404"/>
                </a:lnTo>
                <a:lnTo>
                  <a:pt x="2619698" y="694849"/>
                </a:lnTo>
                <a:lnTo>
                  <a:pt x="2622476" y="689690"/>
                </a:lnTo>
                <a:lnTo>
                  <a:pt x="2632794" y="694452"/>
                </a:lnTo>
                <a:lnTo>
                  <a:pt x="2643509" y="699214"/>
                </a:lnTo>
                <a:lnTo>
                  <a:pt x="2653828" y="704769"/>
                </a:lnTo>
                <a:lnTo>
                  <a:pt x="2659383" y="707150"/>
                </a:lnTo>
                <a:lnTo>
                  <a:pt x="2664543" y="709135"/>
                </a:lnTo>
                <a:lnTo>
                  <a:pt x="2669305" y="710325"/>
                </a:lnTo>
                <a:lnTo>
                  <a:pt x="2674861" y="711516"/>
                </a:lnTo>
                <a:lnTo>
                  <a:pt x="2680020" y="711912"/>
                </a:lnTo>
                <a:lnTo>
                  <a:pt x="2685576" y="711912"/>
                </a:lnTo>
                <a:lnTo>
                  <a:pt x="2690735" y="711516"/>
                </a:lnTo>
                <a:lnTo>
                  <a:pt x="2696292" y="709531"/>
                </a:lnTo>
                <a:lnTo>
                  <a:pt x="2701451" y="707150"/>
                </a:lnTo>
                <a:lnTo>
                  <a:pt x="2707007" y="703579"/>
                </a:lnTo>
                <a:lnTo>
                  <a:pt x="2705022" y="698420"/>
                </a:lnTo>
                <a:lnTo>
                  <a:pt x="2703435" y="692865"/>
                </a:lnTo>
                <a:lnTo>
                  <a:pt x="2702245" y="690087"/>
                </a:lnTo>
                <a:lnTo>
                  <a:pt x="2702245" y="687706"/>
                </a:lnTo>
                <a:lnTo>
                  <a:pt x="2703038" y="685325"/>
                </a:lnTo>
                <a:lnTo>
                  <a:pt x="2703833" y="682547"/>
                </a:lnTo>
                <a:lnTo>
                  <a:pt x="2707007" y="688103"/>
                </a:lnTo>
                <a:lnTo>
                  <a:pt x="2709388" y="693261"/>
                </a:lnTo>
                <a:lnTo>
                  <a:pt x="2710579" y="698817"/>
                </a:lnTo>
                <a:lnTo>
                  <a:pt x="2710976" y="703976"/>
                </a:lnTo>
                <a:lnTo>
                  <a:pt x="2710976" y="709135"/>
                </a:lnTo>
                <a:lnTo>
                  <a:pt x="2710579" y="713896"/>
                </a:lnTo>
                <a:lnTo>
                  <a:pt x="2708198" y="724214"/>
                </a:lnTo>
                <a:lnTo>
                  <a:pt x="2705420" y="734531"/>
                </a:lnTo>
                <a:lnTo>
                  <a:pt x="2705022" y="739293"/>
                </a:lnTo>
                <a:lnTo>
                  <a:pt x="2704626" y="744452"/>
                </a:lnTo>
                <a:lnTo>
                  <a:pt x="2704626" y="749611"/>
                </a:lnTo>
                <a:lnTo>
                  <a:pt x="2705022" y="754770"/>
                </a:lnTo>
                <a:lnTo>
                  <a:pt x="2706611" y="760325"/>
                </a:lnTo>
                <a:lnTo>
                  <a:pt x="2708991" y="765881"/>
                </a:lnTo>
                <a:lnTo>
                  <a:pt x="2712166" y="759532"/>
                </a:lnTo>
                <a:lnTo>
                  <a:pt x="2712960" y="757151"/>
                </a:lnTo>
                <a:lnTo>
                  <a:pt x="2714547" y="755563"/>
                </a:lnTo>
                <a:lnTo>
                  <a:pt x="2715738" y="754770"/>
                </a:lnTo>
                <a:lnTo>
                  <a:pt x="2717325" y="753976"/>
                </a:lnTo>
                <a:lnTo>
                  <a:pt x="2718119" y="753579"/>
                </a:lnTo>
                <a:lnTo>
                  <a:pt x="2719707" y="753976"/>
                </a:lnTo>
                <a:lnTo>
                  <a:pt x="2722087" y="755167"/>
                </a:lnTo>
                <a:lnTo>
                  <a:pt x="2724865" y="757547"/>
                </a:lnTo>
                <a:lnTo>
                  <a:pt x="2726851" y="761119"/>
                </a:lnTo>
                <a:lnTo>
                  <a:pt x="2729232" y="764690"/>
                </a:lnTo>
                <a:lnTo>
                  <a:pt x="2734390" y="772230"/>
                </a:lnTo>
                <a:lnTo>
                  <a:pt x="2736773" y="775802"/>
                </a:lnTo>
                <a:lnTo>
                  <a:pt x="2739549" y="778579"/>
                </a:lnTo>
                <a:lnTo>
                  <a:pt x="2741932" y="780167"/>
                </a:lnTo>
                <a:lnTo>
                  <a:pt x="2743122" y="780563"/>
                </a:lnTo>
                <a:lnTo>
                  <a:pt x="2744709" y="780563"/>
                </a:lnTo>
                <a:lnTo>
                  <a:pt x="2745503" y="780167"/>
                </a:lnTo>
                <a:lnTo>
                  <a:pt x="2747090" y="778976"/>
                </a:lnTo>
                <a:lnTo>
                  <a:pt x="2748281" y="777786"/>
                </a:lnTo>
                <a:lnTo>
                  <a:pt x="2749471" y="775802"/>
                </a:lnTo>
                <a:lnTo>
                  <a:pt x="2748677" y="771436"/>
                </a:lnTo>
                <a:lnTo>
                  <a:pt x="2747090" y="767865"/>
                </a:lnTo>
                <a:lnTo>
                  <a:pt x="2745106" y="764294"/>
                </a:lnTo>
                <a:lnTo>
                  <a:pt x="2743518" y="761119"/>
                </a:lnTo>
                <a:lnTo>
                  <a:pt x="2739154" y="755167"/>
                </a:lnTo>
                <a:lnTo>
                  <a:pt x="2735582" y="749214"/>
                </a:lnTo>
                <a:lnTo>
                  <a:pt x="2733993" y="745643"/>
                </a:lnTo>
                <a:lnTo>
                  <a:pt x="2732406" y="742071"/>
                </a:lnTo>
                <a:lnTo>
                  <a:pt x="2731218" y="737309"/>
                </a:lnTo>
                <a:lnTo>
                  <a:pt x="2730821" y="732944"/>
                </a:lnTo>
                <a:lnTo>
                  <a:pt x="2731218" y="727389"/>
                </a:lnTo>
                <a:lnTo>
                  <a:pt x="2732406" y="721039"/>
                </a:lnTo>
                <a:lnTo>
                  <a:pt x="2733993" y="713896"/>
                </a:lnTo>
                <a:lnTo>
                  <a:pt x="2736376" y="705960"/>
                </a:lnTo>
                <a:lnTo>
                  <a:pt x="2741137" y="713500"/>
                </a:lnTo>
                <a:lnTo>
                  <a:pt x="2744709" y="720643"/>
                </a:lnTo>
                <a:lnTo>
                  <a:pt x="2747090" y="727785"/>
                </a:lnTo>
                <a:lnTo>
                  <a:pt x="2749075" y="734928"/>
                </a:lnTo>
                <a:lnTo>
                  <a:pt x="2752646" y="748420"/>
                </a:lnTo>
                <a:lnTo>
                  <a:pt x="2754631" y="755563"/>
                </a:lnTo>
                <a:lnTo>
                  <a:pt x="2757408" y="762706"/>
                </a:lnTo>
                <a:lnTo>
                  <a:pt x="2783998" y="717071"/>
                </a:lnTo>
                <a:lnTo>
                  <a:pt x="2788364" y="721833"/>
                </a:lnTo>
                <a:lnTo>
                  <a:pt x="2792332" y="724611"/>
                </a:lnTo>
                <a:lnTo>
                  <a:pt x="2796301" y="727389"/>
                </a:lnTo>
                <a:lnTo>
                  <a:pt x="2800270" y="729373"/>
                </a:lnTo>
                <a:lnTo>
                  <a:pt x="2804238" y="730960"/>
                </a:lnTo>
                <a:lnTo>
                  <a:pt x="2808603" y="731754"/>
                </a:lnTo>
                <a:lnTo>
                  <a:pt x="2816938" y="732944"/>
                </a:lnTo>
                <a:lnTo>
                  <a:pt x="2825271" y="734531"/>
                </a:lnTo>
                <a:lnTo>
                  <a:pt x="2829240" y="735325"/>
                </a:lnTo>
                <a:lnTo>
                  <a:pt x="2833210" y="736912"/>
                </a:lnTo>
                <a:lnTo>
                  <a:pt x="2837574" y="738897"/>
                </a:lnTo>
                <a:lnTo>
                  <a:pt x="2841544" y="741278"/>
                </a:lnTo>
                <a:lnTo>
                  <a:pt x="2845512" y="745643"/>
                </a:lnTo>
                <a:lnTo>
                  <a:pt x="2849480" y="750008"/>
                </a:lnTo>
                <a:lnTo>
                  <a:pt x="2847099" y="755563"/>
                </a:lnTo>
                <a:lnTo>
                  <a:pt x="2845512" y="759135"/>
                </a:lnTo>
                <a:lnTo>
                  <a:pt x="2843924" y="761119"/>
                </a:lnTo>
                <a:lnTo>
                  <a:pt x="2843130" y="761913"/>
                </a:lnTo>
                <a:lnTo>
                  <a:pt x="2841940" y="761119"/>
                </a:lnTo>
                <a:lnTo>
                  <a:pt x="2841544" y="759532"/>
                </a:lnTo>
                <a:lnTo>
                  <a:pt x="2840749" y="755167"/>
                </a:lnTo>
                <a:lnTo>
                  <a:pt x="2840353" y="750008"/>
                </a:lnTo>
                <a:lnTo>
                  <a:pt x="2839956" y="746039"/>
                </a:lnTo>
                <a:lnTo>
                  <a:pt x="2838765" y="744849"/>
                </a:lnTo>
                <a:lnTo>
                  <a:pt x="2837971" y="744849"/>
                </a:lnTo>
                <a:lnTo>
                  <a:pt x="2836781" y="746039"/>
                </a:lnTo>
                <a:lnTo>
                  <a:pt x="2834797" y="749214"/>
                </a:lnTo>
                <a:lnTo>
                  <a:pt x="2834003" y="753182"/>
                </a:lnTo>
                <a:lnTo>
                  <a:pt x="2833210" y="757151"/>
                </a:lnTo>
                <a:lnTo>
                  <a:pt x="2834003" y="761913"/>
                </a:lnTo>
                <a:lnTo>
                  <a:pt x="2834797" y="765881"/>
                </a:lnTo>
                <a:lnTo>
                  <a:pt x="2836781" y="775008"/>
                </a:lnTo>
                <a:lnTo>
                  <a:pt x="2837971" y="778976"/>
                </a:lnTo>
                <a:lnTo>
                  <a:pt x="2837971" y="783738"/>
                </a:lnTo>
                <a:lnTo>
                  <a:pt x="2840749" y="778976"/>
                </a:lnTo>
                <a:lnTo>
                  <a:pt x="2844321" y="774611"/>
                </a:lnTo>
                <a:lnTo>
                  <a:pt x="2848687" y="769849"/>
                </a:lnTo>
                <a:lnTo>
                  <a:pt x="2852655" y="765484"/>
                </a:lnTo>
                <a:lnTo>
                  <a:pt x="2857020" y="761119"/>
                </a:lnTo>
                <a:lnTo>
                  <a:pt x="2861783" y="757547"/>
                </a:lnTo>
                <a:lnTo>
                  <a:pt x="2866148" y="753976"/>
                </a:lnTo>
                <a:lnTo>
                  <a:pt x="2871308" y="751198"/>
                </a:lnTo>
                <a:lnTo>
                  <a:pt x="2876466" y="749214"/>
                </a:lnTo>
                <a:lnTo>
                  <a:pt x="2881626" y="746833"/>
                </a:lnTo>
                <a:lnTo>
                  <a:pt x="2887183" y="745643"/>
                </a:lnTo>
                <a:lnTo>
                  <a:pt x="2892341" y="744452"/>
                </a:lnTo>
                <a:lnTo>
                  <a:pt x="2897104" y="744452"/>
                </a:lnTo>
                <a:lnTo>
                  <a:pt x="2902263" y="744849"/>
                </a:lnTo>
                <a:lnTo>
                  <a:pt x="2907422" y="746436"/>
                </a:lnTo>
                <a:lnTo>
                  <a:pt x="2912582" y="748420"/>
                </a:lnTo>
                <a:lnTo>
                  <a:pt x="2914566" y="751992"/>
                </a:lnTo>
                <a:lnTo>
                  <a:pt x="2916154" y="755167"/>
                </a:lnTo>
                <a:lnTo>
                  <a:pt x="2916947" y="758341"/>
                </a:lnTo>
                <a:lnTo>
                  <a:pt x="2917741" y="761119"/>
                </a:lnTo>
                <a:lnTo>
                  <a:pt x="2918137" y="767468"/>
                </a:lnTo>
                <a:lnTo>
                  <a:pt x="2917741" y="773024"/>
                </a:lnTo>
                <a:lnTo>
                  <a:pt x="2916550" y="778976"/>
                </a:lnTo>
                <a:lnTo>
                  <a:pt x="2916947" y="784929"/>
                </a:lnTo>
                <a:lnTo>
                  <a:pt x="2917741" y="788103"/>
                </a:lnTo>
                <a:lnTo>
                  <a:pt x="2918534" y="791278"/>
                </a:lnTo>
                <a:lnTo>
                  <a:pt x="2920122" y="794056"/>
                </a:lnTo>
                <a:lnTo>
                  <a:pt x="2922106" y="797627"/>
                </a:lnTo>
                <a:lnTo>
                  <a:pt x="2928059" y="800405"/>
                </a:lnTo>
                <a:lnTo>
                  <a:pt x="2933218" y="803183"/>
                </a:lnTo>
                <a:lnTo>
                  <a:pt x="2937187" y="805167"/>
                </a:lnTo>
                <a:lnTo>
                  <a:pt x="2939171" y="805960"/>
                </a:lnTo>
                <a:lnTo>
                  <a:pt x="2940758" y="805960"/>
                </a:lnTo>
                <a:lnTo>
                  <a:pt x="2942743" y="805167"/>
                </a:lnTo>
                <a:lnTo>
                  <a:pt x="2944330" y="804373"/>
                </a:lnTo>
                <a:lnTo>
                  <a:pt x="2945918" y="802389"/>
                </a:lnTo>
                <a:lnTo>
                  <a:pt x="2947902" y="799611"/>
                </a:lnTo>
                <a:lnTo>
                  <a:pt x="2949489" y="796040"/>
                </a:lnTo>
                <a:lnTo>
                  <a:pt x="2951474" y="792071"/>
                </a:lnTo>
                <a:lnTo>
                  <a:pt x="2956236" y="780167"/>
                </a:lnTo>
                <a:lnTo>
                  <a:pt x="2958617" y="783738"/>
                </a:lnTo>
                <a:lnTo>
                  <a:pt x="2960998" y="786913"/>
                </a:lnTo>
                <a:lnTo>
                  <a:pt x="2962587" y="790484"/>
                </a:lnTo>
                <a:lnTo>
                  <a:pt x="2963777" y="794056"/>
                </a:lnTo>
                <a:lnTo>
                  <a:pt x="2964174" y="797627"/>
                </a:lnTo>
                <a:lnTo>
                  <a:pt x="2964570" y="801198"/>
                </a:lnTo>
                <a:lnTo>
                  <a:pt x="2964174" y="807944"/>
                </a:lnTo>
                <a:lnTo>
                  <a:pt x="2963380" y="815087"/>
                </a:lnTo>
                <a:lnTo>
                  <a:pt x="2962189" y="821437"/>
                </a:lnTo>
                <a:lnTo>
                  <a:pt x="2961792" y="828183"/>
                </a:lnTo>
                <a:lnTo>
                  <a:pt x="2961792" y="831754"/>
                </a:lnTo>
                <a:lnTo>
                  <a:pt x="2962189" y="835326"/>
                </a:lnTo>
                <a:lnTo>
                  <a:pt x="2966952" y="834929"/>
                </a:lnTo>
                <a:lnTo>
                  <a:pt x="2971317" y="833738"/>
                </a:lnTo>
                <a:lnTo>
                  <a:pt x="2980445" y="831754"/>
                </a:lnTo>
                <a:lnTo>
                  <a:pt x="2989573" y="828183"/>
                </a:lnTo>
                <a:lnTo>
                  <a:pt x="2999097" y="824611"/>
                </a:lnTo>
                <a:lnTo>
                  <a:pt x="2994732" y="834135"/>
                </a:lnTo>
                <a:lnTo>
                  <a:pt x="2993144" y="838500"/>
                </a:lnTo>
                <a:lnTo>
                  <a:pt x="2991953" y="841278"/>
                </a:lnTo>
                <a:lnTo>
                  <a:pt x="2991953" y="844453"/>
                </a:lnTo>
                <a:lnTo>
                  <a:pt x="2991953" y="846834"/>
                </a:lnTo>
                <a:lnTo>
                  <a:pt x="2993144" y="848818"/>
                </a:lnTo>
                <a:lnTo>
                  <a:pt x="2994335" y="851199"/>
                </a:lnTo>
                <a:lnTo>
                  <a:pt x="2996716" y="855167"/>
                </a:lnTo>
                <a:lnTo>
                  <a:pt x="3000685" y="859532"/>
                </a:lnTo>
                <a:lnTo>
                  <a:pt x="3004653" y="865881"/>
                </a:lnTo>
                <a:lnTo>
                  <a:pt x="3006637" y="869453"/>
                </a:lnTo>
                <a:lnTo>
                  <a:pt x="3009019" y="873818"/>
                </a:lnTo>
                <a:lnTo>
                  <a:pt x="3010209" y="869453"/>
                </a:lnTo>
                <a:lnTo>
                  <a:pt x="3011797" y="865881"/>
                </a:lnTo>
                <a:lnTo>
                  <a:pt x="3013781" y="862707"/>
                </a:lnTo>
                <a:lnTo>
                  <a:pt x="3016163" y="860326"/>
                </a:lnTo>
                <a:lnTo>
                  <a:pt x="3018543" y="858738"/>
                </a:lnTo>
                <a:lnTo>
                  <a:pt x="3020527" y="857151"/>
                </a:lnTo>
                <a:lnTo>
                  <a:pt x="3022909" y="856754"/>
                </a:lnTo>
                <a:lnTo>
                  <a:pt x="3025291" y="856754"/>
                </a:lnTo>
                <a:lnTo>
                  <a:pt x="3027274" y="857151"/>
                </a:lnTo>
                <a:lnTo>
                  <a:pt x="3028466" y="857945"/>
                </a:lnTo>
                <a:lnTo>
                  <a:pt x="3030054" y="859532"/>
                </a:lnTo>
                <a:lnTo>
                  <a:pt x="3031640" y="861516"/>
                </a:lnTo>
                <a:lnTo>
                  <a:pt x="3032038" y="864294"/>
                </a:lnTo>
                <a:lnTo>
                  <a:pt x="3032829" y="867072"/>
                </a:lnTo>
                <a:lnTo>
                  <a:pt x="3032038" y="871437"/>
                </a:lnTo>
                <a:lnTo>
                  <a:pt x="3031242" y="875405"/>
                </a:lnTo>
                <a:lnTo>
                  <a:pt x="3022511" y="875802"/>
                </a:lnTo>
                <a:lnTo>
                  <a:pt x="3014575" y="875405"/>
                </a:lnTo>
                <a:lnTo>
                  <a:pt x="3006241" y="874215"/>
                </a:lnTo>
                <a:lnTo>
                  <a:pt x="2998304" y="872627"/>
                </a:lnTo>
                <a:lnTo>
                  <a:pt x="2989573" y="870643"/>
                </a:lnTo>
                <a:lnTo>
                  <a:pt x="2981635" y="868262"/>
                </a:lnTo>
                <a:lnTo>
                  <a:pt x="2965364" y="862707"/>
                </a:lnTo>
                <a:lnTo>
                  <a:pt x="2948299" y="855961"/>
                </a:lnTo>
                <a:lnTo>
                  <a:pt x="2932425" y="848818"/>
                </a:lnTo>
                <a:lnTo>
                  <a:pt x="2915360" y="842468"/>
                </a:lnTo>
                <a:lnTo>
                  <a:pt x="2899088" y="836913"/>
                </a:lnTo>
                <a:lnTo>
                  <a:pt x="2900278" y="840484"/>
                </a:lnTo>
                <a:lnTo>
                  <a:pt x="2900675" y="844056"/>
                </a:lnTo>
                <a:lnTo>
                  <a:pt x="2900675" y="846834"/>
                </a:lnTo>
                <a:lnTo>
                  <a:pt x="2900278" y="850405"/>
                </a:lnTo>
                <a:lnTo>
                  <a:pt x="2898691" y="857151"/>
                </a:lnTo>
                <a:lnTo>
                  <a:pt x="2896707" y="863500"/>
                </a:lnTo>
                <a:lnTo>
                  <a:pt x="2894327" y="870643"/>
                </a:lnTo>
                <a:lnTo>
                  <a:pt x="2892341" y="877389"/>
                </a:lnTo>
                <a:lnTo>
                  <a:pt x="2890754" y="884135"/>
                </a:lnTo>
                <a:lnTo>
                  <a:pt x="2890754" y="887707"/>
                </a:lnTo>
                <a:lnTo>
                  <a:pt x="2890754" y="890881"/>
                </a:lnTo>
                <a:lnTo>
                  <a:pt x="2895120" y="890881"/>
                </a:lnTo>
                <a:lnTo>
                  <a:pt x="2899882" y="891675"/>
                </a:lnTo>
                <a:lnTo>
                  <a:pt x="2905041" y="892469"/>
                </a:lnTo>
                <a:lnTo>
                  <a:pt x="2909804" y="893659"/>
                </a:lnTo>
                <a:lnTo>
                  <a:pt x="2920122" y="896834"/>
                </a:lnTo>
                <a:lnTo>
                  <a:pt x="2930837" y="900802"/>
                </a:lnTo>
                <a:lnTo>
                  <a:pt x="2952664" y="909532"/>
                </a:lnTo>
                <a:lnTo>
                  <a:pt x="2963777" y="913500"/>
                </a:lnTo>
                <a:lnTo>
                  <a:pt x="2974492" y="916278"/>
                </a:lnTo>
                <a:lnTo>
                  <a:pt x="2980048" y="917866"/>
                </a:lnTo>
                <a:lnTo>
                  <a:pt x="2985207" y="918659"/>
                </a:lnTo>
                <a:lnTo>
                  <a:pt x="2990763" y="919056"/>
                </a:lnTo>
                <a:lnTo>
                  <a:pt x="2995526" y="919056"/>
                </a:lnTo>
                <a:lnTo>
                  <a:pt x="3000685" y="919056"/>
                </a:lnTo>
                <a:lnTo>
                  <a:pt x="3005447" y="917866"/>
                </a:lnTo>
                <a:lnTo>
                  <a:pt x="3009813" y="916278"/>
                </a:lnTo>
                <a:lnTo>
                  <a:pt x="3014575" y="914294"/>
                </a:lnTo>
                <a:lnTo>
                  <a:pt x="3018940" y="911516"/>
                </a:lnTo>
                <a:lnTo>
                  <a:pt x="3022909" y="907945"/>
                </a:lnTo>
                <a:lnTo>
                  <a:pt x="3026481" y="903580"/>
                </a:lnTo>
                <a:lnTo>
                  <a:pt x="3030054" y="898818"/>
                </a:lnTo>
                <a:lnTo>
                  <a:pt x="3033625" y="892469"/>
                </a:lnTo>
                <a:lnTo>
                  <a:pt x="3036800" y="886119"/>
                </a:lnTo>
                <a:lnTo>
                  <a:pt x="3039973" y="878580"/>
                </a:lnTo>
                <a:lnTo>
                  <a:pt x="3042356" y="869850"/>
                </a:lnTo>
                <a:lnTo>
                  <a:pt x="3045530" y="869850"/>
                </a:lnTo>
                <a:lnTo>
                  <a:pt x="3047516" y="870643"/>
                </a:lnTo>
                <a:lnTo>
                  <a:pt x="3049102" y="872230"/>
                </a:lnTo>
                <a:lnTo>
                  <a:pt x="3049895" y="873818"/>
                </a:lnTo>
                <a:lnTo>
                  <a:pt x="3050291" y="875802"/>
                </a:lnTo>
                <a:lnTo>
                  <a:pt x="3051087" y="878580"/>
                </a:lnTo>
                <a:lnTo>
                  <a:pt x="3051087" y="884135"/>
                </a:lnTo>
                <a:lnTo>
                  <a:pt x="3050291" y="890485"/>
                </a:lnTo>
                <a:lnTo>
                  <a:pt x="3051087" y="897231"/>
                </a:lnTo>
                <a:lnTo>
                  <a:pt x="3051483" y="900802"/>
                </a:lnTo>
                <a:lnTo>
                  <a:pt x="3052674" y="904770"/>
                </a:lnTo>
                <a:lnTo>
                  <a:pt x="3053863" y="908342"/>
                </a:lnTo>
                <a:lnTo>
                  <a:pt x="3055848" y="911913"/>
                </a:lnTo>
                <a:lnTo>
                  <a:pt x="3059023" y="908739"/>
                </a:lnTo>
                <a:lnTo>
                  <a:pt x="3061802" y="906358"/>
                </a:lnTo>
                <a:lnTo>
                  <a:pt x="3064580" y="904373"/>
                </a:lnTo>
                <a:lnTo>
                  <a:pt x="3067357" y="902786"/>
                </a:lnTo>
                <a:lnTo>
                  <a:pt x="3070136" y="901596"/>
                </a:lnTo>
                <a:lnTo>
                  <a:pt x="3072914" y="901199"/>
                </a:lnTo>
                <a:lnTo>
                  <a:pt x="3078470" y="901199"/>
                </a:lnTo>
                <a:lnTo>
                  <a:pt x="3084025" y="901596"/>
                </a:lnTo>
                <a:lnTo>
                  <a:pt x="3089581" y="902389"/>
                </a:lnTo>
                <a:lnTo>
                  <a:pt x="3095138" y="902786"/>
                </a:lnTo>
                <a:lnTo>
                  <a:pt x="3097519" y="902786"/>
                </a:lnTo>
                <a:lnTo>
                  <a:pt x="3100694" y="902389"/>
                </a:lnTo>
                <a:lnTo>
                  <a:pt x="3101091" y="897231"/>
                </a:lnTo>
                <a:lnTo>
                  <a:pt x="3102281" y="893262"/>
                </a:lnTo>
                <a:lnTo>
                  <a:pt x="3103075" y="889691"/>
                </a:lnTo>
                <a:lnTo>
                  <a:pt x="3104662" y="886913"/>
                </a:lnTo>
                <a:lnTo>
                  <a:pt x="3106250" y="884929"/>
                </a:lnTo>
                <a:lnTo>
                  <a:pt x="3107837" y="883342"/>
                </a:lnTo>
                <a:lnTo>
                  <a:pt x="3110218" y="880961"/>
                </a:lnTo>
                <a:lnTo>
                  <a:pt x="3112996" y="878580"/>
                </a:lnTo>
                <a:lnTo>
                  <a:pt x="3113790" y="876992"/>
                </a:lnTo>
                <a:lnTo>
                  <a:pt x="3114980" y="875008"/>
                </a:lnTo>
                <a:lnTo>
                  <a:pt x="3115775" y="872627"/>
                </a:lnTo>
                <a:lnTo>
                  <a:pt x="3115775" y="870246"/>
                </a:lnTo>
                <a:lnTo>
                  <a:pt x="3116568" y="866675"/>
                </a:lnTo>
                <a:lnTo>
                  <a:pt x="3115775" y="862310"/>
                </a:lnTo>
                <a:lnTo>
                  <a:pt x="3111409" y="859532"/>
                </a:lnTo>
                <a:lnTo>
                  <a:pt x="3107440" y="855961"/>
                </a:lnTo>
                <a:lnTo>
                  <a:pt x="3102678" y="852389"/>
                </a:lnTo>
                <a:lnTo>
                  <a:pt x="3098313" y="849611"/>
                </a:lnTo>
                <a:lnTo>
                  <a:pt x="3095535" y="848818"/>
                </a:lnTo>
                <a:lnTo>
                  <a:pt x="3093550" y="848421"/>
                </a:lnTo>
                <a:lnTo>
                  <a:pt x="3091169" y="848421"/>
                </a:lnTo>
                <a:lnTo>
                  <a:pt x="3089185" y="848818"/>
                </a:lnTo>
                <a:lnTo>
                  <a:pt x="3086407" y="850405"/>
                </a:lnTo>
                <a:lnTo>
                  <a:pt x="3084025" y="852389"/>
                </a:lnTo>
                <a:lnTo>
                  <a:pt x="3082041" y="855167"/>
                </a:lnTo>
                <a:lnTo>
                  <a:pt x="3079263" y="859135"/>
                </a:lnTo>
                <a:lnTo>
                  <a:pt x="3082438" y="866278"/>
                </a:lnTo>
                <a:lnTo>
                  <a:pt x="3085613" y="873421"/>
                </a:lnTo>
                <a:lnTo>
                  <a:pt x="3086407" y="876992"/>
                </a:lnTo>
                <a:lnTo>
                  <a:pt x="3086805" y="880564"/>
                </a:lnTo>
                <a:lnTo>
                  <a:pt x="3086805" y="884135"/>
                </a:lnTo>
                <a:lnTo>
                  <a:pt x="3086010" y="886913"/>
                </a:lnTo>
                <a:lnTo>
                  <a:pt x="3084423" y="884135"/>
                </a:lnTo>
                <a:lnTo>
                  <a:pt x="3082438" y="881754"/>
                </a:lnTo>
                <a:lnTo>
                  <a:pt x="3080850" y="880564"/>
                </a:lnTo>
                <a:lnTo>
                  <a:pt x="3078866" y="879373"/>
                </a:lnTo>
                <a:lnTo>
                  <a:pt x="3076882" y="878977"/>
                </a:lnTo>
                <a:lnTo>
                  <a:pt x="3075294" y="879373"/>
                </a:lnTo>
                <a:lnTo>
                  <a:pt x="3071723" y="879770"/>
                </a:lnTo>
                <a:lnTo>
                  <a:pt x="3067754" y="880564"/>
                </a:lnTo>
                <a:lnTo>
                  <a:pt x="3066167" y="880564"/>
                </a:lnTo>
                <a:lnTo>
                  <a:pt x="3064182" y="879770"/>
                </a:lnTo>
                <a:lnTo>
                  <a:pt x="3062198" y="878977"/>
                </a:lnTo>
                <a:lnTo>
                  <a:pt x="3060610" y="876992"/>
                </a:lnTo>
                <a:lnTo>
                  <a:pt x="3058626" y="874215"/>
                </a:lnTo>
                <a:lnTo>
                  <a:pt x="3057038" y="870643"/>
                </a:lnTo>
                <a:lnTo>
                  <a:pt x="3059023" y="866278"/>
                </a:lnTo>
                <a:lnTo>
                  <a:pt x="3060214" y="861119"/>
                </a:lnTo>
                <a:lnTo>
                  <a:pt x="3061007" y="855961"/>
                </a:lnTo>
                <a:lnTo>
                  <a:pt x="3061802" y="851199"/>
                </a:lnTo>
                <a:lnTo>
                  <a:pt x="3062198" y="840484"/>
                </a:lnTo>
                <a:lnTo>
                  <a:pt x="3061802" y="830167"/>
                </a:lnTo>
                <a:lnTo>
                  <a:pt x="3061802" y="820246"/>
                </a:lnTo>
                <a:lnTo>
                  <a:pt x="3061802" y="809532"/>
                </a:lnTo>
                <a:lnTo>
                  <a:pt x="3062198" y="804373"/>
                </a:lnTo>
                <a:lnTo>
                  <a:pt x="3062992" y="799214"/>
                </a:lnTo>
                <a:lnTo>
                  <a:pt x="3064580" y="794056"/>
                </a:lnTo>
                <a:lnTo>
                  <a:pt x="3066167" y="789294"/>
                </a:lnTo>
                <a:lnTo>
                  <a:pt x="3069342" y="789690"/>
                </a:lnTo>
                <a:lnTo>
                  <a:pt x="3071326" y="790484"/>
                </a:lnTo>
                <a:lnTo>
                  <a:pt x="3072914" y="792071"/>
                </a:lnTo>
                <a:lnTo>
                  <a:pt x="3074501" y="793659"/>
                </a:lnTo>
                <a:lnTo>
                  <a:pt x="3074898" y="795643"/>
                </a:lnTo>
                <a:lnTo>
                  <a:pt x="3074898" y="798421"/>
                </a:lnTo>
                <a:lnTo>
                  <a:pt x="3074898" y="803976"/>
                </a:lnTo>
                <a:lnTo>
                  <a:pt x="3074898" y="809929"/>
                </a:lnTo>
                <a:lnTo>
                  <a:pt x="3074898" y="817072"/>
                </a:lnTo>
                <a:lnTo>
                  <a:pt x="3075294" y="820643"/>
                </a:lnTo>
                <a:lnTo>
                  <a:pt x="3076485" y="824214"/>
                </a:lnTo>
                <a:lnTo>
                  <a:pt x="3077676" y="828183"/>
                </a:lnTo>
                <a:lnTo>
                  <a:pt x="3080057" y="831754"/>
                </a:lnTo>
                <a:lnTo>
                  <a:pt x="3082041" y="826992"/>
                </a:lnTo>
                <a:lnTo>
                  <a:pt x="3084025" y="823421"/>
                </a:lnTo>
                <a:lnTo>
                  <a:pt x="3086010" y="821040"/>
                </a:lnTo>
                <a:lnTo>
                  <a:pt x="3087994" y="819056"/>
                </a:lnTo>
                <a:lnTo>
                  <a:pt x="3090376" y="817468"/>
                </a:lnTo>
                <a:lnTo>
                  <a:pt x="3092757" y="817072"/>
                </a:lnTo>
                <a:lnTo>
                  <a:pt x="3094741" y="817072"/>
                </a:lnTo>
                <a:lnTo>
                  <a:pt x="3097122" y="817072"/>
                </a:lnTo>
                <a:lnTo>
                  <a:pt x="3099106" y="817865"/>
                </a:lnTo>
                <a:lnTo>
                  <a:pt x="3101884" y="819056"/>
                </a:lnTo>
                <a:lnTo>
                  <a:pt x="3105853" y="822230"/>
                </a:lnTo>
                <a:lnTo>
                  <a:pt x="3110218" y="825802"/>
                </a:lnTo>
                <a:lnTo>
                  <a:pt x="3114584" y="829770"/>
                </a:lnTo>
                <a:lnTo>
                  <a:pt x="3118553" y="832945"/>
                </a:lnTo>
                <a:lnTo>
                  <a:pt x="3122521" y="835326"/>
                </a:lnTo>
                <a:lnTo>
                  <a:pt x="3124109" y="836119"/>
                </a:lnTo>
                <a:lnTo>
                  <a:pt x="3125696" y="836119"/>
                </a:lnTo>
                <a:lnTo>
                  <a:pt x="3126887" y="836119"/>
                </a:lnTo>
                <a:lnTo>
                  <a:pt x="3128475" y="835326"/>
                </a:lnTo>
                <a:lnTo>
                  <a:pt x="3130061" y="834135"/>
                </a:lnTo>
                <a:lnTo>
                  <a:pt x="3131650" y="832151"/>
                </a:lnTo>
                <a:lnTo>
                  <a:pt x="3132839" y="829373"/>
                </a:lnTo>
                <a:lnTo>
                  <a:pt x="3133633" y="825802"/>
                </a:lnTo>
                <a:lnTo>
                  <a:pt x="3135221" y="815881"/>
                </a:lnTo>
                <a:lnTo>
                  <a:pt x="3136014" y="802389"/>
                </a:lnTo>
                <a:lnTo>
                  <a:pt x="3138395" y="804373"/>
                </a:lnTo>
                <a:lnTo>
                  <a:pt x="3140380" y="805960"/>
                </a:lnTo>
                <a:lnTo>
                  <a:pt x="3142762" y="806357"/>
                </a:lnTo>
                <a:lnTo>
                  <a:pt x="3144746" y="806357"/>
                </a:lnTo>
                <a:lnTo>
                  <a:pt x="3147523" y="805167"/>
                </a:lnTo>
                <a:lnTo>
                  <a:pt x="3149905" y="803976"/>
                </a:lnTo>
                <a:lnTo>
                  <a:pt x="3151889" y="800802"/>
                </a:lnTo>
                <a:lnTo>
                  <a:pt x="3154270" y="797230"/>
                </a:lnTo>
                <a:lnTo>
                  <a:pt x="3157048" y="799214"/>
                </a:lnTo>
                <a:lnTo>
                  <a:pt x="3158635" y="801992"/>
                </a:lnTo>
                <a:lnTo>
                  <a:pt x="3160223" y="804770"/>
                </a:lnTo>
                <a:lnTo>
                  <a:pt x="3161017" y="808341"/>
                </a:lnTo>
                <a:lnTo>
                  <a:pt x="3162605" y="815881"/>
                </a:lnTo>
                <a:lnTo>
                  <a:pt x="3163001" y="823421"/>
                </a:lnTo>
                <a:lnTo>
                  <a:pt x="3164192" y="829770"/>
                </a:lnTo>
                <a:lnTo>
                  <a:pt x="3164588" y="832151"/>
                </a:lnTo>
                <a:lnTo>
                  <a:pt x="3164985" y="834135"/>
                </a:lnTo>
                <a:lnTo>
                  <a:pt x="3166176" y="835326"/>
                </a:lnTo>
                <a:lnTo>
                  <a:pt x="3167763" y="835326"/>
                </a:lnTo>
                <a:lnTo>
                  <a:pt x="3169747" y="834929"/>
                </a:lnTo>
                <a:lnTo>
                  <a:pt x="3172129" y="832945"/>
                </a:lnTo>
                <a:lnTo>
                  <a:pt x="3173320" y="829770"/>
                </a:lnTo>
                <a:lnTo>
                  <a:pt x="3173716" y="826199"/>
                </a:lnTo>
                <a:lnTo>
                  <a:pt x="3173716" y="822627"/>
                </a:lnTo>
                <a:lnTo>
                  <a:pt x="3173320" y="819056"/>
                </a:lnTo>
                <a:lnTo>
                  <a:pt x="3171732" y="812310"/>
                </a:lnTo>
                <a:lnTo>
                  <a:pt x="3171732" y="808738"/>
                </a:lnTo>
                <a:lnTo>
                  <a:pt x="3172922" y="805167"/>
                </a:lnTo>
                <a:lnTo>
                  <a:pt x="3179272" y="808341"/>
                </a:lnTo>
                <a:lnTo>
                  <a:pt x="3185225" y="809929"/>
                </a:lnTo>
                <a:lnTo>
                  <a:pt x="3198719" y="812310"/>
                </a:lnTo>
                <a:lnTo>
                  <a:pt x="3204672" y="813897"/>
                </a:lnTo>
                <a:lnTo>
                  <a:pt x="3211418" y="815881"/>
                </a:lnTo>
                <a:lnTo>
                  <a:pt x="3217371" y="819056"/>
                </a:lnTo>
                <a:lnTo>
                  <a:pt x="3220943" y="821040"/>
                </a:lnTo>
                <a:lnTo>
                  <a:pt x="3224118" y="823421"/>
                </a:lnTo>
                <a:lnTo>
                  <a:pt x="3222134" y="819452"/>
                </a:lnTo>
                <a:lnTo>
                  <a:pt x="3221340" y="815881"/>
                </a:lnTo>
                <a:lnTo>
                  <a:pt x="3220943" y="813500"/>
                </a:lnTo>
                <a:lnTo>
                  <a:pt x="3222134" y="811516"/>
                </a:lnTo>
                <a:lnTo>
                  <a:pt x="3222928" y="809929"/>
                </a:lnTo>
                <a:lnTo>
                  <a:pt x="3224515" y="809532"/>
                </a:lnTo>
                <a:lnTo>
                  <a:pt x="3228087" y="808341"/>
                </a:lnTo>
                <a:lnTo>
                  <a:pt x="3231659" y="807548"/>
                </a:lnTo>
                <a:lnTo>
                  <a:pt x="3233246" y="806754"/>
                </a:lnTo>
                <a:lnTo>
                  <a:pt x="3234039" y="806357"/>
                </a:lnTo>
                <a:lnTo>
                  <a:pt x="3234437" y="804770"/>
                </a:lnTo>
                <a:lnTo>
                  <a:pt x="3234437" y="802786"/>
                </a:lnTo>
                <a:lnTo>
                  <a:pt x="3233643" y="800405"/>
                </a:lnTo>
                <a:lnTo>
                  <a:pt x="3232055" y="797230"/>
                </a:lnTo>
                <a:lnTo>
                  <a:pt x="3228880" y="799214"/>
                </a:lnTo>
                <a:lnTo>
                  <a:pt x="3226102" y="800405"/>
                </a:lnTo>
                <a:lnTo>
                  <a:pt x="3222928" y="800802"/>
                </a:lnTo>
                <a:lnTo>
                  <a:pt x="3219753" y="800405"/>
                </a:lnTo>
                <a:lnTo>
                  <a:pt x="3216974" y="799611"/>
                </a:lnTo>
                <a:lnTo>
                  <a:pt x="3213799" y="798421"/>
                </a:lnTo>
                <a:lnTo>
                  <a:pt x="3210625" y="796833"/>
                </a:lnTo>
                <a:lnTo>
                  <a:pt x="3208243" y="794056"/>
                </a:lnTo>
                <a:lnTo>
                  <a:pt x="3202291" y="789294"/>
                </a:lnTo>
                <a:lnTo>
                  <a:pt x="3195941" y="782944"/>
                </a:lnTo>
                <a:lnTo>
                  <a:pt x="3190384" y="777389"/>
                </a:lnTo>
                <a:lnTo>
                  <a:pt x="3184431" y="772230"/>
                </a:lnTo>
                <a:lnTo>
                  <a:pt x="3189591" y="774611"/>
                </a:lnTo>
                <a:lnTo>
                  <a:pt x="3193560" y="775405"/>
                </a:lnTo>
                <a:lnTo>
                  <a:pt x="3197528" y="776595"/>
                </a:lnTo>
                <a:lnTo>
                  <a:pt x="3201100" y="775802"/>
                </a:lnTo>
                <a:lnTo>
                  <a:pt x="3204672" y="775405"/>
                </a:lnTo>
                <a:lnTo>
                  <a:pt x="3207847" y="774611"/>
                </a:lnTo>
                <a:lnTo>
                  <a:pt x="3210625" y="773024"/>
                </a:lnTo>
                <a:lnTo>
                  <a:pt x="3213799" y="771436"/>
                </a:lnTo>
                <a:lnTo>
                  <a:pt x="3226102" y="763103"/>
                </a:lnTo>
                <a:lnTo>
                  <a:pt x="3232452" y="759135"/>
                </a:lnTo>
                <a:lnTo>
                  <a:pt x="3236024" y="757547"/>
                </a:lnTo>
                <a:lnTo>
                  <a:pt x="3240390" y="756754"/>
                </a:lnTo>
                <a:lnTo>
                  <a:pt x="3239595" y="761913"/>
                </a:lnTo>
                <a:lnTo>
                  <a:pt x="3238802" y="766674"/>
                </a:lnTo>
                <a:lnTo>
                  <a:pt x="3235230" y="776992"/>
                </a:lnTo>
                <a:lnTo>
                  <a:pt x="3234039" y="782151"/>
                </a:lnTo>
                <a:lnTo>
                  <a:pt x="3234039" y="784532"/>
                </a:lnTo>
                <a:lnTo>
                  <a:pt x="3234039" y="786913"/>
                </a:lnTo>
                <a:lnTo>
                  <a:pt x="3234437" y="789690"/>
                </a:lnTo>
                <a:lnTo>
                  <a:pt x="3235627" y="792071"/>
                </a:lnTo>
                <a:lnTo>
                  <a:pt x="3237214" y="794849"/>
                </a:lnTo>
                <a:lnTo>
                  <a:pt x="3239199" y="797627"/>
                </a:lnTo>
                <a:lnTo>
                  <a:pt x="3241183" y="795246"/>
                </a:lnTo>
                <a:lnTo>
                  <a:pt x="3243168" y="794056"/>
                </a:lnTo>
                <a:lnTo>
                  <a:pt x="3244755" y="793659"/>
                </a:lnTo>
                <a:lnTo>
                  <a:pt x="3246739" y="793262"/>
                </a:lnTo>
                <a:lnTo>
                  <a:pt x="3248327" y="792865"/>
                </a:lnTo>
                <a:lnTo>
                  <a:pt x="3250311" y="791675"/>
                </a:lnTo>
                <a:lnTo>
                  <a:pt x="3252296" y="789294"/>
                </a:lnTo>
                <a:lnTo>
                  <a:pt x="3254280" y="784929"/>
                </a:lnTo>
                <a:lnTo>
                  <a:pt x="3253883" y="778579"/>
                </a:lnTo>
                <a:lnTo>
                  <a:pt x="3253883" y="771436"/>
                </a:lnTo>
                <a:lnTo>
                  <a:pt x="3255867" y="758341"/>
                </a:lnTo>
                <a:lnTo>
                  <a:pt x="3256264" y="751198"/>
                </a:lnTo>
                <a:lnTo>
                  <a:pt x="3257058" y="744452"/>
                </a:lnTo>
                <a:lnTo>
                  <a:pt x="3257058" y="737309"/>
                </a:lnTo>
                <a:lnTo>
                  <a:pt x="3255471" y="730960"/>
                </a:lnTo>
                <a:lnTo>
                  <a:pt x="3252296" y="733341"/>
                </a:lnTo>
                <a:lnTo>
                  <a:pt x="3249517" y="734928"/>
                </a:lnTo>
                <a:lnTo>
                  <a:pt x="3246343" y="735722"/>
                </a:lnTo>
                <a:lnTo>
                  <a:pt x="3243168" y="736516"/>
                </a:lnTo>
                <a:lnTo>
                  <a:pt x="3240787" y="735722"/>
                </a:lnTo>
                <a:lnTo>
                  <a:pt x="3237612" y="735325"/>
                </a:lnTo>
                <a:lnTo>
                  <a:pt x="3231659" y="733738"/>
                </a:lnTo>
                <a:lnTo>
                  <a:pt x="3228484" y="733341"/>
                </a:lnTo>
                <a:lnTo>
                  <a:pt x="3225309" y="732944"/>
                </a:lnTo>
                <a:lnTo>
                  <a:pt x="3222531" y="733341"/>
                </a:lnTo>
                <a:lnTo>
                  <a:pt x="3219356" y="733738"/>
                </a:lnTo>
                <a:lnTo>
                  <a:pt x="3216181" y="735325"/>
                </a:lnTo>
                <a:lnTo>
                  <a:pt x="3213403" y="737706"/>
                </a:lnTo>
                <a:lnTo>
                  <a:pt x="3210228" y="742071"/>
                </a:lnTo>
                <a:lnTo>
                  <a:pt x="3207053" y="746833"/>
                </a:lnTo>
                <a:lnTo>
                  <a:pt x="3205069" y="743659"/>
                </a:lnTo>
                <a:lnTo>
                  <a:pt x="3203084" y="740484"/>
                </a:lnTo>
                <a:lnTo>
                  <a:pt x="3200306" y="734531"/>
                </a:lnTo>
                <a:lnTo>
                  <a:pt x="3197925" y="728182"/>
                </a:lnTo>
                <a:lnTo>
                  <a:pt x="3196735" y="721833"/>
                </a:lnTo>
                <a:lnTo>
                  <a:pt x="3194353" y="709531"/>
                </a:lnTo>
                <a:lnTo>
                  <a:pt x="3192369" y="703579"/>
                </a:lnTo>
                <a:lnTo>
                  <a:pt x="3189988" y="697230"/>
                </a:lnTo>
                <a:lnTo>
                  <a:pt x="3184431" y="700801"/>
                </a:lnTo>
                <a:lnTo>
                  <a:pt x="3178876" y="704769"/>
                </a:lnTo>
                <a:lnTo>
                  <a:pt x="3174114" y="709531"/>
                </a:lnTo>
                <a:lnTo>
                  <a:pt x="3169351" y="714690"/>
                </a:lnTo>
                <a:lnTo>
                  <a:pt x="3160620" y="724214"/>
                </a:lnTo>
                <a:lnTo>
                  <a:pt x="3156651" y="728579"/>
                </a:lnTo>
                <a:lnTo>
                  <a:pt x="3152286" y="732944"/>
                </a:lnTo>
                <a:lnTo>
                  <a:pt x="3148714" y="735722"/>
                </a:lnTo>
                <a:lnTo>
                  <a:pt x="3144746" y="738500"/>
                </a:lnTo>
                <a:lnTo>
                  <a:pt x="3142762" y="738897"/>
                </a:lnTo>
                <a:lnTo>
                  <a:pt x="3140380" y="739293"/>
                </a:lnTo>
                <a:lnTo>
                  <a:pt x="3138395" y="738897"/>
                </a:lnTo>
                <a:lnTo>
                  <a:pt x="3136014" y="738897"/>
                </a:lnTo>
                <a:lnTo>
                  <a:pt x="3133633" y="737706"/>
                </a:lnTo>
                <a:lnTo>
                  <a:pt x="3131650" y="736516"/>
                </a:lnTo>
                <a:lnTo>
                  <a:pt x="3129268" y="734928"/>
                </a:lnTo>
                <a:lnTo>
                  <a:pt x="3126490" y="732944"/>
                </a:lnTo>
                <a:lnTo>
                  <a:pt x="3121331" y="726595"/>
                </a:lnTo>
                <a:lnTo>
                  <a:pt x="3115775" y="718262"/>
                </a:lnTo>
                <a:lnTo>
                  <a:pt x="3115378" y="713896"/>
                </a:lnTo>
                <a:lnTo>
                  <a:pt x="3115775" y="710325"/>
                </a:lnTo>
                <a:lnTo>
                  <a:pt x="3116568" y="707547"/>
                </a:lnTo>
                <a:lnTo>
                  <a:pt x="3117362" y="705563"/>
                </a:lnTo>
                <a:lnTo>
                  <a:pt x="3118950" y="703976"/>
                </a:lnTo>
                <a:lnTo>
                  <a:pt x="3120934" y="702389"/>
                </a:lnTo>
                <a:lnTo>
                  <a:pt x="3124506" y="700008"/>
                </a:lnTo>
                <a:lnTo>
                  <a:pt x="3126093" y="698817"/>
                </a:lnTo>
                <a:lnTo>
                  <a:pt x="3127681" y="697230"/>
                </a:lnTo>
                <a:lnTo>
                  <a:pt x="3128475" y="695642"/>
                </a:lnTo>
                <a:lnTo>
                  <a:pt x="3129268" y="693261"/>
                </a:lnTo>
                <a:lnTo>
                  <a:pt x="3129268" y="690881"/>
                </a:lnTo>
                <a:lnTo>
                  <a:pt x="3128077" y="687309"/>
                </a:lnTo>
                <a:lnTo>
                  <a:pt x="3126490" y="682944"/>
                </a:lnTo>
                <a:lnTo>
                  <a:pt x="3124109" y="677388"/>
                </a:lnTo>
                <a:lnTo>
                  <a:pt x="3120140" y="688500"/>
                </a:lnTo>
                <a:lnTo>
                  <a:pt x="3116568" y="696833"/>
                </a:lnTo>
                <a:lnTo>
                  <a:pt x="3112996" y="702785"/>
                </a:lnTo>
                <a:lnTo>
                  <a:pt x="3111012" y="704769"/>
                </a:lnTo>
                <a:lnTo>
                  <a:pt x="3109425" y="706357"/>
                </a:lnTo>
                <a:lnTo>
                  <a:pt x="3107440" y="707944"/>
                </a:lnTo>
                <a:lnTo>
                  <a:pt x="3105853" y="708341"/>
                </a:lnTo>
                <a:lnTo>
                  <a:pt x="3103869" y="709531"/>
                </a:lnTo>
                <a:lnTo>
                  <a:pt x="3101091" y="709531"/>
                </a:lnTo>
                <a:lnTo>
                  <a:pt x="3095931" y="709531"/>
                </a:lnTo>
                <a:lnTo>
                  <a:pt x="3089979" y="709135"/>
                </a:lnTo>
                <a:lnTo>
                  <a:pt x="3089581" y="704769"/>
                </a:lnTo>
                <a:lnTo>
                  <a:pt x="3089979" y="701198"/>
                </a:lnTo>
                <a:lnTo>
                  <a:pt x="3091169" y="698420"/>
                </a:lnTo>
                <a:lnTo>
                  <a:pt x="3093153" y="695642"/>
                </a:lnTo>
                <a:lnTo>
                  <a:pt x="3095138" y="693261"/>
                </a:lnTo>
                <a:lnTo>
                  <a:pt x="3097519" y="691277"/>
                </a:lnTo>
                <a:lnTo>
                  <a:pt x="3102678" y="686119"/>
                </a:lnTo>
                <a:lnTo>
                  <a:pt x="3105060" y="684134"/>
                </a:lnTo>
                <a:lnTo>
                  <a:pt x="3107440" y="680960"/>
                </a:lnTo>
                <a:lnTo>
                  <a:pt x="3109425" y="678579"/>
                </a:lnTo>
                <a:lnTo>
                  <a:pt x="3110218" y="675007"/>
                </a:lnTo>
                <a:lnTo>
                  <a:pt x="3111012" y="671039"/>
                </a:lnTo>
                <a:lnTo>
                  <a:pt x="3110218" y="667071"/>
                </a:lnTo>
                <a:lnTo>
                  <a:pt x="3108631" y="661118"/>
                </a:lnTo>
                <a:lnTo>
                  <a:pt x="3106250" y="655563"/>
                </a:lnTo>
                <a:lnTo>
                  <a:pt x="3104266" y="660722"/>
                </a:lnTo>
                <a:lnTo>
                  <a:pt x="3102281" y="665484"/>
                </a:lnTo>
                <a:lnTo>
                  <a:pt x="3100297" y="669055"/>
                </a:lnTo>
                <a:lnTo>
                  <a:pt x="3098313" y="671833"/>
                </a:lnTo>
                <a:lnTo>
                  <a:pt x="3093947" y="676595"/>
                </a:lnTo>
                <a:lnTo>
                  <a:pt x="3089581" y="680960"/>
                </a:lnTo>
                <a:lnTo>
                  <a:pt x="3087597" y="683738"/>
                </a:lnTo>
                <a:lnTo>
                  <a:pt x="3085613" y="686515"/>
                </a:lnTo>
                <a:lnTo>
                  <a:pt x="3083628" y="690087"/>
                </a:lnTo>
                <a:lnTo>
                  <a:pt x="3082041" y="694452"/>
                </a:lnTo>
                <a:lnTo>
                  <a:pt x="3080057" y="699214"/>
                </a:lnTo>
                <a:lnTo>
                  <a:pt x="3078470" y="705563"/>
                </a:lnTo>
                <a:lnTo>
                  <a:pt x="3076882" y="713103"/>
                </a:lnTo>
                <a:lnTo>
                  <a:pt x="3075294" y="721833"/>
                </a:lnTo>
                <a:lnTo>
                  <a:pt x="3071326" y="715087"/>
                </a:lnTo>
                <a:lnTo>
                  <a:pt x="3068548" y="709531"/>
                </a:lnTo>
                <a:lnTo>
                  <a:pt x="3067754" y="704373"/>
                </a:lnTo>
                <a:lnTo>
                  <a:pt x="3067754" y="700404"/>
                </a:lnTo>
                <a:lnTo>
                  <a:pt x="3068151" y="696833"/>
                </a:lnTo>
                <a:lnTo>
                  <a:pt x="3069739" y="693658"/>
                </a:lnTo>
                <a:lnTo>
                  <a:pt x="3071723" y="690881"/>
                </a:lnTo>
                <a:lnTo>
                  <a:pt x="3074501" y="688103"/>
                </a:lnTo>
                <a:lnTo>
                  <a:pt x="3078470" y="682150"/>
                </a:lnTo>
                <a:lnTo>
                  <a:pt x="3080454" y="678976"/>
                </a:lnTo>
                <a:lnTo>
                  <a:pt x="3081248" y="675007"/>
                </a:lnTo>
                <a:lnTo>
                  <a:pt x="3082041" y="671039"/>
                </a:lnTo>
                <a:lnTo>
                  <a:pt x="3081248" y="665880"/>
                </a:lnTo>
                <a:lnTo>
                  <a:pt x="3080057" y="659928"/>
                </a:lnTo>
                <a:lnTo>
                  <a:pt x="3076882" y="653182"/>
                </a:lnTo>
                <a:lnTo>
                  <a:pt x="3073707" y="659134"/>
                </a:lnTo>
                <a:lnTo>
                  <a:pt x="3070136" y="664293"/>
                </a:lnTo>
                <a:lnTo>
                  <a:pt x="3067357" y="667865"/>
                </a:lnTo>
                <a:lnTo>
                  <a:pt x="3064182" y="671039"/>
                </a:lnTo>
                <a:lnTo>
                  <a:pt x="3061802" y="673023"/>
                </a:lnTo>
                <a:lnTo>
                  <a:pt x="3059023" y="674611"/>
                </a:lnTo>
                <a:lnTo>
                  <a:pt x="3054658" y="676595"/>
                </a:lnTo>
                <a:lnTo>
                  <a:pt x="3053071" y="677388"/>
                </a:lnTo>
                <a:lnTo>
                  <a:pt x="3051483" y="678976"/>
                </a:lnTo>
                <a:lnTo>
                  <a:pt x="3051087" y="680563"/>
                </a:lnTo>
                <a:lnTo>
                  <a:pt x="3050291" y="683738"/>
                </a:lnTo>
                <a:lnTo>
                  <a:pt x="3050291" y="687309"/>
                </a:lnTo>
                <a:lnTo>
                  <a:pt x="3051087" y="691674"/>
                </a:lnTo>
                <a:lnTo>
                  <a:pt x="3053467" y="705960"/>
                </a:lnTo>
                <a:lnTo>
                  <a:pt x="3049895" y="698023"/>
                </a:lnTo>
                <a:lnTo>
                  <a:pt x="3046719" y="691277"/>
                </a:lnTo>
                <a:lnTo>
                  <a:pt x="3043545" y="685325"/>
                </a:lnTo>
                <a:lnTo>
                  <a:pt x="3040372" y="680563"/>
                </a:lnTo>
                <a:lnTo>
                  <a:pt x="3037197" y="676992"/>
                </a:lnTo>
                <a:lnTo>
                  <a:pt x="3034417" y="673817"/>
                </a:lnTo>
                <a:lnTo>
                  <a:pt x="3031640" y="672626"/>
                </a:lnTo>
                <a:lnTo>
                  <a:pt x="3028466" y="671436"/>
                </a:lnTo>
                <a:lnTo>
                  <a:pt x="3026481" y="671833"/>
                </a:lnTo>
                <a:lnTo>
                  <a:pt x="3024098" y="673023"/>
                </a:lnTo>
                <a:lnTo>
                  <a:pt x="3022115" y="675404"/>
                </a:lnTo>
                <a:lnTo>
                  <a:pt x="3020527" y="678976"/>
                </a:lnTo>
                <a:lnTo>
                  <a:pt x="3018940" y="682944"/>
                </a:lnTo>
                <a:lnTo>
                  <a:pt x="3018147" y="688500"/>
                </a:lnTo>
                <a:lnTo>
                  <a:pt x="3016956" y="695246"/>
                </a:lnTo>
                <a:lnTo>
                  <a:pt x="3016559" y="702785"/>
                </a:lnTo>
                <a:lnTo>
                  <a:pt x="3012988" y="697230"/>
                </a:lnTo>
                <a:lnTo>
                  <a:pt x="3011400" y="695246"/>
                </a:lnTo>
                <a:lnTo>
                  <a:pt x="3009415" y="693658"/>
                </a:lnTo>
                <a:lnTo>
                  <a:pt x="3007829" y="693658"/>
                </a:lnTo>
                <a:lnTo>
                  <a:pt x="3005844" y="694849"/>
                </a:lnTo>
                <a:lnTo>
                  <a:pt x="3003859" y="697230"/>
                </a:lnTo>
                <a:lnTo>
                  <a:pt x="3001876" y="701198"/>
                </a:lnTo>
                <a:lnTo>
                  <a:pt x="3000685" y="698817"/>
                </a:lnTo>
                <a:lnTo>
                  <a:pt x="2999891" y="695246"/>
                </a:lnTo>
                <a:lnTo>
                  <a:pt x="2998700" y="687309"/>
                </a:lnTo>
                <a:lnTo>
                  <a:pt x="2997510" y="668261"/>
                </a:lnTo>
                <a:lnTo>
                  <a:pt x="2996716" y="660325"/>
                </a:lnTo>
                <a:lnTo>
                  <a:pt x="2996320" y="656753"/>
                </a:lnTo>
                <a:lnTo>
                  <a:pt x="2994732" y="654372"/>
                </a:lnTo>
                <a:lnTo>
                  <a:pt x="2993144" y="651991"/>
                </a:lnTo>
                <a:lnTo>
                  <a:pt x="2991160" y="651198"/>
                </a:lnTo>
                <a:lnTo>
                  <a:pt x="2987985" y="651198"/>
                </a:lnTo>
                <a:lnTo>
                  <a:pt x="2984413" y="651991"/>
                </a:lnTo>
                <a:lnTo>
                  <a:pt x="2982826" y="658738"/>
                </a:lnTo>
                <a:lnTo>
                  <a:pt x="2981635" y="665484"/>
                </a:lnTo>
                <a:lnTo>
                  <a:pt x="2979255" y="678976"/>
                </a:lnTo>
                <a:lnTo>
                  <a:pt x="2978063" y="692865"/>
                </a:lnTo>
                <a:lnTo>
                  <a:pt x="2977270" y="699214"/>
                </a:lnTo>
                <a:lnTo>
                  <a:pt x="2976079" y="705960"/>
                </a:lnTo>
                <a:lnTo>
                  <a:pt x="2970920" y="706357"/>
                </a:lnTo>
                <a:lnTo>
                  <a:pt x="2964570" y="707150"/>
                </a:lnTo>
                <a:lnTo>
                  <a:pt x="2958220" y="707547"/>
                </a:lnTo>
                <a:lnTo>
                  <a:pt x="2954649" y="707547"/>
                </a:lnTo>
                <a:lnTo>
                  <a:pt x="2951077" y="707150"/>
                </a:lnTo>
                <a:lnTo>
                  <a:pt x="2947902" y="705960"/>
                </a:lnTo>
                <a:lnTo>
                  <a:pt x="2945124" y="704373"/>
                </a:lnTo>
                <a:lnTo>
                  <a:pt x="2942346" y="702785"/>
                </a:lnTo>
                <a:lnTo>
                  <a:pt x="2939965" y="700404"/>
                </a:lnTo>
                <a:lnTo>
                  <a:pt x="2938377" y="696833"/>
                </a:lnTo>
                <a:lnTo>
                  <a:pt x="2936790" y="692865"/>
                </a:lnTo>
                <a:lnTo>
                  <a:pt x="2936393" y="687706"/>
                </a:lnTo>
                <a:lnTo>
                  <a:pt x="2935996" y="682150"/>
                </a:lnTo>
                <a:lnTo>
                  <a:pt x="2937980" y="685325"/>
                </a:lnTo>
                <a:lnTo>
                  <a:pt x="2939965" y="687309"/>
                </a:lnTo>
                <a:lnTo>
                  <a:pt x="2941949" y="688500"/>
                </a:lnTo>
                <a:lnTo>
                  <a:pt x="2943933" y="689690"/>
                </a:lnTo>
                <a:lnTo>
                  <a:pt x="2946315" y="690087"/>
                </a:lnTo>
                <a:lnTo>
                  <a:pt x="2948299" y="690881"/>
                </a:lnTo>
                <a:lnTo>
                  <a:pt x="2952664" y="690087"/>
                </a:lnTo>
                <a:lnTo>
                  <a:pt x="2956633" y="689293"/>
                </a:lnTo>
                <a:lnTo>
                  <a:pt x="2960602" y="688500"/>
                </a:lnTo>
                <a:lnTo>
                  <a:pt x="2962587" y="688500"/>
                </a:lnTo>
                <a:lnTo>
                  <a:pt x="2964570" y="689293"/>
                </a:lnTo>
                <a:lnTo>
                  <a:pt x="2966952" y="690087"/>
                </a:lnTo>
                <a:lnTo>
                  <a:pt x="2968936" y="691674"/>
                </a:lnTo>
                <a:lnTo>
                  <a:pt x="2966158" y="688103"/>
                </a:lnTo>
                <a:lnTo>
                  <a:pt x="2963380" y="684531"/>
                </a:lnTo>
                <a:lnTo>
                  <a:pt x="2960602" y="682150"/>
                </a:lnTo>
                <a:lnTo>
                  <a:pt x="2957427" y="679373"/>
                </a:lnTo>
                <a:lnTo>
                  <a:pt x="2951871" y="675404"/>
                </a:lnTo>
                <a:lnTo>
                  <a:pt x="2945918" y="673023"/>
                </a:lnTo>
                <a:lnTo>
                  <a:pt x="2939965" y="671039"/>
                </a:lnTo>
                <a:lnTo>
                  <a:pt x="2934408" y="669452"/>
                </a:lnTo>
                <a:lnTo>
                  <a:pt x="2928853" y="667865"/>
                </a:lnTo>
                <a:lnTo>
                  <a:pt x="2923297" y="666277"/>
                </a:lnTo>
                <a:lnTo>
                  <a:pt x="2918534" y="664293"/>
                </a:lnTo>
                <a:lnTo>
                  <a:pt x="2914169" y="661912"/>
                </a:lnTo>
                <a:lnTo>
                  <a:pt x="2911788" y="659928"/>
                </a:lnTo>
                <a:lnTo>
                  <a:pt x="2909804" y="657944"/>
                </a:lnTo>
                <a:lnTo>
                  <a:pt x="2907819" y="655166"/>
                </a:lnTo>
                <a:lnTo>
                  <a:pt x="2906231" y="651991"/>
                </a:lnTo>
                <a:lnTo>
                  <a:pt x="2905041" y="649214"/>
                </a:lnTo>
                <a:lnTo>
                  <a:pt x="2903851" y="645245"/>
                </a:lnTo>
                <a:lnTo>
                  <a:pt x="2902660" y="640880"/>
                </a:lnTo>
                <a:lnTo>
                  <a:pt x="2901867" y="636118"/>
                </a:lnTo>
                <a:lnTo>
                  <a:pt x="2900675" y="624610"/>
                </a:lnTo>
                <a:lnTo>
                  <a:pt x="2900675" y="610721"/>
                </a:lnTo>
                <a:lnTo>
                  <a:pt x="2897104" y="614690"/>
                </a:lnTo>
                <a:lnTo>
                  <a:pt x="2894327" y="617071"/>
                </a:lnTo>
                <a:lnTo>
                  <a:pt x="2891150" y="618658"/>
                </a:lnTo>
                <a:lnTo>
                  <a:pt x="2887580" y="618658"/>
                </a:lnTo>
                <a:lnTo>
                  <a:pt x="2884403" y="618261"/>
                </a:lnTo>
                <a:lnTo>
                  <a:pt x="2881626" y="617071"/>
                </a:lnTo>
                <a:lnTo>
                  <a:pt x="2874879" y="614293"/>
                </a:lnTo>
                <a:lnTo>
                  <a:pt x="2868530" y="611118"/>
                </a:lnTo>
                <a:lnTo>
                  <a:pt x="2865355" y="609928"/>
                </a:lnTo>
                <a:lnTo>
                  <a:pt x="2862180" y="609928"/>
                </a:lnTo>
                <a:lnTo>
                  <a:pt x="2858608" y="610721"/>
                </a:lnTo>
                <a:lnTo>
                  <a:pt x="2855830" y="611912"/>
                </a:lnTo>
                <a:lnTo>
                  <a:pt x="2852258" y="615087"/>
                </a:lnTo>
                <a:lnTo>
                  <a:pt x="2849083" y="619848"/>
                </a:lnTo>
                <a:lnTo>
                  <a:pt x="2851465" y="620642"/>
                </a:lnTo>
                <a:lnTo>
                  <a:pt x="2854243" y="622229"/>
                </a:lnTo>
                <a:lnTo>
                  <a:pt x="2856624" y="624214"/>
                </a:lnTo>
                <a:lnTo>
                  <a:pt x="2858608" y="627388"/>
                </a:lnTo>
                <a:lnTo>
                  <a:pt x="2863767" y="633737"/>
                </a:lnTo>
                <a:lnTo>
                  <a:pt x="2868927" y="639690"/>
                </a:lnTo>
                <a:lnTo>
                  <a:pt x="2871308" y="642071"/>
                </a:lnTo>
                <a:lnTo>
                  <a:pt x="2874086" y="643658"/>
                </a:lnTo>
                <a:lnTo>
                  <a:pt x="2876466" y="644452"/>
                </a:lnTo>
                <a:lnTo>
                  <a:pt x="2878848" y="644452"/>
                </a:lnTo>
                <a:lnTo>
                  <a:pt x="2881626" y="642864"/>
                </a:lnTo>
                <a:lnTo>
                  <a:pt x="2884007" y="640483"/>
                </a:lnTo>
                <a:lnTo>
                  <a:pt x="2886785" y="636118"/>
                </a:lnTo>
                <a:lnTo>
                  <a:pt x="2889167" y="629769"/>
                </a:lnTo>
                <a:lnTo>
                  <a:pt x="2903454" y="658738"/>
                </a:lnTo>
                <a:lnTo>
                  <a:pt x="2887976" y="684531"/>
                </a:lnTo>
                <a:lnTo>
                  <a:pt x="2885992" y="680563"/>
                </a:lnTo>
                <a:lnTo>
                  <a:pt x="2883610" y="676992"/>
                </a:lnTo>
                <a:lnTo>
                  <a:pt x="2880832" y="673817"/>
                </a:lnTo>
                <a:lnTo>
                  <a:pt x="2878451" y="671039"/>
                </a:lnTo>
                <a:lnTo>
                  <a:pt x="2872498" y="665484"/>
                </a:lnTo>
                <a:lnTo>
                  <a:pt x="2866148" y="660722"/>
                </a:lnTo>
                <a:lnTo>
                  <a:pt x="2852655" y="651198"/>
                </a:lnTo>
                <a:lnTo>
                  <a:pt x="2845115" y="646039"/>
                </a:lnTo>
                <a:lnTo>
                  <a:pt x="2837574" y="639690"/>
                </a:lnTo>
                <a:lnTo>
                  <a:pt x="2838368" y="632547"/>
                </a:lnTo>
                <a:lnTo>
                  <a:pt x="2839956" y="625801"/>
                </a:lnTo>
                <a:lnTo>
                  <a:pt x="2841940" y="619055"/>
                </a:lnTo>
                <a:lnTo>
                  <a:pt x="2843528" y="612706"/>
                </a:lnTo>
                <a:lnTo>
                  <a:pt x="2844321" y="605563"/>
                </a:lnTo>
                <a:lnTo>
                  <a:pt x="2844321" y="601991"/>
                </a:lnTo>
                <a:lnTo>
                  <a:pt x="2843924" y="598817"/>
                </a:lnTo>
                <a:lnTo>
                  <a:pt x="2843528" y="595245"/>
                </a:lnTo>
                <a:lnTo>
                  <a:pt x="2842337" y="591674"/>
                </a:lnTo>
                <a:lnTo>
                  <a:pt x="2840749" y="588102"/>
                </a:lnTo>
                <a:lnTo>
                  <a:pt x="2838765" y="584134"/>
                </a:lnTo>
                <a:lnTo>
                  <a:pt x="2834399" y="590483"/>
                </a:lnTo>
                <a:lnTo>
                  <a:pt x="2832415" y="592467"/>
                </a:lnTo>
                <a:lnTo>
                  <a:pt x="2830432" y="594452"/>
                </a:lnTo>
                <a:lnTo>
                  <a:pt x="2827652" y="596039"/>
                </a:lnTo>
                <a:lnTo>
                  <a:pt x="2825668" y="596833"/>
                </a:lnTo>
                <a:lnTo>
                  <a:pt x="2823288" y="598023"/>
                </a:lnTo>
                <a:lnTo>
                  <a:pt x="2821303" y="598420"/>
                </a:lnTo>
                <a:lnTo>
                  <a:pt x="2816540" y="598817"/>
                </a:lnTo>
                <a:lnTo>
                  <a:pt x="2812175" y="598023"/>
                </a:lnTo>
                <a:lnTo>
                  <a:pt x="2807413" y="596436"/>
                </a:lnTo>
                <a:lnTo>
                  <a:pt x="2803048" y="593658"/>
                </a:lnTo>
                <a:lnTo>
                  <a:pt x="2798682" y="591277"/>
                </a:lnTo>
                <a:lnTo>
                  <a:pt x="2794714" y="588102"/>
                </a:lnTo>
                <a:lnTo>
                  <a:pt x="2787173" y="581753"/>
                </a:lnTo>
                <a:lnTo>
                  <a:pt x="2781220" y="576198"/>
                </a:lnTo>
                <a:lnTo>
                  <a:pt x="2776458" y="572229"/>
                </a:lnTo>
                <a:lnTo>
                  <a:pt x="2774870" y="578182"/>
                </a:lnTo>
                <a:lnTo>
                  <a:pt x="2773283" y="583737"/>
                </a:lnTo>
                <a:lnTo>
                  <a:pt x="2772092" y="588102"/>
                </a:lnTo>
                <a:lnTo>
                  <a:pt x="2769314" y="591674"/>
                </a:lnTo>
                <a:lnTo>
                  <a:pt x="2767330" y="595245"/>
                </a:lnTo>
                <a:lnTo>
                  <a:pt x="2764948" y="598420"/>
                </a:lnTo>
                <a:lnTo>
                  <a:pt x="2760186" y="603975"/>
                </a:lnTo>
                <a:lnTo>
                  <a:pt x="2758202" y="607150"/>
                </a:lnTo>
                <a:lnTo>
                  <a:pt x="2756218" y="609928"/>
                </a:lnTo>
                <a:lnTo>
                  <a:pt x="2754234" y="613102"/>
                </a:lnTo>
                <a:lnTo>
                  <a:pt x="2753043" y="617071"/>
                </a:lnTo>
                <a:lnTo>
                  <a:pt x="2752249" y="621436"/>
                </a:lnTo>
                <a:lnTo>
                  <a:pt x="2751455" y="626198"/>
                </a:lnTo>
                <a:lnTo>
                  <a:pt x="2751455" y="632547"/>
                </a:lnTo>
                <a:lnTo>
                  <a:pt x="2752646" y="638896"/>
                </a:lnTo>
                <a:lnTo>
                  <a:pt x="2751059" y="637309"/>
                </a:lnTo>
                <a:lnTo>
                  <a:pt x="2750265" y="636912"/>
                </a:lnTo>
                <a:lnTo>
                  <a:pt x="2748677" y="636515"/>
                </a:lnTo>
                <a:lnTo>
                  <a:pt x="2747090" y="636912"/>
                </a:lnTo>
                <a:lnTo>
                  <a:pt x="2745503" y="638103"/>
                </a:lnTo>
                <a:lnTo>
                  <a:pt x="2744709" y="639690"/>
                </a:lnTo>
                <a:lnTo>
                  <a:pt x="2743122" y="641674"/>
                </a:lnTo>
                <a:lnTo>
                  <a:pt x="2741534" y="644452"/>
                </a:lnTo>
                <a:lnTo>
                  <a:pt x="2741137" y="637309"/>
                </a:lnTo>
                <a:lnTo>
                  <a:pt x="2740344" y="631356"/>
                </a:lnTo>
                <a:lnTo>
                  <a:pt x="2739549" y="625404"/>
                </a:lnTo>
                <a:lnTo>
                  <a:pt x="2738360" y="620245"/>
                </a:lnTo>
                <a:lnTo>
                  <a:pt x="2735582" y="611515"/>
                </a:lnTo>
                <a:lnTo>
                  <a:pt x="2732406" y="603975"/>
                </a:lnTo>
                <a:lnTo>
                  <a:pt x="2730424" y="596833"/>
                </a:lnTo>
                <a:lnTo>
                  <a:pt x="2729232" y="593261"/>
                </a:lnTo>
                <a:lnTo>
                  <a:pt x="2728835" y="589293"/>
                </a:lnTo>
                <a:lnTo>
                  <a:pt x="2728835" y="584531"/>
                </a:lnTo>
                <a:lnTo>
                  <a:pt x="2729232" y="580166"/>
                </a:lnTo>
                <a:lnTo>
                  <a:pt x="2730424" y="574610"/>
                </a:lnTo>
                <a:lnTo>
                  <a:pt x="2732009" y="568658"/>
                </a:lnTo>
                <a:lnTo>
                  <a:pt x="2729232" y="569055"/>
                </a:lnTo>
                <a:lnTo>
                  <a:pt x="2726851" y="569848"/>
                </a:lnTo>
                <a:lnTo>
                  <a:pt x="2724071" y="572229"/>
                </a:lnTo>
                <a:lnTo>
                  <a:pt x="2722087" y="574610"/>
                </a:lnTo>
                <a:lnTo>
                  <a:pt x="2720103" y="577785"/>
                </a:lnTo>
                <a:lnTo>
                  <a:pt x="2718516" y="581753"/>
                </a:lnTo>
                <a:lnTo>
                  <a:pt x="2716135" y="590483"/>
                </a:lnTo>
                <a:lnTo>
                  <a:pt x="2714150" y="600007"/>
                </a:lnTo>
                <a:lnTo>
                  <a:pt x="2712563" y="609928"/>
                </a:lnTo>
                <a:lnTo>
                  <a:pt x="2712166" y="619848"/>
                </a:lnTo>
                <a:lnTo>
                  <a:pt x="2712166" y="628182"/>
                </a:lnTo>
                <a:lnTo>
                  <a:pt x="2710579" y="626198"/>
                </a:lnTo>
                <a:lnTo>
                  <a:pt x="2708594" y="624214"/>
                </a:lnTo>
                <a:lnTo>
                  <a:pt x="2705816" y="622626"/>
                </a:lnTo>
                <a:lnTo>
                  <a:pt x="2703833" y="621833"/>
                </a:lnTo>
                <a:lnTo>
                  <a:pt x="2699071" y="620245"/>
                </a:lnTo>
                <a:lnTo>
                  <a:pt x="2693117" y="619848"/>
                </a:lnTo>
                <a:lnTo>
                  <a:pt x="2688354" y="619848"/>
                </a:lnTo>
                <a:lnTo>
                  <a:pt x="2682799" y="619848"/>
                </a:lnTo>
                <a:lnTo>
                  <a:pt x="2672480" y="620642"/>
                </a:lnTo>
                <a:lnTo>
                  <a:pt x="2668114" y="620642"/>
                </a:lnTo>
                <a:lnTo>
                  <a:pt x="2663749" y="620245"/>
                </a:lnTo>
                <a:lnTo>
                  <a:pt x="2662162" y="619848"/>
                </a:lnTo>
                <a:lnTo>
                  <a:pt x="2661368" y="618658"/>
                </a:lnTo>
                <a:lnTo>
                  <a:pt x="2660178" y="617864"/>
                </a:lnTo>
                <a:lnTo>
                  <a:pt x="2659383" y="616277"/>
                </a:lnTo>
                <a:lnTo>
                  <a:pt x="2658987" y="614293"/>
                </a:lnTo>
                <a:lnTo>
                  <a:pt x="2658987" y="611912"/>
                </a:lnTo>
                <a:lnTo>
                  <a:pt x="2658987" y="609531"/>
                </a:lnTo>
                <a:lnTo>
                  <a:pt x="2659383" y="607150"/>
                </a:lnTo>
                <a:lnTo>
                  <a:pt x="2661368" y="599610"/>
                </a:lnTo>
                <a:lnTo>
                  <a:pt x="2665336" y="590483"/>
                </a:lnTo>
                <a:lnTo>
                  <a:pt x="2663352" y="588102"/>
                </a:lnTo>
                <a:lnTo>
                  <a:pt x="2661765" y="587309"/>
                </a:lnTo>
                <a:lnTo>
                  <a:pt x="2659383" y="586912"/>
                </a:lnTo>
                <a:lnTo>
                  <a:pt x="2656605" y="586118"/>
                </a:lnTo>
                <a:lnTo>
                  <a:pt x="2651049" y="585721"/>
                </a:lnTo>
                <a:lnTo>
                  <a:pt x="2646287" y="584531"/>
                </a:lnTo>
                <a:lnTo>
                  <a:pt x="2643509" y="584134"/>
                </a:lnTo>
                <a:lnTo>
                  <a:pt x="2641128" y="582547"/>
                </a:lnTo>
                <a:lnTo>
                  <a:pt x="2639144" y="581356"/>
                </a:lnTo>
                <a:lnTo>
                  <a:pt x="2637556" y="578578"/>
                </a:lnTo>
                <a:lnTo>
                  <a:pt x="2636366" y="575404"/>
                </a:lnTo>
                <a:lnTo>
                  <a:pt x="2635969" y="571436"/>
                </a:lnTo>
                <a:lnTo>
                  <a:pt x="2635969" y="566277"/>
                </a:lnTo>
                <a:lnTo>
                  <a:pt x="2636366" y="560324"/>
                </a:lnTo>
                <a:lnTo>
                  <a:pt x="2637953" y="559531"/>
                </a:lnTo>
                <a:lnTo>
                  <a:pt x="2639541" y="559531"/>
                </a:lnTo>
                <a:lnTo>
                  <a:pt x="2642715" y="559928"/>
                </a:lnTo>
                <a:lnTo>
                  <a:pt x="2649065" y="563102"/>
                </a:lnTo>
                <a:lnTo>
                  <a:pt x="2652240" y="563499"/>
                </a:lnTo>
                <a:lnTo>
                  <a:pt x="2654224" y="563499"/>
                </a:lnTo>
                <a:lnTo>
                  <a:pt x="2655812" y="563102"/>
                </a:lnTo>
                <a:lnTo>
                  <a:pt x="2657399" y="562309"/>
                </a:lnTo>
                <a:lnTo>
                  <a:pt x="2658987" y="560721"/>
                </a:lnTo>
                <a:lnTo>
                  <a:pt x="2660178" y="558340"/>
                </a:lnTo>
                <a:lnTo>
                  <a:pt x="2662162" y="555959"/>
                </a:lnTo>
                <a:lnTo>
                  <a:pt x="2659780" y="548023"/>
                </a:lnTo>
                <a:lnTo>
                  <a:pt x="2657399" y="542467"/>
                </a:lnTo>
                <a:lnTo>
                  <a:pt x="2655415" y="538499"/>
                </a:lnTo>
                <a:lnTo>
                  <a:pt x="2652637" y="535324"/>
                </a:lnTo>
                <a:lnTo>
                  <a:pt x="2650256" y="534134"/>
                </a:lnTo>
                <a:lnTo>
                  <a:pt x="2647478" y="532943"/>
                </a:lnTo>
                <a:lnTo>
                  <a:pt x="2645097" y="532943"/>
                </a:lnTo>
                <a:lnTo>
                  <a:pt x="2642715" y="534134"/>
                </a:lnTo>
                <a:lnTo>
                  <a:pt x="2637556" y="535324"/>
                </a:lnTo>
                <a:lnTo>
                  <a:pt x="2634778" y="536515"/>
                </a:lnTo>
                <a:lnTo>
                  <a:pt x="2632397" y="536912"/>
                </a:lnTo>
                <a:lnTo>
                  <a:pt x="2630016" y="536912"/>
                </a:lnTo>
                <a:lnTo>
                  <a:pt x="2627238" y="536118"/>
                </a:lnTo>
                <a:lnTo>
                  <a:pt x="2624857" y="534531"/>
                </a:lnTo>
                <a:lnTo>
                  <a:pt x="2622476" y="531356"/>
                </a:lnTo>
                <a:lnTo>
                  <a:pt x="2630016" y="518658"/>
                </a:lnTo>
                <a:lnTo>
                  <a:pt x="2628825" y="513102"/>
                </a:lnTo>
                <a:lnTo>
                  <a:pt x="2628825" y="510721"/>
                </a:lnTo>
                <a:lnTo>
                  <a:pt x="2629222" y="507943"/>
                </a:lnTo>
                <a:lnTo>
                  <a:pt x="2630016" y="505562"/>
                </a:lnTo>
                <a:lnTo>
                  <a:pt x="2630809" y="503181"/>
                </a:lnTo>
                <a:lnTo>
                  <a:pt x="2632397" y="500404"/>
                </a:lnTo>
                <a:lnTo>
                  <a:pt x="2633984" y="498419"/>
                </a:lnTo>
                <a:lnTo>
                  <a:pt x="2638350" y="506753"/>
                </a:lnTo>
                <a:lnTo>
                  <a:pt x="2643112" y="515880"/>
                </a:lnTo>
                <a:lnTo>
                  <a:pt x="2645097" y="518658"/>
                </a:lnTo>
                <a:lnTo>
                  <a:pt x="2647081" y="521435"/>
                </a:lnTo>
                <a:lnTo>
                  <a:pt x="2648668" y="521832"/>
                </a:lnTo>
                <a:lnTo>
                  <a:pt x="2649859" y="521832"/>
                </a:lnTo>
                <a:lnTo>
                  <a:pt x="2650653" y="521435"/>
                </a:lnTo>
                <a:lnTo>
                  <a:pt x="2652240" y="520245"/>
                </a:lnTo>
                <a:lnTo>
                  <a:pt x="2655415" y="513896"/>
                </a:lnTo>
                <a:lnTo>
                  <a:pt x="2658987" y="507150"/>
                </a:lnTo>
                <a:lnTo>
                  <a:pt x="2659780" y="503975"/>
                </a:lnTo>
                <a:lnTo>
                  <a:pt x="2660971" y="500404"/>
                </a:lnTo>
                <a:lnTo>
                  <a:pt x="2660971" y="496832"/>
                </a:lnTo>
                <a:lnTo>
                  <a:pt x="2659780" y="493261"/>
                </a:lnTo>
                <a:lnTo>
                  <a:pt x="2652637" y="490483"/>
                </a:lnTo>
                <a:lnTo>
                  <a:pt x="2645493" y="486911"/>
                </a:lnTo>
                <a:lnTo>
                  <a:pt x="2641525" y="485324"/>
                </a:lnTo>
                <a:lnTo>
                  <a:pt x="2637953" y="483737"/>
                </a:lnTo>
                <a:lnTo>
                  <a:pt x="2633984" y="483340"/>
                </a:lnTo>
                <a:lnTo>
                  <a:pt x="2630413" y="482943"/>
                </a:lnTo>
                <a:lnTo>
                  <a:pt x="2626841" y="483340"/>
                </a:lnTo>
                <a:lnTo>
                  <a:pt x="2623269" y="484134"/>
                </a:lnTo>
                <a:lnTo>
                  <a:pt x="2620094" y="486911"/>
                </a:lnTo>
                <a:lnTo>
                  <a:pt x="2617316" y="489689"/>
                </a:lnTo>
                <a:lnTo>
                  <a:pt x="2614141" y="494451"/>
                </a:lnTo>
                <a:lnTo>
                  <a:pt x="2611760" y="500404"/>
                </a:lnTo>
                <a:lnTo>
                  <a:pt x="2609776" y="507546"/>
                </a:lnTo>
                <a:lnTo>
                  <a:pt x="2607395" y="516673"/>
                </a:lnTo>
                <a:lnTo>
                  <a:pt x="2598267" y="510324"/>
                </a:lnTo>
                <a:lnTo>
                  <a:pt x="2588742" y="504769"/>
                </a:lnTo>
                <a:lnTo>
                  <a:pt x="2583583" y="502388"/>
                </a:lnTo>
                <a:lnTo>
                  <a:pt x="2579218" y="500404"/>
                </a:lnTo>
                <a:lnTo>
                  <a:pt x="2574059" y="498816"/>
                </a:lnTo>
                <a:lnTo>
                  <a:pt x="2569693" y="497626"/>
                </a:lnTo>
                <a:lnTo>
                  <a:pt x="2564534" y="496435"/>
                </a:lnTo>
                <a:lnTo>
                  <a:pt x="2559772" y="496038"/>
                </a:lnTo>
                <a:lnTo>
                  <a:pt x="2554612" y="496038"/>
                </a:lnTo>
                <a:lnTo>
                  <a:pt x="2550247" y="496435"/>
                </a:lnTo>
                <a:lnTo>
                  <a:pt x="2545088" y="497626"/>
                </a:lnTo>
                <a:lnTo>
                  <a:pt x="2540722" y="498816"/>
                </a:lnTo>
                <a:lnTo>
                  <a:pt x="2535563" y="500404"/>
                </a:lnTo>
                <a:lnTo>
                  <a:pt x="2530404" y="503181"/>
                </a:lnTo>
                <a:lnTo>
                  <a:pt x="2532388" y="511515"/>
                </a:lnTo>
                <a:lnTo>
                  <a:pt x="2533975" y="520642"/>
                </a:lnTo>
                <a:lnTo>
                  <a:pt x="2534372" y="529372"/>
                </a:lnTo>
                <a:lnTo>
                  <a:pt x="2535166" y="538102"/>
                </a:lnTo>
                <a:lnTo>
                  <a:pt x="2534372" y="546039"/>
                </a:lnTo>
                <a:lnTo>
                  <a:pt x="2533579" y="554769"/>
                </a:lnTo>
                <a:lnTo>
                  <a:pt x="2531594" y="563499"/>
                </a:lnTo>
                <a:lnTo>
                  <a:pt x="2528817" y="571436"/>
                </a:lnTo>
                <a:lnTo>
                  <a:pt x="2528419" y="560721"/>
                </a:lnTo>
                <a:lnTo>
                  <a:pt x="2527229" y="552785"/>
                </a:lnTo>
                <a:lnTo>
                  <a:pt x="2526435" y="547229"/>
                </a:lnTo>
                <a:lnTo>
                  <a:pt x="2525245" y="543658"/>
                </a:lnTo>
                <a:lnTo>
                  <a:pt x="2524848" y="543261"/>
                </a:lnTo>
                <a:lnTo>
                  <a:pt x="2524451" y="542467"/>
                </a:lnTo>
                <a:lnTo>
                  <a:pt x="2523260" y="542070"/>
                </a:lnTo>
                <a:lnTo>
                  <a:pt x="2522863" y="542467"/>
                </a:lnTo>
                <a:lnTo>
                  <a:pt x="2521276" y="543658"/>
                </a:lnTo>
                <a:lnTo>
                  <a:pt x="2519292" y="545642"/>
                </a:lnTo>
                <a:lnTo>
                  <a:pt x="2515323" y="550801"/>
                </a:lnTo>
                <a:lnTo>
                  <a:pt x="2512545" y="553182"/>
                </a:lnTo>
                <a:lnTo>
                  <a:pt x="2510164" y="554769"/>
                </a:lnTo>
                <a:lnTo>
                  <a:pt x="2508576" y="555166"/>
                </a:lnTo>
                <a:lnTo>
                  <a:pt x="2506989" y="555166"/>
                </a:lnTo>
                <a:lnTo>
                  <a:pt x="2505402" y="555166"/>
                </a:lnTo>
                <a:lnTo>
                  <a:pt x="2504211" y="554769"/>
                </a:lnTo>
                <a:lnTo>
                  <a:pt x="2502227" y="553975"/>
                </a:lnTo>
                <a:lnTo>
                  <a:pt x="2500639" y="552785"/>
                </a:lnTo>
                <a:lnTo>
                  <a:pt x="2498655" y="550801"/>
                </a:lnTo>
                <a:lnTo>
                  <a:pt x="2496274" y="548023"/>
                </a:lnTo>
                <a:lnTo>
                  <a:pt x="2497465" y="541674"/>
                </a:lnTo>
                <a:lnTo>
                  <a:pt x="2498655" y="536118"/>
                </a:lnTo>
                <a:lnTo>
                  <a:pt x="2500639" y="530959"/>
                </a:lnTo>
                <a:lnTo>
                  <a:pt x="2502624" y="526991"/>
                </a:lnTo>
                <a:lnTo>
                  <a:pt x="2505005" y="523420"/>
                </a:lnTo>
                <a:lnTo>
                  <a:pt x="2507783" y="519848"/>
                </a:lnTo>
                <a:lnTo>
                  <a:pt x="2512545" y="514292"/>
                </a:lnTo>
                <a:lnTo>
                  <a:pt x="2515323" y="511515"/>
                </a:lnTo>
                <a:lnTo>
                  <a:pt x="2517308" y="508737"/>
                </a:lnTo>
                <a:lnTo>
                  <a:pt x="2519292" y="505562"/>
                </a:lnTo>
                <a:lnTo>
                  <a:pt x="2520879" y="501991"/>
                </a:lnTo>
                <a:lnTo>
                  <a:pt x="2521673" y="498023"/>
                </a:lnTo>
                <a:lnTo>
                  <a:pt x="2521673" y="493261"/>
                </a:lnTo>
                <a:lnTo>
                  <a:pt x="2521276" y="487705"/>
                </a:lnTo>
                <a:lnTo>
                  <a:pt x="2519689" y="481753"/>
                </a:lnTo>
                <a:lnTo>
                  <a:pt x="2514530" y="480562"/>
                </a:lnTo>
                <a:lnTo>
                  <a:pt x="2508974" y="479372"/>
                </a:lnTo>
                <a:lnTo>
                  <a:pt x="2497861" y="475007"/>
                </a:lnTo>
                <a:lnTo>
                  <a:pt x="2486749" y="471038"/>
                </a:lnTo>
                <a:lnTo>
                  <a:pt x="2481590" y="469451"/>
                </a:lnTo>
                <a:lnTo>
                  <a:pt x="2476034" y="467864"/>
                </a:lnTo>
                <a:lnTo>
                  <a:pt x="2470478" y="467070"/>
                </a:lnTo>
                <a:lnTo>
                  <a:pt x="2464922" y="466673"/>
                </a:lnTo>
                <a:lnTo>
                  <a:pt x="2459365" y="467070"/>
                </a:lnTo>
                <a:lnTo>
                  <a:pt x="2453810" y="469054"/>
                </a:lnTo>
                <a:lnTo>
                  <a:pt x="2448254" y="471435"/>
                </a:lnTo>
                <a:lnTo>
                  <a:pt x="2442698" y="475800"/>
                </a:lnTo>
                <a:lnTo>
                  <a:pt x="2437142" y="480562"/>
                </a:lnTo>
                <a:lnTo>
                  <a:pt x="2431586" y="487705"/>
                </a:lnTo>
                <a:lnTo>
                  <a:pt x="2428808" y="482943"/>
                </a:lnTo>
                <a:lnTo>
                  <a:pt x="2426426" y="478181"/>
                </a:lnTo>
                <a:lnTo>
                  <a:pt x="2424045" y="474610"/>
                </a:lnTo>
                <a:lnTo>
                  <a:pt x="2421267" y="471038"/>
                </a:lnTo>
                <a:lnTo>
                  <a:pt x="2418489" y="467467"/>
                </a:lnTo>
                <a:lnTo>
                  <a:pt x="2415314" y="464689"/>
                </a:lnTo>
                <a:lnTo>
                  <a:pt x="2409361" y="459927"/>
                </a:lnTo>
                <a:lnTo>
                  <a:pt x="2403012" y="455959"/>
                </a:lnTo>
                <a:lnTo>
                  <a:pt x="2396662" y="452387"/>
                </a:lnTo>
                <a:lnTo>
                  <a:pt x="2389518" y="449610"/>
                </a:lnTo>
                <a:lnTo>
                  <a:pt x="2382772" y="447229"/>
                </a:lnTo>
                <a:lnTo>
                  <a:pt x="2369675" y="442864"/>
                </a:lnTo>
                <a:lnTo>
                  <a:pt x="2362928" y="439689"/>
                </a:lnTo>
                <a:lnTo>
                  <a:pt x="2356976" y="436118"/>
                </a:lnTo>
                <a:lnTo>
                  <a:pt x="2351420" y="431356"/>
                </a:lnTo>
                <a:lnTo>
                  <a:pt x="2346260" y="426594"/>
                </a:lnTo>
                <a:lnTo>
                  <a:pt x="2343879" y="423022"/>
                </a:lnTo>
                <a:lnTo>
                  <a:pt x="2341101" y="419451"/>
                </a:lnTo>
                <a:lnTo>
                  <a:pt x="2339117" y="415483"/>
                </a:lnTo>
                <a:lnTo>
                  <a:pt x="2337133" y="411117"/>
                </a:lnTo>
                <a:lnTo>
                  <a:pt x="2339117" y="406752"/>
                </a:lnTo>
                <a:lnTo>
                  <a:pt x="2341895" y="403975"/>
                </a:lnTo>
                <a:lnTo>
                  <a:pt x="2343879" y="401990"/>
                </a:lnTo>
                <a:lnTo>
                  <a:pt x="2346260" y="401197"/>
                </a:lnTo>
                <a:lnTo>
                  <a:pt x="2347848" y="400006"/>
                </a:lnTo>
                <a:lnTo>
                  <a:pt x="2348642" y="398022"/>
                </a:lnTo>
                <a:lnTo>
                  <a:pt x="2349436" y="395641"/>
                </a:lnTo>
                <a:lnTo>
                  <a:pt x="2348245" y="391276"/>
                </a:lnTo>
                <a:lnTo>
                  <a:pt x="2345864" y="388498"/>
                </a:lnTo>
                <a:lnTo>
                  <a:pt x="2343879" y="384927"/>
                </a:lnTo>
                <a:lnTo>
                  <a:pt x="2342292" y="381355"/>
                </a:lnTo>
                <a:lnTo>
                  <a:pt x="2341101" y="376594"/>
                </a:lnTo>
                <a:lnTo>
                  <a:pt x="2341101" y="372228"/>
                </a:lnTo>
                <a:lnTo>
                  <a:pt x="2341101" y="367466"/>
                </a:lnTo>
                <a:lnTo>
                  <a:pt x="2341895" y="358339"/>
                </a:lnTo>
                <a:lnTo>
                  <a:pt x="2341895" y="350403"/>
                </a:lnTo>
                <a:lnTo>
                  <a:pt x="2341101" y="346831"/>
                </a:lnTo>
                <a:lnTo>
                  <a:pt x="2340704" y="344451"/>
                </a:lnTo>
                <a:lnTo>
                  <a:pt x="2339514" y="342070"/>
                </a:lnTo>
                <a:lnTo>
                  <a:pt x="2337529" y="341276"/>
                </a:lnTo>
                <a:lnTo>
                  <a:pt x="2334751" y="341276"/>
                </a:lnTo>
                <a:lnTo>
                  <a:pt x="2331180" y="342070"/>
                </a:lnTo>
                <a:lnTo>
                  <a:pt x="2329593" y="348816"/>
                </a:lnTo>
                <a:lnTo>
                  <a:pt x="2329195" y="355562"/>
                </a:lnTo>
                <a:lnTo>
                  <a:pt x="2329593" y="362705"/>
                </a:lnTo>
                <a:lnTo>
                  <a:pt x="2329989" y="369054"/>
                </a:lnTo>
                <a:lnTo>
                  <a:pt x="2330386" y="383340"/>
                </a:lnTo>
                <a:lnTo>
                  <a:pt x="2330386" y="390086"/>
                </a:lnTo>
                <a:lnTo>
                  <a:pt x="2329989" y="396435"/>
                </a:lnTo>
                <a:lnTo>
                  <a:pt x="2326021" y="401594"/>
                </a:lnTo>
                <a:lnTo>
                  <a:pt x="2322052" y="405562"/>
                </a:lnTo>
                <a:lnTo>
                  <a:pt x="2317686" y="408737"/>
                </a:lnTo>
                <a:lnTo>
                  <a:pt x="2313718" y="410721"/>
                </a:lnTo>
                <a:lnTo>
                  <a:pt x="2309749" y="412308"/>
                </a:lnTo>
                <a:lnTo>
                  <a:pt x="2306178" y="412705"/>
                </a:lnTo>
                <a:lnTo>
                  <a:pt x="2302209" y="412705"/>
                </a:lnTo>
                <a:lnTo>
                  <a:pt x="2298240" y="412705"/>
                </a:lnTo>
                <a:lnTo>
                  <a:pt x="2290303" y="411911"/>
                </a:lnTo>
                <a:lnTo>
                  <a:pt x="2282763" y="410721"/>
                </a:lnTo>
                <a:lnTo>
                  <a:pt x="2278794" y="410324"/>
                </a:lnTo>
                <a:lnTo>
                  <a:pt x="2274826" y="410324"/>
                </a:lnTo>
                <a:lnTo>
                  <a:pt x="2270857" y="410721"/>
                </a:lnTo>
                <a:lnTo>
                  <a:pt x="2267285" y="411911"/>
                </a:lnTo>
                <a:lnTo>
                  <a:pt x="2274428" y="426594"/>
                </a:lnTo>
                <a:lnTo>
                  <a:pt x="2278001" y="433737"/>
                </a:lnTo>
                <a:lnTo>
                  <a:pt x="2280779" y="440483"/>
                </a:lnTo>
                <a:lnTo>
                  <a:pt x="2282763" y="447626"/>
                </a:lnTo>
                <a:lnTo>
                  <a:pt x="2283556" y="451197"/>
                </a:lnTo>
                <a:lnTo>
                  <a:pt x="2283556" y="454372"/>
                </a:lnTo>
                <a:lnTo>
                  <a:pt x="2283556" y="457943"/>
                </a:lnTo>
                <a:lnTo>
                  <a:pt x="2282763" y="461514"/>
                </a:lnTo>
                <a:lnTo>
                  <a:pt x="2281969" y="464689"/>
                </a:lnTo>
                <a:lnTo>
                  <a:pt x="2280381" y="467864"/>
                </a:lnTo>
                <a:lnTo>
                  <a:pt x="2278001" y="467864"/>
                </a:lnTo>
                <a:lnTo>
                  <a:pt x="2275223" y="467864"/>
                </a:lnTo>
                <a:lnTo>
                  <a:pt x="2272841" y="467070"/>
                </a:lnTo>
                <a:lnTo>
                  <a:pt x="2270063" y="465880"/>
                </a:lnTo>
                <a:lnTo>
                  <a:pt x="2265301" y="463499"/>
                </a:lnTo>
                <a:lnTo>
                  <a:pt x="2260539" y="460324"/>
                </a:lnTo>
                <a:lnTo>
                  <a:pt x="2255379" y="457943"/>
                </a:lnTo>
                <a:lnTo>
                  <a:pt x="2252998" y="456753"/>
                </a:lnTo>
                <a:lnTo>
                  <a:pt x="2250220" y="455959"/>
                </a:lnTo>
                <a:lnTo>
                  <a:pt x="2247839" y="455562"/>
                </a:lnTo>
                <a:lnTo>
                  <a:pt x="2245458" y="455959"/>
                </a:lnTo>
                <a:lnTo>
                  <a:pt x="2242679" y="456356"/>
                </a:lnTo>
                <a:lnTo>
                  <a:pt x="2240298" y="457943"/>
                </a:lnTo>
                <a:lnTo>
                  <a:pt x="2241886" y="455562"/>
                </a:lnTo>
                <a:lnTo>
                  <a:pt x="2242679" y="452784"/>
                </a:lnTo>
                <a:lnTo>
                  <a:pt x="2243474" y="450403"/>
                </a:lnTo>
                <a:lnTo>
                  <a:pt x="2243474" y="447626"/>
                </a:lnTo>
                <a:lnTo>
                  <a:pt x="2242679" y="442070"/>
                </a:lnTo>
                <a:lnTo>
                  <a:pt x="2241886" y="437308"/>
                </a:lnTo>
                <a:lnTo>
                  <a:pt x="2240298" y="432149"/>
                </a:lnTo>
                <a:lnTo>
                  <a:pt x="2239108" y="426594"/>
                </a:lnTo>
                <a:lnTo>
                  <a:pt x="2239108" y="423816"/>
                </a:lnTo>
                <a:lnTo>
                  <a:pt x="2239108" y="421435"/>
                </a:lnTo>
                <a:lnTo>
                  <a:pt x="2239901" y="419054"/>
                </a:lnTo>
                <a:lnTo>
                  <a:pt x="2240696" y="416673"/>
                </a:lnTo>
                <a:lnTo>
                  <a:pt x="2245458" y="425800"/>
                </a:lnTo>
                <a:lnTo>
                  <a:pt x="2249823" y="434133"/>
                </a:lnTo>
                <a:lnTo>
                  <a:pt x="2254586" y="440086"/>
                </a:lnTo>
                <a:lnTo>
                  <a:pt x="2258951" y="444848"/>
                </a:lnTo>
                <a:lnTo>
                  <a:pt x="2260935" y="446832"/>
                </a:lnTo>
                <a:lnTo>
                  <a:pt x="2263714" y="448419"/>
                </a:lnTo>
                <a:lnTo>
                  <a:pt x="2265698" y="448816"/>
                </a:lnTo>
                <a:lnTo>
                  <a:pt x="2268079" y="449213"/>
                </a:lnTo>
                <a:lnTo>
                  <a:pt x="2270063" y="449610"/>
                </a:lnTo>
                <a:lnTo>
                  <a:pt x="2272841" y="449213"/>
                </a:lnTo>
                <a:lnTo>
                  <a:pt x="2274826" y="448419"/>
                </a:lnTo>
                <a:lnTo>
                  <a:pt x="2277206" y="447229"/>
                </a:lnTo>
                <a:lnTo>
                  <a:pt x="2271254" y="441276"/>
                </a:lnTo>
                <a:lnTo>
                  <a:pt x="2266491" y="437308"/>
                </a:lnTo>
                <a:lnTo>
                  <a:pt x="2262920" y="434530"/>
                </a:lnTo>
                <a:lnTo>
                  <a:pt x="2260935" y="432546"/>
                </a:lnTo>
                <a:lnTo>
                  <a:pt x="2260142" y="430959"/>
                </a:lnTo>
                <a:lnTo>
                  <a:pt x="2260142" y="428975"/>
                </a:lnTo>
                <a:lnTo>
                  <a:pt x="2260142" y="424610"/>
                </a:lnTo>
                <a:lnTo>
                  <a:pt x="2260935" y="416276"/>
                </a:lnTo>
                <a:lnTo>
                  <a:pt x="2262920" y="404768"/>
                </a:lnTo>
                <a:lnTo>
                  <a:pt x="2258951" y="403975"/>
                </a:lnTo>
                <a:lnTo>
                  <a:pt x="2254586" y="402784"/>
                </a:lnTo>
                <a:lnTo>
                  <a:pt x="2245855" y="399609"/>
                </a:lnTo>
                <a:lnTo>
                  <a:pt x="2237124" y="395641"/>
                </a:lnTo>
                <a:lnTo>
                  <a:pt x="2228789" y="390879"/>
                </a:lnTo>
                <a:lnTo>
                  <a:pt x="2220059" y="386514"/>
                </a:lnTo>
                <a:lnTo>
                  <a:pt x="2211327" y="382943"/>
                </a:lnTo>
                <a:lnTo>
                  <a:pt x="2202597" y="379768"/>
                </a:lnTo>
                <a:lnTo>
                  <a:pt x="2198231" y="378974"/>
                </a:lnTo>
                <a:lnTo>
                  <a:pt x="2193469" y="378181"/>
                </a:lnTo>
                <a:lnTo>
                  <a:pt x="2196247" y="374213"/>
                </a:lnTo>
                <a:lnTo>
                  <a:pt x="2198231" y="369847"/>
                </a:lnTo>
                <a:lnTo>
                  <a:pt x="2199818" y="365086"/>
                </a:lnTo>
                <a:lnTo>
                  <a:pt x="2200216" y="359927"/>
                </a:lnTo>
                <a:lnTo>
                  <a:pt x="2201009" y="354768"/>
                </a:lnTo>
                <a:lnTo>
                  <a:pt x="2201009" y="350006"/>
                </a:lnTo>
                <a:lnTo>
                  <a:pt x="2200612" y="345244"/>
                </a:lnTo>
                <a:lnTo>
                  <a:pt x="2200216" y="340085"/>
                </a:lnTo>
                <a:lnTo>
                  <a:pt x="2199025" y="335720"/>
                </a:lnTo>
                <a:lnTo>
                  <a:pt x="2198231" y="330958"/>
                </a:lnTo>
                <a:lnTo>
                  <a:pt x="2196247" y="326990"/>
                </a:lnTo>
                <a:lnTo>
                  <a:pt x="2194660" y="323418"/>
                </a:lnTo>
                <a:lnTo>
                  <a:pt x="2191881" y="320641"/>
                </a:lnTo>
                <a:lnTo>
                  <a:pt x="2189501" y="317863"/>
                </a:lnTo>
                <a:lnTo>
                  <a:pt x="2187119" y="316276"/>
                </a:lnTo>
                <a:lnTo>
                  <a:pt x="2183944" y="315879"/>
                </a:lnTo>
                <a:lnTo>
                  <a:pt x="2185929" y="310720"/>
                </a:lnTo>
                <a:lnTo>
                  <a:pt x="2187913" y="307942"/>
                </a:lnTo>
                <a:lnTo>
                  <a:pt x="2189501" y="306752"/>
                </a:lnTo>
                <a:lnTo>
                  <a:pt x="2190691" y="306355"/>
                </a:lnTo>
                <a:lnTo>
                  <a:pt x="2191484" y="306752"/>
                </a:lnTo>
                <a:lnTo>
                  <a:pt x="2193469" y="307942"/>
                </a:lnTo>
                <a:lnTo>
                  <a:pt x="2195057" y="309133"/>
                </a:lnTo>
                <a:lnTo>
                  <a:pt x="2198628" y="314291"/>
                </a:lnTo>
                <a:lnTo>
                  <a:pt x="2202200" y="319847"/>
                </a:lnTo>
                <a:lnTo>
                  <a:pt x="2204183" y="321831"/>
                </a:lnTo>
                <a:lnTo>
                  <a:pt x="2206169" y="323418"/>
                </a:lnTo>
                <a:lnTo>
                  <a:pt x="2207756" y="324609"/>
                </a:lnTo>
                <a:lnTo>
                  <a:pt x="2208947" y="323815"/>
                </a:lnTo>
                <a:lnTo>
                  <a:pt x="2209740" y="323815"/>
                </a:lnTo>
                <a:lnTo>
                  <a:pt x="2211725" y="321831"/>
                </a:lnTo>
                <a:lnTo>
                  <a:pt x="2213312" y="318260"/>
                </a:lnTo>
                <a:lnTo>
                  <a:pt x="2212519" y="311911"/>
                </a:lnTo>
                <a:lnTo>
                  <a:pt x="2210930" y="305561"/>
                </a:lnTo>
                <a:lnTo>
                  <a:pt x="2208947" y="299609"/>
                </a:lnTo>
                <a:lnTo>
                  <a:pt x="2206169" y="294450"/>
                </a:lnTo>
                <a:lnTo>
                  <a:pt x="2203788" y="290085"/>
                </a:lnTo>
                <a:lnTo>
                  <a:pt x="2201009" y="286117"/>
                </a:lnTo>
                <a:lnTo>
                  <a:pt x="2198231" y="282545"/>
                </a:lnTo>
                <a:lnTo>
                  <a:pt x="2194660" y="279768"/>
                </a:lnTo>
                <a:lnTo>
                  <a:pt x="2191484" y="278180"/>
                </a:lnTo>
                <a:lnTo>
                  <a:pt x="2187516" y="277783"/>
                </a:lnTo>
                <a:lnTo>
                  <a:pt x="2183944" y="278180"/>
                </a:lnTo>
                <a:lnTo>
                  <a:pt x="2179975" y="279768"/>
                </a:lnTo>
                <a:lnTo>
                  <a:pt x="2176007" y="282942"/>
                </a:lnTo>
                <a:lnTo>
                  <a:pt x="2171244" y="286911"/>
                </a:lnTo>
                <a:lnTo>
                  <a:pt x="2166879" y="293260"/>
                </a:lnTo>
                <a:lnTo>
                  <a:pt x="2162117" y="300006"/>
                </a:lnTo>
                <a:lnTo>
                  <a:pt x="2167673" y="318260"/>
                </a:lnTo>
                <a:lnTo>
                  <a:pt x="2169657" y="324609"/>
                </a:lnTo>
                <a:lnTo>
                  <a:pt x="2170848" y="328577"/>
                </a:lnTo>
                <a:lnTo>
                  <a:pt x="2170848" y="332546"/>
                </a:lnTo>
                <a:lnTo>
                  <a:pt x="2169657" y="336514"/>
                </a:lnTo>
                <a:lnTo>
                  <a:pt x="2167673" y="341673"/>
                </a:lnTo>
                <a:lnTo>
                  <a:pt x="2164498" y="348419"/>
                </a:lnTo>
                <a:lnTo>
                  <a:pt x="2168070" y="350800"/>
                </a:lnTo>
                <a:lnTo>
                  <a:pt x="2170848" y="352387"/>
                </a:lnTo>
                <a:lnTo>
                  <a:pt x="2173229" y="352387"/>
                </a:lnTo>
                <a:lnTo>
                  <a:pt x="2175213" y="351593"/>
                </a:lnTo>
                <a:lnTo>
                  <a:pt x="2177198" y="350006"/>
                </a:lnTo>
                <a:lnTo>
                  <a:pt x="2178785" y="347228"/>
                </a:lnTo>
                <a:lnTo>
                  <a:pt x="2181960" y="341673"/>
                </a:lnTo>
                <a:lnTo>
                  <a:pt x="2184342" y="336514"/>
                </a:lnTo>
                <a:lnTo>
                  <a:pt x="2185929" y="335324"/>
                </a:lnTo>
                <a:lnTo>
                  <a:pt x="2187913" y="334133"/>
                </a:lnTo>
                <a:lnTo>
                  <a:pt x="2189897" y="334530"/>
                </a:lnTo>
                <a:lnTo>
                  <a:pt x="2192675" y="336117"/>
                </a:lnTo>
                <a:lnTo>
                  <a:pt x="2195057" y="339292"/>
                </a:lnTo>
                <a:lnTo>
                  <a:pt x="2198231" y="344451"/>
                </a:lnTo>
                <a:lnTo>
                  <a:pt x="2195057" y="349212"/>
                </a:lnTo>
                <a:lnTo>
                  <a:pt x="2191484" y="352387"/>
                </a:lnTo>
                <a:lnTo>
                  <a:pt x="2188707" y="354371"/>
                </a:lnTo>
                <a:lnTo>
                  <a:pt x="2185135" y="356355"/>
                </a:lnTo>
                <a:lnTo>
                  <a:pt x="2181960" y="359133"/>
                </a:lnTo>
                <a:lnTo>
                  <a:pt x="2178388" y="363101"/>
                </a:lnTo>
                <a:lnTo>
                  <a:pt x="2175213" y="368260"/>
                </a:lnTo>
                <a:lnTo>
                  <a:pt x="2171642" y="376197"/>
                </a:lnTo>
                <a:lnTo>
                  <a:pt x="2165292" y="373022"/>
                </a:lnTo>
                <a:lnTo>
                  <a:pt x="2158148" y="369847"/>
                </a:lnTo>
                <a:lnTo>
                  <a:pt x="2143861" y="361514"/>
                </a:lnTo>
                <a:lnTo>
                  <a:pt x="2129176" y="353578"/>
                </a:lnTo>
                <a:lnTo>
                  <a:pt x="2121636" y="350006"/>
                </a:lnTo>
                <a:lnTo>
                  <a:pt x="2114493" y="346831"/>
                </a:lnTo>
                <a:lnTo>
                  <a:pt x="2107349" y="344847"/>
                </a:lnTo>
                <a:lnTo>
                  <a:pt x="2100207" y="343260"/>
                </a:lnTo>
                <a:lnTo>
                  <a:pt x="2093457" y="342863"/>
                </a:lnTo>
                <a:lnTo>
                  <a:pt x="2090282" y="342863"/>
                </a:lnTo>
                <a:lnTo>
                  <a:pt x="2087107" y="343260"/>
                </a:lnTo>
                <a:lnTo>
                  <a:pt x="2083933" y="344451"/>
                </a:lnTo>
                <a:lnTo>
                  <a:pt x="2081155" y="345244"/>
                </a:lnTo>
                <a:lnTo>
                  <a:pt x="2077980" y="346831"/>
                </a:lnTo>
                <a:lnTo>
                  <a:pt x="2074805" y="348816"/>
                </a:lnTo>
                <a:lnTo>
                  <a:pt x="2072424" y="350800"/>
                </a:lnTo>
                <a:lnTo>
                  <a:pt x="2069646" y="353974"/>
                </a:lnTo>
                <a:lnTo>
                  <a:pt x="2067264" y="357149"/>
                </a:lnTo>
                <a:lnTo>
                  <a:pt x="2064883" y="360720"/>
                </a:lnTo>
                <a:lnTo>
                  <a:pt x="2062502" y="357546"/>
                </a:lnTo>
                <a:lnTo>
                  <a:pt x="2060518" y="354371"/>
                </a:lnTo>
                <a:lnTo>
                  <a:pt x="2059327" y="351593"/>
                </a:lnTo>
                <a:lnTo>
                  <a:pt x="2058137" y="348419"/>
                </a:lnTo>
                <a:lnTo>
                  <a:pt x="2056946" y="341673"/>
                </a:lnTo>
                <a:lnTo>
                  <a:pt x="2056153" y="335720"/>
                </a:lnTo>
                <a:lnTo>
                  <a:pt x="2054962" y="329768"/>
                </a:lnTo>
                <a:lnTo>
                  <a:pt x="2054168" y="323418"/>
                </a:lnTo>
                <a:lnTo>
                  <a:pt x="2052977" y="320641"/>
                </a:lnTo>
                <a:lnTo>
                  <a:pt x="2051390" y="317466"/>
                </a:lnTo>
                <a:lnTo>
                  <a:pt x="2049406" y="314291"/>
                </a:lnTo>
                <a:lnTo>
                  <a:pt x="2047421" y="311514"/>
                </a:lnTo>
                <a:lnTo>
                  <a:pt x="2045834" y="313498"/>
                </a:lnTo>
                <a:lnTo>
                  <a:pt x="2044246" y="314291"/>
                </a:lnTo>
                <a:lnTo>
                  <a:pt x="2043056" y="314688"/>
                </a:lnTo>
                <a:lnTo>
                  <a:pt x="2041865" y="315482"/>
                </a:lnTo>
                <a:lnTo>
                  <a:pt x="2038690" y="315482"/>
                </a:lnTo>
                <a:lnTo>
                  <a:pt x="2037500" y="315879"/>
                </a:lnTo>
                <a:lnTo>
                  <a:pt x="2036309" y="317466"/>
                </a:lnTo>
                <a:lnTo>
                  <a:pt x="2034325" y="318260"/>
                </a:lnTo>
                <a:lnTo>
                  <a:pt x="2032737" y="320641"/>
                </a:lnTo>
                <a:lnTo>
                  <a:pt x="2031944" y="323022"/>
                </a:lnTo>
                <a:lnTo>
                  <a:pt x="2031150" y="326196"/>
                </a:lnTo>
                <a:lnTo>
                  <a:pt x="2030356" y="332149"/>
                </a:lnTo>
                <a:lnTo>
                  <a:pt x="2029166" y="338895"/>
                </a:lnTo>
                <a:lnTo>
                  <a:pt x="2028769" y="343657"/>
                </a:lnTo>
                <a:lnTo>
                  <a:pt x="2028372" y="345641"/>
                </a:lnTo>
                <a:lnTo>
                  <a:pt x="2027181" y="347228"/>
                </a:lnTo>
                <a:lnTo>
                  <a:pt x="2025991" y="348022"/>
                </a:lnTo>
                <a:lnTo>
                  <a:pt x="2024801" y="347228"/>
                </a:lnTo>
                <a:lnTo>
                  <a:pt x="2023213" y="345641"/>
                </a:lnTo>
                <a:lnTo>
                  <a:pt x="2020435" y="343260"/>
                </a:lnTo>
                <a:lnTo>
                  <a:pt x="2017657" y="336514"/>
                </a:lnTo>
                <a:lnTo>
                  <a:pt x="2013291" y="329768"/>
                </a:lnTo>
                <a:lnTo>
                  <a:pt x="2008529" y="323418"/>
                </a:lnTo>
                <a:lnTo>
                  <a:pt x="2002973" y="317863"/>
                </a:lnTo>
                <a:lnTo>
                  <a:pt x="1996623" y="312704"/>
                </a:lnTo>
                <a:lnTo>
                  <a:pt x="1989479" y="308339"/>
                </a:lnTo>
                <a:lnTo>
                  <a:pt x="1982733" y="305164"/>
                </a:lnTo>
                <a:lnTo>
                  <a:pt x="1975589" y="302784"/>
                </a:lnTo>
                <a:lnTo>
                  <a:pt x="1968446" y="301196"/>
                </a:lnTo>
                <a:lnTo>
                  <a:pt x="1964874" y="300799"/>
                </a:lnTo>
                <a:lnTo>
                  <a:pt x="1961302" y="300799"/>
                </a:lnTo>
                <a:lnTo>
                  <a:pt x="1957730" y="301196"/>
                </a:lnTo>
                <a:lnTo>
                  <a:pt x="1954159" y="301593"/>
                </a:lnTo>
                <a:lnTo>
                  <a:pt x="1950587" y="302784"/>
                </a:lnTo>
                <a:lnTo>
                  <a:pt x="1947412" y="303577"/>
                </a:lnTo>
                <a:lnTo>
                  <a:pt x="1944634" y="305561"/>
                </a:lnTo>
                <a:lnTo>
                  <a:pt x="1941459" y="307942"/>
                </a:lnTo>
                <a:lnTo>
                  <a:pt x="1939078" y="310323"/>
                </a:lnTo>
                <a:lnTo>
                  <a:pt x="1936300" y="312704"/>
                </a:lnTo>
                <a:lnTo>
                  <a:pt x="1934316" y="316276"/>
                </a:lnTo>
                <a:lnTo>
                  <a:pt x="1931934" y="319847"/>
                </a:lnTo>
                <a:lnTo>
                  <a:pt x="1930347" y="324609"/>
                </a:lnTo>
                <a:lnTo>
                  <a:pt x="1928760" y="328974"/>
                </a:lnTo>
                <a:lnTo>
                  <a:pt x="1925585" y="326196"/>
                </a:lnTo>
                <a:lnTo>
                  <a:pt x="1923600" y="323418"/>
                </a:lnTo>
                <a:lnTo>
                  <a:pt x="1922807" y="320641"/>
                </a:lnTo>
                <a:lnTo>
                  <a:pt x="1922013" y="317863"/>
                </a:lnTo>
                <a:lnTo>
                  <a:pt x="1922807" y="315482"/>
                </a:lnTo>
                <a:lnTo>
                  <a:pt x="1923204" y="312704"/>
                </a:lnTo>
                <a:lnTo>
                  <a:pt x="1925585" y="308339"/>
                </a:lnTo>
                <a:lnTo>
                  <a:pt x="1928760" y="303180"/>
                </a:lnTo>
                <a:lnTo>
                  <a:pt x="1929950" y="300799"/>
                </a:lnTo>
                <a:lnTo>
                  <a:pt x="1930744" y="298022"/>
                </a:lnTo>
                <a:lnTo>
                  <a:pt x="1931141" y="295641"/>
                </a:lnTo>
                <a:lnTo>
                  <a:pt x="1931141" y="293260"/>
                </a:lnTo>
                <a:lnTo>
                  <a:pt x="1930744" y="290482"/>
                </a:lnTo>
                <a:lnTo>
                  <a:pt x="1929156" y="288101"/>
                </a:lnTo>
                <a:lnTo>
                  <a:pt x="1928363" y="288895"/>
                </a:lnTo>
                <a:lnTo>
                  <a:pt x="1927172" y="289688"/>
                </a:lnTo>
                <a:lnTo>
                  <a:pt x="1925585" y="290085"/>
                </a:lnTo>
                <a:lnTo>
                  <a:pt x="1924791" y="289688"/>
                </a:lnTo>
                <a:lnTo>
                  <a:pt x="1923600" y="288498"/>
                </a:lnTo>
                <a:lnTo>
                  <a:pt x="1922807" y="287307"/>
                </a:lnTo>
                <a:lnTo>
                  <a:pt x="1920029" y="284133"/>
                </a:lnTo>
                <a:lnTo>
                  <a:pt x="1915663" y="274609"/>
                </a:lnTo>
                <a:lnTo>
                  <a:pt x="1911695" y="265482"/>
                </a:lnTo>
                <a:lnTo>
                  <a:pt x="1909313" y="270640"/>
                </a:lnTo>
                <a:lnTo>
                  <a:pt x="1908123" y="274609"/>
                </a:lnTo>
                <a:lnTo>
                  <a:pt x="1906535" y="277387"/>
                </a:lnTo>
                <a:lnTo>
                  <a:pt x="1904551" y="279371"/>
                </a:lnTo>
                <a:lnTo>
                  <a:pt x="1902964" y="280958"/>
                </a:lnTo>
                <a:lnTo>
                  <a:pt x="1901376" y="280958"/>
                </a:lnTo>
                <a:lnTo>
                  <a:pt x="1899789" y="280958"/>
                </a:lnTo>
                <a:lnTo>
                  <a:pt x="1898201" y="279768"/>
                </a:lnTo>
                <a:lnTo>
                  <a:pt x="1896614" y="278180"/>
                </a:lnTo>
                <a:lnTo>
                  <a:pt x="1894630" y="276196"/>
                </a:lnTo>
                <a:lnTo>
                  <a:pt x="1891852" y="270640"/>
                </a:lnTo>
                <a:lnTo>
                  <a:pt x="1888677" y="264291"/>
                </a:lnTo>
                <a:lnTo>
                  <a:pt x="1885502" y="256355"/>
                </a:lnTo>
                <a:lnTo>
                  <a:pt x="1884311" y="259926"/>
                </a:lnTo>
                <a:lnTo>
                  <a:pt x="1883517" y="263498"/>
                </a:lnTo>
                <a:lnTo>
                  <a:pt x="1882724" y="270244"/>
                </a:lnTo>
                <a:lnTo>
                  <a:pt x="1881930" y="273815"/>
                </a:lnTo>
                <a:lnTo>
                  <a:pt x="1881533" y="276990"/>
                </a:lnTo>
                <a:lnTo>
                  <a:pt x="1879946" y="280561"/>
                </a:lnTo>
                <a:lnTo>
                  <a:pt x="1877564" y="283339"/>
                </a:lnTo>
                <a:lnTo>
                  <a:pt x="1875977" y="279768"/>
                </a:lnTo>
                <a:lnTo>
                  <a:pt x="1873993" y="276990"/>
                </a:lnTo>
                <a:lnTo>
                  <a:pt x="1872405" y="274212"/>
                </a:lnTo>
                <a:lnTo>
                  <a:pt x="1870421" y="272625"/>
                </a:lnTo>
                <a:lnTo>
                  <a:pt x="1868834" y="271434"/>
                </a:lnTo>
                <a:lnTo>
                  <a:pt x="1866849" y="270244"/>
                </a:lnTo>
                <a:lnTo>
                  <a:pt x="1863278" y="268656"/>
                </a:lnTo>
                <a:lnTo>
                  <a:pt x="1859706" y="267069"/>
                </a:lnTo>
                <a:lnTo>
                  <a:pt x="1857721" y="266275"/>
                </a:lnTo>
                <a:lnTo>
                  <a:pt x="1855737" y="264688"/>
                </a:lnTo>
                <a:lnTo>
                  <a:pt x="1854150" y="263101"/>
                </a:lnTo>
                <a:lnTo>
                  <a:pt x="1852165" y="260720"/>
                </a:lnTo>
                <a:lnTo>
                  <a:pt x="1850578" y="257545"/>
                </a:lnTo>
                <a:lnTo>
                  <a:pt x="1848594" y="253577"/>
                </a:lnTo>
                <a:lnTo>
                  <a:pt x="1850975" y="249609"/>
                </a:lnTo>
                <a:lnTo>
                  <a:pt x="1852562" y="245244"/>
                </a:lnTo>
                <a:lnTo>
                  <a:pt x="1853753" y="241275"/>
                </a:lnTo>
                <a:lnTo>
                  <a:pt x="1854547" y="237307"/>
                </a:lnTo>
                <a:lnTo>
                  <a:pt x="1854547" y="232545"/>
                </a:lnTo>
                <a:lnTo>
                  <a:pt x="1854547" y="228577"/>
                </a:lnTo>
                <a:lnTo>
                  <a:pt x="1853753" y="224212"/>
                </a:lnTo>
                <a:lnTo>
                  <a:pt x="1853356" y="219847"/>
                </a:lnTo>
                <a:lnTo>
                  <a:pt x="1850181" y="222228"/>
                </a:lnTo>
                <a:lnTo>
                  <a:pt x="1847403" y="223418"/>
                </a:lnTo>
                <a:lnTo>
                  <a:pt x="1841847" y="225799"/>
                </a:lnTo>
                <a:lnTo>
                  <a:pt x="1836291" y="228180"/>
                </a:lnTo>
                <a:lnTo>
                  <a:pt x="1833513" y="229767"/>
                </a:lnTo>
                <a:lnTo>
                  <a:pt x="1830735" y="231751"/>
                </a:lnTo>
                <a:lnTo>
                  <a:pt x="1832719" y="236117"/>
                </a:lnTo>
                <a:lnTo>
                  <a:pt x="1835100" y="239291"/>
                </a:lnTo>
                <a:lnTo>
                  <a:pt x="1837482" y="241672"/>
                </a:lnTo>
                <a:lnTo>
                  <a:pt x="1839466" y="243260"/>
                </a:lnTo>
                <a:lnTo>
                  <a:pt x="1841847" y="244847"/>
                </a:lnTo>
                <a:lnTo>
                  <a:pt x="1844228" y="246831"/>
                </a:lnTo>
                <a:lnTo>
                  <a:pt x="1846609" y="249609"/>
                </a:lnTo>
                <a:lnTo>
                  <a:pt x="1848594" y="253577"/>
                </a:lnTo>
                <a:lnTo>
                  <a:pt x="1843038" y="255958"/>
                </a:lnTo>
                <a:lnTo>
                  <a:pt x="1837878" y="257545"/>
                </a:lnTo>
                <a:lnTo>
                  <a:pt x="1828354" y="259926"/>
                </a:lnTo>
                <a:lnTo>
                  <a:pt x="1824385" y="261513"/>
                </a:lnTo>
                <a:lnTo>
                  <a:pt x="1820813" y="264291"/>
                </a:lnTo>
                <a:lnTo>
                  <a:pt x="1817638" y="267069"/>
                </a:lnTo>
                <a:lnTo>
                  <a:pt x="1816051" y="269053"/>
                </a:lnTo>
                <a:lnTo>
                  <a:pt x="1815257" y="271831"/>
                </a:lnTo>
                <a:lnTo>
                  <a:pt x="1816448" y="264291"/>
                </a:lnTo>
                <a:lnTo>
                  <a:pt x="1817241" y="258736"/>
                </a:lnTo>
                <a:lnTo>
                  <a:pt x="1816448" y="253974"/>
                </a:lnTo>
                <a:lnTo>
                  <a:pt x="1815654" y="250799"/>
                </a:lnTo>
                <a:lnTo>
                  <a:pt x="1813670" y="248418"/>
                </a:lnTo>
                <a:lnTo>
                  <a:pt x="1811686" y="246831"/>
                </a:lnTo>
                <a:lnTo>
                  <a:pt x="1808511" y="245244"/>
                </a:lnTo>
                <a:lnTo>
                  <a:pt x="1805336" y="244450"/>
                </a:lnTo>
                <a:lnTo>
                  <a:pt x="1801764" y="243260"/>
                </a:lnTo>
                <a:lnTo>
                  <a:pt x="1798986" y="241672"/>
                </a:lnTo>
                <a:lnTo>
                  <a:pt x="1795811" y="239688"/>
                </a:lnTo>
                <a:lnTo>
                  <a:pt x="1792636" y="237307"/>
                </a:lnTo>
                <a:lnTo>
                  <a:pt x="1790255" y="233736"/>
                </a:lnTo>
                <a:lnTo>
                  <a:pt x="1788271" y="228577"/>
                </a:lnTo>
                <a:lnTo>
                  <a:pt x="1787080" y="222624"/>
                </a:lnTo>
                <a:lnTo>
                  <a:pt x="1786683" y="214291"/>
                </a:lnTo>
                <a:lnTo>
                  <a:pt x="1779143" y="217466"/>
                </a:lnTo>
                <a:lnTo>
                  <a:pt x="1771999" y="219450"/>
                </a:lnTo>
                <a:lnTo>
                  <a:pt x="1764856" y="221037"/>
                </a:lnTo>
                <a:lnTo>
                  <a:pt x="1757712" y="221434"/>
                </a:lnTo>
                <a:lnTo>
                  <a:pt x="1750569" y="221434"/>
                </a:lnTo>
                <a:lnTo>
                  <a:pt x="1743425" y="221037"/>
                </a:lnTo>
                <a:lnTo>
                  <a:pt x="1736679" y="219450"/>
                </a:lnTo>
                <a:lnTo>
                  <a:pt x="1729535" y="217466"/>
                </a:lnTo>
                <a:lnTo>
                  <a:pt x="1722392" y="214291"/>
                </a:lnTo>
                <a:lnTo>
                  <a:pt x="1715248" y="210323"/>
                </a:lnTo>
                <a:lnTo>
                  <a:pt x="1708105" y="205958"/>
                </a:lnTo>
                <a:lnTo>
                  <a:pt x="1700961" y="200402"/>
                </a:lnTo>
                <a:lnTo>
                  <a:pt x="1693818" y="194053"/>
                </a:lnTo>
                <a:lnTo>
                  <a:pt x="1686674" y="186910"/>
                </a:lnTo>
                <a:lnTo>
                  <a:pt x="1679531" y="179370"/>
                </a:lnTo>
                <a:lnTo>
                  <a:pt x="1672387" y="170640"/>
                </a:lnTo>
                <a:lnTo>
                  <a:pt x="1668022" y="179370"/>
                </a:lnTo>
                <a:lnTo>
                  <a:pt x="1664847" y="184529"/>
                </a:lnTo>
                <a:lnTo>
                  <a:pt x="1663259" y="185720"/>
                </a:lnTo>
                <a:lnTo>
                  <a:pt x="1662863" y="186116"/>
                </a:lnTo>
                <a:lnTo>
                  <a:pt x="1662069" y="186116"/>
                </a:lnTo>
                <a:lnTo>
                  <a:pt x="1661275" y="184926"/>
                </a:lnTo>
                <a:lnTo>
                  <a:pt x="1659688" y="181354"/>
                </a:lnTo>
                <a:lnTo>
                  <a:pt x="1658894" y="176592"/>
                </a:lnTo>
                <a:lnTo>
                  <a:pt x="1656909" y="169847"/>
                </a:lnTo>
                <a:lnTo>
                  <a:pt x="1654131" y="162307"/>
                </a:lnTo>
                <a:lnTo>
                  <a:pt x="1649766" y="165085"/>
                </a:lnTo>
                <a:lnTo>
                  <a:pt x="1644607" y="167465"/>
                </a:lnTo>
                <a:lnTo>
                  <a:pt x="1639051" y="169450"/>
                </a:lnTo>
                <a:lnTo>
                  <a:pt x="1633495" y="170243"/>
                </a:lnTo>
                <a:lnTo>
                  <a:pt x="1627939" y="171434"/>
                </a:lnTo>
                <a:lnTo>
                  <a:pt x="1622383" y="171434"/>
                </a:lnTo>
                <a:lnTo>
                  <a:pt x="1616430" y="171434"/>
                </a:lnTo>
                <a:lnTo>
                  <a:pt x="1610477" y="170243"/>
                </a:lnTo>
                <a:lnTo>
                  <a:pt x="1604921" y="168656"/>
                </a:lnTo>
                <a:lnTo>
                  <a:pt x="1600158" y="166275"/>
                </a:lnTo>
                <a:lnTo>
                  <a:pt x="1594999" y="163100"/>
                </a:lnTo>
                <a:lnTo>
                  <a:pt x="1590237" y="159529"/>
                </a:lnTo>
                <a:lnTo>
                  <a:pt x="1586268" y="154767"/>
                </a:lnTo>
                <a:lnTo>
                  <a:pt x="1582696" y="149608"/>
                </a:lnTo>
                <a:lnTo>
                  <a:pt x="1579522" y="142862"/>
                </a:lnTo>
                <a:lnTo>
                  <a:pt x="1577140" y="135719"/>
                </a:lnTo>
                <a:lnTo>
                  <a:pt x="1575156" y="139291"/>
                </a:lnTo>
                <a:lnTo>
                  <a:pt x="1573569" y="142465"/>
                </a:lnTo>
                <a:lnTo>
                  <a:pt x="1571584" y="144449"/>
                </a:lnTo>
                <a:lnTo>
                  <a:pt x="1569600" y="146434"/>
                </a:lnTo>
                <a:lnTo>
                  <a:pt x="1567616" y="148021"/>
                </a:lnTo>
                <a:lnTo>
                  <a:pt x="1565631" y="148418"/>
                </a:lnTo>
                <a:lnTo>
                  <a:pt x="1562853" y="149212"/>
                </a:lnTo>
                <a:lnTo>
                  <a:pt x="1560869" y="149212"/>
                </a:lnTo>
                <a:lnTo>
                  <a:pt x="1558885" y="148418"/>
                </a:lnTo>
                <a:lnTo>
                  <a:pt x="1556504" y="148021"/>
                </a:lnTo>
                <a:lnTo>
                  <a:pt x="1551741" y="145640"/>
                </a:lnTo>
                <a:lnTo>
                  <a:pt x="1547376" y="141275"/>
                </a:lnTo>
                <a:lnTo>
                  <a:pt x="1542613" y="136910"/>
                </a:lnTo>
                <a:lnTo>
                  <a:pt x="1538645" y="131354"/>
                </a:lnTo>
                <a:lnTo>
                  <a:pt x="1534676" y="125005"/>
                </a:lnTo>
                <a:lnTo>
                  <a:pt x="1530311" y="118656"/>
                </a:lnTo>
                <a:lnTo>
                  <a:pt x="1527533" y="111910"/>
                </a:lnTo>
                <a:lnTo>
                  <a:pt x="1524358" y="105957"/>
                </a:lnTo>
                <a:lnTo>
                  <a:pt x="1521977" y="100005"/>
                </a:lnTo>
                <a:lnTo>
                  <a:pt x="1519992" y="94052"/>
                </a:lnTo>
                <a:lnTo>
                  <a:pt x="1518802" y="89687"/>
                </a:lnTo>
                <a:lnTo>
                  <a:pt x="1519199" y="90084"/>
                </a:lnTo>
                <a:lnTo>
                  <a:pt x="1520786" y="91275"/>
                </a:lnTo>
                <a:lnTo>
                  <a:pt x="1523564" y="91672"/>
                </a:lnTo>
                <a:lnTo>
                  <a:pt x="1527136" y="91275"/>
                </a:lnTo>
                <a:lnTo>
                  <a:pt x="1530311" y="89687"/>
                </a:lnTo>
                <a:lnTo>
                  <a:pt x="1533486" y="87703"/>
                </a:lnTo>
                <a:lnTo>
                  <a:pt x="1534676" y="86513"/>
                </a:lnTo>
                <a:lnTo>
                  <a:pt x="1535470" y="84925"/>
                </a:lnTo>
                <a:lnTo>
                  <a:pt x="1535470" y="83735"/>
                </a:lnTo>
                <a:lnTo>
                  <a:pt x="1535470" y="81751"/>
                </a:lnTo>
                <a:lnTo>
                  <a:pt x="1535073" y="79370"/>
                </a:lnTo>
                <a:lnTo>
                  <a:pt x="1533486" y="76989"/>
                </a:lnTo>
                <a:lnTo>
                  <a:pt x="1529914" y="73417"/>
                </a:lnTo>
                <a:lnTo>
                  <a:pt x="1526342" y="71037"/>
                </a:lnTo>
                <a:lnTo>
                  <a:pt x="1522770" y="69052"/>
                </a:lnTo>
                <a:lnTo>
                  <a:pt x="1519199" y="68259"/>
                </a:lnTo>
                <a:lnTo>
                  <a:pt x="1515230" y="68259"/>
                </a:lnTo>
                <a:lnTo>
                  <a:pt x="1511658" y="69449"/>
                </a:lnTo>
                <a:lnTo>
                  <a:pt x="1508087" y="71433"/>
                </a:lnTo>
                <a:lnTo>
                  <a:pt x="1504118" y="74608"/>
                </a:lnTo>
                <a:lnTo>
                  <a:pt x="1506499" y="81751"/>
                </a:lnTo>
                <a:lnTo>
                  <a:pt x="1507690" y="84925"/>
                </a:lnTo>
                <a:lnTo>
                  <a:pt x="1508087" y="88497"/>
                </a:lnTo>
                <a:lnTo>
                  <a:pt x="1508087" y="92068"/>
                </a:lnTo>
                <a:lnTo>
                  <a:pt x="1507690" y="95640"/>
                </a:lnTo>
                <a:lnTo>
                  <a:pt x="1506102" y="98814"/>
                </a:lnTo>
                <a:lnTo>
                  <a:pt x="1503721" y="101989"/>
                </a:lnTo>
                <a:lnTo>
                  <a:pt x="1500546" y="100005"/>
                </a:lnTo>
                <a:lnTo>
                  <a:pt x="1497371" y="97624"/>
                </a:lnTo>
                <a:lnTo>
                  <a:pt x="1494593" y="96830"/>
                </a:lnTo>
                <a:lnTo>
                  <a:pt x="1491815" y="95640"/>
                </a:lnTo>
                <a:lnTo>
                  <a:pt x="1489037" y="95640"/>
                </a:lnTo>
                <a:lnTo>
                  <a:pt x="1485862" y="95640"/>
                </a:lnTo>
                <a:lnTo>
                  <a:pt x="1479909" y="96830"/>
                </a:lnTo>
                <a:lnTo>
                  <a:pt x="1473560" y="98814"/>
                </a:lnTo>
                <a:lnTo>
                  <a:pt x="1467607" y="101195"/>
                </a:lnTo>
                <a:lnTo>
                  <a:pt x="1461654" y="103179"/>
                </a:lnTo>
                <a:lnTo>
                  <a:pt x="1455304" y="104767"/>
                </a:lnTo>
                <a:lnTo>
                  <a:pt x="1462448" y="96830"/>
                </a:lnTo>
                <a:lnTo>
                  <a:pt x="1469194" y="89291"/>
                </a:lnTo>
                <a:lnTo>
                  <a:pt x="1474750" y="80957"/>
                </a:lnTo>
                <a:lnTo>
                  <a:pt x="1479116" y="73417"/>
                </a:lnTo>
                <a:lnTo>
                  <a:pt x="1487847" y="59132"/>
                </a:lnTo>
                <a:lnTo>
                  <a:pt x="1494593" y="47624"/>
                </a:lnTo>
                <a:lnTo>
                  <a:pt x="1497371" y="43655"/>
                </a:lnTo>
                <a:lnTo>
                  <a:pt x="1500546" y="40481"/>
                </a:lnTo>
                <a:lnTo>
                  <a:pt x="1502134" y="39290"/>
                </a:lnTo>
                <a:lnTo>
                  <a:pt x="1503721" y="38894"/>
                </a:lnTo>
                <a:lnTo>
                  <a:pt x="1505309" y="38497"/>
                </a:lnTo>
                <a:lnTo>
                  <a:pt x="1507293" y="38497"/>
                </a:lnTo>
                <a:lnTo>
                  <a:pt x="1508880" y="38894"/>
                </a:lnTo>
                <a:lnTo>
                  <a:pt x="1510071" y="40084"/>
                </a:lnTo>
                <a:lnTo>
                  <a:pt x="1514436" y="43655"/>
                </a:lnTo>
                <a:lnTo>
                  <a:pt x="1518405" y="48417"/>
                </a:lnTo>
                <a:lnTo>
                  <a:pt x="1522770" y="55560"/>
                </a:lnTo>
                <a:lnTo>
                  <a:pt x="1527136" y="51592"/>
                </a:lnTo>
                <a:lnTo>
                  <a:pt x="1530311" y="48417"/>
                </a:lnTo>
                <a:lnTo>
                  <a:pt x="1534676" y="46433"/>
                </a:lnTo>
                <a:lnTo>
                  <a:pt x="1538248" y="44449"/>
                </a:lnTo>
                <a:lnTo>
                  <a:pt x="1541820" y="43655"/>
                </a:lnTo>
                <a:lnTo>
                  <a:pt x="1545788" y="42862"/>
                </a:lnTo>
                <a:lnTo>
                  <a:pt x="1552932" y="42465"/>
                </a:lnTo>
                <a:lnTo>
                  <a:pt x="1560472" y="42068"/>
                </a:lnTo>
                <a:lnTo>
                  <a:pt x="1564044" y="42068"/>
                </a:lnTo>
                <a:lnTo>
                  <a:pt x="1567616" y="40878"/>
                </a:lnTo>
                <a:lnTo>
                  <a:pt x="1571584" y="40084"/>
                </a:lnTo>
                <a:lnTo>
                  <a:pt x="1575156" y="38497"/>
                </a:lnTo>
                <a:lnTo>
                  <a:pt x="1578728" y="36513"/>
                </a:lnTo>
                <a:close/>
                <a:moveTo>
                  <a:pt x="1337845" y="26988"/>
                </a:moveTo>
                <a:lnTo>
                  <a:pt x="1341762" y="29319"/>
                </a:lnTo>
                <a:lnTo>
                  <a:pt x="1345288" y="31261"/>
                </a:lnTo>
                <a:lnTo>
                  <a:pt x="1352339" y="33591"/>
                </a:lnTo>
                <a:lnTo>
                  <a:pt x="1356256" y="35145"/>
                </a:lnTo>
                <a:lnTo>
                  <a:pt x="1359781" y="37087"/>
                </a:lnTo>
                <a:lnTo>
                  <a:pt x="1363307" y="39418"/>
                </a:lnTo>
                <a:lnTo>
                  <a:pt x="1366833" y="42914"/>
                </a:lnTo>
                <a:lnTo>
                  <a:pt x="1364482" y="46410"/>
                </a:lnTo>
                <a:lnTo>
                  <a:pt x="1362524" y="50683"/>
                </a:lnTo>
                <a:lnTo>
                  <a:pt x="1357431" y="58451"/>
                </a:lnTo>
                <a:lnTo>
                  <a:pt x="1355472" y="61559"/>
                </a:lnTo>
                <a:lnTo>
                  <a:pt x="1352730" y="62724"/>
                </a:lnTo>
                <a:lnTo>
                  <a:pt x="1351947" y="63501"/>
                </a:lnTo>
                <a:lnTo>
                  <a:pt x="1350380" y="63501"/>
                </a:lnTo>
                <a:lnTo>
                  <a:pt x="1349205" y="62724"/>
                </a:lnTo>
                <a:lnTo>
                  <a:pt x="1348421" y="61559"/>
                </a:lnTo>
                <a:lnTo>
                  <a:pt x="1349205" y="58451"/>
                </a:lnTo>
                <a:lnTo>
                  <a:pt x="1349988" y="54955"/>
                </a:lnTo>
                <a:lnTo>
                  <a:pt x="1349205" y="51459"/>
                </a:lnTo>
                <a:lnTo>
                  <a:pt x="1348421" y="47964"/>
                </a:lnTo>
                <a:lnTo>
                  <a:pt x="1346854" y="44468"/>
                </a:lnTo>
                <a:lnTo>
                  <a:pt x="1345288" y="40972"/>
                </a:lnTo>
                <a:lnTo>
                  <a:pt x="1341370" y="33980"/>
                </a:lnTo>
                <a:lnTo>
                  <a:pt x="1340979" y="35145"/>
                </a:lnTo>
                <a:lnTo>
                  <a:pt x="1339412" y="35922"/>
                </a:lnTo>
                <a:lnTo>
                  <a:pt x="1338236" y="35922"/>
                </a:lnTo>
                <a:lnTo>
                  <a:pt x="1337845" y="35145"/>
                </a:lnTo>
                <a:lnTo>
                  <a:pt x="1336669" y="33980"/>
                </a:lnTo>
                <a:lnTo>
                  <a:pt x="1336669" y="32815"/>
                </a:lnTo>
                <a:lnTo>
                  <a:pt x="1336669" y="30095"/>
                </a:lnTo>
                <a:close/>
                <a:moveTo>
                  <a:pt x="9953615" y="15875"/>
                </a:moveTo>
                <a:lnTo>
                  <a:pt x="9955600" y="18281"/>
                </a:lnTo>
                <a:lnTo>
                  <a:pt x="9957584" y="19885"/>
                </a:lnTo>
                <a:lnTo>
                  <a:pt x="9962347" y="23495"/>
                </a:lnTo>
                <a:lnTo>
                  <a:pt x="9964728" y="25500"/>
                </a:lnTo>
                <a:lnTo>
                  <a:pt x="9966712" y="27907"/>
                </a:lnTo>
                <a:lnTo>
                  <a:pt x="9969094" y="32719"/>
                </a:lnTo>
                <a:lnTo>
                  <a:pt x="9971078" y="38334"/>
                </a:lnTo>
                <a:lnTo>
                  <a:pt x="9969490" y="40740"/>
                </a:lnTo>
                <a:lnTo>
                  <a:pt x="9967506" y="43548"/>
                </a:lnTo>
                <a:lnTo>
                  <a:pt x="9962347" y="48360"/>
                </a:lnTo>
                <a:lnTo>
                  <a:pt x="9959965" y="49965"/>
                </a:lnTo>
                <a:lnTo>
                  <a:pt x="9956790" y="51970"/>
                </a:lnTo>
                <a:lnTo>
                  <a:pt x="9954012" y="53173"/>
                </a:lnTo>
                <a:lnTo>
                  <a:pt x="9951234" y="53574"/>
                </a:lnTo>
                <a:lnTo>
                  <a:pt x="9949250" y="53975"/>
                </a:lnTo>
                <a:lnTo>
                  <a:pt x="9946471" y="53574"/>
                </a:lnTo>
                <a:lnTo>
                  <a:pt x="9944487" y="52772"/>
                </a:lnTo>
                <a:lnTo>
                  <a:pt x="9942899" y="51168"/>
                </a:lnTo>
                <a:lnTo>
                  <a:pt x="9942106" y="48360"/>
                </a:lnTo>
                <a:lnTo>
                  <a:pt x="9940915" y="44751"/>
                </a:lnTo>
                <a:lnTo>
                  <a:pt x="9940915" y="40740"/>
                </a:lnTo>
                <a:lnTo>
                  <a:pt x="9942106" y="35126"/>
                </a:lnTo>
                <a:lnTo>
                  <a:pt x="9944090" y="37933"/>
                </a:lnTo>
                <a:lnTo>
                  <a:pt x="9944884" y="38334"/>
                </a:lnTo>
                <a:lnTo>
                  <a:pt x="9945678" y="37933"/>
                </a:lnTo>
                <a:lnTo>
                  <a:pt x="9946471" y="37131"/>
                </a:lnTo>
                <a:lnTo>
                  <a:pt x="9947265" y="36329"/>
                </a:lnTo>
                <a:lnTo>
                  <a:pt x="9947662" y="32719"/>
                </a:lnTo>
                <a:lnTo>
                  <a:pt x="9949646" y="24297"/>
                </a:lnTo>
                <a:lnTo>
                  <a:pt x="9951234" y="19885"/>
                </a:lnTo>
                <a:close/>
                <a:moveTo>
                  <a:pt x="10075104" y="0"/>
                </a:moveTo>
                <a:lnTo>
                  <a:pt x="10079028" y="408"/>
                </a:lnTo>
                <a:lnTo>
                  <a:pt x="10074319" y="5706"/>
                </a:lnTo>
                <a:lnTo>
                  <a:pt x="10070002" y="10598"/>
                </a:lnTo>
                <a:lnTo>
                  <a:pt x="10066078" y="14674"/>
                </a:lnTo>
                <a:lnTo>
                  <a:pt x="10061369" y="18342"/>
                </a:lnTo>
                <a:lnTo>
                  <a:pt x="10057053" y="20788"/>
                </a:lnTo>
                <a:lnTo>
                  <a:pt x="10052344" y="23641"/>
                </a:lnTo>
                <a:lnTo>
                  <a:pt x="10048027" y="25679"/>
                </a:lnTo>
                <a:lnTo>
                  <a:pt x="10043711" y="27717"/>
                </a:lnTo>
                <a:lnTo>
                  <a:pt x="10039394" y="28533"/>
                </a:lnTo>
                <a:lnTo>
                  <a:pt x="10034685" y="29755"/>
                </a:lnTo>
                <a:lnTo>
                  <a:pt x="10030761" y="30163"/>
                </a:lnTo>
                <a:lnTo>
                  <a:pt x="10026444" y="30163"/>
                </a:lnTo>
                <a:lnTo>
                  <a:pt x="10017811" y="30163"/>
                </a:lnTo>
                <a:lnTo>
                  <a:pt x="10009178" y="28533"/>
                </a:lnTo>
                <a:lnTo>
                  <a:pt x="10017811" y="22418"/>
                </a:lnTo>
                <a:lnTo>
                  <a:pt x="10026837" y="16712"/>
                </a:lnTo>
                <a:lnTo>
                  <a:pt x="10035470" y="11413"/>
                </a:lnTo>
                <a:lnTo>
                  <a:pt x="10044495" y="7337"/>
                </a:lnTo>
                <a:lnTo>
                  <a:pt x="10052736" y="3668"/>
                </a:lnTo>
                <a:lnTo>
                  <a:pt x="10061762" y="1630"/>
                </a:lnTo>
                <a:lnTo>
                  <a:pt x="10070395" y="408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738767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A04F7B3-3BB1-69E8-3C7A-7C7EA74212CA}"/>
              </a:ext>
            </a:extLst>
          </p:cNvPr>
          <p:cNvGrpSpPr/>
          <p:nvPr userDrawn="1"/>
        </p:nvGrpSpPr>
        <p:grpSpPr>
          <a:xfrm>
            <a:off x="1" y="1"/>
            <a:ext cx="12191999" cy="282606"/>
            <a:chOff x="1" y="1"/>
            <a:chExt cx="12191999" cy="28260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C1F0362-E7AD-21F7-F3F7-1D782EDAA6F9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6" name="Graphic 5">
                <a:extLst>
                  <a:ext uri="{FF2B5EF4-FFF2-40B4-BE49-F238E27FC236}">
                    <a16:creationId xmlns:a16="http://schemas.microsoft.com/office/drawing/2014/main" id="{AC9D921D-D599-18E9-D51E-19363374A22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7" name="Graphic 6">
                <a:extLst>
                  <a:ext uri="{FF2B5EF4-FFF2-40B4-BE49-F238E27FC236}">
                    <a16:creationId xmlns:a16="http://schemas.microsoft.com/office/drawing/2014/main" id="{5CB71D5B-2FCF-DAFD-8337-BDB461D949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49847C49-D304-11A4-BBD6-83E0D2FE0F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7A1CBCF4-8C0B-E4F3-D3B4-C35F69BDEB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7771FE5-FC9F-2310-44ED-451F2207D958}"/>
              </a:ext>
            </a:extLst>
          </p:cNvPr>
          <p:cNvGrpSpPr/>
          <p:nvPr userDrawn="1"/>
        </p:nvGrpSpPr>
        <p:grpSpPr>
          <a:xfrm>
            <a:off x="0" y="6570922"/>
            <a:ext cx="12191999" cy="282606"/>
            <a:chOff x="1" y="1"/>
            <a:chExt cx="12191999" cy="282606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9918A8E-1205-9D47-E952-8C5F68AD2A1E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12" name="Graphic 11">
                <a:extLst>
                  <a:ext uri="{FF2B5EF4-FFF2-40B4-BE49-F238E27FC236}">
                    <a16:creationId xmlns:a16="http://schemas.microsoft.com/office/drawing/2014/main" id="{2D568B04-0F90-63C0-99C9-11E21E8A17B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13" name="Graphic 12">
                <a:extLst>
                  <a:ext uri="{FF2B5EF4-FFF2-40B4-BE49-F238E27FC236}">
                    <a16:creationId xmlns:a16="http://schemas.microsoft.com/office/drawing/2014/main" id="{61B05484-82BA-C128-572D-337703E5CA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2337AFA0-C237-1E8A-6B88-7D175D716C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BED16ABD-2BCC-F438-BEE8-241E1EA268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01D1A8E-3A03-4651-33F4-06450CC73726}"/>
              </a:ext>
            </a:extLst>
          </p:cNvPr>
          <p:cNvGrpSpPr/>
          <p:nvPr userDrawn="1"/>
        </p:nvGrpSpPr>
        <p:grpSpPr>
          <a:xfrm rot="5400000">
            <a:off x="8790213" y="3401790"/>
            <a:ext cx="6520967" cy="282606"/>
            <a:chOff x="1" y="1"/>
            <a:chExt cx="6520967" cy="282606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56BAA574-A08E-55E0-20F5-00BBA4DA26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EABB2983-9A68-6A8C-32CA-AB43E759B3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50834DB-17E4-8C01-5F2E-F92AFA4BCC72}"/>
              </a:ext>
            </a:extLst>
          </p:cNvPr>
          <p:cNvGrpSpPr/>
          <p:nvPr userDrawn="1"/>
        </p:nvGrpSpPr>
        <p:grpSpPr>
          <a:xfrm rot="5400000">
            <a:off x="-3119181" y="3169136"/>
            <a:ext cx="6520967" cy="282606"/>
            <a:chOff x="1" y="1"/>
            <a:chExt cx="6520967" cy="282606"/>
          </a:xfrm>
        </p:grpSpPr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A8B3BA43-6C18-AE2C-FA95-76997516364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C46BA15B-5795-E1BE-0639-6F83BF2DD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1E9E57B9-D1DB-0005-DE4E-A0FFE70F036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43600" y="1"/>
            <a:ext cx="6248399" cy="6857999"/>
          </a:xfrm>
          <a:custGeom>
            <a:avLst/>
            <a:gdLst>
              <a:gd name="connsiteX0" fmla="*/ 4691981 w 6248399"/>
              <a:gd name="connsiteY0" fmla="*/ 6651429 h 6857999"/>
              <a:gd name="connsiteX1" fmla="*/ 4698002 w 6248399"/>
              <a:gd name="connsiteY1" fmla="*/ 6651808 h 6857999"/>
              <a:gd name="connsiteX2" fmla="*/ 4704273 w 6248399"/>
              <a:gd name="connsiteY2" fmla="*/ 6653102 h 6857999"/>
              <a:gd name="connsiteX3" fmla="*/ 4711713 w 6248399"/>
              <a:gd name="connsiteY3" fmla="*/ 6655072 h 6857999"/>
              <a:gd name="connsiteX4" fmla="*/ 4717563 w 6248399"/>
              <a:gd name="connsiteY4" fmla="*/ 6658450 h 6857999"/>
              <a:gd name="connsiteX5" fmla="*/ 4723909 w 6248399"/>
              <a:gd name="connsiteY5" fmla="*/ 6663665 h 6857999"/>
              <a:gd name="connsiteX6" fmla="*/ 4730592 w 6248399"/>
              <a:gd name="connsiteY6" fmla="*/ 6668298 h 6857999"/>
              <a:gd name="connsiteX7" fmla="*/ 4736271 w 6248399"/>
              <a:gd name="connsiteY7" fmla="*/ 6674675 h 6857999"/>
              <a:gd name="connsiteX8" fmla="*/ 4747958 w 6248399"/>
              <a:gd name="connsiteY8" fmla="*/ 6686848 h 6857999"/>
              <a:gd name="connsiteX9" fmla="*/ 4757220 w 6248399"/>
              <a:gd name="connsiteY9" fmla="*/ 6699170 h 6857999"/>
              <a:gd name="connsiteX10" fmla="*/ 4764146 w 6248399"/>
              <a:gd name="connsiteY10" fmla="*/ 6710139 h 6857999"/>
              <a:gd name="connsiteX11" fmla="*/ 4768479 w 6248399"/>
              <a:gd name="connsiteY11" fmla="*/ 6718842 h 6857999"/>
              <a:gd name="connsiteX12" fmla="*/ 4766888 w 6248399"/>
              <a:gd name="connsiteY12" fmla="*/ 6720248 h 6857999"/>
              <a:gd name="connsiteX13" fmla="*/ 4765047 w 6248399"/>
              <a:gd name="connsiteY13" fmla="*/ 6720735 h 6857999"/>
              <a:gd name="connsiteX14" fmla="*/ 4761114 w 6248399"/>
              <a:gd name="connsiteY14" fmla="*/ 6720790 h 6857999"/>
              <a:gd name="connsiteX15" fmla="*/ 4755430 w 6248399"/>
              <a:gd name="connsiteY15" fmla="*/ 6719831 h 6857999"/>
              <a:gd name="connsiteX16" fmla="*/ 4751000 w 6248399"/>
              <a:gd name="connsiteY16" fmla="*/ 6718048 h 6857999"/>
              <a:gd name="connsiteX17" fmla="*/ 4745313 w 6248399"/>
              <a:gd name="connsiteY17" fmla="*/ 6717090 h 6857999"/>
              <a:gd name="connsiteX18" fmla="*/ 4741134 w 6248399"/>
              <a:gd name="connsiteY18" fmla="*/ 6716227 h 6857999"/>
              <a:gd name="connsiteX19" fmla="*/ 4737452 w 6248399"/>
              <a:gd name="connsiteY19" fmla="*/ 6717201 h 6857999"/>
              <a:gd name="connsiteX20" fmla="*/ 4735526 w 6248399"/>
              <a:gd name="connsiteY20" fmla="*/ 6719189 h 6857999"/>
              <a:gd name="connsiteX21" fmla="*/ 4734520 w 6248399"/>
              <a:gd name="connsiteY21" fmla="*/ 6720931 h 6857999"/>
              <a:gd name="connsiteX22" fmla="*/ 4730778 w 6248399"/>
              <a:gd name="connsiteY22" fmla="*/ 6707148 h 6857999"/>
              <a:gd name="connsiteX23" fmla="*/ 4726529 w 6248399"/>
              <a:gd name="connsiteY23" fmla="*/ 6696947 h 6857999"/>
              <a:gd name="connsiteX24" fmla="*/ 4721860 w 6248399"/>
              <a:gd name="connsiteY24" fmla="*/ 6688826 h 6857999"/>
              <a:gd name="connsiteX25" fmla="*/ 4716519 w 6248399"/>
              <a:gd name="connsiteY25" fmla="*/ 6681870 h 6857999"/>
              <a:gd name="connsiteX26" fmla="*/ 4710841 w 6248399"/>
              <a:gd name="connsiteY26" fmla="*/ 6675491 h 6857999"/>
              <a:gd name="connsiteX27" fmla="*/ 4703660 w 6248399"/>
              <a:gd name="connsiteY27" fmla="*/ 6669020 h 6857999"/>
              <a:gd name="connsiteX28" fmla="*/ 4695308 w 6248399"/>
              <a:gd name="connsiteY28" fmla="*/ 6661874 h 6857999"/>
              <a:gd name="connsiteX29" fmla="*/ 4685873 w 6248399"/>
              <a:gd name="connsiteY29" fmla="*/ 6652552 h 6857999"/>
              <a:gd name="connsiteX30" fmla="*/ 3350528 w 6248399"/>
              <a:gd name="connsiteY30" fmla="*/ 6640945 h 6857999"/>
              <a:gd name="connsiteX31" fmla="*/ 3368346 w 6248399"/>
              <a:gd name="connsiteY31" fmla="*/ 6654321 h 6857999"/>
              <a:gd name="connsiteX32" fmla="*/ 3386163 w 6248399"/>
              <a:gd name="connsiteY32" fmla="*/ 6667695 h 6857999"/>
              <a:gd name="connsiteX33" fmla="*/ 3402978 w 6248399"/>
              <a:gd name="connsiteY33" fmla="*/ 6682807 h 6857999"/>
              <a:gd name="connsiteX34" fmla="*/ 3419547 w 6248399"/>
              <a:gd name="connsiteY34" fmla="*/ 6697004 h 6857999"/>
              <a:gd name="connsiteX35" fmla="*/ 3451014 w 6248399"/>
              <a:gd name="connsiteY35" fmla="*/ 6728295 h 6857999"/>
              <a:gd name="connsiteX36" fmla="*/ 3479245 w 6248399"/>
              <a:gd name="connsiteY36" fmla="*/ 6758487 h 6857999"/>
              <a:gd name="connsiteX37" fmla="*/ 3506402 w 6248399"/>
              <a:gd name="connsiteY37" fmla="*/ 6786517 h 6857999"/>
              <a:gd name="connsiteX38" fmla="*/ 3519155 w 6248399"/>
              <a:gd name="connsiteY38" fmla="*/ 6799284 h 6857999"/>
              <a:gd name="connsiteX39" fmla="*/ 3531661 w 6248399"/>
              <a:gd name="connsiteY39" fmla="*/ 6811136 h 6857999"/>
              <a:gd name="connsiteX40" fmla="*/ 3544254 w 6248399"/>
              <a:gd name="connsiteY40" fmla="*/ 6821496 h 6857999"/>
              <a:gd name="connsiteX41" fmla="*/ 3556935 w 6248399"/>
              <a:gd name="connsiteY41" fmla="*/ 6830361 h 6857999"/>
              <a:gd name="connsiteX42" fmla="*/ 3568456 w 6248399"/>
              <a:gd name="connsiteY42" fmla="*/ 6838555 h 6857999"/>
              <a:gd name="connsiteX43" fmla="*/ 3581067 w 6248399"/>
              <a:gd name="connsiteY43" fmla="*/ 6843521 h 6857999"/>
              <a:gd name="connsiteX44" fmla="*/ 3586415 w 6248399"/>
              <a:gd name="connsiteY44" fmla="*/ 6857999 h 6857999"/>
              <a:gd name="connsiteX45" fmla="*/ 3551040 w 6248399"/>
              <a:gd name="connsiteY45" fmla="*/ 6857999 h 6857999"/>
              <a:gd name="connsiteX46" fmla="*/ 3551446 w 6248399"/>
              <a:gd name="connsiteY46" fmla="*/ 6857296 h 6857999"/>
              <a:gd name="connsiteX47" fmla="*/ 3541067 w 6248399"/>
              <a:gd name="connsiteY47" fmla="*/ 6855164 h 6857999"/>
              <a:gd name="connsiteX48" fmla="*/ 3531938 w 6248399"/>
              <a:gd name="connsiteY48" fmla="*/ 6852208 h 6857999"/>
              <a:gd name="connsiteX49" fmla="*/ 3523478 w 6248399"/>
              <a:gd name="connsiteY49" fmla="*/ 6848097 h 6857999"/>
              <a:gd name="connsiteX50" fmla="*/ 3515930 w 6248399"/>
              <a:gd name="connsiteY50" fmla="*/ 6843740 h 6857999"/>
              <a:gd name="connsiteX51" fmla="*/ 3508721 w 6248399"/>
              <a:gd name="connsiteY51" fmla="*/ 6838804 h 6857999"/>
              <a:gd name="connsiteX52" fmla="*/ 3501843 w 6248399"/>
              <a:gd name="connsiteY52" fmla="*/ 6833290 h 6857999"/>
              <a:gd name="connsiteX53" fmla="*/ 3487842 w 6248399"/>
              <a:gd name="connsiteY53" fmla="*/ 6821346 h 6857999"/>
              <a:gd name="connsiteX54" fmla="*/ 3473840 w 6248399"/>
              <a:gd name="connsiteY54" fmla="*/ 6809404 h 6857999"/>
              <a:gd name="connsiteX55" fmla="*/ 3457765 w 6248399"/>
              <a:gd name="connsiteY55" fmla="*/ 6797034 h 6857999"/>
              <a:gd name="connsiteX56" fmla="*/ 3450306 w 6248399"/>
              <a:gd name="connsiteY56" fmla="*/ 6791185 h 6857999"/>
              <a:gd name="connsiteX57" fmla="*/ 3441020 w 6248399"/>
              <a:gd name="connsiteY57" fmla="*/ 6785823 h 6857999"/>
              <a:gd name="connsiteX58" fmla="*/ 3431063 w 6248399"/>
              <a:gd name="connsiteY58" fmla="*/ 6781618 h 6857999"/>
              <a:gd name="connsiteX59" fmla="*/ 3419947 w 6248399"/>
              <a:gd name="connsiteY59" fmla="*/ 6776743 h 6857999"/>
              <a:gd name="connsiteX60" fmla="*/ 3415180 w 6248399"/>
              <a:gd name="connsiteY60" fmla="*/ 6760869 h 6857999"/>
              <a:gd name="connsiteX61" fmla="*/ 3412490 w 6248399"/>
              <a:gd name="connsiteY61" fmla="*/ 6745422 h 6857999"/>
              <a:gd name="connsiteX62" fmla="*/ 3409555 w 6248399"/>
              <a:gd name="connsiteY62" fmla="*/ 6729060 h 6857999"/>
              <a:gd name="connsiteX63" fmla="*/ 3404207 w 6248399"/>
              <a:gd name="connsiteY63" fmla="*/ 6712849 h 6857999"/>
              <a:gd name="connsiteX64" fmla="*/ 3401077 w 6248399"/>
              <a:gd name="connsiteY64" fmla="*/ 6704867 h 6857999"/>
              <a:gd name="connsiteX65" fmla="*/ 3396786 w 6248399"/>
              <a:gd name="connsiteY65" fmla="*/ 6696214 h 6857999"/>
              <a:gd name="connsiteX66" fmla="*/ 3392495 w 6248399"/>
              <a:gd name="connsiteY66" fmla="*/ 6687561 h 6857999"/>
              <a:gd name="connsiteX67" fmla="*/ 3385793 w 6248399"/>
              <a:gd name="connsiteY67" fmla="*/ 6679060 h 6857999"/>
              <a:gd name="connsiteX68" fmla="*/ 3378847 w 6248399"/>
              <a:gd name="connsiteY68" fmla="*/ 6669646 h 6857999"/>
              <a:gd name="connsiteX69" fmla="*/ 3370651 w 6248399"/>
              <a:gd name="connsiteY69" fmla="*/ 6661054 h 6857999"/>
              <a:gd name="connsiteX70" fmla="*/ 3361047 w 6248399"/>
              <a:gd name="connsiteY70" fmla="*/ 6650878 h 6857999"/>
              <a:gd name="connsiteX71" fmla="*/ 4983731 w 6248399"/>
              <a:gd name="connsiteY71" fmla="*/ 6186496 h 6857999"/>
              <a:gd name="connsiteX72" fmla="*/ 4989499 w 6248399"/>
              <a:gd name="connsiteY72" fmla="*/ 6187331 h 6857999"/>
              <a:gd name="connsiteX73" fmla="*/ 4995853 w 6248399"/>
              <a:gd name="connsiteY73" fmla="*/ 6188504 h 6857999"/>
              <a:gd name="connsiteX74" fmla="*/ 5002074 w 6248399"/>
              <a:gd name="connsiteY74" fmla="*/ 6191264 h 6857999"/>
              <a:gd name="connsiteX75" fmla="*/ 5008294 w 6248399"/>
              <a:gd name="connsiteY75" fmla="*/ 6194023 h 6857999"/>
              <a:gd name="connsiteX76" fmla="*/ 5014741 w 6248399"/>
              <a:gd name="connsiteY76" fmla="*/ 6197745 h 6857999"/>
              <a:gd name="connsiteX77" fmla="*/ 5020241 w 6248399"/>
              <a:gd name="connsiteY77" fmla="*/ 6201753 h 6857999"/>
              <a:gd name="connsiteX78" fmla="*/ 5025741 w 6248399"/>
              <a:gd name="connsiteY78" fmla="*/ 6205760 h 6857999"/>
              <a:gd name="connsiteX79" fmla="*/ 5030520 w 6248399"/>
              <a:gd name="connsiteY79" fmla="*/ 6211015 h 6857999"/>
              <a:gd name="connsiteX80" fmla="*/ 5034354 w 6248399"/>
              <a:gd name="connsiteY80" fmla="*/ 6216555 h 6857999"/>
              <a:gd name="connsiteX81" fmla="*/ 5037603 w 6248399"/>
              <a:gd name="connsiteY81" fmla="*/ 6221755 h 6857999"/>
              <a:gd name="connsiteX82" fmla="*/ 5039904 w 6248399"/>
              <a:gd name="connsiteY82" fmla="*/ 6227243 h 6857999"/>
              <a:gd name="connsiteX83" fmla="*/ 5032110 w 6248399"/>
              <a:gd name="connsiteY83" fmla="*/ 6228562 h 6857999"/>
              <a:gd name="connsiteX84" fmla="*/ 5023277 w 6248399"/>
              <a:gd name="connsiteY84" fmla="*/ 6227622 h 6857999"/>
              <a:gd name="connsiteX85" fmla="*/ 5014218 w 6248399"/>
              <a:gd name="connsiteY85" fmla="*/ 6225718 h 6857999"/>
              <a:gd name="connsiteX86" fmla="*/ 5004347 w 6248399"/>
              <a:gd name="connsiteY86" fmla="*/ 6222515 h 6857999"/>
              <a:gd name="connsiteX87" fmla="*/ 4994251 w 6248399"/>
              <a:gd name="connsiteY87" fmla="*/ 6218346 h 6857999"/>
              <a:gd name="connsiteX88" fmla="*/ 4984155 w 6248399"/>
              <a:gd name="connsiteY88" fmla="*/ 6214181 h 6857999"/>
              <a:gd name="connsiteX89" fmla="*/ 4962472 w 6248399"/>
              <a:gd name="connsiteY89" fmla="*/ 6201663 h 6857999"/>
              <a:gd name="connsiteX90" fmla="*/ 4965486 w 6248399"/>
              <a:gd name="connsiteY90" fmla="*/ 6195088 h 6857999"/>
              <a:gd name="connsiteX91" fmla="*/ 4969406 w 6248399"/>
              <a:gd name="connsiteY91" fmla="*/ 6192360 h 6857999"/>
              <a:gd name="connsiteX92" fmla="*/ 4973098 w 6248399"/>
              <a:gd name="connsiteY92" fmla="*/ 6188672 h 6857999"/>
              <a:gd name="connsiteX93" fmla="*/ 4978414 w 6248399"/>
              <a:gd name="connsiteY93" fmla="*/ 6187582 h 6857999"/>
              <a:gd name="connsiteX94" fmla="*/ 4052829 w 6248399"/>
              <a:gd name="connsiteY94" fmla="*/ 6159989 h 6857999"/>
              <a:gd name="connsiteX95" fmla="*/ 4053412 w 6248399"/>
              <a:gd name="connsiteY95" fmla="*/ 6160326 h 6857999"/>
              <a:gd name="connsiteX96" fmla="*/ 4059507 w 6248399"/>
              <a:gd name="connsiteY96" fmla="*/ 6164619 h 6857999"/>
              <a:gd name="connsiteX97" fmla="*/ 4069606 w 6248399"/>
              <a:gd name="connsiteY97" fmla="*/ 6172773 h 6857999"/>
              <a:gd name="connsiteX98" fmla="*/ 4079702 w 6248399"/>
              <a:gd name="connsiteY98" fmla="*/ 6180928 h 6857999"/>
              <a:gd name="connsiteX99" fmla="*/ 4085548 w 6248399"/>
              <a:gd name="connsiteY99" fmla="*/ 6184303 h 6857999"/>
              <a:gd name="connsiteX100" fmla="*/ 4089727 w 6248399"/>
              <a:gd name="connsiteY100" fmla="*/ 6185165 h 6857999"/>
              <a:gd name="connsiteX101" fmla="*/ 4094575 w 6248399"/>
              <a:gd name="connsiteY101" fmla="*/ 6184866 h 6857999"/>
              <a:gd name="connsiteX102" fmla="*/ 4096079 w 6248399"/>
              <a:gd name="connsiteY102" fmla="*/ 6184959 h 6857999"/>
              <a:gd name="connsiteX103" fmla="*/ 4096750 w 6248399"/>
              <a:gd name="connsiteY103" fmla="*/ 6183796 h 6857999"/>
              <a:gd name="connsiteX104" fmla="*/ 4098093 w 6248399"/>
              <a:gd name="connsiteY104" fmla="*/ 6181471 h 6857999"/>
              <a:gd name="connsiteX105" fmla="*/ 4098851 w 6248399"/>
              <a:gd name="connsiteY105" fmla="*/ 6178810 h 6857999"/>
              <a:gd name="connsiteX106" fmla="*/ 4099283 w 6248399"/>
              <a:gd name="connsiteY106" fmla="*/ 6171311 h 6857999"/>
              <a:gd name="connsiteX107" fmla="*/ 4111383 w 6248399"/>
              <a:gd name="connsiteY107" fmla="*/ 6181397 h 6857999"/>
              <a:gd name="connsiteX108" fmla="*/ 4122228 w 6248399"/>
              <a:gd name="connsiteY108" fmla="*/ 6192307 h 6857999"/>
              <a:gd name="connsiteX109" fmla="*/ 4131320 w 6248399"/>
              <a:gd name="connsiteY109" fmla="*/ 6202205 h 6857999"/>
              <a:gd name="connsiteX110" fmla="*/ 4138322 w 6248399"/>
              <a:gd name="connsiteY110" fmla="*/ 6211672 h 6857999"/>
              <a:gd name="connsiteX111" fmla="*/ 4141322 w 6248399"/>
              <a:gd name="connsiteY111" fmla="*/ 6217279 h 6857999"/>
              <a:gd name="connsiteX112" fmla="*/ 4142901 w 6248399"/>
              <a:gd name="connsiteY112" fmla="*/ 6221289 h 6857999"/>
              <a:gd name="connsiteX113" fmla="*/ 4144730 w 6248399"/>
              <a:gd name="connsiteY113" fmla="*/ 6226221 h 6857999"/>
              <a:gd name="connsiteX114" fmla="*/ 4145056 w 6248399"/>
              <a:gd name="connsiteY114" fmla="*/ 6231057 h 6857999"/>
              <a:gd name="connsiteX115" fmla="*/ 4144211 w 6248399"/>
              <a:gd name="connsiteY115" fmla="*/ 6235218 h 6857999"/>
              <a:gd name="connsiteX116" fmla="*/ 4143031 w 6248399"/>
              <a:gd name="connsiteY116" fmla="*/ 6239960 h 6857999"/>
              <a:gd name="connsiteX117" fmla="*/ 4140346 w 6248399"/>
              <a:gd name="connsiteY117" fmla="*/ 6244610 h 6857999"/>
              <a:gd name="connsiteX118" fmla="*/ 4136494 w 6248399"/>
              <a:gd name="connsiteY118" fmla="*/ 6248584 h 6857999"/>
              <a:gd name="connsiteX119" fmla="*/ 4133659 w 6248399"/>
              <a:gd name="connsiteY119" fmla="*/ 6245396 h 6857999"/>
              <a:gd name="connsiteX120" fmla="*/ 4131656 w 6248399"/>
              <a:gd name="connsiteY120" fmla="*/ 6243468 h 6857999"/>
              <a:gd name="connsiteX121" fmla="*/ 4129653 w 6248399"/>
              <a:gd name="connsiteY121" fmla="*/ 6241536 h 6857999"/>
              <a:gd name="connsiteX122" fmla="*/ 4128908 w 6248399"/>
              <a:gd name="connsiteY122" fmla="*/ 6238780 h 6857999"/>
              <a:gd name="connsiteX123" fmla="*/ 4129664 w 6248399"/>
              <a:gd name="connsiteY123" fmla="*/ 6236119 h 6857999"/>
              <a:gd name="connsiteX124" fmla="*/ 4129751 w 6248399"/>
              <a:gd name="connsiteY124" fmla="*/ 6234619 h 6857999"/>
              <a:gd name="connsiteX125" fmla="*/ 4130931 w 6248399"/>
              <a:gd name="connsiteY125" fmla="*/ 6229876 h 6857999"/>
              <a:gd name="connsiteX126" fmla="*/ 4126417 w 6248399"/>
              <a:gd name="connsiteY126" fmla="*/ 6229593 h 6857999"/>
              <a:gd name="connsiteX127" fmla="*/ 4121070 w 6248399"/>
              <a:gd name="connsiteY127" fmla="*/ 6228057 h 6857999"/>
              <a:gd name="connsiteX128" fmla="*/ 4111037 w 6248399"/>
              <a:gd name="connsiteY128" fmla="*/ 6229237 h 6857999"/>
              <a:gd name="connsiteX129" fmla="*/ 4101254 w 6248399"/>
              <a:gd name="connsiteY129" fmla="*/ 6231338 h 6857999"/>
              <a:gd name="connsiteX130" fmla="*/ 4091966 w 6248399"/>
              <a:gd name="connsiteY130" fmla="*/ 6235273 h 6857999"/>
              <a:gd name="connsiteX131" fmla="*/ 4088633 w 6248399"/>
              <a:gd name="connsiteY131" fmla="*/ 6230250 h 6857999"/>
              <a:gd name="connsiteX132" fmla="*/ 4087302 w 6248399"/>
              <a:gd name="connsiteY132" fmla="*/ 6227157 h 6857999"/>
              <a:gd name="connsiteX133" fmla="*/ 4087725 w 6248399"/>
              <a:gd name="connsiteY133" fmla="*/ 6225076 h 6857999"/>
              <a:gd name="connsiteX134" fmla="*/ 4088396 w 6248399"/>
              <a:gd name="connsiteY134" fmla="*/ 6223915 h 6857999"/>
              <a:gd name="connsiteX135" fmla="*/ 4090571 w 6248399"/>
              <a:gd name="connsiteY135" fmla="*/ 6222845 h 6857999"/>
              <a:gd name="connsiteX136" fmla="*/ 4092659 w 6248399"/>
              <a:gd name="connsiteY136" fmla="*/ 6223276 h 6857999"/>
              <a:gd name="connsiteX137" fmla="*/ 4094998 w 6248399"/>
              <a:gd name="connsiteY137" fmla="*/ 6224626 h 6857999"/>
              <a:gd name="connsiteX138" fmla="*/ 4097920 w 6248399"/>
              <a:gd name="connsiteY138" fmla="*/ 6226313 h 6857999"/>
              <a:gd name="connsiteX139" fmla="*/ 4099446 w 6248399"/>
              <a:gd name="connsiteY139" fmla="*/ 6215572 h 6857999"/>
              <a:gd name="connsiteX140" fmla="*/ 4099369 w 6248399"/>
              <a:gd name="connsiteY140" fmla="*/ 6211654 h 6857999"/>
              <a:gd name="connsiteX141" fmla="*/ 4098710 w 6248399"/>
              <a:gd name="connsiteY141" fmla="*/ 6207398 h 6857999"/>
              <a:gd name="connsiteX142" fmla="*/ 4097962 w 6248399"/>
              <a:gd name="connsiteY142" fmla="*/ 6204643 h 6857999"/>
              <a:gd name="connsiteX143" fmla="*/ 4096632 w 6248399"/>
              <a:gd name="connsiteY143" fmla="*/ 6201549 h 6857999"/>
              <a:gd name="connsiteX144" fmla="*/ 4091706 w 6248399"/>
              <a:gd name="connsiteY144" fmla="*/ 6197931 h 6857999"/>
              <a:gd name="connsiteX145" fmla="*/ 4086198 w 6248399"/>
              <a:gd name="connsiteY145" fmla="*/ 6193975 h 6857999"/>
              <a:gd name="connsiteX146" fmla="*/ 4079184 w 6248399"/>
              <a:gd name="connsiteY146" fmla="*/ 6189925 h 6857999"/>
              <a:gd name="connsiteX147" fmla="*/ 4069833 w 6248399"/>
              <a:gd name="connsiteY147" fmla="*/ 6184526 h 6857999"/>
              <a:gd name="connsiteX148" fmla="*/ 4059734 w 6248399"/>
              <a:gd name="connsiteY148" fmla="*/ 6176372 h 6857999"/>
              <a:gd name="connsiteX149" fmla="*/ 4053241 w 6248399"/>
              <a:gd name="connsiteY149" fmla="*/ 6163325 h 6857999"/>
              <a:gd name="connsiteX150" fmla="*/ 4052493 w 6248399"/>
              <a:gd name="connsiteY150" fmla="*/ 6160570 h 6857999"/>
              <a:gd name="connsiteX151" fmla="*/ 3616356 w 6248399"/>
              <a:gd name="connsiteY151" fmla="*/ 6159043 h 6857999"/>
              <a:gd name="connsiteX152" fmla="*/ 3625254 w 6248399"/>
              <a:gd name="connsiteY152" fmla="*/ 6161081 h 6857999"/>
              <a:gd name="connsiteX153" fmla="*/ 3633480 w 6248399"/>
              <a:gd name="connsiteY153" fmla="*/ 6164280 h 6857999"/>
              <a:gd name="connsiteX154" fmla="*/ 3643449 w 6248399"/>
              <a:gd name="connsiteY154" fmla="*/ 6168485 h 6857999"/>
              <a:gd name="connsiteX155" fmla="*/ 3654492 w 6248399"/>
              <a:gd name="connsiteY155" fmla="*/ 6174861 h 6857999"/>
              <a:gd name="connsiteX156" fmla="*/ 3664281 w 6248399"/>
              <a:gd name="connsiteY156" fmla="*/ 6182063 h 6857999"/>
              <a:gd name="connsiteX157" fmla="*/ 3674560 w 6248399"/>
              <a:gd name="connsiteY157" fmla="*/ 6191099 h 6857999"/>
              <a:gd name="connsiteX158" fmla="*/ 3696039 w 6248399"/>
              <a:gd name="connsiteY158" fmla="*/ 6208923 h 6857999"/>
              <a:gd name="connsiteX159" fmla="*/ 3692373 w 6248399"/>
              <a:gd name="connsiteY159" fmla="*/ 6209904 h 6857999"/>
              <a:gd name="connsiteX160" fmla="*/ 3686291 w 6248399"/>
              <a:gd name="connsiteY160" fmla="*/ 6211044 h 6857999"/>
              <a:gd name="connsiteX161" fmla="*/ 3681462 w 6248399"/>
              <a:gd name="connsiteY161" fmla="*/ 6211354 h 6857999"/>
              <a:gd name="connsiteX162" fmla="*/ 3676142 w 6248399"/>
              <a:gd name="connsiteY162" fmla="*/ 6209833 h 6857999"/>
              <a:gd name="connsiteX163" fmla="*/ 3669324 w 6248399"/>
              <a:gd name="connsiteY163" fmla="*/ 6208221 h 6857999"/>
              <a:gd name="connsiteX164" fmla="*/ 3663088 w 6248399"/>
              <a:gd name="connsiteY164" fmla="*/ 6206945 h 6857999"/>
              <a:gd name="connsiteX165" fmla="*/ 3651129 w 6248399"/>
              <a:gd name="connsiteY165" fmla="*/ 6200815 h 6857999"/>
              <a:gd name="connsiteX166" fmla="*/ 3645317 w 6248399"/>
              <a:gd name="connsiteY166" fmla="*/ 6197460 h 6857999"/>
              <a:gd name="connsiteX167" fmla="*/ 3639262 w 6248399"/>
              <a:gd name="connsiteY167" fmla="*/ 6193188 h 6857999"/>
              <a:gd name="connsiteX168" fmla="*/ 3634120 w 6248399"/>
              <a:gd name="connsiteY168" fmla="*/ 6188672 h 6857999"/>
              <a:gd name="connsiteX169" fmla="*/ 3628979 w 6248399"/>
              <a:gd name="connsiteY169" fmla="*/ 6184153 h 6857999"/>
              <a:gd name="connsiteX170" fmla="*/ 3624510 w 6248399"/>
              <a:gd name="connsiteY170" fmla="*/ 6178473 h 6857999"/>
              <a:gd name="connsiteX171" fmla="*/ 3621293 w 6248399"/>
              <a:gd name="connsiteY171" fmla="*/ 6171967 h 6857999"/>
              <a:gd name="connsiteX172" fmla="*/ 3618321 w 6248399"/>
              <a:gd name="connsiteY172" fmla="*/ 6166376 h 6857999"/>
              <a:gd name="connsiteX173" fmla="*/ 4229740 w 6248399"/>
              <a:gd name="connsiteY173" fmla="*/ 6057565 h 6857999"/>
              <a:gd name="connsiteX174" fmla="*/ 4238486 w 6248399"/>
              <a:gd name="connsiteY174" fmla="*/ 6071662 h 6857999"/>
              <a:gd name="connsiteX175" fmla="*/ 4249036 w 6248399"/>
              <a:gd name="connsiteY175" fmla="*/ 6085293 h 6857999"/>
              <a:gd name="connsiteX176" fmla="*/ 4260489 w 6248399"/>
              <a:gd name="connsiteY176" fmla="*/ 6098689 h 6857999"/>
              <a:gd name="connsiteX177" fmla="*/ 4273419 w 6248399"/>
              <a:gd name="connsiteY177" fmla="*/ 6112185 h 6857999"/>
              <a:gd name="connsiteX178" fmla="*/ 4285772 w 6248399"/>
              <a:gd name="connsiteY178" fmla="*/ 6125349 h 6857999"/>
              <a:gd name="connsiteX179" fmla="*/ 4299278 w 6248399"/>
              <a:gd name="connsiteY179" fmla="*/ 6139177 h 6857999"/>
              <a:gd name="connsiteX180" fmla="*/ 4328419 w 6248399"/>
              <a:gd name="connsiteY180" fmla="*/ 6165803 h 6857999"/>
              <a:gd name="connsiteX181" fmla="*/ 4322258 w 6248399"/>
              <a:gd name="connsiteY181" fmla="*/ 6164509 h 6857999"/>
              <a:gd name="connsiteX182" fmla="*/ 4314372 w 6248399"/>
              <a:gd name="connsiteY182" fmla="*/ 6162217 h 6857999"/>
              <a:gd name="connsiteX183" fmla="*/ 4306889 w 6248399"/>
              <a:gd name="connsiteY183" fmla="*/ 6157897 h 6857999"/>
              <a:gd name="connsiteX184" fmla="*/ 4298256 w 6248399"/>
              <a:gd name="connsiteY184" fmla="*/ 6152912 h 6857999"/>
              <a:gd name="connsiteX185" fmla="*/ 4289450 w 6248399"/>
              <a:gd name="connsiteY185" fmla="*/ 6145567 h 6857999"/>
              <a:gd name="connsiteX186" fmla="*/ 4280644 w 6248399"/>
              <a:gd name="connsiteY186" fmla="*/ 6138220 h 6857999"/>
              <a:gd name="connsiteX187" fmla="*/ 4271512 w 6248399"/>
              <a:gd name="connsiteY187" fmla="*/ 6131441 h 6857999"/>
              <a:gd name="connsiteX188" fmla="*/ 4262783 w 6248399"/>
              <a:gd name="connsiteY188" fmla="*/ 6122631 h 6857999"/>
              <a:gd name="connsiteX189" fmla="*/ 4254956 w 6248399"/>
              <a:gd name="connsiteY189" fmla="*/ 6113588 h 6857999"/>
              <a:gd name="connsiteX190" fmla="*/ 4247130 w 6248399"/>
              <a:gd name="connsiteY190" fmla="*/ 6104548 h 6857999"/>
              <a:gd name="connsiteX191" fmla="*/ 4241356 w 6248399"/>
              <a:gd name="connsiteY191" fmla="*/ 6095935 h 6857999"/>
              <a:gd name="connsiteX192" fmla="*/ 4235910 w 6248399"/>
              <a:gd name="connsiteY192" fmla="*/ 6086759 h 6857999"/>
              <a:gd name="connsiteX193" fmla="*/ 4231615 w 6248399"/>
              <a:gd name="connsiteY193" fmla="*/ 6078249 h 6857999"/>
              <a:gd name="connsiteX194" fmla="*/ 4229044 w 6248399"/>
              <a:gd name="connsiteY194" fmla="*/ 6070735 h 6857999"/>
              <a:gd name="connsiteX195" fmla="*/ 4228529 w 6248399"/>
              <a:gd name="connsiteY195" fmla="*/ 6063652 h 6857999"/>
              <a:gd name="connsiteX196" fmla="*/ 4229010 w 6248399"/>
              <a:gd name="connsiteY196" fmla="*/ 6060160 h 6857999"/>
              <a:gd name="connsiteX197" fmla="*/ 3731505 w 6248399"/>
              <a:gd name="connsiteY197" fmla="*/ 5842842 h 6857999"/>
              <a:gd name="connsiteX198" fmla="*/ 3739959 w 6248399"/>
              <a:gd name="connsiteY198" fmla="*/ 5852395 h 6857999"/>
              <a:gd name="connsiteX199" fmla="*/ 3746424 w 6248399"/>
              <a:gd name="connsiteY199" fmla="*/ 5860019 h 6857999"/>
              <a:gd name="connsiteX200" fmla="*/ 3753806 w 6248399"/>
              <a:gd name="connsiteY200" fmla="*/ 5867395 h 6857999"/>
              <a:gd name="connsiteX201" fmla="*/ 3759781 w 6248399"/>
              <a:gd name="connsiteY201" fmla="*/ 5873181 h 6857999"/>
              <a:gd name="connsiteX202" fmla="*/ 3765848 w 6248399"/>
              <a:gd name="connsiteY202" fmla="*/ 5877461 h 6857999"/>
              <a:gd name="connsiteX203" fmla="*/ 3772249 w 6248399"/>
              <a:gd name="connsiteY203" fmla="*/ 5881157 h 6857999"/>
              <a:gd name="connsiteX204" fmla="*/ 3783646 w 6248399"/>
              <a:gd name="connsiteY204" fmla="*/ 5886959 h 6857999"/>
              <a:gd name="connsiteX205" fmla="*/ 3806869 w 6248399"/>
              <a:gd name="connsiteY205" fmla="*/ 5896475 h 6857999"/>
              <a:gd name="connsiteX206" fmla="*/ 3817346 w 6248399"/>
              <a:gd name="connsiteY206" fmla="*/ 5902524 h 6857999"/>
              <a:gd name="connsiteX207" fmla="*/ 3824332 w 6248399"/>
              <a:gd name="connsiteY207" fmla="*/ 5906557 h 6857999"/>
              <a:gd name="connsiteX208" fmla="*/ 3830643 w 6248399"/>
              <a:gd name="connsiteY208" fmla="*/ 5911757 h 6857999"/>
              <a:gd name="connsiteX209" fmla="*/ 3831745 w 6248399"/>
              <a:gd name="connsiteY209" fmla="*/ 5908502 h 6857999"/>
              <a:gd name="connsiteX210" fmla="*/ 3831685 w 6248399"/>
              <a:gd name="connsiteY210" fmla="*/ 5904574 h 6857999"/>
              <a:gd name="connsiteX211" fmla="*/ 3830370 w 6248399"/>
              <a:gd name="connsiteY211" fmla="*/ 5901477 h 6857999"/>
              <a:gd name="connsiteX212" fmla="*/ 3827642 w 6248399"/>
              <a:gd name="connsiteY212" fmla="*/ 5896789 h 6857999"/>
              <a:gd name="connsiteX213" fmla="*/ 3821423 w 6248399"/>
              <a:gd name="connsiteY213" fmla="*/ 5890085 h 6857999"/>
              <a:gd name="connsiteX214" fmla="*/ 3815878 w 6248399"/>
              <a:gd name="connsiteY214" fmla="*/ 5882213 h 6857999"/>
              <a:gd name="connsiteX215" fmla="*/ 3823630 w 6248399"/>
              <a:gd name="connsiteY215" fmla="*/ 5883574 h 6857999"/>
              <a:gd name="connsiteX216" fmla="*/ 3831382 w 6248399"/>
              <a:gd name="connsiteY216" fmla="*/ 5884936 h 6857999"/>
              <a:gd name="connsiteX217" fmla="*/ 3840542 w 6248399"/>
              <a:gd name="connsiteY217" fmla="*/ 5887889 h 6857999"/>
              <a:gd name="connsiteX218" fmla="*/ 3847863 w 6248399"/>
              <a:gd name="connsiteY218" fmla="*/ 5891337 h 6857999"/>
              <a:gd name="connsiteX219" fmla="*/ 3856106 w 6248399"/>
              <a:gd name="connsiteY219" fmla="*/ 5894538 h 6857999"/>
              <a:gd name="connsiteX220" fmla="*/ 3864256 w 6248399"/>
              <a:gd name="connsiteY220" fmla="*/ 5899243 h 6857999"/>
              <a:gd name="connsiteX221" fmla="*/ 3879878 w 6248399"/>
              <a:gd name="connsiteY221" fmla="*/ 5909821 h 6857999"/>
              <a:gd name="connsiteX222" fmla="*/ 3895075 w 6248399"/>
              <a:gd name="connsiteY222" fmla="*/ 5922488 h 6857999"/>
              <a:gd name="connsiteX223" fmla="*/ 3910423 w 6248399"/>
              <a:gd name="connsiteY223" fmla="*/ 5937577 h 6857999"/>
              <a:gd name="connsiteX224" fmla="*/ 3924759 w 6248399"/>
              <a:gd name="connsiteY224" fmla="*/ 5954418 h 6857999"/>
              <a:gd name="connsiteX225" fmla="*/ 3939096 w 6248399"/>
              <a:gd name="connsiteY225" fmla="*/ 5971258 h 6857999"/>
              <a:gd name="connsiteX226" fmla="*/ 3953585 w 6248399"/>
              <a:gd name="connsiteY226" fmla="*/ 5990524 h 6857999"/>
              <a:gd name="connsiteX227" fmla="*/ 3966819 w 6248399"/>
              <a:gd name="connsiteY227" fmla="*/ 6010620 h 6857999"/>
              <a:gd name="connsiteX228" fmla="*/ 3979807 w 6248399"/>
              <a:gd name="connsiteY228" fmla="*/ 6029796 h 6857999"/>
              <a:gd name="connsiteX229" fmla="*/ 3993040 w 6248399"/>
              <a:gd name="connsiteY229" fmla="*/ 6049894 h 6857999"/>
              <a:gd name="connsiteX230" fmla="*/ 4016749 w 6248399"/>
              <a:gd name="connsiteY230" fmla="*/ 6090830 h 6857999"/>
              <a:gd name="connsiteX231" fmla="*/ 4039385 w 6248399"/>
              <a:gd name="connsiteY231" fmla="*/ 6129590 h 6857999"/>
              <a:gd name="connsiteX232" fmla="*/ 4035954 w 6248399"/>
              <a:gd name="connsiteY232" fmla="*/ 6131503 h 6857999"/>
              <a:gd name="connsiteX233" fmla="*/ 4033441 w 6248399"/>
              <a:gd name="connsiteY233" fmla="*/ 6133167 h 6857999"/>
              <a:gd name="connsiteX234" fmla="*/ 4026669 w 6248399"/>
              <a:gd name="connsiteY234" fmla="*/ 6135484 h 6857999"/>
              <a:gd name="connsiteX235" fmla="*/ 4019744 w 6248399"/>
              <a:gd name="connsiteY235" fmla="*/ 6135379 h 6857999"/>
              <a:gd name="connsiteX236" fmla="*/ 4012482 w 6248399"/>
              <a:gd name="connsiteY236" fmla="*/ 6135856 h 6857999"/>
              <a:gd name="connsiteX237" fmla="*/ 3997899 w 6248399"/>
              <a:gd name="connsiteY237" fmla="*/ 6132888 h 6857999"/>
              <a:gd name="connsiteX238" fmla="*/ 3990148 w 6248399"/>
              <a:gd name="connsiteY238" fmla="*/ 6131527 h 6857999"/>
              <a:gd name="connsiteX239" fmla="*/ 3982887 w 6248399"/>
              <a:gd name="connsiteY239" fmla="*/ 6132005 h 6857999"/>
              <a:gd name="connsiteX240" fmla="*/ 3984510 w 6248399"/>
              <a:gd name="connsiteY240" fmla="*/ 6125158 h 6857999"/>
              <a:gd name="connsiteX241" fmla="*/ 3985216 w 6248399"/>
              <a:gd name="connsiteY241" fmla="*/ 6118559 h 6857999"/>
              <a:gd name="connsiteX242" fmla="*/ 3985003 w 6248399"/>
              <a:gd name="connsiteY242" fmla="*/ 6112208 h 6857999"/>
              <a:gd name="connsiteX243" fmla="*/ 3983043 w 6248399"/>
              <a:gd name="connsiteY243" fmla="*/ 6104847 h 6857999"/>
              <a:gd name="connsiteX244" fmla="*/ 3980502 w 6248399"/>
              <a:gd name="connsiteY244" fmla="*/ 6097153 h 6857999"/>
              <a:gd name="connsiteX245" fmla="*/ 3976122 w 6248399"/>
              <a:gd name="connsiteY245" fmla="*/ 6089951 h 6857999"/>
              <a:gd name="connsiteX246" fmla="*/ 3971497 w 6248399"/>
              <a:gd name="connsiteY246" fmla="*/ 6081832 h 6857999"/>
              <a:gd name="connsiteX247" fmla="*/ 3965952 w 6248399"/>
              <a:gd name="connsiteY247" fmla="*/ 6073959 h 6857999"/>
              <a:gd name="connsiteX248" fmla="*/ 3953117 w 6248399"/>
              <a:gd name="connsiteY248" fmla="*/ 6057207 h 6857999"/>
              <a:gd name="connsiteX249" fmla="*/ 3937615 w 6248399"/>
              <a:gd name="connsiteY249" fmla="*/ 6039693 h 6857999"/>
              <a:gd name="connsiteX250" fmla="*/ 3919356 w 6248399"/>
              <a:gd name="connsiteY250" fmla="*/ 6022923 h 6857999"/>
              <a:gd name="connsiteX251" fmla="*/ 3899933 w 6248399"/>
              <a:gd name="connsiteY251" fmla="*/ 6005481 h 6857999"/>
              <a:gd name="connsiteX252" fmla="*/ 3878919 w 6248399"/>
              <a:gd name="connsiteY252" fmla="*/ 5989456 h 6857999"/>
              <a:gd name="connsiteX253" fmla="*/ 3858485 w 6248399"/>
              <a:gd name="connsiteY253" fmla="*/ 5973764 h 6857999"/>
              <a:gd name="connsiteX254" fmla="*/ 3838295 w 6248399"/>
              <a:gd name="connsiteY254" fmla="*/ 5958995 h 6857999"/>
              <a:gd name="connsiteX255" fmla="*/ 3818014 w 6248399"/>
              <a:gd name="connsiteY255" fmla="*/ 5945729 h 6857999"/>
              <a:gd name="connsiteX256" fmla="*/ 3799479 w 6248399"/>
              <a:gd name="connsiteY256" fmla="*/ 5933470 h 6857999"/>
              <a:gd name="connsiteX257" fmla="*/ 3782599 w 6248399"/>
              <a:gd name="connsiteY257" fmla="*/ 5923724 h 6857999"/>
              <a:gd name="connsiteX258" fmla="*/ 3767709 w 6248399"/>
              <a:gd name="connsiteY258" fmla="*/ 5915906 h 6857999"/>
              <a:gd name="connsiteX259" fmla="*/ 3755730 w 6248399"/>
              <a:gd name="connsiteY259" fmla="*/ 5909769 h 6857999"/>
              <a:gd name="connsiteX260" fmla="*/ 3741487 w 6248399"/>
              <a:gd name="connsiteY260" fmla="*/ 5891425 h 6857999"/>
              <a:gd name="connsiteX261" fmla="*/ 3734195 w 6248399"/>
              <a:gd name="connsiteY261" fmla="*/ 5882543 h 6857999"/>
              <a:gd name="connsiteX262" fmla="*/ 3728987 w 6248399"/>
              <a:gd name="connsiteY262" fmla="*/ 5874087 h 6857999"/>
              <a:gd name="connsiteX263" fmla="*/ 3726201 w 6248399"/>
              <a:gd name="connsiteY263" fmla="*/ 5865471 h 6857999"/>
              <a:gd name="connsiteX264" fmla="*/ 3725221 w 6248399"/>
              <a:gd name="connsiteY264" fmla="*/ 5861791 h 6857999"/>
              <a:gd name="connsiteX265" fmla="*/ 3724916 w 6248399"/>
              <a:gd name="connsiteY265" fmla="*/ 5856943 h 6857999"/>
              <a:gd name="connsiteX266" fmla="*/ 3725437 w 6248399"/>
              <a:gd name="connsiteY266" fmla="*/ 5853352 h 6857999"/>
              <a:gd name="connsiteX267" fmla="*/ 3726539 w 6248399"/>
              <a:gd name="connsiteY267" fmla="*/ 5850096 h 6857999"/>
              <a:gd name="connsiteX268" fmla="*/ 3728899 w 6248399"/>
              <a:gd name="connsiteY268" fmla="*/ 5846010 h 6857999"/>
              <a:gd name="connsiteX269" fmla="*/ 6047791 w 6248399"/>
              <a:gd name="connsiteY269" fmla="*/ 5780670 h 6857999"/>
              <a:gd name="connsiteX270" fmla="*/ 6059083 w 6248399"/>
              <a:gd name="connsiteY270" fmla="*/ 5782702 h 6857999"/>
              <a:gd name="connsiteX271" fmla="*/ 6073038 w 6248399"/>
              <a:gd name="connsiteY271" fmla="*/ 5785521 h 6857999"/>
              <a:gd name="connsiteX272" fmla="*/ 6088097 w 6248399"/>
              <a:gd name="connsiteY272" fmla="*/ 5790475 h 6857999"/>
              <a:gd name="connsiteX273" fmla="*/ 6103156 w 6248399"/>
              <a:gd name="connsiteY273" fmla="*/ 5795427 h 6857999"/>
              <a:gd name="connsiteX274" fmla="*/ 6119644 w 6248399"/>
              <a:gd name="connsiteY274" fmla="*/ 5801956 h 6857999"/>
              <a:gd name="connsiteX275" fmla="*/ 6134900 w 6248399"/>
              <a:gd name="connsiteY275" fmla="*/ 5809265 h 6857999"/>
              <a:gd name="connsiteX276" fmla="*/ 6148859 w 6248399"/>
              <a:gd name="connsiteY276" fmla="*/ 5818823 h 6857999"/>
              <a:gd name="connsiteX277" fmla="*/ 6156131 w 6248399"/>
              <a:gd name="connsiteY277" fmla="*/ 5823769 h 6857999"/>
              <a:gd name="connsiteX278" fmla="*/ 6162172 w 6248399"/>
              <a:gd name="connsiteY278" fmla="*/ 5829499 h 6857999"/>
              <a:gd name="connsiteX279" fmla="*/ 6151202 w 6248399"/>
              <a:gd name="connsiteY279" fmla="*/ 5826909 h 6857999"/>
              <a:gd name="connsiteX280" fmla="*/ 6137572 w 6248399"/>
              <a:gd name="connsiteY280" fmla="*/ 5823528 h 6857999"/>
              <a:gd name="connsiteX281" fmla="*/ 6124590 w 6248399"/>
              <a:gd name="connsiteY281" fmla="*/ 5819026 h 6857999"/>
              <a:gd name="connsiteX282" fmla="*/ 6109856 w 6248399"/>
              <a:gd name="connsiteY282" fmla="*/ 5813511 h 6857999"/>
              <a:gd name="connsiteX283" fmla="*/ 6094859 w 6248399"/>
              <a:gd name="connsiteY283" fmla="*/ 5807098 h 6857999"/>
              <a:gd name="connsiteX284" fmla="*/ 6079928 w 6248399"/>
              <a:gd name="connsiteY284" fmla="*/ 5799224 h 6857999"/>
              <a:gd name="connsiteX285" fmla="*/ 6063567 w 6248399"/>
              <a:gd name="connsiteY285" fmla="*/ 5789778 h 6857999"/>
              <a:gd name="connsiteX286" fmla="*/ 3839431 w 6248399"/>
              <a:gd name="connsiteY286" fmla="*/ 5689647 h 6857999"/>
              <a:gd name="connsiteX287" fmla="*/ 3851008 w 6248399"/>
              <a:gd name="connsiteY287" fmla="*/ 5703304 h 6857999"/>
              <a:gd name="connsiteX288" fmla="*/ 3863006 w 6248399"/>
              <a:gd name="connsiteY288" fmla="*/ 5714880 h 6857999"/>
              <a:gd name="connsiteX289" fmla="*/ 3874421 w 6248399"/>
              <a:gd name="connsiteY289" fmla="*/ 5726122 h 6857999"/>
              <a:gd name="connsiteX290" fmla="*/ 3886012 w 6248399"/>
              <a:gd name="connsiteY290" fmla="*/ 5734362 h 6857999"/>
              <a:gd name="connsiteX291" fmla="*/ 3907439 w 6248399"/>
              <a:gd name="connsiteY291" fmla="*/ 5749833 h 6857999"/>
              <a:gd name="connsiteX292" fmla="*/ 3929202 w 6248399"/>
              <a:gd name="connsiteY292" fmla="*/ 5764722 h 6857999"/>
              <a:gd name="connsiteX293" fmla="*/ 3928854 w 6248399"/>
              <a:gd name="connsiteY293" fmla="*/ 5770719 h 6857999"/>
              <a:gd name="connsiteX294" fmla="*/ 3929176 w 6248399"/>
              <a:gd name="connsiteY294" fmla="*/ 5775556 h 6857999"/>
              <a:gd name="connsiteX295" fmla="*/ 3927658 w 6248399"/>
              <a:gd name="connsiteY295" fmla="*/ 5780878 h 6857999"/>
              <a:gd name="connsiteX296" fmla="*/ 3926727 w 6248399"/>
              <a:gd name="connsiteY296" fmla="*/ 5786539 h 6857999"/>
              <a:gd name="connsiteX297" fmla="*/ 3924625 w 6248399"/>
              <a:gd name="connsiteY297" fmla="*/ 5791525 h 6857999"/>
              <a:gd name="connsiteX298" fmla="*/ 3921271 w 6248399"/>
              <a:gd name="connsiteY298" fmla="*/ 5797336 h 6857999"/>
              <a:gd name="connsiteX299" fmla="*/ 3914065 w 6248399"/>
              <a:gd name="connsiteY299" fmla="*/ 5807123 h 6857999"/>
              <a:gd name="connsiteX300" fmla="*/ 3912004 w 6248399"/>
              <a:gd name="connsiteY300" fmla="*/ 5795860 h 6857999"/>
              <a:gd name="connsiteX301" fmla="*/ 3909023 w 6248399"/>
              <a:gd name="connsiteY301" fmla="*/ 5784841 h 6857999"/>
              <a:gd name="connsiteX302" fmla="*/ 3904454 w 6248399"/>
              <a:gd name="connsiteY302" fmla="*/ 5775228 h 6857999"/>
              <a:gd name="connsiteX303" fmla="*/ 3899796 w 6248399"/>
              <a:gd name="connsiteY303" fmla="*/ 5767115 h 6857999"/>
              <a:gd name="connsiteX304" fmla="*/ 3893300 w 6248399"/>
              <a:gd name="connsiteY304" fmla="*/ 5759491 h 6857999"/>
              <a:gd name="connsiteX305" fmla="*/ 3886469 w 6248399"/>
              <a:gd name="connsiteY305" fmla="*/ 5752446 h 6857999"/>
              <a:gd name="connsiteX306" fmla="*/ 3879301 w 6248399"/>
              <a:gd name="connsiteY306" fmla="*/ 5745985 h 6857999"/>
              <a:gd name="connsiteX307" fmla="*/ 3871711 w 6248399"/>
              <a:gd name="connsiteY307" fmla="*/ 5741603 h 6857999"/>
              <a:gd name="connsiteX308" fmla="*/ 3862953 w 6248399"/>
              <a:gd name="connsiteY308" fmla="*/ 5736547 h 6857999"/>
              <a:gd name="connsiteX309" fmla="*/ 3854196 w 6248399"/>
              <a:gd name="connsiteY309" fmla="*/ 5731491 h 6857999"/>
              <a:gd name="connsiteX310" fmla="*/ 3837425 w 6248399"/>
              <a:gd name="connsiteY310" fmla="*/ 5724131 h 6857999"/>
              <a:gd name="connsiteX311" fmla="*/ 3819735 w 6248399"/>
              <a:gd name="connsiteY311" fmla="*/ 5717018 h 6857999"/>
              <a:gd name="connsiteX312" fmla="*/ 3803797 w 6248399"/>
              <a:gd name="connsiteY312" fmla="*/ 5710916 h 6857999"/>
              <a:gd name="connsiteX313" fmla="*/ 3808643 w 6248399"/>
              <a:gd name="connsiteY313" fmla="*/ 5710614 h 6857999"/>
              <a:gd name="connsiteX314" fmla="*/ 3813488 w 6248399"/>
              <a:gd name="connsiteY314" fmla="*/ 5710311 h 6857999"/>
              <a:gd name="connsiteX315" fmla="*/ 3818085 w 6248399"/>
              <a:gd name="connsiteY315" fmla="*/ 5709092 h 6857999"/>
              <a:gd name="connsiteX316" fmla="*/ 3822768 w 6248399"/>
              <a:gd name="connsiteY316" fmla="*/ 5706372 h 6857999"/>
              <a:gd name="connsiteX317" fmla="*/ 3826869 w 6248399"/>
              <a:gd name="connsiteY317" fmla="*/ 5703316 h 6857999"/>
              <a:gd name="connsiteX318" fmla="*/ 3832223 w 6248399"/>
              <a:gd name="connsiteY318" fmla="*/ 5699433 h 6857999"/>
              <a:gd name="connsiteX319" fmla="*/ 3580334 w 6248399"/>
              <a:gd name="connsiteY319" fmla="*/ 5652391 h 6857999"/>
              <a:gd name="connsiteX320" fmla="*/ 3592891 w 6248399"/>
              <a:gd name="connsiteY320" fmla="*/ 5658886 h 6857999"/>
              <a:gd name="connsiteX321" fmla="*/ 3605959 w 6248399"/>
              <a:gd name="connsiteY321" fmla="*/ 5667186 h 6857999"/>
              <a:gd name="connsiteX322" fmla="*/ 3620954 w 6248399"/>
              <a:gd name="connsiteY322" fmla="*/ 5678867 h 6857999"/>
              <a:gd name="connsiteX323" fmla="*/ 3636534 w 6248399"/>
              <a:gd name="connsiteY323" fmla="*/ 5690887 h 6857999"/>
              <a:gd name="connsiteX324" fmla="*/ 3652367 w 6248399"/>
              <a:gd name="connsiteY324" fmla="*/ 5703808 h 6857999"/>
              <a:gd name="connsiteX325" fmla="*/ 3669295 w 6248399"/>
              <a:gd name="connsiteY325" fmla="*/ 5718873 h 6857999"/>
              <a:gd name="connsiteX326" fmla="*/ 3704241 w 6248399"/>
              <a:gd name="connsiteY326" fmla="*/ 5751144 h 6857999"/>
              <a:gd name="connsiteX327" fmla="*/ 3738531 w 6248399"/>
              <a:gd name="connsiteY327" fmla="*/ 5784550 h 6857999"/>
              <a:gd name="connsiteX328" fmla="*/ 3754731 w 6248399"/>
              <a:gd name="connsiteY328" fmla="*/ 5802217 h 6857999"/>
              <a:gd name="connsiteX329" fmla="*/ 3770093 w 6248399"/>
              <a:gd name="connsiteY329" fmla="*/ 5818647 h 6857999"/>
              <a:gd name="connsiteX330" fmla="*/ 3783637 w 6248399"/>
              <a:gd name="connsiteY330" fmla="*/ 5835536 h 6857999"/>
              <a:gd name="connsiteX331" fmla="*/ 3796014 w 6248399"/>
              <a:gd name="connsiteY331" fmla="*/ 5851755 h 6857999"/>
              <a:gd name="connsiteX332" fmla="*/ 3807228 w 6248399"/>
              <a:gd name="connsiteY332" fmla="*/ 5867301 h 6857999"/>
              <a:gd name="connsiteX333" fmla="*/ 3817022 w 6248399"/>
              <a:gd name="connsiteY333" fmla="*/ 5881270 h 6857999"/>
              <a:gd name="connsiteX334" fmla="*/ 3800206 w 6248399"/>
              <a:gd name="connsiteY334" fmla="*/ 5870050 h 6857999"/>
              <a:gd name="connsiteX335" fmla="*/ 3781897 w 6248399"/>
              <a:gd name="connsiteY335" fmla="*/ 5858724 h 6857999"/>
              <a:gd name="connsiteX336" fmla="*/ 3746374 w 6248399"/>
              <a:gd name="connsiteY336" fmla="*/ 5838215 h 6857999"/>
              <a:gd name="connsiteX337" fmla="*/ 3709867 w 6248399"/>
              <a:gd name="connsiteY337" fmla="*/ 5819404 h 6857999"/>
              <a:gd name="connsiteX338" fmla="*/ 3692979 w 6248399"/>
              <a:gd name="connsiteY338" fmla="*/ 5809654 h 6857999"/>
              <a:gd name="connsiteX339" fmla="*/ 3675507 w 6248399"/>
              <a:gd name="connsiteY339" fmla="*/ 5799567 h 6857999"/>
              <a:gd name="connsiteX340" fmla="*/ 3658691 w 6248399"/>
              <a:gd name="connsiteY340" fmla="*/ 5788346 h 6857999"/>
              <a:gd name="connsiteX341" fmla="*/ 3642457 w 6248399"/>
              <a:gd name="connsiteY341" fmla="*/ 5777461 h 6857999"/>
              <a:gd name="connsiteX342" fmla="*/ 3628698 w 6248399"/>
              <a:gd name="connsiteY342" fmla="*/ 5764981 h 6857999"/>
              <a:gd name="connsiteX343" fmla="*/ 3614355 w 6248399"/>
              <a:gd name="connsiteY343" fmla="*/ 5752165 h 6857999"/>
              <a:gd name="connsiteX344" fmla="*/ 3600995 w 6248399"/>
              <a:gd name="connsiteY344" fmla="*/ 5737648 h 6857999"/>
              <a:gd name="connsiteX345" fmla="*/ 3589782 w 6248399"/>
              <a:gd name="connsiteY345" fmla="*/ 5722103 h 6857999"/>
              <a:gd name="connsiteX346" fmla="*/ 3583920 w 6248399"/>
              <a:gd name="connsiteY346" fmla="*/ 5713428 h 6857999"/>
              <a:gd name="connsiteX347" fmla="*/ 3578969 w 6248399"/>
              <a:gd name="connsiteY347" fmla="*/ 5704520 h 6857999"/>
              <a:gd name="connsiteX348" fmla="*/ 3574598 w 6248399"/>
              <a:gd name="connsiteY348" fmla="*/ 5695951 h 6857999"/>
              <a:gd name="connsiteX349" fmla="*/ 3570300 w 6248399"/>
              <a:gd name="connsiteY349" fmla="*/ 5685910 h 6857999"/>
              <a:gd name="connsiteX350" fmla="*/ 3573357 w 6248399"/>
              <a:gd name="connsiteY350" fmla="*/ 5684650 h 6857999"/>
              <a:gd name="connsiteX351" fmla="*/ 3577578 w 6248399"/>
              <a:gd name="connsiteY351" fmla="*/ 5684063 h 6857999"/>
              <a:gd name="connsiteX352" fmla="*/ 3581145 w 6248399"/>
              <a:gd name="connsiteY352" fmla="*/ 5684611 h 6857999"/>
              <a:gd name="connsiteX353" fmla="*/ 3585221 w 6248399"/>
              <a:gd name="connsiteY353" fmla="*/ 5686965 h 6857999"/>
              <a:gd name="connsiteX354" fmla="*/ 3589226 w 6248399"/>
              <a:gd name="connsiteY354" fmla="*/ 5690788 h 6857999"/>
              <a:gd name="connsiteX355" fmla="*/ 3593230 w 6248399"/>
              <a:gd name="connsiteY355" fmla="*/ 5694611 h 6857999"/>
              <a:gd name="connsiteX356" fmla="*/ 3601421 w 6248399"/>
              <a:gd name="connsiteY356" fmla="*/ 5704632 h 6857999"/>
              <a:gd name="connsiteX357" fmla="*/ 3619406 w 6248399"/>
              <a:gd name="connsiteY357" fmla="*/ 5728623 h 6857999"/>
              <a:gd name="connsiteX358" fmla="*/ 3628762 w 6248399"/>
              <a:gd name="connsiteY358" fmla="*/ 5739317 h 6857999"/>
              <a:gd name="connsiteX359" fmla="*/ 3632439 w 6248399"/>
              <a:gd name="connsiteY359" fmla="*/ 5743707 h 6857999"/>
              <a:gd name="connsiteX360" fmla="*/ 3636771 w 6248399"/>
              <a:gd name="connsiteY360" fmla="*/ 5746964 h 6857999"/>
              <a:gd name="connsiteX361" fmla="*/ 3639389 w 6248399"/>
              <a:gd name="connsiteY361" fmla="*/ 5742429 h 6857999"/>
              <a:gd name="connsiteX362" fmla="*/ 3641097 w 6248399"/>
              <a:gd name="connsiteY362" fmla="*/ 5738123 h 6857999"/>
              <a:gd name="connsiteX363" fmla="*/ 3640732 w 6248399"/>
              <a:gd name="connsiteY363" fmla="*/ 5733376 h 6857999"/>
              <a:gd name="connsiteX364" fmla="*/ 3638946 w 6248399"/>
              <a:gd name="connsiteY364" fmla="*/ 5727054 h 6857999"/>
              <a:gd name="connsiteX365" fmla="*/ 3636507 w 6248399"/>
              <a:gd name="connsiteY365" fmla="*/ 5721865 h 6857999"/>
              <a:gd name="connsiteX366" fmla="*/ 3633486 w 6248399"/>
              <a:gd name="connsiteY366" fmla="*/ 5716342 h 6857999"/>
              <a:gd name="connsiteX367" fmla="*/ 3626020 w 6248399"/>
              <a:gd name="connsiteY367" fmla="*/ 5703717 h 6857999"/>
              <a:gd name="connsiteX368" fmla="*/ 3614663 w 6248399"/>
              <a:gd name="connsiteY368" fmla="*/ 5691110 h 6857999"/>
              <a:gd name="connsiteX369" fmla="*/ 3603632 w 6248399"/>
              <a:gd name="connsiteY369" fmla="*/ 5677940 h 6857999"/>
              <a:gd name="connsiteX370" fmla="*/ 3591692 w 6248399"/>
              <a:gd name="connsiteY370" fmla="*/ 5664997 h 6857999"/>
              <a:gd name="connsiteX371" fmla="*/ 3501126 w 6248399"/>
              <a:gd name="connsiteY371" fmla="*/ 5494326 h 6857999"/>
              <a:gd name="connsiteX372" fmla="*/ 3504036 w 6248399"/>
              <a:gd name="connsiteY372" fmla="*/ 5501430 h 6857999"/>
              <a:gd name="connsiteX373" fmla="*/ 3505528 w 6248399"/>
              <a:gd name="connsiteY373" fmla="*/ 5506942 h 6857999"/>
              <a:gd name="connsiteX374" fmla="*/ 3507267 w 6248399"/>
              <a:gd name="connsiteY374" fmla="*/ 5513371 h 6857999"/>
              <a:gd name="connsiteX375" fmla="*/ 3507840 w 6248399"/>
              <a:gd name="connsiteY375" fmla="*/ 5519125 h 6857999"/>
              <a:gd name="connsiteX376" fmla="*/ 3507492 w 6248399"/>
              <a:gd name="connsiteY376" fmla="*/ 5525123 h 6857999"/>
              <a:gd name="connsiteX377" fmla="*/ 3506313 w 6248399"/>
              <a:gd name="connsiteY377" fmla="*/ 5529865 h 6857999"/>
              <a:gd name="connsiteX378" fmla="*/ 3504213 w 6248399"/>
              <a:gd name="connsiteY378" fmla="*/ 5534851 h 6857999"/>
              <a:gd name="connsiteX379" fmla="*/ 3499104 w 6248399"/>
              <a:gd name="connsiteY379" fmla="*/ 5539651 h 6857999"/>
              <a:gd name="connsiteX380" fmla="*/ 3503106 w 6248399"/>
              <a:gd name="connsiteY380" fmla="*/ 5543512 h 6857999"/>
              <a:gd name="connsiteX381" fmla="*/ 3506525 w 6248399"/>
              <a:gd name="connsiteY381" fmla="*/ 5547035 h 6857999"/>
              <a:gd name="connsiteX382" fmla="*/ 3510117 w 6248399"/>
              <a:gd name="connsiteY382" fmla="*/ 5547560 h 6857999"/>
              <a:gd name="connsiteX383" fmla="*/ 3513039 w 6248399"/>
              <a:gd name="connsiteY383" fmla="*/ 5549247 h 6857999"/>
              <a:gd name="connsiteX384" fmla="*/ 3519053 w 6248399"/>
              <a:gd name="connsiteY384" fmla="*/ 5549619 h 6857999"/>
              <a:gd name="connsiteX385" fmla="*/ 3525069 w 6248399"/>
              <a:gd name="connsiteY385" fmla="*/ 5549993 h 6857999"/>
              <a:gd name="connsiteX386" fmla="*/ 3532253 w 6248399"/>
              <a:gd name="connsiteY386" fmla="*/ 5551040 h 6857999"/>
              <a:gd name="connsiteX387" fmla="*/ 3534925 w 6248399"/>
              <a:gd name="connsiteY387" fmla="*/ 5551808 h 6857999"/>
              <a:gd name="connsiteX388" fmla="*/ 3538431 w 6248399"/>
              <a:gd name="connsiteY388" fmla="*/ 5553832 h 6857999"/>
              <a:gd name="connsiteX389" fmla="*/ 3541016 w 6248399"/>
              <a:gd name="connsiteY389" fmla="*/ 5556100 h 6857999"/>
              <a:gd name="connsiteX390" fmla="*/ 3545018 w 6248399"/>
              <a:gd name="connsiteY390" fmla="*/ 5559961 h 6857999"/>
              <a:gd name="connsiteX391" fmla="*/ 3548350 w 6248399"/>
              <a:gd name="connsiteY391" fmla="*/ 5564983 h 6857999"/>
              <a:gd name="connsiteX392" fmla="*/ 3552848 w 6248399"/>
              <a:gd name="connsiteY392" fmla="*/ 5570680 h 6857999"/>
              <a:gd name="connsiteX393" fmla="*/ 3548961 w 6248399"/>
              <a:gd name="connsiteY393" fmla="*/ 5590907 h 6857999"/>
              <a:gd name="connsiteX394" fmla="*/ 3548689 w 6248399"/>
              <a:gd name="connsiteY394" fmla="*/ 5600823 h 6857999"/>
              <a:gd name="connsiteX395" fmla="*/ 3547160 w 6248399"/>
              <a:gd name="connsiteY395" fmla="*/ 5611563 h 6857999"/>
              <a:gd name="connsiteX396" fmla="*/ 3547472 w 6248399"/>
              <a:gd name="connsiteY396" fmla="*/ 5621816 h 6857999"/>
              <a:gd name="connsiteX397" fmla="*/ 3549289 w 6248399"/>
              <a:gd name="connsiteY397" fmla="*/ 5632164 h 6857999"/>
              <a:gd name="connsiteX398" fmla="*/ 3552856 w 6248399"/>
              <a:gd name="connsiteY398" fmla="*/ 5643521 h 6857999"/>
              <a:gd name="connsiteX399" fmla="*/ 3557344 w 6248399"/>
              <a:gd name="connsiteY399" fmla="*/ 5654636 h 6857999"/>
              <a:gd name="connsiteX400" fmla="*/ 3556088 w 6248399"/>
              <a:gd name="connsiteY400" fmla="*/ 5655461 h 6857999"/>
              <a:gd name="connsiteX401" fmla="*/ 3553664 w 6248399"/>
              <a:gd name="connsiteY401" fmla="*/ 5655612 h 6857999"/>
              <a:gd name="connsiteX402" fmla="*/ 3549489 w 6248399"/>
              <a:gd name="connsiteY402" fmla="*/ 5654750 h 6857999"/>
              <a:gd name="connsiteX403" fmla="*/ 3545399 w 6248399"/>
              <a:gd name="connsiteY403" fmla="*/ 5652388 h 6857999"/>
              <a:gd name="connsiteX404" fmla="*/ 3540725 w 6248399"/>
              <a:gd name="connsiteY404" fmla="*/ 5649690 h 6857999"/>
              <a:gd name="connsiteX405" fmla="*/ 3536053 w 6248399"/>
              <a:gd name="connsiteY405" fmla="*/ 5646992 h 6857999"/>
              <a:gd name="connsiteX406" fmla="*/ 3532547 w 6248399"/>
              <a:gd name="connsiteY406" fmla="*/ 5644968 h 6857999"/>
              <a:gd name="connsiteX407" fmla="*/ 3527699 w 6248399"/>
              <a:gd name="connsiteY407" fmla="*/ 5645270 h 6857999"/>
              <a:gd name="connsiteX408" fmla="*/ 3526195 w 6248399"/>
              <a:gd name="connsiteY408" fmla="*/ 5645176 h 6857999"/>
              <a:gd name="connsiteX409" fmla="*/ 3523687 w 6248399"/>
              <a:gd name="connsiteY409" fmla="*/ 5646826 h 6857999"/>
              <a:gd name="connsiteX410" fmla="*/ 3526718 w 6248399"/>
              <a:gd name="connsiteY410" fmla="*/ 5636179 h 6857999"/>
              <a:gd name="connsiteX411" fmla="*/ 3527574 w 6248399"/>
              <a:gd name="connsiteY411" fmla="*/ 5626601 h 6857999"/>
              <a:gd name="connsiteX412" fmla="*/ 3526342 w 6248399"/>
              <a:gd name="connsiteY412" fmla="*/ 5616590 h 6857999"/>
              <a:gd name="connsiteX413" fmla="*/ 3522937 w 6248399"/>
              <a:gd name="connsiteY413" fmla="*/ 5607650 h 6857999"/>
              <a:gd name="connsiteX414" fmla="*/ 3519530 w 6248399"/>
              <a:gd name="connsiteY414" fmla="*/ 5598709 h 6857999"/>
              <a:gd name="connsiteX415" fmla="*/ 3515875 w 6248399"/>
              <a:gd name="connsiteY415" fmla="*/ 5588852 h 6857999"/>
              <a:gd name="connsiteX416" fmla="*/ 3505384 w 6248399"/>
              <a:gd name="connsiteY416" fmla="*/ 5571945 h 6857999"/>
              <a:gd name="connsiteX417" fmla="*/ 3501058 w 6248399"/>
              <a:gd name="connsiteY417" fmla="*/ 5563250 h 6857999"/>
              <a:gd name="connsiteX418" fmla="*/ 3497068 w 6248399"/>
              <a:gd name="connsiteY418" fmla="*/ 5553971 h 6857999"/>
              <a:gd name="connsiteX419" fmla="*/ 3494581 w 6248399"/>
              <a:gd name="connsiteY419" fmla="*/ 5544789 h 6857999"/>
              <a:gd name="connsiteX420" fmla="*/ 3491174 w 6248399"/>
              <a:gd name="connsiteY420" fmla="*/ 5535847 h 6857999"/>
              <a:gd name="connsiteX421" fmla="*/ 3490528 w 6248399"/>
              <a:gd name="connsiteY421" fmla="*/ 5526176 h 6857999"/>
              <a:gd name="connsiteX422" fmla="*/ 3492304 w 6248399"/>
              <a:gd name="connsiteY422" fmla="*/ 5516354 h 6857999"/>
              <a:gd name="connsiteX423" fmla="*/ 3495335 w 6248399"/>
              <a:gd name="connsiteY423" fmla="*/ 5505706 h 6857999"/>
              <a:gd name="connsiteX424" fmla="*/ 5627367 w 6248399"/>
              <a:gd name="connsiteY424" fmla="*/ 5486056 h 6857999"/>
              <a:gd name="connsiteX425" fmla="*/ 5631178 w 6248399"/>
              <a:gd name="connsiteY425" fmla="*/ 5487447 h 6857999"/>
              <a:gd name="connsiteX426" fmla="*/ 5635442 w 6248399"/>
              <a:gd name="connsiteY426" fmla="*/ 5490718 h 6857999"/>
              <a:gd name="connsiteX427" fmla="*/ 5643619 w 6248399"/>
              <a:gd name="connsiteY427" fmla="*/ 5497865 h 6857999"/>
              <a:gd name="connsiteX428" fmla="*/ 5650747 w 6248399"/>
              <a:gd name="connsiteY428" fmla="*/ 5506833 h 6857999"/>
              <a:gd name="connsiteX429" fmla="*/ 5657526 w 6248399"/>
              <a:gd name="connsiteY429" fmla="*/ 5516404 h 6857999"/>
              <a:gd name="connsiteX430" fmla="*/ 5663273 w 6248399"/>
              <a:gd name="connsiteY430" fmla="*/ 5523766 h 6857999"/>
              <a:gd name="connsiteX431" fmla="*/ 5666610 w 6248399"/>
              <a:gd name="connsiteY431" fmla="*/ 5527309 h 6857999"/>
              <a:gd name="connsiteX432" fmla="*/ 5669143 w 6248399"/>
              <a:gd name="connsiteY432" fmla="*/ 5529581 h 6857999"/>
              <a:gd name="connsiteX433" fmla="*/ 5672027 w 6248399"/>
              <a:gd name="connsiteY433" fmla="*/ 5531247 h 6857999"/>
              <a:gd name="connsiteX434" fmla="*/ 5675384 w 6248399"/>
              <a:gd name="connsiteY434" fmla="*/ 5530759 h 6857999"/>
              <a:gd name="connsiteX435" fmla="*/ 5677815 w 6248399"/>
              <a:gd name="connsiteY435" fmla="*/ 5530546 h 6857999"/>
              <a:gd name="connsiteX436" fmla="*/ 5680493 w 6248399"/>
              <a:gd name="connsiteY436" fmla="*/ 5527240 h 6857999"/>
              <a:gd name="connsiteX437" fmla="*/ 5684387 w 6248399"/>
              <a:gd name="connsiteY437" fmla="*/ 5535147 h 6857999"/>
              <a:gd name="connsiteX438" fmla="*/ 5684819 w 6248399"/>
              <a:gd name="connsiteY438" fmla="*/ 5541057 h 6857999"/>
              <a:gd name="connsiteX439" fmla="*/ 5684696 w 6248399"/>
              <a:gd name="connsiteY439" fmla="*/ 5542603 h 6857999"/>
              <a:gd name="connsiteX440" fmla="*/ 5684799 w 6248399"/>
              <a:gd name="connsiteY440" fmla="*/ 5545089 h 6857999"/>
              <a:gd name="connsiteX441" fmla="*/ 5683296 w 6248399"/>
              <a:gd name="connsiteY441" fmla="*/ 5545029 h 6857999"/>
              <a:gd name="connsiteX442" fmla="*/ 5681668 w 6248399"/>
              <a:gd name="connsiteY442" fmla="*/ 5546514 h 6857999"/>
              <a:gd name="connsiteX443" fmla="*/ 5678312 w 6248399"/>
              <a:gd name="connsiteY443" fmla="*/ 5547002 h 6857999"/>
              <a:gd name="connsiteX444" fmla="*/ 5672997 w 6248399"/>
              <a:gd name="connsiteY444" fmla="*/ 5545552 h 6857999"/>
              <a:gd name="connsiteX445" fmla="*/ 5667107 w 6248399"/>
              <a:gd name="connsiteY445" fmla="*/ 5543767 h 6857999"/>
              <a:gd name="connsiteX446" fmla="*/ 5660412 w 6248399"/>
              <a:gd name="connsiteY446" fmla="*/ 5540709 h 6857999"/>
              <a:gd name="connsiteX447" fmla="*/ 5645064 w 6248399"/>
              <a:gd name="connsiteY447" fmla="*/ 5532658 h 6857999"/>
              <a:gd name="connsiteX448" fmla="*/ 5629491 w 6248399"/>
              <a:gd name="connsiteY448" fmla="*/ 5523667 h 6857999"/>
              <a:gd name="connsiteX449" fmla="*/ 5604691 w 6248399"/>
              <a:gd name="connsiteY449" fmla="*/ 5509349 h 6857999"/>
              <a:gd name="connsiteX450" fmla="*/ 5604937 w 6248399"/>
              <a:gd name="connsiteY450" fmla="*/ 5506258 h 6857999"/>
              <a:gd name="connsiteX451" fmla="*/ 5605638 w 6248399"/>
              <a:gd name="connsiteY451" fmla="*/ 5505044 h 6857999"/>
              <a:gd name="connsiteX452" fmla="*/ 5607842 w 6248399"/>
              <a:gd name="connsiteY452" fmla="*/ 5503891 h 6857999"/>
              <a:gd name="connsiteX453" fmla="*/ 5610045 w 6248399"/>
              <a:gd name="connsiteY453" fmla="*/ 5502738 h 6857999"/>
              <a:gd name="connsiteX454" fmla="*/ 5613856 w 6248399"/>
              <a:gd name="connsiteY454" fmla="*/ 5504130 h 6857999"/>
              <a:gd name="connsiteX455" fmla="*/ 5617667 w 6248399"/>
              <a:gd name="connsiteY455" fmla="*/ 5505520 h 6857999"/>
              <a:gd name="connsiteX456" fmla="*/ 3423118 w 6248399"/>
              <a:gd name="connsiteY456" fmla="*/ 5437665 h 6857999"/>
              <a:gd name="connsiteX457" fmla="*/ 3428810 w 6248399"/>
              <a:gd name="connsiteY457" fmla="*/ 5438627 h 6857999"/>
              <a:gd name="connsiteX458" fmla="*/ 3440112 w 6248399"/>
              <a:gd name="connsiteY458" fmla="*/ 5442053 h 6857999"/>
              <a:gd name="connsiteX459" fmla="*/ 3451915 w 6248399"/>
              <a:gd name="connsiteY459" fmla="*/ 5447318 h 6857999"/>
              <a:gd name="connsiteX460" fmla="*/ 3463297 w 6248399"/>
              <a:gd name="connsiteY460" fmla="*/ 5454664 h 6857999"/>
              <a:gd name="connsiteX461" fmla="*/ 3467063 w 6248399"/>
              <a:gd name="connsiteY461" fmla="*/ 5457613 h 6857999"/>
              <a:gd name="connsiteX462" fmla="*/ 3470493 w 6248399"/>
              <a:gd name="connsiteY462" fmla="*/ 5461144 h 6857999"/>
              <a:gd name="connsiteX463" fmla="*/ 3464794 w 6248399"/>
              <a:gd name="connsiteY463" fmla="*/ 5465601 h 6857999"/>
              <a:gd name="connsiteX464" fmla="*/ 3459681 w 6248399"/>
              <a:gd name="connsiteY464" fmla="*/ 5470398 h 6857999"/>
              <a:gd name="connsiteX465" fmla="*/ 3457333 w 6248399"/>
              <a:gd name="connsiteY465" fmla="*/ 5474466 h 6857999"/>
              <a:gd name="connsiteX466" fmla="*/ 3456406 w 6248399"/>
              <a:gd name="connsiteY466" fmla="*/ 5480129 h 6857999"/>
              <a:gd name="connsiteX467" fmla="*/ 3456651 w 6248399"/>
              <a:gd name="connsiteY467" fmla="*/ 5486471 h 6857999"/>
              <a:gd name="connsiteX468" fmla="*/ 3459325 w 6248399"/>
              <a:gd name="connsiteY468" fmla="*/ 5492664 h 6857999"/>
              <a:gd name="connsiteX469" fmla="*/ 3463170 w 6248399"/>
              <a:gd name="connsiteY469" fmla="*/ 5499533 h 6857999"/>
              <a:gd name="connsiteX470" fmla="*/ 3469444 w 6248399"/>
              <a:gd name="connsiteY470" fmla="*/ 5506254 h 6857999"/>
              <a:gd name="connsiteX471" fmla="*/ 3466424 w 6248399"/>
              <a:gd name="connsiteY471" fmla="*/ 5511485 h 6857999"/>
              <a:gd name="connsiteX472" fmla="*/ 3464076 w 6248399"/>
              <a:gd name="connsiteY472" fmla="*/ 5515552 h 6857999"/>
              <a:gd name="connsiteX473" fmla="*/ 3460641 w 6248399"/>
              <a:gd name="connsiteY473" fmla="*/ 5517444 h 6857999"/>
              <a:gd name="connsiteX474" fmla="*/ 3458463 w 6248399"/>
              <a:gd name="connsiteY474" fmla="*/ 5518510 h 6857999"/>
              <a:gd name="connsiteX475" fmla="*/ 3455783 w 6248399"/>
              <a:gd name="connsiteY475" fmla="*/ 5517739 h 6857999"/>
              <a:gd name="connsiteX476" fmla="*/ 3453440 w 6248399"/>
              <a:gd name="connsiteY476" fmla="*/ 5516386 h 6857999"/>
              <a:gd name="connsiteX477" fmla="*/ 3451432 w 6248399"/>
              <a:gd name="connsiteY477" fmla="*/ 5514451 h 6857999"/>
              <a:gd name="connsiteX478" fmla="*/ 3450095 w 6248399"/>
              <a:gd name="connsiteY478" fmla="*/ 5511356 h 6857999"/>
              <a:gd name="connsiteX479" fmla="*/ 3446250 w 6248399"/>
              <a:gd name="connsiteY479" fmla="*/ 5504486 h 6857999"/>
              <a:gd name="connsiteX480" fmla="*/ 3446089 w 6248399"/>
              <a:gd name="connsiteY480" fmla="*/ 5496646 h 6857999"/>
              <a:gd name="connsiteX481" fmla="*/ 3446010 w 6248399"/>
              <a:gd name="connsiteY481" fmla="*/ 5492724 h 6857999"/>
              <a:gd name="connsiteX482" fmla="*/ 3447101 w 6248399"/>
              <a:gd name="connsiteY482" fmla="*/ 5489481 h 6857999"/>
              <a:gd name="connsiteX483" fmla="*/ 3447607 w 6248399"/>
              <a:gd name="connsiteY483" fmla="*/ 5485899 h 6857999"/>
              <a:gd name="connsiteX484" fmla="*/ 3448950 w 6248399"/>
              <a:gd name="connsiteY484" fmla="*/ 5483574 h 6857999"/>
              <a:gd name="connsiteX485" fmla="*/ 3440001 w 6248399"/>
              <a:gd name="connsiteY485" fmla="*/ 5470658 h 6857999"/>
              <a:gd name="connsiteX486" fmla="*/ 3434813 w 6248399"/>
              <a:gd name="connsiteY486" fmla="*/ 5466114 h 6857999"/>
              <a:gd name="connsiteX487" fmla="*/ 3429960 w 6248399"/>
              <a:gd name="connsiteY487" fmla="*/ 5460988 h 6857999"/>
              <a:gd name="connsiteX488" fmla="*/ 3425024 w 6248399"/>
              <a:gd name="connsiteY488" fmla="*/ 5457362 h 6857999"/>
              <a:gd name="connsiteX489" fmla="*/ 3421174 w 6248399"/>
              <a:gd name="connsiteY489" fmla="*/ 5455915 h 6857999"/>
              <a:gd name="connsiteX490" fmla="*/ 3416737 w 6248399"/>
              <a:gd name="connsiteY490" fmla="*/ 5454128 h 6857999"/>
              <a:gd name="connsiteX491" fmla="*/ 3412381 w 6248399"/>
              <a:gd name="connsiteY491" fmla="*/ 5456262 h 6857999"/>
              <a:gd name="connsiteX492" fmla="*/ 3410293 w 6248399"/>
              <a:gd name="connsiteY492" fmla="*/ 5450408 h 6857999"/>
              <a:gd name="connsiteX493" fmla="*/ 3409375 w 6248399"/>
              <a:gd name="connsiteY493" fmla="*/ 5445229 h 6857999"/>
              <a:gd name="connsiteX494" fmla="*/ 3410132 w 6248399"/>
              <a:gd name="connsiteY494" fmla="*/ 5442566 h 6857999"/>
              <a:gd name="connsiteX495" fmla="*/ 3411809 w 6248399"/>
              <a:gd name="connsiteY495" fmla="*/ 5439661 h 6857999"/>
              <a:gd name="connsiteX496" fmla="*/ 3414324 w 6248399"/>
              <a:gd name="connsiteY496" fmla="*/ 5438012 h 6857999"/>
              <a:gd name="connsiteX497" fmla="*/ 3419180 w 6248399"/>
              <a:gd name="connsiteY497" fmla="*/ 5437718 h 6857999"/>
              <a:gd name="connsiteX498" fmla="*/ 3127668 w 6248399"/>
              <a:gd name="connsiteY498" fmla="*/ 5374793 h 6857999"/>
              <a:gd name="connsiteX499" fmla="*/ 3129459 w 6248399"/>
              <a:gd name="connsiteY499" fmla="*/ 5383673 h 6857999"/>
              <a:gd name="connsiteX500" fmla="*/ 3132982 w 6248399"/>
              <a:gd name="connsiteY500" fmla="*/ 5393554 h 6857999"/>
              <a:gd name="connsiteX501" fmla="*/ 3137420 w 6248399"/>
              <a:gd name="connsiteY501" fmla="*/ 5403178 h 6857999"/>
              <a:gd name="connsiteX502" fmla="*/ 3143588 w 6248399"/>
              <a:gd name="connsiteY502" fmla="*/ 5413801 h 6857999"/>
              <a:gd name="connsiteX503" fmla="*/ 3149757 w 6248399"/>
              <a:gd name="connsiteY503" fmla="*/ 5424425 h 6857999"/>
              <a:gd name="connsiteX504" fmla="*/ 3157994 w 6248399"/>
              <a:gd name="connsiteY504" fmla="*/ 5435459 h 6857999"/>
              <a:gd name="connsiteX505" fmla="*/ 3174367 w 6248399"/>
              <a:gd name="connsiteY505" fmla="*/ 5459036 h 6857999"/>
              <a:gd name="connsiteX506" fmla="*/ 3169548 w 6248399"/>
              <a:gd name="connsiteY506" fmla="*/ 5459391 h 6857999"/>
              <a:gd name="connsiteX507" fmla="*/ 3164256 w 6248399"/>
              <a:gd name="connsiteY507" fmla="*/ 5457905 h 6857999"/>
              <a:gd name="connsiteX508" fmla="*/ 3158489 w 6248399"/>
              <a:gd name="connsiteY508" fmla="*/ 5454576 h 6857999"/>
              <a:gd name="connsiteX509" fmla="*/ 3151571 w 6248399"/>
              <a:gd name="connsiteY509" fmla="*/ 5450581 h 6857999"/>
              <a:gd name="connsiteX510" fmla="*/ 3145568 w 6248399"/>
              <a:gd name="connsiteY510" fmla="*/ 5446331 h 6857999"/>
              <a:gd name="connsiteX511" fmla="*/ 3139666 w 6248399"/>
              <a:gd name="connsiteY511" fmla="*/ 5440571 h 6857999"/>
              <a:gd name="connsiteX512" fmla="*/ 3132952 w 6248399"/>
              <a:gd name="connsiteY512" fmla="*/ 5433554 h 6857999"/>
              <a:gd name="connsiteX513" fmla="*/ 3128308 w 6248399"/>
              <a:gd name="connsiteY513" fmla="*/ 5426952 h 6857999"/>
              <a:gd name="connsiteX514" fmla="*/ 3123089 w 6248399"/>
              <a:gd name="connsiteY514" fmla="*/ 5420014 h 6857999"/>
              <a:gd name="connsiteX515" fmla="*/ 3119123 w 6248399"/>
              <a:gd name="connsiteY515" fmla="*/ 5412233 h 6857999"/>
              <a:gd name="connsiteX516" fmla="*/ 3117227 w 6248399"/>
              <a:gd name="connsiteY516" fmla="*/ 5404861 h 6857999"/>
              <a:gd name="connsiteX517" fmla="*/ 3115333 w 6248399"/>
              <a:gd name="connsiteY517" fmla="*/ 5397488 h 6857999"/>
              <a:gd name="connsiteX518" fmla="*/ 3116085 w 6248399"/>
              <a:gd name="connsiteY518" fmla="*/ 5390860 h 6857999"/>
              <a:gd name="connsiteX519" fmla="*/ 3117989 w 6248399"/>
              <a:gd name="connsiteY519" fmla="*/ 5384898 h 6857999"/>
              <a:gd name="connsiteX520" fmla="*/ 3120028 w 6248399"/>
              <a:gd name="connsiteY520" fmla="*/ 5381368 h 6857999"/>
              <a:gd name="connsiteX521" fmla="*/ 3122303 w 6248399"/>
              <a:gd name="connsiteY521" fmla="*/ 5378758 h 6857999"/>
              <a:gd name="connsiteX522" fmla="*/ 3124239 w 6248399"/>
              <a:gd name="connsiteY522" fmla="*/ 5376738 h 6857999"/>
              <a:gd name="connsiteX523" fmla="*/ 3324099 w 6248399"/>
              <a:gd name="connsiteY523" fmla="*/ 5374202 h 6857999"/>
              <a:gd name="connsiteX524" fmla="*/ 3326193 w 6248399"/>
              <a:gd name="connsiteY524" fmla="*/ 5374656 h 6857999"/>
              <a:gd name="connsiteX525" fmla="*/ 3330318 w 6248399"/>
              <a:gd name="connsiteY525" fmla="*/ 5377038 h 6857999"/>
              <a:gd name="connsiteX526" fmla="*/ 3333852 w 6248399"/>
              <a:gd name="connsiteY526" fmla="*/ 5379078 h 6857999"/>
              <a:gd name="connsiteX527" fmla="*/ 3339090 w 6248399"/>
              <a:gd name="connsiteY527" fmla="*/ 5383612 h 6857999"/>
              <a:gd name="connsiteX528" fmla="*/ 3343085 w 6248399"/>
              <a:gd name="connsiteY528" fmla="*/ 5388940 h 6857999"/>
              <a:gd name="connsiteX529" fmla="*/ 3352252 w 6248399"/>
              <a:gd name="connsiteY529" fmla="*/ 5400275 h 6857999"/>
              <a:gd name="connsiteX530" fmla="*/ 3360895 w 6248399"/>
              <a:gd name="connsiteY530" fmla="*/ 5409797 h 6857999"/>
              <a:gd name="connsiteX531" fmla="*/ 3364953 w 6248399"/>
              <a:gd name="connsiteY531" fmla="*/ 5413650 h 6857999"/>
              <a:gd name="connsiteX532" fmla="*/ 3369078 w 6248399"/>
              <a:gd name="connsiteY532" fmla="*/ 5416032 h 6857999"/>
              <a:gd name="connsiteX533" fmla="*/ 3372678 w 6248399"/>
              <a:gd name="connsiteY533" fmla="*/ 5416600 h 6857999"/>
              <a:gd name="connsiteX534" fmla="*/ 3373921 w 6248399"/>
              <a:gd name="connsiteY534" fmla="*/ 5415807 h 6857999"/>
              <a:gd name="connsiteX535" fmla="*/ 3376408 w 6248399"/>
              <a:gd name="connsiteY535" fmla="*/ 5414222 h 6857999"/>
              <a:gd name="connsiteX536" fmla="*/ 3378370 w 6248399"/>
              <a:gd name="connsiteY536" fmla="*/ 5410823 h 6857999"/>
              <a:gd name="connsiteX537" fmla="*/ 3381117 w 6248399"/>
              <a:gd name="connsiteY537" fmla="*/ 5403344 h 6857999"/>
              <a:gd name="connsiteX538" fmla="*/ 3384917 w 6248399"/>
              <a:gd name="connsiteY538" fmla="*/ 5413092 h 6857999"/>
              <a:gd name="connsiteX539" fmla="*/ 3387799 w 6248399"/>
              <a:gd name="connsiteY539" fmla="*/ 5423065 h 6857999"/>
              <a:gd name="connsiteX540" fmla="*/ 3390421 w 6248399"/>
              <a:gd name="connsiteY540" fmla="*/ 5432130 h 6857999"/>
              <a:gd name="connsiteX541" fmla="*/ 3393303 w 6248399"/>
              <a:gd name="connsiteY541" fmla="*/ 5442105 h 6857999"/>
              <a:gd name="connsiteX542" fmla="*/ 3398020 w 6248399"/>
              <a:gd name="connsiteY542" fmla="*/ 5451625 h 6857999"/>
              <a:gd name="connsiteX543" fmla="*/ 3404764 w 6248399"/>
              <a:gd name="connsiteY543" fmla="*/ 5463073 h 6857999"/>
              <a:gd name="connsiteX544" fmla="*/ 3413931 w 6248399"/>
              <a:gd name="connsiteY544" fmla="*/ 5474408 h 6857999"/>
              <a:gd name="connsiteX545" fmla="*/ 3427877 w 6248399"/>
              <a:gd name="connsiteY545" fmla="*/ 5486991 h 6857999"/>
              <a:gd name="connsiteX546" fmla="*/ 3406417 w 6248399"/>
              <a:gd name="connsiteY546" fmla="*/ 5507835 h 6857999"/>
              <a:gd name="connsiteX547" fmla="*/ 3401634 w 6248399"/>
              <a:gd name="connsiteY547" fmla="*/ 5492988 h 6857999"/>
              <a:gd name="connsiteX548" fmla="*/ 3395345 w 6248399"/>
              <a:gd name="connsiteY548" fmla="*/ 5478028 h 6857999"/>
              <a:gd name="connsiteX549" fmla="*/ 3387551 w 6248399"/>
              <a:gd name="connsiteY549" fmla="*/ 5462954 h 6857999"/>
              <a:gd name="connsiteX550" fmla="*/ 3377662 w 6248399"/>
              <a:gd name="connsiteY550" fmla="*/ 5447426 h 6857999"/>
              <a:gd name="connsiteX551" fmla="*/ 3366923 w 6248399"/>
              <a:gd name="connsiteY551" fmla="*/ 5430650 h 6857999"/>
              <a:gd name="connsiteX552" fmla="*/ 3352584 w 6248399"/>
              <a:gd name="connsiteY552" fmla="*/ 5413308 h 6857999"/>
              <a:gd name="connsiteX553" fmla="*/ 3337916 w 6248399"/>
              <a:gd name="connsiteY553" fmla="*/ 5396530 h 6857999"/>
              <a:gd name="connsiteX554" fmla="*/ 3319977 w 6248399"/>
              <a:gd name="connsiteY554" fmla="*/ 5378619 h 6857999"/>
              <a:gd name="connsiteX555" fmla="*/ 3321285 w 6248399"/>
              <a:gd name="connsiteY555" fmla="*/ 5376354 h 6857999"/>
              <a:gd name="connsiteX556" fmla="*/ 3322529 w 6248399"/>
              <a:gd name="connsiteY556" fmla="*/ 5375561 h 6857999"/>
              <a:gd name="connsiteX557" fmla="*/ 5502683 w 6248399"/>
              <a:gd name="connsiteY557" fmla="*/ 5365621 h 6857999"/>
              <a:gd name="connsiteX558" fmla="*/ 5512470 w 6248399"/>
              <a:gd name="connsiteY558" fmla="*/ 5365646 h 6857999"/>
              <a:gd name="connsiteX559" fmla="*/ 5523256 w 6248399"/>
              <a:gd name="connsiteY559" fmla="*/ 5367856 h 6857999"/>
              <a:gd name="connsiteX560" fmla="*/ 5528128 w 6248399"/>
              <a:gd name="connsiteY560" fmla="*/ 5369866 h 6857999"/>
              <a:gd name="connsiteX561" fmla="*/ 5533565 w 6248399"/>
              <a:gd name="connsiteY561" fmla="*/ 5372200 h 6857999"/>
              <a:gd name="connsiteX562" fmla="*/ 5515949 w 6248399"/>
              <a:gd name="connsiteY562" fmla="*/ 5380512 h 6857999"/>
              <a:gd name="connsiteX563" fmla="*/ 5507598 w 6248399"/>
              <a:gd name="connsiteY563" fmla="*/ 5384531 h 6857999"/>
              <a:gd name="connsiteX564" fmla="*/ 5497681 w 6248399"/>
              <a:gd name="connsiteY564" fmla="*/ 5386037 h 6857999"/>
              <a:gd name="connsiteX565" fmla="*/ 5493810 w 6248399"/>
              <a:gd name="connsiteY565" fmla="*/ 5386213 h 6857999"/>
              <a:gd name="connsiteX566" fmla="*/ 5487895 w 6248399"/>
              <a:gd name="connsiteY566" fmla="*/ 5386011 h 6857999"/>
              <a:gd name="connsiteX567" fmla="*/ 5482675 w 6248399"/>
              <a:gd name="connsiteY567" fmla="*/ 5384605 h 6857999"/>
              <a:gd name="connsiteX568" fmla="*/ 5477457 w 6248399"/>
              <a:gd name="connsiteY568" fmla="*/ 5383199 h 6857999"/>
              <a:gd name="connsiteX569" fmla="*/ 5472368 w 6248399"/>
              <a:gd name="connsiteY569" fmla="*/ 5380261 h 6857999"/>
              <a:gd name="connsiteX570" fmla="*/ 5466148 w 6248399"/>
              <a:gd name="connsiteY570" fmla="*/ 5376670 h 6857999"/>
              <a:gd name="connsiteX571" fmla="*/ 5460060 w 6248399"/>
              <a:gd name="connsiteY571" fmla="*/ 5371547 h 6857999"/>
              <a:gd name="connsiteX572" fmla="*/ 5453404 w 6248399"/>
              <a:gd name="connsiteY572" fmla="*/ 5366098 h 6857999"/>
              <a:gd name="connsiteX573" fmla="*/ 5463972 w 6248399"/>
              <a:gd name="connsiteY573" fmla="*/ 5367379 h 6857999"/>
              <a:gd name="connsiteX574" fmla="*/ 5473975 w 6248399"/>
              <a:gd name="connsiteY574" fmla="*/ 5368332 h 6857999"/>
              <a:gd name="connsiteX575" fmla="*/ 5483546 w 6248399"/>
              <a:gd name="connsiteY575" fmla="*/ 5367428 h 6857999"/>
              <a:gd name="connsiteX576" fmla="*/ 5493114 w 6248399"/>
              <a:gd name="connsiteY576" fmla="*/ 5366525 h 6857999"/>
              <a:gd name="connsiteX577" fmla="*/ 2332515 w 6248399"/>
              <a:gd name="connsiteY577" fmla="*/ 5279823 h 6857999"/>
              <a:gd name="connsiteX578" fmla="*/ 2338864 w 6248399"/>
              <a:gd name="connsiteY578" fmla="*/ 5294324 h 6857999"/>
              <a:gd name="connsiteX579" fmla="*/ 2346444 w 6248399"/>
              <a:gd name="connsiteY579" fmla="*/ 5313407 h 6857999"/>
              <a:gd name="connsiteX580" fmla="*/ 2354181 w 6248399"/>
              <a:gd name="connsiteY580" fmla="*/ 5334902 h 6857999"/>
              <a:gd name="connsiteX581" fmla="*/ 2364084 w 6248399"/>
              <a:gd name="connsiteY581" fmla="*/ 5355325 h 6857999"/>
              <a:gd name="connsiteX582" fmla="*/ 2368958 w 6248399"/>
              <a:gd name="connsiteY582" fmla="*/ 5364330 h 6857999"/>
              <a:gd name="connsiteX583" fmla="*/ 2373921 w 6248399"/>
              <a:gd name="connsiteY583" fmla="*/ 5371839 h 6857999"/>
              <a:gd name="connsiteX584" fmla="*/ 2379554 w 6248399"/>
              <a:gd name="connsiteY584" fmla="*/ 5378186 h 6857999"/>
              <a:gd name="connsiteX585" fmla="*/ 2385612 w 6248399"/>
              <a:gd name="connsiteY585" fmla="*/ 5382459 h 6857999"/>
              <a:gd name="connsiteX586" fmla="*/ 2388517 w 6248399"/>
              <a:gd name="connsiteY586" fmla="*/ 5384136 h 6857999"/>
              <a:gd name="connsiteX587" fmla="*/ 2391848 w 6248399"/>
              <a:gd name="connsiteY587" fmla="*/ 5383736 h 6857999"/>
              <a:gd name="connsiteX588" fmla="*/ 2394507 w 6248399"/>
              <a:gd name="connsiteY588" fmla="*/ 5384498 h 6857999"/>
              <a:gd name="connsiteX589" fmla="*/ 2398173 w 6248399"/>
              <a:gd name="connsiteY589" fmla="*/ 5383518 h 6857999"/>
              <a:gd name="connsiteX590" fmla="*/ 2400675 w 6248399"/>
              <a:gd name="connsiteY590" fmla="*/ 5381868 h 6857999"/>
              <a:gd name="connsiteX591" fmla="*/ 2404763 w 6248399"/>
              <a:gd name="connsiteY591" fmla="*/ 5378811 h 6857999"/>
              <a:gd name="connsiteX592" fmla="*/ 2407356 w 6248399"/>
              <a:gd name="connsiteY592" fmla="*/ 5375664 h 6857999"/>
              <a:gd name="connsiteX593" fmla="*/ 2411199 w 6248399"/>
              <a:gd name="connsiteY593" fmla="*/ 5371691 h 6857999"/>
              <a:gd name="connsiteX594" fmla="*/ 2413838 w 6248399"/>
              <a:gd name="connsiteY594" fmla="*/ 5377858 h 6857999"/>
              <a:gd name="connsiteX595" fmla="*/ 2414732 w 6248399"/>
              <a:gd name="connsiteY595" fmla="*/ 5383018 h 6857999"/>
              <a:gd name="connsiteX596" fmla="*/ 2413303 w 6248399"/>
              <a:gd name="connsiteY596" fmla="*/ 5386836 h 6857999"/>
              <a:gd name="connsiteX597" fmla="*/ 2410957 w 6248399"/>
              <a:gd name="connsiteY597" fmla="*/ 5390899 h 6857999"/>
              <a:gd name="connsiteX598" fmla="*/ 2407694 w 6248399"/>
              <a:gd name="connsiteY598" fmla="*/ 5395208 h 6857999"/>
              <a:gd name="connsiteX599" fmla="*/ 2404767 w 6248399"/>
              <a:gd name="connsiteY599" fmla="*/ 5398936 h 6857999"/>
              <a:gd name="connsiteX600" fmla="*/ 2401014 w 6248399"/>
              <a:gd name="connsiteY600" fmla="*/ 5401412 h 6857999"/>
              <a:gd name="connsiteX601" fmla="*/ 2397752 w 6248399"/>
              <a:gd name="connsiteY601" fmla="*/ 5405720 h 6857999"/>
              <a:gd name="connsiteX602" fmla="*/ 2416416 w 6248399"/>
              <a:gd name="connsiteY602" fmla="*/ 5420368 h 6857999"/>
              <a:gd name="connsiteX603" fmla="*/ 2435571 w 6248399"/>
              <a:gd name="connsiteY603" fmla="*/ 5436845 h 6857999"/>
              <a:gd name="connsiteX604" fmla="*/ 2455219 w 6248399"/>
              <a:gd name="connsiteY604" fmla="*/ 5455153 h 6857999"/>
              <a:gd name="connsiteX605" fmla="*/ 2464832 w 6248399"/>
              <a:gd name="connsiteY605" fmla="*/ 5465347 h 6857999"/>
              <a:gd name="connsiteX606" fmla="*/ 2474689 w 6248399"/>
              <a:gd name="connsiteY606" fmla="*/ 5476456 h 6857999"/>
              <a:gd name="connsiteX607" fmla="*/ 2475587 w 6248399"/>
              <a:gd name="connsiteY607" fmla="*/ 5501741 h 6857999"/>
              <a:gd name="connsiteX608" fmla="*/ 2477983 w 6248399"/>
              <a:gd name="connsiteY608" fmla="*/ 5527119 h 6857999"/>
              <a:gd name="connsiteX609" fmla="*/ 2481541 w 6248399"/>
              <a:gd name="connsiteY609" fmla="*/ 5553166 h 6857999"/>
              <a:gd name="connsiteX610" fmla="*/ 2486261 w 6248399"/>
              <a:gd name="connsiteY610" fmla="*/ 5579884 h 6857999"/>
              <a:gd name="connsiteX611" fmla="*/ 2490733 w 6248399"/>
              <a:gd name="connsiteY611" fmla="*/ 5585560 h 6857999"/>
              <a:gd name="connsiteX612" fmla="*/ 2495046 w 6248399"/>
              <a:gd name="connsiteY612" fmla="*/ 5588825 h 6857999"/>
              <a:gd name="connsiteX613" fmla="*/ 2497371 w 6248399"/>
              <a:gd name="connsiteY613" fmla="*/ 5590168 h 6857999"/>
              <a:gd name="connsiteX614" fmla="*/ 2498289 w 6248399"/>
              <a:gd name="connsiteY614" fmla="*/ 5589922 h 6857999"/>
              <a:gd name="connsiteX615" fmla="*/ 2499294 w 6248399"/>
              <a:gd name="connsiteY615" fmla="*/ 5588182 h 6857999"/>
              <a:gd name="connsiteX616" fmla="*/ 2500053 w 6248399"/>
              <a:gd name="connsiteY616" fmla="*/ 5585523 h 6857999"/>
              <a:gd name="connsiteX617" fmla="*/ 2501079 w 6248399"/>
              <a:gd name="connsiteY617" fmla="*/ 5578376 h 6857999"/>
              <a:gd name="connsiteX618" fmla="*/ 2501032 w 6248399"/>
              <a:gd name="connsiteY618" fmla="*/ 5569063 h 6857999"/>
              <a:gd name="connsiteX619" fmla="*/ 2501634 w 6248399"/>
              <a:gd name="connsiteY619" fmla="*/ 5563992 h 6857999"/>
              <a:gd name="connsiteX620" fmla="*/ 2502731 w 6248399"/>
              <a:gd name="connsiteY620" fmla="*/ 5560755 h 6857999"/>
              <a:gd name="connsiteX621" fmla="*/ 2505077 w 6248399"/>
              <a:gd name="connsiteY621" fmla="*/ 5556691 h 6857999"/>
              <a:gd name="connsiteX622" fmla="*/ 2507332 w 6248399"/>
              <a:gd name="connsiteY622" fmla="*/ 5554124 h 6857999"/>
              <a:gd name="connsiteX623" fmla="*/ 2512496 w 6248399"/>
              <a:gd name="connsiteY623" fmla="*/ 5553236 h 6857999"/>
              <a:gd name="connsiteX624" fmla="*/ 2516987 w 6248399"/>
              <a:gd name="connsiteY624" fmla="*/ 5553508 h 6857999"/>
              <a:gd name="connsiteX625" fmla="*/ 2517280 w 6248399"/>
              <a:gd name="connsiteY625" fmla="*/ 5563737 h 6857999"/>
              <a:gd name="connsiteX626" fmla="*/ 2518242 w 6248399"/>
              <a:gd name="connsiteY626" fmla="*/ 5572807 h 6857999"/>
              <a:gd name="connsiteX627" fmla="*/ 2520881 w 6248399"/>
              <a:gd name="connsiteY627" fmla="*/ 5578974 h 6857999"/>
              <a:gd name="connsiteX628" fmla="*/ 2524100 w 6248399"/>
              <a:gd name="connsiteY628" fmla="*/ 5585476 h 6857999"/>
              <a:gd name="connsiteX629" fmla="*/ 2529241 w 6248399"/>
              <a:gd name="connsiteY629" fmla="*/ 5589993 h 6857999"/>
              <a:gd name="connsiteX630" fmla="*/ 2532639 w 6248399"/>
              <a:gd name="connsiteY630" fmla="*/ 5593503 h 6857999"/>
              <a:gd name="connsiteX631" fmla="*/ 2539120 w 6248399"/>
              <a:gd name="connsiteY631" fmla="*/ 5595697 h 6857999"/>
              <a:gd name="connsiteX632" fmla="*/ 2544440 w 6248399"/>
              <a:gd name="connsiteY632" fmla="*/ 5597219 h 6857999"/>
              <a:gd name="connsiteX633" fmla="*/ 2550093 w 6248399"/>
              <a:gd name="connsiteY633" fmla="*/ 5598163 h 6857999"/>
              <a:gd name="connsiteX634" fmla="*/ 2556084 w 6248399"/>
              <a:gd name="connsiteY634" fmla="*/ 5598524 h 6857999"/>
              <a:gd name="connsiteX635" fmla="*/ 2566901 w 6248399"/>
              <a:gd name="connsiteY635" fmla="*/ 5598579 h 6857999"/>
              <a:gd name="connsiteX636" fmla="*/ 2576220 w 6248399"/>
              <a:gd name="connsiteY636" fmla="*/ 5598542 h 6857999"/>
              <a:gd name="connsiteX637" fmla="*/ 2578881 w 6248399"/>
              <a:gd name="connsiteY637" fmla="*/ 5599302 h 6857999"/>
              <a:gd name="connsiteX638" fmla="*/ 2581539 w 6248399"/>
              <a:gd name="connsiteY638" fmla="*/ 5600064 h 6857999"/>
              <a:gd name="connsiteX639" fmla="*/ 2579508 w 6248399"/>
              <a:gd name="connsiteY639" fmla="*/ 5608953 h 6857999"/>
              <a:gd name="connsiteX640" fmla="*/ 2577162 w 6248399"/>
              <a:gd name="connsiteY640" fmla="*/ 5613016 h 6857999"/>
              <a:gd name="connsiteX641" fmla="*/ 2575487 w 6248399"/>
              <a:gd name="connsiteY641" fmla="*/ 5615918 h 6857999"/>
              <a:gd name="connsiteX642" fmla="*/ 2580090 w 6248399"/>
              <a:gd name="connsiteY642" fmla="*/ 5609289 h 6857999"/>
              <a:gd name="connsiteX643" fmla="*/ 2582436 w 6248399"/>
              <a:gd name="connsiteY643" fmla="*/ 5605225 h 6857999"/>
              <a:gd name="connsiteX644" fmla="*/ 2583530 w 6248399"/>
              <a:gd name="connsiteY644" fmla="*/ 5601986 h 6857999"/>
              <a:gd name="connsiteX645" fmla="*/ 2581539 w 6248399"/>
              <a:gd name="connsiteY645" fmla="*/ 5600064 h 6857999"/>
              <a:gd name="connsiteX646" fmla="*/ 2582478 w 6248399"/>
              <a:gd name="connsiteY646" fmla="*/ 5594414 h 6857999"/>
              <a:gd name="connsiteX647" fmla="*/ 2582834 w 6248399"/>
              <a:gd name="connsiteY647" fmla="*/ 5588428 h 6857999"/>
              <a:gd name="connsiteX648" fmla="*/ 2583390 w 6248399"/>
              <a:gd name="connsiteY648" fmla="*/ 5574044 h 6857999"/>
              <a:gd name="connsiteX649" fmla="*/ 2580371 w 6248399"/>
              <a:gd name="connsiteY649" fmla="*/ 5559143 h 6857999"/>
              <a:gd name="connsiteX650" fmla="*/ 2576524 w 6248399"/>
              <a:gd name="connsiteY650" fmla="*/ 5542990 h 6857999"/>
              <a:gd name="connsiteX651" fmla="*/ 2571270 w 6248399"/>
              <a:gd name="connsiteY651" fmla="*/ 5525250 h 6857999"/>
              <a:gd name="connsiteX652" fmla="*/ 2563355 w 6248399"/>
              <a:gd name="connsiteY652" fmla="*/ 5506749 h 6857999"/>
              <a:gd name="connsiteX653" fmla="*/ 2555194 w 6248399"/>
              <a:gd name="connsiteY653" fmla="*/ 5487332 h 6857999"/>
              <a:gd name="connsiteX654" fmla="*/ 2545781 w 6248399"/>
              <a:gd name="connsiteY654" fmla="*/ 5468740 h 6857999"/>
              <a:gd name="connsiteX655" fmla="*/ 2534626 w 6248399"/>
              <a:gd name="connsiteY655" fmla="*/ 5449143 h 6857999"/>
              <a:gd name="connsiteX656" fmla="*/ 2523134 w 6248399"/>
              <a:gd name="connsiteY656" fmla="*/ 5430124 h 6857999"/>
              <a:gd name="connsiteX657" fmla="*/ 2508894 w 6248399"/>
              <a:gd name="connsiteY657" fmla="*/ 5411842 h 6857999"/>
              <a:gd name="connsiteX658" fmla="*/ 2494990 w 6248399"/>
              <a:gd name="connsiteY658" fmla="*/ 5392978 h 6857999"/>
              <a:gd name="connsiteX659" fmla="*/ 2480080 w 6248399"/>
              <a:gd name="connsiteY659" fmla="*/ 5375855 h 6857999"/>
              <a:gd name="connsiteX660" fmla="*/ 2465416 w 6248399"/>
              <a:gd name="connsiteY660" fmla="*/ 5359650 h 6857999"/>
              <a:gd name="connsiteX661" fmla="*/ 2448831 w 6248399"/>
              <a:gd name="connsiteY661" fmla="*/ 5345431 h 6857999"/>
              <a:gd name="connsiteX662" fmla="*/ 2432827 w 6248399"/>
              <a:gd name="connsiteY662" fmla="*/ 5331547 h 6857999"/>
              <a:gd name="connsiteX663" fmla="*/ 2449901 w 6248399"/>
              <a:gd name="connsiteY663" fmla="*/ 5327473 h 6857999"/>
              <a:gd name="connsiteX664" fmla="*/ 2454571 w 6248399"/>
              <a:gd name="connsiteY664" fmla="*/ 5324751 h 6857999"/>
              <a:gd name="connsiteX665" fmla="*/ 2457655 w 6248399"/>
              <a:gd name="connsiteY665" fmla="*/ 5323437 h 6857999"/>
              <a:gd name="connsiteX666" fmla="*/ 2460247 w 6248399"/>
              <a:gd name="connsiteY666" fmla="*/ 5320289 h 6857999"/>
              <a:gd name="connsiteX667" fmla="*/ 2463510 w 6248399"/>
              <a:gd name="connsiteY667" fmla="*/ 5315982 h 6857999"/>
              <a:gd name="connsiteX668" fmla="*/ 2471977 w 6248399"/>
              <a:gd name="connsiteY668" fmla="*/ 5299972 h 6857999"/>
              <a:gd name="connsiteX669" fmla="*/ 2470615 w 6248399"/>
              <a:gd name="connsiteY669" fmla="*/ 5307700 h 6857999"/>
              <a:gd name="connsiteX670" fmla="*/ 2470170 w 6248399"/>
              <a:gd name="connsiteY670" fmla="*/ 5315183 h 6857999"/>
              <a:gd name="connsiteX671" fmla="*/ 2470394 w 6248399"/>
              <a:gd name="connsiteY671" fmla="*/ 5321505 h 6857999"/>
              <a:gd name="connsiteX672" fmla="*/ 2471780 w 6248399"/>
              <a:gd name="connsiteY672" fmla="*/ 5328497 h 6857999"/>
              <a:gd name="connsiteX673" fmla="*/ 2473749 w 6248399"/>
              <a:gd name="connsiteY673" fmla="*/ 5335824 h 6857999"/>
              <a:gd name="connsiteX674" fmla="*/ 2476386 w 6248399"/>
              <a:gd name="connsiteY674" fmla="*/ 5341992 h 6857999"/>
              <a:gd name="connsiteX675" fmla="*/ 2479941 w 6248399"/>
              <a:gd name="connsiteY675" fmla="*/ 5347914 h 6857999"/>
              <a:gd name="connsiteX676" fmla="*/ 2483497 w 6248399"/>
              <a:gd name="connsiteY676" fmla="*/ 5353836 h 6857999"/>
              <a:gd name="connsiteX677" fmla="*/ 2493600 w 6248399"/>
              <a:gd name="connsiteY677" fmla="*/ 5365860 h 6857999"/>
              <a:gd name="connsiteX678" fmla="*/ 2504709 w 6248399"/>
              <a:gd name="connsiteY678" fmla="*/ 5376145 h 6857999"/>
              <a:gd name="connsiteX679" fmla="*/ 2517227 w 6248399"/>
              <a:gd name="connsiteY679" fmla="*/ 5388015 h 6857999"/>
              <a:gd name="connsiteX680" fmla="*/ 2530414 w 6248399"/>
              <a:gd name="connsiteY680" fmla="*/ 5398726 h 6857999"/>
              <a:gd name="connsiteX681" fmla="*/ 2544430 w 6248399"/>
              <a:gd name="connsiteY681" fmla="*/ 5410687 h 6857999"/>
              <a:gd name="connsiteX682" fmla="*/ 2557283 w 6248399"/>
              <a:gd name="connsiteY682" fmla="*/ 5421977 h 6857999"/>
              <a:gd name="connsiteX683" fmla="*/ 2570046 w 6248399"/>
              <a:gd name="connsiteY683" fmla="*/ 5434764 h 6857999"/>
              <a:gd name="connsiteX684" fmla="*/ 2581223 w 6248399"/>
              <a:gd name="connsiteY684" fmla="*/ 5448957 h 6857999"/>
              <a:gd name="connsiteX685" fmla="*/ 2586187 w 6248399"/>
              <a:gd name="connsiteY685" fmla="*/ 5456467 h 6857999"/>
              <a:gd name="connsiteX686" fmla="*/ 2591149 w 6248399"/>
              <a:gd name="connsiteY686" fmla="*/ 5463975 h 6857999"/>
              <a:gd name="connsiteX687" fmla="*/ 2595442 w 6248399"/>
              <a:gd name="connsiteY687" fmla="*/ 5472646 h 6857999"/>
              <a:gd name="connsiteX688" fmla="*/ 2599153 w 6248399"/>
              <a:gd name="connsiteY688" fmla="*/ 5480980 h 6857999"/>
              <a:gd name="connsiteX689" fmla="*/ 2601948 w 6248399"/>
              <a:gd name="connsiteY689" fmla="*/ 5489560 h 6857999"/>
              <a:gd name="connsiteX690" fmla="*/ 2604654 w 6248399"/>
              <a:gd name="connsiteY690" fmla="*/ 5499636 h 6857999"/>
              <a:gd name="connsiteX691" fmla="*/ 2605864 w 6248399"/>
              <a:gd name="connsiteY691" fmla="*/ 5509622 h 6857999"/>
              <a:gd name="connsiteX692" fmla="*/ 2606737 w 6248399"/>
              <a:gd name="connsiteY692" fmla="*/ 5520187 h 6857999"/>
              <a:gd name="connsiteX693" fmla="*/ 2625893 w 6248399"/>
              <a:gd name="connsiteY693" fmla="*/ 5536664 h 6857999"/>
              <a:gd name="connsiteX694" fmla="*/ 2645877 w 6248399"/>
              <a:gd name="connsiteY694" fmla="*/ 5554393 h 6857999"/>
              <a:gd name="connsiteX695" fmla="*/ 2666105 w 6248399"/>
              <a:gd name="connsiteY695" fmla="*/ 5573038 h 6857999"/>
              <a:gd name="connsiteX696" fmla="*/ 2684502 w 6248399"/>
              <a:gd name="connsiteY696" fmla="*/ 5592174 h 6857999"/>
              <a:gd name="connsiteX697" fmla="*/ 2704060 w 6248399"/>
              <a:gd name="connsiteY697" fmla="*/ 5611980 h 6857999"/>
              <a:gd name="connsiteX698" fmla="*/ 2722034 w 6248399"/>
              <a:gd name="connsiteY698" fmla="*/ 5633191 h 6857999"/>
              <a:gd name="connsiteX699" fmla="*/ 2739916 w 6248399"/>
              <a:gd name="connsiteY699" fmla="*/ 5655899 h 6857999"/>
              <a:gd name="connsiteX700" fmla="*/ 2758716 w 6248399"/>
              <a:gd name="connsiteY700" fmla="*/ 5678364 h 6857999"/>
              <a:gd name="connsiteX701" fmla="*/ 2794059 w 6248399"/>
              <a:gd name="connsiteY701" fmla="*/ 5725857 h 6857999"/>
              <a:gd name="connsiteX702" fmla="*/ 2829313 w 6248399"/>
              <a:gd name="connsiteY702" fmla="*/ 5774849 h 6857999"/>
              <a:gd name="connsiteX703" fmla="*/ 2865483 w 6248399"/>
              <a:gd name="connsiteY703" fmla="*/ 5823594 h 6857999"/>
              <a:gd name="connsiteX704" fmla="*/ 2884193 w 6248399"/>
              <a:gd name="connsiteY704" fmla="*/ 5847553 h 6857999"/>
              <a:gd name="connsiteX705" fmla="*/ 2903484 w 6248399"/>
              <a:gd name="connsiteY705" fmla="*/ 5871850 h 6857999"/>
              <a:gd name="connsiteX706" fmla="*/ 2978661 w 6248399"/>
              <a:gd name="connsiteY706" fmla="*/ 5967109 h 6857999"/>
              <a:gd name="connsiteX707" fmla="*/ 3016171 w 6248399"/>
              <a:gd name="connsiteY707" fmla="*/ 6013534 h 6857999"/>
              <a:gd name="connsiteX708" fmla="*/ 3053771 w 6248399"/>
              <a:gd name="connsiteY708" fmla="*/ 6058460 h 6857999"/>
              <a:gd name="connsiteX709" fmla="*/ 3090297 w 6248399"/>
              <a:gd name="connsiteY709" fmla="*/ 6101219 h 6857999"/>
              <a:gd name="connsiteX710" fmla="*/ 3108941 w 6248399"/>
              <a:gd name="connsiteY710" fmla="*/ 6121271 h 6857999"/>
              <a:gd name="connsiteX711" fmla="*/ 3127002 w 6248399"/>
              <a:gd name="connsiteY711" fmla="*/ 6140985 h 6857999"/>
              <a:gd name="connsiteX712" fmla="*/ 3145398 w 6248399"/>
              <a:gd name="connsiteY712" fmla="*/ 6160121 h 6857999"/>
              <a:gd name="connsiteX713" fmla="*/ 3164219 w 6248399"/>
              <a:gd name="connsiteY713" fmla="*/ 6177178 h 6857999"/>
              <a:gd name="connsiteX714" fmla="*/ 3182459 w 6248399"/>
              <a:gd name="connsiteY714" fmla="*/ 6193903 h 6857999"/>
              <a:gd name="connsiteX715" fmla="*/ 3201704 w 6248399"/>
              <a:gd name="connsiteY715" fmla="*/ 6208883 h 6857999"/>
              <a:gd name="connsiteX716" fmla="*/ 3195625 w 6248399"/>
              <a:gd name="connsiteY716" fmla="*/ 6210016 h 6857999"/>
              <a:gd name="connsiteX717" fmla="*/ 3189547 w 6248399"/>
              <a:gd name="connsiteY717" fmla="*/ 6211151 h 6857999"/>
              <a:gd name="connsiteX718" fmla="*/ 3177479 w 6248399"/>
              <a:gd name="connsiteY718" fmla="*/ 6211923 h 6857999"/>
              <a:gd name="connsiteX719" fmla="*/ 3164829 w 6248399"/>
              <a:gd name="connsiteY719" fmla="*/ 6212359 h 6857999"/>
              <a:gd name="connsiteX720" fmla="*/ 3158750 w 6248399"/>
              <a:gd name="connsiteY720" fmla="*/ 6213494 h 6857999"/>
              <a:gd name="connsiteX721" fmla="*/ 3153588 w 6248399"/>
              <a:gd name="connsiteY721" fmla="*/ 6214384 h 6857999"/>
              <a:gd name="connsiteX722" fmla="*/ 3162932 w 6248399"/>
              <a:gd name="connsiteY722" fmla="*/ 6229066 h 6857999"/>
              <a:gd name="connsiteX723" fmla="*/ 3172208 w 6248399"/>
              <a:gd name="connsiteY723" fmla="*/ 6239840 h 6857999"/>
              <a:gd name="connsiteX724" fmla="*/ 3181910 w 6248399"/>
              <a:gd name="connsiteY724" fmla="*/ 6248536 h 6857999"/>
              <a:gd name="connsiteX725" fmla="*/ 3190873 w 6248399"/>
              <a:gd name="connsiteY725" fmla="*/ 6254485 h 6857999"/>
              <a:gd name="connsiteX726" fmla="*/ 3207302 w 6248399"/>
              <a:gd name="connsiteY726" fmla="*/ 6266291 h 6857999"/>
              <a:gd name="connsiteX727" fmla="*/ 3216176 w 6248399"/>
              <a:gd name="connsiteY727" fmla="*/ 6273738 h 6857999"/>
              <a:gd name="connsiteX728" fmla="*/ 3226124 w 6248399"/>
              <a:gd name="connsiteY728" fmla="*/ 6283352 h 6857999"/>
              <a:gd name="connsiteX729" fmla="*/ 3225096 w 6248399"/>
              <a:gd name="connsiteY729" fmla="*/ 6290497 h 6857999"/>
              <a:gd name="connsiteX730" fmla="*/ 3226483 w 6248399"/>
              <a:gd name="connsiteY730" fmla="*/ 6297489 h 6857999"/>
              <a:gd name="connsiteX731" fmla="*/ 3226618 w 6248399"/>
              <a:gd name="connsiteY731" fmla="*/ 6305308 h 6857999"/>
              <a:gd name="connsiteX732" fmla="*/ 3229167 w 6248399"/>
              <a:gd name="connsiteY732" fmla="*/ 6312971 h 6857999"/>
              <a:gd name="connsiteX733" fmla="*/ 3232967 w 6248399"/>
              <a:gd name="connsiteY733" fmla="*/ 6319810 h 6857999"/>
              <a:gd name="connsiteX734" fmla="*/ 3236099 w 6248399"/>
              <a:gd name="connsiteY734" fmla="*/ 6327808 h 6857999"/>
              <a:gd name="connsiteX735" fmla="*/ 3241397 w 6248399"/>
              <a:gd name="connsiteY735" fmla="*/ 6334736 h 6857999"/>
              <a:gd name="connsiteX736" fmla="*/ 3246606 w 6248399"/>
              <a:gd name="connsiteY736" fmla="*/ 6343162 h 6857999"/>
              <a:gd name="connsiteX737" fmla="*/ 3258609 w 6248399"/>
              <a:gd name="connsiteY737" fmla="*/ 6358606 h 6857999"/>
              <a:gd name="connsiteX738" fmla="*/ 3273029 w 6248399"/>
              <a:gd name="connsiteY738" fmla="*/ 6373896 h 6857999"/>
              <a:gd name="connsiteX739" fmla="*/ 3288362 w 6248399"/>
              <a:gd name="connsiteY739" fmla="*/ 6388942 h 6857999"/>
              <a:gd name="connsiteX740" fmla="*/ 3304859 w 6248399"/>
              <a:gd name="connsiteY740" fmla="*/ 6404657 h 6857999"/>
              <a:gd name="connsiteX741" fmla="*/ 3338274 w 6248399"/>
              <a:gd name="connsiteY741" fmla="*/ 6434013 h 6857999"/>
              <a:gd name="connsiteX742" fmla="*/ 3353364 w 6248399"/>
              <a:gd name="connsiteY742" fmla="*/ 6448143 h 6857999"/>
              <a:gd name="connsiteX743" fmla="*/ 3368787 w 6248399"/>
              <a:gd name="connsiteY743" fmla="*/ 6461689 h 6857999"/>
              <a:gd name="connsiteX744" fmla="*/ 3381797 w 6248399"/>
              <a:gd name="connsiteY744" fmla="*/ 6475394 h 6857999"/>
              <a:gd name="connsiteX745" fmla="*/ 3393064 w 6248399"/>
              <a:gd name="connsiteY745" fmla="*/ 6488089 h 6857999"/>
              <a:gd name="connsiteX746" fmla="*/ 3401669 w 6248399"/>
              <a:gd name="connsiteY746" fmla="*/ 6500024 h 6857999"/>
              <a:gd name="connsiteX747" fmla="*/ 3403726 w 6248399"/>
              <a:gd name="connsiteY747" fmla="*/ 6505855 h 6857999"/>
              <a:gd name="connsiteX748" fmla="*/ 3406365 w 6248399"/>
              <a:gd name="connsiteY748" fmla="*/ 6512023 h 6857999"/>
              <a:gd name="connsiteX749" fmla="*/ 3397020 w 6248399"/>
              <a:gd name="connsiteY749" fmla="*/ 6497340 h 6857999"/>
              <a:gd name="connsiteX750" fmla="*/ 3391388 w 6248399"/>
              <a:gd name="connsiteY750" fmla="*/ 6490991 h 6857999"/>
              <a:gd name="connsiteX751" fmla="*/ 3385665 w 6248399"/>
              <a:gd name="connsiteY751" fmla="*/ 6486140 h 6857999"/>
              <a:gd name="connsiteX752" fmla="*/ 3380524 w 6248399"/>
              <a:gd name="connsiteY752" fmla="*/ 6481623 h 6857999"/>
              <a:gd name="connsiteX753" fmla="*/ 3374467 w 6248399"/>
              <a:gd name="connsiteY753" fmla="*/ 6477353 h 6857999"/>
              <a:gd name="connsiteX754" fmla="*/ 3369571 w 6248399"/>
              <a:gd name="connsiteY754" fmla="*/ 6473753 h 6857999"/>
              <a:gd name="connsiteX755" fmla="*/ 3362844 w 6248399"/>
              <a:gd name="connsiteY755" fmla="*/ 6470642 h 6857999"/>
              <a:gd name="connsiteX756" fmla="*/ 3357279 w 6248399"/>
              <a:gd name="connsiteY756" fmla="*/ 6468203 h 6857999"/>
              <a:gd name="connsiteX757" fmla="*/ 3351377 w 6248399"/>
              <a:gd name="connsiteY757" fmla="*/ 6466344 h 6857999"/>
              <a:gd name="connsiteX758" fmla="*/ 3338907 w 6248399"/>
              <a:gd name="connsiteY758" fmla="*/ 6463789 h 6857999"/>
              <a:gd name="connsiteX759" fmla="*/ 3326837 w 6248399"/>
              <a:gd name="connsiteY759" fmla="*/ 6464559 h 6857999"/>
              <a:gd name="connsiteX760" fmla="*/ 3314769 w 6248399"/>
              <a:gd name="connsiteY760" fmla="*/ 6465331 h 6857999"/>
              <a:gd name="connsiteX761" fmla="*/ 3290090 w 6248399"/>
              <a:gd name="connsiteY761" fmla="*/ 6435604 h 6857999"/>
              <a:gd name="connsiteX762" fmla="*/ 3268229 w 6248399"/>
              <a:gd name="connsiteY762" fmla="*/ 6409050 h 6857999"/>
              <a:gd name="connsiteX763" fmla="*/ 3249518 w 6248399"/>
              <a:gd name="connsiteY763" fmla="*/ 6385090 h 6857999"/>
              <a:gd name="connsiteX764" fmla="*/ 3231880 w 6248399"/>
              <a:gd name="connsiteY764" fmla="*/ 6363298 h 6857999"/>
              <a:gd name="connsiteX765" fmla="*/ 3213573 w 6248399"/>
              <a:gd name="connsiteY765" fmla="*/ 6342666 h 6857999"/>
              <a:gd name="connsiteX766" fmla="*/ 3193433 w 6248399"/>
              <a:gd name="connsiteY766" fmla="*/ 6322523 h 6857999"/>
              <a:gd name="connsiteX767" fmla="*/ 3169135 w 6248399"/>
              <a:gd name="connsiteY767" fmla="*/ 6301531 h 6857999"/>
              <a:gd name="connsiteX768" fmla="*/ 3141598 w 6248399"/>
              <a:gd name="connsiteY768" fmla="*/ 6279440 h 6857999"/>
              <a:gd name="connsiteX769" fmla="*/ 3141398 w 6248399"/>
              <a:gd name="connsiteY769" fmla="*/ 6287838 h 6857999"/>
              <a:gd name="connsiteX770" fmla="*/ 3140281 w 6248399"/>
              <a:gd name="connsiteY770" fmla="*/ 6296481 h 6857999"/>
              <a:gd name="connsiteX771" fmla="*/ 3137558 w 6248399"/>
              <a:gd name="connsiteY771" fmla="*/ 6311936 h 6857999"/>
              <a:gd name="connsiteX772" fmla="*/ 3137939 w 6248399"/>
              <a:gd name="connsiteY772" fmla="*/ 6320670 h 6857999"/>
              <a:gd name="connsiteX773" fmla="*/ 3139237 w 6248399"/>
              <a:gd name="connsiteY773" fmla="*/ 6329158 h 6857999"/>
              <a:gd name="connsiteX774" fmla="*/ 3140467 w 6248399"/>
              <a:gd name="connsiteY774" fmla="*/ 6333739 h 6857999"/>
              <a:gd name="connsiteX775" fmla="*/ 3141943 w 6248399"/>
              <a:gd name="connsiteY775" fmla="*/ 6339235 h 6857999"/>
              <a:gd name="connsiteX776" fmla="*/ 3144669 w 6248399"/>
              <a:gd name="connsiteY776" fmla="*/ 6343906 h 6857999"/>
              <a:gd name="connsiteX777" fmla="*/ 3147978 w 6248399"/>
              <a:gd name="connsiteY777" fmla="*/ 6348911 h 6857999"/>
              <a:gd name="connsiteX778" fmla="*/ 3142078 w 6248399"/>
              <a:gd name="connsiteY778" fmla="*/ 6347052 h 6857999"/>
              <a:gd name="connsiteX779" fmla="*/ 3136848 w 6248399"/>
              <a:gd name="connsiteY779" fmla="*/ 6344032 h 6857999"/>
              <a:gd name="connsiteX780" fmla="*/ 3131126 w 6248399"/>
              <a:gd name="connsiteY780" fmla="*/ 6339182 h 6857999"/>
              <a:gd name="connsiteX781" fmla="*/ 3125492 w 6248399"/>
              <a:gd name="connsiteY781" fmla="*/ 6332834 h 6857999"/>
              <a:gd name="connsiteX782" fmla="*/ 3110001 w 6248399"/>
              <a:gd name="connsiteY782" fmla="*/ 6315376 h 6857999"/>
              <a:gd name="connsiteX783" fmla="*/ 3098892 w 6248399"/>
              <a:gd name="connsiteY783" fmla="*/ 6305092 h 6857999"/>
              <a:gd name="connsiteX784" fmla="*/ 3085547 w 6248399"/>
              <a:gd name="connsiteY784" fmla="*/ 6291970 h 6857999"/>
              <a:gd name="connsiteX785" fmla="*/ 3088743 w 6248399"/>
              <a:gd name="connsiteY785" fmla="*/ 6283752 h 6857999"/>
              <a:gd name="connsiteX786" fmla="*/ 3091020 w 6248399"/>
              <a:gd name="connsiteY786" fmla="*/ 6275780 h 6857999"/>
              <a:gd name="connsiteX787" fmla="*/ 3093053 w 6248399"/>
              <a:gd name="connsiteY787" fmla="*/ 6266892 h 6857999"/>
              <a:gd name="connsiteX788" fmla="*/ 3094168 w 6248399"/>
              <a:gd name="connsiteY788" fmla="*/ 6258248 h 6857999"/>
              <a:gd name="connsiteX789" fmla="*/ 3095238 w 6248399"/>
              <a:gd name="connsiteY789" fmla="*/ 6240292 h 6857999"/>
              <a:gd name="connsiteX790" fmla="*/ 3093895 w 6248399"/>
              <a:gd name="connsiteY790" fmla="*/ 6222487 h 6857999"/>
              <a:gd name="connsiteX791" fmla="*/ 3092058 w 6248399"/>
              <a:gd name="connsiteY791" fmla="*/ 6202852 h 6857999"/>
              <a:gd name="connsiteX792" fmla="*/ 3088635 w 6248399"/>
              <a:gd name="connsiteY792" fmla="*/ 6184622 h 6857999"/>
              <a:gd name="connsiteX793" fmla="*/ 3084721 w 6248399"/>
              <a:gd name="connsiteY793" fmla="*/ 6164560 h 6857999"/>
              <a:gd name="connsiteX794" fmla="*/ 3079554 w 6248399"/>
              <a:gd name="connsiteY794" fmla="*/ 6145326 h 6857999"/>
              <a:gd name="connsiteX795" fmla="*/ 3071597 w 6248399"/>
              <a:gd name="connsiteY795" fmla="*/ 6137635 h 6857999"/>
              <a:gd name="connsiteX796" fmla="*/ 3062634 w 6248399"/>
              <a:gd name="connsiteY796" fmla="*/ 6131686 h 6857999"/>
              <a:gd name="connsiteX797" fmla="*/ 3053336 w 6248399"/>
              <a:gd name="connsiteY797" fmla="*/ 6126317 h 6857999"/>
              <a:gd name="connsiteX798" fmla="*/ 3044038 w 6248399"/>
              <a:gd name="connsiteY798" fmla="*/ 6120949 h 6857999"/>
              <a:gd name="connsiteX799" fmla="*/ 3023765 w 6248399"/>
              <a:gd name="connsiteY799" fmla="*/ 6113116 h 6857999"/>
              <a:gd name="connsiteX800" fmla="*/ 3004410 w 6248399"/>
              <a:gd name="connsiteY800" fmla="*/ 6105036 h 6857999"/>
              <a:gd name="connsiteX801" fmla="*/ 2995357 w 6248399"/>
              <a:gd name="connsiteY801" fmla="*/ 6100584 h 6857999"/>
              <a:gd name="connsiteX802" fmla="*/ 2987801 w 6248399"/>
              <a:gd name="connsiteY802" fmla="*/ 6096222 h 6857999"/>
              <a:gd name="connsiteX803" fmla="*/ 2979755 w 6248399"/>
              <a:gd name="connsiteY803" fmla="*/ 6090028 h 6857999"/>
              <a:gd name="connsiteX804" fmla="*/ 2974368 w 6248399"/>
              <a:gd name="connsiteY804" fmla="*/ 6084597 h 6857999"/>
              <a:gd name="connsiteX805" fmla="*/ 2969740 w 6248399"/>
              <a:gd name="connsiteY805" fmla="*/ 6076507 h 6857999"/>
              <a:gd name="connsiteX806" fmla="*/ 2966365 w 6248399"/>
              <a:gd name="connsiteY806" fmla="*/ 6067592 h 6857999"/>
              <a:gd name="connsiteX807" fmla="*/ 2963993 w 6248399"/>
              <a:gd name="connsiteY807" fmla="*/ 6056935 h 6857999"/>
              <a:gd name="connsiteX808" fmla="*/ 2965288 w 6248399"/>
              <a:gd name="connsiteY808" fmla="*/ 6045299 h 6857999"/>
              <a:gd name="connsiteX809" fmla="*/ 2960550 w 6248399"/>
              <a:gd name="connsiteY809" fmla="*/ 6044112 h 6857999"/>
              <a:gd name="connsiteX810" fmla="*/ 2955142 w 6248399"/>
              <a:gd name="connsiteY810" fmla="*/ 6044084 h 6857999"/>
              <a:gd name="connsiteX811" fmla="*/ 2945486 w 6248399"/>
              <a:gd name="connsiteY811" fmla="*/ 6044702 h 6857999"/>
              <a:gd name="connsiteX812" fmla="*/ 2936658 w 6248399"/>
              <a:gd name="connsiteY812" fmla="*/ 6046571 h 6857999"/>
              <a:gd name="connsiteX813" fmla="*/ 2927406 w 6248399"/>
              <a:gd name="connsiteY813" fmla="*/ 6050517 h 6857999"/>
              <a:gd name="connsiteX814" fmla="*/ 2919316 w 6248399"/>
              <a:gd name="connsiteY814" fmla="*/ 6055134 h 6857999"/>
              <a:gd name="connsiteX815" fmla="*/ 2910311 w 6248399"/>
              <a:gd name="connsiteY815" fmla="*/ 6059995 h 6857999"/>
              <a:gd name="connsiteX816" fmla="*/ 2893373 w 6248399"/>
              <a:gd name="connsiteY816" fmla="*/ 6071887 h 6857999"/>
              <a:gd name="connsiteX817" fmla="*/ 2886755 w 6248399"/>
              <a:gd name="connsiteY817" fmla="*/ 6061875 h 6857999"/>
              <a:gd name="connsiteX818" fmla="*/ 2881212 w 6248399"/>
              <a:gd name="connsiteY818" fmla="*/ 6054031 h 6857999"/>
              <a:gd name="connsiteX819" fmla="*/ 2874080 w 6248399"/>
              <a:gd name="connsiteY819" fmla="*/ 6047592 h 6857999"/>
              <a:gd name="connsiteX820" fmla="*/ 2868359 w 6248399"/>
              <a:gd name="connsiteY820" fmla="*/ 6042741 h 6857999"/>
              <a:gd name="connsiteX821" fmla="*/ 2862547 w 6248399"/>
              <a:gd name="connsiteY821" fmla="*/ 6039385 h 6857999"/>
              <a:gd name="connsiteX822" fmla="*/ 2856647 w 6248399"/>
              <a:gd name="connsiteY822" fmla="*/ 6037527 h 6857999"/>
              <a:gd name="connsiteX823" fmla="*/ 2846678 w 6248399"/>
              <a:gd name="connsiteY823" fmla="*/ 6033319 h 6857999"/>
              <a:gd name="connsiteX824" fmla="*/ 2837537 w 6248399"/>
              <a:gd name="connsiteY824" fmla="*/ 6030363 h 6857999"/>
              <a:gd name="connsiteX825" fmla="*/ 2833469 w 6248399"/>
              <a:gd name="connsiteY825" fmla="*/ 6028015 h 6857999"/>
              <a:gd name="connsiteX826" fmla="*/ 2828820 w 6248399"/>
              <a:gd name="connsiteY826" fmla="*/ 6025330 h 6857999"/>
              <a:gd name="connsiteX827" fmla="*/ 2825757 w 6248399"/>
              <a:gd name="connsiteY827" fmla="*/ 6021240 h 6857999"/>
              <a:gd name="connsiteX828" fmla="*/ 2823364 w 6248399"/>
              <a:gd name="connsiteY828" fmla="*/ 6015989 h 6857999"/>
              <a:gd name="connsiteX829" fmla="*/ 2821061 w 6248399"/>
              <a:gd name="connsiteY829" fmla="*/ 6009241 h 6857999"/>
              <a:gd name="connsiteX830" fmla="*/ 2819428 w 6248399"/>
              <a:gd name="connsiteY830" fmla="*/ 6001333 h 6857999"/>
              <a:gd name="connsiteX831" fmla="*/ 2813082 w 6248399"/>
              <a:gd name="connsiteY831" fmla="*/ 6006957 h 6857999"/>
              <a:gd name="connsiteX832" fmla="*/ 2809731 w 6248399"/>
              <a:gd name="connsiteY832" fmla="*/ 6012761 h 6857999"/>
              <a:gd name="connsiteX833" fmla="*/ 2808972 w 6248399"/>
              <a:gd name="connsiteY833" fmla="*/ 6015420 h 6857999"/>
              <a:gd name="connsiteX834" fmla="*/ 2807543 w 6248399"/>
              <a:gd name="connsiteY834" fmla="*/ 6019237 h 6857999"/>
              <a:gd name="connsiteX835" fmla="*/ 2808594 w 6248399"/>
              <a:gd name="connsiteY835" fmla="*/ 6026810 h 6857999"/>
              <a:gd name="connsiteX836" fmla="*/ 2811143 w 6248399"/>
              <a:gd name="connsiteY836" fmla="*/ 6034474 h 6857999"/>
              <a:gd name="connsiteX837" fmla="*/ 2816017 w 6248399"/>
              <a:gd name="connsiteY837" fmla="*/ 6043480 h 6857999"/>
              <a:gd name="connsiteX838" fmla="*/ 2822722 w 6248399"/>
              <a:gd name="connsiteY838" fmla="*/ 6051995 h 6857999"/>
              <a:gd name="connsiteX839" fmla="*/ 2830837 w 6248399"/>
              <a:gd name="connsiteY839" fmla="*/ 6062098 h 6857999"/>
              <a:gd name="connsiteX840" fmla="*/ 2829251 w 6248399"/>
              <a:gd name="connsiteY840" fmla="*/ 6063504 h 6857999"/>
              <a:gd name="connsiteX841" fmla="*/ 2827417 w 6248399"/>
              <a:gd name="connsiteY841" fmla="*/ 6063994 h 6857999"/>
              <a:gd name="connsiteX842" fmla="*/ 2824670 w 6248399"/>
              <a:gd name="connsiteY842" fmla="*/ 6064729 h 6857999"/>
              <a:gd name="connsiteX843" fmla="*/ 2822009 w 6248399"/>
              <a:gd name="connsiteY843" fmla="*/ 6063966 h 6857999"/>
              <a:gd name="connsiteX844" fmla="*/ 2816779 w 6248399"/>
              <a:gd name="connsiteY844" fmla="*/ 6060947 h 6857999"/>
              <a:gd name="connsiteX845" fmla="*/ 2810476 w 6248399"/>
              <a:gd name="connsiteY845" fmla="*/ 6055760 h 6857999"/>
              <a:gd name="connsiteX846" fmla="*/ 2804842 w 6248399"/>
              <a:gd name="connsiteY846" fmla="*/ 6049412 h 6857999"/>
              <a:gd name="connsiteX847" fmla="*/ 2798137 w 6248399"/>
              <a:gd name="connsiteY847" fmla="*/ 6040895 h 6857999"/>
              <a:gd name="connsiteX848" fmla="*/ 2784389 w 6248399"/>
              <a:gd name="connsiteY848" fmla="*/ 6024445 h 6857999"/>
              <a:gd name="connsiteX849" fmla="*/ 2771066 w 6248399"/>
              <a:gd name="connsiteY849" fmla="*/ 6005918 h 6857999"/>
              <a:gd name="connsiteX850" fmla="*/ 2764606 w 6248399"/>
              <a:gd name="connsiteY850" fmla="*/ 5998318 h 6857999"/>
              <a:gd name="connsiteX851" fmla="*/ 2758972 w 6248399"/>
              <a:gd name="connsiteY851" fmla="*/ 5991970 h 6857999"/>
              <a:gd name="connsiteX852" fmla="*/ 2752335 w 6248399"/>
              <a:gd name="connsiteY852" fmla="*/ 5987362 h 6857999"/>
              <a:gd name="connsiteX853" fmla="*/ 2747105 w 6248399"/>
              <a:gd name="connsiteY853" fmla="*/ 5984343 h 6857999"/>
              <a:gd name="connsiteX854" fmla="*/ 2744444 w 6248399"/>
              <a:gd name="connsiteY854" fmla="*/ 5983582 h 6857999"/>
              <a:gd name="connsiteX855" fmla="*/ 2742366 w 6248399"/>
              <a:gd name="connsiteY855" fmla="*/ 5983155 h 6857999"/>
              <a:gd name="connsiteX856" fmla="*/ 2740198 w 6248399"/>
              <a:gd name="connsiteY856" fmla="*/ 5984226 h 6857999"/>
              <a:gd name="connsiteX857" fmla="*/ 2737113 w 6248399"/>
              <a:gd name="connsiteY857" fmla="*/ 5985540 h 6857999"/>
              <a:gd name="connsiteX858" fmla="*/ 2733403 w 6248399"/>
              <a:gd name="connsiteY858" fmla="*/ 5977208 h 6857999"/>
              <a:gd name="connsiteX859" fmla="*/ 2731590 w 6248399"/>
              <a:gd name="connsiteY859" fmla="*/ 5972291 h 6857999"/>
              <a:gd name="connsiteX860" fmla="*/ 2731859 w 6248399"/>
              <a:gd name="connsiteY860" fmla="*/ 5967802 h 6857999"/>
              <a:gd name="connsiteX861" fmla="*/ 2733534 w 6248399"/>
              <a:gd name="connsiteY861" fmla="*/ 5964900 h 6857999"/>
              <a:gd name="connsiteX862" fmla="*/ 2735947 w 6248399"/>
              <a:gd name="connsiteY862" fmla="*/ 5964744 h 6857999"/>
              <a:gd name="connsiteX863" fmla="*/ 2739278 w 6248399"/>
              <a:gd name="connsiteY863" fmla="*/ 5964346 h 6857999"/>
              <a:gd name="connsiteX864" fmla="*/ 2743099 w 6248399"/>
              <a:gd name="connsiteY864" fmla="*/ 5965779 h 6857999"/>
              <a:gd name="connsiteX865" fmla="*/ 2749582 w 6248399"/>
              <a:gd name="connsiteY865" fmla="*/ 5967973 h 6857999"/>
              <a:gd name="connsiteX866" fmla="*/ 2760623 w 6248399"/>
              <a:gd name="connsiteY866" fmla="*/ 5974347 h 6857999"/>
              <a:gd name="connsiteX867" fmla="*/ 2773319 w 6248399"/>
              <a:gd name="connsiteY867" fmla="*/ 5983226 h 6857999"/>
              <a:gd name="connsiteX868" fmla="*/ 2784429 w 6248399"/>
              <a:gd name="connsiteY868" fmla="*/ 5993510 h 6857999"/>
              <a:gd name="connsiteX869" fmla="*/ 2793214 w 6248399"/>
              <a:gd name="connsiteY869" fmla="*/ 6002451 h 6857999"/>
              <a:gd name="connsiteX870" fmla="*/ 2793077 w 6248399"/>
              <a:gd name="connsiteY870" fmla="*/ 5994633 h 6857999"/>
              <a:gd name="connsiteX871" fmla="*/ 2794440 w 6248399"/>
              <a:gd name="connsiteY871" fmla="*/ 5986906 h 6857999"/>
              <a:gd name="connsiteX872" fmla="*/ 2797834 w 6248399"/>
              <a:gd name="connsiteY872" fmla="*/ 5970291 h 6857999"/>
              <a:gd name="connsiteX873" fmla="*/ 2798279 w 6248399"/>
              <a:gd name="connsiteY873" fmla="*/ 5962807 h 6857999"/>
              <a:gd name="connsiteX874" fmla="*/ 2797316 w 6248399"/>
              <a:gd name="connsiteY874" fmla="*/ 5953738 h 6857999"/>
              <a:gd name="connsiteX875" fmla="*/ 2795752 w 6248399"/>
              <a:gd name="connsiteY875" fmla="*/ 5949738 h 6857999"/>
              <a:gd name="connsiteX876" fmla="*/ 2794523 w 6248399"/>
              <a:gd name="connsiteY876" fmla="*/ 5945159 h 6857999"/>
              <a:gd name="connsiteX877" fmla="*/ 2791215 w 6248399"/>
              <a:gd name="connsiteY877" fmla="*/ 5940152 h 6857999"/>
              <a:gd name="connsiteX878" fmla="*/ 2787905 w 6248399"/>
              <a:gd name="connsiteY878" fmla="*/ 5935147 h 6857999"/>
              <a:gd name="connsiteX879" fmla="*/ 2784753 w 6248399"/>
              <a:gd name="connsiteY879" fmla="*/ 5932552 h 6857999"/>
              <a:gd name="connsiteX880" fmla="*/ 2781848 w 6248399"/>
              <a:gd name="connsiteY880" fmla="*/ 5930875 h 6857999"/>
              <a:gd name="connsiteX881" fmla="*/ 2778607 w 6248399"/>
              <a:gd name="connsiteY881" fmla="*/ 5929779 h 6857999"/>
              <a:gd name="connsiteX882" fmla="*/ 2775947 w 6248399"/>
              <a:gd name="connsiteY882" fmla="*/ 5929017 h 6857999"/>
              <a:gd name="connsiteX883" fmla="*/ 2773199 w 6248399"/>
              <a:gd name="connsiteY883" fmla="*/ 5929751 h 6857999"/>
              <a:gd name="connsiteX884" fmla="*/ 2771366 w 6248399"/>
              <a:gd name="connsiteY884" fmla="*/ 5930241 h 6857999"/>
              <a:gd name="connsiteX885" fmla="*/ 2766359 w 6248399"/>
              <a:gd name="connsiteY885" fmla="*/ 5933543 h 6857999"/>
              <a:gd name="connsiteX886" fmla="*/ 2761265 w 6248399"/>
              <a:gd name="connsiteY886" fmla="*/ 5938342 h 6857999"/>
              <a:gd name="connsiteX887" fmla="*/ 2756505 w 6248399"/>
              <a:gd name="connsiteY887" fmla="*/ 5942560 h 6857999"/>
              <a:gd name="connsiteX888" fmla="*/ 2752327 w 6248399"/>
              <a:gd name="connsiteY888" fmla="*/ 5947112 h 6857999"/>
              <a:gd name="connsiteX889" fmla="*/ 2747903 w 6248399"/>
              <a:gd name="connsiteY889" fmla="*/ 5950750 h 6857999"/>
              <a:gd name="connsiteX890" fmla="*/ 2740705 w 6248399"/>
              <a:gd name="connsiteY890" fmla="*/ 5940402 h 6857999"/>
              <a:gd name="connsiteX891" fmla="*/ 2734422 w 6248399"/>
              <a:gd name="connsiteY891" fmla="*/ 5929810 h 6857999"/>
              <a:gd name="connsiteX892" fmla="*/ 2722194 w 6248399"/>
              <a:gd name="connsiteY892" fmla="*/ 5908044 h 6857999"/>
              <a:gd name="connsiteX893" fmla="*/ 2711372 w 6248399"/>
              <a:gd name="connsiteY893" fmla="*/ 5887864 h 6857999"/>
              <a:gd name="connsiteX894" fmla="*/ 2701625 w 6248399"/>
              <a:gd name="connsiteY894" fmla="*/ 5869853 h 6857999"/>
              <a:gd name="connsiteX895" fmla="*/ 2695165 w 6248399"/>
              <a:gd name="connsiteY895" fmla="*/ 5862254 h 6857999"/>
              <a:gd name="connsiteX896" fmla="*/ 2690114 w 6248399"/>
              <a:gd name="connsiteY896" fmla="*/ 5856241 h 6857999"/>
              <a:gd name="connsiteX897" fmla="*/ 2684726 w 6248399"/>
              <a:gd name="connsiteY897" fmla="*/ 5850809 h 6857999"/>
              <a:gd name="connsiteX898" fmla="*/ 2677999 w 6248399"/>
              <a:gd name="connsiteY898" fmla="*/ 5847700 h 6857999"/>
              <a:gd name="connsiteX899" fmla="*/ 2671763 w 6248399"/>
              <a:gd name="connsiteY899" fmla="*/ 5846421 h 6857999"/>
              <a:gd name="connsiteX900" fmla="*/ 2664186 w 6248399"/>
              <a:gd name="connsiteY900" fmla="*/ 5847464 h 6857999"/>
              <a:gd name="connsiteX901" fmla="*/ 2656521 w 6248399"/>
              <a:gd name="connsiteY901" fmla="*/ 5850005 h 6857999"/>
              <a:gd name="connsiteX902" fmla="*/ 2647516 w 6248399"/>
              <a:gd name="connsiteY902" fmla="*/ 5854867 h 6857999"/>
              <a:gd name="connsiteX903" fmla="*/ 2643265 w 6248399"/>
              <a:gd name="connsiteY903" fmla="*/ 5835385 h 6857999"/>
              <a:gd name="connsiteX904" fmla="*/ 2637429 w 6248399"/>
              <a:gd name="connsiteY904" fmla="*/ 5817311 h 6857999"/>
              <a:gd name="connsiteX905" fmla="*/ 2630341 w 6248399"/>
              <a:gd name="connsiteY905" fmla="*/ 5800062 h 6857999"/>
              <a:gd name="connsiteX906" fmla="*/ 2622338 w 6248399"/>
              <a:gd name="connsiteY906" fmla="*/ 5783057 h 6857999"/>
              <a:gd name="connsiteX907" fmla="*/ 2614243 w 6248399"/>
              <a:gd name="connsiteY907" fmla="*/ 5767548 h 6857999"/>
              <a:gd name="connsiteX908" fmla="*/ 2604988 w 6248399"/>
              <a:gd name="connsiteY908" fmla="*/ 5751369 h 6857999"/>
              <a:gd name="connsiteX909" fmla="*/ 2594481 w 6248399"/>
              <a:gd name="connsiteY909" fmla="*/ 5736015 h 6857999"/>
              <a:gd name="connsiteX910" fmla="*/ 2583885 w 6248399"/>
              <a:gd name="connsiteY910" fmla="*/ 5722158 h 6857999"/>
              <a:gd name="connsiteX911" fmla="*/ 2542753 w 6248399"/>
              <a:gd name="connsiteY911" fmla="*/ 5665903 h 6857999"/>
              <a:gd name="connsiteX912" fmla="*/ 2532492 w 6248399"/>
              <a:gd name="connsiteY912" fmla="*/ 5651464 h 6857999"/>
              <a:gd name="connsiteX913" fmla="*/ 2522812 w 6248399"/>
              <a:gd name="connsiteY913" fmla="*/ 5637364 h 6857999"/>
              <a:gd name="connsiteX914" fmla="*/ 2514966 w 6248399"/>
              <a:gd name="connsiteY914" fmla="*/ 5622771 h 6857999"/>
              <a:gd name="connsiteX915" fmla="*/ 2507118 w 6248399"/>
              <a:gd name="connsiteY915" fmla="*/ 5608179 h 6857999"/>
              <a:gd name="connsiteX916" fmla="*/ 2498804 w 6248399"/>
              <a:gd name="connsiteY916" fmla="*/ 5606474 h 6857999"/>
              <a:gd name="connsiteX917" fmla="*/ 2492815 w 6248399"/>
              <a:gd name="connsiteY917" fmla="*/ 5606112 h 6857999"/>
              <a:gd name="connsiteX918" fmla="*/ 2488234 w 6248399"/>
              <a:gd name="connsiteY918" fmla="*/ 5607337 h 6857999"/>
              <a:gd name="connsiteX919" fmla="*/ 2486647 w 6248399"/>
              <a:gd name="connsiteY919" fmla="*/ 5608742 h 6857999"/>
              <a:gd name="connsiteX920" fmla="*/ 2485977 w 6248399"/>
              <a:gd name="connsiteY920" fmla="*/ 5609903 h 6857999"/>
              <a:gd name="connsiteX921" fmla="*/ 2485218 w 6248399"/>
              <a:gd name="connsiteY921" fmla="*/ 5612562 h 6857999"/>
              <a:gd name="connsiteX922" fmla="*/ 2484456 w 6248399"/>
              <a:gd name="connsiteY922" fmla="*/ 5615219 h 6857999"/>
              <a:gd name="connsiteX923" fmla="*/ 2485845 w 6248399"/>
              <a:gd name="connsiteY923" fmla="*/ 5622212 h 6857999"/>
              <a:gd name="connsiteX924" fmla="*/ 2488304 w 6248399"/>
              <a:gd name="connsiteY924" fmla="*/ 5631371 h 6857999"/>
              <a:gd name="connsiteX925" fmla="*/ 2494251 w 6248399"/>
              <a:gd name="connsiteY925" fmla="*/ 5642544 h 6857999"/>
              <a:gd name="connsiteX926" fmla="*/ 2485110 w 6248399"/>
              <a:gd name="connsiteY926" fmla="*/ 5639589 h 6857999"/>
              <a:gd name="connsiteX927" fmla="*/ 2476974 w 6248399"/>
              <a:gd name="connsiteY927" fmla="*/ 5634892 h 6857999"/>
              <a:gd name="connsiteX928" fmla="*/ 2469509 w 6248399"/>
              <a:gd name="connsiteY928" fmla="*/ 5629033 h 6857999"/>
              <a:gd name="connsiteX929" fmla="*/ 2462959 w 6248399"/>
              <a:gd name="connsiteY929" fmla="*/ 5622931 h 6857999"/>
              <a:gd name="connsiteX930" fmla="*/ 2456163 w 6248399"/>
              <a:gd name="connsiteY930" fmla="*/ 5615910 h 6857999"/>
              <a:gd name="connsiteX931" fmla="*/ 2450621 w 6248399"/>
              <a:gd name="connsiteY931" fmla="*/ 5608066 h 6857999"/>
              <a:gd name="connsiteX932" fmla="*/ 2441029 w 6248399"/>
              <a:gd name="connsiteY932" fmla="*/ 5592467 h 6857999"/>
              <a:gd name="connsiteX933" fmla="*/ 2427077 w 6248399"/>
              <a:gd name="connsiteY933" fmla="*/ 5564289 h 6857999"/>
              <a:gd name="connsiteX934" fmla="*/ 2423770 w 6248399"/>
              <a:gd name="connsiteY934" fmla="*/ 5559283 h 6857999"/>
              <a:gd name="connsiteX935" fmla="*/ 2420462 w 6248399"/>
              <a:gd name="connsiteY935" fmla="*/ 5554276 h 6857999"/>
              <a:gd name="connsiteX936" fmla="*/ 2417064 w 6248399"/>
              <a:gd name="connsiteY936" fmla="*/ 5550768 h 6857999"/>
              <a:gd name="connsiteX937" fmla="*/ 2414739 w 6248399"/>
              <a:gd name="connsiteY937" fmla="*/ 5549426 h 6857999"/>
              <a:gd name="connsiteX938" fmla="*/ 2411185 w 6248399"/>
              <a:gd name="connsiteY938" fmla="*/ 5543504 h 6857999"/>
              <a:gd name="connsiteX939" fmla="*/ 2411206 w 6248399"/>
              <a:gd name="connsiteY939" fmla="*/ 5538098 h 6857999"/>
              <a:gd name="connsiteX940" fmla="*/ 2411474 w 6248399"/>
              <a:gd name="connsiteY940" fmla="*/ 5533609 h 6857999"/>
              <a:gd name="connsiteX941" fmla="*/ 2413820 w 6248399"/>
              <a:gd name="connsiteY941" fmla="*/ 5529546 h 6857999"/>
              <a:gd name="connsiteX942" fmla="*/ 2416992 w 6248399"/>
              <a:gd name="connsiteY942" fmla="*/ 5526735 h 6857999"/>
              <a:gd name="connsiteX943" fmla="*/ 2420835 w 6248399"/>
              <a:gd name="connsiteY943" fmla="*/ 5522761 h 6857999"/>
              <a:gd name="connsiteX944" fmla="*/ 2424344 w 6248399"/>
              <a:gd name="connsiteY944" fmla="*/ 5519368 h 6857999"/>
              <a:gd name="connsiteX945" fmla="*/ 2427272 w 6248399"/>
              <a:gd name="connsiteY945" fmla="*/ 5515641 h 6857999"/>
              <a:gd name="connsiteX946" fmla="*/ 2421394 w 6248399"/>
              <a:gd name="connsiteY946" fmla="*/ 5508376 h 6857999"/>
              <a:gd name="connsiteX947" fmla="*/ 2416094 w 6248399"/>
              <a:gd name="connsiteY947" fmla="*/ 5501447 h 6857999"/>
              <a:gd name="connsiteX948" fmla="*/ 2407913 w 6248399"/>
              <a:gd name="connsiteY948" fmla="*/ 5487436 h 6857999"/>
              <a:gd name="connsiteX949" fmla="*/ 2402636 w 6248399"/>
              <a:gd name="connsiteY949" fmla="*/ 5475102 h 6857999"/>
              <a:gd name="connsiteX950" fmla="*/ 2398097 w 6248399"/>
              <a:gd name="connsiteY950" fmla="*/ 5465516 h 6857999"/>
              <a:gd name="connsiteX951" fmla="*/ 2393469 w 6248399"/>
              <a:gd name="connsiteY951" fmla="*/ 5457426 h 6857999"/>
              <a:gd name="connsiteX952" fmla="*/ 2390653 w 6248399"/>
              <a:gd name="connsiteY952" fmla="*/ 5454252 h 6857999"/>
              <a:gd name="connsiteX953" fmla="*/ 2387747 w 6248399"/>
              <a:gd name="connsiteY953" fmla="*/ 5452574 h 6857999"/>
              <a:gd name="connsiteX954" fmla="*/ 2383925 w 6248399"/>
              <a:gd name="connsiteY954" fmla="*/ 5451142 h 6857999"/>
              <a:gd name="connsiteX955" fmla="*/ 2380103 w 6248399"/>
              <a:gd name="connsiteY955" fmla="*/ 5449709 h 6857999"/>
              <a:gd name="connsiteX956" fmla="*/ 2374940 w 6248399"/>
              <a:gd name="connsiteY956" fmla="*/ 5450598 h 6857999"/>
              <a:gd name="connsiteX957" fmla="*/ 2368861 w 6248399"/>
              <a:gd name="connsiteY957" fmla="*/ 5451733 h 6857999"/>
              <a:gd name="connsiteX958" fmla="*/ 2370894 w 6248399"/>
              <a:gd name="connsiteY958" fmla="*/ 5442844 h 6857999"/>
              <a:gd name="connsiteX959" fmla="*/ 2370266 w 6248399"/>
              <a:gd name="connsiteY959" fmla="*/ 5433194 h 6857999"/>
              <a:gd name="connsiteX960" fmla="*/ 2370310 w 6248399"/>
              <a:gd name="connsiteY960" fmla="*/ 5422384 h 6857999"/>
              <a:gd name="connsiteX961" fmla="*/ 2368519 w 6248399"/>
              <a:gd name="connsiteY961" fmla="*/ 5412063 h 6857999"/>
              <a:gd name="connsiteX962" fmla="*/ 2365232 w 6248399"/>
              <a:gd name="connsiteY962" fmla="*/ 5401652 h 6857999"/>
              <a:gd name="connsiteX963" fmla="*/ 2360536 w 6248399"/>
              <a:gd name="connsiteY963" fmla="*/ 5389652 h 6857999"/>
              <a:gd name="connsiteX964" fmla="*/ 2352309 w 6248399"/>
              <a:gd name="connsiteY964" fmla="*/ 5366326 h 6857999"/>
              <a:gd name="connsiteX965" fmla="*/ 2343499 w 6248399"/>
              <a:gd name="connsiteY965" fmla="*/ 5342665 h 6857999"/>
              <a:gd name="connsiteX966" fmla="*/ 2339049 w 6248399"/>
              <a:gd name="connsiteY966" fmla="*/ 5331581 h 6857999"/>
              <a:gd name="connsiteX967" fmla="*/ 2335763 w 6248399"/>
              <a:gd name="connsiteY967" fmla="*/ 5321171 h 6857999"/>
              <a:gd name="connsiteX968" fmla="*/ 2333480 w 6248399"/>
              <a:gd name="connsiteY968" fmla="*/ 5309017 h 6857999"/>
              <a:gd name="connsiteX969" fmla="*/ 2332271 w 6248399"/>
              <a:gd name="connsiteY969" fmla="*/ 5299032 h 6857999"/>
              <a:gd name="connsiteX970" fmla="*/ 2331308 w 6248399"/>
              <a:gd name="connsiteY970" fmla="*/ 5289962 h 6857999"/>
              <a:gd name="connsiteX971" fmla="*/ 3246888 w 6248399"/>
              <a:gd name="connsiteY971" fmla="*/ 5242162 h 6857999"/>
              <a:gd name="connsiteX972" fmla="*/ 3260616 w 6248399"/>
              <a:gd name="connsiteY972" fmla="*/ 5253963 h 6857999"/>
              <a:gd name="connsiteX973" fmla="*/ 3274108 w 6248399"/>
              <a:gd name="connsiteY973" fmla="*/ 5264852 h 6857999"/>
              <a:gd name="connsiteX974" fmla="*/ 3299954 w 6248399"/>
              <a:gd name="connsiteY974" fmla="*/ 5285972 h 6857999"/>
              <a:gd name="connsiteX975" fmla="*/ 3314017 w 6248399"/>
              <a:gd name="connsiteY975" fmla="*/ 5297192 h 6857999"/>
              <a:gd name="connsiteX976" fmla="*/ 3327745 w 6248399"/>
              <a:gd name="connsiteY976" fmla="*/ 5308992 h 6857999"/>
              <a:gd name="connsiteX977" fmla="*/ 3341506 w 6248399"/>
              <a:gd name="connsiteY977" fmla="*/ 5324685 h 6857999"/>
              <a:gd name="connsiteX978" fmla="*/ 3356980 w 6248399"/>
              <a:gd name="connsiteY978" fmla="*/ 5341367 h 6857999"/>
              <a:gd name="connsiteX979" fmla="*/ 3345738 w 6248399"/>
              <a:gd name="connsiteY979" fmla="*/ 5341074 h 6857999"/>
              <a:gd name="connsiteX980" fmla="*/ 3338355 w 6248399"/>
              <a:gd name="connsiteY980" fmla="*/ 5340687 h 6857999"/>
              <a:gd name="connsiteX981" fmla="*/ 3331306 w 6248399"/>
              <a:gd name="connsiteY981" fmla="*/ 5339717 h 6857999"/>
              <a:gd name="connsiteX982" fmla="*/ 3327112 w 6248399"/>
              <a:gd name="connsiteY982" fmla="*/ 5340396 h 6857999"/>
              <a:gd name="connsiteX983" fmla="*/ 3324393 w 6248399"/>
              <a:gd name="connsiteY983" fmla="*/ 5341149 h 6857999"/>
              <a:gd name="connsiteX984" fmla="*/ 3322480 w 6248399"/>
              <a:gd name="connsiteY984" fmla="*/ 5343145 h 6857999"/>
              <a:gd name="connsiteX985" fmla="*/ 3319226 w 6248399"/>
              <a:gd name="connsiteY985" fmla="*/ 5347465 h 6857999"/>
              <a:gd name="connsiteX986" fmla="*/ 3314865 w 6248399"/>
              <a:gd name="connsiteY986" fmla="*/ 5355019 h 6857999"/>
              <a:gd name="connsiteX987" fmla="*/ 3311442 w 6248399"/>
              <a:gd name="connsiteY987" fmla="*/ 5366216 h 6857999"/>
              <a:gd name="connsiteX988" fmla="*/ 3309898 w 6248399"/>
              <a:gd name="connsiteY988" fmla="*/ 5358350 h 6857999"/>
              <a:gd name="connsiteX989" fmla="*/ 3308252 w 6248399"/>
              <a:gd name="connsiteY989" fmla="*/ 5351977 h 6857999"/>
              <a:gd name="connsiteX990" fmla="*/ 3305701 w 6248399"/>
              <a:gd name="connsiteY990" fmla="*/ 5345854 h 6857999"/>
              <a:gd name="connsiteX991" fmla="*/ 3302814 w 6248399"/>
              <a:gd name="connsiteY991" fmla="*/ 5340315 h 6857999"/>
              <a:gd name="connsiteX992" fmla="*/ 3300264 w 6248399"/>
              <a:gd name="connsiteY992" fmla="*/ 5334191 h 6857999"/>
              <a:gd name="connsiteX993" fmla="*/ 3295799 w 6248399"/>
              <a:gd name="connsiteY993" fmla="*/ 5330065 h 6857999"/>
              <a:gd name="connsiteX994" fmla="*/ 3292240 w 6248399"/>
              <a:gd name="connsiteY994" fmla="*/ 5325686 h 6857999"/>
              <a:gd name="connsiteX995" fmla="*/ 3288012 w 6248399"/>
              <a:gd name="connsiteY995" fmla="*/ 5322469 h 6857999"/>
              <a:gd name="connsiteX996" fmla="*/ 3283447 w 6248399"/>
              <a:gd name="connsiteY996" fmla="*/ 5319833 h 6857999"/>
              <a:gd name="connsiteX997" fmla="*/ 3278882 w 6248399"/>
              <a:gd name="connsiteY997" fmla="*/ 5317198 h 6857999"/>
              <a:gd name="connsiteX998" fmla="*/ 3273981 w 6248399"/>
              <a:gd name="connsiteY998" fmla="*/ 5315144 h 6857999"/>
              <a:gd name="connsiteX999" fmla="*/ 3269551 w 6248399"/>
              <a:gd name="connsiteY999" fmla="*/ 5314911 h 6857999"/>
              <a:gd name="connsiteX1000" fmla="*/ 3264786 w 6248399"/>
              <a:gd name="connsiteY1000" fmla="*/ 5315259 h 6857999"/>
              <a:gd name="connsiteX1001" fmla="*/ 3260591 w 6248399"/>
              <a:gd name="connsiteY1001" fmla="*/ 5315937 h 6857999"/>
              <a:gd name="connsiteX1002" fmla="*/ 3256062 w 6248399"/>
              <a:gd name="connsiteY1002" fmla="*/ 5317195 h 6857999"/>
              <a:gd name="connsiteX1003" fmla="*/ 3252672 w 6248399"/>
              <a:gd name="connsiteY1003" fmla="*/ 5319112 h 6857999"/>
              <a:gd name="connsiteX1004" fmla="*/ 3247167 w 6248399"/>
              <a:gd name="connsiteY1004" fmla="*/ 5312836 h 6857999"/>
              <a:gd name="connsiteX1005" fmla="*/ 3244281 w 6248399"/>
              <a:gd name="connsiteY1005" fmla="*/ 5307293 h 6857999"/>
              <a:gd name="connsiteX1006" fmla="*/ 3243104 w 6248399"/>
              <a:gd name="connsiteY1006" fmla="*/ 5302741 h 6857999"/>
              <a:gd name="connsiteX1007" fmla="*/ 3243171 w 6248399"/>
              <a:gd name="connsiteY1007" fmla="*/ 5297356 h 6857999"/>
              <a:gd name="connsiteX1008" fmla="*/ 3244948 w 6248399"/>
              <a:gd name="connsiteY1008" fmla="*/ 5292959 h 6857999"/>
              <a:gd name="connsiteX1009" fmla="*/ 3246961 w 6248399"/>
              <a:gd name="connsiteY1009" fmla="*/ 5289472 h 6857999"/>
              <a:gd name="connsiteX1010" fmla="*/ 3252566 w 6248399"/>
              <a:gd name="connsiteY1010" fmla="*/ 5281084 h 6857999"/>
              <a:gd name="connsiteX1011" fmla="*/ 3256928 w 6248399"/>
              <a:gd name="connsiteY1011" fmla="*/ 5273529 h 6857999"/>
              <a:gd name="connsiteX1012" fmla="*/ 3258705 w 6248399"/>
              <a:gd name="connsiteY1012" fmla="*/ 5269132 h 6857999"/>
              <a:gd name="connsiteX1013" fmla="*/ 3259577 w 6248399"/>
              <a:gd name="connsiteY1013" fmla="*/ 5264986 h 6857999"/>
              <a:gd name="connsiteX1014" fmla="*/ 3259072 w 6248399"/>
              <a:gd name="connsiteY1014" fmla="*/ 5259271 h 6857999"/>
              <a:gd name="connsiteX1015" fmla="*/ 3257327 w 6248399"/>
              <a:gd name="connsiteY1015" fmla="*/ 5254387 h 6857999"/>
              <a:gd name="connsiteX1016" fmla="*/ 3252963 w 6248399"/>
              <a:gd name="connsiteY1016" fmla="*/ 5248770 h 6857999"/>
              <a:gd name="connsiteX1017" fmla="*/ 2409088 w 6248399"/>
              <a:gd name="connsiteY1017" fmla="*/ 5214889 h 6857999"/>
              <a:gd name="connsiteX1018" fmla="*/ 2413169 w 6248399"/>
              <a:gd name="connsiteY1018" fmla="*/ 5215679 h 6857999"/>
              <a:gd name="connsiteX1019" fmla="*/ 2419517 w 6248399"/>
              <a:gd name="connsiteY1019" fmla="*/ 5217776 h 6857999"/>
              <a:gd name="connsiteX1020" fmla="*/ 2424391 w 6248399"/>
              <a:gd name="connsiteY1020" fmla="*/ 5219807 h 6857999"/>
              <a:gd name="connsiteX1021" fmla="*/ 2429722 w 6248399"/>
              <a:gd name="connsiteY1021" fmla="*/ 5223668 h 6857999"/>
              <a:gd name="connsiteX1022" fmla="*/ 2435169 w 6248399"/>
              <a:gd name="connsiteY1022" fmla="*/ 5229947 h 6857999"/>
              <a:gd name="connsiteX1023" fmla="*/ 2439937 w 6248399"/>
              <a:gd name="connsiteY1023" fmla="*/ 5237400 h 6857999"/>
              <a:gd name="connsiteX1024" fmla="*/ 2434272 w 6248399"/>
              <a:gd name="connsiteY1024" fmla="*/ 5238047 h 6857999"/>
              <a:gd name="connsiteX1025" fmla="*/ 2431442 w 6248399"/>
              <a:gd name="connsiteY1025" fmla="*/ 5240329 h 6857999"/>
              <a:gd name="connsiteX1026" fmla="*/ 2427706 w 6248399"/>
              <a:gd name="connsiteY1026" fmla="*/ 5242873 h 6857999"/>
              <a:gd name="connsiteX1027" fmla="*/ 2425443 w 6248399"/>
              <a:gd name="connsiteY1027" fmla="*/ 5245483 h 6857999"/>
              <a:gd name="connsiteX1028" fmla="*/ 2423747 w 6248399"/>
              <a:gd name="connsiteY1028" fmla="*/ 5248421 h 6857999"/>
              <a:gd name="connsiteX1029" fmla="*/ 2422957 w 6248399"/>
              <a:gd name="connsiteY1029" fmla="*/ 5251098 h 6857999"/>
              <a:gd name="connsiteX1030" fmla="*/ 2421493 w 6248399"/>
              <a:gd name="connsiteY1030" fmla="*/ 5258870 h 6857999"/>
              <a:gd name="connsiteX1031" fmla="*/ 2421275 w 6248399"/>
              <a:gd name="connsiteY1031" fmla="*/ 5265794 h 6857999"/>
              <a:gd name="connsiteX1032" fmla="*/ 2419924 w 6248399"/>
              <a:gd name="connsiteY1032" fmla="*/ 5272065 h 6857999"/>
              <a:gd name="connsiteX1033" fmla="*/ 2418454 w 6248399"/>
              <a:gd name="connsiteY1033" fmla="*/ 5275917 h 6857999"/>
              <a:gd name="connsiteX1034" fmla="*/ 2416192 w 6248399"/>
              <a:gd name="connsiteY1034" fmla="*/ 5278528 h 6857999"/>
              <a:gd name="connsiteX1035" fmla="*/ 2413929 w 6248399"/>
              <a:gd name="connsiteY1035" fmla="*/ 5281138 h 6857999"/>
              <a:gd name="connsiteX1036" fmla="*/ 2409965 w 6248399"/>
              <a:gd name="connsiteY1036" fmla="*/ 5282766 h 6857999"/>
              <a:gd name="connsiteX1037" fmla="*/ 2380792 w 6248399"/>
              <a:gd name="connsiteY1037" fmla="*/ 5241638 h 6857999"/>
              <a:gd name="connsiteX1038" fmla="*/ 2381127 w 6248399"/>
              <a:gd name="connsiteY1038" fmla="*/ 5237131 h 6857999"/>
              <a:gd name="connsiteX1039" fmla="*/ 2381123 w 6248399"/>
              <a:gd name="connsiteY1039" fmla="*/ 5233212 h 6857999"/>
              <a:gd name="connsiteX1040" fmla="*/ 2382819 w 6248399"/>
              <a:gd name="connsiteY1040" fmla="*/ 5230274 h 6857999"/>
              <a:gd name="connsiteX1041" fmla="*/ 2385193 w 6248399"/>
              <a:gd name="connsiteY1041" fmla="*/ 5226161 h 6857999"/>
              <a:gd name="connsiteX1042" fmla="*/ 2388363 w 6248399"/>
              <a:gd name="connsiteY1042" fmla="*/ 5223292 h 6857999"/>
              <a:gd name="connsiteX1043" fmla="*/ 2391532 w 6248399"/>
              <a:gd name="connsiteY1043" fmla="*/ 5220420 h 6857999"/>
              <a:gd name="connsiteX1044" fmla="*/ 2395268 w 6248399"/>
              <a:gd name="connsiteY1044" fmla="*/ 5217878 h 6857999"/>
              <a:gd name="connsiteX1045" fmla="*/ 2399571 w 6248399"/>
              <a:gd name="connsiteY1045" fmla="*/ 5215660 h 6857999"/>
              <a:gd name="connsiteX1046" fmla="*/ 2403762 w 6248399"/>
              <a:gd name="connsiteY1046" fmla="*/ 5214947 h 6857999"/>
              <a:gd name="connsiteX1047" fmla="*/ 6019525 w 6248399"/>
              <a:gd name="connsiteY1047" fmla="*/ 5206818 h 6857999"/>
              <a:gd name="connsiteX1048" fmla="*/ 6032369 w 6248399"/>
              <a:gd name="connsiteY1048" fmla="*/ 5207352 h 6857999"/>
              <a:gd name="connsiteX1049" fmla="*/ 6046373 w 6248399"/>
              <a:gd name="connsiteY1049" fmla="*/ 5208553 h 6857999"/>
              <a:gd name="connsiteX1050" fmla="*/ 6059135 w 6248399"/>
              <a:gd name="connsiteY1050" fmla="*/ 5210566 h 6857999"/>
              <a:gd name="connsiteX1051" fmla="*/ 6071813 w 6248399"/>
              <a:gd name="connsiteY1051" fmla="*/ 5214062 h 6857999"/>
              <a:gd name="connsiteX1052" fmla="*/ 6084741 w 6248399"/>
              <a:gd name="connsiteY1052" fmla="*/ 5218467 h 6857999"/>
              <a:gd name="connsiteX1053" fmla="*/ 6096177 w 6248399"/>
              <a:gd name="connsiteY1053" fmla="*/ 5222775 h 6857999"/>
              <a:gd name="connsiteX1054" fmla="*/ 6108442 w 6248399"/>
              <a:gd name="connsiteY1054" fmla="*/ 5228328 h 6857999"/>
              <a:gd name="connsiteX1055" fmla="*/ 6120708 w 6248399"/>
              <a:gd name="connsiteY1055" fmla="*/ 5233879 h 6857999"/>
              <a:gd name="connsiteX1056" fmla="*/ 6132312 w 6248399"/>
              <a:gd name="connsiteY1056" fmla="*/ 5240578 h 6857999"/>
              <a:gd name="connsiteX1057" fmla="*/ 6143334 w 6248399"/>
              <a:gd name="connsiteY1057" fmla="*/ 5246941 h 6857999"/>
              <a:gd name="connsiteX1058" fmla="*/ 6165797 w 6248399"/>
              <a:gd name="connsiteY1058" fmla="*/ 5262970 h 6857999"/>
              <a:gd name="connsiteX1059" fmla="*/ 6187264 w 6248399"/>
              <a:gd name="connsiteY1059" fmla="*/ 5280718 h 6857999"/>
              <a:gd name="connsiteX1060" fmla="*/ 6206164 w 6248399"/>
              <a:gd name="connsiteY1060" fmla="*/ 5296219 h 6857999"/>
              <a:gd name="connsiteX1061" fmla="*/ 6225311 w 6248399"/>
              <a:gd name="connsiteY1061" fmla="*/ 5312627 h 6857999"/>
              <a:gd name="connsiteX1062" fmla="*/ 6243879 w 6248399"/>
              <a:gd name="connsiteY1062" fmla="*/ 5328700 h 6857999"/>
              <a:gd name="connsiteX1063" fmla="*/ 6248399 w 6248399"/>
              <a:gd name="connsiteY1063" fmla="*/ 5332375 h 6857999"/>
              <a:gd name="connsiteX1064" fmla="*/ 6248399 w 6248399"/>
              <a:gd name="connsiteY1064" fmla="*/ 5358229 h 6857999"/>
              <a:gd name="connsiteX1065" fmla="*/ 6239165 w 6248399"/>
              <a:gd name="connsiteY1065" fmla="*/ 5354278 h 6857999"/>
              <a:gd name="connsiteX1066" fmla="*/ 6219360 w 6248399"/>
              <a:gd name="connsiteY1066" fmla="*/ 5344372 h 6857999"/>
              <a:gd name="connsiteX1067" fmla="*/ 6178004 w 6248399"/>
              <a:gd name="connsiteY1067" fmla="*/ 5323553 h 6857999"/>
              <a:gd name="connsiteX1068" fmla="*/ 6083605 w 6248399"/>
              <a:gd name="connsiteY1068" fmla="*/ 5271347 h 6857999"/>
              <a:gd name="connsiteX1069" fmla="*/ 6059819 w 6248399"/>
              <a:gd name="connsiteY1069" fmla="*/ 5257614 h 6857999"/>
              <a:gd name="connsiteX1070" fmla="*/ 6037025 w 6248399"/>
              <a:gd name="connsiteY1070" fmla="*/ 5242160 h 6857999"/>
              <a:gd name="connsiteX1071" fmla="*/ 6013984 w 6248399"/>
              <a:gd name="connsiteY1071" fmla="*/ 5225798 h 6857999"/>
              <a:gd name="connsiteX1072" fmla="*/ 5989368 w 6248399"/>
              <a:gd name="connsiteY1072" fmla="*/ 5210820 h 6857999"/>
              <a:gd name="connsiteX1073" fmla="*/ 6004197 w 6248399"/>
              <a:gd name="connsiteY1073" fmla="*/ 5207912 h 6857999"/>
              <a:gd name="connsiteX1074" fmla="*/ 3166451 w 6248399"/>
              <a:gd name="connsiteY1074" fmla="*/ 5129173 h 6857999"/>
              <a:gd name="connsiteX1075" fmla="*/ 3177154 w 6248399"/>
              <a:gd name="connsiteY1075" fmla="*/ 5133714 h 6857999"/>
              <a:gd name="connsiteX1076" fmla="*/ 3187146 w 6248399"/>
              <a:gd name="connsiteY1076" fmla="*/ 5139483 h 6857999"/>
              <a:gd name="connsiteX1077" fmla="*/ 3198194 w 6248399"/>
              <a:gd name="connsiteY1077" fmla="*/ 5147500 h 6857999"/>
              <a:gd name="connsiteX1078" fmla="*/ 3208998 w 6248399"/>
              <a:gd name="connsiteY1078" fmla="*/ 5158650 h 6857999"/>
              <a:gd name="connsiteX1079" fmla="*/ 3219681 w 6248399"/>
              <a:gd name="connsiteY1079" fmla="*/ 5171368 h 6857999"/>
              <a:gd name="connsiteX1080" fmla="*/ 3230599 w 6248399"/>
              <a:gd name="connsiteY1080" fmla="*/ 5185040 h 6857999"/>
              <a:gd name="connsiteX1081" fmla="*/ 3241750 w 6248399"/>
              <a:gd name="connsiteY1081" fmla="*/ 5199663 h 6857999"/>
              <a:gd name="connsiteX1082" fmla="*/ 3252779 w 6248399"/>
              <a:gd name="connsiteY1082" fmla="*/ 5215856 h 6857999"/>
              <a:gd name="connsiteX1083" fmla="*/ 3239605 w 6248399"/>
              <a:gd name="connsiteY1083" fmla="*/ 5211526 h 6857999"/>
              <a:gd name="connsiteX1084" fmla="*/ 3226551 w 6248399"/>
              <a:gd name="connsiteY1084" fmla="*/ 5205625 h 6857999"/>
              <a:gd name="connsiteX1085" fmla="*/ 3213620 w 6248399"/>
              <a:gd name="connsiteY1085" fmla="*/ 5198159 h 6857999"/>
              <a:gd name="connsiteX1086" fmla="*/ 3202694 w 6248399"/>
              <a:gd name="connsiteY1086" fmla="*/ 5188577 h 6857999"/>
              <a:gd name="connsiteX1087" fmla="*/ 3191301 w 6248399"/>
              <a:gd name="connsiteY1087" fmla="*/ 5177087 h 6857999"/>
              <a:gd name="connsiteX1088" fmla="*/ 3186019 w 6248399"/>
              <a:gd name="connsiteY1088" fmla="*/ 5169943 h 6857999"/>
              <a:gd name="connsiteX1089" fmla="*/ 3181914 w 6248399"/>
              <a:gd name="connsiteY1089" fmla="*/ 5163479 h 6857999"/>
              <a:gd name="connsiteX1090" fmla="*/ 3176987 w 6248399"/>
              <a:gd name="connsiteY1090" fmla="*/ 5155723 h 6857999"/>
              <a:gd name="connsiteX1091" fmla="*/ 3173357 w 6248399"/>
              <a:gd name="connsiteY1091" fmla="*/ 5147079 h 6857999"/>
              <a:gd name="connsiteX1092" fmla="*/ 3168786 w 6248399"/>
              <a:gd name="connsiteY1092" fmla="*/ 5138706 h 6857999"/>
              <a:gd name="connsiteX1093" fmla="*/ 5891851 w 6248399"/>
              <a:gd name="connsiteY1093" fmla="*/ 5124805 h 6857999"/>
              <a:gd name="connsiteX1094" fmla="*/ 5899331 w 6248399"/>
              <a:gd name="connsiteY1094" fmla="*/ 5125344 h 6857999"/>
              <a:gd name="connsiteX1095" fmla="*/ 5906741 w 6248399"/>
              <a:gd name="connsiteY1095" fmla="*/ 5127355 h 6857999"/>
              <a:gd name="connsiteX1096" fmla="*/ 5914409 w 6248399"/>
              <a:gd name="connsiteY1096" fmla="*/ 5130270 h 6857999"/>
              <a:gd name="connsiteX1097" fmla="*/ 5921421 w 6248399"/>
              <a:gd name="connsiteY1097" fmla="*/ 5134318 h 6857999"/>
              <a:gd name="connsiteX1098" fmla="*/ 5928433 w 6248399"/>
              <a:gd name="connsiteY1098" fmla="*/ 5138367 h 6857999"/>
              <a:gd name="connsiteX1099" fmla="*/ 5942973 w 6248399"/>
              <a:gd name="connsiteY1099" fmla="*/ 5148274 h 6857999"/>
              <a:gd name="connsiteX1100" fmla="*/ 5956273 w 6248399"/>
              <a:gd name="connsiteY1100" fmla="*/ 5158976 h 6857999"/>
              <a:gd name="connsiteX1101" fmla="*/ 5969644 w 6248399"/>
              <a:gd name="connsiteY1101" fmla="*/ 5168208 h 6857999"/>
              <a:gd name="connsiteX1102" fmla="*/ 5976073 w 6248399"/>
              <a:gd name="connsiteY1102" fmla="*/ 5171920 h 6857999"/>
              <a:gd name="connsiteX1103" fmla="*/ 5981332 w 6248399"/>
              <a:gd name="connsiteY1103" fmla="*/ 5174956 h 6857999"/>
              <a:gd name="connsiteX1104" fmla="*/ 5986989 w 6248399"/>
              <a:gd name="connsiteY1104" fmla="*/ 5175954 h 6857999"/>
              <a:gd name="connsiteX1105" fmla="*/ 5992975 w 6248399"/>
              <a:gd name="connsiteY1105" fmla="*/ 5176385 h 6857999"/>
              <a:gd name="connsiteX1106" fmla="*/ 5989630 w 6248399"/>
              <a:gd name="connsiteY1106" fmla="*/ 5183526 h 6857999"/>
              <a:gd name="connsiteX1107" fmla="*/ 5986100 w 6248399"/>
              <a:gd name="connsiteY1107" fmla="*/ 5188293 h 6857999"/>
              <a:gd name="connsiteX1108" fmla="*/ 5981471 w 6248399"/>
              <a:gd name="connsiteY1108" fmla="*/ 5190911 h 6857999"/>
              <a:gd name="connsiteX1109" fmla="*/ 5976327 w 6248399"/>
              <a:gd name="connsiteY1109" fmla="*/ 5191722 h 6857999"/>
              <a:gd name="connsiteX1110" fmla="*/ 5971512 w 6248399"/>
              <a:gd name="connsiteY1110" fmla="*/ 5191965 h 6857999"/>
              <a:gd name="connsiteX1111" fmla="*/ 5965271 w 6248399"/>
              <a:gd name="connsiteY1111" fmla="*/ 5190629 h 6857999"/>
              <a:gd name="connsiteX1112" fmla="*/ 5952858 w 6248399"/>
              <a:gd name="connsiteY1112" fmla="*/ 5186487 h 6857999"/>
              <a:gd name="connsiteX1113" fmla="*/ 5940516 w 6248399"/>
              <a:gd name="connsiteY1113" fmla="*/ 5180873 h 6857999"/>
              <a:gd name="connsiteX1114" fmla="*/ 5934858 w 6248399"/>
              <a:gd name="connsiteY1114" fmla="*/ 5179874 h 6857999"/>
              <a:gd name="connsiteX1115" fmla="*/ 5929200 w 6248399"/>
              <a:gd name="connsiteY1115" fmla="*/ 5178876 h 6857999"/>
              <a:gd name="connsiteX1116" fmla="*/ 5924058 w 6248399"/>
              <a:gd name="connsiteY1116" fmla="*/ 5179687 h 6857999"/>
              <a:gd name="connsiteX1117" fmla="*/ 5918914 w 6248399"/>
              <a:gd name="connsiteY1117" fmla="*/ 5180498 h 6857999"/>
              <a:gd name="connsiteX1118" fmla="*/ 5915128 w 6248399"/>
              <a:gd name="connsiteY1118" fmla="*/ 5184358 h 6857999"/>
              <a:gd name="connsiteX1119" fmla="*/ 5911527 w 6248399"/>
              <a:gd name="connsiteY1119" fmla="*/ 5190595 h 6857999"/>
              <a:gd name="connsiteX1120" fmla="*/ 5898366 w 6248399"/>
              <a:gd name="connsiteY1120" fmla="*/ 5176949 h 6857999"/>
              <a:gd name="connsiteX1121" fmla="*/ 5892078 w 6248399"/>
              <a:gd name="connsiteY1121" fmla="*/ 5170295 h 6857999"/>
              <a:gd name="connsiteX1122" fmla="*/ 5887357 w 6248399"/>
              <a:gd name="connsiteY1122" fmla="*/ 5162278 h 6857999"/>
              <a:gd name="connsiteX1123" fmla="*/ 5884132 w 6248399"/>
              <a:gd name="connsiteY1123" fmla="*/ 5154368 h 6857999"/>
              <a:gd name="connsiteX1124" fmla="*/ 5882730 w 6248399"/>
              <a:gd name="connsiteY1124" fmla="*/ 5145998 h 6857999"/>
              <a:gd name="connsiteX1125" fmla="*/ 5881984 w 6248399"/>
              <a:gd name="connsiteY1125" fmla="*/ 5136497 h 6857999"/>
              <a:gd name="connsiteX1126" fmla="*/ 5883388 w 6248399"/>
              <a:gd name="connsiteY1126" fmla="*/ 5125968 h 6857999"/>
              <a:gd name="connsiteX1127" fmla="*/ 3207682 w 6248399"/>
              <a:gd name="connsiteY1127" fmla="*/ 5094025 h 6857999"/>
              <a:gd name="connsiteX1128" fmla="*/ 3211293 w 6248399"/>
              <a:gd name="connsiteY1128" fmla="*/ 5094536 h 6857999"/>
              <a:gd name="connsiteX1129" fmla="*/ 3214807 w 6248399"/>
              <a:gd name="connsiteY1129" fmla="*/ 5096565 h 6857999"/>
              <a:gd name="connsiteX1130" fmla="*/ 3218321 w 6248399"/>
              <a:gd name="connsiteY1130" fmla="*/ 5098594 h 6857999"/>
              <a:gd name="connsiteX1131" fmla="*/ 3222326 w 6248399"/>
              <a:gd name="connsiteY1131" fmla="*/ 5102480 h 6857999"/>
              <a:gd name="connsiteX1132" fmla="*/ 3225990 w 6248399"/>
              <a:gd name="connsiteY1132" fmla="*/ 5106953 h 6857999"/>
              <a:gd name="connsiteX1133" fmla="*/ 3234053 w 6248399"/>
              <a:gd name="connsiteY1133" fmla="*/ 5118688 h 6857999"/>
              <a:gd name="connsiteX1134" fmla="*/ 3249160 w 6248399"/>
              <a:gd name="connsiteY1134" fmla="*/ 5143924 h 6857999"/>
              <a:gd name="connsiteX1135" fmla="*/ 3257564 w 6248399"/>
              <a:gd name="connsiteY1135" fmla="*/ 5155068 h 6857999"/>
              <a:gd name="connsiteX1136" fmla="*/ 3261474 w 6248399"/>
              <a:gd name="connsiteY1136" fmla="*/ 5160470 h 6857999"/>
              <a:gd name="connsiteX1137" fmla="*/ 3264306 w 6248399"/>
              <a:gd name="connsiteY1137" fmla="*/ 5163679 h 6857999"/>
              <a:gd name="connsiteX1138" fmla="*/ 3258749 w 6248399"/>
              <a:gd name="connsiteY1138" fmla="*/ 5165190 h 6857999"/>
              <a:gd name="connsiteX1139" fmla="*/ 3252360 w 6248399"/>
              <a:gd name="connsiteY1139" fmla="*/ 5165433 h 6857999"/>
              <a:gd name="connsiteX1140" fmla="*/ 3246313 w 6248399"/>
              <a:gd name="connsiteY1140" fmla="*/ 5165087 h 6857999"/>
              <a:gd name="connsiteX1141" fmla="*/ 3240946 w 6248399"/>
              <a:gd name="connsiteY1141" fmla="*/ 5163560 h 6857999"/>
              <a:gd name="connsiteX1142" fmla="*/ 3235920 w 6248399"/>
              <a:gd name="connsiteY1142" fmla="*/ 5161446 h 6857999"/>
              <a:gd name="connsiteX1143" fmla="*/ 3231234 w 6248399"/>
              <a:gd name="connsiteY1143" fmla="*/ 5158741 h 6857999"/>
              <a:gd name="connsiteX1144" fmla="*/ 3227569 w 6248399"/>
              <a:gd name="connsiteY1144" fmla="*/ 5154266 h 6857999"/>
              <a:gd name="connsiteX1145" fmla="*/ 3223566 w 6248399"/>
              <a:gd name="connsiteY1145" fmla="*/ 5150380 h 6857999"/>
              <a:gd name="connsiteX1146" fmla="*/ 3220242 w 6248399"/>
              <a:gd name="connsiteY1146" fmla="*/ 5145316 h 6857999"/>
              <a:gd name="connsiteX1147" fmla="*/ 3217258 w 6248399"/>
              <a:gd name="connsiteY1147" fmla="*/ 5139661 h 6857999"/>
              <a:gd name="connsiteX1148" fmla="*/ 3211973 w 6248399"/>
              <a:gd name="connsiteY1148" fmla="*/ 5127173 h 6857999"/>
              <a:gd name="connsiteX1149" fmla="*/ 3208636 w 6248399"/>
              <a:gd name="connsiteY1149" fmla="*/ 5112663 h 6857999"/>
              <a:gd name="connsiteX1150" fmla="*/ 3203882 w 6248399"/>
              <a:gd name="connsiteY1150" fmla="*/ 5096550 h 6857999"/>
              <a:gd name="connsiteX1151" fmla="*/ 2876413 w 6248399"/>
              <a:gd name="connsiteY1151" fmla="*/ 5073227 h 6857999"/>
              <a:gd name="connsiteX1152" fmla="*/ 2882275 w 6248399"/>
              <a:gd name="connsiteY1152" fmla="*/ 5075044 h 6857999"/>
              <a:gd name="connsiteX1153" fmla="*/ 2888034 w 6248399"/>
              <a:gd name="connsiteY1153" fmla="*/ 5078369 h 6857999"/>
              <a:gd name="connsiteX1154" fmla="*/ 2894030 w 6248399"/>
              <a:gd name="connsiteY1154" fmla="*/ 5082613 h 6857999"/>
              <a:gd name="connsiteX1155" fmla="*/ 2899923 w 6248399"/>
              <a:gd name="connsiteY1155" fmla="*/ 5088367 h 6857999"/>
              <a:gd name="connsiteX1156" fmla="*/ 2906289 w 6248399"/>
              <a:gd name="connsiteY1156" fmla="*/ 5095959 h 6857999"/>
              <a:gd name="connsiteX1157" fmla="*/ 2912656 w 6248399"/>
              <a:gd name="connsiteY1157" fmla="*/ 5103553 h 6857999"/>
              <a:gd name="connsiteX1158" fmla="*/ 2925422 w 6248399"/>
              <a:gd name="connsiteY1158" fmla="*/ 5122673 h 6857999"/>
              <a:gd name="connsiteX1159" fmla="*/ 2950272 w 6248399"/>
              <a:gd name="connsiteY1159" fmla="*/ 5162089 h 6857999"/>
              <a:gd name="connsiteX1160" fmla="*/ 2962564 w 6248399"/>
              <a:gd name="connsiteY1160" fmla="*/ 5179369 h 6857999"/>
              <a:gd name="connsiteX1161" fmla="*/ 2968590 w 6248399"/>
              <a:gd name="connsiteY1161" fmla="*/ 5187551 h 6857999"/>
              <a:gd name="connsiteX1162" fmla="*/ 2975297 w 6248399"/>
              <a:gd name="connsiteY1162" fmla="*/ 5194556 h 6857999"/>
              <a:gd name="connsiteX1163" fmla="*/ 2975431 w 6248399"/>
              <a:gd name="connsiteY1163" fmla="*/ 5196982 h 6857999"/>
              <a:gd name="connsiteX1164" fmla="*/ 2975091 w 6248399"/>
              <a:gd name="connsiteY1164" fmla="*/ 5197570 h 6857999"/>
              <a:gd name="connsiteX1165" fmla="*/ 2973837 w 6248399"/>
              <a:gd name="connsiteY1165" fmla="*/ 5198412 h 6857999"/>
              <a:gd name="connsiteX1166" fmla="*/ 2971771 w 6248399"/>
              <a:gd name="connsiteY1166" fmla="*/ 5198002 h 6857999"/>
              <a:gd name="connsiteX1167" fmla="*/ 2967503 w 6248399"/>
              <a:gd name="connsiteY1167" fmla="*/ 5194755 h 6857999"/>
              <a:gd name="connsiteX1168" fmla="*/ 2961270 w 6248399"/>
              <a:gd name="connsiteY1168" fmla="*/ 5189590 h 6857999"/>
              <a:gd name="connsiteX1169" fmla="*/ 2945657 w 6248399"/>
              <a:gd name="connsiteY1169" fmla="*/ 5172742 h 6857999"/>
              <a:gd name="connsiteX1170" fmla="*/ 2927134 w 6248399"/>
              <a:gd name="connsiteY1170" fmla="*/ 5150296 h 6857999"/>
              <a:gd name="connsiteX1171" fmla="*/ 2908372 w 6248399"/>
              <a:gd name="connsiteY1171" fmla="*/ 5126932 h 6857999"/>
              <a:gd name="connsiteX1172" fmla="*/ 2892595 w 6248399"/>
              <a:gd name="connsiteY1172" fmla="*/ 5103721 h 6857999"/>
              <a:gd name="connsiteX1173" fmla="*/ 2886094 w 6248399"/>
              <a:gd name="connsiteY1173" fmla="*/ 5093700 h 6857999"/>
              <a:gd name="connsiteX1174" fmla="*/ 2880982 w 6248399"/>
              <a:gd name="connsiteY1174" fmla="*/ 5085266 h 6857999"/>
              <a:gd name="connsiteX1175" fmla="*/ 2877258 w 6248399"/>
              <a:gd name="connsiteY1175" fmla="*/ 5078415 h 6857999"/>
              <a:gd name="connsiteX1176" fmla="*/ 2917649 w 6248399"/>
              <a:gd name="connsiteY1176" fmla="*/ 4781699 h 6857999"/>
              <a:gd name="connsiteX1177" fmla="*/ 2924788 w 6248399"/>
              <a:gd name="connsiteY1177" fmla="*/ 4782695 h 6857999"/>
              <a:gd name="connsiteX1178" fmla="*/ 2931010 w 6248399"/>
              <a:gd name="connsiteY1178" fmla="*/ 4783943 h 6857999"/>
              <a:gd name="connsiteX1179" fmla="*/ 2935639 w 6248399"/>
              <a:gd name="connsiteY1179" fmla="*/ 4786616 h 6857999"/>
              <a:gd name="connsiteX1180" fmla="*/ 2940267 w 6248399"/>
              <a:gd name="connsiteY1180" fmla="*/ 4789288 h 6857999"/>
              <a:gd name="connsiteX1181" fmla="*/ 2944219 w 6248399"/>
              <a:gd name="connsiteY1181" fmla="*/ 4793133 h 6857999"/>
              <a:gd name="connsiteX1182" fmla="*/ 2948171 w 6248399"/>
              <a:gd name="connsiteY1182" fmla="*/ 4796977 h 6857999"/>
              <a:gd name="connsiteX1183" fmla="*/ 2951446 w 6248399"/>
              <a:gd name="connsiteY1183" fmla="*/ 4801994 h 6857999"/>
              <a:gd name="connsiteX1184" fmla="*/ 2954143 w 6248399"/>
              <a:gd name="connsiteY1184" fmla="*/ 4806676 h 6857999"/>
              <a:gd name="connsiteX1185" fmla="*/ 2959099 w 6248399"/>
              <a:gd name="connsiteY1185" fmla="*/ 4818132 h 6857999"/>
              <a:gd name="connsiteX1186" fmla="*/ 2963379 w 6248399"/>
              <a:gd name="connsiteY1186" fmla="*/ 4830761 h 6857999"/>
              <a:gd name="connsiteX1187" fmla="*/ 2970684 w 6248399"/>
              <a:gd name="connsiteY1187" fmla="*/ 4856857 h 6857999"/>
              <a:gd name="connsiteX1188" fmla="*/ 2978499 w 6248399"/>
              <a:gd name="connsiteY1188" fmla="*/ 4856680 h 6857999"/>
              <a:gd name="connsiteX1189" fmla="*/ 2986796 w 6248399"/>
              <a:gd name="connsiteY1189" fmla="*/ 4858346 h 6857999"/>
              <a:gd name="connsiteX1190" fmla="*/ 3003965 w 6248399"/>
              <a:gd name="connsiteY1190" fmla="*/ 4862007 h 6857999"/>
              <a:gd name="connsiteX1191" fmla="*/ 3011925 w 6248399"/>
              <a:gd name="connsiteY1191" fmla="*/ 4864258 h 6857999"/>
              <a:gd name="connsiteX1192" fmla="*/ 3020318 w 6248399"/>
              <a:gd name="connsiteY1192" fmla="*/ 4864416 h 6857999"/>
              <a:gd name="connsiteX1193" fmla="*/ 3028133 w 6248399"/>
              <a:gd name="connsiteY1193" fmla="*/ 4864241 h 6857999"/>
              <a:gd name="connsiteX1194" fmla="*/ 3036145 w 6248399"/>
              <a:gd name="connsiteY1194" fmla="*/ 4861052 h 6857999"/>
              <a:gd name="connsiteX1195" fmla="*/ 3037827 w 6248399"/>
              <a:gd name="connsiteY1195" fmla="*/ 4867492 h 6857999"/>
              <a:gd name="connsiteX1196" fmla="*/ 3038591 w 6248399"/>
              <a:gd name="connsiteY1196" fmla="*/ 4874185 h 6857999"/>
              <a:gd name="connsiteX1197" fmla="*/ 3040852 w 6248399"/>
              <a:gd name="connsiteY1197" fmla="*/ 4880959 h 6857999"/>
              <a:gd name="connsiteX1198" fmla="*/ 3044606 w 6248399"/>
              <a:gd name="connsiteY1198" fmla="*/ 4887816 h 6857999"/>
              <a:gd name="connsiteX1199" fmla="*/ 3053276 w 6248399"/>
              <a:gd name="connsiteY1199" fmla="*/ 4902197 h 6857999"/>
              <a:gd name="connsiteX1200" fmla="*/ 3063680 w 6248399"/>
              <a:gd name="connsiteY1200" fmla="*/ 4917581 h 6857999"/>
              <a:gd name="connsiteX1201" fmla="*/ 3061506 w 6248399"/>
              <a:gd name="connsiteY1201" fmla="*/ 4918669 h 6857999"/>
              <a:gd name="connsiteX1202" fmla="*/ 3059433 w 6248399"/>
              <a:gd name="connsiteY1202" fmla="*/ 4918253 h 6857999"/>
              <a:gd name="connsiteX1203" fmla="*/ 3055044 w 6248399"/>
              <a:gd name="connsiteY1203" fmla="*/ 4916502 h 6857999"/>
              <a:gd name="connsiteX1204" fmla="*/ 3050415 w 6248399"/>
              <a:gd name="connsiteY1204" fmla="*/ 4913829 h 6857999"/>
              <a:gd name="connsiteX1205" fmla="*/ 3047044 w 6248399"/>
              <a:gd name="connsiteY1205" fmla="*/ 4910319 h 6857999"/>
              <a:gd name="connsiteX1206" fmla="*/ 3038178 w 6248399"/>
              <a:gd name="connsiteY1206" fmla="*/ 4898950 h 6857999"/>
              <a:gd name="connsiteX1207" fmla="*/ 3029314 w 6248399"/>
              <a:gd name="connsiteY1207" fmla="*/ 4887581 h 6857999"/>
              <a:gd name="connsiteX1208" fmla="*/ 3031432 w 6248399"/>
              <a:gd name="connsiteY1208" fmla="*/ 4891930 h 6857999"/>
              <a:gd name="connsiteX1209" fmla="*/ 3035090 w 6248399"/>
              <a:gd name="connsiteY1209" fmla="*/ 4900292 h 6857999"/>
              <a:gd name="connsiteX1210" fmla="*/ 3041969 w 6248399"/>
              <a:gd name="connsiteY1210" fmla="*/ 4919109 h 6857999"/>
              <a:gd name="connsiteX1211" fmla="*/ 3048213 w 6248399"/>
              <a:gd name="connsiteY1211" fmla="*/ 4943030 h 6857999"/>
              <a:gd name="connsiteX1212" fmla="*/ 3056534 w 6248399"/>
              <a:gd name="connsiteY1212" fmla="*/ 4967368 h 6857999"/>
              <a:gd name="connsiteX1213" fmla="*/ 3061151 w 6248399"/>
              <a:gd name="connsiteY1213" fmla="*/ 4979411 h 6857999"/>
              <a:gd name="connsiteX1214" fmla="*/ 3066446 w 6248399"/>
              <a:gd name="connsiteY1214" fmla="*/ 4990281 h 6857999"/>
              <a:gd name="connsiteX1215" fmla="*/ 3071501 w 6248399"/>
              <a:gd name="connsiteY1215" fmla="*/ 5000233 h 6857999"/>
              <a:gd name="connsiteX1216" fmla="*/ 3076895 w 6248399"/>
              <a:gd name="connsiteY1216" fmla="*/ 5009596 h 6857999"/>
              <a:gd name="connsiteX1217" fmla="*/ 3082483 w 6248399"/>
              <a:gd name="connsiteY1217" fmla="*/ 5015949 h 6857999"/>
              <a:gd name="connsiteX1218" fmla="*/ 3088411 w 6248399"/>
              <a:gd name="connsiteY1218" fmla="*/ 5021717 h 6857999"/>
              <a:gd name="connsiteX1219" fmla="*/ 3091303 w 6248399"/>
              <a:gd name="connsiteY1219" fmla="*/ 5023386 h 6857999"/>
              <a:gd name="connsiteX1220" fmla="*/ 3093956 w 6248399"/>
              <a:gd name="connsiteY1220" fmla="*/ 5024136 h 6857999"/>
              <a:gd name="connsiteX1221" fmla="*/ 3098442 w 6248399"/>
              <a:gd name="connsiteY1221" fmla="*/ 5024382 h 6857999"/>
              <a:gd name="connsiteX1222" fmla="*/ 3101773 w 6248399"/>
              <a:gd name="connsiteY1222" fmla="*/ 5023960 h 6857999"/>
              <a:gd name="connsiteX1223" fmla="*/ 3106675 w 6248399"/>
              <a:gd name="connsiteY1223" fmla="*/ 5040855 h 6857999"/>
              <a:gd name="connsiteX1224" fmla="*/ 3108695 w 6248399"/>
              <a:gd name="connsiteY1224" fmla="*/ 5046709 h 6857999"/>
              <a:gd name="connsiteX1225" fmla="*/ 3109077 w 6248399"/>
              <a:gd name="connsiteY1225" fmla="*/ 5050055 h 6857999"/>
              <a:gd name="connsiteX1226" fmla="*/ 3108640 w 6248399"/>
              <a:gd name="connsiteY1226" fmla="*/ 5052148 h 6857999"/>
              <a:gd name="connsiteX1227" fmla="*/ 3107385 w 6248399"/>
              <a:gd name="connsiteY1227" fmla="*/ 5052985 h 6857999"/>
              <a:gd name="connsiteX1228" fmla="*/ 3104395 w 6248399"/>
              <a:gd name="connsiteY1228" fmla="*/ 5052823 h 6857999"/>
              <a:gd name="connsiteX1229" fmla="*/ 3102079 w 6248399"/>
              <a:gd name="connsiteY1229" fmla="*/ 5051486 h 6857999"/>
              <a:gd name="connsiteX1230" fmla="*/ 3095377 w 6248399"/>
              <a:gd name="connsiteY1230" fmla="*/ 5048397 h 6857999"/>
              <a:gd name="connsiteX1231" fmla="*/ 3086842 w 6248399"/>
              <a:gd name="connsiteY1231" fmla="*/ 5045812 h 6857999"/>
              <a:gd name="connsiteX1232" fmla="*/ 3083271 w 6248399"/>
              <a:gd name="connsiteY1232" fmla="*/ 5045315 h 6857999"/>
              <a:gd name="connsiteX1233" fmla="*/ 3078446 w 6248399"/>
              <a:gd name="connsiteY1233" fmla="*/ 5045655 h 6857999"/>
              <a:gd name="connsiteX1234" fmla="*/ 3074103 w 6248399"/>
              <a:gd name="connsiteY1234" fmla="*/ 5047835 h 6857999"/>
              <a:gd name="connsiteX1235" fmla="*/ 3069758 w 6248399"/>
              <a:gd name="connsiteY1235" fmla="*/ 5050014 h 6857999"/>
              <a:gd name="connsiteX1236" fmla="*/ 3025730 w 6248399"/>
              <a:gd name="connsiteY1236" fmla="*/ 4988653 h 6857999"/>
              <a:gd name="connsiteX1237" fmla="*/ 3031375 w 6248399"/>
              <a:gd name="connsiteY1237" fmla="*/ 4989567 h 6857999"/>
              <a:gd name="connsiteX1238" fmla="*/ 3036101 w 6248399"/>
              <a:gd name="connsiteY1238" fmla="*/ 4990733 h 6857999"/>
              <a:gd name="connsiteX1239" fmla="*/ 3040008 w 6248399"/>
              <a:gd name="connsiteY1239" fmla="*/ 4990645 h 6857999"/>
              <a:gd name="connsiteX1240" fmla="*/ 3042760 w 6248399"/>
              <a:gd name="connsiteY1240" fmla="*/ 4989889 h 6857999"/>
              <a:gd name="connsiteX1241" fmla="*/ 3044015 w 6248399"/>
              <a:gd name="connsiteY1241" fmla="*/ 4989051 h 6857999"/>
              <a:gd name="connsiteX1242" fmla="*/ 3044790 w 6248399"/>
              <a:gd name="connsiteY1242" fmla="*/ 4986373 h 6857999"/>
              <a:gd name="connsiteX1243" fmla="*/ 3045761 w 6248399"/>
              <a:gd name="connsiteY1243" fmla="*/ 4980682 h 6857999"/>
              <a:gd name="connsiteX1244" fmla="*/ 3045247 w 6248399"/>
              <a:gd name="connsiteY1244" fmla="*/ 4965539 h 6857999"/>
              <a:gd name="connsiteX1245" fmla="*/ 3045737 w 6248399"/>
              <a:gd name="connsiteY1245" fmla="*/ 4958009 h 6857999"/>
              <a:gd name="connsiteX1246" fmla="*/ 3047526 w 6248399"/>
              <a:gd name="connsiteY1246" fmla="*/ 4953574 h 6857999"/>
              <a:gd name="connsiteX1247" fmla="*/ 3048061 w 6248399"/>
              <a:gd name="connsiteY1247" fmla="*/ 4949976 h 6857999"/>
              <a:gd name="connsiteX1248" fmla="*/ 3043968 w 6248399"/>
              <a:gd name="connsiteY1248" fmla="*/ 4943705 h 6857999"/>
              <a:gd name="connsiteX1249" fmla="*/ 3038859 w 6248399"/>
              <a:gd name="connsiteY1249" fmla="*/ 4939192 h 6857999"/>
              <a:gd name="connsiteX1250" fmla="*/ 3033554 w 6248399"/>
              <a:gd name="connsiteY1250" fmla="*/ 4937693 h 6857999"/>
              <a:gd name="connsiteX1251" fmla="*/ 3029743 w 6248399"/>
              <a:gd name="connsiteY1251" fmla="*/ 4936274 h 6857999"/>
              <a:gd name="connsiteX1252" fmla="*/ 3025159 w 6248399"/>
              <a:gd name="connsiteY1252" fmla="*/ 4937534 h 6857999"/>
              <a:gd name="connsiteX1253" fmla="*/ 3020334 w 6248399"/>
              <a:gd name="connsiteY1253" fmla="*/ 4937874 h 6857999"/>
              <a:gd name="connsiteX1254" fmla="*/ 3011068 w 6248399"/>
              <a:gd name="connsiteY1254" fmla="*/ 4941899 h 6857999"/>
              <a:gd name="connsiteX1255" fmla="*/ 3007062 w 6248399"/>
              <a:gd name="connsiteY1255" fmla="*/ 4943493 h 6857999"/>
              <a:gd name="connsiteX1256" fmla="*/ 3001658 w 6248399"/>
              <a:gd name="connsiteY1256" fmla="*/ 4943499 h 6857999"/>
              <a:gd name="connsiteX1257" fmla="*/ 2997750 w 6248399"/>
              <a:gd name="connsiteY1257" fmla="*/ 4943587 h 6857999"/>
              <a:gd name="connsiteX1258" fmla="*/ 2992784 w 6248399"/>
              <a:gd name="connsiteY1258" fmla="*/ 4941501 h 6857999"/>
              <a:gd name="connsiteX1259" fmla="*/ 2987576 w 6248399"/>
              <a:gd name="connsiteY1259" fmla="*/ 4938494 h 6857999"/>
              <a:gd name="connsiteX1260" fmla="*/ 2982566 w 6248399"/>
              <a:gd name="connsiteY1260" fmla="*/ 4932476 h 6857999"/>
              <a:gd name="connsiteX1261" fmla="*/ 2977654 w 6248399"/>
              <a:gd name="connsiteY1261" fmla="*/ 4924953 h 6857999"/>
              <a:gd name="connsiteX1262" fmla="*/ 2972696 w 6248399"/>
              <a:gd name="connsiteY1262" fmla="*/ 4913496 h 6857999"/>
              <a:gd name="connsiteX1263" fmla="*/ 2975643 w 6248399"/>
              <a:gd name="connsiteY1263" fmla="*/ 4909727 h 6857999"/>
              <a:gd name="connsiteX1264" fmla="*/ 2977236 w 6248399"/>
              <a:gd name="connsiteY1264" fmla="*/ 4908303 h 6857999"/>
              <a:gd name="connsiteX1265" fmla="*/ 2980326 w 6248399"/>
              <a:gd name="connsiteY1265" fmla="*/ 4906962 h 6857999"/>
              <a:gd name="connsiteX1266" fmla="*/ 2982739 w 6248399"/>
              <a:gd name="connsiteY1266" fmla="*/ 4906791 h 6857999"/>
              <a:gd name="connsiteX1267" fmla="*/ 2985390 w 6248399"/>
              <a:gd name="connsiteY1267" fmla="*/ 4907541 h 6857999"/>
              <a:gd name="connsiteX1268" fmla="*/ 2987466 w 6248399"/>
              <a:gd name="connsiteY1268" fmla="*/ 4907958 h 6857999"/>
              <a:gd name="connsiteX1269" fmla="*/ 2993491 w 6248399"/>
              <a:gd name="connsiteY1269" fmla="*/ 4912218 h 6857999"/>
              <a:gd name="connsiteX1270" fmla="*/ 2998698 w 6248399"/>
              <a:gd name="connsiteY1270" fmla="*/ 4915225 h 6857999"/>
              <a:gd name="connsiteX1271" fmla="*/ 3004145 w 6248399"/>
              <a:gd name="connsiteY1271" fmla="*/ 4919150 h 6857999"/>
              <a:gd name="connsiteX1272" fmla="*/ 3006798 w 6248399"/>
              <a:gd name="connsiteY1272" fmla="*/ 4919901 h 6857999"/>
              <a:gd name="connsiteX1273" fmla="*/ 3009450 w 6248399"/>
              <a:gd name="connsiteY1273" fmla="*/ 4920651 h 6857999"/>
              <a:gd name="connsiteX1274" fmla="*/ 3011622 w 6248399"/>
              <a:gd name="connsiteY1274" fmla="*/ 4919560 h 6857999"/>
              <a:gd name="connsiteX1275" fmla="*/ 3014373 w 6248399"/>
              <a:gd name="connsiteY1275" fmla="*/ 4918806 h 6857999"/>
              <a:gd name="connsiteX1276" fmla="*/ 3005116 w 6248399"/>
              <a:gd name="connsiteY1276" fmla="*/ 4913461 h 6857999"/>
              <a:gd name="connsiteX1277" fmla="*/ 2996198 w 6248399"/>
              <a:gd name="connsiteY1277" fmla="*/ 4907529 h 6857999"/>
              <a:gd name="connsiteX1278" fmla="*/ 2987955 w 6248399"/>
              <a:gd name="connsiteY1278" fmla="*/ 4900428 h 6857999"/>
              <a:gd name="connsiteX1279" fmla="*/ 2980534 w 6248399"/>
              <a:gd name="connsiteY1279" fmla="*/ 4894578 h 6857999"/>
              <a:gd name="connsiteX1280" fmla="*/ 2972629 w 6248399"/>
              <a:gd name="connsiteY1280" fmla="*/ 4886889 h 6857999"/>
              <a:gd name="connsiteX1281" fmla="*/ 2964725 w 6248399"/>
              <a:gd name="connsiteY1281" fmla="*/ 4879202 h 6857999"/>
              <a:gd name="connsiteX1282" fmla="*/ 2958077 w 6248399"/>
              <a:gd name="connsiteY1282" fmla="*/ 4870674 h 6857999"/>
              <a:gd name="connsiteX1283" fmla="*/ 2952008 w 6248399"/>
              <a:gd name="connsiteY1283" fmla="*/ 4862482 h 6857999"/>
              <a:gd name="connsiteX1284" fmla="*/ 2946035 w 6248399"/>
              <a:gd name="connsiteY1284" fmla="*/ 4852783 h 6857999"/>
              <a:gd name="connsiteX1285" fmla="*/ 2940642 w 6248399"/>
              <a:gd name="connsiteY1285" fmla="*/ 4843420 h 6857999"/>
              <a:gd name="connsiteX1286" fmla="*/ 2934671 w 6248399"/>
              <a:gd name="connsiteY1286" fmla="*/ 4833721 h 6857999"/>
              <a:gd name="connsiteX1287" fmla="*/ 2930196 w 6248399"/>
              <a:gd name="connsiteY1287" fmla="*/ 4824104 h 6857999"/>
              <a:gd name="connsiteX1288" fmla="*/ 2926974 w 6248399"/>
              <a:gd name="connsiteY1288" fmla="*/ 4813649 h 6857999"/>
              <a:gd name="connsiteX1289" fmla="*/ 2922836 w 6248399"/>
              <a:gd name="connsiteY1289" fmla="*/ 4803447 h 6857999"/>
              <a:gd name="connsiteX1290" fmla="*/ 2920533 w 6248399"/>
              <a:gd name="connsiteY1290" fmla="*/ 4792740 h 6857999"/>
              <a:gd name="connsiteX1291" fmla="*/ 3025504 w 6248399"/>
              <a:gd name="connsiteY1291" fmla="*/ 4773410 h 6857999"/>
              <a:gd name="connsiteX1292" fmla="*/ 3026684 w 6248399"/>
              <a:gd name="connsiteY1292" fmla="*/ 4774091 h 6857999"/>
              <a:gd name="connsiteX1293" fmla="*/ 3029881 w 6248399"/>
              <a:gd name="connsiteY1293" fmla="*/ 4776730 h 6857999"/>
              <a:gd name="connsiteX1294" fmla="*/ 3043413 w 6248399"/>
              <a:gd name="connsiteY1294" fmla="*/ 4790088 h 6857999"/>
              <a:gd name="connsiteX1295" fmla="*/ 3082044 w 6248399"/>
              <a:gd name="connsiteY1295" fmla="*/ 4832193 h 6857999"/>
              <a:gd name="connsiteX1296" fmla="*/ 3104140 w 6248399"/>
              <a:gd name="connsiteY1296" fmla="*/ 4855246 h 6857999"/>
              <a:gd name="connsiteX1297" fmla="*/ 3125053 w 6248399"/>
              <a:gd name="connsiteY1297" fmla="*/ 4877619 h 6857999"/>
              <a:gd name="connsiteX1298" fmla="*/ 3142374 w 6248399"/>
              <a:gd name="connsiteY1298" fmla="*/ 4893955 h 6857999"/>
              <a:gd name="connsiteX1299" fmla="*/ 3149014 w 6248399"/>
              <a:gd name="connsiteY1299" fmla="*/ 4900165 h 6857999"/>
              <a:gd name="connsiteX1300" fmla="*/ 3154326 w 6248399"/>
              <a:gd name="connsiteY1300" fmla="*/ 4903232 h 6857999"/>
              <a:gd name="connsiteX1301" fmla="*/ 3152611 w 6248399"/>
              <a:gd name="connsiteY1301" fmla="*/ 4906202 h 6857999"/>
              <a:gd name="connsiteX1302" fmla="*/ 3150647 w 6248399"/>
              <a:gd name="connsiteY1302" fmla="*/ 4908238 h 6857999"/>
              <a:gd name="connsiteX1303" fmla="*/ 3147506 w 6248399"/>
              <a:gd name="connsiteY1303" fmla="*/ 4909591 h 6857999"/>
              <a:gd name="connsiteX1304" fmla="*/ 3144707 w 6248399"/>
              <a:gd name="connsiteY1304" fmla="*/ 4910351 h 6857999"/>
              <a:gd name="connsiteX1305" fmla="*/ 3140823 w 6248399"/>
              <a:gd name="connsiteY1305" fmla="*/ 4908901 h 6857999"/>
              <a:gd name="connsiteX1306" fmla="*/ 3136941 w 6248399"/>
              <a:gd name="connsiteY1306" fmla="*/ 4907453 h 6857999"/>
              <a:gd name="connsiteX1307" fmla="*/ 3126813 w 6248399"/>
              <a:gd name="connsiteY1307" fmla="*/ 4903189 h 6857999"/>
              <a:gd name="connsiteX1308" fmla="*/ 3116040 w 6248399"/>
              <a:gd name="connsiteY1308" fmla="*/ 4894592 h 6857999"/>
              <a:gd name="connsiteX1309" fmla="*/ 3103841 w 6248399"/>
              <a:gd name="connsiteY1309" fmla="*/ 4884381 h 6857999"/>
              <a:gd name="connsiteX1310" fmla="*/ 3091983 w 6248399"/>
              <a:gd name="connsiteY1310" fmla="*/ 4873575 h 6857999"/>
              <a:gd name="connsiteX1311" fmla="*/ 3080566 w 6248399"/>
              <a:gd name="connsiteY1311" fmla="*/ 4860647 h 6857999"/>
              <a:gd name="connsiteX1312" fmla="*/ 3068557 w 6248399"/>
              <a:gd name="connsiteY1312" fmla="*/ 4847377 h 6857999"/>
              <a:gd name="connsiteX1313" fmla="*/ 3057483 w 6248399"/>
              <a:gd name="connsiteY1313" fmla="*/ 4833854 h 6857999"/>
              <a:gd name="connsiteX1314" fmla="*/ 3046997 w 6248399"/>
              <a:gd name="connsiteY1314" fmla="*/ 4820672 h 6857999"/>
              <a:gd name="connsiteX1315" fmla="*/ 3039215 w 6248399"/>
              <a:gd name="connsiteY1315" fmla="*/ 4808257 h 6857999"/>
              <a:gd name="connsiteX1316" fmla="*/ 3031091 w 6248399"/>
              <a:gd name="connsiteY1316" fmla="*/ 4796439 h 6857999"/>
              <a:gd name="connsiteX1317" fmla="*/ 3026507 w 6248399"/>
              <a:gd name="connsiteY1317" fmla="*/ 4786662 h 6857999"/>
              <a:gd name="connsiteX1318" fmla="*/ 3024529 w 6248399"/>
              <a:gd name="connsiteY1318" fmla="*/ 4779185 h 6857999"/>
              <a:gd name="connsiteX1319" fmla="*/ 3024132 w 6248399"/>
              <a:gd name="connsiteY1319" fmla="*/ 4775786 h 6857999"/>
              <a:gd name="connsiteX1320" fmla="*/ 3024570 w 6248399"/>
              <a:gd name="connsiteY1320" fmla="*/ 4773664 h 6857999"/>
              <a:gd name="connsiteX1321" fmla="*/ 2811898 w 6248399"/>
              <a:gd name="connsiteY1321" fmla="*/ 4575699 h 6857999"/>
              <a:gd name="connsiteX1322" fmla="*/ 2815791 w 6248399"/>
              <a:gd name="connsiteY1322" fmla="*/ 4588021 h 6857999"/>
              <a:gd name="connsiteX1323" fmla="*/ 2821280 w 6248399"/>
              <a:gd name="connsiteY1323" fmla="*/ 4598937 h 6857999"/>
              <a:gd name="connsiteX1324" fmla="*/ 2827359 w 6248399"/>
              <a:gd name="connsiteY1324" fmla="*/ 4610196 h 6857999"/>
              <a:gd name="connsiteX1325" fmla="*/ 2833774 w 6248399"/>
              <a:gd name="connsiteY1325" fmla="*/ 4620873 h 6857999"/>
              <a:gd name="connsiteX1326" fmla="*/ 2846684 w 6248399"/>
              <a:gd name="connsiteY1326" fmla="*/ 4640725 h 6857999"/>
              <a:gd name="connsiteX1327" fmla="*/ 2859596 w 6248399"/>
              <a:gd name="connsiteY1327" fmla="*/ 4660578 h 6857999"/>
              <a:gd name="connsiteX1328" fmla="*/ 2865838 w 6248399"/>
              <a:gd name="connsiteY1328" fmla="*/ 4668830 h 6857999"/>
              <a:gd name="connsiteX1329" fmla="*/ 2870148 w 6248399"/>
              <a:gd name="connsiteY1329" fmla="*/ 4679066 h 6857999"/>
              <a:gd name="connsiteX1330" fmla="*/ 2875719 w 6248399"/>
              <a:gd name="connsiteY1330" fmla="*/ 4688482 h 6857999"/>
              <a:gd name="connsiteX1331" fmla="*/ 2878259 w 6248399"/>
              <a:gd name="connsiteY1331" fmla="*/ 4697698 h 6857999"/>
              <a:gd name="connsiteX1332" fmla="*/ 2881055 w 6248399"/>
              <a:gd name="connsiteY1332" fmla="*/ 4707834 h 6857999"/>
              <a:gd name="connsiteX1333" fmla="*/ 2881746 w 6248399"/>
              <a:gd name="connsiteY1333" fmla="*/ 4717532 h 6857999"/>
              <a:gd name="connsiteX1334" fmla="*/ 2880587 w 6248399"/>
              <a:gd name="connsiteY1334" fmla="*/ 4727711 h 6857999"/>
              <a:gd name="connsiteX1335" fmla="*/ 2877912 w 6248399"/>
              <a:gd name="connsiteY1335" fmla="*/ 4737789 h 6857999"/>
              <a:gd name="connsiteX1336" fmla="*/ 2870238 w 6248399"/>
              <a:gd name="connsiteY1336" fmla="*/ 4727934 h 6857999"/>
              <a:gd name="connsiteX1337" fmla="*/ 2865002 w 6248399"/>
              <a:gd name="connsiteY1337" fmla="*/ 4717937 h 6857999"/>
              <a:gd name="connsiteX1338" fmla="*/ 2859432 w 6248399"/>
              <a:gd name="connsiteY1338" fmla="*/ 4708523 h 6857999"/>
              <a:gd name="connsiteX1339" fmla="*/ 2856808 w 6248399"/>
              <a:gd name="connsiteY1339" fmla="*/ 4700809 h 6857999"/>
              <a:gd name="connsiteX1340" fmla="*/ 2855112 w 6248399"/>
              <a:gd name="connsiteY1340" fmla="*/ 4692856 h 6857999"/>
              <a:gd name="connsiteX1341" fmla="*/ 2855516 w 6248399"/>
              <a:gd name="connsiteY1341" fmla="*/ 4685342 h 6857999"/>
              <a:gd name="connsiteX1342" fmla="*/ 2857103 w 6248399"/>
              <a:gd name="connsiteY1342" fmla="*/ 4678510 h 6857999"/>
              <a:gd name="connsiteX1343" fmla="*/ 2861304 w 6248399"/>
              <a:gd name="connsiteY1343" fmla="*/ 4673960 h 6857999"/>
              <a:gd name="connsiteX1344" fmla="*/ 2851523 w 6248399"/>
              <a:gd name="connsiteY1344" fmla="*/ 4663665 h 6857999"/>
              <a:gd name="connsiteX1345" fmla="*/ 2847730 w 6248399"/>
              <a:gd name="connsiteY1345" fmla="*/ 4660700 h 6857999"/>
              <a:gd name="connsiteX1346" fmla="*/ 2844783 w 6248399"/>
              <a:gd name="connsiteY1346" fmla="*/ 4658999 h 6857999"/>
              <a:gd name="connsiteX1347" fmla="*/ 2842088 w 6248399"/>
              <a:gd name="connsiteY1347" fmla="*/ 4658218 h 6857999"/>
              <a:gd name="connsiteX1348" fmla="*/ 2839649 w 6248399"/>
              <a:gd name="connsiteY1348" fmla="*/ 4658357 h 6857999"/>
              <a:gd name="connsiteX1349" fmla="*/ 2837799 w 6248399"/>
              <a:gd name="connsiteY1349" fmla="*/ 4658840 h 6857999"/>
              <a:gd name="connsiteX1350" fmla="*/ 2836792 w 6248399"/>
              <a:gd name="connsiteY1350" fmla="*/ 4660584 h 6857999"/>
              <a:gd name="connsiteX1351" fmla="*/ 2832927 w 6248399"/>
              <a:gd name="connsiteY1351" fmla="*/ 4664552 h 6857999"/>
              <a:gd name="connsiteX1352" fmla="*/ 2830752 w 6248399"/>
              <a:gd name="connsiteY1352" fmla="*/ 4671045 h 6857999"/>
              <a:gd name="connsiteX1353" fmla="*/ 2825546 w 6248399"/>
              <a:gd name="connsiteY1353" fmla="*/ 4677337 h 6857999"/>
              <a:gd name="connsiteX1354" fmla="*/ 2823197 w 6248399"/>
              <a:gd name="connsiteY1354" fmla="*/ 4681404 h 6857999"/>
              <a:gd name="connsiteX1355" fmla="*/ 2819670 w 6248399"/>
              <a:gd name="connsiteY1355" fmla="*/ 4684792 h 6857999"/>
              <a:gd name="connsiteX1356" fmla="*/ 2786672 w 6248399"/>
              <a:gd name="connsiteY1356" fmla="*/ 4631648 h 6857999"/>
              <a:gd name="connsiteX1357" fmla="*/ 2798129 w 6248399"/>
              <a:gd name="connsiteY1357" fmla="*/ 4639037 h 6857999"/>
              <a:gd name="connsiteX1358" fmla="*/ 2806385 w 6248399"/>
              <a:gd name="connsiteY1358" fmla="*/ 4643803 h 6857999"/>
              <a:gd name="connsiteX1359" fmla="*/ 2812617 w 6248399"/>
              <a:gd name="connsiteY1359" fmla="*/ 4646627 h 6857999"/>
              <a:gd name="connsiteX1360" fmla="*/ 2815983 w 6248399"/>
              <a:gd name="connsiteY1360" fmla="*/ 4646245 h 6857999"/>
              <a:gd name="connsiteX1361" fmla="*/ 2816906 w 6248399"/>
              <a:gd name="connsiteY1361" fmla="*/ 4646003 h 6857999"/>
              <a:gd name="connsiteX1362" fmla="*/ 2817912 w 6248399"/>
              <a:gd name="connsiteY1362" fmla="*/ 4644260 h 6857999"/>
              <a:gd name="connsiteX1363" fmla="*/ 2817486 w 6248399"/>
              <a:gd name="connsiteY1363" fmla="*/ 4640914 h 6857999"/>
              <a:gd name="connsiteX1364" fmla="*/ 2816216 w 6248399"/>
              <a:gd name="connsiteY1364" fmla="*/ 4636307 h 6857999"/>
              <a:gd name="connsiteX1365" fmla="*/ 2814437 w 6248399"/>
              <a:gd name="connsiteY1365" fmla="*/ 4629856 h 6857999"/>
              <a:gd name="connsiteX1366" fmla="*/ 2810035 w 6248399"/>
              <a:gd name="connsiteY1366" fmla="*/ 4615692 h 6857999"/>
              <a:gd name="connsiteX1367" fmla="*/ 2808592 w 6248399"/>
              <a:gd name="connsiteY1367" fmla="*/ 4608660 h 6857999"/>
              <a:gd name="connsiteX1368" fmla="*/ 2806559 w 6248399"/>
              <a:gd name="connsiteY1368" fmla="*/ 4601287 h 6857999"/>
              <a:gd name="connsiteX1369" fmla="*/ 2805787 w 6248399"/>
              <a:gd name="connsiteY1369" fmla="*/ 4593093 h 6857999"/>
              <a:gd name="connsiteX1370" fmla="*/ 2806448 w 6248399"/>
              <a:gd name="connsiteY1370" fmla="*/ 4586500 h 6857999"/>
              <a:gd name="connsiteX1371" fmla="*/ 2807699 w 6248399"/>
              <a:gd name="connsiteY1371" fmla="*/ 4580249 h 6857999"/>
              <a:gd name="connsiteX1372" fmla="*/ 2809041 w 6248399"/>
              <a:gd name="connsiteY1372" fmla="*/ 4577924 h 6857999"/>
              <a:gd name="connsiteX1373" fmla="*/ 2757299 w 6248399"/>
              <a:gd name="connsiteY1373" fmla="*/ 4522482 h 6857999"/>
              <a:gd name="connsiteX1374" fmla="*/ 2788929 w 6248399"/>
              <a:gd name="connsiteY1374" fmla="*/ 4575181 h 6857999"/>
              <a:gd name="connsiteX1375" fmla="*/ 2779293 w 6248399"/>
              <a:gd name="connsiteY1375" fmla="*/ 4571966 h 6857999"/>
              <a:gd name="connsiteX1376" fmla="*/ 2774830 w 6248399"/>
              <a:gd name="connsiteY1376" fmla="*/ 4571738 h 6857999"/>
              <a:gd name="connsiteX1377" fmla="*/ 2772664 w 6248399"/>
              <a:gd name="connsiteY1377" fmla="*/ 4572835 h 6857999"/>
              <a:gd name="connsiteX1378" fmla="*/ 2771071 w 6248399"/>
              <a:gd name="connsiteY1378" fmla="*/ 4574264 h 6857999"/>
              <a:gd name="connsiteX1379" fmla="*/ 2769377 w 6248399"/>
              <a:gd name="connsiteY1379" fmla="*/ 4577198 h 6857999"/>
              <a:gd name="connsiteX1380" fmla="*/ 2767580 w 6248399"/>
              <a:gd name="connsiteY1380" fmla="*/ 4581641 h 6857999"/>
              <a:gd name="connsiteX1381" fmla="*/ 2766018 w 6248399"/>
              <a:gd name="connsiteY1381" fmla="*/ 4587001 h 6857999"/>
              <a:gd name="connsiteX1382" fmla="*/ 2762629 w 6248399"/>
              <a:gd name="connsiteY1382" fmla="*/ 4592871 h 6857999"/>
              <a:gd name="connsiteX1383" fmla="*/ 2758531 w 6248399"/>
              <a:gd name="connsiteY1383" fmla="*/ 4595984 h 6857999"/>
              <a:gd name="connsiteX1384" fmla="*/ 2754775 w 6248399"/>
              <a:gd name="connsiteY1384" fmla="*/ 4598510 h 6857999"/>
              <a:gd name="connsiteX1385" fmla="*/ 2753434 w 6248399"/>
              <a:gd name="connsiteY1385" fmla="*/ 4587562 h 6857999"/>
              <a:gd name="connsiteX1386" fmla="*/ 2749928 w 6248399"/>
              <a:gd name="connsiteY1386" fmla="*/ 4577711 h 6857999"/>
              <a:gd name="connsiteX1387" fmla="*/ 2747100 w 6248399"/>
              <a:gd name="connsiteY1387" fmla="*/ 4566685 h 6857999"/>
              <a:gd name="connsiteX1388" fmla="*/ 2744272 w 6248399"/>
              <a:gd name="connsiteY1388" fmla="*/ 4555660 h 6857999"/>
              <a:gd name="connsiteX1389" fmla="*/ 2742592 w 6248399"/>
              <a:gd name="connsiteY1389" fmla="*/ 4545299 h 6857999"/>
              <a:gd name="connsiteX1390" fmla="*/ 2743240 w 6248399"/>
              <a:gd name="connsiteY1390" fmla="*/ 4540194 h 6857999"/>
              <a:gd name="connsiteX1391" fmla="*/ 2743551 w 6248399"/>
              <a:gd name="connsiteY1391" fmla="*/ 4535676 h 6857999"/>
              <a:gd name="connsiteX1392" fmla="*/ 2745923 w 6248399"/>
              <a:gd name="connsiteY1392" fmla="*/ 4531568 h 6857999"/>
              <a:gd name="connsiteX1393" fmla="*/ 2748295 w 6248399"/>
              <a:gd name="connsiteY1393" fmla="*/ 4527459 h 6857999"/>
              <a:gd name="connsiteX1394" fmla="*/ 2752053 w 6248399"/>
              <a:gd name="connsiteY1394" fmla="*/ 4524931 h 6857999"/>
              <a:gd name="connsiteX1395" fmla="*/ 2200651 w 6248399"/>
              <a:gd name="connsiteY1395" fmla="*/ 4445211 h 6857999"/>
              <a:gd name="connsiteX1396" fmla="*/ 2205703 w 6248399"/>
              <a:gd name="connsiteY1396" fmla="*/ 4445791 h 6857999"/>
              <a:gd name="connsiteX1397" fmla="*/ 2209840 w 6248399"/>
              <a:gd name="connsiteY1397" fmla="*/ 4446619 h 6857999"/>
              <a:gd name="connsiteX1398" fmla="*/ 2215132 w 6248399"/>
              <a:gd name="connsiteY1398" fmla="*/ 4448115 h 6857999"/>
              <a:gd name="connsiteX1399" fmla="*/ 2219749 w 6248399"/>
              <a:gd name="connsiteY1399" fmla="*/ 4450780 h 6857999"/>
              <a:gd name="connsiteX1400" fmla="*/ 2224844 w 6248399"/>
              <a:gd name="connsiteY1400" fmla="*/ 4455282 h 6857999"/>
              <a:gd name="connsiteX1401" fmla="*/ 2230278 w 6248399"/>
              <a:gd name="connsiteY1401" fmla="*/ 4459198 h 6857999"/>
              <a:gd name="connsiteX1402" fmla="*/ 2240033 w 6248399"/>
              <a:gd name="connsiteY1402" fmla="*/ 4470288 h 6857999"/>
              <a:gd name="connsiteX1403" fmla="*/ 2250268 w 6248399"/>
              <a:gd name="connsiteY1403" fmla="*/ 4483213 h 6857999"/>
              <a:gd name="connsiteX1404" fmla="*/ 2260644 w 6248399"/>
              <a:gd name="connsiteY1404" fmla="*/ 4498560 h 6857999"/>
              <a:gd name="connsiteX1405" fmla="*/ 2269768 w 6248399"/>
              <a:gd name="connsiteY1405" fmla="*/ 4514741 h 6857999"/>
              <a:gd name="connsiteX1406" fmla="*/ 2278218 w 6248399"/>
              <a:gd name="connsiteY1406" fmla="*/ 4532094 h 6857999"/>
              <a:gd name="connsiteX1407" fmla="*/ 2286089 w 6248399"/>
              <a:gd name="connsiteY1407" fmla="*/ 4549112 h 6857999"/>
              <a:gd name="connsiteX1408" fmla="*/ 2293960 w 6248399"/>
              <a:gd name="connsiteY1408" fmla="*/ 4566129 h 6857999"/>
              <a:gd name="connsiteX1409" fmla="*/ 2299762 w 6248399"/>
              <a:gd name="connsiteY1409" fmla="*/ 4582734 h 6857999"/>
              <a:gd name="connsiteX1410" fmla="*/ 2304508 w 6248399"/>
              <a:gd name="connsiteY1410" fmla="*/ 4597168 h 6857999"/>
              <a:gd name="connsiteX1411" fmla="*/ 2307284 w 6248399"/>
              <a:gd name="connsiteY1411" fmla="*/ 4609686 h 6857999"/>
              <a:gd name="connsiteX1412" fmla="*/ 2309244 w 6248399"/>
              <a:gd name="connsiteY1412" fmla="*/ 4620952 h 6857999"/>
              <a:gd name="connsiteX1413" fmla="*/ 2308416 w 6248399"/>
              <a:gd name="connsiteY1413" fmla="*/ 4629049 h 6857999"/>
              <a:gd name="connsiteX1414" fmla="*/ 2296930 w 6248399"/>
              <a:gd name="connsiteY1414" fmla="*/ 4616961 h 6857999"/>
              <a:gd name="connsiteX1415" fmla="*/ 2286933 w 6248399"/>
              <a:gd name="connsiteY1415" fmla="*/ 4604954 h 6857999"/>
              <a:gd name="connsiteX1416" fmla="*/ 2277756 w 6248399"/>
              <a:gd name="connsiteY1416" fmla="*/ 4594196 h 6857999"/>
              <a:gd name="connsiteX1417" fmla="*/ 2271321 w 6248399"/>
              <a:gd name="connsiteY1417" fmla="*/ 4582685 h 6857999"/>
              <a:gd name="connsiteX1418" fmla="*/ 2265463 w 6248399"/>
              <a:gd name="connsiteY1418" fmla="*/ 4571507 h 6857999"/>
              <a:gd name="connsiteX1419" fmla="*/ 2260520 w 6248399"/>
              <a:gd name="connsiteY1419" fmla="*/ 4560078 h 6857999"/>
              <a:gd name="connsiteX1420" fmla="*/ 2252607 w 6248399"/>
              <a:gd name="connsiteY1420" fmla="*/ 4539136 h 6857999"/>
              <a:gd name="connsiteX1421" fmla="*/ 2243535 w 6248399"/>
              <a:gd name="connsiteY1421" fmla="*/ 4517529 h 6857999"/>
              <a:gd name="connsiteX1422" fmla="*/ 2238594 w 6248399"/>
              <a:gd name="connsiteY1422" fmla="*/ 4506099 h 6857999"/>
              <a:gd name="connsiteX1423" fmla="*/ 2232977 w 6248399"/>
              <a:gd name="connsiteY1423" fmla="*/ 4495838 h 6857999"/>
              <a:gd name="connsiteX1424" fmla="*/ 2225051 w 6248399"/>
              <a:gd name="connsiteY1424" fmla="*/ 4484246 h 6857999"/>
              <a:gd name="connsiteX1425" fmla="*/ 2216210 w 6248399"/>
              <a:gd name="connsiteY1425" fmla="*/ 4472906 h 6857999"/>
              <a:gd name="connsiteX1426" fmla="*/ 2204722 w 6248399"/>
              <a:gd name="connsiteY1426" fmla="*/ 4460816 h 6857999"/>
              <a:gd name="connsiteX1427" fmla="*/ 2192320 w 6248399"/>
              <a:gd name="connsiteY1427" fmla="*/ 4448978 h 6857999"/>
              <a:gd name="connsiteX1428" fmla="*/ 2196654 w 6248399"/>
              <a:gd name="connsiteY1428" fmla="*/ 4446803 h 6857999"/>
              <a:gd name="connsiteX1429" fmla="*/ 2692079 w 6248399"/>
              <a:gd name="connsiteY1429" fmla="*/ 4388746 h 6857999"/>
              <a:gd name="connsiteX1430" fmla="*/ 2702190 w 6248399"/>
              <a:gd name="connsiteY1430" fmla="*/ 4391482 h 6857999"/>
              <a:gd name="connsiteX1431" fmla="*/ 2703349 w 6248399"/>
              <a:gd name="connsiteY1431" fmla="*/ 4397576 h 6857999"/>
              <a:gd name="connsiteX1432" fmla="*/ 2703511 w 6248399"/>
              <a:gd name="connsiteY1432" fmla="*/ 4399995 h 6857999"/>
              <a:gd name="connsiteX1433" fmla="*/ 2702840 w 6248399"/>
              <a:gd name="connsiteY1433" fmla="*/ 4401158 h 6857999"/>
              <a:gd name="connsiteX1434" fmla="*/ 2702504 w 6248399"/>
              <a:gd name="connsiteY1434" fmla="*/ 4401739 h 6857999"/>
              <a:gd name="connsiteX1435" fmla="*/ 2700665 w 6248399"/>
              <a:gd name="connsiteY1435" fmla="*/ 4402225 h 6857999"/>
              <a:gd name="connsiteX1436" fmla="*/ 2696400 w 6248399"/>
              <a:gd name="connsiteY1436" fmla="*/ 4402863 h 6857999"/>
              <a:gd name="connsiteX1437" fmla="*/ 2691637 w 6248399"/>
              <a:gd name="connsiteY1437" fmla="*/ 4401663 h 6857999"/>
              <a:gd name="connsiteX1438" fmla="*/ 2686787 w 6248399"/>
              <a:gd name="connsiteY1438" fmla="*/ 4401962 h 6857999"/>
              <a:gd name="connsiteX1439" fmla="*/ 2680932 w 6248399"/>
              <a:gd name="connsiteY1439" fmla="*/ 4404005 h 6857999"/>
              <a:gd name="connsiteX1440" fmla="*/ 2678420 w 6248399"/>
              <a:gd name="connsiteY1440" fmla="*/ 4405655 h 6857999"/>
              <a:gd name="connsiteX1441" fmla="*/ 2675573 w 6248399"/>
              <a:gd name="connsiteY1441" fmla="*/ 4407885 h 6857999"/>
              <a:gd name="connsiteX1442" fmla="*/ 2680402 w 6248399"/>
              <a:gd name="connsiteY1442" fmla="*/ 4418422 h 6857999"/>
              <a:gd name="connsiteX1443" fmla="*/ 2685652 w 6248399"/>
              <a:gd name="connsiteY1443" fmla="*/ 4426876 h 6857999"/>
              <a:gd name="connsiteX1444" fmla="*/ 2695568 w 6248399"/>
              <a:gd name="connsiteY1444" fmla="*/ 4443449 h 6857999"/>
              <a:gd name="connsiteX1445" fmla="*/ 2706827 w 6248399"/>
              <a:gd name="connsiteY1445" fmla="*/ 4457698 h 6857999"/>
              <a:gd name="connsiteX1446" fmla="*/ 2717587 w 6248399"/>
              <a:gd name="connsiteY1446" fmla="*/ 4470110 h 6857999"/>
              <a:gd name="connsiteX1447" fmla="*/ 2726010 w 6248399"/>
              <a:gd name="connsiteY1447" fmla="*/ 4481172 h 6857999"/>
              <a:gd name="connsiteX1448" fmla="*/ 2733847 w 6248399"/>
              <a:gd name="connsiteY1448" fmla="*/ 4491894 h 6857999"/>
              <a:gd name="connsiteX1449" fmla="*/ 2736846 w 6248399"/>
              <a:gd name="connsiteY1449" fmla="*/ 4497502 h 6857999"/>
              <a:gd name="connsiteX1450" fmla="*/ 2738340 w 6248399"/>
              <a:gd name="connsiteY1450" fmla="*/ 4503012 h 6857999"/>
              <a:gd name="connsiteX1451" fmla="*/ 2739834 w 6248399"/>
              <a:gd name="connsiteY1451" fmla="*/ 4508524 h 6857999"/>
              <a:gd name="connsiteX1452" fmla="*/ 2740408 w 6248399"/>
              <a:gd name="connsiteY1452" fmla="*/ 4514279 h 6857999"/>
              <a:gd name="connsiteX1453" fmla="*/ 2734974 w 6248399"/>
              <a:gd name="connsiteY1453" fmla="*/ 4514242 h 6857999"/>
              <a:gd name="connsiteX1454" fmla="*/ 2729626 w 6248399"/>
              <a:gd name="connsiteY1454" fmla="*/ 4512705 h 6857999"/>
              <a:gd name="connsiteX1455" fmla="*/ 2719603 w 6248399"/>
              <a:gd name="connsiteY1455" fmla="*/ 4508467 h 6857999"/>
              <a:gd name="connsiteX1456" fmla="*/ 2714007 w 6248399"/>
              <a:gd name="connsiteY1456" fmla="*/ 4506011 h 6857999"/>
              <a:gd name="connsiteX1457" fmla="*/ 2708995 w 6248399"/>
              <a:gd name="connsiteY1457" fmla="*/ 4503892 h 6857999"/>
              <a:gd name="connsiteX1458" fmla="*/ 2704481 w 6248399"/>
              <a:gd name="connsiteY1458" fmla="*/ 4503611 h 6857999"/>
              <a:gd name="connsiteX1459" fmla="*/ 2698711 w 6248399"/>
              <a:gd name="connsiteY1459" fmla="*/ 4504154 h 6857999"/>
              <a:gd name="connsiteX1460" fmla="*/ 2693645 w 6248399"/>
              <a:gd name="connsiteY1460" fmla="*/ 4487280 h 6857999"/>
              <a:gd name="connsiteX1461" fmla="*/ 2687246 w 6248399"/>
              <a:gd name="connsiteY1461" fmla="*/ 4467315 h 6857999"/>
              <a:gd name="connsiteX1462" fmla="*/ 2680934 w 6248399"/>
              <a:gd name="connsiteY1462" fmla="*/ 4445849 h 6857999"/>
              <a:gd name="connsiteX1463" fmla="*/ 2674870 w 6248399"/>
              <a:gd name="connsiteY1463" fmla="*/ 4425300 h 6857999"/>
              <a:gd name="connsiteX1464" fmla="*/ 2673886 w 6248399"/>
              <a:gd name="connsiteY1464" fmla="*/ 4416210 h 6857999"/>
              <a:gd name="connsiteX1465" fmla="*/ 2672564 w 6248399"/>
              <a:gd name="connsiteY1465" fmla="*/ 4407698 h 6857999"/>
              <a:gd name="connsiteX1466" fmla="*/ 2673581 w 6248399"/>
              <a:gd name="connsiteY1466" fmla="*/ 4400536 h 6857999"/>
              <a:gd name="connsiteX1467" fmla="*/ 2676016 w 6248399"/>
              <a:gd name="connsiteY1467" fmla="*/ 4394968 h 6857999"/>
              <a:gd name="connsiteX1468" fmla="*/ 2677358 w 6248399"/>
              <a:gd name="connsiteY1468" fmla="*/ 4392644 h 6857999"/>
              <a:gd name="connsiteX1469" fmla="*/ 2679285 w 6248399"/>
              <a:gd name="connsiteY1469" fmla="*/ 4390656 h 6857999"/>
              <a:gd name="connsiteX1470" fmla="*/ 2682381 w 6248399"/>
              <a:gd name="connsiteY1470" fmla="*/ 4389346 h 6857999"/>
              <a:gd name="connsiteX1471" fmla="*/ 2684806 w 6248399"/>
              <a:gd name="connsiteY1471" fmla="*/ 4389195 h 6857999"/>
              <a:gd name="connsiteX1472" fmla="*/ 2688150 w 6248399"/>
              <a:gd name="connsiteY1472" fmla="*/ 4388801 h 6857999"/>
              <a:gd name="connsiteX1473" fmla="*/ 2771933 w 6248399"/>
              <a:gd name="connsiteY1473" fmla="*/ 4329467 h 6857999"/>
              <a:gd name="connsiteX1474" fmla="*/ 2781033 w 6248399"/>
              <a:gd name="connsiteY1474" fmla="*/ 4334721 h 6857999"/>
              <a:gd name="connsiteX1475" fmla="*/ 2787198 w 6248399"/>
              <a:gd name="connsiteY1475" fmla="*/ 4339806 h 6857999"/>
              <a:gd name="connsiteX1476" fmla="*/ 2790996 w 6248399"/>
              <a:gd name="connsiteY1476" fmla="*/ 4345049 h 6857999"/>
              <a:gd name="connsiteX1477" fmla="*/ 2791861 w 6248399"/>
              <a:gd name="connsiteY1477" fmla="*/ 4350121 h 6857999"/>
              <a:gd name="connsiteX1478" fmla="*/ 2792155 w 6248399"/>
              <a:gd name="connsiteY1478" fmla="*/ 4354863 h 6857999"/>
              <a:gd name="connsiteX1479" fmla="*/ 2789515 w 6248399"/>
              <a:gd name="connsiteY1479" fmla="*/ 4359436 h 6857999"/>
              <a:gd name="connsiteX1480" fmla="*/ 2786637 w 6248399"/>
              <a:gd name="connsiteY1480" fmla="*/ 4363110 h 6857999"/>
              <a:gd name="connsiteX1481" fmla="*/ 2781722 w 6248399"/>
              <a:gd name="connsiteY1481" fmla="*/ 4366369 h 6857999"/>
              <a:gd name="connsiteX1482" fmla="*/ 2776898 w 6248399"/>
              <a:gd name="connsiteY1482" fmla="*/ 4368156 h 6857999"/>
              <a:gd name="connsiteX1483" fmla="*/ 2770036 w 6248399"/>
              <a:gd name="connsiteY1483" fmla="*/ 4369531 h 6857999"/>
              <a:gd name="connsiteX1484" fmla="*/ 2763029 w 6248399"/>
              <a:gd name="connsiteY1484" fmla="*/ 4368532 h 6857999"/>
              <a:gd name="connsiteX1485" fmla="*/ 2756352 w 6248399"/>
              <a:gd name="connsiteY1485" fmla="*/ 4366965 h 6857999"/>
              <a:gd name="connsiteX1486" fmla="*/ 2749525 w 6248399"/>
              <a:gd name="connsiteY1486" fmla="*/ 4363023 h 6857999"/>
              <a:gd name="connsiteX1487" fmla="*/ 2742792 w 6248399"/>
              <a:gd name="connsiteY1487" fmla="*/ 4357611 h 6857999"/>
              <a:gd name="connsiteX1488" fmla="*/ 2736240 w 6248399"/>
              <a:gd name="connsiteY1488" fmla="*/ 4349255 h 6857999"/>
              <a:gd name="connsiteX1489" fmla="*/ 2730439 w 6248399"/>
              <a:gd name="connsiteY1489" fmla="*/ 4338284 h 6857999"/>
              <a:gd name="connsiteX1490" fmla="*/ 2734786 w 6248399"/>
              <a:gd name="connsiteY1490" fmla="*/ 4334697 h 6857999"/>
              <a:gd name="connsiteX1491" fmla="*/ 2738711 w 6248399"/>
              <a:gd name="connsiteY1491" fmla="*/ 4333153 h 6857999"/>
              <a:gd name="connsiteX1492" fmla="*/ 2742875 w 6248399"/>
              <a:gd name="connsiteY1492" fmla="*/ 4332507 h 6857999"/>
              <a:gd name="connsiteX1493" fmla="*/ 2747426 w 6248399"/>
              <a:gd name="connsiteY1493" fmla="*/ 4335134 h 6857999"/>
              <a:gd name="connsiteX1494" fmla="*/ 2751078 w 6248399"/>
              <a:gd name="connsiteY1494" fmla="*/ 4338005 h 6857999"/>
              <a:gd name="connsiteX1495" fmla="*/ 2755206 w 6248399"/>
              <a:gd name="connsiteY1495" fmla="*/ 4342677 h 6857999"/>
              <a:gd name="connsiteX1496" fmla="*/ 2762234 w 6248399"/>
              <a:gd name="connsiteY1496" fmla="*/ 4352831 h 6857999"/>
              <a:gd name="connsiteX1497" fmla="*/ 2766161 w 6248399"/>
              <a:gd name="connsiteY1497" fmla="*/ 4351287 h 6857999"/>
              <a:gd name="connsiteX1498" fmla="*/ 2769187 w 6248399"/>
              <a:gd name="connsiteY1498" fmla="*/ 4349985 h 6857999"/>
              <a:gd name="connsiteX1499" fmla="*/ 2771406 w 6248399"/>
              <a:gd name="connsiteY1499" fmla="*/ 4347455 h 6857999"/>
              <a:gd name="connsiteX1500" fmla="*/ 2772817 w 6248399"/>
              <a:gd name="connsiteY1500" fmla="*/ 4343698 h 6857999"/>
              <a:gd name="connsiteX1501" fmla="*/ 2773000 w 6248399"/>
              <a:gd name="connsiteY1501" fmla="*/ 4340755 h 6857999"/>
              <a:gd name="connsiteX1502" fmla="*/ 2773513 w 6248399"/>
              <a:gd name="connsiteY1502" fmla="*/ 4337240 h 6857999"/>
              <a:gd name="connsiteX1503" fmla="*/ 2773126 w 6248399"/>
              <a:gd name="connsiteY1503" fmla="*/ 4333967 h 6857999"/>
              <a:gd name="connsiteX1504" fmla="*/ 2412263 w 6248399"/>
              <a:gd name="connsiteY1504" fmla="*/ 4261286 h 6857999"/>
              <a:gd name="connsiteX1505" fmla="*/ 2394664 w 6248399"/>
              <a:gd name="connsiteY1505" fmla="*/ 4272822 h 6857999"/>
              <a:gd name="connsiteX1506" fmla="*/ 2396212 w 6248399"/>
              <a:gd name="connsiteY1506" fmla="*/ 4267615 h 6857999"/>
              <a:gd name="connsiteX1507" fmla="*/ 2398480 w 6248399"/>
              <a:gd name="connsiteY1507" fmla="*/ 4266212 h 6857999"/>
              <a:gd name="connsiteX1508" fmla="*/ 2400202 w 6248399"/>
              <a:gd name="connsiteY1508" fmla="*/ 4264493 h 6857999"/>
              <a:gd name="connsiteX1509" fmla="*/ 2403017 w 6248399"/>
              <a:gd name="connsiteY1509" fmla="*/ 4263406 h 6857999"/>
              <a:gd name="connsiteX1510" fmla="*/ 2405285 w 6248399"/>
              <a:gd name="connsiteY1510" fmla="*/ 4262004 h 6857999"/>
              <a:gd name="connsiteX1511" fmla="*/ 2634535 w 6248399"/>
              <a:gd name="connsiteY1511" fmla="*/ 4164908 h 6857999"/>
              <a:gd name="connsiteX1512" fmla="*/ 2637210 w 6248399"/>
              <a:gd name="connsiteY1512" fmla="*/ 4165678 h 6857999"/>
              <a:gd name="connsiteX1513" fmla="*/ 2641639 w 6248399"/>
              <a:gd name="connsiteY1513" fmla="*/ 4167461 h 6857999"/>
              <a:gd name="connsiteX1514" fmla="*/ 2649244 w 6248399"/>
              <a:gd name="connsiteY1514" fmla="*/ 4171851 h 6857999"/>
              <a:gd name="connsiteX1515" fmla="*/ 2656512 w 6248399"/>
              <a:gd name="connsiteY1515" fmla="*/ 4176822 h 6857999"/>
              <a:gd name="connsiteX1516" fmla="*/ 2662945 w 6248399"/>
              <a:gd name="connsiteY1516" fmla="*/ 4180536 h 6857999"/>
              <a:gd name="connsiteX1517" fmla="*/ 2665620 w 6248399"/>
              <a:gd name="connsiteY1517" fmla="*/ 4181306 h 6857999"/>
              <a:gd name="connsiteX1518" fmla="*/ 2666877 w 6248399"/>
              <a:gd name="connsiteY1518" fmla="*/ 4180481 h 6857999"/>
              <a:gd name="connsiteX1519" fmla="*/ 2668133 w 6248399"/>
              <a:gd name="connsiteY1519" fmla="*/ 4179656 h 6857999"/>
              <a:gd name="connsiteX1520" fmla="*/ 2668304 w 6248399"/>
              <a:gd name="connsiteY1520" fmla="*/ 4176657 h 6857999"/>
              <a:gd name="connsiteX1521" fmla="*/ 2666139 w 6248399"/>
              <a:gd name="connsiteY1521" fmla="*/ 4172306 h 6857999"/>
              <a:gd name="connsiteX1522" fmla="*/ 2663807 w 6248399"/>
              <a:gd name="connsiteY1522" fmla="*/ 4165537 h 6857999"/>
              <a:gd name="connsiteX1523" fmla="*/ 2673501 w 6248399"/>
              <a:gd name="connsiteY1523" fmla="*/ 4170358 h 6857999"/>
              <a:gd name="connsiteX1524" fmla="*/ 2680519 w 6248399"/>
              <a:gd name="connsiteY1524" fmla="*/ 4174410 h 6857999"/>
              <a:gd name="connsiteX1525" fmla="*/ 2683857 w 6248399"/>
              <a:gd name="connsiteY1525" fmla="*/ 4179437 h 6857999"/>
              <a:gd name="connsiteX1526" fmla="*/ 2686609 w 6248399"/>
              <a:gd name="connsiteY1526" fmla="*/ 4184124 h 6857999"/>
              <a:gd name="connsiteX1527" fmla="*/ 2687520 w 6248399"/>
              <a:gd name="connsiteY1527" fmla="*/ 4189300 h 6857999"/>
              <a:gd name="connsiteX1528" fmla="*/ 2686926 w 6248399"/>
              <a:gd name="connsiteY1528" fmla="*/ 4194382 h 6857999"/>
              <a:gd name="connsiteX1529" fmla="*/ 2682726 w 6248399"/>
              <a:gd name="connsiteY1529" fmla="*/ 4204355 h 6857999"/>
              <a:gd name="connsiteX1530" fmla="*/ 2681212 w 6248399"/>
              <a:gd name="connsiteY1530" fmla="*/ 4209680 h 6857999"/>
              <a:gd name="connsiteX1531" fmla="*/ 2678780 w 6248399"/>
              <a:gd name="connsiteY1531" fmla="*/ 4215247 h 6857999"/>
              <a:gd name="connsiteX1532" fmla="*/ 2678184 w 6248399"/>
              <a:gd name="connsiteY1532" fmla="*/ 4220329 h 6857999"/>
              <a:gd name="connsiteX1533" fmla="*/ 2678424 w 6248399"/>
              <a:gd name="connsiteY1533" fmla="*/ 4226667 h 6857999"/>
              <a:gd name="connsiteX1534" fmla="*/ 2680257 w 6248399"/>
              <a:gd name="connsiteY1534" fmla="*/ 4231599 h 6857999"/>
              <a:gd name="connsiteX1535" fmla="*/ 2684764 w 6248399"/>
              <a:gd name="connsiteY1535" fmla="*/ 4237299 h 6857999"/>
              <a:gd name="connsiteX1536" fmla="*/ 2691696 w 6248399"/>
              <a:gd name="connsiteY1536" fmla="*/ 4242852 h 6857999"/>
              <a:gd name="connsiteX1537" fmla="*/ 2701639 w 6248399"/>
              <a:gd name="connsiteY1537" fmla="*/ 4248591 h 6857999"/>
              <a:gd name="connsiteX1538" fmla="*/ 2696118 w 6248399"/>
              <a:gd name="connsiteY1538" fmla="*/ 4250052 h 6857999"/>
              <a:gd name="connsiteX1539" fmla="*/ 2690095 w 6248399"/>
              <a:gd name="connsiteY1539" fmla="*/ 4249677 h 6857999"/>
              <a:gd name="connsiteX1540" fmla="*/ 2684746 w 6248399"/>
              <a:gd name="connsiteY1540" fmla="*/ 4248138 h 6857999"/>
              <a:gd name="connsiteX1541" fmla="*/ 2677890 w 6248399"/>
              <a:gd name="connsiteY1541" fmla="*/ 4246503 h 6857999"/>
              <a:gd name="connsiteX1542" fmla="*/ 2672289 w 6248399"/>
              <a:gd name="connsiteY1542" fmla="*/ 4244045 h 6857999"/>
              <a:gd name="connsiteX1543" fmla="*/ 2667026 w 6248399"/>
              <a:gd name="connsiteY1543" fmla="*/ 4241005 h 6857999"/>
              <a:gd name="connsiteX1544" fmla="*/ 2655665 w 6248399"/>
              <a:gd name="connsiteY1544" fmla="*/ 4233671 h 6857999"/>
              <a:gd name="connsiteX1545" fmla="*/ 2644722 w 6248399"/>
              <a:gd name="connsiteY1545" fmla="*/ 4224255 h 6857999"/>
              <a:gd name="connsiteX1546" fmla="*/ 2633782 w 6248399"/>
              <a:gd name="connsiteY1546" fmla="*/ 4214839 h 6857999"/>
              <a:gd name="connsiteX1547" fmla="*/ 2622842 w 6248399"/>
              <a:gd name="connsiteY1547" fmla="*/ 4205423 h 6857999"/>
              <a:gd name="connsiteX1548" fmla="*/ 2610980 w 6248399"/>
              <a:gd name="connsiteY1548" fmla="*/ 4196249 h 6857999"/>
              <a:gd name="connsiteX1549" fmla="*/ 2624108 w 6248399"/>
              <a:gd name="connsiteY1549" fmla="*/ 4199180 h 6857999"/>
              <a:gd name="connsiteX1550" fmla="*/ 2631049 w 6248399"/>
              <a:gd name="connsiteY1550" fmla="*/ 4199314 h 6857999"/>
              <a:gd name="connsiteX1551" fmla="*/ 2637157 w 6248399"/>
              <a:gd name="connsiteY1551" fmla="*/ 4198190 h 6857999"/>
              <a:gd name="connsiteX1552" fmla="*/ 2639667 w 6248399"/>
              <a:gd name="connsiteY1552" fmla="*/ 4196541 h 6857999"/>
              <a:gd name="connsiteX1553" fmla="*/ 2641508 w 6248399"/>
              <a:gd name="connsiteY1553" fmla="*/ 4196054 h 6857999"/>
              <a:gd name="connsiteX1554" fmla="*/ 2641680 w 6248399"/>
              <a:gd name="connsiteY1554" fmla="*/ 4193054 h 6857999"/>
              <a:gd name="connsiteX1555" fmla="*/ 2641854 w 6248399"/>
              <a:gd name="connsiteY1555" fmla="*/ 4190054 h 6857999"/>
              <a:gd name="connsiteX1556" fmla="*/ 2641527 w 6248399"/>
              <a:gd name="connsiteY1556" fmla="*/ 4185217 h 6857999"/>
              <a:gd name="connsiteX1557" fmla="*/ 2638775 w 6248399"/>
              <a:gd name="connsiteY1557" fmla="*/ 4180527 h 6857999"/>
              <a:gd name="connsiteX1558" fmla="*/ 2635188 w 6248399"/>
              <a:gd name="connsiteY1558" fmla="*/ 4174584 h 6857999"/>
              <a:gd name="connsiteX1559" fmla="*/ 2629847 w 6248399"/>
              <a:gd name="connsiteY1559" fmla="*/ 4167627 h 6857999"/>
              <a:gd name="connsiteX1560" fmla="*/ 2631774 w 6248399"/>
              <a:gd name="connsiteY1560" fmla="*/ 4165638 h 6857999"/>
              <a:gd name="connsiteX1561" fmla="*/ 4587971 w 6248399"/>
              <a:gd name="connsiteY1561" fmla="*/ 4156789 h 6857999"/>
              <a:gd name="connsiteX1562" fmla="*/ 4606982 w 6248399"/>
              <a:gd name="connsiteY1562" fmla="*/ 4179887 h 6857999"/>
              <a:gd name="connsiteX1563" fmla="*/ 4615600 w 6248399"/>
              <a:gd name="connsiteY1563" fmla="*/ 4190925 h 6857999"/>
              <a:gd name="connsiteX1564" fmla="*/ 4623299 w 6248399"/>
              <a:gd name="connsiteY1564" fmla="*/ 4202187 h 6857999"/>
              <a:gd name="connsiteX1565" fmla="*/ 4626063 w 6248399"/>
              <a:gd name="connsiteY1565" fmla="*/ 4208329 h 6857999"/>
              <a:gd name="connsiteX1566" fmla="*/ 4627973 w 6248399"/>
              <a:gd name="connsiteY1566" fmla="*/ 4213222 h 6857999"/>
              <a:gd name="connsiteX1567" fmla="*/ 4630475 w 6248399"/>
              <a:gd name="connsiteY1567" fmla="*/ 4218452 h 6857999"/>
              <a:gd name="connsiteX1568" fmla="*/ 4630546 w 6248399"/>
              <a:gd name="connsiteY1568" fmla="*/ 4223797 h 6857999"/>
              <a:gd name="connsiteX1569" fmla="*/ 4630287 w 6248399"/>
              <a:gd name="connsiteY1569" fmla="*/ 4229710 h 6857999"/>
              <a:gd name="connsiteX1570" fmla="*/ 4628255 w 6248399"/>
              <a:gd name="connsiteY1570" fmla="*/ 4234596 h 6857999"/>
              <a:gd name="connsiteX1571" fmla="*/ 4625302 w 6248399"/>
              <a:gd name="connsiteY1571" fmla="*/ 4239711 h 6857999"/>
              <a:gd name="connsiteX1572" fmla="*/ 4620575 w 6248399"/>
              <a:gd name="connsiteY1572" fmla="*/ 4243799 h 6857999"/>
              <a:gd name="connsiteX1573" fmla="*/ 4603340 w 6248399"/>
              <a:gd name="connsiteY1573" fmla="*/ 4221728 h 6857999"/>
              <a:gd name="connsiteX1574" fmla="*/ 4594458 w 6248399"/>
              <a:gd name="connsiteY1574" fmla="*/ 4209781 h 6857999"/>
              <a:gd name="connsiteX1575" fmla="*/ 4587351 w 6248399"/>
              <a:gd name="connsiteY1575" fmla="*/ 4198858 h 6857999"/>
              <a:gd name="connsiteX1576" fmla="*/ 4584257 w 6248399"/>
              <a:gd name="connsiteY1576" fmla="*/ 4193284 h 6857999"/>
              <a:gd name="connsiteX1577" fmla="*/ 4582084 w 6248399"/>
              <a:gd name="connsiteY1577" fmla="*/ 4187485 h 6857999"/>
              <a:gd name="connsiteX1578" fmla="*/ 4581094 w 6248399"/>
              <a:gd name="connsiteY1578" fmla="*/ 4182366 h 6857999"/>
              <a:gd name="connsiteX1579" fmla="*/ 4580432 w 6248399"/>
              <a:gd name="connsiteY1579" fmla="*/ 4176680 h 6857999"/>
              <a:gd name="connsiteX1580" fmla="*/ 4580954 w 6248399"/>
              <a:gd name="connsiteY1580" fmla="*/ 4171679 h 6857999"/>
              <a:gd name="connsiteX1581" fmla="*/ 4582394 w 6248399"/>
              <a:gd name="connsiteY1581" fmla="*/ 4166449 h 6857999"/>
              <a:gd name="connsiteX1582" fmla="*/ 4583507 w 6248399"/>
              <a:gd name="connsiteY1582" fmla="*/ 4161789 h 6857999"/>
              <a:gd name="connsiteX1583" fmla="*/ 2494394 w 6248399"/>
              <a:gd name="connsiteY1583" fmla="*/ 4135137 h 6857999"/>
              <a:gd name="connsiteX1584" fmla="*/ 2505180 w 6248399"/>
              <a:gd name="connsiteY1584" fmla="*/ 4144426 h 6857999"/>
              <a:gd name="connsiteX1585" fmla="*/ 2513905 w 6248399"/>
              <a:gd name="connsiteY1585" fmla="*/ 4153290 h 6857999"/>
              <a:gd name="connsiteX1586" fmla="*/ 2520482 w 6248399"/>
              <a:gd name="connsiteY1586" fmla="*/ 4163211 h 6857999"/>
              <a:gd name="connsiteX1587" fmla="*/ 2526152 w 6248399"/>
              <a:gd name="connsiteY1587" fmla="*/ 4173372 h 6857999"/>
              <a:gd name="connsiteX1588" fmla="*/ 2531735 w 6248399"/>
              <a:gd name="connsiteY1588" fmla="*/ 4185012 h 6857999"/>
              <a:gd name="connsiteX1589" fmla="*/ 2536410 w 6248399"/>
              <a:gd name="connsiteY1589" fmla="*/ 4196895 h 6857999"/>
              <a:gd name="connsiteX1590" fmla="*/ 2544938 w 6248399"/>
              <a:gd name="connsiteY1590" fmla="*/ 4219420 h 6857999"/>
              <a:gd name="connsiteX1591" fmla="*/ 2551895 w 6248399"/>
              <a:gd name="connsiteY1591" fmla="*/ 4243335 h 6857999"/>
              <a:gd name="connsiteX1592" fmla="*/ 2556324 w 6248399"/>
              <a:gd name="connsiteY1592" fmla="*/ 4254311 h 6857999"/>
              <a:gd name="connsiteX1593" fmla="*/ 2561331 w 6248399"/>
              <a:gd name="connsiteY1593" fmla="*/ 4265618 h 6857999"/>
              <a:gd name="connsiteX1594" fmla="*/ 2568067 w 6248399"/>
              <a:gd name="connsiteY1594" fmla="*/ 4277927 h 6857999"/>
              <a:gd name="connsiteX1595" fmla="*/ 2575135 w 6248399"/>
              <a:gd name="connsiteY1595" fmla="*/ 4289661 h 6857999"/>
              <a:gd name="connsiteX1596" fmla="*/ 2584597 w 6248399"/>
              <a:gd name="connsiteY1596" fmla="*/ 4301245 h 6857999"/>
              <a:gd name="connsiteX1597" fmla="*/ 2596119 w 6248399"/>
              <a:gd name="connsiteY1597" fmla="*/ 4313253 h 6857999"/>
              <a:gd name="connsiteX1598" fmla="*/ 2590842 w 6248399"/>
              <a:gd name="connsiteY1598" fmla="*/ 4311738 h 6857999"/>
              <a:gd name="connsiteX1599" fmla="*/ 2585235 w 6248399"/>
              <a:gd name="connsiteY1599" fmla="*/ 4310796 h 6857999"/>
              <a:gd name="connsiteX1600" fmla="*/ 2580289 w 6248399"/>
              <a:gd name="connsiteY1600" fmla="*/ 4308706 h 6857999"/>
              <a:gd name="connsiteX1601" fmla="*/ 2575675 w 6248399"/>
              <a:gd name="connsiteY1601" fmla="*/ 4306042 h 6857999"/>
              <a:gd name="connsiteX1602" fmla="*/ 2570815 w 6248399"/>
              <a:gd name="connsiteY1602" fmla="*/ 4302471 h 6857999"/>
              <a:gd name="connsiteX1603" fmla="*/ 2566533 w 6248399"/>
              <a:gd name="connsiteY1603" fmla="*/ 4299233 h 6857999"/>
              <a:gd name="connsiteX1604" fmla="*/ 2558140 w 6248399"/>
              <a:gd name="connsiteY1604" fmla="*/ 4289795 h 6857999"/>
              <a:gd name="connsiteX1605" fmla="*/ 2550163 w 6248399"/>
              <a:gd name="connsiteY1605" fmla="*/ 4278304 h 6857999"/>
              <a:gd name="connsiteX1606" fmla="*/ 2541941 w 6248399"/>
              <a:gd name="connsiteY1606" fmla="*/ 4265903 h 6857999"/>
              <a:gd name="connsiteX1607" fmla="*/ 2535622 w 6248399"/>
              <a:gd name="connsiteY1607" fmla="*/ 4251540 h 6857999"/>
              <a:gd name="connsiteX1608" fmla="*/ 2529302 w 6248399"/>
              <a:gd name="connsiteY1608" fmla="*/ 4237179 h 6857999"/>
              <a:gd name="connsiteX1609" fmla="*/ 2517989 w 6248399"/>
              <a:gd name="connsiteY1609" fmla="*/ 4206157 h 6857999"/>
              <a:gd name="connsiteX1610" fmla="*/ 2507829 w 6248399"/>
              <a:gd name="connsiteY1610" fmla="*/ 4175802 h 6857999"/>
              <a:gd name="connsiteX1611" fmla="*/ 2501695 w 6248399"/>
              <a:gd name="connsiteY1611" fmla="*/ 4153129 h 6857999"/>
              <a:gd name="connsiteX1612" fmla="*/ 2498087 w 6248399"/>
              <a:gd name="connsiteY1612" fmla="*/ 4143392 h 6857999"/>
              <a:gd name="connsiteX1613" fmla="*/ 1780642 w 6248399"/>
              <a:gd name="connsiteY1613" fmla="*/ 4020596 h 6857999"/>
              <a:gd name="connsiteX1614" fmla="*/ 1784428 w 6248399"/>
              <a:gd name="connsiteY1614" fmla="*/ 4025851 h 6857999"/>
              <a:gd name="connsiteX1615" fmla="*/ 1787311 w 6248399"/>
              <a:gd name="connsiteY1615" fmla="*/ 4031353 h 6857999"/>
              <a:gd name="connsiteX1616" fmla="*/ 1787924 w 6248399"/>
              <a:gd name="connsiteY1616" fmla="*/ 4035542 h 6857999"/>
              <a:gd name="connsiteX1617" fmla="*/ 1788869 w 6248399"/>
              <a:gd name="connsiteY1617" fmla="*/ 4039155 h 6857999"/>
              <a:gd name="connsiteX1618" fmla="*/ 1788343 w 6248399"/>
              <a:gd name="connsiteY1618" fmla="*/ 4042688 h 6857999"/>
              <a:gd name="connsiteX1619" fmla="*/ 1786919 w 6248399"/>
              <a:gd name="connsiteY1619" fmla="*/ 4046469 h 6857999"/>
              <a:gd name="connsiteX1620" fmla="*/ 1783598 w 6248399"/>
              <a:gd name="connsiteY1620" fmla="*/ 4052223 h 6857999"/>
              <a:gd name="connsiteX1621" fmla="*/ 1780511 w 6248399"/>
              <a:gd name="connsiteY1621" fmla="*/ 4058881 h 6857999"/>
              <a:gd name="connsiteX1622" fmla="*/ 1779985 w 6248399"/>
              <a:gd name="connsiteY1622" fmla="*/ 4062414 h 6857999"/>
              <a:gd name="connsiteX1623" fmla="*/ 1779462 w 6248399"/>
              <a:gd name="connsiteY1623" fmla="*/ 4065946 h 6857999"/>
              <a:gd name="connsiteX1624" fmla="*/ 1780878 w 6248399"/>
              <a:gd name="connsiteY1624" fmla="*/ 4071368 h 6857999"/>
              <a:gd name="connsiteX1625" fmla="*/ 1782959 w 6248399"/>
              <a:gd name="connsiteY1625" fmla="*/ 4075639 h 6857999"/>
              <a:gd name="connsiteX1626" fmla="*/ 1787549 w 6248399"/>
              <a:gd name="connsiteY1626" fmla="*/ 4082125 h 6857999"/>
              <a:gd name="connsiteX1627" fmla="*/ 1793038 w 6248399"/>
              <a:gd name="connsiteY1627" fmla="*/ 4088360 h 6857999"/>
              <a:gd name="connsiteX1628" fmla="*/ 1787733 w 6248399"/>
              <a:gd name="connsiteY1628" fmla="*/ 4088367 h 6857999"/>
              <a:gd name="connsiteX1629" fmla="*/ 1782189 w 6248399"/>
              <a:gd name="connsiteY1629" fmla="*/ 4087468 h 6857999"/>
              <a:gd name="connsiteX1630" fmla="*/ 1776743 w 6248399"/>
              <a:gd name="connsiteY1630" fmla="*/ 4085091 h 6857999"/>
              <a:gd name="connsiteX1631" fmla="*/ 1772197 w 6248399"/>
              <a:gd name="connsiteY1631" fmla="*/ 4082466 h 6857999"/>
              <a:gd name="connsiteX1632" fmla="*/ 1761733 w 6248399"/>
              <a:gd name="connsiteY1632" fmla="*/ 4075658 h 6857999"/>
              <a:gd name="connsiteX1633" fmla="*/ 1752169 w 6248399"/>
              <a:gd name="connsiteY1633" fmla="*/ 4068602 h 6857999"/>
              <a:gd name="connsiteX1634" fmla="*/ 1742842 w 6248399"/>
              <a:gd name="connsiteY1634" fmla="*/ 4062449 h 6857999"/>
              <a:gd name="connsiteX1635" fmla="*/ 1737160 w 6248399"/>
              <a:gd name="connsiteY1635" fmla="*/ 4059168 h 6857999"/>
              <a:gd name="connsiteX1636" fmla="*/ 1732280 w 6248399"/>
              <a:gd name="connsiteY1636" fmla="*/ 4057119 h 6857999"/>
              <a:gd name="connsiteX1637" fmla="*/ 1727639 w 6248399"/>
              <a:gd name="connsiteY1637" fmla="*/ 4055974 h 6857999"/>
              <a:gd name="connsiteX1638" fmla="*/ 1721765 w 6248399"/>
              <a:gd name="connsiteY1638" fmla="*/ 4055651 h 6857999"/>
              <a:gd name="connsiteX1639" fmla="*/ 1716126 w 6248399"/>
              <a:gd name="connsiteY1639" fmla="*/ 4056232 h 6857999"/>
              <a:gd name="connsiteX1640" fmla="*/ 1710154 w 6248399"/>
              <a:gd name="connsiteY1640" fmla="*/ 4057386 h 6857999"/>
              <a:gd name="connsiteX1641" fmla="*/ 1712673 w 6248399"/>
              <a:gd name="connsiteY1641" fmla="*/ 4050402 h 6857999"/>
              <a:gd name="connsiteX1642" fmla="*/ 1715234 w 6248399"/>
              <a:gd name="connsiteY1642" fmla="*/ 4047278 h 6857999"/>
              <a:gd name="connsiteX1643" fmla="*/ 1716562 w 6248399"/>
              <a:gd name="connsiteY1643" fmla="*/ 4044975 h 6857999"/>
              <a:gd name="connsiteX1644" fmla="*/ 1719597 w 6248399"/>
              <a:gd name="connsiteY1644" fmla="*/ 4043658 h 6857999"/>
              <a:gd name="connsiteX1645" fmla="*/ 1720829 w 6248399"/>
              <a:gd name="connsiteY1645" fmla="*/ 4042837 h 6857999"/>
              <a:gd name="connsiteX1646" fmla="*/ 1726799 w 6248399"/>
              <a:gd name="connsiteY1646" fmla="*/ 4041680 h 6857999"/>
              <a:gd name="connsiteX1647" fmla="*/ 1732009 w 6248399"/>
              <a:gd name="connsiteY1647" fmla="*/ 4043153 h 6857999"/>
              <a:gd name="connsiteX1648" fmla="*/ 1736985 w 6248399"/>
              <a:gd name="connsiteY1648" fmla="*/ 4043724 h 6857999"/>
              <a:gd name="connsiteX1649" fmla="*/ 1749345 w 6248399"/>
              <a:gd name="connsiteY1649" fmla="*/ 4048558 h 6857999"/>
              <a:gd name="connsiteX1650" fmla="*/ 1755360 w 6248399"/>
              <a:gd name="connsiteY1650" fmla="*/ 4051264 h 6857999"/>
              <a:gd name="connsiteX1651" fmla="*/ 1760903 w 6248399"/>
              <a:gd name="connsiteY1651" fmla="*/ 4052163 h 6857999"/>
              <a:gd name="connsiteX1652" fmla="*/ 1765639 w 6248399"/>
              <a:gd name="connsiteY1652" fmla="*/ 4051829 h 6857999"/>
              <a:gd name="connsiteX1653" fmla="*/ 1770144 w 6248399"/>
              <a:gd name="connsiteY1653" fmla="*/ 4050594 h 6857999"/>
              <a:gd name="connsiteX1654" fmla="*/ 1772608 w 6248399"/>
              <a:gd name="connsiteY1654" fmla="*/ 4048947 h 6857999"/>
              <a:gd name="connsiteX1655" fmla="*/ 1774505 w 6248399"/>
              <a:gd name="connsiteY1655" fmla="*/ 4046973 h 6857999"/>
              <a:gd name="connsiteX1656" fmla="*/ 1777827 w 6248399"/>
              <a:gd name="connsiteY1656" fmla="*/ 4041220 h 6857999"/>
              <a:gd name="connsiteX1657" fmla="*/ 1780206 w 6248399"/>
              <a:gd name="connsiteY1657" fmla="*/ 4031854 h 6857999"/>
              <a:gd name="connsiteX1658" fmla="*/ 1775690 w 6248399"/>
              <a:gd name="connsiteY1658" fmla="*/ 3903790 h 6857999"/>
              <a:gd name="connsiteX1659" fmla="*/ 1778355 w 6248399"/>
              <a:gd name="connsiteY1659" fmla="*/ 3904597 h 6857999"/>
              <a:gd name="connsiteX1660" fmla="*/ 1810302 w 6248399"/>
              <a:gd name="connsiteY1660" fmla="*/ 3961827 h 6857999"/>
              <a:gd name="connsiteX1661" fmla="*/ 1808130 w 6248399"/>
              <a:gd name="connsiteY1661" fmla="*/ 3964234 h 6857999"/>
              <a:gd name="connsiteX1662" fmla="*/ 1806276 w 6248399"/>
              <a:gd name="connsiteY1662" fmla="*/ 3966090 h 6857999"/>
              <a:gd name="connsiteX1663" fmla="*/ 1804151 w 6248399"/>
              <a:gd name="connsiteY1663" fmla="*/ 3967057 h 6857999"/>
              <a:gd name="connsiteX1664" fmla="*/ 1802026 w 6248399"/>
              <a:gd name="connsiteY1664" fmla="*/ 3968027 h 6857999"/>
              <a:gd name="connsiteX1665" fmla="*/ 1799630 w 6248399"/>
              <a:gd name="connsiteY1665" fmla="*/ 3968108 h 6857999"/>
              <a:gd name="connsiteX1666" fmla="*/ 1797235 w 6248399"/>
              <a:gd name="connsiteY1666" fmla="*/ 3968188 h 6857999"/>
              <a:gd name="connsiteX1667" fmla="*/ 1791949 w 6248399"/>
              <a:gd name="connsiteY1667" fmla="*/ 3965136 h 6857999"/>
              <a:gd name="connsiteX1668" fmla="*/ 1787298 w 6248399"/>
              <a:gd name="connsiteY1668" fmla="*/ 3960988 h 6857999"/>
              <a:gd name="connsiteX1669" fmla="*/ 1783280 w 6248399"/>
              <a:gd name="connsiteY1669" fmla="*/ 3955740 h 6857999"/>
              <a:gd name="connsiteX1670" fmla="*/ 1778088 w 6248399"/>
              <a:gd name="connsiteY1670" fmla="*/ 3949816 h 6857999"/>
              <a:gd name="connsiteX1671" fmla="*/ 1773529 w 6248399"/>
              <a:gd name="connsiteY1671" fmla="*/ 3942793 h 6857999"/>
              <a:gd name="connsiteX1672" fmla="*/ 1769876 w 6248399"/>
              <a:gd name="connsiteY1672" fmla="*/ 3935560 h 6857999"/>
              <a:gd name="connsiteX1673" fmla="*/ 1767712 w 6248399"/>
              <a:gd name="connsiteY1673" fmla="*/ 3928456 h 6857999"/>
              <a:gd name="connsiteX1674" fmla="*/ 1765549 w 6248399"/>
              <a:gd name="connsiteY1674" fmla="*/ 3921355 h 6857999"/>
              <a:gd name="connsiteX1675" fmla="*/ 1765147 w 6248399"/>
              <a:gd name="connsiteY1675" fmla="*/ 3915267 h 6857999"/>
              <a:gd name="connsiteX1676" fmla="*/ 1765921 w 6248399"/>
              <a:gd name="connsiteY1676" fmla="*/ 3909858 h 6857999"/>
              <a:gd name="connsiteX1677" fmla="*/ 1766554 w 6248399"/>
              <a:gd name="connsiteY1677" fmla="*/ 3908762 h 6857999"/>
              <a:gd name="connsiteX1678" fmla="*/ 1767822 w 6248399"/>
              <a:gd name="connsiteY1678" fmla="*/ 3906565 h 6857999"/>
              <a:gd name="connsiteX1679" fmla="*/ 1770534 w 6248399"/>
              <a:gd name="connsiteY1679" fmla="*/ 3905936 h 6857999"/>
              <a:gd name="connsiteX1680" fmla="*/ 1772389 w 6248399"/>
              <a:gd name="connsiteY1680" fmla="*/ 3904080 h 6857999"/>
              <a:gd name="connsiteX1681" fmla="*/ 1894324 w 6248399"/>
              <a:gd name="connsiteY1681" fmla="*/ 3903363 h 6857999"/>
              <a:gd name="connsiteX1682" fmla="*/ 1897863 w 6248399"/>
              <a:gd name="connsiteY1682" fmla="*/ 3924003 h 6857999"/>
              <a:gd name="connsiteX1683" fmla="*/ 1901587 w 6248399"/>
              <a:gd name="connsiteY1683" fmla="*/ 3941652 h 6857999"/>
              <a:gd name="connsiteX1684" fmla="*/ 1907231 w 6248399"/>
              <a:gd name="connsiteY1684" fmla="*/ 3957308 h 6857999"/>
              <a:gd name="connsiteX1685" fmla="*/ 1914799 w 6248399"/>
              <a:gd name="connsiteY1685" fmla="*/ 3970974 h 6857999"/>
              <a:gd name="connsiteX1686" fmla="*/ 1921876 w 6248399"/>
              <a:gd name="connsiteY1686" fmla="*/ 3982809 h 6857999"/>
              <a:gd name="connsiteX1687" fmla="*/ 1930784 w 6248399"/>
              <a:gd name="connsiteY1687" fmla="*/ 3994152 h 6857999"/>
              <a:gd name="connsiteX1688" fmla="*/ 1940364 w 6248399"/>
              <a:gd name="connsiteY1688" fmla="*/ 4004333 h 6857999"/>
              <a:gd name="connsiteX1689" fmla="*/ 1950277 w 6248399"/>
              <a:gd name="connsiteY1689" fmla="*/ 4013930 h 6857999"/>
              <a:gd name="connsiteX1690" fmla="*/ 1972274 w 6248399"/>
              <a:gd name="connsiteY1690" fmla="*/ 4032054 h 6857999"/>
              <a:gd name="connsiteX1691" fmla="*/ 1994941 w 6248399"/>
              <a:gd name="connsiteY1691" fmla="*/ 4049013 h 6857999"/>
              <a:gd name="connsiteX1692" fmla="*/ 2006350 w 6248399"/>
              <a:gd name="connsiteY1692" fmla="*/ 4058701 h 6857999"/>
              <a:gd name="connsiteX1693" fmla="*/ 2017426 w 6248399"/>
              <a:gd name="connsiteY1693" fmla="*/ 4068970 h 6857999"/>
              <a:gd name="connsiteX1694" fmla="*/ 2028073 w 6248399"/>
              <a:gd name="connsiteY1694" fmla="*/ 4081315 h 6857999"/>
              <a:gd name="connsiteX1695" fmla="*/ 2038384 w 6248399"/>
              <a:gd name="connsiteY1695" fmla="*/ 4094242 h 6857999"/>
              <a:gd name="connsiteX1696" fmla="*/ 2038690 w 6248399"/>
              <a:gd name="connsiteY1696" fmla="*/ 4099069 h 6857999"/>
              <a:gd name="connsiteX1697" fmla="*/ 2038750 w 6248399"/>
              <a:gd name="connsiteY1697" fmla="*/ 4102978 h 6857999"/>
              <a:gd name="connsiteX1698" fmla="*/ 2036402 w 6248399"/>
              <a:gd name="connsiteY1698" fmla="*/ 4107046 h 6857999"/>
              <a:gd name="connsiteX1699" fmla="*/ 2033809 w 6248399"/>
              <a:gd name="connsiteY1699" fmla="*/ 4110198 h 6857999"/>
              <a:gd name="connsiteX1700" fmla="*/ 2025725 w 6248399"/>
              <a:gd name="connsiteY1700" fmla="*/ 4114829 h 6857999"/>
              <a:gd name="connsiteX1701" fmla="*/ 2017309 w 6248399"/>
              <a:gd name="connsiteY1701" fmla="*/ 4120042 h 6857999"/>
              <a:gd name="connsiteX1702" fmla="*/ 2014774 w 6248399"/>
              <a:gd name="connsiteY1702" fmla="*/ 4112380 h 6857999"/>
              <a:gd name="connsiteX1703" fmla="*/ 2011234 w 6248399"/>
              <a:gd name="connsiteY1703" fmla="*/ 4106463 h 6857999"/>
              <a:gd name="connsiteX1704" fmla="*/ 2006536 w 6248399"/>
              <a:gd name="connsiteY1704" fmla="*/ 4099875 h 6857999"/>
              <a:gd name="connsiteX1705" fmla="*/ 2002083 w 6248399"/>
              <a:gd name="connsiteY1705" fmla="*/ 4094206 h 6857999"/>
              <a:gd name="connsiteX1706" fmla="*/ 1996135 w 6248399"/>
              <a:gd name="connsiteY1706" fmla="*/ 4088446 h 6857999"/>
              <a:gd name="connsiteX1707" fmla="*/ 1990093 w 6248399"/>
              <a:gd name="connsiteY1707" fmla="*/ 4084183 h 6857999"/>
              <a:gd name="connsiteX1708" fmla="*/ 1984297 w 6248399"/>
              <a:gd name="connsiteY1708" fmla="*/ 4080837 h 6857999"/>
              <a:gd name="connsiteX1709" fmla="*/ 1978500 w 6248399"/>
              <a:gd name="connsiteY1709" fmla="*/ 4077490 h 6857999"/>
              <a:gd name="connsiteX1710" fmla="*/ 1973285 w 6248399"/>
              <a:gd name="connsiteY1710" fmla="*/ 4074479 h 6857999"/>
              <a:gd name="connsiteX1711" fmla="*/ 1967976 w 6248399"/>
              <a:gd name="connsiteY1711" fmla="*/ 4072964 h 6857999"/>
              <a:gd name="connsiteX1712" fmla="*/ 1962332 w 6248399"/>
              <a:gd name="connsiteY1712" fmla="*/ 4072030 h 6857999"/>
              <a:gd name="connsiteX1713" fmla="*/ 1958427 w 6248399"/>
              <a:gd name="connsiteY1713" fmla="*/ 4072099 h 6857999"/>
              <a:gd name="connsiteX1714" fmla="*/ 1954767 w 6248399"/>
              <a:gd name="connsiteY1714" fmla="*/ 4073087 h 6857999"/>
              <a:gd name="connsiteX1715" fmla="*/ 1952846 w 6248399"/>
              <a:gd name="connsiteY1715" fmla="*/ 4075076 h 6857999"/>
              <a:gd name="connsiteX1716" fmla="*/ 1951503 w 6248399"/>
              <a:gd name="connsiteY1716" fmla="*/ 4077401 h 6857999"/>
              <a:gd name="connsiteX1717" fmla="*/ 1950986 w 6248399"/>
              <a:gd name="connsiteY1717" fmla="*/ 4080976 h 6857999"/>
              <a:gd name="connsiteX1718" fmla="*/ 1942472 w 6248399"/>
              <a:gd name="connsiteY1718" fmla="*/ 4072963 h 6857999"/>
              <a:gd name="connsiteX1719" fmla="*/ 1934968 w 6248399"/>
              <a:gd name="connsiteY1719" fmla="*/ 4063206 h 6857999"/>
              <a:gd name="connsiteX1720" fmla="*/ 1927706 w 6248399"/>
              <a:gd name="connsiteY1720" fmla="*/ 4054363 h 6857999"/>
              <a:gd name="connsiteX1721" fmla="*/ 1921452 w 6248399"/>
              <a:gd name="connsiteY1721" fmla="*/ 4043780 h 6857999"/>
              <a:gd name="connsiteX1722" fmla="*/ 1916693 w 6248399"/>
              <a:gd name="connsiteY1722" fmla="*/ 4033283 h 6857999"/>
              <a:gd name="connsiteX1723" fmla="*/ 1911018 w 6248399"/>
              <a:gd name="connsiteY1723" fmla="*/ 4023033 h 6857999"/>
              <a:gd name="connsiteX1724" fmla="*/ 1901257 w 6248399"/>
              <a:gd name="connsiteY1724" fmla="*/ 4001124 h 6857999"/>
              <a:gd name="connsiteX1725" fmla="*/ 1892742 w 6248399"/>
              <a:gd name="connsiteY1725" fmla="*/ 3978387 h 6857999"/>
              <a:gd name="connsiteX1726" fmla="*/ 1881821 w 6248399"/>
              <a:gd name="connsiteY1726" fmla="*/ 3955810 h 6857999"/>
              <a:gd name="connsiteX1727" fmla="*/ 1875901 w 6248399"/>
              <a:gd name="connsiteY1727" fmla="*/ 3944644 h 6857999"/>
              <a:gd name="connsiteX1728" fmla="*/ 1868823 w 6248399"/>
              <a:gd name="connsiteY1728" fmla="*/ 3932807 h 6857999"/>
              <a:gd name="connsiteX1729" fmla="*/ 1861410 w 6248399"/>
              <a:gd name="connsiteY1729" fmla="*/ 3921553 h 6857999"/>
              <a:gd name="connsiteX1730" fmla="*/ 1852501 w 6248399"/>
              <a:gd name="connsiteY1730" fmla="*/ 3910211 h 6857999"/>
              <a:gd name="connsiteX1731" fmla="*/ 1856894 w 6248399"/>
              <a:gd name="connsiteY1731" fmla="*/ 3911973 h 6857999"/>
              <a:gd name="connsiteX1732" fmla="*/ 1862537 w 6248399"/>
              <a:gd name="connsiteY1732" fmla="*/ 3912908 h 6857999"/>
              <a:gd name="connsiteX1733" fmla="*/ 1867357 w 6248399"/>
              <a:gd name="connsiteY1733" fmla="*/ 3912590 h 6857999"/>
              <a:gd name="connsiteX1734" fmla="*/ 1872758 w 6248399"/>
              <a:gd name="connsiteY1734" fmla="*/ 3912609 h 6857999"/>
              <a:gd name="connsiteX1735" fmla="*/ 1877332 w 6248399"/>
              <a:gd name="connsiteY1735" fmla="*/ 3911375 h 6857999"/>
              <a:gd name="connsiteX1736" fmla="*/ 1882579 w 6248399"/>
              <a:gd name="connsiteY1736" fmla="*/ 3908981 h 6857999"/>
              <a:gd name="connsiteX1737" fmla="*/ 2512252 w 6248399"/>
              <a:gd name="connsiteY1737" fmla="*/ 3881997 h 6857999"/>
              <a:gd name="connsiteX1738" fmla="*/ 2529094 w 6248399"/>
              <a:gd name="connsiteY1738" fmla="*/ 3914068 h 6857999"/>
              <a:gd name="connsiteX1739" fmla="*/ 2524878 w 6248399"/>
              <a:gd name="connsiteY1739" fmla="*/ 3914717 h 6857999"/>
              <a:gd name="connsiteX1740" fmla="*/ 2521327 w 6248399"/>
              <a:gd name="connsiteY1740" fmla="*/ 3914207 h 6857999"/>
              <a:gd name="connsiteX1741" fmla="*/ 2517959 w 6248399"/>
              <a:gd name="connsiteY1741" fmla="*/ 3910722 h 6857999"/>
              <a:gd name="connsiteX1742" fmla="*/ 2514683 w 6248399"/>
              <a:gd name="connsiteY1742" fmla="*/ 3905747 h 6857999"/>
              <a:gd name="connsiteX1743" fmla="*/ 2509280 w 6248399"/>
              <a:gd name="connsiteY1743" fmla="*/ 3896465 h 6857999"/>
              <a:gd name="connsiteX1744" fmla="*/ 2503636 w 6248399"/>
              <a:gd name="connsiteY1744" fmla="*/ 3886269 h 6857999"/>
              <a:gd name="connsiteX1745" fmla="*/ 2501392 w 6248399"/>
              <a:gd name="connsiteY1745" fmla="*/ 3888827 h 6857999"/>
              <a:gd name="connsiteX1746" fmla="*/ 2499390 w 6248399"/>
              <a:gd name="connsiteY1746" fmla="*/ 3892295 h 6857999"/>
              <a:gd name="connsiteX1747" fmla="*/ 2498297 w 6248399"/>
              <a:gd name="connsiteY1747" fmla="*/ 3895516 h 6857999"/>
              <a:gd name="connsiteX1748" fmla="*/ 2497206 w 6248399"/>
              <a:gd name="connsiteY1748" fmla="*/ 3898739 h 6857999"/>
              <a:gd name="connsiteX1749" fmla="*/ 2496994 w 6248399"/>
              <a:gd name="connsiteY1749" fmla="*/ 3907093 h 6857999"/>
              <a:gd name="connsiteX1750" fmla="*/ 2498270 w 6248399"/>
              <a:gd name="connsiteY1750" fmla="*/ 3915535 h 6857999"/>
              <a:gd name="connsiteX1751" fmla="*/ 2500698 w 6248399"/>
              <a:gd name="connsiteY1751" fmla="*/ 3924644 h 6857999"/>
              <a:gd name="connsiteX1752" fmla="*/ 2504279 w 6248399"/>
              <a:gd name="connsiteY1752" fmla="*/ 3934418 h 6857999"/>
              <a:gd name="connsiteX1753" fmla="*/ 2509104 w 6248399"/>
              <a:gd name="connsiteY1753" fmla="*/ 3943366 h 6857999"/>
              <a:gd name="connsiteX1754" fmla="*/ 2515082 w 6248399"/>
              <a:gd name="connsiteY1754" fmla="*/ 3952984 h 6857999"/>
              <a:gd name="connsiteX1755" fmla="*/ 2520818 w 6248399"/>
              <a:gd name="connsiteY1755" fmla="*/ 3961689 h 6857999"/>
              <a:gd name="connsiteX1756" fmla="*/ 2527796 w 6248399"/>
              <a:gd name="connsiteY1756" fmla="*/ 3969570 h 6857999"/>
              <a:gd name="connsiteX1757" fmla="*/ 2535685 w 6248399"/>
              <a:gd name="connsiteY1757" fmla="*/ 3977208 h 6857999"/>
              <a:gd name="connsiteX1758" fmla="*/ 2542178 w 6248399"/>
              <a:gd name="connsiteY1758" fmla="*/ 3983268 h 6857999"/>
              <a:gd name="connsiteX1759" fmla="*/ 2549340 w 6248399"/>
              <a:gd name="connsiteY1759" fmla="*/ 3988174 h 6857999"/>
              <a:gd name="connsiteX1760" fmla="*/ 2556015 w 6248399"/>
              <a:gd name="connsiteY1760" fmla="*/ 3991257 h 6857999"/>
              <a:gd name="connsiteX1761" fmla="*/ 2562539 w 6248399"/>
              <a:gd name="connsiteY1761" fmla="*/ 3991940 h 6857999"/>
              <a:gd name="connsiteX1762" fmla="*/ 2565844 w 6248399"/>
              <a:gd name="connsiteY1762" fmla="*/ 3991537 h 6857999"/>
              <a:gd name="connsiteX1763" fmla="*/ 2569151 w 6248399"/>
              <a:gd name="connsiteY1763" fmla="*/ 3991136 h 6857999"/>
              <a:gd name="connsiteX1764" fmla="*/ 2567149 w 6248399"/>
              <a:gd name="connsiteY1764" fmla="*/ 3994603 h 6857999"/>
              <a:gd name="connsiteX1765" fmla="*/ 2566057 w 6248399"/>
              <a:gd name="connsiteY1765" fmla="*/ 3997826 h 6857999"/>
              <a:gd name="connsiteX1766" fmla="*/ 2565361 w 6248399"/>
              <a:gd name="connsiteY1766" fmla="*/ 4004359 h 6857999"/>
              <a:gd name="connsiteX1767" fmla="*/ 2565029 w 6248399"/>
              <a:gd name="connsiteY1767" fmla="*/ 4019577 h 6857999"/>
              <a:gd name="connsiteX1768" fmla="*/ 2564331 w 6248399"/>
              <a:gd name="connsiteY1768" fmla="*/ 4026112 h 6857999"/>
              <a:gd name="connsiteX1769" fmla="*/ 2562391 w 6248399"/>
              <a:gd name="connsiteY1769" fmla="*/ 4033467 h 6857999"/>
              <a:gd name="connsiteX1770" fmla="*/ 2560722 w 6248399"/>
              <a:gd name="connsiteY1770" fmla="*/ 4036358 h 6857999"/>
              <a:gd name="connsiteX1771" fmla="*/ 2557901 w 6248399"/>
              <a:gd name="connsiteY1771" fmla="*/ 4038581 h 6857999"/>
              <a:gd name="connsiteX1772" fmla="*/ 2554746 w 6248399"/>
              <a:gd name="connsiteY1772" fmla="*/ 4041382 h 6857999"/>
              <a:gd name="connsiteX1773" fmla="*/ 2551015 w 6248399"/>
              <a:gd name="connsiteY1773" fmla="*/ 4043851 h 6857999"/>
              <a:gd name="connsiteX1774" fmla="*/ 2535629 w 6248399"/>
              <a:gd name="connsiteY1774" fmla="*/ 4017245 h 6857999"/>
              <a:gd name="connsiteX1775" fmla="*/ 2522702 w 6248399"/>
              <a:gd name="connsiteY1775" fmla="*/ 3994372 h 6857999"/>
              <a:gd name="connsiteX1776" fmla="*/ 2502430 w 6248399"/>
              <a:gd name="connsiteY1776" fmla="*/ 3954926 h 6857999"/>
              <a:gd name="connsiteX1777" fmla="*/ 2493357 w 6248399"/>
              <a:gd name="connsiteY1777" fmla="*/ 3937358 h 6857999"/>
              <a:gd name="connsiteX1778" fmla="*/ 2483040 w 6248399"/>
              <a:gd name="connsiteY1778" fmla="*/ 3920614 h 6857999"/>
              <a:gd name="connsiteX1779" fmla="*/ 2470992 w 6248399"/>
              <a:gd name="connsiteY1779" fmla="*/ 3902870 h 6857999"/>
              <a:gd name="connsiteX1780" fmla="*/ 2456640 w 6248399"/>
              <a:gd name="connsiteY1780" fmla="*/ 3883795 h 6857999"/>
              <a:gd name="connsiteX1781" fmla="*/ 2467442 w 6248399"/>
              <a:gd name="connsiteY1781" fmla="*/ 3887719 h 6857999"/>
              <a:gd name="connsiteX1782" fmla="*/ 2474540 w 6248399"/>
              <a:gd name="connsiteY1782" fmla="*/ 3888736 h 6857999"/>
              <a:gd name="connsiteX1783" fmla="*/ 2480822 w 6248399"/>
              <a:gd name="connsiteY1783" fmla="*/ 3888510 h 6857999"/>
              <a:gd name="connsiteX1784" fmla="*/ 2486525 w 6248399"/>
              <a:gd name="connsiteY1784" fmla="*/ 3887950 h 6857999"/>
              <a:gd name="connsiteX1785" fmla="*/ 2496385 w 6248399"/>
              <a:gd name="connsiteY1785" fmla="*/ 3882854 h 6857999"/>
              <a:gd name="connsiteX1786" fmla="*/ 2502999 w 6248399"/>
              <a:gd name="connsiteY1786" fmla="*/ 3882050 h 6857999"/>
              <a:gd name="connsiteX1787" fmla="*/ 2147893 w 6248399"/>
              <a:gd name="connsiteY1787" fmla="*/ 3817307 h 6857999"/>
              <a:gd name="connsiteX1788" fmla="*/ 2154743 w 6248399"/>
              <a:gd name="connsiteY1788" fmla="*/ 3822801 h 6857999"/>
              <a:gd name="connsiteX1789" fmla="*/ 2163082 w 6248399"/>
              <a:gd name="connsiteY1789" fmla="*/ 3828382 h 6857999"/>
              <a:gd name="connsiteX1790" fmla="*/ 2169268 w 6248399"/>
              <a:gd name="connsiteY1790" fmla="*/ 3835028 h 6857999"/>
              <a:gd name="connsiteX1791" fmla="*/ 2175451 w 6248399"/>
              <a:gd name="connsiteY1791" fmla="*/ 3841673 h 6857999"/>
              <a:gd name="connsiteX1792" fmla="*/ 2181549 w 6248399"/>
              <a:gd name="connsiteY1792" fmla="*/ 3849805 h 6857999"/>
              <a:gd name="connsiteX1793" fmla="*/ 2186156 w 6248399"/>
              <a:gd name="connsiteY1793" fmla="*/ 3857846 h 6857999"/>
              <a:gd name="connsiteX1794" fmla="*/ 2191340 w 6248399"/>
              <a:gd name="connsiteY1794" fmla="*/ 3866220 h 6857999"/>
              <a:gd name="connsiteX1795" fmla="*/ 2195283 w 6248399"/>
              <a:gd name="connsiteY1795" fmla="*/ 3875414 h 6857999"/>
              <a:gd name="connsiteX1796" fmla="*/ 2203167 w 6248399"/>
              <a:gd name="connsiteY1796" fmla="*/ 3893802 h 6857999"/>
              <a:gd name="connsiteX1797" fmla="*/ 2208563 w 6248399"/>
              <a:gd name="connsiteY1797" fmla="*/ 3913829 h 6857999"/>
              <a:gd name="connsiteX1798" fmla="*/ 2213961 w 6248399"/>
              <a:gd name="connsiteY1798" fmla="*/ 3933855 h 6857999"/>
              <a:gd name="connsiteX1799" fmla="*/ 2217867 w 6248399"/>
              <a:gd name="connsiteY1799" fmla="*/ 3953789 h 6857999"/>
              <a:gd name="connsiteX1800" fmla="*/ 2212262 w 6248399"/>
              <a:gd name="connsiteY1800" fmla="*/ 3947477 h 6857999"/>
              <a:gd name="connsiteX1801" fmla="*/ 2207899 w 6248399"/>
              <a:gd name="connsiteY1801" fmla="*/ 3940348 h 6857999"/>
              <a:gd name="connsiteX1802" fmla="*/ 2204114 w 6248399"/>
              <a:gd name="connsiteY1802" fmla="*/ 3933551 h 6857999"/>
              <a:gd name="connsiteX1803" fmla="*/ 2200663 w 6248399"/>
              <a:gd name="connsiteY1803" fmla="*/ 3926177 h 6857999"/>
              <a:gd name="connsiteX1804" fmla="*/ 2194426 w 6248399"/>
              <a:gd name="connsiteY1804" fmla="*/ 3910279 h 6857999"/>
              <a:gd name="connsiteX1805" fmla="*/ 2187942 w 6248399"/>
              <a:gd name="connsiteY1805" fmla="*/ 3893468 h 6857999"/>
              <a:gd name="connsiteX1806" fmla="*/ 2181795 w 6248399"/>
              <a:gd name="connsiteY1806" fmla="*/ 3876082 h 6857999"/>
              <a:gd name="connsiteX1807" fmla="*/ 2173086 w 6248399"/>
              <a:gd name="connsiteY1807" fmla="*/ 3856450 h 6857999"/>
              <a:gd name="connsiteX1808" fmla="*/ 2168233 w 6248399"/>
              <a:gd name="connsiteY1808" fmla="*/ 3847499 h 6857999"/>
              <a:gd name="connsiteX1809" fmla="*/ 2162802 w 6248399"/>
              <a:gd name="connsiteY1809" fmla="*/ 3838215 h 6857999"/>
              <a:gd name="connsiteX1810" fmla="*/ 2155059 w 6248399"/>
              <a:gd name="connsiteY1810" fmla="*/ 3827594 h 6857999"/>
              <a:gd name="connsiteX1811" fmla="*/ 1842194 w 6248399"/>
              <a:gd name="connsiteY1811" fmla="*/ 3783384 h 6857999"/>
              <a:gd name="connsiteX1812" fmla="*/ 1855041 w 6248399"/>
              <a:gd name="connsiteY1812" fmla="*/ 3834193 h 6857999"/>
              <a:gd name="connsiteX1813" fmla="*/ 1867230 w 6248399"/>
              <a:gd name="connsiteY1813" fmla="*/ 3873965 h 6857999"/>
              <a:gd name="connsiteX1814" fmla="*/ 1857233 w 6248399"/>
              <a:gd name="connsiteY1814" fmla="*/ 3875046 h 6857999"/>
              <a:gd name="connsiteX1815" fmla="*/ 1853571 w 6248399"/>
              <a:gd name="connsiteY1815" fmla="*/ 3875976 h 6857999"/>
              <a:gd name="connsiteX1816" fmla="*/ 1850313 w 6248399"/>
              <a:gd name="connsiteY1816" fmla="*/ 3874855 h 6857999"/>
              <a:gd name="connsiteX1817" fmla="*/ 1847971 w 6248399"/>
              <a:gd name="connsiteY1817" fmla="*/ 3873503 h 6857999"/>
              <a:gd name="connsiteX1818" fmla="*/ 1845626 w 6248399"/>
              <a:gd name="connsiteY1818" fmla="*/ 3872149 h 6857999"/>
              <a:gd name="connsiteX1819" fmla="*/ 1843612 w 6248399"/>
              <a:gd name="connsiteY1819" fmla="*/ 3870226 h 6857999"/>
              <a:gd name="connsiteX1820" fmla="*/ 1841597 w 6248399"/>
              <a:gd name="connsiteY1820" fmla="*/ 3868301 h 6857999"/>
              <a:gd name="connsiteX1821" fmla="*/ 1838888 w 6248399"/>
              <a:gd name="connsiteY1821" fmla="*/ 3862170 h 6857999"/>
              <a:gd name="connsiteX1822" fmla="*/ 1838596 w 6248399"/>
              <a:gd name="connsiteY1822" fmla="*/ 3855912 h 6857999"/>
              <a:gd name="connsiteX1823" fmla="*/ 1838160 w 6248399"/>
              <a:gd name="connsiteY1823" fmla="*/ 3840434 h 6857999"/>
              <a:gd name="connsiteX1824" fmla="*/ 1837061 w 6248399"/>
              <a:gd name="connsiteY1824" fmla="*/ 3826097 h 6857999"/>
              <a:gd name="connsiteX1825" fmla="*/ 1836440 w 6248399"/>
              <a:gd name="connsiteY1825" fmla="*/ 3820410 h 6857999"/>
              <a:gd name="connsiteX1826" fmla="*/ 1835159 w 6248399"/>
              <a:gd name="connsiteY1826" fmla="*/ 3815863 h 6857999"/>
              <a:gd name="connsiteX1827" fmla="*/ 1833804 w 6248399"/>
              <a:gd name="connsiteY1827" fmla="*/ 3812797 h 6857999"/>
              <a:gd name="connsiteX1828" fmla="*/ 1832047 w 6248399"/>
              <a:gd name="connsiteY1828" fmla="*/ 3811782 h 6857999"/>
              <a:gd name="connsiteX1829" fmla="*/ 1829702 w 6248399"/>
              <a:gd name="connsiteY1829" fmla="*/ 3810429 h 6857999"/>
              <a:gd name="connsiteX1830" fmla="*/ 1826701 w 6248399"/>
              <a:gd name="connsiteY1830" fmla="*/ 3810219 h 6857999"/>
              <a:gd name="connsiteX1831" fmla="*/ 1824028 w 6248399"/>
              <a:gd name="connsiteY1831" fmla="*/ 3809436 h 6857999"/>
              <a:gd name="connsiteX1832" fmla="*/ 1820365 w 6248399"/>
              <a:gd name="connsiteY1832" fmla="*/ 3810368 h 6857999"/>
              <a:gd name="connsiteX1833" fmla="*/ 1812126 w 6248399"/>
              <a:gd name="connsiteY1833" fmla="*/ 3812462 h 6857999"/>
              <a:gd name="connsiteX1834" fmla="*/ 1811027 w 6248399"/>
              <a:gd name="connsiteY1834" fmla="*/ 3810305 h 6857999"/>
              <a:gd name="connsiteX1835" fmla="*/ 1810587 w 6248399"/>
              <a:gd name="connsiteY1835" fmla="*/ 3807006 h 6857999"/>
              <a:gd name="connsiteX1836" fmla="*/ 1811323 w 6248399"/>
              <a:gd name="connsiteY1836" fmla="*/ 3804386 h 6857999"/>
              <a:gd name="connsiteX1837" fmla="*/ 1812640 w 6248399"/>
              <a:gd name="connsiteY1837" fmla="*/ 3802101 h 6857999"/>
              <a:gd name="connsiteX1838" fmla="*/ 1815862 w 6248399"/>
              <a:gd name="connsiteY1838" fmla="*/ 3797871 h 6857999"/>
              <a:gd name="connsiteX1839" fmla="*/ 1820513 w 6248399"/>
              <a:gd name="connsiteY1839" fmla="*/ 3795227 h 6857999"/>
              <a:gd name="connsiteX1840" fmla="*/ 1831647 w 6248399"/>
              <a:gd name="connsiteY1840" fmla="*/ 3789476 h 6857999"/>
              <a:gd name="connsiteX1841" fmla="*/ 1837213 w 6248399"/>
              <a:gd name="connsiteY1841" fmla="*/ 3786599 h 6857999"/>
              <a:gd name="connsiteX1842" fmla="*/ 2329813 w 6248399"/>
              <a:gd name="connsiteY1842" fmla="*/ 3711579 h 6857999"/>
              <a:gd name="connsiteX1843" fmla="*/ 2334888 w 6248399"/>
              <a:gd name="connsiteY1843" fmla="*/ 3712185 h 6857999"/>
              <a:gd name="connsiteX1844" fmla="*/ 2345282 w 6248399"/>
              <a:gd name="connsiteY1844" fmla="*/ 3714311 h 6857999"/>
              <a:gd name="connsiteX1845" fmla="*/ 2341345 w 6248399"/>
              <a:gd name="connsiteY1845" fmla="*/ 3719788 h 6857999"/>
              <a:gd name="connsiteX1846" fmla="*/ 2338572 w 6248399"/>
              <a:gd name="connsiteY1846" fmla="*/ 3725934 h 6857999"/>
              <a:gd name="connsiteX1847" fmla="*/ 2338303 w 6248399"/>
              <a:gd name="connsiteY1847" fmla="*/ 3730428 h 6857999"/>
              <a:gd name="connsiteX1848" fmla="*/ 2338278 w 6248399"/>
              <a:gd name="connsiteY1848" fmla="*/ 3735837 h 6857999"/>
              <a:gd name="connsiteX1849" fmla="*/ 2340668 w 6248399"/>
              <a:gd name="connsiteY1849" fmla="*/ 3741090 h 6857999"/>
              <a:gd name="connsiteX1850" fmla="*/ 2342812 w 6248399"/>
              <a:gd name="connsiteY1850" fmla="*/ 3745429 h 6857999"/>
              <a:gd name="connsiteX1851" fmla="*/ 2349762 w 6248399"/>
              <a:gd name="connsiteY1851" fmla="*/ 3754866 h 6857999"/>
              <a:gd name="connsiteX1852" fmla="*/ 2356958 w 6248399"/>
              <a:gd name="connsiteY1852" fmla="*/ 3765218 h 6857999"/>
              <a:gd name="connsiteX1853" fmla="*/ 2360264 w 6248399"/>
              <a:gd name="connsiteY1853" fmla="*/ 3770228 h 6857999"/>
              <a:gd name="connsiteX1854" fmla="*/ 2363571 w 6248399"/>
              <a:gd name="connsiteY1854" fmla="*/ 3775235 h 6857999"/>
              <a:gd name="connsiteX1855" fmla="*/ 2366208 w 6248399"/>
              <a:gd name="connsiteY1855" fmla="*/ 3781407 h 6857999"/>
              <a:gd name="connsiteX1856" fmla="*/ 2367927 w 6248399"/>
              <a:gd name="connsiteY1856" fmla="*/ 3787823 h 6857999"/>
              <a:gd name="connsiteX1857" fmla="*/ 2368149 w 6248399"/>
              <a:gd name="connsiteY1857" fmla="*/ 3794150 h 6857999"/>
              <a:gd name="connsiteX1858" fmla="*/ 2367699 w 6248399"/>
              <a:gd name="connsiteY1858" fmla="*/ 3801640 h 6857999"/>
              <a:gd name="connsiteX1859" fmla="*/ 2361062 w 6248399"/>
              <a:gd name="connsiteY1859" fmla="*/ 3797032 h 6857999"/>
              <a:gd name="connsiteX1860" fmla="*/ 2355004 w 6248399"/>
              <a:gd name="connsiteY1860" fmla="*/ 3792760 h 6857999"/>
              <a:gd name="connsiteX1861" fmla="*/ 2347629 w 6248399"/>
              <a:gd name="connsiteY1861" fmla="*/ 3785403 h 6857999"/>
              <a:gd name="connsiteX1862" fmla="*/ 2341417 w 6248399"/>
              <a:gd name="connsiteY1862" fmla="*/ 3778716 h 6857999"/>
              <a:gd name="connsiteX1863" fmla="*/ 2335047 w 6248399"/>
              <a:gd name="connsiteY1863" fmla="*/ 3769614 h 6857999"/>
              <a:gd name="connsiteX1864" fmla="*/ 2328925 w 6248399"/>
              <a:gd name="connsiteY1864" fmla="*/ 3761431 h 6857999"/>
              <a:gd name="connsiteX1865" fmla="*/ 2324301 w 6248399"/>
              <a:gd name="connsiteY1865" fmla="*/ 3753338 h 6857999"/>
              <a:gd name="connsiteX1866" fmla="*/ 2320009 w 6248399"/>
              <a:gd name="connsiteY1866" fmla="*/ 3744662 h 6857999"/>
              <a:gd name="connsiteX1867" fmla="*/ 2316303 w 6248399"/>
              <a:gd name="connsiteY1867" fmla="*/ 3736323 h 6857999"/>
              <a:gd name="connsiteX1868" fmla="*/ 2315499 w 6248399"/>
              <a:gd name="connsiteY1868" fmla="*/ 3729659 h 6857999"/>
              <a:gd name="connsiteX1869" fmla="*/ 2314696 w 6248399"/>
              <a:gd name="connsiteY1869" fmla="*/ 3722997 h 6857999"/>
              <a:gd name="connsiteX1870" fmla="*/ 2315459 w 6248399"/>
              <a:gd name="connsiteY1870" fmla="*/ 3720337 h 6857999"/>
              <a:gd name="connsiteX1871" fmla="*/ 2316799 w 6248399"/>
              <a:gd name="connsiteY1871" fmla="*/ 3718013 h 6857999"/>
              <a:gd name="connsiteX1872" fmla="*/ 2318142 w 6248399"/>
              <a:gd name="connsiteY1872" fmla="*/ 3715688 h 6857999"/>
              <a:gd name="connsiteX1873" fmla="*/ 2320066 w 6248399"/>
              <a:gd name="connsiteY1873" fmla="*/ 3713699 h 6857999"/>
              <a:gd name="connsiteX1874" fmla="*/ 2323152 w 6248399"/>
              <a:gd name="connsiteY1874" fmla="*/ 3712380 h 6857999"/>
              <a:gd name="connsiteX1875" fmla="*/ 2326146 w 6248399"/>
              <a:gd name="connsiteY1875" fmla="*/ 3712562 h 6857999"/>
              <a:gd name="connsiteX1876" fmla="*/ 1780202 w 6248399"/>
              <a:gd name="connsiteY1876" fmla="*/ 3677099 h 6857999"/>
              <a:gd name="connsiteX1877" fmla="*/ 1782288 w 6248399"/>
              <a:gd name="connsiteY1877" fmla="*/ 3677510 h 6857999"/>
              <a:gd name="connsiteX1878" fmla="*/ 1784613 w 6248399"/>
              <a:gd name="connsiteY1878" fmla="*/ 3678852 h 6857999"/>
              <a:gd name="connsiteX1879" fmla="*/ 1790901 w 6248399"/>
              <a:gd name="connsiteY1879" fmla="*/ 3684068 h 6857999"/>
              <a:gd name="connsiteX1880" fmla="*/ 1797427 w 6248399"/>
              <a:gd name="connsiteY1880" fmla="*/ 3690212 h 6857999"/>
              <a:gd name="connsiteX1881" fmla="*/ 1804294 w 6248399"/>
              <a:gd name="connsiteY1881" fmla="*/ 3695762 h 6857999"/>
              <a:gd name="connsiteX1882" fmla="*/ 1808363 w 6248399"/>
              <a:gd name="connsiteY1882" fmla="*/ 3698112 h 6857999"/>
              <a:gd name="connsiteX1883" fmla="*/ 1811268 w 6248399"/>
              <a:gd name="connsiteY1883" fmla="*/ 3699789 h 6857999"/>
              <a:gd name="connsiteX1884" fmla="*/ 1813936 w 6248399"/>
              <a:gd name="connsiteY1884" fmla="*/ 3700536 h 6857999"/>
              <a:gd name="connsiteX1885" fmla="*/ 1815202 w 6248399"/>
              <a:gd name="connsiteY1885" fmla="*/ 3699685 h 6857999"/>
              <a:gd name="connsiteX1886" fmla="*/ 1814097 w 6248399"/>
              <a:gd name="connsiteY1886" fmla="*/ 3706968 h 6857999"/>
              <a:gd name="connsiteX1887" fmla="*/ 1812303 w 6248399"/>
              <a:gd name="connsiteY1887" fmla="*/ 3715441 h 6857999"/>
              <a:gd name="connsiteX1888" fmla="*/ 1809349 w 6248399"/>
              <a:gd name="connsiteY1888" fmla="*/ 3723244 h 6857999"/>
              <a:gd name="connsiteX1889" fmla="*/ 1807559 w 6248399"/>
              <a:gd name="connsiteY1889" fmla="*/ 3731718 h 6857999"/>
              <a:gd name="connsiteX1890" fmla="*/ 1806450 w 6248399"/>
              <a:gd name="connsiteY1890" fmla="*/ 3739001 h 6857999"/>
              <a:gd name="connsiteX1891" fmla="*/ 1805820 w 6248399"/>
              <a:gd name="connsiteY1891" fmla="*/ 3748145 h 6857999"/>
              <a:gd name="connsiteX1892" fmla="*/ 1808438 w 6248399"/>
              <a:gd name="connsiteY1892" fmla="*/ 3758373 h 6857999"/>
              <a:gd name="connsiteX1893" fmla="*/ 1810211 w 6248399"/>
              <a:gd name="connsiteY1893" fmla="*/ 3763356 h 6857999"/>
              <a:gd name="connsiteX1894" fmla="*/ 1813145 w 6248399"/>
              <a:gd name="connsiteY1894" fmla="*/ 3769012 h 6857999"/>
              <a:gd name="connsiteX1895" fmla="*/ 1806808 w 6248399"/>
              <a:gd name="connsiteY1895" fmla="*/ 3773277 h 6857999"/>
              <a:gd name="connsiteX1896" fmla="*/ 1801156 w 6248399"/>
              <a:gd name="connsiteY1896" fmla="*/ 3776352 h 6857999"/>
              <a:gd name="connsiteX1897" fmla="*/ 1795955 w 6248399"/>
              <a:gd name="connsiteY1897" fmla="*/ 3777311 h 6857999"/>
              <a:gd name="connsiteX1898" fmla="*/ 1791096 w 6248399"/>
              <a:gd name="connsiteY1898" fmla="*/ 3777675 h 6857999"/>
              <a:gd name="connsiteX1899" fmla="*/ 1781826 w 6248399"/>
              <a:gd name="connsiteY1899" fmla="*/ 3776286 h 6857999"/>
              <a:gd name="connsiteX1900" fmla="*/ 1776384 w 6248399"/>
              <a:gd name="connsiteY1900" fmla="*/ 3776313 h 6857999"/>
              <a:gd name="connsiteX1901" fmla="*/ 1770945 w 6248399"/>
              <a:gd name="connsiteY1901" fmla="*/ 3776341 h 6857999"/>
              <a:gd name="connsiteX1902" fmla="*/ 1770680 w 6248399"/>
              <a:gd name="connsiteY1902" fmla="*/ 3771435 h 6857999"/>
              <a:gd name="connsiteX1903" fmla="*/ 1771918 w 6248399"/>
              <a:gd name="connsiteY1903" fmla="*/ 3766603 h 6857999"/>
              <a:gd name="connsiteX1904" fmla="*/ 1773500 w 6248399"/>
              <a:gd name="connsiteY1904" fmla="*/ 3761178 h 6857999"/>
              <a:gd name="connsiteX1905" fmla="*/ 1776589 w 6248399"/>
              <a:gd name="connsiteY1905" fmla="*/ 3755829 h 6857999"/>
              <a:gd name="connsiteX1906" fmla="*/ 1783584 w 6248399"/>
              <a:gd name="connsiteY1906" fmla="*/ 3746398 h 6857999"/>
              <a:gd name="connsiteX1907" fmla="*/ 1790683 w 6248399"/>
              <a:gd name="connsiteY1907" fmla="*/ 3735444 h 6857999"/>
              <a:gd name="connsiteX1908" fmla="*/ 1793427 w 6248399"/>
              <a:gd name="connsiteY1908" fmla="*/ 3730689 h 6857999"/>
              <a:gd name="connsiteX1909" fmla="*/ 1795591 w 6248399"/>
              <a:gd name="connsiteY1909" fmla="*/ 3725600 h 6857999"/>
              <a:gd name="connsiteX1910" fmla="*/ 1796591 w 6248399"/>
              <a:gd name="connsiteY1910" fmla="*/ 3719840 h 6857999"/>
              <a:gd name="connsiteX1911" fmla="*/ 1796326 w 6248399"/>
              <a:gd name="connsiteY1911" fmla="*/ 3714933 h 6857999"/>
              <a:gd name="connsiteX1912" fmla="*/ 1795242 w 6248399"/>
              <a:gd name="connsiteY1912" fmla="*/ 3708760 h 6857999"/>
              <a:gd name="connsiteX1913" fmla="*/ 1791964 w 6248399"/>
              <a:gd name="connsiteY1913" fmla="*/ 3703699 h 6857999"/>
              <a:gd name="connsiteX1914" fmla="*/ 1786362 w 6248399"/>
              <a:gd name="connsiteY1914" fmla="*/ 3697294 h 6857999"/>
              <a:gd name="connsiteX1915" fmla="*/ 1778676 w 6248399"/>
              <a:gd name="connsiteY1915" fmla="*/ 3690480 h 6857999"/>
              <a:gd name="connsiteX1916" fmla="*/ 1777829 w 6248399"/>
              <a:gd name="connsiteY1916" fmla="*/ 3685237 h 6857999"/>
              <a:gd name="connsiteX1917" fmla="*/ 1777561 w 6248399"/>
              <a:gd name="connsiteY1917" fmla="*/ 3680328 h 6857999"/>
              <a:gd name="connsiteX1918" fmla="*/ 1778591 w 6248399"/>
              <a:gd name="connsiteY1918" fmla="*/ 3678546 h 6857999"/>
              <a:gd name="connsiteX1919" fmla="*/ 2191938 w 6248399"/>
              <a:gd name="connsiteY1919" fmla="*/ 3669950 h 6857999"/>
              <a:gd name="connsiteX1920" fmla="*/ 2194617 w 6248399"/>
              <a:gd name="connsiteY1920" fmla="*/ 3670716 h 6857999"/>
              <a:gd name="connsiteX1921" fmla="*/ 2197545 w 6248399"/>
              <a:gd name="connsiteY1921" fmla="*/ 3672406 h 6857999"/>
              <a:gd name="connsiteX1922" fmla="*/ 2203797 w 6248399"/>
              <a:gd name="connsiteY1922" fmla="*/ 3679140 h 6857999"/>
              <a:gd name="connsiteX1923" fmla="*/ 2210885 w 6248399"/>
              <a:gd name="connsiteY1923" fmla="*/ 3687135 h 6857999"/>
              <a:gd name="connsiteX1924" fmla="*/ 2216865 w 6248399"/>
              <a:gd name="connsiteY1924" fmla="*/ 3698393 h 6857999"/>
              <a:gd name="connsiteX1925" fmla="*/ 2223432 w 6248399"/>
              <a:gd name="connsiteY1925" fmla="*/ 3709990 h 6857999"/>
              <a:gd name="connsiteX1926" fmla="*/ 2228400 w 6248399"/>
              <a:gd name="connsiteY1926" fmla="*/ 3723005 h 6857999"/>
              <a:gd name="connsiteX1927" fmla="*/ 2232445 w 6248399"/>
              <a:gd name="connsiteY1927" fmla="*/ 3736269 h 6857999"/>
              <a:gd name="connsiteX1928" fmla="*/ 2236487 w 6248399"/>
              <a:gd name="connsiteY1928" fmla="*/ 3749531 h 6857999"/>
              <a:gd name="connsiteX1929" fmla="*/ 2237854 w 6248399"/>
              <a:gd name="connsiteY1929" fmla="*/ 3762031 h 6857999"/>
              <a:gd name="connsiteX1930" fmla="*/ 2238727 w 6248399"/>
              <a:gd name="connsiteY1930" fmla="*/ 3772681 h 6857999"/>
              <a:gd name="connsiteX1931" fmla="*/ 2237777 w 6248399"/>
              <a:gd name="connsiteY1931" fmla="*/ 3778378 h 6857999"/>
              <a:gd name="connsiteX1932" fmla="*/ 2235996 w 6248399"/>
              <a:gd name="connsiteY1932" fmla="*/ 3782813 h 6857999"/>
              <a:gd name="connsiteX1933" fmla="*/ 2234305 w 6248399"/>
              <a:gd name="connsiteY1933" fmla="*/ 3785740 h 6857999"/>
              <a:gd name="connsiteX1934" fmla="*/ 2231693 w 6248399"/>
              <a:gd name="connsiteY1934" fmla="*/ 3788915 h 6857999"/>
              <a:gd name="connsiteX1935" fmla="*/ 2228494 w 6248399"/>
              <a:gd name="connsiteY1935" fmla="*/ 3791753 h 6857999"/>
              <a:gd name="connsiteX1936" fmla="*/ 2224465 w 6248399"/>
              <a:gd name="connsiteY1936" fmla="*/ 3793328 h 6857999"/>
              <a:gd name="connsiteX1937" fmla="*/ 2225165 w 6248399"/>
              <a:gd name="connsiteY1937" fmla="*/ 3786709 h 6857999"/>
              <a:gd name="connsiteX1938" fmla="*/ 2225530 w 6248399"/>
              <a:gd name="connsiteY1938" fmla="*/ 3780673 h 6857999"/>
              <a:gd name="connsiteX1939" fmla="*/ 2224722 w 6248399"/>
              <a:gd name="connsiteY1939" fmla="*/ 3773963 h 6857999"/>
              <a:gd name="connsiteX1940" fmla="*/ 2224254 w 6248399"/>
              <a:gd name="connsiteY1940" fmla="*/ 3766668 h 6857999"/>
              <a:gd name="connsiteX1941" fmla="*/ 2220885 w 6248399"/>
              <a:gd name="connsiteY1941" fmla="*/ 3752233 h 6857999"/>
              <a:gd name="connsiteX1942" fmla="*/ 2215763 w 6248399"/>
              <a:gd name="connsiteY1942" fmla="*/ 3736785 h 6857999"/>
              <a:gd name="connsiteX1943" fmla="*/ 2206099 w 6248399"/>
              <a:gd name="connsiteY1943" fmla="*/ 3706227 h 6857999"/>
              <a:gd name="connsiteX1944" fmla="*/ 2202146 w 6248399"/>
              <a:gd name="connsiteY1944" fmla="*/ 3691455 h 6857999"/>
              <a:gd name="connsiteX1945" fmla="*/ 2199115 w 6248399"/>
              <a:gd name="connsiteY1945" fmla="*/ 3676436 h 6857999"/>
              <a:gd name="connsiteX1946" fmla="*/ 2181304 w 6248399"/>
              <a:gd name="connsiteY1946" fmla="*/ 3685668 h 6857999"/>
              <a:gd name="connsiteX1947" fmla="*/ 2182838 w 6248399"/>
              <a:gd name="connsiteY1947" fmla="*/ 3680308 h 6857999"/>
              <a:gd name="connsiteX1948" fmla="*/ 2182773 w 6248399"/>
              <a:gd name="connsiteY1948" fmla="*/ 3676367 h 6857999"/>
              <a:gd name="connsiteX1949" fmla="*/ 2184463 w 6248399"/>
              <a:gd name="connsiteY1949" fmla="*/ 3673440 h 6857999"/>
              <a:gd name="connsiteX1950" fmla="*/ 2186401 w 6248399"/>
              <a:gd name="connsiteY1950" fmla="*/ 3671437 h 6857999"/>
              <a:gd name="connsiteX1951" fmla="*/ 2189507 w 6248399"/>
              <a:gd name="connsiteY1951" fmla="*/ 3670109 h 6857999"/>
              <a:gd name="connsiteX1952" fmla="*/ 2101382 w 6248399"/>
              <a:gd name="connsiteY1952" fmla="*/ 3641662 h 6857999"/>
              <a:gd name="connsiteX1953" fmla="*/ 2103479 w 6248399"/>
              <a:gd name="connsiteY1953" fmla="*/ 3642101 h 6857999"/>
              <a:gd name="connsiteX1954" fmla="*/ 2109179 w 6248399"/>
              <a:gd name="connsiteY1954" fmla="*/ 3643083 h 6857999"/>
              <a:gd name="connsiteX1955" fmla="*/ 2114466 w 6248399"/>
              <a:gd name="connsiteY1955" fmla="*/ 3646136 h 6857999"/>
              <a:gd name="connsiteX1956" fmla="*/ 2118420 w 6248399"/>
              <a:gd name="connsiteY1956" fmla="*/ 3651499 h 6857999"/>
              <a:gd name="connsiteX1957" fmla="*/ 2123549 w 6248399"/>
              <a:gd name="connsiteY1957" fmla="*/ 3657541 h 6857999"/>
              <a:gd name="connsiteX1958" fmla="*/ 2127423 w 6248399"/>
              <a:gd name="connsiteY1958" fmla="*/ 3664398 h 6857999"/>
              <a:gd name="connsiteX1959" fmla="*/ 2131220 w 6248399"/>
              <a:gd name="connsiteY1959" fmla="*/ 3672749 h 6857999"/>
              <a:gd name="connsiteX1960" fmla="*/ 2139316 w 6248399"/>
              <a:gd name="connsiteY1960" fmla="*/ 3691287 h 6857999"/>
              <a:gd name="connsiteX1961" fmla="*/ 2146243 w 6248399"/>
              <a:gd name="connsiteY1961" fmla="*/ 3709145 h 6857999"/>
              <a:gd name="connsiteX1962" fmla="*/ 2154753 w 6248399"/>
              <a:gd name="connsiteY1962" fmla="*/ 3725609 h 6857999"/>
              <a:gd name="connsiteX1963" fmla="*/ 2158627 w 6248399"/>
              <a:gd name="connsiteY1963" fmla="*/ 3732466 h 6857999"/>
              <a:gd name="connsiteX1964" fmla="*/ 2163756 w 6248399"/>
              <a:gd name="connsiteY1964" fmla="*/ 3738507 h 6857999"/>
              <a:gd name="connsiteX1965" fmla="*/ 2163010 w 6248399"/>
              <a:gd name="connsiteY1965" fmla="*/ 3741157 h 6857999"/>
              <a:gd name="connsiteX1966" fmla="*/ 2161343 w 6248399"/>
              <a:gd name="connsiteY1966" fmla="*/ 3744044 h 6857999"/>
              <a:gd name="connsiteX1967" fmla="*/ 2158089 w 6248399"/>
              <a:gd name="connsiteY1967" fmla="*/ 3748325 h 6857999"/>
              <a:gd name="connsiteX1968" fmla="*/ 2154166 w 6248399"/>
              <a:gd name="connsiteY1968" fmla="*/ 3753761 h 6857999"/>
              <a:gd name="connsiteX1969" fmla="*/ 2149403 w 6248399"/>
              <a:gd name="connsiteY1969" fmla="*/ 3757941 h 6857999"/>
              <a:gd name="connsiteX1970" fmla="*/ 2146402 w 6248399"/>
              <a:gd name="connsiteY1970" fmla="*/ 3763140 h 6857999"/>
              <a:gd name="connsiteX1971" fmla="*/ 2145656 w 6248399"/>
              <a:gd name="connsiteY1971" fmla="*/ 3765788 h 6857999"/>
              <a:gd name="connsiteX1972" fmla="*/ 2146085 w 6248399"/>
              <a:gd name="connsiteY1972" fmla="*/ 3769116 h 6857999"/>
              <a:gd name="connsiteX1973" fmla="*/ 2146767 w 6248399"/>
              <a:gd name="connsiteY1973" fmla="*/ 3773361 h 6857999"/>
              <a:gd name="connsiteX1974" fmla="*/ 2147784 w 6248399"/>
              <a:gd name="connsiteY1974" fmla="*/ 3777029 h 6857999"/>
              <a:gd name="connsiteX1975" fmla="*/ 2150308 w 6248399"/>
              <a:gd name="connsiteY1975" fmla="*/ 3780796 h 6857999"/>
              <a:gd name="connsiteX1976" fmla="*/ 2153674 w 6248399"/>
              <a:gd name="connsiteY1976" fmla="*/ 3785820 h 6857999"/>
              <a:gd name="connsiteX1977" fmla="*/ 2147800 w 6248399"/>
              <a:gd name="connsiteY1977" fmla="*/ 3782428 h 6857999"/>
              <a:gd name="connsiteX1978" fmla="*/ 2141004 w 6248399"/>
              <a:gd name="connsiteY1978" fmla="*/ 3779274 h 6857999"/>
              <a:gd name="connsiteX1979" fmla="*/ 2127253 w 6248399"/>
              <a:gd name="connsiteY1979" fmla="*/ 3775954 h 6857999"/>
              <a:gd name="connsiteX1980" fmla="*/ 2120710 w 6248399"/>
              <a:gd name="connsiteY1980" fmla="*/ 3773717 h 6857999"/>
              <a:gd name="connsiteX1981" fmla="*/ 2114582 w 6248399"/>
              <a:gd name="connsiteY1981" fmla="*/ 3769410 h 6857999"/>
              <a:gd name="connsiteX1982" fmla="*/ 2111389 w 6248399"/>
              <a:gd name="connsiteY1982" fmla="*/ 3766795 h 6857999"/>
              <a:gd name="connsiteX1983" fmla="*/ 2107943 w 6248399"/>
              <a:gd name="connsiteY1983" fmla="*/ 3763267 h 6857999"/>
              <a:gd name="connsiteX1984" fmla="*/ 2105165 w 6248399"/>
              <a:gd name="connsiteY1984" fmla="*/ 3758582 h 6857999"/>
              <a:gd name="connsiteX1985" fmla="*/ 2102973 w 6248399"/>
              <a:gd name="connsiteY1985" fmla="*/ 3754235 h 6857999"/>
              <a:gd name="connsiteX1986" fmla="*/ 2109833 w 6248399"/>
              <a:gd name="connsiteY1986" fmla="*/ 3750497 h 6857999"/>
              <a:gd name="connsiteX1987" fmla="*/ 2116358 w 6248399"/>
              <a:gd name="connsiteY1987" fmla="*/ 3747335 h 6857999"/>
              <a:gd name="connsiteX1988" fmla="*/ 2119614 w 6248399"/>
              <a:gd name="connsiteY1988" fmla="*/ 3743053 h 6857999"/>
              <a:gd name="connsiteX1989" fmla="*/ 2122950 w 6248399"/>
              <a:gd name="connsiteY1989" fmla="*/ 3737278 h 6857999"/>
              <a:gd name="connsiteX1990" fmla="*/ 2124188 w 6248399"/>
              <a:gd name="connsiteY1990" fmla="*/ 3731063 h 6857999"/>
              <a:gd name="connsiteX1991" fmla="*/ 2123917 w 6248399"/>
              <a:gd name="connsiteY1991" fmla="*/ 3724746 h 6857999"/>
              <a:gd name="connsiteX1992" fmla="*/ 2122470 w 6248399"/>
              <a:gd name="connsiteY1992" fmla="*/ 3717752 h 6857999"/>
              <a:gd name="connsiteX1993" fmla="*/ 2121613 w 6248399"/>
              <a:gd name="connsiteY1993" fmla="*/ 3711096 h 6857999"/>
              <a:gd name="connsiteX1994" fmla="*/ 2115531 w 6248399"/>
              <a:gd name="connsiteY1994" fmla="*/ 3694494 h 6857999"/>
              <a:gd name="connsiteX1995" fmla="*/ 2107862 w 6248399"/>
              <a:gd name="connsiteY1995" fmla="*/ 3679286 h 6857999"/>
              <a:gd name="connsiteX1996" fmla="*/ 2099683 w 6248399"/>
              <a:gd name="connsiteY1996" fmla="*/ 3662242 h 6857999"/>
              <a:gd name="connsiteX1997" fmla="*/ 2092092 w 6248399"/>
              <a:gd name="connsiteY1997" fmla="*/ 3645540 h 6857999"/>
              <a:gd name="connsiteX1998" fmla="*/ 2098031 w 6248399"/>
              <a:gd name="connsiteY1998" fmla="*/ 3642037 h 6857999"/>
              <a:gd name="connsiteX1999" fmla="*/ 1741620 w 6248399"/>
              <a:gd name="connsiteY1999" fmla="*/ 3613740 h 6857999"/>
              <a:gd name="connsiteX2000" fmla="*/ 1743161 w 6248399"/>
              <a:gd name="connsiteY2000" fmla="*/ 3617706 h 6857999"/>
              <a:gd name="connsiteX2001" fmla="*/ 1747876 w 6248399"/>
              <a:gd name="connsiteY2001" fmla="*/ 3628119 h 6857999"/>
              <a:gd name="connsiteX2002" fmla="*/ 1751985 w 6248399"/>
              <a:gd name="connsiteY2002" fmla="*/ 3643564 h 6857999"/>
              <a:gd name="connsiteX2003" fmla="*/ 1755666 w 6248399"/>
              <a:gd name="connsiteY2003" fmla="*/ 3661071 h 6857999"/>
              <a:gd name="connsiteX2004" fmla="*/ 1756600 w 6248399"/>
              <a:gd name="connsiteY2004" fmla="*/ 3670070 h 6857999"/>
              <a:gd name="connsiteX2005" fmla="*/ 1757867 w 6248399"/>
              <a:gd name="connsiteY2005" fmla="*/ 3678491 h 6857999"/>
              <a:gd name="connsiteX2006" fmla="*/ 1757894 w 6248399"/>
              <a:gd name="connsiteY2006" fmla="*/ 3687733 h 6857999"/>
              <a:gd name="connsiteX2007" fmla="*/ 1757680 w 6248399"/>
              <a:gd name="connsiteY2007" fmla="*/ 3696069 h 6857999"/>
              <a:gd name="connsiteX2008" fmla="*/ 1756074 w 6248399"/>
              <a:gd name="connsiteY2008" fmla="*/ 3702832 h 6857999"/>
              <a:gd name="connsiteX2009" fmla="*/ 1754134 w 6248399"/>
              <a:gd name="connsiteY2009" fmla="*/ 3710173 h 6857999"/>
              <a:gd name="connsiteX2010" fmla="*/ 1749986 w 6248399"/>
              <a:gd name="connsiteY2010" fmla="*/ 3714700 h 6857999"/>
              <a:gd name="connsiteX2011" fmla="*/ 1748081 w 6248399"/>
              <a:gd name="connsiteY2011" fmla="*/ 3716676 h 6857999"/>
              <a:gd name="connsiteX2012" fmla="*/ 1745026 w 6248399"/>
              <a:gd name="connsiteY2012" fmla="*/ 3717987 h 6857999"/>
              <a:gd name="connsiteX2013" fmla="*/ 1745155 w 6248399"/>
              <a:gd name="connsiteY2013" fmla="*/ 3696528 h 6857999"/>
              <a:gd name="connsiteX2014" fmla="*/ 1745038 w 6248399"/>
              <a:gd name="connsiteY2014" fmla="*/ 3688770 h 6857999"/>
              <a:gd name="connsiteX2015" fmla="*/ 1743438 w 6248399"/>
              <a:gd name="connsiteY2015" fmla="*/ 3680926 h 6857999"/>
              <a:gd name="connsiteX2016" fmla="*/ 1741505 w 6248399"/>
              <a:gd name="connsiteY2016" fmla="*/ 3673658 h 6857999"/>
              <a:gd name="connsiteX2017" fmla="*/ 1737514 w 6248399"/>
              <a:gd name="connsiteY2017" fmla="*/ 3665971 h 6857999"/>
              <a:gd name="connsiteX2018" fmla="*/ 1732375 w 6248399"/>
              <a:gd name="connsiteY2018" fmla="*/ 3657621 h 6857999"/>
              <a:gd name="connsiteX2019" fmla="*/ 1724605 w 6248399"/>
              <a:gd name="connsiteY2019" fmla="*/ 3648521 h 6857999"/>
              <a:gd name="connsiteX2020" fmla="*/ 1729569 w 6248399"/>
              <a:gd name="connsiteY2020" fmla="*/ 3645234 h 6857999"/>
              <a:gd name="connsiteX2021" fmla="*/ 1734196 w 6248399"/>
              <a:gd name="connsiteY2021" fmla="*/ 3642523 h 6857999"/>
              <a:gd name="connsiteX2022" fmla="*/ 1737437 w 6248399"/>
              <a:gd name="connsiteY2022" fmla="*/ 3638241 h 6857999"/>
              <a:gd name="connsiteX2023" fmla="*/ 1740101 w 6248399"/>
              <a:gd name="connsiteY2023" fmla="*/ 3633626 h 6857999"/>
              <a:gd name="connsiteX2024" fmla="*/ 1741523 w 6248399"/>
              <a:gd name="connsiteY2024" fmla="*/ 3629833 h 6857999"/>
              <a:gd name="connsiteX2025" fmla="*/ 1742131 w 6248399"/>
              <a:gd name="connsiteY2025" fmla="*/ 3624802 h 6857999"/>
              <a:gd name="connsiteX2026" fmla="*/ 1742497 w 6248399"/>
              <a:gd name="connsiteY2026" fmla="*/ 3618861 h 6857999"/>
              <a:gd name="connsiteX2027" fmla="*/ 2177805 w 6248399"/>
              <a:gd name="connsiteY2027" fmla="*/ 3589722 h 6857999"/>
              <a:gd name="connsiteX2028" fmla="*/ 2178688 w 6248399"/>
              <a:gd name="connsiteY2028" fmla="*/ 3598678 h 6857999"/>
              <a:gd name="connsiteX2029" fmla="*/ 2176871 w 6248399"/>
              <a:gd name="connsiteY2029" fmla="*/ 3608377 h 6857999"/>
              <a:gd name="connsiteX2030" fmla="*/ 2174821 w 6248399"/>
              <a:gd name="connsiteY2030" fmla="*/ 3617174 h 6857999"/>
              <a:gd name="connsiteX2031" fmla="*/ 2172534 w 6248399"/>
              <a:gd name="connsiteY2031" fmla="*/ 3625067 h 6857999"/>
              <a:gd name="connsiteX2032" fmla="*/ 2170482 w 6248399"/>
              <a:gd name="connsiteY2032" fmla="*/ 3633863 h 6857999"/>
              <a:gd name="connsiteX2033" fmla="*/ 2168432 w 6248399"/>
              <a:gd name="connsiteY2033" fmla="*/ 3642660 h 6857999"/>
              <a:gd name="connsiteX2034" fmla="*/ 2167848 w 6248399"/>
              <a:gd name="connsiteY2034" fmla="*/ 3651536 h 6857999"/>
              <a:gd name="connsiteX2035" fmla="*/ 2167791 w 6248399"/>
              <a:gd name="connsiteY2035" fmla="*/ 3656877 h 6857999"/>
              <a:gd name="connsiteX2036" fmla="*/ 2169203 w 6248399"/>
              <a:gd name="connsiteY2036" fmla="*/ 3662299 h 6857999"/>
              <a:gd name="connsiteX2037" fmla="*/ 2166169 w 6248399"/>
              <a:gd name="connsiteY2037" fmla="*/ 3663619 h 6857999"/>
              <a:gd name="connsiteX2038" fmla="*/ 2162903 w 6248399"/>
              <a:gd name="connsiteY2038" fmla="*/ 3664036 h 6857999"/>
              <a:gd name="connsiteX2039" fmla="*/ 2159730 w 6248399"/>
              <a:gd name="connsiteY2039" fmla="*/ 3662971 h 6857999"/>
              <a:gd name="connsiteX2040" fmla="*/ 2157794 w 6248399"/>
              <a:gd name="connsiteY2040" fmla="*/ 3661086 h 6857999"/>
              <a:gd name="connsiteX2041" fmla="*/ 2154721 w 6248399"/>
              <a:gd name="connsiteY2041" fmla="*/ 3658545 h 6857999"/>
              <a:gd name="connsiteX2042" fmla="*/ 2152311 w 6248399"/>
              <a:gd name="connsiteY2042" fmla="*/ 3654850 h 6857999"/>
              <a:gd name="connsiteX2043" fmla="*/ 2148160 w 6248399"/>
              <a:gd name="connsiteY2043" fmla="*/ 3646311 h 6857999"/>
              <a:gd name="connsiteX2044" fmla="*/ 2140617 w 6248399"/>
              <a:gd name="connsiteY2044" fmla="*/ 3626601 h 6857999"/>
              <a:gd name="connsiteX2045" fmla="*/ 2136799 w 6248399"/>
              <a:gd name="connsiteY2045" fmla="*/ 3617487 h 6857999"/>
              <a:gd name="connsiteX2046" fmla="*/ 2133020 w 6248399"/>
              <a:gd name="connsiteY2046" fmla="*/ 3612234 h 6857999"/>
              <a:gd name="connsiteX2047" fmla="*/ 2149457 w 6248399"/>
              <a:gd name="connsiteY2047" fmla="*/ 3608672 h 6857999"/>
              <a:gd name="connsiteX2048" fmla="*/ 2154524 w 6248399"/>
              <a:gd name="connsiteY2048" fmla="*/ 3607759 h 6857999"/>
              <a:gd name="connsiteX2049" fmla="*/ 2158125 w 6248399"/>
              <a:gd name="connsiteY2049" fmla="*/ 3606767 h 6857999"/>
              <a:gd name="connsiteX2050" fmla="*/ 2161253 w 6248399"/>
              <a:gd name="connsiteY2050" fmla="*/ 3603967 h 6857999"/>
              <a:gd name="connsiteX2051" fmla="*/ 2164950 w 6248399"/>
              <a:gd name="connsiteY2051" fmla="*/ 3601495 h 6857999"/>
              <a:gd name="connsiteX2052" fmla="*/ 2219020 w 6248399"/>
              <a:gd name="connsiteY2052" fmla="*/ 3584218 h 6857999"/>
              <a:gd name="connsiteX2053" fmla="*/ 2227215 w 6248399"/>
              <a:gd name="connsiteY2053" fmla="*/ 3584955 h 6857999"/>
              <a:gd name="connsiteX2054" fmla="*/ 2233439 w 6248399"/>
              <a:gd name="connsiteY2054" fmla="*/ 3587750 h 6857999"/>
              <a:gd name="connsiteX2055" fmla="*/ 2239906 w 6248399"/>
              <a:gd name="connsiteY2055" fmla="*/ 3591484 h 6857999"/>
              <a:gd name="connsiteX2056" fmla="*/ 2246025 w 6248399"/>
              <a:gd name="connsiteY2056" fmla="*/ 3595815 h 6857999"/>
              <a:gd name="connsiteX2057" fmla="*/ 2249932 w 6248399"/>
              <a:gd name="connsiteY2057" fmla="*/ 3601266 h 6857999"/>
              <a:gd name="connsiteX2058" fmla="*/ 2254081 w 6248399"/>
              <a:gd name="connsiteY2058" fmla="*/ 3607657 h 6857999"/>
              <a:gd name="connsiteX2059" fmla="*/ 2258127 w 6248399"/>
              <a:gd name="connsiteY2059" fmla="*/ 3615584 h 6857999"/>
              <a:gd name="connsiteX2060" fmla="*/ 2264937 w 6248399"/>
              <a:gd name="connsiteY2060" fmla="*/ 3632296 h 6857999"/>
              <a:gd name="connsiteX2061" fmla="*/ 2272229 w 6248399"/>
              <a:gd name="connsiteY2061" fmla="*/ 3650886 h 6857999"/>
              <a:gd name="connsiteX2062" fmla="*/ 2278243 w 6248399"/>
              <a:gd name="connsiteY2062" fmla="*/ 3670334 h 6857999"/>
              <a:gd name="connsiteX2063" fmla="*/ 2286124 w 6248399"/>
              <a:gd name="connsiteY2063" fmla="*/ 3689264 h 6857999"/>
              <a:gd name="connsiteX2064" fmla="*/ 2285674 w 6248399"/>
              <a:gd name="connsiteY2064" fmla="*/ 3691400 h 6857999"/>
              <a:gd name="connsiteX2065" fmla="*/ 2284636 w 6248399"/>
              <a:gd name="connsiteY2065" fmla="*/ 3693198 h 6857999"/>
              <a:gd name="connsiteX2066" fmla="*/ 2283703 w 6248399"/>
              <a:gd name="connsiteY2066" fmla="*/ 3693457 h 6857999"/>
              <a:gd name="connsiteX2067" fmla="*/ 2281593 w 6248399"/>
              <a:gd name="connsiteY2067" fmla="*/ 3693038 h 6857999"/>
              <a:gd name="connsiteX2068" fmla="*/ 2279000 w 6248399"/>
              <a:gd name="connsiteY2068" fmla="*/ 3690742 h 6857999"/>
              <a:gd name="connsiteX2069" fmla="*/ 2275335 w 6248399"/>
              <a:gd name="connsiteY2069" fmla="*/ 3686231 h 6857999"/>
              <a:gd name="connsiteX2070" fmla="*/ 2265862 w 6248399"/>
              <a:gd name="connsiteY2070" fmla="*/ 3672772 h 6857999"/>
              <a:gd name="connsiteX2071" fmla="*/ 2254938 w 6248399"/>
              <a:gd name="connsiteY2071" fmla="*/ 3653685 h 6857999"/>
              <a:gd name="connsiteX2072" fmla="*/ 2242596 w 6248399"/>
              <a:gd name="connsiteY2072" fmla="*/ 3632979 h 6857999"/>
              <a:gd name="connsiteX2073" fmla="*/ 2230841 w 6248399"/>
              <a:gd name="connsiteY2073" fmla="*/ 3612612 h 6857999"/>
              <a:gd name="connsiteX2074" fmla="*/ 2219814 w 6248399"/>
              <a:gd name="connsiteY2074" fmla="*/ 3595061 h 6857999"/>
              <a:gd name="connsiteX2075" fmla="*/ 2215318 w 6248399"/>
              <a:gd name="connsiteY2075" fmla="*/ 3589272 h 6857999"/>
              <a:gd name="connsiteX2076" fmla="*/ 2210720 w 6248399"/>
              <a:gd name="connsiteY2076" fmla="*/ 3585017 h 6857999"/>
              <a:gd name="connsiteX2077" fmla="*/ 2030339 w 6248399"/>
              <a:gd name="connsiteY2077" fmla="*/ 3582069 h 6857999"/>
              <a:gd name="connsiteX2078" fmla="*/ 2036299 w 6248399"/>
              <a:gd name="connsiteY2078" fmla="*/ 3583959 h 6857999"/>
              <a:gd name="connsiteX2079" fmla="*/ 2043433 w 6248399"/>
              <a:gd name="connsiteY2079" fmla="*/ 3586528 h 6857999"/>
              <a:gd name="connsiteX2080" fmla="*/ 2048638 w 6248399"/>
              <a:gd name="connsiteY2080" fmla="*/ 3591083 h 6857999"/>
              <a:gd name="connsiteX2081" fmla="*/ 2054428 w 6248399"/>
              <a:gd name="connsiteY2081" fmla="*/ 3595977 h 6857999"/>
              <a:gd name="connsiteX2082" fmla="*/ 2060137 w 6248399"/>
              <a:gd name="connsiteY2082" fmla="*/ 3602371 h 6857999"/>
              <a:gd name="connsiteX2083" fmla="*/ 2065174 w 6248399"/>
              <a:gd name="connsiteY2083" fmla="*/ 3609930 h 6857999"/>
              <a:gd name="connsiteX2084" fmla="*/ 2069540 w 6248399"/>
              <a:gd name="connsiteY2084" fmla="*/ 3618650 h 6857999"/>
              <a:gd name="connsiteX2085" fmla="*/ 2074158 w 6248399"/>
              <a:gd name="connsiteY2085" fmla="*/ 3628290 h 6857999"/>
              <a:gd name="connsiteX2086" fmla="*/ 2063333 w 6248399"/>
              <a:gd name="connsiteY2086" fmla="*/ 3626688 h 6857999"/>
              <a:gd name="connsiteX2087" fmla="*/ 2051332 w 6248399"/>
              <a:gd name="connsiteY2087" fmla="*/ 3624408 h 6857999"/>
              <a:gd name="connsiteX2088" fmla="*/ 2041595 w 6248399"/>
              <a:gd name="connsiteY2088" fmla="*/ 3619562 h 6857999"/>
              <a:gd name="connsiteX2089" fmla="*/ 2036896 w 6248399"/>
              <a:gd name="connsiteY2089" fmla="*/ 3616848 h 6857999"/>
              <a:gd name="connsiteX2090" fmla="*/ 2033705 w 6248399"/>
              <a:gd name="connsiteY2090" fmla="*/ 3614231 h 6857999"/>
              <a:gd name="connsiteX2091" fmla="*/ 2029676 w 6248399"/>
              <a:gd name="connsiteY2091" fmla="*/ 3610357 h 6857999"/>
              <a:gd name="connsiteX2092" fmla="*/ 2026822 w 6248399"/>
              <a:gd name="connsiteY2092" fmla="*/ 3607159 h 6857999"/>
              <a:gd name="connsiteX2093" fmla="*/ 2024892 w 6248399"/>
              <a:gd name="connsiteY2093" fmla="*/ 3603719 h 6857999"/>
              <a:gd name="connsiteX2094" fmla="*/ 2023630 w 6248399"/>
              <a:gd name="connsiteY2094" fmla="*/ 3599117 h 6857999"/>
              <a:gd name="connsiteX2095" fmla="*/ 2023210 w 6248399"/>
              <a:gd name="connsiteY2095" fmla="*/ 3595775 h 6857999"/>
              <a:gd name="connsiteX2096" fmla="*/ 2024383 w 6248399"/>
              <a:gd name="connsiteY2096" fmla="*/ 3591028 h 6857999"/>
              <a:gd name="connsiteX2097" fmla="*/ 2027067 w 6248399"/>
              <a:gd name="connsiteY2097" fmla="*/ 3586378 h 6857999"/>
              <a:gd name="connsiteX2098" fmla="*/ 2269093 w 6248399"/>
              <a:gd name="connsiteY2098" fmla="*/ 3440967 h 6857999"/>
              <a:gd name="connsiteX2099" fmla="*/ 2273382 w 6248399"/>
              <a:gd name="connsiteY2099" fmla="*/ 3444227 h 6857999"/>
              <a:gd name="connsiteX2100" fmla="*/ 2276412 w 6248399"/>
              <a:gd name="connsiteY2100" fmla="*/ 3448327 h 6857999"/>
              <a:gd name="connsiteX2101" fmla="*/ 2281218 w 6248399"/>
              <a:gd name="connsiteY2101" fmla="*/ 3457373 h 6857999"/>
              <a:gd name="connsiteX2102" fmla="*/ 2285681 w 6248399"/>
              <a:gd name="connsiteY2102" fmla="*/ 3467006 h 6857999"/>
              <a:gd name="connsiteX2103" fmla="*/ 2288790 w 6248399"/>
              <a:gd name="connsiteY2103" fmla="*/ 3478993 h 6857999"/>
              <a:gd name="connsiteX2104" fmla="*/ 2290638 w 6248399"/>
              <a:gd name="connsiteY2104" fmla="*/ 3491817 h 6857999"/>
              <a:gd name="connsiteX2105" fmla="*/ 2291572 w 6248399"/>
              <a:gd name="connsiteY2105" fmla="*/ 3504898 h 6857999"/>
              <a:gd name="connsiteX2106" fmla="*/ 2292895 w 6248399"/>
              <a:gd name="connsiteY2106" fmla="*/ 3534666 h 6857999"/>
              <a:gd name="connsiteX2107" fmla="*/ 2292861 w 6248399"/>
              <a:gd name="connsiteY2107" fmla="*/ 3566787 h 6857999"/>
              <a:gd name="connsiteX2108" fmla="*/ 2293593 w 6248399"/>
              <a:gd name="connsiteY2108" fmla="*/ 3582887 h 6857999"/>
              <a:gd name="connsiteX2109" fmla="*/ 2294663 w 6248399"/>
              <a:gd name="connsiteY2109" fmla="*/ 3598400 h 6857999"/>
              <a:gd name="connsiteX2110" fmla="*/ 2295872 w 6248399"/>
              <a:gd name="connsiteY2110" fmla="*/ 3616343 h 6857999"/>
              <a:gd name="connsiteX2111" fmla="*/ 2298440 w 6248399"/>
              <a:gd name="connsiteY2111" fmla="*/ 3631936 h 6857999"/>
              <a:gd name="connsiteX2112" fmla="*/ 2302401 w 6248399"/>
              <a:gd name="connsiteY2112" fmla="*/ 3649117 h 6857999"/>
              <a:gd name="connsiteX2113" fmla="*/ 2307384 w 6248399"/>
              <a:gd name="connsiteY2113" fmla="*/ 3664537 h 6857999"/>
              <a:gd name="connsiteX2114" fmla="*/ 2298529 w 6248399"/>
              <a:gd name="connsiteY2114" fmla="*/ 3653153 h 6857999"/>
              <a:gd name="connsiteX2115" fmla="*/ 2291512 w 6248399"/>
              <a:gd name="connsiteY2115" fmla="*/ 3641262 h 6857999"/>
              <a:gd name="connsiteX2116" fmla="*/ 2284016 w 6248399"/>
              <a:gd name="connsiteY2116" fmla="*/ 3627529 h 6857999"/>
              <a:gd name="connsiteX2117" fmla="*/ 2277778 w 6248399"/>
              <a:gd name="connsiteY2117" fmla="*/ 3612953 h 6857999"/>
              <a:gd name="connsiteX2118" fmla="*/ 2273035 w 6248399"/>
              <a:gd name="connsiteY2118" fmla="*/ 3598455 h 6857999"/>
              <a:gd name="connsiteX2119" fmla="*/ 2268970 w 6248399"/>
              <a:gd name="connsiteY2119" fmla="*/ 3582783 h 6857999"/>
              <a:gd name="connsiteX2120" fmla="*/ 2265485 w 6248399"/>
              <a:gd name="connsiteY2120" fmla="*/ 3567445 h 6857999"/>
              <a:gd name="connsiteX2121" fmla="*/ 2263839 w 6248399"/>
              <a:gd name="connsiteY2121" fmla="*/ 3551598 h 6857999"/>
              <a:gd name="connsiteX2122" fmla="*/ 2263004 w 6248399"/>
              <a:gd name="connsiteY2122" fmla="*/ 3537008 h 6857999"/>
              <a:gd name="connsiteX2123" fmla="*/ 2261696 w 6248399"/>
              <a:gd name="connsiteY2123" fmla="*/ 3520574 h 6857999"/>
              <a:gd name="connsiteX2124" fmla="*/ 2262021 w 6248399"/>
              <a:gd name="connsiteY2124" fmla="*/ 3506652 h 6857999"/>
              <a:gd name="connsiteX2125" fmla="*/ 2262108 w 6248399"/>
              <a:gd name="connsiteY2125" fmla="*/ 3491807 h 6857999"/>
              <a:gd name="connsiteX2126" fmla="*/ 2264835 w 6248399"/>
              <a:gd name="connsiteY2126" fmla="*/ 3464377 h 6857999"/>
              <a:gd name="connsiteX2127" fmla="*/ 4032397 w 6248399"/>
              <a:gd name="connsiteY2127" fmla="*/ 3425392 h 6857999"/>
              <a:gd name="connsiteX2128" fmla="*/ 4035667 w 6248399"/>
              <a:gd name="connsiteY2128" fmla="*/ 3426488 h 6857999"/>
              <a:gd name="connsiteX2129" fmla="*/ 4042450 w 6248399"/>
              <a:gd name="connsiteY2129" fmla="*/ 3429611 h 6857999"/>
              <a:gd name="connsiteX2130" fmla="*/ 4049133 w 6248399"/>
              <a:gd name="connsiteY2130" fmla="*/ 3434262 h 6857999"/>
              <a:gd name="connsiteX2131" fmla="*/ 4056297 w 6248399"/>
              <a:gd name="connsiteY2131" fmla="*/ 3440779 h 6857999"/>
              <a:gd name="connsiteX2132" fmla="*/ 4063706 w 6248399"/>
              <a:gd name="connsiteY2132" fmla="*/ 3448227 h 6857999"/>
              <a:gd name="connsiteX2133" fmla="*/ 4070529 w 6248399"/>
              <a:gd name="connsiteY2133" fmla="*/ 3455338 h 6857999"/>
              <a:gd name="connsiteX2134" fmla="*/ 4077251 w 6248399"/>
              <a:gd name="connsiteY2134" fmla="*/ 3463976 h 6857999"/>
              <a:gd name="connsiteX2135" fmla="*/ 4087523 w 6248399"/>
              <a:gd name="connsiteY2135" fmla="*/ 3478630 h 6857999"/>
              <a:gd name="connsiteX2136" fmla="*/ 4091078 w 6248399"/>
              <a:gd name="connsiteY2136" fmla="*/ 3484645 h 6857999"/>
              <a:gd name="connsiteX2137" fmla="*/ 4092873 w 6248399"/>
              <a:gd name="connsiteY2137" fmla="*/ 3489647 h 6857999"/>
              <a:gd name="connsiteX2138" fmla="*/ 4093014 w 6248399"/>
              <a:gd name="connsiteY2138" fmla="*/ 3492106 h 6857999"/>
              <a:gd name="connsiteX2139" fmla="*/ 4092671 w 6248399"/>
              <a:gd name="connsiteY2139" fmla="*/ 3492700 h 6857999"/>
              <a:gd name="connsiteX2140" fmla="*/ 4090914 w 6248399"/>
              <a:gd name="connsiteY2140" fmla="*/ 3491687 h 6857999"/>
              <a:gd name="connsiteX2141" fmla="*/ 4087402 w 6248399"/>
              <a:gd name="connsiteY2141" fmla="*/ 3489658 h 6857999"/>
              <a:gd name="connsiteX2142" fmla="*/ 4079893 w 6248399"/>
              <a:gd name="connsiteY2142" fmla="*/ 3483738 h 6857999"/>
              <a:gd name="connsiteX2143" fmla="*/ 4076581 w 6248399"/>
              <a:gd name="connsiteY2143" fmla="*/ 3478655 h 6857999"/>
              <a:gd name="connsiteX2144" fmla="*/ 4074099 w 6248399"/>
              <a:gd name="connsiteY2144" fmla="*/ 3474842 h 6857999"/>
              <a:gd name="connsiteX2145" fmla="*/ 4070344 w 6248399"/>
              <a:gd name="connsiteY2145" fmla="*/ 3471881 h 6857999"/>
              <a:gd name="connsiteX2146" fmla="*/ 4067518 w 6248399"/>
              <a:gd name="connsiteY2146" fmla="*/ 3468665 h 6857999"/>
              <a:gd name="connsiteX2147" fmla="*/ 4058635 w 6248399"/>
              <a:gd name="connsiteY2147" fmla="*/ 3465122 h 6857999"/>
              <a:gd name="connsiteX2148" fmla="*/ 4051267 w 6248399"/>
              <a:gd name="connsiteY2148" fmla="*/ 3461660 h 6857999"/>
              <a:gd name="connsiteX2149" fmla="*/ 4043313 w 6248399"/>
              <a:gd name="connsiteY2149" fmla="*/ 3457860 h 6857999"/>
              <a:gd name="connsiteX2150" fmla="*/ 4040143 w 6248399"/>
              <a:gd name="connsiteY2150" fmla="*/ 3455238 h 6857999"/>
              <a:gd name="connsiteX2151" fmla="*/ 4036389 w 6248399"/>
              <a:gd name="connsiteY2151" fmla="*/ 3452277 h 6857999"/>
              <a:gd name="connsiteX2152" fmla="*/ 4032735 w 6248399"/>
              <a:gd name="connsiteY2152" fmla="*/ 3447790 h 6857999"/>
              <a:gd name="connsiteX2153" fmla="*/ 4029424 w 6248399"/>
              <a:gd name="connsiteY2153" fmla="*/ 3442707 h 6857999"/>
              <a:gd name="connsiteX2154" fmla="*/ 4027145 w 6248399"/>
              <a:gd name="connsiteY2154" fmla="*/ 3435840 h 6857999"/>
              <a:gd name="connsiteX2155" fmla="*/ 4024278 w 6248399"/>
              <a:gd name="connsiteY2155" fmla="*/ 3428635 h 6857999"/>
              <a:gd name="connsiteX2156" fmla="*/ 4026237 w 6248399"/>
              <a:gd name="connsiteY2156" fmla="*/ 3426594 h 6857999"/>
              <a:gd name="connsiteX2157" fmla="*/ 4029024 w 6248399"/>
              <a:gd name="connsiteY2157" fmla="*/ 3425825 h 6857999"/>
              <a:gd name="connsiteX2158" fmla="*/ 2010649 w 6248399"/>
              <a:gd name="connsiteY2158" fmla="*/ 3367872 h 6857999"/>
              <a:gd name="connsiteX2159" fmla="*/ 2016026 w 6248399"/>
              <a:gd name="connsiteY2159" fmla="*/ 3369414 h 6857999"/>
              <a:gd name="connsiteX2160" fmla="*/ 2019549 w 6248399"/>
              <a:gd name="connsiteY2160" fmla="*/ 3371448 h 6857999"/>
              <a:gd name="connsiteX2161" fmla="*/ 2026168 w 6248399"/>
              <a:gd name="connsiteY2161" fmla="*/ 3377612 h 6857999"/>
              <a:gd name="connsiteX2162" fmla="*/ 2031027 w 6248399"/>
              <a:gd name="connsiteY2162" fmla="*/ 3382761 h 6857999"/>
              <a:gd name="connsiteX2163" fmla="*/ 2035051 w 6248399"/>
              <a:gd name="connsiteY2163" fmla="*/ 3386645 h 6857999"/>
              <a:gd name="connsiteX2164" fmla="*/ 2037398 w 6248399"/>
              <a:gd name="connsiteY2164" fmla="*/ 3388000 h 6857999"/>
              <a:gd name="connsiteX2165" fmla="*/ 2038571 w 6248399"/>
              <a:gd name="connsiteY2165" fmla="*/ 3388678 h 6857999"/>
              <a:gd name="connsiteX2166" fmla="*/ 2041010 w 6248399"/>
              <a:gd name="connsiteY2166" fmla="*/ 3388524 h 6857999"/>
              <a:gd name="connsiteX2167" fmla="*/ 2043785 w 6248399"/>
              <a:gd name="connsiteY2167" fmla="*/ 3387783 h 6857999"/>
              <a:gd name="connsiteX2168" fmla="*/ 2046063 w 6248399"/>
              <a:gd name="connsiteY2168" fmla="*/ 3385193 h 6857999"/>
              <a:gd name="connsiteX2169" fmla="*/ 2050191 w 6248399"/>
              <a:gd name="connsiteY2169" fmla="*/ 3382111 h 6857999"/>
              <a:gd name="connsiteX2170" fmla="*/ 2057792 w 6248399"/>
              <a:gd name="connsiteY2170" fmla="*/ 3371661 h 6857999"/>
              <a:gd name="connsiteX2171" fmla="*/ 2056262 w 6248399"/>
              <a:gd name="connsiteY2171" fmla="*/ 3377024 h 6857999"/>
              <a:gd name="connsiteX2172" fmla="*/ 2054054 w 6248399"/>
              <a:gd name="connsiteY2172" fmla="*/ 3383560 h 6857999"/>
              <a:gd name="connsiteX2173" fmla="*/ 2053698 w 6248399"/>
              <a:gd name="connsiteY2173" fmla="*/ 3389601 h 6857999"/>
              <a:gd name="connsiteX2174" fmla="*/ 2053928 w 6248399"/>
              <a:gd name="connsiteY2174" fmla="*/ 3395983 h 6857999"/>
              <a:gd name="connsiteX2175" fmla="*/ 2054411 w 6248399"/>
              <a:gd name="connsiteY2175" fmla="*/ 3403290 h 6857999"/>
              <a:gd name="connsiteX2176" fmla="*/ 2055227 w 6248399"/>
              <a:gd name="connsiteY2176" fmla="*/ 3410008 h 6857999"/>
              <a:gd name="connsiteX2177" fmla="*/ 2059214 w 6248399"/>
              <a:gd name="connsiteY2177" fmla="*/ 3424806 h 6857999"/>
              <a:gd name="connsiteX2178" fmla="*/ 2066224 w 6248399"/>
              <a:gd name="connsiteY2178" fmla="*/ 3439786 h 6857999"/>
              <a:gd name="connsiteX2179" fmla="*/ 2073146 w 6248399"/>
              <a:gd name="connsiteY2179" fmla="*/ 3456277 h 6857999"/>
              <a:gd name="connsiteX2180" fmla="*/ 2089427 w 6248399"/>
              <a:gd name="connsiteY2180" fmla="*/ 3489106 h 6857999"/>
              <a:gd name="connsiteX2181" fmla="*/ 2075084 w 6248399"/>
              <a:gd name="connsiteY2181" fmla="*/ 3480044 h 6857999"/>
              <a:gd name="connsiteX2182" fmla="*/ 2059744 w 6248399"/>
              <a:gd name="connsiteY2182" fmla="*/ 3467282 h 6857999"/>
              <a:gd name="connsiteX2183" fmla="*/ 2044831 w 6248399"/>
              <a:gd name="connsiteY2183" fmla="*/ 3452426 h 6857999"/>
              <a:gd name="connsiteX2184" fmla="*/ 2037127 w 6248399"/>
              <a:gd name="connsiteY2184" fmla="*/ 3444072 h 6857999"/>
              <a:gd name="connsiteX2185" fmla="*/ 2030346 w 6248399"/>
              <a:gd name="connsiteY2185" fmla="*/ 3435472 h 6857999"/>
              <a:gd name="connsiteX2186" fmla="*/ 2024153 w 6248399"/>
              <a:gd name="connsiteY2186" fmla="*/ 3427211 h 6857999"/>
              <a:gd name="connsiteX2187" fmla="*/ 2018299 w 6248399"/>
              <a:gd name="connsiteY2187" fmla="*/ 3418365 h 6857999"/>
              <a:gd name="connsiteX2188" fmla="*/ 2013710 w 6248399"/>
              <a:gd name="connsiteY2188" fmla="*/ 3408686 h 6857999"/>
              <a:gd name="connsiteX2189" fmla="*/ 2010542 w 6248399"/>
              <a:gd name="connsiteY2189" fmla="*/ 3400609 h 6857999"/>
              <a:gd name="connsiteX2190" fmla="*/ 2007712 w 6248399"/>
              <a:gd name="connsiteY2190" fmla="*/ 3391947 h 6857999"/>
              <a:gd name="connsiteX2191" fmla="*/ 2007909 w 6248399"/>
              <a:gd name="connsiteY2191" fmla="*/ 3383471 h 6857999"/>
              <a:gd name="connsiteX2192" fmla="*/ 2008105 w 6248399"/>
              <a:gd name="connsiteY2192" fmla="*/ 3374993 h 6857999"/>
              <a:gd name="connsiteX2193" fmla="*/ 2136025 w 6248399"/>
              <a:gd name="connsiteY2193" fmla="*/ 3323846 h 6857999"/>
              <a:gd name="connsiteX2194" fmla="*/ 2139013 w 6248399"/>
              <a:gd name="connsiteY2194" fmla="*/ 3344168 h 6857999"/>
              <a:gd name="connsiteX2195" fmla="*/ 2142026 w 6248399"/>
              <a:gd name="connsiteY2195" fmla="*/ 3359080 h 6857999"/>
              <a:gd name="connsiteX2196" fmla="*/ 2144974 w 6248399"/>
              <a:gd name="connsiteY2196" fmla="*/ 3370081 h 6857999"/>
              <a:gd name="connsiteX2197" fmla="*/ 2149755 w 6248399"/>
              <a:gd name="connsiteY2197" fmla="*/ 3380588 h 6857999"/>
              <a:gd name="connsiteX2198" fmla="*/ 2154626 w 6248399"/>
              <a:gd name="connsiteY2198" fmla="*/ 3389599 h 6857999"/>
              <a:gd name="connsiteX2199" fmla="*/ 2161822 w 6248399"/>
              <a:gd name="connsiteY2199" fmla="*/ 3399953 h 6857999"/>
              <a:gd name="connsiteX2200" fmla="*/ 2184994 w 6248399"/>
              <a:gd name="connsiteY2200" fmla="*/ 3429605 h 6857999"/>
              <a:gd name="connsiteX2201" fmla="*/ 2156799 w 6248399"/>
              <a:gd name="connsiteY2201" fmla="*/ 3443545 h 6857999"/>
              <a:gd name="connsiteX2202" fmla="*/ 2161760 w 6248399"/>
              <a:gd name="connsiteY2202" fmla="*/ 3451058 h 6857999"/>
              <a:gd name="connsiteX2203" fmla="*/ 2166048 w 6248399"/>
              <a:gd name="connsiteY2203" fmla="*/ 3459733 h 6857999"/>
              <a:gd name="connsiteX2204" fmla="*/ 2168595 w 6248399"/>
              <a:gd name="connsiteY2204" fmla="*/ 3467402 h 6857999"/>
              <a:gd name="connsiteX2205" fmla="*/ 2170559 w 6248399"/>
              <a:gd name="connsiteY2205" fmla="*/ 3474736 h 6857999"/>
              <a:gd name="connsiteX2206" fmla="*/ 2171943 w 6248399"/>
              <a:gd name="connsiteY2206" fmla="*/ 3481733 h 6857999"/>
              <a:gd name="connsiteX2207" fmla="*/ 2173329 w 6248399"/>
              <a:gd name="connsiteY2207" fmla="*/ 3488732 h 6857999"/>
              <a:gd name="connsiteX2208" fmla="*/ 2172967 w 6248399"/>
              <a:gd name="connsiteY2208" fmla="*/ 3494723 h 6857999"/>
              <a:gd name="connsiteX2209" fmla="*/ 2172273 w 6248399"/>
              <a:gd name="connsiteY2209" fmla="*/ 3501295 h 6857999"/>
              <a:gd name="connsiteX2210" fmla="*/ 2185892 w 6248399"/>
              <a:gd name="connsiteY2210" fmla="*/ 3489785 h 6857999"/>
              <a:gd name="connsiteX2211" fmla="*/ 2191235 w 6248399"/>
              <a:gd name="connsiteY2211" fmla="*/ 3485898 h 6857999"/>
              <a:gd name="connsiteX2212" fmla="*/ 2196244 w 6248399"/>
              <a:gd name="connsiteY2212" fmla="*/ 3482589 h 6857999"/>
              <a:gd name="connsiteX2213" fmla="*/ 2201500 w 6248399"/>
              <a:gd name="connsiteY2213" fmla="*/ 3480200 h 6857999"/>
              <a:gd name="connsiteX2214" fmla="*/ 2207399 w 6248399"/>
              <a:gd name="connsiteY2214" fmla="*/ 3482059 h 6857999"/>
              <a:gd name="connsiteX2215" fmla="*/ 2214799 w 6248399"/>
              <a:gd name="connsiteY2215" fmla="*/ 3484005 h 6857999"/>
              <a:gd name="connsiteX2216" fmla="*/ 2222601 w 6248399"/>
              <a:gd name="connsiteY2216" fmla="*/ 3489285 h 6857999"/>
              <a:gd name="connsiteX2217" fmla="*/ 2226602 w 6248399"/>
              <a:gd name="connsiteY2217" fmla="*/ 3487720 h 6857999"/>
              <a:gd name="connsiteX2218" fmla="*/ 2229106 w 6248399"/>
              <a:gd name="connsiteY2218" fmla="*/ 3486066 h 6857999"/>
              <a:gd name="connsiteX2219" fmla="*/ 2229286 w 6248399"/>
              <a:gd name="connsiteY2219" fmla="*/ 3483070 h 6857999"/>
              <a:gd name="connsiteX2220" fmla="*/ 2229465 w 6248399"/>
              <a:gd name="connsiteY2220" fmla="*/ 3480075 h 6857999"/>
              <a:gd name="connsiteX2221" fmla="*/ 2227500 w 6248399"/>
              <a:gd name="connsiteY2221" fmla="*/ 3472742 h 6857999"/>
              <a:gd name="connsiteX2222" fmla="*/ 2223793 w 6248399"/>
              <a:gd name="connsiteY2222" fmla="*/ 3464402 h 6857999"/>
              <a:gd name="connsiteX2223" fmla="*/ 2220665 w 6248399"/>
              <a:gd name="connsiteY2223" fmla="*/ 3456398 h 6857999"/>
              <a:gd name="connsiteX2224" fmla="*/ 2220263 w 6248399"/>
              <a:gd name="connsiteY2224" fmla="*/ 3453066 h 6857999"/>
              <a:gd name="connsiteX2225" fmla="*/ 2221023 w 6248399"/>
              <a:gd name="connsiteY2225" fmla="*/ 3450407 h 6857999"/>
              <a:gd name="connsiteX2226" fmla="*/ 2222366 w 6248399"/>
              <a:gd name="connsiteY2226" fmla="*/ 3448081 h 6857999"/>
              <a:gd name="connsiteX2227" fmla="*/ 2225205 w 6248399"/>
              <a:gd name="connsiteY2227" fmla="*/ 3445848 h 6857999"/>
              <a:gd name="connsiteX2228" fmla="*/ 2230372 w 6248399"/>
              <a:gd name="connsiteY2228" fmla="*/ 3444956 h 6857999"/>
              <a:gd name="connsiteX2229" fmla="*/ 2236362 w 6248399"/>
              <a:gd name="connsiteY2229" fmla="*/ 3445315 h 6857999"/>
              <a:gd name="connsiteX2230" fmla="*/ 2237769 w 6248399"/>
              <a:gd name="connsiteY2230" fmla="*/ 3522062 h 6857999"/>
              <a:gd name="connsiteX2231" fmla="*/ 2231556 w 6248399"/>
              <a:gd name="connsiteY2231" fmla="*/ 3515377 h 6857999"/>
              <a:gd name="connsiteX2232" fmla="*/ 2226170 w 6248399"/>
              <a:gd name="connsiteY2232" fmla="*/ 3509942 h 6857999"/>
              <a:gd name="connsiteX2233" fmla="*/ 2221275 w 6248399"/>
              <a:gd name="connsiteY2233" fmla="*/ 3506341 h 6857999"/>
              <a:gd name="connsiteX2234" fmla="*/ 2216626 w 6248399"/>
              <a:gd name="connsiteY2234" fmla="*/ 3503657 h 6857999"/>
              <a:gd name="connsiteX2235" fmla="*/ 2213049 w 6248399"/>
              <a:gd name="connsiteY2235" fmla="*/ 3503141 h 6857999"/>
              <a:gd name="connsiteX2236" fmla="*/ 2208556 w 6248399"/>
              <a:gd name="connsiteY2236" fmla="*/ 3502871 h 6857999"/>
              <a:gd name="connsiteX2237" fmla="*/ 2205134 w 6248399"/>
              <a:gd name="connsiteY2237" fmla="*/ 3504771 h 6857999"/>
              <a:gd name="connsiteX2238" fmla="*/ 2201378 w 6248399"/>
              <a:gd name="connsiteY2238" fmla="*/ 3507250 h 6857999"/>
              <a:gd name="connsiteX2239" fmla="*/ 2194692 w 6248399"/>
              <a:gd name="connsiteY2239" fmla="*/ 3513463 h 6857999"/>
              <a:gd name="connsiteX2240" fmla="*/ 2187245 w 6248399"/>
              <a:gd name="connsiteY2240" fmla="*/ 3522336 h 6857999"/>
              <a:gd name="connsiteX2241" fmla="*/ 2178881 w 6248399"/>
              <a:gd name="connsiteY2241" fmla="*/ 3531455 h 6857999"/>
              <a:gd name="connsiteX2242" fmla="*/ 2168593 w 6248399"/>
              <a:gd name="connsiteY2242" fmla="*/ 3542562 h 6857999"/>
              <a:gd name="connsiteX2243" fmla="*/ 2170720 w 6248399"/>
              <a:gd name="connsiteY2243" fmla="*/ 3532168 h 6857999"/>
              <a:gd name="connsiteX2244" fmla="*/ 2169918 w 6248399"/>
              <a:gd name="connsiteY2244" fmla="*/ 3525506 h 6857999"/>
              <a:gd name="connsiteX2245" fmla="*/ 2167282 w 6248399"/>
              <a:gd name="connsiteY2245" fmla="*/ 3519334 h 6857999"/>
              <a:gd name="connsiteX2246" fmla="*/ 2164558 w 6248399"/>
              <a:gd name="connsiteY2246" fmla="*/ 3514661 h 6857999"/>
              <a:gd name="connsiteX2247" fmla="*/ 2155282 w 6248399"/>
              <a:gd name="connsiteY2247" fmla="*/ 3503882 h 6857999"/>
              <a:gd name="connsiteX2248" fmla="*/ 2149650 w 6248399"/>
              <a:gd name="connsiteY2248" fmla="*/ 3497533 h 6857999"/>
              <a:gd name="connsiteX2249" fmla="*/ 2144780 w 6248399"/>
              <a:gd name="connsiteY2249" fmla="*/ 3488522 h 6857999"/>
              <a:gd name="connsiteX2250" fmla="*/ 2138027 w 6248399"/>
              <a:gd name="connsiteY2250" fmla="*/ 3490822 h 6857999"/>
              <a:gd name="connsiteX2251" fmla="*/ 2132438 w 6248399"/>
              <a:gd name="connsiteY2251" fmla="*/ 3493794 h 6857999"/>
              <a:gd name="connsiteX2252" fmla="*/ 2128590 w 6248399"/>
              <a:gd name="connsiteY2252" fmla="*/ 3497772 h 6857999"/>
              <a:gd name="connsiteX2253" fmla="*/ 2126578 w 6248399"/>
              <a:gd name="connsiteY2253" fmla="*/ 3501258 h 6857999"/>
              <a:gd name="connsiteX2254" fmla="*/ 2125637 w 6248399"/>
              <a:gd name="connsiteY2254" fmla="*/ 3506914 h 6857999"/>
              <a:gd name="connsiteX2255" fmla="*/ 2125032 w 6248399"/>
              <a:gd name="connsiteY2255" fmla="*/ 3511988 h 6857999"/>
              <a:gd name="connsiteX2256" fmla="*/ 2125590 w 6248399"/>
              <a:gd name="connsiteY2256" fmla="*/ 3517734 h 6857999"/>
              <a:gd name="connsiteX2257" fmla="*/ 2127643 w 6248399"/>
              <a:gd name="connsiteY2257" fmla="*/ 3523571 h 6857999"/>
              <a:gd name="connsiteX2258" fmla="*/ 2132001 w 6248399"/>
              <a:gd name="connsiteY2258" fmla="*/ 3536158 h 6857999"/>
              <a:gd name="connsiteX2259" fmla="*/ 2139013 w 6248399"/>
              <a:gd name="connsiteY2259" fmla="*/ 3549506 h 6857999"/>
              <a:gd name="connsiteX2260" fmla="*/ 2144777 w 6248399"/>
              <a:gd name="connsiteY2260" fmla="*/ 3563681 h 6857999"/>
              <a:gd name="connsiteX2261" fmla="*/ 2150877 w 6248399"/>
              <a:gd name="connsiteY2261" fmla="*/ 3577276 h 6857999"/>
              <a:gd name="connsiteX2262" fmla="*/ 2143388 w 6248399"/>
              <a:gd name="connsiteY2262" fmla="*/ 3576827 h 6857999"/>
              <a:gd name="connsiteX2263" fmla="*/ 2137149 w 6248399"/>
              <a:gd name="connsiteY2263" fmla="*/ 3575549 h 6857999"/>
              <a:gd name="connsiteX2264" fmla="*/ 2132591 w 6248399"/>
              <a:gd name="connsiteY2264" fmla="*/ 3571367 h 6857999"/>
              <a:gd name="connsiteX2265" fmla="*/ 2128032 w 6248399"/>
              <a:gd name="connsiteY2265" fmla="*/ 3567187 h 6857999"/>
              <a:gd name="connsiteX2266" fmla="*/ 2123564 w 6248399"/>
              <a:gd name="connsiteY2266" fmla="*/ 3561506 h 6857999"/>
              <a:gd name="connsiteX2267" fmla="*/ 2121598 w 6248399"/>
              <a:gd name="connsiteY2267" fmla="*/ 3554173 h 6857999"/>
              <a:gd name="connsiteX2268" fmla="*/ 2119633 w 6248399"/>
              <a:gd name="connsiteY2268" fmla="*/ 3546839 h 6857999"/>
              <a:gd name="connsiteX2269" fmla="*/ 2119166 w 6248399"/>
              <a:gd name="connsiteY2269" fmla="*/ 3539596 h 6857999"/>
              <a:gd name="connsiteX2270" fmla="*/ 2117494 w 6248399"/>
              <a:gd name="connsiteY2270" fmla="*/ 3522358 h 6857999"/>
              <a:gd name="connsiteX2271" fmla="*/ 2117655 w 6248399"/>
              <a:gd name="connsiteY2271" fmla="*/ 3504631 h 6857999"/>
              <a:gd name="connsiteX2272" fmla="*/ 2117393 w 6248399"/>
              <a:gd name="connsiteY2272" fmla="*/ 3488981 h 6857999"/>
              <a:gd name="connsiteX2273" fmla="*/ 2115788 w 6248399"/>
              <a:gd name="connsiteY2273" fmla="*/ 3475657 h 6857999"/>
              <a:gd name="connsiteX2274" fmla="*/ 2123523 w 6248399"/>
              <a:gd name="connsiteY2274" fmla="*/ 3477025 h 6857999"/>
              <a:gd name="connsiteX2275" fmla="*/ 2131011 w 6248399"/>
              <a:gd name="connsiteY2275" fmla="*/ 3477473 h 6857999"/>
              <a:gd name="connsiteX2276" fmla="*/ 2140089 w 6248399"/>
              <a:gd name="connsiteY2276" fmla="*/ 3476514 h 6857999"/>
              <a:gd name="connsiteX2277" fmla="*/ 2143755 w 6248399"/>
              <a:gd name="connsiteY2277" fmla="*/ 3475532 h 6857999"/>
              <a:gd name="connsiteX2278" fmla="*/ 2148674 w 6248399"/>
              <a:gd name="connsiteY2278" fmla="*/ 3473724 h 6857999"/>
              <a:gd name="connsiteX2279" fmla="*/ 2142125 w 6248399"/>
              <a:gd name="connsiteY2279" fmla="*/ 3467617 h 6857999"/>
              <a:gd name="connsiteX2280" fmla="*/ 2136741 w 6248399"/>
              <a:gd name="connsiteY2280" fmla="*/ 3462184 h 6857999"/>
              <a:gd name="connsiteX2281" fmla="*/ 2134015 w 6248399"/>
              <a:gd name="connsiteY2281" fmla="*/ 3457511 h 6857999"/>
              <a:gd name="connsiteX2282" fmla="*/ 2131870 w 6248399"/>
              <a:gd name="connsiteY2282" fmla="*/ 3453172 h 6857999"/>
              <a:gd name="connsiteX2283" fmla="*/ 2131222 w 6248399"/>
              <a:gd name="connsiteY2283" fmla="*/ 3448926 h 6857999"/>
              <a:gd name="connsiteX2284" fmla="*/ 2131738 w 6248399"/>
              <a:gd name="connsiteY2284" fmla="*/ 3445347 h 6857999"/>
              <a:gd name="connsiteX2285" fmla="*/ 2134086 w 6248399"/>
              <a:gd name="connsiteY2285" fmla="*/ 3441279 h 6857999"/>
              <a:gd name="connsiteX2286" fmla="*/ 2134935 w 6248399"/>
              <a:gd name="connsiteY2286" fmla="*/ 3437122 h 6857999"/>
              <a:gd name="connsiteX2287" fmla="*/ 2139969 w 6248399"/>
              <a:gd name="connsiteY2287" fmla="*/ 3428404 h 6857999"/>
              <a:gd name="connsiteX2288" fmla="*/ 2145001 w 6248399"/>
              <a:gd name="connsiteY2288" fmla="*/ 3419688 h 6857999"/>
              <a:gd name="connsiteX2289" fmla="*/ 2146770 w 6248399"/>
              <a:gd name="connsiteY2289" fmla="*/ 3415286 h 6857999"/>
              <a:gd name="connsiteX2290" fmla="*/ 2147129 w 6248399"/>
              <a:gd name="connsiteY2290" fmla="*/ 3409294 h 6857999"/>
              <a:gd name="connsiteX2291" fmla="*/ 2147490 w 6248399"/>
              <a:gd name="connsiteY2291" fmla="*/ 3403303 h 6857999"/>
              <a:gd name="connsiteX2292" fmla="*/ 2146105 w 6248399"/>
              <a:gd name="connsiteY2292" fmla="*/ 3396305 h 6857999"/>
              <a:gd name="connsiteX2293" fmla="*/ 2143625 w 6248399"/>
              <a:gd name="connsiteY2293" fmla="*/ 3392548 h 6857999"/>
              <a:gd name="connsiteX2294" fmla="*/ 2140384 w 6248399"/>
              <a:gd name="connsiteY2294" fmla="*/ 3391451 h 6857999"/>
              <a:gd name="connsiteX2295" fmla="*/ 2135890 w 6248399"/>
              <a:gd name="connsiteY2295" fmla="*/ 3391182 h 6857999"/>
              <a:gd name="connsiteX2296" fmla="*/ 2131978 w 6248399"/>
              <a:gd name="connsiteY2296" fmla="*/ 3391247 h 6857999"/>
              <a:gd name="connsiteX2297" fmla="*/ 2128403 w 6248399"/>
              <a:gd name="connsiteY2297" fmla="*/ 3390733 h 6857999"/>
              <a:gd name="connsiteX2298" fmla="*/ 2124242 w 6248399"/>
              <a:gd name="connsiteY2298" fmla="*/ 3389881 h 6857999"/>
              <a:gd name="connsiteX2299" fmla="*/ 2121337 w 6248399"/>
              <a:gd name="connsiteY2299" fmla="*/ 3388204 h 6857999"/>
              <a:gd name="connsiteX2300" fmla="*/ 2118032 w 6248399"/>
              <a:gd name="connsiteY2300" fmla="*/ 3383195 h 6857999"/>
              <a:gd name="connsiteX2301" fmla="*/ 2112423 w 6248399"/>
              <a:gd name="connsiteY2301" fmla="*/ 3371433 h 6857999"/>
              <a:gd name="connsiteX2302" fmla="*/ 2108471 w 6248399"/>
              <a:gd name="connsiteY2302" fmla="*/ 3362179 h 6857999"/>
              <a:gd name="connsiteX2303" fmla="*/ 2107241 w 6248399"/>
              <a:gd name="connsiteY2303" fmla="*/ 3357594 h 6857999"/>
              <a:gd name="connsiteX2304" fmla="*/ 2106929 w 6248399"/>
              <a:gd name="connsiteY2304" fmla="*/ 3352765 h 6857999"/>
              <a:gd name="connsiteX2305" fmla="*/ 2107198 w 6248399"/>
              <a:gd name="connsiteY2305" fmla="*/ 3348272 h 6857999"/>
              <a:gd name="connsiteX2306" fmla="*/ 2108632 w 6248399"/>
              <a:gd name="connsiteY2306" fmla="*/ 3344448 h 6857999"/>
              <a:gd name="connsiteX2307" fmla="*/ 2109727 w 6248399"/>
              <a:gd name="connsiteY2307" fmla="*/ 3341208 h 6857999"/>
              <a:gd name="connsiteX2308" fmla="*/ 2112076 w 6248399"/>
              <a:gd name="connsiteY2308" fmla="*/ 3337140 h 6857999"/>
              <a:gd name="connsiteX2309" fmla="*/ 2114335 w 6248399"/>
              <a:gd name="connsiteY2309" fmla="*/ 3334570 h 6857999"/>
              <a:gd name="connsiteX2310" fmla="*/ 2116929 w 6248399"/>
              <a:gd name="connsiteY2310" fmla="*/ 3331418 h 6857999"/>
              <a:gd name="connsiteX2311" fmla="*/ 2120686 w 6248399"/>
              <a:gd name="connsiteY2311" fmla="*/ 3328938 h 6857999"/>
              <a:gd name="connsiteX2312" fmla="*/ 2125023 w 6248399"/>
              <a:gd name="connsiteY2312" fmla="*/ 3326794 h 6857999"/>
              <a:gd name="connsiteX2313" fmla="*/ 4006906 w 6248399"/>
              <a:gd name="connsiteY2313" fmla="*/ 3313782 h 6857999"/>
              <a:gd name="connsiteX2314" fmla="*/ 4011823 w 6248399"/>
              <a:gd name="connsiteY2314" fmla="*/ 3315846 h 6857999"/>
              <a:gd name="connsiteX2315" fmla="*/ 4015832 w 6248399"/>
              <a:gd name="connsiteY2315" fmla="*/ 3318161 h 6857999"/>
              <a:gd name="connsiteX2316" fmla="*/ 4020079 w 6248399"/>
              <a:gd name="connsiteY2316" fmla="*/ 3321387 h 6857999"/>
              <a:gd name="connsiteX2317" fmla="*/ 4022745 w 6248399"/>
              <a:gd name="connsiteY2317" fmla="*/ 3326027 h 6857999"/>
              <a:gd name="connsiteX2318" fmla="*/ 4025077 w 6248399"/>
              <a:gd name="connsiteY2318" fmla="*/ 3331247 h 6857999"/>
              <a:gd name="connsiteX2319" fmla="*/ 4027409 w 6248399"/>
              <a:gd name="connsiteY2319" fmla="*/ 3336467 h 6857999"/>
              <a:gd name="connsiteX2320" fmla="*/ 4030966 w 6248399"/>
              <a:gd name="connsiteY2320" fmla="*/ 3350146 h 6857999"/>
              <a:gd name="connsiteX2321" fmla="*/ 4035334 w 6248399"/>
              <a:gd name="connsiteY2321" fmla="*/ 3365064 h 6857999"/>
              <a:gd name="connsiteX2322" fmla="*/ 4040373 w 6248399"/>
              <a:gd name="connsiteY2322" fmla="*/ 3378822 h 6857999"/>
              <a:gd name="connsiteX2323" fmla="*/ 4044324 w 6248399"/>
              <a:gd name="connsiteY2323" fmla="*/ 3386527 h 6857999"/>
              <a:gd name="connsiteX2324" fmla="*/ 4047702 w 6248399"/>
              <a:gd name="connsiteY2324" fmla="*/ 3393900 h 6857999"/>
              <a:gd name="connsiteX2325" fmla="*/ 4053233 w 6248399"/>
              <a:gd name="connsiteY2325" fmla="*/ 3400194 h 6857999"/>
              <a:gd name="connsiteX2326" fmla="*/ 4058763 w 6248399"/>
              <a:gd name="connsiteY2326" fmla="*/ 3406485 h 6857999"/>
              <a:gd name="connsiteX2327" fmla="*/ 4052937 w 6248399"/>
              <a:gd name="connsiteY2327" fmla="*/ 3404673 h 6857999"/>
              <a:gd name="connsiteX2328" fmla="*/ 4047211 w 6248399"/>
              <a:gd name="connsiteY2328" fmla="*/ 3401367 h 6857999"/>
              <a:gd name="connsiteX2329" fmla="*/ 4041820 w 6248399"/>
              <a:gd name="connsiteY2329" fmla="*/ 3397478 h 6857999"/>
              <a:gd name="connsiteX2330" fmla="*/ 4037671 w 6248399"/>
              <a:gd name="connsiteY2330" fmla="*/ 3392760 h 6857999"/>
              <a:gd name="connsiteX2331" fmla="*/ 4033286 w 6248399"/>
              <a:gd name="connsiteY2331" fmla="*/ 3387127 h 6857999"/>
              <a:gd name="connsiteX2332" fmla="*/ 4029809 w 6248399"/>
              <a:gd name="connsiteY2332" fmla="*/ 3381246 h 6857999"/>
              <a:gd name="connsiteX2333" fmla="*/ 4025106 w 6248399"/>
              <a:gd name="connsiteY2333" fmla="*/ 3366908 h 6857999"/>
              <a:gd name="connsiteX2334" fmla="*/ 4020067 w 6248399"/>
              <a:gd name="connsiteY2334" fmla="*/ 3353150 h 6857999"/>
              <a:gd name="connsiteX2335" fmla="*/ 4016272 w 6248399"/>
              <a:gd name="connsiteY2335" fmla="*/ 3338561 h 6857999"/>
              <a:gd name="connsiteX2336" fmla="*/ 4011806 w 6248399"/>
              <a:gd name="connsiteY2336" fmla="*/ 3325135 h 6857999"/>
              <a:gd name="connsiteX2337" fmla="*/ 2161088 w 6248399"/>
              <a:gd name="connsiteY2337" fmla="*/ 3252459 h 6857999"/>
              <a:gd name="connsiteX2338" fmla="*/ 2162225 w 6248399"/>
              <a:gd name="connsiteY2338" fmla="*/ 3258537 h 6857999"/>
              <a:gd name="connsiteX2339" fmla="*/ 2161244 w 6248399"/>
              <a:gd name="connsiteY2339" fmla="*/ 3254871 h 6857999"/>
              <a:gd name="connsiteX2340" fmla="*/ 2161087 w 6248399"/>
              <a:gd name="connsiteY2340" fmla="*/ 3252455 h 6857999"/>
              <a:gd name="connsiteX2341" fmla="*/ 2161088 w 6248399"/>
              <a:gd name="connsiteY2341" fmla="*/ 3252459 h 6857999"/>
              <a:gd name="connsiteX2342" fmla="*/ 2161087 w 6248399"/>
              <a:gd name="connsiteY2342" fmla="*/ 3252456 h 6857999"/>
              <a:gd name="connsiteX2343" fmla="*/ 2068924 w 6248399"/>
              <a:gd name="connsiteY2343" fmla="*/ 3250830 h 6857999"/>
              <a:gd name="connsiteX2344" fmla="*/ 2080866 w 6248399"/>
              <a:gd name="connsiteY2344" fmla="*/ 3250854 h 6857999"/>
              <a:gd name="connsiteX2345" fmla="*/ 2091256 w 6248399"/>
              <a:gd name="connsiteY2345" fmla="*/ 3252272 h 6857999"/>
              <a:gd name="connsiteX2346" fmla="*/ 2094388 w 6248399"/>
              <a:gd name="connsiteY2346" fmla="*/ 3253317 h 6857999"/>
              <a:gd name="connsiteX2347" fmla="*/ 2097190 w 6248399"/>
              <a:gd name="connsiteY2347" fmla="*/ 3254935 h 6857999"/>
              <a:gd name="connsiteX2348" fmla="*/ 2100221 w 6248399"/>
              <a:gd name="connsiteY2348" fmla="*/ 3257448 h 6857999"/>
              <a:gd name="connsiteX2349" fmla="*/ 2101802 w 6248399"/>
              <a:gd name="connsiteY2349" fmla="*/ 3259887 h 6857999"/>
              <a:gd name="connsiteX2350" fmla="*/ 2104963 w 6248399"/>
              <a:gd name="connsiteY2350" fmla="*/ 3264766 h 6857999"/>
              <a:gd name="connsiteX2351" fmla="*/ 2106013 w 6248399"/>
              <a:gd name="connsiteY2351" fmla="*/ 3270715 h 6857999"/>
              <a:gd name="connsiteX2352" fmla="*/ 2106069 w 6248399"/>
              <a:gd name="connsiteY2352" fmla="*/ 3278380 h 6857999"/>
              <a:gd name="connsiteX2353" fmla="*/ 2105004 w 6248399"/>
              <a:gd name="connsiteY2353" fmla="*/ 3285399 h 6857999"/>
              <a:gd name="connsiteX2354" fmla="*/ 2099444 w 6248399"/>
              <a:gd name="connsiteY2354" fmla="*/ 3302798 h 6857999"/>
              <a:gd name="connsiteX2355" fmla="*/ 2095335 w 6248399"/>
              <a:gd name="connsiteY2355" fmla="*/ 3320270 h 6857999"/>
              <a:gd name="connsiteX2356" fmla="*/ 2093279 w 6248399"/>
              <a:gd name="connsiteY2356" fmla="*/ 3329007 h 6857999"/>
              <a:gd name="connsiteX2357" fmla="*/ 2092114 w 6248399"/>
              <a:gd name="connsiteY2357" fmla="*/ 3337493 h 6857999"/>
              <a:gd name="connsiteX2358" fmla="*/ 2092402 w 6248399"/>
              <a:gd name="connsiteY2358" fmla="*/ 3346056 h 6857999"/>
              <a:gd name="connsiteX2359" fmla="*/ 2093350 w 6248399"/>
              <a:gd name="connsiteY2359" fmla="*/ 3353472 h 6857999"/>
              <a:gd name="connsiteX2360" fmla="*/ 2085965 w 6248399"/>
              <a:gd name="connsiteY2360" fmla="*/ 3350734 h 6857999"/>
              <a:gd name="connsiteX2361" fmla="*/ 2079239 w 6248399"/>
              <a:gd name="connsiteY2361" fmla="*/ 3346851 h 6857999"/>
              <a:gd name="connsiteX2362" fmla="*/ 2075749 w 6248399"/>
              <a:gd name="connsiteY2362" fmla="*/ 3342547 h 6857999"/>
              <a:gd name="connsiteX2363" fmla="*/ 2072917 w 6248399"/>
              <a:gd name="connsiteY2363" fmla="*/ 3337096 h 6857999"/>
              <a:gd name="connsiteX2364" fmla="*/ 2072430 w 6248399"/>
              <a:gd name="connsiteY2364" fmla="*/ 3331471 h 6857999"/>
              <a:gd name="connsiteX2365" fmla="*/ 2071380 w 6248399"/>
              <a:gd name="connsiteY2365" fmla="*/ 3325522 h 6857999"/>
              <a:gd name="connsiteX2366" fmla="*/ 2073234 w 6248399"/>
              <a:gd name="connsiteY2366" fmla="*/ 3319723 h 6857999"/>
              <a:gd name="connsiteX2367" fmla="*/ 2074528 w 6248399"/>
              <a:gd name="connsiteY2367" fmla="*/ 3313600 h 6857999"/>
              <a:gd name="connsiteX2368" fmla="*/ 2076942 w 6248399"/>
              <a:gd name="connsiteY2368" fmla="*/ 3308124 h 6857999"/>
              <a:gd name="connsiteX2369" fmla="*/ 2080247 w 6248399"/>
              <a:gd name="connsiteY2369" fmla="*/ 3302400 h 6857999"/>
              <a:gd name="connsiteX2370" fmla="*/ 2087748 w 6248399"/>
              <a:gd name="connsiteY2370" fmla="*/ 3290701 h 6857999"/>
              <a:gd name="connsiteX2371" fmla="*/ 2095048 w 6248399"/>
              <a:gd name="connsiteY2371" fmla="*/ 3281940 h 6857999"/>
              <a:gd name="connsiteX2372" fmla="*/ 2101457 w 6248399"/>
              <a:gd name="connsiteY2372" fmla="*/ 3273426 h 6857999"/>
              <a:gd name="connsiteX2373" fmla="*/ 2097765 w 6248399"/>
              <a:gd name="connsiteY2373" fmla="*/ 3272059 h 6857999"/>
              <a:gd name="connsiteX2374" fmla="*/ 2092620 w 6248399"/>
              <a:gd name="connsiteY2374" fmla="*/ 3270615 h 6857999"/>
              <a:gd name="connsiteX2375" fmla="*/ 2084675 w 6248399"/>
              <a:gd name="connsiteY2375" fmla="*/ 3267555 h 6857999"/>
              <a:gd name="connsiteX2376" fmla="*/ 2079530 w 6248399"/>
              <a:gd name="connsiteY2376" fmla="*/ 3266111 h 6857999"/>
              <a:gd name="connsiteX2377" fmla="*/ 2076268 w 6248399"/>
              <a:gd name="connsiteY2377" fmla="*/ 3262701 h 6857999"/>
              <a:gd name="connsiteX2378" fmla="*/ 2072546 w 6248399"/>
              <a:gd name="connsiteY2378" fmla="*/ 3257499 h 6857999"/>
              <a:gd name="connsiteX2379" fmla="*/ 1907171 w 6248399"/>
              <a:gd name="connsiteY2379" fmla="*/ 3008837 h 6857999"/>
              <a:gd name="connsiteX2380" fmla="*/ 1913713 w 6248399"/>
              <a:gd name="connsiteY2380" fmla="*/ 3009529 h 6857999"/>
              <a:gd name="connsiteX2381" fmla="*/ 1914357 w 6248399"/>
              <a:gd name="connsiteY2381" fmla="*/ 3013758 h 6857999"/>
              <a:gd name="connsiteX2382" fmla="*/ 1913512 w 6248399"/>
              <a:gd name="connsiteY2382" fmla="*/ 3017894 h 6857999"/>
              <a:gd name="connsiteX2383" fmla="*/ 1911843 w 6248399"/>
              <a:gd name="connsiteY2383" fmla="*/ 3020785 h 6857999"/>
              <a:gd name="connsiteX2384" fmla="*/ 1907771 w 6248399"/>
              <a:gd name="connsiteY2384" fmla="*/ 3023830 h 6857999"/>
              <a:gd name="connsiteX2385" fmla="*/ 1899470 w 6248399"/>
              <a:gd name="connsiteY2385" fmla="*/ 3027518 h 6857999"/>
              <a:gd name="connsiteX2386" fmla="*/ 1891415 w 6248399"/>
              <a:gd name="connsiteY2386" fmla="*/ 3032119 h 6857999"/>
              <a:gd name="connsiteX2387" fmla="*/ 1898179 w 6248399"/>
              <a:gd name="connsiteY2387" fmla="*/ 3039106 h 6857999"/>
              <a:gd name="connsiteX2388" fmla="*/ 1903698 w 6248399"/>
              <a:gd name="connsiteY2388" fmla="*/ 3046920 h 6857999"/>
              <a:gd name="connsiteX2389" fmla="*/ 1908548 w 6248399"/>
              <a:gd name="connsiteY2389" fmla="*/ 3055886 h 6857999"/>
              <a:gd name="connsiteX2390" fmla="*/ 1912485 w 6248399"/>
              <a:gd name="connsiteY2390" fmla="*/ 3065098 h 6857999"/>
              <a:gd name="connsiteX2391" fmla="*/ 1919693 w 6248399"/>
              <a:gd name="connsiteY2391" fmla="*/ 3084679 h 6857999"/>
              <a:gd name="connsiteX2392" fmla="*/ 1926812 w 6248399"/>
              <a:gd name="connsiteY2392" fmla="*/ 3105748 h 6857999"/>
              <a:gd name="connsiteX2393" fmla="*/ 1933021 w 6248399"/>
              <a:gd name="connsiteY2393" fmla="*/ 3127065 h 6857999"/>
              <a:gd name="connsiteX2394" fmla="*/ 1937200 w 6248399"/>
              <a:gd name="connsiteY2394" fmla="*/ 3137187 h 6857999"/>
              <a:gd name="connsiteX2395" fmla="*/ 1941716 w 6248399"/>
              <a:gd name="connsiteY2395" fmla="*/ 3146733 h 6857999"/>
              <a:gd name="connsiteX2396" fmla="*/ 1946566 w 6248399"/>
              <a:gd name="connsiteY2396" fmla="*/ 3155702 h 6857999"/>
              <a:gd name="connsiteX2397" fmla="*/ 1953243 w 6248399"/>
              <a:gd name="connsiteY2397" fmla="*/ 3164181 h 6857999"/>
              <a:gd name="connsiteX2398" fmla="*/ 1959672 w 6248399"/>
              <a:gd name="connsiteY2398" fmla="*/ 3171746 h 6857999"/>
              <a:gd name="connsiteX2399" fmla="*/ 1967928 w 6248399"/>
              <a:gd name="connsiteY2399" fmla="*/ 3178827 h 6857999"/>
              <a:gd name="connsiteX2400" fmla="*/ 1964766 w 6248399"/>
              <a:gd name="connsiteY2400" fmla="*/ 3181627 h 6857999"/>
              <a:gd name="connsiteX2401" fmla="*/ 1960448 w 6248399"/>
              <a:gd name="connsiteY2401" fmla="*/ 3183760 h 6857999"/>
              <a:gd name="connsiteX2402" fmla="*/ 1955399 w 6248399"/>
              <a:gd name="connsiteY2402" fmla="*/ 3183157 h 6857999"/>
              <a:gd name="connsiteX2403" fmla="*/ 1950682 w 6248399"/>
              <a:gd name="connsiteY2403" fmla="*/ 3181975 h 6857999"/>
              <a:gd name="connsiteX2404" fmla="*/ 1946298 w 6248399"/>
              <a:gd name="connsiteY2404" fmla="*/ 3180215 h 6857999"/>
              <a:gd name="connsiteX2405" fmla="*/ 1942003 w 6248399"/>
              <a:gd name="connsiteY2405" fmla="*/ 3176964 h 6857999"/>
              <a:gd name="connsiteX2406" fmla="*/ 1936886 w 6248399"/>
              <a:gd name="connsiteY2406" fmla="*/ 3172469 h 6857999"/>
              <a:gd name="connsiteX2407" fmla="*/ 1931768 w 6248399"/>
              <a:gd name="connsiteY2407" fmla="*/ 3167972 h 6857999"/>
              <a:gd name="connsiteX2408" fmla="*/ 1921467 w 6248399"/>
              <a:gd name="connsiteY2408" fmla="*/ 3155086 h 6857999"/>
              <a:gd name="connsiteX2409" fmla="*/ 1912747 w 6248399"/>
              <a:gd name="connsiteY2409" fmla="*/ 3140801 h 6857999"/>
              <a:gd name="connsiteX2410" fmla="*/ 1904202 w 6248399"/>
              <a:gd name="connsiteY2410" fmla="*/ 3123532 h 6857999"/>
              <a:gd name="connsiteX2411" fmla="*/ 1895994 w 6248399"/>
              <a:gd name="connsiteY2411" fmla="*/ 3105687 h 6857999"/>
              <a:gd name="connsiteX2412" fmla="*/ 1890521 w 6248399"/>
              <a:gd name="connsiteY2412" fmla="*/ 3087109 h 6857999"/>
              <a:gd name="connsiteX2413" fmla="*/ 1886206 w 6248399"/>
              <a:gd name="connsiteY2413" fmla="*/ 3069200 h 6857999"/>
              <a:gd name="connsiteX2414" fmla="*/ 1884204 w 6248399"/>
              <a:gd name="connsiteY2414" fmla="*/ 3052626 h 6857999"/>
              <a:gd name="connsiteX2415" fmla="*/ 1883495 w 6248399"/>
              <a:gd name="connsiteY2415" fmla="*/ 3044506 h 6857999"/>
              <a:gd name="connsiteX2416" fmla="*/ 1884516 w 6248399"/>
              <a:gd name="connsiteY2416" fmla="*/ 3037386 h 6857999"/>
              <a:gd name="connsiteX2417" fmla="*/ 1885207 w 6248399"/>
              <a:gd name="connsiteY2417" fmla="*/ 3030848 h 6857999"/>
              <a:gd name="connsiteX2418" fmla="*/ 1886475 w 6248399"/>
              <a:gd name="connsiteY2418" fmla="*/ 3024642 h 6857999"/>
              <a:gd name="connsiteX2419" fmla="*/ 1889146 w 6248399"/>
              <a:gd name="connsiteY2419" fmla="*/ 3020016 h 6857999"/>
              <a:gd name="connsiteX2420" fmla="*/ 1891816 w 6248399"/>
              <a:gd name="connsiteY2420" fmla="*/ 3015390 h 6857999"/>
              <a:gd name="connsiteX2421" fmla="*/ 1896802 w 6248399"/>
              <a:gd name="connsiteY2421" fmla="*/ 3012101 h 6857999"/>
              <a:gd name="connsiteX2422" fmla="*/ 1901455 w 6248399"/>
              <a:gd name="connsiteY2422" fmla="*/ 3009391 h 6857999"/>
              <a:gd name="connsiteX2423" fmla="*/ 1612219 w 6248399"/>
              <a:gd name="connsiteY2423" fmla="*/ 2560226 h 6857999"/>
              <a:gd name="connsiteX2424" fmla="*/ 1616889 w 6248399"/>
              <a:gd name="connsiteY2424" fmla="*/ 2561438 h 6857999"/>
              <a:gd name="connsiteX2425" fmla="*/ 1622457 w 6248399"/>
              <a:gd name="connsiteY2425" fmla="*/ 2562427 h 6857999"/>
              <a:gd name="connsiteX2426" fmla="*/ 1625913 w 6248399"/>
              <a:gd name="connsiteY2426" fmla="*/ 2564421 h 6857999"/>
              <a:gd name="connsiteX2427" fmla="*/ 1629619 w 6248399"/>
              <a:gd name="connsiteY2427" fmla="*/ 2567303 h 6857999"/>
              <a:gd name="connsiteX2428" fmla="*/ 1633581 w 6248399"/>
              <a:gd name="connsiteY2428" fmla="*/ 2571076 h 6857999"/>
              <a:gd name="connsiteX2429" fmla="*/ 1636394 w 6248399"/>
              <a:gd name="connsiteY2429" fmla="*/ 2574183 h 6857999"/>
              <a:gd name="connsiteX2430" fmla="*/ 1641880 w 6248399"/>
              <a:gd name="connsiteY2430" fmla="*/ 2583288 h 6857999"/>
              <a:gd name="connsiteX2431" fmla="*/ 1645830 w 6248399"/>
              <a:gd name="connsiteY2431" fmla="*/ 2593731 h 6857999"/>
              <a:gd name="connsiteX2432" fmla="*/ 1648559 w 6248399"/>
              <a:gd name="connsiteY2432" fmla="*/ 2604954 h 6857999"/>
              <a:gd name="connsiteX2433" fmla="*/ 1650645 w 6248399"/>
              <a:gd name="connsiteY2433" fmla="*/ 2617291 h 6857999"/>
              <a:gd name="connsiteX2434" fmla="*/ 1652729 w 6248399"/>
              <a:gd name="connsiteY2434" fmla="*/ 2629627 h 6857999"/>
              <a:gd name="connsiteX2435" fmla="*/ 1647993 w 6248399"/>
              <a:gd name="connsiteY2435" fmla="*/ 2629860 h 6857999"/>
              <a:gd name="connsiteX2436" fmla="*/ 1645114 w 6248399"/>
              <a:gd name="connsiteY2436" fmla="*/ 2628198 h 6857999"/>
              <a:gd name="connsiteX2437" fmla="*/ 1641088 w 6248399"/>
              <a:gd name="connsiteY2437" fmla="*/ 2625873 h 6857999"/>
              <a:gd name="connsiteX2438" fmla="*/ 1638851 w 6248399"/>
              <a:gd name="connsiteY2438" fmla="*/ 2623098 h 6857999"/>
              <a:gd name="connsiteX2439" fmla="*/ 1635786 w 6248399"/>
              <a:gd name="connsiteY2439" fmla="*/ 2619102 h 6857999"/>
              <a:gd name="connsiteX2440" fmla="*/ 1633619 w 6248399"/>
              <a:gd name="connsiteY2440" fmla="*/ 2614881 h 6857999"/>
              <a:gd name="connsiteX2441" fmla="*/ 1628838 w 6248399"/>
              <a:gd name="connsiteY2441" fmla="*/ 2603217 h 6857999"/>
              <a:gd name="connsiteX2442" fmla="*/ 1621655 w 6248399"/>
              <a:gd name="connsiteY2442" fmla="*/ 2579774 h 6857999"/>
              <a:gd name="connsiteX2443" fmla="*/ 1617129 w 6248399"/>
              <a:gd name="connsiteY2443" fmla="*/ 2568998 h 6857999"/>
              <a:gd name="connsiteX2444" fmla="*/ 1615283 w 6248399"/>
              <a:gd name="connsiteY2444" fmla="*/ 2564221 h 6857999"/>
              <a:gd name="connsiteX2445" fmla="*/ 6144944 w 6248399"/>
              <a:gd name="connsiteY2445" fmla="*/ 2393258 h 6857999"/>
              <a:gd name="connsiteX2446" fmla="*/ 6150245 w 6248399"/>
              <a:gd name="connsiteY2446" fmla="*/ 2393277 h 6857999"/>
              <a:gd name="connsiteX2447" fmla="*/ 6151953 w 6248399"/>
              <a:gd name="connsiteY2447" fmla="*/ 2394262 h 6857999"/>
              <a:gd name="connsiteX2448" fmla="*/ 6152762 w 6248399"/>
              <a:gd name="connsiteY2448" fmla="*/ 2395491 h 6857999"/>
              <a:gd name="connsiteX2449" fmla="*/ 6153482 w 6248399"/>
              <a:gd name="connsiteY2449" fmla="*/ 2398188 h 6857999"/>
              <a:gd name="connsiteX2450" fmla="*/ 6155101 w 6248399"/>
              <a:gd name="connsiteY2450" fmla="*/ 2400642 h 6857999"/>
              <a:gd name="connsiteX2451" fmla="*/ 6148483 w 6248399"/>
              <a:gd name="connsiteY2451" fmla="*/ 2402904 h 6857999"/>
              <a:gd name="connsiteX2452" fmla="*/ 6142433 w 6248399"/>
              <a:gd name="connsiteY2452" fmla="*/ 2405493 h 6857999"/>
              <a:gd name="connsiteX2453" fmla="*/ 6129347 w 6248399"/>
              <a:gd name="connsiteY2453" fmla="*/ 2412383 h 6857999"/>
              <a:gd name="connsiteX2454" fmla="*/ 6123387 w 6248399"/>
              <a:gd name="connsiteY2454" fmla="*/ 2413503 h 6857999"/>
              <a:gd name="connsiteX2455" fmla="*/ 6118565 w 6248399"/>
              <a:gd name="connsiteY2455" fmla="*/ 2415282 h 6857999"/>
              <a:gd name="connsiteX2456" fmla="*/ 6116857 w 6248399"/>
              <a:gd name="connsiteY2456" fmla="*/ 2414295 h 6857999"/>
              <a:gd name="connsiteX2457" fmla="*/ 6114580 w 6248399"/>
              <a:gd name="connsiteY2457" fmla="*/ 2412980 h 6857999"/>
              <a:gd name="connsiteX2458" fmla="*/ 6114100 w 6248399"/>
              <a:gd name="connsiteY2458" fmla="*/ 2411184 h 6857999"/>
              <a:gd name="connsiteX2459" fmla="*/ 6112721 w 6248399"/>
              <a:gd name="connsiteY2459" fmla="*/ 2409626 h 6857999"/>
              <a:gd name="connsiteX2460" fmla="*/ 6127454 w 6248399"/>
              <a:gd name="connsiteY2460" fmla="*/ 2399886 h 6857999"/>
              <a:gd name="connsiteX2461" fmla="*/ 6133832 w 6248399"/>
              <a:gd name="connsiteY2461" fmla="*/ 2396725 h 6857999"/>
              <a:gd name="connsiteX2462" fmla="*/ 6139882 w 6248399"/>
              <a:gd name="connsiteY2462" fmla="*/ 2394137 h 6857999"/>
              <a:gd name="connsiteX2463" fmla="*/ 6106582 w 6248399"/>
              <a:gd name="connsiteY2463" fmla="*/ 2337849 h 6857999"/>
              <a:gd name="connsiteX2464" fmla="*/ 6110344 w 6248399"/>
              <a:gd name="connsiteY2464" fmla="*/ 2339246 h 6857999"/>
              <a:gd name="connsiteX2465" fmla="*/ 6114005 w 6248399"/>
              <a:gd name="connsiteY2465" fmla="*/ 2342134 h 6857999"/>
              <a:gd name="connsiteX2466" fmla="*/ 6117330 w 6248399"/>
              <a:gd name="connsiteY2466" fmla="*/ 2345604 h 6857999"/>
              <a:gd name="connsiteX2467" fmla="*/ 6120992 w 6248399"/>
              <a:gd name="connsiteY2467" fmla="*/ 2348493 h 6857999"/>
              <a:gd name="connsiteX2468" fmla="*/ 6124653 w 6248399"/>
              <a:gd name="connsiteY2468" fmla="*/ 2351380 h 6857999"/>
              <a:gd name="connsiteX2469" fmla="*/ 6115388 w 6248399"/>
              <a:gd name="connsiteY2469" fmla="*/ 2356878 h 6857999"/>
              <a:gd name="connsiteX2470" fmla="*/ 6109612 w 6248399"/>
              <a:gd name="connsiteY2470" fmla="*/ 2358971 h 6857999"/>
              <a:gd name="connsiteX2471" fmla="*/ 6103704 w 6248399"/>
              <a:gd name="connsiteY2471" fmla="*/ 2358657 h 6857999"/>
              <a:gd name="connsiteX2472" fmla="*/ 6099036 w 6248399"/>
              <a:gd name="connsiteY2472" fmla="*/ 2357513 h 6857999"/>
              <a:gd name="connsiteX2473" fmla="*/ 6095039 w 6248399"/>
              <a:gd name="connsiteY2473" fmla="*/ 2355204 h 6857999"/>
              <a:gd name="connsiteX2474" fmla="*/ 6092285 w 6248399"/>
              <a:gd name="connsiteY2474" fmla="*/ 2352065 h 6857999"/>
              <a:gd name="connsiteX2475" fmla="*/ 6088960 w 6248399"/>
              <a:gd name="connsiteY2475" fmla="*/ 2348595 h 6857999"/>
              <a:gd name="connsiteX2476" fmla="*/ 6085062 w 6248399"/>
              <a:gd name="connsiteY2476" fmla="*/ 2344797 h 6857999"/>
              <a:gd name="connsiteX2477" fmla="*/ 6093322 w 6248399"/>
              <a:gd name="connsiteY2477" fmla="*/ 2341040 h 6857999"/>
              <a:gd name="connsiteX2478" fmla="*/ 6100574 w 6248399"/>
              <a:gd name="connsiteY2478" fmla="*/ 2339028 h 6857999"/>
              <a:gd name="connsiteX2479" fmla="*/ 6213111 w 6248399"/>
              <a:gd name="connsiteY2479" fmla="*/ 2308692 h 6857999"/>
              <a:gd name="connsiteX2480" fmla="*/ 6215481 w 6248399"/>
              <a:gd name="connsiteY2480" fmla="*/ 2310061 h 6857999"/>
              <a:gd name="connsiteX2481" fmla="*/ 6217259 w 6248399"/>
              <a:gd name="connsiteY2481" fmla="*/ 2311088 h 6857999"/>
              <a:gd name="connsiteX2482" fmla="*/ 6219010 w 6248399"/>
              <a:gd name="connsiteY2482" fmla="*/ 2313529 h 6857999"/>
              <a:gd name="connsiteX2483" fmla="*/ 6219575 w 6248399"/>
              <a:gd name="connsiteY2483" fmla="*/ 2315286 h 6857999"/>
              <a:gd name="connsiteX2484" fmla="*/ 6220962 w 6248399"/>
              <a:gd name="connsiteY2484" fmla="*/ 2321094 h 6857999"/>
              <a:gd name="connsiteX2485" fmla="*/ 6221447 w 6248399"/>
              <a:gd name="connsiteY2485" fmla="*/ 2327095 h 6857999"/>
              <a:gd name="connsiteX2486" fmla="*/ 6221959 w 6248399"/>
              <a:gd name="connsiteY2486" fmla="*/ 2331683 h 6857999"/>
              <a:gd name="connsiteX2487" fmla="*/ 6223682 w 6248399"/>
              <a:gd name="connsiteY2487" fmla="*/ 2335540 h 6857999"/>
              <a:gd name="connsiteX2488" fmla="*/ 6218861 w 6248399"/>
              <a:gd name="connsiteY2488" fmla="*/ 2337048 h 6857999"/>
              <a:gd name="connsiteX2489" fmla="*/ 6215280 w 6248399"/>
              <a:gd name="connsiteY2489" fmla="*/ 2336411 h 6857999"/>
              <a:gd name="connsiteX2490" fmla="*/ 6212290 w 6248399"/>
              <a:gd name="connsiteY2490" fmla="*/ 2336114 h 6857999"/>
              <a:gd name="connsiteX2491" fmla="*/ 6210513 w 6248399"/>
              <a:gd name="connsiteY2491" fmla="*/ 2335088 h 6857999"/>
              <a:gd name="connsiteX2492" fmla="*/ 6208761 w 6248399"/>
              <a:gd name="connsiteY2492" fmla="*/ 2332647 h 6857999"/>
              <a:gd name="connsiteX2493" fmla="*/ 6207293 w 6248399"/>
              <a:gd name="connsiteY2493" fmla="*/ 2331085 h 6857999"/>
              <a:gd name="connsiteX2494" fmla="*/ 6207092 w 6248399"/>
              <a:gd name="connsiteY2494" fmla="*/ 2325961 h 6857999"/>
              <a:gd name="connsiteX2495" fmla="*/ 6206579 w 6248399"/>
              <a:gd name="connsiteY2495" fmla="*/ 2321374 h 6857999"/>
              <a:gd name="connsiteX2496" fmla="*/ 6205166 w 6248399"/>
              <a:gd name="connsiteY2496" fmla="*/ 2316981 h 6857999"/>
              <a:gd name="connsiteX2497" fmla="*/ 6204008 w 6248399"/>
              <a:gd name="connsiteY2497" fmla="*/ 2314881 h 6857999"/>
              <a:gd name="connsiteX2498" fmla="*/ 6202231 w 6248399"/>
              <a:gd name="connsiteY2498" fmla="*/ 2313855 h 6857999"/>
              <a:gd name="connsiteX2499" fmla="*/ 6199240 w 6248399"/>
              <a:gd name="connsiteY2499" fmla="*/ 2313559 h 6857999"/>
              <a:gd name="connsiteX2500" fmla="*/ 6196250 w 6248399"/>
              <a:gd name="connsiteY2500" fmla="*/ 2313265 h 6857999"/>
              <a:gd name="connsiteX2501" fmla="*/ 6201692 w 6248399"/>
              <a:gd name="connsiteY2501" fmla="*/ 2310682 h 6857999"/>
              <a:gd name="connsiteX2502" fmla="*/ 6205609 w 6248399"/>
              <a:gd name="connsiteY2502" fmla="*/ 2309370 h 6857999"/>
              <a:gd name="connsiteX2503" fmla="*/ 6209811 w 6248399"/>
              <a:gd name="connsiteY2503" fmla="*/ 2308936 h 6857999"/>
              <a:gd name="connsiteX2504" fmla="*/ 6083072 w 6248399"/>
              <a:gd name="connsiteY2504" fmla="*/ 2117406 h 6857999"/>
              <a:gd name="connsiteX2505" fmla="*/ 6088350 w 6248399"/>
              <a:gd name="connsiteY2505" fmla="*/ 2118886 h 6857999"/>
              <a:gd name="connsiteX2506" fmla="*/ 6092950 w 6248399"/>
              <a:gd name="connsiteY2506" fmla="*/ 2121541 h 6857999"/>
              <a:gd name="connsiteX2507" fmla="*/ 6097210 w 6248399"/>
              <a:gd name="connsiteY2507" fmla="*/ 2124784 h 6857999"/>
              <a:gd name="connsiteX2508" fmla="*/ 6100791 w 6248399"/>
              <a:gd name="connsiteY2508" fmla="*/ 2129204 h 6857999"/>
              <a:gd name="connsiteX2509" fmla="*/ 6103456 w 6248399"/>
              <a:gd name="connsiteY2509" fmla="*/ 2133880 h 6857999"/>
              <a:gd name="connsiteX2510" fmla="*/ 6105208 w 6248399"/>
              <a:gd name="connsiteY2510" fmla="*/ 2138813 h 6857999"/>
              <a:gd name="connsiteX2511" fmla="*/ 6107692 w 6248399"/>
              <a:gd name="connsiteY2511" fmla="*/ 2150442 h 6857999"/>
              <a:gd name="connsiteX2512" fmla="*/ 6109498 w 6248399"/>
              <a:gd name="connsiteY2512" fmla="*/ 2163247 h 6857999"/>
              <a:gd name="connsiteX2513" fmla="*/ 6109918 w 6248399"/>
              <a:gd name="connsiteY2513" fmla="*/ 2174468 h 6857999"/>
              <a:gd name="connsiteX2514" fmla="*/ 6110051 w 6248399"/>
              <a:gd name="connsiteY2514" fmla="*/ 2194151 h 6857999"/>
              <a:gd name="connsiteX2515" fmla="*/ 6105010 w 6248399"/>
              <a:gd name="connsiteY2515" fmla="*/ 2193591 h 6857999"/>
              <a:gd name="connsiteX2516" fmla="*/ 6100410 w 6248399"/>
              <a:gd name="connsiteY2516" fmla="*/ 2190936 h 6857999"/>
              <a:gd name="connsiteX2517" fmla="*/ 6097875 w 6248399"/>
              <a:gd name="connsiteY2517" fmla="*/ 2188688 h 6857999"/>
              <a:gd name="connsiteX2518" fmla="*/ 6096019 w 6248399"/>
              <a:gd name="connsiteY2518" fmla="*/ 2185265 h 6857999"/>
              <a:gd name="connsiteX2519" fmla="*/ 6094267 w 6248399"/>
              <a:gd name="connsiteY2519" fmla="*/ 2180331 h 6857999"/>
              <a:gd name="connsiteX2520" fmla="*/ 6093430 w 6248399"/>
              <a:gd name="connsiteY2520" fmla="*/ 2175143 h 6857999"/>
              <a:gd name="connsiteX2521" fmla="*/ 6093010 w 6248399"/>
              <a:gd name="connsiteY2521" fmla="*/ 2163922 h 6857999"/>
              <a:gd name="connsiteX2522" fmla="*/ 6093269 w 6248399"/>
              <a:gd name="connsiteY2522" fmla="*/ 2151524 h 6857999"/>
              <a:gd name="connsiteX2523" fmla="*/ 6092038 w 6248399"/>
              <a:gd name="connsiteY2523" fmla="*/ 2139051 h 6857999"/>
              <a:gd name="connsiteX2524" fmla="*/ 6091201 w 6248399"/>
              <a:gd name="connsiteY2524" fmla="*/ 2133862 h 6857999"/>
              <a:gd name="connsiteX2525" fmla="*/ 6089554 w 6248399"/>
              <a:gd name="connsiteY2525" fmla="*/ 2127422 h 6857999"/>
              <a:gd name="connsiteX2526" fmla="*/ 6086313 w 6248399"/>
              <a:gd name="connsiteY2526" fmla="*/ 2122414 h 6857999"/>
              <a:gd name="connsiteX2527" fmla="*/ 1275116 w 6248399"/>
              <a:gd name="connsiteY2527" fmla="*/ 1818144 h 6857999"/>
              <a:gd name="connsiteX2528" fmla="*/ 1279846 w 6248399"/>
              <a:gd name="connsiteY2528" fmla="*/ 1819258 h 6857999"/>
              <a:gd name="connsiteX2529" fmla="*/ 1284350 w 6248399"/>
              <a:gd name="connsiteY2529" fmla="*/ 1819433 h 6857999"/>
              <a:gd name="connsiteX2530" fmla="*/ 1288155 w 6248399"/>
              <a:gd name="connsiteY2530" fmla="*/ 1820821 h 6857999"/>
              <a:gd name="connsiteX2531" fmla="*/ 1291610 w 6248399"/>
              <a:gd name="connsiteY2531" fmla="*/ 1822816 h 6857999"/>
              <a:gd name="connsiteX2532" fmla="*/ 1298395 w 6248399"/>
              <a:gd name="connsiteY2532" fmla="*/ 1828351 h 6857999"/>
              <a:gd name="connsiteX2533" fmla="*/ 1304583 w 6248399"/>
              <a:gd name="connsiteY2533" fmla="*/ 1837581 h 6857999"/>
              <a:gd name="connsiteX2534" fmla="*/ 1309617 w 6248399"/>
              <a:gd name="connsiteY2534" fmla="*/ 1846149 h 6857999"/>
              <a:gd name="connsiteX2535" fmla="*/ 1315454 w 6248399"/>
              <a:gd name="connsiteY2535" fmla="*/ 1855987 h 6857999"/>
              <a:gd name="connsiteX2536" fmla="*/ 1320141 w 6248399"/>
              <a:gd name="connsiteY2536" fmla="*/ 1865160 h 6857999"/>
              <a:gd name="connsiteX2537" fmla="*/ 1326676 w 6248399"/>
              <a:gd name="connsiteY2537" fmla="*/ 1873785 h 6857999"/>
              <a:gd name="connsiteX2538" fmla="*/ 1316862 w 6248399"/>
              <a:gd name="connsiteY2538" fmla="*/ 1872163 h 6857999"/>
              <a:gd name="connsiteX2539" fmla="*/ 1308903 w 6248399"/>
              <a:gd name="connsiteY2539" fmla="*/ 1869993 h 6857999"/>
              <a:gd name="connsiteX2540" fmla="*/ 1301416 w 6248399"/>
              <a:gd name="connsiteY2540" fmla="*/ 1865670 h 6857999"/>
              <a:gd name="connsiteX2541" fmla="*/ 1294284 w 6248399"/>
              <a:gd name="connsiteY2541" fmla="*/ 1860745 h 6857999"/>
              <a:gd name="connsiteX2542" fmla="*/ 1288196 w 6248399"/>
              <a:gd name="connsiteY2542" fmla="*/ 1853997 h 6857999"/>
              <a:gd name="connsiteX2543" fmla="*/ 1282360 w 6248399"/>
              <a:gd name="connsiteY2543" fmla="*/ 1844158 h 6857999"/>
              <a:gd name="connsiteX2544" fmla="*/ 1279080 w 6248399"/>
              <a:gd name="connsiteY2544" fmla="*/ 1832562 h 6857999"/>
              <a:gd name="connsiteX2545" fmla="*/ 617669 w 6248399"/>
              <a:gd name="connsiteY2545" fmla="*/ 1443013 h 6857999"/>
              <a:gd name="connsiteX2546" fmla="*/ 635997 w 6248399"/>
              <a:gd name="connsiteY2546" fmla="*/ 1458239 h 6857999"/>
              <a:gd name="connsiteX2547" fmla="*/ 653653 w 6248399"/>
              <a:gd name="connsiteY2547" fmla="*/ 1474623 h 6857999"/>
              <a:gd name="connsiteX2548" fmla="*/ 670551 w 6248399"/>
              <a:gd name="connsiteY2548" fmla="*/ 1493666 h 6857999"/>
              <a:gd name="connsiteX2549" fmla="*/ 687113 w 6248399"/>
              <a:gd name="connsiteY2549" fmla="*/ 1513289 h 6857999"/>
              <a:gd name="connsiteX2550" fmla="*/ 701756 w 6248399"/>
              <a:gd name="connsiteY2550" fmla="*/ 1534900 h 6857999"/>
              <a:gd name="connsiteX2551" fmla="*/ 716978 w 6248399"/>
              <a:gd name="connsiteY2551" fmla="*/ 1556846 h 6857999"/>
              <a:gd name="connsiteX2552" fmla="*/ 730280 w 6248399"/>
              <a:gd name="connsiteY2552" fmla="*/ 1580777 h 6857999"/>
              <a:gd name="connsiteX2553" fmla="*/ 743001 w 6248399"/>
              <a:gd name="connsiteY2553" fmla="*/ 1604373 h 6857999"/>
              <a:gd name="connsiteX2554" fmla="*/ 754716 w 6248399"/>
              <a:gd name="connsiteY2554" fmla="*/ 1629710 h 6857999"/>
              <a:gd name="connsiteX2555" fmla="*/ 765273 w 6248399"/>
              <a:gd name="connsiteY2555" fmla="*/ 1654379 h 6857999"/>
              <a:gd name="connsiteX2556" fmla="*/ 774242 w 6248399"/>
              <a:gd name="connsiteY2556" fmla="*/ 1680453 h 6857999"/>
              <a:gd name="connsiteX2557" fmla="*/ 782377 w 6248399"/>
              <a:gd name="connsiteY2557" fmla="*/ 1705273 h 6857999"/>
              <a:gd name="connsiteX2558" fmla="*/ 789359 w 6248399"/>
              <a:gd name="connsiteY2558" fmla="*/ 1729425 h 6857999"/>
              <a:gd name="connsiteX2559" fmla="*/ 795091 w 6248399"/>
              <a:gd name="connsiteY2559" fmla="*/ 1754404 h 6857999"/>
              <a:gd name="connsiteX2560" fmla="*/ 799405 w 6248399"/>
              <a:gd name="connsiteY2560" fmla="*/ 1777789 h 6857999"/>
              <a:gd name="connsiteX2561" fmla="*/ 801979 w 6248399"/>
              <a:gd name="connsiteY2561" fmla="*/ 1800172 h 6857999"/>
              <a:gd name="connsiteX2562" fmla="*/ 804819 w 6248399"/>
              <a:gd name="connsiteY2562" fmla="*/ 1797940 h 6857999"/>
              <a:gd name="connsiteX2563" fmla="*/ 807072 w 6248399"/>
              <a:gd name="connsiteY2563" fmla="*/ 1795372 h 6857999"/>
              <a:gd name="connsiteX2564" fmla="*/ 809576 w 6248399"/>
              <a:gd name="connsiteY2564" fmla="*/ 1793722 h 6857999"/>
              <a:gd name="connsiteX2565" fmla="*/ 812326 w 6248399"/>
              <a:gd name="connsiteY2565" fmla="*/ 1792988 h 6857999"/>
              <a:gd name="connsiteX2566" fmla="*/ 815321 w 6248399"/>
              <a:gd name="connsiteY2566" fmla="*/ 1793168 h 6857999"/>
              <a:gd name="connsiteX2567" fmla="*/ 818316 w 6248399"/>
              <a:gd name="connsiteY2567" fmla="*/ 1793350 h 6857999"/>
              <a:gd name="connsiteX2568" fmla="*/ 823301 w 6248399"/>
              <a:gd name="connsiteY2568" fmla="*/ 1795455 h 6857999"/>
              <a:gd name="connsiteX2569" fmla="*/ 829688 w 6248399"/>
              <a:gd name="connsiteY2569" fmla="*/ 1799142 h 6857999"/>
              <a:gd name="connsiteX2570" fmla="*/ 834499 w 6248399"/>
              <a:gd name="connsiteY2570" fmla="*/ 1804241 h 6857999"/>
              <a:gd name="connsiteX2571" fmla="*/ 839212 w 6248399"/>
              <a:gd name="connsiteY2571" fmla="*/ 1810833 h 6857999"/>
              <a:gd name="connsiteX2572" fmla="*/ 842770 w 6248399"/>
              <a:gd name="connsiteY2572" fmla="*/ 1816756 h 6857999"/>
              <a:gd name="connsiteX2573" fmla="*/ 846816 w 6248399"/>
              <a:gd name="connsiteY2573" fmla="*/ 1824510 h 6857999"/>
              <a:gd name="connsiteX2574" fmla="*/ 848787 w 6248399"/>
              <a:gd name="connsiteY2574" fmla="*/ 1831838 h 6857999"/>
              <a:gd name="connsiteX2575" fmla="*/ 850262 w 6248399"/>
              <a:gd name="connsiteY2575" fmla="*/ 1837333 h 6857999"/>
              <a:gd name="connsiteX2576" fmla="*/ 849907 w 6248399"/>
              <a:gd name="connsiteY2576" fmla="*/ 1843319 h 6857999"/>
              <a:gd name="connsiteX2577" fmla="*/ 847806 w 6248399"/>
              <a:gd name="connsiteY2577" fmla="*/ 1848299 h 6857999"/>
              <a:gd name="connsiteX2578" fmla="*/ 846802 w 6248399"/>
              <a:gd name="connsiteY2578" fmla="*/ 1850040 h 6857999"/>
              <a:gd name="connsiteX2579" fmla="*/ 844881 w 6248399"/>
              <a:gd name="connsiteY2579" fmla="*/ 1852026 h 6857999"/>
              <a:gd name="connsiteX2580" fmla="*/ 842463 w 6248399"/>
              <a:gd name="connsiteY2580" fmla="*/ 1852179 h 6857999"/>
              <a:gd name="connsiteX2581" fmla="*/ 840296 w 6248399"/>
              <a:gd name="connsiteY2581" fmla="*/ 1853249 h 6857999"/>
              <a:gd name="connsiteX2582" fmla="*/ 836387 w 6248399"/>
              <a:gd name="connsiteY2582" fmla="*/ 1853313 h 6857999"/>
              <a:gd name="connsiteX2583" fmla="*/ 832226 w 6248399"/>
              <a:gd name="connsiteY2583" fmla="*/ 1852460 h 6857999"/>
              <a:gd name="connsiteX2584" fmla="*/ 848884 w 6248399"/>
              <a:gd name="connsiteY2584" fmla="*/ 1870591 h 6857999"/>
              <a:gd name="connsiteX2585" fmla="*/ 862879 w 6248399"/>
              <a:gd name="connsiteY2585" fmla="*/ 1887957 h 6857999"/>
              <a:gd name="connsiteX2586" fmla="*/ 876199 w 6248399"/>
              <a:gd name="connsiteY2586" fmla="*/ 1906482 h 6857999"/>
              <a:gd name="connsiteX2587" fmla="*/ 888027 w 6248399"/>
              <a:gd name="connsiteY2587" fmla="*/ 1924920 h 6857999"/>
              <a:gd name="connsiteX2588" fmla="*/ 898939 w 6248399"/>
              <a:gd name="connsiteY2588" fmla="*/ 1943603 h 6857999"/>
              <a:gd name="connsiteX2589" fmla="*/ 908353 w 6248399"/>
              <a:gd name="connsiteY2589" fmla="*/ 1962193 h 6857999"/>
              <a:gd name="connsiteX2590" fmla="*/ 917674 w 6248399"/>
              <a:gd name="connsiteY2590" fmla="*/ 1982280 h 6857999"/>
              <a:gd name="connsiteX2591" fmla="*/ 926750 w 6248399"/>
              <a:gd name="connsiteY2591" fmla="*/ 2001450 h 6857999"/>
              <a:gd name="connsiteX2592" fmla="*/ 944148 w 6248399"/>
              <a:gd name="connsiteY2592" fmla="*/ 2042449 h 6857999"/>
              <a:gd name="connsiteX2593" fmla="*/ 963043 w 6248399"/>
              <a:gd name="connsiteY2593" fmla="*/ 2083542 h 6857999"/>
              <a:gd name="connsiteX2594" fmla="*/ 974108 w 6248399"/>
              <a:gd name="connsiteY2594" fmla="*/ 2104634 h 6857999"/>
              <a:gd name="connsiteX2595" fmla="*/ 984840 w 6248399"/>
              <a:gd name="connsiteY2595" fmla="*/ 2126310 h 6857999"/>
              <a:gd name="connsiteX2596" fmla="*/ 997405 w 6248399"/>
              <a:gd name="connsiteY2596" fmla="*/ 2147494 h 6857999"/>
              <a:gd name="connsiteX2597" fmla="*/ 1010883 w 6248399"/>
              <a:gd name="connsiteY2597" fmla="*/ 2168432 h 6857999"/>
              <a:gd name="connsiteX2598" fmla="*/ 1003485 w 6248399"/>
              <a:gd name="connsiteY2598" fmla="*/ 2166483 h 6857999"/>
              <a:gd name="connsiteX2599" fmla="*/ 997832 w 6248399"/>
              <a:gd name="connsiteY2599" fmla="*/ 2165541 h 6857999"/>
              <a:gd name="connsiteX2600" fmla="*/ 993587 w 6248399"/>
              <a:gd name="connsiteY2600" fmla="*/ 2166184 h 6857999"/>
              <a:gd name="connsiteX2601" fmla="*/ 989587 w 6248399"/>
              <a:gd name="connsiteY2601" fmla="*/ 2167744 h 6857999"/>
              <a:gd name="connsiteX2602" fmla="*/ 987912 w 6248399"/>
              <a:gd name="connsiteY2602" fmla="*/ 2170646 h 6857999"/>
              <a:gd name="connsiteX2603" fmla="*/ 985810 w 6248399"/>
              <a:gd name="connsiteY2603" fmla="*/ 2175625 h 6857999"/>
              <a:gd name="connsiteX2604" fmla="*/ 985454 w 6248399"/>
              <a:gd name="connsiteY2604" fmla="*/ 2181612 h 6857999"/>
              <a:gd name="connsiteX2605" fmla="*/ 985835 w 6248399"/>
              <a:gd name="connsiteY2605" fmla="*/ 2190344 h 6857999"/>
              <a:gd name="connsiteX2606" fmla="*/ 994640 w 6248399"/>
              <a:gd name="connsiteY2606" fmla="*/ 2193879 h 6857999"/>
              <a:gd name="connsiteX2607" fmla="*/ 1002688 w 6248399"/>
              <a:gd name="connsiteY2607" fmla="*/ 2200074 h 6857999"/>
              <a:gd name="connsiteX2608" fmla="*/ 1011072 w 6248399"/>
              <a:gd name="connsiteY2608" fmla="*/ 2205688 h 6857999"/>
              <a:gd name="connsiteX2609" fmla="*/ 1017868 w 6248399"/>
              <a:gd name="connsiteY2609" fmla="*/ 2212708 h 6857999"/>
              <a:gd name="connsiteX2610" fmla="*/ 1023746 w 6248399"/>
              <a:gd name="connsiteY2610" fmla="*/ 2219971 h 6857999"/>
              <a:gd name="connsiteX2611" fmla="*/ 1030450 w 6248399"/>
              <a:gd name="connsiteY2611" fmla="*/ 2228484 h 6857999"/>
              <a:gd name="connsiteX2612" fmla="*/ 1034744 w 6248399"/>
              <a:gd name="connsiteY2612" fmla="*/ 2237155 h 6857999"/>
              <a:gd name="connsiteX2613" fmla="*/ 1039953 w 6248399"/>
              <a:gd name="connsiteY2613" fmla="*/ 2245580 h 6857999"/>
              <a:gd name="connsiteX2614" fmla="*/ 1043575 w 6248399"/>
              <a:gd name="connsiteY2614" fmla="*/ 2255411 h 6857999"/>
              <a:gd name="connsiteX2615" fmla="*/ 1047535 w 6248399"/>
              <a:gd name="connsiteY2615" fmla="*/ 2264661 h 6857999"/>
              <a:gd name="connsiteX2616" fmla="*/ 1049656 w 6248399"/>
              <a:gd name="connsiteY2616" fmla="*/ 2274400 h 6857999"/>
              <a:gd name="connsiteX2617" fmla="*/ 1052366 w 6248399"/>
              <a:gd name="connsiteY2617" fmla="*/ 2284476 h 6857999"/>
              <a:gd name="connsiteX2618" fmla="*/ 1054783 w 6248399"/>
              <a:gd name="connsiteY2618" fmla="*/ 2304446 h 6857999"/>
              <a:gd name="connsiteX2619" fmla="*/ 1055034 w 6248399"/>
              <a:gd name="connsiteY2619" fmla="*/ 2325486 h 6857999"/>
              <a:gd name="connsiteX2620" fmla="*/ 1056508 w 6248399"/>
              <a:gd name="connsiteY2620" fmla="*/ 2330980 h 6857999"/>
              <a:gd name="connsiteX2621" fmla="*/ 1058074 w 6248399"/>
              <a:gd name="connsiteY2621" fmla="*/ 2334981 h 6857999"/>
              <a:gd name="connsiteX2622" fmla="*/ 1059638 w 6248399"/>
              <a:gd name="connsiteY2622" fmla="*/ 2338979 h 6857999"/>
              <a:gd name="connsiteX2623" fmla="*/ 1061293 w 6248399"/>
              <a:gd name="connsiteY2623" fmla="*/ 2341483 h 6857999"/>
              <a:gd name="connsiteX2624" fmla="*/ 1063862 w 6248399"/>
              <a:gd name="connsiteY2624" fmla="*/ 2343740 h 6857999"/>
              <a:gd name="connsiteX2625" fmla="*/ 1066187 w 6248399"/>
              <a:gd name="connsiteY2625" fmla="*/ 2345083 h 6857999"/>
              <a:gd name="connsiteX2626" fmla="*/ 1070837 w 6248399"/>
              <a:gd name="connsiteY2626" fmla="*/ 2347767 h 6857999"/>
              <a:gd name="connsiteX2627" fmla="*/ 1077655 w 6248399"/>
              <a:gd name="connsiteY2627" fmla="*/ 2349381 h 6857999"/>
              <a:gd name="connsiteX2628" fmla="*/ 1082636 w 6248399"/>
              <a:gd name="connsiteY2628" fmla="*/ 2351483 h 6857999"/>
              <a:gd name="connsiteX2629" fmla="*/ 1084626 w 6248399"/>
              <a:gd name="connsiteY2629" fmla="*/ 2353406 h 6857999"/>
              <a:gd name="connsiteX2630" fmla="*/ 1086863 w 6248399"/>
              <a:gd name="connsiteY2630" fmla="*/ 2356245 h 6857999"/>
              <a:gd name="connsiteX2631" fmla="*/ 1088851 w 6248399"/>
              <a:gd name="connsiteY2631" fmla="*/ 2358168 h 6857999"/>
              <a:gd name="connsiteX2632" fmla="*/ 1090419 w 6248399"/>
              <a:gd name="connsiteY2632" fmla="*/ 2362168 h 6857999"/>
              <a:gd name="connsiteX2633" fmla="*/ 1089966 w 6248399"/>
              <a:gd name="connsiteY2633" fmla="*/ 2349525 h 6857999"/>
              <a:gd name="connsiteX2634" fmla="*/ 1088691 w 6248399"/>
              <a:gd name="connsiteY2634" fmla="*/ 2335631 h 6857999"/>
              <a:gd name="connsiteX2635" fmla="*/ 1088753 w 6248399"/>
              <a:gd name="connsiteY2635" fmla="*/ 2319415 h 6857999"/>
              <a:gd name="connsiteX2636" fmla="*/ 1088820 w 6248399"/>
              <a:gd name="connsiteY2636" fmla="*/ 2303203 h 6857999"/>
              <a:gd name="connsiteX2637" fmla="*/ 1090469 w 6248399"/>
              <a:gd name="connsiteY2637" fmla="*/ 2285579 h 6857999"/>
              <a:gd name="connsiteX2638" fmla="*/ 1092947 w 6248399"/>
              <a:gd name="connsiteY2638" fmla="*/ 2269210 h 6857999"/>
              <a:gd name="connsiteX2639" fmla="*/ 1095669 w 6248399"/>
              <a:gd name="connsiteY2639" fmla="*/ 2253757 h 6857999"/>
              <a:gd name="connsiteX2640" fmla="*/ 1098638 w 6248399"/>
              <a:gd name="connsiteY2640" fmla="*/ 2239220 h 6857999"/>
              <a:gd name="connsiteX2641" fmla="*/ 1103846 w 6248399"/>
              <a:gd name="connsiteY2641" fmla="*/ 2227520 h 6857999"/>
              <a:gd name="connsiteX2642" fmla="*/ 1106862 w 6248399"/>
              <a:gd name="connsiteY2642" fmla="*/ 2222297 h 6857999"/>
              <a:gd name="connsiteX2643" fmla="*/ 1109542 w 6248399"/>
              <a:gd name="connsiteY2643" fmla="*/ 2217654 h 6857999"/>
              <a:gd name="connsiteX2644" fmla="*/ 1112468 w 6248399"/>
              <a:gd name="connsiteY2644" fmla="*/ 2213926 h 6857999"/>
              <a:gd name="connsiteX2645" fmla="*/ 1116222 w 6248399"/>
              <a:gd name="connsiteY2645" fmla="*/ 2211450 h 6857999"/>
              <a:gd name="connsiteX2646" fmla="*/ 1120556 w 6248399"/>
              <a:gd name="connsiteY2646" fmla="*/ 2209308 h 6857999"/>
              <a:gd name="connsiteX2647" fmla="*/ 1124222 w 6248399"/>
              <a:gd name="connsiteY2647" fmla="*/ 2208330 h 6857999"/>
              <a:gd name="connsiteX2648" fmla="*/ 1128379 w 6248399"/>
              <a:gd name="connsiteY2648" fmla="*/ 2209182 h 6857999"/>
              <a:gd name="connsiteX2649" fmla="*/ 1133452 w 6248399"/>
              <a:gd name="connsiteY2649" fmla="*/ 2209788 h 6857999"/>
              <a:gd name="connsiteX2650" fmla="*/ 1138101 w 6248399"/>
              <a:gd name="connsiteY2650" fmla="*/ 2212474 h 6857999"/>
              <a:gd name="connsiteX2651" fmla="*/ 1143577 w 6248399"/>
              <a:gd name="connsiteY2651" fmla="*/ 2216408 h 6857999"/>
              <a:gd name="connsiteX2652" fmla="*/ 1148966 w 6248399"/>
              <a:gd name="connsiteY2652" fmla="*/ 2221840 h 6857999"/>
              <a:gd name="connsiteX2653" fmla="*/ 1155180 w 6248399"/>
              <a:gd name="connsiteY2653" fmla="*/ 2228525 h 6857999"/>
              <a:gd name="connsiteX2654" fmla="*/ 1161551 w 6248399"/>
              <a:gd name="connsiteY2654" fmla="*/ 2237621 h 6857999"/>
              <a:gd name="connsiteX2655" fmla="*/ 1168168 w 6248399"/>
              <a:gd name="connsiteY2655" fmla="*/ 2247633 h 6857999"/>
              <a:gd name="connsiteX2656" fmla="*/ 1163408 w 6248399"/>
              <a:gd name="connsiteY2656" fmla="*/ 2251849 h 6857999"/>
              <a:gd name="connsiteX2657" fmla="*/ 1159408 w 6248399"/>
              <a:gd name="connsiteY2657" fmla="*/ 2253409 h 6857999"/>
              <a:gd name="connsiteX2658" fmla="*/ 1155743 w 6248399"/>
              <a:gd name="connsiteY2658" fmla="*/ 2254390 h 6857999"/>
              <a:gd name="connsiteX2659" fmla="*/ 1153084 w 6248399"/>
              <a:gd name="connsiteY2659" fmla="*/ 2253627 h 6857999"/>
              <a:gd name="connsiteX2660" fmla="*/ 1150760 w 6248399"/>
              <a:gd name="connsiteY2660" fmla="*/ 2252285 h 6857999"/>
              <a:gd name="connsiteX2661" fmla="*/ 1148524 w 6248399"/>
              <a:gd name="connsiteY2661" fmla="*/ 2249446 h 6857999"/>
              <a:gd name="connsiteX2662" fmla="*/ 1145637 w 6248399"/>
              <a:gd name="connsiteY2662" fmla="*/ 2242363 h 6857999"/>
              <a:gd name="connsiteX2663" fmla="*/ 1142263 w 6248399"/>
              <a:gd name="connsiteY2663" fmla="*/ 2233449 h 6857999"/>
              <a:gd name="connsiteX2664" fmla="*/ 1138708 w 6248399"/>
              <a:gd name="connsiteY2664" fmla="*/ 2227527 h 6857999"/>
              <a:gd name="connsiteX2665" fmla="*/ 1137054 w 6248399"/>
              <a:gd name="connsiteY2665" fmla="*/ 2225024 h 6857999"/>
              <a:gd name="connsiteX2666" fmla="*/ 1134730 w 6248399"/>
              <a:gd name="connsiteY2666" fmla="*/ 2223683 h 6857999"/>
              <a:gd name="connsiteX2667" fmla="*/ 1131735 w 6248399"/>
              <a:gd name="connsiteY2667" fmla="*/ 2223501 h 6857999"/>
              <a:gd name="connsiteX2668" fmla="*/ 1127733 w 6248399"/>
              <a:gd name="connsiteY2668" fmla="*/ 2225061 h 6857999"/>
              <a:gd name="connsiteX2669" fmla="*/ 1123041 w 6248399"/>
              <a:gd name="connsiteY2669" fmla="*/ 2233187 h 6857999"/>
              <a:gd name="connsiteX2670" fmla="*/ 1120676 w 6248399"/>
              <a:gd name="connsiteY2670" fmla="*/ 2242655 h 6857999"/>
              <a:gd name="connsiteX2671" fmla="*/ 1119224 w 6248399"/>
              <a:gd name="connsiteY2671" fmla="*/ 2251877 h 6857999"/>
              <a:gd name="connsiteX2672" fmla="*/ 1119852 w 6248399"/>
              <a:gd name="connsiteY2672" fmla="*/ 2261527 h 6857999"/>
              <a:gd name="connsiteX2673" fmla="*/ 1121732 w 6248399"/>
              <a:gd name="connsiteY2673" fmla="*/ 2270353 h 6857999"/>
              <a:gd name="connsiteX2674" fmla="*/ 1124772 w 6248399"/>
              <a:gd name="connsiteY2674" fmla="*/ 2279847 h 6857999"/>
              <a:gd name="connsiteX2675" fmla="*/ 1129065 w 6248399"/>
              <a:gd name="connsiteY2675" fmla="*/ 2288517 h 6857999"/>
              <a:gd name="connsiteX2676" fmla="*/ 1133941 w 6248399"/>
              <a:gd name="connsiteY2676" fmla="*/ 2297522 h 6857999"/>
              <a:gd name="connsiteX2677" fmla="*/ 1139818 w 6248399"/>
              <a:gd name="connsiteY2677" fmla="*/ 2304786 h 6857999"/>
              <a:gd name="connsiteX2678" fmla="*/ 1146860 w 6248399"/>
              <a:gd name="connsiteY2678" fmla="*/ 2312721 h 6857999"/>
              <a:gd name="connsiteX2679" fmla="*/ 1153075 w 6248399"/>
              <a:gd name="connsiteY2679" fmla="*/ 2319404 h 6857999"/>
              <a:gd name="connsiteX2680" fmla="*/ 1161457 w 6248399"/>
              <a:gd name="connsiteY2680" fmla="*/ 2325018 h 6857999"/>
              <a:gd name="connsiteX2681" fmla="*/ 1168340 w 6248399"/>
              <a:gd name="connsiteY2681" fmla="*/ 2330538 h 6857999"/>
              <a:gd name="connsiteX2682" fmla="*/ 1175983 w 6248399"/>
              <a:gd name="connsiteY2682" fmla="*/ 2333404 h 6857999"/>
              <a:gd name="connsiteX2683" fmla="*/ 1182133 w 6248399"/>
              <a:gd name="connsiteY2683" fmla="*/ 2336180 h 6857999"/>
              <a:gd name="connsiteX2684" fmla="*/ 1189864 w 6248399"/>
              <a:gd name="connsiteY2684" fmla="*/ 2337549 h 6857999"/>
              <a:gd name="connsiteX2685" fmla="*/ 1191785 w 6248399"/>
              <a:gd name="connsiteY2685" fmla="*/ 2335562 h 6857999"/>
              <a:gd name="connsiteX2686" fmla="*/ 1193953 w 6248399"/>
              <a:gd name="connsiteY2686" fmla="*/ 2334492 h 6857999"/>
              <a:gd name="connsiteX2687" fmla="*/ 1195540 w 6248399"/>
              <a:gd name="connsiteY2687" fmla="*/ 2333086 h 6857999"/>
              <a:gd name="connsiteX2688" fmla="*/ 1195964 w 6248399"/>
              <a:gd name="connsiteY2688" fmla="*/ 2331010 h 6857999"/>
              <a:gd name="connsiteX2689" fmla="*/ 1196566 w 6248399"/>
              <a:gd name="connsiteY2689" fmla="*/ 2325940 h 6857999"/>
              <a:gd name="connsiteX2690" fmla="*/ 1196255 w 6248399"/>
              <a:gd name="connsiteY2690" fmla="*/ 2321117 h 6857999"/>
              <a:gd name="connsiteX2691" fmla="*/ 1193614 w 6248399"/>
              <a:gd name="connsiteY2691" fmla="*/ 2314948 h 6857999"/>
              <a:gd name="connsiteX2692" fmla="*/ 1190976 w 6248399"/>
              <a:gd name="connsiteY2692" fmla="*/ 2308782 h 6857999"/>
              <a:gd name="connsiteX2693" fmla="*/ 1185118 w 6248399"/>
              <a:gd name="connsiteY2693" fmla="*/ 2296113 h 6857999"/>
              <a:gd name="connsiteX2694" fmla="*/ 1179596 w 6248399"/>
              <a:gd name="connsiteY2694" fmla="*/ 2282863 h 6857999"/>
              <a:gd name="connsiteX2695" fmla="*/ 1178454 w 6248399"/>
              <a:gd name="connsiteY2695" fmla="*/ 2276787 h 6857999"/>
              <a:gd name="connsiteX2696" fmla="*/ 1177807 w 6248399"/>
              <a:gd name="connsiteY2696" fmla="*/ 2272543 h 6857999"/>
              <a:gd name="connsiteX2697" fmla="*/ 1178988 w 6248399"/>
              <a:gd name="connsiteY2697" fmla="*/ 2267810 h 6857999"/>
              <a:gd name="connsiteX2698" fmla="*/ 1180909 w 6248399"/>
              <a:gd name="connsiteY2698" fmla="*/ 2265822 h 6857999"/>
              <a:gd name="connsiteX2699" fmla="*/ 1181914 w 6248399"/>
              <a:gd name="connsiteY2699" fmla="*/ 2264081 h 6857999"/>
              <a:gd name="connsiteX2700" fmla="*/ 1186832 w 6248399"/>
              <a:gd name="connsiteY2700" fmla="*/ 2262278 h 6857999"/>
              <a:gd name="connsiteX2701" fmla="*/ 1194989 w 6248399"/>
              <a:gd name="connsiteY2701" fmla="*/ 2261569 h 6857999"/>
              <a:gd name="connsiteX2702" fmla="*/ 1210999 w 6248399"/>
              <a:gd name="connsiteY2702" fmla="*/ 2295577 h 6857999"/>
              <a:gd name="connsiteX2703" fmla="*/ 1223698 w 6248399"/>
              <a:gd name="connsiteY2703" fmla="*/ 2324577 h 6857999"/>
              <a:gd name="connsiteX2704" fmla="*/ 1234497 w 6248399"/>
              <a:gd name="connsiteY2704" fmla="*/ 2350160 h 6857999"/>
              <a:gd name="connsiteX2705" fmla="*/ 1245809 w 6248399"/>
              <a:gd name="connsiteY2705" fmla="*/ 2372170 h 6857999"/>
              <a:gd name="connsiteX2706" fmla="*/ 1250350 w 6248399"/>
              <a:gd name="connsiteY2706" fmla="*/ 2381756 h 6857999"/>
              <a:gd name="connsiteX2707" fmla="*/ 1255221 w 6248399"/>
              <a:gd name="connsiteY2707" fmla="*/ 2390762 h 6857999"/>
              <a:gd name="connsiteX2708" fmla="*/ 1260432 w 6248399"/>
              <a:gd name="connsiteY2708" fmla="*/ 2399186 h 6857999"/>
              <a:gd name="connsiteX2709" fmla="*/ 1267807 w 6248399"/>
              <a:gd name="connsiteY2709" fmla="*/ 2406541 h 6857999"/>
              <a:gd name="connsiteX2710" fmla="*/ 1273687 w 6248399"/>
              <a:gd name="connsiteY2710" fmla="*/ 2413805 h 6857999"/>
              <a:gd name="connsiteX2711" fmla="*/ 1281733 w 6248399"/>
              <a:gd name="connsiteY2711" fmla="*/ 2419999 h 6857999"/>
              <a:gd name="connsiteX2712" fmla="*/ 1290360 w 6248399"/>
              <a:gd name="connsiteY2712" fmla="*/ 2426526 h 6857999"/>
              <a:gd name="connsiteX2713" fmla="*/ 1299080 w 6248399"/>
              <a:gd name="connsiteY2713" fmla="*/ 2431560 h 6857999"/>
              <a:gd name="connsiteX2714" fmla="*/ 1298052 w 6248399"/>
              <a:gd name="connsiteY2714" fmla="*/ 2438706 h 6857999"/>
              <a:gd name="connsiteX2715" fmla="*/ 1298098 w 6248399"/>
              <a:gd name="connsiteY2715" fmla="*/ 2448019 h 6857999"/>
              <a:gd name="connsiteX2716" fmla="*/ 1298615 w 6248399"/>
              <a:gd name="connsiteY2716" fmla="*/ 2464570 h 6857999"/>
              <a:gd name="connsiteX2717" fmla="*/ 1300206 w 6248399"/>
              <a:gd name="connsiteY2717" fmla="*/ 2483288 h 6857999"/>
              <a:gd name="connsiteX2718" fmla="*/ 1305126 w 6248399"/>
              <a:gd name="connsiteY2718" fmla="*/ 2501608 h 6857999"/>
              <a:gd name="connsiteX2719" fmla="*/ 1310629 w 6248399"/>
              <a:gd name="connsiteY2719" fmla="*/ 2520263 h 6857999"/>
              <a:gd name="connsiteX2720" fmla="*/ 1318210 w 6248399"/>
              <a:gd name="connsiteY2720" fmla="*/ 2539343 h 6857999"/>
              <a:gd name="connsiteX2721" fmla="*/ 1326124 w 6248399"/>
              <a:gd name="connsiteY2721" fmla="*/ 2557843 h 6857999"/>
              <a:gd name="connsiteX2722" fmla="*/ 1335626 w 6248399"/>
              <a:gd name="connsiteY2722" fmla="*/ 2574937 h 6857999"/>
              <a:gd name="connsiteX2723" fmla="*/ 1344792 w 6248399"/>
              <a:gd name="connsiteY2723" fmla="*/ 2592612 h 6857999"/>
              <a:gd name="connsiteX2724" fmla="*/ 1355210 w 6248399"/>
              <a:gd name="connsiteY2724" fmla="*/ 2609463 h 6857999"/>
              <a:gd name="connsiteX2725" fmla="*/ 1366968 w 6248399"/>
              <a:gd name="connsiteY2725" fmla="*/ 2623990 h 6857999"/>
              <a:gd name="connsiteX2726" fmla="*/ 1376647 w 6248399"/>
              <a:gd name="connsiteY2726" fmla="*/ 2638091 h 6857999"/>
              <a:gd name="connsiteX2727" fmla="*/ 1387331 w 6248399"/>
              <a:gd name="connsiteY2727" fmla="*/ 2650451 h 6857999"/>
              <a:gd name="connsiteX2728" fmla="*/ 1397861 w 6248399"/>
              <a:gd name="connsiteY2728" fmla="*/ 2660399 h 6857999"/>
              <a:gd name="connsiteX2729" fmla="*/ 1407896 w 6248399"/>
              <a:gd name="connsiteY2729" fmla="*/ 2668515 h 6857999"/>
              <a:gd name="connsiteX2730" fmla="*/ 1416280 w 6248399"/>
              <a:gd name="connsiteY2730" fmla="*/ 2674129 h 6857999"/>
              <a:gd name="connsiteX2731" fmla="*/ 1411838 w 6248399"/>
              <a:gd name="connsiteY2731" fmla="*/ 2703296 h 6857999"/>
              <a:gd name="connsiteX2732" fmla="*/ 1411794 w 6248399"/>
              <a:gd name="connsiteY2732" fmla="*/ 2714104 h 6857999"/>
              <a:gd name="connsiteX2733" fmla="*/ 1411755 w 6248399"/>
              <a:gd name="connsiteY2733" fmla="*/ 2724914 h 6857999"/>
              <a:gd name="connsiteX2734" fmla="*/ 1412403 w 6248399"/>
              <a:gd name="connsiteY2734" fmla="*/ 2729158 h 6857999"/>
              <a:gd name="connsiteX2735" fmla="*/ 1415129 w 6248399"/>
              <a:gd name="connsiteY2735" fmla="*/ 2733829 h 6857999"/>
              <a:gd name="connsiteX2736" fmla="*/ 1416941 w 6248399"/>
              <a:gd name="connsiteY2736" fmla="*/ 2738745 h 6857999"/>
              <a:gd name="connsiteX2737" fmla="*/ 1420249 w 6248399"/>
              <a:gd name="connsiteY2737" fmla="*/ 2743749 h 6857999"/>
              <a:gd name="connsiteX2738" fmla="*/ 1429616 w 6248399"/>
              <a:gd name="connsiteY2738" fmla="*/ 2753027 h 6857999"/>
              <a:gd name="connsiteX2739" fmla="*/ 1442378 w 6248399"/>
              <a:gd name="connsiteY2739" fmla="*/ 2765813 h 6857999"/>
              <a:gd name="connsiteX2740" fmla="*/ 1438557 w 6248399"/>
              <a:gd name="connsiteY2740" fmla="*/ 2764383 h 6857999"/>
              <a:gd name="connsiteX2741" fmla="*/ 1432903 w 6248399"/>
              <a:gd name="connsiteY2741" fmla="*/ 2763439 h 6857999"/>
              <a:gd name="connsiteX2742" fmla="*/ 1423248 w 6248399"/>
              <a:gd name="connsiteY2742" fmla="*/ 2764056 h 6857999"/>
              <a:gd name="connsiteX2743" fmla="*/ 1417593 w 6248399"/>
              <a:gd name="connsiteY2743" fmla="*/ 2763114 h 6857999"/>
              <a:gd name="connsiteX2744" fmla="*/ 1412854 w 6248399"/>
              <a:gd name="connsiteY2744" fmla="*/ 2761925 h 6857999"/>
              <a:gd name="connsiteX2745" fmla="*/ 1409368 w 6248399"/>
              <a:gd name="connsiteY2745" fmla="*/ 2759913 h 6857999"/>
              <a:gd name="connsiteX2746" fmla="*/ 1406060 w 6248399"/>
              <a:gd name="connsiteY2746" fmla="*/ 2754905 h 6857999"/>
              <a:gd name="connsiteX2747" fmla="*/ 1402152 w 6248399"/>
              <a:gd name="connsiteY2747" fmla="*/ 2775094 h 6857999"/>
              <a:gd name="connsiteX2748" fmla="*/ 1401419 w 6248399"/>
              <a:gd name="connsiteY2748" fmla="*/ 2792470 h 6857999"/>
              <a:gd name="connsiteX2749" fmla="*/ 1402271 w 6248399"/>
              <a:gd name="connsiteY2749" fmla="*/ 2808440 h 6857999"/>
              <a:gd name="connsiteX2750" fmla="*/ 1405873 w 6248399"/>
              <a:gd name="connsiteY2750" fmla="*/ 2823677 h 6857999"/>
              <a:gd name="connsiteX2751" fmla="*/ 1410972 w 6248399"/>
              <a:gd name="connsiteY2751" fmla="*/ 2839002 h 6857999"/>
              <a:gd name="connsiteX2752" fmla="*/ 1417813 w 6248399"/>
              <a:gd name="connsiteY2752" fmla="*/ 2855333 h 6857999"/>
              <a:gd name="connsiteX2753" fmla="*/ 1427561 w 6248399"/>
              <a:gd name="connsiteY2753" fmla="*/ 2873346 h 6857999"/>
              <a:gd name="connsiteX2754" fmla="*/ 1439543 w 6248399"/>
              <a:gd name="connsiteY2754" fmla="*/ 2894194 h 6857999"/>
              <a:gd name="connsiteX2755" fmla="*/ 1419585 w 6248399"/>
              <a:gd name="connsiteY2755" fmla="*/ 2891184 h 6857999"/>
              <a:gd name="connsiteX2756" fmla="*/ 1410936 w 6248399"/>
              <a:gd name="connsiteY2756" fmla="*/ 2890060 h 6857999"/>
              <a:gd name="connsiteX2757" fmla="*/ 1402199 w 6248399"/>
              <a:gd name="connsiteY2757" fmla="*/ 2890433 h 6857999"/>
              <a:gd name="connsiteX2758" fmla="*/ 1397951 w 6248399"/>
              <a:gd name="connsiteY2758" fmla="*/ 2891075 h 6857999"/>
              <a:gd name="connsiteX2759" fmla="*/ 1395204 w 6248399"/>
              <a:gd name="connsiteY2759" fmla="*/ 2891810 h 6857999"/>
              <a:gd name="connsiteX2760" fmla="*/ 1392030 w 6248399"/>
              <a:gd name="connsiteY2760" fmla="*/ 2894623 h 6857999"/>
              <a:gd name="connsiteX2761" fmla="*/ 1389192 w 6248399"/>
              <a:gd name="connsiteY2761" fmla="*/ 2896854 h 6857999"/>
              <a:gd name="connsiteX2762" fmla="*/ 1386847 w 6248399"/>
              <a:gd name="connsiteY2762" fmla="*/ 2900915 h 6857999"/>
              <a:gd name="connsiteX2763" fmla="*/ 1385329 w 6248399"/>
              <a:gd name="connsiteY2763" fmla="*/ 2906231 h 6857999"/>
              <a:gd name="connsiteX2764" fmla="*/ 1383229 w 6248399"/>
              <a:gd name="connsiteY2764" fmla="*/ 2911211 h 6857999"/>
              <a:gd name="connsiteX2765" fmla="*/ 1383208 w 6248399"/>
              <a:gd name="connsiteY2765" fmla="*/ 2916614 h 6857999"/>
              <a:gd name="connsiteX2766" fmla="*/ 1386538 w 6248399"/>
              <a:gd name="connsiteY2766" fmla="*/ 2916215 h 6857999"/>
              <a:gd name="connsiteX2767" fmla="*/ 1390449 w 6248399"/>
              <a:gd name="connsiteY2767" fmla="*/ 2916153 h 6857999"/>
              <a:gd name="connsiteX2768" fmla="*/ 1394940 w 6248399"/>
              <a:gd name="connsiteY2768" fmla="*/ 2916424 h 6857999"/>
              <a:gd name="connsiteX2769" fmla="*/ 1398763 w 6248399"/>
              <a:gd name="connsiteY2769" fmla="*/ 2917856 h 6857999"/>
              <a:gd name="connsiteX2770" fmla="*/ 1403167 w 6248399"/>
              <a:gd name="connsiteY2770" fmla="*/ 2919625 h 6857999"/>
              <a:gd name="connsiteX2771" fmla="*/ 1407814 w 6248399"/>
              <a:gd name="connsiteY2771" fmla="*/ 2922308 h 6857999"/>
              <a:gd name="connsiteX2772" fmla="*/ 1412130 w 6248399"/>
              <a:gd name="connsiteY2772" fmla="*/ 2925574 h 6857999"/>
              <a:gd name="connsiteX2773" fmla="*/ 1415772 w 6248399"/>
              <a:gd name="connsiteY2773" fmla="*/ 2930000 h 6857999"/>
              <a:gd name="connsiteX2774" fmla="*/ 1417918 w 6248399"/>
              <a:gd name="connsiteY2774" fmla="*/ 2934333 h 6857999"/>
              <a:gd name="connsiteX2775" fmla="*/ 1420892 w 6248399"/>
              <a:gd name="connsiteY2775" fmla="*/ 2939920 h 6857999"/>
              <a:gd name="connsiteX2776" fmla="*/ 1423285 w 6248399"/>
              <a:gd name="connsiteY2776" fmla="*/ 2945172 h 6857999"/>
              <a:gd name="connsiteX2777" fmla="*/ 1424425 w 6248399"/>
              <a:gd name="connsiteY2777" fmla="*/ 2951246 h 6857999"/>
              <a:gd name="connsiteX2778" fmla="*/ 1424896 w 6248399"/>
              <a:gd name="connsiteY2778" fmla="*/ 2958482 h 6857999"/>
              <a:gd name="connsiteX2779" fmla="*/ 1424205 w 6248399"/>
              <a:gd name="connsiteY2779" fmla="*/ 2965050 h 6857999"/>
              <a:gd name="connsiteX2780" fmla="*/ 1421682 w 6248399"/>
              <a:gd name="connsiteY2780" fmla="*/ 2972106 h 6857999"/>
              <a:gd name="connsiteX2781" fmla="*/ 1419405 w 6248399"/>
              <a:gd name="connsiteY2781" fmla="*/ 2980078 h 6857999"/>
              <a:gd name="connsiteX2782" fmla="*/ 1435676 w 6248399"/>
              <a:gd name="connsiteY2782" fmla="*/ 2989472 h 6857999"/>
              <a:gd name="connsiteX2783" fmla="*/ 1450450 w 6248399"/>
              <a:gd name="connsiteY2783" fmla="*/ 2998776 h 6857999"/>
              <a:gd name="connsiteX2784" fmla="*/ 1464799 w 6248399"/>
              <a:gd name="connsiteY2784" fmla="*/ 3010157 h 6857999"/>
              <a:gd name="connsiteX2785" fmla="*/ 1470186 w 6248399"/>
              <a:gd name="connsiteY2785" fmla="*/ 3015588 h 6857999"/>
              <a:gd name="connsiteX2786" fmla="*/ 1475819 w 6248399"/>
              <a:gd name="connsiteY2786" fmla="*/ 3021937 h 6857999"/>
              <a:gd name="connsiteX2787" fmla="*/ 1482615 w 6248399"/>
              <a:gd name="connsiteY2787" fmla="*/ 3028955 h 6857999"/>
              <a:gd name="connsiteX2788" fmla="*/ 1487912 w 6248399"/>
              <a:gd name="connsiteY2788" fmla="*/ 3035883 h 6857999"/>
              <a:gd name="connsiteX2789" fmla="*/ 1492293 w 6248399"/>
              <a:gd name="connsiteY2789" fmla="*/ 3043056 h 6857999"/>
              <a:gd name="connsiteX2790" fmla="*/ 1496587 w 6248399"/>
              <a:gd name="connsiteY2790" fmla="*/ 3051728 h 6857999"/>
              <a:gd name="connsiteX2791" fmla="*/ 1500211 w 6248399"/>
              <a:gd name="connsiteY2791" fmla="*/ 3061557 h 6857999"/>
              <a:gd name="connsiteX2792" fmla="*/ 1504413 w 6248399"/>
              <a:gd name="connsiteY2792" fmla="*/ 3071722 h 6857999"/>
              <a:gd name="connsiteX2793" fmla="*/ 1507366 w 6248399"/>
              <a:gd name="connsiteY2793" fmla="*/ 3082714 h 6857999"/>
              <a:gd name="connsiteX2794" fmla="*/ 1509983 w 6248399"/>
              <a:gd name="connsiteY2794" fmla="*/ 3094286 h 6857999"/>
              <a:gd name="connsiteX2795" fmla="*/ 1503324 w 6248399"/>
              <a:gd name="connsiteY2795" fmla="*/ 3095084 h 6857999"/>
              <a:gd name="connsiteX2796" fmla="*/ 1497334 w 6248399"/>
              <a:gd name="connsiteY2796" fmla="*/ 3094722 h 6857999"/>
              <a:gd name="connsiteX2797" fmla="*/ 1491434 w 6248399"/>
              <a:gd name="connsiteY2797" fmla="*/ 3092864 h 6857999"/>
              <a:gd name="connsiteX2798" fmla="*/ 1486783 w 6248399"/>
              <a:gd name="connsiteY2798" fmla="*/ 3090179 h 6857999"/>
              <a:gd name="connsiteX2799" fmla="*/ 1481890 w 6248399"/>
              <a:gd name="connsiteY2799" fmla="*/ 3086579 h 6857999"/>
              <a:gd name="connsiteX2800" fmla="*/ 1476995 w 6248399"/>
              <a:gd name="connsiteY2800" fmla="*/ 3082979 h 6857999"/>
              <a:gd name="connsiteX2801" fmla="*/ 1472521 w 6248399"/>
              <a:gd name="connsiteY2801" fmla="*/ 3077301 h 6857999"/>
              <a:gd name="connsiteX2802" fmla="*/ 1469885 w 6248399"/>
              <a:gd name="connsiteY2802" fmla="*/ 3071136 h 6857999"/>
              <a:gd name="connsiteX2803" fmla="*/ 1466331 w 6248399"/>
              <a:gd name="connsiteY2803" fmla="*/ 3065214 h 6857999"/>
              <a:gd name="connsiteX2804" fmla="*/ 1464027 w 6248399"/>
              <a:gd name="connsiteY2804" fmla="*/ 3058467 h 6857999"/>
              <a:gd name="connsiteX2805" fmla="*/ 1458839 w 6248399"/>
              <a:gd name="connsiteY2805" fmla="*/ 3044638 h 6857999"/>
              <a:gd name="connsiteX2806" fmla="*/ 1456981 w 6248399"/>
              <a:gd name="connsiteY2806" fmla="*/ 3030407 h 6857999"/>
              <a:gd name="connsiteX2807" fmla="*/ 1455794 w 6248399"/>
              <a:gd name="connsiteY2807" fmla="*/ 3015018 h 6857999"/>
              <a:gd name="connsiteX2808" fmla="*/ 1449626 w 6248399"/>
              <a:gd name="connsiteY2808" fmla="*/ 3017648 h 6857999"/>
              <a:gd name="connsiteX2809" fmla="*/ 1446118 w 6248399"/>
              <a:gd name="connsiteY2809" fmla="*/ 3021041 h 6857999"/>
              <a:gd name="connsiteX2810" fmla="*/ 1442276 w 6248399"/>
              <a:gd name="connsiteY2810" fmla="*/ 3025014 h 6857999"/>
              <a:gd name="connsiteX2811" fmla="*/ 1439012 w 6248399"/>
              <a:gd name="connsiteY2811" fmla="*/ 3029320 h 6857999"/>
              <a:gd name="connsiteX2812" fmla="*/ 1437002 w 6248399"/>
              <a:gd name="connsiteY2812" fmla="*/ 3032802 h 6857999"/>
              <a:gd name="connsiteX2813" fmla="*/ 1433742 w 6248399"/>
              <a:gd name="connsiteY2813" fmla="*/ 3037111 h 6857999"/>
              <a:gd name="connsiteX2814" fmla="*/ 1429069 w 6248399"/>
              <a:gd name="connsiteY2814" fmla="*/ 3039832 h 6857999"/>
              <a:gd name="connsiteX2815" fmla="*/ 1422322 w 6248399"/>
              <a:gd name="connsiteY2815" fmla="*/ 3042127 h 6857999"/>
              <a:gd name="connsiteX2816" fmla="*/ 1436227 w 6248399"/>
              <a:gd name="connsiteY2816" fmla="*/ 3060990 h 6857999"/>
              <a:gd name="connsiteX2817" fmla="*/ 1447315 w 6248399"/>
              <a:gd name="connsiteY2817" fmla="*/ 3076678 h 6857999"/>
              <a:gd name="connsiteX2818" fmla="*/ 1456076 w 6248399"/>
              <a:gd name="connsiteY2818" fmla="*/ 3091024 h 6857999"/>
              <a:gd name="connsiteX2819" fmla="*/ 1463100 w 6248399"/>
              <a:gd name="connsiteY2819" fmla="*/ 3104366 h 6857999"/>
              <a:gd name="connsiteX2820" fmla="*/ 1469111 w 6248399"/>
              <a:gd name="connsiteY2820" fmla="*/ 3119446 h 6857999"/>
              <a:gd name="connsiteX2821" fmla="*/ 1475709 w 6248399"/>
              <a:gd name="connsiteY2821" fmla="*/ 3134864 h 6857999"/>
              <a:gd name="connsiteX2822" fmla="*/ 1490422 w 6248399"/>
              <a:gd name="connsiteY2822" fmla="*/ 3180505 h 6857999"/>
              <a:gd name="connsiteX2823" fmla="*/ 1495585 w 6248399"/>
              <a:gd name="connsiteY2823" fmla="*/ 3179616 h 6857999"/>
              <a:gd name="connsiteX2824" fmla="*/ 1501083 w 6248399"/>
              <a:gd name="connsiteY2824" fmla="*/ 3178148 h 6857999"/>
              <a:gd name="connsiteX2825" fmla="*/ 1503338 w 6248399"/>
              <a:gd name="connsiteY2825" fmla="*/ 3175580 h 6857999"/>
              <a:gd name="connsiteX2826" fmla="*/ 1505597 w 6248399"/>
              <a:gd name="connsiteY2826" fmla="*/ 3173013 h 6857999"/>
              <a:gd name="connsiteX2827" fmla="*/ 1505776 w 6248399"/>
              <a:gd name="connsiteY2827" fmla="*/ 3170021 h 6857999"/>
              <a:gd name="connsiteX2828" fmla="*/ 1505707 w 6248399"/>
              <a:gd name="connsiteY2828" fmla="*/ 3166113 h 6857999"/>
              <a:gd name="connsiteX2829" fmla="*/ 1505393 w 6248399"/>
              <a:gd name="connsiteY2829" fmla="*/ 3161288 h 6857999"/>
              <a:gd name="connsiteX2830" fmla="*/ 1503827 w 6248399"/>
              <a:gd name="connsiteY2830" fmla="*/ 3157289 h 6857999"/>
              <a:gd name="connsiteX2831" fmla="*/ 1499042 w 6248399"/>
              <a:gd name="connsiteY2831" fmla="*/ 3146787 h 6857999"/>
              <a:gd name="connsiteX2832" fmla="*/ 1494256 w 6248399"/>
              <a:gd name="connsiteY2832" fmla="*/ 3136286 h 6857999"/>
              <a:gd name="connsiteX2833" fmla="*/ 1489718 w 6248399"/>
              <a:gd name="connsiteY2833" fmla="*/ 3126698 h 6857999"/>
              <a:gd name="connsiteX2834" fmla="*/ 1486343 w 6248399"/>
              <a:gd name="connsiteY2834" fmla="*/ 3117785 h 6857999"/>
              <a:gd name="connsiteX2835" fmla="*/ 1491014 w 6248399"/>
              <a:gd name="connsiteY2835" fmla="*/ 3115065 h 6857999"/>
              <a:gd name="connsiteX2836" fmla="*/ 1495258 w 6248399"/>
              <a:gd name="connsiteY2836" fmla="*/ 3114420 h 6857999"/>
              <a:gd name="connsiteX2837" fmla="*/ 1499082 w 6248399"/>
              <a:gd name="connsiteY2837" fmla="*/ 3115853 h 6857999"/>
              <a:gd name="connsiteX2838" fmla="*/ 1502568 w 6248399"/>
              <a:gd name="connsiteY2838" fmla="*/ 3117866 h 6857999"/>
              <a:gd name="connsiteX2839" fmla="*/ 1505632 w 6248399"/>
              <a:gd name="connsiteY2839" fmla="*/ 3121956 h 6857999"/>
              <a:gd name="connsiteX2840" fmla="*/ 1507865 w 6248399"/>
              <a:gd name="connsiteY2840" fmla="*/ 3124794 h 6857999"/>
              <a:gd name="connsiteX2841" fmla="*/ 1512741 w 6248399"/>
              <a:gd name="connsiteY2841" fmla="*/ 3133800 h 6857999"/>
              <a:gd name="connsiteX2842" fmla="*/ 1518196 w 6248399"/>
              <a:gd name="connsiteY2842" fmla="*/ 3143140 h 6857999"/>
              <a:gd name="connsiteX2843" fmla="*/ 1520676 w 6248399"/>
              <a:gd name="connsiteY2843" fmla="*/ 3146894 h 6857999"/>
              <a:gd name="connsiteX2844" fmla="*/ 1524745 w 6248399"/>
              <a:gd name="connsiteY2844" fmla="*/ 3149243 h 6857999"/>
              <a:gd name="connsiteX2845" fmla="*/ 1527651 w 6248399"/>
              <a:gd name="connsiteY2845" fmla="*/ 3150921 h 6857999"/>
              <a:gd name="connsiteX2846" fmla="*/ 1531562 w 6248399"/>
              <a:gd name="connsiteY2846" fmla="*/ 3150856 h 6857999"/>
              <a:gd name="connsiteX2847" fmla="*/ 1535897 w 6248399"/>
              <a:gd name="connsiteY2847" fmla="*/ 3148717 h 6857999"/>
              <a:gd name="connsiteX2848" fmla="*/ 1540901 w 6248399"/>
              <a:gd name="connsiteY2848" fmla="*/ 3145415 h 6857999"/>
              <a:gd name="connsiteX2849" fmla="*/ 1540544 w 6248399"/>
              <a:gd name="connsiteY2849" fmla="*/ 3151401 h 6857999"/>
              <a:gd name="connsiteX2850" fmla="*/ 1538692 w 6248399"/>
              <a:gd name="connsiteY2850" fmla="*/ 3157296 h 6857999"/>
              <a:gd name="connsiteX2851" fmla="*/ 1536592 w 6248399"/>
              <a:gd name="connsiteY2851" fmla="*/ 3162276 h 6857999"/>
              <a:gd name="connsiteX2852" fmla="*/ 1532995 w 6248399"/>
              <a:gd name="connsiteY2852" fmla="*/ 3167163 h 6857999"/>
              <a:gd name="connsiteX2853" fmla="*/ 1526134 w 6248399"/>
              <a:gd name="connsiteY2853" fmla="*/ 3176359 h 6857999"/>
              <a:gd name="connsiteX2854" fmla="*/ 1518605 w 6248399"/>
              <a:gd name="connsiteY2854" fmla="*/ 3186715 h 6857999"/>
              <a:gd name="connsiteX2855" fmla="*/ 1515924 w 6248399"/>
              <a:gd name="connsiteY2855" fmla="*/ 3191359 h 6857999"/>
              <a:gd name="connsiteX2856" fmla="*/ 1512909 w 6248399"/>
              <a:gd name="connsiteY2856" fmla="*/ 3196583 h 6857999"/>
              <a:gd name="connsiteX2857" fmla="*/ 1510811 w 6248399"/>
              <a:gd name="connsiteY2857" fmla="*/ 3201564 h 6857999"/>
              <a:gd name="connsiteX2858" fmla="*/ 1509537 w 6248399"/>
              <a:gd name="connsiteY2858" fmla="*/ 3207792 h 6857999"/>
              <a:gd name="connsiteX2859" fmla="*/ 1509179 w 6248399"/>
              <a:gd name="connsiteY2859" fmla="*/ 3213778 h 6857999"/>
              <a:gd name="connsiteX2860" fmla="*/ 1509985 w 6248399"/>
              <a:gd name="connsiteY2860" fmla="*/ 3220435 h 6857999"/>
              <a:gd name="connsiteX2861" fmla="*/ 1511955 w 6248399"/>
              <a:gd name="connsiteY2861" fmla="*/ 3227763 h 6857999"/>
              <a:gd name="connsiteX2862" fmla="*/ 1515332 w 6248399"/>
              <a:gd name="connsiteY2862" fmla="*/ 3236677 h 6857999"/>
              <a:gd name="connsiteX2863" fmla="*/ 1529901 w 6248399"/>
              <a:gd name="connsiteY2863" fmla="*/ 3234254 h 6857999"/>
              <a:gd name="connsiteX2864" fmla="*/ 1537478 w 6248399"/>
              <a:gd name="connsiteY2864" fmla="*/ 3233211 h 6857999"/>
              <a:gd name="connsiteX2865" fmla="*/ 1539222 w 6248399"/>
              <a:gd name="connsiteY2865" fmla="*/ 3234218 h 6857999"/>
              <a:gd name="connsiteX2866" fmla="*/ 1540384 w 6248399"/>
              <a:gd name="connsiteY2866" fmla="*/ 3234889 h 6857999"/>
              <a:gd name="connsiteX2867" fmla="*/ 1540540 w 6248399"/>
              <a:gd name="connsiteY2867" fmla="*/ 3237301 h 6857999"/>
              <a:gd name="connsiteX2868" fmla="*/ 1540363 w 6248399"/>
              <a:gd name="connsiteY2868" fmla="*/ 3240294 h 6857999"/>
              <a:gd name="connsiteX2869" fmla="*/ 1540497 w 6248399"/>
              <a:gd name="connsiteY2869" fmla="*/ 3248112 h 6857999"/>
              <a:gd name="connsiteX2870" fmla="*/ 1540478 w 6248399"/>
              <a:gd name="connsiteY2870" fmla="*/ 3253517 h 6857999"/>
              <a:gd name="connsiteX2871" fmla="*/ 1541282 w 6248399"/>
              <a:gd name="connsiteY2871" fmla="*/ 3260174 h 6857999"/>
              <a:gd name="connsiteX2872" fmla="*/ 1542916 w 6248399"/>
              <a:gd name="connsiteY2872" fmla="*/ 3268081 h 6857999"/>
              <a:gd name="connsiteX2873" fmla="*/ 1545129 w 6248399"/>
              <a:gd name="connsiteY2873" fmla="*/ 3276325 h 6857999"/>
              <a:gd name="connsiteX2874" fmla="*/ 1549579 w 6248399"/>
              <a:gd name="connsiteY2874" fmla="*/ 3287406 h 6857999"/>
              <a:gd name="connsiteX2875" fmla="*/ 1555525 w 6248399"/>
              <a:gd name="connsiteY2875" fmla="*/ 3298579 h 6857999"/>
              <a:gd name="connsiteX2876" fmla="*/ 1557559 w 6248399"/>
              <a:gd name="connsiteY2876" fmla="*/ 3289693 h 6857999"/>
              <a:gd name="connsiteX2877" fmla="*/ 1558764 w 6248399"/>
              <a:gd name="connsiteY2877" fmla="*/ 3279553 h 6857999"/>
              <a:gd name="connsiteX2878" fmla="*/ 1559141 w 6248399"/>
              <a:gd name="connsiteY2878" fmla="*/ 3268161 h 6857999"/>
              <a:gd name="connsiteX2879" fmla="*/ 1558267 w 6248399"/>
              <a:gd name="connsiteY2879" fmla="*/ 3257595 h 6857999"/>
              <a:gd name="connsiteX2880" fmla="*/ 1569338 w 6248399"/>
              <a:gd name="connsiteY2880" fmla="*/ 3298814 h 6857999"/>
              <a:gd name="connsiteX2881" fmla="*/ 1582623 w 6248399"/>
              <a:gd name="connsiteY2881" fmla="*/ 3348275 h 6857999"/>
              <a:gd name="connsiteX2882" fmla="*/ 1599218 w 6248399"/>
              <a:gd name="connsiteY2882" fmla="*/ 3402744 h 6857999"/>
              <a:gd name="connsiteX2883" fmla="*/ 1615723 w 6248399"/>
              <a:gd name="connsiteY2883" fmla="*/ 3458706 h 6857999"/>
              <a:gd name="connsiteX2884" fmla="*/ 1625199 w 6248399"/>
              <a:gd name="connsiteY2884" fmla="*/ 3461081 h 6857999"/>
              <a:gd name="connsiteX2885" fmla="*/ 1632508 w 6248399"/>
              <a:gd name="connsiteY2885" fmla="*/ 3464528 h 6857999"/>
              <a:gd name="connsiteX2886" fmla="*/ 1637157 w 6248399"/>
              <a:gd name="connsiteY2886" fmla="*/ 3467212 h 6857999"/>
              <a:gd name="connsiteX2887" fmla="*/ 1640890 w 6248399"/>
              <a:gd name="connsiteY2887" fmla="*/ 3470141 h 6857999"/>
              <a:gd name="connsiteX2888" fmla="*/ 1642208 w 6248399"/>
              <a:gd name="connsiteY2888" fmla="*/ 3473225 h 6857999"/>
              <a:gd name="connsiteX2889" fmla="*/ 1642366 w 6248399"/>
              <a:gd name="connsiteY2889" fmla="*/ 3475637 h 6857999"/>
              <a:gd name="connsiteX2890" fmla="*/ 1641026 w 6248399"/>
              <a:gd name="connsiteY2890" fmla="*/ 3477958 h 6857999"/>
              <a:gd name="connsiteX2891" fmla="*/ 1639438 w 6248399"/>
              <a:gd name="connsiteY2891" fmla="*/ 3479365 h 6857999"/>
              <a:gd name="connsiteX2892" fmla="*/ 1635775 w 6248399"/>
              <a:gd name="connsiteY2892" fmla="*/ 3480344 h 6857999"/>
              <a:gd name="connsiteX2893" fmla="*/ 1631862 w 6248399"/>
              <a:gd name="connsiteY2893" fmla="*/ 3480408 h 6857999"/>
              <a:gd name="connsiteX2894" fmla="*/ 1627460 w 6248399"/>
              <a:gd name="connsiteY2894" fmla="*/ 3478640 h 6857999"/>
              <a:gd name="connsiteX2895" fmla="*/ 1621894 w 6248399"/>
              <a:gd name="connsiteY2895" fmla="*/ 3476200 h 6857999"/>
              <a:gd name="connsiteX2896" fmla="*/ 1616999 w 6248399"/>
              <a:gd name="connsiteY2896" fmla="*/ 3472601 h 6857999"/>
              <a:gd name="connsiteX2897" fmla="*/ 1611612 w 6248399"/>
              <a:gd name="connsiteY2897" fmla="*/ 3467168 h 6857999"/>
              <a:gd name="connsiteX2898" fmla="*/ 1606313 w 6248399"/>
              <a:gd name="connsiteY2898" fmla="*/ 3460240 h 6857999"/>
              <a:gd name="connsiteX2899" fmla="*/ 1602022 w 6248399"/>
              <a:gd name="connsiteY2899" fmla="*/ 3451570 h 6857999"/>
              <a:gd name="connsiteX2900" fmla="*/ 1600099 w 6248399"/>
              <a:gd name="connsiteY2900" fmla="*/ 3453557 h 6857999"/>
              <a:gd name="connsiteX2901" fmla="*/ 1598424 w 6248399"/>
              <a:gd name="connsiteY2901" fmla="*/ 3456459 h 6857999"/>
              <a:gd name="connsiteX2902" fmla="*/ 1596325 w 6248399"/>
              <a:gd name="connsiteY2902" fmla="*/ 3461437 h 6857999"/>
              <a:gd name="connsiteX2903" fmla="*/ 1592973 w 6248399"/>
              <a:gd name="connsiteY2903" fmla="*/ 3467242 h 6857999"/>
              <a:gd name="connsiteX2904" fmla="*/ 1591053 w 6248399"/>
              <a:gd name="connsiteY2904" fmla="*/ 3469229 h 6857999"/>
              <a:gd name="connsiteX2905" fmla="*/ 1587634 w 6248399"/>
              <a:gd name="connsiteY2905" fmla="*/ 3471123 h 6857999"/>
              <a:gd name="connsiteX2906" fmla="*/ 1588930 w 6248399"/>
              <a:gd name="connsiteY2906" fmla="*/ 3479611 h 6857999"/>
              <a:gd name="connsiteX2907" fmla="*/ 1589893 w 6248399"/>
              <a:gd name="connsiteY2907" fmla="*/ 3488681 h 6857999"/>
              <a:gd name="connsiteX2908" fmla="*/ 1594165 w 6248399"/>
              <a:gd name="connsiteY2908" fmla="*/ 3502756 h 6857999"/>
              <a:gd name="connsiteX2909" fmla="*/ 1597944 w 6248399"/>
              <a:gd name="connsiteY2909" fmla="*/ 3514999 h 6857999"/>
              <a:gd name="connsiteX2910" fmla="*/ 1602730 w 6248399"/>
              <a:gd name="connsiteY2910" fmla="*/ 3525499 h 6857999"/>
              <a:gd name="connsiteX2911" fmla="*/ 1606597 w 6248399"/>
              <a:gd name="connsiteY2911" fmla="*/ 3536247 h 6857999"/>
              <a:gd name="connsiteX2912" fmla="*/ 1607157 w 6248399"/>
              <a:gd name="connsiteY2912" fmla="*/ 3541988 h 6857999"/>
              <a:gd name="connsiteX2913" fmla="*/ 1607472 w 6248399"/>
              <a:gd name="connsiteY2913" fmla="*/ 3546812 h 6857999"/>
              <a:gd name="connsiteX2914" fmla="*/ 1607116 w 6248399"/>
              <a:gd name="connsiteY2914" fmla="*/ 3552797 h 6857999"/>
              <a:gd name="connsiteX2915" fmla="*/ 1606759 w 6248399"/>
              <a:gd name="connsiteY2915" fmla="*/ 3558783 h 6857999"/>
              <a:gd name="connsiteX2916" fmla="*/ 1603655 w 6248399"/>
              <a:gd name="connsiteY2916" fmla="*/ 3565503 h 6857999"/>
              <a:gd name="connsiteX2917" fmla="*/ 1600796 w 6248399"/>
              <a:gd name="connsiteY2917" fmla="*/ 3573140 h 6857999"/>
              <a:gd name="connsiteX2918" fmla="*/ 1605690 w 6248399"/>
              <a:gd name="connsiteY2918" fmla="*/ 3576738 h 6857999"/>
              <a:gd name="connsiteX2919" fmla="*/ 1610339 w 6248399"/>
              <a:gd name="connsiteY2919" fmla="*/ 3579422 h 6857999"/>
              <a:gd name="connsiteX2920" fmla="*/ 1614250 w 6248399"/>
              <a:gd name="connsiteY2920" fmla="*/ 3579359 h 6857999"/>
              <a:gd name="connsiteX2921" fmla="*/ 1619077 w 6248399"/>
              <a:gd name="connsiteY2921" fmla="*/ 3579051 h 6857999"/>
              <a:gd name="connsiteX2922" fmla="*/ 1622744 w 6248399"/>
              <a:gd name="connsiteY2922" fmla="*/ 3578072 h 6857999"/>
              <a:gd name="connsiteX2923" fmla="*/ 1625915 w 6248399"/>
              <a:gd name="connsiteY2923" fmla="*/ 3575260 h 6857999"/>
              <a:gd name="connsiteX2924" fmla="*/ 1628842 w 6248399"/>
              <a:gd name="connsiteY2924" fmla="*/ 3571532 h 6857999"/>
              <a:gd name="connsiteX2925" fmla="*/ 1631187 w 6248399"/>
              <a:gd name="connsiteY2925" fmla="*/ 3567469 h 6857999"/>
              <a:gd name="connsiteX2926" fmla="*/ 1632952 w 6248399"/>
              <a:gd name="connsiteY2926" fmla="*/ 3563071 h 6857999"/>
              <a:gd name="connsiteX2927" fmla="*/ 1634471 w 6248399"/>
              <a:gd name="connsiteY2927" fmla="*/ 3557758 h 6857999"/>
              <a:gd name="connsiteX2928" fmla="*/ 1634828 w 6248399"/>
              <a:gd name="connsiteY2928" fmla="*/ 3551770 h 6857999"/>
              <a:gd name="connsiteX2929" fmla="*/ 1634849 w 6248399"/>
              <a:gd name="connsiteY2929" fmla="*/ 3546367 h 6857999"/>
              <a:gd name="connsiteX2930" fmla="*/ 1633126 w 6248399"/>
              <a:gd name="connsiteY2930" fmla="*/ 3539954 h 6857999"/>
              <a:gd name="connsiteX2931" fmla="*/ 1630487 w 6248399"/>
              <a:gd name="connsiteY2931" fmla="*/ 3533788 h 6857999"/>
              <a:gd name="connsiteX2932" fmla="*/ 1627514 w 6248399"/>
              <a:gd name="connsiteY2932" fmla="*/ 3528201 h 6857999"/>
              <a:gd name="connsiteX2933" fmla="*/ 1623044 w 6248399"/>
              <a:gd name="connsiteY2933" fmla="*/ 3522524 h 6857999"/>
              <a:gd name="connsiteX2934" fmla="*/ 1626619 w 6248399"/>
              <a:gd name="connsiteY2934" fmla="*/ 3523041 h 6857999"/>
              <a:gd name="connsiteX2935" fmla="*/ 1629525 w 6248399"/>
              <a:gd name="connsiteY2935" fmla="*/ 3524718 h 6857999"/>
              <a:gd name="connsiteX2936" fmla="*/ 1635918 w 6248399"/>
              <a:gd name="connsiteY2936" fmla="*/ 3528409 h 6857999"/>
              <a:gd name="connsiteX2937" fmla="*/ 1639809 w 6248399"/>
              <a:gd name="connsiteY2937" fmla="*/ 3533751 h 6857999"/>
              <a:gd name="connsiteX2938" fmla="*/ 1643363 w 6248399"/>
              <a:gd name="connsiteY2938" fmla="*/ 3539673 h 6857999"/>
              <a:gd name="connsiteX2939" fmla="*/ 1646247 w 6248399"/>
              <a:gd name="connsiteY2939" fmla="*/ 3546756 h 6857999"/>
              <a:gd name="connsiteX2940" fmla="*/ 1647881 w 6248399"/>
              <a:gd name="connsiteY2940" fmla="*/ 3554664 h 6857999"/>
              <a:gd name="connsiteX2941" fmla="*/ 1651816 w 6248399"/>
              <a:gd name="connsiteY2941" fmla="*/ 3569318 h 6857999"/>
              <a:gd name="connsiteX2942" fmla="*/ 1653204 w 6248399"/>
              <a:gd name="connsiteY2942" fmla="*/ 3576310 h 6857999"/>
              <a:gd name="connsiteX2943" fmla="*/ 1655507 w 6248399"/>
              <a:gd name="connsiteY2943" fmla="*/ 3583058 h 6857999"/>
              <a:gd name="connsiteX2944" fmla="*/ 1657318 w 6248399"/>
              <a:gd name="connsiteY2944" fmla="*/ 3587973 h 6857999"/>
              <a:gd name="connsiteX2945" fmla="*/ 1660382 w 6248399"/>
              <a:gd name="connsiteY2945" fmla="*/ 3592063 h 6857999"/>
              <a:gd name="connsiteX2946" fmla="*/ 1662706 w 6248399"/>
              <a:gd name="connsiteY2946" fmla="*/ 3593405 h 6857999"/>
              <a:gd name="connsiteX2947" fmla="*/ 1665700 w 6248399"/>
              <a:gd name="connsiteY2947" fmla="*/ 3593585 h 6857999"/>
              <a:gd name="connsiteX2948" fmla="*/ 1667779 w 6248399"/>
              <a:gd name="connsiteY2948" fmla="*/ 3594013 h 6857999"/>
              <a:gd name="connsiteX2949" fmla="*/ 1671108 w 6248399"/>
              <a:gd name="connsiteY2949" fmla="*/ 3593613 h 6857999"/>
              <a:gd name="connsiteX2950" fmla="*/ 1677277 w 6248399"/>
              <a:gd name="connsiteY2950" fmla="*/ 3590984 h 6857999"/>
              <a:gd name="connsiteX2951" fmla="*/ 1685612 w 6248399"/>
              <a:gd name="connsiteY2951" fmla="*/ 3587284 h 6857999"/>
              <a:gd name="connsiteX2952" fmla="*/ 1686575 w 6248399"/>
              <a:gd name="connsiteY2952" fmla="*/ 3596352 h 6857999"/>
              <a:gd name="connsiteX2953" fmla="*/ 1684610 w 6248399"/>
              <a:gd name="connsiteY2953" fmla="*/ 3609148 h 6857999"/>
              <a:gd name="connsiteX2954" fmla="*/ 1682401 w 6248399"/>
              <a:gd name="connsiteY2954" fmla="*/ 3621027 h 6857999"/>
              <a:gd name="connsiteX2955" fmla="*/ 1682182 w 6248399"/>
              <a:gd name="connsiteY2955" fmla="*/ 3634831 h 6857999"/>
              <a:gd name="connsiteX2956" fmla="*/ 1681822 w 6248399"/>
              <a:gd name="connsiteY2956" fmla="*/ 3640817 h 6857999"/>
              <a:gd name="connsiteX2957" fmla="*/ 1682049 w 6248399"/>
              <a:gd name="connsiteY2957" fmla="*/ 3647138 h 6857999"/>
              <a:gd name="connsiteX2958" fmla="*/ 1683191 w 6248399"/>
              <a:gd name="connsiteY2958" fmla="*/ 3653213 h 6857999"/>
              <a:gd name="connsiteX2959" fmla="*/ 1685247 w 6248399"/>
              <a:gd name="connsiteY2959" fmla="*/ 3659046 h 6857999"/>
              <a:gd name="connsiteX2960" fmla="*/ 1687975 w 6248399"/>
              <a:gd name="connsiteY2960" fmla="*/ 3663716 h 6857999"/>
              <a:gd name="connsiteX2961" fmla="*/ 1691953 w 6248399"/>
              <a:gd name="connsiteY2961" fmla="*/ 3667561 h 6857999"/>
              <a:gd name="connsiteX2962" fmla="*/ 1696848 w 6248399"/>
              <a:gd name="connsiteY2962" fmla="*/ 3671161 h 6857999"/>
              <a:gd name="connsiteX2963" fmla="*/ 1703084 w 6248399"/>
              <a:gd name="connsiteY2963" fmla="*/ 3672439 h 6857999"/>
              <a:gd name="connsiteX2964" fmla="*/ 1704472 w 6248399"/>
              <a:gd name="connsiteY2964" fmla="*/ 3679430 h 6857999"/>
              <a:gd name="connsiteX2965" fmla="*/ 1704785 w 6248399"/>
              <a:gd name="connsiteY2965" fmla="*/ 3684256 h 6857999"/>
              <a:gd name="connsiteX2966" fmla="*/ 1704025 w 6248399"/>
              <a:gd name="connsiteY2966" fmla="*/ 3686912 h 6857999"/>
              <a:gd name="connsiteX2967" fmla="*/ 1702685 w 6248399"/>
              <a:gd name="connsiteY2967" fmla="*/ 3689234 h 6857999"/>
              <a:gd name="connsiteX2968" fmla="*/ 1701435 w 6248399"/>
              <a:gd name="connsiteY2968" fmla="*/ 3690061 h 6857999"/>
              <a:gd name="connsiteX2969" fmla="*/ 1698439 w 6248399"/>
              <a:gd name="connsiteY2969" fmla="*/ 3689879 h 6857999"/>
              <a:gd name="connsiteX2970" fmla="*/ 1693120 w 6248399"/>
              <a:gd name="connsiteY2970" fmla="*/ 3688355 h 6857999"/>
              <a:gd name="connsiteX2971" fmla="*/ 1685722 w 6248399"/>
              <a:gd name="connsiteY2971" fmla="*/ 3686405 h 6857999"/>
              <a:gd name="connsiteX2972" fmla="*/ 1678571 w 6248399"/>
              <a:gd name="connsiteY2972" fmla="*/ 3685373 h 6857999"/>
              <a:gd name="connsiteX2973" fmla="*/ 1675575 w 6248399"/>
              <a:gd name="connsiteY2973" fmla="*/ 3685192 h 6857999"/>
              <a:gd name="connsiteX2974" fmla="*/ 1671911 w 6248399"/>
              <a:gd name="connsiteY2974" fmla="*/ 3686171 h 6857999"/>
              <a:gd name="connsiteX2975" fmla="*/ 1668827 w 6248399"/>
              <a:gd name="connsiteY2975" fmla="*/ 3687487 h 6857999"/>
              <a:gd name="connsiteX2976" fmla="*/ 1666235 w 6248399"/>
              <a:gd name="connsiteY2976" fmla="*/ 3690632 h 6857999"/>
              <a:gd name="connsiteX2977" fmla="*/ 1669789 w 6248399"/>
              <a:gd name="connsiteY2977" fmla="*/ 3696555 h 6857999"/>
              <a:gd name="connsiteX2978" fmla="*/ 1673098 w 6248399"/>
              <a:gd name="connsiteY2978" fmla="*/ 3701561 h 6857999"/>
              <a:gd name="connsiteX2979" fmla="*/ 1677412 w 6248399"/>
              <a:gd name="connsiteY2979" fmla="*/ 3704826 h 6857999"/>
              <a:gd name="connsiteX2980" fmla="*/ 1682062 w 6248399"/>
              <a:gd name="connsiteY2980" fmla="*/ 3707510 h 6857999"/>
              <a:gd name="connsiteX2981" fmla="*/ 1686710 w 6248399"/>
              <a:gd name="connsiteY2981" fmla="*/ 3710194 h 6857999"/>
              <a:gd name="connsiteX2982" fmla="*/ 1690532 w 6248399"/>
              <a:gd name="connsiteY2982" fmla="*/ 3711626 h 6857999"/>
              <a:gd name="connsiteX2983" fmla="*/ 1700344 w 6248399"/>
              <a:gd name="connsiteY2983" fmla="*/ 3713422 h 6857999"/>
              <a:gd name="connsiteX2984" fmla="*/ 1709820 w 6248399"/>
              <a:gd name="connsiteY2984" fmla="*/ 3715797 h 6857999"/>
              <a:gd name="connsiteX2985" fmla="*/ 1714558 w 6248399"/>
              <a:gd name="connsiteY2985" fmla="*/ 3716985 h 6857999"/>
              <a:gd name="connsiteX2986" fmla="*/ 1719209 w 6248399"/>
              <a:gd name="connsiteY2986" fmla="*/ 3719670 h 6857999"/>
              <a:gd name="connsiteX2987" fmla="*/ 1723187 w 6248399"/>
              <a:gd name="connsiteY2987" fmla="*/ 3723514 h 6857999"/>
              <a:gd name="connsiteX2988" fmla="*/ 1727166 w 6248399"/>
              <a:gd name="connsiteY2988" fmla="*/ 3727359 h 6857999"/>
              <a:gd name="connsiteX2989" fmla="*/ 1729892 w 6248399"/>
              <a:gd name="connsiteY2989" fmla="*/ 3732030 h 6857999"/>
              <a:gd name="connsiteX2990" fmla="*/ 1733359 w 6248399"/>
              <a:gd name="connsiteY2990" fmla="*/ 3739447 h 6857999"/>
              <a:gd name="connsiteX2991" fmla="*/ 1723548 w 6248399"/>
              <a:gd name="connsiteY2991" fmla="*/ 3737653 h 6857999"/>
              <a:gd name="connsiteX2992" fmla="*/ 1714986 w 6248399"/>
              <a:gd name="connsiteY2992" fmla="*/ 3735031 h 6857999"/>
              <a:gd name="connsiteX2993" fmla="*/ 1696458 w 6248399"/>
              <a:gd name="connsiteY2993" fmla="*/ 3728204 h 6857999"/>
              <a:gd name="connsiteX2994" fmla="*/ 1687317 w 6248399"/>
              <a:gd name="connsiteY2994" fmla="*/ 3725249 h 6857999"/>
              <a:gd name="connsiteX2995" fmla="*/ 1677840 w 6248399"/>
              <a:gd name="connsiteY2995" fmla="*/ 3722872 h 6857999"/>
              <a:gd name="connsiteX2996" fmla="*/ 1668610 w 6248399"/>
              <a:gd name="connsiteY2996" fmla="*/ 3721413 h 6857999"/>
              <a:gd name="connsiteX2997" fmla="*/ 1658376 w 6248399"/>
              <a:gd name="connsiteY2997" fmla="*/ 3721696 h 6857999"/>
              <a:gd name="connsiteX2998" fmla="*/ 1660923 w 6248399"/>
              <a:gd name="connsiteY2998" fmla="*/ 3729357 h 6857999"/>
              <a:gd name="connsiteX2999" fmla="*/ 1664813 w 6248399"/>
              <a:gd name="connsiteY2999" fmla="*/ 3734700 h 6857999"/>
              <a:gd name="connsiteX3000" fmla="*/ 1668122 w 6248399"/>
              <a:gd name="connsiteY3000" fmla="*/ 3739704 h 6857999"/>
              <a:gd name="connsiteX3001" fmla="*/ 1672102 w 6248399"/>
              <a:gd name="connsiteY3001" fmla="*/ 3743550 h 6857999"/>
              <a:gd name="connsiteX3002" fmla="*/ 1680394 w 6248399"/>
              <a:gd name="connsiteY3002" fmla="*/ 3750659 h 6857999"/>
              <a:gd name="connsiteX3003" fmla="*/ 1689110 w 6248399"/>
              <a:gd name="connsiteY3003" fmla="*/ 3755692 h 6857999"/>
              <a:gd name="connsiteX3004" fmla="*/ 1698409 w 6248399"/>
              <a:gd name="connsiteY3004" fmla="*/ 3761060 h 6857999"/>
              <a:gd name="connsiteX3005" fmla="*/ 1706212 w 6248399"/>
              <a:gd name="connsiteY3005" fmla="*/ 3766340 h 6857999"/>
              <a:gd name="connsiteX3006" fmla="*/ 1710189 w 6248399"/>
              <a:gd name="connsiteY3006" fmla="*/ 3770184 h 6857999"/>
              <a:gd name="connsiteX3007" fmla="*/ 1714751 w 6248399"/>
              <a:gd name="connsiteY3007" fmla="*/ 3774364 h 6857999"/>
              <a:gd name="connsiteX3008" fmla="*/ 1718058 w 6248399"/>
              <a:gd name="connsiteY3008" fmla="*/ 3779371 h 6857999"/>
              <a:gd name="connsiteX3009" fmla="*/ 1721522 w 6248399"/>
              <a:gd name="connsiteY3009" fmla="*/ 3786789 h 6857999"/>
              <a:gd name="connsiteX3010" fmla="*/ 1718440 w 6248399"/>
              <a:gd name="connsiteY3010" fmla="*/ 3788104 h 6857999"/>
              <a:gd name="connsiteX3011" fmla="*/ 1716183 w 6248399"/>
              <a:gd name="connsiteY3011" fmla="*/ 3790670 h 6857999"/>
              <a:gd name="connsiteX3012" fmla="*/ 1714842 w 6248399"/>
              <a:gd name="connsiteY3012" fmla="*/ 3792993 h 6857999"/>
              <a:gd name="connsiteX3013" fmla="*/ 1714084 w 6248399"/>
              <a:gd name="connsiteY3013" fmla="*/ 3795650 h 6857999"/>
              <a:gd name="connsiteX3014" fmla="*/ 1712810 w 6248399"/>
              <a:gd name="connsiteY3014" fmla="*/ 3801880 h 6857999"/>
              <a:gd name="connsiteX3015" fmla="*/ 1712454 w 6248399"/>
              <a:gd name="connsiteY3015" fmla="*/ 3807865 h 6857999"/>
              <a:gd name="connsiteX3016" fmla="*/ 1710845 w 6248399"/>
              <a:gd name="connsiteY3016" fmla="*/ 3814676 h 6857999"/>
              <a:gd name="connsiteX3017" fmla="*/ 1709505 w 6248399"/>
              <a:gd name="connsiteY3017" fmla="*/ 3816997 h 6857999"/>
              <a:gd name="connsiteX3018" fmla="*/ 1708164 w 6248399"/>
              <a:gd name="connsiteY3018" fmla="*/ 3819319 h 6857999"/>
              <a:gd name="connsiteX3019" fmla="*/ 1706490 w 6248399"/>
              <a:gd name="connsiteY3019" fmla="*/ 3822222 h 6857999"/>
              <a:gd name="connsiteX3020" fmla="*/ 1703989 w 6248399"/>
              <a:gd name="connsiteY3020" fmla="*/ 3823872 h 6857999"/>
              <a:gd name="connsiteX3021" fmla="*/ 1699987 w 6248399"/>
              <a:gd name="connsiteY3021" fmla="*/ 3825432 h 6857999"/>
              <a:gd name="connsiteX3022" fmla="*/ 1695406 w 6248399"/>
              <a:gd name="connsiteY3022" fmla="*/ 3826657 h 6857999"/>
              <a:gd name="connsiteX3023" fmla="*/ 1696276 w 6248399"/>
              <a:gd name="connsiteY3023" fmla="*/ 3817098 h 6857999"/>
              <a:gd name="connsiteX3024" fmla="*/ 1696720 w 6248399"/>
              <a:gd name="connsiteY3024" fmla="*/ 3809616 h 6857999"/>
              <a:gd name="connsiteX3025" fmla="*/ 1697167 w 6248399"/>
              <a:gd name="connsiteY3025" fmla="*/ 3802134 h 6857999"/>
              <a:gd name="connsiteX3026" fmla="*/ 1696361 w 6248399"/>
              <a:gd name="connsiteY3026" fmla="*/ 3795478 h 6857999"/>
              <a:gd name="connsiteX3027" fmla="*/ 1694883 w 6248399"/>
              <a:gd name="connsiteY3027" fmla="*/ 3789982 h 6857999"/>
              <a:gd name="connsiteX3028" fmla="*/ 1692492 w 6248399"/>
              <a:gd name="connsiteY3028" fmla="*/ 3784732 h 6857999"/>
              <a:gd name="connsiteX3029" fmla="*/ 1690010 w 6248399"/>
              <a:gd name="connsiteY3029" fmla="*/ 3780977 h 6857999"/>
              <a:gd name="connsiteX3030" fmla="*/ 1686703 w 6248399"/>
              <a:gd name="connsiteY3030" fmla="*/ 3775972 h 6857999"/>
              <a:gd name="connsiteX3031" fmla="*/ 1678745 w 6248399"/>
              <a:gd name="connsiteY3031" fmla="*/ 3768282 h 6857999"/>
              <a:gd name="connsiteX3032" fmla="*/ 1668707 w 6248399"/>
              <a:gd name="connsiteY3032" fmla="*/ 3760165 h 6857999"/>
              <a:gd name="connsiteX3033" fmla="*/ 1656839 w 6248399"/>
              <a:gd name="connsiteY3033" fmla="*/ 3752538 h 6857999"/>
              <a:gd name="connsiteX3034" fmla="*/ 1644567 w 6248399"/>
              <a:gd name="connsiteY3034" fmla="*/ 3741584 h 6857999"/>
              <a:gd name="connsiteX3035" fmla="*/ 1644054 w 6248399"/>
              <a:gd name="connsiteY3035" fmla="*/ 3745157 h 6857999"/>
              <a:gd name="connsiteX3036" fmla="*/ 1643295 w 6248399"/>
              <a:gd name="connsiteY3036" fmla="*/ 3747816 h 6857999"/>
              <a:gd name="connsiteX3037" fmla="*/ 1642515 w 6248399"/>
              <a:gd name="connsiteY3037" fmla="*/ 3755878 h 6857999"/>
              <a:gd name="connsiteX3038" fmla="*/ 1644058 w 6248399"/>
              <a:gd name="connsiteY3038" fmla="*/ 3765281 h 6857999"/>
              <a:gd name="connsiteX3039" fmla="*/ 1646339 w 6248399"/>
              <a:gd name="connsiteY3039" fmla="*/ 3777434 h 6857999"/>
              <a:gd name="connsiteX3040" fmla="*/ 1650699 w 6248399"/>
              <a:gd name="connsiteY3040" fmla="*/ 3790011 h 6857999"/>
              <a:gd name="connsiteX3041" fmla="*/ 1655641 w 6248399"/>
              <a:gd name="connsiteY3041" fmla="*/ 3802925 h 6857999"/>
              <a:gd name="connsiteX3042" fmla="*/ 1661165 w 6248399"/>
              <a:gd name="connsiteY3042" fmla="*/ 3816175 h 6857999"/>
              <a:gd name="connsiteX3043" fmla="*/ 1668185 w 6248399"/>
              <a:gd name="connsiteY3043" fmla="*/ 3829515 h 6857999"/>
              <a:gd name="connsiteX3044" fmla="*/ 1675207 w 6248399"/>
              <a:gd name="connsiteY3044" fmla="*/ 3842855 h 6857999"/>
              <a:gd name="connsiteX3045" fmla="*/ 1683970 w 6248399"/>
              <a:gd name="connsiteY3045" fmla="*/ 3857202 h 6857999"/>
              <a:gd name="connsiteX3046" fmla="*/ 1693157 w 6248399"/>
              <a:gd name="connsiteY3046" fmla="*/ 3869473 h 6857999"/>
              <a:gd name="connsiteX3047" fmla="*/ 1702100 w 6248399"/>
              <a:gd name="connsiteY3047" fmla="*/ 3880826 h 6857999"/>
              <a:gd name="connsiteX3048" fmla="*/ 1710796 w 6248399"/>
              <a:gd name="connsiteY3048" fmla="*/ 3891263 h 6857999"/>
              <a:gd name="connsiteX3049" fmla="*/ 1720497 w 6248399"/>
              <a:gd name="connsiteY3049" fmla="*/ 3899960 h 6857999"/>
              <a:gd name="connsiteX3050" fmla="*/ 1728298 w 6248399"/>
              <a:gd name="connsiteY3050" fmla="*/ 3905237 h 6857999"/>
              <a:gd name="connsiteX3051" fmla="*/ 1732948 w 6248399"/>
              <a:gd name="connsiteY3051" fmla="*/ 3907922 h 6857999"/>
              <a:gd name="connsiteX3052" fmla="*/ 1736768 w 6248399"/>
              <a:gd name="connsiteY3052" fmla="*/ 3909354 h 6857999"/>
              <a:gd name="connsiteX3053" fmla="*/ 1737083 w 6248399"/>
              <a:gd name="connsiteY3053" fmla="*/ 3914179 h 6857999"/>
              <a:gd name="connsiteX3054" fmla="*/ 1737642 w 6248399"/>
              <a:gd name="connsiteY3054" fmla="*/ 3919920 h 6857999"/>
              <a:gd name="connsiteX3055" fmla="*/ 1741757 w 6248399"/>
              <a:gd name="connsiteY3055" fmla="*/ 3931583 h 6857999"/>
              <a:gd name="connsiteX3056" fmla="*/ 1753136 w 6248399"/>
              <a:gd name="connsiteY3056" fmla="*/ 3957501 h 6857999"/>
              <a:gd name="connsiteX3057" fmla="*/ 1757253 w 6248399"/>
              <a:gd name="connsiteY3057" fmla="*/ 3969164 h 6857999"/>
              <a:gd name="connsiteX3058" fmla="*/ 1757813 w 6248399"/>
              <a:gd name="connsiteY3058" fmla="*/ 3974904 h 6857999"/>
              <a:gd name="connsiteX3059" fmla="*/ 1758126 w 6248399"/>
              <a:gd name="connsiteY3059" fmla="*/ 3979729 h 6857999"/>
              <a:gd name="connsiteX3060" fmla="*/ 1756943 w 6248399"/>
              <a:gd name="connsiteY3060" fmla="*/ 3984464 h 6857999"/>
              <a:gd name="connsiteX3061" fmla="*/ 1754933 w 6248399"/>
              <a:gd name="connsiteY3061" fmla="*/ 3987944 h 6857999"/>
              <a:gd name="connsiteX3062" fmla="*/ 1751424 w 6248399"/>
              <a:gd name="connsiteY3062" fmla="*/ 3991337 h 6857999"/>
              <a:gd name="connsiteX3063" fmla="*/ 1745838 w 6248399"/>
              <a:gd name="connsiteY3063" fmla="*/ 3994303 h 6857999"/>
              <a:gd name="connsiteX3064" fmla="*/ 1742284 w 6248399"/>
              <a:gd name="connsiteY3064" fmla="*/ 3988381 h 6857999"/>
              <a:gd name="connsiteX3065" fmla="*/ 1738391 w 6248399"/>
              <a:gd name="connsiteY3065" fmla="*/ 3983040 h 6857999"/>
              <a:gd name="connsiteX3066" fmla="*/ 1736336 w 6248399"/>
              <a:gd name="connsiteY3066" fmla="*/ 3977208 h 6857999"/>
              <a:gd name="connsiteX3067" fmla="*/ 1735107 w 6248399"/>
              <a:gd name="connsiteY3067" fmla="*/ 3972628 h 6857999"/>
              <a:gd name="connsiteX3068" fmla="*/ 1732311 w 6248399"/>
              <a:gd name="connsiteY3068" fmla="*/ 3964050 h 6857999"/>
              <a:gd name="connsiteX3069" fmla="*/ 1732509 w 6248399"/>
              <a:gd name="connsiteY3069" fmla="*/ 3955653 h 6857999"/>
              <a:gd name="connsiteX3070" fmla="*/ 1731458 w 6248399"/>
              <a:gd name="connsiteY3070" fmla="*/ 3948079 h 6857999"/>
              <a:gd name="connsiteX3071" fmla="*/ 1729913 w 6248399"/>
              <a:gd name="connsiteY3071" fmla="*/ 3938675 h 6857999"/>
              <a:gd name="connsiteX3072" fmla="*/ 1728347 w 6248399"/>
              <a:gd name="connsiteY3072" fmla="*/ 3934675 h 6857999"/>
              <a:gd name="connsiteX3073" fmla="*/ 1725955 w 6248399"/>
              <a:gd name="connsiteY3073" fmla="*/ 3929424 h 6857999"/>
              <a:gd name="connsiteX3074" fmla="*/ 1722983 w 6248399"/>
              <a:gd name="connsiteY3074" fmla="*/ 3923838 h 6857999"/>
              <a:gd name="connsiteX3075" fmla="*/ 1717930 w 6248399"/>
              <a:gd name="connsiteY3075" fmla="*/ 3917826 h 6857999"/>
              <a:gd name="connsiteX3076" fmla="*/ 1712678 w 6248399"/>
              <a:gd name="connsiteY3076" fmla="*/ 3920212 h 6857999"/>
              <a:gd name="connsiteX3077" fmla="*/ 1709506 w 6248399"/>
              <a:gd name="connsiteY3077" fmla="*/ 3923023 h 6857999"/>
              <a:gd name="connsiteX3078" fmla="*/ 1707830 w 6248399"/>
              <a:gd name="connsiteY3078" fmla="*/ 3925926 h 6857999"/>
              <a:gd name="connsiteX3079" fmla="*/ 1706646 w 6248399"/>
              <a:gd name="connsiteY3079" fmla="*/ 3930659 h 6857999"/>
              <a:gd name="connsiteX3080" fmla="*/ 1707296 w 6248399"/>
              <a:gd name="connsiteY3080" fmla="*/ 3934903 h 6857999"/>
              <a:gd name="connsiteX3081" fmla="*/ 1708191 w 6248399"/>
              <a:gd name="connsiteY3081" fmla="*/ 3940064 h 6857999"/>
              <a:gd name="connsiteX3082" fmla="*/ 1712304 w 6248399"/>
              <a:gd name="connsiteY3082" fmla="*/ 3951726 h 6857999"/>
              <a:gd name="connsiteX3083" fmla="*/ 1705175 w 6248399"/>
              <a:gd name="connsiteY3083" fmla="*/ 3945287 h 6857999"/>
              <a:gd name="connsiteX3084" fmla="*/ 1700458 w 6248399"/>
              <a:gd name="connsiteY3084" fmla="*/ 3938694 h 6857999"/>
              <a:gd name="connsiteX3085" fmla="*/ 1694332 w 6248399"/>
              <a:gd name="connsiteY3085" fmla="*/ 3930514 h 6857999"/>
              <a:gd name="connsiteX3086" fmla="*/ 1690041 w 6248399"/>
              <a:gd name="connsiteY3086" fmla="*/ 3921846 h 6857999"/>
              <a:gd name="connsiteX3087" fmla="*/ 1686083 w 6248399"/>
              <a:gd name="connsiteY3087" fmla="*/ 3912594 h 6857999"/>
              <a:gd name="connsiteX3088" fmla="*/ 1683041 w 6248399"/>
              <a:gd name="connsiteY3088" fmla="*/ 3903101 h 6857999"/>
              <a:gd name="connsiteX3089" fmla="*/ 1677048 w 6248399"/>
              <a:gd name="connsiteY3089" fmla="*/ 3882615 h 6857999"/>
              <a:gd name="connsiteX3090" fmla="*/ 1671634 w 6248399"/>
              <a:gd name="connsiteY3090" fmla="*/ 3862462 h 6857999"/>
              <a:gd name="connsiteX3091" fmla="*/ 1668346 w 6248399"/>
              <a:gd name="connsiteY3091" fmla="*/ 3852051 h 6857999"/>
              <a:gd name="connsiteX3092" fmla="*/ 1664388 w 6248399"/>
              <a:gd name="connsiteY3092" fmla="*/ 3842802 h 6857999"/>
              <a:gd name="connsiteX3093" fmla="*/ 1660097 w 6248399"/>
              <a:gd name="connsiteY3093" fmla="*/ 3834132 h 6857999"/>
              <a:gd name="connsiteX3094" fmla="*/ 1655222 w 6248399"/>
              <a:gd name="connsiteY3094" fmla="*/ 3825126 h 6857999"/>
              <a:gd name="connsiteX3095" fmla="*/ 1648762 w 6248399"/>
              <a:gd name="connsiteY3095" fmla="*/ 3817527 h 6857999"/>
              <a:gd name="connsiteX3096" fmla="*/ 1642548 w 6248399"/>
              <a:gd name="connsiteY3096" fmla="*/ 3810845 h 6857999"/>
              <a:gd name="connsiteX3097" fmla="*/ 1638903 w 6248399"/>
              <a:gd name="connsiteY3097" fmla="*/ 3806419 h 6857999"/>
              <a:gd name="connsiteX3098" fmla="*/ 1637653 w 6248399"/>
              <a:gd name="connsiteY3098" fmla="*/ 3807243 h 6857999"/>
              <a:gd name="connsiteX3099" fmla="*/ 1635910 w 6248399"/>
              <a:gd name="connsiteY3099" fmla="*/ 3806237 h 6857999"/>
              <a:gd name="connsiteX3100" fmla="*/ 1633987 w 6248399"/>
              <a:gd name="connsiteY3100" fmla="*/ 3808222 h 6857999"/>
              <a:gd name="connsiteX3101" fmla="*/ 1631730 w 6248399"/>
              <a:gd name="connsiteY3101" fmla="*/ 3810790 h 6857999"/>
              <a:gd name="connsiteX3102" fmla="*/ 1629720 w 6248399"/>
              <a:gd name="connsiteY3102" fmla="*/ 3814272 h 6857999"/>
              <a:gd name="connsiteX3103" fmla="*/ 1625878 w 6248399"/>
              <a:gd name="connsiteY3103" fmla="*/ 3818245 h 6857999"/>
              <a:gd name="connsiteX3104" fmla="*/ 1622034 w 6248399"/>
              <a:gd name="connsiteY3104" fmla="*/ 3822216 h 6857999"/>
              <a:gd name="connsiteX3105" fmla="*/ 1618949 w 6248399"/>
              <a:gd name="connsiteY3105" fmla="*/ 3823532 h 6857999"/>
              <a:gd name="connsiteX3106" fmla="*/ 1615619 w 6248399"/>
              <a:gd name="connsiteY3106" fmla="*/ 3823931 h 6857999"/>
              <a:gd name="connsiteX3107" fmla="*/ 1608311 w 6248399"/>
              <a:gd name="connsiteY3107" fmla="*/ 3820487 h 6857999"/>
              <a:gd name="connsiteX3108" fmla="*/ 1603170 w 6248399"/>
              <a:gd name="connsiteY3108" fmla="*/ 3815970 h 6857999"/>
              <a:gd name="connsiteX3109" fmla="*/ 1599371 w 6248399"/>
              <a:gd name="connsiteY3109" fmla="*/ 3809131 h 6857999"/>
              <a:gd name="connsiteX3110" fmla="*/ 1595814 w 6248399"/>
              <a:gd name="connsiteY3110" fmla="*/ 3803210 h 6857999"/>
              <a:gd name="connsiteX3111" fmla="*/ 1593265 w 6248399"/>
              <a:gd name="connsiteY3111" fmla="*/ 3795546 h 6857999"/>
              <a:gd name="connsiteX3112" fmla="*/ 1590716 w 6248399"/>
              <a:gd name="connsiteY3112" fmla="*/ 3787883 h 6857999"/>
              <a:gd name="connsiteX3113" fmla="*/ 1588031 w 6248399"/>
              <a:gd name="connsiteY3113" fmla="*/ 3772403 h 6857999"/>
              <a:gd name="connsiteX3114" fmla="*/ 1583759 w 6248399"/>
              <a:gd name="connsiteY3114" fmla="*/ 3758328 h 6857999"/>
              <a:gd name="connsiteX3115" fmla="*/ 1582283 w 6248399"/>
              <a:gd name="connsiteY3115" fmla="*/ 3752833 h 6857999"/>
              <a:gd name="connsiteX3116" fmla="*/ 1578974 w 6248399"/>
              <a:gd name="connsiteY3116" fmla="*/ 3747828 h 6857999"/>
              <a:gd name="connsiteX3117" fmla="*/ 1574994 w 6248399"/>
              <a:gd name="connsiteY3117" fmla="*/ 3743982 h 6857999"/>
              <a:gd name="connsiteX3118" fmla="*/ 1569676 w 6248399"/>
              <a:gd name="connsiteY3118" fmla="*/ 3742460 h 6857999"/>
              <a:gd name="connsiteX3119" fmla="*/ 1563686 w 6248399"/>
              <a:gd name="connsiteY3119" fmla="*/ 3742096 h 6857999"/>
              <a:gd name="connsiteX3120" fmla="*/ 1556691 w 6248399"/>
              <a:gd name="connsiteY3120" fmla="*/ 3743475 h 6857999"/>
              <a:gd name="connsiteX3121" fmla="*/ 1557294 w 6248399"/>
              <a:gd name="connsiteY3121" fmla="*/ 3738405 h 6857999"/>
              <a:gd name="connsiteX3122" fmla="*/ 1557650 w 6248399"/>
              <a:gd name="connsiteY3122" fmla="*/ 3732419 h 6857999"/>
              <a:gd name="connsiteX3123" fmla="*/ 1558028 w 6248399"/>
              <a:gd name="connsiteY3123" fmla="*/ 3721029 h 6857999"/>
              <a:gd name="connsiteX3124" fmla="*/ 1556081 w 6248399"/>
              <a:gd name="connsiteY3124" fmla="*/ 3708296 h 6857999"/>
              <a:gd name="connsiteX3125" fmla="*/ 1552883 w 6248399"/>
              <a:gd name="connsiteY3125" fmla="*/ 3696389 h 6857999"/>
              <a:gd name="connsiteX3126" fmla="*/ 1547941 w 6248399"/>
              <a:gd name="connsiteY3126" fmla="*/ 3683475 h 6857999"/>
              <a:gd name="connsiteX3127" fmla="*/ 1542083 w 6248399"/>
              <a:gd name="connsiteY3127" fmla="*/ 3670805 h 6857999"/>
              <a:gd name="connsiteX3128" fmla="*/ 1535555 w 6248399"/>
              <a:gd name="connsiteY3128" fmla="*/ 3659298 h 6857999"/>
              <a:gd name="connsiteX3129" fmla="*/ 1527618 w 6248399"/>
              <a:gd name="connsiteY3129" fmla="*/ 3646203 h 6857999"/>
              <a:gd name="connsiteX3130" fmla="*/ 1510494 w 6248399"/>
              <a:gd name="connsiteY3130" fmla="*/ 3620837 h 6857999"/>
              <a:gd name="connsiteX3131" fmla="*/ 1492028 w 6248399"/>
              <a:gd name="connsiteY3131" fmla="*/ 3597794 h 6857999"/>
              <a:gd name="connsiteX3132" fmla="*/ 1460485 w 6248399"/>
              <a:gd name="connsiteY3132" fmla="*/ 3557140 h 6857999"/>
              <a:gd name="connsiteX3133" fmla="*/ 1462696 w 6248399"/>
              <a:gd name="connsiteY3133" fmla="*/ 3545259 h 6857999"/>
              <a:gd name="connsiteX3134" fmla="*/ 1464571 w 6248399"/>
              <a:gd name="connsiteY3134" fmla="*/ 3533959 h 6857999"/>
              <a:gd name="connsiteX3135" fmla="*/ 1465283 w 6248399"/>
              <a:gd name="connsiteY3135" fmla="*/ 3521989 h 6857999"/>
              <a:gd name="connsiteX3136" fmla="*/ 1463248 w 6248399"/>
              <a:gd name="connsiteY3136" fmla="*/ 3510753 h 6857999"/>
              <a:gd name="connsiteX3137" fmla="*/ 1460629 w 6248399"/>
              <a:gd name="connsiteY3137" fmla="*/ 3499181 h 6857999"/>
              <a:gd name="connsiteX3138" fmla="*/ 1457431 w 6248399"/>
              <a:gd name="connsiteY3138" fmla="*/ 3487274 h 6857999"/>
              <a:gd name="connsiteX3139" fmla="*/ 1452981 w 6248399"/>
              <a:gd name="connsiteY3139" fmla="*/ 3476190 h 6857999"/>
              <a:gd name="connsiteX3140" fmla="*/ 1448285 w 6248399"/>
              <a:gd name="connsiteY3140" fmla="*/ 3464193 h 6857999"/>
              <a:gd name="connsiteX3141" fmla="*/ 1437062 w 6248399"/>
              <a:gd name="connsiteY3141" fmla="*/ 3440687 h 6857999"/>
              <a:gd name="connsiteX3142" fmla="*/ 1425591 w 6248399"/>
              <a:gd name="connsiteY3142" fmla="*/ 3416264 h 6857999"/>
              <a:gd name="connsiteX3143" fmla="*/ 1414795 w 6248399"/>
              <a:gd name="connsiteY3143" fmla="*/ 3390683 h 6857999"/>
              <a:gd name="connsiteX3144" fmla="*/ 1409851 w 6248399"/>
              <a:gd name="connsiteY3144" fmla="*/ 3377767 h 6857999"/>
              <a:gd name="connsiteX3145" fmla="*/ 1406072 w 6248399"/>
              <a:gd name="connsiteY3145" fmla="*/ 3365525 h 6857999"/>
              <a:gd name="connsiteX3146" fmla="*/ 1400554 w 6248399"/>
              <a:gd name="connsiteY3146" fmla="*/ 3372400 h 6857999"/>
              <a:gd name="connsiteX3147" fmla="*/ 1396197 w 6248399"/>
              <a:gd name="connsiteY3147" fmla="*/ 3379945 h 6857999"/>
              <a:gd name="connsiteX3148" fmla="*/ 1394253 w 6248399"/>
              <a:gd name="connsiteY3148" fmla="*/ 3387338 h 6857999"/>
              <a:gd name="connsiteX3149" fmla="*/ 1393228 w 6248399"/>
              <a:gd name="connsiteY3149" fmla="*/ 3394482 h 6857999"/>
              <a:gd name="connsiteX3150" fmla="*/ 1394280 w 6248399"/>
              <a:gd name="connsiteY3150" fmla="*/ 3402056 h 6857999"/>
              <a:gd name="connsiteX3151" fmla="*/ 1395576 w 6248399"/>
              <a:gd name="connsiteY3151" fmla="*/ 3410544 h 6857999"/>
              <a:gd name="connsiteX3152" fmla="*/ 1398127 w 6248399"/>
              <a:gd name="connsiteY3152" fmla="*/ 3418208 h 6857999"/>
              <a:gd name="connsiteX3153" fmla="*/ 1401256 w 6248399"/>
              <a:gd name="connsiteY3153" fmla="*/ 3426206 h 6857999"/>
              <a:gd name="connsiteX3154" fmla="*/ 1409505 w 6248399"/>
              <a:gd name="connsiteY3154" fmla="*/ 3444125 h 6857999"/>
              <a:gd name="connsiteX3155" fmla="*/ 1419747 w 6248399"/>
              <a:gd name="connsiteY3155" fmla="*/ 3463968 h 6857999"/>
              <a:gd name="connsiteX3156" fmla="*/ 1430144 w 6248399"/>
              <a:gd name="connsiteY3156" fmla="*/ 3486222 h 6857999"/>
              <a:gd name="connsiteX3157" fmla="*/ 1434839 w 6248399"/>
              <a:gd name="connsiteY3157" fmla="*/ 3498221 h 6857999"/>
              <a:gd name="connsiteX3158" fmla="*/ 1439113 w 6248399"/>
              <a:gd name="connsiteY3158" fmla="*/ 3512295 h 6857999"/>
              <a:gd name="connsiteX3159" fmla="*/ 1431713 w 6248399"/>
              <a:gd name="connsiteY3159" fmla="*/ 3510345 h 6857999"/>
              <a:gd name="connsiteX3160" fmla="*/ 1424739 w 6248399"/>
              <a:gd name="connsiteY3160" fmla="*/ 3506319 h 6857999"/>
              <a:gd name="connsiteX3161" fmla="*/ 1419933 w 6248399"/>
              <a:gd name="connsiteY3161" fmla="*/ 3501221 h 6857999"/>
              <a:gd name="connsiteX3162" fmla="*/ 1415216 w 6248399"/>
              <a:gd name="connsiteY3162" fmla="*/ 3494631 h 6857999"/>
              <a:gd name="connsiteX3163" fmla="*/ 1411750 w 6248399"/>
              <a:gd name="connsiteY3163" fmla="*/ 3487212 h 6857999"/>
              <a:gd name="connsiteX3164" fmla="*/ 1408957 w 6248399"/>
              <a:gd name="connsiteY3164" fmla="*/ 3478633 h 6857999"/>
              <a:gd name="connsiteX3165" fmla="*/ 1403456 w 6248399"/>
              <a:gd name="connsiteY3165" fmla="*/ 3459978 h 6857999"/>
              <a:gd name="connsiteX3166" fmla="*/ 1398960 w 6248399"/>
              <a:gd name="connsiteY3166" fmla="*/ 3439583 h 6857999"/>
              <a:gd name="connsiteX3167" fmla="*/ 1395337 w 6248399"/>
              <a:gd name="connsiteY3167" fmla="*/ 3429753 h 6857999"/>
              <a:gd name="connsiteX3168" fmla="*/ 1391466 w 6248399"/>
              <a:gd name="connsiteY3168" fmla="*/ 3419005 h 6857999"/>
              <a:gd name="connsiteX3169" fmla="*/ 1387846 w 6248399"/>
              <a:gd name="connsiteY3169" fmla="*/ 3409175 h 6857999"/>
              <a:gd name="connsiteX3170" fmla="*/ 1381808 w 6248399"/>
              <a:gd name="connsiteY3170" fmla="*/ 3399499 h 6857999"/>
              <a:gd name="connsiteX3171" fmla="*/ 1376354 w 6248399"/>
              <a:gd name="connsiteY3171" fmla="*/ 3390158 h 6857999"/>
              <a:gd name="connsiteX3172" fmla="*/ 1369066 w 6248399"/>
              <a:gd name="connsiteY3172" fmla="*/ 3381307 h 6857999"/>
              <a:gd name="connsiteX3173" fmla="*/ 1372396 w 6248399"/>
              <a:gd name="connsiteY3173" fmla="*/ 3380909 h 6857999"/>
              <a:gd name="connsiteX3174" fmla="*/ 1376063 w 6248399"/>
              <a:gd name="connsiteY3174" fmla="*/ 3379929 h 6857999"/>
              <a:gd name="connsiteX3175" fmla="*/ 1379146 w 6248399"/>
              <a:gd name="connsiteY3175" fmla="*/ 3378614 h 6857999"/>
              <a:gd name="connsiteX3176" fmla="*/ 1381067 w 6248399"/>
              <a:gd name="connsiteY3176" fmla="*/ 3376628 h 6857999"/>
              <a:gd name="connsiteX3177" fmla="*/ 1382073 w 6248399"/>
              <a:gd name="connsiteY3177" fmla="*/ 3374886 h 6857999"/>
              <a:gd name="connsiteX3178" fmla="*/ 1382832 w 6248399"/>
              <a:gd name="connsiteY3178" fmla="*/ 3372229 h 6857999"/>
              <a:gd name="connsiteX3179" fmla="*/ 1382852 w 6248399"/>
              <a:gd name="connsiteY3179" fmla="*/ 3366823 h 6857999"/>
              <a:gd name="connsiteX3180" fmla="*/ 1382049 w 6248399"/>
              <a:gd name="connsiteY3180" fmla="*/ 3360168 h 6857999"/>
              <a:gd name="connsiteX3181" fmla="*/ 1379408 w 6248399"/>
              <a:gd name="connsiteY3181" fmla="*/ 3354000 h 6857999"/>
              <a:gd name="connsiteX3182" fmla="*/ 1373305 w 6248399"/>
              <a:gd name="connsiteY3182" fmla="*/ 3340417 h 6857999"/>
              <a:gd name="connsiteX3183" fmla="*/ 1370419 w 6248399"/>
              <a:gd name="connsiteY3183" fmla="*/ 3333332 h 6857999"/>
              <a:gd name="connsiteX3184" fmla="*/ 1368117 w 6248399"/>
              <a:gd name="connsiteY3184" fmla="*/ 3326586 h 6857999"/>
              <a:gd name="connsiteX3185" fmla="*/ 1366059 w 6248399"/>
              <a:gd name="connsiteY3185" fmla="*/ 3320754 h 6857999"/>
              <a:gd name="connsiteX3186" fmla="*/ 1366416 w 6248399"/>
              <a:gd name="connsiteY3186" fmla="*/ 3314769 h 6857999"/>
              <a:gd name="connsiteX3187" fmla="*/ 1366839 w 6248399"/>
              <a:gd name="connsiteY3187" fmla="*/ 3312692 h 6857999"/>
              <a:gd name="connsiteX3188" fmla="*/ 1368180 w 6248399"/>
              <a:gd name="connsiteY3188" fmla="*/ 3310369 h 6857999"/>
              <a:gd name="connsiteX3189" fmla="*/ 1370102 w 6248399"/>
              <a:gd name="connsiteY3189" fmla="*/ 3308385 h 6857999"/>
              <a:gd name="connsiteX3190" fmla="*/ 1373185 w 6248399"/>
              <a:gd name="connsiteY3190" fmla="*/ 3307069 h 6857999"/>
              <a:gd name="connsiteX3191" fmla="*/ 1375687 w 6248399"/>
              <a:gd name="connsiteY3191" fmla="*/ 3305419 h 6857999"/>
              <a:gd name="connsiteX3192" fmla="*/ 1379354 w 6248399"/>
              <a:gd name="connsiteY3192" fmla="*/ 3304439 h 6857999"/>
              <a:gd name="connsiteX3193" fmla="*/ 1390170 w 6248399"/>
              <a:gd name="connsiteY3193" fmla="*/ 3304493 h 6857999"/>
              <a:gd name="connsiteX3194" fmla="*/ 1374187 w 6248399"/>
              <a:gd name="connsiteY3194" fmla="*/ 3285204 h 6857999"/>
              <a:gd name="connsiteX3195" fmla="*/ 1361691 w 6248399"/>
              <a:gd name="connsiteY3195" fmla="*/ 3267930 h 6857999"/>
              <a:gd name="connsiteX3196" fmla="*/ 1357063 w 6248399"/>
              <a:gd name="connsiteY3196" fmla="*/ 3259839 h 6857999"/>
              <a:gd name="connsiteX3197" fmla="*/ 1353932 w 6248399"/>
              <a:gd name="connsiteY3197" fmla="*/ 3251840 h 6857999"/>
              <a:gd name="connsiteX3198" fmla="*/ 1350220 w 6248399"/>
              <a:gd name="connsiteY3198" fmla="*/ 3243507 h 6857999"/>
              <a:gd name="connsiteX3199" fmla="*/ 1347335 w 6248399"/>
              <a:gd name="connsiteY3199" fmla="*/ 3236423 h 6857999"/>
              <a:gd name="connsiteX3200" fmla="*/ 1342662 w 6248399"/>
              <a:gd name="connsiteY3200" fmla="*/ 3219021 h 6857999"/>
              <a:gd name="connsiteX3201" fmla="*/ 1339820 w 6248399"/>
              <a:gd name="connsiteY3201" fmla="*/ 3201127 h 6857999"/>
              <a:gd name="connsiteX3202" fmla="*/ 1338989 w 6248399"/>
              <a:gd name="connsiteY3202" fmla="*/ 3179752 h 6857999"/>
              <a:gd name="connsiteX3203" fmla="*/ 1337419 w 6248399"/>
              <a:gd name="connsiteY3203" fmla="*/ 3155629 h 6857999"/>
              <a:gd name="connsiteX3204" fmla="*/ 1329106 w 6248399"/>
              <a:gd name="connsiteY3204" fmla="*/ 3153926 h 6857999"/>
              <a:gd name="connsiteX3205" fmla="*/ 1321126 w 6248399"/>
              <a:gd name="connsiteY3205" fmla="*/ 3151640 h 6857999"/>
              <a:gd name="connsiteX3206" fmla="*/ 1313572 w 6248399"/>
              <a:gd name="connsiteY3206" fmla="*/ 3147278 h 6857999"/>
              <a:gd name="connsiteX3207" fmla="*/ 1306597 w 6248399"/>
              <a:gd name="connsiteY3207" fmla="*/ 3143252 h 6857999"/>
              <a:gd name="connsiteX3208" fmla="*/ 1300629 w 6248399"/>
              <a:gd name="connsiteY3208" fmla="*/ 3137485 h 6857999"/>
              <a:gd name="connsiteX3209" fmla="*/ 1294662 w 6248399"/>
              <a:gd name="connsiteY3209" fmla="*/ 3131717 h 6857999"/>
              <a:gd name="connsiteX3210" fmla="*/ 1288447 w 6248399"/>
              <a:gd name="connsiteY3210" fmla="*/ 3125034 h 6857999"/>
              <a:gd name="connsiteX3211" fmla="*/ 1282814 w 6248399"/>
              <a:gd name="connsiteY3211" fmla="*/ 3118687 h 6857999"/>
              <a:gd name="connsiteX3212" fmla="*/ 1272307 w 6248399"/>
              <a:gd name="connsiteY3212" fmla="*/ 3103332 h 6857999"/>
              <a:gd name="connsiteX3213" fmla="*/ 1263053 w 6248399"/>
              <a:gd name="connsiteY3213" fmla="*/ 3087153 h 6857999"/>
              <a:gd name="connsiteX3214" fmla="*/ 1253884 w 6248399"/>
              <a:gd name="connsiteY3214" fmla="*/ 3069478 h 6857999"/>
              <a:gd name="connsiteX3215" fmla="*/ 1245634 w 6248399"/>
              <a:gd name="connsiteY3215" fmla="*/ 3051558 h 6857999"/>
              <a:gd name="connsiteX3216" fmla="*/ 1230385 w 6248399"/>
              <a:gd name="connsiteY3216" fmla="*/ 3014894 h 6857999"/>
              <a:gd name="connsiteX3217" fmla="*/ 1222717 w 6248399"/>
              <a:gd name="connsiteY3217" fmla="*/ 2997311 h 6857999"/>
              <a:gd name="connsiteX3218" fmla="*/ 1215540 w 6248399"/>
              <a:gd name="connsiteY3218" fmla="*/ 2981559 h 6857999"/>
              <a:gd name="connsiteX3219" fmla="*/ 1208028 w 6248399"/>
              <a:gd name="connsiteY3219" fmla="*/ 2966386 h 6857999"/>
              <a:gd name="connsiteX3220" fmla="*/ 1200091 w 6248399"/>
              <a:gd name="connsiteY3220" fmla="*/ 2953292 h 6857999"/>
              <a:gd name="connsiteX3221" fmla="*/ 1196201 w 6248399"/>
              <a:gd name="connsiteY3221" fmla="*/ 2947951 h 6857999"/>
              <a:gd name="connsiteX3222" fmla="*/ 1191640 w 6248399"/>
              <a:gd name="connsiteY3222" fmla="*/ 2943769 h 6857999"/>
              <a:gd name="connsiteX3223" fmla="*/ 1186499 w 6248399"/>
              <a:gd name="connsiteY3223" fmla="*/ 2939253 h 6857999"/>
              <a:gd name="connsiteX3224" fmla="*/ 1182185 w 6248399"/>
              <a:gd name="connsiteY3224" fmla="*/ 2935988 h 6857999"/>
              <a:gd name="connsiteX3225" fmla="*/ 1152715 w 6248399"/>
              <a:gd name="connsiteY3225" fmla="*/ 2855514 h 6857999"/>
              <a:gd name="connsiteX3226" fmla="*/ 1121498 w 6248399"/>
              <a:gd name="connsiteY3226" fmla="*/ 2774031 h 6857999"/>
              <a:gd name="connsiteX3227" fmla="*/ 1088963 w 6248399"/>
              <a:gd name="connsiteY3227" fmla="*/ 2689465 h 6857999"/>
              <a:gd name="connsiteX3228" fmla="*/ 1055023 w 6248399"/>
              <a:gd name="connsiteY3228" fmla="*/ 2603312 h 6857999"/>
              <a:gd name="connsiteX3229" fmla="*/ 924524 w 6248399"/>
              <a:gd name="connsiteY3229" fmla="*/ 2250911 h 6857999"/>
              <a:gd name="connsiteX3230" fmla="*/ 786824 w 6248399"/>
              <a:gd name="connsiteY3230" fmla="*/ 1888158 h 6857999"/>
              <a:gd name="connsiteX3231" fmla="*/ 684006 w 6248399"/>
              <a:gd name="connsiteY3231" fmla="*/ 1626033 h 6857999"/>
              <a:gd name="connsiteX3232" fmla="*/ 713167 w 6248399"/>
              <a:gd name="connsiteY3232" fmla="*/ 1615783 h 6857999"/>
              <a:gd name="connsiteX3233" fmla="*/ 708678 w 6248399"/>
              <a:gd name="connsiteY3233" fmla="*/ 1615514 h 6857999"/>
              <a:gd name="connsiteX3234" fmla="*/ 704855 w 6248399"/>
              <a:gd name="connsiteY3234" fmla="*/ 1614079 h 6857999"/>
              <a:gd name="connsiteX3235" fmla="*/ 694889 w 6248399"/>
              <a:gd name="connsiteY3235" fmla="*/ 1609874 h 6857999"/>
              <a:gd name="connsiteX3236" fmla="*/ 685009 w 6248399"/>
              <a:gd name="connsiteY3236" fmla="*/ 1604170 h 6857999"/>
              <a:gd name="connsiteX3237" fmla="*/ 675551 w 6248399"/>
              <a:gd name="connsiteY3237" fmla="*/ 1596388 h 6857999"/>
              <a:gd name="connsiteX3238" fmla="*/ 673073 w 6248399"/>
              <a:gd name="connsiteY3238" fmla="*/ 1592635 h 6857999"/>
              <a:gd name="connsiteX3239" fmla="*/ 670256 w 6248399"/>
              <a:gd name="connsiteY3239" fmla="*/ 1589461 h 6857999"/>
              <a:gd name="connsiteX3240" fmla="*/ 669519 w 6248399"/>
              <a:gd name="connsiteY3240" fmla="*/ 1586714 h 6857999"/>
              <a:gd name="connsiteX3241" fmla="*/ 669697 w 6248399"/>
              <a:gd name="connsiteY3241" fmla="*/ 1583720 h 6857999"/>
              <a:gd name="connsiteX3242" fmla="*/ 672200 w 6248399"/>
              <a:gd name="connsiteY3242" fmla="*/ 1582069 h 6857999"/>
              <a:gd name="connsiteX3243" fmla="*/ 675036 w 6248399"/>
              <a:gd name="connsiteY3243" fmla="*/ 1579838 h 6857999"/>
              <a:gd name="connsiteX3244" fmla="*/ 680779 w 6248399"/>
              <a:gd name="connsiteY3244" fmla="*/ 1579285 h 6857999"/>
              <a:gd name="connsiteX3245" fmla="*/ 688602 w 6248399"/>
              <a:gd name="connsiteY3245" fmla="*/ 1579157 h 6857999"/>
              <a:gd name="connsiteX3246" fmla="*/ 679795 w 6248399"/>
              <a:gd name="connsiteY3246" fmla="*/ 1575621 h 6857999"/>
              <a:gd name="connsiteX3247" fmla="*/ 671752 w 6248399"/>
              <a:gd name="connsiteY3247" fmla="*/ 1569428 h 6857999"/>
              <a:gd name="connsiteX3248" fmla="*/ 665533 w 6248399"/>
              <a:gd name="connsiteY3248" fmla="*/ 1562743 h 6857999"/>
              <a:gd name="connsiteX3249" fmla="*/ 659659 w 6248399"/>
              <a:gd name="connsiteY3249" fmla="*/ 1555482 h 6857999"/>
              <a:gd name="connsiteX3250" fmla="*/ 655365 w 6248399"/>
              <a:gd name="connsiteY3250" fmla="*/ 1546812 h 6857999"/>
              <a:gd name="connsiteX3251" fmla="*/ 650827 w 6248399"/>
              <a:gd name="connsiteY3251" fmla="*/ 1537226 h 6857999"/>
              <a:gd name="connsiteX3252" fmla="*/ 647542 w 6248399"/>
              <a:gd name="connsiteY3252" fmla="*/ 1526816 h 6857999"/>
              <a:gd name="connsiteX3253" fmla="*/ 644500 w 6248399"/>
              <a:gd name="connsiteY3253" fmla="*/ 1517321 h 6857999"/>
              <a:gd name="connsiteX3254" fmla="*/ 639423 w 6248399"/>
              <a:gd name="connsiteY3254" fmla="*/ 1496591 h 6857999"/>
              <a:gd name="connsiteX3255" fmla="*/ 633431 w 6248399"/>
              <a:gd name="connsiteY3255" fmla="*/ 1476104 h 6857999"/>
              <a:gd name="connsiteX3256" fmla="*/ 630637 w 6248399"/>
              <a:gd name="connsiteY3256" fmla="*/ 1467526 h 6857999"/>
              <a:gd name="connsiteX3257" fmla="*/ 627013 w 6248399"/>
              <a:gd name="connsiteY3257" fmla="*/ 1457695 h 6857999"/>
              <a:gd name="connsiteX3258" fmla="*/ 622630 w 6248399"/>
              <a:gd name="connsiteY3258" fmla="*/ 1450523 h 6857999"/>
              <a:gd name="connsiteX3259" fmla="*/ 1072089 w 6248399"/>
              <a:gd name="connsiteY3259" fmla="*/ 1234261 h 6857999"/>
              <a:gd name="connsiteX3260" fmla="*/ 1074405 w 6248399"/>
              <a:gd name="connsiteY3260" fmla="*/ 1235598 h 6857999"/>
              <a:gd name="connsiteX3261" fmla="*/ 1076375 w 6248399"/>
              <a:gd name="connsiteY3261" fmla="*/ 1237517 h 6857999"/>
              <a:gd name="connsiteX3262" fmla="*/ 1078820 w 6248399"/>
              <a:gd name="connsiteY3262" fmla="*/ 1241272 h 6857999"/>
              <a:gd name="connsiteX3263" fmla="*/ 1079780 w 6248399"/>
              <a:gd name="connsiteY3263" fmla="*/ 1244952 h 6857999"/>
              <a:gd name="connsiteX3264" fmla="*/ 1081927 w 6248399"/>
              <a:gd name="connsiteY3264" fmla="*/ 1253222 h 6857999"/>
              <a:gd name="connsiteX3265" fmla="*/ 1084168 w 6248399"/>
              <a:gd name="connsiteY3265" fmla="*/ 1259983 h 6857999"/>
              <a:gd name="connsiteX3266" fmla="*/ 1086372 w 6248399"/>
              <a:gd name="connsiteY3266" fmla="*/ 1262816 h 6857999"/>
              <a:gd name="connsiteX3267" fmla="*/ 1088682 w 6248399"/>
              <a:gd name="connsiteY3267" fmla="*/ 1264150 h 6857999"/>
              <a:gd name="connsiteX3268" fmla="*/ 1090988 w 6248399"/>
              <a:gd name="connsiteY3268" fmla="*/ 1265481 h 6857999"/>
              <a:gd name="connsiteX3269" fmla="*/ 1094648 w 6248399"/>
              <a:gd name="connsiteY3269" fmla="*/ 1264471 h 6857999"/>
              <a:gd name="connsiteX3270" fmla="*/ 1098982 w 6248399"/>
              <a:gd name="connsiteY3270" fmla="*/ 1262285 h 6857999"/>
              <a:gd name="connsiteX3271" fmla="*/ 1104914 w 6248399"/>
              <a:gd name="connsiteY3271" fmla="*/ 1258680 h 6857999"/>
              <a:gd name="connsiteX3272" fmla="*/ 1100951 w 6248399"/>
              <a:gd name="connsiteY3272" fmla="*/ 1264206 h 6857999"/>
              <a:gd name="connsiteX3273" fmla="*/ 1096652 w 6248399"/>
              <a:gd name="connsiteY3273" fmla="*/ 1270316 h 6857999"/>
              <a:gd name="connsiteX3274" fmla="*/ 1094525 w 6248399"/>
              <a:gd name="connsiteY3274" fmla="*/ 1275337 h 6857999"/>
              <a:gd name="connsiteX3275" fmla="*/ 1092398 w 6248399"/>
              <a:gd name="connsiteY3275" fmla="*/ 1280357 h 6857999"/>
              <a:gd name="connsiteX3276" fmla="*/ 1092092 w 6248399"/>
              <a:gd name="connsiteY3276" fmla="*/ 1284868 h 6857999"/>
              <a:gd name="connsiteX3277" fmla="*/ 1091794 w 6248399"/>
              <a:gd name="connsiteY3277" fmla="*/ 1289383 h 6857999"/>
              <a:gd name="connsiteX3278" fmla="*/ 1093025 w 6248399"/>
              <a:gd name="connsiteY3278" fmla="*/ 1297906 h 6857999"/>
              <a:gd name="connsiteX3279" fmla="*/ 1095170 w 6248399"/>
              <a:gd name="connsiteY3279" fmla="*/ 1306174 h 6857999"/>
              <a:gd name="connsiteX3280" fmla="*/ 1098030 w 6248399"/>
              <a:gd name="connsiteY3280" fmla="*/ 1317199 h 6857999"/>
              <a:gd name="connsiteX3281" fmla="*/ 1100788 w 6248399"/>
              <a:gd name="connsiteY3281" fmla="*/ 1329726 h 6857999"/>
              <a:gd name="connsiteX3282" fmla="*/ 1102538 w 6248399"/>
              <a:gd name="connsiteY3282" fmla="*/ 1344017 h 6857999"/>
              <a:gd name="connsiteX3283" fmla="*/ 1095994 w 6248399"/>
              <a:gd name="connsiteY3283" fmla="*/ 1343364 h 6857999"/>
              <a:gd name="connsiteX3284" fmla="*/ 1090466 w 6248399"/>
              <a:gd name="connsiteY3284" fmla="*/ 1340955 h 6857999"/>
              <a:gd name="connsiteX3285" fmla="*/ 1086191 w 6248399"/>
              <a:gd name="connsiteY3285" fmla="*/ 1337705 h 6857999"/>
              <a:gd name="connsiteX3286" fmla="*/ 1082934 w 6248399"/>
              <a:gd name="connsiteY3286" fmla="*/ 1332699 h 6857999"/>
              <a:gd name="connsiteX3287" fmla="*/ 1080348 w 6248399"/>
              <a:gd name="connsiteY3287" fmla="*/ 1326520 h 6857999"/>
              <a:gd name="connsiteX3288" fmla="*/ 1078442 w 6248399"/>
              <a:gd name="connsiteY3288" fmla="*/ 1319170 h 6857999"/>
              <a:gd name="connsiteX3289" fmla="*/ 1075884 w 6248399"/>
              <a:gd name="connsiteY3289" fmla="*/ 1303633 h 6857999"/>
              <a:gd name="connsiteX3290" fmla="*/ 1072894 w 6248399"/>
              <a:gd name="connsiteY3290" fmla="*/ 1267534 h 6857999"/>
              <a:gd name="connsiteX3291" fmla="*/ 1071663 w 6248399"/>
              <a:gd name="connsiteY3291" fmla="*/ 1259012 h 6857999"/>
              <a:gd name="connsiteX3292" fmla="*/ 1070422 w 6248399"/>
              <a:gd name="connsiteY3292" fmla="*/ 1250484 h 6857999"/>
              <a:gd name="connsiteX3293" fmla="*/ 1067014 w 6248399"/>
              <a:gd name="connsiteY3293" fmla="*/ 1243048 h 6857999"/>
              <a:gd name="connsiteX3294" fmla="*/ 1065345 w 6248399"/>
              <a:gd name="connsiteY3294" fmla="*/ 1236618 h 6857999"/>
              <a:gd name="connsiteX3295" fmla="*/ 1068767 w 6248399"/>
              <a:gd name="connsiteY3295" fmla="*/ 1234686 h 6857999"/>
              <a:gd name="connsiteX3296" fmla="*/ 5667071 w 6248399"/>
              <a:gd name="connsiteY3296" fmla="*/ 1184493 h 6857999"/>
              <a:gd name="connsiteX3297" fmla="*/ 5670019 w 6248399"/>
              <a:gd name="connsiteY3297" fmla="*/ 1195493 h 6857999"/>
              <a:gd name="connsiteX3298" fmla="*/ 5669046 w 6248399"/>
              <a:gd name="connsiteY3298" fmla="*/ 1192786 h 6857999"/>
              <a:gd name="connsiteX3299" fmla="*/ 5773882 w 6248399"/>
              <a:gd name="connsiteY3299" fmla="*/ 1122961 h 6857999"/>
              <a:gd name="connsiteX3300" fmla="*/ 5777338 w 6248399"/>
              <a:gd name="connsiteY3300" fmla="*/ 1124176 h 6857999"/>
              <a:gd name="connsiteX3301" fmla="*/ 5780458 w 6248399"/>
              <a:gd name="connsiteY3301" fmla="*/ 1125977 h 6857999"/>
              <a:gd name="connsiteX3302" fmla="*/ 5782613 w 6248399"/>
              <a:gd name="connsiteY3302" fmla="*/ 1128002 h 6857999"/>
              <a:gd name="connsiteX3303" fmla="*/ 5785350 w 6248399"/>
              <a:gd name="connsiteY3303" fmla="*/ 1131905 h 6857999"/>
              <a:gd name="connsiteX3304" fmla="*/ 5786500 w 6248399"/>
              <a:gd name="connsiteY3304" fmla="*/ 1135671 h 6857999"/>
              <a:gd name="connsiteX3305" fmla="*/ 5787943 w 6248399"/>
              <a:gd name="connsiteY3305" fmla="*/ 1140377 h 6857999"/>
              <a:gd name="connsiteX3306" fmla="*/ 5787465 w 6248399"/>
              <a:gd name="connsiteY3306" fmla="*/ 1145527 h 6857999"/>
              <a:gd name="connsiteX3307" fmla="*/ 5787948 w 6248399"/>
              <a:gd name="connsiteY3307" fmla="*/ 1150452 h 6857999"/>
              <a:gd name="connsiteX3308" fmla="*/ 5785406 w 6248399"/>
              <a:gd name="connsiteY3308" fmla="*/ 1160612 h 6857999"/>
              <a:gd name="connsiteX3309" fmla="*/ 5783347 w 6248399"/>
              <a:gd name="connsiteY3309" fmla="*/ 1165620 h 6857999"/>
              <a:gd name="connsiteX3310" fmla="*/ 5780662 w 6248399"/>
              <a:gd name="connsiteY3310" fmla="*/ 1170271 h 6857999"/>
              <a:gd name="connsiteX3311" fmla="*/ 5777977 w 6248399"/>
              <a:gd name="connsiteY3311" fmla="*/ 1174921 h 6857999"/>
              <a:gd name="connsiteX3312" fmla="*/ 5774094 w 6248399"/>
              <a:gd name="connsiteY3312" fmla="*/ 1177325 h 6857999"/>
              <a:gd name="connsiteX3313" fmla="*/ 5770499 w 6248399"/>
              <a:gd name="connsiteY3313" fmla="*/ 1180674 h 6857999"/>
              <a:gd name="connsiteX3314" fmla="*/ 5765990 w 6248399"/>
              <a:gd name="connsiteY3314" fmla="*/ 1182722 h 6857999"/>
              <a:gd name="connsiteX3315" fmla="*/ 5765173 w 6248399"/>
              <a:gd name="connsiteY3315" fmla="*/ 1178374 h 6857999"/>
              <a:gd name="connsiteX3316" fmla="*/ 5764019 w 6248399"/>
              <a:gd name="connsiteY3316" fmla="*/ 1174610 h 6857999"/>
              <a:gd name="connsiteX3317" fmla="*/ 5763009 w 6248399"/>
              <a:gd name="connsiteY3317" fmla="*/ 1166279 h 6857999"/>
              <a:gd name="connsiteX3318" fmla="*/ 5764829 w 6248399"/>
              <a:gd name="connsiteY3318" fmla="*/ 1158805 h 6857999"/>
              <a:gd name="connsiteX3319" fmla="*/ 5767896 w 6248399"/>
              <a:gd name="connsiteY3319" fmla="*/ 1152052 h 6857999"/>
              <a:gd name="connsiteX3320" fmla="*/ 5770964 w 6248399"/>
              <a:gd name="connsiteY3320" fmla="*/ 1145299 h 6857999"/>
              <a:gd name="connsiteX3321" fmla="*/ 5773411 w 6248399"/>
              <a:gd name="connsiteY3321" fmla="*/ 1138182 h 6857999"/>
              <a:gd name="connsiteX3322" fmla="*/ 5774604 w 6248399"/>
              <a:gd name="connsiteY3322" fmla="*/ 1130355 h 6857999"/>
              <a:gd name="connsiteX3323" fmla="*/ 5774699 w 6248399"/>
              <a:gd name="connsiteY3323" fmla="*/ 1127307 h 6857999"/>
              <a:gd name="connsiteX3324" fmla="*/ 6052935 w 6248399"/>
              <a:gd name="connsiteY3324" fmla="*/ 886571 h 6857999"/>
              <a:gd name="connsiteX3325" fmla="*/ 6058077 w 6248399"/>
              <a:gd name="connsiteY3325" fmla="*/ 889541 h 6857999"/>
              <a:gd name="connsiteX3326" fmla="*/ 6061624 w 6248399"/>
              <a:gd name="connsiteY3326" fmla="*/ 893952 h 6857999"/>
              <a:gd name="connsiteX3327" fmla="*/ 6065739 w 6248399"/>
              <a:gd name="connsiteY3327" fmla="*/ 898695 h 6857999"/>
              <a:gd name="connsiteX3328" fmla="*/ 6068600 w 6248399"/>
              <a:gd name="connsiteY3328" fmla="*/ 904294 h 6857999"/>
              <a:gd name="connsiteX3329" fmla="*/ 6071923 w 6248399"/>
              <a:gd name="connsiteY3329" fmla="*/ 911734 h 6857999"/>
              <a:gd name="connsiteX3330" fmla="*/ 6074443 w 6248399"/>
              <a:gd name="connsiteY3330" fmla="*/ 917923 h 6857999"/>
              <a:gd name="connsiteX3331" fmla="*/ 6076634 w 6248399"/>
              <a:gd name="connsiteY3331" fmla="*/ 932599 h 6857999"/>
              <a:gd name="connsiteX3332" fmla="*/ 6078713 w 6248399"/>
              <a:gd name="connsiteY3332" fmla="*/ 948790 h 6857999"/>
              <a:gd name="connsiteX3333" fmla="*/ 6079991 w 6248399"/>
              <a:gd name="connsiteY3333" fmla="*/ 963728 h 6857999"/>
              <a:gd name="connsiteX3334" fmla="*/ 6081269 w 6248399"/>
              <a:gd name="connsiteY3334" fmla="*/ 978667 h 6857999"/>
              <a:gd name="connsiteX3335" fmla="*/ 6082769 w 6248399"/>
              <a:gd name="connsiteY3335" fmla="*/ 990578 h 6857999"/>
              <a:gd name="connsiteX3336" fmla="*/ 6079342 w 6248399"/>
              <a:gd name="connsiteY3336" fmla="*/ 988599 h 6857999"/>
              <a:gd name="connsiteX3337" fmla="*/ 6076939 w 6248399"/>
              <a:gd name="connsiteY3337" fmla="*/ 984845 h 6857999"/>
              <a:gd name="connsiteX3338" fmla="*/ 6073964 w 6248399"/>
              <a:gd name="connsiteY3338" fmla="*/ 980762 h 6857999"/>
              <a:gd name="connsiteX3339" fmla="*/ 6072586 w 6248399"/>
              <a:gd name="connsiteY3339" fmla="*/ 975232 h 6857999"/>
              <a:gd name="connsiteX3340" fmla="*/ 6068800 w 6248399"/>
              <a:gd name="connsiteY3340" fmla="*/ 962001 h 6857999"/>
              <a:gd name="connsiteX3341" fmla="*/ 6065809 w 6248399"/>
              <a:gd name="connsiteY3341" fmla="*/ 946072 h 6857999"/>
              <a:gd name="connsiteX3342" fmla="*/ 6059485 w 6248399"/>
              <a:gd name="connsiteY3342" fmla="*/ 914808 h 6857999"/>
              <a:gd name="connsiteX3343" fmla="*/ 6056723 w 6248399"/>
              <a:gd name="connsiteY3343" fmla="*/ 899802 h 6857999"/>
              <a:gd name="connsiteX3344" fmla="*/ 5634136 w 6248399"/>
              <a:gd name="connsiteY3344" fmla="*/ 885718 h 6857999"/>
              <a:gd name="connsiteX3345" fmla="*/ 5641584 w 6248399"/>
              <a:gd name="connsiteY3345" fmla="*/ 905991 h 6857999"/>
              <a:gd name="connsiteX3346" fmla="*/ 5644122 w 6248399"/>
              <a:gd name="connsiteY3346" fmla="*/ 913540 h 6857999"/>
              <a:gd name="connsiteX3347" fmla="*/ 5646091 w 6248399"/>
              <a:gd name="connsiteY3347" fmla="*/ 915440 h 6857999"/>
              <a:gd name="connsiteX3348" fmla="*/ 5648061 w 6248399"/>
              <a:gd name="connsiteY3348" fmla="*/ 917333 h 6857999"/>
              <a:gd name="connsiteX3349" fmla="*/ 5649698 w 6248399"/>
              <a:gd name="connsiteY3349" fmla="*/ 919805 h 6857999"/>
              <a:gd name="connsiteX3350" fmla="*/ 5652659 w 6248399"/>
              <a:gd name="connsiteY3350" fmla="*/ 919987 h 6857999"/>
              <a:gd name="connsiteX3351" fmla="*/ 5655614 w 6248399"/>
              <a:gd name="connsiteY3351" fmla="*/ 920175 h 6857999"/>
              <a:gd name="connsiteX3352" fmla="*/ 5658327 w 6248399"/>
              <a:gd name="connsiteY3352" fmla="*/ 919460 h 6857999"/>
              <a:gd name="connsiteX3353" fmla="*/ 5665727 w 6248399"/>
              <a:gd name="connsiteY3353" fmla="*/ 914603 h 6857999"/>
              <a:gd name="connsiteX3354" fmla="*/ 5674773 w 6248399"/>
              <a:gd name="connsiteY3354" fmla="*/ 906899 h 6857999"/>
              <a:gd name="connsiteX3355" fmla="*/ 5673694 w 6248399"/>
              <a:gd name="connsiteY3355" fmla="*/ 915402 h 6857999"/>
              <a:gd name="connsiteX3356" fmla="*/ 5673847 w 6248399"/>
              <a:gd name="connsiteY3356" fmla="*/ 923097 h 6857999"/>
              <a:gd name="connsiteX3357" fmla="*/ 5675151 w 6248399"/>
              <a:gd name="connsiteY3357" fmla="*/ 931454 h 6857999"/>
              <a:gd name="connsiteX3358" fmla="*/ 5677114 w 6248399"/>
              <a:gd name="connsiteY3358" fmla="*/ 938673 h 6857999"/>
              <a:gd name="connsiteX3359" fmla="*/ 5681129 w 6248399"/>
              <a:gd name="connsiteY3359" fmla="*/ 946312 h 6857999"/>
              <a:gd name="connsiteX3360" fmla="*/ 5683664 w 6248399"/>
              <a:gd name="connsiteY3360" fmla="*/ 953865 h 6857999"/>
              <a:gd name="connsiteX3361" fmla="*/ 5692844 w 6248399"/>
              <a:gd name="connsiteY3361" fmla="*/ 969813 h 6857999"/>
              <a:gd name="connsiteX3362" fmla="*/ 5702684 w 6248399"/>
              <a:gd name="connsiteY3362" fmla="*/ 984619 h 6857999"/>
              <a:gd name="connsiteX3363" fmla="*/ 5713754 w 6248399"/>
              <a:gd name="connsiteY3363" fmla="*/ 998617 h 6857999"/>
              <a:gd name="connsiteX3364" fmla="*/ 5735569 w 6248399"/>
              <a:gd name="connsiteY3364" fmla="*/ 1027185 h 6857999"/>
              <a:gd name="connsiteX3365" fmla="*/ 5728339 w 6248399"/>
              <a:gd name="connsiteY3365" fmla="*/ 1029092 h 6857999"/>
              <a:gd name="connsiteX3366" fmla="*/ 5723160 w 6248399"/>
              <a:gd name="connsiteY3366" fmla="*/ 1031428 h 6857999"/>
              <a:gd name="connsiteX3367" fmla="*/ 5720118 w 6248399"/>
              <a:gd name="connsiteY3367" fmla="*/ 1032717 h 6857999"/>
              <a:gd name="connsiteX3368" fmla="*/ 5718801 w 6248399"/>
              <a:gd name="connsiteY3368" fmla="*/ 1034997 h 6857999"/>
              <a:gd name="connsiteX3369" fmla="*/ 5719620 w 6248399"/>
              <a:gd name="connsiteY3369" fmla="*/ 1036231 h 6857999"/>
              <a:gd name="connsiteX3370" fmla="*/ 5720440 w 6248399"/>
              <a:gd name="connsiteY3370" fmla="*/ 1037465 h 6857999"/>
              <a:gd name="connsiteX3371" fmla="*/ 5725528 w 6248399"/>
              <a:gd name="connsiteY3371" fmla="*/ 1041922 h 6857999"/>
              <a:gd name="connsiteX3372" fmla="*/ 5730700 w 6248399"/>
              <a:gd name="connsiteY3372" fmla="*/ 1044909 h 6857999"/>
              <a:gd name="connsiteX3373" fmla="*/ 5732669 w 6248399"/>
              <a:gd name="connsiteY3373" fmla="*/ 1046806 h 6857999"/>
              <a:gd name="connsiteX3374" fmla="*/ 5734636 w 6248399"/>
              <a:gd name="connsiteY3374" fmla="*/ 1048704 h 6857999"/>
              <a:gd name="connsiteX3375" fmla="*/ 5734798 w 6248399"/>
              <a:gd name="connsiteY3375" fmla="*/ 1051079 h 6857999"/>
              <a:gd name="connsiteX3376" fmla="*/ 5733481 w 6248399"/>
              <a:gd name="connsiteY3376" fmla="*/ 1053359 h 6857999"/>
              <a:gd name="connsiteX3377" fmla="*/ 5731260 w 6248399"/>
              <a:gd name="connsiteY3377" fmla="*/ 1055882 h 6857999"/>
              <a:gd name="connsiteX3378" fmla="*/ 5726656 w 6248399"/>
              <a:gd name="connsiteY3378" fmla="*/ 1058547 h 6857999"/>
              <a:gd name="connsiteX3379" fmla="*/ 5723456 w 6248399"/>
              <a:gd name="connsiteY3379" fmla="*/ 1057455 h 6857999"/>
              <a:gd name="connsiteX3380" fmla="*/ 5718773 w 6248399"/>
              <a:gd name="connsiteY3380" fmla="*/ 1056277 h 6857999"/>
              <a:gd name="connsiteX3381" fmla="*/ 5715900 w 6248399"/>
              <a:gd name="connsiteY3381" fmla="*/ 1054618 h 6857999"/>
              <a:gd name="connsiteX3382" fmla="*/ 5711877 w 6248399"/>
              <a:gd name="connsiteY3382" fmla="*/ 1052296 h 6857999"/>
              <a:gd name="connsiteX3383" fmla="*/ 5706298 w 6248399"/>
              <a:gd name="connsiteY3383" fmla="*/ 1046036 h 6857999"/>
              <a:gd name="connsiteX3384" fmla="*/ 5701465 w 6248399"/>
              <a:gd name="connsiteY3384" fmla="*/ 1037157 h 6857999"/>
              <a:gd name="connsiteX3385" fmla="*/ 5696628 w 6248399"/>
              <a:gd name="connsiteY3385" fmla="*/ 1028281 h 6857999"/>
              <a:gd name="connsiteX3386" fmla="*/ 5691632 w 6248399"/>
              <a:gd name="connsiteY3386" fmla="*/ 1017030 h 6857999"/>
              <a:gd name="connsiteX3387" fmla="*/ 5682874 w 6248399"/>
              <a:gd name="connsiteY3387" fmla="*/ 993717 h 6857999"/>
              <a:gd name="connsiteX3388" fmla="*/ 5673212 w 6248399"/>
              <a:gd name="connsiteY3388" fmla="*/ 970645 h 6857999"/>
              <a:gd name="connsiteX3389" fmla="*/ 5668214 w 6248399"/>
              <a:gd name="connsiteY3389" fmla="*/ 959394 h 6857999"/>
              <a:gd name="connsiteX3390" fmla="*/ 5661985 w 6248399"/>
              <a:gd name="connsiteY3390" fmla="*/ 948952 h 6857999"/>
              <a:gd name="connsiteX3391" fmla="*/ 5655341 w 6248399"/>
              <a:gd name="connsiteY3391" fmla="*/ 940556 h 6857999"/>
              <a:gd name="connsiteX3392" fmla="*/ 5647464 w 6248399"/>
              <a:gd name="connsiteY3392" fmla="*/ 932965 h 6857999"/>
              <a:gd name="connsiteX3393" fmla="*/ 5643196 w 6248399"/>
              <a:gd name="connsiteY3393" fmla="*/ 929741 h 6857999"/>
              <a:gd name="connsiteX3394" fmla="*/ 5638270 w 6248399"/>
              <a:gd name="connsiteY3394" fmla="*/ 927656 h 6857999"/>
              <a:gd name="connsiteX3395" fmla="*/ 5633016 w 6248399"/>
              <a:gd name="connsiteY3395" fmla="*/ 926142 h 6857999"/>
              <a:gd name="connsiteX3396" fmla="*/ 5628090 w 6248399"/>
              <a:gd name="connsiteY3396" fmla="*/ 924059 h 6857999"/>
              <a:gd name="connsiteX3397" fmla="*/ 5624060 w 6248399"/>
              <a:gd name="connsiteY3397" fmla="*/ 927056 h 6857999"/>
              <a:gd name="connsiteX3398" fmla="*/ 5623233 w 6248399"/>
              <a:gd name="connsiteY3398" fmla="*/ 931143 h 6857999"/>
              <a:gd name="connsiteX3399" fmla="*/ 5622406 w 6248399"/>
              <a:gd name="connsiteY3399" fmla="*/ 935229 h 6857999"/>
              <a:gd name="connsiteX3400" fmla="*/ 5624207 w 6248399"/>
              <a:gd name="connsiteY3400" fmla="*/ 940070 h 6857999"/>
              <a:gd name="connsiteX3401" fmla="*/ 5627235 w 6248399"/>
              <a:gd name="connsiteY3401" fmla="*/ 949425 h 6857999"/>
              <a:gd name="connsiteX3402" fmla="*/ 5630836 w 6248399"/>
              <a:gd name="connsiteY3402" fmla="*/ 959112 h 6857999"/>
              <a:gd name="connsiteX3403" fmla="*/ 5628041 w 6248399"/>
              <a:gd name="connsiteY3403" fmla="*/ 961297 h 6857999"/>
              <a:gd name="connsiteX3404" fmla="*/ 5624755 w 6248399"/>
              <a:gd name="connsiteY3404" fmla="*/ 961683 h 6857999"/>
              <a:gd name="connsiteX3405" fmla="*/ 5621307 w 6248399"/>
              <a:gd name="connsiteY3405" fmla="*/ 959692 h 6857999"/>
              <a:gd name="connsiteX3406" fmla="*/ 5619422 w 6248399"/>
              <a:gd name="connsiteY3406" fmla="*/ 956321 h 6857999"/>
              <a:gd name="connsiteX3407" fmla="*/ 5617290 w 6248399"/>
              <a:gd name="connsiteY3407" fmla="*/ 952051 h 6857999"/>
              <a:gd name="connsiteX3408" fmla="*/ 5615573 w 6248399"/>
              <a:gd name="connsiteY3408" fmla="*/ 945738 h 6857999"/>
              <a:gd name="connsiteX3409" fmla="*/ 5613528 w 6248399"/>
              <a:gd name="connsiteY3409" fmla="*/ 939992 h 6857999"/>
              <a:gd name="connsiteX3410" fmla="*/ 5613044 w 6248399"/>
              <a:gd name="connsiteY3410" fmla="*/ 932866 h 6857999"/>
              <a:gd name="connsiteX3411" fmla="*/ 5612644 w 6248399"/>
              <a:gd name="connsiteY3411" fmla="*/ 924269 h 6857999"/>
              <a:gd name="connsiteX3412" fmla="*/ 5613968 w 6248399"/>
              <a:gd name="connsiteY3412" fmla="*/ 916670 h 6857999"/>
              <a:gd name="connsiteX3413" fmla="*/ 5614965 w 6248399"/>
              <a:gd name="connsiteY3413" fmla="*/ 909636 h 6857999"/>
              <a:gd name="connsiteX3414" fmla="*/ 5617437 w 6248399"/>
              <a:gd name="connsiteY3414" fmla="*/ 902698 h 6857999"/>
              <a:gd name="connsiteX3415" fmla="*/ 5619252 w 6248399"/>
              <a:gd name="connsiteY3415" fmla="*/ 896900 h 6857999"/>
              <a:gd name="connsiteX3416" fmla="*/ 5624024 w 6248399"/>
              <a:gd name="connsiteY3416" fmla="*/ 891289 h 6857999"/>
              <a:gd name="connsiteX3417" fmla="*/ 5627809 w 6248399"/>
              <a:gd name="connsiteY3417" fmla="*/ 887389 h 6857999"/>
              <a:gd name="connsiteX3418" fmla="*/ 5601389 w 6248399"/>
              <a:gd name="connsiteY3418" fmla="*/ 756053 h 6857999"/>
              <a:gd name="connsiteX3419" fmla="*/ 5606840 w 6248399"/>
              <a:gd name="connsiteY3419" fmla="*/ 765400 h 6857999"/>
              <a:gd name="connsiteX3420" fmla="*/ 5621363 w 6248399"/>
              <a:gd name="connsiteY3420" fmla="*/ 793930 h 6857999"/>
              <a:gd name="connsiteX3421" fmla="*/ 5627329 w 6248399"/>
              <a:gd name="connsiteY3421" fmla="*/ 799702 h 6857999"/>
              <a:gd name="connsiteX3422" fmla="*/ 5632806 w 6248399"/>
              <a:gd name="connsiteY3422" fmla="*/ 803637 h 6857999"/>
              <a:gd name="connsiteX3423" fmla="*/ 5639443 w 6248399"/>
              <a:gd name="connsiteY3423" fmla="*/ 808244 h 6857999"/>
              <a:gd name="connsiteX3424" fmla="*/ 5645166 w 6248399"/>
              <a:gd name="connsiteY3424" fmla="*/ 813099 h 6857999"/>
              <a:gd name="connsiteX3425" fmla="*/ 5650795 w 6248399"/>
              <a:gd name="connsiteY3425" fmla="*/ 819449 h 6857999"/>
              <a:gd name="connsiteX3426" fmla="*/ 5654931 w 6248399"/>
              <a:gd name="connsiteY3426" fmla="*/ 825709 h 6857999"/>
              <a:gd name="connsiteX3427" fmla="*/ 5659221 w 6248399"/>
              <a:gd name="connsiteY3427" fmla="*/ 834384 h 6857999"/>
              <a:gd name="connsiteX3428" fmla="*/ 5661587 w 6248399"/>
              <a:gd name="connsiteY3428" fmla="*/ 845047 h 6857999"/>
              <a:gd name="connsiteX3429" fmla="*/ 5633326 w 6248399"/>
              <a:gd name="connsiteY3429" fmla="*/ 855078 h 6857999"/>
              <a:gd name="connsiteX3430" fmla="*/ 5633013 w 6248399"/>
              <a:gd name="connsiteY3430" fmla="*/ 850249 h 6857999"/>
              <a:gd name="connsiteX3431" fmla="*/ 5631721 w 6248399"/>
              <a:gd name="connsiteY3431" fmla="*/ 841750 h 6857999"/>
              <a:gd name="connsiteX3432" fmla="*/ 5629353 w 6248399"/>
              <a:gd name="connsiteY3432" fmla="*/ 831090 h 6857999"/>
              <a:gd name="connsiteX3433" fmla="*/ 5625155 w 6248399"/>
              <a:gd name="connsiteY3433" fmla="*/ 820915 h 6857999"/>
              <a:gd name="connsiteX3434" fmla="*/ 5616935 w 6248399"/>
              <a:gd name="connsiteY3434" fmla="*/ 797572 h 6857999"/>
              <a:gd name="connsiteX3435" fmla="*/ 5607708 w 6248399"/>
              <a:gd name="connsiteY3435" fmla="*/ 775974 h 6857999"/>
              <a:gd name="connsiteX3436" fmla="*/ 5602617 w 6248399"/>
              <a:gd name="connsiteY3436" fmla="*/ 760639 h 6857999"/>
              <a:gd name="connsiteX3437" fmla="*/ 5601053 w 6248399"/>
              <a:gd name="connsiteY3437" fmla="*/ 756636 h 6857999"/>
              <a:gd name="connsiteX3438" fmla="*/ 5960534 w 6248399"/>
              <a:gd name="connsiteY3438" fmla="*/ 622517 h 6857999"/>
              <a:gd name="connsiteX3439" fmla="*/ 5965005 w 6248399"/>
              <a:gd name="connsiteY3439" fmla="*/ 622739 h 6857999"/>
              <a:gd name="connsiteX3440" fmla="*/ 5968792 w 6248399"/>
              <a:gd name="connsiteY3440" fmla="*/ 624137 h 6857999"/>
              <a:gd name="connsiteX3441" fmla="*/ 5971665 w 6248399"/>
              <a:gd name="connsiteY3441" fmla="*/ 625796 h 6857999"/>
              <a:gd name="connsiteX3442" fmla="*/ 5974771 w 6248399"/>
              <a:gd name="connsiteY3442" fmla="*/ 628379 h 6857999"/>
              <a:gd name="connsiteX3443" fmla="*/ 5976284 w 6248399"/>
              <a:gd name="connsiteY3443" fmla="*/ 632395 h 6857999"/>
              <a:gd name="connsiteX3444" fmla="*/ 5977793 w 6248399"/>
              <a:gd name="connsiteY3444" fmla="*/ 636415 h 6857999"/>
              <a:gd name="connsiteX3445" fmla="*/ 5981617 w 6248399"/>
              <a:gd name="connsiteY3445" fmla="*/ 645716 h 6857999"/>
              <a:gd name="connsiteX3446" fmla="*/ 5985846 w 6248399"/>
              <a:gd name="connsiteY3446" fmla="*/ 666258 h 6857999"/>
              <a:gd name="connsiteX3447" fmla="*/ 5989334 w 6248399"/>
              <a:gd name="connsiteY3447" fmla="*/ 676140 h 6857999"/>
              <a:gd name="connsiteX3448" fmla="*/ 5991418 w 6248399"/>
              <a:gd name="connsiteY3448" fmla="*/ 680492 h 6857999"/>
              <a:gd name="connsiteX3449" fmla="*/ 5993268 w 6248399"/>
              <a:gd name="connsiteY3449" fmla="*/ 683923 h 6857999"/>
              <a:gd name="connsiteX3450" fmla="*/ 5987989 w 6248399"/>
              <a:gd name="connsiteY3450" fmla="*/ 682451 h 6857999"/>
              <a:gd name="connsiteX3451" fmla="*/ 5982945 w 6248399"/>
              <a:gd name="connsiteY3451" fmla="*/ 681899 h 6857999"/>
              <a:gd name="connsiteX3452" fmla="*/ 5979497 w 6248399"/>
              <a:gd name="connsiteY3452" fmla="*/ 679909 h 6857999"/>
              <a:gd name="connsiteX3453" fmla="*/ 5975476 w 6248399"/>
              <a:gd name="connsiteY3453" fmla="*/ 677586 h 6857999"/>
              <a:gd name="connsiteX3454" fmla="*/ 5971796 w 6248399"/>
              <a:gd name="connsiteY3454" fmla="*/ 674670 h 6857999"/>
              <a:gd name="connsiteX3455" fmla="*/ 5969366 w 6248399"/>
              <a:gd name="connsiteY3455" fmla="*/ 670915 h 6857999"/>
              <a:gd name="connsiteX3456" fmla="*/ 5966710 w 6248399"/>
              <a:gd name="connsiteY3456" fmla="*/ 666227 h 6857999"/>
              <a:gd name="connsiteX3457" fmla="*/ 5965200 w 6248399"/>
              <a:gd name="connsiteY3457" fmla="*/ 662206 h 6857999"/>
              <a:gd name="connsiteX3458" fmla="*/ 5962288 w 6248399"/>
              <a:gd name="connsiteY3458" fmla="*/ 652657 h 6857999"/>
              <a:gd name="connsiteX3459" fmla="*/ 5961207 w 6248399"/>
              <a:gd name="connsiteY3459" fmla="*/ 642585 h 6857999"/>
              <a:gd name="connsiteX3460" fmla="*/ 5960467 w 6248399"/>
              <a:gd name="connsiteY3460" fmla="*/ 631922 h 6857999"/>
              <a:gd name="connsiteX3461" fmla="*/ 381179 w 6248399"/>
              <a:gd name="connsiteY3461" fmla="*/ 599810 h 6857999"/>
              <a:gd name="connsiteX3462" fmla="*/ 382449 w 6248399"/>
              <a:gd name="connsiteY3462" fmla="*/ 600543 h 6857999"/>
              <a:gd name="connsiteX3463" fmla="*/ 382091 w 6248399"/>
              <a:gd name="connsiteY3463" fmla="*/ 602630 h 6857999"/>
              <a:gd name="connsiteX3464" fmla="*/ 381040 w 6248399"/>
              <a:gd name="connsiteY3464" fmla="*/ 607376 h 6857999"/>
              <a:gd name="connsiteX3465" fmla="*/ 376792 w 6248399"/>
              <a:gd name="connsiteY3465" fmla="*/ 611808 h 6857999"/>
              <a:gd name="connsiteX3466" fmla="*/ 371548 w 6248399"/>
              <a:gd name="connsiteY3466" fmla="*/ 617957 h 6857999"/>
              <a:gd name="connsiteX3467" fmla="*/ 364076 w 6248399"/>
              <a:gd name="connsiteY3467" fmla="*/ 623587 h 6857999"/>
              <a:gd name="connsiteX3468" fmla="*/ 355662 w 6248399"/>
              <a:gd name="connsiteY3468" fmla="*/ 627907 h 6857999"/>
              <a:gd name="connsiteX3469" fmla="*/ 347581 w 6248399"/>
              <a:gd name="connsiteY3469" fmla="*/ 631654 h 6857999"/>
              <a:gd name="connsiteX3470" fmla="*/ 340521 w 6248399"/>
              <a:gd name="connsiteY3470" fmla="*/ 632167 h 6857999"/>
              <a:gd name="connsiteX3471" fmla="*/ 339225 w 6248399"/>
              <a:gd name="connsiteY3471" fmla="*/ 632948 h 6857999"/>
              <a:gd name="connsiteX3472" fmla="*/ 350921 w 6248399"/>
              <a:gd name="connsiteY3472" fmla="*/ 624404 h 6857999"/>
              <a:gd name="connsiteX3473" fmla="*/ 367165 w 6248399"/>
              <a:gd name="connsiteY3473" fmla="*/ 612369 h 6857999"/>
              <a:gd name="connsiteX3474" fmla="*/ 375304 w 6248399"/>
              <a:gd name="connsiteY3474" fmla="*/ 605597 h 6857999"/>
              <a:gd name="connsiteX3475" fmla="*/ 343438 w 6248399"/>
              <a:gd name="connsiteY3475" fmla="*/ 556325 h 6857999"/>
              <a:gd name="connsiteX3476" fmla="*/ 342974 w 6248399"/>
              <a:gd name="connsiteY3476" fmla="*/ 558382 h 6857999"/>
              <a:gd name="connsiteX3477" fmla="*/ 342518 w 6248399"/>
              <a:gd name="connsiteY3477" fmla="*/ 560444 h 6857999"/>
              <a:gd name="connsiteX3478" fmla="*/ 344158 w 6248399"/>
              <a:gd name="connsiteY3478" fmla="*/ 561389 h 6857999"/>
              <a:gd name="connsiteX3479" fmla="*/ 345798 w 6248399"/>
              <a:gd name="connsiteY3479" fmla="*/ 562336 h 6857999"/>
              <a:gd name="connsiteX3480" fmla="*/ 347983 w 6248399"/>
              <a:gd name="connsiteY3480" fmla="*/ 563598 h 6857999"/>
              <a:gd name="connsiteX3481" fmla="*/ 351179 w 6248399"/>
              <a:gd name="connsiteY3481" fmla="*/ 563119 h 6857999"/>
              <a:gd name="connsiteX3482" fmla="*/ 353702 w 6248399"/>
              <a:gd name="connsiteY3482" fmla="*/ 563801 h 6857999"/>
              <a:gd name="connsiteX3483" fmla="*/ 354797 w 6248399"/>
              <a:gd name="connsiteY3483" fmla="*/ 564434 h 6857999"/>
              <a:gd name="connsiteX3484" fmla="*/ 354548 w 6248399"/>
              <a:gd name="connsiteY3484" fmla="*/ 567389 h 6857999"/>
              <a:gd name="connsiteX3485" fmla="*/ 350770 w 6248399"/>
              <a:gd name="connsiteY3485" fmla="*/ 571406 h 6857999"/>
              <a:gd name="connsiteX3486" fmla="*/ 345900 w 6248399"/>
              <a:gd name="connsiteY3486" fmla="*/ 574793 h 6857999"/>
              <a:gd name="connsiteX3487" fmla="*/ 341820 w 6248399"/>
              <a:gd name="connsiteY3487" fmla="*/ 575538 h 6857999"/>
              <a:gd name="connsiteX3488" fmla="*/ 339633 w 6248399"/>
              <a:gd name="connsiteY3488" fmla="*/ 574274 h 6857999"/>
              <a:gd name="connsiteX3489" fmla="*/ 338663 w 6248399"/>
              <a:gd name="connsiteY3489" fmla="*/ 572165 h 6857999"/>
              <a:gd name="connsiteX3490" fmla="*/ 336815 w 6248399"/>
              <a:gd name="connsiteY3490" fmla="*/ 570322 h 6857999"/>
              <a:gd name="connsiteX3491" fmla="*/ 335511 w 6248399"/>
              <a:gd name="connsiteY3491" fmla="*/ 568795 h 6857999"/>
              <a:gd name="connsiteX3492" fmla="*/ 332649 w 6248399"/>
              <a:gd name="connsiteY3492" fmla="*/ 568693 h 6857999"/>
              <a:gd name="connsiteX3493" fmla="*/ 328108 w 6248399"/>
              <a:gd name="connsiteY3493" fmla="*/ 571494 h 6857999"/>
              <a:gd name="connsiteX3494" fmla="*/ 323448 w 6248399"/>
              <a:gd name="connsiteY3494" fmla="*/ 575778 h 6857999"/>
              <a:gd name="connsiteX3495" fmla="*/ 320429 w 6248399"/>
              <a:gd name="connsiteY3495" fmla="*/ 581008 h 6857999"/>
              <a:gd name="connsiteX3496" fmla="*/ 315396 w 6248399"/>
              <a:gd name="connsiteY3496" fmla="*/ 589725 h 6857999"/>
              <a:gd name="connsiteX3497" fmla="*/ 307665 w 6248399"/>
              <a:gd name="connsiteY3497" fmla="*/ 593011 h 6857999"/>
              <a:gd name="connsiteX3498" fmla="*/ 305354 w 6248399"/>
              <a:gd name="connsiteY3498" fmla="*/ 593227 h 6857999"/>
              <a:gd name="connsiteX3499" fmla="*/ 304260 w 6248399"/>
              <a:gd name="connsiteY3499" fmla="*/ 592595 h 6857999"/>
              <a:gd name="connsiteX3500" fmla="*/ 303838 w 6248399"/>
              <a:gd name="connsiteY3500" fmla="*/ 590801 h 6857999"/>
              <a:gd name="connsiteX3501" fmla="*/ 304509 w 6248399"/>
              <a:gd name="connsiteY3501" fmla="*/ 589638 h 6857999"/>
              <a:gd name="connsiteX3502" fmla="*/ 307528 w 6248399"/>
              <a:gd name="connsiteY3502" fmla="*/ 584408 h 6857999"/>
              <a:gd name="connsiteX3503" fmla="*/ 313742 w 6248399"/>
              <a:gd name="connsiteY3503" fmla="*/ 578698 h 6857999"/>
              <a:gd name="connsiteX3504" fmla="*/ 322393 w 6248399"/>
              <a:gd name="connsiteY3504" fmla="*/ 571296 h 6857999"/>
              <a:gd name="connsiteX3505" fmla="*/ 332470 w 6248399"/>
              <a:gd name="connsiteY3505" fmla="*/ 563940 h 6857999"/>
              <a:gd name="connsiteX3506" fmla="*/ 5878255 w 6248399"/>
              <a:gd name="connsiteY3506" fmla="*/ 485869 h 6857999"/>
              <a:gd name="connsiteX3507" fmla="*/ 5882708 w 6248399"/>
              <a:gd name="connsiteY3507" fmla="*/ 487647 h 6857999"/>
              <a:gd name="connsiteX3508" fmla="*/ 5885644 w 6248399"/>
              <a:gd name="connsiteY3508" fmla="*/ 489342 h 6857999"/>
              <a:gd name="connsiteX3509" fmla="*/ 5887891 w 6248399"/>
              <a:gd name="connsiteY3509" fmla="*/ 492226 h 6857999"/>
              <a:gd name="connsiteX3510" fmla="*/ 5888866 w 6248399"/>
              <a:gd name="connsiteY3510" fmla="*/ 495960 h 6857999"/>
              <a:gd name="connsiteX3511" fmla="*/ 5891549 w 6248399"/>
              <a:gd name="connsiteY3511" fmla="*/ 506229 h 6857999"/>
              <a:gd name="connsiteX3512" fmla="*/ 5892954 w 6248399"/>
              <a:gd name="connsiteY3512" fmla="*/ 517349 h 6857999"/>
              <a:gd name="connsiteX3513" fmla="*/ 5894505 w 6248399"/>
              <a:gd name="connsiteY3513" fmla="*/ 530930 h 6857999"/>
              <a:gd name="connsiteX3514" fmla="*/ 5897331 w 6248399"/>
              <a:gd name="connsiteY3514" fmla="*/ 543662 h 6857999"/>
              <a:gd name="connsiteX3515" fmla="*/ 5899037 w 6248399"/>
              <a:gd name="connsiteY3515" fmla="*/ 550195 h 6857999"/>
              <a:gd name="connsiteX3516" fmla="*/ 5901330 w 6248399"/>
              <a:gd name="connsiteY3516" fmla="*/ 557069 h 6857999"/>
              <a:gd name="connsiteX3517" fmla="*/ 5904308 w 6248399"/>
              <a:gd name="connsiteY3517" fmla="*/ 562754 h 6857999"/>
              <a:gd name="connsiteX3518" fmla="*/ 5908219 w 6248399"/>
              <a:gd name="connsiteY3518" fmla="*/ 568183 h 6857999"/>
              <a:gd name="connsiteX3519" fmla="*/ 5901317 w 6248399"/>
              <a:gd name="connsiteY3519" fmla="*/ 566578 h 6857999"/>
              <a:gd name="connsiteX3520" fmla="*/ 5895448 w 6248399"/>
              <a:gd name="connsiteY3520" fmla="*/ 563189 h 6857999"/>
              <a:gd name="connsiteX3521" fmla="*/ 5890851 w 6248399"/>
              <a:gd name="connsiteY3521" fmla="*/ 558949 h 6857999"/>
              <a:gd name="connsiteX3522" fmla="*/ 5886842 w 6248399"/>
              <a:gd name="connsiteY3522" fmla="*/ 555049 h 6857999"/>
              <a:gd name="connsiteX3523" fmla="*/ 5883763 w 6248399"/>
              <a:gd name="connsiteY3523" fmla="*/ 550892 h 6857999"/>
              <a:gd name="connsiteX3524" fmla="*/ 5881958 w 6248399"/>
              <a:gd name="connsiteY3524" fmla="*/ 545885 h 6857999"/>
              <a:gd name="connsiteX3525" fmla="*/ 5881082 w 6248399"/>
              <a:gd name="connsiteY3525" fmla="*/ 540622 h 6857999"/>
              <a:gd name="connsiteX3526" fmla="*/ 5879620 w 6248399"/>
              <a:gd name="connsiteY3526" fmla="*/ 535022 h 6857999"/>
              <a:gd name="connsiteX3527" fmla="*/ 5879144 w 6248399"/>
              <a:gd name="connsiteY3527" fmla="*/ 523646 h 6857999"/>
              <a:gd name="connsiteX3528" fmla="*/ 5879010 w 6248399"/>
              <a:gd name="connsiteY3528" fmla="*/ 511676 h 6857999"/>
              <a:gd name="connsiteX3529" fmla="*/ 5879221 w 6248399"/>
              <a:gd name="connsiteY3529" fmla="*/ 499111 h 6857999"/>
              <a:gd name="connsiteX3530" fmla="*/ 5905381 w 6248399"/>
              <a:gd name="connsiteY3530" fmla="*/ 440412 h 6857999"/>
              <a:gd name="connsiteX3531" fmla="*/ 5915364 w 6248399"/>
              <a:gd name="connsiteY3531" fmla="*/ 443798 h 6857999"/>
              <a:gd name="connsiteX3532" fmla="*/ 5924063 w 6248399"/>
              <a:gd name="connsiteY3532" fmla="*/ 448028 h 6857999"/>
              <a:gd name="connsiteX3533" fmla="*/ 5931912 w 6248399"/>
              <a:gd name="connsiteY3533" fmla="*/ 450972 h 6857999"/>
              <a:gd name="connsiteX3534" fmla="*/ 5937448 w 6248399"/>
              <a:gd name="connsiteY3534" fmla="*/ 456548 h 6857999"/>
              <a:gd name="connsiteX3535" fmla="*/ 5939491 w 6248399"/>
              <a:gd name="connsiteY3535" fmla="*/ 458522 h 6857999"/>
              <a:gd name="connsiteX3536" fmla="*/ 5940849 w 6248399"/>
              <a:gd name="connsiteY3536" fmla="*/ 461683 h 6857999"/>
              <a:gd name="connsiteX3537" fmla="*/ 5940668 w 6248399"/>
              <a:gd name="connsiteY3537" fmla="*/ 464753 h 6857999"/>
              <a:gd name="connsiteX3538" fmla="*/ 5941086 w 6248399"/>
              <a:gd name="connsiteY3538" fmla="*/ 468165 h 6857999"/>
              <a:gd name="connsiteX3539" fmla="*/ 5941161 w 6248399"/>
              <a:gd name="connsiteY3539" fmla="*/ 472172 h 6857999"/>
              <a:gd name="connsiteX3540" fmla="*/ 5939354 w 6248399"/>
              <a:gd name="connsiteY3540" fmla="*/ 476677 h 6857999"/>
              <a:gd name="connsiteX3541" fmla="*/ 5936607 w 6248399"/>
              <a:gd name="connsiteY3541" fmla="*/ 481436 h 6857999"/>
              <a:gd name="connsiteX3542" fmla="*/ 5933859 w 6248399"/>
              <a:gd name="connsiteY3542" fmla="*/ 486195 h 6857999"/>
              <a:gd name="connsiteX3543" fmla="*/ 5930369 w 6248399"/>
              <a:gd name="connsiteY3543" fmla="*/ 482592 h 6857999"/>
              <a:gd name="connsiteX3544" fmla="*/ 5926282 w 6248399"/>
              <a:gd name="connsiteY3544" fmla="*/ 478644 h 6857999"/>
              <a:gd name="connsiteX3545" fmla="*/ 5918613 w 6248399"/>
              <a:gd name="connsiteY3545" fmla="*/ 472631 h 6857999"/>
              <a:gd name="connsiteX3546" fmla="*/ 5902840 w 6248399"/>
              <a:gd name="connsiteY3546" fmla="*/ 462734 h 6857999"/>
              <a:gd name="connsiteX3547" fmla="*/ 5897812 w 6248399"/>
              <a:gd name="connsiteY3547" fmla="*/ 459038 h 6857999"/>
              <a:gd name="connsiteX3548" fmla="*/ 5896454 w 6248399"/>
              <a:gd name="connsiteY3548" fmla="*/ 455874 h 6857999"/>
              <a:gd name="connsiteX3549" fmla="*/ 5896291 w 6248399"/>
              <a:gd name="connsiteY3549" fmla="*/ 453400 h 6857999"/>
              <a:gd name="connsiteX3550" fmla="*/ 5896470 w 6248399"/>
              <a:gd name="connsiteY3550" fmla="*/ 450335 h 6857999"/>
              <a:gd name="connsiteX3551" fmla="*/ 5897589 w 6248399"/>
              <a:gd name="connsiteY3551" fmla="*/ 447016 h 6857999"/>
              <a:gd name="connsiteX3552" fmla="*/ 5900590 w 6248399"/>
              <a:gd name="connsiteY3552" fmla="*/ 443199 h 6857999"/>
              <a:gd name="connsiteX3553" fmla="*/ 281796 w 6248399"/>
              <a:gd name="connsiteY3553" fmla="*/ 431616 h 6857999"/>
              <a:gd name="connsiteX3554" fmla="*/ 283940 w 6248399"/>
              <a:gd name="connsiteY3554" fmla="*/ 432089 h 6857999"/>
              <a:gd name="connsiteX3555" fmla="*/ 285149 w 6248399"/>
              <a:gd name="connsiteY3555" fmla="*/ 432788 h 6857999"/>
              <a:gd name="connsiteX3556" fmla="*/ 286631 w 6248399"/>
              <a:gd name="connsiteY3556" fmla="*/ 434407 h 6857999"/>
              <a:gd name="connsiteX3557" fmla="*/ 286244 w 6248399"/>
              <a:gd name="connsiteY3557" fmla="*/ 436473 h 6857999"/>
              <a:gd name="connsiteX3558" fmla="*/ 287117 w 6248399"/>
              <a:gd name="connsiteY3558" fmla="*/ 446130 h 6857999"/>
              <a:gd name="connsiteX3559" fmla="*/ 287882 w 6248399"/>
              <a:gd name="connsiteY3559" fmla="*/ 450386 h 6857999"/>
              <a:gd name="connsiteX3560" fmla="*/ 289365 w 6248399"/>
              <a:gd name="connsiteY3560" fmla="*/ 452007 h 6857999"/>
              <a:gd name="connsiteX3561" fmla="*/ 289914 w 6248399"/>
              <a:gd name="connsiteY3561" fmla="*/ 453848 h 6857999"/>
              <a:gd name="connsiteX3562" fmla="*/ 285239 w 6248399"/>
              <a:gd name="connsiteY3562" fmla="*/ 454964 h 6857999"/>
              <a:gd name="connsiteX3563" fmla="*/ 280509 w 6248399"/>
              <a:gd name="connsiteY3563" fmla="*/ 457575 h 6857999"/>
              <a:gd name="connsiteX3564" fmla="*/ 277045 w 6248399"/>
              <a:gd name="connsiteY3564" fmla="*/ 459388 h 6857999"/>
              <a:gd name="connsiteX3565" fmla="*/ 272313 w 6248399"/>
              <a:gd name="connsiteY3565" fmla="*/ 461999 h 6857999"/>
              <a:gd name="connsiteX3566" fmla="*/ 267140 w 6248399"/>
              <a:gd name="connsiteY3566" fmla="*/ 468166 h 6857999"/>
              <a:gd name="connsiteX3567" fmla="*/ 262242 w 6248399"/>
              <a:gd name="connsiteY3567" fmla="*/ 475256 h 6857999"/>
              <a:gd name="connsiteX3568" fmla="*/ 257949 w 6248399"/>
              <a:gd name="connsiteY3568" fmla="*/ 482695 h 6857999"/>
              <a:gd name="connsiteX3569" fmla="*/ 254587 w 6248399"/>
              <a:gd name="connsiteY3569" fmla="*/ 489909 h 6857999"/>
              <a:gd name="connsiteX3570" fmla="*/ 248858 w 6248399"/>
              <a:gd name="connsiteY3570" fmla="*/ 502624 h 6857999"/>
              <a:gd name="connsiteX3571" fmla="*/ 244676 w 6248399"/>
              <a:gd name="connsiteY3571" fmla="*/ 507075 h 6857999"/>
              <a:gd name="connsiteX3572" fmla="*/ 243413 w 6248399"/>
              <a:gd name="connsiteY3572" fmla="*/ 507872 h 6857999"/>
              <a:gd name="connsiteX3573" fmla="*/ 242863 w 6248399"/>
              <a:gd name="connsiteY3573" fmla="*/ 506029 h 6857999"/>
              <a:gd name="connsiteX3574" fmla="*/ 243635 w 6248399"/>
              <a:gd name="connsiteY3574" fmla="*/ 501897 h 6857999"/>
              <a:gd name="connsiteX3575" fmla="*/ 244521 w 6248399"/>
              <a:gd name="connsiteY3575" fmla="*/ 494780 h 6857999"/>
              <a:gd name="connsiteX3576" fmla="*/ 245080 w 6248399"/>
              <a:gd name="connsiteY3576" fmla="*/ 488235 h 6857999"/>
              <a:gd name="connsiteX3577" fmla="*/ 245190 w 6248399"/>
              <a:gd name="connsiteY3577" fmla="*/ 485248 h 6857999"/>
              <a:gd name="connsiteX3578" fmla="*/ 244644 w 6248399"/>
              <a:gd name="connsiteY3578" fmla="*/ 483406 h 6857999"/>
              <a:gd name="connsiteX3579" fmla="*/ 242887 w 6248399"/>
              <a:gd name="connsiteY3579" fmla="*/ 480866 h 6857999"/>
              <a:gd name="connsiteX3580" fmla="*/ 241073 w 6248399"/>
              <a:gd name="connsiteY3580" fmla="*/ 479819 h 6857999"/>
              <a:gd name="connsiteX3581" fmla="*/ 237665 w 6248399"/>
              <a:gd name="connsiteY3581" fmla="*/ 480139 h 6857999"/>
              <a:gd name="connsiteX3582" fmla="*/ 233593 w 6248399"/>
              <a:gd name="connsiteY3582" fmla="*/ 481604 h 6857999"/>
              <a:gd name="connsiteX3583" fmla="*/ 242724 w 6248399"/>
              <a:gd name="connsiteY3583" fmla="*/ 476958 h 6857999"/>
              <a:gd name="connsiteX3584" fmla="*/ 249107 w 6248399"/>
              <a:gd name="connsiteY3584" fmla="*/ 471487 h 6857999"/>
              <a:gd name="connsiteX3585" fmla="*/ 254884 w 6248399"/>
              <a:gd name="connsiteY3585" fmla="*/ 465668 h 6857999"/>
              <a:gd name="connsiteX3586" fmla="*/ 257857 w 6248399"/>
              <a:gd name="connsiteY3586" fmla="*/ 460519 h 6857999"/>
              <a:gd name="connsiteX3587" fmla="*/ 261492 w 6248399"/>
              <a:gd name="connsiteY3587" fmla="*/ 454224 h 6857999"/>
              <a:gd name="connsiteX3588" fmla="*/ 262926 w 6248399"/>
              <a:gd name="connsiteY3588" fmla="*/ 448948 h 6857999"/>
              <a:gd name="connsiteX3589" fmla="*/ 266124 w 6248399"/>
              <a:gd name="connsiteY3589" fmla="*/ 437824 h 6857999"/>
              <a:gd name="connsiteX3590" fmla="*/ 276464 w 6248399"/>
              <a:gd name="connsiteY3590" fmla="*/ 433876 h 6857999"/>
              <a:gd name="connsiteX3591" fmla="*/ 278993 w 6248399"/>
              <a:gd name="connsiteY3591" fmla="*/ 432285 h 6857999"/>
              <a:gd name="connsiteX3592" fmla="*/ 5946837 w 6248399"/>
              <a:gd name="connsiteY3592" fmla="*/ 372804 h 6857999"/>
              <a:gd name="connsiteX3593" fmla="*/ 5948160 w 6248399"/>
              <a:gd name="connsiteY3593" fmla="*/ 378217 h 6857999"/>
              <a:gd name="connsiteX3594" fmla="*/ 5948703 w 6248399"/>
              <a:gd name="connsiteY3594" fmla="*/ 382409 h 6857999"/>
              <a:gd name="connsiteX3595" fmla="*/ 5947469 w 6248399"/>
              <a:gd name="connsiteY3595" fmla="*/ 387118 h 6857999"/>
              <a:gd name="connsiteX3596" fmla="*/ 5946344 w 6248399"/>
              <a:gd name="connsiteY3596" fmla="*/ 390346 h 6857999"/>
              <a:gd name="connsiteX3597" fmla="*/ 5945664 w 6248399"/>
              <a:gd name="connsiteY3597" fmla="*/ 395376 h 6857999"/>
              <a:gd name="connsiteX3598" fmla="*/ 5945656 w 6248399"/>
              <a:gd name="connsiteY3598" fmla="*/ 399241 h 6857999"/>
              <a:gd name="connsiteX3599" fmla="*/ 5946200 w 6248399"/>
              <a:gd name="connsiteY3599" fmla="*/ 403434 h 6857999"/>
              <a:gd name="connsiteX3600" fmla="*/ 5947859 w 6248399"/>
              <a:gd name="connsiteY3600" fmla="*/ 408265 h 6857999"/>
              <a:gd name="connsiteX3601" fmla="*/ 5919994 w 6248399"/>
              <a:gd name="connsiteY3601" fmla="*/ 419298 h 6857999"/>
              <a:gd name="connsiteX3602" fmla="*/ 5921903 w 6248399"/>
              <a:gd name="connsiteY3602" fmla="*/ 413425 h 6857999"/>
              <a:gd name="connsiteX3603" fmla="*/ 5923035 w 6248399"/>
              <a:gd name="connsiteY3603" fmla="*/ 406329 h 6857999"/>
              <a:gd name="connsiteX3604" fmla="*/ 5923831 w 6248399"/>
              <a:gd name="connsiteY3604" fmla="*/ 399816 h 6857999"/>
              <a:gd name="connsiteX3605" fmla="*/ 5924627 w 6248399"/>
              <a:gd name="connsiteY3605" fmla="*/ 393301 h 6857999"/>
              <a:gd name="connsiteX3606" fmla="*/ 5925979 w 6248399"/>
              <a:gd name="connsiteY3606" fmla="*/ 387107 h 6857999"/>
              <a:gd name="connsiteX3607" fmla="*/ 5927992 w 6248399"/>
              <a:gd name="connsiteY3607" fmla="*/ 383621 h 6857999"/>
              <a:gd name="connsiteX3608" fmla="*/ 5930224 w 6248399"/>
              <a:gd name="connsiteY3608" fmla="*/ 381039 h 6857999"/>
              <a:gd name="connsiteX3609" fmla="*/ 5933571 w 6248399"/>
              <a:gd name="connsiteY3609" fmla="*/ 379094 h 6857999"/>
              <a:gd name="connsiteX3610" fmla="*/ 5937251 w 6248399"/>
              <a:gd name="connsiteY3610" fmla="*/ 376571 h 6857999"/>
              <a:gd name="connsiteX3611" fmla="*/ 5941153 w 6248399"/>
              <a:gd name="connsiteY3611" fmla="*/ 374947 h 6857999"/>
              <a:gd name="connsiteX3612" fmla="*/ 5464750 w 6248399"/>
              <a:gd name="connsiteY3612" fmla="*/ 361023 h 6857999"/>
              <a:gd name="connsiteX3613" fmla="*/ 5468452 w 6248399"/>
              <a:gd name="connsiteY3613" fmla="*/ 365483 h 6857999"/>
              <a:gd name="connsiteX3614" fmla="*/ 5470387 w 6248399"/>
              <a:gd name="connsiteY3614" fmla="*/ 368925 h 6857999"/>
              <a:gd name="connsiteX3615" fmla="*/ 5471400 w 6248399"/>
              <a:gd name="connsiteY3615" fmla="*/ 372609 h 6857999"/>
              <a:gd name="connsiteX3616" fmla="*/ 5472076 w 6248399"/>
              <a:gd name="connsiteY3616" fmla="*/ 376874 h 6857999"/>
              <a:gd name="connsiteX3617" fmla="*/ 5471072 w 6248399"/>
              <a:gd name="connsiteY3617" fmla="*/ 384048 h 6857999"/>
              <a:gd name="connsiteX3618" fmla="*/ 5468896 w 6248399"/>
              <a:gd name="connsiteY3618" fmla="*/ 390536 h 6857999"/>
              <a:gd name="connsiteX3619" fmla="*/ 5467644 w 6248399"/>
              <a:gd name="connsiteY3619" fmla="*/ 396783 h 6857999"/>
              <a:gd name="connsiteX3620" fmla="*/ 5467226 w 6248399"/>
              <a:gd name="connsiteY3620" fmla="*/ 398866 h 6857999"/>
              <a:gd name="connsiteX3621" fmla="*/ 5468318 w 6248399"/>
              <a:gd name="connsiteY3621" fmla="*/ 401050 h 6857999"/>
              <a:gd name="connsiteX3622" fmla="*/ 5469414 w 6248399"/>
              <a:gd name="connsiteY3622" fmla="*/ 403229 h 6857999"/>
              <a:gd name="connsiteX3623" fmla="*/ 5471769 w 6248399"/>
              <a:gd name="connsiteY3623" fmla="*/ 404588 h 6857999"/>
              <a:gd name="connsiteX3624" fmla="*/ 5475718 w 6248399"/>
              <a:gd name="connsiteY3624" fmla="*/ 404542 h 6857999"/>
              <a:gd name="connsiteX3625" fmla="*/ 5481178 w 6248399"/>
              <a:gd name="connsiteY3625" fmla="*/ 404597 h 6857999"/>
              <a:gd name="connsiteX3626" fmla="*/ 5478747 w 6248399"/>
              <a:gd name="connsiteY3626" fmla="*/ 410168 h 6857999"/>
              <a:gd name="connsiteX3627" fmla="*/ 5476398 w 6248399"/>
              <a:gd name="connsiteY3627" fmla="*/ 414236 h 6857999"/>
              <a:gd name="connsiteX3628" fmla="*/ 5474133 w 6248399"/>
              <a:gd name="connsiteY3628" fmla="*/ 416799 h 6857999"/>
              <a:gd name="connsiteX3629" fmla="*/ 5471361 w 6248399"/>
              <a:gd name="connsiteY3629" fmla="*/ 417526 h 6857999"/>
              <a:gd name="connsiteX3630" fmla="*/ 5469007 w 6248399"/>
              <a:gd name="connsiteY3630" fmla="*/ 416166 h 6857999"/>
              <a:gd name="connsiteX3631" fmla="*/ 5467323 w 6248399"/>
              <a:gd name="connsiteY3631" fmla="*/ 413645 h 6857999"/>
              <a:gd name="connsiteX3632" fmla="*/ 5461268 w 6248399"/>
              <a:gd name="connsiteY3632" fmla="*/ 407827 h 6857999"/>
              <a:gd name="connsiteX3633" fmla="*/ 5454372 w 6248399"/>
              <a:gd name="connsiteY3633" fmla="*/ 400744 h 6857999"/>
              <a:gd name="connsiteX3634" fmla="*/ 5451259 w 6248399"/>
              <a:gd name="connsiteY3634" fmla="*/ 396623 h 6857999"/>
              <a:gd name="connsiteX3635" fmla="*/ 5447474 w 6248399"/>
              <a:gd name="connsiteY3635" fmla="*/ 393664 h 6857999"/>
              <a:gd name="connsiteX3636" fmla="*/ 5443942 w 6248399"/>
              <a:gd name="connsiteY3636" fmla="*/ 391625 h 6857999"/>
              <a:gd name="connsiteX3637" fmla="*/ 5440077 w 6248399"/>
              <a:gd name="connsiteY3637" fmla="*/ 390166 h 6857999"/>
              <a:gd name="connsiteX3638" fmla="*/ 5436128 w 6248399"/>
              <a:gd name="connsiteY3638" fmla="*/ 390210 h 6857999"/>
              <a:gd name="connsiteX3639" fmla="*/ 5433274 w 6248399"/>
              <a:gd name="connsiteY3639" fmla="*/ 392435 h 6857999"/>
              <a:gd name="connsiteX3640" fmla="*/ 5432091 w 6248399"/>
              <a:gd name="connsiteY3640" fmla="*/ 386330 h 6857999"/>
              <a:gd name="connsiteX3641" fmla="*/ 5432927 w 6248399"/>
              <a:gd name="connsiteY3641" fmla="*/ 382164 h 6857999"/>
              <a:gd name="connsiteX3642" fmla="*/ 5435611 w 6248399"/>
              <a:gd name="connsiteY3642" fmla="*/ 377516 h 6857999"/>
              <a:gd name="connsiteX3643" fmla="*/ 5438882 w 6248399"/>
              <a:gd name="connsiteY3643" fmla="*/ 373208 h 6857999"/>
              <a:gd name="connsiteX3644" fmla="*/ 5443332 w 6248399"/>
              <a:gd name="connsiteY3644" fmla="*/ 369579 h 6857999"/>
              <a:gd name="connsiteX3645" fmla="*/ 5449292 w 6248399"/>
              <a:gd name="connsiteY3645" fmla="*/ 366050 h 6857999"/>
              <a:gd name="connsiteX3646" fmla="*/ 5456688 w 6248399"/>
              <a:gd name="connsiteY3646" fmla="*/ 364115 h 6857999"/>
              <a:gd name="connsiteX3647" fmla="*/ 5815024 w 6248399"/>
              <a:gd name="connsiteY3647" fmla="*/ 191329 h 6857999"/>
              <a:gd name="connsiteX3648" fmla="*/ 5817804 w 6248399"/>
              <a:gd name="connsiteY3648" fmla="*/ 197581 h 6857999"/>
              <a:gd name="connsiteX3649" fmla="*/ 5820319 w 6248399"/>
              <a:gd name="connsiteY3649" fmla="*/ 202910 h 6857999"/>
              <a:gd name="connsiteX3650" fmla="*/ 5821975 w 6248399"/>
              <a:gd name="connsiteY3650" fmla="*/ 206961 h 6857999"/>
              <a:gd name="connsiteX3651" fmla="*/ 5822693 w 6248399"/>
              <a:gd name="connsiteY3651" fmla="*/ 211254 h 6857999"/>
              <a:gd name="connsiteX3652" fmla="*/ 5823196 w 6248399"/>
              <a:gd name="connsiteY3652" fmla="*/ 220066 h 6857999"/>
              <a:gd name="connsiteX3653" fmla="*/ 5822236 w 6248399"/>
              <a:gd name="connsiteY3653" fmla="*/ 227261 h 6857999"/>
              <a:gd name="connsiteX3654" fmla="*/ 5821279 w 6248399"/>
              <a:gd name="connsiteY3654" fmla="*/ 234455 h 6857999"/>
              <a:gd name="connsiteX3655" fmla="*/ 5821853 w 6248399"/>
              <a:gd name="connsiteY3655" fmla="*/ 241762 h 6857999"/>
              <a:gd name="connsiteX3656" fmla="*/ 5822571 w 6248399"/>
              <a:gd name="connsiteY3656" fmla="*/ 246051 h 6857999"/>
              <a:gd name="connsiteX3657" fmla="*/ 5823624 w 6248399"/>
              <a:gd name="connsiteY3657" fmla="*/ 249762 h 6857999"/>
              <a:gd name="connsiteX3658" fmla="*/ 5826481 w 6248399"/>
              <a:gd name="connsiteY3658" fmla="*/ 254500 h 6857999"/>
              <a:gd name="connsiteX3659" fmla="*/ 5829330 w 6248399"/>
              <a:gd name="connsiteY3659" fmla="*/ 259250 h 6857999"/>
              <a:gd name="connsiteX3660" fmla="*/ 5822454 w 6248399"/>
              <a:gd name="connsiteY3660" fmla="*/ 261475 h 6857999"/>
              <a:gd name="connsiteX3661" fmla="*/ 5816584 w 6248399"/>
              <a:gd name="connsiteY3661" fmla="*/ 261957 h 6857999"/>
              <a:gd name="connsiteX3662" fmla="*/ 5812916 w 6248399"/>
              <a:gd name="connsiteY3662" fmla="*/ 261392 h 6857999"/>
              <a:gd name="connsiteX3663" fmla="*/ 5809921 w 6248399"/>
              <a:gd name="connsiteY3663" fmla="*/ 259663 h 6857999"/>
              <a:gd name="connsiteX3664" fmla="*/ 5807332 w 6248399"/>
              <a:gd name="connsiteY3664" fmla="*/ 255846 h 6857999"/>
              <a:gd name="connsiteX3665" fmla="*/ 5806278 w 6248399"/>
              <a:gd name="connsiteY3665" fmla="*/ 252135 h 6857999"/>
              <a:gd name="connsiteX3666" fmla="*/ 5804575 w 6248399"/>
              <a:gd name="connsiteY3666" fmla="*/ 242636 h 6857999"/>
              <a:gd name="connsiteX3667" fmla="*/ 5803545 w 6248399"/>
              <a:gd name="connsiteY3667" fmla="*/ 231963 h 6857999"/>
              <a:gd name="connsiteX3668" fmla="*/ 5802899 w 6248399"/>
              <a:gd name="connsiteY3668" fmla="*/ 226164 h 6857999"/>
              <a:gd name="connsiteX3669" fmla="*/ 5800716 w 6248399"/>
              <a:gd name="connsiteY3669" fmla="*/ 220262 h 6857999"/>
              <a:gd name="connsiteX3670" fmla="*/ 5798200 w 6248399"/>
              <a:gd name="connsiteY3670" fmla="*/ 214933 h 6857999"/>
              <a:gd name="connsiteX3671" fmla="*/ 5794750 w 6248399"/>
              <a:gd name="connsiteY3671" fmla="*/ 209841 h 6857999"/>
              <a:gd name="connsiteX3672" fmla="*/ 5791563 w 6248399"/>
              <a:gd name="connsiteY3672" fmla="*/ 205676 h 6857999"/>
              <a:gd name="connsiteX3673" fmla="*/ 5785309 w 6248399"/>
              <a:gd name="connsiteY3673" fmla="*/ 201286 h 6857999"/>
              <a:gd name="connsiteX3674" fmla="*/ 5658141 w 6248399"/>
              <a:gd name="connsiteY3674" fmla="*/ 171991 h 6857999"/>
              <a:gd name="connsiteX3675" fmla="*/ 5662901 w 6248399"/>
              <a:gd name="connsiteY3675" fmla="*/ 173217 h 6857999"/>
              <a:gd name="connsiteX3676" fmla="*/ 5668257 w 6248399"/>
              <a:gd name="connsiteY3676" fmla="*/ 174768 h 6857999"/>
              <a:gd name="connsiteX3677" fmla="*/ 5673532 w 6248399"/>
              <a:gd name="connsiteY3677" fmla="*/ 177814 h 6857999"/>
              <a:gd name="connsiteX3678" fmla="*/ 5678397 w 6248399"/>
              <a:gd name="connsiteY3678" fmla="*/ 182919 h 6857999"/>
              <a:gd name="connsiteX3679" fmla="*/ 5683522 w 6248399"/>
              <a:gd name="connsiteY3679" fmla="*/ 188929 h 6857999"/>
              <a:gd name="connsiteX3680" fmla="*/ 5688894 w 6248399"/>
              <a:gd name="connsiteY3680" fmla="*/ 195864 h 6857999"/>
              <a:gd name="connsiteX3681" fmla="*/ 5693026 w 6248399"/>
              <a:gd name="connsiteY3681" fmla="*/ 203595 h 6857999"/>
              <a:gd name="connsiteX3682" fmla="*/ 5697409 w 6248399"/>
              <a:gd name="connsiteY3682" fmla="*/ 212242 h 6857999"/>
              <a:gd name="connsiteX3683" fmla="*/ 5701133 w 6248399"/>
              <a:gd name="connsiteY3683" fmla="*/ 222034 h 6857999"/>
              <a:gd name="connsiteX3684" fmla="*/ 5702770 w 6248399"/>
              <a:gd name="connsiteY3684" fmla="*/ 231381 h 6857999"/>
              <a:gd name="connsiteX3685" fmla="*/ 5704074 w 6248399"/>
              <a:gd name="connsiteY3685" fmla="*/ 241302 h 6857999"/>
              <a:gd name="connsiteX3686" fmla="*/ 5703181 w 6248399"/>
              <a:gd name="connsiteY3686" fmla="*/ 246906 h 6857999"/>
              <a:gd name="connsiteX3687" fmla="*/ 5700942 w 6248399"/>
              <a:gd name="connsiteY3687" fmla="*/ 249433 h 6857999"/>
              <a:gd name="connsiteX3688" fmla="*/ 5699183 w 6248399"/>
              <a:gd name="connsiteY3688" fmla="*/ 248417 h 6857999"/>
              <a:gd name="connsiteX3689" fmla="*/ 5697169 w 6248399"/>
              <a:gd name="connsiteY3689" fmla="*/ 246495 h 6857999"/>
              <a:gd name="connsiteX3690" fmla="*/ 5692020 w 6248399"/>
              <a:gd name="connsiteY3690" fmla="*/ 235109 h 6857999"/>
              <a:gd name="connsiteX3691" fmla="*/ 5685850 w 6248399"/>
              <a:gd name="connsiteY3691" fmla="*/ 220083 h 6857999"/>
              <a:gd name="connsiteX3692" fmla="*/ 5681977 w 6248399"/>
              <a:gd name="connsiteY3692" fmla="*/ 213258 h 6857999"/>
              <a:gd name="connsiteX3693" fmla="*/ 5678433 w 6248399"/>
              <a:gd name="connsiteY3693" fmla="*/ 205864 h 6857999"/>
              <a:gd name="connsiteX3694" fmla="*/ 5673308 w 6248399"/>
              <a:gd name="connsiteY3694" fmla="*/ 199854 h 6857999"/>
              <a:gd name="connsiteX3695" fmla="*/ 5668695 w 6248399"/>
              <a:gd name="connsiteY3695" fmla="*/ 195664 h 6857999"/>
              <a:gd name="connsiteX3696" fmla="*/ 5664006 w 6248399"/>
              <a:gd name="connsiteY3696" fmla="*/ 192957 h 6857999"/>
              <a:gd name="connsiteX3697" fmla="*/ 5661335 w 6248399"/>
              <a:gd name="connsiteY3697" fmla="*/ 192172 h 6857999"/>
              <a:gd name="connsiteX3698" fmla="*/ 5658657 w 6248399"/>
              <a:gd name="connsiteY3698" fmla="*/ 191396 h 6857999"/>
              <a:gd name="connsiteX3699" fmla="*/ 5654992 w 6248399"/>
              <a:gd name="connsiteY3699" fmla="*/ 192331 h 6857999"/>
              <a:gd name="connsiteX3700" fmla="*/ 5651907 w 6248399"/>
              <a:gd name="connsiteY3700" fmla="*/ 193613 h 6857999"/>
              <a:gd name="connsiteX3701" fmla="*/ 5649339 w 6248399"/>
              <a:gd name="connsiteY3701" fmla="*/ 196709 h 6857999"/>
              <a:gd name="connsiteX3702" fmla="*/ 5645593 w 6248399"/>
              <a:gd name="connsiteY3702" fmla="*/ 199136 h 6857999"/>
              <a:gd name="connsiteX3703" fmla="*/ 5646380 w 6248399"/>
              <a:gd name="connsiteY3703" fmla="*/ 189653 h 6857999"/>
              <a:gd name="connsiteX3704" fmla="*/ 5648258 w 6248399"/>
              <a:gd name="connsiteY3704" fmla="*/ 182338 h 6857999"/>
              <a:gd name="connsiteX3705" fmla="*/ 5650654 w 6248399"/>
              <a:gd name="connsiteY3705" fmla="*/ 176837 h 6857999"/>
              <a:gd name="connsiteX3706" fmla="*/ 5654727 w 6248399"/>
              <a:gd name="connsiteY3706" fmla="*/ 173843 h 6857999"/>
              <a:gd name="connsiteX3707" fmla="*/ 9491 w 6248399"/>
              <a:gd name="connsiteY3707" fmla="*/ 75274 h 6857999"/>
              <a:gd name="connsiteX3708" fmla="*/ 3886 w 6248399"/>
              <a:gd name="connsiteY3708" fmla="*/ 83661 h 6857999"/>
              <a:gd name="connsiteX3709" fmla="*/ 0 w 6248399"/>
              <a:gd name="connsiteY3709" fmla="*/ 87151 h 6857999"/>
              <a:gd name="connsiteX3710" fmla="*/ 0 w 6248399"/>
              <a:gd name="connsiteY3710" fmla="*/ 79092 h 6857999"/>
              <a:gd name="connsiteX3711" fmla="*/ 338 w 6248399"/>
              <a:gd name="connsiteY3711" fmla="*/ 79288 h 6857999"/>
              <a:gd name="connsiteX3712" fmla="*/ 3052 w 6248399"/>
              <a:gd name="connsiteY3712" fmla="*/ 78530 h 6857999"/>
              <a:gd name="connsiteX3713" fmla="*/ 6672 w 6248399"/>
              <a:gd name="connsiteY3713" fmla="*/ 77519 h 6857999"/>
              <a:gd name="connsiteX3714" fmla="*/ 5771971 w 6248399"/>
              <a:gd name="connsiteY3714" fmla="*/ 7344 h 6857999"/>
              <a:gd name="connsiteX3715" fmla="*/ 5777425 w 6248399"/>
              <a:gd name="connsiteY3715" fmla="*/ 7550 h 6857999"/>
              <a:gd name="connsiteX3716" fmla="*/ 5780730 w 6248399"/>
              <a:gd name="connsiteY3716" fmla="*/ 8722 h 6857999"/>
              <a:gd name="connsiteX3717" fmla="*/ 5785545 w 6248399"/>
              <a:gd name="connsiteY3717" fmla="*/ 10032 h 6857999"/>
              <a:gd name="connsiteX3718" fmla="*/ 5788492 w 6248399"/>
              <a:gd name="connsiteY3718" fmla="*/ 13203 h 6857999"/>
              <a:gd name="connsiteX3719" fmla="*/ 5792354 w 6248399"/>
              <a:gd name="connsiteY3719" fmla="*/ 16168 h 6857999"/>
              <a:gd name="connsiteX3720" fmla="*/ 5795856 w 6248399"/>
              <a:gd name="connsiteY3720" fmla="*/ 21133 h 6857999"/>
              <a:gd name="connsiteX3721" fmla="*/ 5801948 w 6248399"/>
              <a:gd name="connsiteY3721" fmla="*/ 31267 h 6857999"/>
              <a:gd name="connsiteX3722" fmla="*/ 5806485 w 6248399"/>
              <a:gd name="connsiteY3722" fmla="*/ 42715 h 6857999"/>
              <a:gd name="connsiteX3723" fmla="*/ 5815800 w 6248399"/>
              <a:gd name="connsiteY3723" fmla="*/ 67951 h 6857999"/>
              <a:gd name="connsiteX3724" fmla="*/ 5813375 w 6248399"/>
              <a:gd name="connsiteY3724" fmla="*/ 68017 h 6857999"/>
              <a:gd name="connsiteX3725" fmla="*/ 5810349 w 6248399"/>
              <a:gd name="connsiteY3725" fmla="*/ 67743 h 6857999"/>
              <a:gd name="connsiteX3726" fmla="*/ 5807403 w 6248399"/>
              <a:gd name="connsiteY3726" fmla="*/ 64569 h 6857999"/>
              <a:gd name="connsiteX3727" fmla="*/ 5805334 w 6248399"/>
              <a:gd name="connsiteY3727" fmla="*/ 62638 h 6857999"/>
              <a:gd name="connsiteX3728" fmla="*/ 5801591 w 6248399"/>
              <a:gd name="connsiteY3728" fmla="*/ 55331 h 6857999"/>
              <a:gd name="connsiteX3729" fmla="*/ 5797212 w 6248399"/>
              <a:gd name="connsiteY3729" fmla="*/ 49125 h 6857999"/>
              <a:gd name="connsiteX3730" fmla="*/ 5795500 w 6248399"/>
              <a:gd name="connsiteY3730" fmla="*/ 45195 h 6857999"/>
              <a:gd name="connsiteX3731" fmla="*/ 5793111 w 6248399"/>
              <a:gd name="connsiteY3731" fmla="*/ 43817 h 6857999"/>
              <a:gd name="connsiteX3732" fmla="*/ 5791597 w 6248399"/>
              <a:gd name="connsiteY3732" fmla="*/ 43679 h 6857999"/>
              <a:gd name="connsiteX3733" fmla="*/ 5789171 w 6248399"/>
              <a:gd name="connsiteY3733" fmla="*/ 43748 h 6857999"/>
              <a:gd name="connsiteX3734" fmla="*/ 5788533 w 6248399"/>
              <a:gd name="connsiteY3734" fmla="*/ 44852 h 6857999"/>
              <a:gd name="connsiteX3735" fmla="*/ 5787856 w 6248399"/>
              <a:gd name="connsiteY3735" fmla="*/ 47401 h 6857999"/>
              <a:gd name="connsiteX3736" fmla="*/ 5788095 w 6248399"/>
              <a:gd name="connsiteY3736" fmla="*/ 49746 h 6857999"/>
              <a:gd name="connsiteX3737" fmla="*/ 5788333 w 6248399"/>
              <a:gd name="connsiteY3737" fmla="*/ 52093 h 6857999"/>
              <a:gd name="connsiteX3738" fmla="*/ 5785309 w 6248399"/>
              <a:gd name="connsiteY3738" fmla="*/ 51813 h 6857999"/>
              <a:gd name="connsiteX3739" fmla="*/ 5782920 w 6248399"/>
              <a:gd name="connsiteY3739" fmla="*/ 50434 h 6857999"/>
              <a:gd name="connsiteX3740" fmla="*/ 5779338 w 6248399"/>
              <a:gd name="connsiteY3740" fmla="*/ 48365 h 6857999"/>
              <a:gd name="connsiteX3741" fmla="*/ 5775834 w 6248399"/>
              <a:gd name="connsiteY3741" fmla="*/ 43402 h 6857999"/>
              <a:gd name="connsiteX3742" fmla="*/ 5772649 w 6248399"/>
              <a:gd name="connsiteY3742" fmla="*/ 37888 h 6857999"/>
              <a:gd name="connsiteX3743" fmla="*/ 5766638 w 6248399"/>
              <a:gd name="connsiteY3743" fmla="*/ 24854 h 6857999"/>
              <a:gd name="connsiteX3744" fmla="*/ 5761223 w 6248399"/>
              <a:gd name="connsiteY3744" fmla="*/ 12169 h 6857999"/>
              <a:gd name="connsiteX3745" fmla="*/ 5766757 w 6248399"/>
              <a:gd name="connsiteY3745" fmla="*/ 9478 h 6857999"/>
              <a:gd name="connsiteX3746" fmla="*/ 62859 w 6248399"/>
              <a:gd name="connsiteY3746" fmla="*/ 0 h 6857999"/>
              <a:gd name="connsiteX3747" fmla="*/ 5297261 w 6248399"/>
              <a:gd name="connsiteY3747" fmla="*/ 0 h 6857999"/>
              <a:gd name="connsiteX3748" fmla="*/ 5302217 w 6248399"/>
              <a:gd name="connsiteY3748" fmla="*/ 16633 h 6857999"/>
              <a:gd name="connsiteX3749" fmla="*/ 5310723 w 6248399"/>
              <a:gd name="connsiteY3749" fmla="*/ 50210 h 6857999"/>
              <a:gd name="connsiteX3750" fmla="*/ 5313538 w 6248399"/>
              <a:gd name="connsiteY3750" fmla="*/ 53386 h 6857999"/>
              <a:gd name="connsiteX3751" fmla="*/ 5315281 w 6248399"/>
              <a:gd name="connsiteY3751" fmla="*/ 54392 h 6857999"/>
              <a:gd name="connsiteX3752" fmla="*/ 5317360 w 6248399"/>
              <a:gd name="connsiteY3752" fmla="*/ 54816 h 6857999"/>
              <a:gd name="connsiteX3753" fmla="*/ 5319528 w 6248399"/>
              <a:gd name="connsiteY3753" fmla="*/ 53743 h 6857999"/>
              <a:gd name="connsiteX3754" fmla="*/ 5322703 w 6248399"/>
              <a:gd name="connsiteY3754" fmla="*/ 50930 h 6857999"/>
              <a:gd name="connsiteX3755" fmla="*/ 5323889 w 6248399"/>
              <a:gd name="connsiteY3755" fmla="*/ 46190 h 6857999"/>
              <a:gd name="connsiteX3756" fmla="*/ 5325323 w 6248399"/>
              <a:gd name="connsiteY3756" fmla="*/ 42368 h 6857999"/>
              <a:gd name="connsiteX3757" fmla="*/ 5325927 w 6248399"/>
              <a:gd name="connsiteY3757" fmla="*/ 37293 h 6857999"/>
              <a:gd name="connsiteX3758" fmla="*/ 5325951 w 6248399"/>
              <a:gd name="connsiteY3758" fmla="*/ 31887 h 6857999"/>
              <a:gd name="connsiteX3759" fmla="*/ 5327243 w 6248399"/>
              <a:gd name="connsiteY3759" fmla="*/ 40380 h 6857999"/>
              <a:gd name="connsiteX3760" fmla="*/ 5327533 w 6248399"/>
              <a:gd name="connsiteY3760" fmla="*/ 50616 h 6857999"/>
              <a:gd name="connsiteX3761" fmla="*/ 5327745 w 6248399"/>
              <a:gd name="connsiteY3761" fmla="*/ 77085 h 6857999"/>
              <a:gd name="connsiteX3762" fmla="*/ 5328515 w 6248399"/>
              <a:gd name="connsiteY3762" fmla="*/ 109298 h 6857999"/>
              <a:gd name="connsiteX3763" fmla="*/ 5329606 w 6248399"/>
              <a:gd name="connsiteY3763" fmla="*/ 126199 h 6857999"/>
              <a:gd name="connsiteX3764" fmla="*/ 5330024 w 6248399"/>
              <a:gd name="connsiteY3764" fmla="*/ 144259 h 6857999"/>
              <a:gd name="connsiteX3765" fmla="*/ 5332275 w 6248399"/>
              <a:gd name="connsiteY3765" fmla="*/ 161830 h 6857999"/>
              <a:gd name="connsiteX3766" fmla="*/ 5336114 w 6248399"/>
              <a:gd name="connsiteY3766" fmla="*/ 177993 h 6857999"/>
              <a:gd name="connsiteX3767" fmla="*/ 5341117 w 6248399"/>
              <a:gd name="connsiteY3767" fmla="*/ 194826 h 6857999"/>
              <a:gd name="connsiteX3768" fmla="*/ 5343664 w 6248399"/>
              <a:gd name="connsiteY3768" fmla="*/ 202494 h 6857999"/>
              <a:gd name="connsiteX3769" fmla="*/ 5346209 w 6248399"/>
              <a:gd name="connsiteY3769" fmla="*/ 210162 h 6857999"/>
              <a:gd name="connsiteX3770" fmla="*/ 5350922 w 6248399"/>
              <a:gd name="connsiteY3770" fmla="*/ 216759 h 6857999"/>
              <a:gd name="connsiteX3771" fmla="*/ 5355056 w 6248399"/>
              <a:gd name="connsiteY3771" fmla="*/ 223017 h 6857999"/>
              <a:gd name="connsiteX3772" fmla="*/ 5360105 w 6248399"/>
              <a:gd name="connsiteY3772" fmla="*/ 229034 h 6857999"/>
              <a:gd name="connsiteX3773" fmla="*/ 5365735 w 6248399"/>
              <a:gd name="connsiteY3773" fmla="*/ 235384 h 6857999"/>
              <a:gd name="connsiteX3774" fmla="*/ 5372374 w 6248399"/>
              <a:gd name="connsiteY3774" fmla="*/ 239990 h 6857999"/>
              <a:gd name="connsiteX3775" fmla="*/ 5378676 w 6248399"/>
              <a:gd name="connsiteY3775" fmla="*/ 245178 h 6857999"/>
              <a:gd name="connsiteX3776" fmla="*/ 5385648 w 6248399"/>
              <a:gd name="connsiteY3776" fmla="*/ 249204 h 6857999"/>
              <a:gd name="connsiteX3777" fmla="*/ 5393046 w 6248399"/>
              <a:gd name="connsiteY3777" fmla="*/ 251152 h 6857999"/>
              <a:gd name="connsiteX3778" fmla="*/ 5388554 w 6248399"/>
              <a:gd name="connsiteY3778" fmla="*/ 250881 h 6857999"/>
              <a:gd name="connsiteX3779" fmla="*/ 5383816 w 6248399"/>
              <a:gd name="connsiteY3779" fmla="*/ 249694 h 6857999"/>
              <a:gd name="connsiteX3780" fmla="*/ 5375681 w 6248399"/>
              <a:gd name="connsiteY3780" fmla="*/ 244997 h 6857999"/>
              <a:gd name="connsiteX3781" fmla="*/ 5371613 w 6248399"/>
              <a:gd name="connsiteY3781" fmla="*/ 242649 h 6857999"/>
              <a:gd name="connsiteX3782" fmla="*/ 5366295 w 6248399"/>
              <a:gd name="connsiteY3782" fmla="*/ 241129 h 6857999"/>
              <a:gd name="connsiteX3783" fmla="*/ 5362474 w 6248399"/>
              <a:gd name="connsiteY3783" fmla="*/ 239696 h 6857999"/>
              <a:gd name="connsiteX3784" fmla="*/ 5357063 w 6248399"/>
              <a:gd name="connsiteY3784" fmla="*/ 239672 h 6857999"/>
              <a:gd name="connsiteX3785" fmla="*/ 5360615 w 6248399"/>
              <a:gd name="connsiteY3785" fmla="*/ 245597 h 6857999"/>
              <a:gd name="connsiteX3786" fmla="*/ 5364502 w 6248399"/>
              <a:gd name="connsiteY3786" fmla="*/ 250941 h 6857999"/>
              <a:gd name="connsiteX3787" fmla="*/ 5369643 w 6248399"/>
              <a:gd name="connsiteY3787" fmla="*/ 255455 h 6857999"/>
              <a:gd name="connsiteX3788" fmla="*/ 5374536 w 6248399"/>
              <a:gd name="connsiteY3788" fmla="*/ 259057 h 6857999"/>
              <a:gd name="connsiteX3789" fmla="*/ 5384171 w 6248399"/>
              <a:gd name="connsiteY3789" fmla="*/ 263843 h 6857999"/>
              <a:gd name="connsiteX3790" fmla="*/ 5394718 w 6248399"/>
              <a:gd name="connsiteY3790" fmla="*/ 268386 h 6857999"/>
              <a:gd name="connsiteX3791" fmla="*/ 5405267 w 6248399"/>
              <a:gd name="connsiteY3791" fmla="*/ 272927 h 6857999"/>
              <a:gd name="connsiteX3792" fmla="*/ 5411167 w 6248399"/>
              <a:gd name="connsiteY3792" fmla="*/ 274783 h 6857999"/>
              <a:gd name="connsiteX3793" fmla="*/ 5415146 w 6248399"/>
              <a:gd name="connsiteY3793" fmla="*/ 278630 h 6857999"/>
              <a:gd name="connsiteX3794" fmla="*/ 5420621 w 6248399"/>
              <a:gd name="connsiteY3794" fmla="*/ 282565 h 6857999"/>
              <a:gd name="connsiteX3795" fmla="*/ 5424844 w 6248399"/>
              <a:gd name="connsiteY3795" fmla="*/ 287326 h 6857999"/>
              <a:gd name="connsiteX3796" fmla="*/ 5428732 w 6248399"/>
              <a:gd name="connsiteY3796" fmla="*/ 292671 h 6857999"/>
              <a:gd name="connsiteX3797" fmla="*/ 5431948 w 6248399"/>
              <a:gd name="connsiteY3797" fmla="*/ 299176 h 6857999"/>
              <a:gd name="connsiteX3798" fmla="*/ 5425441 w 6248399"/>
              <a:gd name="connsiteY3798" fmla="*/ 302395 h 6857999"/>
              <a:gd name="connsiteX3799" fmla="*/ 5419026 w 6248399"/>
              <a:gd name="connsiteY3799" fmla="*/ 304115 h 6857999"/>
              <a:gd name="connsiteX3800" fmla="*/ 5414199 w 6248399"/>
              <a:gd name="connsiteY3800" fmla="*/ 304425 h 6857999"/>
              <a:gd name="connsiteX3801" fmla="*/ 5409124 w 6248399"/>
              <a:gd name="connsiteY3801" fmla="*/ 303820 h 6857999"/>
              <a:gd name="connsiteX3802" fmla="*/ 5399892 w 6248399"/>
              <a:gd name="connsiteY3802" fmla="*/ 302365 h 6857999"/>
              <a:gd name="connsiteX3803" fmla="*/ 5394819 w 6248399"/>
              <a:gd name="connsiteY3803" fmla="*/ 301758 h 6857999"/>
              <a:gd name="connsiteX3804" fmla="*/ 5389990 w 6248399"/>
              <a:gd name="connsiteY3804" fmla="*/ 302069 h 6857999"/>
              <a:gd name="connsiteX3805" fmla="*/ 5389001 w 6248399"/>
              <a:gd name="connsiteY3805" fmla="*/ 318544 h 6857999"/>
              <a:gd name="connsiteX3806" fmla="*/ 5390761 w 6248399"/>
              <a:gd name="connsiteY3806" fmla="*/ 334284 h 6857999"/>
              <a:gd name="connsiteX3807" fmla="*/ 5393864 w 6248399"/>
              <a:gd name="connsiteY3807" fmla="*/ 347697 h 6857999"/>
              <a:gd name="connsiteX3808" fmla="*/ 5397883 w 6248399"/>
              <a:gd name="connsiteY3808" fmla="*/ 360865 h 6857999"/>
              <a:gd name="connsiteX3809" fmla="*/ 5401992 w 6248399"/>
              <a:gd name="connsiteY3809" fmla="*/ 372532 h 6857999"/>
              <a:gd name="connsiteX3810" fmla="*/ 5408272 w 6248399"/>
              <a:gd name="connsiteY3810" fmla="*/ 383128 h 6857999"/>
              <a:gd name="connsiteX3811" fmla="*/ 5414301 w 6248399"/>
              <a:gd name="connsiteY3811" fmla="*/ 392814 h 6857999"/>
              <a:gd name="connsiteX3812" fmla="*/ 5419753 w 6248399"/>
              <a:gd name="connsiteY3812" fmla="*/ 402158 h 6857999"/>
              <a:gd name="connsiteX3813" fmla="*/ 5431079 w 6248399"/>
              <a:gd name="connsiteY3813" fmla="*/ 418771 h 6857999"/>
              <a:gd name="connsiteX3814" fmla="*/ 5436039 w 6248399"/>
              <a:gd name="connsiteY3814" fmla="*/ 426284 h 6857999"/>
              <a:gd name="connsiteX3815" fmla="*/ 5439501 w 6248399"/>
              <a:gd name="connsiteY3815" fmla="*/ 433706 h 6857999"/>
              <a:gd name="connsiteX3816" fmla="*/ 5441466 w 6248399"/>
              <a:gd name="connsiteY3816" fmla="*/ 441038 h 6857999"/>
              <a:gd name="connsiteX3817" fmla="*/ 5442513 w 6248399"/>
              <a:gd name="connsiteY3817" fmla="*/ 448616 h 6857999"/>
              <a:gd name="connsiteX3818" fmla="*/ 5441149 w 6248399"/>
              <a:gd name="connsiteY3818" fmla="*/ 456349 h 6857999"/>
              <a:gd name="connsiteX3819" fmla="*/ 5437947 w 6248399"/>
              <a:gd name="connsiteY3819" fmla="*/ 464577 h 6857999"/>
              <a:gd name="connsiteX3820" fmla="*/ 5441589 w 6248399"/>
              <a:gd name="connsiteY3820" fmla="*/ 469005 h 6857999"/>
              <a:gd name="connsiteX3821" fmla="*/ 5447063 w 6248399"/>
              <a:gd name="connsiteY3821" fmla="*/ 472942 h 6857999"/>
              <a:gd name="connsiteX3822" fmla="*/ 5456607 w 6248399"/>
              <a:gd name="connsiteY3822" fmla="*/ 479224 h 6857999"/>
              <a:gd name="connsiteX3823" fmla="*/ 5461166 w 6248399"/>
              <a:gd name="connsiteY3823" fmla="*/ 483407 h 6857999"/>
              <a:gd name="connsiteX3824" fmla="*/ 5466061 w 6248399"/>
              <a:gd name="connsiteY3824" fmla="*/ 487005 h 6857999"/>
              <a:gd name="connsiteX3825" fmla="*/ 5469368 w 6248399"/>
              <a:gd name="connsiteY3825" fmla="*/ 492013 h 6857999"/>
              <a:gd name="connsiteX3826" fmla="*/ 5471913 w 6248399"/>
              <a:gd name="connsiteY3826" fmla="*/ 499680 h 6857999"/>
              <a:gd name="connsiteX3827" fmla="*/ 5478909 w 6248399"/>
              <a:gd name="connsiteY3827" fmla="*/ 498298 h 6857999"/>
              <a:gd name="connsiteX3828" fmla="*/ 5484655 w 6248399"/>
              <a:gd name="connsiteY3828" fmla="*/ 497740 h 6857999"/>
              <a:gd name="connsiteX3829" fmla="*/ 5488320 w 6248399"/>
              <a:gd name="connsiteY3829" fmla="*/ 496762 h 6857999"/>
              <a:gd name="connsiteX3830" fmla="*/ 5491742 w 6248399"/>
              <a:gd name="connsiteY3830" fmla="*/ 494858 h 6857999"/>
              <a:gd name="connsiteX3831" fmla="*/ 5493664 w 6248399"/>
              <a:gd name="connsiteY3831" fmla="*/ 492872 h 6857999"/>
              <a:gd name="connsiteX3832" fmla="*/ 5495678 w 6248399"/>
              <a:gd name="connsiteY3832" fmla="*/ 489384 h 6857999"/>
              <a:gd name="connsiteX3833" fmla="*/ 5496284 w 6248399"/>
              <a:gd name="connsiteY3833" fmla="*/ 484309 h 6857999"/>
              <a:gd name="connsiteX3834" fmla="*/ 5497805 w 6248399"/>
              <a:gd name="connsiteY3834" fmla="*/ 478989 h 6857999"/>
              <a:gd name="connsiteX3835" fmla="*/ 5497984 w 6248399"/>
              <a:gd name="connsiteY3835" fmla="*/ 475994 h 6857999"/>
              <a:gd name="connsiteX3836" fmla="*/ 5499998 w 6248399"/>
              <a:gd name="connsiteY3836" fmla="*/ 472506 h 6857999"/>
              <a:gd name="connsiteX3837" fmla="*/ 5502501 w 6248399"/>
              <a:gd name="connsiteY3837" fmla="*/ 470855 h 6857999"/>
              <a:gd name="connsiteX3838" fmla="*/ 5505343 w 6248399"/>
              <a:gd name="connsiteY3838" fmla="*/ 468618 h 6857999"/>
              <a:gd name="connsiteX3839" fmla="*/ 5509008 w 6248399"/>
              <a:gd name="connsiteY3839" fmla="*/ 467636 h 6857999"/>
              <a:gd name="connsiteX3840" fmla="*/ 5514171 w 6248399"/>
              <a:gd name="connsiteY3840" fmla="*/ 466745 h 6857999"/>
              <a:gd name="connsiteX3841" fmla="*/ 5512739 w 6248399"/>
              <a:gd name="connsiteY3841" fmla="*/ 470567 h 6857999"/>
              <a:gd name="connsiteX3842" fmla="*/ 5512133 w 6248399"/>
              <a:gd name="connsiteY3842" fmla="*/ 475641 h 6857999"/>
              <a:gd name="connsiteX3843" fmla="*/ 5511194 w 6248399"/>
              <a:gd name="connsiteY3843" fmla="*/ 481296 h 6857999"/>
              <a:gd name="connsiteX3844" fmla="*/ 5511170 w 6248399"/>
              <a:gd name="connsiteY3844" fmla="*/ 486705 h 6857999"/>
              <a:gd name="connsiteX3845" fmla="*/ 5512642 w 6248399"/>
              <a:gd name="connsiteY3845" fmla="*/ 492206 h 6857999"/>
              <a:gd name="connsiteX3846" fmla="*/ 5513782 w 6248399"/>
              <a:gd name="connsiteY3846" fmla="*/ 498284 h 6857999"/>
              <a:gd name="connsiteX3847" fmla="*/ 5516416 w 6248399"/>
              <a:gd name="connsiteY3847" fmla="*/ 504459 h 6857999"/>
              <a:gd name="connsiteX3848" fmla="*/ 5520215 w 6248399"/>
              <a:gd name="connsiteY3848" fmla="*/ 511297 h 6857999"/>
              <a:gd name="connsiteX3849" fmla="*/ 5515811 w 6248399"/>
              <a:gd name="connsiteY3849" fmla="*/ 509531 h 6857999"/>
              <a:gd name="connsiteX3850" fmla="*/ 5510400 w 6248399"/>
              <a:gd name="connsiteY3850" fmla="*/ 509510 h 6857999"/>
              <a:gd name="connsiteX3851" fmla="*/ 5500745 w 6248399"/>
              <a:gd name="connsiteY3851" fmla="*/ 510128 h 6857999"/>
              <a:gd name="connsiteX3852" fmla="*/ 5495917 w 6248399"/>
              <a:gd name="connsiteY3852" fmla="*/ 510439 h 6857999"/>
              <a:gd name="connsiteX3853" fmla="*/ 5492675 w 6248399"/>
              <a:gd name="connsiteY3853" fmla="*/ 509344 h 6857999"/>
              <a:gd name="connsiteX3854" fmla="*/ 5487937 w 6248399"/>
              <a:gd name="connsiteY3854" fmla="*/ 508160 h 6857999"/>
              <a:gd name="connsiteX3855" fmla="*/ 5484877 w 6248399"/>
              <a:gd name="connsiteY3855" fmla="*/ 504066 h 6857999"/>
              <a:gd name="connsiteX3856" fmla="*/ 5482036 w 6248399"/>
              <a:gd name="connsiteY3856" fmla="*/ 506301 h 6857999"/>
              <a:gd name="connsiteX3857" fmla="*/ 5481029 w 6248399"/>
              <a:gd name="connsiteY3857" fmla="*/ 508045 h 6857999"/>
              <a:gd name="connsiteX3858" fmla="*/ 5480023 w 6248399"/>
              <a:gd name="connsiteY3858" fmla="*/ 509787 h 6857999"/>
              <a:gd name="connsiteX3859" fmla="*/ 5479934 w 6248399"/>
              <a:gd name="connsiteY3859" fmla="*/ 511286 h 6857999"/>
              <a:gd name="connsiteX3860" fmla="*/ 5481832 w 6248399"/>
              <a:gd name="connsiteY3860" fmla="*/ 514707 h 6857999"/>
              <a:gd name="connsiteX3861" fmla="*/ 5485229 w 6248399"/>
              <a:gd name="connsiteY3861" fmla="*/ 518217 h 6857999"/>
              <a:gd name="connsiteX3862" fmla="*/ 5486792 w 6248399"/>
              <a:gd name="connsiteY3862" fmla="*/ 522220 h 6857999"/>
              <a:gd name="connsiteX3863" fmla="*/ 5487864 w 6248399"/>
              <a:gd name="connsiteY3863" fmla="*/ 524387 h 6857999"/>
              <a:gd name="connsiteX3864" fmla="*/ 5487103 w 6248399"/>
              <a:gd name="connsiteY3864" fmla="*/ 527046 h 6857999"/>
              <a:gd name="connsiteX3865" fmla="*/ 5486431 w 6248399"/>
              <a:gd name="connsiteY3865" fmla="*/ 528210 h 6857999"/>
              <a:gd name="connsiteX3866" fmla="*/ 5483838 w 6248399"/>
              <a:gd name="connsiteY3866" fmla="*/ 531359 h 6857999"/>
              <a:gd name="connsiteX3867" fmla="*/ 5480082 w 6248399"/>
              <a:gd name="connsiteY3867" fmla="*/ 533842 h 6857999"/>
              <a:gd name="connsiteX3868" fmla="*/ 5474828 w 6248399"/>
              <a:gd name="connsiteY3868" fmla="*/ 536232 h 6857999"/>
              <a:gd name="connsiteX3869" fmla="*/ 5481801 w 6248399"/>
              <a:gd name="connsiteY3869" fmla="*/ 540258 h 6857999"/>
              <a:gd name="connsiteX3870" fmla="*/ 5487611 w 6248399"/>
              <a:gd name="connsiteY3870" fmla="*/ 543612 h 6857999"/>
              <a:gd name="connsiteX3871" fmla="*/ 5499633 w 6248399"/>
              <a:gd name="connsiteY3871" fmla="*/ 553654 h 6857999"/>
              <a:gd name="connsiteX3872" fmla="*/ 5506607 w 6248399"/>
              <a:gd name="connsiteY3872" fmla="*/ 557679 h 6857999"/>
              <a:gd name="connsiteX3873" fmla="*/ 5512417 w 6248399"/>
              <a:gd name="connsiteY3873" fmla="*/ 561034 h 6857999"/>
              <a:gd name="connsiteX3874" fmla="*/ 5520398 w 6248399"/>
              <a:gd name="connsiteY3874" fmla="*/ 563314 h 6857999"/>
              <a:gd name="connsiteX3875" fmla="*/ 5528467 w 6248399"/>
              <a:gd name="connsiteY3875" fmla="*/ 564101 h 6857999"/>
              <a:gd name="connsiteX3876" fmla="*/ 5528040 w 6248399"/>
              <a:gd name="connsiteY3876" fmla="*/ 566180 h 6857999"/>
              <a:gd name="connsiteX3877" fmla="*/ 5527280 w 6248399"/>
              <a:gd name="connsiteY3877" fmla="*/ 568840 h 6857999"/>
              <a:gd name="connsiteX3878" fmla="*/ 5524686 w 6248399"/>
              <a:gd name="connsiteY3878" fmla="*/ 571989 h 6857999"/>
              <a:gd name="connsiteX3879" fmla="*/ 5520594 w 6248399"/>
              <a:gd name="connsiteY3879" fmla="*/ 575053 h 6857999"/>
              <a:gd name="connsiteX3880" fmla="*/ 5516839 w 6248399"/>
              <a:gd name="connsiteY3880" fmla="*/ 577531 h 6857999"/>
              <a:gd name="connsiteX3881" fmla="*/ 5504831 w 6248399"/>
              <a:gd name="connsiteY3881" fmla="*/ 582225 h 6857999"/>
              <a:gd name="connsiteX3882" fmla="*/ 5493498 w 6248399"/>
              <a:gd name="connsiteY3882" fmla="*/ 585750 h 6857999"/>
              <a:gd name="connsiteX3883" fmla="*/ 5497068 w 6248399"/>
              <a:gd name="connsiteY3883" fmla="*/ 606407 h 6857999"/>
              <a:gd name="connsiteX3884" fmla="*/ 5501061 w 6248399"/>
              <a:gd name="connsiteY3884" fmla="*/ 624984 h 6857999"/>
              <a:gd name="connsiteX3885" fmla="*/ 5505638 w 6248399"/>
              <a:gd name="connsiteY3885" fmla="*/ 643897 h 6857999"/>
              <a:gd name="connsiteX3886" fmla="*/ 5511466 w 6248399"/>
              <a:gd name="connsiteY3886" fmla="*/ 661982 h 6857999"/>
              <a:gd name="connsiteX3887" fmla="*/ 5518546 w 6248399"/>
              <a:gd name="connsiteY3887" fmla="*/ 679242 h 6857999"/>
              <a:gd name="connsiteX3888" fmla="*/ 5525963 w 6248399"/>
              <a:gd name="connsiteY3888" fmla="*/ 695919 h 6857999"/>
              <a:gd name="connsiteX3889" fmla="*/ 5533959 w 6248399"/>
              <a:gd name="connsiteY3889" fmla="*/ 712934 h 6857999"/>
              <a:gd name="connsiteX3890" fmla="*/ 5542045 w 6248399"/>
              <a:gd name="connsiteY3890" fmla="*/ 728451 h 6857999"/>
              <a:gd name="connsiteX3891" fmla="*/ 5560877 w 6248399"/>
              <a:gd name="connsiteY3891" fmla="*/ 760242 h 6857999"/>
              <a:gd name="connsiteX3892" fmla="*/ 5581209 w 6248399"/>
              <a:gd name="connsiteY3892" fmla="*/ 792124 h 6857999"/>
              <a:gd name="connsiteX3893" fmla="*/ 5623857 w 6248399"/>
              <a:gd name="connsiteY3893" fmla="*/ 857816 h 6857999"/>
              <a:gd name="connsiteX3894" fmla="*/ 5615158 w 6248399"/>
              <a:gd name="connsiteY3894" fmla="*/ 867512 h 6857999"/>
              <a:gd name="connsiteX3895" fmla="*/ 5609455 w 6248399"/>
              <a:gd name="connsiteY3895" fmla="*/ 877390 h 6857999"/>
              <a:gd name="connsiteX3896" fmla="*/ 5604915 w 6248399"/>
              <a:gd name="connsiteY3896" fmla="*/ 887940 h 6857999"/>
              <a:gd name="connsiteX3897" fmla="*/ 5601199 w 6248399"/>
              <a:gd name="connsiteY3897" fmla="*/ 899743 h 6857999"/>
              <a:gd name="connsiteX3898" fmla="*/ 5599317 w 6248399"/>
              <a:gd name="connsiteY3898" fmla="*/ 911054 h 6857999"/>
              <a:gd name="connsiteX3899" fmla="*/ 5599092 w 6248399"/>
              <a:gd name="connsiteY3899" fmla="*/ 924867 h 6857999"/>
              <a:gd name="connsiteX3900" fmla="*/ 5599289 w 6248399"/>
              <a:gd name="connsiteY3900" fmla="*/ 936602 h 6857999"/>
              <a:gd name="connsiteX3901" fmla="*/ 5600893 w 6248399"/>
              <a:gd name="connsiteY3901" fmla="*/ 949925 h 6857999"/>
              <a:gd name="connsiteX3902" fmla="*/ 5603414 w 6248399"/>
              <a:gd name="connsiteY3902" fmla="*/ 963004 h 6857999"/>
              <a:gd name="connsiteX3903" fmla="*/ 5607187 w 6248399"/>
              <a:gd name="connsiteY3903" fmla="*/ 975254 h 6857999"/>
              <a:gd name="connsiteX3904" fmla="*/ 5612122 w 6248399"/>
              <a:gd name="connsiteY3904" fmla="*/ 988177 h 6857999"/>
              <a:gd name="connsiteX3905" fmla="*/ 5616721 w 6248399"/>
              <a:gd name="connsiteY3905" fmla="*/ 1001684 h 6857999"/>
              <a:gd name="connsiteX3906" fmla="*/ 5622664 w 6248399"/>
              <a:gd name="connsiteY3906" fmla="*/ 1012860 h 6857999"/>
              <a:gd name="connsiteX3907" fmla="*/ 5628854 w 6248399"/>
              <a:gd name="connsiteY3907" fmla="*/ 1024952 h 6857999"/>
              <a:gd name="connsiteX3908" fmla="*/ 5636049 w 6248399"/>
              <a:gd name="connsiteY3908" fmla="*/ 1035302 h 6857999"/>
              <a:gd name="connsiteX3909" fmla="*/ 5643822 w 6248399"/>
              <a:gd name="connsiteY3909" fmla="*/ 1045994 h 6857999"/>
              <a:gd name="connsiteX3910" fmla="*/ 5635753 w 6248399"/>
              <a:gd name="connsiteY3910" fmla="*/ 1045209 h 6857999"/>
              <a:gd name="connsiteX3911" fmla="*/ 5630008 w 6248399"/>
              <a:gd name="connsiteY3911" fmla="*/ 1045765 h 6857999"/>
              <a:gd name="connsiteX3912" fmla="*/ 5626588 w 6248399"/>
              <a:gd name="connsiteY3912" fmla="*/ 1047662 h 6857999"/>
              <a:gd name="connsiteX3913" fmla="*/ 5624239 w 6248399"/>
              <a:gd name="connsiteY3913" fmla="*/ 1051730 h 6857999"/>
              <a:gd name="connsiteX3914" fmla="*/ 5622136 w 6248399"/>
              <a:gd name="connsiteY3914" fmla="*/ 1056714 h 6857999"/>
              <a:gd name="connsiteX3915" fmla="*/ 5622113 w 6248399"/>
              <a:gd name="connsiteY3915" fmla="*/ 1062124 h 6857999"/>
              <a:gd name="connsiteX3916" fmla="*/ 5622671 w 6248399"/>
              <a:gd name="connsiteY3916" fmla="*/ 1067868 h 6857999"/>
              <a:gd name="connsiteX3917" fmla="*/ 5623380 w 6248399"/>
              <a:gd name="connsiteY3917" fmla="*/ 1076029 h 6857999"/>
              <a:gd name="connsiteX3918" fmla="*/ 5626151 w 6248399"/>
              <a:gd name="connsiteY3918" fmla="*/ 1090021 h 6857999"/>
              <a:gd name="connsiteX3919" fmla="*/ 5627664 w 6248399"/>
              <a:gd name="connsiteY3919" fmla="*/ 1104844 h 6857999"/>
              <a:gd name="connsiteX3920" fmla="*/ 5628467 w 6248399"/>
              <a:gd name="connsiteY3920" fmla="*/ 1111505 h 6857999"/>
              <a:gd name="connsiteX3921" fmla="*/ 5627771 w 6248399"/>
              <a:gd name="connsiteY3921" fmla="*/ 1118079 h 6857999"/>
              <a:gd name="connsiteX3922" fmla="*/ 5625669 w 6248399"/>
              <a:gd name="connsiteY3922" fmla="*/ 1123061 h 6857999"/>
              <a:gd name="connsiteX3923" fmla="*/ 5622313 w 6248399"/>
              <a:gd name="connsiteY3923" fmla="*/ 1128873 h 6857999"/>
              <a:gd name="connsiteX3924" fmla="*/ 5624056 w 6248399"/>
              <a:gd name="connsiteY3924" fmla="*/ 1129879 h 6857999"/>
              <a:gd name="connsiteX3925" fmla="*/ 5626046 w 6248399"/>
              <a:gd name="connsiteY3925" fmla="*/ 1131802 h 6857999"/>
              <a:gd name="connsiteX3926" fmla="*/ 5631029 w 6248399"/>
              <a:gd name="connsiteY3926" fmla="*/ 1133905 h 6857999"/>
              <a:gd name="connsiteX3927" fmla="*/ 5634515 w 6248399"/>
              <a:gd name="connsiteY3927" fmla="*/ 1135918 h 6857999"/>
              <a:gd name="connsiteX3928" fmla="*/ 5636504 w 6248399"/>
              <a:gd name="connsiteY3928" fmla="*/ 1137840 h 6857999"/>
              <a:gd name="connsiteX3929" fmla="*/ 5638159 w 6248399"/>
              <a:gd name="connsiteY3929" fmla="*/ 1140345 h 6857999"/>
              <a:gd name="connsiteX3930" fmla="*/ 5644818 w 6248399"/>
              <a:gd name="connsiteY3930" fmla="*/ 1139543 h 6857999"/>
              <a:gd name="connsiteX3931" fmla="*/ 5650564 w 6248399"/>
              <a:gd name="connsiteY3931" fmla="*/ 1138985 h 6857999"/>
              <a:gd name="connsiteX3932" fmla="*/ 5654901 w 6248399"/>
              <a:gd name="connsiteY3932" fmla="*/ 1136840 h 6857999"/>
              <a:gd name="connsiteX3933" fmla="*/ 5657159 w 6248399"/>
              <a:gd name="connsiteY3933" fmla="*/ 1134270 h 6857999"/>
              <a:gd name="connsiteX3934" fmla="*/ 5659083 w 6248399"/>
              <a:gd name="connsiteY3934" fmla="*/ 1132280 h 6857999"/>
              <a:gd name="connsiteX3935" fmla="*/ 5660425 w 6248399"/>
              <a:gd name="connsiteY3935" fmla="*/ 1129956 h 6857999"/>
              <a:gd name="connsiteX3936" fmla="*/ 5662281 w 6248399"/>
              <a:gd name="connsiteY3936" fmla="*/ 1124057 h 6857999"/>
              <a:gd name="connsiteX3937" fmla="*/ 5663224 w 6248399"/>
              <a:gd name="connsiteY3937" fmla="*/ 1118401 h 6857999"/>
              <a:gd name="connsiteX3938" fmla="*/ 5663985 w 6248399"/>
              <a:gd name="connsiteY3938" fmla="*/ 1115740 h 6857999"/>
              <a:gd name="connsiteX3939" fmla="*/ 5665327 w 6248399"/>
              <a:gd name="connsiteY3939" fmla="*/ 1113416 h 6857999"/>
              <a:gd name="connsiteX3940" fmla="*/ 5667002 w 6248399"/>
              <a:gd name="connsiteY3940" fmla="*/ 1110514 h 6857999"/>
              <a:gd name="connsiteX3941" fmla="*/ 5669509 w 6248399"/>
              <a:gd name="connsiteY3941" fmla="*/ 1108856 h 6857999"/>
              <a:gd name="connsiteX3942" fmla="*/ 5673844 w 6248399"/>
              <a:gd name="connsiteY3942" fmla="*/ 1106713 h 6857999"/>
              <a:gd name="connsiteX3943" fmla="*/ 5679010 w 6248399"/>
              <a:gd name="connsiteY3943" fmla="*/ 1105818 h 6857999"/>
              <a:gd name="connsiteX3944" fmla="*/ 5678872 w 6248399"/>
              <a:gd name="connsiteY3944" fmla="*/ 1118137 h 6857999"/>
              <a:gd name="connsiteX3945" fmla="*/ 5675738 w 6248399"/>
              <a:gd name="connsiteY3945" fmla="*/ 1130274 h 6857999"/>
              <a:gd name="connsiteX3946" fmla="*/ 5672022 w 6248399"/>
              <a:gd name="connsiteY3946" fmla="*/ 1142077 h 6857999"/>
              <a:gd name="connsiteX3947" fmla="*/ 5667726 w 6248399"/>
              <a:gd name="connsiteY3947" fmla="*/ 1153542 h 6857999"/>
              <a:gd name="connsiteX3948" fmla="*/ 5661933 w 6248399"/>
              <a:gd name="connsiteY3948" fmla="*/ 1164918 h 6857999"/>
              <a:gd name="connsiteX3949" fmla="*/ 5655313 w 6248399"/>
              <a:gd name="connsiteY3949" fmla="*/ 1175042 h 6857999"/>
              <a:gd name="connsiteX3950" fmla="*/ 5647442 w 6248399"/>
              <a:gd name="connsiteY3950" fmla="*/ 1185994 h 6857999"/>
              <a:gd name="connsiteX3951" fmla="*/ 5638742 w 6248399"/>
              <a:gd name="connsiteY3951" fmla="*/ 1195693 h 6857999"/>
              <a:gd name="connsiteX3952" fmla="*/ 5642432 w 6248399"/>
              <a:gd name="connsiteY3952" fmla="*/ 1189300 h 6857999"/>
              <a:gd name="connsiteX3953" fmla="*/ 5645116 w 6248399"/>
              <a:gd name="connsiteY3953" fmla="*/ 1184652 h 6857999"/>
              <a:gd name="connsiteX3954" fmla="*/ 5646303 w 6248399"/>
              <a:gd name="connsiteY3954" fmla="*/ 1179913 h 6857999"/>
              <a:gd name="connsiteX3955" fmla="*/ 5647065 w 6248399"/>
              <a:gd name="connsiteY3955" fmla="*/ 1177253 h 6857999"/>
              <a:gd name="connsiteX3956" fmla="*/ 5645993 w 6248399"/>
              <a:gd name="connsiteY3956" fmla="*/ 1175085 h 6857999"/>
              <a:gd name="connsiteX3957" fmla="*/ 5644003 w 6248399"/>
              <a:gd name="connsiteY3957" fmla="*/ 1173161 h 6857999"/>
              <a:gd name="connsiteX3958" fmla="*/ 5640026 w 6248399"/>
              <a:gd name="connsiteY3958" fmla="*/ 1169317 h 6857999"/>
              <a:gd name="connsiteX3959" fmla="*/ 5632964 w 6248399"/>
              <a:gd name="connsiteY3959" fmla="*/ 1166788 h 6857999"/>
              <a:gd name="connsiteX3960" fmla="*/ 5630727 w 6248399"/>
              <a:gd name="connsiteY3960" fmla="*/ 1163948 h 6857999"/>
              <a:gd name="connsiteX3961" fmla="*/ 5626997 w 6248399"/>
              <a:gd name="connsiteY3961" fmla="*/ 1161020 h 6857999"/>
              <a:gd name="connsiteX3962" fmla="*/ 5623846 w 6248399"/>
              <a:gd name="connsiteY3962" fmla="*/ 1158425 h 6857999"/>
              <a:gd name="connsiteX3963" fmla="*/ 5620539 w 6248399"/>
              <a:gd name="connsiteY3963" fmla="*/ 1153417 h 6857999"/>
              <a:gd name="connsiteX3964" fmla="*/ 5617904 w 6248399"/>
              <a:gd name="connsiteY3964" fmla="*/ 1147245 h 6857999"/>
              <a:gd name="connsiteX3965" fmla="*/ 5615939 w 6248399"/>
              <a:gd name="connsiteY3965" fmla="*/ 1139914 h 6857999"/>
              <a:gd name="connsiteX3966" fmla="*/ 5613165 w 6248399"/>
              <a:gd name="connsiteY3966" fmla="*/ 1146060 h 6857999"/>
              <a:gd name="connsiteX3967" fmla="*/ 5612224 w 6248399"/>
              <a:gd name="connsiteY3967" fmla="*/ 1151715 h 6857999"/>
              <a:gd name="connsiteX3968" fmla="*/ 5612200 w 6248399"/>
              <a:gd name="connsiteY3968" fmla="*/ 1157124 h 6857999"/>
              <a:gd name="connsiteX3969" fmla="*/ 5612757 w 6248399"/>
              <a:gd name="connsiteY3969" fmla="*/ 1162871 h 6857999"/>
              <a:gd name="connsiteX3970" fmla="*/ 5615146 w 6248399"/>
              <a:gd name="connsiteY3970" fmla="*/ 1168123 h 6857999"/>
              <a:gd name="connsiteX3971" fmla="*/ 5617447 w 6248399"/>
              <a:gd name="connsiteY3971" fmla="*/ 1174875 h 6857999"/>
              <a:gd name="connsiteX3972" fmla="*/ 5624306 w 6248399"/>
              <a:gd name="connsiteY3972" fmla="*/ 1185807 h 6857999"/>
              <a:gd name="connsiteX3973" fmla="*/ 5631992 w 6248399"/>
              <a:gd name="connsiteY3973" fmla="*/ 1197993 h 6857999"/>
              <a:gd name="connsiteX3974" fmla="*/ 5640103 w 6248399"/>
              <a:gd name="connsiteY3974" fmla="*/ 1208099 h 6857999"/>
              <a:gd name="connsiteX3975" fmla="*/ 5647296 w 6248399"/>
              <a:gd name="connsiteY3975" fmla="*/ 1218452 h 6857999"/>
              <a:gd name="connsiteX3976" fmla="*/ 5652166 w 6248399"/>
              <a:gd name="connsiteY3976" fmla="*/ 1227461 h 6857999"/>
              <a:gd name="connsiteX3977" fmla="*/ 5660170 w 6248399"/>
              <a:gd name="connsiteY3977" fmla="*/ 1224334 h 6857999"/>
              <a:gd name="connsiteX3978" fmla="*/ 5663254 w 6248399"/>
              <a:gd name="connsiteY3978" fmla="*/ 1223015 h 6857999"/>
              <a:gd name="connsiteX3979" fmla="*/ 5665848 w 6248399"/>
              <a:gd name="connsiteY3979" fmla="*/ 1219864 h 6857999"/>
              <a:gd name="connsiteX3980" fmla="*/ 5666855 w 6248399"/>
              <a:gd name="connsiteY3980" fmla="*/ 1218121 h 6857999"/>
              <a:gd name="connsiteX3981" fmla="*/ 5668868 w 6248399"/>
              <a:gd name="connsiteY3981" fmla="*/ 1214634 h 6857999"/>
              <a:gd name="connsiteX3982" fmla="*/ 5670390 w 6248399"/>
              <a:gd name="connsiteY3982" fmla="*/ 1209316 h 6857999"/>
              <a:gd name="connsiteX3983" fmla="*/ 5670749 w 6248399"/>
              <a:gd name="connsiteY3983" fmla="*/ 1203325 h 6857999"/>
              <a:gd name="connsiteX3984" fmla="*/ 5669276 w 6248399"/>
              <a:gd name="connsiteY3984" fmla="*/ 1197825 h 6857999"/>
              <a:gd name="connsiteX3985" fmla="*/ 5669121 w 6248399"/>
              <a:gd name="connsiteY3985" fmla="*/ 1195413 h 6857999"/>
              <a:gd name="connsiteX3986" fmla="*/ 5671419 w 6248399"/>
              <a:gd name="connsiteY3986" fmla="*/ 1202163 h 6857999"/>
              <a:gd name="connsiteX3987" fmla="*/ 5674948 w 6248399"/>
              <a:gd name="connsiteY3987" fmla="*/ 1213497 h 6857999"/>
              <a:gd name="connsiteX3988" fmla="*/ 5681472 w 6248399"/>
              <a:gd name="connsiteY3988" fmla="*/ 1225012 h 6857999"/>
              <a:gd name="connsiteX3989" fmla="*/ 5694004 w 6248399"/>
              <a:gd name="connsiteY3989" fmla="*/ 1251616 h 6857999"/>
              <a:gd name="connsiteX3990" fmla="*/ 5707025 w 6248399"/>
              <a:gd name="connsiteY3990" fmla="*/ 1280052 h 6857999"/>
              <a:gd name="connsiteX3991" fmla="*/ 5713369 w 6248399"/>
              <a:gd name="connsiteY3991" fmla="*/ 1294562 h 6857999"/>
              <a:gd name="connsiteX3992" fmla="*/ 5718214 w 6248399"/>
              <a:gd name="connsiteY3992" fmla="*/ 1308982 h 6857999"/>
              <a:gd name="connsiteX3993" fmla="*/ 5722814 w 6248399"/>
              <a:gd name="connsiteY3993" fmla="*/ 1322485 h 6857999"/>
              <a:gd name="connsiteX3994" fmla="*/ 5725000 w 6248399"/>
              <a:gd name="connsiteY3994" fmla="*/ 1336145 h 6857999"/>
              <a:gd name="connsiteX3995" fmla="*/ 5726025 w 6248399"/>
              <a:gd name="connsiteY3995" fmla="*/ 1349132 h 6857999"/>
              <a:gd name="connsiteX3996" fmla="*/ 5725663 w 6248399"/>
              <a:gd name="connsiteY3996" fmla="*/ 1355124 h 6857999"/>
              <a:gd name="connsiteX3997" fmla="*/ 5724142 w 6248399"/>
              <a:gd name="connsiteY3997" fmla="*/ 1360443 h 6857999"/>
              <a:gd name="connsiteX3998" fmla="*/ 5723201 w 6248399"/>
              <a:gd name="connsiteY3998" fmla="*/ 1366098 h 6857999"/>
              <a:gd name="connsiteX3999" fmla="*/ 5720517 w 6248399"/>
              <a:gd name="connsiteY3999" fmla="*/ 1370747 h 6857999"/>
              <a:gd name="connsiteX4000" fmla="*/ 5717500 w 6248399"/>
              <a:gd name="connsiteY4000" fmla="*/ 1375974 h 6857999"/>
              <a:gd name="connsiteX4001" fmla="*/ 5714236 w 6248399"/>
              <a:gd name="connsiteY4001" fmla="*/ 1380287 h 6857999"/>
              <a:gd name="connsiteX4002" fmla="*/ 5720046 w 6248399"/>
              <a:gd name="connsiteY4002" fmla="*/ 1383641 h 6857999"/>
              <a:gd name="connsiteX4003" fmla="*/ 5725610 w 6248399"/>
              <a:gd name="connsiteY4003" fmla="*/ 1386080 h 6857999"/>
              <a:gd name="connsiteX4004" fmla="*/ 5730102 w 6248399"/>
              <a:gd name="connsiteY4004" fmla="*/ 1386352 h 6857999"/>
              <a:gd name="connsiteX4005" fmla="*/ 5734350 w 6248399"/>
              <a:gd name="connsiteY4005" fmla="*/ 1385702 h 6857999"/>
              <a:gd name="connsiteX4006" fmla="*/ 5738016 w 6248399"/>
              <a:gd name="connsiteY4006" fmla="*/ 1384722 h 6857999"/>
              <a:gd name="connsiteX4007" fmla="*/ 5741101 w 6248399"/>
              <a:gd name="connsiteY4007" fmla="*/ 1383405 h 6857999"/>
              <a:gd name="connsiteX4008" fmla="*/ 5745617 w 6248399"/>
              <a:gd name="connsiteY4008" fmla="*/ 1378267 h 6857999"/>
              <a:gd name="connsiteX4009" fmla="*/ 5751966 w 6248399"/>
              <a:gd name="connsiteY4009" fmla="*/ 1372636 h 6857999"/>
              <a:gd name="connsiteX4010" fmla="*/ 5756060 w 6248399"/>
              <a:gd name="connsiteY4010" fmla="*/ 1369573 h 6857999"/>
              <a:gd name="connsiteX4011" fmla="*/ 5760060 w 6248399"/>
              <a:gd name="connsiteY4011" fmla="*/ 1368011 h 6857999"/>
              <a:gd name="connsiteX4012" fmla="*/ 5764645 w 6248399"/>
              <a:gd name="connsiteY4012" fmla="*/ 1366780 h 6857999"/>
              <a:gd name="connsiteX4013" fmla="*/ 5771307 w 6248399"/>
              <a:gd name="connsiteY4013" fmla="*/ 1365977 h 6857999"/>
              <a:gd name="connsiteX4014" fmla="*/ 5777877 w 6248399"/>
              <a:gd name="connsiteY4014" fmla="*/ 1366673 h 6857999"/>
              <a:gd name="connsiteX4015" fmla="*/ 5786192 w 6248399"/>
              <a:gd name="connsiteY4015" fmla="*/ 1368376 h 6857999"/>
              <a:gd name="connsiteX4016" fmla="*/ 5773457 w 6248399"/>
              <a:gd name="connsiteY4016" fmla="*/ 1350174 h 6857999"/>
              <a:gd name="connsiteX4017" fmla="*/ 5761149 w 6248399"/>
              <a:gd name="connsiteY4017" fmla="*/ 1329895 h 6857999"/>
              <a:gd name="connsiteX4018" fmla="*/ 5755787 w 6248399"/>
              <a:gd name="connsiteY4018" fmla="*/ 1319052 h 6857999"/>
              <a:gd name="connsiteX4019" fmla="*/ 5749845 w 6248399"/>
              <a:gd name="connsiteY4019" fmla="*/ 1307874 h 6857999"/>
              <a:gd name="connsiteX4020" fmla="*/ 5744820 w 6248399"/>
              <a:gd name="connsiteY4020" fmla="*/ 1296450 h 6857999"/>
              <a:gd name="connsiteX4021" fmla="*/ 5741627 w 6248399"/>
              <a:gd name="connsiteY4021" fmla="*/ 1284535 h 6857999"/>
              <a:gd name="connsiteX4022" fmla="*/ 5738098 w 6248399"/>
              <a:gd name="connsiteY4022" fmla="*/ 1273200 h 6857999"/>
              <a:gd name="connsiteX4023" fmla="*/ 5736158 w 6248399"/>
              <a:gd name="connsiteY4023" fmla="*/ 1260457 h 6857999"/>
              <a:gd name="connsiteX4024" fmla="*/ 5734463 w 6248399"/>
              <a:gd name="connsiteY4024" fmla="*/ 1248632 h 6857999"/>
              <a:gd name="connsiteX4025" fmla="*/ 5735518 w 6248399"/>
              <a:gd name="connsiteY4025" fmla="*/ 1236070 h 6857999"/>
              <a:gd name="connsiteX4026" fmla="*/ 5737736 w 6248399"/>
              <a:gd name="connsiteY4026" fmla="*/ 1224179 h 6857999"/>
              <a:gd name="connsiteX4027" fmla="*/ 5742121 w 6248399"/>
              <a:gd name="connsiteY4027" fmla="*/ 1211215 h 6857999"/>
              <a:gd name="connsiteX4028" fmla="*/ 5748005 w 6248399"/>
              <a:gd name="connsiteY4028" fmla="*/ 1198341 h 6857999"/>
              <a:gd name="connsiteX4029" fmla="*/ 5755386 w 6248399"/>
              <a:gd name="connsiteY4029" fmla="*/ 1185557 h 6857999"/>
              <a:gd name="connsiteX4030" fmla="*/ 5757348 w 6248399"/>
              <a:gd name="connsiteY4030" fmla="*/ 1192890 h 6857999"/>
              <a:gd name="connsiteX4031" fmla="*/ 5759068 w 6248399"/>
              <a:gd name="connsiteY4031" fmla="*/ 1199305 h 6857999"/>
              <a:gd name="connsiteX4032" fmla="*/ 5760877 w 6248399"/>
              <a:gd name="connsiteY4032" fmla="*/ 1204223 h 6857999"/>
              <a:gd name="connsiteX4033" fmla="*/ 5763603 w 6248399"/>
              <a:gd name="connsiteY4033" fmla="*/ 1208896 h 6857999"/>
              <a:gd name="connsiteX4034" fmla="*/ 5766909 w 6248399"/>
              <a:gd name="connsiteY4034" fmla="*/ 1213904 h 6857999"/>
              <a:gd name="connsiteX4035" fmla="*/ 5770641 w 6248399"/>
              <a:gd name="connsiteY4035" fmla="*/ 1216834 h 6857999"/>
              <a:gd name="connsiteX4036" fmla="*/ 5773456 w 6248399"/>
              <a:gd name="connsiteY4036" fmla="*/ 1220010 h 6857999"/>
              <a:gd name="connsiteX4037" fmla="*/ 5777524 w 6248399"/>
              <a:gd name="connsiteY4037" fmla="*/ 1222358 h 6857999"/>
              <a:gd name="connsiteX4038" fmla="*/ 5781011 w 6248399"/>
              <a:gd name="connsiteY4038" fmla="*/ 1224371 h 6857999"/>
              <a:gd name="connsiteX4039" fmla="*/ 5785750 w 6248399"/>
              <a:gd name="connsiteY4039" fmla="*/ 1225557 h 6857999"/>
              <a:gd name="connsiteX4040" fmla="*/ 5794980 w 6248399"/>
              <a:gd name="connsiteY4040" fmla="*/ 1227013 h 6857999"/>
              <a:gd name="connsiteX4041" fmla="*/ 5805800 w 6248399"/>
              <a:gd name="connsiteY4041" fmla="*/ 1227060 h 6857999"/>
              <a:gd name="connsiteX4042" fmla="*/ 5816373 w 6248399"/>
              <a:gd name="connsiteY4042" fmla="*/ 1226192 h 6857999"/>
              <a:gd name="connsiteX4043" fmla="*/ 5821890 w 6248399"/>
              <a:gd name="connsiteY4043" fmla="*/ 1239449 h 6857999"/>
              <a:gd name="connsiteX4044" fmla="*/ 5827988 w 6248399"/>
              <a:gd name="connsiteY4044" fmla="*/ 1253043 h 6857999"/>
              <a:gd name="connsiteX4045" fmla="*/ 5833995 w 6248399"/>
              <a:gd name="connsiteY4045" fmla="*/ 1268132 h 6857999"/>
              <a:gd name="connsiteX4046" fmla="*/ 5838930 w 6248399"/>
              <a:gd name="connsiteY4046" fmla="*/ 1281054 h 6857999"/>
              <a:gd name="connsiteX4047" fmla="*/ 5842033 w 6248399"/>
              <a:gd name="connsiteY4047" fmla="*/ 1294468 h 6857999"/>
              <a:gd name="connsiteX4048" fmla="*/ 5842835 w 6248399"/>
              <a:gd name="connsiteY4048" fmla="*/ 1301130 h 6857999"/>
              <a:gd name="connsiteX4049" fmla="*/ 5843728 w 6248399"/>
              <a:gd name="connsiteY4049" fmla="*/ 1306293 h 6857999"/>
              <a:gd name="connsiteX4050" fmla="*/ 5842697 w 6248399"/>
              <a:gd name="connsiteY4050" fmla="*/ 1313446 h 6857999"/>
              <a:gd name="connsiteX4051" fmla="*/ 5841758 w 6248399"/>
              <a:gd name="connsiteY4051" fmla="*/ 1319100 h 6857999"/>
              <a:gd name="connsiteX4052" fmla="*/ 5839409 w 6248399"/>
              <a:gd name="connsiteY4052" fmla="*/ 1323169 h 6857999"/>
              <a:gd name="connsiteX4053" fmla="*/ 5836054 w 6248399"/>
              <a:gd name="connsiteY4053" fmla="*/ 1328980 h 6857999"/>
              <a:gd name="connsiteX4054" fmla="*/ 5858020 w 6248399"/>
              <a:gd name="connsiteY4054" fmla="*/ 1348634 h 6857999"/>
              <a:gd name="connsiteX4055" fmla="*/ 5864657 w 6248399"/>
              <a:gd name="connsiteY4055" fmla="*/ 1353242 h 6857999"/>
              <a:gd name="connsiteX4056" fmla="*/ 5870377 w 6248399"/>
              <a:gd name="connsiteY4056" fmla="*/ 1358094 h 6857999"/>
              <a:gd name="connsiteX4057" fmla="*/ 5876189 w 6248399"/>
              <a:gd name="connsiteY4057" fmla="*/ 1361450 h 6857999"/>
              <a:gd name="connsiteX4058" fmla="*/ 5883252 w 6248399"/>
              <a:gd name="connsiteY4058" fmla="*/ 1363976 h 6857999"/>
              <a:gd name="connsiteX4059" fmla="*/ 5886755 w 6248399"/>
              <a:gd name="connsiteY4059" fmla="*/ 1380723 h 6857999"/>
              <a:gd name="connsiteX4060" fmla="*/ 5891266 w 6248399"/>
              <a:gd name="connsiteY4060" fmla="*/ 1395722 h 6857999"/>
              <a:gd name="connsiteX4061" fmla="*/ 5898189 w 6248399"/>
              <a:gd name="connsiteY4061" fmla="*/ 1410567 h 6857999"/>
              <a:gd name="connsiteX4062" fmla="*/ 5904779 w 6248399"/>
              <a:gd name="connsiteY4062" fmla="*/ 1425992 h 6857999"/>
              <a:gd name="connsiteX4063" fmla="*/ 5920216 w 6248399"/>
              <a:gd name="connsiteY4063" fmla="*/ 1454275 h 6857999"/>
              <a:gd name="connsiteX4064" fmla="*/ 5935986 w 6248399"/>
              <a:gd name="connsiteY4064" fmla="*/ 1481978 h 6857999"/>
              <a:gd name="connsiteX4065" fmla="*/ 5942083 w 6248399"/>
              <a:gd name="connsiteY4065" fmla="*/ 1495570 h 6857999"/>
              <a:gd name="connsiteX4066" fmla="*/ 5948765 w 6248399"/>
              <a:gd name="connsiteY4066" fmla="*/ 1509495 h 6857999"/>
              <a:gd name="connsiteX4067" fmla="*/ 5953028 w 6248399"/>
              <a:gd name="connsiteY4067" fmla="*/ 1523580 h 6857999"/>
              <a:gd name="connsiteX4068" fmla="*/ 5955795 w 6248399"/>
              <a:gd name="connsiteY4068" fmla="*/ 1537576 h 6857999"/>
              <a:gd name="connsiteX4069" fmla="*/ 5957065 w 6248399"/>
              <a:gd name="connsiteY4069" fmla="*/ 1551480 h 6857999"/>
              <a:gd name="connsiteX4070" fmla="*/ 5957196 w 6248399"/>
              <a:gd name="connsiteY4070" fmla="*/ 1559306 h 6857999"/>
              <a:gd name="connsiteX4071" fmla="*/ 5956746 w 6248399"/>
              <a:gd name="connsiteY4071" fmla="*/ 1566793 h 6857999"/>
              <a:gd name="connsiteX4072" fmla="*/ 5955134 w 6248399"/>
              <a:gd name="connsiteY4072" fmla="*/ 1573610 h 6857999"/>
              <a:gd name="connsiteX4073" fmla="*/ 5953432 w 6248399"/>
              <a:gd name="connsiteY4073" fmla="*/ 1581926 h 6857999"/>
              <a:gd name="connsiteX4074" fmla="*/ 5949988 w 6248399"/>
              <a:gd name="connsiteY4074" fmla="*/ 1589233 h 6857999"/>
              <a:gd name="connsiteX4075" fmla="*/ 5946542 w 6248399"/>
              <a:gd name="connsiteY4075" fmla="*/ 1596542 h 6857999"/>
              <a:gd name="connsiteX4076" fmla="*/ 5944643 w 6248399"/>
              <a:gd name="connsiteY4076" fmla="*/ 1593124 h 6857999"/>
              <a:gd name="connsiteX4077" fmla="*/ 5943661 w 6248399"/>
              <a:gd name="connsiteY4077" fmla="*/ 1589457 h 6857999"/>
              <a:gd name="connsiteX4078" fmla="*/ 5942680 w 6248399"/>
              <a:gd name="connsiteY4078" fmla="*/ 1585791 h 6857999"/>
              <a:gd name="connsiteX4079" fmla="*/ 5943777 w 6248399"/>
              <a:gd name="connsiteY4079" fmla="*/ 1582549 h 6857999"/>
              <a:gd name="connsiteX4080" fmla="*/ 5945632 w 6248399"/>
              <a:gd name="connsiteY4080" fmla="*/ 1576648 h 6857999"/>
              <a:gd name="connsiteX4081" fmla="*/ 5948071 w 6248399"/>
              <a:gd name="connsiteY4081" fmla="*/ 1571083 h 6857999"/>
              <a:gd name="connsiteX4082" fmla="*/ 5950755 w 6248399"/>
              <a:gd name="connsiteY4082" fmla="*/ 1566433 h 6857999"/>
              <a:gd name="connsiteX4083" fmla="*/ 5951180 w 6248399"/>
              <a:gd name="connsiteY4083" fmla="*/ 1564355 h 6857999"/>
              <a:gd name="connsiteX4084" fmla="*/ 5951026 w 6248399"/>
              <a:gd name="connsiteY4084" fmla="*/ 1561941 h 6857999"/>
              <a:gd name="connsiteX4085" fmla="*/ 5949037 w 6248399"/>
              <a:gd name="connsiteY4085" fmla="*/ 1560018 h 6857999"/>
              <a:gd name="connsiteX4086" fmla="*/ 5947047 w 6248399"/>
              <a:gd name="connsiteY4086" fmla="*/ 1558094 h 6857999"/>
              <a:gd name="connsiteX4087" fmla="*/ 5943807 w 6248399"/>
              <a:gd name="connsiteY4087" fmla="*/ 1556998 h 6857999"/>
              <a:gd name="connsiteX4088" fmla="*/ 5938823 w 6248399"/>
              <a:gd name="connsiteY4088" fmla="*/ 1554895 h 6857999"/>
              <a:gd name="connsiteX4089" fmla="*/ 5935468 w 6248399"/>
              <a:gd name="connsiteY4089" fmla="*/ 1560706 h 6857999"/>
              <a:gd name="connsiteX4090" fmla="*/ 5934035 w 6248399"/>
              <a:gd name="connsiteY4090" fmla="*/ 1564529 h 6857999"/>
              <a:gd name="connsiteX4091" fmla="*/ 5933431 w 6248399"/>
              <a:gd name="connsiteY4091" fmla="*/ 1569604 h 6857999"/>
              <a:gd name="connsiteX4092" fmla="*/ 5931999 w 6248399"/>
              <a:gd name="connsiteY4092" fmla="*/ 1573426 h 6857999"/>
              <a:gd name="connsiteX4093" fmla="*/ 5932980 w 6248399"/>
              <a:gd name="connsiteY4093" fmla="*/ 1577093 h 6857999"/>
              <a:gd name="connsiteX4094" fmla="*/ 5932711 w 6248399"/>
              <a:gd name="connsiteY4094" fmla="*/ 1581583 h 6857999"/>
              <a:gd name="connsiteX4095" fmla="*/ 5935928 w 6248399"/>
              <a:gd name="connsiteY4095" fmla="*/ 1588091 h 6857999"/>
              <a:gd name="connsiteX4096" fmla="*/ 5939970 w 6248399"/>
              <a:gd name="connsiteY4096" fmla="*/ 1595850 h 6857999"/>
              <a:gd name="connsiteX4097" fmla="*/ 5945267 w 6248399"/>
              <a:gd name="connsiteY4097" fmla="*/ 1602779 h 6857999"/>
              <a:gd name="connsiteX4098" fmla="*/ 5957175 w 6248399"/>
              <a:gd name="connsiteY4098" fmla="*/ 1619728 h 6857999"/>
              <a:gd name="connsiteX4099" fmla="*/ 5964015 w 6248399"/>
              <a:gd name="connsiteY4099" fmla="*/ 1615930 h 6857999"/>
              <a:gd name="connsiteX4100" fmla="*/ 5969024 w 6248399"/>
              <a:gd name="connsiteY4100" fmla="*/ 1612624 h 6857999"/>
              <a:gd name="connsiteX4101" fmla="*/ 5970366 w 6248399"/>
              <a:gd name="connsiteY4101" fmla="*/ 1610298 h 6857999"/>
              <a:gd name="connsiteX4102" fmla="*/ 5971708 w 6248399"/>
              <a:gd name="connsiteY4102" fmla="*/ 1607974 h 6857999"/>
              <a:gd name="connsiteX4103" fmla="*/ 5972895 w 6248399"/>
              <a:gd name="connsiteY4103" fmla="*/ 1603236 h 6857999"/>
              <a:gd name="connsiteX4104" fmla="*/ 5976758 w 6248399"/>
              <a:gd name="connsiteY4104" fmla="*/ 1613988 h 6857999"/>
              <a:gd name="connsiteX4105" fmla="*/ 5981537 w 6248399"/>
              <a:gd name="connsiteY4105" fmla="*/ 1624497 h 6857999"/>
              <a:gd name="connsiteX4106" fmla="*/ 5989895 w 6248399"/>
              <a:gd name="connsiteY4106" fmla="*/ 1635519 h 6857999"/>
              <a:gd name="connsiteX4107" fmla="*/ 5998160 w 6248399"/>
              <a:gd name="connsiteY4107" fmla="*/ 1648040 h 6857999"/>
              <a:gd name="connsiteX4108" fmla="*/ 6017444 w 6248399"/>
              <a:gd name="connsiteY4108" fmla="*/ 1672344 h 6857999"/>
              <a:gd name="connsiteX4109" fmla="*/ 6037552 w 6248399"/>
              <a:gd name="connsiteY4109" fmla="*/ 1697901 h 6857999"/>
              <a:gd name="connsiteX4110" fmla="*/ 6046400 w 6248399"/>
              <a:gd name="connsiteY4110" fmla="*/ 1710756 h 6857999"/>
              <a:gd name="connsiteX4111" fmla="*/ 6053996 w 6248399"/>
              <a:gd name="connsiteY4111" fmla="*/ 1724439 h 6857999"/>
              <a:gd name="connsiteX4112" fmla="*/ 6061926 w 6248399"/>
              <a:gd name="connsiteY4112" fmla="*/ 1737540 h 6857999"/>
              <a:gd name="connsiteX4113" fmla="*/ 6066526 w 6248399"/>
              <a:gd name="connsiteY4113" fmla="*/ 1751042 h 6857999"/>
              <a:gd name="connsiteX4114" fmla="*/ 6069162 w 6248399"/>
              <a:gd name="connsiteY4114" fmla="*/ 1757214 h 6857999"/>
              <a:gd name="connsiteX4115" fmla="*/ 6070546 w 6248399"/>
              <a:gd name="connsiteY4115" fmla="*/ 1764212 h 6857999"/>
              <a:gd name="connsiteX4116" fmla="*/ 6070767 w 6248399"/>
              <a:gd name="connsiteY4116" fmla="*/ 1770538 h 6857999"/>
              <a:gd name="connsiteX4117" fmla="*/ 6070988 w 6248399"/>
              <a:gd name="connsiteY4117" fmla="*/ 1776864 h 6857999"/>
              <a:gd name="connsiteX4118" fmla="*/ 6070873 w 6248399"/>
              <a:gd name="connsiteY4118" fmla="*/ 1783771 h 6857999"/>
              <a:gd name="connsiteX4119" fmla="*/ 6069262 w 6248399"/>
              <a:gd name="connsiteY4119" fmla="*/ 1790590 h 6857999"/>
              <a:gd name="connsiteX4120" fmla="*/ 6067986 w 6248399"/>
              <a:gd name="connsiteY4120" fmla="*/ 1796824 h 6857999"/>
              <a:gd name="connsiteX4121" fmla="*/ 6064630 w 6248399"/>
              <a:gd name="connsiteY4121" fmla="*/ 1802636 h 6857999"/>
              <a:gd name="connsiteX4122" fmla="*/ 6070531 w 6248399"/>
              <a:gd name="connsiteY4122" fmla="*/ 1804492 h 6857999"/>
              <a:gd name="connsiteX4123" fmla="*/ 6075179 w 6248399"/>
              <a:gd name="connsiteY4123" fmla="*/ 1807177 h 6857999"/>
              <a:gd name="connsiteX4124" fmla="*/ 6079829 w 6248399"/>
              <a:gd name="connsiteY4124" fmla="*/ 1809861 h 6857999"/>
              <a:gd name="connsiteX4125" fmla="*/ 6084476 w 6248399"/>
              <a:gd name="connsiteY4125" fmla="*/ 1812544 h 6857999"/>
              <a:gd name="connsiteX4126" fmla="*/ 6092098 w 6248399"/>
              <a:gd name="connsiteY4126" fmla="*/ 1820817 h 6857999"/>
              <a:gd name="connsiteX4127" fmla="*/ 6097884 w 6248399"/>
              <a:gd name="connsiteY4127" fmla="*/ 1829581 h 6857999"/>
              <a:gd name="connsiteX4128" fmla="*/ 6102754 w 6248399"/>
              <a:gd name="connsiteY4128" fmla="*/ 1838592 h 6857999"/>
              <a:gd name="connsiteX4129" fmla="*/ 6108114 w 6248399"/>
              <a:gd name="connsiteY4129" fmla="*/ 1849434 h 6857999"/>
              <a:gd name="connsiteX4130" fmla="*/ 6115507 w 6248399"/>
              <a:gd name="connsiteY4130" fmla="*/ 1871521 h 6857999"/>
              <a:gd name="connsiteX4131" fmla="*/ 6120286 w 6248399"/>
              <a:gd name="connsiteY4131" fmla="*/ 1882029 h 6857999"/>
              <a:gd name="connsiteX4132" fmla="*/ 6124149 w 6248399"/>
              <a:gd name="connsiteY4132" fmla="*/ 1892783 h 6857999"/>
              <a:gd name="connsiteX4133" fmla="*/ 6129601 w 6248399"/>
              <a:gd name="connsiteY4133" fmla="*/ 1902129 h 6857999"/>
              <a:gd name="connsiteX4134" fmla="*/ 6136639 w 6248399"/>
              <a:gd name="connsiteY4134" fmla="*/ 1910066 h 6857999"/>
              <a:gd name="connsiteX4135" fmla="*/ 6139700 w 6248399"/>
              <a:gd name="connsiteY4135" fmla="*/ 1914158 h 6857999"/>
              <a:gd name="connsiteX4136" fmla="*/ 6144012 w 6248399"/>
              <a:gd name="connsiteY4136" fmla="*/ 1917423 h 6857999"/>
              <a:gd name="connsiteX4137" fmla="*/ 6148080 w 6248399"/>
              <a:gd name="connsiteY4137" fmla="*/ 1919771 h 6857999"/>
              <a:gd name="connsiteX4138" fmla="*/ 6152147 w 6248399"/>
              <a:gd name="connsiteY4138" fmla="*/ 1922120 h 6857999"/>
              <a:gd name="connsiteX4139" fmla="*/ 6157802 w 6248399"/>
              <a:gd name="connsiteY4139" fmla="*/ 1923059 h 6857999"/>
              <a:gd name="connsiteX4140" fmla="*/ 6163704 w 6248399"/>
              <a:gd name="connsiteY4140" fmla="*/ 1924917 h 6857999"/>
              <a:gd name="connsiteX4141" fmla="*/ 6169695 w 6248399"/>
              <a:gd name="connsiteY4141" fmla="*/ 1925277 h 6857999"/>
              <a:gd name="connsiteX4142" fmla="*/ 6176355 w 6248399"/>
              <a:gd name="connsiteY4142" fmla="*/ 1924475 h 6857999"/>
              <a:gd name="connsiteX4143" fmla="*/ 6164548 w 6248399"/>
              <a:gd name="connsiteY4143" fmla="*/ 1940899 h 6857999"/>
              <a:gd name="connsiteX4144" fmla="*/ 6159269 w 6248399"/>
              <a:gd name="connsiteY4144" fmla="*/ 1948700 h 6857999"/>
              <a:gd name="connsiteX4145" fmla="*/ 6154908 w 6248399"/>
              <a:gd name="connsiteY4145" fmla="*/ 1956255 h 6857999"/>
              <a:gd name="connsiteX4146" fmla="*/ 6150456 w 6248399"/>
              <a:gd name="connsiteY4146" fmla="*/ 1965307 h 6857999"/>
              <a:gd name="connsiteX4147" fmla="*/ 6148085 w 6248399"/>
              <a:gd name="connsiteY4147" fmla="*/ 1974782 h 6857999"/>
              <a:gd name="connsiteX4148" fmla="*/ 6146203 w 6248399"/>
              <a:gd name="connsiteY4148" fmla="*/ 1986094 h 6857999"/>
              <a:gd name="connsiteX4149" fmla="*/ 6146064 w 6248399"/>
              <a:gd name="connsiteY4149" fmla="*/ 1998411 h 6857999"/>
              <a:gd name="connsiteX4150" fmla="*/ 6150067 w 6248399"/>
              <a:gd name="connsiteY4150" fmla="*/ 1996847 h 6857999"/>
              <a:gd name="connsiteX4151" fmla="*/ 6154739 w 6248399"/>
              <a:gd name="connsiteY4151" fmla="*/ 1994121 h 6857999"/>
              <a:gd name="connsiteX4152" fmla="*/ 6162651 w 6248399"/>
              <a:gd name="connsiteY4152" fmla="*/ 1992492 h 6857999"/>
              <a:gd name="connsiteX4153" fmla="*/ 6166900 w 6248399"/>
              <a:gd name="connsiteY4153" fmla="*/ 1991845 h 6857999"/>
              <a:gd name="connsiteX4154" fmla="*/ 6171056 w 6248399"/>
              <a:gd name="connsiteY4154" fmla="*/ 1992696 h 6857999"/>
              <a:gd name="connsiteX4155" fmla="*/ 6174634 w 6248399"/>
              <a:gd name="connsiteY4155" fmla="*/ 1993210 h 6857999"/>
              <a:gd name="connsiteX4156" fmla="*/ 6176959 w 6248399"/>
              <a:gd name="connsiteY4156" fmla="*/ 1994552 h 6857999"/>
              <a:gd name="connsiteX4157" fmla="*/ 6178610 w 6248399"/>
              <a:gd name="connsiteY4157" fmla="*/ 1997057 h 6857999"/>
              <a:gd name="connsiteX4158" fmla="*/ 6179684 w 6248399"/>
              <a:gd name="connsiteY4158" fmla="*/ 1999226 h 6857999"/>
              <a:gd name="connsiteX4159" fmla="*/ 6179503 w 6248399"/>
              <a:gd name="connsiteY4159" fmla="*/ 2002221 h 6857999"/>
              <a:gd name="connsiteX4160" fmla="*/ 6178653 w 6248399"/>
              <a:gd name="connsiteY4160" fmla="*/ 2006377 h 6857999"/>
              <a:gd name="connsiteX4161" fmla="*/ 6176639 w 6248399"/>
              <a:gd name="connsiteY4161" fmla="*/ 2009865 h 6857999"/>
              <a:gd name="connsiteX4162" fmla="*/ 6172213 w 6248399"/>
              <a:gd name="connsiteY4162" fmla="*/ 2013507 h 6857999"/>
              <a:gd name="connsiteX4163" fmla="*/ 6166778 w 6248399"/>
              <a:gd name="connsiteY4163" fmla="*/ 2018893 h 6857999"/>
              <a:gd name="connsiteX4164" fmla="*/ 6159513 w 6248399"/>
              <a:gd name="connsiteY4164" fmla="*/ 2024768 h 6857999"/>
              <a:gd name="connsiteX4165" fmla="*/ 6168384 w 6248399"/>
              <a:gd name="connsiteY4165" fmla="*/ 2032215 h 6857999"/>
              <a:gd name="connsiteX4166" fmla="*/ 6176583 w 6248399"/>
              <a:gd name="connsiteY4166" fmla="*/ 2040826 h 6857999"/>
              <a:gd name="connsiteX4167" fmla="*/ 6185367 w 6248399"/>
              <a:gd name="connsiteY4167" fmla="*/ 2049768 h 6857999"/>
              <a:gd name="connsiteX4168" fmla="*/ 6192896 w 6248399"/>
              <a:gd name="connsiteY4168" fmla="*/ 2059539 h 6857999"/>
              <a:gd name="connsiteX4169" fmla="*/ 6200180 w 6248399"/>
              <a:gd name="connsiteY4169" fmla="*/ 2068392 h 6857999"/>
              <a:gd name="connsiteX4170" fmla="*/ 6206703 w 6248399"/>
              <a:gd name="connsiteY4170" fmla="*/ 2079906 h 6857999"/>
              <a:gd name="connsiteX4171" fmla="*/ 6218096 w 6248399"/>
              <a:gd name="connsiteY4171" fmla="*/ 2100432 h 6857999"/>
              <a:gd name="connsiteX4172" fmla="*/ 6236659 w 6248399"/>
              <a:gd name="connsiteY4172" fmla="*/ 2136718 h 6857999"/>
              <a:gd name="connsiteX4173" fmla="*/ 6247782 w 6248399"/>
              <a:gd name="connsiteY4173" fmla="*/ 2161734 h 6857999"/>
              <a:gd name="connsiteX4174" fmla="*/ 6248399 w 6248399"/>
              <a:gd name="connsiteY4174" fmla="*/ 2163070 h 6857999"/>
              <a:gd name="connsiteX4175" fmla="*/ 6248399 w 6248399"/>
              <a:gd name="connsiteY4175" fmla="*/ 2263562 h 6857999"/>
              <a:gd name="connsiteX4176" fmla="*/ 6241496 w 6248399"/>
              <a:gd name="connsiteY4176" fmla="*/ 2246430 h 6857999"/>
              <a:gd name="connsiteX4177" fmla="*/ 6234995 w 6248399"/>
              <a:gd name="connsiteY4177" fmla="*/ 2229507 h 6857999"/>
              <a:gd name="connsiteX4178" fmla="*/ 6223005 w 6248399"/>
              <a:gd name="connsiteY4178" fmla="*/ 2193917 h 6857999"/>
              <a:gd name="connsiteX4179" fmla="*/ 6216840 w 6248399"/>
              <a:gd name="connsiteY4179" fmla="*/ 2176411 h 6857999"/>
              <a:gd name="connsiteX4180" fmla="*/ 6208508 w 6248399"/>
              <a:gd name="connsiteY4180" fmla="*/ 2159979 h 6857999"/>
              <a:gd name="connsiteX4181" fmla="*/ 6183824 w 6248399"/>
              <a:gd name="connsiteY4181" fmla="*/ 2115510 h 6857999"/>
              <a:gd name="connsiteX4182" fmla="*/ 6175647 w 6248399"/>
              <a:gd name="connsiteY4182" fmla="*/ 2101492 h 6857999"/>
              <a:gd name="connsiteX4183" fmla="*/ 6166219 w 6248399"/>
              <a:gd name="connsiteY4183" fmla="*/ 2088300 h 6857999"/>
              <a:gd name="connsiteX4184" fmla="*/ 6156209 w 6248399"/>
              <a:gd name="connsiteY4184" fmla="*/ 2074773 h 6857999"/>
              <a:gd name="connsiteX4185" fmla="*/ 6146445 w 6248399"/>
              <a:gd name="connsiteY4185" fmla="*/ 2062162 h 6857999"/>
              <a:gd name="connsiteX4186" fmla="*/ 6135183 w 6248399"/>
              <a:gd name="connsiteY4186" fmla="*/ 2049463 h 6857999"/>
              <a:gd name="connsiteX4187" fmla="*/ 6123251 w 6248399"/>
              <a:gd name="connsiteY4187" fmla="*/ 2037924 h 6857999"/>
              <a:gd name="connsiteX4188" fmla="*/ 6111319 w 6248399"/>
              <a:gd name="connsiteY4188" fmla="*/ 2026386 h 6857999"/>
              <a:gd name="connsiteX4189" fmla="*/ 6098133 w 6248399"/>
              <a:gd name="connsiteY4189" fmla="*/ 2015675 h 6857999"/>
              <a:gd name="connsiteX4190" fmla="*/ 6096504 w 6248399"/>
              <a:gd name="connsiteY4190" fmla="*/ 2007761 h 6857999"/>
              <a:gd name="connsiteX4191" fmla="*/ 6097625 w 6248399"/>
              <a:gd name="connsiteY4191" fmla="*/ 1999110 h 6857999"/>
              <a:gd name="connsiteX4192" fmla="*/ 6098656 w 6248399"/>
              <a:gd name="connsiteY4192" fmla="*/ 1991958 h 6857999"/>
              <a:gd name="connsiteX4193" fmla="*/ 6101608 w 6248399"/>
              <a:gd name="connsiteY4193" fmla="*/ 1982816 h 6857999"/>
              <a:gd name="connsiteX4194" fmla="*/ 6107001 w 6248399"/>
              <a:gd name="connsiteY4194" fmla="*/ 1968109 h 6857999"/>
              <a:gd name="connsiteX4195" fmla="*/ 6108703 w 6248399"/>
              <a:gd name="connsiteY4195" fmla="*/ 1959795 h 6857999"/>
              <a:gd name="connsiteX4196" fmla="*/ 6109489 w 6248399"/>
              <a:gd name="connsiteY4196" fmla="*/ 1951725 h 6857999"/>
              <a:gd name="connsiteX4197" fmla="*/ 6107499 w 6248399"/>
              <a:gd name="connsiteY4197" fmla="*/ 1949801 h 6857999"/>
              <a:gd name="connsiteX4198" fmla="*/ 6104840 w 6248399"/>
              <a:gd name="connsiteY4198" fmla="*/ 1949040 h 6857999"/>
              <a:gd name="connsiteX4199" fmla="*/ 6099430 w 6248399"/>
              <a:gd name="connsiteY4199" fmla="*/ 1949017 h 6857999"/>
              <a:gd name="connsiteX4200" fmla="*/ 6093685 w 6248399"/>
              <a:gd name="connsiteY4200" fmla="*/ 1949574 h 6857999"/>
              <a:gd name="connsiteX4201" fmla="*/ 6086688 w 6248399"/>
              <a:gd name="connsiteY4201" fmla="*/ 1950958 h 6857999"/>
              <a:gd name="connsiteX4202" fmla="*/ 6080943 w 6248399"/>
              <a:gd name="connsiteY4202" fmla="*/ 1951515 h 6857999"/>
              <a:gd name="connsiteX4203" fmla="*/ 6077612 w 6248399"/>
              <a:gd name="connsiteY4203" fmla="*/ 1951917 h 6857999"/>
              <a:gd name="connsiteX4204" fmla="*/ 6075287 w 6248399"/>
              <a:gd name="connsiteY4204" fmla="*/ 1950574 h 6857999"/>
              <a:gd name="connsiteX4205" fmla="*/ 6072963 w 6248399"/>
              <a:gd name="connsiteY4205" fmla="*/ 1949232 h 6857999"/>
              <a:gd name="connsiteX4206" fmla="*/ 6070975 w 6248399"/>
              <a:gd name="connsiteY4206" fmla="*/ 1947310 h 6857999"/>
              <a:gd name="connsiteX4207" fmla="*/ 6069658 w 6248399"/>
              <a:gd name="connsiteY4207" fmla="*/ 1944225 h 6857999"/>
              <a:gd name="connsiteX4208" fmla="*/ 6069010 w 6248399"/>
              <a:gd name="connsiteY4208" fmla="*/ 1939977 h 6857999"/>
              <a:gd name="connsiteX4209" fmla="*/ 6076948 w 6248399"/>
              <a:gd name="connsiteY4209" fmla="*/ 1932938 h 6857999"/>
              <a:gd name="connsiteX4210" fmla="*/ 6082047 w 6248399"/>
              <a:gd name="connsiteY4210" fmla="*/ 1928134 h 6857999"/>
              <a:gd name="connsiteX4211" fmla="*/ 6083388 w 6248399"/>
              <a:gd name="connsiteY4211" fmla="*/ 1925810 h 6857999"/>
              <a:gd name="connsiteX4212" fmla="*/ 6083814 w 6248399"/>
              <a:gd name="connsiteY4212" fmla="*/ 1923730 h 6857999"/>
              <a:gd name="connsiteX4213" fmla="*/ 6083657 w 6248399"/>
              <a:gd name="connsiteY4213" fmla="*/ 1921316 h 6857999"/>
              <a:gd name="connsiteX4214" fmla="*/ 6082831 w 6248399"/>
              <a:gd name="connsiteY4214" fmla="*/ 1920065 h 6857999"/>
              <a:gd name="connsiteX4215" fmla="*/ 6079771 w 6248399"/>
              <a:gd name="connsiteY4215" fmla="*/ 1915972 h 6857999"/>
              <a:gd name="connsiteX4216" fmla="*/ 6076619 w 6248399"/>
              <a:gd name="connsiteY4216" fmla="*/ 1913379 h 6857999"/>
              <a:gd name="connsiteX4217" fmla="*/ 6065825 w 6248399"/>
              <a:gd name="connsiteY4217" fmla="*/ 1907921 h 6857999"/>
              <a:gd name="connsiteX4218" fmla="*/ 6055947 w 6248399"/>
              <a:gd name="connsiteY4218" fmla="*/ 1902218 h 6857999"/>
              <a:gd name="connsiteX4219" fmla="*/ 6052460 w 6248399"/>
              <a:gd name="connsiteY4219" fmla="*/ 1900205 h 6857999"/>
              <a:gd name="connsiteX4220" fmla="*/ 6050807 w 6248399"/>
              <a:gd name="connsiteY4220" fmla="*/ 1897700 h 6857999"/>
              <a:gd name="connsiteX4221" fmla="*/ 6050651 w 6248399"/>
              <a:gd name="connsiteY4221" fmla="*/ 1895286 h 6857999"/>
              <a:gd name="connsiteX4222" fmla="*/ 6051657 w 6248399"/>
              <a:gd name="connsiteY4222" fmla="*/ 1893544 h 6857999"/>
              <a:gd name="connsiteX4223" fmla="*/ 6054832 w 6248399"/>
              <a:gd name="connsiteY4223" fmla="*/ 1890729 h 6857999"/>
              <a:gd name="connsiteX4224" fmla="*/ 6061429 w 6248399"/>
              <a:gd name="connsiteY4224" fmla="*/ 1886012 h 6857999"/>
              <a:gd name="connsiteX4225" fmla="*/ 6071354 w 6248399"/>
              <a:gd name="connsiteY4225" fmla="*/ 1880898 h 6857999"/>
              <a:gd name="connsiteX4226" fmla="*/ 6058793 w 6248399"/>
              <a:gd name="connsiteY4226" fmla="*/ 1879842 h 6857999"/>
              <a:gd name="connsiteX4227" fmla="*/ 6047237 w 6248399"/>
              <a:gd name="connsiteY4227" fmla="*/ 1877044 h 6857999"/>
              <a:gd name="connsiteX4228" fmla="*/ 6036262 w 6248399"/>
              <a:gd name="connsiteY4228" fmla="*/ 1874583 h 6857999"/>
              <a:gd name="connsiteX4229" fmla="*/ 6026205 w 6248399"/>
              <a:gd name="connsiteY4229" fmla="*/ 1871876 h 6857999"/>
              <a:gd name="connsiteX4230" fmla="*/ 6008838 w 6248399"/>
              <a:gd name="connsiteY4230" fmla="*/ 1865723 h 6857999"/>
              <a:gd name="connsiteX4231" fmla="*/ 6000523 w 6248399"/>
              <a:gd name="connsiteY4231" fmla="*/ 1864021 h 6857999"/>
              <a:gd name="connsiteX4232" fmla="*/ 5993125 w 6248399"/>
              <a:gd name="connsiteY4232" fmla="*/ 1862074 h 6857999"/>
              <a:gd name="connsiteX4233" fmla="*/ 5989820 w 6248399"/>
              <a:gd name="connsiteY4233" fmla="*/ 1857065 h 6857999"/>
              <a:gd name="connsiteX4234" fmla="*/ 5989262 w 6248399"/>
              <a:gd name="connsiteY4234" fmla="*/ 1851321 h 6857999"/>
              <a:gd name="connsiteX4235" fmla="*/ 5989867 w 6248399"/>
              <a:gd name="connsiteY4235" fmla="*/ 1846247 h 6857999"/>
              <a:gd name="connsiteX4236" fmla="*/ 5991634 w 6248399"/>
              <a:gd name="connsiteY4236" fmla="*/ 1841843 h 6857999"/>
              <a:gd name="connsiteX4237" fmla="*/ 5994653 w 6248399"/>
              <a:gd name="connsiteY4237" fmla="*/ 1836614 h 6857999"/>
              <a:gd name="connsiteX4238" fmla="*/ 5997919 w 6248399"/>
              <a:gd name="connsiteY4238" fmla="*/ 1832302 h 6857999"/>
              <a:gd name="connsiteX4239" fmla="*/ 6005947 w 6248399"/>
              <a:gd name="connsiteY4239" fmla="*/ 1823763 h 6857999"/>
              <a:gd name="connsiteX4240" fmla="*/ 6001610 w 6248399"/>
              <a:gd name="connsiteY4240" fmla="*/ 1825908 h 6857999"/>
              <a:gd name="connsiteX4241" fmla="*/ 5996937 w 6248399"/>
              <a:gd name="connsiteY4241" fmla="*/ 1828633 h 6857999"/>
              <a:gd name="connsiteX4242" fmla="*/ 5993271 w 6248399"/>
              <a:gd name="connsiteY4242" fmla="*/ 1829618 h 6857999"/>
              <a:gd name="connsiteX4243" fmla="*/ 5989694 w 6248399"/>
              <a:gd name="connsiteY4243" fmla="*/ 1829101 h 6857999"/>
              <a:gd name="connsiteX4244" fmla="*/ 5984956 w 6248399"/>
              <a:gd name="connsiteY4244" fmla="*/ 1827916 h 6857999"/>
              <a:gd name="connsiteX4245" fmla="*/ 5982052 w 6248399"/>
              <a:gd name="connsiteY4245" fmla="*/ 1826238 h 6857999"/>
              <a:gd name="connsiteX4246" fmla="*/ 5977984 w 6248399"/>
              <a:gd name="connsiteY4246" fmla="*/ 1823890 h 6857999"/>
              <a:gd name="connsiteX4247" fmla="*/ 5974921 w 6248399"/>
              <a:gd name="connsiteY4247" fmla="*/ 1819799 h 6857999"/>
              <a:gd name="connsiteX4248" fmla="*/ 5968555 w 6248399"/>
              <a:gd name="connsiteY4248" fmla="*/ 1810699 h 6857999"/>
              <a:gd name="connsiteX4249" fmla="*/ 5961696 w 6248399"/>
              <a:gd name="connsiteY4249" fmla="*/ 1799765 h 6857999"/>
              <a:gd name="connsiteX4250" fmla="*/ 5955844 w 6248399"/>
              <a:gd name="connsiteY4250" fmla="*/ 1787089 h 6857999"/>
              <a:gd name="connsiteX4251" fmla="*/ 5949746 w 6248399"/>
              <a:gd name="connsiteY4251" fmla="*/ 1773497 h 6857999"/>
              <a:gd name="connsiteX4252" fmla="*/ 5938803 w 6248399"/>
              <a:gd name="connsiteY4252" fmla="*/ 1745483 h 6857999"/>
              <a:gd name="connsiteX4253" fmla="*/ 5933867 w 6248399"/>
              <a:gd name="connsiteY4253" fmla="*/ 1732563 h 6857999"/>
              <a:gd name="connsiteX4254" fmla="*/ 5928259 w 6248399"/>
              <a:gd name="connsiteY4254" fmla="*/ 1720802 h 6857999"/>
              <a:gd name="connsiteX4255" fmla="*/ 5921892 w 6248399"/>
              <a:gd name="connsiteY4255" fmla="*/ 1711704 h 6857999"/>
              <a:gd name="connsiteX4256" fmla="*/ 5916352 w 6248399"/>
              <a:gd name="connsiteY4256" fmla="*/ 1703854 h 6857999"/>
              <a:gd name="connsiteX4257" fmla="*/ 5913200 w 6248399"/>
              <a:gd name="connsiteY4257" fmla="*/ 1701261 h 6857999"/>
              <a:gd name="connsiteX4258" fmla="*/ 5909713 w 6248399"/>
              <a:gd name="connsiteY4258" fmla="*/ 1699249 h 6857999"/>
              <a:gd name="connsiteX4259" fmla="*/ 5907055 w 6248399"/>
              <a:gd name="connsiteY4259" fmla="*/ 1698487 h 6857999"/>
              <a:gd name="connsiteX4260" fmla="*/ 5903724 w 6248399"/>
              <a:gd name="connsiteY4260" fmla="*/ 1698887 h 6857999"/>
              <a:gd name="connsiteX4261" fmla="*/ 5904509 w 6248399"/>
              <a:gd name="connsiteY4261" fmla="*/ 1690821 h 6857999"/>
              <a:gd name="connsiteX4262" fmla="*/ 5904287 w 6248399"/>
              <a:gd name="connsiteY4262" fmla="*/ 1684493 h 6857999"/>
              <a:gd name="connsiteX4263" fmla="*/ 5903240 w 6248399"/>
              <a:gd name="connsiteY4263" fmla="*/ 1676914 h 6857999"/>
              <a:gd name="connsiteX4264" fmla="*/ 5901275 w 6248399"/>
              <a:gd name="connsiteY4264" fmla="*/ 1669581 h 6857999"/>
              <a:gd name="connsiteX4265" fmla="*/ 5898729 w 6248399"/>
              <a:gd name="connsiteY4265" fmla="*/ 1661915 h 6857999"/>
              <a:gd name="connsiteX4266" fmla="*/ 5896183 w 6248399"/>
              <a:gd name="connsiteY4266" fmla="*/ 1654246 h 6857999"/>
              <a:gd name="connsiteX4267" fmla="*/ 5888678 w 6248399"/>
              <a:gd name="connsiteY4267" fmla="*/ 1639066 h 6857999"/>
              <a:gd name="connsiteX4268" fmla="*/ 5879765 w 6248399"/>
              <a:gd name="connsiteY4268" fmla="*/ 1622296 h 6857999"/>
              <a:gd name="connsiteX4269" fmla="*/ 5868437 w 6248399"/>
              <a:gd name="connsiteY4269" fmla="*/ 1605686 h 6857999"/>
              <a:gd name="connsiteX4270" fmla="*/ 5844710 w 6248399"/>
              <a:gd name="connsiteY4270" fmla="*/ 1570293 h 6857999"/>
              <a:gd name="connsiteX4271" fmla="*/ 5839701 w 6248399"/>
              <a:gd name="connsiteY4271" fmla="*/ 1573599 h 6857999"/>
              <a:gd name="connsiteX4272" fmla="*/ 5835857 w 6248399"/>
              <a:gd name="connsiteY4272" fmla="*/ 1577577 h 6857999"/>
              <a:gd name="connsiteX4273" fmla="*/ 5832010 w 6248399"/>
              <a:gd name="connsiteY4273" fmla="*/ 1581554 h 6857999"/>
              <a:gd name="connsiteX4274" fmla="*/ 5829326 w 6248399"/>
              <a:gd name="connsiteY4274" fmla="*/ 1586203 h 6857999"/>
              <a:gd name="connsiteX4275" fmla="*/ 5826642 w 6248399"/>
              <a:gd name="connsiteY4275" fmla="*/ 1590852 h 6857999"/>
              <a:gd name="connsiteX4276" fmla="*/ 5825456 w 6248399"/>
              <a:gd name="connsiteY4276" fmla="*/ 1595592 h 6857999"/>
              <a:gd name="connsiteX4277" fmla="*/ 5823999 w 6248399"/>
              <a:gd name="connsiteY4277" fmla="*/ 1604823 h 6857999"/>
              <a:gd name="connsiteX4278" fmla="*/ 5823706 w 6248399"/>
              <a:gd name="connsiteY4278" fmla="*/ 1614724 h 6857999"/>
              <a:gd name="connsiteX4279" fmla="*/ 5825490 w 6248399"/>
              <a:gd name="connsiteY4279" fmla="*/ 1625053 h 6857999"/>
              <a:gd name="connsiteX4280" fmla="*/ 5828527 w 6248399"/>
              <a:gd name="connsiteY4280" fmla="*/ 1634555 h 6857999"/>
              <a:gd name="connsiteX4281" fmla="*/ 5832391 w 6248399"/>
              <a:gd name="connsiteY4281" fmla="*/ 1645307 h 6857999"/>
              <a:gd name="connsiteX4282" fmla="*/ 5838422 w 6248399"/>
              <a:gd name="connsiteY4282" fmla="*/ 1654989 h 6857999"/>
              <a:gd name="connsiteX4283" fmla="*/ 5843875 w 6248399"/>
              <a:gd name="connsiteY4283" fmla="*/ 1664333 h 6857999"/>
              <a:gd name="connsiteX4284" fmla="*/ 5850241 w 6248399"/>
              <a:gd name="connsiteY4284" fmla="*/ 1673432 h 6857999"/>
              <a:gd name="connsiteX4285" fmla="*/ 5856699 w 6248399"/>
              <a:gd name="connsiteY4285" fmla="*/ 1681037 h 6857999"/>
              <a:gd name="connsiteX4286" fmla="*/ 5863581 w 6248399"/>
              <a:gd name="connsiteY4286" fmla="*/ 1686560 h 6857999"/>
              <a:gd name="connsiteX4287" fmla="*/ 5870710 w 6248399"/>
              <a:gd name="connsiteY4287" fmla="*/ 1692999 h 6857999"/>
              <a:gd name="connsiteX4288" fmla="*/ 5876185 w 6248399"/>
              <a:gd name="connsiteY4288" fmla="*/ 1696935 h 6857999"/>
              <a:gd name="connsiteX4289" fmla="*/ 5882331 w 6248399"/>
              <a:gd name="connsiteY4289" fmla="*/ 1699708 h 6857999"/>
              <a:gd name="connsiteX4290" fmla="*/ 5879533 w 6248399"/>
              <a:gd name="connsiteY4290" fmla="*/ 1711264 h 6857999"/>
              <a:gd name="connsiteX4291" fmla="*/ 5877315 w 6248399"/>
              <a:gd name="connsiteY4291" fmla="*/ 1723157 h 6857999"/>
              <a:gd name="connsiteX4292" fmla="*/ 5876933 w 6248399"/>
              <a:gd name="connsiteY4292" fmla="*/ 1734556 h 6857999"/>
              <a:gd name="connsiteX4293" fmla="*/ 5877710 w 6248399"/>
              <a:gd name="connsiteY4293" fmla="*/ 1746628 h 6857999"/>
              <a:gd name="connsiteX4294" fmla="*/ 5880322 w 6248399"/>
              <a:gd name="connsiteY4294" fmla="*/ 1758207 h 6857999"/>
              <a:gd name="connsiteX4295" fmla="*/ 5882106 w 6248399"/>
              <a:gd name="connsiteY4295" fmla="*/ 1768535 h 6857999"/>
              <a:gd name="connsiteX4296" fmla="*/ 5885635 w 6248399"/>
              <a:gd name="connsiteY4296" fmla="*/ 1779869 h 6857999"/>
              <a:gd name="connsiteX4297" fmla="*/ 5889252 w 6248399"/>
              <a:gd name="connsiteY4297" fmla="*/ 1789708 h 6857999"/>
              <a:gd name="connsiteX4298" fmla="*/ 5898230 w 6248399"/>
              <a:gd name="connsiteY4298" fmla="*/ 1810387 h 6857999"/>
              <a:gd name="connsiteX4299" fmla="*/ 5906809 w 6248399"/>
              <a:gd name="connsiteY4299" fmla="*/ 1827735 h 6857999"/>
              <a:gd name="connsiteX4300" fmla="*/ 5914896 w 6248399"/>
              <a:gd name="connsiteY4300" fmla="*/ 1843250 h 6857999"/>
              <a:gd name="connsiteX4301" fmla="*/ 5920077 w 6248399"/>
              <a:gd name="connsiteY4301" fmla="*/ 1857088 h 6857999"/>
              <a:gd name="connsiteX4302" fmla="*/ 5915739 w 6248399"/>
              <a:gd name="connsiteY4302" fmla="*/ 1859235 h 6857999"/>
              <a:gd name="connsiteX4303" fmla="*/ 5911068 w 6248399"/>
              <a:gd name="connsiteY4303" fmla="*/ 1861959 h 6857999"/>
              <a:gd name="connsiteX4304" fmla="*/ 5907401 w 6248399"/>
              <a:gd name="connsiteY4304" fmla="*/ 1862943 h 6857999"/>
              <a:gd name="connsiteX4305" fmla="*/ 5904740 w 6248399"/>
              <a:gd name="connsiteY4305" fmla="*/ 1862182 h 6857999"/>
              <a:gd name="connsiteX4306" fmla="*/ 5902081 w 6248399"/>
              <a:gd name="connsiteY4306" fmla="*/ 1861422 h 6857999"/>
              <a:gd name="connsiteX4307" fmla="*/ 5899757 w 6248399"/>
              <a:gd name="connsiteY4307" fmla="*/ 1860080 h 6857999"/>
              <a:gd name="connsiteX4308" fmla="*/ 5895443 w 6248399"/>
              <a:gd name="connsiteY4308" fmla="*/ 1856815 h 6857999"/>
              <a:gd name="connsiteX4309" fmla="*/ 5890886 w 6248399"/>
              <a:gd name="connsiteY4309" fmla="*/ 1852633 h 6857999"/>
              <a:gd name="connsiteX4310" fmla="*/ 5886237 w 6248399"/>
              <a:gd name="connsiteY4310" fmla="*/ 1849949 h 6857999"/>
              <a:gd name="connsiteX4311" fmla="*/ 5883578 w 6248399"/>
              <a:gd name="connsiteY4311" fmla="*/ 1849188 h 6857999"/>
              <a:gd name="connsiteX4312" fmla="*/ 5880917 w 6248399"/>
              <a:gd name="connsiteY4312" fmla="*/ 1848427 h 6857999"/>
              <a:gd name="connsiteX4313" fmla="*/ 5877251 w 6248399"/>
              <a:gd name="connsiteY4313" fmla="*/ 1849408 h 6857999"/>
              <a:gd name="connsiteX4314" fmla="*/ 5873250 w 6248399"/>
              <a:gd name="connsiteY4314" fmla="*/ 1850972 h 6857999"/>
              <a:gd name="connsiteX4315" fmla="*/ 5868978 w 6248399"/>
              <a:gd name="connsiteY4315" fmla="*/ 1857029 h 6857999"/>
              <a:gd name="connsiteX4316" fmla="*/ 5863543 w 6248399"/>
              <a:gd name="connsiteY4316" fmla="*/ 1862415 h 6857999"/>
              <a:gd name="connsiteX4317" fmla="*/ 5857530 w 6248399"/>
              <a:gd name="connsiteY4317" fmla="*/ 1867465 h 6857999"/>
              <a:gd name="connsiteX4318" fmla="*/ 5849436 w 6248399"/>
              <a:gd name="connsiteY4318" fmla="*/ 1872089 h 6857999"/>
              <a:gd name="connsiteX4319" fmla="*/ 5856205 w 6248399"/>
              <a:gd name="connsiteY4319" fmla="*/ 1884519 h 6857999"/>
              <a:gd name="connsiteX4320" fmla="*/ 5863219 w 6248399"/>
              <a:gd name="connsiteY4320" fmla="*/ 1897869 h 6857999"/>
              <a:gd name="connsiteX4321" fmla="*/ 5870323 w 6248399"/>
              <a:gd name="connsiteY4321" fmla="*/ 1909717 h 6857999"/>
              <a:gd name="connsiteX4322" fmla="*/ 5876848 w 6248399"/>
              <a:gd name="connsiteY4322" fmla="*/ 1921231 h 6857999"/>
              <a:gd name="connsiteX4323" fmla="*/ 5881986 w 6248399"/>
              <a:gd name="connsiteY4323" fmla="*/ 1925749 h 6857999"/>
              <a:gd name="connsiteX4324" fmla="*/ 5886210 w 6248399"/>
              <a:gd name="connsiteY4324" fmla="*/ 1930511 h 6857999"/>
              <a:gd name="connsiteX4325" fmla="*/ 5890523 w 6248399"/>
              <a:gd name="connsiteY4325" fmla="*/ 1933775 h 6857999"/>
              <a:gd name="connsiteX4326" fmla="*/ 5895753 w 6248399"/>
              <a:gd name="connsiteY4326" fmla="*/ 1936795 h 6857999"/>
              <a:gd name="connsiteX4327" fmla="*/ 5900400 w 6248399"/>
              <a:gd name="connsiteY4327" fmla="*/ 1939478 h 6857999"/>
              <a:gd name="connsiteX4328" fmla="*/ 5905721 w 6248399"/>
              <a:gd name="connsiteY4328" fmla="*/ 1941001 h 6857999"/>
              <a:gd name="connsiteX4329" fmla="*/ 5912292 w 6248399"/>
              <a:gd name="connsiteY4329" fmla="*/ 1941695 h 6857999"/>
              <a:gd name="connsiteX4330" fmla="*/ 5919289 w 6248399"/>
              <a:gd name="connsiteY4330" fmla="*/ 1940312 h 6857999"/>
              <a:gd name="connsiteX4331" fmla="*/ 5923218 w 6248399"/>
              <a:gd name="connsiteY4331" fmla="*/ 1954978 h 6857999"/>
              <a:gd name="connsiteX4332" fmla="*/ 5927147 w 6248399"/>
              <a:gd name="connsiteY4332" fmla="*/ 1969642 h 6857999"/>
              <a:gd name="connsiteX4333" fmla="*/ 5936192 w 6248399"/>
              <a:gd name="connsiteY4333" fmla="*/ 1994233 h 6857999"/>
              <a:gd name="connsiteX4334" fmla="*/ 5946154 w 6248399"/>
              <a:gd name="connsiteY4334" fmla="*/ 2018581 h 6857999"/>
              <a:gd name="connsiteX4335" fmla="*/ 5954617 w 6248399"/>
              <a:gd name="connsiteY4335" fmla="*/ 2042837 h 6857999"/>
              <a:gd name="connsiteX4336" fmla="*/ 5958144 w 6248399"/>
              <a:gd name="connsiteY4336" fmla="*/ 2054171 h 6857999"/>
              <a:gd name="connsiteX4337" fmla="*/ 5961002 w 6248399"/>
              <a:gd name="connsiteY4337" fmla="*/ 2066667 h 6857999"/>
              <a:gd name="connsiteX4338" fmla="*/ 5963189 w 6248399"/>
              <a:gd name="connsiteY4338" fmla="*/ 2080325 h 6857999"/>
              <a:gd name="connsiteX4339" fmla="*/ 5964457 w 6248399"/>
              <a:gd name="connsiteY4339" fmla="*/ 2094231 h 6857999"/>
              <a:gd name="connsiteX4340" fmla="*/ 5964476 w 6248399"/>
              <a:gd name="connsiteY4340" fmla="*/ 2108960 h 6857999"/>
              <a:gd name="connsiteX4341" fmla="*/ 5962323 w 6248399"/>
              <a:gd name="connsiteY4341" fmla="*/ 2124764 h 6857999"/>
              <a:gd name="connsiteX4342" fmla="*/ 5959501 w 6248399"/>
              <a:gd name="connsiteY4342" fmla="*/ 2141731 h 6857999"/>
              <a:gd name="connsiteX4343" fmla="*/ 5954756 w 6248399"/>
              <a:gd name="connsiteY4343" fmla="*/ 2160684 h 6857999"/>
              <a:gd name="connsiteX4344" fmla="*/ 5961392 w 6248399"/>
              <a:gd name="connsiteY4344" fmla="*/ 2165291 h 6857999"/>
              <a:gd name="connsiteX4345" fmla="*/ 5968275 w 6248399"/>
              <a:gd name="connsiteY4345" fmla="*/ 2170817 h 6857999"/>
              <a:gd name="connsiteX4346" fmla="*/ 5982221 w 6248399"/>
              <a:gd name="connsiteY4346" fmla="*/ 2178869 h 6857999"/>
              <a:gd name="connsiteX4347" fmla="*/ 5990020 w 6248399"/>
              <a:gd name="connsiteY4347" fmla="*/ 2184145 h 6857999"/>
              <a:gd name="connsiteX4348" fmla="*/ 5995070 w 6248399"/>
              <a:gd name="connsiteY4348" fmla="*/ 2190159 h 6857999"/>
              <a:gd name="connsiteX4349" fmla="*/ 5997796 w 6248399"/>
              <a:gd name="connsiteY4349" fmla="*/ 2194833 h 6857999"/>
              <a:gd name="connsiteX4350" fmla="*/ 6000522 w 6248399"/>
              <a:gd name="connsiteY4350" fmla="*/ 2199505 h 6857999"/>
              <a:gd name="connsiteX4351" fmla="*/ 6002331 w 6248399"/>
              <a:gd name="connsiteY4351" fmla="*/ 2204424 h 6857999"/>
              <a:gd name="connsiteX4352" fmla="*/ 6003714 w 6248399"/>
              <a:gd name="connsiteY4352" fmla="*/ 2211422 h 6857999"/>
              <a:gd name="connsiteX4353" fmla="*/ 6004361 w 6248399"/>
              <a:gd name="connsiteY4353" fmla="*/ 2215668 h 6857999"/>
              <a:gd name="connsiteX4354" fmla="*/ 6003600 w 6248399"/>
              <a:gd name="connsiteY4354" fmla="*/ 2218328 h 6857999"/>
              <a:gd name="connsiteX4355" fmla="*/ 6002593 w 6248399"/>
              <a:gd name="connsiteY4355" fmla="*/ 2220072 h 6857999"/>
              <a:gd name="connsiteX4356" fmla="*/ 6001005 w 6248399"/>
              <a:gd name="connsiteY4356" fmla="*/ 2221480 h 6857999"/>
              <a:gd name="connsiteX4357" fmla="*/ 5999263 w 6248399"/>
              <a:gd name="connsiteY4357" fmla="*/ 2220474 h 6857999"/>
              <a:gd name="connsiteX4358" fmla="*/ 5998771 w 6248399"/>
              <a:gd name="connsiteY4358" fmla="*/ 2218639 h 6857999"/>
              <a:gd name="connsiteX4359" fmla="*/ 5993631 w 6248399"/>
              <a:gd name="connsiteY4359" fmla="*/ 2214124 h 6857999"/>
              <a:gd name="connsiteX4360" fmla="*/ 5990415 w 6248399"/>
              <a:gd name="connsiteY4360" fmla="*/ 2207616 h 6857999"/>
              <a:gd name="connsiteX4361" fmla="*/ 5986036 w 6248399"/>
              <a:gd name="connsiteY4361" fmla="*/ 2200439 h 6857999"/>
              <a:gd name="connsiteX4362" fmla="*/ 5981593 w 6248399"/>
              <a:gd name="connsiteY4362" fmla="*/ 2189351 h 6857999"/>
              <a:gd name="connsiteX4363" fmla="*/ 5979105 w 6248399"/>
              <a:gd name="connsiteY4363" fmla="*/ 2205736 h 6857999"/>
              <a:gd name="connsiteX4364" fmla="*/ 5979367 w 6248399"/>
              <a:gd name="connsiteY4364" fmla="*/ 2221384 h 6857999"/>
              <a:gd name="connsiteX4365" fmla="*/ 5980547 w 6248399"/>
              <a:gd name="connsiteY4365" fmla="*/ 2236786 h 6857999"/>
              <a:gd name="connsiteX4366" fmla="*/ 5983805 w 6248399"/>
              <a:gd name="connsiteY4366" fmla="*/ 2252614 h 6857999"/>
              <a:gd name="connsiteX4367" fmla="*/ 5986440 w 6248399"/>
              <a:gd name="connsiteY4367" fmla="*/ 2258783 h 6857999"/>
              <a:gd name="connsiteX4368" fmla="*/ 5988740 w 6248399"/>
              <a:gd name="connsiteY4368" fmla="*/ 2265536 h 6857999"/>
              <a:gd name="connsiteX4369" fmla="*/ 5991466 w 6248399"/>
              <a:gd name="connsiteY4369" fmla="*/ 2270208 h 6857999"/>
              <a:gd name="connsiteX4370" fmla="*/ 5995442 w 6248399"/>
              <a:gd name="connsiteY4370" fmla="*/ 2274055 h 6857999"/>
              <a:gd name="connsiteX4371" fmla="*/ 5999085 w 6248399"/>
              <a:gd name="connsiteY4371" fmla="*/ 2278481 h 6857999"/>
              <a:gd name="connsiteX4372" fmla="*/ 6002147 w 6248399"/>
              <a:gd name="connsiteY4372" fmla="*/ 2282572 h 6857999"/>
              <a:gd name="connsiteX4373" fmla="*/ 6013432 w 6248399"/>
              <a:gd name="connsiteY4373" fmla="*/ 2289864 h 6857999"/>
              <a:gd name="connsiteX4374" fmla="*/ 6016853 w 6248399"/>
              <a:gd name="connsiteY4374" fmla="*/ 2287965 h 6857999"/>
              <a:gd name="connsiteX4375" fmla="*/ 6018777 w 6248399"/>
              <a:gd name="connsiteY4375" fmla="*/ 2285976 h 6857999"/>
              <a:gd name="connsiteX4376" fmla="*/ 6019537 w 6248399"/>
              <a:gd name="connsiteY4376" fmla="*/ 2283316 h 6857999"/>
              <a:gd name="connsiteX4377" fmla="*/ 6020543 w 6248399"/>
              <a:gd name="connsiteY4377" fmla="*/ 2281573 h 6857999"/>
              <a:gd name="connsiteX4378" fmla="*/ 6019807 w 6248399"/>
              <a:gd name="connsiteY4378" fmla="*/ 2278823 h 6857999"/>
              <a:gd name="connsiteX4379" fmla="*/ 6019316 w 6248399"/>
              <a:gd name="connsiteY4379" fmla="*/ 2276990 h 6857999"/>
              <a:gd name="connsiteX4380" fmla="*/ 6016255 w 6248399"/>
              <a:gd name="connsiteY4380" fmla="*/ 2272898 h 6857999"/>
              <a:gd name="connsiteX4381" fmla="*/ 6008882 w 6248399"/>
              <a:gd name="connsiteY4381" fmla="*/ 2265541 h 6857999"/>
              <a:gd name="connsiteX4382" fmla="*/ 6006737 w 6248399"/>
              <a:gd name="connsiteY4382" fmla="*/ 2261205 h 6857999"/>
              <a:gd name="connsiteX4383" fmla="*/ 6005328 w 6248399"/>
              <a:gd name="connsiteY4383" fmla="*/ 2259616 h 6857999"/>
              <a:gd name="connsiteX4384" fmla="*/ 6005753 w 6248399"/>
              <a:gd name="connsiteY4384" fmla="*/ 2257539 h 6857999"/>
              <a:gd name="connsiteX4385" fmla="*/ 6015011 w 6248399"/>
              <a:gd name="connsiteY4385" fmla="*/ 2253584 h 6857999"/>
              <a:gd name="connsiteX4386" fmla="*/ 6022341 w 6248399"/>
              <a:gd name="connsiteY4386" fmla="*/ 2251619 h 6857999"/>
              <a:gd name="connsiteX4387" fmla="*/ 6028087 w 6248399"/>
              <a:gd name="connsiteY4387" fmla="*/ 2251063 h 6857999"/>
              <a:gd name="connsiteX4388" fmla="*/ 6032244 w 6248399"/>
              <a:gd name="connsiteY4388" fmla="*/ 2251912 h 6857999"/>
              <a:gd name="connsiteX4389" fmla="*/ 6036402 w 6248399"/>
              <a:gd name="connsiteY4389" fmla="*/ 2252763 h 6857999"/>
              <a:gd name="connsiteX4390" fmla="*/ 6038300 w 6248399"/>
              <a:gd name="connsiteY4390" fmla="*/ 2256185 h 6857999"/>
              <a:gd name="connsiteX4391" fmla="*/ 6039954 w 6248399"/>
              <a:gd name="connsiteY4391" fmla="*/ 2258687 h 6857999"/>
              <a:gd name="connsiteX4392" fmla="*/ 6040265 w 6248399"/>
              <a:gd name="connsiteY4392" fmla="*/ 2263518 h 6857999"/>
              <a:gd name="connsiteX4393" fmla="*/ 6042140 w 6248399"/>
              <a:gd name="connsiteY4393" fmla="*/ 2272347 h 6857999"/>
              <a:gd name="connsiteX4394" fmla="*/ 6043344 w 6248399"/>
              <a:gd name="connsiteY4394" fmla="*/ 2282340 h 6857999"/>
              <a:gd name="connsiteX4395" fmla="*/ 6044817 w 6248399"/>
              <a:gd name="connsiteY4395" fmla="*/ 2287839 h 6857999"/>
              <a:gd name="connsiteX4396" fmla="*/ 6047297 w 6248399"/>
              <a:gd name="connsiteY4396" fmla="*/ 2291596 h 6857999"/>
              <a:gd name="connsiteX4397" fmla="*/ 6050358 w 6248399"/>
              <a:gd name="connsiteY4397" fmla="*/ 2295686 h 6857999"/>
              <a:gd name="connsiteX4398" fmla="*/ 6055007 w 6248399"/>
              <a:gd name="connsiteY4398" fmla="*/ 2298370 h 6857999"/>
              <a:gd name="connsiteX4399" fmla="*/ 6050423 w 6248399"/>
              <a:gd name="connsiteY4399" fmla="*/ 2299600 h 6857999"/>
              <a:gd name="connsiteX4400" fmla="*/ 6045596 w 6248399"/>
              <a:gd name="connsiteY4400" fmla="*/ 2299911 h 6857999"/>
              <a:gd name="connsiteX4401" fmla="*/ 6041684 w 6248399"/>
              <a:gd name="connsiteY4401" fmla="*/ 2299976 h 6857999"/>
              <a:gd name="connsiteX4402" fmla="*/ 6038352 w 6248399"/>
              <a:gd name="connsiteY4402" fmla="*/ 2300377 h 6857999"/>
              <a:gd name="connsiteX4403" fmla="*/ 6035111 w 6248399"/>
              <a:gd name="connsiteY4403" fmla="*/ 2299281 h 6857999"/>
              <a:gd name="connsiteX4404" fmla="*/ 6031625 w 6248399"/>
              <a:gd name="connsiteY4404" fmla="*/ 2297268 h 6857999"/>
              <a:gd name="connsiteX4405" fmla="*/ 6027402 w 6248399"/>
              <a:gd name="connsiteY4405" fmla="*/ 2292507 h 6857999"/>
              <a:gd name="connsiteX4406" fmla="*/ 6023998 w 6248399"/>
              <a:gd name="connsiteY4406" fmla="*/ 2309135 h 6857999"/>
              <a:gd name="connsiteX4407" fmla="*/ 6022183 w 6248399"/>
              <a:gd name="connsiteY4407" fmla="*/ 2324359 h 6857999"/>
              <a:gd name="connsiteX4408" fmla="*/ 6022199 w 6248399"/>
              <a:gd name="connsiteY4408" fmla="*/ 2339092 h 6857999"/>
              <a:gd name="connsiteX4409" fmla="*/ 6024386 w 6248399"/>
              <a:gd name="connsiteY4409" fmla="*/ 2352749 h 6857999"/>
              <a:gd name="connsiteX4410" fmla="*/ 6027021 w 6248399"/>
              <a:gd name="connsiteY4410" fmla="*/ 2358920 h 6857999"/>
              <a:gd name="connsiteX4411" fmla="*/ 6028740 w 6248399"/>
              <a:gd name="connsiteY4411" fmla="*/ 2365336 h 6857999"/>
              <a:gd name="connsiteX4412" fmla="*/ 6031711 w 6248399"/>
              <a:gd name="connsiteY4412" fmla="*/ 2370926 h 6857999"/>
              <a:gd name="connsiteX4413" fmla="*/ 6034927 w 6248399"/>
              <a:gd name="connsiteY4413" fmla="*/ 2377431 h 6857999"/>
              <a:gd name="connsiteX4414" fmla="*/ 6038906 w 6248399"/>
              <a:gd name="connsiteY4414" fmla="*/ 2381278 h 6857999"/>
              <a:gd name="connsiteX4415" fmla="*/ 6043127 w 6248399"/>
              <a:gd name="connsiteY4415" fmla="*/ 2386041 h 6857999"/>
              <a:gd name="connsiteX4416" fmla="*/ 6048023 w 6248399"/>
              <a:gd name="connsiteY4416" fmla="*/ 2389640 h 6857999"/>
              <a:gd name="connsiteX4417" fmla="*/ 6053498 w 6248399"/>
              <a:gd name="connsiteY4417" fmla="*/ 2393576 h 6857999"/>
              <a:gd name="connsiteX4418" fmla="*/ 6062509 w 6248399"/>
              <a:gd name="connsiteY4418" fmla="*/ 2388706 h 6857999"/>
              <a:gd name="connsiteX4419" fmla="*/ 6064430 w 6248399"/>
              <a:gd name="connsiteY4419" fmla="*/ 2386717 h 6857999"/>
              <a:gd name="connsiteX4420" fmla="*/ 6066353 w 6248399"/>
              <a:gd name="connsiteY4420" fmla="*/ 2384728 h 6857999"/>
              <a:gd name="connsiteX4421" fmla="*/ 6067450 w 6248399"/>
              <a:gd name="connsiteY4421" fmla="*/ 2381487 h 6857999"/>
              <a:gd name="connsiteX4422" fmla="*/ 6067385 w 6248399"/>
              <a:gd name="connsiteY4422" fmla="*/ 2377574 h 6857999"/>
              <a:gd name="connsiteX4423" fmla="*/ 6068146 w 6248399"/>
              <a:gd name="connsiteY4423" fmla="*/ 2374915 h 6857999"/>
              <a:gd name="connsiteX4424" fmla="*/ 6069578 w 6248399"/>
              <a:gd name="connsiteY4424" fmla="*/ 2371092 h 6857999"/>
              <a:gd name="connsiteX4425" fmla="*/ 6071501 w 6248399"/>
              <a:gd name="connsiteY4425" fmla="*/ 2369104 h 6857999"/>
              <a:gd name="connsiteX4426" fmla="*/ 6073089 w 6248399"/>
              <a:gd name="connsiteY4426" fmla="*/ 2367696 h 6857999"/>
              <a:gd name="connsiteX4427" fmla="*/ 6082434 w 6248399"/>
              <a:gd name="connsiteY4427" fmla="*/ 2362244 h 6857999"/>
              <a:gd name="connsiteX4428" fmla="*/ 6077646 w 6248399"/>
              <a:gd name="connsiteY4428" fmla="*/ 2371878 h 6857999"/>
              <a:gd name="connsiteX4429" fmla="*/ 6075118 w 6248399"/>
              <a:gd name="connsiteY4429" fmla="*/ 2378940 h 6857999"/>
              <a:gd name="connsiteX4430" fmla="*/ 6073261 w 6248399"/>
              <a:gd name="connsiteY4430" fmla="*/ 2384842 h 6857999"/>
              <a:gd name="connsiteX4431" fmla="*/ 6073081 w 6248399"/>
              <a:gd name="connsiteY4431" fmla="*/ 2387836 h 6857999"/>
              <a:gd name="connsiteX4432" fmla="*/ 6073327 w 6248399"/>
              <a:gd name="connsiteY4432" fmla="*/ 2388753 h 6857999"/>
              <a:gd name="connsiteX4433" fmla="*/ 6074400 w 6248399"/>
              <a:gd name="connsiteY4433" fmla="*/ 2390923 h 6857999"/>
              <a:gd name="connsiteX4434" fmla="*/ 6076232 w 6248399"/>
              <a:gd name="connsiteY4434" fmla="*/ 2390431 h 6857999"/>
              <a:gd name="connsiteX4435" fmla="*/ 6079227 w 6248399"/>
              <a:gd name="connsiteY4435" fmla="*/ 2390610 h 6857999"/>
              <a:gd name="connsiteX4436" fmla="*/ 6082894 w 6248399"/>
              <a:gd name="connsiteY4436" fmla="*/ 2389629 h 6857999"/>
              <a:gd name="connsiteX4437" fmla="*/ 6095078 w 6248399"/>
              <a:gd name="connsiteY4437" fmla="*/ 2381942 h 6857999"/>
              <a:gd name="connsiteX4438" fmla="*/ 6089867 w 6248399"/>
              <a:gd name="connsiteY4438" fmla="*/ 2393655 h 6857999"/>
              <a:gd name="connsiteX4439" fmla="*/ 6088075 w 6248399"/>
              <a:gd name="connsiteY4439" fmla="*/ 2403466 h 6857999"/>
              <a:gd name="connsiteX4440" fmla="*/ 6088051 w 6248399"/>
              <a:gd name="connsiteY4440" fmla="*/ 2408877 h 6857999"/>
              <a:gd name="connsiteX4441" fmla="*/ 6088117 w 6248399"/>
              <a:gd name="connsiteY4441" fmla="*/ 2412788 h 6857999"/>
              <a:gd name="connsiteX4442" fmla="*/ 6089098 w 6248399"/>
              <a:gd name="connsiteY4442" fmla="*/ 2416456 h 6857999"/>
              <a:gd name="connsiteX4443" fmla="*/ 6090662 w 6248399"/>
              <a:gd name="connsiteY4443" fmla="*/ 2420456 h 6857999"/>
              <a:gd name="connsiteX4444" fmla="*/ 6093141 w 6248399"/>
              <a:gd name="connsiteY4444" fmla="*/ 2424214 h 6857999"/>
              <a:gd name="connsiteX4445" fmla="*/ 6095712 w 6248399"/>
              <a:gd name="connsiteY4445" fmla="*/ 2426471 h 6857999"/>
              <a:gd name="connsiteX4446" fmla="*/ 6099780 w 6248399"/>
              <a:gd name="connsiteY4446" fmla="*/ 2428819 h 6857999"/>
              <a:gd name="connsiteX4447" fmla="*/ 6103266 w 6248399"/>
              <a:gd name="connsiteY4447" fmla="*/ 2430832 h 6857999"/>
              <a:gd name="connsiteX4448" fmla="*/ 6107669 w 6248399"/>
              <a:gd name="connsiteY4448" fmla="*/ 2432601 h 6857999"/>
              <a:gd name="connsiteX4449" fmla="*/ 6113658 w 6248399"/>
              <a:gd name="connsiteY4449" fmla="*/ 2432959 h 6857999"/>
              <a:gd name="connsiteX4450" fmla="*/ 6119650 w 6248399"/>
              <a:gd name="connsiteY4450" fmla="*/ 2433319 h 6857999"/>
              <a:gd name="connsiteX4451" fmla="*/ 6126311 w 6248399"/>
              <a:gd name="connsiteY4451" fmla="*/ 2432514 h 6857999"/>
              <a:gd name="connsiteX4452" fmla="*/ 6121123 w 6248399"/>
              <a:gd name="connsiteY4452" fmla="*/ 2438818 h 6857999"/>
              <a:gd name="connsiteX4453" fmla="*/ 6117767 w 6248399"/>
              <a:gd name="connsiteY4453" fmla="*/ 2444630 h 6857999"/>
              <a:gd name="connsiteX4454" fmla="*/ 6116827 w 6248399"/>
              <a:gd name="connsiteY4454" fmla="*/ 2450284 h 6857999"/>
              <a:gd name="connsiteX4455" fmla="*/ 6116557 w 6248399"/>
              <a:gd name="connsiteY4455" fmla="*/ 2454778 h 6857999"/>
              <a:gd name="connsiteX4456" fmla="*/ 6118120 w 6248399"/>
              <a:gd name="connsiteY4456" fmla="*/ 2458781 h 6857999"/>
              <a:gd name="connsiteX4457" fmla="*/ 6120266 w 6248399"/>
              <a:gd name="connsiteY4457" fmla="*/ 2463116 h 6857999"/>
              <a:gd name="connsiteX4458" fmla="*/ 6123906 w 6248399"/>
              <a:gd name="connsiteY4458" fmla="*/ 2467543 h 6857999"/>
              <a:gd name="connsiteX4459" fmla="*/ 6127885 w 6248399"/>
              <a:gd name="connsiteY4459" fmla="*/ 2471389 h 6857999"/>
              <a:gd name="connsiteX4460" fmla="*/ 6121649 w 6248399"/>
              <a:gd name="connsiteY4460" fmla="*/ 2470114 h 6857999"/>
              <a:gd name="connsiteX4461" fmla="*/ 6116664 w 6248399"/>
              <a:gd name="connsiteY4461" fmla="*/ 2468011 h 6857999"/>
              <a:gd name="connsiteX4462" fmla="*/ 6112015 w 6248399"/>
              <a:gd name="connsiteY4462" fmla="*/ 2465327 h 6857999"/>
              <a:gd name="connsiteX4463" fmla="*/ 6107367 w 6248399"/>
              <a:gd name="connsiteY4463" fmla="*/ 2462644 h 6857999"/>
              <a:gd name="connsiteX4464" fmla="*/ 6100574 w 6248399"/>
              <a:gd name="connsiteY4464" fmla="*/ 2455621 h 6857999"/>
              <a:gd name="connsiteX4465" fmla="*/ 6093290 w 6248399"/>
              <a:gd name="connsiteY4465" fmla="*/ 2446768 h 6857999"/>
              <a:gd name="connsiteX4466" fmla="*/ 6086342 w 6248399"/>
              <a:gd name="connsiteY4466" fmla="*/ 2437332 h 6857999"/>
              <a:gd name="connsiteX4467" fmla="*/ 6076979 w 6248399"/>
              <a:gd name="connsiteY4467" fmla="*/ 2428053 h 6857999"/>
              <a:gd name="connsiteX4468" fmla="*/ 6072757 w 6248399"/>
              <a:gd name="connsiteY4468" fmla="*/ 2423290 h 6857999"/>
              <a:gd name="connsiteX4469" fmla="*/ 6066118 w 6248399"/>
              <a:gd name="connsiteY4469" fmla="*/ 2418685 h 6857999"/>
              <a:gd name="connsiteX4470" fmla="*/ 6060308 w 6248399"/>
              <a:gd name="connsiteY4470" fmla="*/ 2415330 h 6857999"/>
              <a:gd name="connsiteX4471" fmla="*/ 6052173 w 6248399"/>
              <a:gd name="connsiteY4471" fmla="*/ 2410633 h 6857999"/>
              <a:gd name="connsiteX4472" fmla="*/ 6047811 w 6248399"/>
              <a:gd name="connsiteY4472" fmla="*/ 2418188 h 6857999"/>
              <a:gd name="connsiteX4473" fmla="*/ 6044120 w 6248399"/>
              <a:gd name="connsiteY4473" fmla="*/ 2424581 h 6857999"/>
              <a:gd name="connsiteX4474" fmla="*/ 6041929 w 6248399"/>
              <a:gd name="connsiteY4474" fmla="*/ 2431060 h 6857999"/>
              <a:gd name="connsiteX4475" fmla="*/ 6039735 w 6248399"/>
              <a:gd name="connsiteY4475" fmla="*/ 2437542 h 6857999"/>
              <a:gd name="connsiteX4476" fmla="*/ 6038795 w 6248399"/>
              <a:gd name="connsiteY4476" fmla="*/ 2443198 h 6857999"/>
              <a:gd name="connsiteX4477" fmla="*/ 6039105 w 6248399"/>
              <a:gd name="connsiteY4477" fmla="*/ 2448026 h 6857999"/>
              <a:gd name="connsiteX4478" fmla="*/ 6039080 w 6248399"/>
              <a:gd name="connsiteY4478" fmla="*/ 2453436 h 6857999"/>
              <a:gd name="connsiteX4479" fmla="*/ 6039728 w 6248399"/>
              <a:gd name="connsiteY4479" fmla="*/ 2457684 h 6857999"/>
              <a:gd name="connsiteX4480" fmla="*/ 6041292 w 6248399"/>
              <a:gd name="connsiteY4480" fmla="*/ 2461685 h 6857999"/>
              <a:gd name="connsiteX4481" fmla="*/ 6043772 w 6248399"/>
              <a:gd name="connsiteY4481" fmla="*/ 2465442 h 6857999"/>
              <a:gd name="connsiteX4482" fmla="*/ 6046588 w 6248399"/>
              <a:gd name="connsiteY4482" fmla="*/ 2468617 h 6857999"/>
              <a:gd name="connsiteX4483" fmla="*/ 6049492 w 6248399"/>
              <a:gd name="connsiteY4483" fmla="*/ 2470294 h 6857999"/>
              <a:gd name="connsiteX4484" fmla="*/ 6053560 w 6248399"/>
              <a:gd name="connsiteY4484" fmla="*/ 2472642 h 6857999"/>
              <a:gd name="connsiteX4485" fmla="*/ 6057962 w 6248399"/>
              <a:gd name="connsiteY4485" fmla="*/ 2474409 h 6857999"/>
              <a:gd name="connsiteX4486" fmla="*/ 6063618 w 6248399"/>
              <a:gd name="connsiteY4486" fmla="*/ 2475349 h 6857999"/>
              <a:gd name="connsiteX4487" fmla="*/ 6067775 w 6248399"/>
              <a:gd name="connsiteY4487" fmla="*/ 2476201 h 6857999"/>
              <a:gd name="connsiteX4488" fmla="*/ 6060844 w 6248399"/>
              <a:gd name="connsiteY4488" fmla="*/ 2481497 h 6857999"/>
              <a:gd name="connsiteX4489" fmla="*/ 6059501 w 6248399"/>
              <a:gd name="connsiteY4489" fmla="*/ 2483822 h 6857999"/>
              <a:gd name="connsiteX4490" fmla="*/ 6057825 w 6248399"/>
              <a:gd name="connsiteY4490" fmla="*/ 2486726 h 6857999"/>
              <a:gd name="connsiteX4491" fmla="*/ 6056482 w 6248399"/>
              <a:gd name="connsiteY4491" fmla="*/ 2489051 h 6857999"/>
              <a:gd name="connsiteX4492" fmla="*/ 6057553 w 6248399"/>
              <a:gd name="connsiteY4492" fmla="*/ 2491220 h 6857999"/>
              <a:gd name="connsiteX4493" fmla="*/ 6058110 w 6248399"/>
              <a:gd name="connsiteY4493" fmla="*/ 2496965 h 6857999"/>
              <a:gd name="connsiteX4494" fmla="*/ 6061999 w 6248399"/>
              <a:gd name="connsiteY4494" fmla="*/ 2502309 h 6857999"/>
              <a:gd name="connsiteX4495" fmla="*/ 6065550 w 6248399"/>
              <a:gd name="connsiteY4495" fmla="*/ 2508234 h 6857999"/>
              <a:gd name="connsiteX4496" fmla="*/ 6076813 w 6248399"/>
              <a:gd name="connsiteY4496" fmla="*/ 2520933 h 6857999"/>
              <a:gd name="connsiteX4497" fmla="*/ 6081772 w 6248399"/>
              <a:gd name="connsiteY4497" fmla="*/ 2528446 h 6857999"/>
              <a:gd name="connsiteX4498" fmla="*/ 6086732 w 6248399"/>
              <a:gd name="connsiteY4498" fmla="*/ 2535959 h 6857999"/>
              <a:gd name="connsiteX4499" fmla="*/ 6090106 w 6248399"/>
              <a:gd name="connsiteY4499" fmla="*/ 2544877 h 6857999"/>
              <a:gd name="connsiteX4500" fmla="*/ 6090415 w 6248399"/>
              <a:gd name="connsiteY4500" fmla="*/ 2549707 h 6857999"/>
              <a:gd name="connsiteX4501" fmla="*/ 6091063 w 6248399"/>
              <a:gd name="connsiteY4501" fmla="*/ 2553955 h 6857999"/>
              <a:gd name="connsiteX4502" fmla="*/ 6091040 w 6248399"/>
              <a:gd name="connsiteY4502" fmla="*/ 2559361 h 6857999"/>
              <a:gd name="connsiteX4503" fmla="*/ 6090190 w 6248399"/>
              <a:gd name="connsiteY4503" fmla="*/ 2563519 h 6857999"/>
              <a:gd name="connsiteX4504" fmla="*/ 6088085 w 6248399"/>
              <a:gd name="connsiteY4504" fmla="*/ 2568503 h 6857999"/>
              <a:gd name="connsiteX4505" fmla="*/ 6086230 w 6248399"/>
              <a:gd name="connsiteY4505" fmla="*/ 2574403 h 6857999"/>
              <a:gd name="connsiteX4506" fmla="*/ 6083121 w 6248399"/>
              <a:gd name="connsiteY4506" fmla="*/ 2581129 h 6857999"/>
              <a:gd name="connsiteX4507" fmla="*/ 6078848 w 6248399"/>
              <a:gd name="connsiteY4507" fmla="*/ 2587188 h 6857999"/>
              <a:gd name="connsiteX4508" fmla="*/ 6073995 w 6248399"/>
              <a:gd name="connsiteY4508" fmla="*/ 2592908 h 6857999"/>
              <a:gd name="connsiteX4509" fmla="*/ 6068136 w 6248399"/>
              <a:gd name="connsiteY4509" fmla="*/ 2600373 h 6857999"/>
              <a:gd name="connsiteX4510" fmla="*/ 6078261 w 6248399"/>
              <a:gd name="connsiteY4510" fmla="*/ 2606993 h 6857999"/>
              <a:gd name="connsiteX4511" fmla="*/ 6086216 w 6248399"/>
              <a:gd name="connsiteY4511" fmla="*/ 2614685 h 6857999"/>
              <a:gd name="connsiteX4512" fmla="*/ 6092583 w 6248399"/>
              <a:gd name="connsiteY4512" fmla="*/ 2623784 h 6857999"/>
              <a:gd name="connsiteX4513" fmla="*/ 6097453 w 6248399"/>
              <a:gd name="connsiteY4513" fmla="*/ 2632795 h 6857999"/>
              <a:gd name="connsiteX4514" fmla="*/ 6101406 w 6248399"/>
              <a:gd name="connsiteY4514" fmla="*/ 2642051 h 6857999"/>
              <a:gd name="connsiteX4515" fmla="*/ 6103190 w 6248399"/>
              <a:gd name="connsiteY4515" fmla="*/ 2652379 h 6857999"/>
              <a:gd name="connsiteX4516" fmla="*/ 6108593 w 6248399"/>
              <a:gd name="connsiteY4516" fmla="*/ 2672543 h 6857999"/>
              <a:gd name="connsiteX4517" fmla="*/ 6110714 w 6248399"/>
              <a:gd name="connsiteY4517" fmla="*/ 2682291 h 6857999"/>
              <a:gd name="connsiteX4518" fmla="*/ 6113080 w 6248399"/>
              <a:gd name="connsiteY4518" fmla="*/ 2692953 h 6857999"/>
              <a:gd name="connsiteX4519" fmla="*/ 6117034 w 6248399"/>
              <a:gd name="connsiteY4519" fmla="*/ 2702208 h 6857999"/>
              <a:gd name="connsiteX4520" fmla="*/ 6121902 w 6248399"/>
              <a:gd name="connsiteY4520" fmla="*/ 2711218 h 6857999"/>
              <a:gd name="connsiteX4521" fmla="*/ 6128517 w 6248399"/>
              <a:gd name="connsiteY4521" fmla="*/ 2721235 h 6857999"/>
              <a:gd name="connsiteX4522" fmla="*/ 6136472 w 6248399"/>
              <a:gd name="connsiteY4522" fmla="*/ 2728927 h 6857999"/>
              <a:gd name="connsiteX4523" fmla="*/ 6147756 w 6248399"/>
              <a:gd name="connsiteY4523" fmla="*/ 2736218 h 6857999"/>
              <a:gd name="connsiteX4524" fmla="*/ 6159960 w 6248399"/>
              <a:gd name="connsiteY4524" fmla="*/ 2743264 h 6857999"/>
              <a:gd name="connsiteX4525" fmla="*/ 6151220 w 6248399"/>
              <a:gd name="connsiteY4525" fmla="*/ 2743640 h 6857999"/>
              <a:gd name="connsiteX4526" fmla="*/ 6144558 w 6248399"/>
              <a:gd name="connsiteY4526" fmla="*/ 2744443 h 6857999"/>
              <a:gd name="connsiteX4527" fmla="*/ 6139886 w 6248399"/>
              <a:gd name="connsiteY4527" fmla="*/ 2747169 h 6857999"/>
              <a:gd name="connsiteX4528" fmla="*/ 6137537 w 6248399"/>
              <a:gd name="connsiteY4528" fmla="*/ 2751238 h 6857999"/>
              <a:gd name="connsiteX4529" fmla="*/ 6137602 w 6248399"/>
              <a:gd name="connsiteY4529" fmla="*/ 2755148 h 6857999"/>
              <a:gd name="connsiteX4530" fmla="*/ 6137913 w 6248399"/>
              <a:gd name="connsiteY4530" fmla="*/ 2759977 h 6857999"/>
              <a:gd name="connsiteX4531" fmla="*/ 6139387 w 6248399"/>
              <a:gd name="connsiteY4531" fmla="*/ 2765475 h 6857999"/>
              <a:gd name="connsiteX4532" fmla="*/ 6143521 w 6248399"/>
              <a:gd name="connsiteY4532" fmla="*/ 2771738 h 6857999"/>
              <a:gd name="connsiteX4533" fmla="*/ 6152122 w 6248399"/>
              <a:gd name="connsiteY4533" fmla="*/ 2783676 h 6857999"/>
              <a:gd name="connsiteX4534" fmla="*/ 6162221 w 6248399"/>
              <a:gd name="connsiteY4534" fmla="*/ 2795705 h 6857999"/>
              <a:gd name="connsiteX4535" fmla="*/ 6179941 w 6248399"/>
              <a:gd name="connsiteY4535" fmla="*/ 2816008 h 6857999"/>
              <a:gd name="connsiteX4536" fmla="*/ 6189466 w 6248399"/>
              <a:gd name="connsiteY4536" fmla="*/ 2807562 h 6857999"/>
              <a:gd name="connsiteX4537" fmla="*/ 6192395 w 6248399"/>
              <a:gd name="connsiteY4537" fmla="*/ 2803829 h 6857999"/>
              <a:gd name="connsiteX4538" fmla="*/ 6194989 w 6248399"/>
              <a:gd name="connsiteY4538" fmla="*/ 2800678 h 6857999"/>
              <a:gd name="connsiteX4539" fmla="*/ 6197002 w 6248399"/>
              <a:gd name="connsiteY4539" fmla="*/ 2797192 h 6857999"/>
              <a:gd name="connsiteX4540" fmla="*/ 6197763 w 6248399"/>
              <a:gd name="connsiteY4540" fmla="*/ 2794531 h 6857999"/>
              <a:gd name="connsiteX4541" fmla="*/ 6197452 w 6248399"/>
              <a:gd name="connsiteY4541" fmla="*/ 2789702 h 6857999"/>
              <a:gd name="connsiteX4542" fmla="*/ 6196224 w 6248399"/>
              <a:gd name="connsiteY4542" fmla="*/ 2785121 h 6857999"/>
              <a:gd name="connsiteX4543" fmla="*/ 6195913 w 6248399"/>
              <a:gd name="connsiteY4543" fmla="*/ 2780291 h 6857999"/>
              <a:gd name="connsiteX4544" fmla="*/ 6194104 w 6248399"/>
              <a:gd name="connsiteY4544" fmla="*/ 2775374 h 6857999"/>
              <a:gd name="connsiteX4545" fmla="*/ 6196207 w 6248399"/>
              <a:gd name="connsiteY4545" fmla="*/ 2770388 h 6857999"/>
              <a:gd name="connsiteX4546" fmla="*/ 6190618 w 6248399"/>
              <a:gd name="connsiteY4546" fmla="*/ 2773361 h 6857999"/>
              <a:gd name="connsiteX4547" fmla="*/ 6185364 w 6248399"/>
              <a:gd name="connsiteY4547" fmla="*/ 2775751 h 6857999"/>
              <a:gd name="connsiteX4548" fmla="*/ 6180200 w 6248399"/>
              <a:gd name="connsiteY4548" fmla="*/ 2776643 h 6857999"/>
              <a:gd name="connsiteX4549" fmla="*/ 6175708 w 6248399"/>
              <a:gd name="connsiteY4549" fmla="*/ 2776374 h 6857999"/>
              <a:gd name="connsiteX4550" fmla="*/ 6171304 w 6248399"/>
              <a:gd name="connsiteY4550" fmla="*/ 2774606 h 6857999"/>
              <a:gd name="connsiteX4551" fmla="*/ 6167572 w 6248399"/>
              <a:gd name="connsiteY4551" fmla="*/ 2771675 h 6857999"/>
              <a:gd name="connsiteX4552" fmla="*/ 6165092 w 6248399"/>
              <a:gd name="connsiteY4552" fmla="*/ 2767921 h 6857999"/>
              <a:gd name="connsiteX4553" fmla="*/ 6162121 w 6248399"/>
              <a:gd name="connsiteY4553" fmla="*/ 2762332 h 6857999"/>
              <a:gd name="connsiteX4554" fmla="*/ 6169052 w 6248399"/>
              <a:gd name="connsiteY4554" fmla="*/ 2757036 h 6857999"/>
              <a:gd name="connsiteX4555" fmla="*/ 6175648 w 6248399"/>
              <a:gd name="connsiteY4555" fmla="*/ 2752321 h 6857999"/>
              <a:gd name="connsiteX4556" fmla="*/ 6181819 w 6248399"/>
              <a:gd name="connsiteY4556" fmla="*/ 2749685 h 6857999"/>
              <a:gd name="connsiteX4557" fmla="*/ 6188480 w 6248399"/>
              <a:gd name="connsiteY4557" fmla="*/ 2748882 h 6857999"/>
              <a:gd name="connsiteX4558" fmla="*/ 6192972 w 6248399"/>
              <a:gd name="connsiteY4558" fmla="*/ 2749152 h 6857999"/>
              <a:gd name="connsiteX4559" fmla="*/ 6198628 w 6248399"/>
              <a:gd name="connsiteY4559" fmla="*/ 2750093 h 6857999"/>
              <a:gd name="connsiteX4560" fmla="*/ 6202696 w 6248399"/>
              <a:gd name="connsiteY4560" fmla="*/ 2752441 h 6857999"/>
              <a:gd name="connsiteX4561" fmla="*/ 6206336 w 6248399"/>
              <a:gd name="connsiteY4561" fmla="*/ 2756868 h 6857999"/>
              <a:gd name="connsiteX4562" fmla="*/ 6208481 w 6248399"/>
              <a:gd name="connsiteY4562" fmla="*/ 2761205 h 6857999"/>
              <a:gd name="connsiteX4563" fmla="*/ 6210872 w 6248399"/>
              <a:gd name="connsiteY4563" fmla="*/ 2766458 h 6857999"/>
              <a:gd name="connsiteX4564" fmla="*/ 6212591 w 6248399"/>
              <a:gd name="connsiteY4564" fmla="*/ 2772875 h 6857999"/>
              <a:gd name="connsiteX4565" fmla="*/ 6212812 w 6248399"/>
              <a:gd name="connsiteY4565" fmla="*/ 2779202 h 6857999"/>
              <a:gd name="connsiteX4566" fmla="*/ 6211201 w 6248399"/>
              <a:gd name="connsiteY4566" fmla="*/ 2786020 h 6857999"/>
              <a:gd name="connsiteX4567" fmla="*/ 6208672 w 6248399"/>
              <a:gd name="connsiteY4567" fmla="*/ 2793082 h 6857999"/>
              <a:gd name="connsiteX4568" fmla="*/ 6205473 w 6248399"/>
              <a:gd name="connsiteY4568" fmla="*/ 2801308 h 6857999"/>
              <a:gd name="connsiteX4569" fmla="*/ 6201111 w 6248399"/>
              <a:gd name="connsiteY4569" fmla="*/ 2808862 h 6857999"/>
              <a:gd name="connsiteX4570" fmla="*/ 6217914 w 6248399"/>
              <a:gd name="connsiteY4570" fmla="*/ 2829409 h 6857999"/>
              <a:gd name="connsiteX4571" fmla="*/ 6233979 w 6248399"/>
              <a:gd name="connsiteY4571" fmla="*/ 2847207 h 6857999"/>
              <a:gd name="connsiteX4572" fmla="*/ 6247542 w 6248399"/>
              <a:gd name="connsiteY4572" fmla="*/ 2866660 h 6857999"/>
              <a:gd name="connsiteX4573" fmla="*/ 6248399 w 6248399"/>
              <a:gd name="connsiteY4573" fmla="*/ 2868130 h 6857999"/>
              <a:gd name="connsiteX4574" fmla="*/ 6248399 w 6248399"/>
              <a:gd name="connsiteY4574" fmla="*/ 4961458 h 6857999"/>
              <a:gd name="connsiteX4575" fmla="*/ 6187464 w 6248399"/>
              <a:gd name="connsiteY4575" fmla="*/ 4928579 h 6857999"/>
              <a:gd name="connsiteX4576" fmla="*/ 6119837 w 6248399"/>
              <a:gd name="connsiteY4576" fmla="*/ 4883338 h 6857999"/>
              <a:gd name="connsiteX4577" fmla="*/ 6052948 w 6248399"/>
              <a:gd name="connsiteY4577" fmla="*/ 4840845 h 6857999"/>
              <a:gd name="connsiteX4578" fmla="*/ 6029214 w 6248399"/>
              <a:gd name="connsiteY4578" fmla="*/ 4825593 h 6857999"/>
              <a:gd name="connsiteX4579" fmla="*/ 6004140 w 6248399"/>
              <a:gd name="connsiteY4579" fmla="*/ 4812665 h 6857999"/>
              <a:gd name="connsiteX4580" fmla="*/ 5950591 w 6248399"/>
              <a:gd name="connsiteY4580" fmla="*/ 4783298 h 6857999"/>
              <a:gd name="connsiteX4581" fmla="*/ 5923616 w 6248399"/>
              <a:gd name="connsiteY4581" fmla="*/ 4766950 h 6857999"/>
              <a:gd name="connsiteX4582" fmla="*/ 5897312 w 6248399"/>
              <a:gd name="connsiteY4582" fmla="*/ 4749440 h 6857999"/>
              <a:gd name="connsiteX4583" fmla="*/ 5842962 w 6248399"/>
              <a:gd name="connsiteY4583" fmla="*/ 4713412 h 6857999"/>
              <a:gd name="connsiteX4584" fmla="*/ 5816501 w 6248399"/>
              <a:gd name="connsiteY4584" fmla="*/ 4693486 h 6857999"/>
              <a:gd name="connsiteX4585" fmla="*/ 5789708 w 6248399"/>
              <a:gd name="connsiteY4585" fmla="*/ 4674142 h 6857999"/>
              <a:gd name="connsiteX4586" fmla="*/ 5763003 w 6248399"/>
              <a:gd name="connsiteY4586" fmla="*/ 4653300 h 6857999"/>
              <a:gd name="connsiteX4587" fmla="*/ 5737549 w 6248399"/>
              <a:gd name="connsiteY4587" fmla="*/ 4631632 h 6857999"/>
              <a:gd name="connsiteX4588" fmla="*/ 5713013 w 6248399"/>
              <a:gd name="connsiteY4588" fmla="*/ 4609717 h 6857999"/>
              <a:gd name="connsiteX4589" fmla="*/ 5701662 w 6248399"/>
              <a:gd name="connsiteY4589" fmla="*/ 4598516 h 6857999"/>
              <a:gd name="connsiteX4590" fmla="*/ 5690401 w 6248399"/>
              <a:gd name="connsiteY4590" fmla="*/ 4585814 h 6857999"/>
              <a:gd name="connsiteX4591" fmla="*/ 5669464 w 6248399"/>
              <a:gd name="connsiteY4591" fmla="*/ 4559006 h 6857999"/>
              <a:gd name="connsiteX4592" fmla="*/ 5651613 w 6248399"/>
              <a:gd name="connsiteY4592" fmla="*/ 4530879 h 6857999"/>
              <a:gd name="connsiteX4593" fmla="*/ 5645287 w 6248399"/>
              <a:gd name="connsiteY4593" fmla="*/ 4531102 h 6857999"/>
              <a:gd name="connsiteX4594" fmla="*/ 5639453 w 6248399"/>
              <a:gd name="connsiteY4594" fmla="*/ 4533157 h 6857999"/>
              <a:gd name="connsiteX4595" fmla="*/ 5635943 w 6248399"/>
              <a:gd name="connsiteY4595" fmla="*/ 4536554 h 6857999"/>
              <a:gd name="connsiteX4596" fmla="*/ 5632767 w 6248399"/>
              <a:gd name="connsiteY4596" fmla="*/ 4539369 h 6857999"/>
              <a:gd name="connsiteX4597" fmla="*/ 5630419 w 6248399"/>
              <a:gd name="connsiteY4597" fmla="*/ 4543437 h 6857999"/>
              <a:gd name="connsiteX4598" fmla="*/ 5630149 w 6248399"/>
              <a:gd name="connsiteY4598" fmla="*/ 4547929 h 6857999"/>
              <a:gd name="connsiteX4599" fmla="*/ 5629208 w 6248399"/>
              <a:gd name="connsiteY4599" fmla="*/ 4553585 h 6857999"/>
              <a:gd name="connsiteX4600" fmla="*/ 5629183 w 6248399"/>
              <a:gd name="connsiteY4600" fmla="*/ 4558994 h 6857999"/>
              <a:gd name="connsiteX4601" fmla="*/ 5630633 w 6248399"/>
              <a:gd name="connsiteY4601" fmla="*/ 4569904 h 6857999"/>
              <a:gd name="connsiteX4602" fmla="*/ 5634497 w 6248399"/>
              <a:gd name="connsiteY4602" fmla="*/ 4580657 h 6857999"/>
              <a:gd name="connsiteX4603" fmla="*/ 5639611 w 6248399"/>
              <a:gd name="connsiteY4603" fmla="*/ 4590583 h 6857999"/>
              <a:gd name="connsiteX4604" fmla="*/ 5644081 w 6248399"/>
              <a:gd name="connsiteY4604" fmla="*/ 4596262 h 6857999"/>
              <a:gd name="connsiteX4605" fmla="*/ 5634449 w 6248399"/>
              <a:gd name="connsiteY4605" fmla="*/ 4591476 h 6857999"/>
              <a:gd name="connsiteX4606" fmla="*/ 5620257 w 6248399"/>
              <a:gd name="connsiteY4606" fmla="*/ 4582507 h 6857999"/>
              <a:gd name="connsiteX4607" fmla="*/ 5603741 w 6248399"/>
              <a:gd name="connsiteY4607" fmla="*/ 4572197 h 6857999"/>
              <a:gd name="connsiteX4608" fmla="*/ 5586488 w 6248399"/>
              <a:gd name="connsiteY4608" fmla="*/ 4559138 h 6857999"/>
              <a:gd name="connsiteX4609" fmla="*/ 5568745 w 6248399"/>
              <a:gd name="connsiteY4609" fmla="*/ 4544245 h 6857999"/>
              <a:gd name="connsiteX4610" fmla="*/ 5551002 w 6248399"/>
              <a:gd name="connsiteY4610" fmla="*/ 4529353 h 6857999"/>
              <a:gd name="connsiteX4611" fmla="*/ 5534757 w 6248399"/>
              <a:gd name="connsiteY4611" fmla="*/ 4514550 h 6857999"/>
              <a:gd name="connsiteX4612" fmla="*/ 5521171 w 6248399"/>
              <a:gd name="connsiteY4612" fmla="*/ 4500507 h 6857999"/>
              <a:gd name="connsiteX4613" fmla="*/ 5525197 w 6248399"/>
              <a:gd name="connsiteY4613" fmla="*/ 4493534 h 6857999"/>
              <a:gd name="connsiteX4614" fmla="*/ 5528462 w 6248399"/>
              <a:gd name="connsiteY4614" fmla="*/ 4489220 h 6857999"/>
              <a:gd name="connsiteX4615" fmla="*/ 5531882 w 6248399"/>
              <a:gd name="connsiteY4615" fmla="*/ 4487321 h 6857999"/>
              <a:gd name="connsiteX4616" fmla="*/ 5534296 w 6248399"/>
              <a:gd name="connsiteY4616" fmla="*/ 4487164 h 6857999"/>
              <a:gd name="connsiteX4617" fmla="*/ 5536130 w 6248399"/>
              <a:gd name="connsiteY4617" fmla="*/ 4486674 h 6857999"/>
              <a:gd name="connsiteX4618" fmla="*/ 5537784 w 6248399"/>
              <a:gd name="connsiteY4618" fmla="*/ 4489178 h 6857999"/>
              <a:gd name="connsiteX4619" fmla="*/ 5541425 w 6248399"/>
              <a:gd name="connsiteY4619" fmla="*/ 4493606 h 6857999"/>
              <a:gd name="connsiteX4620" fmla="*/ 5544306 w 6248399"/>
              <a:gd name="connsiteY4620" fmla="*/ 4500694 h 6857999"/>
              <a:gd name="connsiteX4621" fmla="*/ 5545625 w 6248399"/>
              <a:gd name="connsiteY4621" fmla="*/ 4503778 h 6857999"/>
              <a:gd name="connsiteX4622" fmla="*/ 5548439 w 6248399"/>
              <a:gd name="connsiteY4622" fmla="*/ 4506953 h 6857999"/>
              <a:gd name="connsiteX4623" fmla="*/ 5550765 w 6248399"/>
              <a:gd name="connsiteY4623" fmla="*/ 4508296 h 6857999"/>
              <a:gd name="connsiteX4624" fmla="*/ 5553087 w 6248399"/>
              <a:gd name="connsiteY4624" fmla="*/ 4509637 h 6857999"/>
              <a:gd name="connsiteX4625" fmla="*/ 5556755 w 6248399"/>
              <a:gd name="connsiteY4625" fmla="*/ 4508654 h 6857999"/>
              <a:gd name="connsiteX4626" fmla="*/ 5559595 w 6248399"/>
              <a:gd name="connsiteY4626" fmla="*/ 4506421 h 6857999"/>
              <a:gd name="connsiteX4627" fmla="*/ 5561273 w 6248399"/>
              <a:gd name="connsiteY4627" fmla="*/ 4503515 h 6857999"/>
              <a:gd name="connsiteX4628" fmla="*/ 5561787 w 6248399"/>
              <a:gd name="connsiteY4628" fmla="*/ 4499938 h 6857999"/>
              <a:gd name="connsiteX4629" fmla="*/ 5561387 w 6248399"/>
              <a:gd name="connsiteY4629" fmla="*/ 4496607 h 6857999"/>
              <a:gd name="connsiteX4630" fmla="*/ 5560403 w 6248399"/>
              <a:gd name="connsiteY4630" fmla="*/ 4492941 h 6857999"/>
              <a:gd name="connsiteX4631" fmla="*/ 5558751 w 6248399"/>
              <a:gd name="connsiteY4631" fmla="*/ 4490436 h 6857999"/>
              <a:gd name="connsiteX4632" fmla="*/ 5556515 w 6248399"/>
              <a:gd name="connsiteY4632" fmla="*/ 4487596 h 6857999"/>
              <a:gd name="connsiteX4633" fmla="*/ 5549633 w 6248399"/>
              <a:gd name="connsiteY4633" fmla="*/ 4482074 h 6857999"/>
              <a:gd name="connsiteX4634" fmla="*/ 5534616 w 6248399"/>
              <a:gd name="connsiteY4634" fmla="*/ 4471854 h 6857999"/>
              <a:gd name="connsiteX4635" fmla="*/ 5528649 w 6248399"/>
              <a:gd name="connsiteY4635" fmla="*/ 4466085 h 6857999"/>
              <a:gd name="connsiteX4636" fmla="*/ 5526080 w 6248399"/>
              <a:gd name="connsiteY4636" fmla="*/ 4463827 h 6857999"/>
              <a:gd name="connsiteX4637" fmla="*/ 5524759 w 6248399"/>
              <a:gd name="connsiteY4637" fmla="*/ 4460740 h 6857999"/>
              <a:gd name="connsiteX4638" fmla="*/ 5519686 w 6248399"/>
              <a:gd name="connsiteY4638" fmla="*/ 4460135 h 6857999"/>
              <a:gd name="connsiteX4639" fmla="*/ 5518771 w 6248399"/>
              <a:gd name="connsiteY4639" fmla="*/ 4460382 h 6857999"/>
              <a:gd name="connsiteX4640" fmla="*/ 5518436 w 6248399"/>
              <a:gd name="connsiteY4640" fmla="*/ 4460962 h 6857999"/>
              <a:gd name="connsiteX4641" fmla="*/ 5516423 w 6248399"/>
              <a:gd name="connsiteY4641" fmla="*/ 4464449 h 6857999"/>
              <a:gd name="connsiteX4642" fmla="*/ 5515325 w 6248399"/>
              <a:gd name="connsiteY4642" fmla="*/ 4467690 h 6857999"/>
              <a:gd name="connsiteX4643" fmla="*/ 5514720 w 6248399"/>
              <a:gd name="connsiteY4643" fmla="*/ 4472764 h 6857999"/>
              <a:gd name="connsiteX4644" fmla="*/ 5512953 w 6248399"/>
              <a:gd name="connsiteY4644" fmla="*/ 4477168 h 6857999"/>
              <a:gd name="connsiteX4645" fmla="*/ 5510761 w 6248399"/>
              <a:gd name="connsiteY4645" fmla="*/ 4483650 h 6857999"/>
              <a:gd name="connsiteX4646" fmla="*/ 5506578 w 6248399"/>
              <a:gd name="connsiteY4646" fmla="*/ 4488208 h 6857999"/>
              <a:gd name="connsiteX4647" fmla="*/ 5477238 w 6248399"/>
              <a:gd name="connsiteY4647" fmla="*/ 4461197 h 6857999"/>
              <a:gd name="connsiteX4648" fmla="*/ 5450311 w 6248399"/>
              <a:gd name="connsiteY4648" fmla="*/ 4434028 h 6857999"/>
              <a:gd name="connsiteX4649" fmla="*/ 5424883 w 6248399"/>
              <a:gd name="connsiteY4649" fmla="*/ 4406949 h 6857999"/>
              <a:gd name="connsiteX4650" fmla="*/ 5399119 w 6248399"/>
              <a:gd name="connsiteY4650" fmla="*/ 4380453 h 6857999"/>
              <a:gd name="connsiteX4651" fmla="*/ 5352174 w 6248399"/>
              <a:gd name="connsiteY4651" fmla="*/ 4326232 h 6857999"/>
              <a:gd name="connsiteX4652" fmla="*/ 5307307 w 6248399"/>
              <a:gd name="connsiteY4652" fmla="*/ 4272436 h 6857999"/>
              <a:gd name="connsiteX4653" fmla="*/ 5284538 w 6248399"/>
              <a:gd name="connsiteY4653" fmla="*/ 4246117 h 6857999"/>
              <a:gd name="connsiteX4654" fmla="*/ 5261434 w 6248399"/>
              <a:gd name="connsiteY4654" fmla="*/ 4220383 h 6857999"/>
              <a:gd name="connsiteX4655" fmla="*/ 5214309 w 6248399"/>
              <a:gd name="connsiteY4655" fmla="*/ 4169154 h 6857999"/>
              <a:gd name="connsiteX4656" fmla="*/ 5165776 w 6248399"/>
              <a:gd name="connsiteY4656" fmla="*/ 4116341 h 6857999"/>
              <a:gd name="connsiteX4657" fmla="*/ 5141264 w 6248399"/>
              <a:gd name="connsiteY4657" fmla="*/ 4089018 h 6857999"/>
              <a:gd name="connsiteX4658" fmla="*/ 5116841 w 6248399"/>
              <a:gd name="connsiteY4658" fmla="*/ 4060196 h 6857999"/>
              <a:gd name="connsiteX4659" fmla="*/ 5113978 w 6248399"/>
              <a:gd name="connsiteY4659" fmla="*/ 4067840 h 6857999"/>
              <a:gd name="connsiteX4660" fmla="*/ 5112611 w 6248399"/>
              <a:gd name="connsiteY4660" fmla="*/ 4075573 h 6857999"/>
              <a:gd name="connsiteX4661" fmla="*/ 5112742 w 6248399"/>
              <a:gd name="connsiteY4661" fmla="*/ 4083398 h 6857999"/>
              <a:gd name="connsiteX4662" fmla="*/ 5113210 w 6248399"/>
              <a:gd name="connsiteY4662" fmla="*/ 4090640 h 6857999"/>
              <a:gd name="connsiteX4663" fmla="*/ 5114593 w 6248399"/>
              <a:gd name="connsiteY4663" fmla="*/ 4097638 h 6857999"/>
              <a:gd name="connsiteX4664" fmla="*/ 5117139 w 6248399"/>
              <a:gd name="connsiteY4664" fmla="*/ 4105305 h 6857999"/>
              <a:gd name="connsiteX4665" fmla="*/ 5120021 w 6248399"/>
              <a:gd name="connsiteY4665" fmla="*/ 4112394 h 6857999"/>
              <a:gd name="connsiteX4666" fmla="*/ 5124063 w 6248399"/>
              <a:gd name="connsiteY4666" fmla="*/ 4120152 h 6857999"/>
              <a:gd name="connsiteX4667" fmla="*/ 5133492 w 6248399"/>
              <a:gd name="connsiteY4667" fmla="*/ 4133342 h 6857999"/>
              <a:gd name="connsiteX4668" fmla="*/ 5144999 w 6248399"/>
              <a:gd name="connsiteY4668" fmla="*/ 4146960 h 6857999"/>
              <a:gd name="connsiteX4669" fmla="*/ 5158004 w 6248399"/>
              <a:gd name="connsiteY4669" fmla="*/ 4160667 h 6857999"/>
              <a:gd name="connsiteX4670" fmla="*/ 5171925 w 6248399"/>
              <a:gd name="connsiteY4670" fmla="*/ 4174127 h 6857999"/>
              <a:gd name="connsiteX4671" fmla="*/ 5185355 w 6248399"/>
              <a:gd name="connsiteY4671" fmla="*/ 4185755 h 6857999"/>
              <a:gd name="connsiteX4672" fmla="*/ 5197869 w 6248399"/>
              <a:gd name="connsiteY4672" fmla="*/ 4197629 h 6857999"/>
              <a:gd name="connsiteX4673" fmla="*/ 5209467 w 6248399"/>
              <a:gd name="connsiteY4673" fmla="*/ 4209748 h 6857999"/>
              <a:gd name="connsiteX4674" fmla="*/ 5214516 w 6248399"/>
              <a:gd name="connsiteY4674" fmla="*/ 4215763 h 6857999"/>
              <a:gd name="connsiteX4675" fmla="*/ 5217733 w 6248399"/>
              <a:gd name="connsiteY4675" fmla="*/ 4222267 h 6857999"/>
              <a:gd name="connsiteX4676" fmla="*/ 5221285 w 6248399"/>
              <a:gd name="connsiteY4676" fmla="*/ 4228192 h 6857999"/>
              <a:gd name="connsiteX4677" fmla="*/ 5224255 w 6248399"/>
              <a:gd name="connsiteY4677" fmla="*/ 4233783 h 6857999"/>
              <a:gd name="connsiteX4678" fmla="*/ 5225975 w 6248399"/>
              <a:gd name="connsiteY4678" fmla="*/ 4240199 h 6857999"/>
              <a:gd name="connsiteX4679" fmla="*/ 5226197 w 6248399"/>
              <a:gd name="connsiteY4679" fmla="*/ 4246524 h 6857999"/>
              <a:gd name="connsiteX4680" fmla="*/ 5225837 w 6248399"/>
              <a:gd name="connsiteY4680" fmla="*/ 4252516 h 6857999"/>
              <a:gd name="connsiteX4681" fmla="*/ 5224560 w 6248399"/>
              <a:gd name="connsiteY4681" fmla="*/ 4258753 h 6857999"/>
              <a:gd name="connsiteX4682" fmla="*/ 5221451 w 6248399"/>
              <a:gd name="connsiteY4682" fmla="*/ 4265479 h 6857999"/>
              <a:gd name="connsiteX4683" fmla="*/ 5217425 w 6248399"/>
              <a:gd name="connsiteY4683" fmla="*/ 4272453 h 6857999"/>
              <a:gd name="connsiteX4684" fmla="*/ 5215484 w 6248399"/>
              <a:gd name="connsiteY4684" fmla="*/ 4259710 h 6857999"/>
              <a:gd name="connsiteX4685" fmla="*/ 5212538 w 6248399"/>
              <a:gd name="connsiteY4685" fmla="*/ 4248711 h 6857999"/>
              <a:gd name="connsiteX4686" fmla="*/ 5208248 w 6248399"/>
              <a:gd name="connsiteY4686" fmla="*/ 4240038 h 6857999"/>
              <a:gd name="connsiteX4687" fmla="*/ 5203288 w 6248399"/>
              <a:gd name="connsiteY4687" fmla="*/ 4232525 h 6857999"/>
              <a:gd name="connsiteX4688" fmla="*/ 5197078 w 6248399"/>
              <a:gd name="connsiteY4688" fmla="*/ 4225838 h 6857999"/>
              <a:gd name="connsiteX4689" fmla="*/ 5190777 w 6248399"/>
              <a:gd name="connsiteY4689" fmla="*/ 4220651 h 6857999"/>
              <a:gd name="connsiteX4690" fmla="*/ 5184139 w 6248399"/>
              <a:gd name="connsiteY4690" fmla="*/ 4216045 h 6857999"/>
              <a:gd name="connsiteX4691" fmla="*/ 5177165 w 6248399"/>
              <a:gd name="connsiteY4691" fmla="*/ 4212019 h 6857999"/>
              <a:gd name="connsiteX4692" fmla="*/ 5162304 w 6248399"/>
              <a:gd name="connsiteY4692" fmla="*/ 4204212 h 6857999"/>
              <a:gd name="connsiteX4693" fmla="*/ 5147686 w 6248399"/>
              <a:gd name="connsiteY4693" fmla="*/ 4197322 h 6857999"/>
              <a:gd name="connsiteX4694" fmla="*/ 5142547 w 6248399"/>
              <a:gd name="connsiteY4694" fmla="*/ 4192805 h 6857999"/>
              <a:gd name="connsiteX4695" fmla="*/ 5136244 w 6248399"/>
              <a:gd name="connsiteY4695" fmla="*/ 4187618 h 6857999"/>
              <a:gd name="connsiteX4696" fmla="*/ 5131195 w 6248399"/>
              <a:gd name="connsiteY4696" fmla="*/ 4181603 h 6857999"/>
              <a:gd name="connsiteX4697" fmla="*/ 5127733 w 6248399"/>
              <a:gd name="connsiteY4697" fmla="*/ 4174181 h 6857999"/>
              <a:gd name="connsiteX4698" fmla="*/ 5123282 w 6248399"/>
              <a:gd name="connsiteY4698" fmla="*/ 4183233 h 6857999"/>
              <a:gd name="connsiteX4699" fmla="*/ 5122250 w 6248399"/>
              <a:gd name="connsiteY4699" fmla="*/ 4190387 h 6857999"/>
              <a:gd name="connsiteX4700" fmla="*/ 5123300 w 6248399"/>
              <a:gd name="connsiteY4700" fmla="*/ 4197964 h 6857999"/>
              <a:gd name="connsiteX4701" fmla="*/ 5125263 w 6248399"/>
              <a:gd name="connsiteY4701" fmla="*/ 4205297 h 6857999"/>
              <a:gd name="connsiteX4702" fmla="*/ 5128481 w 6248399"/>
              <a:gd name="connsiteY4702" fmla="*/ 4211802 h 6857999"/>
              <a:gd name="connsiteX4703" fmla="*/ 5134111 w 6248399"/>
              <a:gd name="connsiteY4703" fmla="*/ 4218152 h 6857999"/>
              <a:gd name="connsiteX4704" fmla="*/ 5139251 w 6248399"/>
              <a:gd name="connsiteY4704" fmla="*/ 4222669 h 6857999"/>
              <a:gd name="connsiteX4705" fmla="*/ 5146715 w 6248399"/>
              <a:gd name="connsiteY4705" fmla="*/ 4228530 h 6857999"/>
              <a:gd name="connsiteX4706" fmla="*/ 5153688 w 6248399"/>
              <a:gd name="connsiteY4706" fmla="*/ 4232555 h 6857999"/>
              <a:gd name="connsiteX4707" fmla="*/ 5161241 w 6248399"/>
              <a:gd name="connsiteY4707" fmla="*/ 4236916 h 6857999"/>
              <a:gd name="connsiteX4708" fmla="*/ 5176194 w 6248399"/>
              <a:gd name="connsiteY4708" fmla="*/ 4243223 h 6857999"/>
              <a:gd name="connsiteX4709" fmla="*/ 5189402 w 6248399"/>
              <a:gd name="connsiteY4709" fmla="*/ 4248526 h 6857999"/>
              <a:gd name="connsiteX4710" fmla="*/ 5198298 w 6248399"/>
              <a:gd name="connsiteY4710" fmla="*/ 4250562 h 6857999"/>
              <a:gd name="connsiteX4711" fmla="*/ 5178126 w 6248399"/>
              <a:gd name="connsiteY4711" fmla="*/ 4276107 h 6857999"/>
              <a:gd name="connsiteX4712" fmla="*/ 5183961 w 6248399"/>
              <a:gd name="connsiteY4712" fmla="*/ 4274051 h 6857999"/>
              <a:gd name="connsiteX4713" fmla="*/ 5187628 w 6248399"/>
              <a:gd name="connsiteY4713" fmla="*/ 4273070 h 6857999"/>
              <a:gd name="connsiteX4714" fmla="*/ 5191295 w 6248399"/>
              <a:gd name="connsiteY4714" fmla="*/ 4272087 h 6857999"/>
              <a:gd name="connsiteX4715" fmla="*/ 5194870 w 6248399"/>
              <a:gd name="connsiteY4715" fmla="*/ 4272604 h 6857999"/>
              <a:gd name="connsiteX4716" fmla="*/ 5197865 w 6248399"/>
              <a:gd name="connsiteY4716" fmla="*/ 4272782 h 6857999"/>
              <a:gd name="connsiteX4717" fmla="*/ 5201106 w 6248399"/>
              <a:gd name="connsiteY4717" fmla="*/ 4273878 h 6857999"/>
              <a:gd name="connsiteX4718" fmla="*/ 5207163 w 6248399"/>
              <a:gd name="connsiteY4718" fmla="*/ 4278151 h 6857999"/>
              <a:gd name="connsiteX4719" fmla="*/ 5211632 w 6248399"/>
              <a:gd name="connsiteY4719" fmla="*/ 4283829 h 6857999"/>
              <a:gd name="connsiteX4720" fmla="*/ 5215676 w 6248399"/>
              <a:gd name="connsiteY4720" fmla="*/ 4291587 h 6857999"/>
              <a:gd name="connsiteX4721" fmla="*/ 5224498 w 6248399"/>
              <a:gd name="connsiteY4721" fmla="*/ 4309853 h 6857999"/>
              <a:gd name="connsiteX4722" fmla="*/ 5228524 w 6248399"/>
              <a:gd name="connsiteY4722" fmla="*/ 4302881 h 6857999"/>
              <a:gd name="connsiteX4723" fmla="*/ 5231879 w 6248399"/>
              <a:gd name="connsiteY4723" fmla="*/ 4297069 h 6857999"/>
              <a:gd name="connsiteX4724" fmla="*/ 5236306 w 6248399"/>
              <a:gd name="connsiteY4724" fmla="*/ 4293425 h 6857999"/>
              <a:gd name="connsiteX4725" fmla="*/ 5241315 w 6248399"/>
              <a:gd name="connsiteY4725" fmla="*/ 4290119 h 6857999"/>
              <a:gd name="connsiteX4726" fmla="*/ 5246323 w 6248399"/>
              <a:gd name="connsiteY4726" fmla="*/ 4286814 h 6857999"/>
              <a:gd name="connsiteX4727" fmla="*/ 5254662 w 6248399"/>
              <a:gd name="connsiteY4727" fmla="*/ 4283103 h 6857999"/>
              <a:gd name="connsiteX4728" fmla="*/ 5275431 w 6248399"/>
              <a:gd name="connsiteY4728" fmla="*/ 4272627 h 6857999"/>
              <a:gd name="connsiteX4729" fmla="*/ 5277061 w 6248399"/>
              <a:gd name="connsiteY4729" fmla="*/ 4280540 h 6857999"/>
              <a:gd name="connsiteX4730" fmla="*/ 5278444 w 6248399"/>
              <a:gd name="connsiteY4730" fmla="*/ 4287536 h 6857999"/>
              <a:gd name="connsiteX4731" fmla="*/ 5281325 w 6248399"/>
              <a:gd name="connsiteY4731" fmla="*/ 4294625 h 6857999"/>
              <a:gd name="connsiteX4732" fmla="*/ 5284877 w 6248399"/>
              <a:gd name="connsiteY4732" fmla="*/ 4300548 h 6857999"/>
              <a:gd name="connsiteX4733" fmla="*/ 5289346 w 6248399"/>
              <a:gd name="connsiteY4733" fmla="*/ 4306228 h 6857999"/>
              <a:gd name="connsiteX4734" fmla="*/ 5293570 w 6248399"/>
              <a:gd name="connsiteY4734" fmla="*/ 4310990 h 6857999"/>
              <a:gd name="connsiteX4735" fmla="*/ 5301098 w 6248399"/>
              <a:gd name="connsiteY4735" fmla="*/ 4320762 h 6857999"/>
              <a:gd name="connsiteX4736" fmla="*/ 5305657 w 6248399"/>
              <a:gd name="connsiteY4736" fmla="*/ 4324943 h 6857999"/>
              <a:gd name="connsiteX4737" fmla="*/ 5308383 w 6248399"/>
              <a:gd name="connsiteY4737" fmla="*/ 4329615 h 6857999"/>
              <a:gd name="connsiteX4738" fmla="*/ 5311108 w 6248399"/>
              <a:gd name="connsiteY4738" fmla="*/ 4334289 h 6857999"/>
              <a:gd name="connsiteX4739" fmla="*/ 5312336 w 6248399"/>
              <a:gd name="connsiteY4739" fmla="*/ 4338872 h 6857999"/>
              <a:gd name="connsiteX4740" fmla="*/ 5312311 w 6248399"/>
              <a:gd name="connsiteY4740" fmla="*/ 4344281 h 6857999"/>
              <a:gd name="connsiteX4741" fmla="*/ 5310209 w 6248399"/>
              <a:gd name="connsiteY4741" fmla="*/ 4349266 h 6857999"/>
              <a:gd name="connsiteX4742" fmla="*/ 5306519 w 6248399"/>
              <a:gd name="connsiteY4742" fmla="*/ 4355657 h 6857999"/>
              <a:gd name="connsiteX4743" fmla="*/ 5302247 w 6248399"/>
              <a:gd name="connsiteY4743" fmla="*/ 4361713 h 6857999"/>
              <a:gd name="connsiteX4744" fmla="*/ 5305710 w 6248399"/>
              <a:gd name="connsiteY4744" fmla="*/ 4369137 h 6857999"/>
              <a:gd name="connsiteX4745" fmla="*/ 5310178 w 6248399"/>
              <a:gd name="connsiteY4745" fmla="*/ 4374816 h 6857999"/>
              <a:gd name="connsiteX4746" fmla="*/ 5314492 w 6248399"/>
              <a:gd name="connsiteY4746" fmla="*/ 4378082 h 6857999"/>
              <a:gd name="connsiteX4747" fmla="*/ 5317977 w 6248399"/>
              <a:gd name="connsiteY4747" fmla="*/ 4380094 h 6857999"/>
              <a:gd name="connsiteX4748" fmla="*/ 5322380 w 6248399"/>
              <a:gd name="connsiteY4748" fmla="*/ 4381861 h 6857999"/>
              <a:gd name="connsiteX4749" fmla="*/ 5326291 w 6248399"/>
              <a:gd name="connsiteY4749" fmla="*/ 4381795 h 6857999"/>
              <a:gd name="connsiteX4750" fmla="*/ 5333535 w 6248399"/>
              <a:gd name="connsiteY4750" fmla="*/ 4381329 h 6857999"/>
              <a:gd name="connsiteX4751" fmla="*/ 5341694 w 6248399"/>
              <a:gd name="connsiteY4751" fmla="*/ 4380614 h 6857999"/>
              <a:gd name="connsiteX4752" fmla="*/ 5345606 w 6248399"/>
              <a:gd name="connsiteY4752" fmla="*/ 4380550 h 6857999"/>
              <a:gd name="connsiteX4753" fmla="*/ 5350344 w 6248399"/>
              <a:gd name="connsiteY4753" fmla="*/ 4381736 h 6857999"/>
              <a:gd name="connsiteX4754" fmla="*/ 5353831 w 6248399"/>
              <a:gd name="connsiteY4754" fmla="*/ 4383749 h 6857999"/>
              <a:gd name="connsiteX4755" fmla="*/ 5357808 w 6248399"/>
              <a:gd name="connsiteY4755" fmla="*/ 4387596 h 6857999"/>
              <a:gd name="connsiteX4756" fmla="*/ 5362031 w 6248399"/>
              <a:gd name="connsiteY4756" fmla="*/ 4392357 h 6857999"/>
              <a:gd name="connsiteX4757" fmla="*/ 5366074 w 6248399"/>
              <a:gd name="connsiteY4757" fmla="*/ 4400115 h 6857999"/>
              <a:gd name="connsiteX4758" fmla="*/ 5363390 w 6248399"/>
              <a:gd name="connsiteY4758" fmla="*/ 4404764 h 6857999"/>
              <a:gd name="connsiteX4759" fmla="*/ 5361377 w 6248399"/>
              <a:gd name="connsiteY4759" fmla="*/ 4408250 h 6857999"/>
              <a:gd name="connsiteX4760" fmla="*/ 5358783 w 6248399"/>
              <a:gd name="connsiteY4760" fmla="*/ 4411402 h 6857999"/>
              <a:gd name="connsiteX4761" fmla="*/ 5356280 w 6248399"/>
              <a:gd name="connsiteY4761" fmla="*/ 4413055 h 6857999"/>
              <a:gd name="connsiteX4762" fmla="*/ 5354356 w 6248399"/>
              <a:gd name="connsiteY4762" fmla="*/ 4415044 h 6857999"/>
              <a:gd name="connsiteX4763" fmla="*/ 5352277 w 6248399"/>
              <a:gd name="connsiteY4763" fmla="*/ 4414619 h 6857999"/>
              <a:gd name="connsiteX4764" fmla="*/ 5347448 w 6248399"/>
              <a:gd name="connsiteY4764" fmla="*/ 4414930 h 6857999"/>
              <a:gd name="connsiteX4765" fmla="*/ 5342041 w 6248399"/>
              <a:gd name="connsiteY4765" fmla="*/ 4414906 h 6857999"/>
              <a:gd name="connsiteX4766" fmla="*/ 5338463 w 6248399"/>
              <a:gd name="connsiteY4766" fmla="*/ 4414391 h 6857999"/>
              <a:gd name="connsiteX4767" fmla="*/ 5335714 w 6248399"/>
              <a:gd name="connsiteY4767" fmla="*/ 4415128 h 6857999"/>
              <a:gd name="connsiteX4768" fmla="*/ 5333209 w 6248399"/>
              <a:gd name="connsiteY4768" fmla="*/ 4416780 h 6857999"/>
              <a:gd name="connsiteX4769" fmla="*/ 5330706 w 6248399"/>
              <a:gd name="connsiteY4769" fmla="*/ 4418433 h 6857999"/>
              <a:gd name="connsiteX4770" fmla="*/ 5328447 w 6248399"/>
              <a:gd name="connsiteY4770" fmla="*/ 4421005 h 6857999"/>
              <a:gd name="connsiteX4771" fmla="*/ 5333072 w 6248399"/>
              <a:gd name="connsiteY4771" fmla="*/ 4429099 h 6857999"/>
              <a:gd name="connsiteX4772" fmla="*/ 5335641 w 6248399"/>
              <a:gd name="connsiteY4772" fmla="*/ 4431356 h 6857999"/>
              <a:gd name="connsiteX4773" fmla="*/ 5337876 w 6248399"/>
              <a:gd name="connsiteY4773" fmla="*/ 4434196 h 6857999"/>
              <a:gd name="connsiteX4774" fmla="*/ 5343196 w 6248399"/>
              <a:gd name="connsiteY4774" fmla="*/ 4435717 h 6857999"/>
              <a:gd name="connsiteX4775" fmla="*/ 5347933 w 6248399"/>
              <a:gd name="connsiteY4775" fmla="*/ 4436904 h 6857999"/>
              <a:gd name="connsiteX4776" fmla="*/ 5353008 w 6248399"/>
              <a:gd name="connsiteY4776" fmla="*/ 4437509 h 6857999"/>
              <a:gd name="connsiteX4777" fmla="*/ 5357500 w 6248399"/>
              <a:gd name="connsiteY4777" fmla="*/ 4437779 h 6857999"/>
              <a:gd name="connsiteX4778" fmla="*/ 5361479 w 6248399"/>
              <a:gd name="connsiteY4778" fmla="*/ 4441625 h 6857999"/>
              <a:gd name="connsiteX4779" fmla="*/ 5364049 w 6248399"/>
              <a:gd name="connsiteY4779" fmla="*/ 4443883 h 6857999"/>
              <a:gd name="connsiteX4780" fmla="*/ 5366527 w 6248399"/>
              <a:gd name="connsiteY4780" fmla="*/ 4447640 h 6857999"/>
              <a:gd name="connsiteX4781" fmla="*/ 5367378 w 6248399"/>
              <a:gd name="connsiteY4781" fmla="*/ 4443482 h 6857999"/>
              <a:gd name="connsiteX4782" fmla="*/ 5368140 w 6248399"/>
              <a:gd name="connsiteY4782" fmla="*/ 4440821 h 6857999"/>
              <a:gd name="connsiteX4783" fmla="*/ 5367918 w 6248399"/>
              <a:gd name="connsiteY4783" fmla="*/ 4434496 h 6857999"/>
              <a:gd name="connsiteX4784" fmla="*/ 5364971 w 6248399"/>
              <a:gd name="connsiteY4784" fmla="*/ 4423496 h 6857999"/>
              <a:gd name="connsiteX4785" fmla="*/ 5364996 w 6248399"/>
              <a:gd name="connsiteY4785" fmla="*/ 4418087 h 6857999"/>
              <a:gd name="connsiteX4786" fmla="*/ 5365756 w 6248399"/>
              <a:gd name="connsiteY4786" fmla="*/ 4415428 h 6857999"/>
              <a:gd name="connsiteX4787" fmla="*/ 5366606 w 6248399"/>
              <a:gd name="connsiteY4787" fmla="*/ 4411269 h 6857999"/>
              <a:gd name="connsiteX4788" fmla="*/ 5368284 w 6248399"/>
              <a:gd name="connsiteY4788" fmla="*/ 4408364 h 6857999"/>
              <a:gd name="connsiteX4789" fmla="*/ 5370632 w 6248399"/>
              <a:gd name="connsiteY4789" fmla="*/ 4404296 h 6857999"/>
              <a:gd name="connsiteX4790" fmla="*/ 5374389 w 6248399"/>
              <a:gd name="connsiteY4790" fmla="*/ 4401817 h 6857999"/>
              <a:gd name="connsiteX4791" fmla="*/ 5378816 w 6248399"/>
              <a:gd name="connsiteY4791" fmla="*/ 4398174 h 6857999"/>
              <a:gd name="connsiteX4792" fmla="*/ 5399056 w 6248399"/>
              <a:gd name="connsiteY4792" fmla="*/ 4431554 h 6857999"/>
              <a:gd name="connsiteX4793" fmla="*/ 5410966 w 6248399"/>
              <a:gd name="connsiteY4793" fmla="*/ 4448503 h 6857999"/>
              <a:gd name="connsiteX4794" fmla="*/ 5423791 w 6248399"/>
              <a:gd name="connsiteY4794" fmla="*/ 4465205 h 6857999"/>
              <a:gd name="connsiteX4795" fmla="*/ 5437041 w 6248399"/>
              <a:gd name="connsiteY4795" fmla="*/ 4479825 h 6857999"/>
              <a:gd name="connsiteX4796" fmla="*/ 5443833 w 6248399"/>
              <a:gd name="connsiteY4796" fmla="*/ 4486849 h 6857999"/>
              <a:gd name="connsiteX4797" fmla="*/ 5450962 w 6248399"/>
              <a:gd name="connsiteY4797" fmla="*/ 4493288 h 6857999"/>
              <a:gd name="connsiteX4798" fmla="*/ 5458761 w 6248399"/>
              <a:gd name="connsiteY4798" fmla="*/ 4498566 h 6857999"/>
              <a:gd name="connsiteX4799" fmla="*/ 5466316 w 6248399"/>
              <a:gd name="connsiteY4799" fmla="*/ 4502927 h 6857999"/>
              <a:gd name="connsiteX4800" fmla="*/ 5474787 w 6248399"/>
              <a:gd name="connsiteY4800" fmla="*/ 4507043 h 6857999"/>
              <a:gd name="connsiteX4801" fmla="*/ 5482183 w 6248399"/>
              <a:gd name="connsiteY4801" fmla="*/ 4508990 h 6857999"/>
              <a:gd name="connsiteX4802" fmla="*/ 5475679 w 6248399"/>
              <a:gd name="connsiteY4802" fmla="*/ 4512207 h 6857999"/>
              <a:gd name="connsiteX4803" fmla="*/ 5471006 w 6248399"/>
              <a:gd name="connsiteY4803" fmla="*/ 4514932 h 6857999"/>
              <a:gd name="connsiteX4804" fmla="*/ 5469328 w 6248399"/>
              <a:gd name="connsiteY4804" fmla="*/ 4517839 h 6857999"/>
              <a:gd name="connsiteX4805" fmla="*/ 5468231 w 6248399"/>
              <a:gd name="connsiteY4805" fmla="*/ 4521080 h 6857999"/>
              <a:gd name="connsiteX4806" fmla="*/ 5467627 w 6248399"/>
              <a:gd name="connsiteY4806" fmla="*/ 4526154 h 6857999"/>
              <a:gd name="connsiteX4807" fmla="*/ 5466441 w 6248399"/>
              <a:gd name="connsiteY4807" fmla="*/ 4530892 h 6857999"/>
              <a:gd name="connsiteX4808" fmla="*/ 5464247 w 6248399"/>
              <a:gd name="connsiteY4808" fmla="*/ 4537374 h 6857999"/>
              <a:gd name="connsiteX4809" fmla="*/ 5459215 w 6248399"/>
              <a:gd name="connsiteY4809" fmla="*/ 4546090 h 6857999"/>
              <a:gd name="connsiteX4810" fmla="*/ 5463192 w 6248399"/>
              <a:gd name="connsiteY4810" fmla="*/ 4549938 h 6857999"/>
              <a:gd name="connsiteX4811" fmla="*/ 5465427 w 6248399"/>
              <a:gd name="connsiteY4811" fmla="*/ 4552776 h 6857999"/>
              <a:gd name="connsiteX4812" fmla="*/ 5468332 w 6248399"/>
              <a:gd name="connsiteY4812" fmla="*/ 4554452 h 6857999"/>
              <a:gd name="connsiteX4813" fmla="*/ 5472489 w 6248399"/>
              <a:gd name="connsiteY4813" fmla="*/ 4555305 h 6857999"/>
              <a:gd name="connsiteX4814" fmla="*/ 5473986 w 6248399"/>
              <a:gd name="connsiteY4814" fmla="*/ 4555394 h 6857999"/>
              <a:gd name="connsiteX4815" fmla="*/ 5477318 w 6248399"/>
              <a:gd name="connsiteY4815" fmla="*/ 4554993 h 6857999"/>
              <a:gd name="connsiteX4816" fmla="*/ 5482572 w 6248399"/>
              <a:gd name="connsiteY4816" fmla="*/ 4552603 h 6857999"/>
              <a:gd name="connsiteX4817" fmla="*/ 5488407 w 6248399"/>
              <a:gd name="connsiteY4817" fmla="*/ 4550546 h 6857999"/>
              <a:gd name="connsiteX4818" fmla="*/ 5490574 w 6248399"/>
              <a:gd name="connsiteY4818" fmla="*/ 4549474 h 6857999"/>
              <a:gd name="connsiteX4819" fmla="*/ 5493570 w 6248399"/>
              <a:gd name="connsiteY4819" fmla="*/ 4549655 h 6857999"/>
              <a:gd name="connsiteX4820" fmla="*/ 5496566 w 6248399"/>
              <a:gd name="connsiteY4820" fmla="*/ 4549835 h 6857999"/>
              <a:gd name="connsiteX4821" fmla="*/ 5500052 w 6248399"/>
              <a:gd name="connsiteY4821" fmla="*/ 4551847 h 6857999"/>
              <a:gd name="connsiteX4822" fmla="*/ 5502867 w 6248399"/>
              <a:gd name="connsiteY4822" fmla="*/ 4555022 h 6857999"/>
              <a:gd name="connsiteX4823" fmla="*/ 5505592 w 6248399"/>
              <a:gd name="connsiteY4823" fmla="*/ 4559696 h 6857999"/>
              <a:gd name="connsiteX4824" fmla="*/ 5504250 w 6248399"/>
              <a:gd name="connsiteY4824" fmla="*/ 4562020 h 6857999"/>
              <a:gd name="connsiteX4825" fmla="*/ 5501166 w 6248399"/>
              <a:gd name="connsiteY4825" fmla="*/ 4563338 h 6857999"/>
              <a:gd name="connsiteX4826" fmla="*/ 5499667 w 6248399"/>
              <a:gd name="connsiteY4826" fmla="*/ 4563247 h 6857999"/>
              <a:gd name="connsiteX4827" fmla="*/ 5497010 w 6248399"/>
              <a:gd name="connsiteY4827" fmla="*/ 4562488 h 6857999"/>
              <a:gd name="connsiteX4828" fmla="*/ 5491533 w 6248399"/>
              <a:gd name="connsiteY4828" fmla="*/ 4558551 h 6857999"/>
              <a:gd name="connsiteX4829" fmla="*/ 5486304 w 6248399"/>
              <a:gd name="connsiteY4829" fmla="*/ 4555532 h 6857999"/>
              <a:gd name="connsiteX4830" fmla="*/ 5519417 w 6248399"/>
              <a:gd name="connsiteY4830" fmla="*/ 4594795 h 6857999"/>
              <a:gd name="connsiteX4831" fmla="*/ 5552957 w 6248399"/>
              <a:gd name="connsiteY4831" fmla="*/ 4631981 h 6857999"/>
              <a:gd name="connsiteX4832" fmla="*/ 5586251 w 6248399"/>
              <a:gd name="connsiteY4832" fmla="*/ 4668247 h 6857999"/>
              <a:gd name="connsiteX4833" fmla="*/ 5619970 w 6248399"/>
              <a:gd name="connsiteY4833" fmla="*/ 4702436 h 6857999"/>
              <a:gd name="connsiteX4834" fmla="*/ 5656617 w 6248399"/>
              <a:gd name="connsiteY4834" fmla="*/ 4732893 h 6857999"/>
              <a:gd name="connsiteX4835" fmla="*/ 5693938 w 6248399"/>
              <a:gd name="connsiteY4835" fmla="*/ 4762188 h 6857999"/>
              <a:gd name="connsiteX4836" fmla="*/ 5768422 w 6248399"/>
              <a:gd name="connsiteY4836" fmla="*/ 4818362 h 6857999"/>
              <a:gd name="connsiteX4837" fmla="*/ 5786256 w 6248399"/>
              <a:gd name="connsiteY4837" fmla="*/ 4831758 h 6857999"/>
              <a:gd name="connsiteX4838" fmla="*/ 5804671 w 6248399"/>
              <a:gd name="connsiteY4838" fmla="*/ 4845488 h 6857999"/>
              <a:gd name="connsiteX4839" fmla="*/ 5840246 w 6248399"/>
              <a:gd name="connsiteY4839" fmla="*/ 4873777 h 6857999"/>
              <a:gd name="connsiteX4840" fmla="*/ 5859242 w 6248399"/>
              <a:gd name="connsiteY4840" fmla="*/ 4887843 h 6857999"/>
              <a:gd name="connsiteX4841" fmla="*/ 5877075 w 6248399"/>
              <a:gd name="connsiteY4841" fmla="*/ 4901237 h 6857999"/>
              <a:gd name="connsiteX4842" fmla="*/ 5896160 w 6248399"/>
              <a:gd name="connsiteY4842" fmla="*/ 4913807 h 6857999"/>
              <a:gd name="connsiteX4843" fmla="*/ 5915335 w 6248399"/>
              <a:gd name="connsiteY4843" fmla="*/ 4924876 h 6857999"/>
              <a:gd name="connsiteX4844" fmla="*/ 5954424 w 6248399"/>
              <a:gd name="connsiteY4844" fmla="*/ 4949770 h 6857999"/>
              <a:gd name="connsiteX4845" fmla="*/ 5992593 w 6248399"/>
              <a:gd name="connsiteY4845" fmla="*/ 4974905 h 6857999"/>
              <a:gd name="connsiteX4846" fmla="*/ 6030429 w 6248399"/>
              <a:gd name="connsiteY4846" fmla="*/ 5000624 h 6857999"/>
              <a:gd name="connsiteX4847" fmla="*/ 6068755 w 6248399"/>
              <a:gd name="connsiteY4847" fmla="*/ 5028174 h 6857999"/>
              <a:gd name="connsiteX4848" fmla="*/ 6071751 w 6248399"/>
              <a:gd name="connsiteY4848" fmla="*/ 5028356 h 6857999"/>
              <a:gd name="connsiteX4849" fmla="*/ 6074746 w 6248399"/>
              <a:gd name="connsiteY4849" fmla="*/ 5028534 h 6857999"/>
              <a:gd name="connsiteX4850" fmla="*/ 6076915 w 6248399"/>
              <a:gd name="connsiteY4850" fmla="*/ 5027462 h 6857999"/>
              <a:gd name="connsiteX4851" fmla="*/ 6077251 w 6248399"/>
              <a:gd name="connsiteY4851" fmla="*/ 5026881 h 6857999"/>
              <a:gd name="connsiteX4852" fmla="*/ 6077765 w 6248399"/>
              <a:gd name="connsiteY4852" fmla="*/ 5023304 h 6857999"/>
              <a:gd name="connsiteX4853" fmla="*/ 6077790 w 6248399"/>
              <a:gd name="connsiteY4853" fmla="*/ 5017895 h 6857999"/>
              <a:gd name="connsiteX4854" fmla="*/ 6077813 w 6248399"/>
              <a:gd name="connsiteY4854" fmla="*/ 5012485 h 6857999"/>
              <a:gd name="connsiteX4855" fmla="*/ 6078665 w 6248399"/>
              <a:gd name="connsiteY4855" fmla="*/ 5008327 h 6857999"/>
              <a:gd name="connsiteX4856" fmla="*/ 6080006 w 6248399"/>
              <a:gd name="connsiteY4856" fmla="*/ 5006004 h 6857999"/>
              <a:gd name="connsiteX4857" fmla="*/ 6081929 w 6248399"/>
              <a:gd name="connsiteY4857" fmla="*/ 5004015 h 6857999"/>
              <a:gd name="connsiteX4858" fmla="*/ 6085014 w 6248399"/>
              <a:gd name="connsiteY4858" fmla="*/ 5002697 h 6857999"/>
              <a:gd name="connsiteX4859" fmla="*/ 6088680 w 6248399"/>
              <a:gd name="connsiteY4859" fmla="*/ 5001714 h 6857999"/>
              <a:gd name="connsiteX4860" fmla="*/ 6097487 w 6248399"/>
              <a:gd name="connsiteY4860" fmla="*/ 5005249 h 6857999"/>
              <a:gd name="connsiteX4861" fmla="*/ 6105958 w 6248399"/>
              <a:gd name="connsiteY4861" fmla="*/ 5009364 h 6857999"/>
              <a:gd name="connsiteX4862" fmla="*/ 6122407 w 6248399"/>
              <a:gd name="connsiteY4862" fmla="*/ 5015762 h 6857999"/>
              <a:gd name="connsiteX4863" fmla="*/ 6138856 w 6248399"/>
              <a:gd name="connsiteY4863" fmla="*/ 5022159 h 6857999"/>
              <a:gd name="connsiteX4864" fmla="*/ 6147326 w 6248399"/>
              <a:gd name="connsiteY4864" fmla="*/ 5026277 h 6857999"/>
              <a:gd name="connsiteX4865" fmla="*/ 6154635 w 6248399"/>
              <a:gd name="connsiteY4865" fmla="*/ 5029721 h 6857999"/>
              <a:gd name="connsiteX4866" fmla="*/ 6161698 w 6248399"/>
              <a:gd name="connsiteY4866" fmla="*/ 5032248 h 6857999"/>
              <a:gd name="connsiteX4867" fmla="*/ 6167419 w 6248399"/>
              <a:gd name="connsiteY4867" fmla="*/ 5037101 h 6857999"/>
              <a:gd name="connsiteX4868" fmla="*/ 6173139 w 6248399"/>
              <a:gd name="connsiteY4868" fmla="*/ 5041953 h 6857999"/>
              <a:gd name="connsiteX4869" fmla="*/ 6177028 w 6248399"/>
              <a:gd name="connsiteY4869" fmla="*/ 5047298 h 6857999"/>
              <a:gd name="connsiteX4870" fmla="*/ 6179573 w 6248399"/>
              <a:gd name="connsiteY4870" fmla="*/ 5054966 h 6857999"/>
              <a:gd name="connsiteX4871" fmla="*/ 6181203 w 6248399"/>
              <a:gd name="connsiteY4871" fmla="*/ 5062879 h 6857999"/>
              <a:gd name="connsiteX4872" fmla="*/ 6181153 w 6248399"/>
              <a:gd name="connsiteY4872" fmla="*/ 5073699 h 6857999"/>
              <a:gd name="connsiteX4873" fmla="*/ 6178355 w 6248399"/>
              <a:gd name="connsiteY4873" fmla="*/ 5085254 h 6857999"/>
              <a:gd name="connsiteX4874" fmla="*/ 6188169 w 6248399"/>
              <a:gd name="connsiteY4874" fmla="*/ 5087046 h 6857999"/>
              <a:gd name="connsiteX4875" fmla="*/ 6195566 w 6248399"/>
              <a:gd name="connsiteY4875" fmla="*/ 5088993 h 6857999"/>
              <a:gd name="connsiteX4876" fmla="*/ 6204708 w 6248399"/>
              <a:gd name="connsiteY4876" fmla="*/ 5091946 h 6857999"/>
              <a:gd name="connsiteX4877" fmla="*/ 6212017 w 6248399"/>
              <a:gd name="connsiteY4877" fmla="*/ 5095391 h 6857999"/>
              <a:gd name="connsiteX4878" fmla="*/ 6228130 w 6248399"/>
              <a:gd name="connsiteY4878" fmla="*/ 5102370 h 6857999"/>
              <a:gd name="connsiteX4879" fmla="*/ 6243329 w 6248399"/>
              <a:gd name="connsiteY4879" fmla="*/ 5109595 h 6857999"/>
              <a:gd name="connsiteX4880" fmla="*/ 6248399 w 6248399"/>
              <a:gd name="connsiteY4880" fmla="*/ 5111046 h 6857999"/>
              <a:gd name="connsiteX4881" fmla="*/ 6248399 w 6248399"/>
              <a:gd name="connsiteY4881" fmla="*/ 5171882 h 6857999"/>
              <a:gd name="connsiteX4882" fmla="*/ 6221874 w 6248399"/>
              <a:gd name="connsiteY4882" fmla="*/ 5161515 h 6857999"/>
              <a:gd name="connsiteX4883" fmla="*/ 6192886 w 6248399"/>
              <a:gd name="connsiteY4883" fmla="*/ 5148655 h 6857999"/>
              <a:gd name="connsiteX4884" fmla="*/ 6165150 w 6248399"/>
              <a:gd name="connsiteY4884" fmla="*/ 5134965 h 6857999"/>
              <a:gd name="connsiteX4885" fmla="*/ 6138085 w 6248399"/>
              <a:gd name="connsiteY4885" fmla="*/ 5120114 h 6857999"/>
              <a:gd name="connsiteX4886" fmla="*/ 6110194 w 6248399"/>
              <a:gd name="connsiteY4886" fmla="*/ 5104011 h 6857999"/>
              <a:gd name="connsiteX4887" fmla="*/ 6083063 w 6248399"/>
              <a:gd name="connsiteY4887" fmla="*/ 5085249 h 6857999"/>
              <a:gd name="connsiteX4888" fmla="*/ 6056603 w 6248399"/>
              <a:gd name="connsiteY4888" fmla="*/ 5065324 h 6857999"/>
              <a:gd name="connsiteX4889" fmla="*/ 6043421 w 6248399"/>
              <a:gd name="connsiteY4889" fmla="*/ 5054612 h 6857999"/>
              <a:gd name="connsiteX4890" fmla="*/ 6030906 w 6248399"/>
              <a:gd name="connsiteY4890" fmla="*/ 5042738 h 6857999"/>
              <a:gd name="connsiteX4891" fmla="*/ 6018391 w 6248399"/>
              <a:gd name="connsiteY4891" fmla="*/ 5030865 h 6857999"/>
              <a:gd name="connsiteX4892" fmla="*/ 6006214 w 6248399"/>
              <a:gd name="connsiteY4892" fmla="*/ 5018410 h 6857999"/>
              <a:gd name="connsiteX4893" fmla="*/ 5993208 w 6248399"/>
              <a:gd name="connsiteY4893" fmla="*/ 5004703 h 6857999"/>
              <a:gd name="connsiteX4894" fmla="*/ 5981120 w 6248399"/>
              <a:gd name="connsiteY4894" fmla="*/ 4990751 h 6857999"/>
              <a:gd name="connsiteX4895" fmla="*/ 5978437 w 6248399"/>
              <a:gd name="connsiteY4895" fmla="*/ 4995399 h 6857999"/>
              <a:gd name="connsiteX4896" fmla="*/ 5976334 w 6248399"/>
              <a:gd name="connsiteY4896" fmla="*/ 5000384 h 6857999"/>
              <a:gd name="connsiteX4897" fmla="*/ 5976400 w 6248399"/>
              <a:gd name="connsiteY4897" fmla="*/ 5004295 h 6857999"/>
              <a:gd name="connsiteX4898" fmla="*/ 5977383 w 6248399"/>
              <a:gd name="connsiteY4898" fmla="*/ 5007963 h 6857999"/>
              <a:gd name="connsiteX4899" fmla="*/ 5979281 w 6248399"/>
              <a:gd name="connsiteY4899" fmla="*/ 5011383 h 6857999"/>
              <a:gd name="connsiteX4900" fmla="*/ 5981269 w 6248399"/>
              <a:gd name="connsiteY4900" fmla="*/ 5013306 h 6857999"/>
              <a:gd name="connsiteX4901" fmla="*/ 5987236 w 6248399"/>
              <a:gd name="connsiteY4901" fmla="*/ 5019075 h 6857999"/>
              <a:gd name="connsiteX4902" fmla="*/ 5959526 w 6248399"/>
              <a:gd name="connsiteY4902" fmla="*/ 4999976 h 6857999"/>
              <a:gd name="connsiteX4903" fmla="*/ 5930650 w 6248399"/>
              <a:gd name="connsiteY4903" fmla="*/ 4980207 h 6857999"/>
              <a:gd name="connsiteX4904" fmla="*/ 5900525 w 6248399"/>
              <a:gd name="connsiteY4904" fmla="*/ 4961264 h 6857999"/>
              <a:gd name="connsiteX4905" fmla="*/ 5871227 w 6248399"/>
              <a:gd name="connsiteY4905" fmla="*/ 4943574 h 6857999"/>
              <a:gd name="connsiteX4906" fmla="*/ 5806596 w 6248399"/>
              <a:gd name="connsiteY4906" fmla="*/ 4898513 h 6857999"/>
              <a:gd name="connsiteX4907" fmla="*/ 5774907 w 6248399"/>
              <a:gd name="connsiteY4907" fmla="*/ 4875568 h 6857999"/>
              <a:gd name="connsiteX4908" fmla="*/ 5741968 w 6248399"/>
              <a:gd name="connsiteY4908" fmla="*/ 4853449 h 6857999"/>
              <a:gd name="connsiteX4909" fmla="*/ 5674834 w 6248399"/>
              <a:gd name="connsiteY4909" fmla="*/ 4810042 h 6857999"/>
              <a:gd name="connsiteX4910" fmla="*/ 5605283 w 6248399"/>
              <a:gd name="connsiteY4910" fmla="*/ 4766789 h 6857999"/>
              <a:gd name="connsiteX4911" fmla="*/ 5572433 w 6248399"/>
              <a:gd name="connsiteY4911" fmla="*/ 4743173 h 6857999"/>
              <a:gd name="connsiteX4912" fmla="*/ 5540254 w 6248399"/>
              <a:gd name="connsiteY4912" fmla="*/ 4718395 h 6857999"/>
              <a:gd name="connsiteX4913" fmla="*/ 5507156 w 6248399"/>
              <a:gd name="connsiteY4913" fmla="*/ 4693863 h 6857999"/>
              <a:gd name="connsiteX4914" fmla="*/ 5473479 w 6248399"/>
              <a:gd name="connsiteY4914" fmla="*/ 4668996 h 6857999"/>
              <a:gd name="connsiteX4915" fmla="*/ 5340935 w 6248399"/>
              <a:gd name="connsiteY4915" fmla="*/ 4568453 h 6857999"/>
              <a:gd name="connsiteX4916" fmla="*/ 5324019 w 6248399"/>
              <a:gd name="connsiteY4916" fmla="*/ 4554813 h 6857999"/>
              <a:gd name="connsiteX4917" fmla="*/ 5307684 w 6248399"/>
              <a:gd name="connsiteY4917" fmla="*/ 4541509 h 6857999"/>
              <a:gd name="connsiteX4918" fmla="*/ 5277182 w 6248399"/>
              <a:gd name="connsiteY4918" fmla="*/ 4513825 h 6857999"/>
              <a:gd name="connsiteX4919" fmla="*/ 5246769 w 6248399"/>
              <a:gd name="connsiteY4919" fmla="*/ 4484644 h 6857999"/>
              <a:gd name="connsiteX4920" fmla="*/ 5216601 w 6248399"/>
              <a:gd name="connsiteY4920" fmla="*/ 4456380 h 6857999"/>
              <a:gd name="connsiteX4921" fmla="*/ 5157609 w 6248399"/>
              <a:gd name="connsiteY4921" fmla="*/ 4397527 h 6857999"/>
              <a:gd name="connsiteX4922" fmla="*/ 5128449 w 6248399"/>
              <a:gd name="connsiteY4922" fmla="*/ 4367520 h 6857999"/>
              <a:gd name="connsiteX4923" fmla="*/ 5100205 w 6248399"/>
              <a:gd name="connsiteY4923" fmla="*/ 4337266 h 6857999"/>
              <a:gd name="connsiteX4924" fmla="*/ 5072542 w 6248399"/>
              <a:gd name="connsiteY4924" fmla="*/ 4307349 h 6857999"/>
              <a:gd name="connsiteX4925" fmla="*/ 5044968 w 6248399"/>
              <a:gd name="connsiteY4925" fmla="*/ 4275933 h 6857999"/>
              <a:gd name="connsiteX4926" fmla="*/ 5033306 w 6248399"/>
              <a:gd name="connsiteY4926" fmla="*/ 4259903 h 6857999"/>
              <a:gd name="connsiteX4927" fmla="*/ 5020480 w 6248399"/>
              <a:gd name="connsiteY4927" fmla="*/ 4243201 h 6857999"/>
              <a:gd name="connsiteX4928" fmla="*/ 5008818 w 6248399"/>
              <a:gd name="connsiteY4928" fmla="*/ 4227170 h 6857999"/>
              <a:gd name="connsiteX4929" fmla="*/ 4997245 w 6248399"/>
              <a:gd name="connsiteY4929" fmla="*/ 4209641 h 6857999"/>
              <a:gd name="connsiteX4930" fmla="*/ 4992776 w 6248399"/>
              <a:gd name="connsiteY4930" fmla="*/ 4203960 h 6857999"/>
              <a:gd name="connsiteX4931" fmla="*/ 4987301 w 6248399"/>
              <a:gd name="connsiteY4931" fmla="*/ 4200025 h 6857999"/>
              <a:gd name="connsiteX4932" fmla="*/ 4983234 w 6248399"/>
              <a:gd name="connsiteY4932" fmla="*/ 4197676 h 6857999"/>
              <a:gd name="connsiteX4933" fmla="*/ 4978496 w 6248399"/>
              <a:gd name="connsiteY4933" fmla="*/ 4196492 h 6857999"/>
              <a:gd name="connsiteX4934" fmla="*/ 4973912 w 6248399"/>
              <a:gd name="connsiteY4934" fmla="*/ 4197718 h 6857999"/>
              <a:gd name="connsiteX4935" fmla="*/ 4968077 w 6248399"/>
              <a:gd name="connsiteY4935" fmla="*/ 4199773 h 6857999"/>
              <a:gd name="connsiteX4936" fmla="*/ 4963896 w 6248399"/>
              <a:gd name="connsiteY4936" fmla="*/ 4204333 h 6857999"/>
              <a:gd name="connsiteX4937" fmla="*/ 4958126 w 6248399"/>
              <a:gd name="connsiteY4937" fmla="*/ 4210300 h 6857999"/>
              <a:gd name="connsiteX4938" fmla="*/ 4951291 w 6248399"/>
              <a:gd name="connsiteY4938" fmla="*/ 4193958 h 6857999"/>
              <a:gd name="connsiteX4939" fmla="*/ 4942960 w 6248399"/>
              <a:gd name="connsiteY4939" fmla="*/ 4177524 h 6857999"/>
              <a:gd name="connsiteX4940" fmla="*/ 4935209 w 6248399"/>
              <a:gd name="connsiteY4940" fmla="*/ 4161427 h 6857999"/>
              <a:gd name="connsiteX4941" fmla="*/ 4926206 w 6248399"/>
              <a:gd name="connsiteY4941" fmla="*/ 4146156 h 6857999"/>
              <a:gd name="connsiteX4942" fmla="*/ 4907954 w 6248399"/>
              <a:gd name="connsiteY4942" fmla="*/ 4114700 h 6857999"/>
              <a:gd name="connsiteX4943" fmla="*/ 4887199 w 6248399"/>
              <a:gd name="connsiteY4943" fmla="*/ 4084896 h 6857999"/>
              <a:gd name="connsiteX4944" fmla="*/ 4866107 w 6248399"/>
              <a:gd name="connsiteY4944" fmla="*/ 4055673 h 6857999"/>
              <a:gd name="connsiteX4945" fmla="*/ 4842266 w 6248399"/>
              <a:gd name="connsiteY4945" fmla="*/ 4027187 h 6857999"/>
              <a:gd name="connsiteX4946" fmla="*/ 4819587 w 6248399"/>
              <a:gd name="connsiteY4946" fmla="*/ 3999372 h 6857999"/>
              <a:gd name="connsiteX4947" fmla="*/ 4793823 w 6248399"/>
              <a:gd name="connsiteY4947" fmla="*/ 3972875 h 6857999"/>
              <a:gd name="connsiteX4948" fmla="*/ 4770809 w 6248399"/>
              <a:gd name="connsiteY4948" fmla="*/ 3945643 h 6857999"/>
              <a:gd name="connsiteX4949" fmla="*/ 4747122 w 6248399"/>
              <a:gd name="connsiteY4949" fmla="*/ 3919569 h 6857999"/>
              <a:gd name="connsiteX4950" fmla="*/ 4722186 w 6248399"/>
              <a:gd name="connsiteY4950" fmla="*/ 3894324 h 6857999"/>
              <a:gd name="connsiteX4951" fmla="*/ 4697829 w 6248399"/>
              <a:gd name="connsiteY4951" fmla="*/ 3869416 h 6857999"/>
              <a:gd name="connsiteX4952" fmla="*/ 4673384 w 6248399"/>
              <a:gd name="connsiteY4952" fmla="*/ 3846003 h 6857999"/>
              <a:gd name="connsiteX4953" fmla="*/ 4650009 w 6248399"/>
              <a:gd name="connsiteY4953" fmla="*/ 3824762 h 6857999"/>
              <a:gd name="connsiteX4954" fmla="*/ 4604086 w 6248399"/>
              <a:gd name="connsiteY4954" fmla="*/ 3783527 h 6857999"/>
              <a:gd name="connsiteX4955" fmla="*/ 4635749 w 6248399"/>
              <a:gd name="connsiteY4955" fmla="*/ 3756869 h 6857999"/>
              <a:gd name="connsiteX4956" fmla="*/ 4613267 w 6248399"/>
              <a:gd name="connsiteY4956" fmla="*/ 3740789 h 6857999"/>
              <a:gd name="connsiteX4957" fmla="*/ 4590874 w 6248399"/>
              <a:gd name="connsiteY4957" fmla="*/ 3723212 h 6857999"/>
              <a:gd name="connsiteX4958" fmla="*/ 4567993 w 6248399"/>
              <a:gd name="connsiteY4958" fmla="*/ 3703802 h 6857999"/>
              <a:gd name="connsiteX4959" fmla="*/ 4545535 w 6248399"/>
              <a:gd name="connsiteY4959" fmla="*/ 3682314 h 6857999"/>
              <a:gd name="connsiteX4960" fmla="*/ 4524418 w 6248399"/>
              <a:gd name="connsiteY4960" fmla="*/ 3658500 h 6857999"/>
              <a:gd name="connsiteX4961" fmla="*/ 4504465 w 6248399"/>
              <a:gd name="connsiteY4961" fmla="*/ 3635360 h 6857999"/>
              <a:gd name="connsiteX4962" fmla="*/ 4485273 w 6248399"/>
              <a:gd name="connsiteY4962" fmla="*/ 3609558 h 6857999"/>
              <a:gd name="connsiteX4963" fmla="*/ 4466751 w 6248399"/>
              <a:gd name="connsiteY4963" fmla="*/ 3582592 h 6857999"/>
              <a:gd name="connsiteX4964" fmla="*/ 4450062 w 6248399"/>
              <a:gd name="connsiteY4964" fmla="*/ 3555136 h 6857999"/>
              <a:gd name="connsiteX4965" fmla="*/ 4433374 w 6248399"/>
              <a:gd name="connsiteY4965" fmla="*/ 3527682 h 6857999"/>
              <a:gd name="connsiteX4966" fmla="*/ 4416439 w 6248399"/>
              <a:gd name="connsiteY4966" fmla="*/ 3499311 h 6857999"/>
              <a:gd name="connsiteX4967" fmla="*/ 4402166 w 6248399"/>
              <a:gd name="connsiteY4967" fmla="*/ 3471698 h 6857999"/>
              <a:gd name="connsiteX4968" fmla="*/ 4387981 w 6248399"/>
              <a:gd name="connsiteY4968" fmla="*/ 3442589 h 6857999"/>
              <a:gd name="connsiteX4969" fmla="*/ 4375204 w 6248399"/>
              <a:gd name="connsiteY4969" fmla="*/ 3415069 h 6857999"/>
              <a:gd name="connsiteX4970" fmla="*/ 4362763 w 6248399"/>
              <a:gd name="connsiteY4970" fmla="*/ 3386966 h 6857999"/>
              <a:gd name="connsiteX4971" fmla="*/ 4352311 w 6248399"/>
              <a:gd name="connsiteY4971" fmla="*/ 3360787 h 6857999"/>
              <a:gd name="connsiteX4972" fmla="*/ 4350053 w 6248399"/>
              <a:gd name="connsiteY4972" fmla="*/ 3363356 h 6857999"/>
              <a:gd name="connsiteX4973" fmla="*/ 4348711 w 6248399"/>
              <a:gd name="connsiteY4973" fmla="*/ 3365681 h 6857999"/>
              <a:gd name="connsiteX4974" fmla="*/ 4347950 w 6248399"/>
              <a:gd name="connsiteY4974" fmla="*/ 3368341 h 6857999"/>
              <a:gd name="connsiteX4975" fmla="*/ 4349268 w 6248399"/>
              <a:gd name="connsiteY4975" fmla="*/ 3371426 h 6857999"/>
              <a:gd name="connsiteX4976" fmla="*/ 4350741 w 6248399"/>
              <a:gd name="connsiteY4976" fmla="*/ 3376925 h 6857999"/>
              <a:gd name="connsiteX4977" fmla="*/ 4353042 w 6248399"/>
              <a:gd name="connsiteY4977" fmla="*/ 3383677 h 6857999"/>
              <a:gd name="connsiteX4978" fmla="*/ 4343679 w 6248399"/>
              <a:gd name="connsiteY4978" fmla="*/ 3374397 h 6857999"/>
              <a:gd name="connsiteX4979" fmla="*/ 4335322 w 6248399"/>
              <a:gd name="connsiteY4979" fmla="*/ 3363374 h 6857999"/>
              <a:gd name="connsiteX4980" fmla="*/ 4327056 w 6248399"/>
              <a:gd name="connsiteY4980" fmla="*/ 3350855 h 6857999"/>
              <a:gd name="connsiteX4981" fmla="*/ 4319125 w 6248399"/>
              <a:gd name="connsiteY4981" fmla="*/ 3337752 h 6857999"/>
              <a:gd name="connsiteX4982" fmla="*/ 4304024 w 6248399"/>
              <a:gd name="connsiteY4982" fmla="*/ 3308888 h 6857999"/>
              <a:gd name="connsiteX4983" fmla="*/ 4289259 w 6248399"/>
              <a:gd name="connsiteY4983" fmla="*/ 3279443 h 6857999"/>
              <a:gd name="connsiteX4984" fmla="*/ 4281753 w 6248399"/>
              <a:gd name="connsiteY4984" fmla="*/ 3264264 h 6857999"/>
              <a:gd name="connsiteX4985" fmla="*/ 4272325 w 6248399"/>
              <a:gd name="connsiteY4985" fmla="*/ 3251072 h 6857999"/>
              <a:gd name="connsiteX4986" fmla="*/ 4262650 w 6248399"/>
              <a:gd name="connsiteY4986" fmla="*/ 3236965 h 6857999"/>
              <a:gd name="connsiteX4987" fmla="*/ 4251880 w 6248399"/>
              <a:gd name="connsiteY4987" fmla="*/ 3226097 h 6857999"/>
              <a:gd name="connsiteX4988" fmla="*/ 4240528 w 6248399"/>
              <a:gd name="connsiteY4988" fmla="*/ 3214896 h 6857999"/>
              <a:gd name="connsiteX4989" fmla="*/ 4233892 w 6248399"/>
              <a:gd name="connsiteY4989" fmla="*/ 3210288 h 6857999"/>
              <a:gd name="connsiteX4990" fmla="*/ 4227254 w 6248399"/>
              <a:gd name="connsiteY4990" fmla="*/ 3205681 h 6857999"/>
              <a:gd name="connsiteX4991" fmla="*/ 4220527 w 6248399"/>
              <a:gd name="connsiteY4991" fmla="*/ 3202572 h 6857999"/>
              <a:gd name="connsiteX4992" fmla="*/ 4213218 w 6248399"/>
              <a:gd name="connsiteY4992" fmla="*/ 3199127 h 6857999"/>
              <a:gd name="connsiteX4993" fmla="*/ 4205239 w 6248399"/>
              <a:gd name="connsiteY4993" fmla="*/ 3196844 h 6857999"/>
              <a:gd name="connsiteX4994" fmla="*/ 4197260 w 6248399"/>
              <a:gd name="connsiteY4994" fmla="*/ 3194562 h 6857999"/>
              <a:gd name="connsiteX4995" fmla="*/ 4199362 w 6248399"/>
              <a:gd name="connsiteY4995" fmla="*/ 3189578 h 6857999"/>
              <a:gd name="connsiteX4996" fmla="*/ 4201711 w 6248399"/>
              <a:gd name="connsiteY4996" fmla="*/ 3185509 h 6857999"/>
              <a:gd name="connsiteX4997" fmla="*/ 4203970 w 6248399"/>
              <a:gd name="connsiteY4997" fmla="*/ 3182940 h 6857999"/>
              <a:gd name="connsiteX4998" fmla="*/ 4206475 w 6248399"/>
              <a:gd name="connsiteY4998" fmla="*/ 3181286 h 6857999"/>
              <a:gd name="connsiteX4999" fmla="*/ 4214633 w 6248399"/>
              <a:gd name="connsiteY4999" fmla="*/ 3180573 h 6857999"/>
              <a:gd name="connsiteX5000" fmla="*/ 4223128 w 6248399"/>
              <a:gd name="connsiteY5000" fmla="*/ 3179278 h 6857999"/>
              <a:gd name="connsiteX5001" fmla="*/ 4192673 w 6248399"/>
              <a:gd name="connsiteY5001" fmla="*/ 3140777 h 6857999"/>
              <a:gd name="connsiteX5002" fmla="*/ 4160902 w 6248399"/>
              <a:gd name="connsiteY5002" fmla="*/ 3099190 h 6857999"/>
              <a:gd name="connsiteX5003" fmla="*/ 4130046 w 6248399"/>
              <a:gd name="connsiteY5003" fmla="*/ 3057356 h 6857999"/>
              <a:gd name="connsiteX5004" fmla="*/ 4114495 w 6248399"/>
              <a:gd name="connsiteY5004" fmla="*/ 3035981 h 6857999"/>
              <a:gd name="connsiteX5005" fmla="*/ 4100443 w 6248399"/>
              <a:gd name="connsiteY5005" fmla="*/ 3014696 h 6857999"/>
              <a:gd name="connsiteX5006" fmla="*/ 4087307 w 6248399"/>
              <a:gd name="connsiteY5006" fmla="*/ 2993167 h 6857999"/>
              <a:gd name="connsiteX5007" fmla="*/ 4074751 w 6248399"/>
              <a:gd name="connsiteY5007" fmla="*/ 2971970 h 6857999"/>
              <a:gd name="connsiteX5008" fmla="*/ 4063113 w 6248399"/>
              <a:gd name="connsiteY5008" fmla="*/ 2950530 h 6857999"/>
              <a:gd name="connsiteX5009" fmla="*/ 4053464 w 6248399"/>
              <a:gd name="connsiteY5009" fmla="*/ 2931012 h 6857999"/>
              <a:gd name="connsiteX5010" fmla="*/ 4045065 w 6248399"/>
              <a:gd name="connsiteY5010" fmla="*/ 2910667 h 6857999"/>
              <a:gd name="connsiteX5011" fmla="*/ 4038992 w 6248399"/>
              <a:gd name="connsiteY5011" fmla="*/ 2891665 h 6857999"/>
              <a:gd name="connsiteX5012" fmla="*/ 4034662 w 6248399"/>
              <a:gd name="connsiteY5012" fmla="*/ 2873669 h 6857999"/>
              <a:gd name="connsiteX5013" fmla="*/ 4033948 w 6248399"/>
              <a:gd name="connsiteY5013" fmla="*/ 2865510 h 6857999"/>
              <a:gd name="connsiteX5014" fmla="*/ 4032991 w 6248399"/>
              <a:gd name="connsiteY5014" fmla="*/ 2856434 h 6857999"/>
              <a:gd name="connsiteX5015" fmla="*/ 4029684 w 6248399"/>
              <a:gd name="connsiteY5015" fmla="*/ 2851425 h 6857999"/>
              <a:gd name="connsiteX5016" fmla="*/ 4026533 w 6248399"/>
              <a:gd name="connsiteY5016" fmla="*/ 2848832 h 6857999"/>
              <a:gd name="connsiteX5017" fmla="*/ 4024209 w 6248399"/>
              <a:gd name="connsiteY5017" fmla="*/ 2847489 h 6857999"/>
              <a:gd name="connsiteX5018" fmla="*/ 4022040 w 6248399"/>
              <a:gd name="connsiteY5018" fmla="*/ 2848562 h 6857999"/>
              <a:gd name="connsiteX5019" fmla="*/ 4019537 w 6248399"/>
              <a:gd name="connsiteY5019" fmla="*/ 2850215 h 6857999"/>
              <a:gd name="connsiteX5020" fmla="*/ 4017613 w 6248399"/>
              <a:gd name="connsiteY5020" fmla="*/ 2852206 h 6857999"/>
              <a:gd name="connsiteX5021" fmla="*/ 4014259 w 6248399"/>
              <a:gd name="connsiteY5021" fmla="*/ 2858015 h 6857999"/>
              <a:gd name="connsiteX5022" fmla="*/ 4011150 w 6248399"/>
              <a:gd name="connsiteY5022" fmla="*/ 2864743 h 6857999"/>
              <a:gd name="connsiteX5023" fmla="*/ 4009807 w 6248399"/>
              <a:gd name="connsiteY5023" fmla="*/ 2867068 h 6857999"/>
              <a:gd name="connsiteX5024" fmla="*/ 4007884 w 6248399"/>
              <a:gd name="connsiteY5024" fmla="*/ 2869057 h 6857999"/>
              <a:gd name="connsiteX5025" fmla="*/ 4006967 w 6248399"/>
              <a:gd name="connsiteY5025" fmla="*/ 2869301 h 6857999"/>
              <a:gd name="connsiteX5026" fmla="*/ 4004643 w 6248399"/>
              <a:gd name="connsiteY5026" fmla="*/ 2867961 h 6857999"/>
              <a:gd name="connsiteX5027" fmla="*/ 4002653 w 6248399"/>
              <a:gd name="connsiteY5027" fmla="*/ 2866037 h 6857999"/>
              <a:gd name="connsiteX5028" fmla="*/ 4001091 w 6248399"/>
              <a:gd name="connsiteY5028" fmla="*/ 2862036 h 6857999"/>
              <a:gd name="connsiteX5029" fmla="*/ 3995017 w 6248399"/>
              <a:gd name="connsiteY5029" fmla="*/ 2843033 h 6857999"/>
              <a:gd name="connsiteX5030" fmla="*/ 3988519 w 6248399"/>
              <a:gd name="connsiteY5030" fmla="*/ 2826108 h 6857999"/>
              <a:gd name="connsiteX5031" fmla="*/ 3982110 w 6248399"/>
              <a:gd name="connsiteY5031" fmla="*/ 2807687 h 6857999"/>
              <a:gd name="connsiteX5032" fmla="*/ 3974448 w 6248399"/>
              <a:gd name="connsiteY5032" fmla="*/ 2790093 h 6857999"/>
              <a:gd name="connsiteX5033" fmla="*/ 3965871 w 6248399"/>
              <a:gd name="connsiteY5033" fmla="*/ 2772744 h 6857999"/>
              <a:gd name="connsiteX5034" fmla="*/ 3956711 w 6248399"/>
              <a:gd name="connsiteY5034" fmla="*/ 2755059 h 6857999"/>
              <a:gd name="connsiteX5035" fmla="*/ 3947553 w 6248399"/>
              <a:gd name="connsiteY5035" fmla="*/ 2737373 h 6857999"/>
              <a:gd name="connsiteX5036" fmla="*/ 3937724 w 6248399"/>
              <a:gd name="connsiteY5036" fmla="*/ 2720852 h 6857999"/>
              <a:gd name="connsiteX5037" fmla="*/ 3926486 w 6248399"/>
              <a:gd name="connsiteY5037" fmla="*/ 2702742 h 6857999"/>
              <a:gd name="connsiteX5038" fmla="*/ 3915493 w 6248399"/>
              <a:gd name="connsiteY5038" fmla="*/ 2685549 h 6857999"/>
              <a:gd name="connsiteX5039" fmla="*/ 3891431 w 6248399"/>
              <a:gd name="connsiteY5039" fmla="*/ 2650737 h 6857999"/>
              <a:gd name="connsiteX5040" fmla="*/ 3863792 w 6248399"/>
              <a:gd name="connsiteY5040" fmla="*/ 2615410 h 6857999"/>
              <a:gd name="connsiteX5041" fmla="*/ 3833403 w 6248399"/>
              <a:gd name="connsiteY5041" fmla="*/ 2580819 h 6857999"/>
              <a:gd name="connsiteX5042" fmla="*/ 3838184 w 6248399"/>
              <a:gd name="connsiteY5042" fmla="*/ 2591327 h 6857999"/>
              <a:gd name="connsiteX5043" fmla="*/ 3843209 w 6248399"/>
              <a:gd name="connsiteY5043" fmla="*/ 2602750 h 6857999"/>
              <a:gd name="connsiteX5044" fmla="*/ 3852255 w 6248399"/>
              <a:gd name="connsiteY5044" fmla="*/ 2627343 h 6857999"/>
              <a:gd name="connsiteX5045" fmla="*/ 3859375 w 6248399"/>
              <a:gd name="connsiteY5045" fmla="*/ 2653924 h 6857999"/>
              <a:gd name="connsiteX5046" fmla="*/ 3867325 w 6248399"/>
              <a:gd name="connsiteY5046" fmla="*/ 2681757 h 6857999"/>
              <a:gd name="connsiteX5047" fmla="*/ 3880962 w 6248399"/>
              <a:gd name="connsiteY5047" fmla="*/ 2739992 h 6857999"/>
              <a:gd name="connsiteX5048" fmla="*/ 3894755 w 6248399"/>
              <a:gd name="connsiteY5048" fmla="*/ 2800643 h 6857999"/>
              <a:gd name="connsiteX5049" fmla="*/ 3903529 w 6248399"/>
              <a:gd name="connsiteY5049" fmla="*/ 2829727 h 6857999"/>
              <a:gd name="connsiteX5050" fmla="*/ 3914048 w 6248399"/>
              <a:gd name="connsiteY5050" fmla="*/ 2859818 h 6857999"/>
              <a:gd name="connsiteX5051" fmla="*/ 3925573 w 6248399"/>
              <a:gd name="connsiteY5051" fmla="*/ 2888167 h 6857999"/>
              <a:gd name="connsiteX5052" fmla="*/ 3937187 w 6248399"/>
              <a:gd name="connsiteY5052" fmla="*/ 2915017 h 6857999"/>
              <a:gd name="connsiteX5053" fmla="*/ 3944782 w 6248399"/>
              <a:gd name="connsiteY5053" fmla="*/ 2928699 h 6857999"/>
              <a:gd name="connsiteX5054" fmla="*/ 3952132 w 6248399"/>
              <a:gd name="connsiteY5054" fmla="*/ 2941467 h 6857999"/>
              <a:gd name="connsiteX5055" fmla="*/ 3960154 w 6248399"/>
              <a:gd name="connsiteY5055" fmla="*/ 2953070 h 6857999"/>
              <a:gd name="connsiteX5056" fmla="*/ 3968754 w 6248399"/>
              <a:gd name="connsiteY5056" fmla="*/ 2965009 h 6857999"/>
              <a:gd name="connsiteX5057" fmla="*/ 3977692 w 6248399"/>
              <a:gd name="connsiteY5057" fmla="*/ 2976369 h 6857999"/>
              <a:gd name="connsiteX5058" fmla="*/ 3986630 w 6248399"/>
              <a:gd name="connsiteY5058" fmla="*/ 2987726 h 6857999"/>
              <a:gd name="connsiteX5059" fmla="*/ 3997155 w 6248399"/>
              <a:gd name="connsiteY5059" fmla="*/ 2997678 h 6857999"/>
              <a:gd name="connsiteX5060" fmla="*/ 4007434 w 6248399"/>
              <a:gd name="connsiteY5060" fmla="*/ 3006711 h 6857999"/>
              <a:gd name="connsiteX5061" fmla="*/ 4005396 w 6248399"/>
              <a:gd name="connsiteY5061" fmla="*/ 3015606 h 6857999"/>
              <a:gd name="connsiteX5062" fmla="*/ 4002041 w 6248399"/>
              <a:gd name="connsiteY5062" fmla="*/ 3021417 h 6857999"/>
              <a:gd name="connsiteX5063" fmla="*/ 3998778 w 6248399"/>
              <a:gd name="connsiteY5063" fmla="*/ 3025731 h 6857999"/>
              <a:gd name="connsiteX5064" fmla="*/ 3994775 w 6248399"/>
              <a:gd name="connsiteY5064" fmla="*/ 3027294 h 6857999"/>
              <a:gd name="connsiteX5065" fmla="*/ 3989701 w 6248399"/>
              <a:gd name="connsiteY5065" fmla="*/ 3026689 h 6857999"/>
              <a:gd name="connsiteX5066" fmla="*/ 3984963 w 6248399"/>
              <a:gd name="connsiteY5066" fmla="*/ 3025504 h 6857999"/>
              <a:gd name="connsiteX5067" fmla="*/ 3980314 w 6248399"/>
              <a:gd name="connsiteY5067" fmla="*/ 3022820 h 6857999"/>
              <a:gd name="connsiteX5068" fmla="*/ 3975085 w 6248399"/>
              <a:gd name="connsiteY5068" fmla="*/ 3019801 h 6857999"/>
              <a:gd name="connsiteX5069" fmla="*/ 3964626 w 6248399"/>
              <a:gd name="connsiteY5069" fmla="*/ 3013763 h 6857999"/>
              <a:gd name="connsiteX5070" fmla="*/ 3958145 w 6248399"/>
              <a:gd name="connsiteY5070" fmla="*/ 3011570 h 6857999"/>
              <a:gd name="connsiteX5071" fmla="*/ 3952579 w 6248399"/>
              <a:gd name="connsiteY5071" fmla="*/ 3009131 h 6857999"/>
              <a:gd name="connsiteX5072" fmla="*/ 3946678 w 6248399"/>
              <a:gd name="connsiteY5072" fmla="*/ 3007275 h 6857999"/>
              <a:gd name="connsiteX5073" fmla="*/ 3941269 w 6248399"/>
              <a:gd name="connsiteY5073" fmla="*/ 3007250 h 6857999"/>
              <a:gd name="connsiteX5074" fmla="*/ 3935434 w 6248399"/>
              <a:gd name="connsiteY5074" fmla="*/ 3009305 h 6857999"/>
              <a:gd name="connsiteX5075" fmla="*/ 3930426 w 6248399"/>
              <a:gd name="connsiteY5075" fmla="*/ 3012613 h 6857999"/>
              <a:gd name="connsiteX5076" fmla="*/ 3937039 w 6248399"/>
              <a:gd name="connsiteY5076" fmla="*/ 3022629 h 6857999"/>
              <a:gd name="connsiteX5077" fmla="*/ 3944568 w 6248399"/>
              <a:gd name="connsiteY5077" fmla="*/ 3032400 h 6857999"/>
              <a:gd name="connsiteX5078" fmla="*/ 3960634 w 6248399"/>
              <a:gd name="connsiteY5078" fmla="*/ 3050198 h 6857999"/>
              <a:gd name="connsiteX5079" fmla="*/ 3977280 w 6248399"/>
              <a:gd name="connsiteY5079" fmla="*/ 3068332 h 6857999"/>
              <a:gd name="connsiteX5080" fmla="*/ 3995269 w 6248399"/>
              <a:gd name="connsiteY5080" fmla="*/ 3084143 h 6857999"/>
              <a:gd name="connsiteX5081" fmla="*/ 4032744 w 6248399"/>
              <a:gd name="connsiteY5081" fmla="*/ 3115850 h 6857999"/>
              <a:gd name="connsiteX5082" fmla="*/ 4051069 w 6248399"/>
              <a:gd name="connsiteY5082" fmla="*/ 3131079 h 6857999"/>
              <a:gd name="connsiteX5083" fmla="*/ 4070220 w 6248399"/>
              <a:gd name="connsiteY5083" fmla="*/ 3147560 h 6857999"/>
              <a:gd name="connsiteX5084" fmla="*/ 4087875 w 6248399"/>
              <a:gd name="connsiteY5084" fmla="*/ 3163949 h 6857999"/>
              <a:gd name="connsiteX5085" fmla="*/ 4103940 w 6248399"/>
              <a:gd name="connsiteY5085" fmla="*/ 3181749 h 6857999"/>
              <a:gd name="connsiteX5086" fmla="*/ 4119916 w 6248399"/>
              <a:gd name="connsiteY5086" fmla="*/ 3201045 h 6857999"/>
              <a:gd name="connsiteX5087" fmla="*/ 4126618 w 6248399"/>
              <a:gd name="connsiteY5087" fmla="*/ 3209563 h 6857999"/>
              <a:gd name="connsiteX5088" fmla="*/ 4132561 w 6248399"/>
              <a:gd name="connsiteY5088" fmla="*/ 3220741 h 6857999"/>
              <a:gd name="connsiteX5089" fmla="*/ 4138837 w 6248399"/>
              <a:gd name="connsiteY5089" fmla="*/ 3231339 h 6857999"/>
              <a:gd name="connsiteX5090" fmla="*/ 4143864 w 6248399"/>
              <a:gd name="connsiteY5090" fmla="*/ 3242763 h 6857999"/>
              <a:gd name="connsiteX5091" fmla="*/ 4149805 w 6248399"/>
              <a:gd name="connsiteY5091" fmla="*/ 3253942 h 6857999"/>
              <a:gd name="connsiteX5092" fmla="*/ 4152998 w 6248399"/>
              <a:gd name="connsiteY5092" fmla="*/ 3265858 h 6857999"/>
              <a:gd name="connsiteX5093" fmla="*/ 4156437 w 6248399"/>
              <a:gd name="connsiteY5093" fmla="*/ 3278689 h 6857999"/>
              <a:gd name="connsiteX5094" fmla="*/ 4159539 w 6248399"/>
              <a:gd name="connsiteY5094" fmla="*/ 3292102 h 6857999"/>
              <a:gd name="connsiteX5095" fmla="*/ 4161725 w 6248399"/>
              <a:gd name="connsiteY5095" fmla="*/ 3305763 h 6857999"/>
              <a:gd name="connsiteX5096" fmla="*/ 4162324 w 6248399"/>
              <a:gd name="connsiteY5096" fmla="*/ 3320829 h 6857999"/>
              <a:gd name="connsiteX5097" fmla="*/ 4153098 w 6248399"/>
              <a:gd name="connsiteY5097" fmla="*/ 3299231 h 6857999"/>
              <a:gd name="connsiteX5098" fmla="*/ 4142220 w 6248399"/>
              <a:gd name="connsiteY5098" fmla="*/ 3275132 h 6857999"/>
              <a:gd name="connsiteX5099" fmla="*/ 4135362 w 6248399"/>
              <a:gd name="connsiteY5099" fmla="*/ 3264198 h 6857999"/>
              <a:gd name="connsiteX5100" fmla="*/ 4129175 w 6248399"/>
              <a:gd name="connsiteY5100" fmla="*/ 3252103 h 6857999"/>
              <a:gd name="connsiteX5101" fmla="*/ 4120818 w 6248399"/>
              <a:gd name="connsiteY5101" fmla="*/ 3241080 h 6857999"/>
              <a:gd name="connsiteX5102" fmla="*/ 4113624 w 6248399"/>
              <a:gd name="connsiteY5102" fmla="*/ 3230728 h 6857999"/>
              <a:gd name="connsiteX5103" fmla="*/ 4104841 w 6248399"/>
              <a:gd name="connsiteY5103" fmla="*/ 3221784 h 6857999"/>
              <a:gd name="connsiteX5104" fmla="*/ 4095480 w 6248399"/>
              <a:gd name="connsiteY5104" fmla="*/ 3212505 h 6857999"/>
              <a:gd name="connsiteX5105" fmla="*/ 4086609 w 6248399"/>
              <a:gd name="connsiteY5105" fmla="*/ 3205058 h 6857999"/>
              <a:gd name="connsiteX5106" fmla="*/ 4076731 w 6248399"/>
              <a:gd name="connsiteY5106" fmla="*/ 3199355 h 6857999"/>
              <a:gd name="connsiteX5107" fmla="*/ 4066180 w 6248399"/>
              <a:gd name="connsiteY5107" fmla="*/ 3194813 h 6857999"/>
              <a:gd name="connsiteX5108" fmla="*/ 4055541 w 6248399"/>
              <a:gd name="connsiteY5108" fmla="*/ 3191770 h 6857999"/>
              <a:gd name="connsiteX5109" fmla="*/ 4044813 w 6248399"/>
              <a:gd name="connsiteY5109" fmla="*/ 3190225 h 6857999"/>
              <a:gd name="connsiteX5110" fmla="*/ 4039984 w 6248399"/>
              <a:gd name="connsiteY5110" fmla="*/ 3190537 h 6857999"/>
              <a:gd name="connsiteX5111" fmla="*/ 4034239 w 6248399"/>
              <a:gd name="connsiteY5111" fmla="*/ 3191093 h 6857999"/>
              <a:gd name="connsiteX5112" fmla="*/ 4035941 w 6248399"/>
              <a:gd name="connsiteY5112" fmla="*/ 3182779 h 6857999"/>
              <a:gd name="connsiteX5113" fmla="*/ 4034893 w 6248399"/>
              <a:gd name="connsiteY5113" fmla="*/ 3175200 h 6857999"/>
              <a:gd name="connsiteX5114" fmla="*/ 4032927 w 6248399"/>
              <a:gd name="connsiteY5114" fmla="*/ 3167867 h 6857999"/>
              <a:gd name="connsiteX5115" fmla="*/ 4030964 w 6248399"/>
              <a:gd name="connsiteY5115" fmla="*/ 3160536 h 6857999"/>
              <a:gd name="connsiteX5116" fmla="*/ 4027411 w 6248399"/>
              <a:gd name="connsiteY5116" fmla="*/ 3154609 h 6857999"/>
              <a:gd name="connsiteX5117" fmla="*/ 4023859 w 6248399"/>
              <a:gd name="connsiteY5117" fmla="*/ 3148686 h 6857999"/>
              <a:gd name="connsiteX5118" fmla="*/ 4014678 w 6248399"/>
              <a:gd name="connsiteY5118" fmla="*/ 3136409 h 6857999"/>
              <a:gd name="connsiteX5119" fmla="*/ 4003997 w 6248399"/>
              <a:gd name="connsiteY5119" fmla="*/ 3124046 h 6857999"/>
              <a:gd name="connsiteX5120" fmla="*/ 3994567 w 6248399"/>
              <a:gd name="connsiteY5120" fmla="*/ 3110853 h 6857999"/>
              <a:gd name="connsiteX5121" fmla="*/ 3989273 w 6248399"/>
              <a:gd name="connsiteY5121" fmla="*/ 3103922 h 6857999"/>
              <a:gd name="connsiteX5122" fmla="*/ 3984557 w 6248399"/>
              <a:gd name="connsiteY5122" fmla="*/ 3097327 h 6857999"/>
              <a:gd name="connsiteX5123" fmla="*/ 3980270 w 6248399"/>
              <a:gd name="connsiteY5123" fmla="*/ 3088652 h 6857999"/>
              <a:gd name="connsiteX5124" fmla="*/ 3977723 w 6248399"/>
              <a:gd name="connsiteY5124" fmla="*/ 3080983 h 6857999"/>
              <a:gd name="connsiteX5125" fmla="*/ 3972241 w 6248399"/>
              <a:gd name="connsiteY5125" fmla="*/ 3097188 h 6857999"/>
              <a:gd name="connsiteX5126" fmla="*/ 3970965 w 6248399"/>
              <a:gd name="connsiteY5126" fmla="*/ 3103426 h 6857999"/>
              <a:gd name="connsiteX5127" fmla="*/ 3969935 w 6248399"/>
              <a:gd name="connsiteY5127" fmla="*/ 3110577 h 6857999"/>
              <a:gd name="connsiteX5128" fmla="*/ 3969820 w 6248399"/>
              <a:gd name="connsiteY5128" fmla="*/ 3117485 h 6857999"/>
              <a:gd name="connsiteX5129" fmla="*/ 3970131 w 6248399"/>
              <a:gd name="connsiteY5129" fmla="*/ 3122313 h 6857999"/>
              <a:gd name="connsiteX5130" fmla="*/ 3972407 w 6248399"/>
              <a:gd name="connsiteY5130" fmla="*/ 3134476 h 6857999"/>
              <a:gd name="connsiteX5131" fmla="*/ 3976359 w 6248399"/>
              <a:gd name="connsiteY5131" fmla="*/ 3143731 h 6857999"/>
              <a:gd name="connsiteX5132" fmla="*/ 3981231 w 6248399"/>
              <a:gd name="connsiteY5132" fmla="*/ 3152740 h 6857999"/>
              <a:gd name="connsiteX5133" fmla="*/ 3987933 w 6248399"/>
              <a:gd name="connsiteY5133" fmla="*/ 3161259 h 6857999"/>
              <a:gd name="connsiteX5134" fmla="*/ 3994883 w 6248399"/>
              <a:gd name="connsiteY5134" fmla="*/ 3170695 h 6857999"/>
              <a:gd name="connsiteX5135" fmla="*/ 4010031 w 6248399"/>
              <a:gd name="connsiteY5135" fmla="*/ 3188740 h 6857999"/>
              <a:gd name="connsiteX5136" fmla="*/ 4017562 w 6248399"/>
              <a:gd name="connsiteY5136" fmla="*/ 3198509 h 6857999"/>
              <a:gd name="connsiteX5137" fmla="*/ 4024419 w 6248399"/>
              <a:gd name="connsiteY5137" fmla="*/ 3209443 h 6857999"/>
              <a:gd name="connsiteX5138" fmla="*/ 4030272 w 6248399"/>
              <a:gd name="connsiteY5138" fmla="*/ 3222120 h 6857999"/>
              <a:gd name="connsiteX5139" fmla="*/ 4036034 w 6248399"/>
              <a:gd name="connsiteY5139" fmla="*/ 3236293 h 6857999"/>
              <a:gd name="connsiteX5140" fmla="*/ 4040208 w 6248399"/>
              <a:gd name="connsiteY5140" fmla="*/ 3251876 h 6857999"/>
              <a:gd name="connsiteX5141" fmla="*/ 4041168 w 6248399"/>
              <a:gd name="connsiteY5141" fmla="*/ 3260952 h 6857999"/>
              <a:gd name="connsiteX5142" fmla="*/ 4040627 w 6248399"/>
              <a:gd name="connsiteY5142" fmla="*/ 3269936 h 6857999"/>
              <a:gd name="connsiteX5143" fmla="*/ 4023769 w 6248399"/>
              <a:gd name="connsiteY5143" fmla="*/ 3280349 h 6857999"/>
              <a:gd name="connsiteX5144" fmla="*/ 4017779 w 6248399"/>
              <a:gd name="connsiteY5144" fmla="*/ 3279989 h 6857999"/>
              <a:gd name="connsiteX5145" fmla="*/ 4016036 w 6248399"/>
              <a:gd name="connsiteY5145" fmla="*/ 3278983 h 6857999"/>
              <a:gd name="connsiteX5146" fmla="*/ 4015455 w 6248399"/>
              <a:gd name="connsiteY5146" fmla="*/ 3278647 h 6857999"/>
              <a:gd name="connsiteX5147" fmla="*/ 4015208 w 6248399"/>
              <a:gd name="connsiteY5147" fmla="*/ 3277732 h 6857999"/>
              <a:gd name="connsiteX5148" fmla="*/ 4015544 w 6248399"/>
              <a:gd name="connsiteY5148" fmla="*/ 3277150 h 6857999"/>
              <a:gd name="connsiteX5149" fmla="*/ 4018139 w 6248399"/>
              <a:gd name="connsiteY5149" fmla="*/ 3273999 h 6857999"/>
              <a:gd name="connsiteX5150" fmla="*/ 4021404 w 6248399"/>
              <a:gd name="connsiteY5150" fmla="*/ 3269686 h 6857999"/>
              <a:gd name="connsiteX5151" fmla="*/ 4026076 w 6248399"/>
              <a:gd name="connsiteY5151" fmla="*/ 3266960 h 6857999"/>
              <a:gd name="connsiteX5152" fmla="*/ 4036339 w 6248399"/>
              <a:gd name="connsiteY5152" fmla="*/ 3261263 h 6857999"/>
              <a:gd name="connsiteX5153" fmla="*/ 4020028 w 6248399"/>
              <a:gd name="connsiteY5153" fmla="*/ 3242547 h 6857999"/>
              <a:gd name="connsiteX5154" fmla="*/ 4003225 w 6248399"/>
              <a:gd name="connsiteY5154" fmla="*/ 3221999 h 6857999"/>
              <a:gd name="connsiteX5155" fmla="*/ 3987093 w 6248399"/>
              <a:gd name="connsiteY5155" fmla="*/ 3200290 h 6857999"/>
              <a:gd name="connsiteX5156" fmla="*/ 3969890 w 6248399"/>
              <a:gd name="connsiteY5156" fmla="*/ 3176411 h 6857999"/>
              <a:gd name="connsiteX5157" fmla="*/ 3934565 w 6248399"/>
              <a:gd name="connsiteY5157" fmla="*/ 3128899 h 6857999"/>
              <a:gd name="connsiteX5158" fmla="*/ 3915953 w 6248399"/>
              <a:gd name="connsiteY5158" fmla="*/ 3103432 h 6857999"/>
              <a:gd name="connsiteX5159" fmla="*/ 3895845 w 6248399"/>
              <a:gd name="connsiteY5159" fmla="*/ 3077874 h 6857999"/>
              <a:gd name="connsiteX5160" fmla="*/ 3892669 w 6248399"/>
              <a:gd name="connsiteY5160" fmla="*/ 3080691 h 6857999"/>
              <a:gd name="connsiteX5161" fmla="*/ 3890321 w 6248399"/>
              <a:gd name="connsiteY5161" fmla="*/ 3084758 h 6857999"/>
              <a:gd name="connsiteX5162" fmla="*/ 3887122 w 6248399"/>
              <a:gd name="connsiteY5162" fmla="*/ 3092982 h 6857999"/>
              <a:gd name="connsiteX5163" fmla="*/ 3886001 w 6248399"/>
              <a:gd name="connsiteY5163" fmla="*/ 3101635 h 6857999"/>
              <a:gd name="connsiteX5164" fmla="*/ 3886043 w 6248399"/>
              <a:gd name="connsiteY5164" fmla="*/ 3110956 h 6857999"/>
              <a:gd name="connsiteX5165" fmla="*/ 3887246 w 6248399"/>
              <a:gd name="connsiteY5165" fmla="*/ 3120948 h 6857999"/>
              <a:gd name="connsiteX5166" fmla="*/ 3890864 w 6248399"/>
              <a:gd name="connsiteY5166" fmla="*/ 3130784 h 6857999"/>
              <a:gd name="connsiteX5167" fmla="*/ 3894482 w 6248399"/>
              <a:gd name="connsiteY5167" fmla="*/ 3140622 h 6857999"/>
              <a:gd name="connsiteX5168" fmla="*/ 3899597 w 6248399"/>
              <a:gd name="connsiteY5168" fmla="*/ 3150549 h 6857999"/>
              <a:gd name="connsiteX5169" fmla="*/ 3905875 w 6248399"/>
              <a:gd name="connsiteY5169" fmla="*/ 3161146 h 6857999"/>
              <a:gd name="connsiteX5170" fmla="*/ 3912823 w 6248399"/>
              <a:gd name="connsiteY5170" fmla="*/ 3170581 h 6857999"/>
              <a:gd name="connsiteX5171" fmla="*/ 3919436 w 6248399"/>
              <a:gd name="connsiteY5171" fmla="*/ 3180598 h 6857999"/>
              <a:gd name="connsiteX5172" fmla="*/ 3927301 w 6248399"/>
              <a:gd name="connsiteY5172" fmla="*/ 3189787 h 6857999"/>
              <a:gd name="connsiteX5173" fmla="*/ 3943123 w 6248399"/>
              <a:gd name="connsiteY5173" fmla="*/ 3206669 h 6857999"/>
              <a:gd name="connsiteX5174" fmla="*/ 3958451 w 6248399"/>
              <a:gd name="connsiteY5174" fmla="*/ 3221718 h 6857999"/>
              <a:gd name="connsiteX5175" fmla="*/ 3953622 w 6248399"/>
              <a:gd name="connsiteY5175" fmla="*/ 3222029 h 6857999"/>
              <a:gd name="connsiteX5176" fmla="*/ 3949465 w 6248399"/>
              <a:gd name="connsiteY5176" fmla="*/ 3221178 h 6857999"/>
              <a:gd name="connsiteX5177" fmla="*/ 3939989 w 6248399"/>
              <a:gd name="connsiteY5177" fmla="*/ 3218807 h 6857999"/>
              <a:gd name="connsiteX5178" fmla="*/ 3935832 w 6248399"/>
              <a:gd name="connsiteY5178" fmla="*/ 3217955 h 6857999"/>
              <a:gd name="connsiteX5179" fmla="*/ 3931428 w 6248399"/>
              <a:gd name="connsiteY5179" fmla="*/ 3216189 h 6857999"/>
              <a:gd name="connsiteX5180" fmla="*/ 3927180 w 6248399"/>
              <a:gd name="connsiteY5180" fmla="*/ 3216837 h 6857999"/>
              <a:gd name="connsiteX5181" fmla="*/ 3921435 w 6248399"/>
              <a:gd name="connsiteY5181" fmla="*/ 3217393 h 6857999"/>
              <a:gd name="connsiteX5182" fmla="*/ 3925143 w 6248399"/>
              <a:gd name="connsiteY5182" fmla="*/ 3225733 h 6857999"/>
              <a:gd name="connsiteX5183" fmla="*/ 3928024 w 6248399"/>
              <a:gd name="connsiteY5183" fmla="*/ 3232820 h 6857999"/>
              <a:gd name="connsiteX5184" fmla="*/ 3931331 w 6248399"/>
              <a:gd name="connsiteY5184" fmla="*/ 3237827 h 6857999"/>
              <a:gd name="connsiteX5185" fmla="*/ 3935644 w 6248399"/>
              <a:gd name="connsiteY5185" fmla="*/ 3241092 h 6857999"/>
              <a:gd name="connsiteX5186" fmla="*/ 3939956 w 6248399"/>
              <a:gd name="connsiteY5186" fmla="*/ 3244357 h 6857999"/>
              <a:gd name="connsiteX5187" fmla="*/ 3944941 w 6248399"/>
              <a:gd name="connsiteY5187" fmla="*/ 3246460 h 6857999"/>
              <a:gd name="connsiteX5188" fmla="*/ 3954083 w 6248399"/>
              <a:gd name="connsiteY5188" fmla="*/ 3249413 h 6857999"/>
              <a:gd name="connsiteX5189" fmla="*/ 3963559 w 6248399"/>
              <a:gd name="connsiteY5189" fmla="*/ 3251786 h 6857999"/>
              <a:gd name="connsiteX5190" fmla="*/ 3968544 w 6248399"/>
              <a:gd name="connsiteY5190" fmla="*/ 3253888 h 6857999"/>
              <a:gd name="connsiteX5191" fmla="*/ 3972612 w 6248399"/>
              <a:gd name="connsiteY5191" fmla="*/ 3256236 h 6857999"/>
              <a:gd name="connsiteX5192" fmla="*/ 3976924 w 6248399"/>
              <a:gd name="connsiteY5192" fmla="*/ 3259502 h 6857999"/>
              <a:gd name="connsiteX5193" fmla="*/ 3980567 w 6248399"/>
              <a:gd name="connsiteY5193" fmla="*/ 3263928 h 6857999"/>
              <a:gd name="connsiteX5194" fmla="*/ 3983872 w 6248399"/>
              <a:gd name="connsiteY5194" fmla="*/ 3268937 h 6857999"/>
              <a:gd name="connsiteX5195" fmla="*/ 3987579 w 6248399"/>
              <a:gd name="connsiteY5195" fmla="*/ 3277277 h 6857999"/>
              <a:gd name="connsiteX5196" fmla="*/ 3981009 w 6248399"/>
              <a:gd name="connsiteY5196" fmla="*/ 3276582 h 6857999"/>
              <a:gd name="connsiteX5197" fmla="*/ 3974683 w 6248399"/>
              <a:gd name="connsiteY5197" fmla="*/ 3276802 h 6857999"/>
              <a:gd name="connsiteX5198" fmla="*/ 3967865 w 6248399"/>
              <a:gd name="connsiteY5198" fmla="*/ 3275191 h 6857999"/>
              <a:gd name="connsiteX5199" fmla="*/ 3961966 w 6248399"/>
              <a:gd name="connsiteY5199" fmla="*/ 3273334 h 6857999"/>
              <a:gd name="connsiteX5200" fmla="*/ 3950500 w 6248399"/>
              <a:gd name="connsiteY5200" fmla="*/ 3269039 h 6857999"/>
              <a:gd name="connsiteX5201" fmla="*/ 3938878 w 6248399"/>
              <a:gd name="connsiteY5201" fmla="*/ 3262329 h 6857999"/>
              <a:gd name="connsiteX5202" fmla="*/ 3928264 w 6248399"/>
              <a:gd name="connsiteY5202" fmla="*/ 3253875 h 6857999"/>
              <a:gd name="connsiteX5203" fmla="*/ 3918073 w 6248399"/>
              <a:gd name="connsiteY5203" fmla="*/ 3243344 h 6857999"/>
              <a:gd name="connsiteX5204" fmla="*/ 3908554 w 6248399"/>
              <a:gd name="connsiteY5204" fmla="*/ 3231652 h 6857999"/>
              <a:gd name="connsiteX5205" fmla="*/ 3898881 w 6248399"/>
              <a:gd name="connsiteY5205" fmla="*/ 3217542 h 6857999"/>
              <a:gd name="connsiteX5206" fmla="*/ 3899102 w 6248399"/>
              <a:gd name="connsiteY5206" fmla="*/ 3223869 h 6857999"/>
              <a:gd name="connsiteX5207" fmla="*/ 3898743 w 6248399"/>
              <a:gd name="connsiteY5207" fmla="*/ 3229860 h 6857999"/>
              <a:gd name="connsiteX5208" fmla="*/ 3900773 w 6248399"/>
              <a:gd name="connsiteY5208" fmla="*/ 3241105 h 6857999"/>
              <a:gd name="connsiteX5209" fmla="*/ 3904637 w 6248399"/>
              <a:gd name="connsiteY5209" fmla="*/ 3251857 h 6857999"/>
              <a:gd name="connsiteX5210" fmla="*/ 3909507 w 6248399"/>
              <a:gd name="connsiteY5210" fmla="*/ 3260867 h 6857999"/>
              <a:gd name="connsiteX5211" fmla="*/ 3915875 w 6248399"/>
              <a:gd name="connsiteY5211" fmla="*/ 3269967 h 6857999"/>
              <a:gd name="connsiteX5212" fmla="*/ 3924165 w 6248399"/>
              <a:gd name="connsiteY5212" fmla="*/ 3277078 h 6857999"/>
              <a:gd name="connsiteX5213" fmla="*/ 3942398 w 6248399"/>
              <a:gd name="connsiteY5213" fmla="*/ 3293803 h 6857999"/>
              <a:gd name="connsiteX5214" fmla="*/ 3961215 w 6248399"/>
              <a:gd name="connsiteY5214" fmla="*/ 3310866 h 6857999"/>
              <a:gd name="connsiteX5215" fmla="*/ 3970242 w 6248399"/>
              <a:gd name="connsiteY5215" fmla="*/ 3320726 h 6857999"/>
              <a:gd name="connsiteX5216" fmla="*/ 3980186 w 6248399"/>
              <a:gd name="connsiteY5216" fmla="*/ 3330341 h 6857999"/>
              <a:gd name="connsiteX5217" fmla="*/ 3989124 w 6248399"/>
              <a:gd name="connsiteY5217" fmla="*/ 3341700 h 6857999"/>
              <a:gd name="connsiteX5218" fmla="*/ 3997971 w 6248399"/>
              <a:gd name="connsiteY5218" fmla="*/ 3354555 h 6857999"/>
              <a:gd name="connsiteX5219" fmla="*/ 4004896 w 6248399"/>
              <a:gd name="connsiteY5219" fmla="*/ 3369400 h 6857999"/>
              <a:gd name="connsiteX5220" fmla="*/ 4011149 w 6248399"/>
              <a:gd name="connsiteY5220" fmla="*/ 3385408 h 6857999"/>
              <a:gd name="connsiteX5221" fmla="*/ 4005715 w 6248399"/>
              <a:gd name="connsiteY5221" fmla="*/ 3390794 h 6857999"/>
              <a:gd name="connsiteX5222" fmla="*/ 4003185 w 6248399"/>
              <a:gd name="connsiteY5222" fmla="*/ 3397857 h 6857999"/>
              <a:gd name="connsiteX5223" fmla="*/ 4000077 w 6248399"/>
              <a:gd name="connsiteY5223" fmla="*/ 3404585 h 6857999"/>
              <a:gd name="connsiteX5224" fmla="*/ 3999046 w 6248399"/>
              <a:gd name="connsiteY5224" fmla="*/ 3411736 h 6857999"/>
              <a:gd name="connsiteX5225" fmla="*/ 3998352 w 6248399"/>
              <a:gd name="connsiteY5225" fmla="*/ 3418310 h 6857999"/>
              <a:gd name="connsiteX5226" fmla="*/ 3999735 w 6248399"/>
              <a:gd name="connsiteY5226" fmla="*/ 3425307 h 6857999"/>
              <a:gd name="connsiteX5227" fmla="*/ 4001118 w 6248399"/>
              <a:gd name="connsiteY5227" fmla="*/ 3432303 h 6857999"/>
              <a:gd name="connsiteX5228" fmla="*/ 4003083 w 6248399"/>
              <a:gd name="connsiteY5228" fmla="*/ 3439636 h 6857999"/>
              <a:gd name="connsiteX5229" fmla="*/ 4006545 w 6248399"/>
              <a:gd name="connsiteY5229" fmla="*/ 3447058 h 6857999"/>
              <a:gd name="connsiteX5230" fmla="*/ 4010342 w 6248399"/>
              <a:gd name="connsiteY5230" fmla="*/ 3453899 h 6857999"/>
              <a:gd name="connsiteX5231" fmla="*/ 4019681 w 6248399"/>
              <a:gd name="connsiteY5231" fmla="*/ 3468588 h 6857999"/>
              <a:gd name="connsiteX5232" fmla="*/ 4029111 w 6248399"/>
              <a:gd name="connsiteY5232" fmla="*/ 3481781 h 6857999"/>
              <a:gd name="connsiteX5233" fmla="*/ 4040370 w 6248399"/>
              <a:gd name="connsiteY5233" fmla="*/ 3494481 h 6857999"/>
              <a:gd name="connsiteX5234" fmla="*/ 4028276 w 6248399"/>
              <a:gd name="connsiteY5234" fmla="*/ 3500669 h 6857999"/>
              <a:gd name="connsiteX5235" fmla="*/ 4023358 w 6248399"/>
              <a:gd name="connsiteY5235" fmla="*/ 3502478 h 6857999"/>
              <a:gd name="connsiteX5236" fmla="*/ 4018440 w 6248399"/>
              <a:gd name="connsiteY5236" fmla="*/ 3504288 h 6857999"/>
              <a:gd name="connsiteX5237" fmla="*/ 4014773 w 6248399"/>
              <a:gd name="connsiteY5237" fmla="*/ 3505271 h 6857999"/>
              <a:gd name="connsiteX5238" fmla="*/ 4011198 w 6248399"/>
              <a:gd name="connsiteY5238" fmla="*/ 3504754 h 6857999"/>
              <a:gd name="connsiteX5239" fmla="*/ 4006704 w 6248399"/>
              <a:gd name="connsiteY5239" fmla="*/ 3504487 h 6857999"/>
              <a:gd name="connsiteX5240" fmla="*/ 4003799 w 6248399"/>
              <a:gd name="connsiteY5240" fmla="*/ 3502808 h 6857999"/>
              <a:gd name="connsiteX5241" fmla="*/ 4001474 w 6248399"/>
              <a:gd name="connsiteY5241" fmla="*/ 3501466 h 6857999"/>
              <a:gd name="connsiteX5242" fmla="*/ 3998569 w 6248399"/>
              <a:gd name="connsiteY5242" fmla="*/ 3499789 h 6857999"/>
              <a:gd name="connsiteX5243" fmla="*/ 3994101 w 6248399"/>
              <a:gd name="connsiteY5243" fmla="*/ 3494110 h 6857999"/>
              <a:gd name="connsiteX5244" fmla="*/ 3991554 w 6248399"/>
              <a:gd name="connsiteY5244" fmla="*/ 3486441 h 6857999"/>
              <a:gd name="connsiteX5245" fmla="*/ 3989590 w 6248399"/>
              <a:gd name="connsiteY5245" fmla="*/ 3479109 h 6857999"/>
              <a:gd name="connsiteX5246" fmla="*/ 3988967 w 6248399"/>
              <a:gd name="connsiteY5246" fmla="*/ 3469452 h 6857999"/>
              <a:gd name="connsiteX5247" fmla="*/ 3988345 w 6248399"/>
              <a:gd name="connsiteY5247" fmla="*/ 3459796 h 6857999"/>
              <a:gd name="connsiteX5248" fmla="*/ 3988598 w 6248399"/>
              <a:gd name="connsiteY5248" fmla="*/ 3440570 h 6857999"/>
              <a:gd name="connsiteX5249" fmla="*/ 3990151 w 6248399"/>
              <a:gd name="connsiteY5249" fmla="*/ 3409701 h 6857999"/>
              <a:gd name="connsiteX5250" fmla="*/ 3981950 w 6248399"/>
              <a:gd name="connsiteY5250" fmla="*/ 3401091 h 6857999"/>
              <a:gd name="connsiteX5251" fmla="*/ 3973994 w 6248399"/>
              <a:gd name="connsiteY5251" fmla="*/ 3393400 h 6857999"/>
              <a:gd name="connsiteX5252" fmla="*/ 3966956 w 6248399"/>
              <a:gd name="connsiteY5252" fmla="*/ 3385462 h 6857999"/>
              <a:gd name="connsiteX5253" fmla="*/ 3961750 w 6248399"/>
              <a:gd name="connsiteY5253" fmla="*/ 3377033 h 6857999"/>
              <a:gd name="connsiteX5254" fmla="*/ 3952166 w 6248399"/>
              <a:gd name="connsiteY5254" fmla="*/ 3361427 h 6857999"/>
              <a:gd name="connsiteX5255" fmla="*/ 3944997 w 6248399"/>
              <a:gd name="connsiteY5255" fmla="*/ 3345665 h 6857999"/>
              <a:gd name="connsiteX5256" fmla="*/ 3936329 w 6248399"/>
              <a:gd name="connsiteY5256" fmla="*/ 3329814 h 6857999"/>
              <a:gd name="connsiteX5257" fmla="*/ 3928332 w 6248399"/>
              <a:gd name="connsiteY5257" fmla="*/ 3312801 h 6857999"/>
              <a:gd name="connsiteX5258" fmla="*/ 3918348 w 6248399"/>
              <a:gd name="connsiteY5258" fmla="*/ 3293863 h 6857999"/>
              <a:gd name="connsiteX5259" fmla="*/ 3905120 w 6248399"/>
              <a:gd name="connsiteY5259" fmla="*/ 3273832 h 6857999"/>
              <a:gd name="connsiteX5260" fmla="*/ 3902886 w 6248399"/>
              <a:gd name="connsiteY5260" fmla="*/ 3270991 h 6857999"/>
              <a:gd name="connsiteX5261" fmla="*/ 3900562 w 6248399"/>
              <a:gd name="connsiteY5261" fmla="*/ 3269649 h 6857999"/>
              <a:gd name="connsiteX5262" fmla="*/ 3899310 w 6248399"/>
              <a:gd name="connsiteY5262" fmla="*/ 3270477 h 6857999"/>
              <a:gd name="connsiteX5263" fmla="*/ 3898057 w 6248399"/>
              <a:gd name="connsiteY5263" fmla="*/ 3271303 h 6857999"/>
              <a:gd name="connsiteX5264" fmla="*/ 3897051 w 6248399"/>
              <a:gd name="connsiteY5264" fmla="*/ 3273046 h 6857999"/>
              <a:gd name="connsiteX5265" fmla="*/ 3896044 w 6248399"/>
              <a:gd name="connsiteY5265" fmla="*/ 3274790 h 6857999"/>
              <a:gd name="connsiteX5266" fmla="*/ 3895865 w 6248399"/>
              <a:gd name="connsiteY5266" fmla="*/ 3277785 h 6857999"/>
              <a:gd name="connsiteX5267" fmla="*/ 3896111 w 6248399"/>
              <a:gd name="connsiteY5267" fmla="*/ 3278702 h 6857999"/>
              <a:gd name="connsiteX5268" fmla="*/ 3889431 w 6248399"/>
              <a:gd name="connsiteY5268" fmla="*/ 3264774 h 6857999"/>
              <a:gd name="connsiteX5269" fmla="*/ 3883334 w 6248399"/>
              <a:gd name="connsiteY5269" fmla="*/ 3251180 h 6857999"/>
              <a:gd name="connsiteX5270" fmla="*/ 3880478 w 6248399"/>
              <a:gd name="connsiteY5270" fmla="*/ 3238685 h 6857999"/>
              <a:gd name="connsiteX5271" fmla="*/ 3879609 w 6248399"/>
              <a:gd name="connsiteY5271" fmla="*/ 3228110 h 6857999"/>
              <a:gd name="connsiteX5272" fmla="*/ 3879322 w 6248399"/>
              <a:gd name="connsiteY5272" fmla="*/ 3217871 h 6857999"/>
              <a:gd name="connsiteX5273" fmla="*/ 3878699 w 6248399"/>
              <a:gd name="connsiteY5273" fmla="*/ 3208215 h 6857999"/>
              <a:gd name="connsiteX5274" fmla="*/ 3880114 w 6248399"/>
              <a:gd name="connsiteY5274" fmla="*/ 3189663 h 6857999"/>
              <a:gd name="connsiteX5275" fmla="*/ 3879826 w 6248399"/>
              <a:gd name="connsiteY5275" fmla="*/ 3179424 h 6857999"/>
              <a:gd name="connsiteX5276" fmla="*/ 3878624 w 6248399"/>
              <a:gd name="connsiteY5276" fmla="*/ 3169430 h 6857999"/>
              <a:gd name="connsiteX5277" fmla="*/ 3876348 w 6248399"/>
              <a:gd name="connsiteY5277" fmla="*/ 3157270 h 6857999"/>
              <a:gd name="connsiteX5278" fmla="*/ 3871412 w 6248399"/>
              <a:gd name="connsiteY5278" fmla="*/ 3144349 h 6857999"/>
              <a:gd name="connsiteX5279" fmla="*/ 3864979 w 6248399"/>
              <a:gd name="connsiteY5279" fmla="*/ 3131335 h 6857999"/>
              <a:gd name="connsiteX5280" fmla="*/ 3855395 w 6248399"/>
              <a:gd name="connsiteY5280" fmla="*/ 3115729 h 6857999"/>
              <a:gd name="connsiteX5281" fmla="*/ 3842905 w 6248399"/>
              <a:gd name="connsiteY5281" fmla="*/ 3098447 h 6857999"/>
              <a:gd name="connsiteX5282" fmla="*/ 3827018 w 6248399"/>
              <a:gd name="connsiteY5282" fmla="*/ 3077654 h 6857999"/>
              <a:gd name="connsiteX5283" fmla="*/ 3821651 w 6248399"/>
              <a:gd name="connsiteY5283" fmla="*/ 3086950 h 6857999"/>
              <a:gd name="connsiteX5284" fmla="*/ 3819034 w 6248399"/>
              <a:gd name="connsiteY5284" fmla="*/ 3095511 h 6857999"/>
              <a:gd name="connsiteX5285" fmla="*/ 3817912 w 6248399"/>
              <a:gd name="connsiteY5285" fmla="*/ 3104162 h 6857999"/>
              <a:gd name="connsiteX5286" fmla="*/ 3817127 w 6248399"/>
              <a:gd name="connsiteY5286" fmla="*/ 3112232 h 6857999"/>
              <a:gd name="connsiteX5287" fmla="*/ 3818757 w 6248399"/>
              <a:gd name="connsiteY5287" fmla="*/ 3120145 h 6857999"/>
              <a:gd name="connsiteX5288" fmla="*/ 3821883 w 6248399"/>
              <a:gd name="connsiteY5288" fmla="*/ 3128148 h 6857999"/>
              <a:gd name="connsiteX5289" fmla="*/ 3824092 w 6248399"/>
              <a:gd name="connsiteY5289" fmla="*/ 3136398 h 6857999"/>
              <a:gd name="connsiteX5290" fmla="*/ 3827555 w 6248399"/>
              <a:gd name="connsiteY5290" fmla="*/ 3143822 h 6857999"/>
              <a:gd name="connsiteX5291" fmla="*/ 3835552 w 6248399"/>
              <a:gd name="connsiteY5291" fmla="*/ 3160835 h 6857999"/>
              <a:gd name="connsiteX5292" fmla="*/ 3844130 w 6248399"/>
              <a:gd name="connsiteY5292" fmla="*/ 3178184 h 6857999"/>
              <a:gd name="connsiteX5293" fmla="*/ 3848082 w 6248399"/>
              <a:gd name="connsiteY5293" fmla="*/ 3187438 h 6857999"/>
              <a:gd name="connsiteX5294" fmla="*/ 3850203 w 6248399"/>
              <a:gd name="connsiteY5294" fmla="*/ 3197187 h 6857999"/>
              <a:gd name="connsiteX5295" fmla="*/ 3852905 w 6248399"/>
              <a:gd name="connsiteY5295" fmla="*/ 3207269 h 6857999"/>
              <a:gd name="connsiteX5296" fmla="*/ 3853437 w 6248399"/>
              <a:gd name="connsiteY5296" fmla="*/ 3218423 h 6857999"/>
              <a:gd name="connsiteX5297" fmla="*/ 3850663 w 6248399"/>
              <a:gd name="connsiteY5297" fmla="*/ 3224569 h 6857999"/>
              <a:gd name="connsiteX5298" fmla="*/ 3846727 w 6248399"/>
              <a:gd name="connsiteY5298" fmla="*/ 3230046 h 6857999"/>
              <a:gd name="connsiteX5299" fmla="*/ 3836776 w 6248399"/>
              <a:gd name="connsiteY5299" fmla="*/ 3240571 h 6857999"/>
              <a:gd name="connsiteX5300" fmla="*/ 3825663 w 6248399"/>
              <a:gd name="connsiteY5300" fmla="*/ 3250424 h 6857999"/>
              <a:gd name="connsiteX5301" fmla="*/ 3821727 w 6248399"/>
              <a:gd name="connsiteY5301" fmla="*/ 3255901 h 6857999"/>
              <a:gd name="connsiteX5302" fmla="*/ 3818953 w 6248399"/>
              <a:gd name="connsiteY5302" fmla="*/ 3262047 h 6857999"/>
              <a:gd name="connsiteX5303" fmla="*/ 3822325 w 6248399"/>
              <a:gd name="connsiteY5303" fmla="*/ 3270967 h 6857999"/>
              <a:gd name="connsiteX5304" fmla="*/ 3826278 w 6248399"/>
              <a:gd name="connsiteY5304" fmla="*/ 3280223 h 6857999"/>
              <a:gd name="connsiteX5305" fmla="*/ 3831485 w 6248399"/>
              <a:gd name="connsiteY5305" fmla="*/ 3288651 h 6857999"/>
              <a:gd name="connsiteX5306" fmla="*/ 3837606 w 6248399"/>
              <a:gd name="connsiteY5306" fmla="*/ 3296837 h 6857999"/>
              <a:gd name="connsiteX5307" fmla="*/ 3851593 w 6248399"/>
              <a:gd name="connsiteY5307" fmla="*/ 3314209 h 6857999"/>
              <a:gd name="connsiteX5308" fmla="*/ 3865581 w 6248399"/>
              <a:gd name="connsiteY5308" fmla="*/ 3331582 h 6857999"/>
              <a:gd name="connsiteX5309" fmla="*/ 3878651 w 6248399"/>
              <a:gd name="connsiteY5309" fmla="*/ 3349201 h 6857999"/>
              <a:gd name="connsiteX5310" fmla="*/ 3884437 w 6248399"/>
              <a:gd name="connsiteY5310" fmla="*/ 3357965 h 6857999"/>
              <a:gd name="connsiteX5311" fmla="*/ 3888727 w 6248399"/>
              <a:gd name="connsiteY5311" fmla="*/ 3366640 h 6857999"/>
              <a:gd name="connsiteX5312" fmla="*/ 3892099 w 6248399"/>
              <a:gd name="connsiteY5312" fmla="*/ 3375559 h 6857999"/>
              <a:gd name="connsiteX5313" fmla="*/ 3893639 w 6248399"/>
              <a:gd name="connsiteY5313" fmla="*/ 3384972 h 6857999"/>
              <a:gd name="connsiteX5314" fmla="*/ 3893770 w 6248399"/>
              <a:gd name="connsiteY5314" fmla="*/ 3392794 h 6857999"/>
              <a:gd name="connsiteX5315" fmla="*/ 3892558 w 6248399"/>
              <a:gd name="connsiteY5315" fmla="*/ 3402943 h 6857999"/>
              <a:gd name="connsiteX5316" fmla="*/ 3879398 w 6248399"/>
              <a:gd name="connsiteY5316" fmla="*/ 3386823 h 6857999"/>
              <a:gd name="connsiteX5317" fmla="*/ 3864583 w 6248399"/>
              <a:gd name="connsiteY5317" fmla="*/ 3368197 h 6857999"/>
              <a:gd name="connsiteX5318" fmla="*/ 3849035 w 6248399"/>
              <a:gd name="connsiteY5318" fmla="*/ 3346822 h 6857999"/>
              <a:gd name="connsiteX5319" fmla="*/ 3832502 w 6248399"/>
              <a:gd name="connsiteY5319" fmla="*/ 3321782 h 6857999"/>
              <a:gd name="connsiteX5320" fmla="*/ 3815723 w 6248399"/>
              <a:gd name="connsiteY5320" fmla="*/ 3295823 h 6857999"/>
              <a:gd name="connsiteX5321" fmla="*/ 3798789 w 6248399"/>
              <a:gd name="connsiteY5321" fmla="*/ 3267451 h 6857999"/>
              <a:gd name="connsiteX5322" fmla="*/ 3781945 w 6248399"/>
              <a:gd name="connsiteY5322" fmla="*/ 3237581 h 6857999"/>
              <a:gd name="connsiteX5323" fmla="*/ 3766777 w 6248399"/>
              <a:gd name="connsiteY5323" fmla="*/ 3204806 h 6857999"/>
              <a:gd name="connsiteX5324" fmla="*/ 3776770 w 6248399"/>
              <a:gd name="connsiteY5324" fmla="*/ 3203602 h 6857999"/>
              <a:gd name="connsiteX5325" fmla="*/ 3780683 w 6248399"/>
              <a:gd name="connsiteY5325" fmla="*/ 3203537 h 6857999"/>
              <a:gd name="connsiteX5326" fmla="*/ 3783006 w 6248399"/>
              <a:gd name="connsiteY5326" fmla="*/ 3204879 h 6857999"/>
              <a:gd name="connsiteX5327" fmla="*/ 3785331 w 6248399"/>
              <a:gd name="connsiteY5327" fmla="*/ 3206221 h 6857999"/>
              <a:gd name="connsiteX5328" fmla="*/ 3786984 w 6248399"/>
              <a:gd name="connsiteY5328" fmla="*/ 3208724 h 6857999"/>
              <a:gd name="connsiteX5329" fmla="*/ 3788793 w 6248399"/>
              <a:gd name="connsiteY5329" fmla="*/ 3213641 h 6857999"/>
              <a:gd name="connsiteX5330" fmla="*/ 3789595 w 6248399"/>
              <a:gd name="connsiteY5330" fmla="*/ 3220304 h 6857999"/>
              <a:gd name="connsiteX5331" fmla="*/ 3791224 w 6248399"/>
              <a:gd name="connsiteY5331" fmla="*/ 3228219 h 6857999"/>
              <a:gd name="connsiteX5332" fmla="*/ 3793926 w 6248399"/>
              <a:gd name="connsiteY5332" fmla="*/ 3238300 h 6857999"/>
              <a:gd name="connsiteX5333" fmla="*/ 3796070 w 6248399"/>
              <a:gd name="connsiteY5333" fmla="*/ 3242638 h 6857999"/>
              <a:gd name="connsiteX5334" fmla="*/ 3799378 w 6248399"/>
              <a:gd name="connsiteY5334" fmla="*/ 3247646 h 6857999"/>
              <a:gd name="connsiteX5335" fmla="*/ 3810802 w 6248399"/>
              <a:gd name="connsiteY5335" fmla="*/ 3242619 h 6857999"/>
              <a:gd name="connsiteX5336" fmla="*/ 3818894 w 6248399"/>
              <a:gd name="connsiteY5336" fmla="*/ 3237994 h 6857999"/>
              <a:gd name="connsiteX5337" fmla="*/ 3823076 w 6248399"/>
              <a:gd name="connsiteY5337" fmla="*/ 3233436 h 6857999"/>
              <a:gd name="connsiteX5338" fmla="*/ 3825760 w 6248399"/>
              <a:gd name="connsiteY5338" fmla="*/ 3228788 h 6857999"/>
              <a:gd name="connsiteX5339" fmla="*/ 3827281 w 6248399"/>
              <a:gd name="connsiteY5339" fmla="*/ 3223466 h 6857999"/>
              <a:gd name="connsiteX5340" fmla="*/ 3825472 w 6248399"/>
              <a:gd name="connsiteY5340" fmla="*/ 3218549 h 6857999"/>
              <a:gd name="connsiteX5341" fmla="*/ 3823665 w 6248399"/>
              <a:gd name="connsiteY5341" fmla="*/ 3213630 h 6857999"/>
              <a:gd name="connsiteX5342" fmla="*/ 3821610 w 6248399"/>
              <a:gd name="connsiteY5342" fmla="*/ 3207795 h 6857999"/>
              <a:gd name="connsiteX5343" fmla="*/ 3815332 w 6248399"/>
              <a:gd name="connsiteY5343" fmla="*/ 3197199 h 6857999"/>
              <a:gd name="connsiteX5344" fmla="*/ 3812361 w 6248399"/>
              <a:gd name="connsiteY5344" fmla="*/ 3191608 h 6857999"/>
              <a:gd name="connsiteX5345" fmla="*/ 3811804 w 6248399"/>
              <a:gd name="connsiteY5345" fmla="*/ 3185864 h 6857999"/>
              <a:gd name="connsiteX5346" fmla="*/ 3812162 w 6248399"/>
              <a:gd name="connsiteY5346" fmla="*/ 3179873 h 6857999"/>
              <a:gd name="connsiteX5347" fmla="*/ 3813104 w 6248399"/>
              <a:gd name="connsiteY5347" fmla="*/ 3174218 h 6857999"/>
              <a:gd name="connsiteX5348" fmla="*/ 3817622 w 6248399"/>
              <a:gd name="connsiteY5348" fmla="*/ 3169078 h 6857999"/>
              <a:gd name="connsiteX5349" fmla="*/ 3824643 w 6248399"/>
              <a:gd name="connsiteY5349" fmla="*/ 3162284 h 6857999"/>
              <a:gd name="connsiteX5350" fmla="*/ 3821917 w 6248399"/>
              <a:gd name="connsiteY5350" fmla="*/ 3157611 h 6857999"/>
              <a:gd name="connsiteX5351" fmla="*/ 3819348 w 6248399"/>
              <a:gd name="connsiteY5351" fmla="*/ 3155352 h 6857999"/>
              <a:gd name="connsiteX5352" fmla="*/ 3815614 w 6248399"/>
              <a:gd name="connsiteY5352" fmla="*/ 3152424 h 6857999"/>
              <a:gd name="connsiteX5353" fmla="*/ 3813291 w 6248399"/>
              <a:gd name="connsiteY5353" fmla="*/ 3151082 h 6857999"/>
              <a:gd name="connsiteX5354" fmla="*/ 3810051 w 6248399"/>
              <a:gd name="connsiteY5354" fmla="*/ 3149985 h 6857999"/>
              <a:gd name="connsiteX5355" fmla="*/ 3806720 w 6248399"/>
              <a:gd name="connsiteY5355" fmla="*/ 3150387 h 6857999"/>
              <a:gd name="connsiteX5356" fmla="*/ 3800975 w 6248399"/>
              <a:gd name="connsiteY5356" fmla="*/ 3150943 h 6857999"/>
              <a:gd name="connsiteX5357" fmla="*/ 3795386 w 6248399"/>
              <a:gd name="connsiteY5357" fmla="*/ 3153916 h 6857999"/>
              <a:gd name="connsiteX5358" fmla="*/ 3790041 w 6248399"/>
              <a:gd name="connsiteY5358" fmla="*/ 3157803 h 6857999"/>
              <a:gd name="connsiteX5359" fmla="*/ 3778930 w 6248399"/>
              <a:gd name="connsiteY5359" fmla="*/ 3167657 h 6857999"/>
              <a:gd name="connsiteX5360" fmla="*/ 3774076 w 6248399"/>
              <a:gd name="connsiteY5360" fmla="*/ 3173380 h 6857999"/>
              <a:gd name="connsiteX5361" fmla="*/ 3768733 w 6248399"/>
              <a:gd name="connsiteY5361" fmla="*/ 3177267 h 6857999"/>
              <a:gd name="connsiteX5362" fmla="*/ 3764059 w 6248399"/>
              <a:gd name="connsiteY5362" fmla="*/ 3179992 h 6857999"/>
              <a:gd name="connsiteX5363" fmla="*/ 3759477 w 6248399"/>
              <a:gd name="connsiteY5363" fmla="*/ 3181221 h 6857999"/>
              <a:gd name="connsiteX5364" fmla="*/ 3756817 w 6248399"/>
              <a:gd name="connsiteY5364" fmla="*/ 3180460 h 6857999"/>
              <a:gd name="connsiteX5365" fmla="*/ 3754403 w 6248399"/>
              <a:gd name="connsiteY5365" fmla="*/ 3180615 h 6857999"/>
              <a:gd name="connsiteX5366" fmla="*/ 3752750 w 6248399"/>
              <a:gd name="connsiteY5366" fmla="*/ 3178110 h 6857999"/>
              <a:gd name="connsiteX5367" fmla="*/ 3750180 w 6248399"/>
              <a:gd name="connsiteY5367" fmla="*/ 3175853 h 6857999"/>
              <a:gd name="connsiteX5368" fmla="*/ 3745466 w 6248399"/>
              <a:gd name="connsiteY5368" fmla="*/ 3169257 h 6857999"/>
              <a:gd name="connsiteX5369" fmla="*/ 3741937 w 6248399"/>
              <a:gd name="connsiteY5369" fmla="*/ 3157922 h 6857999"/>
              <a:gd name="connsiteX5370" fmla="*/ 3745268 w 6248399"/>
              <a:gd name="connsiteY5370" fmla="*/ 3157522 h 6857999"/>
              <a:gd name="connsiteX5371" fmla="*/ 3748264 w 6248399"/>
              <a:gd name="connsiteY5371" fmla="*/ 3157702 h 6857999"/>
              <a:gd name="connsiteX5372" fmla="*/ 3750588 w 6248399"/>
              <a:gd name="connsiteY5372" fmla="*/ 3159043 h 6857999"/>
              <a:gd name="connsiteX5373" fmla="*/ 3752576 w 6248399"/>
              <a:gd name="connsiteY5373" fmla="*/ 3160966 h 6857999"/>
              <a:gd name="connsiteX5374" fmla="*/ 3757046 w 6248399"/>
              <a:gd name="connsiteY5374" fmla="*/ 3166645 h 6857999"/>
              <a:gd name="connsiteX5375" fmla="*/ 3761514 w 6248399"/>
              <a:gd name="connsiteY5375" fmla="*/ 3172324 h 6857999"/>
              <a:gd name="connsiteX5376" fmla="*/ 3763552 w 6248399"/>
              <a:gd name="connsiteY5376" fmla="*/ 3163428 h 6857999"/>
              <a:gd name="connsiteX5377" fmla="*/ 3764091 w 6248399"/>
              <a:gd name="connsiteY5377" fmla="*/ 3154442 h 6857999"/>
              <a:gd name="connsiteX5378" fmla="*/ 3764966 w 6248399"/>
              <a:gd name="connsiteY5378" fmla="*/ 3144875 h 6857999"/>
              <a:gd name="connsiteX5379" fmla="*/ 3764343 w 6248399"/>
              <a:gd name="connsiteY5379" fmla="*/ 3135218 h 6857999"/>
              <a:gd name="connsiteX5380" fmla="*/ 3754105 w 6248399"/>
              <a:gd name="connsiteY5380" fmla="*/ 3135506 h 6857999"/>
              <a:gd name="connsiteX5381" fmla="*/ 3745119 w 6248399"/>
              <a:gd name="connsiteY5381" fmla="*/ 3134965 h 6857999"/>
              <a:gd name="connsiteX5382" fmla="*/ 3735978 w 6248399"/>
              <a:gd name="connsiteY5382" fmla="*/ 3132014 h 6857999"/>
              <a:gd name="connsiteX5383" fmla="*/ 3728670 w 6248399"/>
              <a:gd name="connsiteY5383" fmla="*/ 3128568 h 6857999"/>
              <a:gd name="connsiteX5384" fmla="*/ 3721450 w 6248399"/>
              <a:gd name="connsiteY5384" fmla="*/ 3123627 h 6857999"/>
              <a:gd name="connsiteX5385" fmla="*/ 3714903 w 6248399"/>
              <a:gd name="connsiteY5385" fmla="*/ 3117520 h 6857999"/>
              <a:gd name="connsiteX5386" fmla="*/ 3707866 w 6248399"/>
              <a:gd name="connsiteY5386" fmla="*/ 3109584 h 6857999"/>
              <a:gd name="connsiteX5387" fmla="*/ 3702079 w 6248399"/>
              <a:gd name="connsiteY5387" fmla="*/ 3100820 h 6857999"/>
              <a:gd name="connsiteX5388" fmla="*/ 3696047 w 6248399"/>
              <a:gd name="connsiteY5388" fmla="*/ 3091139 h 6857999"/>
              <a:gd name="connsiteX5389" fmla="*/ 3690351 w 6248399"/>
              <a:gd name="connsiteY5389" fmla="*/ 3080876 h 6857999"/>
              <a:gd name="connsiteX5390" fmla="*/ 3677640 w 6248399"/>
              <a:gd name="connsiteY5390" fmla="*/ 3057269 h 6857999"/>
              <a:gd name="connsiteX5391" fmla="*/ 3664528 w 6248399"/>
              <a:gd name="connsiteY5391" fmla="*/ 3030326 h 6857999"/>
              <a:gd name="connsiteX5392" fmla="*/ 3649091 w 6248399"/>
              <a:gd name="connsiteY5392" fmla="*/ 3002045 h 6857999"/>
              <a:gd name="connsiteX5393" fmla="*/ 3647749 w 6248399"/>
              <a:gd name="connsiteY5393" fmla="*/ 3004369 h 6857999"/>
              <a:gd name="connsiteX5394" fmla="*/ 3647234 w 6248399"/>
              <a:gd name="connsiteY5394" fmla="*/ 3007945 h 6857999"/>
              <a:gd name="connsiteX5395" fmla="*/ 3645868 w 6248399"/>
              <a:gd name="connsiteY5395" fmla="*/ 3015679 h 6857999"/>
              <a:gd name="connsiteX5396" fmla="*/ 3645663 w 6248399"/>
              <a:gd name="connsiteY5396" fmla="*/ 3024084 h 6857999"/>
              <a:gd name="connsiteX5397" fmla="*/ 3645706 w 6248399"/>
              <a:gd name="connsiteY5397" fmla="*/ 3033406 h 6857999"/>
              <a:gd name="connsiteX5398" fmla="*/ 3645255 w 6248399"/>
              <a:gd name="connsiteY5398" fmla="*/ 3040895 h 6857999"/>
              <a:gd name="connsiteX5399" fmla="*/ 3644316 w 6248399"/>
              <a:gd name="connsiteY5399" fmla="*/ 3046549 h 6857999"/>
              <a:gd name="connsiteX5400" fmla="*/ 3643644 w 6248399"/>
              <a:gd name="connsiteY5400" fmla="*/ 3047713 h 6857999"/>
              <a:gd name="connsiteX5401" fmla="*/ 3642393 w 6248399"/>
              <a:gd name="connsiteY5401" fmla="*/ 3048538 h 6857999"/>
              <a:gd name="connsiteX5402" fmla="*/ 3640649 w 6248399"/>
              <a:gd name="connsiteY5402" fmla="*/ 3047531 h 6857999"/>
              <a:gd name="connsiteX5403" fmla="*/ 3638996 w 6248399"/>
              <a:gd name="connsiteY5403" fmla="*/ 3045029 h 6857999"/>
              <a:gd name="connsiteX5404" fmla="*/ 3627848 w 6248399"/>
              <a:gd name="connsiteY5404" fmla="*/ 3025421 h 6857999"/>
              <a:gd name="connsiteX5405" fmla="*/ 3633700 w 6248399"/>
              <a:gd name="connsiteY5405" fmla="*/ 3038096 h 6857999"/>
              <a:gd name="connsiteX5406" fmla="*/ 3638996 w 6248399"/>
              <a:gd name="connsiteY5406" fmla="*/ 3045029 h 6857999"/>
              <a:gd name="connsiteX5407" fmla="*/ 3667814 w 6248399"/>
              <a:gd name="connsiteY5407" fmla="*/ 3095757 h 6857999"/>
              <a:gd name="connsiteX5408" fmla="*/ 3684747 w 6248399"/>
              <a:gd name="connsiteY5408" fmla="*/ 3124129 h 6857999"/>
              <a:gd name="connsiteX5409" fmla="*/ 3703180 w 6248399"/>
              <a:gd name="connsiteY5409" fmla="*/ 3152592 h 6857999"/>
              <a:gd name="connsiteX5410" fmla="*/ 3720203 w 6248399"/>
              <a:gd name="connsiteY5410" fmla="*/ 3179465 h 6857999"/>
              <a:gd name="connsiteX5411" fmla="*/ 3729141 w 6248399"/>
              <a:gd name="connsiteY5411" fmla="*/ 3190824 h 6857999"/>
              <a:gd name="connsiteX5412" fmla="*/ 3737251 w 6248399"/>
              <a:gd name="connsiteY5412" fmla="*/ 3200930 h 6857999"/>
              <a:gd name="connsiteX5413" fmla="*/ 3745942 w 6248399"/>
              <a:gd name="connsiteY5413" fmla="*/ 3211372 h 6857999"/>
              <a:gd name="connsiteX5414" fmla="*/ 3753899 w 6248399"/>
              <a:gd name="connsiteY5414" fmla="*/ 3219064 h 6857999"/>
              <a:gd name="connsiteX5415" fmla="*/ 3760445 w 6248399"/>
              <a:gd name="connsiteY5415" fmla="*/ 3225168 h 6857999"/>
              <a:gd name="connsiteX5416" fmla="*/ 3767418 w 6248399"/>
              <a:gd name="connsiteY5416" fmla="*/ 3229194 h 6857999"/>
              <a:gd name="connsiteX5417" fmla="*/ 3767861 w 6248399"/>
              <a:gd name="connsiteY5417" fmla="*/ 3241846 h 6857999"/>
              <a:gd name="connsiteX5418" fmla="*/ 3771299 w 6248399"/>
              <a:gd name="connsiteY5418" fmla="*/ 3254678 h 6857999"/>
              <a:gd name="connsiteX5419" fmla="*/ 3774982 w 6248399"/>
              <a:gd name="connsiteY5419" fmla="*/ 3268427 h 6857999"/>
              <a:gd name="connsiteX5420" fmla="*/ 3781661 w 6248399"/>
              <a:gd name="connsiteY5420" fmla="*/ 3282356 h 6857999"/>
              <a:gd name="connsiteX5421" fmla="*/ 3788586 w 6248399"/>
              <a:gd name="connsiteY5421" fmla="*/ 3297202 h 6857999"/>
              <a:gd name="connsiteX5422" fmla="*/ 3796762 w 6248399"/>
              <a:gd name="connsiteY5422" fmla="*/ 3311219 h 6857999"/>
              <a:gd name="connsiteX5423" fmla="*/ 3805520 w 6248399"/>
              <a:gd name="connsiteY5423" fmla="*/ 3325572 h 6857999"/>
              <a:gd name="connsiteX5424" fmla="*/ 3815774 w 6248399"/>
              <a:gd name="connsiteY5424" fmla="*/ 3340017 h 6857999"/>
              <a:gd name="connsiteX5425" fmla="*/ 3826702 w 6248399"/>
              <a:gd name="connsiteY5425" fmla="*/ 3353298 h 6857999"/>
              <a:gd name="connsiteX5426" fmla="*/ 3838543 w 6248399"/>
              <a:gd name="connsiteY5426" fmla="*/ 3366334 h 6857999"/>
              <a:gd name="connsiteX5427" fmla="*/ 3850386 w 6248399"/>
              <a:gd name="connsiteY5427" fmla="*/ 3379370 h 6857999"/>
              <a:gd name="connsiteX5428" fmla="*/ 3864397 w 6248399"/>
              <a:gd name="connsiteY5428" fmla="*/ 3391333 h 6857999"/>
              <a:gd name="connsiteX5429" fmla="*/ 3877002 w 6248399"/>
              <a:gd name="connsiteY5429" fmla="*/ 3401708 h 6857999"/>
              <a:gd name="connsiteX5430" fmla="*/ 3890522 w 6248399"/>
              <a:gd name="connsiteY5430" fmla="*/ 3411839 h 6857999"/>
              <a:gd name="connsiteX5431" fmla="*/ 3904468 w 6248399"/>
              <a:gd name="connsiteY5431" fmla="*/ 3419891 h 6857999"/>
              <a:gd name="connsiteX5432" fmla="*/ 3917587 w 6248399"/>
              <a:gd name="connsiteY5432" fmla="*/ 3426690 h 6857999"/>
              <a:gd name="connsiteX5433" fmla="*/ 3942566 w 6248399"/>
              <a:gd name="connsiteY5433" fmla="*/ 3461257 h 6857999"/>
              <a:gd name="connsiteX5434" fmla="*/ 3970269 w 6248399"/>
              <a:gd name="connsiteY5434" fmla="*/ 3500496 h 6857999"/>
              <a:gd name="connsiteX5435" fmla="*/ 4030794 w 6248399"/>
              <a:gd name="connsiteY5435" fmla="*/ 3588901 h 6857999"/>
              <a:gd name="connsiteX5436" fmla="*/ 4064040 w 6248399"/>
              <a:gd name="connsiteY5436" fmla="*/ 3635987 h 6857999"/>
              <a:gd name="connsiteX5437" fmla="*/ 4099119 w 6248399"/>
              <a:gd name="connsiteY5437" fmla="*/ 3682583 h 6857999"/>
              <a:gd name="connsiteX5438" fmla="*/ 4135024 w 6248399"/>
              <a:gd name="connsiteY5438" fmla="*/ 3730432 h 6857999"/>
              <a:gd name="connsiteX5439" fmla="*/ 4153478 w 6248399"/>
              <a:gd name="connsiteY5439" fmla="*/ 3753484 h 6857999"/>
              <a:gd name="connsiteX5440" fmla="*/ 4172606 w 6248399"/>
              <a:gd name="connsiteY5440" fmla="*/ 3775372 h 6857999"/>
              <a:gd name="connsiteX5441" fmla="*/ 4182321 w 6248399"/>
              <a:gd name="connsiteY5441" fmla="*/ 3798803 h 6857999"/>
              <a:gd name="connsiteX5442" fmla="*/ 4193869 w 6248399"/>
              <a:gd name="connsiteY5442" fmla="*/ 3821742 h 6857999"/>
              <a:gd name="connsiteX5443" fmla="*/ 4205173 w 6248399"/>
              <a:gd name="connsiteY5443" fmla="*/ 3843765 h 6857999"/>
              <a:gd name="connsiteX5444" fmla="*/ 4217392 w 6248399"/>
              <a:gd name="connsiteY5444" fmla="*/ 3865541 h 6857999"/>
              <a:gd name="connsiteX5445" fmla="*/ 4243821 w 6248399"/>
              <a:gd name="connsiteY5445" fmla="*/ 3911016 h 6857999"/>
              <a:gd name="connsiteX5446" fmla="*/ 4270339 w 6248399"/>
              <a:gd name="connsiteY5446" fmla="*/ 3954993 h 6857999"/>
              <a:gd name="connsiteX5447" fmla="*/ 4299272 w 6248399"/>
              <a:gd name="connsiteY5447" fmla="*/ 3998816 h 6857999"/>
              <a:gd name="connsiteX5448" fmla="*/ 4328205 w 6248399"/>
              <a:gd name="connsiteY5448" fmla="*/ 4042636 h 6857999"/>
              <a:gd name="connsiteX5449" fmla="*/ 4388148 w 6248399"/>
              <a:gd name="connsiteY5449" fmla="*/ 4130707 h 6857999"/>
              <a:gd name="connsiteX5450" fmla="*/ 4403362 w 6248399"/>
              <a:gd name="connsiteY5450" fmla="*/ 4152661 h 6857999"/>
              <a:gd name="connsiteX5451" fmla="*/ 4418576 w 6248399"/>
              <a:gd name="connsiteY5451" fmla="*/ 4174619 h 6857999"/>
              <a:gd name="connsiteX5452" fmla="*/ 4450840 w 6248399"/>
              <a:gd name="connsiteY5452" fmla="*/ 4218039 h 6857999"/>
              <a:gd name="connsiteX5453" fmla="*/ 4483774 w 6248399"/>
              <a:gd name="connsiteY5453" fmla="*/ 4260297 h 6857999"/>
              <a:gd name="connsiteX5454" fmla="*/ 4518205 w 6248399"/>
              <a:gd name="connsiteY5454" fmla="*/ 4302646 h 6857999"/>
              <a:gd name="connsiteX5455" fmla="*/ 4552974 w 6248399"/>
              <a:gd name="connsiteY5455" fmla="*/ 4344413 h 6857999"/>
              <a:gd name="connsiteX5456" fmla="*/ 4588658 w 6248399"/>
              <a:gd name="connsiteY5456" fmla="*/ 4385935 h 6857999"/>
              <a:gd name="connsiteX5457" fmla="*/ 4660026 w 6248399"/>
              <a:gd name="connsiteY5457" fmla="*/ 4468979 h 6857999"/>
              <a:gd name="connsiteX5458" fmla="*/ 4695709 w 6248399"/>
              <a:gd name="connsiteY5458" fmla="*/ 4510501 h 6857999"/>
              <a:gd name="connsiteX5459" fmla="*/ 4731057 w 6248399"/>
              <a:gd name="connsiteY5459" fmla="*/ 4552603 h 6857999"/>
              <a:gd name="connsiteX5460" fmla="*/ 4765825 w 6248399"/>
              <a:gd name="connsiteY5460" fmla="*/ 4594369 h 6857999"/>
              <a:gd name="connsiteX5461" fmla="*/ 4784124 w 6248399"/>
              <a:gd name="connsiteY5461" fmla="*/ 4615007 h 6857999"/>
              <a:gd name="connsiteX5462" fmla="*/ 4802760 w 6248399"/>
              <a:gd name="connsiteY5462" fmla="*/ 4635065 h 6857999"/>
              <a:gd name="connsiteX5463" fmla="*/ 4840368 w 6248399"/>
              <a:gd name="connsiteY5463" fmla="*/ 4674597 h 6857999"/>
              <a:gd name="connsiteX5464" fmla="*/ 4877885 w 6248399"/>
              <a:gd name="connsiteY5464" fmla="*/ 4715628 h 6857999"/>
              <a:gd name="connsiteX5465" fmla="*/ 4913658 w 6248399"/>
              <a:gd name="connsiteY5465" fmla="*/ 4755652 h 6857999"/>
              <a:gd name="connsiteX5466" fmla="*/ 4950593 w 6248399"/>
              <a:gd name="connsiteY5466" fmla="*/ 4796348 h 6857999"/>
              <a:gd name="connsiteX5467" fmla="*/ 4985362 w 6248399"/>
              <a:gd name="connsiteY5467" fmla="*/ 4838114 h 6857999"/>
              <a:gd name="connsiteX5468" fmla="*/ 5020129 w 6248399"/>
              <a:gd name="connsiteY5468" fmla="*/ 4879882 h 6857999"/>
              <a:gd name="connsiteX5469" fmla="*/ 5092747 w 6248399"/>
              <a:gd name="connsiteY5469" fmla="*/ 4962097 h 6857999"/>
              <a:gd name="connsiteX5470" fmla="*/ 5127269 w 6248399"/>
              <a:gd name="connsiteY5470" fmla="*/ 5002948 h 6857999"/>
              <a:gd name="connsiteX5471" fmla="*/ 5162618 w 6248399"/>
              <a:gd name="connsiteY5471" fmla="*/ 5045052 h 6857999"/>
              <a:gd name="connsiteX5472" fmla="*/ 5197631 w 6248399"/>
              <a:gd name="connsiteY5472" fmla="*/ 5087735 h 6857999"/>
              <a:gd name="connsiteX5473" fmla="*/ 5231146 w 6248399"/>
              <a:gd name="connsiteY5473" fmla="*/ 5130329 h 6857999"/>
              <a:gd name="connsiteX5474" fmla="*/ 5256621 w 6248399"/>
              <a:gd name="connsiteY5474" fmla="*/ 5146587 h 6857999"/>
              <a:gd name="connsiteX5475" fmla="*/ 5282835 w 6248399"/>
              <a:gd name="connsiteY5475" fmla="*/ 5165597 h 6857999"/>
              <a:gd name="connsiteX5476" fmla="*/ 5334681 w 6248399"/>
              <a:gd name="connsiteY5476" fmla="*/ 5203277 h 6857999"/>
              <a:gd name="connsiteX5477" fmla="*/ 5362909 w 6248399"/>
              <a:gd name="connsiteY5477" fmla="*/ 5218798 h 6857999"/>
              <a:gd name="connsiteX5478" fmla="*/ 5376028 w 6248399"/>
              <a:gd name="connsiteY5478" fmla="*/ 5225598 h 6857999"/>
              <a:gd name="connsiteX5479" fmla="*/ 5389237 w 6248399"/>
              <a:gd name="connsiteY5479" fmla="*/ 5230901 h 6857999"/>
              <a:gd name="connsiteX5480" fmla="*/ 5403363 w 6248399"/>
              <a:gd name="connsiteY5480" fmla="*/ 5235956 h 6857999"/>
              <a:gd name="connsiteX5481" fmla="*/ 5415164 w 6248399"/>
              <a:gd name="connsiteY5481" fmla="*/ 5239671 h 6857999"/>
              <a:gd name="connsiteX5482" fmla="*/ 5427881 w 6248399"/>
              <a:gd name="connsiteY5482" fmla="*/ 5243140 h 6857999"/>
              <a:gd name="connsiteX5483" fmla="*/ 5440443 w 6248399"/>
              <a:gd name="connsiteY5483" fmla="*/ 5244194 h 6857999"/>
              <a:gd name="connsiteX5484" fmla="*/ 5436933 w 6248399"/>
              <a:gd name="connsiteY5484" fmla="*/ 5247591 h 6857999"/>
              <a:gd name="connsiteX5485" fmla="*/ 5432597 w 6248399"/>
              <a:gd name="connsiteY5485" fmla="*/ 5249736 h 6857999"/>
              <a:gd name="connsiteX5486" fmla="*/ 5428014 w 6248399"/>
              <a:gd name="connsiteY5486" fmla="*/ 5250964 h 6857999"/>
              <a:gd name="connsiteX5487" fmla="*/ 5421352 w 6248399"/>
              <a:gd name="connsiteY5487" fmla="*/ 5251767 h 6857999"/>
              <a:gd name="connsiteX5488" fmla="*/ 5408700 w 6248399"/>
              <a:gd name="connsiteY5488" fmla="*/ 5252210 h 6857999"/>
              <a:gd name="connsiteX5489" fmla="*/ 5396047 w 6248399"/>
              <a:gd name="connsiteY5489" fmla="*/ 5252652 h 6857999"/>
              <a:gd name="connsiteX5490" fmla="*/ 5391220 w 6248399"/>
              <a:gd name="connsiteY5490" fmla="*/ 5252965 h 6857999"/>
              <a:gd name="connsiteX5491" fmla="*/ 5387217 w 6248399"/>
              <a:gd name="connsiteY5491" fmla="*/ 5254528 h 6857999"/>
              <a:gd name="connsiteX5492" fmla="*/ 5385295 w 6248399"/>
              <a:gd name="connsiteY5492" fmla="*/ 5256517 h 6857999"/>
              <a:gd name="connsiteX5493" fmla="*/ 5384960 w 6248399"/>
              <a:gd name="connsiteY5493" fmla="*/ 5257098 h 6857999"/>
              <a:gd name="connsiteX5494" fmla="*/ 5385204 w 6248399"/>
              <a:gd name="connsiteY5494" fmla="*/ 5258015 h 6857999"/>
              <a:gd name="connsiteX5495" fmla="*/ 5386188 w 6248399"/>
              <a:gd name="connsiteY5495" fmla="*/ 5261681 h 6857999"/>
              <a:gd name="connsiteX5496" fmla="*/ 5390074 w 6248399"/>
              <a:gd name="connsiteY5496" fmla="*/ 5267025 h 6857999"/>
              <a:gd name="connsiteX5497" fmla="*/ 5397449 w 6248399"/>
              <a:gd name="connsiteY5497" fmla="*/ 5274382 h 6857999"/>
              <a:gd name="connsiteX5498" fmla="*/ 5407728 w 6248399"/>
              <a:gd name="connsiteY5498" fmla="*/ 5283416 h 6857999"/>
              <a:gd name="connsiteX5499" fmla="*/ 5403390 w 6248399"/>
              <a:gd name="connsiteY5499" fmla="*/ 5285560 h 6857999"/>
              <a:gd name="connsiteX5500" fmla="*/ 5398227 w 6248399"/>
              <a:gd name="connsiteY5500" fmla="*/ 5286453 h 6857999"/>
              <a:gd name="connsiteX5501" fmla="*/ 5388235 w 6248399"/>
              <a:gd name="connsiteY5501" fmla="*/ 5287657 h 6857999"/>
              <a:gd name="connsiteX5502" fmla="*/ 5378332 w 6248399"/>
              <a:gd name="connsiteY5502" fmla="*/ 5287363 h 6857999"/>
              <a:gd name="connsiteX5503" fmla="*/ 5368765 w 6248399"/>
              <a:gd name="connsiteY5503" fmla="*/ 5286488 h 6857999"/>
              <a:gd name="connsiteX5504" fmla="*/ 5358528 w 6248399"/>
              <a:gd name="connsiteY5504" fmla="*/ 5286776 h 6857999"/>
              <a:gd name="connsiteX5505" fmla="*/ 5353027 w 6248399"/>
              <a:gd name="connsiteY5505" fmla="*/ 5288249 h 6857999"/>
              <a:gd name="connsiteX5506" fmla="*/ 5348444 w 6248399"/>
              <a:gd name="connsiteY5506" fmla="*/ 5289478 h 6857999"/>
              <a:gd name="connsiteX5507" fmla="*/ 5344353 w 6248399"/>
              <a:gd name="connsiteY5507" fmla="*/ 5292540 h 6857999"/>
              <a:gd name="connsiteX5508" fmla="*/ 5340014 w 6248399"/>
              <a:gd name="connsiteY5508" fmla="*/ 5294684 h 6857999"/>
              <a:gd name="connsiteX5509" fmla="*/ 5336416 w 6248399"/>
              <a:gd name="connsiteY5509" fmla="*/ 5299578 h 6857999"/>
              <a:gd name="connsiteX5510" fmla="*/ 5333061 w 6248399"/>
              <a:gd name="connsiteY5510" fmla="*/ 5305390 h 6857999"/>
              <a:gd name="connsiteX5511" fmla="*/ 5343561 w 6248399"/>
              <a:gd name="connsiteY5511" fmla="*/ 5320749 h 6857999"/>
              <a:gd name="connsiteX5512" fmla="*/ 5356229 w 6248399"/>
              <a:gd name="connsiteY5512" fmla="*/ 5335036 h 6857999"/>
              <a:gd name="connsiteX5513" fmla="*/ 5370488 w 6248399"/>
              <a:gd name="connsiteY5513" fmla="*/ 5347918 h 6857999"/>
              <a:gd name="connsiteX5514" fmla="*/ 5384834 w 6248399"/>
              <a:gd name="connsiteY5514" fmla="*/ 5359299 h 6857999"/>
              <a:gd name="connsiteX5515" fmla="*/ 5400344 w 6248399"/>
              <a:gd name="connsiteY5515" fmla="*/ 5371352 h 6857999"/>
              <a:gd name="connsiteX5516" fmla="*/ 5416188 w 6248399"/>
              <a:gd name="connsiteY5516" fmla="*/ 5382825 h 6857999"/>
              <a:gd name="connsiteX5517" fmla="*/ 5449711 w 6248399"/>
              <a:gd name="connsiteY5517" fmla="*/ 5405278 h 6857999"/>
              <a:gd name="connsiteX5518" fmla="*/ 5466135 w 6248399"/>
              <a:gd name="connsiteY5518" fmla="*/ 5417086 h 6857999"/>
              <a:gd name="connsiteX5519" fmla="*/ 5483477 w 6248399"/>
              <a:gd name="connsiteY5519" fmla="*/ 5428649 h 6857999"/>
              <a:gd name="connsiteX5520" fmla="*/ 5498987 w 6248399"/>
              <a:gd name="connsiteY5520" fmla="*/ 5440702 h 6857999"/>
              <a:gd name="connsiteX5521" fmla="*/ 5513825 w 6248399"/>
              <a:gd name="connsiteY5521" fmla="*/ 5453917 h 6857999"/>
              <a:gd name="connsiteX5522" fmla="*/ 5528327 w 6248399"/>
              <a:gd name="connsiteY5522" fmla="*/ 5467714 h 6857999"/>
              <a:gd name="connsiteX5523" fmla="*/ 5541242 w 6248399"/>
              <a:gd name="connsiteY5523" fmla="*/ 5482917 h 6857999"/>
              <a:gd name="connsiteX5524" fmla="*/ 5552323 w 6248399"/>
              <a:gd name="connsiteY5524" fmla="*/ 5498614 h 6857999"/>
              <a:gd name="connsiteX5525" fmla="*/ 5557775 w 6248399"/>
              <a:gd name="connsiteY5525" fmla="*/ 5507959 h 6857999"/>
              <a:gd name="connsiteX5526" fmla="*/ 5562981 w 6248399"/>
              <a:gd name="connsiteY5526" fmla="*/ 5516388 h 6857999"/>
              <a:gd name="connsiteX5527" fmla="*/ 5558644 w 6248399"/>
              <a:gd name="connsiteY5527" fmla="*/ 5518532 h 6857999"/>
              <a:gd name="connsiteX5528" fmla="*/ 5554640 w 6248399"/>
              <a:gd name="connsiteY5528" fmla="*/ 5520097 h 6857999"/>
              <a:gd name="connsiteX5529" fmla="*/ 5551378 w 6248399"/>
              <a:gd name="connsiteY5529" fmla="*/ 5524410 h 6857999"/>
              <a:gd name="connsiteX5530" fmla="*/ 5549029 w 6248399"/>
              <a:gd name="connsiteY5530" fmla="*/ 5528477 h 6857999"/>
              <a:gd name="connsiteX5531" fmla="*/ 5546345 w 6248399"/>
              <a:gd name="connsiteY5531" fmla="*/ 5533126 h 6857999"/>
              <a:gd name="connsiteX5532" fmla="*/ 5544576 w 6248399"/>
              <a:gd name="connsiteY5532" fmla="*/ 5537529 h 6857999"/>
              <a:gd name="connsiteX5533" fmla="*/ 5541443 w 6248399"/>
              <a:gd name="connsiteY5533" fmla="*/ 5549666 h 6857999"/>
              <a:gd name="connsiteX5534" fmla="*/ 5540723 w 6248399"/>
              <a:gd name="connsiteY5534" fmla="*/ 5561648 h 6857999"/>
              <a:gd name="connsiteX5535" fmla="*/ 5542999 w 6248399"/>
              <a:gd name="connsiteY5535" fmla="*/ 5573810 h 6857999"/>
              <a:gd name="connsiteX5536" fmla="*/ 5543555 w 6248399"/>
              <a:gd name="connsiteY5536" fmla="*/ 5579555 h 6857999"/>
              <a:gd name="connsiteX5537" fmla="*/ 5545945 w 6248399"/>
              <a:gd name="connsiteY5537" fmla="*/ 5584807 h 6857999"/>
              <a:gd name="connsiteX5538" fmla="*/ 5548918 w 6248399"/>
              <a:gd name="connsiteY5538" fmla="*/ 5590398 h 6857999"/>
              <a:gd name="connsiteX5539" fmla="*/ 5551061 w 6248399"/>
              <a:gd name="connsiteY5539" fmla="*/ 5594734 h 6857999"/>
              <a:gd name="connsiteX5540" fmla="*/ 5556158 w 6248399"/>
              <a:gd name="connsiteY5540" fmla="*/ 5589930 h 6857999"/>
              <a:gd name="connsiteX5541" fmla="*/ 5562174 w 6248399"/>
              <a:gd name="connsiteY5541" fmla="*/ 5584880 h 6857999"/>
              <a:gd name="connsiteX5542" fmla="*/ 5567519 w 6248399"/>
              <a:gd name="connsiteY5542" fmla="*/ 5580992 h 6857999"/>
              <a:gd name="connsiteX5543" fmla="*/ 5573444 w 6248399"/>
              <a:gd name="connsiteY5543" fmla="*/ 5577440 h 6857999"/>
              <a:gd name="connsiteX5544" fmla="*/ 5580195 w 6248399"/>
              <a:gd name="connsiteY5544" fmla="*/ 5575140 h 6857999"/>
              <a:gd name="connsiteX5545" fmla="*/ 5586945 w 6248399"/>
              <a:gd name="connsiteY5545" fmla="*/ 5572839 h 6857999"/>
              <a:gd name="connsiteX5546" fmla="*/ 5599777 w 6248399"/>
              <a:gd name="connsiteY5546" fmla="*/ 5569399 h 6857999"/>
              <a:gd name="connsiteX5547" fmla="*/ 5613436 w 6248399"/>
              <a:gd name="connsiteY5547" fmla="*/ 5567214 h 6857999"/>
              <a:gd name="connsiteX5548" fmla="*/ 5627251 w 6248399"/>
              <a:gd name="connsiteY5548" fmla="*/ 5567441 h 6857999"/>
              <a:gd name="connsiteX5549" fmla="*/ 5642562 w 6248399"/>
              <a:gd name="connsiteY5549" fmla="*/ 5567758 h 6857999"/>
              <a:gd name="connsiteX5550" fmla="*/ 5657203 w 6248399"/>
              <a:gd name="connsiteY5550" fmla="*/ 5569238 h 6857999"/>
              <a:gd name="connsiteX5551" fmla="*/ 5687982 w 6248399"/>
              <a:gd name="connsiteY5551" fmla="*/ 5572286 h 6857999"/>
              <a:gd name="connsiteX5552" fmla="*/ 5702623 w 6248399"/>
              <a:gd name="connsiteY5552" fmla="*/ 5573767 h 6857999"/>
              <a:gd name="connsiteX5553" fmla="*/ 5717264 w 6248399"/>
              <a:gd name="connsiteY5553" fmla="*/ 5575246 h 6857999"/>
              <a:gd name="connsiteX5554" fmla="*/ 5731994 w 6248399"/>
              <a:gd name="connsiteY5554" fmla="*/ 5575229 h 6857999"/>
              <a:gd name="connsiteX5555" fmla="*/ 5745317 w 6248399"/>
              <a:gd name="connsiteY5555" fmla="*/ 5573623 h 6857999"/>
              <a:gd name="connsiteX5556" fmla="*/ 5758150 w 6248399"/>
              <a:gd name="connsiteY5556" fmla="*/ 5570186 h 6857999"/>
              <a:gd name="connsiteX5557" fmla="*/ 5764566 w 6248399"/>
              <a:gd name="connsiteY5557" fmla="*/ 5568466 h 6857999"/>
              <a:gd name="connsiteX5558" fmla="*/ 5770736 w 6248399"/>
              <a:gd name="connsiteY5558" fmla="*/ 5565829 h 6857999"/>
              <a:gd name="connsiteX5559" fmla="*/ 5776056 w 6248399"/>
              <a:gd name="connsiteY5559" fmla="*/ 5567350 h 6857999"/>
              <a:gd name="connsiteX5560" fmla="*/ 5780704 w 6248399"/>
              <a:gd name="connsiteY5560" fmla="*/ 5570035 h 6857999"/>
              <a:gd name="connsiteX5561" fmla="*/ 5785352 w 6248399"/>
              <a:gd name="connsiteY5561" fmla="*/ 5572718 h 6857999"/>
              <a:gd name="connsiteX5562" fmla="*/ 5789420 w 6248399"/>
              <a:gd name="connsiteY5562" fmla="*/ 5575067 h 6857999"/>
              <a:gd name="connsiteX5563" fmla="*/ 5793889 w 6248399"/>
              <a:gd name="connsiteY5563" fmla="*/ 5580747 h 6857999"/>
              <a:gd name="connsiteX5564" fmla="*/ 5798022 w 6248399"/>
              <a:gd name="connsiteY5564" fmla="*/ 5587007 h 6857999"/>
              <a:gd name="connsiteX5565" fmla="*/ 5802377 w 6248399"/>
              <a:gd name="connsiteY5565" fmla="*/ 5599593 h 6857999"/>
              <a:gd name="connsiteX5566" fmla="*/ 5806509 w 6248399"/>
              <a:gd name="connsiteY5566" fmla="*/ 5605853 h 6857999"/>
              <a:gd name="connsiteX5567" fmla="*/ 5808409 w 6248399"/>
              <a:gd name="connsiteY5567" fmla="*/ 5609275 h 6857999"/>
              <a:gd name="connsiteX5568" fmla="*/ 5812140 w 6248399"/>
              <a:gd name="connsiteY5568" fmla="*/ 5612204 h 6857999"/>
              <a:gd name="connsiteX5569" fmla="*/ 5800095 w 6248399"/>
              <a:gd name="connsiteY5569" fmla="*/ 5607573 h 6857999"/>
              <a:gd name="connsiteX5570" fmla="*/ 5789454 w 6248399"/>
              <a:gd name="connsiteY5570" fmla="*/ 5604529 h 6857999"/>
              <a:gd name="connsiteX5571" fmla="*/ 5779979 w 6248399"/>
              <a:gd name="connsiteY5571" fmla="*/ 5602157 h 6857999"/>
              <a:gd name="connsiteX5572" fmla="*/ 5768913 w 6248399"/>
              <a:gd name="connsiteY5572" fmla="*/ 5601192 h 6857999"/>
              <a:gd name="connsiteX5573" fmla="*/ 5750115 w 6248399"/>
              <a:gd name="connsiteY5573" fmla="*/ 5598862 h 6857999"/>
              <a:gd name="connsiteX5574" fmla="*/ 5730555 w 6248399"/>
              <a:gd name="connsiteY5574" fmla="*/ 5599191 h 6857999"/>
              <a:gd name="connsiteX5575" fmla="*/ 5711087 w 6248399"/>
              <a:gd name="connsiteY5575" fmla="*/ 5598024 h 6857999"/>
              <a:gd name="connsiteX5576" fmla="*/ 5701274 w 6248399"/>
              <a:gd name="connsiteY5576" fmla="*/ 5596231 h 6857999"/>
              <a:gd name="connsiteX5577" fmla="*/ 5690546 w 6248399"/>
              <a:gd name="connsiteY5577" fmla="*/ 5594686 h 6857999"/>
              <a:gd name="connsiteX5578" fmla="*/ 5679570 w 6248399"/>
              <a:gd name="connsiteY5578" fmla="*/ 5592226 h 6857999"/>
              <a:gd name="connsiteX5579" fmla="*/ 5668687 w 6248399"/>
              <a:gd name="connsiteY5579" fmla="*/ 5588264 h 6857999"/>
              <a:gd name="connsiteX5580" fmla="*/ 5657556 w 6248399"/>
              <a:gd name="connsiteY5580" fmla="*/ 5583389 h 6857999"/>
              <a:gd name="connsiteX5581" fmla="*/ 5645264 w 6248399"/>
              <a:gd name="connsiteY5581" fmla="*/ 5577840 h 6857999"/>
              <a:gd name="connsiteX5582" fmla="*/ 5641327 w 6248399"/>
              <a:gd name="connsiteY5582" fmla="*/ 5583315 h 6857999"/>
              <a:gd name="connsiteX5583" fmla="*/ 5638642 w 6248399"/>
              <a:gd name="connsiteY5583" fmla="*/ 5587965 h 6857999"/>
              <a:gd name="connsiteX5584" fmla="*/ 5636540 w 6248399"/>
              <a:gd name="connsiteY5584" fmla="*/ 5592951 h 6857999"/>
              <a:gd name="connsiteX5585" fmla="*/ 5636606 w 6248399"/>
              <a:gd name="connsiteY5585" fmla="*/ 5596862 h 6857999"/>
              <a:gd name="connsiteX5586" fmla="*/ 5637589 w 6248399"/>
              <a:gd name="connsiteY5586" fmla="*/ 5600527 h 6857999"/>
              <a:gd name="connsiteX5587" fmla="*/ 5637990 w 6248399"/>
              <a:gd name="connsiteY5587" fmla="*/ 5603859 h 6857999"/>
              <a:gd name="connsiteX5588" fmla="*/ 5641050 w 6248399"/>
              <a:gd name="connsiteY5588" fmla="*/ 5607950 h 6857999"/>
              <a:gd name="connsiteX5589" fmla="*/ 5644111 w 6248399"/>
              <a:gd name="connsiteY5589" fmla="*/ 5612042 h 6857999"/>
              <a:gd name="connsiteX5590" fmla="*/ 5650995 w 6248399"/>
              <a:gd name="connsiteY5590" fmla="*/ 5617565 h 6857999"/>
              <a:gd name="connsiteX5591" fmla="*/ 5658122 w 6248399"/>
              <a:gd name="connsiteY5591" fmla="*/ 5624005 h 6857999"/>
              <a:gd name="connsiteX5592" fmla="*/ 5665251 w 6248399"/>
              <a:gd name="connsiteY5592" fmla="*/ 5630445 h 6857999"/>
              <a:gd name="connsiteX5593" fmla="*/ 5667486 w 6248399"/>
              <a:gd name="connsiteY5593" fmla="*/ 5633284 h 6857999"/>
              <a:gd name="connsiteX5594" fmla="*/ 5669050 w 6248399"/>
              <a:gd name="connsiteY5594" fmla="*/ 5637285 h 6857999"/>
              <a:gd name="connsiteX5595" fmla="*/ 5661136 w 6248399"/>
              <a:gd name="connsiteY5595" fmla="*/ 5638916 h 6857999"/>
              <a:gd name="connsiteX5596" fmla="*/ 5652486 w 6248399"/>
              <a:gd name="connsiteY5596" fmla="*/ 5637795 h 6857999"/>
              <a:gd name="connsiteX5597" fmla="*/ 5642337 w 6248399"/>
              <a:gd name="connsiteY5597" fmla="*/ 5636586 h 6857999"/>
              <a:gd name="connsiteX5598" fmla="*/ 5632279 w 6248399"/>
              <a:gd name="connsiteY5598" fmla="*/ 5633878 h 6857999"/>
              <a:gd name="connsiteX5599" fmla="*/ 5612008 w 6248399"/>
              <a:gd name="connsiteY5599" fmla="*/ 5626048 h 6857999"/>
              <a:gd name="connsiteX5600" fmla="*/ 5591489 w 6248399"/>
              <a:gd name="connsiteY5600" fmla="*/ 5617301 h 6857999"/>
              <a:gd name="connsiteX5601" fmla="*/ 5588291 w 6248399"/>
              <a:gd name="connsiteY5601" fmla="*/ 5625528 h 6857999"/>
              <a:gd name="connsiteX5602" fmla="*/ 5586924 w 6248399"/>
              <a:gd name="connsiteY5602" fmla="*/ 5633261 h 6857999"/>
              <a:gd name="connsiteX5603" fmla="*/ 5586656 w 6248399"/>
              <a:gd name="connsiteY5603" fmla="*/ 5637754 h 6857999"/>
              <a:gd name="connsiteX5604" fmla="*/ 5587638 w 6248399"/>
              <a:gd name="connsiteY5604" fmla="*/ 5641419 h 6857999"/>
              <a:gd name="connsiteX5605" fmla="*/ 5587367 w 6248399"/>
              <a:gd name="connsiteY5605" fmla="*/ 5645913 h 6857999"/>
              <a:gd name="connsiteX5606" fmla="*/ 5585689 w 6248399"/>
              <a:gd name="connsiteY5606" fmla="*/ 5648819 h 6857999"/>
              <a:gd name="connsiteX5607" fmla="*/ 5581598 w 6248399"/>
              <a:gd name="connsiteY5607" fmla="*/ 5651880 h 6857999"/>
              <a:gd name="connsiteX5608" fmla="*/ 5575092 w 6248399"/>
              <a:gd name="connsiteY5608" fmla="*/ 5655097 h 6857999"/>
              <a:gd name="connsiteX5609" fmla="*/ 5587205 w 6248399"/>
              <a:gd name="connsiteY5609" fmla="*/ 5663640 h 6857999"/>
              <a:gd name="connsiteX5610" fmla="*/ 5598581 w 6248399"/>
              <a:gd name="connsiteY5610" fmla="*/ 5669433 h 6857999"/>
              <a:gd name="connsiteX5611" fmla="*/ 5609465 w 6248399"/>
              <a:gd name="connsiteY5611" fmla="*/ 5673393 h 6857999"/>
              <a:gd name="connsiteX5612" fmla="*/ 5618362 w 6248399"/>
              <a:gd name="connsiteY5612" fmla="*/ 5675429 h 6857999"/>
              <a:gd name="connsiteX5613" fmla="*/ 5623434 w 6248399"/>
              <a:gd name="connsiteY5613" fmla="*/ 5676034 h 6857999"/>
              <a:gd name="connsiteX5614" fmla="*/ 5626766 w 6248399"/>
              <a:gd name="connsiteY5614" fmla="*/ 5675633 h 6857999"/>
              <a:gd name="connsiteX5615" fmla="*/ 5631349 w 6248399"/>
              <a:gd name="connsiteY5615" fmla="*/ 5674406 h 6857999"/>
              <a:gd name="connsiteX5616" fmla="*/ 5634434 w 6248399"/>
              <a:gd name="connsiteY5616" fmla="*/ 5673086 h 6857999"/>
              <a:gd name="connsiteX5617" fmla="*/ 5637945 w 6248399"/>
              <a:gd name="connsiteY5617" fmla="*/ 5669691 h 6857999"/>
              <a:gd name="connsiteX5618" fmla="*/ 5641366 w 6248399"/>
              <a:gd name="connsiteY5618" fmla="*/ 5667791 h 6857999"/>
              <a:gd name="connsiteX5619" fmla="*/ 5644295 w 6248399"/>
              <a:gd name="connsiteY5619" fmla="*/ 5664058 h 6857999"/>
              <a:gd name="connsiteX5620" fmla="*/ 5648140 w 6248399"/>
              <a:gd name="connsiteY5620" fmla="*/ 5660082 h 6857999"/>
              <a:gd name="connsiteX5621" fmla="*/ 5670959 w 6248399"/>
              <a:gd name="connsiteY5621" fmla="*/ 5675579 h 6857999"/>
              <a:gd name="connsiteX5622" fmla="*/ 5692949 w 6248399"/>
              <a:gd name="connsiteY5622" fmla="*/ 5689825 h 6857999"/>
              <a:gd name="connsiteX5623" fmla="*/ 5714604 w 6248399"/>
              <a:gd name="connsiteY5623" fmla="*/ 5704651 h 6857999"/>
              <a:gd name="connsiteX5624" fmla="*/ 5736350 w 6248399"/>
              <a:gd name="connsiteY5624" fmla="*/ 5717982 h 6857999"/>
              <a:gd name="connsiteX5625" fmla="*/ 5757848 w 6248399"/>
              <a:gd name="connsiteY5625" fmla="*/ 5730394 h 6857999"/>
              <a:gd name="connsiteX5626" fmla="*/ 5780019 w 6248399"/>
              <a:gd name="connsiteY5626" fmla="*/ 5741645 h 6857999"/>
              <a:gd name="connsiteX5627" fmla="*/ 5802860 w 6248399"/>
              <a:gd name="connsiteY5627" fmla="*/ 5751733 h 6857999"/>
              <a:gd name="connsiteX5628" fmla="*/ 5815243 w 6248399"/>
              <a:gd name="connsiteY5628" fmla="*/ 5755784 h 6857999"/>
              <a:gd name="connsiteX5629" fmla="*/ 5828208 w 6248399"/>
              <a:gd name="connsiteY5629" fmla="*/ 5760168 h 6857999"/>
              <a:gd name="connsiteX5630" fmla="*/ 5833904 w 6248399"/>
              <a:gd name="connsiteY5630" fmla="*/ 5770430 h 6857999"/>
              <a:gd name="connsiteX5631" fmla="*/ 5840180 w 6248399"/>
              <a:gd name="connsiteY5631" fmla="*/ 5781029 h 6857999"/>
              <a:gd name="connsiteX5632" fmla="*/ 5847129 w 6248399"/>
              <a:gd name="connsiteY5632" fmla="*/ 5790464 h 6857999"/>
              <a:gd name="connsiteX5633" fmla="*/ 5854659 w 6248399"/>
              <a:gd name="connsiteY5633" fmla="*/ 5800233 h 6857999"/>
              <a:gd name="connsiteX5634" fmla="*/ 5863775 w 6248399"/>
              <a:gd name="connsiteY5634" fmla="*/ 5808597 h 6857999"/>
              <a:gd name="connsiteX5635" fmla="*/ 5872313 w 6248399"/>
              <a:gd name="connsiteY5635" fmla="*/ 5816624 h 6857999"/>
              <a:gd name="connsiteX5636" fmla="*/ 5882100 w 6248399"/>
              <a:gd name="connsiteY5636" fmla="*/ 5823825 h 6857999"/>
              <a:gd name="connsiteX5637" fmla="*/ 5891978 w 6248399"/>
              <a:gd name="connsiteY5637" fmla="*/ 5829528 h 6857999"/>
              <a:gd name="connsiteX5638" fmla="*/ 5902348 w 6248399"/>
              <a:gd name="connsiteY5638" fmla="*/ 5837065 h 6857999"/>
              <a:gd name="connsiteX5639" fmla="*/ 5912897 w 6248399"/>
              <a:gd name="connsiteY5639" fmla="*/ 5841606 h 6857999"/>
              <a:gd name="connsiteX5640" fmla="*/ 5935068 w 6248399"/>
              <a:gd name="connsiteY5640" fmla="*/ 5852856 h 6857999"/>
              <a:gd name="connsiteX5641" fmla="*/ 5958580 w 6248399"/>
              <a:gd name="connsiteY5641" fmla="*/ 5861782 h 6857999"/>
              <a:gd name="connsiteX5642" fmla="*/ 5981512 w 6248399"/>
              <a:gd name="connsiteY5642" fmla="*/ 5870373 h 6857999"/>
              <a:gd name="connsiteX5643" fmla="*/ 6006366 w 6248399"/>
              <a:gd name="connsiteY5643" fmla="*/ 5876976 h 6857999"/>
              <a:gd name="connsiteX5644" fmla="*/ 6030304 w 6248399"/>
              <a:gd name="connsiteY5644" fmla="*/ 5883822 h 6857999"/>
              <a:gd name="connsiteX5645" fmla="*/ 6076862 w 6248399"/>
              <a:gd name="connsiteY5645" fmla="*/ 5894432 h 6857999"/>
              <a:gd name="connsiteX5646" fmla="*/ 6121341 w 6248399"/>
              <a:gd name="connsiteY5646" fmla="*/ 5904616 h 6857999"/>
              <a:gd name="connsiteX5647" fmla="*/ 6142375 w 6248399"/>
              <a:gd name="connsiteY5647" fmla="*/ 5909788 h 6857999"/>
              <a:gd name="connsiteX5648" fmla="*/ 6160747 w 6248399"/>
              <a:gd name="connsiteY5648" fmla="*/ 5914195 h 6857999"/>
              <a:gd name="connsiteX5649" fmla="*/ 6166402 w 6248399"/>
              <a:gd name="connsiteY5649" fmla="*/ 5915136 h 6857999"/>
              <a:gd name="connsiteX5650" fmla="*/ 6170805 w 6248399"/>
              <a:gd name="connsiteY5650" fmla="*/ 5916902 h 6857999"/>
              <a:gd name="connsiteX5651" fmla="*/ 6173711 w 6248399"/>
              <a:gd name="connsiteY5651" fmla="*/ 5918579 h 6857999"/>
              <a:gd name="connsiteX5652" fmla="*/ 6176861 w 6248399"/>
              <a:gd name="connsiteY5652" fmla="*/ 5921174 h 6857999"/>
              <a:gd name="connsiteX5653" fmla="*/ 6179095 w 6248399"/>
              <a:gd name="connsiteY5653" fmla="*/ 5924013 h 6857999"/>
              <a:gd name="connsiteX5654" fmla="*/ 6181085 w 6248399"/>
              <a:gd name="connsiteY5654" fmla="*/ 5925937 h 6857999"/>
              <a:gd name="connsiteX5655" fmla="*/ 6182223 w 6248399"/>
              <a:gd name="connsiteY5655" fmla="*/ 5932018 h 6857999"/>
              <a:gd name="connsiteX5656" fmla="*/ 6184611 w 6248399"/>
              <a:gd name="connsiteY5656" fmla="*/ 5937271 h 6857999"/>
              <a:gd name="connsiteX5657" fmla="*/ 6187584 w 6248399"/>
              <a:gd name="connsiteY5657" fmla="*/ 5942861 h 6857999"/>
              <a:gd name="connsiteX5658" fmla="*/ 6189572 w 6248399"/>
              <a:gd name="connsiteY5658" fmla="*/ 5944783 h 6857999"/>
              <a:gd name="connsiteX5659" fmla="*/ 6191226 w 6248399"/>
              <a:gd name="connsiteY5659" fmla="*/ 5947288 h 6857999"/>
              <a:gd name="connsiteX5660" fmla="*/ 6194131 w 6248399"/>
              <a:gd name="connsiteY5660" fmla="*/ 5948966 h 6857999"/>
              <a:gd name="connsiteX5661" fmla="*/ 6198870 w 6248399"/>
              <a:gd name="connsiteY5661" fmla="*/ 5950152 h 6857999"/>
              <a:gd name="connsiteX5662" fmla="*/ 6215319 w 6248399"/>
              <a:gd name="connsiteY5662" fmla="*/ 5956550 h 6857999"/>
              <a:gd name="connsiteX5663" fmla="*/ 6233177 w 6248399"/>
              <a:gd name="connsiteY5663" fmla="*/ 5964535 h 6857999"/>
              <a:gd name="connsiteX5664" fmla="*/ 6248399 w 6248399"/>
              <a:gd name="connsiteY5664" fmla="*/ 5968889 h 6857999"/>
              <a:gd name="connsiteX5665" fmla="*/ 6248399 w 6248399"/>
              <a:gd name="connsiteY5665" fmla="*/ 6384827 h 6857999"/>
              <a:gd name="connsiteX5666" fmla="*/ 6232228 w 6248399"/>
              <a:gd name="connsiteY5666" fmla="*/ 6380830 h 6857999"/>
              <a:gd name="connsiteX5667" fmla="*/ 6169376 w 6248399"/>
              <a:gd name="connsiteY5667" fmla="*/ 6366237 h 6857999"/>
              <a:gd name="connsiteX5668" fmla="*/ 6108023 w 6248399"/>
              <a:gd name="connsiteY5668" fmla="*/ 6351732 h 6857999"/>
              <a:gd name="connsiteX5669" fmla="*/ 6077178 w 6248399"/>
              <a:gd name="connsiteY5669" fmla="*/ 6344771 h 6857999"/>
              <a:gd name="connsiteX5670" fmla="*/ 6046087 w 6248399"/>
              <a:gd name="connsiteY5670" fmla="*/ 6336894 h 6857999"/>
              <a:gd name="connsiteX5671" fmla="*/ 5804226 w 6248399"/>
              <a:gd name="connsiteY5671" fmla="*/ 6264663 h 6857999"/>
              <a:gd name="connsiteX5672" fmla="*/ 5774388 w 6248399"/>
              <a:gd name="connsiteY5672" fmla="*/ 6255958 h 6857999"/>
              <a:gd name="connsiteX5673" fmla="*/ 5743632 w 6248399"/>
              <a:gd name="connsiteY5673" fmla="*/ 6247501 h 6857999"/>
              <a:gd name="connsiteX5674" fmla="*/ 5713794 w 6248399"/>
              <a:gd name="connsiteY5674" fmla="*/ 6238796 h 6857999"/>
              <a:gd name="connsiteX5675" fmla="*/ 5698507 w 6248399"/>
              <a:gd name="connsiteY5675" fmla="*/ 6233069 h 6857999"/>
              <a:gd name="connsiteX5676" fmla="*/ 5683800 w 6248399"/>
              <a:gd name="connsiteY5676" fmla="*/ 6227678 h 6857999"/>
              <a:gd name="connsiteX5677" fmla="*/ 5567490 w 6248399"/>
              <a:gd name="connsiteY5677" fmla="*/ 6182219 h 6857999"/>
              <a:gd name="connsiteX5678" fmla="*/ 5335295 w 6248399"/>
              <a:gd name="connsiteY5678" fmla="*/ 6089226 h 6857999"/>
              <a:gd name="connsiteX5679" fmla="*/ 5280493 w 6248399"/>
              <a:gd name="connsiteY5679" fmla="*/ 6060686 h 6857999"/>
              <a:gd name="connsiteX5680" fmla="*/ 5227283 w 6248399"/>
              <a:gd name="connsiteY5680" fmla="*/ 6030739 h 6857999"/>
              <a:gd name="connsiteX5681" fmla="*/ 5172571 w 6248399"/>
              <a:gd name="connsiteY5681" fmla="*/ 6000700 h 6857999"/>
              <a:gd name="connsiteX5682" fmla="*/ 5120367 w 6248399"/>
              <a:gd name="connsiteY5682" fmla="*/ 5969011 h 6857999"/>
              <a:gd name="connsiteX5683" fmla="*/ 5067243 w 6248399"/>
              <a:gd name="connsiteY5683" fmla="*/ 5937566 h 6857999"/>
              <a:gd name="connsiteX5684" fmla="*/ 5015371 w 6248399"/>
              <a:gd name="connsiteY5684" fmla="*/ 5905292 h 6857999"/>
              <a:gd name="connsiteX5685" fmla="*/ 4989560 w 6248399"/>
              <a:gd name="connsiteY5685" fmla="*/ 5889615 h 6857999"/>
              <a:gd name="connsiteX5686" fmla="*/ 4964171 w 6248399"/>
              <a:gd name="connsiteY5686" fmla="*/ 5871859 h 6857999"/>
              <a:gd name="connsiteX5687" fmla="*/ 4939702 w 6248399"/>
              <a:gd name="connsiteY5687" fmla="*/ 5853857 h 6857999"/>
              <a:gd name="connsiteX5688" fmla="*/ 4915902 w 6248399"/>
              <a:gd name="connsiteY5688" fmla="*/ 5834693 h 6857999"/>
              <a:gd name="connsiteX5689" fmla="*/ 4869892 w 6248399"/>
              <a:gd name="connsiteY5689" fmla="*/ 5794956 h 6857999"/>
              <a:gd name="connsiteX5690" fmla="*/ 4825130 w 6248399"/>
              <a:gd name="connsiteY5690" fmla="*/ 5754392 h 6857999"/>
              <a:gd name="connsiteX5691" fmla="*/ 4779790 w 6248399"/>
              <a:gd name="connsiteY5691" fmla="*/ 5713495 h 6857999"/>
              <a:gd name="connsiteX5692" fmla="*/ 4737290 w 6248399"/>
              <a:gd name="connsiteY5692" fmla="*/ 5670362 h 6857999"/>
              <a:gd name="connsiteX5693" fmla="*/ 4732887 w 6248399"/>
              <a:gd name="connsiteY5693" fmla="*/ 5668596 h 6857999"/>
              <a:gd name="connsiteX5694" fmla="*/ 4730227 w 6248399"/>
              <a:gd name="connsiteY5694" fmla="*/ 5667832 h 6857999"/>
              <a:gd name="connsiteX5695" fmla="*/ 4728392 w 6248399"/>
              <a:gd name="connsiteY5695" fmla="*/ 5668324 h 6857999"/>
              <a:gd name="connsiteX5696" fmla="*/ 4726896 w 6248399"/>
              <a:gd name="connsiteY5696" fmla="*/ 5668235 h 6857999"/>
              <a:gd name="connsiteX5697" fmla="*/ 4725889 w 6248399"/>
              <a:gd name="connsiteY5697" fmla="*/ 5669979 h 6857999"/>
              <a:gd name="connsiteX5698" fmla="*/ 4726379 w 6248399"/>
              <a:gd name="connsiteY5698" fmla="*/ 5671811 h 6857999"/>
              <a:gd name="connsiteX5699" fmla="*/ 4726356 w 6248399"/>
              <a:gd name="connsiteY5699" fmla="*/ 5677221 h 6857999"/>
              <a:gd name="connsiteX5700" fmla="*/ 4725171 w 6248399"/>
              <a:gd name="connsiteY5700" fmla="*/ 5681960 h 6857999"/>
              <a:gd name="connsiteX5701" fmla="*/ 4725661 w 6248399"/>
              <a:gd name="connsiteY5701" fmla="*/ 5683793 h 6857999"/>
              <a:gd name="connsiteX5702" fmla="*/ 4724319 w 6248399"/>
              <a:gd name="connsiteY5702" fmla="*/ 5686117 h 6857999"/>
              <a:gd name="connsiteX5703" fmla="*/ 4722977 w 6248399"/>
              <a:gd name="connsiteY5703" fmla="*/ 5688442 h 6857999"/>
              <a:gd name="connsiteX5704" fmla="*/ 4719646 w 6248399"/>
              <a:gd name="connsiteY5704" fmla="*/ 5688843 h 6857999"/>
              <a:gd name="connsiteX5705" fmla="*/ 4716314 w 6248399"/>
              <a:gd name="connsiteY5705" fmla="*/ 5689244 h 6857999"/>
              <a:gd name="connsiteX5706" fmla="*/ 4711242 w 6248399"/>
              <a:gd name="connsiteY5706" fmla="*/ 5688639 h 6857999"/>
              <a:gd name="connsiteX5707" fmla="*/ 4707288 w 6248399"/>
              <a:gd name="connsiteY5707" fmla="*/ 5679384 h 6857999"/>
              <a:gd name="connsiteX5708" fmla="*/ 4703490 w 6248399"/>
              <a:gd name="connsiteY5708" fmla="*/ 5672541 h 6857999"/>
              <a:gd name="connsiteX5709" fmla="*/ 4698530 w 6248399"/>
              <a:gd name="connsiteY5709" fmla="*/ 5665028 h 6857999"/>
              <a:gd name="connsiteX5710" fmla="*/ 4692229 w 6248399"/>
              <a:gd name="connsiteY5710" fmla="*/ 5659842 h 6857999"/>
              <a:gd name="connsiteX5711" fmla="*/ 4685682 w 6248399"/>
              <a:gd name="connsiteY5711" fmla="*/ 5653737 h 6857999"/>
              <a:gd name="connsiteX5712" fmla="*/ 4679044 w 6248399"/>
              <a:gd name="connsiteY5712" fmla="*/ 5649129 h 6857999"/>
              <a:gd name="connsiteX5713" fmla="*/ 4663937 w 6248399"/>
              <a:gd name="connsiteY5713" fmla="*/ 5640407 h 6857999"/>
              <a:gd name="connsiteX5714" fmla="*/ 4651243 w 6248399"/>
              <a:gd name="connsiteY5714" fmla="*/ 5631531 h 6857999"/>
              <a:gd name="connsiteX5715" fmla="*/ 4644270 w 6248399"/>
              <a:gd name="connsiteY5715" fmla="*/ 5627505 h 6857999"/>
              <a:gd name="connsiteX5716" fmla="*/ 4637632 w 6248399"/>
              <a:gd name="connsiteY5716" fmla="*/ 5622897 h 6857999"/>
              <a:gd name="connsiteX5717" fmla="*/ 4631667 w 6248399"/>
              <a:gd name="connsiteY5717" fmla="*/ 5617128 h 6857999"/>
              <a:gd name="connsiteX5718" fmla="*/ 4626035 w 6248399"/>
              <a:gd name="connsiteY5718" fmla="*/ 5610778 h 6857999"/>
              <a:gd name="connsiteX5719" fmla="*/ 4621321 w 6248399"/>
              <a:gd name="connsiteY5719" fmla="*/ 5604183 h 6857999"/>
              <a:gd name="connsiteX5720" fmla="*/ 4617524 w 6248399"/>
              <a:gd name="connsiteY5720" fmla="*/ 5597342 h 6857999"/>
              <a:gd name="connsiteX5721" fmla="*/ 4618302 w 6248399"/>
              <a:gd name="connsiteY5721" fmla="*/ 5609412 h 6857999"/>
              <a:gd name="connsiteX5722" fmla="*/ 4620577 w 6248399"/>
              <a:gd name="connsiteY5722" fmla="*/ 5621573 h 6857999"/>
              <a:gd name="connsiteX5723" fmla="*/ 4625938 w 6248399"/>
              <a:gd name="connsiteY5723" fmla="*/ 5632417 h 6857999"/>
              <a:gd name="connsiteX5724" fmla="*/ 4631055 w 6248399"/>
              <a:gd name="connsiteY5724" fmla="*/ 5642342 h 6857999"/>
              <a:gd name="connsiteX5725" fmla="*/ 4638830 w 6248399"/>
              <a:gd name="connsiteY5725" fmla="*/ 5653031 h 6857999"/>
              <a:gd name="connsiteX5726" fmla="*/ 4646940 w 6248399"/>
              <a:gd name="connsiteY5726" fmla="*/ 5663137 h 6857999"/>
              <a:gd name="connsiteX5727" fmla="*/ 4656303 w 6248399"/>
              <a:gd name="connsiteY5727" fmla="*/ 5672415 h 6857999"/>
              <a:gd name="connsiteX5728" fmla="*/ 4666918 w 6248399"/>
              <a:gd name="connsiteY5728" fmla="*/ 5680869 h 6857999"/>
              <a:gd name="connsiteX5729" fmla="*/ 4676951 w 6248399"/>
              <a:gd name="connsiteY5729" fmla="*/ 5688985 h 6857999"/>
              <a:gd name="connsiteX5730" fmla="*/ 4689063 w 6248399"/>
              <a:gd name="connsiteY5730" fmla="*/ 5697529 h 6857999"/>
              <a:gd name="connsiteX5731" fmla="*/ 4712216 w 6248399"/>
              <a:gd name="connsiteY5731" fmla="*/ 5712446 h 6857999"/>
              <a:gd name="connsiteX5732" fmla="*/ 4734542 w 6248399"/>
              <a:gd name="connsiteY5732" fmla="*/ 5726110 h 6857999"/>
              <a:gd name="connsiteX5733" fmla="*/ 4755461 w 6248399"/>
              <a:gd name="connsiteY5733" fmla="*/ 5738187 h 6857999"/>
              <a:gd name="connsiteX5734" fmla="*/ 4764915 w 6248399"/>
              <a:gd name="connsiteY5734" fmla="*/ 5745971 h 6857999"/>
              <a:gd name="connsiteX5735" fmla="*/ 4775283 w 6248399"/>
              <a:gd name="connsiteY5735" fmla="*/ 5753507 h 6857999"/>
              <a:gd name="connsiteX5736" fmla="*/ 4796424 w 6248399"/>
              <a:gd name="connsiteY5736" fmla="*/ 5771910 h 6857999"/>
              <a:gd name="connsiteX5737" fmla="*/ 4817964 w 6248399"/>
              <a:gd name="connsiteY5737" fmla="*/ 5793644 h 6857999"/>
              <a:gd name="connsiteX5738" fmla="*/ 4839750 w 6248399"/>
              <a:gd name="connsiteY5738" fmla="*/ 5816295 h 6857999"/>
              <a:gd name="connsiteX5739" fmla="*/ 4862453 w 6248399"/>
              <a:gd name="connsiteY5739" fmla="*/ 5838700 h 6857999"/>
              <a:gd name="connsiteX5740" fmla="*/ 4884577 w 6248399"/>
              <a:gd name="connsiteY5740" fmla="*/ 5860770 h 6857999"/>
              <a:gd name="connsiteX5741" fmla="*/ 4896018 w 6248399"/>
              <a:gd name="connsiteY5741" fmla="*/ 5870475 h 6857999"/>
              <a:gd name="connsiteX5742" fmla="*/ 4908374 w 6248399"/>
              <a:gd name="connsiteY5742" fmla="*/ 5879934 h 6857999"/>
              <a:gd name="connsiteX5743" fmla="*/ 4919325 w 6248399"/>
              <a:gd name="connsiteY5743" fmla="*/ 5887807 h 6857999"/>
              <a:gd name="connsiteX5744" fmla="*/ 4929696 w 6248399"/>
              <a:gd name="connsiteY5744" fmla="*/ 5895342 h 6857999"/>
              <a:gd name="connsiteX5745" fmla="*/ 4950122 w 6248399"/>
              <a:gd name="connsiteY5745" fmla="*/ 5905587 h 6857999"/>
              <a:gd name="connsiteX5746" fmla="*/ 4970460 w 6248399"/>
              <a:gd name="connsiteY5746" fmla="*/ 5917329 h 6857999"/>
              <a:gd name="connsiteX5747" fmla="*/ 4991959 w 6248399"/>
              <a:gd name="connsiteY5747" fmla="*/ 5929742 h 6857999"/>
              <a:gd name="connsiteX5748" fmla="*/ 5014776 w 6248399"/>
              <a:gd name="connsiteY5748" fmla="*/ 5945238 h 6857999"/>
              <a:gd name="connsiteX5749" fmla="*/ 5064815 w 6248399"/>
              <a:gd name="connsiteY5749" fmla="*/ 5978002 h 6857999"/>
              <a:gd name="connsiteX5750" fmla="*/ 5116080 w 6248399"/>
              <a:gd name="connsiteY5750" fmla="*/ 6015349 h 6857999"/>
              <a:gd name="connsiteX5751" fmla="*/ 5143546 w 6248399"/>
              <a:gd name="connsiteY5751" fmla="*/ 6033530 h 6857999"/>
              <a:gd name="connsiteX5752" fmla="*/ 5170586 w 6248399"/>
              <a:gd name="connsiteY5752" fmla="*/ 6053790 h 6857999"/>
              <a:gd name="connsiteX5753" fmla="*/ 5226501 w 6248399"/>
              <a:gd name="connsiteY5753" fmla="*/ 6093821 h 6857999"/>
              <a:gd name="connsiteX5754" fmla="*/ 5253539 w 6248399"/>
              <a:gd name="connsiteY5754" fmla="*/ 6114081 h 6857999"/>
              <a:gd name="connsiteX5755" fmla="*/ 5283085 w 6248399"/>
              <a:gd name="connsiteY5755" fmla="*/ 6132690 h 6857999"/>
              <a:gd name="connsiteX5756" fmla="*/ 5310887 w 6248399"/>
              <a:gd name="connsiteY5756" fmla="*/ 6150288 h 6857999"/>
              <a:gd name="connsiteX5757" fmla="*/ 5340030 w 6248399"/>
              <a:gd name="connsiteY5757" fmla="*/ 6165567 h 6857999"/>
              <a:gd name="connsiteX5758" fmla="*/ 5341413 w 6248399"/>
              <a:gd name="connsiteY5758" fmla="*/ 6172561 h 6857999"/>
              <a:gd name="connsiteX5759" fmla="*/ 5343378 w 6248399"/>
              <a:gd name="connsiteY5759" fmla="*/ 6179895 h 6857999"/>
              <a:gd name="connsiteX5760" fmla="*/ 5345678 w 6248399"/>
              <a:gd name="connsiteY5760" fmla="*/ 6186647 h 6857999"/>
              <a:gd name="connsiteX5761" fmla="*/ 5349812 w 6248399"/>
              <a:gd name="connsiteY5761" fmla="*/ 6192906 h 6857999"/>
              <a:gd name="connsiteX5762" fmla="*/ 5352781 w 6248399"/>
              <a:gd name="connsiteY5762" fmla="*/ 6198497 h 6857999"/>
              <a:gd name="connsiteX5763" fmla="*/ 5356670 w 6248399"/>
              <a:gd name="connsiteY5763" fmla="*/ 6203840 h 6857999"/>
              <a:gd name="connsiteX5764" fmla="*/ 5365116 w 6248399"/>
              <a:gd name="connsiteY5764" fmla="*/ 6213366 h 6857999"/>
              <a:gd name="connsiteX5765" fmla="*/ 5375394 w 6248399"/>
              <a:gd name="connsiteY5765" fmla="*/ 6222400 h 6857999"/>
              <a:gd name="connsiteX5766" fmla="*/ 5386682 w 6248399"/>
              <a:gd name="connsiteY5766" fmla="*/ 6229689 h 6857999"/>
              <a:gd name="connsiteX5767" fmla="*/ 5398303 w 6248399"/>
              <a:gd name="connsiteY5767" fmla="*/ 6236399 h 6857999"/>
              <a:gd name="connsiteX5768" fmla="*/ 5410841 w 6248399"/>
              <a:gd name="connsiteY5768" fmla="*/ 6242865 h 6857999"/>
              <a:gd name="connsiteX5769" fmla="*/ 5437013 w 6248399"/>
              <a:gd name="connsiteY5769" fmla="*/ 6252552 h 6857999"/>
              <a:gd name="connsiteX5770" fmla="*/ 5463095 w 6248399"/>
              <a:gd name="connsiteY5770" fmla="*/ 6263734 h 6857999"/>
              <a:gd name="connsiteX5771" fmla="*/ 5476884 w 6248399"/>
              <a:gd name="connsiteY5771" fmla="*/ 6269372 h 6857999"/>
              <a:gd name="connsiteX5772" fmla="*/ 5489424 w 6248399"/>
              <a:gd name="connsiteY5772" fmla="*/ 6275837 h 6857999"/>
              <a:gd name="connsiteX5773" fmla="*/ 5500709 w 6248399"/>
              <a:gd name="connsiteY5773" fmla="*/ 6283127 h 6857999"/>
              <a:gd name="connsiteX5774" fmla="*/ 5510744 w 6248399"/>
              <a:gd name="connsiteY5774" fmla="*/ 6291245 h 6857999"/>
              <a:gd name="connsiteX5775" fmla="*/ 5507902 w 6248399"/>
              <a:gd name="connsiteY5775" fmla="*/ 6293480 h 6857999"/>
              <a:gd name="connsiteX5776" fmla="*/ 5503901 w 6248399"/>
              <a:gd name="connsiteY5776" fmla="*/ 6295043 h 6857999"/>
              <a:gd name="connsiteX5777" fmla="*/ 5499073 w 6248399"/>
              <a:gd name="connsiteY5777" fmla="*/ 6295354 h 6857999"/>
              <a:gd name="connsiteX5778" fmla="*/ 5494244 w 6248399"/>
              <a:gd name="connsiteY5778" fmla="*/ 6295667 h 6857999"/>
              <a:gd name="connsiteX5779" fmla="*/ 5483180 w 6248399"/>
              <a:gd name="connsiteY5779" fmla="*/ 6294702 h 6857999"/>
              <a:gd name="connsiteX5780" fmla="*/ 5471044 w 6248399"/>
              <a:gd name="connsiteY5780" fmla="*/ 6291569 h 6857999"/>
              <a:gd name="connsiteX5781" fmla="*/ 5457164 w 6248399"/>
              <a:gd name="connsiteY5781" fmla="*/ 6287429 h 6857999"/>
              <a:gd name="connsiteX5782" fmla="*/ 5442211 w 6248399"/>
              <a:gd name="connsiteY5782" fmla="*/ 6281122 h 6857999"/>
              <a:gd name="connsiteX5783" fmla="*/ 5427349 w 6248399"/>
              <a:gd name="connsiteY5783" fmla="*/ 6273314 h 6857999"/>
              <a:gd name="connsiteX5784" fmla="*/ 5412151 w 6248399"/>
              <a:gd name="connsiteY5784" fmla="*/ 6266090 h 6857999"/>
              <a:gd name="connsiteX5785" fmla="*/ 5380864 w 6248399"/>
              <a:gd name="connsiteY5785" fmla="*/ 6246476 h 6857999"/>
              <a:gd name="connsiteX5786" fmla="*/ 5353152 w 6248399"/>
              <a:gd name="connsiteY5786" fmla="*/ 6227378 h 6857999"/>
              <a:gd name="connsiteX5787" fmla="*/ 5328927 w 6248399"/>
              <a:gd name="connsiteY5787" fmla="*/ 6210292 h 6857999"/>
              <a:gd name="connsiteX5788" fmla="*/ 5312592 w 6248399"/>
              <a:gd name="connsiteY5788" fmla="*/ 6196986 h 6857999"/>
              <a:gd name="connsiteX5789" fmla="*/ 5294260 w 6248399"/>
              <a:gd name="connsiteY5789" fmla="*/ 6201898 h 6857999"/>
              <a:gd name="connsiteX5790" fmla="*/ 5277026 w 6248399"/>
              <a:gd name="connsiteY5790" fmla="*/ 6203571 h 6857999"/>
              <a:gd name="connsiteX5791" fmla="*/ 5258964 w 6248399"/>
              <a:gd name="connsiteY5791" fmla="*/ 6203991 h 6857999"/>
              <a:gd name="connsiteX5792" fmla="*/ 5241328 w 6248399"/>
              <a:gd name="connsiteY5792" fmla="*/ 6202330 h 6857999"/>
              <a:gd name="connsiteX5793" fmla="*/ 5222284 w 6248399"/>
              <a:gd name="connsiteY5793" fmla="*/ 6199084 h 6857999"/>
              <a:gd name="connsiteX5794" fmla="*/ 5200672 w 6248399"/>
              <a:gd name="connsiteY5794" fmla="*/ 6193578 h 6857999"/>
              <a:gd name="connsiteX5795" fmla="*/ 5177069 w 6248399"/>
              <a:gd name="connsiteY5795" fmla="*/ 6186150 h 6857999"/>
              <a:gd name="connsiteX5796" fmla="*/ 5149889 w 6248399"/>
              <a:gd name="connsiteY5796" fmla="*/ 6178207 h 6857999"/>
              <a:gd name="connsiteX5797" fmla="*/ 5163332 w 6248399"/>
              <a:gd name="connsiteY5797" fmla="*/ 6149552 h 6857999"/>
              <a:gd name="connsiteX5798" fmla="*/ 5156090 w 6248399"/>
              <a:gd name="connsiteY5798" fmla="*/ 6150020 h 6857999"/>
              <a:gd name="connsiteX5799" fmla="*/ 5148357 w 6248399"/>
              <a:gd name="connsiteY5799" fmla="*/ 6148653 h 6857999"/>
              <a:gd name="connsiteX5800" fmla="*/ 5140131 w 6248399"/>
              <a:gd name="connsiteY5800" fmla="*/ 6145455 h 6857999"/>
              <a:gd name="connsiteX5801" fmla="*/ 5131998 w 6248399"/>
              <a:gd name="connsiteY5801" fmla="*/ 6140759 h 6857999"/>
              <a:gd name="connsiteX5802" fmla="*/ 5122699 w 6248399"/>
              <a:gd name="connsiteY5802" fmla="*/ 6135390 h 6857999"/>
              <a:gd name="connsiteX5803" fmla="*/ 5112241 w 6248399"/>
              <a:gd name="connsiteY5803" fmla="*/ 6129352 h 6857999"/>
              <a:gd name="connsiteX5804" fmla="*/ 5093827 w 6248399"/>
              <a:gd name="connsiteY5804" fmla="*/ 6115622 h 6857999"/>
              <a:gd name="connsiteX5805" fmla="*/ 5090472 w 6248399"/>
              <a:gd name="connsiteY5805" fmla="*/ 6121433 h 6857999"/>
              <a:gd name="connsiteX5806" fmla="*/ 5089531 w 6248399"/>
              <a:gd name="connsiteY5806" fmla="*/ 6127088 h 6857999"/>
              <a:gd name="connsiteX5807" fmla="*/ 5090422 w 6248399"/>
              <a:gd name="connsiteY5807" fmla="*/ 6132252 h 6857999"/>
              <a:gd name="connsiteX5808" fmla="*/ 5090399 w 6248399"/>
              <a:gd name="connsiteY5808" fmla="*/ 6137662 h 6857999"/>
              <a:gd name="connsiteX5809" fmla="*/ 5091292 w 6248399"/>
              <a:gd name="connsiteY5809" fmla="*/ 6142826 h 6857999"/>
              <a:gd name="connsiteX5810" fmla="*/ 5090350 w 6248399"/>
              <a:gd name="connsiteY5810" fmla="*/ 6148481 h 6857999"/>
              <a:gd name="connsiteX5811" fmla="*/ 5089409 w 6248399"/>
              <a:gd name="connsiteY5811" fmla="*/ 6154135 h 6857999"/>
              <a:gd name="connsiteX5812" fmla="*/ 5086972 w 6248399"/>
              <a:gd name="connsiteY5812" fmla="*/ 6159701 h 6857999"/>
              <a:gd name="connsiteX5813" fmla="*/ 5084918 w 6248399"/>
              <a:gd name="connsiteY5813" fmla="*/ 6153866 h 6857999"/>
              <a:gd name="connsiteX5814" fmla="*/ 5083778 w 6248399"/>
              <a:gd name="connsiteY5814" fmla="*/ 6147784 h 6857999"/>
              <a:gd name="connsiteX5815" fmla="*/ 5081387 w 6248399"/>
              <a:gd name="connsiteY5815" fmla="*/ 6142531 h 6857999"/>
              <a:gd name="connsiteX5816" fmla="*/ 5078999 w 6248399"/>
              <a:gd name="connsiteY5816" fmla="*/ 6137278 h 6857999"/>
              <a:gd name="connsiteX5817" fmla="*/ 5073213 w 6248399"/>
              <a:gd name="connsiteY5817" fmla="*/ 6128514 h 6857999"/>
              <a:gd name="connsiteX5818" fmla="*/ 5065013 w 6248399"/>
              <a:gd name="connsiteY5818" fmla="*/ 6119904 h 6857999"/>
              <a:gd name="connsiteX5819" fmla="*/ 5056141 w 6248399"/>
              <a:gd name="connsiteY5819" fmla="*/ 6112459 h 6857999"/>
              <a:gd name="connsiteX5820" fmla="*/ 5045436 w 6248399"/>
              <a:gd name="connsiteY5820" fmla="*/ 6105503 h 6857999"/>
              <a:gd name="connsiteX5821" fmla="*/ 5034059 w 6248399"/>
              <a:gd name="connsiteY5821" fmla="*/ 6099710 h 6857999"/>
              <a:gd name="connsiteX5822" fmla="*/ 5022013 w 6248399"/>
              <a:gd name="connsiteY5822" fmla="*/ 6095078 h 6857999"/>
              <a:gd name="connsiteX5823" fmla="*/ 5009629 w 6248399"/>
              <a:gd name="connsiteY5823" fmla="*/ 6091029 h 6857999"/>
              <a:gd name="connsiteX5824" fmla="*/ 4996332 w 6248399"/>
              <a:gd name="connsiteY5824" fmla="*/ 6087225 h 6857999"/>
              <a:gd name="connsiteX5825" fmla="*/ 4970224 w 6248399"/>
              <a:gd name="connsiteY5825" fmla="*/ 6081449 h 6857999"/>
              <a:gd name="connsiteX5826" fmla="*/ 4944610 w 6248399"/>
              <a:gd name="connsiteY5826" fmla="*/ 6077508 h 6857999"/>
              <a:gd name="connsiteX5827" fmla="*/ 4922481 w 6248399"/>
              <a:gd name="connsiteY5827" fmla="*/ 6075579 h 6857999"/>
              <a:gd name="connsiteX5828" fmla="*/ 4917430 w 6248399"/>
              <a:gd name="connsiteY5828" fmla="*/ 6069565 h 6857999"/>
              <a:gd name="connsiteX5829" fmla="*/ 4914951 w 6248399"/>
              <a:gd name="connsiteY5829" fmla="*/ 6065808 h 6857999"/>
              <a:gd name="connsiteX5830" fmla="*/ 4913969 w 6248399"/>
              <a:gd name="connsiteY5830" fmla="*/ 6062143 h 6857999"/>
              <a:gd name="connsiteX5831" fmla="*/ 4914148 w 6248399"/>
              <a:gd name="connsiteY5831" fmla="*/ 6059146 h 6857999"/>
              <a:gd name="connsiteX5832" fmla="*/ 4915489 w 6248399"/>
              <a:gd name="connsiteY5832" fmla="*/ 6056822 h 6857999"/>
              <a:gd name="connsiteX5833" fmla="*/ 4918576 w 6248399"/>
              <a:gd name="connsiteY5833" fmla="*/ 6055504 h 6857999"/>
              <a:gd name="connsiteX5834" fmla="*/ 4924657 w 6248399"/>
              <a:gd name="connsiteY5834" fmla="*/ 6054366 h 6857999"/>
              <a:gd name="connsiteX5835" fmla="*/ 4942225 w 6248399"/>
              <a:gd name="connsiteY5835" fmla="*/ 6052113 h 6857999"/>
              <a:gd name="connsiteX5836" fmla="*/ 4945893 w 6248399"/>
              <a:gd name="connsiteY5836" fmla="*/ 6051130 h 6857999"/>
              <a:gd name="connsiteX5837" fmla="*/ 4948062 w 6248399"/>
              <a:gd name="connsiteY5837" fmla="*/ 6050060 h 6857999"/>
              <a:gd name="connsiteX5838" fmla="*/ 4951147 w 6248399"/>
              <a:gd name="connsiteY5838" fmla="*/ 6048740 h 6857999"/>
              <a:gd name="connsiteX5839" fmla="*/ 4952489 w 6248399"/>
              <a:gd name="connsiteY5839" fmla="*/ 6046416 h 6857999"/>
              <a:gd name="connsiteX5840" fmla="*/ 4938542 w 6248399"/>
              <a:gd name="connsiteY5840" fmla="*/ 6038364 h 6857999"/>
              <a:gd name="connsiteX5841" fmla="*/ 4927413 w 6248399"/>
              <a:gd name="connsiteY5841" fmla="*/ 6033489 h 6857999"/>
              <a:gd name="connsiteX5842" fmla="*/ 4909892 w 6248399"/>
              <a:gd name="connsiteY5842" fmla="*/ 6024922 h 6857999"/>
              <a:gd name="connsiteX5843" fmla="*/ 4901756 w 6248399"/>
              <a:gd name="connsiteY5843" fmla="*/ 6020225 h 6857999"/>
              <a:gd name="connsiteX5844" fmla="*/ 4893955 w 6248399"/>
              <a:gd name="connsiteY5844" fmla="*/ 6014947 h 6857999"/>
              <a:gd name="connsiteX5845" fmla="*/ 4885755 w 6248399"/>
              <a:gd name="connsiteY5845" fmla="*/ 6006338 h 6857999"/>
              <a:gd name="connsiteX5846" fmla="*/ 4875655 w 6248399"/>
              <a:gd name="connsiteY5846" fmla="*/ 5994309 h 6857999"/>
              <a:gd name="connsiteX5847" fmla="*/ 4871588 w 6248399"/>
              <a:gd name="connsiteY5847" fmla="*/ 5991961 h 6857999"/>
              <a:gd name="connsiteX5848" fmla="*/ 4867768 w 6248399"/>
              <a:gd name="connsiteY5848" fmla="*/ 5990529 h 6857999"/>
              <a:gd name="connsiteX5849" fmla="*/ 4865107 w 6248399"/>
              <a:gd name="connsiteY5849" fmla="*/ 5989768 h 6857999"/>
              <a:gd name="connsiteX5850" fmla="*/ 4862938 w 6248399"/>
              <a:gd name="connsiteY5850" fmla="*/ 5990841 h 6857999"/>
              <a:gd name="connsiteX5851" fmla="*/ 4860435 w 6248399"/>
              <a:gd name="connsiteY5851" fmla="*/ 5992494 h 6857999"/>
              <a:gd name="connsiteX5852" fmla="*/ 4859092 w 6248399"/>
              <a:gd name="connsiteY5852" fmla="*/ 5994819 h 6857999"/>
              <a:gd name="connsiteX5853" fmla="*/ 4859159 w 6248399"/>
              <a:gd name="connsiteY5853" fmla="*/ 5998732 h 6857999"/>
              <a:gd name="connsiteX5854" fmla="*/ 4859560 w 6248399"/>
              <a:gd name="connsiteY5854" fmla="*/ 6002061 h 6857999"/>
              <a:gd name="connsiteX5855" fmla="*/ 4859355 w 6248399"/>
              <a:gd name="connsiteY5855" fmla="*/ 6010467 h 6857999"/>
              <a:gd name="connsiteX5856" fmla="*/ 4863063 w 6248399"/>
              <a:gd name="connsiteY5856" fmla="*/ 6018805 h 6857999"/>
              <a:gd name="connsiteX5857" fmla="*/ 4866615 w 6248399"/>
              <a:gd name="connsiteY5857" fmla="*/ 6024731 h 6857999"/>
              <a:gd name="connsiteX5858" fmla="*/ 4868515 w 6248399"/>
              <a:gd name="connsiteY5858" fmla="*/ 6028151 h 6857999"/>
              <a:gd name="connsiteX5859" fmla="*/ 4865026 w 6248399"/>
              <a:gd name="connsiteY5859" fmla="*/ 6026137 h 6857999"/>
              <a:gd name="connsiteX5860" fmla="*/ 4859308 w 6248399"/>
              <a:gd name="connsiteY5860" fmla="*/ 6021286 h 6857999"/>
              <a:gd name="connsiteX5861" fmla="*/ 4847193 w 6248399"/>
              <a:gd name="connsiteY5861" fmla="*/ 6012743 h 6857999"/>
              <a:gd name="connsiteX5862" fmla="*/ 4825653 w 6248399"/>
              <a:gd name="connsiteY5862" fmla="*/ 5991009 h 6857999"/>
              <a:gd name="connsiteX5863" fmla="*/ 4813049 w 6248399"/>
              <a:gd name="connsiteY5863" fmla="*/ 5980632 h 6857999"/>
              <a:gd name="connsiteX5864" fmla="*/ 4807083 w 6248399"/>
              <a:gd name="connsiteY5864" fmla="*/ 5974864 h 6857999"/>
              <a:gd name="connsiteX5865" fmla="*/ 4799529 w 6248399"/>
              <a:gd name="connsiteY5865" fmla="*/ 5970502 h 6857999"/>
              <a:gd name="connsiteX5866" fmla="*/ 4791975 w 6248399"/>
              <a:gd name="connsiteY5866" fmla="*/ 5966141 h 6857999"/>
              <a:gd name="connsiteX5867" fmla="*/ 4782925 w 6248399"/>
              <a:gd name="connsiteY5867" fmla="*/ 5961690 h 6857999"/>
              <a:gd name="connsiteX5868" fmla="*/ 4774119 w 6248399"/>
              <a:gd name="connsiteY5868" fmla="*/ 5958155 h 6857999"/>
              <a:gd name="connsiteX5869" fmla="*/ 4763143 w 6248399"/>
              <a:gd name="connsiteY5869" fmla="*/ 5955692 h 6857999"/>
              <a:gd name="connsiteX5870" fmla="*/ 4758716 w 6248399"/>
              <a:gd name="connsiteY5870" fmla="*/ 5959335 h 6857999"/>
              <a:gd name="connsiteX5871" fmla="*/ 4757195 w 6248399"/>
              <a:gd name="connsiteY5871" fmla="*/ 5964655 h 6857999"/>
              <a:gd name="connsiteX5872" fmla="*/ 4756345 w 6248399"/>
              <a:gd name="connsiteY5872" fmla="*/ 5968813 h 6857999"/>
              <a:gd name="connsiteX5873" fmla="*/ 4757907 w 6248399"/>
              <a:gd name="connsiteY5873" fmla="*/ 5972815 h 6857999"/>
              <a:gd name="connsiteX5874" fmla="*/ 4760632 w 6248399"/>
              <a:gd name="connsiteY5874" fmla="*/ 5977488 h 6857999"/>
              <a:gd name="connsiteX5875" fmla="*/ 4763358 w 6248399"/>
              <a:gd name="connsiteY5875" fmla="*/ 5982160 h 6857999"/>
              <a:gd name="connsiteX5876" fmla="*/ 4771312 w 6248399"/>
              <a:gd name="connsiteY5876" fmla="*/ 5989853 h 6857999"/>
              <a:gd name="connsiteX5877" fmla="*/ 4777525 w 6248399"/>
              <a:gd name="connsiteY5877" fmla="*/ 5996538 h 6857999"/>
              <a:gd name="connsiteX5878" fmla="*/ 4779423 w 6248399"/>
              <a:gd name="connsiteY5878" fmla="*/ 5999959 h 6857999"/>
              <a:gd name="connsiteX5879" fmla="*/ 4780161 w 6248399"/>
              <a:gd name="connsiteY5879" fmla="*/ 6002708 h 6857999"/>
              <a:gd name="connsiteX5880" fmla="*/ 4778819 w 6248399"/>
              <a:gd name="connsiteY5880" fmla="*/ 6005032 h 6857999"/>
              <a:gd name="connsiteX5881" fmla="*/ 4775733 w 6248399"/>
              <a:gd name="connsiteY5881" fmla="*/ 6006350 h 6857999"/>
              <a:gd name="connsiteX5882" fmla="*/ 4771151 w 6248399"/>
              <a:gd name="connsiteY5882" fmla="*/ 6007579 h 6857999"/>
              <a:gd name="connsiteX5883" fmla="*/ 4763909 w 6248399"/>
              <a:gd name="connsiteY5883" fmla="*/ 6008046 h 6857999"/>
              <a:gd name="connsiteX5884" fmla="*/ 4813202 w 6248399"/>
              <a:gd name="connsiteY5884" fmla="*/ 6058200 h 6857999"/>
              <a:gd name="connsiteX5885" fmla="*/ 4859255 w 6248399"/>
              <a:gd name="connsiteY5885" fmla="*/ 6107257 h 6857999"/>
              <a:gd name="connsiteX5886" fmla="*/ 4902403 w 6248399"/>
              <a:gd name="connsiteY5886" fmla="*/ 6154639 h 6857999"/>
              <a:gd name="connsiteX5887" fmla="*/ 4946468 w 6248399"/>
              <a:gd name="connsiteY5887" fmla="*/ 6201774 h 6857999"/>
              <a:gd name="connsiteX5888" fmla="*/ 4944299 w 6248399"/>
              <a:gd name="connsiteY5888" fmla="*/ 6202845 h 6857999"/>
              <a:gd name="connsiteX5889" fmla="*/ 4941302 w 6248399"/>
              <a:gd name="connsiteY5889" fmla="*/ 6202666 h 6857999"/>
              <a:gd name="connsiteX5890" fmla="*/ 4937726 w 6248399"/>
              <a:gd name="connsiteY5890" fmla="*/ 6202151 h 6857999"/>
              <a:gd name="connsiteX5891" fmla="*/ 4933324 w 6248399"/>
              <a:gd name="connsiteY5891" fmla="*/ 6200383 h 6857999"/>
              <a:gd name="connsiteX5892" fmla="*/ 4923692 w 6248399"/>
              <a:gd name="connsiteY5892" fmla="*/ 6195597 h 6857999"/>
              <a:gd name="connsiteX5893" fmla="*/ 4912405 w 6248399"/>
              <a:gd name="connsiteY5893" fmla="*/ 6188305 h 6857999"/>
              <a:gd name="connsiteX5894" fmla="*/ 4900627 w 6248399"/>
              <a:gd name="connsiteY5894" fmla="*/ 6179182 h 6857999"/>
              <a:gd name="connsiteX5895" fmla="*/ 4886773 w 6248399"/>
              <a:gd name="connsiteY5895" fmla="*/ 6169633 h 6857999"/>
              <a:gd name="connsiteX5896" fmla="*/ 4858660 w 6248399"/>
              <a:gd name="connsiteY5896" fmla="*/ 6147204 h 6857999"/>
              <a:gd name="connsiteX5897" fmla="*/ 4829386 w 6248399"/>
              <a:gd name="connsiteY5897" fmla="*/ 6124105 h 6857999"/>
              <a:gd name="connsiteX5898" fmla="*/ 4814613 w 6248399"/>
              <a:gd name="connsiteY5898" fmla="*/ 6114801 h 6857999"/>
              <a:gd name="connsiteX5899" fmla="*/ 4801339 w 6248399"/>
              <a:gd name="connsiteY5899" fmla="*/ 6105586 h 6857999"/>
              <a:gd name="connsiteX5900" fmla="*/ 4788465 w 6248399"/>
              <a:gd name="connsiteY5900" fmla="*/ 6099704 h 6857999"/>
              <a:gd name="connsiteX5901" fmla="*/ 4777916 w 6248399"/>
              <a:gd name="connsiteY5901" fmla="*/ 6095163 h 6857999"/>
              <a:gd name="connsiteX5902" fmla="*/ 4772262 w 6248399"/>
              <a:gd name="connsiteY5902" fmla="*/ 6094222 h 6857999"/>
              <a:gd name="connsiteX5903" fmla="*/ 4767187 w 6248399"/>
              <a:gd name="connsiteY5903" fmla="*/ 6093618 h 6857999"/>
              <a:gd name="connsiteX5904" fmla="*/ 4762939 w 6248399"/>
              <a:gd name="connsiteY5904" fmla="*/ 6094265 h 6857999"/>
              <a:gd name="connsiteX5905" fmla="*/ 4758937 w 6248399"/>
              <a:gd name="connsiteY5905" fmla="*/ 6095827 h 6857999"/>
              <a:gd name="connsiteX5906" fmla="*/ 4768768 w 6248399"/>
              <a:gd name="connsiteY5906" fmla="*/ 6112350 h 6857999"/>
              <a:gd name="connsiteX5907" fmla="*/ 4780430 w 6248399"/>
              <a:gd name="connsiteY5907" fmla="*/ 6128381 h 6857999"/>
              <a:gd name="connsiteX5908" fmla="*/ 4792764 w 6248399"/>
              <a:gd name="connsiteY5908" fmla="*/ 6143251 h 6857999"/>
              <a:gd name="connsiteX5909" fmla="*/ 4807847 w 6248399"/>
              <a:gd name="connsiteY5909" fmla="*/ 6157383 h 6857999"/>
              <a:gd name="connsiteX5910" fmla="*/ 4822350 w 6248399"/>
              <a:gd name="connsiteY5910" fmla="*/ 6171179 h 6857999"/>
              <a:gd name="connsiteX5911" fmla="*/ 4837523 w 6248399"/>
              <a:gd name="connsiteY5911" fmla="*/ 6183814 h 6857999"/>
              <a:gd name="connsiteX5912" fmla="*/ 4853614 w 6248399"/>
              <a:gd name="connsiteY5912" fmla="*/ 6196202 h 6857999"/>
              <a:gd name="connsiteX5913" fmla="*/ 4871201 w 6248399"/>
              <a:gd name="connsiteY5913" fmla="*/ 6208682 h 6857999"/>
              <a:gd name="connsiteX5914" fmla="*/ 4905305 w 6248399"/>
              <a:gd name="connsiteY5914" fmla="*/ 6231469 h 6857999"/>
              <a:gd name="connsiteX5915" fmla="*/ 4940996 w 6248399"/>
              <a:gd name="connsiteY5915" fmla="*/ 6252850 h 6857999"/>
              <a:gd name="connsiteX5916" fmla="*/ 4974697 w 6248399"/>
              <a:gd name="connsiteY5916" fmla="*/ 6272308 h 6857999"/>
              <a:gd name="connsiteX5917" fmla="*/ 5008154 w 6248399"/>
              <a:gd name="connsiteY5917" fmla="*/ 6290849 h 6857999"/>
              <a:gd name="connsiteX5918" fmla="*/ 5002900 w 6248399"/>
              <a:gd name="connsiteY5918" fmla="*/ 6293239 h 6857999"/>
              <a:gd name="connsiteX5919" fmla="*/ 4997400 w 6248399"/>
              <a:gd name="connsiteY5919" fmla="*/ 6294713 h 6857999"/>
              <a:gd name="connsiteX5920" fmla="*/ 4991074 w 6248399"/>
              <a:gd name="connsiteY5920" fmla="*/ 6294934 h 6857999"/>
              <a:gd name="connsiteX5921" fmla="*/ 4985575 w 6248399"/>
              <a:gd name="connsiteY5921" fmla="*/ 6296410 h 6857999"/>
              <a:gd name="connsiteX5922" fmla="*/ 4978667 w 6248399"/>
              <a:gd name="connsiteY5922" fmla="*/ 6296296 h 6857999"/>
              <a:gd name="connsiteX5923" fmla="*/ 4971851 w 6248399"/>
              <a:gd name="connsiteY5923" fmla="*/ 6294684 h 6857999"/>
              <a:gd name="connsiteX5924" fmla="*/ 4965278 w 6248399"/>
              <a:gd name="connsiteY5924" fmla="*/ 6293989 h 6857999"/>
              <a:gd name="connsiteX5925" fmla="*/ 4957635 w 6248399"/>
              <a:gd name="connsiteY5925" fmla="*/ 6291124 h 6857999"/>
              <a:gd name="connsiteX5926" fmla="*/ 4942683 w 6248399"/>
              <a:gd name="connsiteY5926" fmla="*/ 6284816 h 6857999"/>
              <a:gd name="connsiteX5927" fmla="*/ 4926994 w 6248399"/>
              <a:gd name="connsiteY5927" fmla="*/ 6275758 h 6857999"/>
              <a:gd name="connsiteX5928" fmla="*/ 4909316 w 6248399"/>
              <a:gd name="connsiteY5928" fmla="*/ 6264777 h 6857999"/>
              <a:gd name="connsiteX5929" fmla="*/ 4890901 w 6248399"/>
              <a:gd name="connsiteY5929" fmla="*/ 6251047 h 6857999"/>
              <a:gd name="connsiteX5930" fmla="*/ 4890722 w 6248399"/>
              <a:gd name="connsiteY5930" fmla="*/ 6254042 h 6857999"/>
              <a:gd name="connsiteX5931" fmla="*/ 4891123 w 6248399"/>
              <a:gd name="connsiteY5931" fmla="*/ 6257372 h 6857999"/>
              <a:gd name="connsiteX5932" fmla="*/ 4893357 w 6248399"/>
              <a:gd name="connsiteY5932" fmla="*/ 6260212 h 6857999"/>
              <a:gd name="connsiteX5933" fmla="*/ 4896174 w 6248399"/>
              <a:gd name="connsiteY5933" fmla="*/ 6263388 h 6857999"/>
              <a:gd name="connsiteX5934" fmla="*/ 4903055 w 6248399"/>
              <a:gd name="connsiteY5934" fmla="*/ 6268912 h 6857999"/>
              <a:gd name="connsiteX5935" fmla="*/ 4909603 w 6248399"/>
              <a:gd name="connsiteY5935" fmla="*/ 6275016 h 6857999"/>
              <a:gd name="connsiteX5936" fmla="*/ 4908351 w 6248399"/>
              <a:gd name="connsiteY5936" fmla="*/ 6275842 h 6857999"/>
              <a:gd name="connsiteX5937" fmla="*/ 4906182 w 6248399"/>
              <a:gd name="connsiteY5937" fmla="*/ 6276913 h 6857999"/>
              <a:gd name="connsiteX5938" fmla="*/ 4902518 w 6248399"/>
              <a:gd name="connsiteY5938" fmla="*/ 6277898 h 6857999"/>
              <a:gd name="connsiteX5939" fmla="*/ 4898114 w 6248399"/>
              <a:gd name="connsiteY5939" fmla="*/ 6276132 h 6857999"/>
              <a:gd name="connsiteX5940" fmla="*/ 4892794 w 6248399"/>
              <a:gd name="connsiteY5940" fmla="*/ 6274608 h 6857999"/>
              <a:gd name="connsiteX5941" fmla="*/ 4881755 w 6248399"/>
              <a:gd name="connsiteY5941" fmla="*/ 6268235 h 6857999"/>
              <a:gd name="connsiteX5942" fmla="*/ 4870133 w 6248399"/>
              <a:gd name="connsiteY5942" fmla="*/ 6261525 h 6857999"/>
              <a:gd name="connsiteX5943" fmla="*/ 4890135 w 6248399"/>
              <a:gd name="connsiteY5943" fmla="*/ 6273848 h 6857999"/>
              <a:gd name="connsiteX5944" fmla="*/ 4906225 w 6248399"/>
              <a:gd name="connsiteY5944" fmla="*/ 6286236 h 6857999"/>
              <a:gd name="connsiteX5945" fmla="*/ 4921732 w 6248399"/>
              <a:gd name="connsiteY5945" fmla="*/ 6298289 h 6857999"/>
              <a:gd name="connsiteX5946" fmla="*/ 4936327 w 6248399"/>
              <a:gd name="connsiteY5946" fmla="*/ 6310589 h 6857999"/>
              <a:gd name="connsiteX5947" fmla="*/ 4961689 w 6248399"/>
              <a:gd name="connsiteY5947" fmla="*/ 6333754 h 6857999"/>
              <a:gd name="connsiteX5948" fmla="*/ 4985801 w 6248399"/>
              <a:gd name="connsiteY5948" fmla="*/ 6357747 h 6857999"/>
              <a:gd name="connsiteX5949" fmla="*/ 5010491 w 6248399"/>
              <a:gd name="connsiteY5949" fmla="*/ 6382075 h 6857999"/>
              <a:gd name="connsiteX5950" fmla="*/ 5036591 w 6248399"/>
              <a:gd name="connsiteY5950" fmla="*/ 6407991 h 6857999"/>
              <a:gd name="connsiteX5951" fmla="*/ 5051429 w 6248399"/>
              <a:gd name="connsiteY5951" fmla="*/ 6421206 h 6857999"/>
              <a:gd name="connsiteX5952" fmla="*/ 5068344 w 6248399"/>
              <a:gd name="connsiteY5952" fmla="*/ 6434848 h 6857999"/>
              <a:gd name="connsiteX5953" fmla="*/ 5086089 w 6248399"/>
              <a:gd name="connsiteY5953" fmla="*/ 6449741 h 6857999"/>
              <a:gd name="connsiteX5954" fmla="*/ 5106492 w 6248399"/>
              <a:gd name="connsiteY5954" fmla="*/ 6465395 h 6857999"/>
              <a:gd name="connsiteX5955" fmla="*/ 5102311 w 6248399"/>
              <a:gd name="connsiteY5955" fmla="*/ 6469954 h 6857999"/>
              <a:gd name="connsiteX5956" fmla="*/ 5098375 w 6248399"/>
              <a:gd name="connsiteY5956" fmla="*/ 6475429 h 6857999"/>
              <a:gd name="connsiteX5957" fmla="*/ 5096607 w 6248399"/>
              <a:gd name="connsiteY5957" fmla="*/ 6479833 h 6857999"/>
              <a:gd name="connsiteX5958" fmla="*/ 5096001 w 6248399"/>
              <a:gd name="connsiteY5958" fmla="*/ 6484907 h 6857999"/>
              <a:gd name="connsiteX5959" fmla="*/ 5096649 w 6248399"/>
              <a:gd name="connsiteY5959" fmla="*/ 6489153 h 6857999"/>
              <a:gd name="connsiteX5960" fmla="*/ 5097540 w 6248399"/>
              <a:gd name="connsiteY5960" fmla="*/ 6494317 h 6857999"/>
              <a:gd name="connsiteX5961" fmla="*/ 5098769 w 6248399"/>
              <a:gd name="connsiteY5961" fmla="*/ 6498901 h 6857999"/>
              <a:gd name="connsiteX5962" fmla="*/ 5102411 w 6248399"/>
              <a:gd name="connsiteY5962" fmla="*/ 6503327 h 6857999"/>
              <a:gd name="connsiteX5963" fmla="*/ 5105717 w 6248399"/>
              <a:gd name="connsiteY5963" fmla="*/ 6508336 h 6857999"/>
              <a:gd name="connsiteX5964" fmla="*/ 5109694 w 6248399"/>
              <a:gd name="connsiteY5964" fmla="*/ 6512181 h 6857999"/>
              <a:gd name="connsiteX5965" fmla="*/ 5119728 w 6248399"/>
              <a:gd name="connsiteY5965" fmla="*/ 6520300 h 6857999"/>
              <a:gd name="connsiteX5966" fmla="*/ 5131595 w 6248399"/>
              <a:gd name="connsiteY5966" fmla="*/ 6527925 h 6857999"/>
              <a:gd name="connsiteX5967" fmla="*/ 5144715 w 6248399"/>
              <a:gd name="connsiteY5967" fmla="*/ 6534726 h 6857999"/>
              <a:gd name="connsiteX5968" fmla="*/ 5171870 w 6248399"/>
              <a:gd name="connsiteY5968" fmla="*/ 6548078 h 6857999"/>
              <a:gd name="connsiteX5969" fmla="*/ 5184407 w 6248399"/>
              <a:gd name="connsiteY5969" fmla="*/ 6554542 h 6857999"/>
              <a:gd name="connsiteX5970" fmla="*/ 5195693 w 6248399"/>
              <a:gd name="connsiteY5970" fmla="*/ 6561833 h 6857999"/>
              <a:gd name="connsiteX5971" fmla="*/ 5205726 w 6248399"/>
              <a:gd name="connsiteY5971" fmla="*/ 6569951 h 6857999"/>
              <a:gd name="connsiteX5972" fmla="*/ 5210040 w 6248399"/>
              <a:gd name="connsiteY5972" fmla="*/ 6573215 h 6857999"/>
              <a:gd name="connsiteX5973" fmla="*/ 5212184 w 6248399"/>
              <a:gd name="connsiteY5973" fmla="*/ 6577554 h 6857999"/>
              <a:gd name="connsiteX5974" fmla="*/ 5214330 w 6248399"/>
              <a:gd name="connsiteY5974" fmla="*/ 6581890 h 6857999"/>
              <a:gd name="connsiteX5975" fmla="*/ 5215892 w 6248399"/>
              <a:gd name="connsiteY5975" fmla="*/ 6585893 h 6857999"/>
              <a:gd name="connsiteX5976" fmla="*/ 5216538 w 6248399"/>
              <a:gd name="connsiteY5976" fmla="*/ 6590139 h 6857999"/>
              <a:gd name="connsiteX5977" fmla="*/ 5215598 w 6248399"/>
              <a:gd name="connsiteY5977" fmla="*/ 6595795 h 6857999"/>
              <a:gd name="connsiteX5978" fmla="*/ 5175013 w 6248399"/>
              <a:gd name="connsiteY5978" fmla="*/ 6570813 h 6857999"/>
              <a:gd name="connsiteX5979" fmla="*/ 5138831 w 6248399"/>
              <a:gd name="connsiteY5979" fmla="*/ 6547599 h 6857999"/>
              <a:gd name="connsiteX5980" fmla="*/ 5103968 w 6248399"/>
              <a:gd name="connsiteY5980" fmla="*/ 6527470 h 6857999"/>
              <a:gd name="connsiteX5981" fmla="*/ 5070510 w 6248399"/>
              <a:gd name="connsiteY5981" fmla="*/ 6508929 h 6857999"/>
              <a:gd name="connsiteX5982" fmla="*/ 5038126 w 6248399"/>
              <a:gd name="connsiteY5982" fmla="*/ 6492557 h 6857999"/>
              <a:gd name="connsiteX5983" fmla="*/ 5006905 w 6248399"/>
              <a:gd name="connsiteY5983" fmla="*/ 6476855 h 6857999"/>
              <a:gd name="connsiteX5984" fmla="*/ 4977336 w 6248399"/>
              <a:gd name="connsiteY5984" fmla="*/ 6463659 h 6857999"/>
              <a:gd name="connsiteX5985" fmla="*/ 4947186 w 6248399"/>
              <a:gd name="connsiteY5985" fmla="*/ 6450124 h 6857999"/>
              <a:gd name="connsiteX5986" fmla="*/ 4917283 w 6248399"/>
              <a:gd name="connsiteY5986" fmla="*/ 6437508 h 6857999"/>
              <a:gd name="connsiteX5987" fmla="*/ 4887132 w 6248399"/>
              <a:gd name="connsiteY5987" fmla="*/ 6423975 h 6857999"/>
              <a:gd name="connsiteX5988" fmla="*/ 4857988 w 6248399"/>
              <a:gd name="connsiteY5988" fmla="*/ 6408698 h 6857999"/>
              <a:gd name="connsiteX5989" fmla="*/ 4828846 w 6248399"/>
              <a:gd name="connsiteY5989" fmla="*/ 6393421 h 6857999"/>
              <a:gd name="connsiteX5990" fmla="*/ 4798720 w 6248399"/>
              <a:gd name="connsiteY5990" fmla="*/ 6374480 h 6857999"/>
              <a:gd name="connsiteX5991" fmla="*/ 4784282 w 6248399"/>
              <a:gd name="connsiteY5991" fmla="*/ 6364594 h 6857999"/>
              <a:gd name="connsiteX5992" fmla="*/ 4769020 w 6248399"/>
              <a:gd name="connsiteY5992" fmla="*/ 6353459 h 6857999"/>
              <a:gd name="connsiteX5993" fmla="*/ 4754091 w 6248399"/>
              <a:gd name="connsiteY5993" fmla="*/ 6341740 h 6857999"/>
              <a:gd name="connsiteX5994" fmla="*/ 4738918 w 6248399"/>
              <a:gd name="connsiteY5994" fmla="*/ 6329106 h 6857999"/>
              <a:gd name="connsiteX5995" fmla="*/ 4723163 w 6248399"/>
              <a:gd name="connsiteY5995" fmla="*/ 6316137 h 6857999"/>
              <a:gd name="connsiteX5996" fmla="*/ 4707835 w 6248399"/>
              <a:gd name="connsiteY5996" fmla="*/ 6301087 h 6857999"/>
              <a:gd name="connsiteX5997" fmla="*/ 4702268 w 6248399"/>
              <a:gd name="connsiteY5997" fmla="*/ 6298649 h 6857999"/>
              <a:gd name="connsiteX5998" fmla="*/ 4696615 w 6248399"/>
              <a:gd name="connsiteY5998" fmla="*/ 6297709 h 6857999"/>
              <a:gd name="connsiteX5999" fmla="*/ 4690624 w 6248399"/>
              <a:gd name="connsiteY5999" fmla="*/ 6297350 h 6857999"/>
              <a:gd name="connsiteX6000" fmla="*/ 4686378 w 6248399"/>
              <a:gd name="connsiteY6000" fmla="*/ 6297997 h 6857999"/>
              <a:gd name="connsiteX6001" fmla="*/ 4682711 w 6248399"/>
              <a:gd name="connsiteY6001" fmla="*/ 6298978 h 6857999"/>
              <a:gd name="connsiteX6002" fmla="*/ 4682040 w 6248399"/>
              <a:gd name="connsiteY6002" fmla="*/ 6300141 h 6857999"/>
              <a:gd name="connsiteX6003" fmla="*/ 4681950 w 6248399"/>
              <a:gd name="connsiteY6003" fmla="*/ 6301639 h 6857999"/>
              <a:gd name="connsiteX6004" fmla="*/ 4682440 w 6248399"/>
              <a:gd name="connsiteY6004" fmla="*/ 6303472 h 6857999"/>
              <a:gd name="connsiteX6005" fmla="*/ 4682596 w 6248399"/>
              <a:gd name="connsiteY6005" fmla="*/ 6305886 h 6857999"/>
              <a:gd name="connsiteX6006" fmla="*/ 4687735 w 6248399"/>
              <a:gd name="connsiteY6006" fmla="*/ 6310403 h 6857999"/>
              <a:gd name="connsiteX6007" fmla="*/ 4682325 w 6248399"/>
              <a:gd name="connsiteY6007" fmla="*/ 6310378 h 6857999"/>
              <a:gd name="connsiteX6008" fmla="*/ 4676672 w 6248399"/>
              <a:gd name="connsiteY6008" fmla="*/ 6309439 h 6857999"/>
              <a:gd name="connsiteX6009" fmla="*/ 4665787 w 6248399"/>
              <a:gd name="connsiteY6009" fmla="*/ 6305479 h 6857999"/>
              <a:gd name="connsiteX6010" fmla="*/ 4653831 w 6248399"/>
              <a:gd name="connsiteY6010" fmla="*/ 6299351 h 6857999"/>
              <a:gd name="connsiteX6011" fmla="*/ 4641963 w 6248399"/>
              <a:gd name="connsiteY6011" fmla="*/ 6291724 h 6857999"/>
              <a:gd name="connsiteX6012" fmla="*/ 4629023 w 6248399"/>
              <a:gd name="connsiteY6012" fmla="*/ 6281929 h 6857999"/>
              <a:gd name="connsiteX6013" fmla="*/ 4615840 w 6248399"/>
              <a:gd name="connsiteY6013" fmla="*/ 6271217 h 6857999"/>
              <a:gd name="connsiteX6014" fmla="*/ 4588642 w 6248399"/>
              <a:gd name="connsiteY6014" fmla="*/ 6248543 h 6857999"/>
              <a:gd name="connsiteX6015" fmla="*/ 4562027 w 6248399"/>
              <a:gd name="connsiteY6015" fmla="*/ 6226203 h 6857999"/>
              <a:gd name="connsiteX6016" fmla="*/ 4548507 w 6248399"/>
              <a:gd name="connsiteY6016" fmla="*/ 6216074 h 6857999"/>
              <a:gd name="connsiteX6017" fmla="*/ 4534406 w 6248399"/>
              <a:gd name="connsiteY6017" fmla="*/ 6205607 h 6857999"/>
              <a:gd name="connsiteX6018" fmla="*/ 4521622 w 6248399"/>
              <a:gd name="connsiteY6018" fmla="*/ 6198226 h 6857999"/>
              <a:gd name="connsiteX6019" fmla="*/ 4508414 w 6248399"/>
              <a:gd name="connsiteY6019" fmla="*/ 6192926 h 6857999"/>
              <a:gd name="connsiteX6020" fmla="*/ 4501688 w 6248399"/>
              <a:gd name="connsiteY6020" fmla="*/ 6189815 h 6857999"/>
              <a:gd name="connsiteX6021" fmla="*/ 4495450 w 6248399"/>
              <a:gd name="connsiteY6021" fmla="*/ 6188540 h 6857999"/>
              <a:gd name="connsiteX6022" fmla="*/ 4489215 w 6248399"/>
              <a:gd name="connsiteY6022" fmla="*/ 6187263 h 6857999"/>
              <a:gd name="connsiteX6023" fmla="*/ 4483224 w 6248399"/>
              <a:gd name="connsiteY6023" fmla="*/ 6186904 h 6857999"/>
              <a:gd name="connsiteX6024" fmla="*/ 4480523 w 6248399"/>
              <a:gd name="connsiteY6024" fmla="*/ 6176824 h 6857999"/>
              <a:gd name="connsiteX6025" fmla="*/ 4478738 w 6248399"/>
              <a:gd name="connsiteY6025" fmla="*/ 6166494 h 6857999"/>
              <a:gd name="connsiteX6026" fmla="*/ 4474784 w 6248399"/>
              <a:gd name="connsiteY6026" fmla="*/ 6157239 h 6857999"/>
              <a:gd name="connsiteX6027" fmla="*/ 4470496 w 6248399"/>
              <a:gd name="connsiteY6027" fmla="*/ 6148564 h 6857999"/>
              <a:gd name="connsiteX6028" fmla="*/ 4465626 w 6248399"/>
              <a:gd name="connsiteY6028" fmla="*/ 6139553 h 6857999"/>
              <a:gd name="connsiteX6029" fmla="*/ 4459840 w 6248399"/>
              <a:gd name="connsiteY6029" fmla="*/ 6130789 h 6857999"/>
              <a:gd name="connsiteX6030" fmla="*/ 4454298 w 6248399"/>
              <a:gd name="connsiteY6030" fmla="*/ 6122941 h 6857999"/>
              <a:gd name="connsiteX6031" fmla="*/ 4448759 w 6248399"/>
              <a:gd name="connsiteY6031" fmla="*/ 6115094 h 6857999"/>
              <a:gd name="connsiteX6032" fmla="*/ 4434591 w 6248399"/>
              <a:gd name="connsiteY6032" fmla="*/ 6100716 h 6857999"/>
              <a:gd name="connsiteX6033" fmla="*/ 4418256 w 6248399"/>
              <a:gd name="connsiteY6033" fmla="*/ 6087411 h 6857999"/>
              <a:gd name="connsiteX6034" fmla="*/ 4401585 w 6248399"/>
              <a:gd name="connsiteY6034" fmla="*/ 6074688 h 6857999"/>
              <a:gd name="connsiteX6035" fmla="*/ 4383325 w 6248399"/>
              <a:gd name="connsiteY6035" fmla="*/ 6063370 h 6857999"/>
              <a:gd name="connsiteX6036" fmla="*/ 4345312 w 6248399"/>
              <a:gd name="connsiteY6036" fmla="*/ 6040647 h 6857999"/>
              <a:gd name="connsiteX6037" fmla="*/ 4307632 w 6248399"/>
              <a:gd name="connsiteY6037" fmla="*/ 6017343 h 6857999"/>
              <a:gd name="connsiteX6038" fmla="*/ 4288792 w 6248399"/>
              <a:gd name="connsiteY6038" fmla="*/ 6005692 h 6857999"/>
              <a:gd name="connsiteX6039" fmla="*/ 4271203 w 6248399"/>
              <a:gd name="connsiteY6039" fmla="*/ 5993213 h 6857999"/>
              <a:gd name="connsiteX6040" fmla="*/ 4253951 w 6248399"/>
              <a:gd name="connsiteY6040" fmla="*/ 5980154 h 6857999"/>
              <a:gd name="connsiteX6041" fmla="*/ 4238533 w 6248399"/>
              <a:gd name="connsiteY6041" fmla="*/ 5966602 h 6857999"/>
              <a:gd name="connsiteX6042" fmla="*/ 4227876 w 6248399"/>
              <a:gd name="connsiteY6042" fmla="*/ 5948828 h 6857999"/>
              <a:gd name="connsiteX6043" fmla="*/ 4215968 w 6248399"/>
              <a:gd name="connsiteY6043" fmla="*/ 5931881 h 6857999"/>
              <a:gd name="connsiteX6044" fmla="*/ 4203568 w 6248399"/>
              <a:gd name="connsiteY6044" fmla="*/ 5913100 h 6857999"/>
              <a:gd name="connsiteX6045" fmla="*/ 4189336 w 6248399"/>
              <a:gd name="connsiteY6045" fmla="*/ 5894810 h 6857999"/>
              <a:gd name="connsiteX6046" fmla="*/ 4158637 w 6248399"/>
              <a:gd name="connsiteY6046" fmla="*/ 5855390 h 6857999"/>
              <a:gd name="connsiteX6047" fmla="*/ 4123779 w 6248399"/>
              <a:gd name="connsiteY6047" fmla="*/ 5815121 h 6857999"/>
              <a:gd name="connsiteX6048" fmla="*/ 4085771 w 6248399"/>
              <a:gd name="connsiteY6048" fmla="*/ 5772257 h 6857999"/>
              <a:gd name="connsiteX6049" fmla="*/ 4045684 w 6248399"/>
              <a:gd name="connsiteY6049" fmla="*/ 5728968 h 6857999"/>
              <a:gd name="connsiteX6050" fmla="*/ 3961779 w 6248399"/>
              <a:gd name="connsiteY6050" fmla="*/ 5639461 h 6857999"/>
              <a:gd name="connsiteX6051" fmla="*/ 3920955 w 6248399"/>
              <a:gd name="connsiteY6051" fmla="*/ 5593423 h 6857999"/>
              <a:gd name="connsiteX6052" fmla="*/ 3881719 w 6248399"/>
              <a:gd name="connsiteY6052" fmla="*/ 5545977 h 6857999"/>
              <a:gd name="connsiteX6053" fmla="*/ 3843889 w 6248399"/>
              <a:gd name="connsiteY6053" fmla="*/ 5500118 h 6857999"/>
              <a:gd name="connsiteX6054" fmla="*/ 3808230 w 6248399"/>
              <a:gd name="connsiteY6054" fmla="*/ 5453187 h 6857999"/>
              <a:gd name="connsiteX6055" fmla="*/ 3774896 w 6248399"/>
              <a:gd name="connsiteY6055" fmla="*/ 5407597 h 6857999"/>
              <a:gd name="connsiteX6056" fmla="*/ 3745628 w 6248399"/>
              <a:gd name="connsiteY6056" fmla="*/ 5364356 h 6857999"/>
              <a:gd name="connsiteX6057" fmla="*/ 3718930 w 6248399"/>
              <a:gd name="connsiteY6057" fmla="*/ 5323373 h 6857999"/>
              <a:gd name="connsiteX6058" fmla="*/ 3707446 w 6248399"/>
              <a:gd name="connsiteY6058" fmla="*/ 5304347 h 6857999"/>
              <a:gd name="connsiteX6059" fmla="*/ 3698043 w 6248399"/>
              <a:gd name="connsiteY6059" fmla="*/ 5285746 h 6857999"/>
              <a:gd name="connsiteX6060" fmla="*/ 3689213 w 6248399"/>
              <a:gd name="connsiteY6060" fmla="*/ 5287622 h 6857999"/>
              <a:gd name="connsiteX6061" fmla="*/ 3681724 w 6248399"/>
              <a:gd name="connsiteY6061" fmla="*/ 5287171 h 6857999"/>
              <a:gd name="connsiteX6062" fmla="*/ 3674325 w 6248399"/>
              <a:gd name="connsiteY6062" fmla="*/ 5285225 h 6857999"/>
              <a:gd name="connsiteX6063" fmla="*/ 3668515 w 6248399"/>
              <a:gd name="connsiteY6063" fmla="*/ 5281870 h 6857999"/>
              <a:gd name="connsiteX6064" fmla="*/ 3662549 w 6248399"/>
              <a:gd name="connsiteY6064" fmla="*/ 5276100 h 6857999"/>
              <a:gd name="connsiteX6065" fmla="*/ 3656336 w 6248399"/>
              <a:gd name="connsiteY6065" fmla="*/ 5269415 h 6857999"/>
              <a:gd name="connsiteX6066" fmla="*/ 3643422 w 6248399"/>
              <a:gd name="connsiteY6066" fmla="*/ 5254210 h 6857999"/>
              <a:gd name="connsiteX6067" fmla="*/ 3628944 w 6248399"/>
              <a:gd name="connsiteY6067" fmla="*/ 5235004 h 6857999"/>
              <a:gd name="connsiteX6068" fmla="*/ 3619580 w 6248399"/>
              <a:gd name="connsiteY6068" fmla="*/ 5225725 h 6857999"/>
              <a:gd name="connsiteX6069" fmla="*/ 3610800 w 6248399"/>
              <a:gd name="connsiteY6069" fmla="*/ 5216781 h 6857999"/>
              <a:gd name="connsiteX6070" fmla="*/ 3599938 w 6248399"/>
              <a:gd name="connsiteY6070" fmla="*/ 5207412 h 6857999"/>
              <a:gd name="connsiteX6071" fmla="*/ 3587245 w 6248399"/>
              <a:gd name="connsiteY6071" fmla="*/ 5198533 h 6857999"/>
              <a:gd name="connsiteX6072" fmla="*/ 3573299 w 6248399"/>
              <a:gd name="connsiteY6072" fmla="*/ 5190482 h 6857999"/>
              <a:gd name="connsiteX6073" fmla="*/ 3557768 w 6248399"/>
              <a:gd name="connsiteY6073" fmla="*/ 5183838 h 6857999"/>
              <a:gd name="connsiteX6074" fmla="*/ 3562349 w 6248399"/>
              <a:gd name="connsiteY6074" fmla="*/ 5182610 h 6857999"/>
              <a:gd name="connsiteX6075" fmla="*/ 3567759 w 6248399"/>
              <a:gd name="connsiteY6075" fmla="*/ 5182634 h 6857999"/>
              <a:gd name="connsiteX6076" fmla="*/ 3578152 w 6248399"/>
              <a:gd name="connsiteY6076" fmla="*/ 5184762 h 6857999"/>
              <a:gd name="connsiteX6077" fmla="*/ 3583807 w 6248399"/>
              <a:gd name="connsiteY6077" fmla="*/ 5185701 h 6857999"/>
              <a:gd name="connsiteX6078" fmla="*/ 3588301 w 6248399"/>
              <a:gd name="connsiteY6078" fmla="*/ 5185970 h 6857999"/>
              <a:gd name="connsiteX6079" fmla="*/ 3593709 w 6248399"/>
              <a:gd name="connsiteY6079" fmla="*/ 5185995 h 6857999"/>
              <a:gd name="connsiteX6080" fmla="*/ 3598048 w 6248399"/>
              <a:gd name="connsiteY6080" fmla="*/ 5183851 h 6857999"/>
              <a:gd name="connsiteX6081" fmla="*/ 3584683 w 6248399"/>
              <a:gd name="connsiteY6081" fmla="*/ 5176135 h 6857999"/>
              <a:gd name="connsiteX6082" fmla="*/ 3572905 w 6248399"/>
              <a:gd name="connsiteY6082" fmla="*/ 5167009 h 6857999"/>
              <a:gd name="connsiteX6083" fmla="*/ 3560547 w 6248399"/>
              <a:gd name="connsiteY6083" fmla="*/ 5157550 h 6857999"/>
              <a:gd name="connsiteX6084" fmla="*/ 3548434 w 6248399"/>
              <a:gd name="connsiteY6084" fmla="*/ 5149008 h 6857999"/>
              <a:gd name="connsiteX6085" fmla="*/ 3525305 w 6248399"/>
              <a:gd name="connsiteY6085" fmla="*/ 5128682 h 6857999"/>
              <a:gd name="connsiteX6086" fmla="*/ 3503430 w 6248399"/>
              <a:gd name="connsiteY6086" fmla="*/ 5107529 h 6857999"/>
              <a:gd name="connsiteX6087" fmla="*/ 3482805 w 6248399"/>
              <a:gd name="connsiteY6087" fmla="*/ 5085548 h 6857999"/>
              <a:gd name="connsiteX6088" fmla="*/ 3461935 w 6248399"/>
              <a:gd name="connsiteY6088" fmla="*/ 5062652 h 6857999"/>
              <a:gd name="connsiteX6089" fmla="*/ 3419278 w 6248399"/>
              <a:gd name="connsiteY6089" fmla="*/ 5017105 h 6857999"/>
              <a:gd name="connsiteX6090" fmla="*/ 3377785 w 6248399"/>
              <a:gd name="connsiteY6090" fmla="*/ 4972229 h 6857999"/>
              <a:gd name="connsiteX6091" fmla="*/ 3356578 w 6248399"/>
              <a:gd name="connsiteY6091" fmla="*/ 4949913 h 6857999"/>
              <a:gd name="connsiteX6092" fmla="*/ 3334456 w 6248399"/>
              <a:gd name="connsiteY6092" fmla="*/ 4927842 h 6857999"/>
              <a:gd name="connsiteX6093" fmla="*/ 3311664 w 6248399"/>
              <a:gd name="connsiteY6093" fmla="*/ 4906936 h 6857999"/>
              <a:gd name="connsiteX6094" fmla="*/ 3288870 w 6248399"/>
              <a:gd name="connsiteY6094" fmla="*/ 4886029 h 6857999"/>
              <a:gd name="connsiteX6095" fmla="*/ 3264154 w 6248399"/>
              <a:gd name="connsiteY6095" fmla="*/ 4867109 h 6857999"/>
              <a:gd name="connsiteX6096" fmla="*/ 3239438 w 6248399"/>
              <a:gd name="connsiteY6096" fmla="*/ 4848190 h 6857999"/>
              <a:gd name="connsiteX6097" fmla="*/ 3237515 w 6248399"/>
              <a:gd name="connsiteY6097" fmla="*/ 4850180 h 6857999"/>
              <a:gd name="connsiteX6098" fmla="*/ 3237090 w 6248399"/>
              <a:gd name="connsiteY6098" fmla="*/ 4852258 h 6857999"/>
              <a:gd name="connsiteX6099" fmla="*/ 3235747 w 6248399"/>
              <a:gd name="connsiteY6099" fmla="*/ 4854583 h 6857999"/>
              <a:gd name="connsiteX6100" fmla="*/ 3236148 w 6248399"/>
              <a:gd name="connsiteY6100" fmla="*/ 4857913 h 6857999"/>
              <a:gd name="connsiteX6101" fmla="*/ 3237376 w 6248399"/>
              <a:gd name="connsiteY6101" fmla="*/ 4862495 h 6857999"/>
              <a:gd name="connsiteX6102" fmla="*/ 3240259 w 6248399"/>
              <a:gd name="connsiteY6102" fmla="*/ 4869583 h 6857999"/>
              <a:gd name="connsiteX6103" fmla="*/ 3245307 w 6248399"/>
              <a:gd name="connsiteY6103" fmla="*/ 4875598 h 6857999"/>
              <a:gd name="connsiteX6104" fmla="*/ 3250603 w 6248399"/>
              <a:gd name="connsiteY6104" fmla="*/ 4882530 h 6857999"/>
              <a:gd name="connsiteX6105" fmla="*/ 3262691 w 6248399"/>
              <a:gd name="connsiteY6105" fmla="*/ 4896481 h 6857999"/>
              <a:gd name="connsiteX6106" fmla="*/ 3272946 w 6248399"/>
              <a:gd name="connsiteY6106" fmla="*/ 4910926 h 6857999"/>
              <a:gd name="connsiteX6107" fmla="*/ 3276500 w 6248399"/>
              <a:gd name="connsiteY6107" fmla="*/ 4916850 h 6857999"/>
              <a:gd name="connsiteX6108" fmla="*/ 3279134 w 6248399"/>
              <a:gd name="connsiteY6108" fmla="*/ 4923020 h 6857999"/>
              <a:gd name="connsiteX6109" fmla="*/ 3280026 w 6248399"/>
              <a:gd name="connsiteY6109" fmla="*/ 4928184 h 6857999"/>
              <a:gd name="connsiteX6110" fmla="*/ 3279846 w 6248399"/>
              <a:gd name="connsiteY6110" fmla="*/ 4931180 h 6857999"/>
              <a:gd name="connsiteX6111" fmla="*/ 3278504 w 6248399"/>
              <a:gd name="connsiteY6111" fmla="*/ 4933504 h 6857999"/>
              <a:gd name="connsiteX6112" fmla="*/ 3277162 w 6248399"/>
              <a:gd name="connsiteY6112" fmla="*/ 4935828 h 6857999"/>
              <a:gd name="connsiteX6113" fmla="*/ 3274077 w 6248399"/>
              <a:gd name="connsiteY6113" fmla="*/ 4937147 h 6857999"/>
              <a:gd name="connsiteX6114" fmla="*/ 3270993 w 6248399"/>
              <a:gd name="connsiteY6114" fmla="*/ 4938464 h 6857999"/>
              <a:gd name="connsiteX6115" fmla="*/ 3267326 w 6248399"/>
              <a:gd name="connsiteY6115" fmla="*/ 4939448 h 6857999"/>
              <a:gd name="connsiteX6116" fmla="*/ 3249295 w 6248399"/>
              <a:gd name="connsiteY6116" fmla="*/ 4914315 h 6857999"/>
              <a:gd name="connsiteX6117" fmla="*/ 3232092 w 6248399"/>
              <a:gd name="connsiteY6117" fmla="*/ 4890437 h 6857999"/>
              <a:gd name="connsiteX6118" fmla="*/ 3201661 w 6248399"/>
              <a:gd name="connsiteY6118" fmla="*/ 4846524 h 6857999"/>
              <a:gd name="connsiteX6119" fmla="*/ 3174136 w 6248399"/>
              <a:gd name="connsiteY6119" fmla="*/ 4804291 h 6857999"/>
              <a:gd name="connsiteX6120" fmla="*/ 3149003 w 6248399"/>
              <a:gd name="connsiteY6120" fmla="*/ 4767310 h 6857999"/>
              <a:gd name="connsiteX6121" fmla="*/ 3135015 w 6248399"/>
              <a:gd name="connsiteY6121" fmla="*/ 4749937 h 6857999"/>
              <a:gd name="connsiteX6122" fmla="*/ 3121854 w 6248399"/>
              <a:gd name="connsiteY6122" fmla="*/ 4733816 h 6857999"/>
              <a:gd name="connsiteX6123" fmla="*/ 3108113 w 6248399"/>
              <a:gd name="connsiteY6123" fmla="*/ 4717359 h 6857999"/>
              <a:gd name="connsiteX6124" fmla="*/ 3093120 w 6248399"/>
              <a:gd name="connsiteY6124" fmla="*/ 4701731 h 6857999"/>
              <a:gd name="connsiteX6125" fmla="*/ 3077790 w 6248399"/>
              <a:gd name="connsiteY6125" fmla="*/ 4686681 h 6857999"/>
              <a:gd name="connsiteX6126" fmla="*/ 3061545 w 6248399"/>
              <a:gd name="connsiteY6126" fmla="*/ 4671878 h 6857999"/>
              <a:gd name="connsiteX6127" fmla="*/ 3042550 w 6248399"/>
              <a:gd name="connsiteY6127" fmla="*/ 4657811 h 6857999"/>
              <a:gd name="connsiteX6128" fmla="*/ 3023555 w 6248399"/>
              <a:gd name="connsiteY6128" fmla="*/ 4643746 h 6857999"/>
              <a:gd name="connsiteX6129" fmla="*/ 3026149 w 6248399"/>
              <a:gd name="connsiteY6129" fmla="*/ 4640595 h 6857999"/>
              <a:gd name="connsiteX6130" fmla="*/ 3028252 w 6248399"/>
              <a:gd name="connsiteY6130" fmla="*/ 4635610 h 6857999"/>
              <a:gd name="connsiteX6131" fmla="*/ 3029437 w 6248399"/>
              <a:gd name="connsiteY6131" fmla="*/ 4630871 h 6857999"/>
              <a:gd name="connsiteX6132" fmla="*/ 3030623 w 6248399"/>
              <a:gd name="connsiteY6132" fmla="*/ 4626132 h 6857999"/>
              <a:gd name="connsiteX6133" fmla="*/ 3029510 w 6248399"/>
              <a:gd name="connsiteY6133" fmla="*/ 4614643 h 6857999"/>
              <a:gd name="connsiteX6134" fmla="*/ 3028060 w 6248399"/>
              <a:gd name="connsiteY6134" fmla="*/ 4603734 h 6857999"/>
              <a:gd name="connsiteX6135" fmla="*/ 3025785 w 6248399"/>
              <a:gd name="connsiteY6135" fmla="*/ 4591573 h 6857999"/>
              <a:gd name="connsiteX6136" fmla="*/ 3021921 w 6248399"/>
              <a:gd name="connsiteY6136" fmla="*/ 4580818 h 6857999"/>
              <a:gd name="connsiteX6137" fmla="*/ 3019645 w 6248399"/>
              <a:gd name="connsiteY6137" fmla="*/ 4568657 h 6857999"/>
              <a:gd name="connsiteX6138" fmla="*/ 3017033 w 6248399"/>
              <a:gd name="connsiteY6138" fmla="*/ 4557077 h 6857999"/>
              <a:gd name="connsiteX6139" fmla="*/ 3012721 w 6248399"/>
              <a:gd name="connsiteY6139" fmla="*/ 4553813 h 6857999"/>
              <a:gd name="connsiteX6140" fmla="*/ 3008654 w 6248399"/>
              <a:gd name="connsiteY6140" fmla="*/ 4551465 h 6857999"/>
              <a:gd name="connsiteX6141" fmla="*/ 3005078 w 6248399"/>
              <a:gd name="connsiteY6141" fmla="*/ 4550949 h 6857999"/>
              <a:gd name="connsiteX6142" fmla="*/ 3001166 w 6248399"/>
              <a:gd name="connsiteY6142" fmla="*/ 4551016 h 6857999"/>
              <a:gd name="connsiteX6143" fmla="*/ 2992916 w 6248399"/>
              <a:gd name="connsiteY6143" fmla="*/ 4553225 h 6857999"/>
              <a:gd name="connsiteX6144" fmla="*/ 2983751 w 6248399"/>
              <a:gd name="connsiteY6144" fmla="*/ 4555682 h 6857999"/>
              <a:gd name="connsiteX6145" fmla="*/ 2980085 w 6248399"/>
              <a:gd name="connsiteY6145" fmla="*/ 4556664 h 6857999"/>
              <a:gd name="connsiteX6146" fmla="*/ 2976508 w 6248399"/>
              <a:gd name="connsiteY6146" fmla="*/ 4556150 h 6857999"/>
              <a:gd name="connsiteX6147" fmla="*/ 2972596 w 6248399"/>
              <a:gd name="connsiteY6147" fmla="*/ 4556216 h 6857999"/>
              <a:gd name="connsiteX6148" fmla="*/ 2968529 w 6248399"/>
              <a:gd name="connsiteY6148" fmla="*/ 4553867 h 6857999"/>
              <a:gd name="connsiteX6149" fmla="*/ 2963880 w 6248399"/>
              <a:gd name="connsiteY6149" fmla="*/ 4551183 h 6857999"/>
              <a:gd name="connsiteX6150" fmla="*/ 2960574 w 6248399"/>
              <a:gd name="connsiteY6150" fmla="*/ 4546175 h 6857999"/>
              <a:gd name="connsiteX6151" fmla="*/ 2956440 w 6248399"/>
              <a:gd name="connsiteY6151" fmla="*/ 4539914 h 6857999"/>
              <a:gd name="connsiteX6152" fmla="*/ 2952823 w 6248399"/>
              <a:gd name="connsiteY6152" fmla="*/ 4530077 h 6857999"/>
              <a:gd name="connsiteX6153" fmla="*/ 2956087 w 6248399"/>
              <a:gd name="connsiteY6153" fmla="*/ 4525765 h 6857999"/>
              <a:gd name="connsiteX6154" fmla="*/ 2959509 w 6248399"/>
              <a:gd name="connsiteY6154" fmla="*/ 4523865 h 6857999"/>
              <a:gd name="connsiteX6155" fmla="*/ 2962012 w 6248399"/>
              <a:gd name="connsiteY6155" fmla="*/ 4522212 h 6857999"/>
              <a:gd name="connsiteX6156" fmla="*/ 2964762 w 6248399"/>
              <a:gd name="connsiteY6156" fmla="*/ 4521476 h 6857999"/>
              <a:gd name="connsiteX6157" fmla="*/ 2967758 w 6248399"/>
              <a:gd name="connsiteY6157" fmla="*/ 4521655 h 6857999"/>
              <a:gd name="connsiteX6158" fmla="*/ 2970998 w 6248399"/>
              <a:gd name="connsiteY6158" fmla="*/ 4522751 h 6857999"/>
              <a:gd name="connsiteX6159" fmla="*/ 2977390 w 6248399"/>
              <a:gd name="connsiteY6159" fmla="*/ 4526441 h 6857999"/>
              <a:gd name="connsiteX6160" fmla="*/ 2983201 w 6248399"/>
              <a:gd name="connsiteY6160" fmla="*/ 4529796 h 6857999"/>
              <a:gd name="connsiteX6161" fmla="*/ 2989012 w 6248399"/>
              <a:gd name="connsiteY6161" fmla="*/ 4533151 h 6857999"/>
              <a:gd name="connsiteX6162" fmla="*/ 2992588 w 6248399"/>
              <a:gd name="connsiteY6162" fmla="*/ 4533665 h 6857999"/>
              <a:gd name="connsiteX6163" fmla="*/ 2995248 w 6248399"/>
              <a:gd name="connsiteY6163" fmla="*/ 4534426 h 6857999"/>
              <a:gd name="connsiteX6164" fmla="*/ 2997997 w 6248399"/>
              <a:gd name="connsiteY6164" fmla="*/ 4533690 h 6857999"/>
              <a:gd name="connsiteX6165" fmla="*/ 3001999 w 6248399"/>
              <a:gd name="connsiteY6165" fmla="*/ 4532127 h 6857999"/>
              <a:gd name="connsiteX6166" fmla="*/ 2985843 w 6248399"/>
              <a:gd name="connsiteY6166" fmla="*/ 4515826 h 6857999"/>
              <a:gd name="connsiteX6167" fmla="*/ 2972101 w 6248399"/>
              <a:gd name="connsiteY6167" fmla="*/ 4499370 h 6857999"/>
              <a:gd name="connsiteX6168" fmla="*/ 2958605 w 6248399"/>
              <a:gd name="connsiteY6168" fmla="*/ 4483829 h 6857999"/>
              <a:gd name="connsiteX6169" fmla="*/ 2946451 w 6248399"/>
              <a:gd name="connsiteY6169" fmla="*/ 4465965 h 6857999"/>
              <a:gd name="connsiteX6170" fmla="*/ 2934387 w 6248399"/>
              <a:gd name="connsiteY6170" fmla="*/ 4446603 h 6857999"/>
              <a:gd name="connsiteX6171" fmla="*/ 2921497 w 6248399"/>
              <a:gd name="connsiteY6171" fmla="*/ 4425988 h 6857999"/>
              <a:gd name="connsiteX6172" fmla="*/ 2907623 w 6248399"/>
              <a:gd name="connsiteY6172" fmla="*/ 4401709 h 6857999"/>
              <a:gd name="connsiteX6173" fmla="*/ 2892188 w 6248399"/>
              <a:gd name="connsiteY6173" fmla="*/ 4373425 h 6857999"/>
              <a:gd name="connsiteX6174" fmla="*/ 2893817 w 6248399"/>
              <a:gd name="connsiteY6174" fmla="*/ 4381340 h 6857999"/>
              <a:gd name="connsiteX6175" fmla="*/ 2894284 w 6248399"/>
              <a:gd name="connsiteY6175" fmla="*/ 4388583 h 6857999"/>
              <a:gd name="connsiteX6176" fmla="*/ 2893923 w 6248399"/>
              <a:gd name="connsiteY6176" fmla="*/ 4394574 h 6857999"/>
              <a:gd name="connsiteX6177" fmla="*/ 2892491 w 6248399"/>
              <a:gd name="connsiteY6177" fmla="*/ 4398396 h 6857999"/>
              <a:gd name="connsiteX6178" fmla="*/ 2891060 w 6248399"/>
              <a:gd name="connsiteY6178" fmla="*/ 4402219 h 6857999"/>
              <a:gd name="connsiteX6179" fmla="*/ 2889137 w 6248399"/>
              <a:gd name="connsiteY6179" fmla="*/ 4404206 h 6857999"/>
              <a:gd name="connsiteX6180" fmla="*/ 2886543 w 6248399"/>
              <a:gd name="connsiteY6180" fmla="*/ 4407358 h 6857999"/>
              <a:gd name="connsiteX6181" fmla="*/ 2884039 w 6248399"/>
              <a:gd name="connsiteY6181" fmla="*/ 4409012 h 6857999"/>
              <a:gd name="connsiteX6182" fmla="*/ 2877534 w 6248399"/>
              <a:gd name="connsiteY6182" fmla="*/ 4412229 h 6857999"/>
              <a:gd name="connsiteX6183" fmla="*/ 2870692 w 6248399"/>
              <a:gd name="connsiteY6183" fmla="*/ 4416027 h 6857999"/>
              <a:gd name="connsiteX6184" fmla="*/ 2867180 w 6248399"/>
              <a:gd name="connsiteY6184" fmla="*/ 4419424 h 6857999"/>
              <a:gd name="connsiteX6185" fmla="*/ 2863671 w 6248399"/>
              <a:gd name="connsiteY6185" fmla="*/ 4422819 h 6857999"/>
              <a:gd name="connsiteX6186" fmla="*/ 2860406 w 6248399"/>
              <a:gd name="connsiteY6186" fmla="*/ 4427133 h 6857999"/>
              <a:gd name="connsiteX6187" fmla="*/ 2857631 w 6248399"/>
              <a:gd name="connsiteY6187" fmla="*/ 4433280 h 6857999"/>
              <a:gd name="connsiteX6188" fmla="*/ 2861584 w 6248399"/>
              <a:gd name="connsiteY6188" fmla="*/ 4442534 h 6857999"/>
              <a:gd name="connsiteX6189" fmla="*/ 2865963 w 6248399"/>
              <a:gd name="connsiteY6189" fmla="*/ 4449711 h 6857999"/>
              <a:gd name="connsiteX6190" fmla="*/ 2870433 w 6248399"/>
              <a:gd name="connsiteY6190" fmla="*/ 4455392 h 6857999"/>
              <a:gd name="connsiteX6191" fmla="*/ 2875572 w 6248399"/>
              <a:gd name="connsiteY6191" fmla="*/ 4459910 h 6857999"/>
              <a:gd name="connsiteX6192" fmla="*/ 2880219 w 6248399"/>
              <a:gd name="connsiteY6192" fmla="*/ 4462593 h 6857999"/>
              <a:gd name="connsiteX6193" fmla="*/ 2883705 w 6248399"/>
              <a:gd name="connsiteY6193" fmla="*/ 4464606 h 6857999"/>
              <a:gd name="connsiteX6194" fmla="*/ 2893094 w 6248399"/>
              <a:gd name="connsiteY6194" fmla="*/ 4468476 h 6857999"/>
              <a:gd name="connsiteX6195" fmla="*/ 2901899 w 6248399"/>
              <a:gd name="connsiteY6195" fmla="*/ 4472010 h 6857999"/>
              <a:gd name="connsiteX6196" fmla="*/ 2906549 w 6248399"/>
              <a:gd name="connsiteY6196" fmla="*/ 4474694 h 6857999"/>
              <a:gd name="connsiteX6197" fmla="*/ 2911688 w 6248399"/>
              <a:gd name="connsiteY6197" fmla="*/ 4479211 h 6857999"/>
              <a:gd name="connsiteX6198" fmla="*/ 2915576 w 6248399"/>
              <a:gd name="connsiteY6198" fmla="*/ 4484554 h 6857999"/>
              <a:gd name="connsiteX6199" fmla="*/ 2919709 w 6248399"/>
              <a:gd name="connsiteY6199" fmla="*/ 4490814 h 6857999"/>
              <a:gd name="connsiteX6200" fmla="*/ 2923998 w 6248399"/>
              <a:gd name="connsiteY6200" fmla="*/ 4499489 h 6857999"/>
              <a:gd name="connsiteX6201" fmla="*/ 2928688 w 6248399"/>
              <a:gd name="connsiteY6201" fmla="*/ 4511494 h 6857999"/>
              <a:gd name="connsiteX6202" fmla="*/ 2919793 w 6248399"/>
              <a:gd name="connsiteY6202" fmla="*/ 4509459 h 6857999"/>
              <a:gd name="connsiteX6203" fmla="*/ 2911321 w 6248399"/>
              <a:gd name="connsiteY6203" fmla="*/ 4505342 h 6857999"/>
              <a:gd name="connsiteX6204" fmla="*/ 2903185 w 6248399"/>
              <a:gd name="connsiteY6204" fmla="*/ 4500645 h 6857999"/>
              <a:gd name="connsiteX6205" fmla="*/ 2894224 w 6248399"/>
              <a:gd name="connsiteY6205" fmla="*/ 4494697 h 6857999"/>
              <a:gd name="connsiteX6206" fmla="*/ 2885934 w 6248399"/>
              <a:gd name="connsiteY6206" fmla="*/ 4487585 h 6857999"/>
              <a:gd name="connsiteX6207" fmla="*/ 2877398 w 6248399"/>
              <a:gd name="connsiteY6207" fmla="*/ 4479558 h 6857999"/>
              <a:gd name="connsiteX6208" fmla="*/ 2860907 w 6248399"/>
              <a:gd name="connsiteY6208" fmla="*/ 4463839 h 6857999"/>
              <a:gd name="connsiteX6209" fmla="*/ 2843590 w 6248399"/>
              <a:gd name="connsiteY6209" fmla="*/ 4446866 h 6857999"/>
              <a:gd name="connsiteX6210" fmla="*/ 2835879 w 6248399"/>
              <a:gd name="connsiteY6210" fmla="*/ 4440091 h 6857999"/>
              <a:gd name="connsiteX6211" fmla="*/ 2826918 w 6248399"/>
              <a:gd name="connsiteY6211" fmla="*/ 4434143 h 6857999"/>
              <a:gd name="connsiteX6212" fmla="*/ 2817621 w 6248399"/>
              <a:gd name="connsiteY6212" fmla="*/ 4428775 h 6857999"/>
              <a:gd name="connsiteX6213" fmla="*/ 2809731 w 6248399"/>
              <a:gd name="connsiteY6213" fmla="*/ 4424995 h 6857999"/>
              <a:gd name="connsiteX6214" fmla="*/ 2800255 w 6248399"/>
              <a:gd name="connsiteY6214" fmla="*/ 4422622 h 6857999"/>
              <a:gd name="connsiteX6215" fmla="*/ 2796343 w 6248399"/>
              <a:gd name="connsiteY6215" fmla="*/ 4422689 h 6857999"/>
              <a:gd name="connsiteX6216" fmla="*/ 2792095 w 6248399"/>
              <a:gd name="connsiteY6216" fmla="*/ 4423334 h 6857999"/>
              <a:gd name="connsiteX6217" fmla="*/ 2790196 w 6248399"/>
              <a:gd name="connsiteY6217" fmla="*/ 4419915 h 6857999"/>
              <a:gd name="connsiteX6218" fmla="*/ 2789124 w 6248399"/>
              <a:gd name="connsiteY6218" fmla="*/ 4417746 h 6857999"/>
              <a:gd name="connsiteX6219" fmla="*/ 2789885 w 6248399"/>
              <a:gd name="connsiteY6219" fmla="*/ 4415087 h 6857999"/>
              <a:gd name="connsiteX6220" fmla="*/ 2792479 w 6248399"/>
              <a:gd name="connsiteY6220" fmla="*/ 4411936 h 6857999"/>
              <a:gd name="connsiteX6221" fmla="*/ 2794403 w 6248399"/>
              <a:gd name="connsiteY6221" fmla="*/ 4409947 h 6857999"/>
              <a:gd name="connsiteX6222" fmla="*/ 2798404 w 6248399"/>
              <a:gd name="connsiteY6222" fmla="*/ 4408382 h 6857999"/>
              <a:gd name="connsiteX6223" fmla="*/ 2802406 w 6248399"/>
              <a:gd name="connsiteY6223" fmla="*/ 4406819 h 6857999"/>
              <a:gd name="connsiteX6224" fmla="*/ 2807323 w 6248399"/>
              <a:gd name="connsiteY6224" fmla="*/ 4405009 h 6857999"/>
              <a:gd name="connsiteX6225" fmla="*/ 2812152 w 6248399"/>
              <a:gd name="connsiteY6225" fmla="*/ 4404698 h 6857999"/>
              <a:gd name="connsiteX6226" fmla="*/ 2816981 w 6248399"/>
              <a:gd name="connsiteY6226" fmla="*/ 4404387 h 6857999"/>
              <a:gd name="connsiteX6227" fmla="*/ 2822300 w 6248399"/>
              <a:gd name="connsiteY6227" fmla="*/ 4405908 h 6857999"/>
              <a:gd name="connsiteX6228" fmla="*/ 2826948 w 6248399"/>
              <a:gd name="connsiteY6228" fmla="*/ 4408592 h 6857999"/>
              <a:gd name="connsiteX6229" fmla="*/ 2831597 w 6248399"/>
              <a:gd name="connsiteY6229" fmla="*/ 4411276 h 6857999"/>
              <a:gd name="connsiteX6230" fmla="*/ 2835911 w 6248399"/>
              <a:gd name="connsiteY6230" fmla="*/ 4414541 h 6857999"/>
              <a:gd name="connsiteX6231" fmla="*/ 2839217 w 6248399"/>
              <a:gd name="connsiteY6231" fmla="*/ 4419548 h 6857999"/>
              <a:gd name="connsiteX6232" fmla="*/ 2841518 w 6248399"/>
              <a:gd name="connsiteY6232" fmla="*/ 4426300 h 6857999"/>
              <a:gd name="connsiteX6233" fmla="*/ 2846525 w 6248399"/>
              <a:gd name="connsiteY6233" fmla="*/ 4422995 h 6857999"/>
              <a:gd name="connsiteX6234" fmla="*/ 2850616 w 6248399"/>
              <a:gd name="connsiteY6234" fmla="*/ 4419933 h 6857999"/>
              <a:gd name="connsiteX6235" fmla="*/ 2853883 w 6248399"/>
              <a:gd name="connsiteY6235" fmla="*/ 4415620 h 6857999"/>
              <a:gd name="connsiteX6236" fmla="*/ 2857146 w 6248399"/>
              <a:gd name="connsiteY6236" fmla="*/ 4411305 h 6857999"/>
              <a:gd name="connsiteX6237" fmla="*/ 2859830 w 6248399"/>
              <a:gd name="connsiteY6237" fmla="*/ 4406657 h 6857999"/>
              <a:gd name="connsiteX6238" fmla="*/ 2861935 w 6248399"/>
              <a:gd name="connsiteY6238" fmla="*/ 4401673 h 6857999"/>
              <a:gd name="connsiteX6239" fmla="*/ 2864642 w 6248399"/>
              <a:gd name="connsiteY6239" fmla="*/ 4391615 h 6857999"/>
              <a:gd name="connsiteX6240" fmla="*/ 2865027 w 6248399"/>
              <a:gd name="connsiteY6240" fmla="*/ 4380214 h 6857999"/>
              <a:gd name="connsiteX6241" fmla="*/ 2865164 w 6248399"/>
              <a:gd name="connsiteY6241" fmla="*/ 4367898 h 6857999"/>
              <a:gd name="connsiteX6242" fmla="*/ 2861727 w 6248399"/>
              <a:gd name="connsiteY6242" fmla="*/ 4355066 h 6857999"/>
              <a:gd name="connsiteX6243" fmla="*/ 2858288 w 6248399"/>
              <a:gd name="connsiteY6243" fmla="*/ 4342233 h 6857999"/>
              <a:gd name="connsiteX6244" fmla="*/ 2852682 w 6248399"/>
              <a:gd name="connsiteY6244" fmla="*/ 4330473 h 6857999"/>
              <a:gd name="connsiteX6245" fmla="*/ 2846831 w 6248399"/>
              <a:gd name="connsiteY6245" fmla="*/ 4317797 h 6857999"/>
              <a:gd name="connsiteX6246" fmla="*/ 2839144 w 6248399"/>
              <a:gd name="connsiteY6246" fmla="*/ 4305612 h 6857999"/>
              <a:gd name="connsiteX6247" fmla="*/ 2831368 w 6248399"/>
              <a:gd name="connsiteY6247" fmla="*/ 4294924 h 6857999"/>
              <a:gd name="connsiteX6248" fmla="*/ 2821761 w 6248399"/>
              <a:gd name="connsiteY6248" fmla="*/ 4284729 h 6857999"/>
              <a:gd name="connsiteX6249" fmla="*/ 2812062 w 6248399"/>
              <a:gd name="connsiteY6249" fmla="*/ 4276030 h 6857999"/>
              <a:gd name="connsiteX6250" fmla="*/ 2802029 w 6248399"/>
              <a:gd name="connsiteY6250" fmla="*/ 4267912 h 6857999"/>
              <a:gd name="connsiteX6251" fmla="*/ 2790318 w 6248399"/>
              <a:gd name="connsiteY6251" fmla="*/ 4262701 h 6857999"/>
              <a:gd name="connsiteX6252" fmla="*/ 2789648 w 6248399"/>
              <a:gd name="connsiteY6252" fmla="*/ 4263862 h 6857999"/>
              <a:gd name="connsiteX6253" fmla="*/ 2788305 w 6248399"/>
              <a:gd name="connsiteY6253" fmla="*/ 4266188 h 6857999"/>
              <a:gd name="connsiteX6254" fmla="*/ 2788370 w 6248399"/>
              <a:gd name="connsiteY6254" fmla="*/ 4270099 h 6857999"/>
              <a:gd name="connsiteX6255" fmla="*/ 2789508 w 6248399"/>
              <a:gd name="connsiteY6255" fmla="*/ 4276180 h 6857999"/>
              <a:gd name="connsiteX6256" fmla="*/ 2791899 w 6248399"/>
              <a:gd name="connsiteY6256" fmla="*/ 4281433 h 6857999"/>
              <a:gd name="connsiteX6257" fmla="*/ 2798087 w 6248399"/>
              <a:gd name="connsiteY6257" fmla="*/ 4293530 h 6857999"/>
              <a:gd name="connsiteX6258" fmla="*/ 2805101 w 6248399"/>
              <a:gd name="connsiteY6258" fmla="*/ 4306877 h 6857999"/>
              <a:gd name="connsiteX6259" fmla="*/ 2799960 w 6248399"/>
              <a:gd name="connsiteY6259" fmla="*/ 4302359 h 6857999"/>
              <a:gd name="connsiteX6260" fmla="*/ 2794641 w 6248399"/>
              <a:gd name="connsiteY6260" fmla="*/ 4300838 h 6857999"/>
              <a:gd name="connsiteX6261" fmla="*/ 2785254 w 6248399"/>
              <a:gd name="connsiteY6261" fmla="*/ 4296967 h 6857999"/>
              <a:gd name="connsiteX6262" fmla="*/ 2775196 w 6248399"/>
              <a:gd name="connsiteY6262" fmla="*/ 4294260 h 6857999"/>
              <a:gd name="connsiteX6263" fmla="*/ 2763886 w 6248399"/>
              <a:gd name="connsiteY6263" fmla="*/ 4292379 h 6857999"/>
              <a:gd name="connsiteX6264" fmla="*/ 2754409 w 6248399"/>
              <a:gd name="connsiteY6264" fmla="*/ 4290006 h 6857999"/>
              <a:gd name="connsiteX6265" fmla="*/ 2744441 w 6248399"/>
              <a:gd name="connsiteY6265" fmla="*/ 4285800 h 6857999"/>
              <a:gd name="connsiteX6266" fmla="*/ 2739212 w 6248399"/>
              <a:gd name="connsiteY6266" fmla="*/ 4282781 h 6857999"/>
              <a:gd name="connsiteX6267" fmla="*/ 2733736 w 6248399"/>
              <a:gd name="connsiteY6267" fmla="*/ 4278845 h 6857999"/>
              <a:gd name="connsiteX6268" fmla="*/ 2729513 w 6248399"/>
              <a:gd name="connsiteY6268" fmla="*/ 4274083 h 6857999"/>
              <a:gd name="connsiteX6269" fmla="*/ 2723793 w 6248399"/>
              <a:gd name="connsiteY6269" fmla="*/ 4269230 h 6857999"/>
              <a:gd name="connsiteX6270" fmla="*/ 2728800 w 6248399"/>
              <a:gd name="connsiteY6270" fmla="*/ 4265923 h 6857999"/>
              <a:gd name="connsiteX6271" fmla="*/ 2733808 w 6248399"/>
              <a:gd name="connsiteY6271" fmla="*/ 4262616 h 6857999"/>
              <a:gd name="connsiteX6272" fmla="*/ 2738235 w 6248399"/>
              <a:gd name="connsiteY6272" fmla="*/ 4258975 h 6857999"/>
              <a:gd name="connsiteX6273" fmla="*/ 2742662 w 6248399"/>
              <a:gd name="connsiteY6273" fmla="*/ 4255332 h 6857999"/>
              <a:gd name="connsiteX6274" fmla="*/ 2745346 w 6248399"/>
              <a:gd name="connsiteY6274" fmla="*/ 4250683 h 6857999"/>
              <a:gd name="connsiteX6275" fmla="*/ 2748366 w 6248399"/>
              <a:gd name="connsiteY6275" fmla="*/ 4245452 h 6857999"/>
              <a:gd name="connsiteX6276" fmla="*/ 2752327 w 6248399"/>
              <a:gd name="connsiteY6276" fmla="*/ 4234568 h 6857999"/>
              <a:gd name="connsiteX6277" fmla="*/ 2756132 w 6248399"/>
              <a:gd name="connsiteY6277" fmla="*/ 4221269 h 6857999"/>
              <a:gd name="connsiteX6278" fmla="*/ 2758773 w 6248399"/>
              <a:gd name="connsiteY6278" fmla="*/ 4207298 h 6857999"/>
              <a:gd name="connsiteX6279" fmla="*/ 2763412 w 6248399"/>
              <a:gd name="connsiteY6279" fmla="*/ 4175110 h 6857999"/>
              <a:gd name="connsiteX6280" fmla="*/ 2755122 w 6248399"/>
              <a:gd name="connsiteY6280" fmla="*/ 4167998 h 6857999"/>
              <a:gd name="connsiteX6281" fmla="*/ 2747167 w 6248399"/>
              <a:gd name="connsiteY6281" fmla="*/ 4160307 h 6857999"/>
              <a:gd name="connsiteX6282" fmla="*/ 2739302 w 6248399"/>
              <a:gd name="connsiteY6282" fmla="*/ 4151118 h 6857999"/>
              <a:gd name="connsiteX6283" fmla="*/ 2732197 w 6248399"/>
              <a:gd name="connsiteY6283" fmla="*/ 4139268 h 6857999"/>
              <a:gd name="connsiteX6284" fmla="*/ 2716491 w 6248399"/>
              <a:gd name="connsiteY6284" fmla="*/ 4115477 h 6857999"/>
              <a:gd name="connsiteX6285" fmla="*/ 2702462 w 6248399"/>
              <a:gd name="connsiteY6285" fmla="*/ 4088784 h 6857999"/>
              <a:gd name="connsiteX6286" fmla="*/ 2689259 w 6248399"/>
              <a:gd name="connsiteY6286" fmla="*/ 4063342 h 6857999"/>
              <a:gd name="connsiteX6287" fmla="*/ 2676370 w 6248399"/>
              <a:gd name="connsiteY6287" fmla="*/ 4042727 h 6857999"/>
              <a:gd name="connsiteX6288" fmla="*/ 2670919 w 6248399"/>
              <a:gd name="connsiteY6288" fmla="*/ 4033381 h 6857999"/>
              <a:gd name="connsiteX6289" fmla="*/ 2664706 w 6248399"/>
              <a:gd name="connsiteY6289" fmla="*/ 4026695 h 6857999"/>
              <a:gd name="connsiteX6290" fmla="*/ 2657913 w 6248399"/>
              <a:gd name="connsiteY6290" fmla="*/ 4019675 h 6857999"/>
              <a:gd name="connsiteX6291" fmla="*/ 2650940 w 6248399"/>
              <a:gd name="connsiteY6291" fmla="*/ 4015651 h 6857999"/>
              <a:gd name="connsiteX6292" fmla="*/ 2649599 w 6248399"/>
              <a:gd name="connsiteY6292" fmla="*/ 4017973 h 6857999"/>
              <a:gd name="connsiteX6293" fmla="*/ 2648748 w 6248399"/>
              <a:gd name="connsiteY6293" fmla="*/ 4022132 h 6857999"/>
              <a:gd name="connsiteX6294" fmla="*/ 2648724 w 6248399"/>
              <a:gd name="connsiteY6294" fmla="*/ 4027541 h 6857999"/>
              <a:gd name="connsiteX6295" fmla="*/ 2650689 w 6248399"/>
              <a:gd name="connsiteY6295" fmla="*/ 4034874 h 6857999"/>
              <a:gd name="connsiteX6296" fmla="*/ 2653233 w 6248399"/>
              <a:gd name="connsiteY6296" fmla="*/ 4042543 h 6857999"/>
              <a:gd name="connsiteX6297" fmla="*/ 2660985 w 6248399"/>
              <a:gd name="connsiteY6297" fmla="*/ 4058638 h 6857999"/>
              <a:gd name="connsiteX6298" fmla="*/ 2670234 w 6248399"/>
              <a:gd name="connsiteY6298" fmla="*/ 4074825 h 6857999"/>
              <a:gd name="connsiteX6299" fmla="*/ 2674523 w 6248399"/>
              <a:gd name="connsiteY6299" fmla="*/ 4083500 h 6857999"/>
              <a:gd name="connsiteX6300" fmla="*/ 2678811 w 6248399"/>
              <a:gd name="connsiteY6300" fmla="*/ 4092175 h 6857999"/>
              <a:gd name="connsiteX6301" fmla="*/ 2680685 w 6248399"/>
              <a:gd name="connsiteY6301" fmla="*/ 4101004 h 6857999"/>
              <a:gd name="connsiteX6302" fmla="*/ 2682987 w 6248399"/>
              <a:gd name="connsiteY6302" fmla="*/ 4107757 h 6857999"/>
              <a:gd name="connsiteX6303" fmla="*/ 2682716 w 6248399"/>
              <a:gd name="connsiteY6303" fmla="*/ 4112249 h 6857999"/>
              <a:gd name="connsiteX6304" fmla="*/ 2682536 w 6248399"/>
              <a:gd name="connsiteY6304" fmla="*/ 4115246 h 6857999"/>
              <a:gd name="connsiteX6305" fmla="*/ 2682022 w 6248399"/>
              <a:gd name="connsiteY6305" fmla="*/ 4118822 h 6857999"/>
              <a:gd name="connsiteX6306" fmla="*/ 2680344 w 6248399"/>
              <a:gd name="connsiteY6306" fmla="*/ 4121727 h 6857999"/>
              <a:gd name="connsiteX6307" fmla="*/ 2677839 w 6248399"/>
              <a:gd name="connsiteY6307" fmla="*/ 4123380 h 6857999"/>
              <a:gd name="connsiteX6308" fmla="*/ 2674664 w 6248399"/>
              <a:gd name="connsiteY6308" fmla="*/ 4126197 h 6857999"/>
              <a:gd name="connsiteX6309" fmla="*/ 2670662 w 6248399"/>
              <a:gd name="connsiteY6309" fmla="*/ 4127759 h 6857999"/>
              <a:gd name="connsiteX6310" fmla="*/ 2664917 w 6248399"/>
              <a:gd name="connsiteY6310" fmla="*/ 4128316 h 6857999"/>
              <a:gd name="connsiteX6311" fmla="*/ 2663647 w 6248399"/>
              <a:gd name="connsiteY6311" fmla="*/ 4114412 h 6857999"/>
              <a:gd name="connsiteX6312" fmla="*/ 2662869 w 6248399"/>
              <a:gd name="connsiteY6312" fmla="*/ 4102341 h 6857999"/>
              <a:gd name="connsiteX6313" fmla="*/ 2660168 w 6248399"/>
              <a:gd name="connsiteY6313" fmla="*/ 4092259 h 6857999"/>
              <a:gd name="connsiteX6314" fmla="*/ 2658630 w 6248399"/>
              <a:gd name="connsiteY6314" fmla="*/ 4082847 h 6857999"/>
              <a:gd name="connsiteX6315" fmla="*/ 2654586 w 6248399"/>
              <a:gd name="connsiteY6315" fmla="*/ 4075088 h 6857999"/>
              <a:gd name="connsiteX6316" fmla="*/ 2651370 w 6248399"/>
              <a:gd name="connsiteY6316" fmla="*/ 4068583 h 6857999"/>
              <a:gd name="connsiteX6317" fmla="*/ 2646320 w 6248399"/>
              <a:gd name="connsiteY6317" fmla="*/ 4062569 h 6857999"/>
              <a:gd name="connsiteX6318" fmla="*/ 2641516 w 6248399"/>
              <a:gd name="connsiteY6318" fmla="*/ 4057470 h 6857999"/>
              <a:gd name="connsiteX6319" fmla="*/ 2636131 w 6248399"/>
              <a:gd name="connsiteY6319" fmla="*/ 4052038 h 6857999"/>
              <a:gd name="connsiteX6320" fmla="*/ 2630319 w 6248399"/>
              <a:gd name="connsiteY6320" fmla="*/ 4048682 h 6857999"/>
              <a:gd name="connsiteX6321" fmla="*/ 2616711 w 6248399"/>
              <a:gd name="connsiteY6321" fmla="*/ 4040050 h 6857999"/>
              <a:gd name="connsiteX6322" fmla="*/ 2601847 w 6248399"/>
              <a:gd name="connsiteY6322" fmla="*/ 4032244 h 6857999"/>
              <a:gd name="connsiteX6323" fmla="*/ 2586159 w 6248399"/>
              <a:gd name="connsiteY6323" fmla="*/ 4023187 h 6857999"/>
              <a:gd name="connsiteX6324" fmla="*/ 2591322 w 6248399"/>
              <a:gd name="connsiteY6324" fmla="*/ 4022295 h 6857999"/>
              <a:gd name="connsiteX6325" fmla="*/ 2594162 w 6248399"/>
              <a:gd name="connsiteY6325" fmla="*/ 4020058 h 6857999"/>
              <a:gd name="connsiteX6326" fmla="*/ 2597673 w 6248399"/>
              <a:gd name="connsiteY6326" fmla="*/ 4016662 h 6857999"/>
              <a:gd name="connsiteX6327" fmla="*/ 2600357 w 6248399"/>
              <a:gd name="connsiteY6327" fmla="*/ 4012014 h 6857999"/>
              <a:gd name="connsiteX6328" fmla="*/ 2600626 w 6248399"/>
              <a:gd name="connsiteY6328" fmla="*/ 4007519 h 6857999"/>
              <a:gd name="connsiteX6329" fmla="*/ 2601567 w 6248399"/>
              <a:gd name="connsiteY6329" fmla="*/ 4001865 h 6857999"/>
              <a:gd name="connsiteX6330" fmla="*/ 2601346 w 6248399"/>
              <a:gd name="connsiteY6330" fmla="*/ 3995539 h 6857999"/>
              <a:gd name="connsiteX6331" fmla="*/ 2601125 w 6248399"/>
              <a:gd name="connsiteY6331" fmla="*/ 3989213 h 6857999"/>
              <a:gd name="connsiteX6332" fmla="*/ 2597194 w 6248399"/>
              <a:gd name="connsiteY6332" fmla="*/ 3974548 h 6857999"/>
              <a:gd name="connsiteX6333" fmla="*/ 2591278 w 6248399"/>
              <a:gd name="connsiteY6333" fmla="*/ 3957958 h 6857999"/>
              <a:gd name="connsiteX6334" fmla="*/ 2583862 w 6248399"/>
              <a:gd name="connsiteY6334" fmla="*/ 3941281 h 6857999"/>
              <a:gd name="connsiteX6335" fmla="*/ 2574949 w 6248399"/>
              <a:gd name="connsiteY6335" fmla="*/ 3924513 h 6857999"/>
              <a:gd name="connsiteX6336" fmla="*/ 2563622 w 6248399"/>
              <a:gd name="connsiteY6336" fmla="*/ 3907901 h 6857999"/>
              <a:gd name="connsiteX6337" fmla="*/ 2551958 w 6248399"/>
              <a:gd name="connsiteY6337" fmla="*/ 3891869 h 6857999"/>
              <a:gd name="connsiteX6338" fmla="*/ 2538372 w 6248399"/>
              <a:gd name="connsiteY6338" fmla="*/ 3877827 h 6857999"/>
              <a:gd name="connsiteX6339" fmla="*/ 2524697 w 6248399"/>
              <a:gd name="connsiteY6339" fmla="*/ 3865282 h 6857999"/>
              <a:gd name="connsiteX6340" fmla="*/ 2517814 w 6248399"/>
              <a:gd name="connsiteY6340" fmla="*/ 3859759 h 6857999"/>
              <a:gd name="connsiteX6341" fmla="*/ 2511176 w 6248399"/>
              <a:gd name="connsiteY6341" fmla="*/ 3855152 h 6857999"/>
              <a:gd name="connsiteX6342" fmla="*/ 2503868 w 6248399"/>
              <a:gd name="connsiteY6342" fmla="*/ 3851707 h 6857999"/>
              <a:gd name="connsiteX6343" fmla="*/ 2498058 w 6248399"/>
              <a:gd name="connsiteY6343" fmla="*/ 3848353 h 6857999"/>
              <a:gd name="connsiteX6344" fmla="*/ 2490659 w 6248399"/>
              <a:gd name="connsiteY6344" fmla="*/ 3846405 h 6857999"/>
              <a:gd name="connsiteX6345" fmla="*/ 2484088 w 6248399"/>
              <a:gd name="connsiteY6345" fmla="*/ 3845711 h 6857999"/>
              <a:gd name="connsiteX6346" fmla="*/ 2477516 w 6248399"/>
              <a:gd name="connsiteY6346" fmla="*/ 3845017 h 6857999"/>
              <a:gd name="connsiteX6347" fmla="*/ 2470518 w 6248399"/>
              <a:gd name="connsiteY6347" fmla="*/ 3846399 h 6857999"/>
              <a:gd name="connsiteX6348" fmla="*/ 2466475 w 6248399"/>
              <a:gd name="connsiteY6348" fmla="*/ 3838642 h 6857999"/>
              <a:gd name="connsiteX6349" fmla="*/ 2464175 w 6248399"/>
              <a:gd name="connsiteY6349" fmla="*/ 3831891 h 6857999"/>
              <a:gd name="connsiteX6350" fmla="*/ 2462211 w 6248399"/>
              <a:gd name="connsiteY6350" fmla="*/ 3824557 h 6857999"/>
              <a:gd name="connsiteX6351" fmla="*/ 2461744 w 6248399"/>
              <a:gd name="connsiteY6351" fmla="*/ 3817314 h 6857999"/>
              <a:gd name="connsiteX6352" fmla="*/ 2461276 w 6248399"/>
              <a:gd name="connsiteY6352" fmla="*/ 3810072 h 6857999"/>
              <a:gd name="connsiteX6353" fmla="*/ 2461972 w 6248399"/>
              <a:gd name="connsiteY6353" fmla="*/ 3803501 h 6857999"/>
              <a:gd name="connsiteX6354" fmla="*/ 2463698 w 6248399"/>
              <a:gd name="connsiteY6354" fmla="*/ 3789775 h 6857999"/>
              <a:gd name="connsiteX6355" fmla="*/ 2464058 w 6248399"/>
              <a:gd name="connsiteY6355" fmla="*/ 3783784 h 6857999"/>
              <a:gd name="connsiteX6356" fmla="*/ 2463747 w 6248399"/>
              <a:gd name="connsiteY6356" fmla="*/ 3778957 h 6857999"/>
              <a:gd name="connsiteX6357" fmla="*/ 2462855 w 6248399"/>
              <a:gd name="connsiteY6357" fmla="*/ 3773792 h 6857999"/>
              <a:gd name="connsiteX6358" fmla="*/ 2461290 w 6248399"/>
              <a:gd name="connsiteY6358" fmla="*/ 3769790 h 6857999"/>
              <a:gd name="connsiteX6359" fmla="*/ 2459056 w 6248399"/>
              <a:gd name="connsiteY6359" fmla="*/ 3766951 h 6857999"/>
              <a:gd name="connsiteX6360" fmla="*/ 2454073 w 6248399"/>
              <a:gd name="connsiteY6360" fmla="*/ 3764849 h 6857999"/>
              <a:gd name="connsiteX6361" fmla="*/ 2448082 w 6248399"/>
              <a:gd name="connsiteY6361" fmla="*/ 3764489 h 6857999"/>
              <a:gd name="connsiteX6362" fmla="*/ 2440013 w 6248399"/>
              <a:gd name="connsiteY6362" fmla="*/ 3763703 h 6857999"/>
              <a:gd name="connsiteX6363" fmla="*/ 2443368 w 6248399"/>
              <a:gd name="connsiteY6363" fmla="*/ 3757893 h 6857999"/>
              <a:gd name="connsiteX6364" fmla="*/ 2445315 w 6248399"/>
              <a:gd name="connsiteY6364" fmla="*/ 3750496 h 6857999"/>
              <a:gd name="connsiteX6365" fmla="*/ 2446927 w 6248399"/>
              <a:gd name="connsiteY6365" fmla="*/ 3743676 h 6857999"/>
              <a:gd name="connsiteX6366" fmla="*/ 2448293 w 6248399"/>
              <a:gd name="connsiteY6366" fmla="*/ 3735943 h 6857999"/>
              <a:gd name="connsiteX6367" fmla="*/ 2447917 w 6248399"/>
              <a:gd name="connsiteY6367" fmla="*/ 3727202 h 6857999"/>
              <a:gd name="connsiteX6368" fmla="*/ 2446622 w 6248399"/>
              <a:gd name="connsiteY6368" fmla="*/ 3718708 h 6857999"/>
              <a:gd name="connsiteX6369" fmla="*/ 2444995 w 6248399"/>
              <a:gd name="connsiteY6369" fmla="*/ 3710793 h 6857999"/>
              <a:gd name="connsiteX6370" fmla="*/ 2442294 w 6248399"/>
              <a:gd name="connsiteY6370" fmla="*/ 3700712 h 6857999"/>
              <a:gd name="connsiteX6371" fmla="*/ 2436800 w 6248399"/>
              <a:gd name="connsiteY6371" fmla="*/ 3682044 h 6857999"/>
              <a:gd name="connsiteX6372" fmla="*/ 2429473 w 6248399"/>
              <a:gd name="connsiteY6372" fmla="*/ 3663869 h 6857999"/>
              <a:gd name="connsiteX6373" fmla="*/ 2412924 w 6248399"/>
              <a:gd name="connsiteY6373" fmla="*/ 3624097 h 6857999"/>
              <a:gd name="connsiteX6374" fmla="*/ 2408006 w 6248399"/>
              <a:gd name="connsiteY6374" fmla="*/ 3625906 h 6857999"/>
              <a:gd name="connsiteX6375" fmla="*/ 2403670 w 6248399"/>
              <a:gd name="connsiteY6375" fmla="*/ 3628051 h 6857999"/>
              <a:gd name="connsiteX6376" fmla="*/ 2401321 w 6248399"/>
              <a:gd name="connsiteY6376" fmla="*/ 3632118 h 6857999"/>
              <a:gd name="connsiteX6377" fmla="*/ 2401386 w 6248399"/>
              <a:gd name="connsiteY6377" fmla="*/ 3636030 h 6857999"/>
              <a:gd name="connsiteX6378" fmla="*/ 2402034 w 6248399"/>
              <a:gd name="connsiteY6378" fmla="*/ 3640278 h 6857999"/>
              <a:gd name="connsiteX6379" fmla="*/ 2402344 w 6248399"/>
              <a:gd name="connsiteY6379" fmla="*/ 3645106 h 6857999"/>
              <a:gd name="connsiteX6380" fmla="*/ 2406544 w 6248399"/>
              <a:gd name="connsiteY6380" fmla="*/ 3655278 h 6857999"/>
              <a:gd name="connsiteX6381" fmla="*/ 2402967 w 6248399"/>
              <a:gd name="connsiteY6381" fmla="*/ 3654764 h 6857999"/>
              <a:gd name="connsiteX6382" fmla="*/ 2399480 w 6248399"/>
              <a:gd name="connsiteY6382" fmla="*/ 3652751 h 6857999"/>
              <a:gd name="connsiteX6383" fmla="*/ 2397245 w 6248399"/>
              <a:gd name="connsiteY6383" fmla="*/ 3649910 h 6857999"/>
              <a:gd name="connsiteX6384" fmla="*/ 2394676 w 6248399"/>
              <a:gd name="connsiteY6384" fmla="*/ 3647652 h 6857999"/>
              <a:gd name="connsiteX6385" fmla="*/ 2392531 w 6248399"/>
              <a:gd name="connsiteY6385" fmla="*/ 3643314 h 6857999"/>
              <a:gd name="connsiteX6386" fmla="*/ 2390969 w 6248399"/>
              <a:gd name="connsiteY6386" fmla="*/ 3639312 h 6857999"/>
              <a:gd name="connsiteX6387" fmla="*/ 2388268 w 6248399"/>
              <a:gd name="connsiteY6387" fmla="*/ 3629230 h 6857999"/>
              <a:gd name="connsiteX6388" fmla="*/ 2386819 w 6248399"/>
              <a:gd name="connsiteY6388" fmla="*/ 3618322 h 6857999"/>
              <a:gd name="connsiteX6389" fmla="*/ 2385794 w 6248399"/>
              <a:gd name="connsiteY6389" fmla="*/ 3605333 h 6857999"/>
              <a:gd name="connsiteX6390" fmla="*/ 2383501 w 6248399"/>
              <a:gd name="connsiteY6390" fmla="*/ 3578441 h 6857999"/>
              <a:gd name="connsiteX6391" fmla="*/ 2380734 w 6248399"/>
              <a:gd name="connsiteY6391" fmla="*/ 3564447 h 6857999"/>
              <a:gd name="connsiteX6392" fmla="*/ 2378212 w 6248399"/>
              <a:gd name="connsiteY6392" fmla="*/ 3551368 h 6857999"/>
              <a:gd name="connsiteX6393" fmla="*/ 2375357 w 6248399"/>
              <a:gd name="connsiteY6393" fmla="*/ 3538872 h 6857999"/>
              <a:gd name="connsiteX6394" fmla="*/ 2370085 w 6248399"/>
              <a:gd name="connsiteY6394" fmla="*/ 3526532 h 6857999"/>
              <a:gd name="connsiteX6395" fmla="*/ 2366778 w 6248399"/>
              <a:gd name="connsiteY6395" fmla="*/ 3521524 h 6857999"/>
              <a:gd name="connsiteX6396" fmla="*/ 2362800 w 6248399"/>
              <a:gd name="connsiteY6396" fmla="*/ 3517676 h 6857999"/>
              <a:gd name="connsiteX6397" fmla="*/ 2359159 w 6248399"/>
              <a:gd name="connsiteY6397" fmla="*/ 3513251 h 6857999"/>
              <a:gd name="connsiteX6398" fmla="*/ 2354264 w 6248399"/>
              <a:gd name="connsiteY6398" fmla="*/ 3509650 h 6857999"/>
              <a:gd name="connsiteX6399" fmla="*/ 2349035 w 6248399"/>
              <a:gd name="connsiteY6399" fmla="*/ 3506631 h 6857999"/>
              <a:gd name="connsiteX6400" fmla="*/ 2342889 w 6248399"/>
              <a:gd name="connsiteY6400" fmla="*/ 3503858 h 6857999"/>
              <a:gd name="connsiteX6401" fmla="*/ 2336652 w 6248399"/>
              <a:gd name="connsiteY6401" fmla="*/ 3502581 h 6857999"/>
              <a:gd name="connsiteX6402" fmla="*/ 2329165 w 6248399"/>
              <a:gd name="connsiteY6402" fmla="*/ 3502131 h 6857999"/>
              <a:gd name="connsiteX6403" fmla="*/ 2333166 w 6248399"/>
              <a:gd name="connsiteY6403" fmla="*/ 3500567 h 6857999"/>
              <a:gd name="connsiteX6404" fmla="*/ 2336342 w 6248399"/>
              <a:gd name="connsiteY6404" fmla="*/ 3497753 h 6857999"/>
              <a:gd name="connsiteX6405" fmla="*/ 2339091 w 6248399"/>
              <a:gd name="connsiteY6405" fmla="*/ 3497015 h 6857999"/>
              <a:gd name="connsiteX6406" fmla="*/ 2340432 w 6248399"/>
              <a:gd name="connsiteY6406" fmla="*/ 3494691 h 6857999"/>
              <a:gd name="connsiteX6407" fmla="*/ 2342446 w 6248399"/>
              <a:gd name="connsiteY6407" fmla="*/ 3491204 h 6857999"/>
              <a:gd name="connsiteX6408" fmla="*/ 2342626 w 6248399"/>
              <a:gd name="connsiteY6408" fmla="*/ 3488210 h 6857999"/>
              <a:gd name="connsiteX6409" fmla="*/ 2343387 w 6248399"/>
              <a:gd name="connsiteY6409" fmla="*/ 3485550 h 6857999"/>
              <a:gd name="connsiteX6410" fmla="*/ 2342406 w 6248399"/>
              <a:gd name="connsiteY6410" fmla="*/ 3481884 h 6857999"/>
              <a:gd name="connsiteX6411" fmla="*/ 2337756 w 6248399"/>
              <a:gd name="connsiteY6411" fmla="*/ 3479199 h 6857999"/>
              <a:gd name="connsiteX6412" fmla="*/ 2333845 w 6248399"/>
              <a:gd name="connsiteY6412" fmla="*/ 3479265 h 6857999"/>
              <a:gd name="connsiteX6413" fmla="*/ 2330178 w 6248399"/>
              <a:gd name="connsiteY6413" fmla="*/ 3480248 h 6857999"/>
              <a:gd name="connsiteX6414" fmla="*/ 2327094 w 6248399"/>
              <a:gd name="connsiteY6414" fmla="*/ 3481565 h 6857999"/>
              <a:gd name="connsiteX6415" fmla="*/ 2323426 w 6248399"/>
              <a:gd name="connsiteY6415" fmla="*/ 3482548 h 6857999"/>
              <a:gd name="connsiteX6416" fmla="*/ 2319516 w 6248399"/>
              <a:gd name="connsiteY6416" fmla="*/ 3482614 h 6857999"/>
              <a:gd name="connsiteX6417" fmla="*/ 2313368 w 6248399"/>
              <a:gd name="connsiteY6417" fmla="*/ 3479840 h 6857999"/>
              <a:gd name="connsiteX6418" fmla="*/ 2305568 w 6248399"/>
              <a:gd name="connsiteY6418" fmla="*/ 3474562 h 6857999"/>
              <a:gd name="connsiteX6419" fmla="*/ 2303784 w 6248399"/>
              <a:gd name="connsiteY6419" fmla="*/ 3464235 h 6857999"/>
              <a:gd name="connsiteX6420" fmla="*/ 2305151 w 6248399"/>
              <a:gd name="connsiteY6420" fmla="*/ 3456501 h 6857999"/>
              <a:gd name="connsiteX6421" fmla="*/ 2304995 w 6248399"/>
              <a:gd name="connsiteY6421" fmla="*/ 3454086 h 6857999"/>
              <a:gd name="connsiteX6422" fmla="*/ 2307499 w 6248399"/>
              <a:gd name="connsiteY6422" fmla="*/ 3452432 h 6857999"/>
              <a:gd name="connsiteX6423" fmla="*/ 2308751 w 6248399"/>
              <a:gd name="connsiteY6423" fmla="*/ 3451606 h 6857999"/>
              <a:gd name="connsiteX6424" fmla="*/ 2310004 w 6248399"/>
              <a:gd name="connsiteY6424" fmla="*/ 3450779 h 6857999"/>
              <a:gd name="connsiteX6425" fmla="*/ 2315749 w 6248399"/>
              <a:gd name="connsiteY6425" fmla="*/ 3450222 h 6857999"/>
              <a:gd name="connsiteX6426" fmla="*/ 2321492 w 6248399"/>
              <a:gd name="connsiteY6426" fmla="*/ 3449665 h 6857999"/>
              <a:gd name="connsiteX6427" fmla="*/ 2329071 w 6248399"/>
              <a:gd name="connsiteY6427" fmla="*/ 3448617 h 6857999"/>
              <a:gd name="connsiteX6428" fmla="*/ 2337320 w 6248399"/>
              <a:gd name="connsiteY6428" fmla="*/ 3446406 h 6857999"/>
              <a:gd name="connsiteX6429" fmla="*/ 2323530 w 6248399"/>
              <a:gd name="connsiteY6429" fmla="*/ 3440769 h 6857999"/>
              <a:gd name="connsiteX6430" fmla="*/ 2308914 w 6248399"/>
              <a:gd name="connsiteY6430" fmla="*/ 3433878 h 6857999"/>
              <a:gd name="connsiteX6431" fmla="*/ 2295548 w 6248399"/>
              <a:gd name="connsiteY6431" fmla="*/ 3426162 h 6857999"/>
              <a:gd name="connsiteX6432" fmla="*/ 2282518 w 6248399"/>
              <a:gd name="connsiteY6432" fmla="*/ 3417867 h 6857999"/>
              <a:gd name="connsiteX6433" fmla="*/ 2255635 w 6248399"/>
              <a:gd name="connsiteY6433" fmla="*/ 3400020 h 6857999"/>
              <a:gd name="connsiteX6434" fmla="*/ 2229421 w 6248399"/>
              <a:gd name="connsiteY6434" fmla="*/ 3381012 h 6857999"/>
              <a:gd name="connsiteX6435" fmla="*/ 2234430 w 6248399"/>
              <a:gd name="connsiteY6435" fmla="*/ 3377705 h 6857999"/>
              <a:gd name="connsiteX6436" fmla="*/ 2239775 w 6248399"/>
              <a:gd name="connsiteY6436" fmla="*/ 3373816 h 6857999"/>
              <a:gd name="connsiteX6437" fmla="*/ 2244963 w 6248399"/>
              <a:gd name="connsiteY6437" fmla="*/ 3367514 h 6857999"/>
              <a:gd name="connsiteX6438" fmla="*/ 2248161 w 6248399"/>
              <a:gd name="connsiteY6438" fmla="*/ 3359289 h 6857999"/>
              <a:gd name="connsiteX6439" fmla="*/ 2249929 w 6248399"/>
              <a:gd name="connsiteY6439" fmla="*/ 3354885 h 6857999"/>
              <a:gd name="connsiteX6440" fmla="*/ 2250198 w 6248399"/>
              <a:gd name="connsiteY6440" fmla="*/ 3350392 h 6857999"/>
              <a:gd name="connsiteX6441" fmla="*/ 2250223 w 6248399"/>
              <a:gd name="connsiteY6441" fmla="*/ 3344983 h 6857999"/>
              <a:gd name="connsiteX6442" fmla="*/ 2250582 w 6248399"/>
              <a:gd name="connsiteY6442" fmla="*/ 3338993 h 6857999"/>
              <a:gd name="connsiteX6443" fmla="*/ 2249444 w 6248399"/>
              <a:gd name="connsiteY6443" fmla="*/ 3332913 h 6857999"/>
              <a:gd name="connsiteX6444" fmla="*/ 2248061 w 6248399"/>
              <a:gd name="connsiteY6444" fmla="*/ 3325915 h 6857999"/>
              <a:gd name="connsiteX6445" fmla="*/ 2245516 w 6248399"/>
              <a:gd name="connsiteY6445" fmla="*/ 3318247 h 6857999"/>
              <a:gd name="connsiteX6446" fmla="*/ 2241136 w 6248399"/>
              <a:gd name="connsiteY6446" fmla="*/ 3311069 h 6857999"/>
              <a:gd name="connsiteX6447" fmla="*/ 2238919 w 6248399"/>
              <a:gd name="connsiteY6447" fmla="*/ 3322960 h 6857999"/>
              <a:gd name="connsiteX6448" fmla="*/ 2237152 w 6248399"/>
              <a:gd name="connsiteY6448" fmla="*/ 3327364 h 6857999"/>
              <a:gd name="connsiteX6449" fmla="*/ 2234558 w 6248399"/>
              <a:gd name="connsiteY6449" fmla="*/ 3330514 h 6857999"/>
              <a:gd name="connsiteX6450" fmla="*/ 2232544 w 6248399"/>
              <a:gd name="connsiteY6450" fmla="*/ 3334001 h 6857999"/>
              <a:gd name="connsiteX6451" fmla="*/ 2229459 w 6248399"/>
              <a:gd name="connsiteY6451" fmla="*/ 3335320 h 6857999"/>
              <a:gd name="connsiteX6452" fmla="*/ 2227536 w 6248399"/>
              <a:gd name="connsiteY6452" fmla="*/ 3337309 h 6857999"/>
              <a:gd name="connsiteX6453" fmla="*/ 2224543 w 6248399"/>
              <a:gd name="connsiteY6453" fmla="*/ 3337130 h 6857999"/>
              <a:gd name="connsiteX6454" fmla="*/ 2221882 w 6248399"/>
              <a:gd name="connsiteY6454" fmla="*/ 3336369 h 6857999"/>
              <a:gd name="connsiteX6455" fmla="*/ 2218885 w 6248399"/>
              <a:gd name="connsiteY6455" fmla="*/ 3336188 h 6857999"/>
              <a:gd name="connsiteX6456" fmla="*/ 2213076 w 6248399"/>
              <a:gd name="connsiteY6456" fmla="*/ 3332833 h 6857999"/>
              <a:gd name="connsiteX6457" fmla="*/ 2208273 w 6248399"/>
              <a:gd name="connsiteY6457" fmla="*/ 3327736 h 6857999"/>
              <a:gd name="connsiteX6458" fmla="*/ 2203559 w 6248399"/>
              <a:gd name="connsiteY6458" fmla="*/ 3321142 h 6857999"/>
              <a:gd name="connsiteX6459" fmla="*/ 2200095 w 6248399"/>
              <a:gd name="connsiteY6459" fmla="*/ 3313717 h 6857999"/>
              <a:gd name="connsiteX6460" fmla="*/ 2196386 w 6248399"/>
              <a:gd name="connsiteY6460" fmla="*/ 3305379 h 6857999"/>
              <a:gd name="connsiteX6461" fmla="*/ 2194512 w 6248399"/>
              <a:gd name="connsiteY6461" fmla="*/ 3296549 h 6857999"/>
              <a:gd name="connsiteX6462" fmla="*/ 2193554 w 6248399"/>
              <a:gd name="connsiteY6462" fmla="*/ 3287472 h 6857999"/>
              <a:gd name="connsiteX6463" fmla="*/ 2194586 w 6248399"/>
              <a:gd name="connsiteY6463" fmla="*/ 3280321 h 6857999"/>
              <a:gd name="connsiteX6464" fmla="*/ 2194854 w 6248399"/>
              <a:gd name="connsiteY6464" fmla="*/ 3275826 h 6857999"/>
              <a:gd name="connsiteX6465" fmla="*/ 2196867 w 6248399"/>
              <a:gd name="connsiteY6465" fmla="*/ 3272340 h 6857999"/>
              <a:gd name="connsiteX6466" fmla="*/ 2198881 w 6248399"/>
              <a:gd name="connsiteY6466" fmla="*/ 3268851 h 6857999"/>
              <a:gd name="connsiteX6467" fmla="*/ 2201722 w 6248399"/>
              <a:gd name="connsiteY6467" fmla="*/ 3266619 h 6857999"/>
              <a:gd name="connsiteX6468" fmla="*/ 2204560 w 6248399"/>
              <a:gd name="connsiteY6468" fmla="*/ 3264384 h 6857999"/>
              <a:gd name="connsiteX6469" fmla="*/ 2207980 w 6248399"/>
              <a:gd name="connsiteY6469" fmla="*/ 3262485 h 6857999"/>
              <a:gd name="connsiteX6470" fmla="*/ 2203759 w 6248399"/>
              <a:gd name="connsiteY6470" fmla="*/ 3257722 h 6857999"/>
              <a:gd name="connsiteX6471" fmla="*/ 2195959 w 6248399"/>
              <a:gd name="connsiteY6471" fmla="*/ 3252444 h 6857999"/>
              <a:gd name="connsiteX6472" fmla="*/ 2188404 w 6248399"/>
              <a:gd name="connsiteY6472" fmla="*/ 3248082 h 6857999"/>
              <a:gd name="connsiteX6473" fmla="*/ 2179936 w 6248399"/>
              <a:gd name="connsiteY6473" fmla="*/ 3243968 h 6857999"/>
              <a:gd name="connsiteX6474" fmla="*/ 2176113 w 6248399"/>
              <a:gd name="connsiteY6474" fmla="*/ 3242536 h 6857999"/>
              <a:gd name="connsiteX6475" fmla="*/ 2172200 w 6248399"/>
              <a:gd name="connsiteY6475" fmla="*/ 3242602 h 6857999"/>
              <a:gd name="connsiteX6476" fmla="*/ 2168624 w 6248399"/>
              <a:gd name="connsiteY6476" fmla="*/ 3242087 h 6857999"/>
              <a:gd name="connsiteX6477" fmla="*/ 2165873 w 6248399"/>
              <a:gd name="connsiteY6477" fmla="*/ 3242824 h 6857999"/>
              <a:gd name="connsiteX6478" fmla="*/ 2163616 w 6248399"/>
              <a:gd name="connsiteY6478" fmla="*/ 3245393 h 6857999"/>
              <a:gd name="connsiteX6479" fmla="*/ 2162274 w 6248399"/>
              <a:gd name="connsiteY6479" fmla="*/ 3247716 h 6857999"/>
              <a:gd name="connsiteX6480" fmla="*/ 2161087 w 6248399"/>
              <a:gd name="connsiteY6480" fmla="*/ 3252455 h 6857999"/>
              <a:gd name="connsiteX6481" fmla="*/ 2160931 w 6248399"/>
              <a:gd name="connsiteY6481" fmla="*/ 3250043 h 6857999"/>
              <a:gd name="connsiteX6482" fmla="*/ 2161406 w 6248399"/>
              <a:gd name="connsiteY6482" fmla="*/ 3237144 h 6857999"/>
              <a:gd name="connsiteX6483" fmla="*/ 2161478 w 6248399"/>
              <a:gd name="connsiteY6483" fmla="*/ 3220916 h 6857999"/>
              <a:gd name="connsiteX6484" fmla="*/ 2161435 w 6248399"/>
              <a:gd name="connsiteY6484" fmla="*/ 3211595 h 6857999"/>
              <a:gd name="connsiteX6485" fmla="*/ 2160143 w 6248399"/>
              <a:gd name="connsiteY6485" fmla="*/ 3203099 h 6857999"/>
              <a:gd name="connsiteX6486" fmla="*/ 2159185 w 6248399"/>
              <a:gd name="connsiteY6486" fmla="*/ 3194023 h 6857999"/>
              <a:gd name="connsiteX6487" fmla="*/ 2156394 w 6248399"/>
              <a:gd name="connsiteY6487" fmla="*/ 3185438 h 6857999"/>
              <a:gd name="connsiteX6488" fmla="*/ 2152686 w 6248399"/>
              <a:gd name="connsiteY6488" fmla="*/ 3177099 h 6857999"/>
              <a:gd name="connsiteX6489" fmla="*/ 2148643 w 6248399"/>
              <a:gd name="connsiteY6489" fmla="*/ 3169342 h 6857999"/>
              <a:gd name="connsiteX6490" fmla="*/ 2142431 w 6248399"/>
              <a:gd name="connsiteY6490" fmla="*/ 3162656 h 6857999"/>
              <a:gd name="connsiteX6491" fmla="*/ 2134295 w 6248399"/>
              <a:gd name="connsiteY6491" fmla="*/ 3157959 h 6857999"/>
              <a:gd name="connsiteX6492" fmla="*/ 2130229 w 6248399"/>
              <a:gd name="connsiteY6492" fmla="*/ 3155611 h 6857999"/>
              <a:gd name="connsiteX6493" fmla="*/ 2125244 w 6248399"/>
              <a:gd name="connsiteY6493" fmla="*/ 3153508 h 6857999"/>
              <a:gd name="connsiteX6494" fmla="*/ 2119590 w 6248399"/>
              <a:gd name="connsiteY6494" fmla="*/ 3152567 h 6857999"/>
              <a:gd name="connsiteX6495" fmla="*/ 2113353 w 6248399"/>
              <a:gd name="connsiteY6495" fmla="*/ 3151292 h 6857999"/>
              <a:gd name="connsiteX6496" fmla="*/ 2114721 w 6248399"/>
              <a:gd name="connsiteY6496" fmla="*/ 3143558 h 6857999"/>
              <a:gd name="connsiteX6497" fmla="*/ 2114678 w 6248399"/>
              <a:gd name="connsiteY6497" fmla="*/ 3134235 h 6857999"/>
              <a:gd name="connsiteX6498" fmla="*/ 2115129 w 6248399"/>
              <a:gd name="connsiteY6498" fmla="*/ 3126748 h 6857999"/>
              <a:gd name="connsiteX6499" fmla="*/ 2114169 w 6248399"/>
              <a:gd name="connsiteY6499" fmla="*/ 3117672 h 6857999"/>
              <a:gd name="connsiteX6500" fmla="*/ 2111583 w 6248399"/>
              <a:gd name="connsiteY6500" fmla="*/ 3100682 h 6857999"/>
              <a:gd name="connsiteX6501" fmla="*/ 2107744 w 6248399"/>
              <a:gd name="connsiteY6501" fmla="*/ 3084518 h 6857999"/>
              <a:gd name="connsiteX6502" fmla="*/ 2101489 w 6248399"/>
              <a:gd name="connsiteY6502" fmla="*/ 3068511 h 6857999"/>
              <a:gd name="connsiteX6503" fmla="*/ 2093740 w 6248399"/>
              <a:gd name="connsiteY6503" fmla="*/ 3052415 h 6857999"/>
              <a:gd name="connsiteX6504" fmla="*/ 2084735 w 6248399"/>
              <a:gd name="connsiteY6504" fmla="*/ 3037144 h 6857999"/>
              <a:gd name="connsiteX6505" fmla="*/ 2075307 w 6248399"/>
              <a:gd name="connsiteY6505" fmla="*/ 3023953 h 6857999"/>
              <a:gd name="connsiteX6506" fmla="*/ 2064716 w 6248399"/>
              <a:gd name="connsiteY6506" fmla="*/ 3010090 h 6857999"/>
              <a:gd name="connsiteX6507" fmla="*/ 2053365 w 6248399"/>
              <a:gd name="connsiteY6507" fmla="*/ 2998887 h 6857999"/>
              <a:gd name="connsiteX6508" fmla="*/ 2042013 w 6248399"/>
              <a:gd name="connsiteY6508" fmla="*/ 2987685 h 6857999"/>
              <a:gd name="connsiteX6509" fmla="*/ 2030483 w 6248399"/>
              <a:gd name="connsiteY6509" fmla="*/ 2979478 h 6857999"/>
              <a:gd name="connsiteX6510" fmla="*/ 2017699 w 6248399"/>
              <a:gd name="connsiteY6510" fmla="*/ 2972097 h 6857999"/>
              <a:gd name="connsiteX6511" fmla="*/ 2006568 w 6248399"/>
              <a:gd name="connsiteY6511" fmla="*/ 2967220 h 6857999"/>
              <a:gd name="connsiteX6512" fmla="*/ 2000912 w 6248399"/>
              <a:gd name="connsiteY6512" fmla="*/ 2966281 h 6857999"/>
              <a:gd name="connsiteX6513" fmla="*/ 1995258 w 6248399"/>
              <a:gd name="connsiteY6513" fmla="*/ 2965340 h 6857999"/>
              <a:gd name="connsiteX6514" fmla="*/ 1989267 w 6248399"/>
              <a:gd name="connsiteY6514" fmla="*/ 2964981 h 6857999"/>
              <a:gd name="connsiteX6515" fmla="*/ 1983858 w 6248399"/>
              <a:gd name="connsiteY6515" fmla="*/ 2964956 h 6857999"/>
              <a:gd name="connsiteX6516" fmla="*/ 1980862 w 6248399"/>
              <a:gd name="connsiteY6516" fmla="*/ 2964777 h 6857999"/>
              <a:gd name="connsiteX6517" fmla="*/ 1977958 w 6248399"/>
              <a:gd name="connsiteY6517" fmla="*/ 2963100 h 6857999"/>
              <a:gd name="connsiteX6518" fmla="*/ 1975968 w 6248399"/>
              <a:gd name="connsiteY6518" fmla="*/ 2961176 h 6857999"/>
              <a:gd name="connsiteX6519" fmla="*/ 1973488 w 6248399"/>
              <a:gd name="connsiteY6519" fmla="*/ 2957419 h 6857999"/>
              <a:gd name="connsiteX6520" fmla="*/ 1971345 w 6248399"/>
              <a:gd name="connsiteY6520" fmla="*/ 2953084 h 6857999"/>
              <a:gd name="connsiteX6521" fmla="*/ 1970116 w 6248399"/>
              <a:gd name="connsiteY6521" fmla="*/ 2948500 h 6857999"/>
              <a:gd name="connsiteX6522" fmla="*/ 1967169 w 6248399"/>
              <a:gd name="connsiteY6522" fmla="*/ 2937500 h 6857999"/>
              <a:gd name="connsiteX6523" fmla="*/ 1966056 w 6248399"/>
              <a:gd name="connsiteY6523" fmla="*/ 2926011 h 6857999"/>
              <a:gd name="connsiteX6524" fmla="*/ 1966441 w 6248399"/>
              <a:gd name="connsiteY6524" fmla="*/ 2914611 h 6857999"/>
              <a:gd name="connsiteX6525" fmla="*/ 1966734 w 6248399"/>
              <a:gd name="connsiteY6525" fmla="*/ 2904708 h 6857999"/>
              <a:gd name="connsiteX6526" fmla="*/ 1968100 w 6248399"/>
              <a:gd name="connsiteY6526" fmla="*/ 2896974 h 6857999"/>
              <a:gd name="connsiteX6527" fmla="*/ 1966536 w 6248399"/>
              <a:gd name="connsiteY6527" fmla="*/ 2892971 h 6857999"/>
              <a:gd name="connsiteX6528" fmla="*/ 1963141 w 6248399"/>
              <a:gd name="connsiteY6528" fmla="*/ 2889463 h 6857999"/>
              <a:gd name="connsiteX6529" fmla="*/ 1961486 w 6248399"/>
              <a:gd name="connsiteY6529" fmla="*/ 2886957 h 6857999"/>
              <a:gd name="connsiteX6530" fmla="*/ 1958581 w 6248399"/>
              <a:gd name="connsiteY6530" fmla="*/ 2885279 h 6857999"/>
              <a:gd name="connsiteX6531" fmla="*/ 1954670 w 6248399"/>
              <a:gd name="connsiteY6531" fmla="*/ 2885346 h 6857999"/>
              <a:gd name="connsiteX6532" fmla="*/ 1952011 w 6248399"/>
              <a:gd name="connsiteY6532" fmla="*/ 2884585 h 6857999"/>
              <a:gd name="connsiteX6533" fmla="*/ 1943852 w 6248399"/>
              <a:gd name="connsiteY6533" fmla="*/ 2885299 h 6857999"/>
              <a:gd name="connsiteX6534" fmla="*/ 1936944 w 6248399"/>
              <a:gd name="connsiteY6534" fmla="*/ 2885184 h 6857999"/>
              <a:gd name="connsiteX6535" fmla="*/ 1934285 w 6248399"/>
              <a:gd name="connsiteY6535" fmla="*/ 2884423 h 6857999"/>
              <a:gd name="connsiteX6536" fmla="*/ 1931380 w 6248399"/>
              <a:gd name="connsiteY6536" fmla="*/ 2882745 h 6857999"/>
              <a:gd name="connsiteX6537" fmla="*/ 1928474 w 6248399"/>
              <a:gd name="connsiteY6537" fmla="*/ 2881068 h 6857999"/>
              <a:gd name="connsiteX6538" fmla="*/ 1925658 w 6248399"/>
              <a:gd name="connsiteY6538" fmla="*/ 2877895 h 6857999"/>
              <a:gd name="connsiteX6539" fmla="*/ 1923850 w 6248399"/>
              <a:gd name="connsiteY6539" fmla="*/ 2872975 h 6857999"/>
              <a:gd name="connsiteX6540" fmla="*/ 1922712 w 6248399"/>
              <a:gd name="connsiteY6540" fmla="*/ 2866894 h 6857999"/>
              <a:gd name="connsiteX6541" fmla="*/ 1923735 w 6248399"/>
              <a:gd name="connsiteY6541" fmla="*/ 2879882 h 6857999"/>
              <a:gd name="connsiteX6542" fmla="*/ 1925920 w 6248399"/>
              <a:gd name="connsiteY6542" fmla="*/ 2893540 h 6857999"/>
              <a:gd name="connsiteX6543" fmla="*/ 1928778 w 6248399"/>
              <a:gd name="connsiteY6543" fmla="*/ 2906037 h 6857999"/>
              <a:gd name="connsiteX6544" fmla="*/ 1932126 w 6248399"/>
              <a:gd name="connsiteY6544" fmla="*/ 2920368 h 6857999"/>
              <a:gd name="connsiteX6545" fmla="*/ 1939828 w 6248399"/>
              <a:gd name="connsiteY6545" fmla="*/ 2947283 h 6857999"/>
              <a:gd name="connsiteX6546" fmla="*/ 1951353 w 6248399"/>
              <a:gd name="connsiteY6546" fmla="*/ 2975632 h 6857999"/>
              <a:gd name="connsiteX6547" fmla="*/ 1963460 w 6248399"/>
              <a:gd name="connsiteY6547" fmla="*/ 3004316 h 6857999"/>
              <a:gd name="connsiteX6548" fmla="*/ 1977307 w 6248399"/>
              <a:gd name="connsiteY6548" fmla="*/ 3034006 h 6857999"/>
              <a:gd name="connsiteX6549" fmla="*/ 1993235 w 6248399"/>
              <a:gd name="connsiteY6549" fmla="*/ 3064119 h 6857999"/>
              <a:gd name="connsiteX6550" fmla="*/ 2009409 w 6248399"/>
              <a:gd name="connsiteY6550" fmla="*/ 3095152 h 6857999"/>
              <a:gd name="connsiteX6551" fmla="*/ 2014417 w 6248399"/>
              <a:gd name="connsiteY6551" fmla="*/ 3091845 h 6857999"/>
              <a:gd name="connsiteX6552" fmla="*/ 2017682 w 6248399"/>
              <a:gd name="connsiteY6552" fmla="*/ 3087533 h 6857999"/>
              <a:gd name="connsiteX6553" fmla="*/ 2019784 w 6248399"/>
              <a:gd name="connsiteY6553" fmla="*/ 3082549 h 6857999"/>
              <a:gd name="connsiteX6554" fmla="*/ 2020724 w 6248399"/>
              <a:gd name="connsiteY6554" fmla="*/ 3076893 h 6857999"/>
              <a:gd name="connsiteX6555" fmla="*/ 2020505 w 6248399"/>
              <a:gd name="connsiteY6555" fmla="*/ 3070566 h 6857999"/>
              <a:gd name="connsiteX6556" fmla="*/ 2019611 w 6248399"/>
              <a:gd name="connsiteY6556" fmla="*/ 3065402 h 6857999"/>
              <a:gd name="connsiteX6557" fmla="*/ 2017089 w 6248399"/>
              <a:gd name="connsiteY6557" fmla="*/ 3052325 h 6857999"/>
              <a:gd name="connsiteX6558" fmla="*/ 2013652 w 6248399"/>
              <a:gd name="connsiteY6558" fmla="*/ 3039494 h 6857999"/>
              <a:gd name="connsiteX6559" fmla="*/ 2013431 w 6248399"/>
              <a:gd name="connsiteY6559" fmla="*/ 3033167 h 6857999"/>
              <a:gd name="connsiteX6560" fmla="*/ 2013790 w 6248399"/>
              <a:gd name="connsiteY6560" fmla="*/ 3027175 h 6857999"/>
              <a:gd name="connsiteX6561" fmla="*/ 2014395 w 6248399"/>
              <a:gd name="connsiteY6561" fmla="*/ 3022102 h 6857999"/>
              <a:gd name="connsiteX6562" fmla="*/ 2017080 w 6248399"/>
              <a:gd name="connsiteY6562" fmla="*/ 3017453 h 6857999"/>
              <a:gd name="connsiteX6563" fmla="*/ 2021505 w 6248399"/>
              <a:gd name="connsiteY6563" fmla="*/ 3013811 h 6857999"/>
              <a:gd name="connsiteX6564" fmla="*/ 2026851 w 6248399"/>
              <a:gd name="connsiteY6564" fmla="*/ 3009923 h 6857999"/>
              <a:gd name="connsiteX6565" fmla="*/ 2029798 w 6248399"/>
              <a:gd name="connsiteY6565" fmla="*/ 3020922 h 6857999"/>
              <a:gd name="connsiteX6566" fmla="*/ 2033505 w 6248399"/>
              <a:gd name="connsiteY6566" fmla="*/ 3029261 h 6857999"/>
              <a:gd name="connsiteX6567" fmla="*/ 2037638 w 6248399"/>
              <a:gd name="connsiteY6567" fmla="*/ 3035521 h 6857999"/>
              <a:gd name="connsiteX6568" fmla="*/ 2041525 w 6248399"/>
              <a:gd name="connsiteY6568" fmla="*/ 3040865 h 6857999"/>
              <a:gd name="connsiteX6569" fmla="*/ 2047336 w 6248399"/>
              <a:gd name="connsiteY6569" fmla="*/ 3044220 h 6857999"/>
              <a:gd name="connsiteX6570" fmla="*/ 2052566 w 6248399"/>
              <a:gd name="connsiteY6570" fmla="*/ 3047239 h 6857999"/>
              <a:gd name="connsiteX6571" fmla="*/ 2063116 w 6248399"/>
              <a:gd name="connsiteY6571" fmla="*/ 3051780 h 6857999"/>
              <a:gd name="connsiteX6572" fmla="*/ 2073754 w 6248399"/>
              <a:gd name="connsiteY6572" fmla="*/ 3054821 h 6857999"/>
              <a:gd name="connsiteX6573" fmla="*/ 2078984 w 6248399"/>
              <a:gd name="connsiteY6573" fmla="*/ 3057841 h 6857999"/>
              <a:gd name="connsiteX6574" fmla="*/ 2083878 w 6248399"/>
              <a:gd name="connsiteY6574" fmla="*/ 3061442 h 6857999"/>
              <a:gd name="connsiteX6575" fmla="*/ 2088346 w 6248399"/>
              <a:gd name="connsiteY6575" fmla="*/ 3067122 h 6857999"/>
              <a:gd name="connsiteX6576" fmla="*/ 2092480 w 6248399"/>
              <a:gd name="connsiteY6576" fmla="*/ 3073383 h 6857999"/>
              <a:gd name="connsiteX6577" fmla="*/ 2095851 w 6248399"/>
              <a:gd name="connsiteY6577" fmla="*/ 3082303 h 6857999"/>
              <a:gd name="connsiteX6578" fmla="*/ 2098129 w 6248399"/>
              <a:gd name="connsiteY6578" fmla="*/ 3094463 h 6857999"/>
              <a:gd name="connsiteX6579" fmla="*/ 2093971 w 6248399"/>
              <a:gd name="connsiteY6579" fmla="*/ 3093613 h 6857999"/>
              <a:gd name="connsiteX6580" fmla="*/ 2090395 w 6248399"/>
              <a:gd name="connsiteY6580" fmla="*/ 3093098 h 6857999"/>
              <a:gd name="connsiteX6581" fmla="*/ 2087579 w 6248399"/>
              <a:gd name="connsiteY6581" fmla="*/ 3089923 h 6857999"/>
              <a:gd name="connsiteX6582" fmla="*/ 2084853 w 6248399"/>
              <a:gd name="connsiteY6582" fmla="*/ 3085250 h 6857999"/>
              <a:gd name="connsiteX6583" fmla="*/ 2079983 w 6248399"/>
              <a:gd name="connsiteY6583" fmla="*/ 3076241 h 6857999"/>
              <a:gd name="connsiteX6584" fmla="*/ 2074287 w 6248399"/>
              <a:gd name="connsiteY6584" fmla="*/ 3065978 h 6857999"/>
              <a:gd name="connsiteX6585" fmla="*/ 2067333 w 6248399"/>
              <a:gd name="connsiteY6585" fmla="*/ 3076683 h 6857999"/>
              <a:gd name="connsiteX6586" fmla="*/ 2061629 w 6248399"/>
              <a:gd name="connsiteY6586" fmla="*/ 3086562 h 6857999"/>
              <a:gd name="connsiteX6587" fmla="*/ 2057668 w 6248399"/>
              <a:gd name="connsiteY6587" fmla="*/ 3097446 h 6857999"/>
              <a:gd name="connsiteX6588" fmla="*/ 2053037 w 6248399"/>
              <a:gd name="connsiteY6588" fmla="*/ 3109493 h 6857999"/>
              <a:gd name="connsiteX6589" fmla="*/ 2050819 w 6248399"/>
              <a:gd name="connsiteY6589" fmla="*/ 3121386 h 6857999"/>
              <a:gd name="connsiteX6590" fmla="*/ 2048604 w 6248399"/>
              <a:gd name="connsiteY6590" fmla="*/ 3133277 h 6857999"/>
              <a:gd name="connsiteX6591" fmla="*/ 2047548 w 6248399"/>
              <a:gd name="connsiteY6591" fmla="*/ 3145840 h 6857999"/>
              <a:gd name="connsiteX6592" fmla="*/ 2047655 w 6248399"/>
              <a:gd name="connsiteY6592" fmla="*/ 3159074 h 6857999"/>
              <a:gd name="connsiteX6593" fmla="*/ 2047762 w 6248399"/>
              <a:gd name="connsiteY6593" fmla="*/ 3172307 h 6857999"/>
              <a:gd name="connsiteX6594" fmla="*/ 2048694 w 6248399"/>
              <a:gd name="connsiteY6594" fmla="*/ 3186794 h 6857999"/>
              <a:gd name="connsiteX6595" fmla="*/ 2050882 w 6248399"/>
              <a:gd name="connsiteY6595" fmla="*/ 3200451 h 6857999"/>
              <a:gd name="connsiteX6596" fmla="*/ 2053894 w 6248399"/>
              <a:gd name="connsiteY6596" fmla="*/ 3215363 h 6857999"/>
              <a:gd name="connsiteX6597" fmla="*/ 2060256 w 6248399"/>
              <a:gd name="connsiteY6597" fmla="*/ 3244602 h 6857999"/>
              <a:gd name="connsiteX6598" fmla="*/ 2068359 w 6248399"/>
              <a:gd name="connsiteY6598" fmla="*/ 3274849 h 6857999"/>
              <a:gd name="connsiteX6599" fmla="*/ 2061229 w 6248399"/>
              <a:gd name="connsiteY6599" fmla="*/ 3268410 h 6857999"/>
              <a:gd name="connsiteX6600" fmla="*/ 2053273 w 6248399"/>
              <a:gd name="connsiteY6600" fmla="*/ 3260718 h 6857999"/>
              <a:gd name="connsiteX6601" fmla="*/ 2046237 w 6248399"/>
              <a:gd name="connsiteY6601" fmla="*/ 3252779 h 6857999"/>
              <a:gd name="connsiteX6602" fmla="*/ 2041367 w 6248399"/>
              <a:gd name="connsiteY6602" fmla="*/ 3243769 h 6857999"/>
              <a:gd name="connsiteX6603" fmla="*/ 2036833 w 6248399"/>
              <a:gd name="connsiteY6603" fmla="*/ 3234179 h 6857999"/>
              <a:gd name="connsiteX6604" fmla="*/ 2032298 w 6248399"/>
              <a:gd name="connsiteY6604" fmla="*/ 3224588 h 6857999"/>
              <a:gd name="connsiteX6605" fmla="*/ 2029352 w 6248399"/>
              <a:gd name="connsiteY6605" fmla="*/ 3213589 h 6857999"/>
              <a:gd name="connsiteX6606" fmla="*/ 2026404 w 6248399"/>
              <a:gd name="connsiteY6606" fmla="*/ 3202590 h 6857999"/>
              <a:gd name="connsiteX6607" fmla="*/ 2024039 w 6248399"/>
              <a:gd name="connsiteY6607" fmla="*/ 3191928 h 6857999"/>
              <a:gd name="connsiteX6608" fmla="*/ 2022589 w 6248399"/>
              <a:gd name="connsiteY6608" fmla="*/ 3181018 h 6857999"/>
              <a:gd name="connsiteX6609" fmla="*/ 2022014 w 6248399"/>
              <a:gd name="connsiteY6609" fmla="*/ 3160541 h 6857999"/>
              <a:gd name="connsiteX6610" fmla="*/ 2022847 w 6248399"/>
              <a:gd name="connsiteY6610" fmla="*/ 3141652 h 6857999"/>
              <a:gd name="connsiteX6611" fmla="*/ 2023748 w 6248399"/>
              <a:gd name="connsiteY6611" fmla="*/ 3126676 h 6857999"/>
              <a:gd name="connsiteX6612" fmla="*/ 2018519 w 6248399"/>
              <a:gd name="connsiteY6612" fmla="*/ 3123657 h 6857999"/>
              <a:gd name="connsiteX6613" fmla="*/ 2012708 w 6248399"/>
              <a:gd name="connsiteY6613" fmla="*/ 3120303 h 6857999"/>
              <a:gd name="connsiteX6614" fmla="*/ 2006651 w 6248399"/>
              <a:gd name="connsiteY6614" fmla="*/ 3116031 h 6857999"/>
              <a:gd name="connsiteX6615" fmla="*/ 2000930 w 6248399"/>
              <a:gd name="connsiteY6615" fmla="*/ 3111177 h 6857999"/>
              <a:gd name="connsiteX6616" fmla="*/ 1991076 w 6248399"/>
              <a:gd name="connsiteY6616" fmla="*/ 3100065 h 6857999"/>
              <a:gd name="connsiteX6617" fmla="*/ 1981985 w 6248399"/>
              <a:gd name="connsiteY6617" fmla="*/ 3086293 h 6857999"/>
              <a:gd name="connsiteX6618" fmla="*/ 1972645 w 6248399"/>
              <a:gd name="connsiteY6618" fmla="*/ 3071603 h 6857999"/>
              <a:gd name="connsiteX6619" fmla="*/ 1963553 w 6248399"/>
              <a:gd name="connsiteY6619" fmla="*/ 3057830 h 6857999"/>
              <a:gd name="connsiteX6620" fmla="*/ 1944965 w 6248399"/>
              <a:gd name="connsiteY6620" fmla="*/ 3026953 h 6857999"/>
              <a:gd name="connsiteX6621" fmla="*/ 1935538 w 6248399"/>
              <a:gd name="connsiteY6621" fmla="*/ 3013763 h 6857999"/>
              <a:gd name="connsiteX6622" fmla="*/ 1926017 w 6248399"/>
              <a:gd name="connsiteY6622" fmla="*/ 3002068 h 6857999"/>
              <a:gd name="connsiteX6623" fmla="*/ 1916163 w 6248399"/>
              <a:gd name="connsiteY6623" fmla="*/ 2990956 h 6857999"/>
              <a:gd name="connsiteX6624" fmla="*/ 1910108 w 6248399"/>
              <a:gd name="connsiteY6624" fmla="*/ 2986685 h 6857999"/>
              <a:gd name="connsiteX6625" fmla="*/ 1903716 w 6248399"/>
              <a:gd name="connsiteY6625" fmla="*/ 2982994 h 6857999"/>
              <a:gd name="connsiteX6626" fmla="*/ 1898486 w 6248399"/>
              <a:gd name="connsiteY6626" fmla="*/ 2979975 h 6857999"/>
              <a:gd name="connsiteX6627" fmla="*/ 1892921 w 6248399"/>
              <a:gd name="connsiteY6627" fmla="*/ 2977537 h 6857999"/>
              <a:gd name="connsiteX6628" fmla="*/ 1886349 w 6248399"/>
              <a:gd name="connsiteY6628" fmla="*/ 2976843 h 6857999"/>
              <a:gd name="connsiteX6629" fmla="*/ 1879196 w 6248399"/>
              <a:gd name="connsiteY6629" fmla="*/ 2975811 h 6857999"/>
              <a:gd name="connsiteX6630" fmla="*/ 1872780 w 6248399"/>
              <a:gd name="connsiteY6630" fmla="*/ 2977532 h 6857999"/>
              <a:gd name="connsiteX6631" fmla="*/ 1866120 w 6248399"/>
              <a:gd name="connsiteY6631" fmla="*/ 2978334 h 6857999"/>
              <a:gd name="connsiteX6632" fmla="*/ 1858116 w 6248399"/>
              <a:gd name="connsiteY6632" fmla="*/ 2981460 h 6857999"/>
              <a:gd name="connsiteX6633" fmla="*/ 1850023 w 6248399"/>
              <a:gd name="connsiteY6633" fmla="*/ 2986087 h 6857999"/>
              <a:gd name="connsiteX6634" fmla="*/ 1851502 w 6248399"/>
              <a:gd name="connsiteY6634" fmla="*/ 2971445 h 6857999"/>
              <a:gd name="connsiteX6635" fmla="*/ 1850479 w 6248399"/>
              <a:gd name="connsiteY6635" fmla="*/ 2958457 h 6857999"/>
              <a:gd name="connsiteX6636" fmla="*/ 1848695 w 6248399"/>
              <a:gd name="connsiteY6636" fmla="*/ 2948129 h 6857999"/>
              <a:gd name="connsiteX6637" fmla="*/ 1844249 w 6248399"/>
              <a:gd name="connsiteY6637" fmla="*/ 2937040 h 6857999"/>
              <a:gd name="connsiteX6638" fmla="*/ 1839379 w 6248399"/>
              <a:gd name="connsiteY6638" fmla="*/ 2928030 h 6857999"/>
              <a:gd name="connsiteX6639" fmla="*/ 1832922 w 6248399"/>
              <a:gd name="connsiteY6639" fmla="*/ 2920428 h 6857999"/>
              <a:gd name="connsiteX6640" fmla="*/ 1825883 w 6248399"/>
              <a:gd name="connsiteY6640" fmla="*/ 2912489 h 6857999"/>
              <a:gd name="connsiteX6641" fmla="*/ 1817594 w 6248399"/>
              <a:gd name="connsiteY6641" fmla="*/ 2905380 h 6857999"/>
              <a:gd name="connsiteX6642" fmla="*/ 1808631 w 6248399"/>
              <a:gd name="connsiteY6642" fmla="*/ 2899430 h 6857999"/>
              <a:gd name="connsiteX6643" fmla="*/ 1798753 w 6248399"/>
              <a:gd name="connsiteY6643" fmla="*/ 2893727 h 6857999"/>
              <a:gd name="connsiteX6644" fmla="*/ 1779915 w 6248399"/>
              <a:gd name="connsiteY6644" fmla="*/ 2882075 h 6857999"/>
              <a:gd name="connsiteX6645" fmla="*/ 1760830 w 6248399"/>
              <a:gd name="connsiteY6645" fmla="*/ 2869507 h 6857999"/>
              <a:gd name="connsiteX6646" fmla="*/ 1750704 w 6248399"/>
              <a:gd name="connsiteY6646" fmla="*/ 2862887 h 6857999"/>
              <a:gd name="connsiteX6647" fmla="*/ 1742169 w 6248399"/>
              <a:gd name="connsiteY6647" fmla="*/ 2854859 h 6857999"/>
              <a:gd name="connsiteX6648" fmla="*/ 1746955 w 6248399"/>
              <a:gd name="connsiteY6648" fmla="*/ 2845226 h 6857999"/>
              <a:gd name="connsiteX6649" fmla="*/ 1749303 w 6248399"/>
              <a:gd name="connsiteY6649" fmla="*/ 2841159 h 6857999"/>
              <a:gd name="connsiteX6650" fmla="*/ 1750981 w 6248399"/>
              <a:gd name="connsiteY6650" fmla="*/ 2838252 h 6857999"/>
              <a:gd name="connsiteX6651" fmla="*/ 1754067 w 6248399"/>
              <a:gd name="connsiteY6651" fmla="*/ 2836935 h 6857999"/>
              <a:gd name="connsiteX6652" fmla="*/ 1755321 w 6248399"/>
              <a:gd name="connsiteY6652" fmla="*/ 2836109 h 6857999"/>
              <a:gd name="connsiteX6653" fmla="*/ 1758069 w 6248399"/>
              <a:gd name="connsiteY6653" fmla="*/ 2835372 h 6857999"/>
              <a:gd name="connsiteX6654" fmla="*/ 1761400 w 6248399"/>
              <a:gd name="connsiteY6654" fmla="*/ 2834970 h 6857999"/>
              <a:gd name="connsiteX6655" fmla="*/ 1765803 w 6248399"/>
              <a:gd name="connsiteY6655" fmla="*/ 2836737 h 6857999"/>
              <a:gd name="connsiteX6656" fmla="*/ 1771280 w 6248399"/>
              <a:gd name="connsiteY6656" fmla="*/ 2840674 h 6857999"/>
              <a:gd name="connsiteX6657" fmla="*/ 1776082 w 6248399"/>
              <a:gd name="connsiteY6657" fmla="*/ 2845772 h 6857999"/>
              <a:gd name="connsiteX6658" fmla="*/ 1781713 w 6248399"/>
              <a:gd name="connsiteY6658" fmla="*/ 2852121 h 6857999"/>
              <a:gd name="connsiteX6659" fmla="*/ 1792302 w 6248399"/>
              <a:gd name="connsiteY6659" fmla="*/ 2865984 h 6857999"/>
              <a:gd name="connsiteX6660" fmla="*/ 1803140 w 6248399"/>
              <a:gd name="connsiteY6660" fmla="*/ 2880763 h 6857999"/>
              <a:gd name="connsiteX6661" fmla="*/ 1808773 w 6248399"/>
              <a:gd name="connsiteY6661" fmla="*/ 2887114 h 6857999"/>
              <a:gd name="connsiteX6662" fmla="*/ 1814156 w 6248399"/>
              <a:gd name="connsiteY6662" fmla="*/ 2892547 h 6857999"/>
              <a:gd name="connsiteX6663" fmla="*/ 1819384 w 6248399"/>
              <a:gd name="connsiteY6663" fmla="*/ 2895567 h 6857999"/>
              <a:gd name="connsiteX6664" fmla="*/ 1822381 w 6248399"/>
              <a:gd name="connsiteY6664" fmla="*/ 2895746 h 6857999"/>
              <a:gd name="connsiteX6665" fmla="*/ 1824459 w 6248399"/>
              <a:gd name="connsiteY6665" fmla="*/ 2896171 h 6857999"/>
              <a:gd name="connsiteX6666" fmla="*/ 1830564 w 6248399"/>
              <a:gd name="connsiteY6666" fmla="*/ 2889623 h 6857999"/>
              <a:gd name="connsiteX6667" fmla="*/ 1831905 w 6248399"/>
              <a:gd name="connsiteY6667" fmla="*/ 2887299 h 6857999"/>
              <a:gd name="connsiteX6668" fmla="*/ 1833002 w 6248399"/>
              <a:gd name="connsiteY6668" fmla="*/ 2884058 h 6857999"/>
              <a:gd name="connsiteX6669" fmla="*/ 1833763 w 6248399"/>
              <a:gd name="connsiteY6669" fmla="*/ 2881398 h 6857999"/>
              <a:gd name="connsiteX6670" fmla="*/ 1834188 w 6248399"/>
              <a:gd name="connsiteY6670" fmla="*/ 2879320 h 6857999"/>
              <a:gd name="connsiteX6671" fmla="*/ 1831798 w 6248399"/>
              <a:gd name="connsiteY6671" fmla="*/ 2874066 h 6857999"/>
              <a:gd name="connsiteX6672" fmla="*/ 1828493 w 6248399"/>
              <a:gd name="connsiteY6672" fmla="*/ 2869057 h 6857999"/>
              <a:gd name="connsiteX6673" fmla="*/ 1824605 w 6248399"/>
              <a:gd name="connsiteY6673" fmla="*/ 2863714 h 6857999"/>
              <a:gd name="connsiteX6674" fmla="*/ 1812001 w 6248399"/>
              <a:gd name="connsiteY6674" fmla="*/ 2853337 h 6857999"/>
              <a:gd name="connsiteX6675" fmla="*/ 1798817 w 6248399"/>
              <a:gd name="connsiteY6675" fmla="*/ 2842626 h 6857999"/>
              <a:gd name="connsiteX6676" fmla="*/ 1793184 w 6248399"/>
              <a:gd name="connsiteY6676" fmla="*/ 2836277 h 6857999"/>
              <a:gd name="connsiteX6677" fmla="*/ 1788137 w 6248399"/>
              <a:gd name="connsiteY6677" fmla="*/ 2830263 h 6857999"/>
              <a:gd name="connsiteX6678" fmla="*/ 1785256 w 6248399"/>
              <a:gd name="connsiteY6678" fmla="*/ 2823175 h 6857999"/>
              <a:gd name="connsiteX6679" fmla="*/ 1783290 w 6248399"/>
              <a:gd name="connsiteY6679" fmla="*/ 2815842 h 6857999"/>
              <a:gd name="connsiteX6680" fmla="*/ 1782644 w 6248399"/>
              <a:gd name="connsiteY6680" fmla="*/ 2811594 h 6857999"/>
              <a:gd name="connsiteX6681" fmla="*/ 1782577 w 6248399"/>
              <a:gd name="connsiteY6681" fmla="*/ 2807683 h 6857999"/>
              <a:gd name="connsiteX6682" fmla="*/ 1784008 w 6248399"/>
              <a:gd name="connsiteY6682" fmla="*/ 2803860 h 6857999"/>
              <a:gd name="connsiteX6683" fmla="*/ 1786113 w 6248399"/>
              <a:gd name="connsiteY6683" fmla="*/ 2798876 h 6857999"/>
              <a:gd name="connsiteX6684" fmla="*/ 1781218 w 6248399"/>
              <a:gd name="connsiteY6684" fmla="*/ 2795275 h 6857999"/>
              <a:gd name="connsiteX6685" fmla="*/ 1776571 w 6248399"/>
              <a:gd name="connsiteY6685" fmla="*/ 2792592 h 6857999"/>
              <a:gd name="connsiteX6686" fmla="*/ 1773240 w 6248399"/>
              <a:gd name="connsiteY6686" fmla="*/ 2792994 h 6857999"/>
              <a:gd name="connsiteX6687" fmla="*/ 1770155 w 6248399"/>
              <a:gd name="connsiteY6687" fmla="*/ 2794311 h 6857999"/>
              <a:gd name="connsiteX6688" fmla="*/ 1768232 w 6248399"/>
              <a:gd name="connsiteY6688" fmla="*/ 2796301 h 6857999"/>
              <a:gd name="connsiteX6689" fmla="*/ 1766219 w 6248399"/>
              <a:gd name="connsiteY6689" fmla="*/ 2799789 h 6857999"/>
              <a:gd name="connsiteX6690" fmla="*/ 1762103 w 6248399"/>
              <a:gd name="connsiteY6690" fmla="*/ 2808259 h 6857999"/>
              <a:gd name="connsiteX6691" fmla="*/ 1759484 w 6248399"/>
              <a:gd name="connsiteY6691" fmla="*/ 2816819 h 6857999"/>
              <a:gd name="connsiteX6692" fmla="*/ 1757472 w 6248399"/>
              <a:gd name="connsiteY6692" fmla="*/ 2820306 h 6857999"/>
              <a:gd name="connsiteX6693" fmla="*/ 1754296 w 6248399"/>
              <a:gd name="connsiteY6693" fmla="*/ 2823121 h 6857999"/>
              <a:gd name="connsiteX6694" fmla="*/ 1751793 w 6248399"/>
              <a:gd name="connsiteY6694" fmla="*/ 2824774 h 6857999"/>
              <a:gd name="connsiteX6695" fmla="*/ 1748796 w 6248399"/>
              <a:gd name="connsiteY6695" fmla="*/ 2824595 h 6857999"/>
              <a:gd name="connsiteX6696" fmla="*/ 1743478 w 6248399"/>
              <a:gd name="connsiteY6696" fmla="*/ 2823074 h 6857999"/>
              <a:gd name="connsiteX6697" fmla="*/ 1738918 w 6248399"/>
              <a:gd name="connsiteY6697" fmla="*/ 2818892 h 6857999"/>
              <a:gd name="connsiteX6698" fmla="*/ 1732264 w 6248399"/>
              <a:gd name="connsiteY6698" fmla="*/ 2799554 h 6857999"/>
              <a:gd name="connsiteX6699" fmla="*/ 1726527 w 6248399"/>
              <a:gd name="connsiteY6699" fmla="*/ 2779969 h 6857999"/>
              <a:gd name="connsiteX6700" fmla="*/ 1716147 w 6248399"/>
              <a:gd name="connsiteY6700" fmla="*/ 2737561 h 6857999"/>
              <a:gd name="connsiteX6701" fmla="*/ 1705367 w 6248399"/>
              <a:gd name="connsiteY6701" fmla="*/ 2691823 h 6857999"/>
              <a:gd name="connsiteX6702" fmla="*/ 1693582 w 6248399"/>
              <a:gd name="connsiteY6702" fmla="*/ 2647827 h 6857999"/>
              <a:gd name="connsiteX6703" fmla="*/ 1687105 w 6248399"/>
              <a:gd name="connsiteY6703" fmla="*/ 2625494 h 6857999"/>
              <a:gd name="connsiteX6704" fmla="*/ 1680295 w 6248399"/>
              <a:gd name="connsiteY6704" fmla="*/ 2603743 h 6857999"/>
              <a:gd name="connsiteX6705" fmla="*/ 1673150 w 6248399"/>
              <a:gd name="connsiteY6705" fmla="*/ 2582572 h 6857999"/>
              <a:gd name="connsiteX6706" fmla="*/ 1664752 w 6248399"/>
              <a:gd name="connsiteY6706" fmla="*/ 2562227 h 6857999"/>
              <a:gd name="connsiteX6707" fmla="*/ 1654187 w 6248399"/>
              <a:gd name="connsiteY6707" fmla="*/ 2542956 h 6857999"/>
              <a:gd name="connsiteX6708" fmla="*/ 1643867 w 6248399"/>
              <a:gd name="connsiteY6708" fmla="*/ 2524601 h 6857999"/>
              <a:gd name="connsiteX6709" fmla="*/ 1631039 w 6248399"/>
              <a:gd name="connsiteY6709" fmla="*/ 2507897 h 6857999"/>
              <a:gd name="connsiteX6710" fmla="*/ 1625163 w 6248399"/>
              <a:gd name="connsiteY6710" fmla="*/ 2500631 h 6857999"/>
              <a:gd name="connsiteX6711" fmla="*/ 1617792 w 6248399"/>
              <a:gd name="connsiteY6711" fmla="*/ 2493275 h 6857999"/>
              <a:gd name="connsiteX6712" fmla="*/ 1616536 w 6248399"/>
              <a:gd name="connsiteY6712" fmla="*/ 2494100 h 6857999"/>
              <a:gd name="connsiteX6713" fmla="*/ 1615194 w 6248399"/>
              <a:gd name="connsiteY6713" fmla="*/ 2496425 h 6857999"/>
              <a:gd name="connsiteX6714" fmla="*/ 1613430 w 6248399"/>
              <a:gd name="connsiteY6714" fmla="*/ 2500829 h 6857999"/>
              <a:gd name="connsiteX6715" fmla="*/ 1614566 w 6248399"/>
              <a:gd name="connsiteY6715" fmla="*/ 2506908 h 6857999"/>
              <a:gd name="connsiteX6716" fmla="*/ 1615704 w 6248399"/>
              <a:gd name="connsiteY6716" fmla="*/ 2512988 h 6857999"/>
              <a:gd name="connsiteX6717" fmla="*/ 1621466 w 6248399"/>
              <a:gd name="connsiteY6717" fmla="*/ 2527164 h 6857999"/>
              <a:gd name="connsiteX6718" fmla="*/ 1625821 w 6248399"/>
              <a:gd name="connsiteY6718" fmla="*/ 2539750 h 6857999"/>
              <a:gd name="connsiteX6719" fmla="*/ 1610066 w 6248399"/>
              <a:gd name="connsiteY6719" fmla="*/ 2526780 h 6857999"/>
              <a:gd name="connsiteX6720" fmla="*/ 1605508 w 6248399"/>
              <a:gd name="connsiteY6720" fmla="*/ 2522598 h 6857999"/>
              <a:gd name="connsiteX6721" fmla="*/ 1600767 w 6248399"/>
              <a:gd name="connsiteY6721" fmla="*/ 2521412 h 6857999"/>
              <a:gd name="connsiteX6722" fmla="*/ 1596366 w 6248399"/>
              <a:gd name="connsiteY6722" fmla="*/ 2519646 h 6857999"/>
              <a:gd name="connsiteX6723" fmla="*/ 1591539 w 6248399"/>
              <a:gd name="connsiteY6723" fmla="*/ 2519958 h 6857999"/>
              <a:gd name="connsiteX6724" fmla="*/ 1575220 w 6248399"/>
              <a:gd name="connsiteY6724" fmla="*/ 2521383 h 6857999"/>
              <a:gd name="connsiteX6725" fmla="*/ 1576472 w 6248399"/>
              <a:gd name="connsiteY6725" fmla="*/ 2520557 h 6857999"/>
              <a:gd name="connsiteX6726" fmla="*/ 1577233 w 6248399"/>
              <a:gd name="connsiteY6726" fmla="*/ 2517897 h 6857999"/>
              <a:gd name="connsiteX6727" fmla="*/ 1577349 w 6248399"/>
              <a:gd name="connsiteY6727" fmla="*/ 2510989 h 6857999"/>
              <a:gd name="connsiteX6728" fmla="*/ 1576054 w 6248399"/>
              <a:gd name="connsiteY6728" fmla="*/ 2502495 h 6857999"/>
              <a:gd name="connsiteX6729" fmla="*/ 1574090 w 6248399"/>
              <a:gd name="connsiteY6729" fmla="*/ 2495162 h 6857999"/>
              <a:gd name="connsiteX6730" fmla="*/ 1571118 w 6248399"/>
              <a:gd name="connsiteY6730" fmla="*/ 2489572 h 6857999"/>
              <a:gd name="connsiteX6731" fmla="*/ 1569376 w 6248399"/>
              <a:gd name="connsiteY6731" fmla="*/ 2488566 h 6857999"/>
              <a:gd name="connsiteX6732" fmla="*/ 1568793 w 6248399"/>
              <a:gd name="connsiteY6732" fmla="*/ 2488230 h 6857999"/>
              <a:gd name="connsiteX6733" fmla="*/ 1567877 w 6248399"/>
              <a:gd name="connsiteY6733" fmla="*/ 2488477 h 6857999"/>
              <a:gd name="connsiteX6734" fmla="*/ 1567115 w 6248399"/>
              <a:gd name="connsiteY6734" fmla="*/ 2491135 h 6857999"/>
              <a:gd name="connsiteX6735" fmla="*/ 1567157 w 6248399"/>
              <a:gd name="connsiteY6735" fmla="*/ 2500456 h 6857999"/>
              <a:gd name="connsiteX6736" fmla="*/ 1561683 w 6248399"/>
              <a:gd name="connsiteY6736" fmla="*/ 2496521 h 6857999"/>
              <a:gd name="connsiteX6737" fmla="*/ 1558712 w 6248399"/>
              <a:gd name="connsiteY6737" fmla="*/ 2490933 h 6857999"/>
              <a:gd name="connsiteX6738" fmla="*/ 1557573 w 6248399"/>
              <a:gd name="connsiteY6738" fmla="*/ 2484852 h 6857999"/>
              <a:gd name="connsiteX6739" fmla="*/ 1555944 w 6248399"/>
              <a:gd name="connsiteY6739" fmla="*/ 2476939 h 6857999"/>
              <a:gd name="connsiteX6740" fmla="*/ 1555567 w 6248399"/>
              <a:gd name="connsiteY6740" fmla="*/ 2468197 h 6857999"/>
              <a:gd name="connsiteX6741" fmla="*/ 1556107 w 6248399"/>
              <a:gd name="connsiteY6741" fmla="*/ 2459211 h 6857999"/>
              <a:gd name="connsiteX6742" fmla="*/ 1556850 w 6248399"/>
              <a:gd name="connsiteY6742" fmla="*/ 2441821 h 6857999"/>
              <a:gd name="connsiteX6743" fmla="*/ 1556857 w 6248399"/>
              <a:gd name="connsiteY6743" fmla="*/ 2421680 h 6857999"/>
              <a:gd name="connsiteX6744" fmla="*/ 1555901 w 6248399"/>
              <a:gd name="connsiteY6744" fmla="*/ 2412604 h 6857999"/>
              <a:gd name="connsiteX6745" fmla="*/ 1554941 w 6248399"/>
              <a:gd name="connsiteY6745" fmla="*/ 2403527 h 6857999"/>
              <a:gd name="connsiteX6746" fmla="*/ 1552733 w 6248399"/>
              <a:gd name="connsiteY6746" fmla="*/ 2395279 h 6857999"/>
              <a:gd name="connsiteX6747" fmla="*/ 1550188 w 6248399"/>
              <a:gd name="connsiteY6747" fmla="*/ 2387612 h 6857999"/>
              <a:gd name="connsiteX6748" fmla="*/ 1545228 w 6248399"/>
              <a:gd name="connsiteY6748" fmla="*/ 2380099 h 6857999"/>
              <a:gd name="connsiteX6749" fmla="*/ 1538925 w 6248399"/>
              <a:gd name="connsiteY6749" fmla="*/ 2374911 h 6857999"/>
              <a:gd name="connsiteX6750" fmla="*/ 1546324 w 6248399"/>
              <a:gd name="connsiteY6750" fmla="*/ 2376858 h 6857999"/>
              <a:gd name="connsiteX6751" fmla="*/ 1553476 w 6248399"/>
              <a:gd name="connsiteY6751" fmla="*/ 2377889 h 6857999"/>
              <a:gd name="connsiteX6752" fmla="*/ 1562551 w 6248399"/>
              <a:gd name="connsiteY6752" fmla="*/ 2376929 h 6857999"/>
              <a:gd name="connsiteX6753" fmla="*/ 1566799 w 6248399"/>
              <a:gd name="connsiteY6753" fmla="*/ 2376283 h 6857999"/>
              <a:gd name="connsiteX6754" fmla="*/ 1570802 w 6248399"/>
              <a:gd name="connsiteY6754" fmla="*/ 2374719 h 6857999"/>
              <a:gd name="connsiteX6755" fmla="*/ 1555348 w 6248399"/>
              <a:gd name="connsiteY6755" fmla="*/ 2331705 h 6857999"/>
              <a:gd name="connsiteX6756" fmla="*/ 1551077 w 6248399"/>
              <a:gd name="connsiteY6756" fmla="*/ 2337762 h 6857999"/>
              <a:gd name="connsiteX6757" fmla="*/ 1547051 w 6248399"/>
              <a:gd name="connsiteY6757" fmla="*/ 2344737 h 6857999"/>
              <a:gd name="connsiteX6758" fmla="*/ 1545373 w 6248399"/>
              <a:gd name="connsiteY6758" fmla="*/ 2347642 h 6857999"/>
              <a:gd name="connsiteX6759" fmla="*/ 1544276 w 6248399"/>
              <a:gd name="connsiteY6759" fmla="*/ 2350882 h 6857999"/>
              <a:gd name="connsiteX6760" fmla="*/ 1543672 w 6248399"/>
              <a:gd name="connsiteY6760" fmla="*/ 2355956 h 6857999"/>
              <a:gd name="connsiteX6761" fmla="*/ 1536975 w 6248399"/>
              <a:gd name="connsiteY6761" fmla="*/ 2327297 h 6857999"/>
              <a:gd name="connsiteX6762" fmla="*/ 1527218 w 6248399"/>
              <a:gd name="connsiteY6762" fmla="*/ 2294544 h 6857999"/>
              <a:gd name="connsiteX6763" fmla="*/ 1516970 w 6248399"/>
              <a:gd name="connsiteY6763" fmla="*/ 2259963 h 6857999"/>
              <a:gd name="connsiteX6764" fmla="*/ 1506386 w 6248399"/>
              <a:gd name="connsiteY6764" fmla="*/ 2225958 h 6857999"/>
              <a:gd name="connsiteX6765" fmla="*/ 1483232 w 6248399"/>
              <a:gd name="connsiteY6765" fmla="*/ 2156030 h 6857999"/>
              <a:gd name="connsiteX6766" fmla="*/ 1457662 w 6248399"/>
              <a:gd name="connsiteY6766" fmla="*/ 2086255 h 6857999"/>
              <a:gd name="connsiteX6767" fmla="*/ 1446252 w 6248399"/>
              <a:gd name="connsiteY6767" fmla="*/ 2051001 h 6857999"/>
              <a:gd name="connsiteX6768" fmla="*/ 1434841 w 6248399"/>
              <a:gd name="connsiteY6768" fmla="*/ 2015746 h 6857999"/>
              <a:gd name="connsiteX6769" fmla="*/ 1425174 w 6248399"/>
              <a:gd name="connsiteY6769" fmla="*/ 1981496 h 6857999"/>
              <a:gd name="connsiteX6770" fmla="*/ 1414927 w 6248399"/>
              <a:gd name="connsiteY6770" fmla="*/ 1946912 h 6857999"/>
              <a:gd name="connsiteX6771" fmla="*/ 1406510 w 6248399"/>
              <a:gd name="connsiteY6771" fmla="*/ 1911837 h 6857999"/>
              <a:gd name="connsiteX6772" fmla="*/ 1400085 w 6248399"/>
              <a:gd name="connsiteY6772" fmla="*/ 1878684 h 6857999"/>
              <a:gd name="connsiteX6773" fmla="*/ 1394240 w 6248399"/>
              <a:gd name="connsiteY6773" fmla="*/ 1845869 h 6857999"/>
              <a:gd name="connsiteX6774" fmla="*/ 1390810 w 6248399"/>
              <a:gd name="connsiteY6774" fmla="*/ 1812896 h 6857999"/>
              <a:gd name="connsiteX6775" fmla="*/ 1389246 w 6248399"/>
              <a:gd name="connsiteY6775" fmla="*/ 1808892 h 6857999"/>
              <a:gd name="connsiteX6776" fmla="*/ 1387928 w 6248399"/>
              <a:gd name="connsiteY6776" fmla="*/ 1805809 h 6857999"/>
              <a:gd name="connsiteX6777" fmla="*/ 1385603 w 6248399"/>
              <a:gd name="connsiteY6777" fmla="*/ 1804466 h 6857999"/>
              <a:gd name="connsiteX6778" fmla="*/ 1383191 w 6248399"/>
              <a:gd name="connsiteY6778" fmla="*/ 1804621 h 6857999"/>
              <a:gd name="connsiteX6779" fmla="*/ 1382274 w 6248399"/>
              <a:gd name="connsiteY6779" fmla="*/ 1804867 h 6857999"/>
              <a:gd name="connsiteX6780" fmla="*/ 1380353 w 6248399"/>
              <a:gd name="connsiteY6780" fmla="*/ 1806858 h 6857999"/>
              <a:gd name="connsiteX6781" fmla="*/ 1377334 w 6248399"/>
              <a:gd name="connsiteY6781" fmla="*/ 1812088 h 6857999"/>
              <a:gd name="connsiteX6782" fmla="*/ 1375475 w 6248399"/>
              <a:gd name="connsiteY6782" fmla="*/ 1817987 h 6857999"/>
              <a:gd name="connsiteX6783" fmla="*/ 1375269 w 6248399"/>
              <a:gd name="connsiteY6783" fmla="*/ 1826392 h 6857999"/>
              <a:gd name="connsiteX6784" fmla="*/ 1374753 w 6248399"/>
              <a:gd name="connsiteY6784" fmla="*/ 1829967 h 6857999"/>
              <a:gd name="connsiteX6785" fmla="*/ 1375736 w 6248399"/>
              <a:gd name="connsiteY6785" fmla="*/ 1833634 h 6857999"/>
              <a:gd name="connsiteX6786" fmla="*/ 1377883 w 6248399"/>
              <a:gd name="connsiteY6786" fmla="*/ 1837972 h 6857999"/>
              <a:gd name="connsiteX6787" fmla="*/ 1380451 w 6248399"/>
              <a:gd name="connsiteY6787" fmla="*/ 1840230 h 6857999"/>
              <a:gd name="connsiteX6788" fmla="*/ 1374796 w 6248399"/>
              <a:gd name="connsiteY6788" fmla="*/ 1839290 h 6857999"/>
              <a:gd name="connsiteX6789" fmla="*/ 1370482 w 6248399"/>
              <a:gd name="connsiteY6789" fmla="*/ 1836026 h 6857999"/>
              <a:gd name="connsiteX6790" fmla="*/ 1367087 w 6248399"/>
              <a:gd name="connsiteY6790" fmla="*/ 1832515 h 6857999"/>
              <a:gd name="connsiteX6791" fmla="*/ 1363445 w 6248399"/>
              <a:gd name="connsiteY6791" fmla="*/ 1828089 h 6857999"/>
              <a:gd name="connsiteX6792" fmla="*/ 1361390 w 6248399"/>
              <a:gd name="connsiteY6792" fmla="*/ 1822251 h 6857999"/>
              <a:gd name="connsiteX6793" fmla="*/ 1359001 w 6248399"/>
              <a:gd name="connsiteY6793" fmla="*/ 1816999 h 6857999"/>
              <a:gd name="connsiteX6794" fmla="*/ 1356701 w 6248399"/>
              <a:gd name="connsiteY6794" fmla="*/ 1810246 h 6857999"/>
              <a:gd name="connsiteX6795" fmla="*/ 1355317 w 6248399"/>
              <a:gd name="connsiteY6795" fmla="*/ 1803251 h 6857999"/>
              <a:gd name="connsiteX6796" fmla="*/ 1354537 w 6248399"/>
              <a:gd name="connsiteY6796" fmla="*/ 1791178 h 6857999"/>
              <a:gd name="connsiteX6797" fmla="*/ 1355929 w 6248399"/>
              <a:gd name="connsiteY6797" fmla="*/ 1778036 h 6857999"/>
              <a:gd name="connsiteX6798" fmla="*/ 1356200 w 6248399"/>
              <a:gd name="connsiteY6798" fmla="*/ 1773541 h 6857999"/>
              <a:gd name="connsiteX6799" fmla="*/ 1358302 w 6248399"/>
              <a:gd name="connsiteY6799" fmla="*/ 1768559 h 6857999"/>
              <a:gd name="connsiteX6800" fmla="*/ 1360314 w 6248399"/>
              <a:gd name="connsiteY6800" fmla="*/ 1765072 h 6857999"/>
              <a:gd name="connsiteX6801" fmla="*/ 1362575 w 6248399"/>
              <a:gd name="connsiteY6801" fmla="*/ 1762502 h 6857999"/>
              <a:gd name="connsiteX6802" fmla="*/ 1350150 w 6248399"/>
              <a:gd name="connsiteY6802" fmla="*/ 1749131 h 6857999"/>
              <a:gd name="connsiteX6803" fmla="*/ 1339469 w 6248399"/>
              <a:gd name="connsiteY6803" fmla="*/ 1736766 h 6857999"/>
              <a:gd name="connsiteX6804" fmla="*/ 1330621 w 6248399"/>
              <a:gd name="connsiteY6804" fmla="*/ 1723909 h 6857999"/>
              <a:gd name="connsiteX6805" fmla="*/ 1324434 w 6248399"/>
              <a:gd name="connsiteY6805" fmla="*/ 1711814 h 6857999"/>
              <a:gd name="connsiteX6806" fmla="*/ 1318492 w 6248399"/>
              <a:gd name="connsiteY6806" fmla="*/ 1700636 h 6857999"/>
              <a:gd name="connsiteX6807" fmla="*/ 1314874 w 6248399"/>
              <a:gd name="connsiteY6807" fmla="*/ 1690799 h 6857999"/>
              <a:gd name="connsiteX6808" fmla="*/ 1309138 w 6248399"/>
              <a:gd name="connsiteY6808" fmla="*/ 1671215 h 6857999"/>
              <a:gd name="connsiteX6809" fmla="*/ 1302817 w 6248399"/>
              <a:gd name="connsiteY6809" fmla="*/ 1651296 h 6857999"/>
              <a:gd name="connsiteX6810" fmla="*/ 1299873 w 6248399"/>
              <a:gd name="connsiteY6810" fmla="*/ 1640297 h 6857999"/>
              <a:gd name="connsiteX6811" fmla="*/ 1295672 w 6248399"/>
              <a:gd name="connsiteY6811" fmla="*/ 1630125 h 6857999"/>
              <a:gd name="connsiteX6812" fmla="*/ 1289731 w 6248399"/>
              <a:gd name="connsiteY6812" fmla="*/ 1618946 h 6857999"/>
              <a:gd name="connsiteX6813" fmla="*/ 1283788 w 6248399"/>
              <a:gd name="connsiteY6813" fmla="*/ 1607768 h 6857999"/>
              <a:gd name="connsiteX6814" fmla="*/ 1275524 w 6248399"/>
              <a:gd name="connsiteY6814" fmla="*/ 1595247 h 6857999"/>
              <a:gd name="connsiteX6815" fmla="*/ 1265424 w 6248399"/>
              <a:gd name="connsiteY6815" fmla="*/ 1583219 h 6857999"/>
              <a:gd name="connsiteX6816" fmla="*/ 1270676 w 6248399"/>
              <a:gd name="connsiteY6816" fmla="*/ 1580828 h 6857999"/>
              <a:gd name="connsiteX6817" fmla="*/ 1275684 w 6248399"/>
              <a:gd name="connsiteY6817" fmla="*/ 1577522 h 6857999"/>
              <a:gd name="connsiteX6818" fmla="*/ 1279195 w 6248399"/>
              <a:gd name="connsiteY6818" fmla="*/ 1574125 h 6857999"/>
              <a:gd name="connsiteX6819" fmla="*/ 1282125 w 6248399"/>
              <a:gd name="connsiteY6819" fmla="*/ 1570392 h 6857999"/>
              <a:gd name="connsiteX6820" fmla="*/ 1284808 w 6248399"/>
              <a:gd name="connsiteY6820" fmla="*/ 1565743 h 6857999"/>
              <a:gd name="connsiteX6821" fmla="*/ 1285905 w 6248399"/>
              <a:gd name="connsiteY6821" fmla="*/ 1562502 h 6857999"/>
              <a:gd name="connsiteX6822" fmla="*/ 1286756 w 6248399"/>
              <a:gd name="connsiteY6822" fmla="*/ 1558345 h 6857999"/>
              <a:gd name="connsiteX6823" fmla="*/ 1287608 w 6248399"/>
              <a:gd name="connsiteY6823" fmla="*/ 1554187 h 6857999"/>
              <a:gd name="connsiteX6824" fmla="*/ 1287567 w 6248399"/>
              <a:gd name="connsiteY6824" fmla="*/ 1544867 h 6857999"/>
              <a:gd name="connsiteX6825" fmla="*/ 1284528 w 6248399"/>
              <a:gd name="connsiteY6825" fmla="*/ 1535364 h 6857999"/>
              <a:gd name="connsiteX6826" fmla="*/ 1281738 w 6248399"/>
              <a:gd name="connsiteY6826" fmla="*/ 1526781 h 6857999"/>
              <a:gd name="connsiteX6827" fmla="*/ 1277450 w 6248399"/>
              <a:gd name="connsiteY6827" fmla="*/ 1518107 h 6857999"/>
              <a:gd name="connsiteX6828" fmla="*/ 1270124 w 6248399"/>
              <a:gd name="connsiteY6828" fmla="*/ 1499930 h 6857999"/>
              <a:gd name="connsiteX6829" fmla="*/ 1266998 w 6248399"/>
              <a:gd name="connsiteY6829" fmla="*/ 1491928 h 6857999"/>
              <a:gd name="connsiteX6830" fmla="*/ 1264696 w 6248399"/>
              <a:gd name="connsiteY6830" fmla="*/ 1485175 h 6857999"/>
              <a:gd name="connsiteX6831" fmla="*/ 1264477 w 6248399"/>
              <a:gd name="connsiteY6831" fmla="*/ 1478849 h 6857999"/>
              <a:gd name="connsiteX6832" fmla="*/ 1264655 w 6248399"/>
              <a:gd name="connsiteY6832" fmla="*/ 1475853 h 6857999"/>
              <a:gd name="connsiteX6833" fmla="*/ 1265662 w 6248399"/>
              <a:gd name="connsiteY6833" fmla="*/ 1474109 h 6857999"/>
              <a:gd name="connsiteX6834" fmla="*/ 1267339 w 6248399"/>
              <a:gd name="connsiteY6834" fmla="*/ 1471205 h 6857999"/>
              <a:gd name="connsiteX6835" fmla="*/ 1270425 w 6248399"/>
              <a:gd name="connsiteY6835" fmla="*/ 1469886 h 6857999"/>
              <a:gd name="connsiteX6836" fmla="*/ 1273510 w 6248399"/>
              <a:gd name="connsiteY6836" fmla="*/ 1468568 h 6857999"/>
              <a:gd name="connsiteX6837" fmla="*/ 1277176 w 6248399"/>
              <a:gd name="connsiteY6837" fmla="*/ 1467587 h 6857999"/>
              <a:gd name="connsiteX6838" fmla="*/ 1275792 w 6248399"/>
              <a:gd name="connsiteY6838" fmla="*/ 1460589 h 6857999"/>
              <a:gd name="connsiteX6839" fmla="*/ 1273068 w 6248399"/>
              <a:gd name="connsiteY6839" fmla="*/ 1455916 h 6857999"/>
              <a:gd name="connsiteX6840" fmla="*/ 1271168 w 6248399"/>
              <a:gd name="connsiteY6840" fmla="*/ 1452494 h 6857999"/>
              <a:gd name="connsiteX6841" fmla="*/ 1268173 w 6248399"/>
              <a:gd name="connsiteY6841" fmla="*/ 1452316 h 6857999"/>
              <a:gd name="connsiteX6842" fmla="*/ 1265179 w 6248399"/>
              <a:gd name="connsiteY6842" fmla="*/ 1452136 h 6857999"/>
              <a:gd name="connsiteX6843" fmla="*/ 1261511 w 6248399"/>
              <a:gd name="connsiteY6843" fmla="*/ 1453118 h 6857999"/>
              <a:gd name="connsiteX6844" fmla="*/ 1253998 w 6248399"/>
              <a:gd name="connsiteY6844" fmla="*/ 1458078 h 6857999"/>
              <a:gd name="connsiteX6845" fmla="*/ 1246153 w 6248399"/>
              <a:gd name="connsiteY6845" fmla="*/ 1463620 h 6857999"/>
              <a:gd name="connsiteX6846" fmla="*/ 1240138 w 6248399"/>
              <a:gd name="connsiteY6846" fmla="*/ 1468671 h 6857999"/>
              <a:gd name="connsiteX6847" fmla="*/ 1237969 w 6248399"/>
              <a:gd name="connsiteY6847" fmla="*/ 1469744 h 6857999"/>
              <a:gd name="connsiteX6848" fmla="*/ 1235307 w 6248399"/>
              <a:gd name="connsiteY6848" fmla="*/ 1468982 h 6857999"/>
              <a:gd name="connsiteX6849" fmla="*/ 1233564 w 6248399"/>
              <a:gd name="connsiteY6849" fmla="*/ 1467976 h 6857999"/>
              <a:gd name="connsiteX6850" fmla="*/ 1232584 w 6248399"/>
              <a:gd name="connsiteY6850" fmla="*/ 1464309 h 6857999"/>
              <a:gd name="connsiteX6851" fmla="*/ 1204418 w 6248399"/>
              <a:gd name="connsiteY6851" fmla="*/ 1397686 h 6857999"/>
              <a:gd name="connsiteX6852" fmla="*/ 1187040 w 6248399"/>
              <a:gd name="connsiteY6852" fmla="*/ 1356660 h 6857999"/>
              <a:gd name="connsiteX6853" fmla="*/ 1178127 w 6248399"/>
              <a:gd name="connsiteY6853" fmla="*/ 1339894 h 6857999"/>
              <a:gd name="connsiteX6854" fmla="*/ 1172279 w 6248399"/>
              <a:gd name="connsiteY6854" fmla="*/ 1327218 h 6857999"/>
              <a:gd name="connsiteX6855" fmla="*/ 1133263 w 6248399"/>
              <a:gd name="connsiteY6855" fmla="*/ 1341108 h 6857999"/>
              <a:gd name="connsiteX6856" fmla="*/ 1130810 w 6248399"/>
              <a:gd name="connsiteY6856" fmla="*/ 1331944 h 6857999"/>
              <a:gd name="connsiteX6857" fmla="*/ 1130073 w 6248399"/>
              <a:gd name="connsiteY6857" fmla="*/ 1329194 h 6857999"/>
              <a:gd name="connsiteX6858" fmla="*/ 1130833 w 6248399"/>
              <a:gd name="connsiteY6858" fmla="*/ 1326534 h 6857999"/>
              <a:gd name="connsiteX6859" fmla="*/ 1131168 w 6248399"/>
              <a:gd name="connsiteY6859" fmla="*/ 1325953 h 6857999"/>
              <a:gd name="connsiteX6860" fmla="*/ 1133918 w 6248399"/>
              <a:gd name="connsiteY6860" fmla="*/ 1325215 h 6857999"/>
              <a:gd name="connsiteX6861" fmla="*/ 1138166 w 6248399"/>
              <a:gd name="connsiteY6861" fmla="*/ 1324570 h 6857999"/>
              <a:gd name="connsiteX6862" fmla="*/ 1142657 w 6248399"/>
              <a:gd name="connsiteY6862" fmla="*/ 1324837 h 6857999"/>
              <a:gd name="connsiteX6863" fmla="*/ 1148403 w 6248399"/>
              <a:gd name="connsiteY6863" fmla="*/ 1324280 h 6857999"/>
              <a:gd name="connsiteX6864" fmla="*/ 1150327 w 6248399"/>
              <a:gd name="connsiteY6864" fmla="*/ 1322293 h 6857999"/>
              <a:gd name="connsiteX6865" fmla="*/ 1153412 w 6248399"/>
              <a:gd name="connsiteY6865" fmla="*/ 1320974 h 6857999"/>
              <a:gd name="connsiteX6866" fmla="*/ 1155089 w 6248399"/>
              <a:gd name="connsiteY6866" fmla="*/ 1318068 h 6857999"/>
              <a:gd name="connsiteX6867" fmla="*/ 1156856 w 6248399"/>
              <a:gd name="connsiteY6867" fmla="*/ 1313665 h 6857999"/>
              <a:gd name="connsiteX6868" fmla="*/ 1149459 w 6248399"/>
              <a:gd name="connsiteY6868" fmla="*/ 1311720 h 6857999"/>
              <a:gd name="connsiteX6869" fmla="*/ 1144230 w 6248399"/>
              <a:gd name="connsiteY6869" fmla="*/ 1308700 h 6857999"/>
              <a:gd name="connsiteX6870" fmla="*/ 1141167 w 6248399"/>
              <a:gd name="connsiteY6870" fmla="*/ 1304606 h 6857999"/>
              <a:gd name="connsiteX6871" fmla="*/ 1138198 w 6248399"/>
              <a:gd name="connsiteY6871" fmla="*/ 1299020 h 6857999"/>
              <a:gd name="connsiteX6872" fmla="*/ 1137638 w 6248399"/>
              <a:gd name="connsiteY6872" fmla="*/ 1293272 h 6857999"/>
              <a:gd name="connsiteX6873" fmla="*/ 1137084 w 6248399"/>
              <a:gd name="connsiteY6873" fmla="*/ 1287529 h 6857999"/>
              <a:gd name="connsiteX6874" fmla="*/ 1135477 w 6248399"/>
              <a:gd name="connsiteY6874" fmla="*/ 1274205 h 6857999"/>
              <a:gd name="connsiteX6875" fmla="*/ 1135259 w 6248399"/>
              <a:gd name="connsiteY6875" fmla="*/ 1267880 h 6857999"/>
              <a:gd name="connsiteX6876" fmla="*/ 1134118 w 6248399"/>
              <a:gd name="connsiteY6876" fmla="*/ 1261798 h 6857999"/>
              <a:gd name="connsiteX6877" fmla="*/ 1131819 w 6248399"/>
              <a:gd name="connsiteY6877" fmla="*/ 1255047 h 6857999"/>
              <a:gd name="connsiteX6878" fmla="*/ 1129339 w 6248399"/>
              <a:gd name="connsiteY6878" fmla="*/ 1251291 h 6857999"/>
              <a:gd name="connsiteX6879" fmla="*/ 1124200 w 6248399"/>
              <a:gd name="connsiteY6879" fmla="*/ 1246774 h 6857999"/>
              <a:gd name="connsiteX6880" fmla="*/ 1117716 w 6248399"/>
              <a:gd name="connsiteY6880" fmla="*/ 1244579 h 6857999"/>
              <a:gd name="connsiteX6881" fmla="*/ 1109156 w 6248399"/>
              <a:gd name="connsiteY6881" fmla="*/ 1241962 h 6857999"/>
              <a:gd name="connsiteX6882" fmla="*/ 1098338 w 6248399"/>
              <a:gd name="connsiteY6882" fmla="*/ 1241915 h 6857999"/>
              <a:gd name="connsiteX6883" fmla="*/ 1098118 w 6248399"/>
              <a:gd name="connsiteY6883" fmla="*/ 1235589 h 6857999"/>
              <a:gd name="connsiteX6884" fmla="*/ 1099304 w 6248399"/>
              <a:gd name="connsiteY6884" fmla="*/ 1230851 h 6857999"/>
              <a:gd name="connsiteX6885" fmla="*/ 1101652 w 6248399"/>
              <a:gd name="connsiteY6885" fmla="*/ 1226783 h 6857999"/>
              <a:gd name="connsiteX6886" fmla="*/ 1103914 w 6248399"/>
              <a:gd name="connsiteY6886" fmla="*/ 1224214 h 6857999"/>
              <a:gd name="connsiteX6887" fmla="*/ 1108250 w 6248399"/>
              <a:gd name="connsiteY6887" fmla="*/ 1222070 h 6857999"/>
              <a:gd name="connsiteX6888" fmla="*/ 1112495 w 6248399"/>
              <a:gd name="connsiteY6888" fmla="*/ 1221420 h 6857999"/>
              <a:gd name="connsiteX6889" fmla="*/ 1117904 w 6248399"/>
              <a:gd name="connsiteY6889" fmla="*/ 1221444 h 6857999"/>
              <a:gd name="connsiteX6890" fmla="*/ 1123805 w 6248399"/>
              <a:gd name="connsiteY6890" fmla="*/ 1223302 h 6857999"/>
              <a:gd name="connsiteX6891" fmla="*/ 1111294 w 6248399"/>
              <a:gd name="connsiteY6891" fmla="*/ 1211430 h 6857999"/>
              <a:gd name="connsiteX6892" fmla="*/ 1102328 w 6248399"/>
              <a:gd name="connsiteY6892" fmla="*/ 1205478 h 6857999"/>
              <a:gd name="connsiteX6893" fmla="*/ 1093023 w 6248399"/>
              <a:gd name="connsiteY6893" fmla="*/ 1200106 h 6857999"/>
              <a:gd name="connsiteX6894" fmla="*/ 1088373 w 6248399"/>
              <a:gd name="connsiteY6894" fmla="*/ 1197422 h 6857999"/>
              <a:gd name="connsiteX6895" fmla="*/ 1084556 w 6248399"/>
              <a:gd name="connsiteY6895" fmla="*/ 1195993 h 6857999"/>
              <a:gd name="connsiteX6896" fmla="*/ 1080063 w 6248399"/>
              <a:gd name="connsiteY6896" fmla="*/ 1195724 h 6857999"/>
              <a:gd name="connsiteX6897" fmla="*/ 1076152 w 6248399"/>
              <a:gd name="connsiteY6897" fmla="*/ 1195789 h 6857999"/>
              <a:gd name="connsiteX6898" fmla="*/ 1072150 w 6248399"/>
              <a:gd name="connsiteY6898" fmla="*/ 1197354 h 6857999"/>
              <a:gd name="connsiteX6899" fmla="*/ 1068730 w 6248399"/>
              <a:gd name="connsiteY6899" fmla="*/ 1199252 h 6857999"/>
              <a:gd name="connsiteX6900" fmla="*/ 1066382 w 6248399"/>
              <a:gd name="connsiteY6900" fmla="*/ 1203321 h 6857999"/>
              <a:gd name="connsiteX6901" fmla="*/ 1063698 w 6248399"/>
              <a:gd name="connsiteY6901" fmla="*/ 1207970 h 6857999"/>
              <a:gd name="connsiteX6902" fmla="*/ 1061195 w 6248399"/>
              <a:gd name="connsiteY6902" fmla="*/ 1209623 h 6857999"/>
              <a:gd name="connsiteX6903" fmla="*/ 1057865 w 6248399"/>
              <a:gd name="connsiteY6903" fmla="*/ 1210024 h 6857999"/>
              <a:gd name="connsiteX6904" fmla="*/ 1055203 w 6248399"/>
              <a:gd name="connsiteY6904" fmla="*/ 1209263 h 6857999"/>
              <a:gd name="connsiteX6905" fmla="*/ 1053217 w 6248399"/>
              <a:gd name="connsiteY6905" fmla="*/ 1207341 h 6857999"/>
              <a:gd name="connsiteX6906" fmla="*/ 1050489 w 6248399"/>
              <a:gd name="connsiteY6906" fmla="*/ 1202668 h 6857999"/>
              <a:gd name="connsiteX6907" fmla="*/ 1047857 w 6248399"/>
              <a:gd name="connsiteY6907" fmla="*/ 1196499 h 6857999"/>
              <a:gd name="connsiteX6908" fmla="*/ 1044888 w 6248399"/>
              <a:gd name="connsiteY6908" fmla="*/ 1190912 h 6857999"/>
              <a:gd name="connsiteX6909" fmla="*/ 1042901 w 6248399"/>
              <a:gd name="connsiteY6909" fmla="*/ 1188988 h 6857999"/>
              <a:gd name="connsiteX6910" fmla="*/ 1041737 w 6248399"/>
              <a:gd name="connsiteY6910" fmla="*/ 1188317 h 6857999"/>
              <a:gd name="connsiteX6911" fmla="*/ 1038742 w 6248399"/>
              <a:gd name="connsiteY6911" fmla="*/ 1188138 h 6857999"/>
              <a:gd name="connsiteX6912" fmla="*/ 1035070 w 6248399"/>
              <a:gd name="connsiteY6912" fmla="*/ 1189116 h 6857999"/>
              <a:gd name="connsiteX6913" fmla="*/ 1030728 w 6248399"/>
              <a:gd name="connsiteY6913" fmla="*/ 1191259 h 6857999"/>
              <a:gd name="connsiteX6914" fmla="*/ 1025966 w 6248399"/>
              <a:gd name="connsiteY6914" fmla="*/ 1195483 h 6857999"/>
              <a:gd name="connsiteX6915" fmla="*/ 1027490 w 6248399"/>
              <a:gd name="connsiteY6915" fmla="*/ 1190164 h 6857999"/>
              <a:gd name="connsiteX6916" fmla="*/ 1029166 w 6248399"/>
              <a:gd name="connsiteY6916" fmla="*/ 1187258 h 6857999"/>
              <a:gd name="connsiteX6917" fmla="*/ 1032922 w 6248399"/>
              <a:gd name="connsiteY6917" fmla="*/ 1184778 h 6857999"/>
              <a:gd name="connsiteX6918" fmla="*/ 1035924 w 6248399"/>
              <a:gd name="connsiteY6918" fmla="*/ 1184960 h 6857999"/>
              <a:gd name="connsiteX6919" fmla="*/ 1045249 w 6248399"/>
              <a:gd name="connsiteY6919" fmla="*/ 1184920 h 6857999"/>
              <a:gd name="connsiteX6920" fmla="*/ 1050075 w 6248399"/>
              <a:gd name="connsiteY6920" fmla="*/ 1184609 h 6857999"/>
              <a:gd name="connsiteX6921" fmla="*/ 1054321 w 6248399"/>
              <a:gd name="connsiteY6921" fmla="*/ 1183960 h 6857999"/>
              <a:gd name="connsiteX6922" fmla="*/ 1046794 w 6248399"/>
              <a:gd name="connsiteY6922" fmla="*/ 1174191 h 6857999"/>
              <a:gd name="connsiteX6923" fmla="*/ 1039259 w 6248399"/>
              <a:gd name="connsiteY6923" fmla="*/ 1164417 h 6857999"/>
              <a:gd name="connsiteX6924" fmla="*/ 1032645 w 6248399"/>
              <a:gd name="connsiteY6924" fmla="*/ 1154401 h 6857999"/>
              <a:gd name="connsiteX6925" fmla="*/ 1027040 w 6248399"/>
              <a:gd name="connsiteY6925" fmla="*/ 1142641 h 6857999"/>
              <a:gd name="connsiteX6926" fmla="*/ 1015824 w 6248399"/>
              <a:gd name="connsiteY6926" fmla="*/ 1119121 h 6857999"/>
              <a:gd name="connsiteX6927" fmla="*/ 1006446 w 6248399"/>
              <a:gd name="connsiteY6927" fmla="*/ 1095110 h 6857999"/>
              <a:gd name="connsiteX6928" fmla="*/ 996821 w 6248399"/>
              <a:gd name="connsiteY6928" fmla="*/ 1070183 h 6857999"/>
              <a:gd name="connsiteX6929" fmla="*/ 985945 w 6248399"/>
              <a:gd name="connsiteY6929" fmla="*/ 1046085 h 6857999"/>
              <a:gd name="connsiteX6930" fmla="*/ 980249 w 6248399"/>
              <a:gd name="connsiteY6930" fmla="*/ 1035823 h 6857999"/>
              <a:gd name="connsiteX6931" fmla="*/ 972814 w 6248399"/>
              <a:gd name="connsiteY6931" fmla="*/ 1024556 h 6857999"/>
              <a:gd name="connsiteX6932" fmla="*/ 966779 w 6248399"/>
              <a:gd name="connsiteY6932" fmla="*/ 1014875 h 6857999"/>
              <a:gd name="connsiteX6933" fmla="*/ 958091 w 6248399"/>
              <a:gd name="connsiteY6933" fmla="*/ 1004434 h 6857999"/>
              <a:gd name="connsiteX6934" fmla="*/ 964324 w 6248399"/>
              <a:gd name="connsiteY6934" fmla="*/ 1005709 h 6857999"/>
              <a:gd name="connsiteX6935" fmla="*/ 969736 w 6248399"/>
              <a:gd name="connsiteY6935" fmla="*/ 1005734 h 6857999"/>
              <a:gd name="connsiteX6936" fmla="*/ 973984 w 6248399"/>
              <a:gd name="connsiteY6936" fmla="*/ 1005086 h 6857999"/>
              <a:gd name="connsiteX6937" fmla="*/ 977401 w 6248399"/>
              <a:gd name="connsiteY6937" fmla="*/ 1003186 h 6857999"/>
              <a:gd name="connsiteX6938" fmla="*/ 980238 w 6248399"/>
              <a:gd name="connsiteY6938" fmla="*/ 1000951 h 6857999"/>
              <a:gd name="connsiteX6939" fmla="*/ 982008 w 6248399"/>
              <a:gd name="connsiteY6939" fmla="*/ 996548 h 6857999"/>
              <a:gd name="connsiteX6940" fmla="*/ 982948 w 6248399"/>
              <a:gd name="connsiteY6940" fmla="*/ 990893 h 6857999"/>
              <a:gd name="connsiteX6941" fmla="*/ 983891 w 6248399"/>
              <a:gd name="connsiteY6941" fmla="*/ 985237 h 6857999"/>
              <a:gd name="connsiteX6942" fmla="*/ 978391 w 6248399"/>
              <a:gd name="connsiteY6942" fmla="*/ 986711 h 6857999"/>
              <a:gd name="connsiteX6943" fmla="*/ 974144 w 6248399"/>
              <a:gd name="connsiteY6943" fmla="*/ 987359 h 6857999"/>
              <a:gd name="connsiteX6944" fmla="*/ 969404 w 6248399"/>
              <a:gd name="connsiteY6944" fmla="*/ 986173 h 6857999"/>
              <a:gd name="connsiteX6945" fmla="*/ 964086 w 6248399"/>
              <a:gd name="connsiteY6945" fmla="*/ 984651 h 6857999"/>
              <a:gd name="connsiteX6946" fmla="*/ 955281 w 6248399"/>
              <a:gd name="connsiteY6946" fmla="*/ 981117 h 6857999"/>
              <a:gd name="connsiteX6947" fmla="*/ 944976 w 6248399"/>
              <a:gd name="connsiteY6947" fmla="*/ 977492 h 6857999"/>
              <a:gd name="connsiteX6948" fmla="*/ 936418 w 6248399"/>
              <a:gd name="connsiteY6948" fmla="*/ 974876 h 6857999"/>
              <a:gd name="connsiteX6949" fmla="*/ 931680 w 6248399"/>
              <a:gd name="connsiteY6949" fmla="*/ 973690 h 6857999"/>
              <a:gd name="connsiteX6950" fmla="*/ 928349 w 6248399"/>
              <a:gd name="connsiteY6950" fmla="*/ 974091 h 6857999"/>
              <a:gd name="connsiteX6951" fmla="*/ 924679 w 6248399"/>
              <a:gd name="connsiteY6951" fmla="*/ 975073 h 6857999"/>
              <a:gd name="connsiteX6952" fmla="*/ 921846 w 6248399"/>
              <a:gd name="connsiteY6952" fmla="*/ 977310 h 6857999"/>
              <a:gd name="connsiteX6953" fmla="*/ 919003 w 6248399"/>
              <a:gd name="connsiteY6953" fmla="*/ 979542 h 6857999"/>
              <a:gd name="connsiteX6954" fmla="*/ 917484 w 6248399"/>
              <a:gd name="connsiteY6954" fmla="*/ 984864 h 6857999"/>
              <a:gd name="connsiteX6955" fmla="*/ 910421 w 6248399"/>
              <a:gd name="connsiteY6955" fmla="*/ 982337 h 6857999"/>
              <a:gd name="connsiteX6956" fmla="*/ 903447 w 6248399"/>
              <a:gd name="connsiteY6956" fmla="*/ 978310 h 6857999"/>
              <a:gd name="connsiteX6957" fmla="*/ 898063 w 6248399"/>
              <a:gd name="connsiteY6957" fmla="*/ 972876 h 6857999"/>
              <a:gd name="connsiteX6958" fmla="*/ 893350 w 6248399"/>
              <a:gd name="connsiteY6958" fmla="*/ 966281 h 6857999"/>
              <a:gd name="connsiteX6959" fmla="*/ 889551 w 6248399"/>
              <a:gd name="connsiteY6959" fmla="*/ 959439 h 6857999"/>
              <a:gd name="connsiteX6960" fmla="*/ 886916 w 6248399"/>
              <a:gd name="connsiteY6960" fmla="*/ 953270 h 6857999"/>
              <a:gd name="connsiteX6961" fmla="*/ 886360 w 6248399"/>
              <a:gd name="connsiteY6961" fmla="*/ 947524 h 6857999"/>
              <a:gd name="connsiteX6962" fmla="*/ 887120 w 6248399"/>
              <a:gd name="connsiteY6962" fmla="*/ 944864 h 6857999"/>
              <a:gd name="connsiteX6963" fmla="*/ 888462 w 6248399"/>
              <a:gd name="connsiteY6963" fmla="*/ 942539 h 6857999"/>
              <a:gd name="connsiteX6964" fmla="*/ 883723 w 6248399"/>
              <a:gd name="connsiteY6964" fmla="*/ 941354 h 6857999"/>
              <a:gd name="connsiteX6965" fmla="*/ 879475 w 6248399"/>
              <a:gd name="connsiteY6965" fmla="*/ 942000 h 6857999"/>
              <a:gd name="connsiteX6966" fmla="*/ 873733 w 6248399"/>
              <a:gd name="connsiteY6966" fmla="*/ 942558 h 6857999"/>
              <a:gd name="connsiteX6967" fmla="*/ 867561 w 6248399"/>
              <a:gd name="connsiteY6967" fmla="*/ 945194 h 6857999"/>
              <a:gd name="connsiteX6968" fmla="*/ 850389 w 6248399"/>
              <a:gd name="connsiteY6968" fmla="*/ 950776 h 6857999"/>
              <a:gd name="connsiteX6969" fmla="*/ 828883 w 6248399"/>
              <a:gd name="connsiteY6969" fmla="*/ 958504 h 6857999"/>
              <a:gd name="connsiteX6970" fmla="*/ 837397 w 6248399"/>
              <a:gd name="connsiteY6970" fmla="*/ 971941 h 6857999"/>
              <a:gd name="connsiteX6971" fmla="*/ 847318 w 6248399"/>
              <a:gd name="connsiteY6971" fmla="*/ 986967 h 6857999"/>
              <a:gd name="connsiteX6972" fmla="*/ 858489 w 6248399"/>
              <a:gd name="connsiteY6972" fmla="*/ 1001165 h 6857999"/>
              <a:gd name="connsiteX6973" fmla="*/ 864120 w 6248399"/>
              <a:gd name="connsiteY6973" fmla="*/ 1007515 h 6857999"/>
              <a:gd name="connsiteX6974" fmla="*/ 869752 w 6248399"/>
              <a:gd name="connsiteY6974" fmla="*/ 1013866 h 6857999"/>
              <a:gd name="connsiteX6975" fmla="*/ 875224 w 6248399"/>
              <a:gd name="connsiteY6975" fmla="*/ 1017801 h 6857999"/>
              <a:gd name="connsiteX6976" fmla="*/ 881526 w 6248399"/>
              <a:gd name="connsiteY6976" fmla="*/ 1022987 h 6857999"/>
              <a:gd name="connsiteX6977" fmla="*/ 888008 w 6248399"/>
              <a:gd name="connsiteY6977" fmla="*/ 1025181 h 6857999"/>
              <a:gd name="connsiteX6978" fmla="*/ 894149 w 6248399"/>
              <a:gd name="connsiteY6978" fmla="*/ 1027952 h 6857999"/>
              <a:gd name="connsiteX6979" fmla="*/ 900142 w 6248399"/>
              <a:gd name="connsiteY6979" fmla="*/ 1028312 h 6857999"/>
              <a:gd name="connsiteX6980" fmla="*/ 906806 w 6248399"/>
              <a:gd name="connsiteY6980" fmla="*/ 1027510 h 6857999"/>
              <a:gd name="connsiteX6981" fmla="*/ 913554 w 6248399"/>
              <a:gd name="connsiteY6981" fmla="*/ 1025208 h 6857999"/>
              <a:gd name="connsiteX6982" fmla="*/ 920485 w 6248399"/>
              <a:gd name="connsiteY6982" fmla="*/ 1019912 h 6857999"/>
              <a:gd name="connsiteX6983" fmla="*/ 920887 w 6248399"/>
              <a:gd name="connsiteY6983" fmla="*/ 1023244 h 6857999"/>
              <a:gd name="connsiteX6984" fmla="*/ 920798 w 6248399"/>
              <a:gd name="connsiteY6984" fmla="*/ 1024741 h 6857999"/>
              <a:gd name="connsiteX6985" fmla="*/ 919455 w 6248399"/>
              <a:gd name="connsiteY6985" fmla="*/ 1027066 h 6857999"/>
              <a:gd name="connsiteX6986" fmla="*/ 918113 w 6248399"/>
              <a:gd name="connsiteY6986" fmla="*/ 1029391 h 6857999"/>
              <a:gd name="connsiteX6987" fmla="*/ 913687 w 6248399"/>
              <a:gd name="connsiteY6987" fmla="*/ 1033034 h 6857999"/>
              <a:gd name="connsiteX6988" fmla="*/ 908676 w 6248399"/>
              <a:gd name="connsiteY6988" fmla="*/ 1036339 h 6857999"/>
              <a:gd name="connsiteX6989" fmla="*/ 904830 w 6248399"/>
              <a:gd name="connsiteY6989" fmla="*/ 1040317 h 6857999"/>
              <a:gd name="connsiteX6990" fmla="*/ 900987 w 6248399"/>
              <a:gd name="connsiteY6990" fmla="*/ 1044296 h 6857999"/>
              <a:gd name="connsiteX6991" fmla="*/ 899644 w 6248399"/>
              <a:gd name="connsiteY6991" fmla="*/ 1046622 h 6857999"/>
              <a:gd name="connsiteX6992" fmla="*/ 899798 w 6248399"/>
              <a:gd name="connsiteY6992" fmla="*/ 1049033 h 6857999"/>
              <a:gd name="connsiteX6993" fmla="*/ 899617 w 6248399"/>
              <a:gd name="connsiteY6993" fmla="*/ 1052029 h 6857999"/>
              <a:gd name="connsiteX6994" fmla="*/ 901274 w 6248399"/>
              <a:gd name="connsiteY6994" fmla="*/ 1054534 h 6857999"/>
              <a:gd name="connsiteX6995" fmla="*/ 914211 w 6248399"/>
              <a:gd name="connsiteY6995" fmla="*/ 1064329 h 6857999"/>
              <a:gd name="connsiteX6996" fmla="*/ 928065 w 6248399"/>
              <a:gd name="connsiteY6996" fmla="*/ 1073877 h 6857999"/>
              <a:gd name="connsiteX6997" fmla="*/ 941585 w 6248399"/>
              <a:gd name="connsiteY6997" fmla="*/ 1084006 h 6857999"/>
              <a:gd name="connsiteX6998" fmla="*/ 956511 w 6248399"/>
              <a:gd name="connsiteY6998" fmla="*/ 1095723 h 6857999"/>
              <a:gd name="connsiteX6999" fmla="*/ 971685 w 6248399"/>
              <a:gd name="connsiteY6999" fmla="*/ 1108359 h 6857999"/>
              <a:gd name="connsiteX7000" fmla="*/ 978967 w 6248399"/>
              <a:gd name="connsiteY7000" fmla="*/ 1117212 h 6857999"/>
              <a:gd name="connsiteX7001" fmla="*/ 986587 w 6248399"/>
              <a:gd name="connsiteY7001" fmla="*/ 1125484 h 6857999"/>
              <a:gd name="connsiteX7002" fmla="*/ 994113 w 6248399"/>
              <a:gd name="connsiteY7002" fmla="*/ 1135252 h 6857999"/>
              <a:gd name="connsiteX7003" fmla="*/ 1000972 w 6248399"/>
              <a:gd name="connsiteY7003" fmla="*/ 1146187 h 6857999"/>
              <a:gd name="connsiteX7004" fmla="*/ 1008995 w 6248399"/>
              <a:gd name="connsiteY7004" fmla="*/ 1157791 h 6857999"/>
              <a:gd name="connsiteX7005" fmla="*/ 1016593 w 6248399"/>
              <a:gd name="connsiteY7005" fmla="*/ 1171475 h 6857999"/>
              <a:gd name="connsiteX7006" fmla="*/ 1012920 w 6248399"/>
              <a:gd name="connsiteY7006" fmla="*/ 1172455 h 6857999"/>
              <a:gd name="connsiteX7007" fmla="*/ 1009100 w 6248399"/>
              <a:gd name="connsiteY7007" fmla="*/ 1171025 h 6857999"/>
              <a:gd name="connsiteX7008" fmla="*/ 1006195 w 6248399"/>
              <a:gd name="connsiteY7008" fmla="*/ 1169347 h 6857999"/>
              <a:gd name="connsiteX7009" fmla="*/ 1003626 w 6248399"/>
              <a:gd name="connsiteY7009" fmla="*/ 1167089 h 6857999"/>
              <a:gd name="connsiteX7010" fmla="*/ 1000073 w 6248399"/>
              <a:gd name="connsiteY7010" fmla="*/ 1161164 h 6857999"/>
              <a:gd name="connsiteX7011" fmla="*/ 996028 w 6248399"/>
              <a:gd name="connsiteY7011" fmla="*/ 1153405 h 6857999"/>
              <a:gd name="connsiteX7012" fmla="*/ 992477 w 6248399"/>
              <a:gd name="connsiteY7012" fmla="*/ 1147480 h 6857999"/>
              <a:gd name="connsiteX7013" fmla="*/ 990245 w 6248399"/>
              <a:gd name="connsiteY7013" fmla="*/ 1144642 h 6857999"/>
              <a:gd name="connsiteX7014" fmla="*/ 987094 w 6248399"/>
              <a:gd name="connsiteY7014" fmla="*/ 1142048 h 6857999"/>
              <a:gd name="connsiteX7015" fmla="*/ 984433 w 6248399"/>
              <a:gd name="connsiteY7015" fmla="*/ 1141287 h 6857999"/>
              <a:gd name="connsiteX7016" fmla="*/ 980859 w 6248399"/>
              <a:gd name="connsiteY7016" fmla="*/ 1140772 h 6857999"/>
              <a:gd name="connsiteX7017" fmla="*/ 976857 w 6248399"/>
              <a:gd name="connsiteY7017" fmla="*/ 1142336 h 6857999"/>
              <a:gd name="connsiteX7018" fmla="*/ 972273 w 6248399"/>
              <a:gd name="connsiteY7018" fmla="*/ 1143563 h 6857999"/>
              <a:gd name="connsiteX7019" fmla="*/ 974732 w 6248399"/>
              <a:gd name="connsiteY7019" fmla="*/ 1152730 h 6857999"/>
              <a:gd name="connsiteX7020" fmla="*/ 979999 w 6248399"/>
              <a:gd name="connsiteY7020" fmla="*/ 1165068 h 6857999"/>
              <a:gd name="connsiteX7021" fmla="*/ 988511 w 6248399"/>
              <a:gd name="connsiteY7021" fmla="*/ 1178506 h 6857999"/>
              <a:gd name="connsiteX7022" fmla="*/ 998768 w 6248399"/>
              <a:gd name="connsiteY7022" fmla="*/ 1192951 h 6857999"/>
              <a:gd name="connsiteX7023" fmla="*/ 1011436 w 6248399"/>
              <a:gd name="connsiteY7023" fmla="*/ 1207238 h 6857999"/>
              <a:gd name="connsiteX7024" fmla="*/ 1017645 w 6248399"/>
              <a:gd name="connsiteY7024" fmla="*/ 1213922 h 6857999"/>
              <a:gd name="connsiteX7025" fmla="*/ 1023955 w 6248399"/>
              <a:gd name="connsiteY7025" fmla="*/ 1219115 h 6857999"/>
              <a:gd name="connsiteX7026" fmla="*/ 1030591 w 6248399"/>
              <a:gd name="connsiteY7026" fmla="*/ 1223721 h 6857999"/>
              <a:gd name="connsiteX7027" fmla="*/ 1037562 w 6248399"/>
              <a:gd name="connsiteY7027" fmla="*/ 1227745 h 6857999"/>
              <a:gd name="connsiteX7028" fmla="*/ 1043708 w 6248399"/>
              <a:gd name="connsiteY7028" fmla="*/ 1230519 h 6857999"/>
              <a:gd name="connsiteX7029" fmla="*/ 1051108 w 6248399"/>
              <a:gd name="connsiteY7029" fmla="*/ 1232466 h 6857999"/>
              <a:gd name="connsiteX7030" fmla="*/ 1043256 w 6248399"/>
              <a:gd name="connsiteY7030" fmla="*/ 1238005 h 6857999"/>
              <a:gd name="connsiteX7031" fmla="*/ 1034984 w 6248399"/>
              <a:gd name="connsiteY7031" fmla="*/ 1245629 h 6857999"/>
              <a:gd name="connsiteX7032" fmla="*/ 1031718 w 6248399"/>
              <a:gd name="connsiteY7032" fmla="*/ 1249940 h 6857999"/>
              <a:gd name="connsiteX7033" fmla="*/ 1026867 w 6248399"/>
              <a:gd name="connsiteY7033" fmla="*/ 1255662 h 6857999"/>
              <a:gd name="connsiteX7034" fmla="*/ 1024673 w 6248399"/>
              <a:gd name="connsiteY7034" fmla="*/ 1262143 h 6857999"/>
              <a:gd name="connsiteX7035" fmla="*/ 1021475 w 6248399"/>
              <a:gd name="connsiteY7035" fmla="*/ 1270369 h 6857999"/>
              <a:gd name="connsiteX7036" fmla="*/ 1029519 w 6248399"/>
              <a:gd name="connsiteY7036" fmla="*/ 1276562 h 6857999"/>
              <a:gd name="connsiteX7037" fmla="*/ 1035388 w 6248399"/>
              <a:gd name="connsiteY7037" fmla="*/ 1283825 h 6857999"/>
              <a:gd name="connsiteX7038" fmla="*/ 1040015 w 6248399"/>
              <a:gd name="connsiteY7038" fmla="*/ 1291920 h 6857999"/>
              <a:gd name="connsiteX7039" fmla="*/ 1044645 w 6248399"/>
              <a:gd name="connsiteY7039" fmla="*/ 1300017 h 6857999"/>
              <a:gd name="connsiteX7040" fmla="*/ 1046527 w 6248399"/>
              <a:gd name="connsiteY7040" fmla="*/ 1308852 h 6857999"/>
              <a:gd name="connsiteX7041" fmla="*/ 1049563 w 6248399"/>
              <a:gd name="connsiteY7041" fmla="*/ 1318352 h 6857999"/>
              <a:gd name="connsiteX7042" fmla="*/ 1054134 w 6248399"/>
              <a:gd name="connsiteY7042" fmla="*/ 1337263 h 6857999"/>
              <a:gd name="connsiteX7043" fmla="*/ 1055677 w 6248399"/>
              <a:gd name="connsiteY7043" fmla="*/ 1346676 h 6857999"/>
              <a:gd name="connsiteX7044" fmla="*/ 1059380 w 6248399"/>
              <a:gd name="connsiteY7044" fmla="*/ 1355012 h 6857999"/>
              <a:gd name="connsiteX7045" fmla="*/ 1063092 w 6248399"/>
              <a:gd name="connsiteY7045" fmla="*/ 1363355 h 6857999"/>
              <a:gd name="connsiteX7046" fmla="*/ 1068389 w 6248399"/>
              <a:gd name="connsiteY7046" fmla="*/ 1370285 h 6857999"/>
              <a:gd name="connsiteX7047" fmla="*/ 1075174 w 6248399"/>
              <a:gd name="connsiteY7047" fmla="*/ 1377304 h 6857999"/>
              <a:gd name="connsiteX7048" fmla="*/ 1079244 w 6248399"/>
              <a:gd name="connsiteY7048" fmla="*/ 1379654 h 6857999"/>
              <a:gd name="connsiteX7049" fmla="*/ 1083310 w 6248399"/>
              <a:gd name="connsiteY7049" fmla="*/ 1382001 h 6857999"/>
              <a:gd name="connsiteX7050" fmla="*/ 1088880 w 6248399"/>
              <a:gd name="connsiteY7050" fmla="*/ 1384442 h 6857999"/>
              <a:gd name="connsiteX7051" fmla="*/ 1094531 w 6248399"/>
              <a:gd name="connsiteY7051" fmla="*/ 1385380 h 6857999"/>
              <a:gd name="connsiteX7052" fmla="*/ 1107584 w 6248399"/>
              <a:gd name="connsiteY7052" fmla="*/ 1388267 h 6857999"/>
              <a:gd name="connsiteX7053" fmla="*/ 1107227 w 6248399"/>
              <a:gd name="connsiteY7053" fmla="*/ 1394260 h 6857999"/>
              <a:gd name="connsiteX7054" fmla="*/ 1106531 w 6248399"/>
              <a:gd name="connsiteY7054" fmla="*/ 1400831 h 6857999"/>
              <a:gd name="connsiteX7055" fmla="*/ 1102328 w 6248399"/>
              <a:gd name="connsiteY7055" fmla="*/ 1410800 h 6857999"/>
              <a:gd name="connsiteX7056" fmla="*/ 1101049 w 6248399"/>
              <a:gd name="connsiteY7056" fmla="*/ 1417037 h 6857999"/>
              <a:gd name="connsiteX7057" fmla="*/ 1100690 w 6248399"/>
              <a:gd name="connsiteY7057" fmla="*/ 1423028 h 6857999"/>
              <a:gd name="connsiteX7058" fmla="*/ 1100911 w 6248399"/>
              <a:gd name="connsiteY7058" fmla="*/ 1429352 h 6857999"/>
              <a:gd name="connsiteX7059" fmla="*/ 1102876 w 6248399"/>
              <a:gd name="connsiteY7059" fmla="*/ 1436685 h 6857999"/>
              <a:gd name="connsiteX7060" fmla="*/ 1106032 w 6248399"/>
              <a:gd name="connsiteY7060" fmla="*/ 1439282 h 6857999"/>
              <a:gd name="connsiteX7061" fmla="*/ 1107436 w 6248399"/>
              <a:gd name="connsiteY7061" fmla="*/ 1440868 h 6857999"/>
              <a:gd name="connsiteX7062" fmla="*/ 1109516 w 6248399"/>
              <a:gd name="connsiteY7062" fmla="*/ 1441294 h 6857999"/>
              <a:gd name="connsiteX7063" fmla="*/ 1111594 w 6248399"/>
              <a:gd name="connsiteY7063" fmla="*/ 1441720 h 6857999"/>
              <a:gd name="connsiteX7064" fmla="*/ 1113182 w 6248399"/>
              <a:gd name="connsiteY7064" fmla="*/ 1440312 h 6857999"/>
              <a:gd name="connsiteX7065" fmla="*/ 1115105 w 6248399"/>
              <a:gd name="connsiteY7065" fmla="*/ 1438322 h 6857999"/>
              <a:gd name="connsiteX7066" fmla="*/ 1118122 w 6248399"/>
              <a:gd name="connsiteY7066" fmla="*/ 1433094 h 6857999"/>
              <a:gd name="connsiteX7067" fmla="*/ 1119493 w 6248399"/>
              <a:gd name="connsiteY7067" fmla="*/ 1425359 h 6857999"/>
              <a:gd name="connsiteX7068" fmla="*/ 1119604 w 6248399"/>
              <a:gd name="connsiteY7068" fmla="*/ 1418451 h 6857999"/>
              <a:gd name="connsiteX7069" fmla="*/ 1118957 w 6248399"/>
              <a:gd name="connsiteY7069" fmla="*/ 1414202 h 6857999"/>
              <a:gd name="connsiteX7070" fmla="*/ 1117637 w 6248399"/>
              <a:gd name="connsiteY7070" fmla="*/ 1411118 h 6857999"/>
              <a:gd name="connsiteX7071" fmla="*/ 1116076 w 6248399"/>
              <a:gd name="connsiteY7071" fmla="*/ 1407116 h 6857999"/>
              <a:gd name="connsiteX7072" fmla="*/ 1113507 w 6248399"/>
              <a:gd name="connsiteY7072" fmla="*/ 1404859 h 6857999"/>
              <a:gd name="connsiteX7073" fmla="*/ 1119315 w 6248399"/>
              <a:gd name="connsiteY7073" fmla="*/ 1408212 h 6857999"/>
              <a:gd name="connsiteX7074" fmla="*/ 1123876 w 6248399"/>
              <a:gd name="connsiteY7074" fmla="*/ 1412393 h 6857999"/>
              <a:gd name="connsiteX7075" fmla="*/ 1127517 w 6248399"/>
              <a:gd name="connsiteY7075" fmla="*/ 1416822 h 6857999"/>
              <a:gd name="connsiteX7076" fmla="*/ 1131158 w 6248399"/>
              <a:gd name="connsiteY7076" fmla="*/ 1421247 h 6857999"/>
              <a:gd name="connsiteX7077" fmla="*/ 1134465 w 6248399"/>
              <a:gd name="connsiteY7077" fmla="*/ 1426256 h 6857999"/>
              <a:gd name="connsiteX7078" fmla="*/ 1136851 w 6248399"/>
              <a:gd name="connsiteY7078" fmla="*/ 1431507 h 6857999"/>
              <a:gd name="connsiteX7079" fmla="*/ 1138576 w 6248399"/>
              <a:gd name="connsiteY7079" fmla="*/ 1437928 h 6857999"/>
              <a:gd name="connsiteX7080" fmla="*/ 1139803 w 6248399"/>
              <a:gd name="connsiteY7080" fmla="*/ 1442509 h 6857999"/>
              <a:gd name="connsiteX7081" fmla="*/ 1140335 w 6248399"/>
              <a:gd name="connsiteY7081" fmla="*/ 1453665 h 6857999"/>
              <a:gd name="connsiteX7082" fmla="*/ 1140194 w 6248399"/>
              <a:gd name="connsiteY7082" fmla="*/ 1465980 h 6857999"/>
              <a:gd name="connsiteX7083" fmla="*/ 1138558 w 6248399"/>
              <a:gd name="connsiteY7083" fmla="*/ 1478207 h 6857999"/>
              <a:gd name="connsiteX7084" fmla="*/ 1136591 w 6248399"/>
              <a:gd name="connsiteY7084" fmla="*/ 1491017 h 6857999"/>
              <a:gd name="connsiteX7085" fmla="*/ 1132735 w 6248399"/>
              <a:gd name="connsiteY7085" fmla="*/ 1515134 h 6857999"/>
              <a:gd name="connsiteX7086" fmla="*/ 1132017 w 6248399"/>
              <a:gd name="connsiteY7086" fmla="*/ 1527117 h 6857999"/>
              <a:gd name="connsiteX7087" fmla="*/ 1132304 w 6248399"/>
              <a:gd name="connsiteY7087" fmla="*/ 1537354 h 6857999"/>
              <a:gd name="connsiteX7088" fmla="*/ 1133508 w 6248399"/>
              <a:gd name="connsiteY7088" fmla="*/ 1547347 h 6857999"/>
              <a:gd name="connsiteX7089" fmla="*/ 1134490 w 6248399"/>
              <a:gd name="connsiteY7089" fmla="*/ 1551012 h 6857999"/>
              <a:gd name="connsiteX7090" fmla="*/ 1136635 w 6248399"/>
              <a:gd name="connsiteY7090" fmla="*/ 1555351 h 6857999"/>
              <a:gd name="connsiteX7091" fmla="*/ 1139114 w 6248399"/>
              <a:gd name="connsiteY7091" fmla="*/ 1559106 h 6857999"/>
              <a:gd name="connsiteX7092" fmla="*/ 1141930 w 6248399"/>
              <a:gd name="connsiteY7092" fmla="*/ 1562283 h 6857999"/>
              <a:gd name="connsiteX7093" fmla="*/ 1146578 w 6248399"/>
              <a:gd name="connsiteY7093" fmla="*/ 1564966 h 6857999"/>
              <a:gd name="connsiteX7094" fmla="*/ 1151229 w 6248399"/>
              <a:gd name="connsiteY7094" fmla="*/ 1567651 h 6857999"/>
              <a:gd name="connsiteX7095" fmla="*/ 1151538 w 6248399"/>
              <a:gd name="connsiteY7095" fmla="*/ 1572478 h 6857999"/>
              <a:gd name="connsiteX7096" fmla="*/ 1151021 w 6248399"/>
              <a:gd name="connsiteY7096" fmla="*/ 1576053 h 6857999"/>
              <a:gd name="connsiteX7097" fmla="*/ 1150014 w 6248399"/>
              <a:gd name="connsiteY7097" fmla="*/ 1577798 h 6857999"/>
              <a:gd name="connsiteX7098" fmla="*/ 1149008 w 6248399"/>
              <a:gd name="connsiteY7098" fmla="*/ 1579540 h 6857999"/>
              <a:gd name="connsiteX7099" fmla="*/ 1146260 w 6248399"/>
              <a:gd name="connsiteY7099" fmla="*/ 1580278 h 6857999"/>
              <a:gd name="connsiteX7100" fmla="*/ 1144183 w 6248399"/>
              <a:gd name="connsiteY7100" fmla="*/ 1579854 h 6857999"/>
              <a:gd name="connsiteX7101" fmla="*/ 1138527 w 6248399"/>
              <a:gd name="connsiteY7101" fmla="*/ 1578911 h 6857999"/>
              <a:gd name="connsiteX7102" fmla="*/ 1131955 w 6248399"/>
              <a:gd name="connsiteY7102" fmla="*/ 1578217 h 6857999"/>
              <a:gd name="connsiteX7103" fmla="*/ 1125720 w 6248399"/>
              <a:gd name="connsiteY7103" fmla="*/ 1576941 h 6857999"/>
              <a:gd name="connsiteX7104" fmla="*/ 1122724 w 6248399"/>
              <a:gd name="connsiteY7104" fmla="*/ 1576762 h 6857999"/>
              <a:gd name="connsiteX7105" fmla="*/ 1119056 w 6248399"/>
              <a:gd name="connsiteY7105" fmla="*/ 1577743 h 6857999"/>
              <a:gd name="connsiteX7106" fmla="*/ 1115970 w 6248399"/>
              <a:gd name="connsiteY7106" fmla="*/ 1579060 h 6857999"/>
              <a:gd name="connsiteX7107" fmla="*/ 1112796 w 6248399"/>
              <a:gd name="connsiteY7107" fmla="*/ 1581878 h 6857999"/>
              <a:gd name="connsiteX7108" fmla="*/ 1123903 w 6248399"/>
              <a:gd name="connsiteY7108" fmla="*/ 1592164 h 6857999"/>
              <a:gd name="connsiteX7109" fmla="*/ 1131771 w 6248399"/>
              <a:gd name="connsiteY7109" fmla="*/ 1601355 h 6857999"/>
              <a:gd name="connsiteX7110" fmla="*/ 1138136 w 6248399"/>
              <a:gd name="connsiteY7110" fmla="*/ 1610454 h 6857999"/>
              <a:gd name="connsiteX7111" fmla="*/ 1143006 w 6248399"/>
              <a:gd name="connsiteY7111" fmla="*/ 1619464 h 6857999"/>
              <a:gd name="connsiteX7112" fmla="*/ 1151741 w 6248399"/>
              <a:gd name="connsiteY7112" fmla="*/ 1639227 h 6857999"/>
              <a:gd name="connsiteX7113" fmla="*/ 1157680 w 6248399"/>
              <a:gd name="connsiteY7113" fmla="*/ 1650404 h 6857999"/>
              <a:gd name="connsiteX7114" fmla="*/ 1164941 w 6248399"/>
              <a:gd name="connsiteY7114" fmla="*/ 1664668 h 6857999"/>
              <a:gd name="connsiteX7115" fmla="*/ 1168500 w 6248399"/>
              <a:gd name="connsiteY7115" fmla="*/ 1650453 h 6857999"/>
              <a:gd name="connsiteX7116" fmla="*/ 1169218 w 6248399"/>
              <a:gd name="connsiteY7116" fmla="*/ 1638472 h 6857999"/>
              <a:gd name="connsiteX7117" fmla="*/ 1167768 w 6248399"/>
              <a:gd name="connsiteY7117" fmla="*/ 1627562 h 6857999"/>
              <a:gd name="connsiteX7118" fmla="*/ 1166900 w 6248399"/>
              <a:gd name="connsiteY7118" fmla="*/ 1616988 h 6857999"/>
              <a:gd name="connsiteX7119" fmla="*/ 1163087 w 6248399"/>
              <a:gd name="connsiteY7119" fmla="*/ 1595417 h 6857999"/>
              <a:gd name="connsiteX7120" fmla="*/ 1161238 w 6248399"/>
              <a:gd name="connsiteY7120" fmla="*/ 1581176 h 6857999"/>
              <a:gd name="connsiteX7121" fmla="*/ 1161063 w 6248399"/>
              <a:gd name="connsiteY7121" fmla="*/ 1564031 h 6857999"/>
              <a:gd name="connsiteX7122" fmla="*/ 1168529 w 6248399"/>
              <a:gd name="connsiteY7122" fmla="*/ 1569890 h 6857999"/>
              <a:gd name="connsiteX7123" fmla="*/ 1174158 w 6248399"/>
              <a:gd name="connsiteY7123" fmla="*/ 1576240 h 6857999"/>
              <a:gd name="connsiteX7124" fmla="*/ 1179453 w 6248399"/>
              <a:gd name="connsiteY7124" fmla="*/ 1583171 h 6857999"/>
              <a:gd name="connsiteX7125" fmla="*/ 1182578 w 6248399"/>
              <a:gd name="connsiteY7125" fmla="*/ 1591175 h 6857999"/>
              <a:gd name="connsiteX7126" fmla="*/ 1185371 w 6248399"/>
              <a:gd name="connsiteY7126" fmla="*/ 1599759 h 6857999"/>
              <a:gd name="connsiteX7127" fmla="*/ 1186910 w 6248399"/>
              <a:gd name="connsiteY7127" fmla="*/ 1609171 h 6857999"/>
              <a:gd name="connsiteX7128" fmla="*/ 1189988 w 6248399"/>
              <a:gd name="connsiteY7128" fmla="*/ 1627992 h 6857999"/>
              <a:gd name="connsiteX7129" fmla="*/ 1192729 w 6248399"/>
              <a:gd name="connsiteY7129" fmla="*/ 1647397 h 6857999"/>
              <a:gd name="connsiteX7130" fmla="*/ 1194606 w 6248399"/>
              <a:gd name="connsiteY7130" fmla="*/ 1656227 h 6857999"/>
              <a:gd name="connsiteX7131" fmla="*/ 1197642 w 6248399"/>
              <a:gd name="connsiteY7131" fmla="*/ 1665729 h 6857999"/>
              <a:gd name="connsiteX7132" fmla="*/ 1201105 w 6248399"/>
              <a:gd name="connsiteY7132" fmla="*/ 1673152 h 6857999"/>
              <a:gd name="connsiteX7133" fmla="*/ 1205482 w 6248399"/>
              <a:gd name="connsiteY7133" fmla="*/ 1680328 h 6857999"/>
              <a:gd name="connsiteX7134" fmla="*/ 1211360 w 6248399"/>
              <a:gd name="connsiteY7134" fmla="*/ 1687594 h 6857999"/>
              <a:gd name="connsiteX7135" fmla="*/ 1218576 w 6248399"/>
              <a:gd name="connsiteY7135" fmla="*/ 1692537 h 6857999"/>
              <a:gd name="connsiteX7136" fmla="*/ 1213750 w 6248399"/>
              <a:gd name="connsiteY7136" fmla="*/ 1692848 h 6857999"/>
              <a:gd name="connsiteX7137" fmla="*/ 1209256 w 6248399"/>
              <a:gd name="connsiteY7137" fmla="*/ 1692580 h 6857999"/>
              <a:gd name="connsiteX7138" fmla="*/ 1205434 w 6248399"/>
              <a:gd name="connsiteY7138" fmla="*/ 1691148 h 6857999"/>
              <a:gd name="connsiteX7139" fmla="*/ 1201366 w 6248399"/>
              <a:gd name="connsiteY7139" fmla="*/ 1688799 h 6857999"/>
              <a:gd name="connsiteX7140" fmla="*/ 1197300 w 6248399"/>
              <a:gd name="connsiteY7140" fmla="*/ 1686451 h 6857999"/>
              <a:gd name="connsiteX7141" fmla="*/ 1195066 w 6248399"/>
              <a:gd name="connsiteY7141" fmla="*/ 1683611 h 6857999"/>
              <a:gd name="connsiteX7142" fmla="*/ 1192005 w 6248399"/>
              <a:gd name="connsiteY7142" fmla="*/ 1679520 h 6857999"/>
              <a:gd name="connsiteX7143" fmla="*/ 1190195 w 6248399"/>
              <a:gd name="connsiteY7143" fmla="*/ 1674600 h 6857999"/>
              <a:gd name="connsiteX7144" fmla="*/ 1190819 w 6248399"/>
              <a:gd name="connsiteY7144" fmla="*/ 1684258 h 6857999"/>
              <a:gd name="connsiteX7145" fmla="*/ 1192447 w 6248399"/>
              <a:gd name="connsiteY7145" fmla="*/ 1692172 h 6857999"/>
              <a:gd name="connsiteX7146" fmla="*/ 1193585 w 6248399"/>
              <a:gd name="connsiteY7146" fmla="*/ 1698252 h 6857999"/>
              <a:gd name="connsiteX7147" fmla="*/ 1195976 w 6248399"/>
              <a:gd name="connsiteY7147" fmla="*/ 1703507 h 6857999"/>
              <a:gd name="connsiteX7148" fmla="*/ 1199191 w 6248399"/>
              <a:gd name="connsiteY7148" fmla="*/ 1710012 h 6857999"/>
              <a:gd name="connsiteX7149" fmla="*/ 1201917 w 6248399"/>
              <a:gd name="connsiteY7149" fmla="*/ 1714686 h 6857999"/>
              <a:gd name="connsiteX7150" fmla="*/ 1202074 w 6248399"/>
              <a:gd name="connsiteY7150" fmla="*/ 1717099 h 6857999"/>
              <a:gd name="connsiteX7151" fmla="*/ 1202227 w 6248399"/>
              <a:gd name="connsiteY7151" fmla="*/ 1719514 h 6857999"/>
              <a:gd name="connsiteX7152" fmla="*/ 1201130 w 6248399"/>
              <a:gd name="connsiteY7152" fmla="*/ 1722754 h 6857999"/>
              <a:gd name="connsiteX7153" fmla="*/ 1198782 w 6248399"/>
              <a:gd name="connsiteY7153" fmla="*/ 1726821 h 6857999"/>
              <a:gd name="connsiteX7154" fmla="*/ 1190667 w 6248399"/>
              <a:gd name="connsiteY7154" fmla="*/ 1736857 h 6857999"/>
              <a:gd name="connsiteX7155" fmla="*/ 1176108 w 6248399"/>
              <a:gd name="connsiteY7155" fmla="*/ 1754020 h 6857999"/>
              <a:gd name="connsiteX7156" fmla="*/ 1176911 w 6248399"/>
              <a:gd name="connsiteY7156" fmla="*/ 1760683 h 6857999"/>
              <a:gd name="connsiteX7157" fmla="*/ 1178383 w 6248399"/>
              <a:gd name="connsiteY7157" fmla="*/ 1766181 h 6857999"/>
              <a:gd name="connsiteX7158" fmla="*/ 1180191 w 6248399"/>
              <a:gd name="connsiteY7158" fmla="*/ 1771099 h 6857999"/>
              <a:gd name="connsiteX7159" fmla="*/ 1182673 w 6248399"/>
              <a:gd name="connsiteY7159" fmla="*/ 1774855 h 6857999"/>
              <a:gd name="connsiteX7160" fmla="*/ 1184907 w 6248399"/>
              <a:gd name="connsiteY7160" fmla="*/ 1777695 h 6857999"/>
              <a:gd name="connsiteX7161" fmla="*/ 1187139 w 6248399"/>
              <a:gd name="connsiteY7161" fmla="*/ 1780534 h 6857999"/>
              <a:gd name="connsiteX7162" fmla="*/ 1192616 w 6248399"/>
              <a:gd name="connsiteY7162" fmla="*/ 1784470 h 6857999"/>
              <a:gd name="connsiteX7163" fmla="*/ 1204818 w 6248399"/>
              <a:gd name="connsiteY7163" fmla="*/ 1791516 h 6857999"/>
              <a:gd name="connsiteX7164" fmla="*/ 1209713 w 6248399"/>
              <a:gd name="connsiteY7164" fmla="*/ 1795117 h 6857999"/>
              <a:gd name="connsiteX7165" fmla="*/ 1211947 w 6248399"/>
              <a:gd name="connsiteY7165" fmla="*/ 1797955 h 6857999"/>
              <a:gd name="connsiteX7166" fmla="*/ 1214762 w 6248399"/>
              <a:gd name="connsiteY7166" fmla="*/ 1801131 h 6857999"/>
              <a:gd name="connsiteX7167" fmla="*/ 1217936 w 6248399"/>
              <a:gd name="connsiteY7167" fmla="*/ 1798314 h 6857999"/>
              <a:gd name="connsiteX7168" fmla="*/ 1220284 w 6248399"/>
              <a:gd name="connsiteY7168" fmla="*/ 1794247 h 6857999"/>
              <a:gd name="connsiteX7169" fmla="*/ 1222053 w 6248399"/>
              <a:gd name="connsiteY7169" fmla="*/ 1789844 h 6857999"/>
              <a:gd name="connsiteX7170" fmla="*/ 1221406 w 6248399"/>
              <a:gd name="connsiteY7170" fmla="*/ 1785596 h 6857999"/>
              <a:gd name="connsiteX7171" fmla="*/ 1220426 w 6248399"/>
              <a:gd name="connsiteY7171" fmla="*/ 1781930 h 6857999"/>
              <a:gd name="connsiteX7172" fmla="*/ 1218862 w 6248399"/>
              <a:gd name="connsiteY7172" fmla="*/ 1777929 h 6857999"/>
              <a:gd name="connsiteX7173" fmla="*/ 1213410 w 6248399"/>
              <a:gd name="connsiteY7173" fmla="*/ 1768582 h 6857999"/>
              <a:gd name="connsiteX7174" fmla="*/ 1199914 w 6248399"/>
              <a:gd name="connsiteY7174" fmla="*/ 1753043 h 6857999"/>
              <a:gd name="connsiteX7175" fmla="*/ 1194953 w 6248399"/>
              <a:gd name="connsiteY7175" fmla="*/ 1745531 h 6857999"/>
              <a:gd name="connsiteX7176" fmla="*/ 1193392 w 6248399"/>
              <a:gd name="connsiteY7176" fmla="*/ 1741528 h 6857999"/>
              <a:gd name="connsiteX7177" fmla="*/ 1191736 w 6248399"/>
              <a:gd name="connsiteY7177" fmla="*/ 1739025 h 6857999"/>
              <a:gd name="connsiteX7178" fmla="*/ 1206691 w 6248399"/>
              <a:gd name="connsiteY7178" fmla="*/ 1745334 h 6857999"/>
              <a:gd name="connsiteX7179" fmla="*/ 1222223 w 6248399"/>
              <a:gd name="connsiteY7179" fmla="*/ 1751976 h 6857999"/>
              <a:gd name="connsiteX7180" fmla="*/ 1238583 w 6248399"/>
              <a:gd name="connsiteY7180" fmla="*/ 1759873 h 6857999"/>
              <a:gd name="connsiteX7181" fmla="*/ 1245981 w 6248399"/>
              <a:gd name="connsiteY7181" fmla="*/ 1761818 h 6857999"/>
              <a:gd name="connsiteX7182" fmla="*/ 1254297 w 6248399"/>
              <a:gd name="connsiteY7182" fmla="*/ 1763521 h 6857999"/>
              <a:gd name="connsiteX7183" fmla="*/ 1246579 w 6248399"/>
              <a:gd name="connsiteY7183" fmla="*/ 1776885 h 6857999"/>
              <a:gd name="connsiteX7184" fmla="*/ 1240361 w 6248399"/>
              <a:gd name="connsiteY7184" fmla="*/ 1790342 h 6857999"/>
              <a:gd name="connsiteX7185" fmla="*/ 1234969 w 6248399"/>
              <a:gd name="connsiteY7185" fmla="*/ 1805048 h 6857999"/>
              <a:gd name="connsiteX7186" fmla="*/ 1232570 w 6248399"/>
              <a:gd name="connsiteY7186" fmla="*/ 1819934 h 6857999"/>
              <a:gd name="connsiteX7187" fmla="*/ 1230999 w 6248399"/>
              <a:gd name="connsiteY7187" fmla="*/ 1836074 h 6857999"/>
              <a:gd name="connsiteX7188" fmla="*/ 1230838 w 6248399"/>
              <a:gd name="connsiteY7188" fmla="*/ 1853800 h 6857999"/>
              <a:gd name="connsiteX7189" fmla="*/ 1232752 w 6248399"/>
              <a:gd name="connsiteY7189" fmla="*/ 1871951 h 6857999"/>
              <a:gd name="connsiteX7190" fmla="*/ 1234915 w 6248399"/>
              <a:gd name="connsiteY7190" fmla="*/ 1891019 h 6857999"/>
              <a:gd name="connsiteX7191" fmla="*/ 1236905 w 6248399"/>
              <a:gd name="connsiteY7191" fmla="*/ 1892943 h 6857999"/>
              <a:gd name="connsiteX7192" fmla="*/ 1238892 w 6248399"/>
              <a:gd name="connsiteY7192" fmla="*/ 1894866 h 6857999"/>
              <a:gd name="connsiteX7193" fmla="*/ 1243296 w 6248399"/>
              <a:gd name="connsiteY7193" fmla="*/ 1896632 h 6857999"/>
              <a:gd name="connsiteX7194" fmla="*/ 1249287 w 6248399"/>
              <a:gd name="connsiteY7194" fmla="*/ 1896994 h 6857999"/>
              <a:gd name="connsiteX7195" fmla="*/ 1253866 w 6248399"/>
              <a:gd name="connsiteY7195" fmla="*/ 1895765 h 6857999"/>
              <a:gd name="connsiteX7196" fmla="*/ 1265785 w 6248399"/>
              <a:gd name="connsiteY7196" fmla="*/ 1892573 h 6857999"/>
              <a:gd name="connsiteX7197" fmla="*/ 1277791 w 6248399"/>
              <a:gd name="connsiteY7197" fmla="*/ 1887882 h 6857999"/>
              <a:gd name="connsiteX7198" fmla="*/ 1281498 w 6248399"/>
              <a:gd name="connsiteY7198" fmla="*/ 1896221 h 6857999"/>
              <a:gd name="connsiteX7199" fmla="*/ 1282233 w 6248399"/>
              <a:gd name="connsiteY7199" fmla="*/ 1898969 h 6857999"/>
              <a:gd name="connsiteX7200" fmla="*/ 1282055 w 6248399"/>
              <a:gd name="connsiteY7200" fmla="*/ 1901966 h 6857999"/>
              <a:gd name="connsiteX7201" fmla="*/ 1282544 w 6248399"/>
              <a:gd name="connsiteY7201" fmla="*/ 1903796 h 6857999"/>
              <a:gd name="connsiteX7202" fmla="*/ 1281201 w 6248399"/>
              <a:gd name="connsiteY7202" fmla="*/ 1906121 h 6857999"/>
              <a:gd name="connsiteX7203" fmla="*/ 1277358 w 6248399"/>
              <a:gd name="connsiteY7203" fmla="*/ 1910102 h 6857999"/>
              <a:gd name="connsiteX7204" fmla="*/ 1272685 w 6248399"/>
              <a:gd name="connsiteY7204" fmla="*/ 1912825 h 6857999"/>
              <a:gd name="connsiteX7205" fmla="*/ 1268345 w 6248399"/>
              <a:gd name="connsiteY7205" fmla="*/ 1914971 h 6857999"/>
              <a:gd name="connsiteX7206" fmla="*/ 1256343 w 6248399"/>
              <a:gd name="connsiteY7206" fmla="*/ 1919661 h 6857999"/>
              <a:gd name="connsiteX7207" fmla="*/ 1275287 w 6248399"/>
              <a:gd name="connsiteY7207" fmla="*/ 1944547 h 6857999"/>
              <a:gd name="connsiteX7208" fmla="*/ 1291731 w 6248399"/>
              <a:gd name="connsiteY7208" fmla="*/ 1971085 h 6857999"/>
              <a:gd name="connsiteX7209" fmla="*/ 1306677 w 6248399"/>
              <a:gd name="connsiteY7209" fmla="*/ 1997535 h 6857999"/>
              <a:gd name="connsiteX7210" fmla="*/ 1320859 w 6248399"/>
              <a:gd name="connsiteY7210" fmla="*/ 2026642 h 6857999"/>
              <a:gd name="connsiteX7211" fmla="*/ 1333545 w 6248399"/>
              <a:gd name="connsiteY7211" fmla="*/ 2055661 h 6857999"/>
              <a:gd name="connsiteX7212" fmla="*/ 1346477 w 6248399"/>
              <a:gd name="connsiteY7212" fmla="*/ 2085598 h 6857999"/>
              <a:gd name="connsiteX7213" fmla="*/ 1358494 w 6248399"/>
              <a:gd name="connsiteY7213" fmla="*/ 2115778 h 6857999"/>
              <a:gd name="connsiteX7214" fmla="*/ 1368922 w 6248399"/>
              <a:gd name="connsiteY7214" fmla="*/ 2147368 h 6857999"/>
              <a:gd name="connsiteX7215" fmla="*/ 1390940 w 6248399"/>
              <a:gd name="connsiteY7215" fmla="*/ 2211217 h 6857999"/>
              <a:gd name="connsiteX7216" fmla="*/ 1412956 w 6248399"/>
              <a:gd name="connsiteY7216" fmla="*/ 2275064 h 6857999"/>
              <a:gd name="connsiteX7217" fmla="*/ 1425127 w 6248399"/>
              <a:gd name="connsiteY7217" fmla="*/ 2307659 h 6857999"/>
              <a:gd name="connsiteX7218" fmla="*/ 1436964 w 6248399"/>
              <a:gd name="connsiteY7218" fmla="*/ 2340838 h 6857999"/>
              <a:gd name="connsiteX7219" fmla="*/ 1449224 w 6248399"/>
              <a:gd name="connsiteY7219" fmla="*/ 2371934 h 6857999"/>
              <a:gd name="connsiteX7220" fmla="*/ 1462648 w 6248399"/>
              <a:gd name="connsiteY7220" fmla="*/ 2403702 h 6857999"/>
              <a:gd name="connsiteX7221" fmla="*/ 1482774 w 6248399"/>
              <a:gd name="connsiteY7221" fmla="*/ 2443991 h 6857999"/>
              <a:gd name="connsiteX7222" fmla="*/ 1504060 w 6248399"/>
              <a:gd name="connsiteY7222" fmla="*/ 2484948 h 6857999"/>
              <a:gd name="connsiteX7223" fmla="*/ 1546391 w 6248399"/>
              <a:gd name="connsiteY7223" fmla="*/ 2565947 h 6857999"/>
              <a:gd name="connsiteX7224" fmla="*/ 1566026 w 6248399"/>
              <a:gd name="connsiteY7224" fmla="*/ 2604403 h 6857999"/>
              <a:gd name="connsiteX7225" fmla="*/ 1583582 w 6248399"/>
              <a:gd name="connsiteY7225" fmla="*/ 2642431 h 6857999"/>
              <a:gd name="connsiteX7226" fmla="*/ 1590909 w 6248399"/>
              <a:gd name="connsiteY7226" fmla="*/ 2660606 h 6857999"/>
              <a:gd name="connsiteX7227" fmla="*/ 1597652 w 6248399"/>
              <a:gd name="connsiteY7227" fmla="*/ 2678448 h 6857999"/>
              <a:gd name="connsiteX7228" fmla="*/ 1602407 w 6248399"/>
              <a:gd name="connsiteY7228" fmla="*/ 2694364 h 6857999"/>
              <a:gd name="connsiteX7229" fmla="*/ 1606583 w 6248399"/>
              <a:gd name="connsiteY7229" fmla="*/ 2709945 h 6857999"/>
              <a:gd name="connsiteX7230" fmla="*/ 1610938 w 6248399"/>
              <a:gd name="connsiteY7230" fmla="*/ 2722532 h 6857999"/>
              <a:gd name="connsiteX7231" fmla="*/ 1616207 w 6248399"/>
              <a:gd name="connsiteY7231" fmla="*/ 2734872 h 6857999"/>
              <a:gd name="connsiteX7232" fmla="*/ 1622886 w 6248399"/>
              <a:gd name="connsiteY7232" fmla="*/ 2748802 h 6857999"/>
              <a:gd name="connsiteX7233" fmla="*/ 1630972 w 6248399"/>
              <a:gd name="connsiteY7233" fmla="*/ 2764316 h 6857999"/>
              <a:gd name="connsiteX7234" fmla="*/ 1649313 w 6248399"/>
              <a:gd name="connsiteY7234" fmla="*/ 2794277 h 6857999"/>
              <a:gd name="connsiteX7235" fmla="*/ 1667655 w 6248399"/>
              <a:gd name="connsiteY7235" fmla="*/ 2824236 h 6857999"/>
              <a:gd name="connsiteX7236" fmla="*/ 1676658 w 6248399"/>
              <a:gd name="connsiteY7236" fmla="*/ 2839507 h 6857999"/>
              <a:gd name="connsiteX7237" fmla="*/ 1684499 w 6248399"/>
              <a:gd name="connsiteY7237" fmla="*/ 2854105 h 6857999"/>
              <a:gd name="connsiteX7238" fmla="*/ 1691421 w 6248399"/>
              <a:gd name="connsiteY7238" fmla="*/ 2868950 h 6857999"/>
              <a:gd name="connsiteX7239" fmla="*/ 1696359 w 6248399"/>
              <a:gd name="connsiteY7239" fmla="*/ 2881873 h 6857999"/>
              <a:gd name="connsiteX7240" fmla="*/ 1699215 w 6248399"/>
              <a:gd name="connsiteY7240" fmla="*/ 2894367 h 6857999"/>
              <a:gd name="connsiteX7241" fmla="*/ 1699773 w 6248399"/>
              <a:gd name="connsiteY7241" fmla="*/ 2900113 h 6857999"/>
              <a:gd name="connsiteX7242" fmla="*/ 1699995 w 6248399"/>
              <a:gd name="connsiteY7242" fmla="*/ 2906439 h 6857999"/>
              <a:gd name="connsiteX7243" fmla="*/ 1699726 w 6248399"/>
              <a:gd name="connsiteY7243" fmla="*/ 2910933 h 6857999"/>
              <a:gd name="connsiteX7244" fmla="*/ 1698784 w 6248399"/>
              <a:gd name="connsiteY7244" fmla="*/ 2916589 h 6857999"/>
              <a:gd name="connsiteX7245" fmla="*/ 1696680 w 6248399"/>
              <a:gd name="connsiteY7245" fmla="*/ 2921573 h 6857999"/>
              <a:gd name="connsiteX7246" fmla="*/ 1693997 w 6248399"/>
              <a:gd name="connsiteY7246" fmla="*/ 2926222 h 6857999"/>
              <a:gd name="connsiteX7247" fmla="*/ 1707058 w 6248399"/>
              <a:gd name="connsiteY7247" fmla="*/ 2963980 h 6857999"/>
              <a:gd name="connsiteX7248" fmla="*/ 1720459 w 6248399"/>
              <a:gd name="connsiteY7248" fmla="*/ 3001159 h 6857999"/>
              <a:gd name="connsiteX7249" fmla="*/ 1734194 w 6248399"/>
              <a:gd name="connsiteY7249" fmla="*/ 3037756 h 6857999"/>
              <a:gd name="connsiteX7250" fmla="*/ 1748352 w 6248399"/>
              <a:gd name="connsiteY7250" fmla="*/ 3072274 h 6857999"/>
              <a:gd name="connsiteX7251" fmla="*/ 1779421 w 6248399"/>
              <a:gd name="connsiteY7251" fmla="*/ 3140574 h 6857999"/>
              <a:gd name="connsiteX7252" fmla="*/ 1809756 w 6248399"/>
              <a:gd name="connsiteY7252" fmla="*/ 3206125 h 6857999"/>
              <a:gd name="connsiteX7253" fmla="*/ 1872190 w 6248399"/>
              <a:gd name="connsiteY7253" fmla="*/ 3332823 h 6857999"/>
              <a:gd name="connsiteX7254" fmla="*/ 1900624 w 6248399"/>
              <a:gd name="connsiteY7254" fmla="*/ 3394952 h 6857999"/>
              <a:gd name="connsiteX7255" fmla="*/ 1928967 w 6248399"/>
              <a:gd name="connsiteY7255" fmla="*/ 3458579 h 6857999"/>
              <a:gd name="connsiteX7256" fmla="*/ 1923559 w 6248399"/>
              <a:gd name="connsiteY7256" fmla="*/ 3458556 h 6857999"/>
              <a:gd name="connsiteX7257" fmla="*/ 1918574 w 6248399"/>
              <a:gd name="connsiteY7257" fmla="*/ 3456453 h 6857999"/>
              <a:gd name="connsiteX7258" fmla="*/ 1910349 w 6248399"/>
              <a:gd name="connsiteY7258" fmla="*/ 3453253 h 6857999"/>
              <a:gd name="connsiteX7259" fmla="*/ 1905367 w 6248399"/>
              <a:gd name="connsiteY7259" fmla="*/ 3451151 h 6857999"/>
              <a:gd name="connsiteX7260" fmla="*/ 1900963 w 6248399"/>
              <a:gd name="connsiteY7260" fmla="*/ 3449383 h 6857999"/>
              <a:gd name="connsiteX7261" fmla="*/ 1896469 w 6248399"/>
              <a:gd name="connsiteY7261" fmla="*/ 3449113 h 6857999"/>
              <a:gd name="connsiteX7262" fmla="*/ 1891060 w 6248399"/>
              <a:gd name="connsiteY7262" fmla="*/ 3449089 h 6857999"/>
              <a:gd name="connsiteX7263" fmla="*/ 1887639 w 6248399"/>
              <a:gd name="connsiteY7263" fmla="*/ 3450989 h 6857999"/>
              <a:gd name="connsiteX7264" fmla="*/ 1885717 w 6248399"/>
              <a:gd name="connsiteY7264" fmla="*/ 3452977 h 6857999"/>
              <a:gd name="connsiteX7265" fmla="*/ 1884376 w 6248399"/>
              <a:gd name="connsiteY7265" fmla="*/ 3455303 h 6857999"/>
              <a:gd name="connsiteX7266" fmla="*/ 1884440 w 6248399"/>
              <a:gd name="connsiteY7266" fmla="*/ 3459214 h 6857999"/>
              <a:gd name="connsiteX7267" fmla="*/ 1885424 w 6248399"/>
              <a:gd name="connsiteY7267" fmla="*/ 3462880 h 6857999"/>
              <a:gd name="connsiteX7268" fmla="*/ 1886405 w 6248399"/>
              <a:gd name="connsiteY7268" fmla="*/ 3466546 h 6857999"/>
              <a:gd name="connsiteX7269" fmla="*/ 1889530 w 6248399"/>
              <a:gd name="connsiteY7269" fmla="*/ 3474551 h 6857999"/>
              <a:gd name="connsiteX7270" fmla="*/ 1900189 w 6248399"/>
              <a:gd name="connsiteY7270" fmla="*/ 3492324 h 6857999"/>
              <a:gd name="connsiteX7271" fmla="*/ 1904476 w 6248399"/>
              <a:gd name="connsiteY7271" fmla="*/ 3500999 h 6857999"/>
              <a:gd name="connsiteX7272" fmla="*/ 1906040 w 6248399"/>
              <a:gd name="connsiteY7272" fmla="*/ 3505002 h 6857999"/>
              <a:gd name="connsiteX7273" fmla="*/ 1906441 w 6248399"/>
              <a:gd name="connsiteY7273" fmla="*/ 3508332 h 6857999"/>
              <a:gd name="connsiteX7274" fmla="*/ 1913103 w 6248399"/>
              <a:gd name="connsiteY7274" fmla="*/ 3507529 h 6857999"/>
              <a:gd name="connsiteX7275" fmla="*/ 1917105 w 6248399"/>
              <a:gd name="connsiteY7275" fmla="*/ 3505967 h 6857999"/>
              <a:gd name="connsiteX7276" fmla="*/ 1919610 w 6248399"/>
              <a:gd name="connsiteY7276" fmla="*/ 3504313 h 6857999"/>
              <a:gd name="connsiteX7277" fmla="*/ 1920951 w 6248399"/>
              <a:gd name="connsiteY7277" fmla="*/ 3501988 h 6857999"/>
              <a:gd name="connsiteX7278" fmla="*/ 1922048 w 6248399"/>
              <a:gd name="connsiteY7278" fmla="*/ 3498748 h 6857999"/>
              <a:gd name="connsiteX7279" fmla="*/ 1921645 w 6248399"/>
              <a:gd name="connsiteY7279" fmla="*/ 3495416 h 6857999"/>
              <a:gd name="connsiteX7280" fmla="*/ 1919683 w 6248399"/>
              <a:gd name="connsiteY7280" fmla="*/ 3488083 h 6857999"/>
              <a:gd name="connsiteX7281" fmla="*/ 1918878 w 6248399"/>
              <a:gd name="connsiteY7281" fmla="*/ 3481422 h 6857999"/>
              <a:gd name="connsiteX7282" fmla="*/ 1918478 w 6248399"/>
              <a:gd name="connsiteY7282" fmla="*/ 3478090 h 6857999"/>
              <a:gd name="connsiteX7283" fmla="*/ 1919238 w 6248399"/>
              <a:gd name="connsiteY7283" fmla="*/ 3475430 h 6857999"/>
              <a:gd name="connsiteX7284" fmla="*/ 1920915 w 6248399"/>
              <a:gd name="connsiteY7284" fmla="*/ 3472525 h 6857999"/>
              <a:gd name="connsiteX7285" fmla="*/ 1923420 w 6248399"/>
              <a:gd name="connsiteY7285" fmla="*/ 3470872 h 6857999"/>
              <a:gd name="connsiteX7286" fmla="*/ 1927421 w 6248399"/>
              <a:gd name="connsiteY7286" fmla="*/ 3469308 h 6857999"/>
              <a:gd name="connsiteX7287" fmla="*/ 1934083 w 6248399"/>
              <a:gd name="connsiteY7287" fmla="*/ 3468505 h 6857999"/>
              <a:gd name="connsiteX7288" fmla="*/ 1944003 w 6248399"/>
              <a:gd name="connsiteY7288" fmla="*/ 3483530 h 6857999"/>
              <a:gd name="connsiteX7289" fmla="*/ 1953497 w 6248399"/>
              <a:gd name="connsiteY7289" fmla="*/ 3500634 h 6857999"/>
              <a:gd name="connsiteX7290" fmla="*/ 1964400 w 6248399"/>
              <a:gd name="connsiteY7290" fmla="*/ 3519325 h 6857999"/>
              <a:gd name="connsiteX7291" fmla="*/ 1974630 w 6248399"/>
              <a:gd name="connsiteY7291" fmla="*/ 3539179 h 6857999"/>
              <a:gd name="connsiteX7292" fmla="*/ 1994823 w 6248399"/>
              <a:gd name="connsiteY7292" fmla="*/ 3583377 h 6857999"/>
              <a:gd name="connsiteX7293" fmla="*/ 2015171 w 6248399"/>
              <a:gd name="connsiteY7293" fmla="*/ 3629991 h 6857999"/>
              <a:gd name="connsiteX7294" fmla="*/ 2024886 w 6248399"/>
              <a:gd name="connsiteY7294" fmla="*/ 3653422 h 6857999"/>
              <a:gd name="connsiteX7295" fmla="*/ 2037261 w 6248399"/>
              <a:gd name="connsiteY7295" fmla="*/ 3677611 h 6857999"/>
              <a:gd name="connsiteX7296" fmla="*/ 2047557 w 6248399"/>
              <a:gd name="connsiteY7296" fmla="*/ 3701376 h 6857999"/>
              <a:gd name="connsiteX7297" fmla="*/ 2059352 w 6248399"/>
              <a:gd name="connsiteY7297" fmla="*/ 3725232 h 6857999"/>
              <a:gd name="connsiteX7298" fmla="*/ 2071818 w 6248399"/>
              <a:gd name="connsiteY7298" fmla="*/ 3747924 h 6857999"/>
              <a:gd name="connsiteX7299" fmla="*/ 2083701 w 6248399"/>
              <a:gd name="connsiteY7299" fmla="*/ 3770280 h 6857999"/>
              <a:gd name="connsiteX7300" fmla="*/ 2096348 w 6248399"/>
              <a:gd name="connsiteY7300" fmla="*/ 3789980 h 6857999"/>
              <a:gd name="connsiteX7301" fmla="*/ 2107338 w 6248399"/>
              <a:gd name="connsiteY7301" fmla="*/ 3807172 h 6857999"/>
              <a:gd name="connsiteX7302" fmla="*/ 2103673 w 6248399"/>
              <a:gd name="connsiteY7302" fmla="*/ 3808154 h 6857999"/>
              <a:gd name="connsiteX7303" fmla="*/ 2100342 w 6248399"/>
              <a:gd name="connsiteY7303" fmla="*/ 3808557 h 6857999"/>
              <a:gd name="connsiteX7304" fmla="*/ 2098017 w 6248399"/>
              <a:gd name="connsiteY7304" fmla="*/ 3807215 h 6857999"/>
              <a:gd name="connsiteX7305" fmla="*/ 2095112 w 6248399"/>
              <a:gd name="connsiteY7305" fmla="*/ 3805537 h 6857999"/>
              <a:gd name="connsiteX7306" fmla="*/ 2090890 w 6248399"/>
              <a:gd name="connsiteY7306" fmla="*/ 3800774 h 6857999"/>
              <a:gd name="connsiteX7307" fmla="*/ 2085838 w 6248399"/>
              <a:gd name="connsiteY7307" fmla="*/ 3794761 h 6857999"/>
              <a:gd name="connsiteX7308" fmla="*/ 2080699 w 6248399"/>
              <a:gd name="connsiteY7308" fmla="*/ 3790243 h 6857999"/>
              <a:gd name="connsiteX7309" fmla="*/ 2077548 w 6248399"/>
              <a:gd name="connsiteY7309" fmla="*/ 3787648 h 6857999"/>
              <a:gd name="connsiteX7310" fmla="*/ 2074643 w 6248399"/>
              <a:gd name="connsiteY7310" fmla="*/ 3785970 h 6857999"/>
              <a:gd name="connsiteX7311" fmla="*/ 2071983 w 6248399"/>
              <a:gd name="connsiteY7311" fmla="*/ 3785211 h 6857999"/>
              <a:gd name="connsiteX7312" fmla="*/ 2069324 w 6248399"/>
              <a:gd name="connsiteY7312" fmla="*/ 3784450 h 6857999"/>
              <a:gd name="connsiteX7313" fmla="*/ 2065658 w 6248399"/>
              <a:gd name="connsiteY7313" fmla="*/ 3785431 h 6857999"/>
              <a:gd name="connsiteX7314" fmla="*/ 2062818 w 6248399"/>
              <a:gd name="connsiteY7314" fmla="*/ 3787667 h 6857999"/>
              <a:gd name="connsiteX7315" fmla="*/ 2066436 w 6248399"/>
              <a:gd name="connsiteY7315" fmla="*/ 3797504 h 6857999"/>
              <a:gd name="connsiteX7316" fmla="*/ 2071151 w 6248399"/>
              <a:gd name="connsiteY7316" fmla="*/ 3804099 h 6857999"/>
              <a:gd name="connsiteX7317" fmla="*/ 2076780 w 6248399"/>
              <a:gd name="connsiteY7317" fmla="*/ 3810450 h 6857999"/>
              <a:gd name="connsiteX7318" fmla="*/ 2082837 w 6248399"/>
              <a:gd name="connsiteY7318" fmla="*/ 3814721 h 6857999"/>
              <a:gd name="connsiteX7319" fmla="*/ 2088983 w 6248399"/>
              <a:gd name="connsiteY7319" fmla="*/ 3817495 h 6857999"/>
              <a:gd name="connsiteX7320" fmla="*/ 2095710 w 6248399"/>
              <a:gd name="connsiteY7320" fmla="*/ 3820604 h 6857999"/>
              <a:gd name="connsiteX7321" fmla="*/ 2109345 w 6248399"/>
              <a:gd name="connsiteY7321" fmla="*/ 3823827 h 6857999"/>
              <a:gd name="connsiteX7322" fmla="*/ 2115244 w 6248399"/>
              <a:gd name="connsiteY7322" fmla="*/ 3825684 h 6857999"/>
              <a:gd name="connsiteX7323" fmla="*/ 2121480 w 6248399"/>
              <a:gd name="connsiteY7323" fmla="*/ 3826960 h 6857999"/>
              <a:gd name="connsiteX7324" fmla="*/ 2127291 w 6248399"/>
              <a:gd name="connsiteY7324" fmla="*/ 3830316 h 6857999"/>
              <a:gd name="connsiteX7325" fmla="*/ 2131605 w 6248399"/>
              <a:gd name="connsiteY7325" fmla="*/ 3833579 h 6857999"/>
              <a:gd name="connsiteX7326" fmla="*/ 2134241 w 6248399"/>
              <a:gd name="connsiteY7326" fmla="*/ 3839749 h 6857999"/>
              <a:gd name="connsiteX7327" fmla="*/ 2136295 w 6248399"/>
              <a:gd name="connsiteY7327" fmla="*/ 3845585 h 6857999"/>
              <a:gd name="connsiteX7328" fmla="*/ 2137254 w 6248399"/>
              <a:gd name="connsiteY7328" fmla="*/ 3854661 h 6857999"/>
              <a:gd name="connsiteX7329" fmla="*/ 2136624 w 6248399"/>
              <a:gd name="connsiteY7329" fmla="*/ 3865145 h 6857999"/>
              <a:gd name="connsiteX7330" fmla="*/ 2129962 w 6248399"/>
              <a:gd name="connsiteY7330" fmla="*/ 3865948 h 6857999"/>
              <a:gd name="connsiteX7331" fmla="*/ 2123972 w 6248399"/>
              <a:gd name="connsiteY7331" fmla="*/ 3865587 h 6857999"/>
              <a:gd name="connsiteX7332" fmla="*/ 2118407 w 6248399"/>
              <a:gd name="connsiteY7332" fmla="*/ 3863149 h 6857999"/>
              <a:gd name="connsiteX7333" fmla="*/ 2113512 w 6248399"/>
              <a:gd name="connsiteY7333" fmla="*/ 3859548 h 6857999"/>
              <a:gd name="connsiteX7334" fmla="*/ 2108462 w 6248399"/>
              <a:gd name="connsiteY7334" fmla="*/ 3853535 h 6857999"/>
              <a:gd name="connsiteX7335" fmla="*/ 2103502 w 6248399"/>
              <a:gd name="connsiteY7335" fmla="*/ 3846022 h 6857999"/>
              <a:gd name="connsiteX7336" fmla="*/ 2098543 w 6248399"/>
              <a:gd name="connsiteY7336" fmla="*/ 3838510 h 6857999"/>
              <a:gd name="connsiteX7337" fmla="*/ 2094590 w 6248399"/>
              <a:gd name="connsiteY7337" fmla="*/ 3829255 h 6857999"/>
              <a:gd name="connsiteX7338" fmla="*/ 2094322 w 6248399"/>
              <a:gd name="connsiteY7338" fmla="*/ 3833748 h 6857999"/>
              <a:gd name="connsiteX7339" fmla="*/ 2093959 w 6248399"/>
              <a:gd name="connsiteY7339" fmla="*/ 3839738 h 6857999"/>
              <a:gd name="connsiteX7340" fmla="*/ 2094583 w 6248399"/>
              <a:gd name="connsiteY7340" fmla="*/ 3849395 h 6857999"/>
              <a:gd name="connsiteX7341" fmla="*/ 2097529 w 6248399"/>
              <a:gd name="connsiteY7341" fmla="*/ 3860393 h 6857999"/>
              <a:gd name="connsiteX7342" fmla="*/ 2102063 w 6248399"/>
              <a:gd name="connsiteY7342" fmla="*/ 3869985 h 6857999"/>
              <a:gd name="connsiteX7343" fmla="*/ 2106598 w 6248399"/>
              <a:gd name="connsiteY7343" fmla="*/ 3879576 h 6857999"/>
              <a:gd name="connsiteX7344" fmla="*/ 2113548 w 6248399"/>
              <a:gd name="connsiteY7344" fmla="*/ 3889011 h 6857999"/>
              <a:gd name="connsiteX7345" fmla="*/ 2120495 w 6248399"/>
              <a:gd name="connsiteY7345" fmla="*/ 3898446 h 6857999"/>
              <a:gd name="connsiteX7346" fmla="*/ 2127780 w 6248399"/>
              <a:gd name="connsiteY7346" fmla="*/ 3907301 h 6857999"/>
              <a:gd name="connsiteX7347" fmla="*/ 2142683 w 6248399"/>
              <a:gd name="connsiteY7347" fmla="*/ 3924429 h 6857999"/>
              <a:gd name="connsiteX7348" fmla="*/ 2155017 w 6248399"/>
              <a:gd name="connsiteY7348" fmla="*/ 3939297 h 6857999"/>
              <a:gd name="connsiteX7349" fmla="*/ 2159977 w 6248399"/>
              <a:gd name="connsiteY7349" fmla="*/ 3946810 h 6857999"/>
              <a:gd name="connsiteX7350" fmla="*/ 2164356 w 6248399"/>
              <a:gd name="connsiteY7350" fmla="*/ 3953987 h 6857999"/>
              <a:gd name="connsiteX7351" fmla="*/ 2165494 w 6248399"/>
              <a:gd name="connsiteY7351" fmla="*/ 3960067 h 6857999"/>
              <a:gd name="connsiteX7352" fmla="*/ 2165895 w 6248399"/>
              <a:gd name="connsiteY7352" fmla="*/ 3963399 h 6857999"/>
              <a:gd name="connsiteX7353" fmla="*/ 2165134 w 6248399"/>
              <a:gd name="connsiteY7353" fmla="*/ 3966058 h 6857999"/>
              <a:gd name="connsiteX7354" fmla="*/ 2169136 w 6248399"/>
              <a:gd name="connsiteY7354" fmla="*/ 3964495 h 6857999"/>
              <a:gd name="connsiteX7355" fmla="*/ 2172891 w 6248399"/>
              <a:gd name="connsiteY7355" fmla="*/ 3962015 h 6857999"/>
              <a:gd name="connsiteX7356" fmla="*/ 2174815 w 6248399"/>
              <a:gd name="connsiteY7356" fmla="*/ 3960025 h 6857999"/>
              <a:gd name="connsiteX7357" fmla="*/ 2176492 w 6248399"/>
              <a:gd name="connsiteY7357" fmla="*/ 3957120 h 6857999"/>
              <a:gd name="connsiteX7358" fmla="*/ 2177833 w 6248399"/>
              <a:gd name="connsiteY7358" fmla="*/ 3954796 h 6857999"/>
              <a:gd name="connsiteX7359" fmla="*/ 2178595 w 6248399"/>
              <a:gd name="connsiteY7359" fmla="*/ 3952135 h 6857999"/>
              <a:gd name="connsiteX7360" fmla="*/ 2178531 w 6248399"/>
              <a:gd name="connsiteY7360" fmla="*/ 3948224 h 6857999"/>
              <a:gd name="connsiteX7361" fmla="*/ 2177547 w 6248399"/>
              <a:gd name="connsiteY7361" fmla="*/ 3944558 h 6857999"/>
              <a:gd name="connsiteX7362" fmla="*/ 2190726 w 6248399"/>
              <a:gd name="connsiteY7362" fmla="*/ 3975410 h 6857999"/>
              <a:gd name="connsiteX7363" fmla="*/ 2206359 w 6248399"/>
              <a:gd name="connsiteY7363" fmla="*/ 4015428 h 6857999"/>
              <a:gd name="connsiteX7364" fmla="*/ 2225389 w 6248399"/>
              <a:gd name="connsiteY7364" fmla="*/ 4058957 h 6857999"/>
              <a:gd name="connsiteX7365" fmla="*/ 2234524 w 6248399"/>
              <a:gd name="connsiteY7365" fmla="*/ 4082051 h 6857999"/>
              <a:gd name="connsiteX7366" fmla="*/ 2245827 w 6248399"/>
              <a:gd name="connsiteY7366" fmla="*/ 4104073 h 6857999"/>
              <a:gd name="connsiteX7367" fmla="*/ 2256883 w 6248399"/>
              <a:gd name="connsiteY7367" fmla="*/ 4125177 h 6857999"/>
              <a:gd name="connsiteX7368" fmla="*/ 2267695 w 6248399"/>
              <a:gd name="connsiteY7368" fmla="*/ 4145365 h 6857999"/>
              <a:gd name="connsiteX7369" fmla="*/ 2279850 w 6248399"/>
              <a:gd name="connsiteY7369" fmla="*/ 4163230 h 6857999"/>
              <a:gd name="connsiteX7370" fmla="*/ 2291513 w 6248399"/>
              <a:gd name="connsiteY7370" fmla="*/ 4179261 h 6857999"/>
              <a:gd name="connsiteX7371" fmla="*/ 2297142 w 6248399"/>
              <a:gd name="connsiteY7371" fmla="*/ 4185612 h 6857999"/>
              <a:gd name="connsiteX7372" fmla="*/ 2303356 w 6248399"/>
              <a:gd name="connsiteY7372" fmla="*/ 4192297 h 6857999"/>
              <a:gd name="connsiteX7373" fmla="*/ 2308740 w 6248399"/>
              <a:gd name="connsiteY7373" fmla="*/ 4197732 h 6857999"/>
              <a:gd name="connsiteX7374" fmla="*/ 2314551 w 6248399"/>
              <a:gd name="connsiteY7374" fmla="*/ 4201087 h 6857999"/>
              <a:gd name="connsiteX7375" fmla="*/ 2320943 w 6248399"/>
              <a:gd name="connsiteY7375" fmla="*/ 4204777 h 6857999"/>
              <a:gd name="connsiteX7376" fmla="*/ 2326844 w 6248399"/>
              <a:gd name="connsiteY7376" fmla="*/ 4206633 h 6857999"/>
              <a:gd name="connsiteX7377" fmla="*/ 2332164 w 6248399"/>
              <a:gd name="connsiteY7377" fmla="*/ 4208155 h 6857999"/>
              <a:gd name="connsiteX7378" fmla="*/ 2337572 w 6248399"/>
              <a:gd name="connsiteY7378" fmla="*/ 4208179 h 6857999"/>
              <a:gd name="connsiteX7379" fmla="*/ 2339137 w 6248399"/>
              <a:gd name="connsiteY7379" fmla="*/ 4212181 h 6857999"/>
              <a:gd name="connsiteX7380" fmla="*/ 2340118 w 6248399"/>
              <a:gd name="connsiteY7380" fmla="*/ 4215848 h 6857999"/>
              <a:gd name="connsiteX7381" fmla="*/ 2341100 w 6248399"/>
              <a:gd name="connsiteY7381" fmla="*/ 4219513 h 6857999"/>
              <a:gd name="connsiteX7382" fmla="*/ 2340340 w 6248399"/>
              <a:gd name="connsiteY7382" fmla="*/ 4222173 h 6857999"/>
              <a:gd name="connsiteX7383" fmla="*/ 2339063 w 6248399"/>
              <a:gd name="connsiteY7383" fmla="*/ 4228409 h 6857999"/>
              <a:gd name="connsiteX7384" fmla="*/ 2336624 w 6248399"/>
              <a:gd name="connsiteY7384" fmla="*/ 4233975 h 6857999"/>
              <a:gd name="connsiteX7385" fmla="*/ 2335685 w 6248399"/>
              <a:gd name="connsiteY7385" fmla="*/ 4239629 h 6857999"/>
              <a:gd name="connsiteX7386" fmla="*/ 2334588 w 6248399"/>
              <a:gd name="connsiteY7386" fmla="*/ 4242872 h 6857999"/>
              <a:gd name="connsiteX7387" fmla="*/ 2334989 w 6248399"/>
              <a:gd name="connsiteY7387" fmla="*/ 4246202 h 6857999"/>
              <a:gd name="connsiteX7388" fmla="*/ 2335971 w 6248399"/>
              <a:gd name="connsiteY7388" fmla="*/ 4249867 h 6857999"/>
              <a:gd name="connsiteX7389" fmla="*/ 2337536 w 6248399"/>
              <a:gd name="connsiteY7389" fmla="*/ 4253870 h 6857999"/>
              <a:gd name="connsiteX7390" fmla="*/ 2340259 w 6248399"/>
              <a:gd name="connsiteY7390" fmla="*/ 4258542 h 6857999"/>
              <a:gd name="connsiteX7391" fmla="*/ 2344484 w 6248399"/>
              <a:gd name="connsiteY7391" fmla="*/ 4263306 h 6857999"/>
              <a:gd name="connsiteX7392" fmla="*/ 2350023 w 6248399"/>
              <a:gd name="connsiteY7392" fmla="*/ 4271153 h 6857999"/>
              <a:gd name="connsiteX7393" fmla="*/ 2355410 w 6248399"/>
              <a:gd name="connsiteY7393" fmla="*/ 4276586 h 6857999"/>
              <a:gd name="connsiteX7394" fmla="*/ 2361555 w 6248399"/>
              <a:gd name="connsiteY7394" fmla="*/ 4279361 h 6857999"/>
              <a:gd name="connsiteX7395" fmla="*/ 2367210 w 6248399"/>
              <a:gd name="connsiteY7395" fmla="*/ 4280301 h 6857999"/>
              <a:gd name="connsiteX7396" fmla="*/ 2373537 w 6248399"/>
              <a:gd name="connsiteY7396" fmla="*/ 4280079 h 6857999"/>
              <a:gd name="connsiteX7397" fmla="*/ 2379952 w 6248399"/>
              <a:gd name="connsiteY7397" fmla="*/ 4278360 h 6857999"/>
              <a:gd name="connsiteX7398" fmla="*/ 2386123 w 6248399"/>
              <a:gd name="connsiteY7398" fmla="*/ 4275724 h 6857999"/>
              <a:gd name="connsiteX7399" fmla="*/ 2392630 w 6248399"/>
              <a:gd name="connsiteY7399" fmla="*/ 4272506 h 6857999"/>
              <a:gd name="connsiteX7400" fmla="*/ 2391106 w 6248399"/>
              <a:gd name="connsiteY7400" fmla="*/ 4277827 h 6857999"/>
              <a:gd name="connsiteX7401" fmla="*/ 2390748 w 6248399"/>
              <a:gd name="connsiteY7401" fmla="*/ 4283818 h 6857999"/>
              <a:gd name="connsiteX7402" fmla="*/ 2392130 w 6248399"/>
              <a:gd name="connsiteY7402" fmla="*/ 4290814 h 6857999"/>
              <a:gd name="connsiteX7403" fmla="*/ 2392932 w 6248399"/>
              <a:gd name="connsiteY7403" fmla="*/ 4297477 h 6857999"/>
              <a:gd name="connsiteX7404" fmla="*/ 2398516 w 6248399"/>
              <a:gd name="connsiteY7404" fmla="*/ 4314646 h 6857999"/>
              <a:gd name="connsiteX7405" fmla="*/ 2405751 w 6248399"/>
              <a:gd name="connsiteY7405" fmla="*/ 4334319 h 6857999"/>
              <a:gd name="connsiteX7406" fmla="*/ 2415893 w 6248399"/>
              <a:gd name="connsiteY7406" fmla="*/ 4355670 h 6857999"/>
              <a:gd name="connsiteX7407" fmla="*/ 2427776 w 6248399"/>
              <a:gd name="connsiteY7407" fmla="*/ 4378028 h 6857999"/>
              <a:gd name="connsiteX7408" fmla="*/ 2440823 w 6248399"/>
              <a:gd name="connsiteY7408" fmla="*/ 4401056 h 6857999"/>
              <a:gd name="connsiteX7409" fmla="*/ 2454696 w 6248399"/>
              <a:gd name="connsiteY7409" fmla="*/ 4425336 h 6857999"/>
              <a:gd name="connsiteX7410" fmla="*/ 2484028 w 6248399"/>
              <a:gd name="connsiteY7410" fmla="*/ 4472488 h 6857999"/>
              <a:gd name="connsiteX7411" fmla="*/ 2512626 w 6248399"/>
              <a:gd name="connsiteY7411" fmla="*/ 4516892 h 6857999"/>
              <a:gd name="connsiteX7412" fmla="*/ 2536509 w 6248399"/>
              <a:gd name="connsiteY7412" fmla="*/ 4554700 h 6857999"/>
              <a:gd name="connsiteX7413" fmla="*/ 2554694 w 6248399"/>
              <a:gd name="connsiteY7413" fmla="*/ 4582245 h 6857999"/>
              <a:gd name="connsiteX7414" fmla="*/ 2549284 w 6248399"/>
              <a:gd name="connsiteY7414" fmla="*/ 4582221 h 6857999"/>
              <a:gd name="connsiteX7415" fmla="*/ 2544792 w 6248399"/>
              <a:gd name="connsiteY7415" fmla="*/ 4581951 h 6857999"/>
              <a:gd name="connsiteX7416" fmla="*/ 2539808 w 6248399"/>
              <a:gd name="connsiteY7416" fmla="*/ 4579850 h 6857999"/>
              <a:gd name="connsiteX7417" fmla="*/ 2534824 w 6248399"/>
              <a:gd name="connsiteY7417" fmla="*/ 4577745 h 6857999"/>
              <a:gd name="connsiteX7418" fmla="*/ 2530511 w 6248399"/>
              <a:gd name="connsiteY7418" fmla="*/ 4574482 h 6857999"/>
              <a:gd name="connsiteX7419" fmla="*/ 2525280 w 6248399"/>
              <a:gd name="connsiteY7419" fmla="*/ 4571462 h 6857999"/>
              <a:gd name="connsiteX7420" fmla="*/ 2515338 w 6248399"/>
              <a:gd name="connsiteY7420" fmla="*/ 4561846 h 6857999"/>
              <a:gd name="connsiteX7421" fmla="*/ 2505484 w 6248399"/>
              <a:gd name="connsiteY7421" fmla="*/ 4550733 h 6857999"/>
              <a:gd name="connsiteX7422" fmla="*/ 2495138 w 6248399"/>
              <a:gd name="connsiteY7422" fmla="*/ 4537788 h 6857999"/>
              <a:gd name="connsiteX7423" fmla="*/ 2476036 w 6248399"/>
              <a:gd name="connsiteY7423" fmla="*/ 4510488 h 6857999"/>
              <a:gd name="connsiteX7424" fmla="*/ 2456688 w 6248399"/>
              <a:gd name="connsiteY7424" fmla="*/ 4482272 h 6857999"/>
              <a:gd name="connsiteX7425" fmla="*/ 2447504 w 6248399"/>
              <a:gd name="connsiteY7425" fmla="*/ 4469998 h 6857999"/>
              <a:gd name="connsiteX7426" fmla="*/ 2437315 w 6248399"/>
              <a:gd name="connsiteY7426" fmla="*/ 4459466 h 6857999"/>
              <a:gd name="connsiteX7427" fmla="*/ 2427707 w 6248399"/>
              <a:gd name="connsiteY7427" fmla="*/ 4449270 h 6857999"/>
              <a:gd name="connsiteX7428" fmla="*/ 2422812 w 6248399"/>
              <a:gd name="connsiteY7428" fmla="*/ 4445669 h 6857999"/>
              <a:gd name="connsiteX7429" fmla="*/ 2417002 w 6248399"/>
              <a:gd name="connsiteY7429" fmla="*/ 4442314 h 6857999"/>
              <a:gd name="connsiteX7430" fmla="*/ 2412354 w 6248399"/>
              <a:gd name="connsiteY7430" fmla="*/ 4439631 h 6857999"/>
              <a:gd name="connsiteX7431" fmla="*/ 2407370 w 6248399"/>
              <a:gd name="connsiteY7431" fmla="*/ 4437528 h 6857999"/>
              <a:gd name="connsiteX7432" fmla="*/ 2401714 w 6248399"/>
              <a:gd name="connsiteY7432" fmla="*/ 4436586 h 6857999"/>
              <a:gd name="connsiteX7433" fmla="*/ 2396886 w 6248399"/>
              <a:gd name="connsiteY7433" fmla="*/ 4436899 h 6857999"/>
              <a:gd name="connsiteX7434" fmla="*/ 2459956 w 6248399"/>
              <a:gd name="connsiteY7434" fmla="*/ 4532971 h 6857999"/>
              <a:gd name="connsiteX7435" fmla="*/ 2491948 w 6248399"/>
              <a:gd name="connsiteY7435" fmla="*/ 4580885 h 6857999"/>
              <a:gd name="connsiteX7436" fmla="*/ 2524614 w 6248399"/>
              <a:gd name="connsiteY7436" fmla="*/ 4627636 h 6857999"/>
              <a:gd name="connsiteX7437" fmla="*/ 2540745 w 6248399"/>
              <a:gd name="connsiteY7437" fmla="*/ 4649348 h 6857999"/>
              <a:gd name="connsiteX7438" fmla="*/ 2557212 w 6248399"/>
              <a:gd name="connsiteY7438" fmla="*/ 4670477 h 6857999"/>
              <a:gd name="connsiteX7439" fmla="*/ 2572852 w 6248399"/>
              <a:gd name="connsiteY7439" fmla="*/ 4690354 h 6857999"/>
              <a:gd name="connsiteX7440" fmla="*/ 2589164 w 6248399"/>
              <a:gd name="connsiteY7440" fmla="*/ 4709069 h 6857999"/>
              <a:gd name="connsiteX7441" fmla="*/ 2605319 w 6248399"/>
              <a:gd name="connsiteY7441" fmla="*/ 4725368 h 6857999"/>
              <a:gd name="connsiteX7442" fmla="*/ 2622482 w 6248399"/>
              <a:gd name="connsiteY7442" fmla="*/ 4739926 h 6857999"/>
              <a:gd name="connsiteX7443" fmla="*/ 2637901 w 6248399"/>
              <a:gd name="connsiteY7443" fmla="*/ 4753478 h 6857999"/>
              <a:gd name="connsiteX7444" fmla="*/ 2654998 w 6248399"/>
              <a:gd name="connsiteY7444" fmla="*/ 4764123 h 6857999"/>
              <a:gd name="connsiteX7445" fmla="*/ 2662365 w 6248399"/>
              <a:gd name="connsiteY7445" fmla="*/ 4791621 h 6857999"/>
              <a:gd name="connsiteX7446" fmla="*/ 2672146 w 6248399"/>
              <a:gd name="connsiteY7446" fmla="*/ 4818961 h 6857999"/>
              <a:gd name="connsiteX7447" fmla="*/ 2683515 w 6248399"/>
              <a:gd name="connsiteY7447" fmla="*/ 4844896 h 6857999"/>
              <a:gd name="connsiteX7448" fmla="*/ 2695465 w 6248399"/>
              <a:gd name="connsiteY7448" fmla="*/ 4871165 h 6857999"/>
              <a:gd name="connsiteX7449" fmla="*/ 2708914 w 6248399"/>
              <a:gd name="connsiteY7449" fmla="*/ 4897524 h 6857999"/>
              <a:gd name="connsiteX7450" fmla="*/ 2722695 w 6248399"/>
              <a:gd name="connsiteY7450" fmla="*/ 4923302 h 6857999"/>
              <a:gd name="connsiteX7451" fmla="*/ 2737732 w 6248399"/>
              <a:gd name="connsiteY7451" fmla="*/ 4948253 h 6857999"/>
              <a:gd name="connsiteX7452" fmla="*/ 2754264 w 6248399"/>
              <a:gd name="connsiteY7452" fmla="*/ 4973295 h 6857999"/>
              <a:gd name="connsiteX7453" fmla="*/ 2771377 w 6248399"/>
              <a:gd name="connsiteY7453" fmla="*/ 4998671 h 6857999"/>
              <a:gd name="connsiteX7454" fmla="*/ 2789497 w 6248399"/>
              <a:gd name="connsiteY7454" fmla="*/ 5022305 h 6857999"/>
              <a:gd name="connsiteX7455" fmla="*/ 2825649 w 6248399"/>
              <a:gd name="connsiteY7455" fmla="*/ 5071069 h 6857999"/>
              <a:gd name="connsiteX7456" fmla="*/ 2863967 w 6248399"/>
              <a:gd name="connsiteY7456" fmla="*/ 5118761 h 6857999"/>
              <a:gd name="connsiteX7457" fmla="*/ 2903540 w 6248399"/>
              <a:gd name="connsiteY7457" fmla="*/ 5165626 h 6857999"/>
              <a:gd name="connsiteX7458" fmla="*/ 2942439 w 6248399"/>
              <a:gd name="connsiteY7458" fmla="*/ 5213653 h 6857999"/>
              <a:gd name="connsiteX7459" fmla="*/ 2980513 w 6248399"/>
              <a:gd name="connsiteY7459" fmla="*/ 5260429 h 6857999"/>
              <a:gd name="connsiteX7460" fmla="*/ 3018162 w 6248399"/>
              <a:gd name="connsiteY7460" fmla="*/ 5309284 h 6857999"/>
              <a:gd name="connsiteX7461" fmla="*/ 3054648 w 6248399"/>
              <a:gd name="connsiteY7461" fmla="*/ 5357467 h 6857999"/>
              <a:gd name="connsiteX7462" fmla="*/ 3073260 w 6248399"/>
              <a:gd name="connsiteY7462" fmla="*/ 5382934 h 6857999"/>
              <a:gd name="connsiteX7463" fmla="*/ 3089211 w 6248399"/>
              <a:gd name="connsiteY7463" fmla="*/ 5407639 h 6857999"/>
              <a:gd name="connsiteX7464" fmla="*/ 3106079 w 6248399"/>
              <a:gd name="connsiteY7464" fmla="*/ 5432099 h 6857999"/>
              <a:gd name="connsiteX7465" fmla="*/ 3121606 w 6248399"/>
              <a:gd name="connsiteY7465" fmla="*/ 5458883 h 6857999"/>
              <a:gd name="connsiteX7466" fmla="*/ 3151005 w 6248399"/>
              <a:gd name="connsiteY7466" fmla="*/ 5509949 h 6857999"/>
              <a:gd name="connsiteX7467" fmla="*/ 3180740 w 6248399"/>
              <a:gd name="connsiteY7467" fmla="*/ 5560432 h 6857999"/>
              <a:gd name="connsiteX7468" fmla="*/ 3219157 w 6248399"/>
              <a:gd name="connsiteY7468" fmla="*/ 5586486 h 6857999"/>
              <a:gd name="connsiteX7469" fmla="*/ 3237906 w 6248399"/>
              <a:gd name="connsiteY7469" fmla="*/ 5599635 h 6857999"/>
              <a:gd name="connsiteX7470" fmla="*/ 3257146 w 6248399"/>
              <a:gd name="connsiteY7470" fmla="*/ 5614618 h 6857999"/>
              <a:gd name="connsiteX7471" fmla="*/ 3275135 w 6248399"/>
              <a:gd name="connsiteY7471" fmla="*/ 5630427 h 6857999"/>
              <a:gd name="connsiteX7472" fmla="*/ 3283918 w 6248399"/>
              <a:gd name="connsiteY7472" fmla="*/ 5639372 h 6857999"/>
              <a:gd name="connsiteX7473" fmla="*/ 3291782 w 6248399"/>
              <a:gd name="connsiteY7473" fmla="*/ 5648561 h 6857999"/>
              <a:gd name="connsiteX7474" fmla="*/ 3299648 w 6248399"/>
              <a:gd name="connsiteY7474" fmla="*/ 5657750 h 6857999"/>
              <a:gd name="connsiteX7475" fmla="*/ 3306596 w 6248399"/>
              <a:gd name="connsiteY7475" fmla="*/ 5667185 h 6857999"/>
              <a:gd name="connsiteX7476" fmla="*/ 3312875 w 6248399"/>
              <a:gd name="connsiteY7476" fmla="*/ 5677785 h 6857999"/>
              <a:gd name="connsiteX7477" fmla="*/ 3318481 w 6248399"/>
              <a:gd name="connsiteY7477" fmla="*/ 5689544 h 6857999"/>
              <a:gd name="connsiteX7478" fmla="*/ 3310411 w 6248399"/>
              <a:gd name="connsiteY7478" fmla="*/ 5688760 h 6857999"/>
              <a:gd name="connsiteX7479" fmla="*/ 3301337 w 6248399"/>
              <a:gd name="connsiteY7479" fmla="*/ 5689717 h 6857999"/>
              <a:gd name="connsiteX7480" fmla="*/ 3297669 w 6248399"/>
              <a:gd name="connsiteY7480" fmla="*/ 5690700 h 6857999"/>
              <a:gd name="connsiteX7481" fmla="*/ 3294830 w 6248399"/>
              <a:gd name="connsiteY7481" fmla="*/ 5692935 h 6857999"/>
              <a:gd name="connsiteX7482" fmla="*/ 3290737 w 6248399"/>
              <a:gd name="connsiteY7482" fmla="*/ 5695996 h 6857999"/>
              <a:gd name="connsiteX7483" fmla="*/ 3287563 w 6248399"/>
              <a:gd name="connsiteY7483" fmla="*/ 5698812 h 6857999"/>
              <a:gd name="connsiteX7484" fmla="*/ 3307918 w 6248399"/>
              <a:gd name="connsiteY7484" fmla="*/ 5725285 h 6857999"/>
              <a:gd name="connsiteX7485" fmla="*/ 3329705 w 6248399"/>
              <a:gd name="connsiteY7485" fmla="*/ 5747936 h 6857999"/>
              <a:gd name="connsiteX7486" fmla="*/ 3350083 w 6248399"/>
              <a:gd name="connsiteY7486" fmla="*/ 5768998 h 6857999"/>
              <a:gd name="connsiteX7487" fmla="*/ 3370641 w 6248399"/>
              <a:gd name="connsiteY7487" fmla="*/ 5787067 h 6857999"/>
              <a:gd name="connsiteX7488" fmla="*/ 3390620 w 6248399"/>
              <a:gd name="connsiteY7488" fmla="*/ 5804800 h 6857999"/>
              <a:gd name="connsiteX7489" fmla="*/ 3410687 w 6248399"/>
              <a:gd name="connsiteY7489" fmla="*/ 5821035 h 6857999"/>
              <a:gd name="connsiteX7490" fmla="*/ 3447917 w 6248399"/>
              <a:gd name="connsiteY7490" fmla="*/ 5851826 h 6857999"/>
              <a:gd name="connsiteX7491" fmla="*/ 3465325 w 6248399"/>
              <a:gd name="connsiteY7491" fmla="*/ 5867301 h 6857999"/>
              <a:gd name="connsiteX7492" fmla="*/ 3482643 w 6248399"/>
              <a:gd name="connsiteY7492" fmla="*/ 5884273 h 6857999"/>
              <a:gd name="connsiteX7493" fmla="*/ 3498708 w 6248399"/>
              <a:gd name="connsiteY7493" fmla="*/ 5902071 h 6857999"/>
              <a:gd name="connsiteX7494" fmla="*/ 3513522 w 6248399"/>
              <a:gd name="connsiteY7494" fmla="*/ 5920695 h 6857999"/>
              <a:gd name="connsiteX7495" fmla="*/ 3528492 w 6248399"/>
              <a:gd name="connsiteY7495" fmla="*/ 5941734 h 6857999"/>
              <a:gd name="connsiteX7496" fmla="*/ 3534679 w 6248399"/>
              <a:gd name="connsiteY7496" fmla="*/ 5953831 h 6857999"/>
              <a:gd name="connsiteX7497" fmla="*/ 3541784 w 6248399"/>
              <a:gd name="connsiteY7497" fmla="*/ 5965680 h 6857999"/>
              <a:gd name="connsiteX7498" fmla="*/ 3547636 w 6248399"/>
              <a:gd name="connsiteY7498" fmla="*/ 5978355 h 6857999"/>
              <a:gd name="connsiteX7499" fmla="*/ 3554316 w 6248399"/>
              <a:gd name="connsiteY7499" fmla="*/ 5992284 h 6857999"/>
              <a:gd name="connsiteX7500" fmla="*/ 3559161 w 6248399"/>
              <a:gd name="connsiteY7500" fmla="*/ 6006705 h 6857999"/>
              <a:gd name="connsiteX7501" fmla="*/ 3564832 w 6248399"/>
              <a:gd name="connsiteY7501" fmla="*/ 6022376 h 6857999"/>
              <a:gd name="connsiteX7502" fmla="*/ 3558842 w 6248399"/>
              <a:gd name="connsiteY7502" fmla="*/ 6022017 h 6857999"/>
              <a:gd name="connsiteX7503" fmla="*/ 3553031 w 6248399"/>
              <a:gd name="connsiteY7503" fmla="*/ 6018662 h 6857999"/>
              <a:gd name="connsiteX7504" fmla="*/ 3548964 w 6248399"/>
              <a:gd name="connsiteY7504" fmla="*/ 6016314 h 6857999"/>
              <a:gd name="connsiteX7505" fmla="*/ 3545657 w 6248399"/>
              <a:gd name="connsiteY7505" fmla="*/ 6011305 h 6857999"/>
              <a:gd name="connsiteX7506" fmla="*/ 3543020 w 6248399"/>
              <a:gd name="connsiteY7506" fmla="*/ 6005135 h 6857999"/>
              <a:gd name="connsiteX7507" fmla="*/ 3540052 w 6248399"/>
              <a:gd name="connsiteY7507" fmla="*/ 5999545 h 6857999"/>
              <a:gd name="connsiteX7508" fmla="*/ 3534378 w 6248399"/>
              <a:gd name="connsiteY7508" fmla="*/ 5983873 h 6857999"/>
              <a:gd name="connsiteX7509" fmla="*/ 3528462 w 6248399"/>
              <a:gd name="connsiteY7509" fmla="*/ 5967285 h 6857999"/>
              <a:gd name="connsiteX7510" fmla="*/ 3524172 w 6248399"/>
              <a:gd name="connsiteY7510" fmla="*/ 5958612 h 6857999"/>
              <a:gd name="connsiteX7511" fmla="*/ 3520465 w 6248399"/>
              <a:gd name="connsiteY7511" fmla="*/ 5950272 h 6857999"/>
              <a:gd name="connsiteX7512" fmla="*/ 3513760 w 6248399"/>
              <a:gd name="connsiteY7512" fmla="*/ 5941753 h 6857999"/>
              <a:gd name="connsiteX7513" fmla="*/ 3507058 w 6248399"/>
              <a:gd name="connsiteY7513" fmla="*/ 5933235 h 6857999"/>
              <a:gd name="connsiteX7514" fmla="*/ 3499683 w 6248399"/>
              <a:gd name="connsiteY7514" fmla="*/ 5925877 h 6857999"/>
              <a:gd name="connsiteX7515" fmla="*/ 3488980 w 6248399"/>
              <a:gd name="connsiteY7515" fmla="*/ 5918921 h 6857999"/>
              <a:gd name="connsiteX7516" fmla="*/ 3488169 w 6248399"/>
              <a:gd name="connsiteY7516" fmla="*/ 5932402 h 6857999"/>
              <a:gd name="connsiteX7517" fmla="*/ 3488768 w 6248399"/>
              <a:gd name="connsiteY7517" fmla="*/ 5947468 h 6857999"/>
              <a:gd name="connsiteX7518" fmla="*/ 3492117 w 6248399"/>
              <a:gd name="connsiteY7518" fmla="*/ 5961797 h 6857999"/>
              <a:gd name="connsiteX7519" fmla="*/ 3496046 w 6248399"/>
              <a:gd name="connsiteY7519" fmla="*/ 5976463 h 6857999"/>
              <a:gd name="connsiteX7520" fmla="*/ 3500556 w 6248399"/>
              <a:gd name="connsiteY7520" fmla="*/ 5991463 h 6857999"/>
              <a:gd name="connsiteX7521" fmla="*/ 3507816 w 6248399"/>
              <a:gd name="connsiteY7521" fmla="*/ 6005727 h 6857999"/>
              <a:gd name="connsiteX7522" fmla="*/ 3514741 w 6248399"/>
              <a:gd name="connsiteY7522" fmla="*/ 6020572 h 6857999"/>
              <a:gd name="connsiteX7523" fmla="*/ 3523496 w 6248399"/>
              <a:gd name="connsiteY7523" fmla="*/ 6034927 h 6857999"/>
              <a:gd name="connsiteX7524" fmla="*/ 3532835 w 6248399"/>
              <a:gd name="connsiteY7524" fmla="*/ 6049616 h 6857999"/>
              <a:gd name="connsiteX7525" fmla="*/ 3543182 w 6248399"/>
              <a:gd name="connsiteY7525" fmla="*/ 6062561 h 6857999"/>
              <a:gd name="connsiteX7526" fmla="*/ 3553772 w 6248399"/>
              <a:gd name="connsiteY7526" fmla="*/ 6076425 h 6857999"/>
              <a:gd name="connsiteX7527" fmla="*/ 3564698 w 6248399"/>
              <a:gd name="connsiteY7527" fmla="*/ 6089705 h 6857999"/>
              <a:gd name="connsiteX7528" fmla="*/ 3588473 w 6248399"/>
              <a:gd name="connsiteY7528" fmla="*/ 6114279 h 6857999"/>
              <a:gd name="connsiteX7529" fmla="*/ 3611332 w 6248399"/>
              <a:gd name="connsiteY7529" fmla="*/ 6139099 h 6857999"/>
              <a:gd name="connsiteX7530" fmla="*/ 3607911 w 6248399"/>
              <a:gd name="connsiteY7530" fmla="*/ 6140997 h 6857999"/>
              <a:gd name="connsiteX7531" fmla="*/ 3604826 w 6248399"/>
              <a:gd name="connsiteY7531" fmla="*/ 6142317 h 6857999"/>
              <a:gd name="connsiteX7532" fmla="*/ 3598164 w 6248399"/>
              <a:gd name="connsiteY7532" fmla="*/ 6143119 h 6857999"/>
              <a:gd name="connsiteX7533" fmla="*/ 3591258 w 6248399"/>
              <a:gd name="connsiteY7533" fmla="*/ 6143005 h 6857999"/>
              <a:gd name="connsiteX7534" fmla="*/ 3583860 w 6248399"/>
              <a:gd name="connsiteY7534" fmla="*/ 6141058 h 6857999"/>
              <a:gd name="connsiteX7535" fmla="*/ 3576797 w 6248399"/>
              <a:gd name="connsiteY7535" fmla="*/ 6138530 h 6857999"/>
              <a:gd name="connsiteX7536" fmla="*/ 3568661 w 6248399"/>
              <a:gd name="connsiteY7536" fmla="*/ 6133833 h 6857999"/>
              <a:gd name="connsiteX7537" fmla="*/ 3552548 w 6248399"/>
              <a:gd name="connsiteY7537" fmla="*/ 6126855 h 6857999"/>
              <a:gd name="connsiteX7538" fmla="*/ 3537684 w 6248399"/>
              <a:gd name="connsiteY7538" fmla="*/ 6119049 h 6857999"/>
              <a:gd name="connsiteX7539" fmla="*/ 3530287 w 6248399"/>
              <a:gd name="connsiteY7539" fmla="*/ 6117101 h 6857999"/>
              <a:gd name="connsiteX7540" fmla="*/ 3523136 w 6248399"/>
              <a:gd name="connsiteY7540" fmla="*/ 6116070 h 6857999"/>
              <a:gd name="connsiteX7541" fmla="*/ 3515645 w 6248399"/>
              <a:gd name="connsiteY7541" fmla="*/ 6115622 h 6857999"/>
              <a:gd name="connsiteX7542" fmla="*/ 3509476 w 6248399"/>
              <a:gd name="connsiteY7542" fmla="*/ 6118256 h 6857999"/>
              <a:gd name="connsiteX7543" fmla="*/ 3506391 w 6248399"/>
              <a:gd name="connsiteY7543" fmla="*/ 6119575 h 6857999"/>
              <a:gd name="connsiteX7544" fmla="*/ 3504132 w 6248399"/>
              <a:gd name="connsiteY7544" fmla="*/ 6122145 h 6857999"/>
              <a:gd name="connsiteX7545" fmla="*/ 3500620 w 6248399"/>
              <a:gd name="connsiteY7545" fmla="*/ 6125542 h 6857999"/>
              <a:gd name="connsiteX7546" fmla="*/ 3498364 w 6248399"/>
              <a:gd name="connsiteY7546" fmla="*/ 6128113 h 6857999"/>
              <a:gd name="connsiteX7547" fmla="*/ 3489472 w 6248399"/>
              <a:gd name="connsiteY7547" fmla="*/ 6105935 h 6857999"/>
              <a:gd name="connsiteX7548" fmla="*/ 3479331 w 6248399"/>
              <a:gd name="connsiteY7548" fmla="*/ 6084584 h 6857999"/>
              <a:gd name="connsiteX7549" fmla="*/ 3470599 w 6248399"/>
              <a:gd name="connsiteY7549" fmla="*/ 6064821 h 6857999"/>
              <a:gd name="connsiteX7550" fmla="*/ 3459698 w 6248399"/>
              <a:gd name="connsiteY7550" fmla="*/ 6046129 h 6857999"/>
              <a:gd name="connsiteX7551" fmla="*/ 3447790 w 6248399"/>
              <a:gd name="connsiteY7551" fmla="*/ 6029181 h 6857999"/>
              <a:gd name="connsiteX7552" fmla="*/ 3437042 w 6248399"/>
              <a:gd name="connsiteY7552" fmla="*/ 6012905 h 6857999"/>
              <a:gd name="connsiteX7553" fmla="*/ 3424462 w 6248399"/>
              <a:gd name="connsiteY7553" fmla="*/ 5997119 h 6857999"/>
              <a:gd name="connsiteX7554" fmla="*/ 3410632 w 6248399"/>
              <a:gd name="connsiteY7554" fmla="*/ 5982161 h 6857999"/>
              <a:gd name="connsiteX7555" fmla="*/ 3397381 w 6248399"/>
              <a:gd name="connsiteY7555" fmla="*/ 5967536 h 6857999"/>
              <a:gd name="connsiteX7556" fmla="*/ 3382968 w 6248399"/>
              <a:gd name="connsiteY7556" fmla="*/ 5952243 h 6857999"/>
              <a:gd name="connsiteX7557" fmla="*/ 3351818 w 6248399"/>
              <a:gd name="connsiteY7557" fmla="*/ 5920313 h 6857999"/>
              <a:gd name="connsiteX7558" fmla="*/ 3317184 w 6248399"/>
              <a:gd name="connsiteY7558" fmla="*/ 5886368 h 6857999"/>
              <a:gd name="connsiteX7559" fmla="*/ 3279576 w 6248399"/>
              <a:gd name="connsiteY7559" fmla="*/ 5846836 h 6857999"/>
              <a:gd name="connsiteX7560" fmla="*/ 3282997 w 6248399"/>
              <a:gd name="connsiteY7560" fmla="*/ 5844938 h 6857999"/>
              <a:gd name="connsiteX7561" fmla="*/ 3286328 w 6248399"/>
              <a:gd name="connsiteY7561" fmla="*/ 5844536 h 6857999"/>
              <a:gd name="connsiteX7562" fmla="*/ 3288988 w 6248399"/>
              <a:gd name="connsiteY7562" fmla="*/ 5845296 h 6857999"/>
              <a:gd name="connsiteX7563" fmla="*/ 3292228 w 6248399"/>
              <a:gd name="connsiteY7563" fmla="*/ 5846391 h 6857999"/>
              <a:gd name="connsiteX7564" fmla="*/ 3298865 w 6248399"/>
              <a:gd name="connsiteY7564" fmla="*/ 5850999 h 6857999"/>
              <a:gd name="connsiteX7565" fmla="*/ 3306665 w 6248399"/>
              <a:gd name="connsiteY7565" fmla="*/ 5856277 h 6857999"/>
              <a:gd name="connsiteX7566" fmla="*/ 3314129 w 6248399"/>
              <a:gd name="connsiteY7566" fmla="*/ 5862136 h 6857999"/>
              <a:gd name="connsiteX7567" fmla="*/ 3317035 w 6248399"/>
              <a:gd name="connsiteY7567" fmla="*/ 5863814 h 6857999"/>
              <a:gd name="connsiteX7568" fmla="*/ 3319941 w 6248399"/>
              <a:gd name="connsiteY7568" fmla="*/ 5865492 h 6857999"/>
              <a:gd name="connsiteX7569" fmla="*/ 3323516 w 6248399"/>
              <a:gd name="connsiteY7569" fmla="*/ 5866006 h 6857999"/>
              <a:gd name="connsiteX7570" fmla="*/ 3326265 w 6248399"/>
              <a:gd name="connsiteY7570" fmla="*/ 5865270 h 6857999"/>
              <a:gd name="connsiteX7571" fmla="*/ 3329352 w 6248399"/>
              <a:gd name="connsiteY7571" fmla="*/ 5863952 h 6857999"/>
              <a:gd name="connsiteX7572" fmla="*/ 3331365 w 6248399"/>
              <a:gd name="connsiteY7572" fmla="*/ 5860465 h 6857999"/>
              <a:gd name="connsiteX7573" fmla="*/ 3297530 w 6248399"/>
              <a:gd name="connsiteY7573" fmla="*/ 5833184 h 6857999"/>
              <a:gd name="connsiteX7574" fmla="*/ 3270179 w 6248399"/>
              <a:gd name="connsiteY7574" fmla="*/ 5808093 h 6857999"/>
              <a:gd name="connsiteX7575" fmla="*/ 3246315 w 6248399"/>
              <a:gd name="connsiteY7575" fmla="*/ 5785018 h 6857999"/>
              <a:gd name="connsiteX7576" fmla="*/ 3223857 w 6248399"/>
              <a:gd name="connsiteY7576" fmla="*/ 5763529 h 6857999"/>
              <a:gd name="connsiteX7577" fmla="*/ 3202471 w 6248399"/>
              <a:gd name="connsiteY7577" fmla="*/ 5744209 h 6857999"/>
              <a:gd name="connsiteX7578" fmla="*/ 3180504 w 6248399"/>
              <a:gd name="connsiteY7578" fmla="*/ 5724554 h 6857999"/>
              <a:gd name="connsiteX7579" fmla="*/ 3154962 w 6248399"/>
              <a:gd name="connsiteY7579" fmla="*/ 5704384 h 6857999"/>
              <a:gd name="connsiteX7580" fmla="*/ 3141107 w 6248399"/>
              <a:gd name="connsiteY7580" fmla="*/ 5694834 h 6857999"/>
              <a:gd name="connsiteX7581" fmla="*/ 3125843 w 6248399"/>
              <a:gd name="connsiteY7581" fmla="*/ 5683698 h 6857999"/>
              <a:gd name="connsiteX7582" fmla="*/ 3117690 w 6248399"/>
              <a:gd name="connsiteY7582" fmla="*/ 5664268 h 6857999"/>
              <a:gd name="connsiteX7583" fmla="*/ 3109203 w 6248399"/>
              <a:gd name="connsiteY7583" fmla="*/ 5645422 h 6857999"/>
              <a:gd name="connsiteX7584" fmla="*/ 3098300 w 6248399"/>
              <a:gd name="connsiteY7584" fmla="*/ 5626731 h 6857999"/>
              <a:gd name="connsiteX7585" fmla="*/ 3086818 w 6248399"/>
              <a:gd name="connsiteY7585" fmla="*/ 5607706 h 6857999"/>
              <a:gd name="connsiteX7586" fmla="*/ 3073591 w 6248399"/>
              <a:gd name="connsiteY7586" fmla="*/ 5587673 h 6857999"/>
              <a:gd name="connsiteX7587" fmla="*/ 3059694 w 6248399"/>
              <a:gd name="connsiteY7587" fmla="*/ 5568802 h 6857999"/>
              <a:gd name="connsiteX7588" fmla="*/ 3030492 w 6248399"/>
              <a:gd name="connsiteY7588" fmla="*/ 5529472 h 6857999"/>
              <a:gd name="connsiteX7589" fmla="*/ 2997557 w 6248399"/>
              <a:gd name="connsiteY7589" fmla="*/ 5487214 h 6857999"/>
              <a:gd name="connsiteX7590" fmla="*/ 2961562 w 6248399"/>
              <a:gd name="connsiteY7590" fmla="*/ 5440864 h 6857999"/>
              <a:gd name="connsiteX7591" fmla="*/ 2943777 w 6248399"/>
              <a:gd name="connsiteY7591" fmla="*/ 5416648 h 6857999"/>
              <a:gd name="connsiteX7592" fmla="*/ 2925502 w 6248399"/>
              <a:gd name="connsiteY7592" fmla="*/ 5390602 h 6857999"/>
              <a:gd name="connsiteX7593" fmla="*/ 2906981 w 6248399"/>
              <a:gd name="connsiteY7593" fmla="*/ 5363638 h 6857999"/>
              <a:gd name="connsiteX7594" fmla="*/ 2887969 w 6248399"/>
              <a:gd name="connsiteY7594" fmla="*/ 5334840 h 6857999"/>
              <a:gd name="connsiteX7595" fmla="*/ 2879587 w 6248399"/>
              <a:gd name="connsiteY7595" fmla="*/ 5329226 h 6857999"/>
              <a:gd name="connsiteX7596" fmla="*/ 2872860 w 6248399"/>
              <a:gd name="connsiteY7596" fmla="*/ 5326117 h 6857999"/>
              <a:gd name="connsiteX7597" fmla="*/ 2867785 w 6248399"/>
              <a:gd name="connsiteY7597" fmla="*/ 5325512 h 6857999"/>
              <a:gd name="connsiteX7598" fmla="*/ 2862958 w 6248399"/>
              <a:gd name="connsiteY7598" fmla="*/ 5325823 h 6857999"/>
              <a:gd name="connsiteX7599" fmla="*/ 2860119 w 6248399"/>
              <a:gd name="connsiteY7599" fmla="*/ 5328058 h 6857999"/>
              <a:gd name="connsiteX7600" fmla="*/ 2856361 w 6248399"/>
              <a:gd name="connsiteY7600" fmla="*/ 5330539 h 6857999"/>
              <a:gd name="connsiteX7601" fmla="*/ 2850257 w 6248399"/>
              <a:gd name="connsiteY7601" fmla="*/ 5337087 h 6857999"/>
              <a:gd name="connsiteX7602" fmla="*/ 2847999 w 6248399"/>
              <a:gd name="connsiteY7602" fmla="*/ 5339657 h 6857999"/>
              <a:gd name="connsiteX7603" fmla="*/ 2844578 w 6248399"/>
              <a:gd name="connsiteY7603" fmla="*/ 5341555 h 6857999"/>
              <a:gd name="connsiteX7604" fmla="*/ 2840912 w 6248399"/>
              <a:gd name="connsiteY7604" fmla="*/ 5342538 h 6857999"/>
              <a:gd name="connsiteX7605" fmla="*/ 2837336 w 6248399"/>
              <a:gd name="connsiteY7605" fmla="*/ 5342022 h 6857999"/>
              <a:gd name="connsiteX7606" fmla="*/ 2832687 w 6248399"/>
              <a:gd name="connsiteY7606" fmla="*/ 5339338 h 6857999"/>
              <a:gd name="connsiteX7607" fmla="*/ 2826386 w 6248399"/>
              <a:gd name="connsiteY7607" fmla="*/ 5334151 h 6857999"/>
              <a:gd name="connsiteX7608" fmla="*/ 2819927 w 6248399"/>
              <a:gd name="connsiteY7608" fmla="*/ 5326548 h 6857999"/>
              <a:gd name="connsiteX7609" fmla="*/ 2811571 w 6248399"/>
              <a:gd name="connsiteY7609" fmla="*/ 5315525 h 6857999"/>
              <a:gd name="connsiteX7610" fmla="*/ 2819264 w 6248399"/>
              <a:gd name="connsiteY7610" fmla="*/ 5307571 h 6857999"/>
              <a:gd name="connsiteX7611" fmla="*/ 2824541 w 6248399"/>
              <a:gd name="connsiteY7611" fmla="*/ 5299770 h 6857999"/>
              <a:gd name="connsiteX7612" fmla="*/ 2828323 w 6248399"/>
              <a:gd name="connsiteY7612" fmla="*/ 5291881 h 6857999"/>
              <a:gd name="connsiteX7613" fmla="*/ 2830023 w 6248399"/>
              <a:gd name="connsiteY7613" fmla="*/ 5283566 h 6857999"/>
              <a:gd name="connsiteX7614" fmla="*/ 2831144 w 6248399"/>
              <a:gd name="connsiteY7614" fmla="*/ 5274915 h 6857999"/>
              <a:gd name="connsiteX7615" fmla="*/ 2830187 w 6248399"/>
              <a:gd name="connsiteY7615" fmla="*/ 5265838 h 6857999"/>
              <a:gd name="connsiteX7616" fmla="*/ 2828311 w 6248399"/>
              <a:gd name="connsiteY7616" fmla="*/ 5257009 h 6857999"/>
              <a:gd name="connsiteX7617" fmla="*/ 2824694 w 6248399"/>
              <a:gd name="connsiteY7617" fmla="*/ 5247171 h 6857999"/>
              <a:gd name="connsiteX7618" fmla="*/ 2820158 w 6248399"/>
              <a:gd name="connsiteY7618" fmla="*/ 5237580 h 6857999"/>
              <a:gd name="connsiteX7619" fmla="*/ 2813546 w 6248399"/>
              <a:gd name="connsiteY7619" fmla="*/ 5227564 h 6857999"/>
              <a:gd name="connsiteX7620" fmla="*/ 2806262 w 6248399"/>
              <a:gd name="connsiteY7620" fmla="*/ 5218710 h 6857999"/>
              <a:gd name="connsiteX7621" fmla="*/ 2799068 w 6248399"/>
              <a:gd name="connsiteY7621" fmla="*/ 5208358 h 6857999"/>
              <a:gd name="connsiteX7622" fmla="*/ 2781104 w 6248399"/>
              <a:gd name="connsiteY7622" fmla="*/ 5187139 h 6857999"/>
              <a:gd name="connsiteX7623" fmla="*/ 2761641 w 6248399"/>
              <a:gd name="connsiteY7623" fmla="*/ 5165830 h 6857999"/>
              <a:gd name="connsiteX7624" fmla="*/ 2721063 w 6248399"/>
              <a:gd name="connsiteY7624" fmla="*/ 5120709 h 6857999"/>
              <a:gd name="connsiteX7625" fmla="*/ 2700773 w 6248399"/>
              <a:gd name="connsiteY7625" fmla="*/ 5098147 h 6857999"/>
              <a:gd name="connsiteX7626" fmla="*/ 2682655 w 6248399"/>
              <a:gd name="connsiteY7626" fmla="*/ 5074514 h 6857999"/>
              <a:gd name="connsiteX7627" fmla="*/ 2674387 w 6248399"/>
              <a:gd name="connsiteY7627" fmla="*/ 5061993 h 6857999"/>
              <a:gd name="connsiteX7628" fmla="*/ 2666121 w 6248399"/>
              <a:gd name="connsiteY7628" fmla="*/ 5049472 h 6857999"/>
              <a:gd name="connsiteX7629" fmla="*/ 2659933 w 6248399"/>
              <a:gd name="connsiteY7629" fmla="*/ 5037377 h 6857999"/>
              <a:gd name="connsiteX7630" fmla="*/ 2654080 w 6248399"/>
              <a:gd name="connsiteY7630" fmla="*/ 5024701 h 6857999"/>
              <a:gd name="connsiteX7631" fmla="*/ 2648809 w 6248399"/>
              <a:gd name="connsiteY7631" fmla="*/ 5012360 h 6857999"/>
              <a:gd name="connsiteX7632" fmla="*/ 2644791 w 6248399"/>
              <a:gd name="connsiteY7632" fmla="*/ 4999193 h 6857999"/>
              <a:gd name="connsiteX7633" fmla="*/ 2642851 w 6248399"/>
              <a:gd name="connsiteY7633" fmla="*/ 4986450 h 6857999"/>
              <a:gd name="connsiteX7634" fmla="*/ 2641245 w 6248399"/>
              <a:gd name="connsiteY7634" fmla="*/ 4973128 h 6857999"/>
              <a:gd name="connsiteX7635" fmla="*/ 2636106 w 6248399"/>
              <a:gd name="connsiteY7635" fmla="*/ 4968610 h 6857999"/>
              <a:gd name="connsiteX7636" fmla="*/ 2631547 w 6248399"/>
              <a:gd name="connsiteY7636" fmla="*/ 4964428 h 6857999"/>
              <a:gd name="connsiteX7637" fmla="*/ 2625737 w 6248399"/>
              <a:gd name="connsiteY7637" fmla="*/ 4961074 h 6857999"/>
              <a:gd name="connsiteX7638" fmla="*/ 2620416 w 6248399"/>
              <a:gd name="connsiteY7638" fmla="*/ 4959552 h 6857999"/>
              <a:gd name="connsiteX7639" fmla="*/ 2615098 w 6248399"/>
              <a:gd name="connsiteY7639" fmla="*/ 4958032 h 6857999"/>
              <a:gd name="connsiteX7640" fmla="*/ 2610179 w 6248399"/>
              <a:gd name="connsiteY7640" fmla="*/ 4959841 h 6857999"/>
              <a:gd name="connsiteX7641" fmla="*/ 2605597 w 6248399"/>
              <a:gd name="connsiteY7641" fmla="*/ 4961068 h 6857999"/>
              <a:gd name="connsiteX7642" fmla="*/ 2600253 w 6248399"/>
              <a:gd name="connsiteY7642" fmla="*/ 4964954 h 6857999"/>
              <a:gd name="connsiteX7643" fmla="*/ 2569740 w 6248399"/>
              <a:gd name="connsiteY7643" fmla="*/ 4902400 h 6857999"/>
              <a:gd name="connsiteX7644" fmla="*/ 2539293 w 6248399"/>
              <a:gd name="connsiteY7644" fmla="*/ 4843757 h 6857999"/>
              <a:gd name="connsiteX7645" fmla="*/ 2509001 w 6248399"/>
              <a:gd name="connsiteY7645" fmla="*/ 4787528 h 6857999"/>
              <a:gd name="connsiteX7646" fmla="*/ 2478774 w 6248399"/>
              <a:gd name="connsiteY7646" fmla="*/ 4735211 h 6857999"/>
              <a:gd name="connsiteX7647" fmla="*/ 2448125 w 6248399"/>
              <a:gd name="connsiteY7647" fmla="*/ 4684973 h 6857999"/>
              <a:gd name="connsiteX7648" fmla="*/ 2417964 w 6248399"/>
              <a:gd name="connsiteY7648" fmla="*/ 4636569 h 6857999"/>
              <a:gd name="connsiteX7649" fmla="*/ 2387714 w 6248399"/>
              <a:gd name="connsiteY7649" fmla="*/ 4589662 h 6857999"/>
              <a:gd name="connsiteX7650" fmla="*/ 2357373 w 6248399"/>
              <a:gd name="connsiteY7650" fmla="*/ 4544252 h 6857999"/>
              <a:gd name="connsiteX7651" fmla="*/ 2240908 w 6248399"/>
              <a:gd name="connsiteY7651" fmla="*/ 4366215 h 6857999"/>
              <a:gd name="connsiteX7652" fmla="*/ 2227193 w 6248399"/>
              <a:gd name="connsiteY7652" fmla="*/ 4344349 h 6857999"/>
              <a:gd name="connsiteX7653" fmla="*/ 2215216 w 6248399"/>
              <a:gd name="connsiteY7653" fmla="*/ 4323488 h 6857999"/>
              <a:gd name="connsiteX7654" fmla="*/ 2193658 w 6248399"/>
              <a:gd name="connsiteY7654" fmla="*/ 4287023 h 6857999"/>
              <a:gd name="connsiteX7655" fmla="*/ 2173443 w 6248399"/>
              <a:gd name="connsiteY7655" fmla="*/ 4248232 h 6857999"/>
              <a:gd name="connsiteX7656" fmla="*/ 2154232 w 6248399"/>
              <a:gd name="connsiteY7656" fmla="*/ 4207700 h 6857999"/>
              <a:gd name="connsiteX7657" fmla="*/ 2160222 w 6248399"/>
              <a:gd name="connsiteY7657" fmla="*/ 4208059 h 6857999"/>
              <a:gd name="connsiteX7658" fmla="*/ 2166213 w 6248399"/>
              <a:gd name="connsiteY7658" fmla="*/ 4208418 h 6857999"/>
              <a:gd name="connsiteX7659" fmla="*/ 2178194 w 6248399"/>
              <a:gd name="connsiteY7659" fmla="*/ 4209139 h 6857999"/>
              <a:gd name="connsiteX7660" fmla="*/ 2189259 w 6248399"/>
              <a:gd name="connsiteY7660" fmla="*/ 4210103 h 6857999"/>
              <a:gd name="connsiteX7661" fmla="*/ 2195249 w 6248399"/>
              <a:gd name="connsiteY7661" fmla="*/ 4210462 h 6857999"/>
              <a:gd name="connsiteX7662" fmla="*/ 2201240 w 6248399"/>
              <a:gd name="connsiteY7662" fmla="*/ 4210821 h 6857999"/>
              <a:gd name="connsiteX7663" fmla="*/ 2168994 w 6248399"/>
              <a:gd name="connsiteY7663" fmla="*/ 4182131 h 6857999"/>
              <a:gd name="connsiteX7664" fmla="*/ 2135162 w 6248399"/>
              <a:gd name="connsiteY7664" fmla="*/ 4154849 h 6857999"/>
              <a:gd name="connsiteX7665" fmla="*/ 2101485 w 6248399"/>
              <a:gd name="connsiteY7665" fmla="*/ 4129982 h 6857999"/>
              <a:gd name="connsiteX7666" fmla="*/ 2066799 w 6248399"/>
              <a:gd name="connsiteY7666" fmla="*/ 4106858 h 6857999"/>
              <a:gd name="connsiteX7667" fmla="*/ 2068385 w 6248399"/>
              <a:gd name="connsiteY7667" fmla="*/ 4105451 h 6857999"/>
              <a:gd name="connsiteX7668" fmla="*/ 2070890 w 6248399"/>
              <a:gd name="connsiteY7668" fmla="*/ 4103796 h 6857999"/>
              <a:gd name="connsiteX7669" fmla="*/ 2071405 w 6248399"/>
              <a:gd name="connsiteY7669" fmla="*/ 4100220 h 6857999"/>
              <a:gd name="connsiteX7670" fmla="*/ 2072168 w 6248399"/>
              <a:gd name="connsiteY7670" fmla="*/ 4097560 h 6857999"/>
              <a:gd name="connsiteX7671" fmla="*/ 2071454 w 6248399"/>
              <a:gd name="connsiteY7671" fmla="*/ 4089401 h 6857999"/>
              <a:gd name="connsiteX7672" fmla="*/ 2070250 w 6248399"/>
              <a:gd name="connsiteY7672" fmla="*/ 4079409 h 6857999"/>
              <a:gd name="connsiteX7673" fmla="*/ 2067304 w 6248399"/>
              <a:gd name="connsiteY7673" fmla="*/ 4068410 h 6857999"/>
              <a:gd name="connsiteX7674" fmla="*/ 2063530 w 6248399"/>
              <a:gd name="connsiteY7674" fmla="*/ 4056159 h 6857999"/>
              <a:gd name="connsiteX7675" fmla="*/ 2058260 w 6248399"/>
              <a:gd name="connsiteY7675" fmla="*/ 4043819 h 6857999"/>
              <a:gd name="connsiteX7676" fmla="*/ 2050910 w 6248399"/>
              <a:gd name="connsiteY7676" fmla="*/ 4031051 h 6857999"/>
              <a:gd name="connsiteX7677" fmla="*/ 2043804 w 6248399"/>
              <a:gd name="connsiteY7677" fmla="*/ 4019202 h 6857999"/>
              <a:gd name="connsiteX7678" fmla="*/ 2036119 w 6248399"/>
              <a:gd name="connsiteY7678" fmla="*/ 4007016 h 6857999"/>
              <a:gd name="connsiteX7679" fmla="*/ 2026512 w 6248399"/>
              <a:gd name="connsiteY7679" fmla="*/ 3996820 h 6857999"/>
              <a:gd name="connsiteX7680" fmla="*/ 2017395 w 6248399"/>
              <a:gd name="connsiteY7680" fmla="*/ 3988458 h 6857999"/>
              <a:gd name="connsiteX7681" fmla="*/ 2008188 w 6248399"/>
              <a:gd name="connsiteY7681" fmla="*/ 3981593 h 6857999"/>
              <a:gd name="connsiteX7682" fmla="*/ 2003537 w 6248399"/>
              <a:gd name="connsiteY7682" fmla="*/ 3978908 h 6857999"/>
              <a:gd name="connsiteX7683" fmla="*/ 1998219 w 6248399"/>
              <a:gd name="connsiteY7683" fmla="*/ 3977387 h 6857999"/>
              <a:gd name="connsiteX7684" fmla="*/ 1992900 w 6248399"/>
              <a:gd name="connsiteY7684" fmla="*/ 3975865 h 6857999"/>
              <a:gd name="connsiteX7685" fmla="*/ 1987489 w 6248399"/>
              <a:gd name="connsiteY7685" fmla="*/ 3975841 h 6857999"/>
              <a:gd name="connsiteX7686" fmla="*/ 1982661 w 6248399"/>
              <a:gd name="connsiteY7686" fmla="*/ 3976152 h 6857999"/>
              <a:gd name="connsiteX7687" fmla="*/ 1976580 w 6248399"/>
              <a:gd name="connsiteY7687" fmla="*/ 3977290 h 6857999"/>
              <a:gd name="connsiteX7688" fmla="*/ 1978684 w 6248399"/>
              <a:gd name="connsiteY7688" fmla="*/ 3972307 h 6857999"/>
              <a:gd name="connsiteX7689" fmla="*/ 1979625 w 6248399"/>
              <a:gd name="connsiteY7689" fmla="*/ 3966652 h 6857999"/>
              <a:gd name="connsiteX7690" fmla="*/ 1980770 w 6248399"/>
              <a:gd name="connsiteY7690" fmla="*/ 3952592 h 6857999"/>
              <a:gd name="connsiteX7691" fmla="*/ 1979836 w 6248399"/>
              <a:gd name="connsiteY7691" fmla="*/ 3938105 h 6857999"/>
              <a:gd name="connsiteX7692" fmla="*/ 1977248 w 6248399"/>
              <a:gd name="connsiteY7692" fmla="*/ 3921117 h 6857999"/>
              <a:gd name="connsiteX7693" fmla="*/ 1973500 w 6248399"/>
              <a:gd name="connsiteY7693" fmla="*/ 3903457 h 6857999"/>
              <a:gd name="connsiteX7694" fmla="*/ 1968252 w 6248399"/>
              <a:gd name="connsiteY7694" fmla="*/ 3885704 h 6857999"/>
              <a:gd name="connsiteX7695" fmla="*/ 1961262 w 6248399"/>
              <a:gd name="connsiteY7695" fmla="*/ 3866947 h 6857999"/>
              <a:gd name="connsiteX7696" fmla="*/ 1954854 w 6248399"/>
              <a:gd name="connsiteY7696" fmla="*/ 3848527 h 6857999"/>
              <a:gd name="connsiteX7697" fmla="*/ 1946275 w 6248399"/>
              <a:gd name="connsiteY7697" fmla="*/ 3831178 h 6857999"/>
              <a:gd name="connsiteX7698" fmla="*/ 1937117 w 6248399"/>
              <a:gd name="connsiteY7698" fmla="*/ 3813493 h 6857999"/>
              <a:gd name="connsiteX7699" fmla="*/ 1927197 w 6248399"/>
              <a:gd name="connsiteY7699" fmla="*/ 3798468 h 6857999"/>
              <a:gd name="connsiteX7700" fmla="*/ 1916606 w 6248399"/>
              <a:gd name="connsiteY7700" fmla="*/ 3784606 h 6857999"/>
              <a:gd name="connsiteX7701" fmla="*/ 1905344 w 6248399"/>
              <a:gd name="connsiteY7701" fmla="*/ 3771906 h 6857999"/>
              <a:gd name="connsiteX7702" fmla="*/ 1894486 w 6248399"/>
              <a:gd name="connsiteY7702" fmla="*/ 3762536 h 6857999"/>
              <a:gd name="connsiteX7703" fmla="*/ 1889590 w 6248399"/>
              <a:gd name="connsiteY7703" fmla="*/ 3758936 h 6857999"/>
              <a:gd name="connsiteX7704" fmla="*/ 1883197 w 6248399"/>
              <a:gd name="connsiteY7704" fmla="*/ 3755245 h 6857999"/>
              <a:gd name="connsiteX7705" fmla="*/ 1878216 w 6248399"/>
              <a:gd name="connsiteY7705" fmla="*/ 3753142 h 6857999"/>
              <a:gd name="connsiteX7706" fmla="*/ 1871978 w 6248399"/>
              <a:gd name="connsiteY7706" fmla="*/ 3751866 h 6857999"/>
              <a:gd name="connsiteX7707" fmla="*/ 1876250 w 6248399"/>
              <a:gd name="connsiteY7707" fmla="*/ 3745810 h 6857999"/>
              <a:gd name="connsiteX7708" fmla="*/ 1879940 w 6248399"/>
              <a:gd name="connsiteY7708" fmla="*/ 3739417 h 6857999"/>
              <a:gd name="connsiteX7709" fmla="*/ 1882959 w 6248399"/>
              <a:gd name="connsiteY7709" fmla="*/ 3734188 h 6857999"/>
              <a:gd name="connsiteX7710" fmla="*/ 1885398 w 6248399"/>
              <a:gd name="connsiteY7710" fmla="*/ 3728622 h 6857999"/>
              <a:gd name="connsiteX7711" fmla="*/ 1886921 w 6248399"/>
              <a:gd name="connsiteY7711" fmla="*/ 3723303 h 6857999"/>
              <a:gd name="connsiteX7712" fmla="*/ 1887861 w 6248399"/>
              <a:gd name="connsiteY7712" fmla="*/ 3717646 h 6857999"/>
              <a:gd name="connsiteX7713" fmla="*/ 1887327 w 6248399"/>
              <a:gd name="connsiteY7713" fmla="*/ 3706494 h 6857999"/>
              <a:gd name="connsiteX7714" fmla="*/ 1885633 w 6248399"/>
              <a:gd name="connsiteY7714" fmla="*/ 3694667 h 6857999"/>
              <a:gd name="connsiteX7715" fmla="*/ 1882687 w 6248399"/>
              <a:gd name="connsiteY7715" fmla="*/ 3683668 h 6857999"/>
              <a:gd name="connsiteX7716" fmla="*/ 1877906 w 6248399"/>
              <a:gd name="connsiteY7716" fmla="*/ 3673160 h 6857999"/>
              <a:gd name="connsiteX7717" fmla="*/ 1872881 w 6248399"/>
              <a:gd name="connsiteY7717" fmla="*/ 3661736 h 6857999"/>
              <a:gd name="connsiteX7718" fmla="*/ 1860414 w 6248399"/>
              <a:gd name="connsiteY7718" fmla="*/ 3639042 h 6857999"/>
              <a:gd name="connsiteX7719" fmla="*/ 1848285 w 6248399"/>
              <a:gd name="connsiteY7719" fmla="*/ 3615769 h 6857999"/>
              <a:gd name="connsiteX7720" fmla="*/ 1842344 w 6248399"/>
              <a:gd name="connsiteY7720" fmla="*/ 3604592 h 6857999"/>
              <a:gd name="connsiteX7721" fmla="*/ 1838816 w 6248399"/>
              <a:gd name="connsiteY7721" fmla="*/ 3593255 h 6857999"/>
              <a:gd name="connsiteX7722" fmla="*/ 1835624 w 6248399"/>
              <a:gd name="connsiteY7722" fmla="*/ 3581341 h 6857999"/>
              <a:gd name="connsiteX7723" fmla="*/ 1834263 w 6248399"/>
              <a:gd name="connsiteY7723" fmla="*/ 3568934 h 6857999"/>
              <a:gd name="connsiteX7724" fmla="*/ 1830533 w 6248399"/>
              <a:gd name="connsiteY7724" fmla="*/ 3566005 h 6857999"/>
              <a:gd name="connsiteX7725" fmla="*/ 1828879 w 6248399"/>
              <a:gd name="connsiteY7725" fmla="*/ 3563500 h 6857999"/>
              <a:gd name="connsiteX7726" fmla="*/ 1826555 w 6248399"/>
              <a:gd name="connsiteY7726" fmla="*/ 3562158 h 6857999"/>
              <a:gd name="connsiteX7727" fmla="*/ 1825302 w 6248399"/>
              <a:gd name="connsiteY7727" fmla="*/ 3562985 h 6857999"/>
              <a:gd name="connsiteX7728" fmla="*/ 1824385 w 6248399"/>
              <a:gd name="connsiteY7728" fmla="*/ 3563231 h 6857999"/>
              <a:gd name="connsiteX7729" fmla="*/ 1822218 w 6248399"/>
              <a:gd name="connsiteY7729" fmla="*/ 3564303 h 6857999"/>
              <a:gd name="connsiteX7730" fmla="*/ 1820205 w 6248399"/>
              <a:gd name="connsiteY7730" fmla="*/ 3567790 h 6857999"/>
              <a:gd name="connsiteX7731" fmla="*/ 1817520 w 6248399"/>
              <a:gd name="connsiteY7731" fmla="*/ 3572439 h 6857999"/>
              <a:gd name="connsiteX7732" fmla="*/ 1816513 w 6248399"/>
              <a:gd name="connsiteY7732" fmla="*/ 3574183 h 6857999"/>
              <a:gd name="connsiteX7733" fmla="*/ 1814010 w 6248399"/>
              <a:gd name="connsiteY7733" fmla="*/ 3575835 h 6857999"/>
              <a:gd name="connsiteX7734" fmla="*/ 1811932 w 6248399"/>
              <a:gd name="connsiteY7734" fmla="*/ 3575410 h 6857999"/>
              <a:gd name="connsiteX7735" fmla="*/ 1808600 w 6248399"/>
              <a:gd name="connsiteY7735" fmla="*/ 3575811 h 6857999"/>
              <a:gd name="connsiteX7736" fmla="*/ 1805695 w 6248399"/>
              <a:gd name="connsiteY7736" fmla="*/ 3574134 h 6857999"/>
              <a:gd name="connsiteX7737" fmla="*/ 1801047 w 6248399"/>
              <a:gd name="connsiteY7737" fmla="*/ 3571450 h 6857999"/>
              <a:gd name="connsiteX7738" fmla="*/ 1800537 w 6248399"/>
              <a:gd name="connsiteY7738" fmla="*/ 3554886 h 6857999"/>
              <a:gd name="connsiteX7739" fmla="*/ 1797860 w 6248399"/>
              <a:gd name="connsiteY7739" fmla="*/ 3539393 h 6857999"/>
              <a:gd name="connsiteX7740" fmla="*/ 1794759 w 6248399"/>
              <a:gd name="connsiteY7740" fmla="*/ 3525981 h 6857999"/>
              <a:gd name="connsiteX7741" fmla="*/ 1793039 w 6248399"/>
              <a:gd name="connsiteY7741" fmla="*/ 3519565 h 6857999"/>
              <a:gd name="connsiteX7742" fmla="*/ 1790070 w 6248399"/>
              <a:gd name="connsiteY7742" fmla="*/ 3513977 h 6857999"/>
              <a:gd name="connsiteX7743" fmla="*/ 1787434 w 6248399"/>
              <a:gd name="connsiteY7743" fmla="*/ 3507805 h 6857999"/>
              <a:gd name="connsiteX7744" fmla="*/ 1784125 w 6248399"/>
              <a:gd name="connsiteY7744" fmla="*/ 3502797 h 6857999"/>
              <a:gd name="connsiteX7745" fmla="*/ 1780149 w 6248399"/>
              <a:gd name="connsiteY7745" fmla="*/ 3498950 h 6857999"/>
              <a:gd name="connsiteX7746" fmla="*/ 1776172 w 6248399"/>
              <a:gd name="connsiteY7746" fmla="*/ 3495105 h 6857999"/>
              <a:gd name="connsiteX7747" fmla="*/ 1770942 w 6248399"/>
              <a:gd name="connsiteY7747" fmla="*/ 3492086 h 6857999"/>
              <a:gd name="connsiteX7748" fmla="*/ 1765042 w 6248399"/>
              <a:gd name="connsiteY7748" fmla="*/ 3490227 h 6857999"/>
              <a:gd name="connsiteX7749" fmla="*/ 1759141 w 6248399"/>
              <a:gd name="connsiteY7749" fmla="*/ 3488370 h 6857999"/>
              <a:gd name="connsiteX7750" fmla="*/ 1751988 w 6248399"/>
              <a:gd name="connsiteY7750" fmla="*/ 3487340 h 6857999"/>
              <a:gd name="connsiteX7751" fmla="*/ 1755343 w 6248399"/>
              <a:gd name="connsiteY7751" fmla="*/ 3481530 h 6857999"/>
              <a:gd name="connsiteX7752" fmla="*/ 1757782 w 6248399"/>
              <a:gd name="connsiteY7752" fmla="*/ 3475964 h 6857999"/>
              <a:gd name="connsiteX7753" fmla="*/ 1758140 w 6248399"/>
              <a:gd name="connsiteY7753" fmla="*/ 3469973 h 6857999"/>
              <a:gd name="connsiteX7754" fmla="*/ 1756759 w 6248399"/>
              <a:gd name="connsiteY7754" fmla="*/ 3462977 h 6857999"/>
              <a:gd name="connsiteX7755" fmla="*/ 1755619 w 6248399"/>
              <a:gd name="connsiteY7755" fmla="*/ 3456896 h 6857999"/>
              <a:gd name="connsiteX7756" fmla="*/ 1753319 w 6248399"/>
              <a:gd name="connsiteY7756" fmla="*/ 3450144 h 6857999"/>
              <a:gd name="connsiteX7757" fmla="*/ 1748383 w 6248399"/>
              <a:gd name="connsiteY7757" fmla="*/ 3437222 h 6857999"/>
              <a:gd name="connsiteX7758" fmla="*/ 1745748 w 6248399"/>
              <a:gd name="connsiteY7758" fmla="*/ 3431051 h 6857999"/>
              <a:gd name="connsiteX7759" fmla="*/ 1744028 w 6248399"/>
              <a:gd name="connsiteY7759" fmla="*/ 3424635 h 6857999"/>
              <a:gd name="connsiteX7760" fmla="*/ 1742890 w 6248399"/>
              <a:gd name="connsiteY7760" fmla="*/ 3418555 h 6857999"/>
              <a:gd name="connsiteX7761" fmla="*/ 1743251 w 6248399"/>
              <a:gd name="connsiteY7761" fmla="*/ 3412564 h 6857999"/>
              <a:gd name="connsiteX7762" fmla="*/ 1745689 w 6248399"/>
              <a:gd name="connsiteY7762" fmla="*/ 3407000 h 6857999"/>
              <a:gd name="connsiteX7763" fmla="*/ 1749045 w 6248399"/>
              <a:gd name="connsiteY7763" fmla="*/ 3401188 h 6857999"/>
              <a:gd name="connsiteX7764" fmla="*/ 1754233 w 6248399"/>
              <a:gd name="connsiteY7764" fmla="*/ 3394886 h 6857999"/>
              <a:gd name="connsiteX7765" fmla="*/ 1762998 w 6248399"/>
              <a:gd name="connsiteY7765" fmla="*/ 3389099 h 6857999"/>
              <a:gd name="connsiteX7766" fmla="*/ 1755018 w 6248399"/>
              <a:gd name="connsiteY7766" fmla="*/ 3386817 h 6857999"/>
              <a:gd name="connsiteX7767" fmla="*/ 1747711 w 6248399"/>
              <a:gd name="connsiteY7767" fmla="*/ 3383371 h 6857999"/>
              <a:gd name="connsiteX7768" fmla="*/ 1742815 w 6248399"/>
              <a:gd name="connsiteY7768" fmla="*/ 3379772 h 6857999"/>
              <a:gd name="connsiteX7769" fmla="*/ 1739665 w 6248399"/>
              <a:gd name="connsiteY7769" fmla="*/ 3377177 h 6857999"/>
              <a:gd name="connsiteX7770" fmla="*/ 1739174 w 6248399"/>
              <a:gd name="connsiteY7770" fmla="*/ 3375344 h 6857999"/>
              <a:gd name="connsiteX7771" fmla="*/ 1738102 w 6248399"/>
              <a:gd name="connsiteY7771" fmla="*/ 3373174 h 6857999"/>
              <a:gd name="connsiteX7772" fmla="*/ 1738281 w 6248399"/>
              <a:gd name="connsiteY7772" fmla="*/ 3370180 h 6857999"/>
              <a:gd name="connsiteX7773" fmla="*/ 1739623 w 6248399"/>
              <a:gd name="connsiteY7773" fmla="*/ 3367857 h 6857999"/>
              <a:gd name="connsiteX7774" fmla="*/ 1741301 w 6248399"/>
              <a:gd name="connsiteY7774" fmla="*/ 3364951 h 6857999"/>
              <a:gd name="connsiteX7775" fmla="*/ 1743314 w 6248399"/>
              <a:gd name="connsiteY7775" fmla="*/ 3361464 h 6857999"/>
              <a:gd name="connsiteX7776" fmla="*/ 1746488 w 6248399"/>
              <a:gd name="connsiteY7776" fmla="*/ 3358647 h 6857999"/>
              <a:gd name="connsiteX7777" fmla="*/ 1751497 w 6248399"/>
              <a:gd name="connsiteY7777" fmla="*/ 3355341 h 6857999"/>
              <a:gd name="connsiteX7778" fmla="*/ 1757085 w 6248399"/>
              <a:gd name="connsiteY7778" fmla="*/ 3352370 h 6857999"/>
              <a:gd name="connsiteX7779" fmla="*/ 1750605 w 6248399"/>
              <a:gd name="connsiteY7779" fmla="*/ 3350177 h 6857999"/>
              <a:gd name="connsiteX7780" fmla="*/ 1744213 w 6248399"/>
              <a:gd name="connsiteY7780" fmla="*/ 3346487 h 6857999"/>
              <a:gd name="connsiteX7781" fmla="*/ 1739653 w 6248399"/>
              <a:gd name="connsiteY7781" fmla="*/ 3342305 h 6857999"/>
              <a:gd name="connsiteX7782" fmla="*/ 1735431 w 6248399"/>
              <a:gd name="connsiteY7782" fmla="*/ 3337542 h 6857999"/>
              <a:gd name="connsiteX7783" fmla="*/ 1731878 w 6248399"/>
              <a:gd name="connsiteY7783" fmla="*/ 3331619 h 6857999"/>
              <a:gd name="connsiteX7784" fmla="*/ 1728908 w 6248399"/>
              <a:gd name="connsiteY7784" fmla="*/ 3326029 h 6857999"/>
              <a:gd name="connsiteX7785" fmla="*/ 1724218 w 6248399"/>
              <a:gd name="connsiteY7785" fmla="*/ 3314023 h 6857999"/>
              <a:gd name="connsiteX7786" fmla="*/ 1719528 w 6248399"/>
              <a:gd name="connsiteY7786" fmla="*/ 3302017 h 6857999"/>
              <a:gd name="connsiteX7787" fmla="*/ 1717383 w 6248399"/>
              <a:gd name="connsiteY7787" fmla="*/ 3297681 h 6857999"/>
              <a:gd name="connsiteX7788" fmla="*/ 1714076 w 6248399"/>
              <a:gd name="connsiteY7788" fmla="*/ 3292673 h 6857999"/>
              <a:gd name="connsiteX7789" fmla="*/ 1710345 w 6248399"/>
              <a:gd name="connsiteY7789" fmla="*/ 3289743 h 6857999"/>
              <a:gd name="connsiteX7790" fmla="*/ 1706524 w 6248399"/>
              <a:gd name="connsiteY7790" fmla="*/ 3288312 h 6857999"/>
              <a:gd name="connsiteX7791" fmla="*/ 1701203 w 6248399"/>
              <a:gd name="connsiteY7791" fmla="*/ 3286789 h 6857999"/>
              <a:gd name="connsiteX7792" fmla="*/ 1694541 w 6248399"/>
              <a:gd name="connsiteY7792" fmla="*/ 3287591 h 6857999"/>
              <a:gd name="connsiteX7793" fmla="*/ 1698231 w 6248399"/>
              <a:gd name="connsiteY7793" fmla="*/ 3281200 h 6857999"/>
              <a:gd name="connsiteX7794" fmla="*/ 1699845 w 6248399"/>
              <a:gd name="connsiteY7794" fmla="*/ 3274384 h 6857999"/>
              <a:gd name="connsiteX7795" fmla="*/ 1702373 w 6248399"/>
              <a:gd name="connsiteY7795" fmla="*/ 3267319 h 6857999"/>
              <a:gd name="connsiteX7796" fmla="*/ 1703067 w 6248399"/>
              <a:gd name="connsiteY7796" fmla="*/ 3260748 h 6857999"/>
              <a:gd name="connsiteX7797" fmla="*/ 1702601 w 6248399"/>
              <a:gd name="connsiteY7797" fmla="*/ 3253506 h 6857999"/>
              <a:gd name="connsiteX7798" fmla="*/ 1702380 w 6248399"/>
              <a:gd name="connsiteY7798" fmla="*/ 3247178 h 6857999"/>
              <a:gd name="connsiteX7799" fmla="*/ 1700996 w 6248399"/>
              <a:gd name="connsiteY7799" fmla="*/ 3240181 h 6857999"/>
              <a:gd name="connsiteX7800" fmla="*/ 1699030 w 6248399"/>
              <a:gd name="connsiteY7800" fmla="*/ 3232849 h 6857999"/>
              <a:gd name="connsiteX7801" fmla="*/ 1694185 w 6248399"/>
              <a:gd name="connsiteY7801" fmla="*/ 3218429 h 6857999"/>
              <a:gd name="connsiteX7802" fmla="*/ 1688088 w 6248399"/>
              <a:gd name="connsiteY7802" fmla="*/ 3204837 h 6857999"/>
              <a:gd name="connsiteX7803" fmla="*/ 1680827 w 6248399"/>
              <a:gd name="connsiteY7803" fmla="*/ 3190572 h 6857999"/>
              <a:gd name="connsiteX7804" fmla="*/ 1671153 w 6248399"/>
              <a:gd name="connsiteY7804" fmla="*/ 3176465 h 6857999"/>
              <a:gd name="connsiteX7805" fmla="*/ 1653795 w 6248399"/>
              <a:gd name="connsiteY7805" fmla="*/ 3150172 h 6857999"/>
              <a:gd name="connsiteX7806" fmla="*/ 1645864 w 6248399"/>
              <a:gd name="connsiteY7806" fmla="*/ 3137069 h 6857999"/>
              <a:gd name="connsiteX7807" fmla="*/ 1637596 w 6248399"/>
              <a:gd name="connsiteY7807" fmla="*/ 3124549 h 6857999"/>
              <a:gd name="connsiteX7808" fmla="*/ 1632573 w 6248399"/>
              <a:gd name="connsiteY7808" fmla="*/ 3113126 h 6857999"/>
              <a:gd name="connsiteX7809" fmla="*/ 1627209 w 6248399"/>
              <a:gd name="connsiteY7809" fmla="*/ 3102281 h 6857999"/>
              <a:gd name="connsiteX7810" fmla="*/ 1626655 w 6248399"/>
              <a:gd name="connsiteY7810" fmla="*/ 3096536 h 6857999"/>
              <a:gd name="connsiteX7811" fmla="*/ 1624845 w 6248399"/>
              <a:gd name="connsiteY7811" fmla="*/ 3091618 h 6857999"/>
              <a:gd name="connsiteX7812" fmla="*/ 1624869 w 6248399"/>
              <a:gd name="connsiteY7812" fmla="*/ 3086208 h 6857999"/>
              <a:gd name="connsiteX7813" fmla="*/ 1625384 w 6248399"/>
              <a:gd name="connsiteY7813" fmla="*/ 3082633 h 6857999"/>
              <a:gd name="connsiteX7814" fmla="*/ 1621071 w 6248399"/>
              <a:gd name="connsiteY7814" fmla="*/ 3079367 h 6857999"/>
              <a:gd name="connsiteX7815" fmla="*/ 1616088 w 6248399"/>
              <a:gd name="connsiteY7815" fmla="*/ 3077266 h 6857999"/>
              <a:gd name="connsiteX7816" fmla="*/ 1605786 w 6248399"/>
              <a:gd name="connsiteY7816" fmla="*/ 3073641 h 6857999"/>
              <a:gd name="connsiteX7817" fmla="*/ 1586587 w 6248399"/>
              <a:gd name="connsiteY7817" fmla="*/ 3067980 h 6857999"/>
              <a:gd name="connsiteX7818" fmla="*/ 1576281 w 6248399"/>
              <a:gd name="connsiteY7818" fmla="*/ 3064355 h 6857999"/>
              <a:gd name="connsiteX7819" fmla="*/ 1571634 w 6248399"/>
              <a:gd name="connsiteY7819" fmla="*/ 3061672 h 6857999"/>
              <a:gd name="connsiteX7820" fmla="*/ 1567321 w 6248399"/>
              <a:gd name="connsiteY7820" fmla="*/ 3058406 h 6857999"/>
              <a:gd name="connsiteX7821" fmla="*/ 1562762 w 6248399"/>
              <a:gd name="connsiteY7821" fmla="*/ 3054225 h 6857999"/>
              <a:gd name="connsiteX7822" fmla="*/ 1559457 w 6248399"/>
              <a:gd name="connsiteY7822" fmla="*/ 3049217 h 6857999"/>
              <a:gd name="connsiteX7823" fmla="*/ 1555232 w 6248399"/>
              <a:gd name="connsiteY7823" fmla="*/ 3044453 h 6857999"/>
              <a:gd name="connsiteX7824" fmla="*/ 1551769 w 6248399"/>
              <a:gd name="connsiteY7824" fmla="*/ 3037032 h 6857999"/>
              <a:gd name="connsiteX7825" fmla="*/ 1554012 w 6248399"/>
              <a:gd name="connsiteY7825" fmla="*/ 3019730 h 6857999"/>
              <a:gd name="connsiteX7826" fmla="*/ 1554667 w 6248399"/>
              <a:gd name="connsiteY7826" fmla="*/ 3003837 h 6857999"/>
              <a:gd name="connsiteX7827" fmla="*/ 1553397 w 6248399"/>
              <a:gd name="connsiteY7827" fmla="*/ 2989933 h 6857999"/>
              <a:gd name="connsiteX7828" fmla="*/ 1552954 w 6248399"/>
              <a:gd name="connsiteY7828" fmla="*/ 2977280 h 6857999"/>
              <a:gd name="connsiteX7829" fmla="*/ 1550342 w 6248399"/>
              <a:gd name="connsiteY7829" fmla="*/ 2965700 h 6857999"/>
              <a:gd name="connsiteX7830" fmla="*/ 1546481 w 6248399"/>
              <a:gd name="connsiteY7830" fmla="*/ 2954948 h 6857999"/>
              <a:gd name="connsiteX7831" fmla="*/ 1541453 w 6248399"/>
              <a:gd name="connsiteY7831" fmla="*/ 2943523 h 6857999"/>
              <a:gd name="connsiteX7832" fmla="*/ 1535667 w 6248399"/>
              <a:gd name="connsiteY7832" fmla="*/ 2934758 h 6857999"/>
              <a:gd name="connsiteX7833" fmla="*/ 1529053 w 6248399"/>
              <a:gd name="connsiteY7833" fmla="*/ 2924742 h 6857999"/>
              <a:gd name="connsiteX7834" fmla="*/ 1521861 w 6248399"/>
              <a:gd name="connsiteY7834" fmla="*/ 2914391 h 6857999"/>
              <a:gd name="connsiteX7835" fmla="*/ 1503986 w 6248399"/>
              <a:gd name="connsiteY7835" fmla="*/ 2891675 h 6857999"/>
              <a:gd name="connsiteX7836" fmla="*/ 1482961 w 6248399"/>
              <a:gd name="connsiteY7836" fmla="*/ 2866363 h 6857999"/>
              <a:gd name="connsiteX7837" fmla="*/ 1458472 w 6248399"/>
              <a:gd name="connsiteY7837" fmla="*/ 2833630 h 6857999"/>
              <a:gd name="connsiteX7838" fmla="*/ 1458831 w 6248399"/>
              <a:gd name="connsiteY7838" fmla="*/ 2827638 h 6857999"/>
              <a:gd name="connsiteX7839" fmla="*/ 1459930 w 6248399"/>
              <a:gd name="connsiteY7839" fmla="*/ 2824400 h 6857999"/>
              <a:gd name="connsiteX7840" fmla="*/ 1460938 w 6248399"/>
              <a:gd name="connsiteY7840" fmla="*/ 2822656 h 6857999"/>
              <a:gd name="connsiteX7841" fmla="*/ 1462098 w 6248399"/>
              <a:gd name="connsiteY7841" fmla="*/ 2823326 h 6857999"/>
              <a:gd name="connsiteX7842" fmla="*/ 1464422 w 6248399"/>
              <a:gd name="connsiteY7842" fmla="*/ 2824668 h 6857999"/>
              <a:gd name="connsiteX7843" fmla="*/ 1466901 w 6248399"/>
              <a:gd name="connsiteY7843" fmla="*/ 2828423 h 6857999"/>
              <a:gd name="connsiteX7844" fmla="*/ 1471772 w 6248399"/>
              <a:gd name="connsiteY7844" fmla="*/ 2837435 h 6857999"/>
              <a:gd name="connsiteX7845" fmla="*/ 1478720 w 6248399"/>
              <a:gd name="connsiteY7845" fmla="*/ 2846870 h 6857999"/>
              <a:gd name="connsiteX7846" fmla="*/ 1482363 w 6248399"/>
              <a:gd name="connsiteY7846" fmla="*/ 2851297 h 6857999"/>
              <a:gd name="connsiteX7847" fmla="*/ 1486005 w 6248399"/>
              <a:gd name="connsiteY7847" fmla="*/ 2855725 h 6857999"/>
              <a:gd name="connsiteX7848" fmla="*/ 1489489 w 6248399"/>
              <a:gd name="connsiteY7848" fmla="*/ 2857736 h 6857999"/>
              <a:gd name="connsiteX7849" fmla="*/ 1493648 w 6248399"/>
              <a:gd name="connsiteY7849" fmla="*/ 2858587 h 6857999"/>
              <a:gd name="connsiteX7850" fmla="*/ 1496733 w 6248399"/>
              <a:gd name="connsiteY7850" fmla="*/ 2857270 h 6857999"/>
              <a:gd name="connsiteX7851" fmla="*/ 1500491 w 6248399"/>
              <a:gd name="connsiteY7851" fmla="*/ 2854791 h 6857999"/>
              <a:gd name="connsiteX7852" fmla="*/ 1478554 w 6248399"/>
              <a:gd name="connsiteY7852" fmla="*/ 2809583 h 6857999"/>
              <a:gd name="connsiteX7853" fmla="*/ 1458207 w 6248399"/>
              <a:gd name="connsiteY7853" fmla="*/ 2762970 h 6857999"/>
              <a:gd name="connsiteX7854" fmla="*/ 1417021 w 6248399"/>
              <a:gd name="connsiteY7854" fmla="*/ 2667910 h 6857999"/>
              <a:gd name="connsiteX7855" fmla="*/ 1375680 w 6248399"/>
              <a:gd name="connsiteY7855" fmla="*/ 2570436 h 6857999"/>
              <a:gd name="connsiteX7856" fmla="*/ 1353343 w 6248399"/>
              <a:gd name="connsiteY7856" fmla="*/ 2521901 h 6857999"/>
              <a:gd name="connsiteX7857" fmla="*/ 1331254 w 6248399"/>
              <a:gd name="connsiteY7857" fmla="*/ 2474278 h 6857999"/>
              <a:gd name="connsiteX7858" fmla="*/ 1309745 w 6248399"/>
              <a:gd name="connsiteY7858" fmla="*/ 2426995 h 6857999"/>
              <a:gd name="connsiteX7859" fmla="*/ 1287227 w 6248399"/>
              <a:gd name="connsiteY7859" fmla="*/ 2381454 h 6857999"/>
              <a:gd name="connsiteX7860" fmla="*/ 1274762 w 6248399"/>
              <a:gd name="connsiteY7860" fmla="*/ 2358761 h 6857999"/>
              <a:gd name="connsiteX7861" fmla="*/ 1262301 w 6248399"/>
              <a:gd name="connsiteY7861" fmla="*/ 2336070 h 6857999"/>
              <a:gd name="connsiteX7862" fmla="*/ 1249833 w 6248399"/>
              <a:gd name="connsiteY7862" fmla="*/ 2313376 h 6857999"/>
              <a:gd name="connsiteX7863" fmla="*/ 1236362 w 6248399"/>
              <a:gd name="connsiteY7863" fmla="*/ 2292428 h 6857999"/>
              <a:gd name="connsiteX7864" fmla="*/ 1221727 w 6248399"/>
              <a:gd name="connsiteY7864" fmla="*/ 2270806 h 6857999"/>
              <a:gd name="connsiteX7865" fmla="*/ 1208010 w 6248399"/>
              <a:gd name="connsiteY7865" fmla="*/ 2248940 h 6857999"/>
              <a:gd name="connsiteX7866" fmla="*/ 1191790 w 6248399"/>
              <a:gd name="connsiteY7866" fmla="*/ 2228728 h 6857999"/>
              <a:gd name="connsiteX7867" fmla="*/ 1175904 w 6248399"/>
              <a:gd name="connsiteY7867" fmla="*/ 2207934 h 6857999"/>
              <a:gd name="connsiteX7868" fmla="*/ 1159931 w 6248399"/>
              <a:gd name="connsiteY7868" fmla="*/ 2188640 h 6857999"/>
              <a:gd name="connsiteX7869" fmla="*/ 1142456 w 6248399"/>
              <a:gd name="connsiteY7869" fmla="*/ 2169253 h 6857999"/>
              <a:gd name="connsiteX7870" fmla="*/ 1124309 w 6248399"/>
              <a:gd name="connsiteY7870" fmla="*/ 2151029 h 6857999"/>
              <a:gd name="connsiteX7871" fmla="*/ 1106166 w 6248399"/>
              <a:gd name="connsiteY7871" fmla="*/ 2132805 h 6857999"/>
              <a:gd name="connsiteX7872" fmla="*/ 1099324 w 6248399"/>
              <a:gd name="connsiteY7872" fmla="*/ 2136604 h 6857999"/>
              <a:gd name="connsiteX7873" fmla="*/ 1095480 w 6248399"/>
              <a:gd name="connsiteY7873" fmla="*/ 2140581 h 6857999"/>
              <a:gd name="connsiteX7874" fmla="*/ 1092795 w 6248399"/>
              <a:gd name="connsiteY7874" fmla="*/ 2145230 h 6857999"/>
              <a:gd name="connsiteX7875" fmla="*/ 1091363 w 6248399"/>
              <a:gd name="connsiteY7875" fmla="*/ 2149052 h 6857999"/>
              <a:gd name="connsiteX7876" fmla="*/ 1091429 w 6248399"/>
              <a:gd name="connsiteY7876" fmla="*/ 2152965 h 6857999"/>
              <a:gd name="connsiteX7877" fmla="*/ 1091739 w 6248399"/>
              <a:gd name="connsiteY7877" fmla="*/ 2157793 h 6857999"/>
              <a:gd name="connsiteX7878" fmla="*/ 1093370 w 6248399"/>
              <a:gd name="connsiteY7878" fmla="*/ 2165707 h 6857999"/>
              <a:gd name="connsiteX7879" fmla="*/ 1095336 w 6248399"/>
              <a:gd name="connsiteY7879" fmla="*/ 2173040 h 6857999"/>
              <a:gd name="connsiteX7880" fmla="*/ 1095734 w 6248399"/>
              <a:gd name="connsiteY7880" fmla="*/ 2176368 h 6857999"/>
              <a:gd name="connsiteX7881" fmla="*/ 1095218 w 6248399"/>
              <a:gd name="connsiteY7881" fmla="*/ 2179946 h 6857999"/>
              <a:gd name="connsiteX7882" fmla="*/ 1094460 w 6248399"/>
              <a:gd name="connsiteY7882" fmla="*/ 2182607 h 6857999"/>
              <a:gd name="connsiteX7883" fmla="*/ 1092198 w 6248399"/>
              <a:gd name="connsiteY7883" fmla="*/ 2185175 h 6857999"/>
              <a:gd name="connsiteX7884" fmla="*/ 1088446 w 6248399"/>
              <a:gd name="connsiteY7884" fmla="*/ 2187656 h 6857999"/>
              <a:gd name="connsiteX7885" fmla="*/ 1083527 w 6248399"/>
              <a:gd name="connsiteY7885" fmla="*/ 2189466 h 6857999"/>
              <a:gd name="connsiteX7886" fmla="*/ 1072353 w 6248399"/>
              <a:gd name="connsiteY7886" fmla="*/ 2175267 h 6857999"/>
              <a:gd name="connsiteX7887" fmla="*/ 1064087 w 6248399"/>
              <a:gd name="connsiteY7887" fmla="*/ 2162747 h 6857999"/>
              <a:gd name="connsiteX7888" fmla="*/ 1051198 w 6248399"/>
              <a:gd name="connsiteY7888" fmla="*/ 2142133 h 6857999"/>
              <a:gd name="connsiteX7889" fmla="*/ 1046327 w 6248399"/>
              <a:gd name="connsiteY7889" fmla="*/ 2133123 h 6857999"/>
              <a:gd name="connsiteX7890" fmla="*/ 1039044 w 6248399"/>
              <a:gd name="connsiteY7890" fmla="*/ 2124269 h 6857999"/>
              <a:gd name="connsiteX7891" fmla="*/ 1030934 w 6248399"/>
              <a:gd name="connsiteY7891" fmla="*/ 2114163 h 6857999"/>
              <a:gd name="connsiteX7892" fmla="*/ 1019001 w 6248399"/>
              <a:gd name="connsiteY7892" fmla="*/ 2102624 h 6857999"/>
              <a:gd name="connsiteX7893" fmla="*/ 1022176 w 6248399"/>
              <a:gd name="connsiteY7893" fmla="*/ 2099809 h 6857999"/>
              <a:gd name="connsiteX7894" fmla="*/ 1025841 w 6248399"/>
              <a:gd name="connsiteY7894" fmla="*/ 2098827 h 6857999"/>
              <a:gd name="connsiteX7895" fmla="*/ 1028257 w 6248399"/>
              <a:gd name="connsiteY7895" fmla="*/ 2098671 h 6857999"/>
              <a:gd name="connsiteX7896" fmla="*/ 1031251 w 6248399"/>
              <a:gd name="connsiteY7896" fmla="*/ 2098850 h 6857999"/>
              <a:gd name="connsiteX7897" fmla="*/ 1035318 w 6248399"/>
              <a:gd name="connsiteY7897" fmla="*/ 2101198 h 6857999"/>
              <a:gd name="connsiteX7898" fmla="*/ 1039298 w 6248399"/>
              <a:gd name="connsiteY7898" fmla="*/ 2105046 h 6857999"/>
              <a:gd name="connsiteX7899" fmla="*/ 1042112 w 6248399"/>
              <a:gd name="connsiteY7899" fmla="*/ 2108221 h 6857999"/>
              <a:gd name="connsiteX7900" fmla="*/ 1046089 w 6248399"/>
              <a:gd name="connsiteY7900" fmla="*/ 2112066 h 6857999"/>
              <a:gd name="connsiteX7901" fmla="*/ 1050158 w 6248399"/>
              <a:gd name="connsiteY7901" fmla="*/ 2114414 h 6857999"/>
              <a:gd name="connsiteX7902" fmla="*/ 1053488 w 6248399"/>
              <a:gd name="connsiteY7902" fmla="*/ 2114013 h 6857999"/>
              <a:gd name="connsiteX7903" fmla="*/ 1055656 w 6248399"/>
              <a:gd name="connsiteY7903" fmla="*/ 2112940 h 6857999"/>
              <a:gd name="connsiteX7904" fmla="*/ 1059502 w 6248399"/>
              <a:gd name="connsiteY7904" fmla="*/ 2108964 h 6857999"/>
              <a:gd name="connsiteX7905" fmla="*/ 1061024 w 6248399"/>
              <a:gd name="connsiteY7905" fmla="*/ 2103644 h 6857999"/>
              <a:gd name="connsiteX7906" fmla="*/ 1063461 w 6248399"/>
              <a:gd name="connsiteY7906" fmla="*/ 2098076 h 6857999"/>
              <a:gd name="connsiteX7907" fmla="*/ 1063822 w 6248399"/>
              <a:gd name="connsiteY7907" fmla="*/ 2092087 h 6857999"/>
              <a:gd name="connsiteX7908" fmla="*/ 1063936 w 6248399"/>
              <a:gd name="connsiteY7908" fmla="*/ 2085180 h 6857999"/>
              <a:gd name="connsiteX7909" fmla="*/ 1062554 w 6248399"/>
              <a:gd name="connsiteY7909" fmla="*/ 2078182 h 6857999"/>
              <a:gd name="connsiteX7910" fmla="*/ 1058959 w 6248399"/>
              <a:gd name="connsiteY7910" fmla="*/ 2062938 h 6857999"/>
              <a:gd name="connsiteX7911" fmla="*/ 1057064 w 6248399"/>
              <a:gd name="connsiteY7911" fmla="*/ 2059517 h 6857999"/>
              <a:gd name="connsiteX7912" fmla="*/ 1055070 w 6248399"/>
              <a:gd name="connsiteY7912" fmla="*/ 2057592 h 6857999"/>
              <a:gd name="connsiteX7913" fmla="*/ 1052748 w 6248399"/>
              <a:gd name="connsiteY7913" fmla="*/ 2056251 h 6857999"/>
              <a:gd name="connsiteX7914" fmla="*/ 1051832 w 6248399"/>
              <a:gd name="connsiteY7914" fmla="*/ 2056496 h 6857999"/>
              <a:gd name="connsiteX7915" fmla="*/ 1049997 w 6248399"/>
              <a:gd name="connsiteY7915" fmla="*/ 2056987 h 6857999"/>
              <a:gd name="connsiteX7916" fmla="*/ 1048746 w 6248399"/>
              <a:gd name="connsiteY7916" fmla="*/ 2057813 h 6857999"/>
              <a:gd name="connsiteX7917" fmla="*/ 1046398 w 6248399"/>
              <a:gd name="connsiteY7917" fmla="*/ 2061881 h 6857999"/>
              <a:gd name="connsiteX7918" fmla="*/ 1043803 w 6248399"/>
              <a:gd name="connsiteY7918" fmla="*/ 2065032 h 6857999"/>
              <a:gd name="connsiteX7919" fmla="*/ 1041299 w 6248399"/>
              <a:gd name="connsiteY7919" fmla="*/ 2066687 h 6857999"/>
              <a:gd name="connsiteX7920" fmla="*/ 1039130 w 6248399"/>
              <a:gd name="connsiteY7920" fmla="*/ 2067758 h 6857999"/>
              <a:gd name="connsiteX7921" fmla="*/ 1037049 w 6248399"/>
              <a:gd name="connsiteY7921" fmla="*/ 2067333 h 6857999"/>
              <a:gd name="connsiteX7922" fmla="*/ 1034057 w 6248399"/>
              <a:gd name="connsiteY7922" fmla="*/ 2067154 h 6857999"/>
              <a:gd name="connsiteX7923" fmla="*/ 1030817 w 6248399"/>
              <a:gd name="connsiteY7923" fmla="*/ 2066059 h 6857999"/>
              <a:gd name="connsiteX7924" fmla="*/ 1026502 w 6248399"/>
              <a:gd name="connsiteY7924" fmla="*/ 2062793 h 6857999"/>
              <a:gd name="connsiteX7925" fmla="*/ 1028606 w 6248399"/>
              <a:gd name="connsiteY7925" fmla="*/ 2057808 h 6857999"/>
              <a:gd name="connsiteX7926" fmla="*/ 1029791 w 6248399"/>
              <a:gd name="connsiteY7926" fmla="*/ 2053068 h 6857999"/>
              <a:gd name="connsiteX7927" fmla="*/ 1029817 w 6248399"/>
              <a:gd name="connsiteY7927" fmla="*/ 2047660 h 6857999"/>
              <a:gd name="connsiteX7928" fmla="*/ 1030331 w 6248399"/>
              <a:gd name="connsiteY7928" fmla="*/ 2044083 h 6857999"/>
              <a:gd name="connsiteX7929" fmla="*/ 1029685 w 6248399"/>
              <a:gd name="connsiteY7929" fmla="*/ 2039837 h 6857999"/>
              <a:gd name="connsiteX7930" fmla="*/ 1027540 w 6248399"/>
              <a:gd name="connsiteY7930" fmla="*/ 2035498 h 6857999"/>
              <a:gd name="connsiteX7931" fmla="*/ 1023407 w 6248399"/>
              <a:gd name="connsiteY7931" fmla="*/ 2029238 h 6857999"/>
              <a:gd name="connsiteX7932" fmla="*/ 1018358 w 6248399"/>
              <a:gd name="connsiteY7932" fmla="*/ 2023225 h 6857999"/>
              <a:gd name="connsiteX7933" fmla="*/ 1012391 w 6248399"/>
              <a:gd name="connsiteY7933" fmla="*/ 2017454 h 6857999"/>
              <a:gd name="connsiteX7934" fmla="*/ 1005084 w 6248399"/>
              <a:gd name="connsiteY7934" fmla="*/ 2014010 h 6857999"/>
              <a:gd name="connsiteX7935" fmla="*/ 998021 w 6248399"/>
              <a:gd name="connsiteY7935" fmla="*/ 2011483 h 6857999"/>
              <a:gd name="connsiteX7936" fmla="*/ 993331 w 6248399"/>
              <a:gd name="connsiteY7936" fmla="*/ 1999478 h 6857999"/>
              <a:gd name="connsiteX7937" fmla="*/ 991948 w 6248399"/>
              <a:gd name="connsiteY7937" fmla="*/ 1992481 h 6857999"/>
              <a:gd name="connsiteX7938" fmla="*/ 991702 w 6248399"/>
              <a:gd name="connsiteY7938" fmla="*/ 1991563 h 6857999"/>
              <a:gd name="connsiteX7939" fmla="*/ 993290 w 6248399"/>
              <a:gd name="connsiteY7939" fmla="*/ 1990155 h 6857999"/>
              <a:gd name="connsiteX7940" fmla="*/ 997111 w 6248399"/>
              <a:gd name="connsiteY7940" fmla="*/ 1991589 h 6857999"/>
              <a:gd name="connsiteX7941" fmla="*/ 1002765 w 6248399"/>
              <a:gd name="connsiteY7941" fmla="*/ 1992528 h 6857999"/>
              <a:gd name="connsiteX7942" fmla="*/ 1009001 w 6248399"/>
              <a:gd name="connsiteY7942" fmla="*/ 1993804 h 6857999"/>
              <a:gd name="connsiteX7943" fmla="*/ 1011997 w 6248399"/>
              <a:gd name="connsiteY7943" fmla="*/ 1993984 h 6857999"/>
              <a:gd name="connsiteX7944" fmla="*/ 1015328 w 6248399"/>
              <a:gd name="connsiteY7944" fmla="*/ 1993581 h 6857999"/>
              <a:gd name="connsiteX7945" fmla="*/ 1018994 w 6248399"/>
              <a:gd name="connsiteY7945" fmla="*/ 1992600 h 6857999"/>
              <a:gd name="connsiteX7946" fmla="*/ 1021833 w 6248399"/>
              <a:gd name="connsiteY7946" fmla="*/ 1990366 h 6857999"/>
              <a:gd name="connsiteX7947" fmla="*/ 1020942 w 6248399"/>
              <a:gd name="connsiteY7947" fmla="*/ 1985203 h 6857999"/>
              <a:gd name="connsiteX7948" fmla="*/ 1018218 w 6248399"/>
              <a:gd name="connsiteY7948" fmla="*/ 1980530 h 6857999"/>
              <a:gd name="connsiteX7949" fmla="*/ 1016071 w 6248399"/>
              <a:gd name="connsiteY7949" fmla="*/ 1976192 h 6857999"/>
              <a:gd name="connsiteX7950" fmla="*/ 1012340 w 6248399"/>
              <a:gd name="connsiteY7950" fmla="*/ 1973262 h 6857999"/>
              <a:gd name="connsiteX7951" fmla="*/ 1009435 w 6248399"/>
              <a:gd name="connsiteY7951" fmla="*/ 1971585 h 6857999"/>
              <a:gd name="connsiteX7952" fmla="*/ 1006528 w 6248399"/>
              <a:gd name="connsiteY7952" fmla="*/ 1969907 h 6857999"/>
              <a:gd name="connsiteX7953" fmla="*/ 1002708 w 6248399"/>
              <a:gd name="connsiteY7953" fmla="*/ 1968475 h 6857999"/>
              <a:gd name="connsiteX7954" fmla="*/ 998215 w 6248399"/>
              <a:gd name="connsiteY7954" fmla="*/ 1968205 h 6857999"/>
              <a:gd name="connsiteX7955" fmla="*/ 990147 w 6248399"/>
              <a:gd name="connsiteY7955" fmla="*/ 1967423 h 6857999"/>
              <a:gd name="connsiteX7956" fmla="*/ 980981 w 6248399"/>
              <a:gd name="connsiteY7956" fmla="*/ 1969878 h 6857999"/>
              <a:gd name="connsiteX7957" fmla="*/ 962648 w 6248399"/>
              <a:gd name="connsiteY7957" fmla="*/ 1974789 h 6857999"/>
              <a:gd name="connsiteX7958" fmla="*/ 959768 w 6248399"/>
              <a:gd name="connsiteY7958" fmla="*/ 1967703 h 6857999"/>
              <a:gd name="connsiteX7959" fmla="*/ 958787 w 6248399"/>
              <a:gd name="connsiteY7959" fmla="*/ 1964038 h 6857999"/>
              <a:gd name="connsiteX7960" fmla="*/ 958966 w 6248399"/>
              <a:gd name="connsiteY7960" fmla="*/ 1961041 h 6857999"/>
              <a:gd name="connsiteX7961" fmla="*/ 959389 w 6248399"/>
              <a:gd name="connsiteY7961" fmla="*/ 1958962 h 6857999"/>
              <a:gd name="connsiteX7962" fmla="*/ 960154 w 6248399"/>
              <a:gd name="connsiteY7962" fmla="*/ 1956303 h 6857999"/>
              <a:gd name="connsiteX7963" fmla="*/ 962745 w 6248399"/>
              <a:gd name="connsiteY7963" fmla="*/ 1953150 h 6857999"/>
              <a:gd name="connsiteX7964" fmla="*/ 967753 w 6248399"/>
              <a:gd name="connsiteY7964" fmla="*/ 1949845 h 6857999"/>
              <a:gd name="connsiteX7965" fmla="*/ 972427 w 6248399"/>
              <a:gd name="connsiteY7965" fmla="*/ 1947120 h 6857999"/>
              <a:gd name="connsiteX7966" fmla="*/ 984096 w 6248399"/>
              <a:gd name="connsiteY7966" fmla="*/ 1943009 h 6857999"/>
              <a:gd name="connsiteX7967" fmla="*/ 966893 w 6248399"/>
              <a:gd name="connsiteY7967" fmla="*/ 1919132 h 6857999"/>
              <a:gd name="connsiteX7968" fmla="*/ 950026 w 6248399"/>
              <a:gd name="connsiteY7968" fmla="*/ 1894671 h 6857999"/>
              <a:gd name="connsiteX7969" fmla="*/ 935327 w 6248399"/>
              <a:gd name="connsiteY7969" fmla="*/ 1869140 h 6857999"/>
              <a:gd name="connsiteX7970" fmla="*/ 920964 w 6248399"/>
              <a:gd name="connsiteY7970" fmla="*/ 1843026 h 6857999"/>
              <a:gd name="connsiteX7971" fmla="*/ 909073 w 6248399"/>
              <a:gd name="connsiteY7971" fmla="*/ 1820665 h 6857999"/>
              <a:gd name="connsiteX7972" fmla="*/ 898358 w 6248399"/>
              <a:gd name="connsiteY7972" fmla="*/ 1798981 h 6857999"/>
              <a:gd name="connsiteX7973" fmla="*/ 888458 w 6248399"/>
              <a:gd name="connsiteY7973" fmla="*/ 1778545 h 6857999"/>
              <a:gd name="connsiteX7974" fmla="*/ 879233 w 6248399"/>
              <a:gd name="connsiteY7974" fmla="*/ 1756948 h 6857999"/>
              <a:gd name="connsiteX7975" fmla="*/ 861122 w 6248399"/>
              <a:gd name="connsiteY7975" fmla="*/ 1713176 h 6857999"/>
              <a:gd name="connsiteX7976" fmla="*/ 844509 w 6248399"/>
              <a:gd name="connsiteY7976" fmla="*/ 1669493 h 6857999"/>
              <a:gd name="connsiteX7977" fmla="*/ 828957 w 6248399"/>
              <a:gd name="connsiteY7977" fmla="*/ 1627972 h 6857999"/>
              <a:gd name="connsiteX7978" fmla="*/ 812165 w 6248399"/>
              <a:gd name="connsiteY7978" fmla="*/ 1587286 h 6857999"/>
              <a:gd name="connsiteX7979" fmla="*/ 809280 w 6248399"/>
              <a:gd name="connsiteY7979" fmla="*/ 1580196 h 6857999"/>
              <a:gd name="connsiteX7980" fmla="*/ 807318 w 6248399"/>
              <a:gd name="connsiteY7980" fmla="*/ 1572866 h 6857999"/>
              <a:gd name="connsiteX7981" fmla="*/ 805595 w 6248399"/>
              <a:gd name="connsiteY7981" fmla="*/ 1566448 h 6857999"/>
              <a:gd name="connsiteX7982" fmla="*/ 805380 w 6248399"/>
              <a:gd name="connsiteY7982" fmla="*/ 1560125 h 6857999"/>
              <a:gd name="connsiteX7983" fmla="*/ 805398 w 6248399"/>
              <a:gd name="connsiteY7983" fmla="*/ 1554712 h 6857999"/>
              <a:gd name="connsiteX7984" fmla="*/ 806163 w 6248399"/>
              <a:gd name="connsiteY7984" fmla="*/ 1552055 h 6857999"/>
              <a:gd name="connsiteX7985" fmla="*/ 807747 w 6248399"/>
              <a:gd name="connsiteY7985" fmla="*/ 1550644 h 6857999"/>
              <a:gd name="connsiteX7986" fmla="*/ 809493 w 6248399"/>
              <a:gd name="connsiteY7986" fmla="*/ 1551652 h 6857999"/>
              <a:gd name="connsiteX7987" fmla="*/ 802210 w 6248399"/>
              <a:gd name="connsiteY7987" fmla="*/ 1542799 h 6857999"/>
              <a:gd name="connsiteX7988" fmla="*/ 795257 w 6248399"/>
              <a:gd name="connsiteY7988" fmla="*/ 1533361 h 6857999"/>
              <a:gd name="connsiteX7989" fmla="*/ 788397 w 6248399"/>
              <a:gd name="connsiteY7989" fmla="*/ 1522426 h 6857999"/>
              <a:gd name="connsiteX7990" fmla="*/ 782121 w 6248399"/>
              <a:gd name="connsiteY7990" fmla="*/ 1511830 h 6857999"/>
              <a:gd name="connsiteX7991" fmla="*/ 776850 w 6248399"/>
              <a:gd name="connsiteY7991" fmla="*/ 1499491 h 6857999"/>
              <a:gd name="connsiteX7992" fmla="*/ 771583 w 6248399"/>
              <a:gd name="connsiteY7992" fmla="*/ 1487150 h 6857999"/>
              <a:gd name="connsiteX7993" fmla="*/ 768053 w 6248399"/>
              <a:gd name="connsiteY7993" fmla="*/ 1475815 h 6857999"/>
              <a:gd name="connsiteX7994" fmla="*/ 764862 w 6248399"/>
              <a:gd name="connsiteY7994" fmla="*/ 1463901 h 6857999"/>
              <a:gd name="connsiteX7995" fmla="*/ 762921 w 6248399"/>
              <a:gd name="connsiteY7995" fmla="*/ 1451156 h 6857999"/>
              <a:gd name="connsiteX7996" fmla="*/ 761808 w 6248399"/>
              <a:gd name="connsiteY7996" fmla="*/ 1439669 h 6857999"/>
              <a:gd name="connsiteX7997" fmla="*/ 763355 w 6248399"/>
              <a:gd name="connsiteY7997" fmla="*/ 1428939 h 6857999"/>
              <a:gd name="connsiteX7998" fmla="*/ 765819 w 6248399"/>
              <a:gd name="connsiteY7998" fmla="*/ 1417965 h 6857999"/>
              <a:gd name="connsiteX7999" fmla="*/ 769441 w 6248399"/>
              <a:gd name="connsiteY7999" fmla="*/ 1407661 h 6857999"/>
              <a:gd name="connsiteX8000" fmla="*/ 775389 w 6248399"/>
              <a:gd name="connsiteY8000" fmla="*/ 1398696 h 6857999"/>
              <a:gd name="connsiteX8001" fmla="*/ 778903 w 6248399"/>
              <a:gd name="connsiteY8001" fmla="*/ 1395301 h 6857999"/>
              <a:gd name="connsiteX8002" fmla="*/ 782413 w 6248399"/>
              <a:gd name="connsiteY8002" fmla="*/ 1391904 h 6857999"/>
              <a:gd name="connsiteX8003" fmla="*/ 786839 w 6248399"/>
              <a:gd name="connsiteY8003" fmla="*/ 1388262 h 6857999"/>
              <a:gd name="connsiteX8004" fmla="*/ 792428 w 6248399"/>
              <a:gd name="connsiteY8004" fmla="*/ 1385291 h 6857999"/>
              <a:gd name="connsiteX8005" fmla="*/ 782191 w 6248399"/>
              <a:gd name="connsiteY8005" fmla="*/ 1385579 h 6857999"/>
              <a:gd name="connsiteX8006" fmla="*/ 773544 w 6248399"/>
              <a:gd name="connsiteY8006" fmla="*/ 1384461 h 6857999"/>
              <a:gd name="connsiteX8007" fmla="*/ 767640 w 6248399"/>
              <a:gd name="connsiteY8007" fmla="*/ 1382602 h 6857999"/>
              <a:gd name="connsiteX8008" fmla="*/ 764000 w 6248399"/>
              <a:gd name="connsiteY8008" fmla="*/ 1378174 h 6857999"/>
              <a:gd name="connsiteX8009" fmla="*/ 761277 w 6248399"/>
              <a:gd name="connsiteY8009" fmla="*/ 1373504 h 6857999"/>
              <a:gd name="connsiteX8010" fmla="*/ 760721 w 6248399"/>
              <a:gd name="connsiteY8010" fmla="*/ 1367759 h 6857999"/>
              <a:gd name="connsiteX8011" fmla="*/ 760498 w 6248399"/>
              <a:gd name="connsiteY8011" fmla="*/ 1361432 h 6857999"/>
              <a:gd name="connsiteX8012" fmla="*/ 760032 w 6248399"/>
              <a:gd name="connsiteY8012" fmla="*/ 1354189 h 6857999"/>
              <a:gd name="connsiteX8013" fmla="*/ 760931 w 6248399"/>
              <a:gd name="connsiteY8013" fmla="*/ 1339212 h 6857999"/>
              <a:gd name="connsiteX8014" fmla="*/ 759882 w 6248399"/>
              <a:gd name="connsiteY8014" fmla="*/ 1331634 h 6857999"/>
              <a:gd name="connsiteX8015" fmla="*/ 758256 w 6248399"/>
              <a:gd name="connsiteY8015" fmla="*/ 1323722 h 6857999"/>
              <a:gd name="connsiteX8016" fmla="*/ 756290 w 6248399"/>
              <a:gd name="connsiteY8016" fmla="*/ 1316387 h 6857999"/>
              <a:gd name="connsiteX8017" fmla="*/ 752828 w 6248399"/>
              <a:gd name="connsiteY8017" fmla="*/ 1308965 h 6857999"/>
              <a:gd name="connsiteX8018" fmla="*/ 746035 w 6248399"/>
              <a:gd name="connsiteY8018" fmla="*/ 1301945 h 6857999"/>
              <a:gd name="connsiteX8019" fmla="*/ 738236 w 6248399"/>
              <a:gd name="connsiteY8019" fmla="*/ 1296667 h 6857999"/>
              <a:gd name="connsiteX8020" fmla="*/ 744072 w 6248399"/>
              <a:gd name="connsiteY8020" fmla="*/ 1294612 h 6857999"/>
              <a:gd name="connsiteX8021" fmla="*/ 749570 w 6248399"/>
              <a:gd name="connsiteY8021" fmla="*/ 1293139 h 6857999"/>
              <a:gd name="connsiteX8022" fmla="*/ 754488 w 6248399"/>
              <a:gd name="connsiteY8022" fmla="*/ 1291330 h 6857999"/>
              <a:gd name="connsiteX8023" fmla="*/ 758244 w 6248399"/>
              <a:gd name="connsiteY8023" fmla="*/ 1288849 h 6857999"/>
              <a:gd name="connsiteX8024" fmla="*/ 761755 w 6248399"/>
              <a:gd name="connsiteY8024" fmla="*/ 1285452 h 6857999"/>
              <a:gd name="connsiteX8025" fmla="*/ 764927 w 6248399"/>
              <a:gd name="connsiteY8025" fmla="*/ 1282636 h 6857999"/>
              <a:gd name="connsiteX8026" fmla="*/ 767860 w 6248399"/>
              <a:gd name="connsiteY8026" fmla="*/ 1278905 h 6857999"/>
              <a:gd name="connsiteX8027" fmla="*/ 769537 w 6248399"/>
              <a:gd name="connsiteY8027" fmla="*/ 1275998 h 6857999"/>
              <a:gd name="connsiteX8028" fmla="*/ 771240 w 6248399"/>
              <a:gd name="connsiteY8028" fmla="*/ 1267686 h 6857999"/>
              <a:gd name="connsiteX8029" fmla="*/ 772360 w 6248399"/>
              <a:gd name="connsiteY8029" fmla="*/ 1259032 h 6857999"/>
              <a:gd name="connsiteX8030" fmla="*/ 771399 w 6248399"/>
              <a:gd name="connsiteY8030" fmla="*/ 1249956 h 6857999"/>
              <a:gd name="connsiteX8031" fmla="*/ 768362 w 6248399"/>
              <a:gd name="connsiteY8031" fmla="*/ 1240456 h 6857999"/>
              <a:gd name="connsiteX8032" fmla="*/ 764748 w 6248399"/>
              <a:gd name="connsiteY8032" fmla="*/ 1230620 h 6857999"/>
              <a:gd name="connsiteX8033" fmla="*/ 758631 w 6248399"/>
              <a:gd name="connsiteY8033" fmla="*/ 1222439 h 6857999"/>
              <a:gd name="connsiteX8034" fmla="*/ 752257 w 6248399"/>
              <a:gd name="connsiteY8034" fmla="*/ 1213336 h 6857999"/>
              <a:gd name="connsiteX8035" fmla="*/ 745804 w 6248399"/>
              <a:gd name="connsiteY8035" fmla="*/ 1205736 h 6857999"/>
              <a:gd name="connsiteX8036" fmla="*/ 737848 w 6248399"/>
              <a:gd name="connsiteY8036" fmla="*/ 1198044 h 6857999"/>
              <a:gd name="connsiteX8037" fmla="*/ 729467 w 6248399"/>
              <a:gd name="connsiteY8037" fmla="*/ 1192431 h 6857999"/>
              <a:gd name="connsiteX8038" fmla="*/ 722002 w 6248399"/>
              <a:gd name="connsiteY8038" fmla="*/ 1186570 h 6857999"/>
              <a:gd name="connsiteX8039" fmla="*/ 712277 w 6248399"/>
              <a:gd name="connsiteY8039" fmla="*/ 1183281 h 6857999"/>
              <a:gd name="connsiteX8040" fmla="*/ 708007 w 6248399"/>
              <a:gd name="connsiteY8040" fmla="*/ 1189339 h 6857999"/>
              <a:gd name="connsiteX8041" fmla="*/ 705232 w 6248399"/>
              <a:gd name="connsiteY8041" fmla="*/ 1195483 h 6857999"/>
              <a:gd name="connsiteX8042" fmla="*/ 702123 w 6248399"/>
              <a:gd name="connsiteY8042" fmla="*/ 1202212 h 6857999"/>
              <a:gd name="connsiteX8043" fmla="*/ 701428 w 6248399"/>
              <a:gd name="connsiteY8043" fmla="*/ 1208783 h 6857999"/>
              <a:gd name="connsiteX8044" fmla="*/ 700735 w 6248399"/>
              <a:gd name="connsiteY8044" fmla="*/ 1215356 h 6857999"/>
              <a:gd name="connsiteX8045" fmla="*/ 701536 w 6248399"/>
              <a:gd name="connsiteY8045" fmla="*/ 1222018 h 6857999"/>
              <a:gd name="connsiteX8046" fmla="*/ 702003 w 6248399"/>
              <a:gd name="connsiteY8046" fmla="*/ 1229260 h 6857999"/>
              <a:gd name="connsiteX8047" fmla="*/ 703971 w 6248399"/>
              <a:gd name="connsiteY8047" fmla="*/ 1236594 h 6857999"/>
              <a:gd name="connsiteX8048" fmla="*/ 706270 w 6248399"/>
              <a:gd name="connsiteY8048" fmla="*/ 1243346 h 6857999"/>
              <a:gd name="connsiteX8049" fmla="*/ 708232 w 6248399"/>
              <a:gd name="connsiteY8049" fmla="*/ 1250677 h 6857999"/>
              <a:gd name="connsiteX8050" fmla="*/ 715830 w 6248399"/>
              <a:gd name="connsiteY8050" fmla="*/ 1264361 h 6857999"/>
              <a:gd name="connsiteX8051" fmla="*/ 724675 w 6248399"/>
              <a:gd name="connsiteY8051" fmla="*/ 1277215 h 6857999"/>
              <a:gd name="connsiteX8052" fmla="*/ 734193 w 6248399"/>
              <a:gd name="connsiteY8052" fmla="*/ 1288909 h 6857999"/>
              <a:gd name="connsiteX8053" fmla="*/ 727711 w 6248399"/>
              <a:gd name="connsiteY8053" fmla="*/ 1286717 h 6857999"/>
              <a:gd name="connsiteX8054" fmla="*/ 720405 w 6248399"/>
              <a:gd name="connsiteY8054" fmla="*/ 1283273 h 6857999"/>
              <a:gd name="connsiteX8055" fmla="*/ 713674 w 6248399"/>
              <a:gd name="connsiteY8055" fmla="*/ 1280162 h 6857999"/>
              <a:gd name="connsiteX8056" fmla="*/ 708200 w 6248399"/>
              <a:gd name="connsiteY8056" fmla="*/ 1276227 h 6857999"/>
              <a:gd name="connsiteX8057" fmla="*/ 703400 w 6248399"/>
              <a:gd name="connsiteY8057" fmla="*/ 1271130 h 6857999"/>
              <a:gd name="connsiteX8058" fmla="*/ 698260 w 6248399"/>
              <a:gd name="connsiteY8058" fmla="*/ 1266615 h 6857999"/>
              <a:gd name="connsiteX8059" fmla="*/ 689902 w 6248399"/>
              <a:gd name="connsiteY8059" fmla="*/ 1255590 h 6857999"/>
              <a:gd name="connsiteX8060" fmla="*/ 683713 w 6248399"/>
              <a:gd name="connsiteY8060" fmla="*/ 1243493 h 6857999"/>
              <a:gd name="connsiteX8061" fmla="*/ 678200 w 6248399"/>
              <a:gd name="connsiteY8061" fmla="*/ 1230238 h 6857999"/>
              <a:gd name="connsiteX8062" fmla="*/ 667161 w 6248399"/>
              <a:gd name="connsiteY8062" fmla="*/ 1203719 h 6857999"/>
              <a:gd name="connsiteX8063" fmla="*/ 662560 w 6248399"/>
              <a:gd name="connsiteY8063" fmla="*/ 1190218 h 6857999"/>
              <a:gd name="connsiteX8064" fmla="*/ 656462 w 6248399"/>
              <a:gd name="connsiteY8064" fmla="*/ 1176625 h 6857999"/>
              <a:gd name="connsiteX8065" fmla="*/ 649603 w 6248399"/>
              <a:gd name="connsiteY8065" fmla="*/ 1165690 h 6857999"/>
              <a:gd name="connsiteX8066" fmla="*/ 642408 w 6248399"/>
              <a:gd name="connsiteY8066" fmla="*/ 1155338 h 6857999"/>
              <a:gd name="connsiteX8067" fmla="*/ 638183 w 6248399"/>
              <a:gd name="connsiteY8067" fmla="*/ 1150575 h 6857999"/>
              <a:gd name="connsiteX8068" fmla="*/ 633624 w 6248399"/>
              <a:gd name="connsiteY8068" fmla="*/ 1146394 h 6857999"/>
              <a:gd name="connsiteX8069" fmla="*/ 627815 w 6248399"/>
              <a:gd name="connsiteY8069" fmla="*/ 1143039 h 6857999"/>
              <a:gd name="connsiteX8070" fmla="*/ 622583 w 6248399"/>
              <a:gd name="connsiteY8070" fmla="*/ 1140019 h 6857999"/>
              <a:gd name="connsiteX8071" fmla="*/ 615857 w 6248399"/>
              <a:gd name="connsiteY8071" fmla="*/ 1136911 h 6857999"/>
              <a:gd name="connsiteX8072" fmla="*/ 608703 w 6248399"/>
              <a:gd name="connsiteY8072" fmla="*/ 1135878 h 6857999"/>
              <a:gd name="connsiteX8073" fmla="*/ 600968 w 6248399"/>
              <a:gd name="connsiteY8073" fmla="*/ 1134513 h 6857999"/>
              <a:gd name="connsiteX8074" fmla="*/ 593480 w 6248399"/>
              <a:gd name="connsiteY8074" fmla="*/ 1134064 h 6857999"/>
              <a:gd name="connsiteX8075" fmla="*/ 586462 w 6248399"/>
              <a:gd name="connsiteY8075" fmla="*/ 1120714 h 6857999"/>
              <a:gd name="connsiteX8076" fmla="*/ 581192 w 6248399"/>
              <a:gd name="connsiteY8076" fmla="*/ 1108373 h 6857999"/>
              <a:gd name="connsiteX8077" fmla="*/ 577752 w 6248399"/>
              <a:gd name="connsiteY8077" fmla="*/ 1095541 h 6857999"/>
              <a:gd name="connsiteX8078" fmla="*/ 575234 w 6248399"/>
              <a:gd name="connsiteY8078" fmla="*/ 1082465 h 6857999"/>
              <a:gd name="connsiteX8079" fmla="*/ 571796 w 6248399"/>
              <a:gd name="connsiteY8079" fmla="*/ 1069632 h 6857999"/>
              <a:gd name="connsiteX8080" fmla="*/ 571352 w 6248399"/>
              <a:gd name="connsiteY8080" fmla="*/ 1056978 h 6857999"/>
              <a:gd name="connsiteX8081" fmla="*/ 567715 w 6248399"/>
              <a:gd name="connsiteY8081" fmla="*/ 1032410 h 6857999"/>
              <a:gd name="connsiteX8082" fmla="*/ 566937 w 6248399"/>
              <a:gd name="connsiteY8082" fmla="*/ 1020339 h 6857999"/>
              <a:gd name="connsiteX8083" fmla="*/ 564660 w 6248399"/>
              <a:gd name="connsiteY8083" fmla="*/ 1008176 h 6857999"/>
              <a:gd name="connsiteX8084" fmla="*/ 561712 w 6248399"/>
              <a:gd name="connsiteY8084" fmla="*/ 997177 h 6857999"/>
              <a:gd name="connsiteX8085" fmla="*/ 557021 w 6248399"/>
              <a:gd name="connsiteY8085" fmla="*/ 985171 h 6857999"/>
              <a:gd name="connsiteX8086" fmla="*/ 552577 w 6248399"/>
              <a:gd name="connsiteY8086" fmla="*/ 974082 h 6857999"/>
              <a:gd name="connsiteX8087" fmla="*/ 545716 w 6248399"/>
              <a:gd name="connsiteY8087" fmla="*/ 963148 h 6857999"/>
              <a:gd name="connsiteX8088" fmla="*/ 536445 w 6248399"/>
              <a:gd name="connsiteY8088" fmla="*/ 952372 h 6857999"/>
              <a:gd name="connsiteX8089" fmla="*/ 525588 w 6248399"/>
              <a:gd name="connsiteY8089" fmla="*/ 943004 h 6857999"/>
              <a:gd name="connsiteX8090" fmla="*/ 543826 w 6248399"/>
              <a:gd name="connsiteY8090" fmla="*/ 939587 h 6857999"/>
              <a:gd name="connsiteX8091" fmla="*/ 552074 w 6248399"/>
              <a:gd name="connsiteY8091" fmla="*/ 937378 h 6857999"/>
              <a:gd name="connsiteX8092" fmla="*/ 560080 w 6248399"/>
              <a:gd name="connsiteY8092" fmla="*/ 934251 h 6857999"/>
              <a:gd name="connsiteX8093" fmla="*/ 566001 w 6248399"/>
              <a:gd name="connsiteY8093" fmla="*/ 930698 h 6857999"/>
              <a:gd name="connsiteX8094" fmla="*/ 571100 w 6248399"/>
              <a:gd name="connsiteY8094" fmla="*/ 925892 h 6857999"/>
              <a:gd name="connsiteX8095" fmla="*/ 575709 w 6248399"/>
              <a:gd name="connsiteY8095" fmla="*/ 919256 h 6857999"/>
              <a:gd name="connsiteX8096" fmla="*/ 578573 w 6248399"/>
              <a:gd name="connsiteY8096" fmla="*/ 911613 h 6857999"/>
              <a:gd name="connsiteX8097" fmla="*/ 574774 w 6248399"/>
              <a:gd name="connsiteY8097" fmla="*/ 904770 h 6857999"/>
              <a:gd name="connsiteX8098" fmla="*/ 571958 w 6248399"/>
              <a:gd name="connsiteY8098" fmla="*/ 901594 h 6857999"/>
              <a:gd name="connsiteX8099" fmla="*/ 568561 w 6248399"/>
              <a:gd name="connsiteY8099" fmla="*/ 898083 h 6857999"/>
              <a:gd name="connsiteX8100" fmla="*/ 566241 w 6248399"/>
              <a:gd name="connsiteY8100" fmla="*/ 896743 h 6857999"/>
              <a:gd name="connsiteX8101" fmla="*/ 562664 w 6248399"/>
              <a:gd name="connsiteY8101" fmla="*/ 896228 h 6857999"/>
              <a:gd name="connsiteX8102" fmla="*/ 558999 w 6248399"/>
              <a:gd name="connsiteY8102" fmla="*/ 897211 h 6857999"/>
              <a:gd name="connsiteX8103" fmla="*/ 552247 w 6248399"/>
              <a:gd name="connsiteY8103" fmla="*/ 899511 h 6857999"/>
              <a:gd name="connsiteX8104" fmla="*/ 544733 w 6248399"/>
              <a:gd name="connsiteY8104" fmla="*/ 904470 h 6857999"/>
              <a:gd name="connsiteX8105" fmla="*/ 535725 w 6248399"/>
              <a:gd name="connsiteY8105" fmla="*/ 909342 h 6857999"/>
              <a:gd name="connsiteX8106" fmla="*/ 530560 w 6248399"/>
              <a:gd name="connsiteY8106" fmla="*/ 910236 h 6857999"/>
              <a:gd name="connsiteX8107" fmla="*/ 524728 w 6248399"/>
              <a:gd name="connsiteY8107" fmla="*/ 912290 h 6857999"/>
              <a:gd name="connsiteX8108" fmla="*/ 518982 w 6248399"/>
              <a:gd name="connsiteY8108" fmla="*/ 912848 h 6857999"/>
              <a:gd name="connsiteX8109" fmla="*/ 512991 w 6248399"/>
              <a:gd name="connsiteY8109" fmla="*/ 912487 h 6857999"/>
              <a:gd name="connsiteX8110" fmla="*/ 509399 w 6248399"/>
              <a:gd name="connsiteY8110" fmla="*/ 897243 h 6857999"/>
              <a:gd name="connsiteX8111" fmla="*/ 508262 w 6248399"/>
              <a:gd name="connsiteY8111" fmla="*/ 891162 h 6857999"/>
              <a:gd name="connsiteX8112" fmla="*/ 505871 w 6248399"/>
              <a:gd name="connsiteY8112" fmla="*/ 885909 h 6857999"/>
              <a:gd name="connsiteX8113" fmla="*/ 503731 w 6248399"/>
              <a:gd name="connsiteY8113" fmla="*/ 881573 h 6857999"/>
              <a:gd name="connsiteX8114" fmla="*/ 500083 w 6248399"/>
              <a:gd name="connsiteY8114" fmla="*/ 877144 h 6857999"/>
              <a:gd name="connsiteX8115" fmla="*/ 493049 w 6248399"/>
              <a:gd name="connsiteY8115" fmla="*/ 869208 h 6857999"/>
              <a:gd name="connsiteX8116" fmla="*/ 485089 w 6248399"/>
              <a:gd name="connsiteY8116" fmla="*/ 861513 h 6857999"/>
              <a:gd name="connsiteX8117" fmla="*/ 476219 w 6248399"/>
              <a:gd name="connsiteY8117" fmla="*/ 854066 h 6857999"/>
              <a:gd name="connsiteX8118" fmla="*/ 456978 w 6248399"/>
              <a:gd name="connsiteY8118" fmla="*/ 839085 h 6857999"/>
              <a:gd name="connsiteX8119" fmla="*/ 448443 w 6248399"/>
              <a:gd name="connsiteY8119" fmla="*/ 831058 h 6857999"/>
              <a:gd name="connsiteX8120" fmla="*/ 439908 w 6248399"/>
              <a:gd name="connsiteY8120" fmla="*/ 823030 h 6857999"/>
              <a:gd name="connsiteX8121" fmla="*/ 431707 w 6248399"/>
              <a:gd name="connsiteY8121" fmla="*/ 814422 h 6857999"/>
              <a:gd name="connsiteX8122" fmla="*/ 425341 w 6248399"/>
              <a:gd name="connsiteY8122" fmla="*/ 805322 h 6857999"/>
              <a:gd name="connsiteX8123" fmla="*/ 420226 w 6248399"/>
              <a:gd name="connsiteY8123" fmla="*/ 795397 h 6857999"/>
              <a:gd name="connsiteX8124" fmla="*/ 417837 w 6248399"/>
              <a:gd name="connsiteY8124" fmla="*/ 790142 h 6857999"/>
              <a:gd name="connsiteX8125" fmla="*/ 416118 w 6248399"/>
              <a:gd name="connsiteY8125" fmla="*/ 783726 h 6857999"/>
              <a:gd name="connsiteX8126" fmla="*/ 415896 w 6248399"/>
              <a:gd name="connsiteY8126" fmla="*/ 777401 h 6857999"/>
              <a:gd name="connsiteX8127" fmla="*/ 415675 w 6248399"/>
              <a:gd name="connsiteY8127" fmla="*/ 771075 h 6857999"/>
              <a:gd name="connsiteX8128" fmla="*/ 414871 w 6248399"/>
              <a:gd name="connsiteY8128" fmla="*/ 764412 h 6857999"/>
              <a:gd name="connsiteX8129" fmla="*/ 416485 w 6248399"/>
              <a:gd name="connsiteY8129" fmla="*/ 757596 h 6857999"/>
              <a:gd name="connsiteX8130" fmla="*/ 411499 w 6248399"/>
              <a:gd name="connsiteY8130" fmla="*/ 755492 h 6857999"/>
              <a:gd name="connsiteX8131" fmla="*/ 406427 w 6248399"/>
              <a:gd name="connsiteY8131" fmla="*/ 754888 h 6857999"/>
              <a:gd name="connsiteX8132" fmla="*/ 401841 w 6248399"/>
              <a:gd name="connsiteY8132" fmla="*/ 756115 h 6857999"/>
              <a:gd name="connsiteX8133" fmla="*/ 398418 w 6248399"/>
              <a:gd name="connsiteY8133" fmla="*/ 758013 h 6857999"/>
              <a:gd name="connsiteX8134" fmla="*/ 393412 w 6248399"/>
              <a:gd name="connsiteY8134" fmla="*/ 761319 h 6857999"/>
              <a:gd name="connsiteX8135" fmla="*/ 388741 w 6248399"/>
              <a:gd name="connsiteY8135" fmla="*/ 764046 h 6857999"/>
              <a:gd name="connsiteX8136" fmla="*/ 381990 w 6248399"/>
              <a:gd name="connsiteY8136" fmla="*/ 766348 h 6857999"/>
              <a:gd name="connsiteX8137" fmla="*/ 376245 w 6248399"/>
              <a:gd name="connsiteY8137" fmla="*/ 766904 h 6857999"/>
              <a:gd name="connsiteX8138" fmla="*/ 369453 w 6248399"/>
              <a:gd name="connsiteY8138" fmla="*/ 759884 h 6857999"/>
              <a:gd name="connsiteX8139" fmla="*/ 364828 w 6248399"/>
              <a:gd name="connsiteY8139" fmla="*/ 751791 h 6857999"/>
              <a:gd name="connsiteX8140" fmla="*/ 360697 w 6248399"/>
              <a:gd name="connsiteY8140" fmla="*/ 745532 h 6857999"/>
              <a:gd name="connsiteX8141" fmla="*/ 357480 w 6248399"/>
              <a:gd name="connsiteY8141" fmla="*/ 739026 h 6857999"/>
              <a:gd name="connsiteX8142" fmla="*/ 352205 w 6248399"/>
              <a:gd name="connsiteY8142" fmla="*/ 726681 h 6857999"/>
              <a:gd name="connsiteX8143" fmla="*/ 348097 w 6248399"/>
              <a:gd name="connsiteY8143" fmla="*/ 715012 h 6857999"/>
              <a:gd name="connsiteX8144" fmla="*/ 345392 w 6248399"/>
              <a:gd name="connsiteY8144" fmla="*/ 704929 h 6857999"/>
              <a:gd name="connsiteX8145" fmla="*/ 343251 w 6248399"/>
              <a:gd name="connsiteY8145" fmla="*/ 700593 h 6857999"/>
              <a:gd name="connsiteX8146" fmla="*/ 341015 w 6248399"/>
              <a:gd name="connsiteY8146" fmla="*/ 697753 h 6857999"/>
              <a:gd name="connsiteX8147" fmla="*/ 337957 w 6248399"/>
              <a:gd name="connsiteY8147" fmla="*/ 693662 h 6857999"/>
              <a:gd name="connsiteX8148" fmla="*/ 334805 w 6248399"/>
              <a:gd name="connsiteY8148" fmla="*/ 691067 h 6857999"/>
              <a:gd name="connsiteX8149" fmla="*/ 330154 w 6248399"/>
              <a:gd name="connsiteY8149" fmla="*/ 688382 h 6857999"/>
              <a:gd name="connsiteX8150" fmla="*/ 325171 w 6248399"/>
              <a:gd name="connsiteY8150" fmla="*/ 686279 h 6857999"/>
              <a:gd name="connsiteX8151" fmla="*/ 332440 w 6248399"/>
              <a:gd name="connsiteY8151" fmla="*/ 680405 h 6857999"/>
              <a:gd name="connsiteX8152" fmla="*/ 338455 w 6248399"/>
              <a:gd name="connsiteY8152" fmla="*/ 675355 h 6857999"/>
              <a:gd name="connsiteX8153" fmla="*/ 343217 w 6248399"/>
              <a:gd name="connsiteY8153" fmla="*/ 671131 h 6857999"/>
              <a:gd name="connsiteX8154" fmla="*/ 346480 w 6248399"/>
              <a:gd name="connsiteY8154" fmla="*/ 666818 h 6857999"/>
              <a:gd name="connsiteX8155" fmla="*/ 348249 w 6248399"/>
              <a:gd name="connsiteY8155" fmla="*/ 662416 h 6857999"/>
              <a:gd name="connsiteX8156" fmla="*/ 347849 w 6248399"/>
              <a:gd name="connsiteY8156" fmla="*/ 659083 h 6857999"/>
              <a:gd name="connsiteX8157" fmla="*/ 345614 w 6248399"/>
              <a:gd name="connsiteY8157" fmla="*/ 656245 h 6857999"/>
              <a:gd name="connsiteX8158" fmla="*/ 340966 w 6248399"/>
              <a:gd name="connsiteY8158" fmla="*/ 653561 h 6857999"/>
              <a:gd name="connsiteX8159" fmla="*/ 345300 w 6248399"/>
              <a:gd name="connsiteY8159" fmla="*/ 651415 h 6857999"/>
              <a:gd name="connsiteX8160" fmla="*/ 347717 w 6248399"/>
              <a:gd name="connsiteY8160" fmla="*/ 651261 h 6857999"/>
              <a:gd name="connsiteX8161" fmla="*/ 349550 w 6248399"/>
              <a:gd name="connsiteY8161" fmla="*/ 650769 h 6857999"/>
              <a:gd name="connsiteX8162" fmla="*/ 351292 w 6248399"/>
              <a:gd name="connsiteY8162" fmla="*/ 651774 h 6857999"/>
              <a:gd name="connsiteX8163" fmla="*/ 352946 w 6248399"/>
              <a:gd name="connsiteY8163" fmla="*/ 654280 h 6857999"/>
              <a:gd name="connsiteX8164" fmla="*/ 354934 w 6248399"/>
              <a:gd name="connsiteY8164" fmla="*/ 656202 h 6857999"/>
              <a:gd name="connsiteX8165" fmla="*/ 362449 w 6248399"/>
              <a:gd name="connsiteY8165" fmla="*/ 651241 h 6857999"/>
              <a:gd name="connsiteX8166" fmla="*/ 367452 w 6248399"/>
              <a:gd name="connsiteY8166" fmla="*/ 647934 h 6857999"/>
              <a:gd name="connsiteX8167" fmla="*/ 370293 w 6248399"/>
              <a:gd name="connsiteY8167" fmla="*/ 645699 h 6857999"/>
              <a:gd name="connsiteX8168" fmla="*/ 371971 w 6248399"/>
              <a:gd name="connsiteY8168" fmla="*/ 642794 h 6857999"/>
              <a:gd name="connsiteX8169" fmla="*/ 373156 w 6248399"/>
              <a:gd name="connsiteY8169" fmla="*/ 638054 h 6857999"/>
              <a:gd name="connsiteX8170" fmla="*/ 374498 w 6248399"/>
              <a:gd name="connsiteY8170" fmla="*/ 635730 h 6857999"/>
              <a:gd name="connsiteX8171" fmla="*/ 376175 w 6248399"/>
              <a:gd name="connsiteY8171" fmla="*/ 632825 h 6857999"/>
              <a:gd name="connsiteX8172" fmla="*/ 372513 w 6248399"/>
              <a:gd name="connsiteY8172" fmla="*/ 633808 h 6857999"/>
              <a:gd name="connsiteX8173" fmla="*/ 369670 w 6248399"/>
              <a:gd name="connsiteY8173" fmla="*/ 636041 h 6857999"/>
              <a:gd name="connsiteX8174" fmla="*/ 361334 w 6248399"/>
              <a:gd name="connsiteY8174" fmla="*/ 639752 h 6857999"/>
              <a:gd name="connsiteX8175" fmla="*/ 357665 w 6248399"/>
              <a:gd name="connsiteY8175" fmla="*/ 640732 h 6857999"/>
              <a:gd name="connsiteX8176" fmla="*/ 355589 w 6248399"/>
              <a:gd name="connsiteY8176" fmla="*/ 640310 h 6857999"/>
              <a:gd name="connsiteX8177" fmla="*/ 353598 w 6248399"/>
              <a:gd name="connsiteY8177" fmla="*/ 638384 h 6857999"/>
              <a:gd name="connsiteX8178" fmla="*/ 353623 w 6248399"/>
              <a:gd name="connsiteY8178" fmla="*/ 632975 h 6857999"/>
              <a:gd name="connsiteX8179" fmla="*/ 357623 w 6248399"/>
              <a:gd name="connsiteY8179" fmla="*/ 631412 h 6857999"/>
              <a:gd name="connsiteX8180" fmla="*/ 361293 w 6248399"/>
              <a:gd name="connsiteY8180" fmla="*/ 630429 h 6857999"/>
              <a:gd name="connsiteX8181" fmla="*/ 367953 w 6248399"/>
              <a:gd name="connsiteY8181" fmla="*/ 629626 h 6857999"/>
              <a:gd name="connsiteX8182" fmla="*/ 371621 w 6248399"/>
              <a:gd name="connsiteY8182" fmla="*/ 628645 h 6857999"/>
              <a:gd name="connsiteX8183" fmla="*/ 376539 w 6248399"/>
              <a:gd name="connsiteY8183" fmla="*/ 626836 h 6857999"/>
              <a:gd name="connsiteX8184" fmla="*/ 383043 w 6248399"/>
              <a:gd name="connsiteY8184" fmla="*/ 623617 h 6857999"/>
              <a:gd name="connsiteX8185" fmla="*/ 391227 w 6248399"/>
              <a:gd name="connsiteY8185" fmla="*/ 617495 h 6857999"/>
              <a:gd name="connsiteX8186" fmla="*/ 395381 w 6248399"/>
              <a:gd name="connsiteY8186" fmla="*/ 618345 h 6857999"/>
              <a:gd name="connsiteX8187" fmla="*/ 397704 w 6248399"/>
              <a:gd name="connsiteY8187" fmla="*/ 619686 h 6857999"/>
              <a:gd name="connsiteX8188" fmla="*/ 400030 w 6248399"/>
              <a:gd name="connsiteY8188" fmla="*/ 621029 h 6857999"/>
              <a:gd name="connsiteX8189" fmla="*/ 400856 w 6248399"/>
              <a:gd name="connsiteY8189" fmla="*/ 622281 h 6857999"/>
              <a:gd name="connsiteX8190" fmla="*/ 402422 w 6248399"/>
              <a:gd name="connsiteY8190" fmla="*/ 626283 h 6857999"/>
              <a:gd name="connsiteX8191" fmla="*/ 404901 w 6248399"/>
              <a:gd name="connsiteY8191" fmla="*/ 630041 h 6857999"/>
              <a:gd name="connsiteX8192" fmla="*/ 406066 w 6248399"/>
              <a:gd name="connsiteY8192" fmla="*/ 630712 h 6857999"/>
              <a:gd name="connsiteX8193" fmla="*/ 407806 w 6248399"/>
              <a:gd name="connsiteY8193" fmla="*/ 631718 h 6857999"/>
              <a:gd name="connsiteX8194" fmla="*/ 410557 w 6248399"/>
              <a:gd name="connsiteY8194" fmla="*/ 630980 h 6857999"/>
              <a:gd name="connsiteX8195" fmla="*/ 413889 w 6248399"/>
              <a:gd name="connsiteY8195" fmla="*/ 630579 h 6857999"/>
              <a:gd name="connsiteX8196" fmla="*/ 423484 w 6248399"/>
              <a:gd name="connsiteY8196" fmla="*/ 626047 h 6857999"/>
              <a:gd name="connsiteX8197" fmla="*/ 438662 w 6248399"/>
              <a:gd name="connsiteY8197" fmla="*/ 618541 h 6857999"/>
              <a:gd name="connsiteX8198" fmla="*/ 429717 w 6248399"/>
              <a:gd name="connsiteY8198" fmla="*/ 627322 h 6857999"/>
              <a:gd name="connsiteX8199" fmla="*/ 424106 w 6248399"/>
              <a:gd name="connsiteY8199" fmla="*/ 635704 h 6857999"/>
              <a:gd name="connsiteX8200" fmla="*/ 422428 w 6248399"/>
              <a:gd name="connsiteY8200" fmla="*/ 638609 h 6857999"/>
              <a:gd name="connsiteX8201" fmla="*/ 421666 w 6248399"/>
              <a:gd name="connsiteY8201" fmla="*/ 641268 h 6857999"/>
              <a:gd name="connsiteX8202" fmla="*/ 422403 w 6248399"/>
              <a:gd name="connsiteY8202" fmla="*/ 644019 h 6857999"/>
              <a:gd name="connsiteX8203" fmla="*/ 422558 w 6248399"/>
              <a:gd name="connsiteY8203" fmla="*/ 646432 h 6857999"/>
              <a:gd name="connsiteX8204" fmla="*/ 423966 w 6248399"/>
              <a:gd name="connsiteY8204" fmla="*/ 648019 h 6857999"/>
              <a:gd name="connsiteX8205" fmla="*/ 426291 w 6248399"/>
              <a:gd name="connsiteY8205" fmla="*/ 649361 h 6857999"/>
              <a:gd name="connsiteX8206" fmla="*/ 431520 w 6248399"/>
              <a:gd name="connsiteY8206" fmla="*/ 652381 h 6857999"/>
              <a:gd name="connsiteX8207" fmla="*/ 438917 w 6248399"/>
              <a:gd name="connsiteY8207" fmla="*/ 654328 h 6857999"/>
              <a:gd name="connsiteX8208" fmla="*/ 445399 w 6248399"/>
              <a:gd name="connsiteY8208" fmla="*/ 656520 h 6857999"/>
              <a:gd name="connsiteX8209" fmla="*/ 463190 w 6248399"/>
              <a:gd name="connsiteY8209" fmla="*/ 660593 h 6857999"/>
              <a:gd name="connsiteX8210" fmla="*/ 471170 w 6248399"/>
              <a:gd name="connsiteY8210" fmla="*/ 662877 h 6857999"/>
              <a:gd name="connsiteX8211" fmla="*/ 477896 w 6248399"/>
              <a:gd name="connsiteY8211" fmla="*/ 665985 h 6857999"/>
              <a:gd name="connsiteX8212" fmla="*/ 483617 w 6248399"/>
              <a:gd name="connsiteY8212" fmla="*/ 670837 h 6857999"/>
              <a:gd name="connsiteX8213" fmla="*/ 485854 w 6248399"/>
              <a:gd name="connsiteY8213" fmla="*/ 673678 h 6857999"/>
              <a:gd name="connsiteX8214" fmla="*/ 487505 w 6248399"/>
              <a:gd name="connsiteY8214" fmla="*/ 676182 h 6857999"/>
              <a:gd name="connsiteX8215" fmla="*/ 488488 w 6248399"/>
              <a:gd name="connsiteY8215" fmla="*/ 679847 h 6857999"/>
              <a:gd name="connsiteX8216" fmla="*/ 488798 w 6248399"/>
              <a:gd name="connsiteY8216" fmla="*/ 684675 h 6857999"/>
              <a:gd name="connsiteX8217" fmla="*/ 488862 w 6248399"/>
              <a:gd name="connsiteY8217" fmla="*/ 688587 h 6857999"/>
              <a:gd name="connsiteX8218" fmla="*/ 486760 w 6248399"/>
              <a:gd name="connsiteY8218" fmla="*/ 693571 h 6857999"/>
              <a:gd name="connsiteX8219" fmla="*/ 497113 w 6248399"/>
              <a:gd name="connsiteY8219" fmla="*/ 686378 h 6857999"/>
              <a:gd name="connsiteX8220" fmla="*/ 503463 w 6248399"/>
              <a:gd name="connsiteY8220" fmla="*/ 680746 h 6857999"/>
              <a:gd name="connsiteX8221" fmla="*/ 507399 w 6248399"/>
              <a:gd name="connsiteY8221" fmla="*/ 675269 h 6857999"/>
              <a:gd name="connsiteX8222" fmla="*/ 508159 w 6248399"/>
              <a:gd name="connsiteY8222" fmla="*/ 672611 h 6857999"/>
              <a:gd name="connsiteX8223" fmla="*/ 508249 w 6248399"/>
              <a:gd name="connsiteY8223" fmla="*/ 671113 h 6857999"/>
              <a:gd name="connsiteX8224" fmla="*/ 506932 w 6248399"/>
              <a:gd name="connsiteY8224" fmla="*/ 668028 h 6857999"/>
              <a:gd name="connsiteX8225" fmla="*/ 503535 w 6248399"/>
              <a:gd name="connsiteY8225" fmla="*/ 664517 h 6857999"/>
              <a:gd name="connsiteX8226" fmla="*/ 498888 w 6248399"/>
              <a:gd name="connsiteY8226" fmla="*/ 661833 h 6857999"/>
              <a:gd name="connsiteX8227" fmla="*/ 494241 w 6248399"/>
              <a:gd name="connsiteY8227" fmla="*/ 659150 h 6857999"/>
              <a:gd name="connsiteX8228" fmla="*/ 484027 w 6248399"/>
              <a:gd name="connsiteY8228" fmla="*/ 654028 h 6857999"/>
              <a:gd name="connsiteX8229" fmla="*/ 479377 w 6248399"/>
              <a:gd name="connsiteY8229" fmla="*/ 651344 h 6857999"/>
              <a:gd name="connsiteX8230" fmla="*/ 477479 w 6248399"/>
              <a:gd name="connsiteY8230" fmla="*/ 647923 h 6857999"/>
              <a:gd name="connsiteX8231" fmla="*/ 476072 w 6248399"/>
              <a:gd name="connsiteY8231" fmla="*/ 646336 h 6857999"/>
              <a:gd name="connsiteX8232" fmla="*/ 476497 w 6248399"/>
              <a:gd name="connsiteY8232" fmla="*/ 644258 h 6857999"/>
              <a:gd name="connsiteX8233" fmla="*/ 477257 w 6248399"/>
              <a:gd name="connsiteY8233" fmla="*/ 641596 h 6857999"/>
              <a:gd name="connsiteX8234" fmla="*/ 477927 w 6248399"/>
              <a:gd name="connsiteY8234" fmla="*/ 640435 h 6857999"/>
              <a:gd name="connsiteX8235" fmla="*/ 482201 w 6248399"/>
              <a:gd name="connsiteY8235" fmla="*/ 634378 h 6857999"/>
              <a:gd name="connsiteX8236" fmla="*/ 489466 w 6248399"/>
              <a:gd name="connsiteY8236" fmla="*/ 628500 h 6857999"/>
              <a:gd name="connsiteX8237" fmla="*/ 483991 w 6248399"/>
              <a:gd name="connsiteY8237" fmla="*/ 624566 h 6857999"/>
              <a:gd name="connsiteX8238" fmla="*/ 476925 w 6248399"/>
              <a:gd name="connsiteY8238" fmla="*/ 622035 h 6857999"/>
              <a:gd name="connsiteX8239" fmla="*/ 463628 w 6248399"/>
              <a:gd name="connsiteY8239" fmla="*/ 618234 h 6857999"/>
              <a:gd name="connsiteX8240" fmla="*/ 457974 w 6248399"/>
              <a:gd name="connsiteY8240" fmla="*/ 617293 h 6857999"/>
              <a:gd name="connsiteX8241" fmla="*/ 455651 w 6248399"/>
              <a:gd name="connsiteY8241" fmla="*/ 615950 h 6857999"/>
              <a:gd name="connsiteX8242" fmla="*/ 454824 w 6248399"/>
              <a:gd name="connsiteY8242" fmla="*/ 614699 h 6857999"/>
              <a:gd name="connsiteX8243" fmla="*/ 453753 w 6248399"/>
              <a:gd name="connsiteY8243" fmla="*/ 612531 h 6857999"/>
              <a:gd name="connsiteX8244" fmla="*/ 453843 w 6248399"/>
              <a:gd name="connsiteY8244" fmla="*/ 611034 h 6857999"/>
              <a:gd name="connsiteX8245" fmla="*/ 453687 w 6248399"/>
              <a:gd name="connsiteY8245" fmla="*/ 608619 h 6857999"/>
              <a:gd name="connsiteX8246" fmla="*/ 455364 w 6248399"/>
              <a:gd name="connsiteY8246" fmla="*/ 605713 h 6857999"/>
              <a:gd name="connsiteX8247" fmla="*/ 461200 w 6248399"/>
              <a:gd name="connsiteY8247" fmla="*/ 603658 h 6857999"/>
              <a:gd name="connsiteX8248" fmla="*/ 464864 w 6248399"/>
              <a:gd name="connsiteY8248" fmla="*/ 602675 h 6857999"/>
              <a:gd name="connsiteX8249" fmla="*/ 467523 w 6248399"/>
              <a:gd name="connsiteY8249" fmla="*/ 603436 h 6857999"/>
              <a:gd name="connsiteX8250" fmla="*/ 469514 w 6248399"/>
              <a:gd name="connsiteY8250" fmla="*/ 605360 h 6857999"/>
              <a:gd name="connsiteX8251" fmla="*/ 471166 w 6248399"/>
              <a:gd name="connsiteY8251" fmla="*/ 607863 h 6857999"/>
              <a:gd name="connsiteX8252" fmla="*/ 472910 w 6248399"/>
              <a:gd name="connsiteY8252" fmla="*/ 608869 h 6857999"/>
              <a:gd name="connsiteX8253" fmla="*/ 477066 w 6248399"/>
              <a:gd name="connsiteY8253" fmla="*/ 609720 h 6857999"/>
              <a:gd name="connsiteX8254" fmla="*/ 480642 w 6248399"/>
              <a:gd name="connsiteY8254" fmla="*/ 610235 h 6857999"/>
              <a:gd name="connsiteX8255" fmla="*/ 483326 w 6248399"/>
              <a:gd name="connsiteY8255" fmla="*/ 605585 h 6857999"/>
              <a:gd name="connsiteX8256" fmla="*/ 485338 w 6248399"/>
              <a:gd name="connsiteY8256" fmla="*/ 602100 h 6857999"/>
              <a:gd name="connsiteX8257" fmla="*/ 487016 w 6248399"/>
              <a:gd name="connsiteY8257" fmla="*/ 599194 h 6857999"/>
              <a:gd name="connsiteX8258" fmla="*/ 486280 w 6248399"/>
              <a:gd name="connsiteY8258" fmla="*/ 596444 h 6857999"/>
              <a:gd name="connsiteX8259" fmla="*/ 486705 w 6248399"/>
              <a:gd name="connsiteY8259" fmla="*/ 594365 h 6857999"/>
              <a:gd name="connsiteX8260" fmla="*/ 485634 w 6248399"/>
              <a:gd name="connsiteY8260" fmla="*/ 592196 h 6857999"/>
              <a:gd name="connsiteX8261" fmla="*/ 482484 w 6248399"/>
              <a:gd name="connsiteY8261" fmla="*/ 589603 h 6857999"/>
              <a:gd name="connsiteX8262" fmla="*/ 477836 w 6248399"/>
              <a:gd name="connsiteY8262" fmla="*/ 586919 h 6857999"/>
              <a:gd name="connsiteX8263" fmla="*/ 472851 w 6248399"/>
              <a:gd name="connsiteY8263" fmla="*/ 584816 h 6857999"/>
              <a:gd name="connsiteX8264" fmla="*/ 468114 w 6248399"/>
              <a:gd name="connsiteY8264" fmla="*/ 583632 h 6857999"/>
              <a:gd name="connsiteX8265" fmla="*/ 465209 w 6248399"/>
              <a:gd name="connsiteY8265" fmla="*/ 581954 h 6857999"/>
              <a:gd name="connsiteX8266" fmla="*/ 460534 w 6248399"/>
              <a:gd name="connsiteY8266" fmla="*/ 584680 h 6857999"/>
              <a:gd name="connsiteX8267" fmla="*/ 459192 w 6248399"/>
              <a:gd name="connsiteY8267" fmla="*/ 587004 h 6857999"/>
              <a:gd name="connsiteX8268" fmla="*/ 459930 w 6248399"/>
              <a:gd name="connsiteY8268" fmla="*/ 589755 h 6857999"/>
              <a:gd name="connsiteX8269" fmla="*/ 459170 w 6248399"/>
              <a:gd name="connsiteY8269" fmla="*/ 592413 h 6857999"/>
              <a:gd name="connsiteX8270" fmla="*/ 455928 w 6248399"/>
              <a:gd name="connsiteY8270" fmla="*/ 591318 h 6857999"/>
              <a:gd name="connsiteX8271" fmla="*/ 451190 w 6248399"/>
              <a:gd name="connsiteY8271" fmla="*/ 590131 h 6857999"/>
              <a:gd name="connsiteX8272" fmla="*/ 448376 w 6248399"/>
              <a:gd name="connsiteY8272" fmla="*/ 586957 h 6857999"/>
              <a:gd name="connsiteX8273" fmla="*/ 444643 w 6248399"/>
              <a:gd name="connsiteY8273" fmla="*/ 584028 h 6857999"/>
              <a:gd name="connsiteX8274" fmla="*/ 445067 w 6248399"/>
              <a:gd name="connsiteY8274" fmla="*/ 581949 h 6857999"/>
              <a:gd name="connsiteX8275" fmla="*/ 443661 w 6248399"/>
              <a:gd name="connsiteY8275" fmla="*/ 580361 h 6857999"/>
              <a:gd name="connsiteX8276" fmla="*/ 444668 w 6248399"/>
              <a:gd name="connsiteY8276" fmla="*/ 578618 h 6857999"/>
              <a:gd name="connsiteX8277" fmla="*/ 446009 w 6248399"/>
              <a:gd name="connsiteY8277" fmla="*/ 576294 h 6857999"/>
              <a:gd name="connsiteX8278" fmla="*/ 447257 w 6248399"/>
              <a:gd name="connsiteY8278" fmla="*/ 575464 h 6857999"/>
              <a:gd name="connsiteX8279" fmla="*/ 450101 w 6248399"/>
              <a:gd name="connsiteY8279" fmla="*/ 573232 h 6857999"/>
              <a:gd name="connsiteX8280" fmla="*/ 458687 w 6248399"/>
              <a:gd name="connsiteY8280" fmla="*/ 570440 h 6857999"/>
              <a:gd name="connsiteX8281" fmla="*/ 450947 w 6248399"/>
              <a:gd name="connsiteY8281" fmla="*/ 569073 h 6857999"/>
              <a:gd name="connsiteX8282" fmla="*/ 443795 w 6248399"/>
              <a:gd name="connsiteY8282" fmla="*/ 568041 h 6857999"/>
              <a:gd name="connsiteX8283" fmla="*/ 434721 w 6248399"/>
              <a:gd name="connsiteY8283" fmla="*/ 569002 h 6857999"/>
              <a:gd name="connsiteX8284" fmla="*/ 430133 w 6248399"/>
              <a:gd name="connsiteY8284" fmla="*/ 570226 h 6857999"/>
              <a:gd name="connsiteX8285" fmla="*/ 424880 w 6248399"/>
              <a:gd name="connsiteY8285" fmla="*/ 572617 h 6857999"/>
              <a:gd name="connsiteX8286" fmla="*/ 423562 w 6248399"/>
              <a:gd name="connsiteY8286" fmla="*/ 569533 h 6857999"/>
              <a:gd name="connsiteX8287" fmla="*/ 423161 w 6248399"/>
              <a:gd name="connsiteY8287" fmla="*/ 566202 h 6857999"/>
              <a:gd name="connsiteX8288" fmla="*/ 424840 w 6248399"/>
              <a:gd name="connsiteY8288" fmla="*/ 563297 h 6857999"/>
              <a:gd name="connsiteX8289" fmla="*/ 427434 w 6248399"/>
              <a:gd name="connsiteY8289" fmla="*/ 560145 h 6857999"/>
              <a:gd name="connsiteX8290" fmla="*/ 431525 w 6248399"/>
              <a:gd name="connsiteY8290" fmla="*/ 557084 h 6857999"/>
              <a:gd name="connsiteX8291" fmla="*/ 436198 w 6248399"/>
              <a:gd name="connsiteY8291" fmla="*/ 554358 h 6857999"/>
              <a:gd name="connsiteX8292" fmla="*/ 441116 w 6248399"/>
              <a:gd name="connsiteY8292" fmla="*/ 552548 h 6857999"/>
              <a:gd name="connsiteX8293" fmla="*/ 447535 w 6248399"/>
              <a:gd name="connsiteY8293" fmla="*/ 550831 h 6857999"/>
              <a:gd name="connsiteX8294" fmla="*/ 443713 w 6248399"/>
              <a:gd name="connsiteY8294" fmla="*/ 549399 h 6857999"/>
              <a:gd name="connsiteX8295" fmla="*/ 439799 w 6248399"/>
              <a:gd name="connsiteY8295" fmla="*/ 549463 h 6857999"/>
              <a:gd name="connsiteX8296" fmla="*/ 435796 w 6248399"/>
              <a:gd name="connsiteY8296" fmla="*/ 551028 h 6857999"/>
              <a:gd name="connsiteX8297" fmla="*/ 431124 w 6248399"/>
              <a:gd name="connsiteY8297" fmla="*/ 553754 h 6857999"/>
              <a:gd name="connsiteX8298" fmla="*/ 427615 w 6248399"/>
              <a:gd name="connsiteY8298" fmla="*/ 557149 h 6857999"/>
              <a:gd name="connsiteX8299" fmla="*/ 423859 w 6248399"/>
              <a:gd name="connsiteY8299" fmla="*/ 559631 h 6857999"/>
              <a:gd name="connsiteX8300" fmla="*/ 421510 w 6248399"/>
              <a:gd name="connsiteY8300" fmla="*/ 563697 h 6857999"/>
              <a:gd name="connsiteX8301" fmla="*/ 420751 w 6248399"/>
              <a:gd name="connsiteY8301" fmla="*/ 566359 h 6857999"/>
              <a:gd name="connsiteX8302" fmla="*/ 417085 w 6248399"/>
              <a:gd name="connsiteY8302" fmla="*/ 567341 h 6857999"/>
              <a:gd name="connsiteX8303" fmla="*/ 414086 w 6248399"/>
              <a:gd name="connsiteY8303" fmla="*/ 567160 h 6857999"/>
              <a:gd name="connsiteX8304" fmla="*/ 412923 w 6248399"/>
              <a:gd name="connsiteY8304" fmla="*/ 566489 h 6857999"/>
              <a:gd name="connsiteX8305" fmla="*/ 411517 w 6248399"/>
              <a:gd name="connsiteY8305" fmla="*/ 564901 h 6857999"/>
              <a:gd name="connsiteX8306" fmla="*/ 411272 w 6248399"/>
              <a:gd name="connsiteY8306" fmla="*/ 563985 h 6857999"/>
              <a:gd name="connsiteX8307" fmla="*/ 412614 w 6248399"/>
              <a:gd name="connsiteY8307" fmla="*/ 561661 h 6857999"/>
              <a:gd name="connsiteX8308" fmla="*/ 414136 w 6248399"/>
              <a:gd name="connsiteY8308" fmla="*/ 556341 h 6857999"/>
              <a:gd name="connsiteX8309" fmla="*/ 417826 w 6248399"/>
              <a:gd name="connsiteY8309" fmla="*/ 549950 h 6857999"/>
              <a:gd name="connsiteX8310" fmla="*/ 421182 w 6248399"/>
              <a:gd name="connsiteY8310" fmla="*/ 544138 h 6857999"/>
              <a:gd name="connsiteX8311" fmla="*/ 423711 w 6248399"/>
              <a:gd name="connsiteY8311" fmla="*/ 537076 h 6857999"/>
              <a:gd name="connsiteX8312" fmla="*/ 423891 w 6248399"/>
              <a:gd name="connsiteY8312" fmla="*/ 534082 h 6857999"/>
              <a:gd name="connsiteX8313" fmla="*/ 424072 w 6248399"/>
              <a:gd name="connsiteY8313" fmla="*/ 531086 h 6857999"/>
              <a:gd name="connsiteX8314" fmla="*/ 413693 w 6248399"/>
              <a:gd name="connsiteY8314" fmla="*/ 543690 h 6857999"/>
              <a:gd name="connsiteX8315" fmla="*/ 411436 w 6248399"/>
              <a:gd name="connsiteY8315" fmla="*/ 546261 h 6857999"/>
              <a:gd name="connsiteX8316" fmla="*/ 409604 w 6248399"/>
              <a:gd name="connsiteY8316" fmla="*/ 546751 h 6857999"/>
              <a:gd name="connsiteX8317" fmla="*/ 409694 w 6248399"/>
              <a:gd name="connsiteY8317" fmla="*/ 545254 h 6857999"/>
              <a:gd name="connsiteX8318" fmla="*/ 409785 w 6248399"/>
              <a:gd name="connsiteY8318" fmla="*/ 543757 h 6857999"/>
              <a:gd name="connsiteX8319" fmla="*/ 412735 w 6248399"/>
              <a:gd name="connsiteY8319" fmla="*/ 534613 h 6857999"/>
              <a:gd name="connsiteX8320" fmla="*/ 415690 w 6248399"/>
              <a:gd name="connsiteY8320" fmla="*/ 525472 h 6857999"/>
              <a:gd name="connsiteX8321" fmla="*/ 417727 w 6248399"/>
              <a:gd name="connsiteY8321" fmla="*/ 516575 h 6857999"/>
              <a:gd name="connsiteX8322" fmla="*/ 418578 w 6248399"/>
              <a:gd name="connsiteY8322" fmla="*/ 512417 h 6857999"/>
              <a:gd name="connsiteX8323" fmla="*/ 416924 w 6248399"/>
              <a:gd name="connsiteY8323" fmla="*/ 509915 h 6857999"/>
              <a:gd name="connsiteX8324" fmla="*/ 414600 w 6248399"/>
              <a:gd name="connsiteY8324" fmla="*/ 508573 h 6857999"/>
              <a:gd name="connsiteX8325" fmla="*/ 411605 w 6248399"/>
              <a:gd name="connsiteY8325" fmla="*/ 508393 h 6857999"/>
              <a:gd name="connsiteX8326" fmla="*/ 401410 w 6248399"/>
              <a:gd name="connsiteY8326" fmla="*/ 518002 h 6857999"/>
              <a:gd name="connsiteX8327" fmla="*/ 394478 w 6248399"/>
              <a:gd name="connsiteY8327" fmla="*/ 523298 h 6857999"/>
              <a:gd name="connsiteX8328" fmla="*/ 387211 w 6248399"/>
              <a:gd name="connsiteY8328" fmla="*/ 529175 h 6857999"/>
              <a:gd name="connsiteX8329" fmla="*/ 388308 w 6248399"/>
              <a:gd name="connsiteY8329" fmla="*/ 525934 h 6857999"/>
              <a:gd name="connsiteX8330" fmla="*/ 392156 w 6248399"/>
              <a:gd name="connsiteY8330" fmla="*/ 521956 h 6857999"/>
              <a:gd name="connsiteX8331" fmla="*/ 401099 w 6248399"/>
              <a:gd name="connsiteY8331" fmla="*/ 513174 h 6857999"/>
              <a:gd name="connsiteX8332" fmla="*/ 405525 w 6248399"/>
              <a:gd name="connsiteY8332" fmla="*/ 509530 h 6857999"/>
              <a:gd name="connsiteX8333" fmla="*/ 408208 w 6248399"/>
              <a:gd name="connsiteY8333" fmla="*/ 504883 h 6857999"/>
              <a:gd name="connsiteX8334" fmla="*/ 408880 w 6248399"/>
              <a:gd name="connsiteY8334" fmla="*/ 503720 h 6857999"/>
              <a:gd name="connsiteX8335" fmla="*/ 408971 w 6248399"/>
              <a:gd name="connsiteY8335" fmla="*/ 502223 h 6857999"/>
              <a:gd name="connsiteX8336" fmla="*/ 407808 w 6248399"/>
              <a:gd name="connsiteY8336" fmla="*/ 501551 h 6857999"/>
              <a:gd name="connsiteX8337" fmla="*/ 406066 w 6248399"/>
              <a:gd name="connsiteY8337" fmla="*/ 500545 h 6857999"/>
              <a:gd name="connsiteX8338" fmla="*/ 398732 w 6248399"/>
              <a:gd name="connsiteY8338" fmla="*/ 502511 h 6857999"/>
              <a:gd name="connsiteX8339" fmla="*/ 392987 w 6248399"/>
              <a:gd name="connsiteY8339" fmla="*/ 503067 h 6857999"/>
              <a:gd name="connsiteX8340" fmla="*/ 387334 w 6248399"/>
              <a:gd name="connsiteY8340" fmla="*/ 502127 h 6857999"/>
              <a:gd name="connsiteX8341" fmla="*/ 382930 w 6248399"/>
              <a:gd name="connsiteY8341" fmla="*/ 500361 h 6857999"/>
              <a:gd name="connsiteX8342" fmla="*/ 379782 w 6248399"/>
              <a:gd name="connsiteY8342" fmla="*/ 497767 h 6857999"/>
              <a:gd name="connsiteX8343" fmla="*/ 376718 w 6248399"/>
              <a:gd name="connsiteY8343" fmla="*/ 493674 h 6857999"/>
              <a:gd name="connsiteX8344" fmla="*/ 371513 w 6248399"/>
              <a:gd name="connsiteY8344" fmla="*/ 485245 h 6857999"/>
              <a:gd name="connsiteX8345" fmla="*/ 368787 w 6248399"/>
              <a:gd name="connsiteY8345" fmla="*/ 480573 h 6857999"/>
              <a:gd name="connsiteX8346" fmla="*/ 364810 w 6248399"/>
              <a:gd name="connsiteY8346" fmla="*/ 476726 h 6857999"/>
              <a:gd name="connsiteX8347" fmla="*/ 361166 w 6248399"/>
              <a:gd name="connsiteY8347" fmla="*/ 472299 h 6857999"/>
              <a:gd name="connsiteX8348" fmla="*/ 357101 w 6248399"/>
              <a:gd name="connsiteY8348" fmla="*/ 469952 h 6857999"/>
              <a:gd name="connsiteX8349" fmla="*/ 350954 w 6248399"/>
              <a:gd name="connsiteY8349" fmla="*/ 467178 h 6857999"/>
              <a:gd name="connsiteX8350" fmla="*/ 344136 w 6248399"/>
              <a:gd name="connsiteY8350" fmla="*/ 465565 h 6857999"/>
              <a:gd name="connsiteX8351" fmla="*/ 335398 w 6248399"/>
              <a:gd name="connsiteY8351" fmla="*/ 465945 h 6857999"/>
              <a:gd name="connsiteX8352" fmla="*/ 324487 w 6248399"/>
              <a:gd name="connsiteY8352" fmla="*/ 467392 h 6857999"/>
              <a:gd name="connsiteX8353" fmla="*/ 348793 w 6248399"/>
              <a:gd name="connsiteY8353" fmla="*/ 448109 h 6857999"/>
              <a:gd name="connsiteX8354" fmla="*/ 348390 w 6248399"/>
              <a:gd name="connsiteY8354" fmla="*/ 444778 h 6857999"/>
              <a:gd name="connsiteX8355" fmla="*/ 346738 w 6248399"/>
              <a:gd name="connsiteY8355" fmla="*/ 442274 h 6857999"/>
              <a:gd name="connsiteX8356" fmla="*/ 344992 w 6248399"/>
              <a:gd name="connsiteY8356" fmla="*/ 441267 h 6857999"/>
              <a:gd name="connsiteX8357" fmla="*/ 341665 w 6248399"/>
              <a:gd name="connsiteY8357" fmla="*/ 441669 h 6857999"/>
              <a:gd name="connsiteX8358" fmla="*/ 335672 w 6248399"/>
              <a:gd name="connsiteY8358" fmla="*/ 441309 h 6857999"/>
              <a:gd name="connsiteX8359" fmla="*/ 333013 w 6248399"/>
              <a:gd name="connsiteY8359" fmla="*/ 440549 h 6857999"/>
              <a:gd name="connsiteX8360" fmla="*/ 330690 w 6248399"/>
              <a:gd name="connsiteY8360" fmla="*/ 439208 h 6857999"/>
              <a:gd name="connsiteX8361" fmla="*/ 323578 w 6248399"/>
              <a:gd name="connsiteY8361" fmla="*/ 447497 h 6857999"/>
              <a:gd name="connsiteX8362" fmla="*/ 317474 w 6248399"/>
              <a:gd name="connsiteY8362" fmla="*/ 454044 h 6857999"/>
              <a:gd name="connsiteX8363" fmla="*/ 313781 w 6248399"/>
              <a:gd name="connsiteY8363" fmla="*/ 460438 h 6857999"/>
              <a:gd name="connsiteX8364" fmla="*/ 311926 w 6248399"/>
              <a:gd name="connsiteY8364" fmla="*/ 466338 h 6857999"/>
              <a:gd name="connsiteX8365" fmla="*/ 308841 w 6248399"/>
              <a:gd name="connsiteY8365" fmla="*/ 467658 h 6857999"/>
              <a:gd name="connsiteX8366" fmla="*/ 306182 w 6248399"/>
              <a:gd name="connsiteY8366" fmla="*/ 466895 h 6857999"/>
              <a:gd name="connsiteX8367" fmla="*/ 305109 w 6248399"/>
              <a:gd name="connsiteY8367" fmla="*/ 464727 h 6857999"/>
              <a:gd name="connsiteX8368" fmla="*/ 304954 w 6248399"/>
              <a:gd name="connsiteY8368" fmla="*/ 462313 h 6857999"/>
              <a:gd name="connsiteX8369" fmla="*/ 304216 w 6248399"/>
              <a:gd name="connsiteY8369" fmla="*/ 459563 h 6857999"/>
              <a:gd name="connsiteX8370" fmla="*/ 302228 w 6248399"/>
              <a:gd name="connsiteY8370" fmla="*/ 457640 h 6857999"/>
              <a:gd name="connsiteX8371" fmla="*/ 298984 w 6248399"/>
              <a:gd name="connsiteY8371" fmla="*/ 456543 h 6857999"/>
              <a:gd name="connsiteX8372" fmla="*/ 294071 w 6248399"/>
              <a:gd name="connsiteY8372" fmla="*/ 458355 h 6857999"/>
              <a:gd name="connsiteX8373" fmla="*/ 299077 w 6248399"/>
              <a:gd name="connsiteY8373" fmla="*/ 455046 h 6857999"/>
              <a:gd name="connsiteX8374" fmla="*/ 303750 w 6248399"/>
              <a:gd name="connsiteY8374" fmla="*/ 452321 h 6857999"/>
              <a:gd name="connsiteX8375" fmla="*/ 311844 w 6248399"/>
              <a:gd name="connsiteY8375" fmla="*/ 447696 h 6857999"/>
              <a:gd name="connsiteX8376" fmla="*/ 316180 w 6248399"/>
              <a:gd name="connsiteY8376" fmla="*/ 445551 h 6857999"/>
              <a:gd name="connsiteX8377" fmla="*/ 322351 w 6248399"/>
              <a:gd name="connsiteY8377" fmla="*/ 442916 h 6857999"/>
              <a:gd name="connsiteX8378" fmla="*/ 328700 w 6248399"/>
              <a:gd name="connsiteY8378" fmla="*/ 437283 h 6857999"/>
              <a:gd name="connsiteX8379" fmla="*/ 336974 w 6248399"/>
              <a:gd name="connsiteY8379" fmla="*/ 429663 h 6857999"/>
              <a:gd name="connsiteX8380" fmla="*/ 331991 w 6248399"/>
              <a:gd name="connsiteY8380" fmla="*/ 427560 h 6857999"/>
              <a:gd name="connsiteX8381" fmla="*/ 327251 w 6248399"/>
              <a:gd name="connsiteY8381" fmla="*/ 426374 h 6857999"/>
              <a:gd name="connsiteX8382" fmla="*/ 324346 w 6248399"/>
              <a:gd name="connsiteY8382" fmla="*/ 424697 h 6857999"/>
              <a:gd name="connsiteX8383" fmla="*/ 323029 w 6248399"/>
              <a:gd name="connsiteY8383" fmla="*/ 421612 h 6857999"/>
              <a:gd name="connsiteX8384" fmla="*/ 322044 w 6248399"/>
              <a:gd name="connsiteY8384" fmla="*/ 417945 h 6857999"/>
              <a:gd name="connsiteX8385" fmla="*/ 323233 w 6248399"/>
              <a:gd name="connsiteY8385" fmla="*/ 413208 h 6857999"/>
              <a:gd name="connsiteX8386" fmla="*/ 325091 w 6248399"/>
              <a:gd name="connsiteY8386" fmla="*/ 407306 h 6857999"/>
              <a:gd name="connsiteX8387" fmla="*/ 328871 w 6248399"/>
              <a:gd name="connsiteY8387" fmla="*/ 399417 h 6857999"/>
              <a:gd name="connsiteX8388" fmla="*/ 326792 w 6248399"/>
              <a:gd name="connsiteY8388" fmla="*/ 398991 h 6857999"/>
              <a:gd name="connsiteX8389" fmla="*/ 324624 w 6248399"/>
              <a:gd name="connsiteY8389" fmla="*/ 400065 h 6857999"/>
              <a:gd name="connsiteX8390" fmla="*/ 321782 w 6248399"/>
              <a:gd name="connsiteY8390" fmla="*/ 402298 h 6857999"/>
              <a:gd name="connsiteX8391" fmla="*/ 318519 w 6248399"/>
              <a:gd name="connsiteY8391" fmla="*/ 406612 h 6857999"/>
              <a:gd name="connsiteX8392" fmla="*/ 314917 w 6248399"/>
              <a:gd name="connsiteY8392" fmla="*/ 411505 h 6857999"/>
              <a:gd name="connsiteX8393" fmla="*/ 310065 w 6248399"/>
              <a:gd name="connsiteY8393" fmla="*/ 417227 h 6857999"/>
              <a:gd name="connsiteX8394" fmla="*/ 304049 w 6248399"/>
              <a:gd name="connsiteY8394" fmla="*/ 422276 h 6857999"/>
              <a:gd name="connsiteX8395" fmla="*/ 297455 w 6248399"/>
              <a:gd name="connsiteY8395" fmla="*/ 426992 h 6857999"/>
              <a:gd name="connsiteX8396" fmla="*/ 302575 w 6248399"/>
              <a:gd name="connsiteY8396" fmla="*/ 416777 h 6857999"/>
              <a:gd name="connsiteX8397" fmla="*/ 306783 w 6248399"/>
              <a:gd name="connsiteY8397" fmla="*/ 406808 h 6857999"/>
              <a:gd name="connsiteX8398" fmla="*/ 309311 w 6248399"/>
              <a:gd name="connsiteY8398" fmla="*/ 399745 h 6857999"/>
              <a:gd name="connsiteX8399" fmla="*/ 308909 w 6248399"/>
              <a:gd name="connsiteY8399" fmla="*/ 396415 h 6857999"/>
              <a:gd name="connsiteX8400" fmla="*/ 308755 w 6248399"/>
              <a:gd name="connsiteY8400" fmla="*/ 394001 h 6857999"/>
              <a:gd name="connsiteX8401" fmla="*/ 307349 w 6248399"/>
              <a:gd name="connsiteY8401" fmla="*/ 392414 h 6857999"/>
              <a:gd name="connsiteX8402" fmla="*/ 305269 w 6248399"/>
              <a:gd name="connsiteY8402" fmla="*/ 391988 h 6857999"/>
              <a:gd name="connsiteX8403" fmla="*/ 301937 w 6248399"/>
              <a:gd name="connsiteY8403" fmla="*/ 392390 h 6857999"/>
              <a:gd name="connsiteX8404" fmla="*/ 297598 w 6248399"/>
              <a:gd name="connsiteY8404" fmla="*/ 394533 h 6857999"/>
              <a:gd name="connsiteX8405" fmla="*/ 292589 w 6248399"/>
              <a:gd name="connsiteY8405" fmla="*/ 397841 h 6857999"/>
              <a:gd name="connsiteX8406" fmla="*/ 285661 w 6248399"/>
              <a:gd name="connsiteY8406" fmla="*/ 403138 h 6857999"/>
              <a:gd name="connsiteX8407" fmla="*/ 266698 w 6248399"/>
              <a:gd name="connsiteY8407" fmla="*/ 418533 h 6857999"/>
              <a:gd name="connsiteX8408" fmla="*/ 266971 w 6248399"/>
              <a:gd name="connsiteY8408" fmla="*/ 414039 h 6857999"/>
              <a:gd name="connsiteX8409" fmla="*/ 267060 w 6248399"/>
              <a:gd name="connsiteY8409" fmla="*/ 412543 h 6857999"/>
              <a:gd name="connsiteX8410" fmla="*/ 265650 w 6248399"/>
              <a:gd name="connsiteY8410" fmla="*/ 410953 h 6857999"/>
              <a:gd name="connsiteX8411" fmla="*/ 262322 w 6248399"/>
              <a:gd name="connsiteY8411" fmla="*/ 411355 h 6857999"/>
              <a:gd name="connsiteX8412" fmla="*/ 257491 w 6248399"/>
              <a:gd name="connsiteY8412" fmla="*/ 411668 h 6857999"/>
              <a:gd name="connsiteX8413" fmla="*/ 250741 w 6248399"/>
              <a:gd name="connsiteY8413" fmla="*/ 413969 h 6857999"/>
              <a:gd name="connsiteX8414" fmla="*/ 243991 w 6248399"/>
              <a:gd name="connsiteY8414" fmla="*/ 416268 h 6857999"/>
              <a:gd name="connsiteX8415" fmla="*/ 227893 w 6248399"/>
              <a:gd name="connsiteY8415" fmla="*/ 424021 h 6857999"/>
              <a:gd name="connsiteX8416" fmla="*/ 210387 w 6248399"/>
              <a:gd name="connsiteY8416" fmla="*/ 430186 h 6857999"/>
              <a:gd name="connsiteX8417" fmla="*/ 202720 w 6248399"/>
              <a:gd name="connsiteY8417" fmla="*/ 432731 h 6857999"/>
              <a:gd name="connsiteX8418" fmla="*/ 195142 w 6248399"/>
              <a:gd name="connsiteY8418" fmla="*/ 433779 h 6857999"/>
              <a:gd name="connsiteX8419" fmla="*/ 188815 w 6248399"/>
              <a:gd name="connsiteY8419" fmla="*/ 434000 h 6857999"/>
              <a:gd name="connsiteX8420" fmla="*/ 185820 w 6248399"/>
              <a:gd name="connsiteY8420" fmla="*/ 433820 h 6857999"/>
              <a:gd name="connsiteX8421" fmla="*/ 184657 w 6248399"/>
              <a:gd name="connsiteY8421" fmla="*/ 433150 h 6857999"/>
              <a:gd name="connsiteX8422" fmla="*/ 182334 w 6248399"/>
              <a:gd name="connsiteY8422" fmla="*/ 431807 h 6857999"/>
              <a:gd name="connsiteX8423" fmla="*/ 180681 w 6248399"/>
              <a:gd name="connsiteY8423" fmla="*/ 429304 h 6857999"/>
              <a:gd name="connsiteX8424" fmla="*/ 179606 w 6248399"/>
              <a:gd name="connsiteY8424" fmla="*/ 427134 h 6857999"/>
              <a:gd name="connsiteX8425" fmla="*/ 178627 w 6248399"/>
              <a:gd name="connsiteY8425" fmla="*/ 423468 h 6857999"/>
              <a:gd name="connsiteX8426" fmla="*/ 190386 w 6248399"/>
              <a:gd name="connsiteY8426" fmla="*/ 417862 h 6857999"/>
              <a:gd name="connsiteX8427" fmla="*/ 192307 w 6248399"/>
              <a:gd name="connsiteY8427" fmla="*/ 415873 h 6857999"/>
              <a:gd name="connsiteX8428" fmla="*/ 193313 w 6248399"/>
              <a:gd name="connsiteY8428" fmla="*/ 414128 h 6857999"/>
              <a:gd name="connsiteX8429" fmla="*/ 194257 w 6248399"/>
              <a:gd name="connsiteY8429" fmla="*/ 408475 h 6857999"/>
              <a:gd name="connsiteX8430" fmla="*/ 195689 w 6248399"/>
              <a:gd name="connsiteY8430" fmla="*/ 404653 h 6857999"/>
              <a:gd name="connsiteX8431" fmla="*/ 199379 w 6248399"/>
              <a:gd name="connsiteY8431" fmla="*/ 398261 h 6857999"/>
              <a:gd name="connsiteX8432" fmla="*/ 190369 w 6248399"/>
              <a:gd name="connsiteY8432" fmla="*/ 403131 h 6857999"/>
              <a:gd name="connsiteX8433" fmla="*/ 180689 w 6248399"/>
              <a:gd name="connsiteY8433" fmla="*/ 409165 h 6857999"/>
              <a:gd name="connsiteX8434" fmla="*/ 171342 w 6248399"/>
              <a:gd name="connsiteY8434" fmla="*/ 414615 h 6857999"/>
              <a:gd name="connsiteX8435" fmla="*/ 163157 w 6248399"/>
              <a:gd name="connsiteY8435" fmla="*/ 420737 h 6857999"/>
              <a:gd name="connsiteX8436" fmla="*/ 167208 w 6248399"/>
              <a:gd name="connsiteY8436" fmla="*/ 408354 h 6857999"/>
              <a:gd name="connsiteX8437" fmla="*/ 167723 w 6248399"/>
              <a:gd name="connsiteY8437" fmla="*/ 404778 h 6857999"/>
              <a:gd name="connsiteX8438" fmla="*/ 168482 w 6248399"/>
              <a:gd name="connsiteY8438" fmla="*/ 402118 h 6857999"/>
              <a:gd name="connsiteX8439" fmla="*/ 167748 w 6248399"/>
              <a:gd name="connsiteY8439" fmla="*/ 399368 h 6857999"/>
              <a:gd name="connsiteX8440" fmla="*/ 166585 w 6248399"/>
              <a:gd name="connsiteY8440" fmla="*/ 398697 h 6857999"/>
              <a:gd name="connsiteX8441" fmla="*/ 162427 w 6248399"/>
              <a:gd name="connsiteY8441" fmla="*/ 397847 h 6857999"/>
              <a:gd name="connsiteX8442" fmla="*/ 158270 w 6248399"/>
              <a:gd name="connsiteY8442" fmla="*/ 396995 h 6857999"/>
              <a:gd name="connsiteX8443" fmla="*/ 169137 w 6248399"/>
              <a:gd name="connsiteY8443" fmla="*/ 386225 h 6857999"/>
              <a:gd name="connsiteX8444" fmla="*/ 175488 w 6248399"/>
              <a:gd name="connsiteY8444" fmla="*/ 380594 h 6857999"/>
              <a:gd name="connsiteX8445" fmla="*/ 180251 w 6248399"/>
              <a:gd name="connsiteY8445" fmla="*/ 376369 h 6857999"/>
              <a:gd name="connsiteX8446" fmla="*/ 187206 w 6248399"/>
              <a:gd name="connsiteY8446" fmla="*/ 365665 h 6857999"/>
              <a:gd name="connsiteX8447" fmla="*/ 177525 w 6248399"/>
              <a:gd name="connsiteY8447" fmla="*/ 371697 h 6857999"/>
              <a:gd name="connsiteX8448" fmla="*/ 171601 w 6248399"/>
              <a:gd name="connsiteY8448" fmla="*/ 375249 h 6857999"/>
              <a:gd name="connsiteX8449" fmla="*/ 166012 w 6248399"/>
              <a:gd name="connsiteY8449" fmla="*/ 378221 h 6857999"/>
              <a:gd name="connsiteX8450" fmla="*/ 161183 w 6248399"/>
              <a:gd name="connsiteY8450" fmla="*/ 378531 h 6857999"/>
              <a:gd name="connsiteX8451" fmla="*/ 152018 w 6248399"/>
              <a:gd name="connsiteY8451" fmla="*/ 380989 h 6857999"/>
              <a:gd name="connsiteX8452" fmla="*/ 145265 w 6248399"/>
              <a:gd name="connsiteY8452" fmla="*/ 383289 h 6857999"/>
              <a:gd name="connsiteX8453" fmla="*/ 136591 w 6248399"/>
              <a:gd name="connsiteY8453" fmla="*/ 387578 h 6857999"/>
              <a:gd name="connsiteX8454" fmla="*/ 144284 w 6248399"/>
              <a:gd name="connsiteY8454" fmla="*/ 379623 h 6857999"/>
              <a:gd name="connsiteX8455" fmla="*/ 150387 w 6248399"/>
              <a:gd name="connsiteY8455" fmla="*/ 373074 h 6857999"/>
              <a:gd name="connsiteX8456" fmla="*/ 155330 w 6248399"/>
              <a:gd name="connsiteY8456" fmla="*/ 365855 h 6857999"/>
              <a:gd name="connsiteX8457" fmla="*/ 158349 w 6248399"/>
              <a:gd name="connsiteY8457" fmla="*/ 360626 h 6857999"/>
              <a:gd name="connsiteX8458" fmla="*/ 159692 w 6248399"/>
              <a:gd name="connsiteY8458" fmla="*/ 358302 h 6857999"/>
              <a:gd name="connsiteX8459" fmla="*/ 159780 w 6248399"/>
              <a:gd name="connsiteY8459" fmla="*/ 356804 h 6857999"/>
              <a:gd name="connsiteX8460" fmla="*/ 159535 w 6248399"/>
              <a:gd name="connsiteY8460" fmla="*/ 355887 h 6857999"/>
              <a:gd name="connsiteX8461" fmla="*/ 157792 w 6248399"/>
              <a:gd name="connsiteY8461" fmla="*/ 354881 h 6857999"/>
              <a:gd name="connsiteX8462" fmla="*/ 155043 w 6248399"/>
              <a:gd name="connsiteY8462" fmla="*/ 355617 h 6857999"/>
              <a:gd name="connsiteX8463" fmla="*/ 152048 w 6248399"/>
              <a:gd name="connsiteY8463" fmla="*/ 355438 h 6857999"/>
              <a:gd name="connsiteX8464" fmla="*/ 142702 w 6248399"/>
              <a:gd name="connsiteY8464" fmla="*/ 360890 h 6857999"/>
              <a:gd name="connsiteX8465" fmla="*/ 147734 w 6248399"/>
              <a:gd name="connsiteY8465" fmla="*/ 352173 h 6857999"/>
              <a:gd name="connsiteX8466" fmla="*/ 150843 w 6248399"/>
              <a:gd name="connsiteY8466" fmla="*/ 345446 h 6857999"/>
              <a:gd name="connsiteX8467" fmla="*/ 151450 w 6248399"/>
              <a:gd name="connsiteY8467" fmla="*/ 340371 h 6857999"/>
              <a:gd name="connsiteX8468" fmla="*/ 152299 w 6248399"/>
              <a:gd name="connsiteY8468" fmla="*/ 336214 h 6857999"/>
              <a:gd name="connsiteX8469" fmla="*/ 152661 w 6248399"/>
              <a:gd name="connsiteY8469" fmla="*/ 330223 h 6857999"/>
              <a:gd name="connsiteX8470" fmla="*/ 155098 w 6248399"/>
              <a:gd name="connsiteY8470" fmla="*/ 324657 h 6857999"/>
              <a:gd name="connsiteX8471" fmla="*/ 159460 w 6248399"/>
              <a:gd name="connsiteY8471" fmla="*/ 317103 h 6857999"/>
              <a:gd name="connsiteX8472" fmla="*/ 166997 w 6248399"/>
              <a:gd name="connsiteY8472" fmla="*/ 306733 h 6857999"/>
              <a:gd name="connsiteX8473" fmla="*/ 165834 w 6248399"/>
              <a:gd name="connsiteY8473" fmla="*/ 306062 h 6857999"/>
              <a:gd name="connsiteX8474" fmla="*/ 164673 w 6248399"/>
              <a:gd name="connsiteY8474" fmla="*/ 305391 h 6857999"/>
              <a:gd name="connsiteX8475" fmla="*/ 161162 w 6248399"/>
              <a:gd name="connsiteY8475" fmla="*/ 308788 h 6857999"/>
              <a:gd name="connsiteX8476" fmla="*/ 151056 w 6248399"/>
              <a:gd name="connsiteY8476" fmla="*/ 316899 h 6857999"/>
              <a:gd name="connsiteX8477" fmla="*/ 145622 w 6248399"/>
              <a:gd name="connsiteY8477" fmla="*/ 322286 h 6857999"/>
              <a:gd name="connsiteX8478" fmla="*/ 142111 w 6248399"/>
              <a:gd name="connsiteY8478" fmla="*/ 325683 h 6857999"/>
              <a:gd name="connsiteX8479" fmla="*/ 140280 w 6248399"/>
              <a:gd name="connsiteY8479" fmla="*/ 326174 h 6857999"/>
              <a:gd name="connsiteX8480" fmla="*/ 139024 w 6248399"/>
              <a:gd name="connsiteY8480" fmla="*/ 327000 h 6857999"/>
              <a:gd name="connsiteX8481" fmla="*/ 137952 w 6248399"/>
              <a:gd name="connsiteY8481" fmla="*/ 324830 h 6857999"/>
              <a:gd name="connsiteX8482" fmla="*/ 138042 w 6248399"/>
              <a:gd name="connsiteY8482" fmla="*/ 323333 h 6857999"/>
              <a:gd name="connsiteX8483" fmla="*/ 152444 w 6248399"/>
              <a:gd name="connsiteY8483" fmla="*/ 303756 h 6857999"/>
              <a:gd name="connsiteX8484" fmla="*/ 161479 w 6248399"/>
              <a:gd name="connsiteY8484" fmla="*/ 293475 h 6857999"/>
              <a:gd name="connsiteX8485" fmla="*/ 169507 w 6248399"/>
              <a:gd name="connsiteY8485" fmla="*/ 284940 h 6857999"/>
              <a:gd name="connsiteX8486" fmla="*/ 181201 w 6248399"/>
              <a:gd name="connsiteY8486" fmla="*/ 275420 h 6857999"/>
              <a:gd name="connsiteX8487" fmla="*/ 177225 w 6248399"/>
              <a:gd name="connsiteY8487" fmla="*/ 271573 h 6857999"/>
              <a:gd name="connsiteX8488" fmla="*/ 175235 w 6248399"/>
              <a:gd name="connsiteY8488" fmla="*/ 269650 h 6857999"/>
              <a:gd name="connsiteX8489" fmla="*/ 173828 w 6248399"/>
              <a:gd name="connsiteY8489" fmla="*/ 268065 h 6857999"/>
              <a:gd name="connsiteX8490" fmla="*/ 173673 w 6248399"/>
              <a:gd name="connsiteY8490" fmla="*/ 265650 h 6857999"/>
              <a:gd name="connsiteX8491" fmla="*/ 173268 w 6248399"/>
              <a:gd name="connsiteY8491" fmla="*/ 262318 h 6857999"/>
              <a:gd name="connsiteX8492" fmla="*/ 174367 w 6248399"/>
              <a:gd name="connsiteY8492" fmla="*/ 259076 h 6857999"/>
              <a:gd name="connsiteX8493" fmla="*/ 175552 w 6248399"/>
              <a:gd name="connsiteY8493" fmla="*/ 254338 h 6857999"/>
              <a:gd name="connsiteX8494" fmla="*/ 169024 w 6248399"/>
              <a:gd name="connsiteY8494" fmla="*/ 262965 h 6857999"/>
              <a:gd name="connsiteX8495" fmla="*/ 163835 w 6248399"/>
              <a:gd name="connsiteY8495" fmla="*/ 269267 h 6857999"/>
              <a:gd name="connsiteX8496" fmla="*/ 161978 w 6248399"/>
              <a:gd name="connsiteY8496" fmla="*/ 275169 h 6857999"/>
              <a:gd name="connsiteX8497" fmla="*/ 159294 w 6248399"/>
              <a:gd name="connsiteY8497" fmla="*/ 279818 h 6857999"/>
              <a:gd name="connsiteX8498" fmla="*/ 156856 w 6248399"/>
              <a:gd name="connsiteY8498" fmla="*/ 285382 h 6857999"/>
              <a:gd name="connsiteX8499" fmla="*/ 153165 w 6248399"/>
              <a:gd name="connsiteY8499" fmla="*/ 291775 h 6857999"/>
              <a:gd name="connsiteX8500" fmla="*/ 148223 w 6248399"/>
              <a:gd name="connsiteY8500" fmla="*/ 298994 h 6857999"/>
              <a:gd name="connsiteX8501" fmla="*/ 139188 w 6248399"/>
              <a:gd name="connsiteY8501" fmla="*/ 309275 h 6857999"/>
              <a:gd name="connsiteX8502" fmla="*/ 134473 w 6248399"/>
              <a:gd name="connsiteY8502" fmla="*/ 302677 h 6857999"/>
              <a:gd name="connsiteX8503" fmla="*/ 131012 w 6248399"/>
              <a:gd name="connsiteY8503" fmla="*/ 295254 h 6857999"/>
              <a:gd name="connsiteX8504" fmla="*/ 127394 w 6248399"/>
              <a:gd name="connsiteY8504" fmla="*/ 285419 h 6857999"/>
              <a:gd name="connsiteX8505" fmla="*/ 125117 w 6248399"/>
              <a:gd name="connsiteY8505" fmla="*/ 273256 h 6857999"/>
              <a:gd name="connsiteX8506" fmla="*/ 125478 w 6248399"/>
              <a:gd name="connsiteY8506" fmla="*/ 267266 h 6857999"/>
              <a:gd name="connsiteX8507" fmla="*/ 124919 w 6248399"/>
              <a:gd name="connsiteY8507" fmla="*/ 261520 h 6857999"/>
              <a:gd name="connsiteX8508" fmla="*/ 126286 w 6248399"/>
              <a:gd name="connsiteY8508" fmla="*/ 253787 h 6857999"/>
              <a:gd name="connsiteX8509" fmla="*/ 127564 w 6248399"/>
              <a:gd name="connsiteY8509" fmla="*/ 247550 h 6857999"/>
              <a:gd name="connsiteX8510" fmla="*/ 129510 w 6248399"/>
              <a:gd name="connsiteY8510" fmla="*/ 240153 h 6857999"/>
              <a:gd name="connsiteX8511" fmla="*/ 132954 w 6248399"/>
              <a:gd name="connsiteY8511" fmla="*/ 232843 h 6857999"/>
              <a:gd name="connsiteX8512" fmla="*/ 136980 w 6248399"/>
              <a:gd name="connsiteY8512" fmla="*/ 225870 h 6857999"/>
              <a:gd name="connsiteX8513" fmla="*/ 141925 w 6248399"/>
              <a:gd name="connsiteY8513" fmla="*/ 218652 h 6857999"/>
              <a:gd name="connsiteX8514" fmla="*/ 140335 w 6248399"/>
              <a:gd name="connsiteY8514" fmla="*/ 220058 h 6857999"/>
              <a:gd name="connsiteX8515" fmla="*/ 136915 w 6248399"/>
              <a:gd name="connsiteY8515" fmla="*/ 221959 h 6857999"/>
              <a:gd name="connsiteX8516" fmla="*/ 130384 w 6248399"/>
              <a:gd name="connsiteY8516" fmla="*/ 230585 h 6857999"/>
              <a:gd name="connsiteX8517" fmla="*/ 114150 w 6248399"/>
              <a:gd name="connsiteY8517" fmla="*/ 250653 h 6857999"/>
              <a:gd name="connsiteX8518" fmla="*/ 112988 w 6248399"/>
              <a:gd name="connsiteY8518" fmla="*/ 249983 h 6857999"/>
              <a:gd name="connsiteX8519" fmla="*/ 112161 w 6248399"/>
              <a:gd name="connsiteY8519" fmla="*/ 248730 h 6857999"/>
              <a:gd name="connsiteX8520" fmla="*/ 112921 w 6248399"/>
              <a:gd name="connsiteY8520" fmla="*/ 246071 h 6857999"/>
              <a:gd name="connsiteX8521" fmla="*/ 113683 w 6248399"/>
              <a:gd name="connsiteY8521" fmla="*/ 243412 h 6857999"/>
              <a:gd name="connsiteX8522" fmla="*/ 116549 w 6248399"/>
              <a:gd name="connsiteY8522" fmla="*/ 235768 h 6857999"/>
              <a:gd name="connsiteX8523" fmla="*/ 121245 w 6248399"/>
              <a:gd name="connsiteY8523" fmla="*/ 227633 h 6857999"/>
              <a:gd name="connsiteX8524" fmla="*/ 133813 w 6248399"/>
              <a:gd name="connsiteY8524" fmla="*/ 208546 h 6857999"/>
              <a:gd name="connsiteX8525" fmla="*/ 144884 w 6248399"/>
              <a:gd name="connsiteY8525" fmla="*/ 189370 h 6857999"/>
              <a:gd name="connsiteX8526" fmla="*/ 146201 w 6248399"/>
              <a:gd name="connsiteY8526" fmla="*/ 192454 h 6857999"/>
              <a:gd name="connsiteX8527" fmla="*/ 146446 w 6248399"/>
              <a:gd name="connsiteY8527" fmla="*/ 193370 h 6857999"/>
              <a:gd name="connsiteX8528" fmla="*/ 148191 w 6248399"/>
              <a:gd name="connsiteY8528" fmla="*/ 194377 h 6857999"/>
              <a:gd name="connsiteX8529" fmla="*/ 149689 w 6248399"/>
              <a:gd name="connsiteY8529" fmla="*/ 194466 h 6857999"/>
              <a:gd name="connsiteX8530" fmla="*/ 154361 w 6248399"/>
              <a:gd name="connsiteY8530" fmla="*/ 191740 h 6857999"/>
              <a:gd name="connsiteX8531" fmla="*/ 158787 w 6248399"/>
              <a:gd name="connsiteY8531" fmla="*/ 188099 h 6857999"/>
              <a:gd name="connsiteX8532" fmla="*/ 163460 w 6248399"/>
              <a:gd name="connsiteY8532" fmla="*/ 185374 h 6857999"/>
              <a:gd name="connsiteX8533" fmla="*/ 167800 w 6248399"/>
              <a:gd name="connsiteY8533" fmla="*/ 183230 h 6857999"/>
              <a:gd name="connsiteX8534" fmla="*/ 169875 w 6248399"/>
              <a:gd name="connsiteY8534" fmla="*/ 183653 h 6857999"/>
              <a:gd name="connsiteX8535" fmla="*/ 171039 w 6248399"/>
              <a:gd name="connsiteY8535" fmla="*/ 184325 h 6857999"/>
              <a:gd name="connsiteX8536" fmla="*/ 172783 w 6248399"/>
              <a:gd name="connsiteY8536" fmla="*/ 185332 h 6857999"/>
              <a:gd name="connsiteX8537" fmla="*/ 173183 w 6248399"/>
              <a:gd name="connsiteY8537" fmla="*/ 188661 h 6857999"/>
              <a:gd name="connsiteX8538" fmla="*/ 175891 w 6248399"/>
              <a:gd name="connsiteY8538" fmla="*/ 178604 h 6857999"/>
              <a:gd name="connsiteX8539" fmla="*/ 177593 w 6248399"/>
              <a:gd name="connsiteY8539" fmla="*/ 170288 h 6857999"/>
              <a:gd name="connsiteX8540" fmla="*/ 178871 w 6248399"/>
              <a:gd name="connsiteY8540" fmla="*/ 164054 h 6857999"/>
              <a:gd name="connsiteX8541" fmla="*/ 178559 w 6248399"/>
              <a:gd name="connsiteY8541" fmla="*/ 159224 h 6857999"/>
              <a:gd name="connsiteX8542" fmla="*/ 177575 w 6248399"/>
              <a:gd name="connsiteY8542" fmla="*/ 155557 h 6857999"/>
              <a:gd name="connsiteX8543" fmla="*/ 175923 w 6248399"/>
              <a:gd name="connsiteY8543" fmla="*/ 153054 h 6857999"/>
              <a:gd name="connsiteX8544" fmla="*/ 173933 w 6248399"/>
              <a:gd name="connsiteY8544" fmla="*/ 151130 h 6857999"/>
              <a:gd name="connsiteX8545" fmla="*/ 171028 w 6248399"/>
              <a:gd name="connsiteY8545" fmla="*/ 149453 h 6857999"/>
              <a:gd name="connsiteX8546" fmla="*/ 165374 w 6248399"/>
              <a:gd name="connsiteY8546" fmla="*/ 148512 h 6857999"/>
              <a:gd name="connsiteX8547" fmla="*/ 159810 w 6248399"/>
              <a:gd name="connsiteY8547" fmla="*/ 146074 h 6857999"/>
              <a:gd name="connsiteX8548" fmla="*/ 156320 w 6248399"/>
              <a:gd name="connsiteY8548" fmla="*/ 144060 h 6857999"/>
              <a:gd name="connsiteX8549" fmla="*/ 153751 w 6248399"/>
              <a:gd name="connsiteY8549" fmla="*/ 141802 h 6857999"/>
              <a:gd name="connsiteX8550" fmla="*/ 151853 w 6248399"/>
              <a:gd name="connsiteY8550" fmla="*/ 138382 h 6857999"/>
              <a:gd name="connsiteX8551" fmla="*/ 149708 w 6248399"/>
              <a:gd name="connsiteY8551" fmla="*/ 134044 h 6857999"/>
              <a:gd name="connsiteX8552" fmla="*/ 138456 w 6248399"/>
              <a:gd name="connsiteY8552" fmla="*/ 156216 h 6857999"/>
              <a:gd name="connsiteX8553" fmla="*/ 133671 w 6248399"/>
              <a:gd name="connsiteY8553" fmla="*/ 165849 h 6857999"/>
              <a:gd name="connsiteX8554" fmla="*/ 131388 w 6248399"/>
              <a:gd name="connsiteY8554" fmla="*/ 173828 h 6857999"/>
              <a:gd name="connsiteX8555" fmla="*/ 129195 w 6248399"/>
              <a:gd name="connsiteY8555" fmla="*/ 180311 h 6857999"/>
              <a:gd name="connsiteX8556" fmla="*/ 128834 w 6248399"/>
              <a:gd name="connsiteY8556" fmla="*/ 186302 h 6857999"/>
              <a:gd name="connsiteX8557" fmla="*/ 131560 w 6248399"/>
              <a:gd name="connsiteY8557" fmla="*/ 190974 h 6857999"/>
              <a:gd name="connsiteX8558" fmla="*/ 132634 w 6248399"/>
              <a:gd name="connsiteY8558" fmla="*/ 193143 h 6857999"/>
              <a:gd name="connsiteX8559" fmla="*/ 134957 w 6248399"/>
              <a:gd name="connsiteY8559" fmla="*/ 194484 h 6857999"/>
              <a:gd name="connsiteX8560" fmla="*/ 129951 w 6248399"/>
              <a:gd name="connsiteY8560" fmla="*/ 197791 h 6857999"/>
              <a:gd name="connsiteX8561" fmla="*/ 125945 w 6248399"/>
              <a:gd name="connsiteY8561" fmla="*/ 199355 h 6857999"/>
              <a:gd name="connsiteX8562" fmla="*/ 122281 w 6248399"/>
              <a:gd name="connsiteY8562" fmla="*/ 200338 h 6857999"/>
              <a:gd name="connsiteX8563" fmla="*/ 119284 w 6248399"/>
              <a:gd name="connsiteY8563" fmla="*/ 200157 h 6857999"/>
              <a:gd name="connsiteX8564" fmla="*/ 112468 w 6248399"/>
              <a:gd name="connsiteY8564" fmla="*/ 198545 h 6857999"/>
              <a:gd name="connsiteX8565" fmla="*/ 106234 w 6248399"/>
              <a:gd name="connsiteY8565" fmla="*/ 197272 h 6857999"/>
              <a:gd name="connsiteX8566" fmla="*/ 113188 w 6248399"/>
              <a:gd name="connsiteY8566" fmla="*/ 186565 h 6857999"/>
              <a:gd name="connsiteX8567" fmla="*/ 117305 w 6248399"/>
              <a:gd name="connsiteY8567" fmla="*/ 178095 h 6857999"/>
              <a:gd name="connsiteX8568" fmla="*/ 122003 w 6248399"/>
              <a:gd name="connsiteY8568" fmla="*/ 169960 h 6857999"/>
              <a:gd name="connsiteX8569" fmla="*/ 128957 w 6248399"/>
              <a:gd name="connsiteY8569" fmla="*/ 159253 h 6857999"/>
              <a:gd name="connsiteX8570" fmla="*/ 128555 w 6248399"/>
              <a:gd name="connsiteY8570" fmla="*/ 155923 h 6857999"/>
              <a:gd name="connsiteX8571" fmla="*/ 127483 w 6248399"/>
              <a:gd name="connsiteY8571" fmla="*/ 153755 h 6857999"/>
              <a:gd name="connsiteX8572" fmla="*/ 125740 w 6248399"/>
              <a:gd name="connsiteY8572" fmla="*/ 152747 h 6857999"/>
              <a:gd name="connsiteX8573" fmla="*/ 125159 w 6248399"/>
              <a:gd name="connsiteY8573" fmla="*/ 152412 h 6857999"/>
              <a:gd name="connsiteX8574" fmla="*/ 120819 w 6248399"/>
              <a:gd name="connsiteY8574" fmla="*/ 154556 h 6857999"/>
              <a:gd name="connsiteX8575" fmla="*/ 116484 w 6248399"/>
              <a:gd name="connsiteY8575" fmla="*/ 156701 h 6857999"/>
              <a:gd name="connsiteX8576" fmla="*/ 107383 w 6248399"/>
              <a:gd name="connsiteY8576" fmla="*/ 163070 h 6857999"/>
              <a:gd name="connsiteX8577" fmla="*/ 103718 w 6248399"/>
              <a:gd name="connsiteY8577" fmla="*/ 164052 h 6857999"/>
              <a:gd name="connsiteX8578" fmla="*/ 102221 w 6248399"/>
              <a:gd name="connsiteY8578" fmla="*/ 163962 h 6857999"/>
              <a:gd name="connsiteX8579" fmla="*/ 100476 w 6248399"/>
              <a:gd name="connsiteY8579" fmla="*/ 162955 h 6857999"/>
              <a:gd name="connsiteX8580" fmla="*/ 108258 w 6248399"/>
              <a:gd name="connsiteY8580" fmla="*/ 153503 h 6857999"/>
              <a:gd name="connsiteX8581" fmla="*/ 114118 w 6248399"/>
              <a:gd name="connsiteY8581" fmla="*/ 146039 h 6857999"/>
              <a:gd name="connsiteX8582" fmla="*/ 120222 w 6248399"/>
              <a:gd name="connsiteY8582" fmla="*/ 139489 h 6857999"/>
              <a:gd name="connsiteX8583" fmla="*/ 127513 w 6248399"/>
              <a:gd name="connsiteY8583" fmla="*/ 128204 h 6857999"/>
              <a:gd name="connsiteX8584" fmla="*/ 109805 w 6248399"/>
              <a:gd name="connsiteY8584" fmla="*/ 142773 h 6857999"/>
              <a:gd name="connsiteX8585" fmla="*/ 102538 w 6248399"/>
              <a:gd name="connsiteY8585" fmla="*/ 148649 h 6857999"/>
              <a:gd name="connsiteX8586" fmla="*/ 96613 w 6248399"/>
              <a:gd name="connsiteY8586" fmla="*/ 152203 h 6857999"/>
              <a:gd name="connsiteX8587" fmla="*/ 90354 w 6248399"/>
              <a:gd name="connsiteY8587" fmla="*/ 156336 h 6857999"/>
              <a:gd name="connsiteX8588" fmla="*/ 84852 w 6248399"/>
              <a:gd name="connsiteY8588" fmla="*/ 157809 h 6857999"/>
              <a:gd name="connsiteX8589" fmla="*/ 80605 w 6248399"/>
              <a:gd name="connsiteY8589" fmla="*/ 158457 h 6857999"/>
              <a:gd name="connsiteX8590" fmla="*/ 76360 w 6248399"/>
              <a:gd name="connsiteY8590" fmla="*/ 159104 h 6857999"/>
              <a:gd name="connsiteX8591" fmla="*/ 73363 w 6248399"/>
              <a:gd name="connsiteY8591" fmla="*/ 158923 h 6857999"/>
              <a:gd name="connsiteX8592" fmla="*/ 69875 w 6248399"/>
              <a:gd name="connsiteY8592" fmla="*/ 156910 h 6857999"/>
              <a:gd name="connsiteX8593" fmla="*/ 66972 w 6248399"/>
              <a:gd name="connsiteY8593" fmla="*/ 155234 h 6857999"/>
              <a:gd name="connsiteX8594" fmla="*/ 65318 w 6248399"/>
              <a:gd name="connsiteY8594" fmla="*/ 152729 h 6857999"/>
              <a:gd name="connsiteX8595" fmla="*/ 61764 w 6248399"/>
              <a:gd name="connsiteY8595" fmla="*/ 146803 h 6857999"/>
              <a:gd name="connsiteX8596" fmla="*/ 58884 w 6248399"/>
              <a:gd name="connsiteY8596" fmla="*/ 139717 h 6857999"/>
              <a:gd name="connsiteX8597" fmla="*/ 55758 w 6248399"/>
              <a:gd name="connsiteY8597" fmla="*/ 131713 h 6857999"/>
              <a:gd name="connsiteX8598" fmla="*/ 52541 w 6248399"/>
              <a:gd name="connsiteY8598" fmla="*/ 125209 h 6857999"/>
              <a:gd name="connsiteX8599" fmla="*/ 48988 w 6248399"/>
              <a:gd name="connsiteY8599" fmla="*/ 119283 h 6857999"/>
              <a:gd name="connsiteX8600" fmla="*/ 46755 w 6248399"/>
              <a:gd name="connsiteY8600" fmla="*/ 116443 h 6857999"/>
              <a:gd name="connsiteX8601" fmla="*/ 43605 w 6248399"/>
              <a:gd name="connsiteY8601" fmla="*/ 113850 h 6857999"/>
              <a:gd name="connsiteX8602" fmla="*/ 40944 w 6248399"/>
              <a:gd name="connsiteY8602" fmla="*/ 113088 h 6857999"/>
              <a:gd name="connsiteX8603" fmla="*/ 37366 w 6248399"/>
              <a:gd name="connsiteY8603" fmla="*/ 112572 h 6857999"/>
              <a:gd name="connsiteX8604" fmla="*/ 33793 w 6248399"/>
              <a:gd name="connsiteY8604" fmla="*/ 112058 h 6857999"/>
              <a:gd name="connsiteX8605" fmla="*/ 28625 w 6248399"/>
              <a:gd name="connsiteY8605" fmla="*/ 112950 h 6857999"/>
              <a:gd name="connsiteX8606" fmla="*/ 23709 w 6248399"/>
              <a:gd name="connsiteY8606" fmla="*/ 114760 h 6857999"/>
              <a:gd name="connsiteX8607" fmla="*/ 18119 w 6248399"/>
              <a:gd name="connsiteY8607" fmla="*/ 117732 h 6857999"/>
              <a:gd name="connsiteX8608" fmla="*/ 11859 w 6248399"/>
              <a:gd name="connsiteY8608" fmla="*/ 121864 h 6857999"/>
              <a:gd name="connsiteX8609" fmla="*/ 4348 w 6248399"/>
              <a:gd name="connsiteY8609" fmla="*/ 126825 h 6857999"/>
              <a:gd name="connsiteX8610" fmla="*/ 12531 w 6248399"/>
              <a:gd name="connsiteY8610" fmla="*/ 120701 h 6857999"/>
              <a:gd name="connsiteX8611" fmla="*/ 18724 w 6248399"/>
              <a:gd name="connsiteY8611" fmla="*/ 112657 h 6857999"/>
              <a:gd name="connsiteX8612" fmla="*/ 30443 w 6248399"/>
              <a:gd name="connsiteY8612" fmla="*/ 97728 h 6857999"/>
              <a:gd name="connsiteX8613" fmla="*/ 36302 w 6248399"/>
              <a:gd name="connsiteY8613" fmla="*/ 90264 h 6857999"/>
              <a:gd name="connsiteX8614" fmla="*/ 42496 w 6248399"/>
              <a:gd name="connsiteY8614" fmla="*/ 82217 h 6857999"/>
              <a:gd name="connsiteX8615" fmla="*/ 49517 w 6248399"/>
              <a:gd name="connsiteY8615" fmla="*/ 75424 h 6857999"/>
              <a:gd name="connsiteX8616" fmla="*/ 57461 w 6248399"/>
              <a:gd name="connsiteY8616" fmla="*/ 68389 h 6857999"/>
              <a:gd name="connsiteX8617" fmla="*/ 59474 w 6248399"/>
              <a:gd name="connsiteY8617" fmla="*/ 64902 h 6857999"/>
              <a:gd name="connsiteX8618" fmla="*/ 60230 w 6248399"/>
              <a:gd name="connsiteY8618" fmla="*/ 62239 h 6857999"/>
              <a:gd name="connsiteX8619" fmla="*/ 60654 w 6248399"/>
              <a:gd name="connsiteY8619" fmla="*/ 60160 h 6857999"/>
              <a:gd name="connsiteX8620" fmla="*/ 59826 w 6248399"/>
              <a:gd name="connsiteY8620" fmla="*/ 58907 h 6857999"/>
              <a:gd name="connsiteX8621" fmla="*/ 58329 w 6248399"/>
              <a:gd name="connsiteY8621" fmla="*/ 58818 h 6857999"/>
              <a:gd name="connsiteX8622" fmla="*/ 56743 w 6248399"/>
              <a:gd name="connsiteY8622" fmla="*/ 60226 h 6857999"/>
              <a:gd name="connsiteX8623" fmla="*/ 55401 w 6248399"/>
              <a:gd name="connsiteY8623" fmla="*/ 62551 h 6857999"/>
              <a:gd name="connsiteX8624" fmla="*/ 52225 w 6248399"/>
              <a:gd name="connsiteY8624" fmla="*/ 65366 h 6857999"/>
              <a:gd name="connsiteX8625" fmla="*/ 60948 w 6248399"/>
              <a:gd name="connsiteY8625" fmla="*/ 50257 h 6857999"/>
              <a:gd name="connsiteX8626" fmla="*/ 67077 w 6248399"/>
              <a:gd name="connsiteY8626" fmla="*/ 38300 h 6857999"/>
              <a:gd name="connsiteX8627" fmla="*/ 71039 w 6248399"/>
              <a:gd name="connsiteY8627" fmla="*/ 27414 h 6857999"/>
              <a:gd name="connsiteX8628" fmla="*/ 72740 w 6248399"/>
              <a:gd name="connsiteY8628" fmla="*/ 19098 h 6857999"/>
              <a:gd name="connsiteX8629" fmla="*/ 73770 w 6248399"/>
              <a:gd name="connsiteY8629" fmla="*/ 11948 h 6857999"/>
              <a:gd name="connsiteX8630" fmla="*/ 72542 w 6248399"/>
              <a:gd name="connsiteY8630" fmla="*/ 7365 h 6857999"/>
              <a:gd name="connsiteX8631" fmla="*/ 70981 w 6248399"/>
              <a:gd name="connsiteY8631" fmla="*/ 3363 h 6857999"/>
              <a:gd name="connsiteX8632" fmla="*/ 66911 w 6248399"/>
              <a:gd name="connsiteY8632" fmla="*/ 1013 h 6857999"/>
              <a:gd name="connsiteX8633" fmla="*/ 27406 w 6248399"/>
              <a:gd name="connsiteY8633" fmla="*/ 0 h 6857999"/>
              <a:gd name="connsiteX8634" fmla="*/ 42622 w 6248399"/>
              <a:gd name="connsiteY8634" fmla="*/ 0 h 6857999"/>
              <a:gd name="connsiteX8635" fmla="*/ 34699 w 6248399"/>
              <a:gd name="connsiteY8635" fmla="*/ 1785 h 6857999"/>
              <a:gd name="connsiteX8636" fmla="*/ 24044 w 6248399"/>
              <a:gd name="connsiteY8636" fmla="*/ 415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</a:cxnLst>
            <a:rect l="l" t="t" r="r" b="b"/>
            <a:pathLst>
              <a:path w="6248399" h="6857999">
                <a:moveTo>
                  <a:pt x="4691981" y="6651429"/>
                </a:moveTo>
                <a:lnTo>
                  <a:pt x="4698002" y="6651808"/>
                </a:lnTo>
                <a:lnTo>
                  <a:pt x="4704273" y="6653102"/>
                </a:lnTo>
                <a:lnTo>
                  <a:pt x="4711713" y="6655072"/>
                </a:lnTo>
                <a:lnTo>
                  <a:pt x="4717563" y="6658450"/>
                </a:lnTo>
                <a:lnTo>
                  <a:pt x="4723909" y="6663665"/>
                </a:lnTo>
                <a:lnTo>
                  <a:pt x="4730592" y="6668298"/>
                </a:lnTo>
                <a:lnTo>
                  <a:pt x="4736271" y="6674675"/>
                </a:lnTo>
                <a:lnTo>
                  <a:pt x="4747958" y="6686848"/>
                </a:lnTo>
                <a:lnTo>
                  <a:pt x="4757220" y="6699170"/>
                </a:lnTo>
                <a:lnTo>
                  <a:pt x="4764146" y="6710139"/>
                </a:lnTo>
                <a:lnTo>
                  <a:pt x="4768479" y="6718842"/>
                </a:lnTo>
                <a:lnTo>
                  <a:pt x="4766888" y="6720248"/>
                </a:lnTo>
                <a:lnTo>
                  <a:pt x="4765047" y="6720735"/>
                </a:lnTo>
                <a:lnTo>
                  <a:pt x="4761114" y="6720790"/>
                </a:lnTo>
                <a:lnTo>
                  <a:pt x="4755430" y="6719831"/>
                </a:lnTo>
                <a:lnTo>
                  <a:pt x="4751000" y="6718048"/>
                </a:lnTo>
                <a:lnTo>
                  <a:pt x="4745313" y="6717090"/>
                </a:lnTo>
                <a:lnTo>
                  <a:pt x="4741134" y="6716227"/>
                </a:lnTo>
                <a:lnTo>
                  <a:pt x="4737452" y="6717201"/>
                </a:lnTo>
                <a:lnTo>
                  <a:pt x="4735526" y="6719189"/>
                </a:lnTo>
                <a:lnTo>
                  <a:pt x="4734520" y="6720931"/>
                </a:lnTo>
                <a:lnTo>
                  <a:pt x="4730778" y="6707148"/>
                </a:lnTo>
                <a:lnTo>
                  <a:pt x="4726529" y="6696947"/>
                </a:lnTo>
                <a:lnTo>
                  <a:pt x="4721860" y="6688826"/>
                </a:lnTo>
                <a:lnTo>
                  <a:pt x="4716519" y="6681870"/>
                </a:lnTo>
                <a:lnTo>
                  <a:pt x="4710841" y="6675491"/>
                </a:lnTo>
                <a:lnTo>
                  <a:pt x="4703660" y="6669020"/>
                </a:lnTo>
                <a:lnTo>
                  <a:pt x="4695308" y="6661874"/>
                </a:lnTo>
                <a:lnTo>
                  <a:pt x="4685873" y="6652552"/>
                </a:lnTo>
                <a:close/>
                <a:moveTo>
                  <a:pt x="3350528" y="6640945"/>
                </a:moveTo>
                <a:lnTo>
                  <a:pt x="3368346" y="6654321"/>
                </a:lnTo>
                <a:lnTo>
                  <a:pt x="3386163" y="6667695"/>
                </a:lnTo>
                <a:lnTo>
                  <a:pt x="3402978" y="6682807"/>
                </a:lnTo>
                <a:lnTo>
                  <a:pt x="3419547" y="6697004"/>
                </a:lnTo>
                <a:lnTo>
                  <a:pt x="3451014" y="6728295"/>
                </a:lnTo>
                <a:lnTo>
                  <a:pt x="3479245" y="6758487"/>
                </a:lnTo>
                <a:lnTo>
                  <a:pt x="3506402" y="6786517"/>
                </a:lnTo>
                <a:lnTo>
                  <a:pt x="3519155" y="6799284"/>
                </a:lnTo>
                <a:lnTo>
                  <a:pt x="3531661" y="6811136"/>
                </a:lnTo>
                <a:lnTo>
                  <a:pt x="3544254" y="6821496"/>
                </a:lnTo>
                <a:lnTo>
                  <a:pt x="3556935" y="6830361"/>
                </a:lnTo>
                <a:lnTo>
                  <a:pt x="3568456" y="6838555"/>
                </a:lnTo>
                <a:lnTo>
                  <a:pt x="3581067" y="6843521"/>
                </a:lnTo>
                <a:lnTo>
                  <a:pt x="3586415" y="6857999"/>
                </a:lnTo>
                <a:lnTo>
                  <a:pt x="3551040" y="6857999"/>
                </a:lnTo>
                <a:lnTo>
                  <a:pt x="3551446" y="6857296"/>
                </a:lnTo>
                <a:lnTo>
                  <a:pt x="3541067" y="6855164"/>
                </a:lnTo>
                <a:lnTo>
                  <a:pt x="3531938" y="6852208"/>
                </a:lnTo>
                <a:lnTo>
                  <a:pt x="3523478" y="6848097"/>
                </a:lnTo>
                <a:lnTo>
                  <a:pt x="3515930" y="6843740"/>
                </a:lnTo>
                <a:lnTo>
                  <a:pt x="3508721" y="6838804"/>
                </a:lnTo>
                <a:lnTo>
                  <a:pt x="3501843" y="6833290"/>
                </a:lnTo>
                <a:lnTo>
                  <a:pt x="3487842" y="6821346"/>
                </a:lnTo>
                <a:lnTo>
                  <a:pt x="3473840" y="6809404"/>
                </a:lnTo>
                <a:lnTo>
                  <a:pt x="3457765" y="6797034"/>
                </a:lnTo>
                <a:lnTo>
                  <a:pt x="3450306" y="6791185"/>
                </a:lnTo>
                <a:lnTo>
                  <a:pt x="3441020" y="6785823"/>
                </a:lnTo>
                <a:lnTo>
                  <a:pt x="3431063" y="6781618"/>
                </a:lnTo>
                <a:lnTo>
                  <a:pt x="3419947" y="6776743"/>
                </a:lnTo>
                <a:lnTo>
                  <a:pt x="3415180" y="6760869"/>
                </a:lnTo>
                <a:lnTo>
                  <a:pt x="3412490" y="6745422"/>
                </a:lnTo>
                <a:lnTo>
                  <a:pt x="3409555" y="6729060"/>
                </a:lnTo>
                <a:lnTo>
                  <a:pt x="3404207" y="6712849"/>
                </a:lnTo>
                <a:lnTo>
                  <a:pt x="3401077" y="6704867"/>
                </a:lnTo>
                <a:lnTo>
                  <a:pt x="3396786" y="6696214"/>
                </a:lnTo>
                <a:lnTo>
                  <a:pt x="3392495" y="6687561"/>
                </a:lnTo>
                <a:lnTo>
                  <a:pt x="3385793" y="6679060"/>
                </a:lnTo>
                <a:lnTo>
                  <a:pt x="3378847" y="6669646"/>
                </a:lnTo>
                <a:lnTo>
                  <a:pt x="3370651" y="6661054"/>
                </a:lnTo>
                <a:lnTo>
                  <a:pt x="3361047" y="6650878"/>
                </a:lnTo>
                <a:close/>
                <a:moveTo>
                  <a:pt x="4983731" y="6186496"/>
                </a:moveTo>
                <a:lnTo>
                  <a:pt x="4989499" y="6187331"/>
                </a:lnTo>
                <a:lnTo>
                  <a:pt x="4995853" y="6188504"/>
                </a:lnTo>
                <a:lnTo>
                  <a:pt x="5002074" y="6191264"/>
                </a:lnTo>
                <a:lnTo>
                  <a:pt x="5008294" y="6194023"/>
                </a:lnTo>
                <a:lnTo>
                  <a:pt x="5014741" y="6197745"/>
                </a:lnTo>
                <a:lnTo>
                  <a:pt x="5020241" y="6201753"/>
                </a:lnTo>
                <a:lnTo>
                  <a:pt x="5025741" y="6205760"/>
                </a:lnTo>
                <a:lnTo>
                  <a:pt x="5030520" y="6211015"/>
                </a:lnTo>
                <a:lnTo>
                  <a:pt x="5034354" y="6216555"/>
                </a:lnTo>
                <a:lnTo>
                  <a:pt x="5037603" y="6221755"/>
                </a:lnTo>
                <a:lnTo>
                  <a:pt x="5039904" y="6227243"/>
                </a:lnTo>
                <a:lnTo>
                  <a:pt x="5032110" y="6228562"/>
                </a:lnTo>
                <a:lnTo>
                  <a:pt x="5023277" y="6227622"/>
                </a:lnTo>
                <a:lnTo>
                  <a:pt x="5014218" y="6225718"/>
                </a:lnTo>
                <a:lnTo>
                  <a:pt x="5004347" y="6222515"/>
                </a:lnTo>
                <a:lnTo>
                  <a:pt x="4994251" y="6218346"/>
                </a:lnTo>
                <a:lnTo>
                  <a:pt x="4984155" y="6214181"/>
                </a:lnTo>
                <a:lnTo>
                  <a:pt x="4962472" y="6201663"/>
                </a:lnTo>
                <a:lnTo>
                  <a:pt x="4965486" y="6195088"/>
                </a:lnTo>
                <a:lnTo>
                  <a:pt x="4969406" y="6192360"/>
                </a:lnTo>
                <a:lnTo>
                  <a:pt x="4973098" y="6188672"/>
                </a:lnTo>
                <a:lnTo>
                  <a:pt x="4978414" y="6187582"/>
                </a:lnTo>
                <a:close/>
                <a:moveTo>
                  <a:pt x="4052829" y="6159989"/>
                </a:moveTo>
                <a:lnTo>
                  <a:pt x="4053412" y="6160326"/>
                </a:lnTo>
                <a:lnTo>
                  <a:pt x="4059507" y="6164619"/>
                </a:lnTo>
                <a:lnTo>
                  <a:pt x="4069606" y="6172773"/>
                </a:lnTo>
                <a:lnTo>
                  <a:pt x="4079702" y="6180928"/>
                </a:lnTo>
                <a:lnTo>
                  <a:pt x="4085548" y="6184303"/>
                </a:lnTo>
                <a:lnTo>
                  <a:pt x="4089727" y="6185165"/>
                </a:lnTo>
                <a:lnTo>
                  <a:pt x="4094575" y="6184866"/>
                </a:lnTo>
                <a:lnTo>
                  <a:pt x="4096079" y="6184959"/>
                </a:lnTo>
                <a:lnTo>
                  <a:pt x="4096750" y="6183796"/>
                </a:lnTo>
                <a:lnTo>
                  <a:pt x="4098093" y="6181471"/>
                </a:lnTo>
                <a:lnTo>
                  <a:pt x="4098851" y="6178810"/>
                </a:lnTo>
                <a:lnTo>
                  <a:pt x="4099283" y="6171311"/>
                </a:lnTo>
                <a:lnTo>
                  <a:pt x="4111383" y="6181397"/>
                </a:lnTo>
                <a:lnTo>
                  <a:pt x="4122228" y="6192307"/>
                </a:lnTo>
                <a:lnTo>
                  <a:pt x="4131320" y="6202205"/>
                </a:lnTo>
                <a:lnTo>
                  <a:pt x="4138322" y="6211672"/>
                </a:lnTo>
                <a:lnTo>
                  <a:pt x="4141322" y="6217279"/>
                </a:lnTo>
                <a:lnTo>
                  <a:pt x="4142901" y="6221289"/>
                </a:lnTo>
                <a:lnTo>
                  <a:pt x="4144730" y="6226221"/>
                </a:lnTo>
                <a:lnTo>
                  <a:pt x="4145056" y="6231057"/>
                </a:lnTo>
                <a:lnTo>
                  <a:pt x="4144211" y="6235218"/>
                </a:lnTo>
                <a:lnTo>
                  <a:pt x="4143031" y="6239960"/>
                </a:lnTo>
                <a:lnTo>
                  <a:pt x="4140346" y="6244610"/>
                </a:lnTo>
                <a:lnTo>
                  <a:pt x="4136494" y="6248584"/>
                </a:lnTo>
                <a:lnTo>
                  <a:pt x="4133659" y="6245396"/>
                </a:lnTo>
                <a:lnTo>
                  <a:pt x="4131656" y="6243468"/>
                </a:lnTo>
                <a:lnTo>
                  <a:pt x="4129653" y="6241536"/>
                </a:lnTo>
                <a:lnTo>
                  <a:pt x="4128908" y="6238780"/>
                </a:lnTo>
                <a:lnTo>
                  <a:pt x="4129664" y="6236119"/>
                </a:lnTo>
                <a:lnTo>
                  <a:pt x="4129751" y="6234619"/>
                </a:lnTo>
                <a:lnTo>
                  <a:pt x="4130931" y="6229876"/>
                </a:lnTo>
                <a:lnTo>
                  <a:pt x="4126417" y="6229593"/>
                </a:lnTo>
                <a:lnTo>
                  <a:pt x="4121070" y="6228057"/>
                </a:lnTo>
                <a:lnTo>
                  <a:pt x="4111037" y="6229237"/>
                </a:lnTo>
                <a:lnTo>
                  <a:pt x="4101254" y="6231338"/>
                </a:lnTo>
                <a:lnTo>
                  <a:pt x="4091966" y="6235273"/>
                </a:lnTo>
                <a:lnTo>
                  <a:pt x="4088633" y="6230250"/>
                </a:lnTo>
                <a:lnTo>
                  <a:pt x="4087302" y="6227157"/>
                </a:lnTo>
                <a:lnTo>
                  <a:pt x="4087725" y="6225076"/>
                </a:lnTo>
                <a:lnTo>
                  <a:pt x="4088396" y="6223915"/>
                </a:lnTo>
                <a:lnTo>
                  <a:pt x="4090571" y="6222845"/>
                </a:lnTo>
                <a:lnTo>
                  <a:pt x="4092659" y="6223276"/>
                </a:lnTo>
                <a:lnTo>
                  <a:pt x="4094998" y="6224626"/>
                </a:lnTo>
                <a:lnTo>
                  <a:pt x="4097920" y="6226313"/>
                </a:lnTo>
                <a:lnTo>
                  <a:pt x="4099446" y="6215572"/>
                </a:lnTo>
                <a:lnTo>
                  <a:pt x="4099369" y="6211654"/>
                </a:lnTo>
                <a:lnTo>
                  <a:pt x="4098710" y="6207398"/>
                </a:lnTo>
                <a:lnTo>
                  <a:pt x="4097962" y="6204643"/>
                </a:lnTo>
                <a:lnTo>
                  <a:pt x="4096632" y="6201549"/>
                </a:lnTo>
                <a:lnTo>
                  <a:pt x="4091706" y="6197931"/>
                </a:lnTo>
                <a:lnTo>
                  <a:pt x="4086198" y="6193975"/>
                </a:lnTo>
                <a:lnTo>
                  <a:pt x="4079184" y="6189925"/>
                </a:lnTo>
                <a:lnTo>
                  <a:pt x="4069833" y="6184526"/>
                </a:lnTo>
                <a:lnTo>
                  <a:pt x="4059734" y="6176372"/>
                </a:lnTo>
                <a:lnTo>
                  <a:pt x="4053241" y="6163325"/>
                </a:lnTo>
                <a:lnTo>
                  <a:pt x="4052493" y="6160570"/>
                </a:lnTo>
                <a:close/>
                <a:moveTo>
                  <a:pt x="3616356" y="6159043"/>
                </a:moveTo>
                <a:lnTo>
                  <a:pt x="3625254" y="6161081"/>
                </a:lnTo>
                <a:lnTo>
                  <a:pt x="3633480" y="6164280"/>
                </a:lnTo>
                <a:lnTo>
                  <a:pt x="3643449" y="6168485"/>
                </a:lnTo>
                <a:lnTo>
                  <a:pt x="3654492" y="6174861"/>
                </a:lnTo>
                <a:lnTo>
                  <a:pt x="3664281" y="6182063"/>
                </a:lnTo>
                <a:lnTo>
                  <a:pt x="3674560" y="6191099"/>
                </a:lnTo>
                <a:lnTo>
                  <a:pt x="3696039" y="6208923"/>
                </a:lnTo>
                <a:lnTo>
                  <a:pt x="3692373" y="6209904"/>
                </a:lnTo>
                <a:lnTo>
                  <a:pt x="3686291" y="6211044"/>
                </a:lnTo>
                <a:lnTo>
                  <a:pt x="3681462" y="6211354"/>
                </a:lnTo>
                <a:lnTo>
                  <a:pt x="3676142" y="6209833"/>
                </a:lnTo>
                <a:lnTo>
                  <a:pt x="3669324" y="6208221"/>
                </a:lnTo>
                <a:lnTo>
                  <a:pt x="3663088" y="6206945"/>
                </a:lnTo>
                <a:lnTo>
                  <a:pt x="3651129" y="6200815"/>
                </a:lnTo>
                <a:lnTo>
                  <a:pt x="3645317" y="6197460"/>
                </a:lnTo>
                <a:lnTo>
                  <a:pt x="3639262" y="6193188"/>
                </a:lnTo>
                <a:lnTo>
                  <a:pt x="3634120" y="6188672"/>
                </a:lnTo>
                <a:lnTo>
                  <a:pt x="3628979" y="6184153"/>
                </a:lnTo>
                <a:lnTo>
                  <a:pt x="3624510" y="6178473"/>
                </a:lnTo>
                <a:lnTo>
                  <a:pt x="3621293" y="6171967"/>
                </a:lnTo>
                <a:lnTo>
                  <a:pt x="3618321" y="6166376"/>
                </a:lnTo>
                <a:close/>
                <a:moveTo>
                  <a:pt x="4229740" y="6057565"/>
                </a:moveTo>
                <a:lnTo>
                  <a:pt x="4238486" y="6071662"/>
                </a:lnTo>
                <a:lnTo>
                  <a:pt x="4249036" y="6085293"/>
                </a:lnTo>
                <a:lnTo>
                  <a:pt x="4260489" y="6098689"/>
                </a:lnTo>
                <a:lnTo>
                  <a:pt x="4273419" y="6112185"/>
                </a:lnTo>
                <a:lnTo>
                  <a:pt x="4285772" y="6125349"/>
                </a:lnTo>
                <a:lnTo>
                  <a:pt x="4299278" y="6139177"/>
                </a:lnTo>
                <a:lnTo>
                  <a:pt x="4328419" y="6165803"/>
                </a:lnTo>
                <a:lnTo>
                  <a:pt x="4322258" y="6164509"/>
                </a:lnTo>
                <a:lnTo>
                  <a:pt x="4314372" y="6162217"/>
                </a:lnTo>
                <a:lnTo>
                  <a:pt x="4306889" y="6157897"/>
                </a:lnTo>
                <a:lnTo>
                  <a:pt x="4298256" y="6152912"/>
                </a:lnTo>
                <a:lnTo>
                  <a:pt x="4289450" y="6145567"/>
                </a:lnTo>
                <a:lnTo>
                  <a:pt x="4280644" y="6138220"/>
                </a:lnTo>
                <a:lnTo>
                  <a:pt x="4271512" y="6131441"/>
                </a:lnTo>
                <a:lnTo>
                  <a:pt x="4262783" y="6122631"/>
                </a:lnTo>
                <a:lnTo>
                  <a:pt x="4254956" y="6113588"/>
                </a:lnTo>
                <a:lnTo>
                  <a:pt x="4247130" y="6104548"/>
                </a:lnTo>
                <a:lnTo>
                  <a:pt x="4241356" y="6095935"/>
                </a:lnTo>
                <a:lnTo>
                  <a:pt x="4235910" y="6086759"/>
                </a:lnTo>
                <a:lnTo>
                  <a:pt x="4231615" y="6078249"/>
                </a:lnTo>
                <a:lnTo>
                  <a:pt x="4229044" y="6070735"/>
                </a:lnTo>
                <a:lnTo>
                  <a:pt x="4228529" y="6063652"/>
                </a:lnTo>
                <a:lnTo>
                  <a:pt x="4229010" y="6060160"/>
                </a:lnTo>
                <a:close/>
                <a:moveTo>
                  <a:pt x="3731505" y="5842842"/>
                </a:moveTo>
                <a:lnTo>
                  <a:pt x="3739959" y="5852395"/>
                </a:lnTo>
                <a:lnTo>
                  <a:pt x="3746424" y="5860019"/>
                </a:lnTo>
                <a:lnTo>
                  <a:pt x="3753806" y="5867395"/>
                </a:lnTo>
                <a:lnTo>
                  <a:pt x="3759781" y="5873181"/>
                </a:lnTo>
                <a:lnTo>
                  <a:pt x="3765848" y="5877461"/>
                </a:lnTo>
                <a:lnTo>
                  <a:pt x="3772249" y="5881157"/>
                </a:lnTo>
                <a:lnTo>
                  <a:pt x="3783646" y="5886959"/>
                </a:lnTo>
                <a:lnTo>
                  <a:pt x="3806869" y="5896475"/>
                </a:lnTo>
                <a:lnTo>
                  <a:pt x="3817346" y="5902524"/>
                </a:lnTo>
                <a:lnTo>
                  <a:pt x="3824332" y="5906557"/>
                </a:lnTo>
                <a:lnTo>
                  <a:pt x="3830643" y="5911757"/>
                </a:lnTo>
                <a:lnTo>
                  <a:pt x="3831745" y="5908502"/>
                </a:lnTo>
                <a:lnTo>
                  <a:pt x="3831685" y="5904574"/>
                </a:lnTo>
                <a:lnTo>
                  <a:pt x="3830370" y="5901477"/>
                </a:lnTo>
                <a:lnTo>
                  <a:pt x="3827642" y="5896789"/>
                </a:lnTo>
                <a:lnTo>
                  <a:pt x="3821423" y="5890085"/>
                </a:lnTo>
                <a:lnTo>
                  <a:pt x="3815878" y="5882213"/>
                </a:lnTo>
                <a:lnTo>
                  <a:pt x="3823630" y="5883574"/>
                </a:lnTo>
                <a:lnTo>
                  <a:pt x="3831382" y="5884936"/>
                </a:lnTo>
                <a:lnTo>
                  <a:pt x="3840542" y="5887889"/>
                </a:lnTo>
                <a:lnTo>
                  <a:pt x="3847863" y="5891337"/>
                </a:lnTo>
                <a:lnTo>
                  <a:pt x="3856106" y="5894538"/>
                </a:lnTo>
                <a:lnTo>
                  <a:pt x="3864256" y="5899243"/>
                </a:lnTo>
                <a:lnTo>
                  <a:pt x="3879878" y="5909821"/>
                </a:lnTo>
                <a:lnTo>
                  <a:pt x="3895075" y="5922488"/>
                </a:lnTo>
                <a:lnTo>
                  <a:pt x="3910423" y="5937577"/>
                </a:lnTo>
                <a:lnTo>
                  <a:pt x="3924759" y="5954418"/>
                </a:lnTo>
                <a:lnTo>
                  <a:pt x="3939096" y="5971258"/>
                </a:lnTo>
                <a:lnTo>
                  <a:pt x="3953585" y="5990524"/>
                </a:lnTo>
                <a:lnTo>
                  <a:pt x="3966819" y="6010620"/>
                </a:lnTo>
                <a:lnTo>
                  <a:pt x="3979807" y="6029796"/>
                </a:lnTo>
                <a:lnTo>
                  <a:pt x="3993040" y="6049894"/>
                </a:lnTo>
                <a:lnTo>
                  <a:pt x="4016749" y="6090830"/>
                </a:lnTo>
                <a:lnTo>
                  <a:pt x="4039385" y="6129590"/>
                </a:lnTo>
                <a:lnTo>
                  <a:pt x="4035954" y="6131503"/>
                </a:lnTo>
                <a:lnTo>
                  <a:pt x="4033441" y="6133167"/>
                </a:lnTo>
                <a:lnTo>
                  <a:pt x="4026669" y="6135484"/>
                </a:lnTo>
                <a:lnTo>
                  <a:pt x="4019744" y="6135379"/>
                </a:lnTo>
                <a:lnTo>
                  <a:pt x="4012482" y="6135856"/>
                </a:lnTo>
                <a:lnTo>
                  <a:pt x="3997899" y="6132888"/>
                </a:lnTo>
                <a:lnTo>
                  <a:pt x="3990148" y="6131527"/>
                </a:lnTo>
                <a:lnTo>
                  <a:pt x="3982887" y="6132005"/>
                </a:lnTo>
                <a:lnTo>
                  <a:pt x="3984510" y="6125158"/>
                </a:lnTo>
                <a:lnTo>
                  <a:pt x="3985216" y="6118559"/>
                </a:lnTo>
                <a:lnTo>
                  <a:pt x="3985003" y="6112208"/>
                </a:lnTo>
                <a:lnTo>
                  <a:pt x="3983043" y="6104847"/>
                </a:lnTo>
                <a:lnTo>
                  <a:pt x="3980502" y="6097153"/>
                </a:lnTo>
                <a:lnTo>
                  <a:pt x="3976122" y="6089951"/>
                </a:lnTo>
                <a:lnTo>
                  <a:pt x="3971497" y="6081832"/>
                </a:lnTo>
                <a:lnTo>
                  <a:pt x="3965952" y="6073959"/>
                </a:lnTo>
                <a:lnTo>
                  <a:pt x="3953117" y="6057207"/>
                </a:lnTo>
                <a:lnTo>
                  <a:pt x="3937615" y="6039693"/>
                </a:lnTo>
                <a:lnTo>
                  <a:pt x="3919356" y="6022923"/>
                </a:lnTo>
                <a:lnTo>
                  <a:pt x="3899933" y="6005481"/>
                </a:lnTo>
                <a:lnTo>
                  <a:pt x="3878919" y="5989456"/>
                </a:lnTo>
                <a:lnTo>
                  <a:pt x="3858485" y="5973764"/>
                </a:lnTo>
                <a:lnTo>
                  <a:pt x="3838295" y="5958995"/>
                </a:lnTo>
                <a:lnTo>
                  <a:pt x="3818014" y="5945729"/>
                </a:lnTo>
                <a:lnTo>
                  <a:pt x="3799479" y="5933470"/>
                </a:lnTo>
                <a:lnTo>
                  <a:pt x="3782599" y="5923724"/>
                </a:lnTo>
                <a:lnTo>
                  <a:pt x="3767709" y="5915906"/>
                </a:lnTo>
                <a:lnTo>
                  <a:pt x="3755730" y="5909769"/>
                </a:lnTo>
                <a:lnTo>
                  <a:pt x="3741487" y="5891425"/>
                </a:lnTo>
                <a:lnTo>
                  <a:pt x="3734195" y="5882543"/>
                </a:lnTo>
                <a:lnTo>
                  <a:pt x="3728987" y="5874087"/>
                </a:lnTo>
                <a:lnTo>
                  <a:pt x="3726201" y="5865471"/>
                </a:lnTo>
                <a:lnTo>
                  <a:pt x="3725221" y="5861791"/>
                </a:lnTo>
                <a:lnTo>
                  <a:pt x="3724916" y="5856943"/>
                </a:lnTo>
                <a:lnTo>
                  <a:pt x="3725437" y="5853352"/>
                </a:lnTo>
                <a:lnTo>
                  <a:pt x="3726539" y="5850096"/>
                </a:lnTo>
                <a:lnTo>
                  <a:pt x="3728899" y="5846010"/>
                </a:lnTo>
                <a:close/>
                <a:moveTo>
                  <a:pt x="6047791" y="5780670"/>
                </a:moveTo>
                <a:lnTo>
                  <a:pt x="6059083" y="5782702"/>
                </a:lnTo>
                <a:lnTo>
                  <a:pt x="6073038" y="5785521"/>
                </a:lnTo>
                <a:lnTo>
                  <a:pt x="6088097" y="5790475"/>
                </a:lnTo>
                <a:lnTo>
                  <a:pt x="6103156" y="5795427"/>
                </a:lnTo>
                <a:lnTo>
                  <a:pt x="6119644" y="5801956"/>
                </a:lnTo>
                <a:lnTo>
                  <a:pt x="6134900" y="5809265"/>
                </a:lnTo>
                <a:lnTo>
                  <a:pt x="6148859" y="5818823"/>
                </a:lnTo>
                <a:lnTo>
                  <a:pt x="6156131" y="5823769"/>
                </a:lnTo>
                <a:lnTo>
                  <a:pt x="6162172" y="5829499"/>
                </a:lnTo>
                <a:lnTo>
                  <a:pt x="6151202" y="5826909"/>
                </a:lnTo>
                <a:lnTo>
                  <a:pt x="6137572" y="5823528"/>
                </a:lnTo>
                <a:lnTo>
                  <a:pt x="6124590" y="5819026"/>
                </a:lnTo>
                <a:lnTo>
                  <a:pt x="6109856" y="5813511"/>
                </a:lnTo>
                <a:lnTo>
                  <a:pt x="6094859" y="5807098"/>
                </a:lnTo>
                <a:lnTo>
                  <a:pt x="6079928" y="5799224"/>
                </a:lnTo>
                <a:lnTo>
                  <a:pt x="6063567" y="5789778"/>
                </a:lnTo>
                <a:close/>
                <a:moveTo>
                  <a:pt x="3839431" y="5689647"/>
                </a:moveTo>
                <a:lnTo>
                  <a:pt x="3851008" y="5703304"/>
                </a:lnTo>
                <a:lnTo>
                  <a:pt x="3863006" y="5714880"/>
                </a:lnTo>
                <a:lnTo>
                  <a:pt x="3874421" y="5726122"/>
                </a:lnTo>
                <a:lnTo>
                  <a:pt x="3886012" y="5734362"/>
                </a:lnTo>
                <a:lnTo>
                  <a:pt x="3907439" y="5749833"/>
                </a:lnTo>
                <a:lnTo>
                  <a:pt x="3929202" y="5764722"/>
                </a:lnTo>
                <a:lnTo>
                  <a:pt x="3928854" y="5770719"/>
                </a:lnTo>
                <a:lnTo>
                  <a:pt x="3929176" y="5775556"/>
                </a:lnTo>
                <a:lnTo>
                  <a:pt x="3927658" y="5780878"/>
                </a:lnTo>
                <a:lnTo>
                  <a:pt x="3926727" y="5786539"/>
                </a:lnTo>
                <a:lnTo>
                  <a:pt x="3924625" y="5791525"/>
                </a:lnTo>
                <a:lnTo>
                  <a:pt x="3921271" y="5797336"/>
                </a:lnTo>
                <a:lnTo>
                  <a:pt x="3914065" y="5807123"/>
                </a:lnTo>
                <a:lnTo>
                  <a:pt x="3912004" y="5795860"/>
                </a:lnTo>
                <a:lnTo>
                  <a:pt x="3909023" y="5784841"/>
                </a:lnTo>
                <a:lnTo>
                  <a:pt x="3904454" y="5775228"/>
                </a:lnTo>
                <a:lnTo>
                  <a:pt x="3899796" y="5767115"/>
                </a:lnTo>
                <a:lnTo>
                  <a:pt x="3893300" y="5759491"/>
                </a:lnTo>
                <a:lnTo>
                  <a:pt x="3886469" y="5752446"/>
                </a:lnTo>
                <a:lnTo>
                  <a:pt x="3879301" y="5745985"/>
                </a:lnTo>
                <a:lnTo>
                  <a:pt x="3871711" y="5741603"/>
                </a:lnTo>
                <a:lnTo>
                  <a:pt x="3862953" y="5736547"/>
                </a:lnTo>
                <a:lnTo>
                  <a:pt x="3854196" y="5731491"/>
                </a:lnTo>
                <a:lnTo>
                  <a:pt x="3837425" y="5724131"/>
                </a:lnTo>
                <a:lnTo>
                  <a:pt x="3819735" y="5717018"/>
                </a:lnTo>
                <a:lnTo>
                  <a:pt x="3803797" y="5710916"/>
                </a:lnTo>
                <a:lnTo>
                  <a:pt x="3808643" y="5710614"/>
                </a:lnTo>
                <a:lnTo>
                  <a:pt x="3813488" y="5710311"/>
                </a:lnTo>
                <a:lnTo>
                  <a:pt x="3818085" y="5709092"/>
                </a:lnTo>
                <a:lnTo>
                  <a:pt x="3822768" y="5706372"/>
                </a:lnTo>
                <a:lnTo>
                  <a:pt x="3826869" y="5703316"/>
                </a:lnTo>
                <a:lnTo>
                  <a:pt x="3832223" y="5699433"/>
                </a:lnTo>
                <a:close/>
                <a:moveTo>
                  <a:pt x="3580334" y="5652391"/>
                </a:moveTo>
                <a:lnTo>
                  <a:pt x="3592891" y="5658886"/>
                </a:lnTo>
                <a:lnTo>
                  <a:pt x="3605959" y="5667186"/>
                </a:lnTo>
                <a:lnTo>
                  <a:pt x="3620954" y="5678867"/>
                </a:lnTo>
                <a:lnTo>
                  <a:pt x="3636534" y="5690887"/>
                </a:lnTo>
                <a:lnTo>
                  <a:pt x="3652367" y="5703808"/>
                </a:lnTo>
                <a:lnTo>
                  <a:pt x="3669295" y="5718873"/>
                </a:lnTo>
                <a:lnTo>
                  <a:pt x="3704241" y="5751144"/>
                </a:lnTo>
                <a:lnTo>
                  <a:pt x="3738531" y="5784550"/>
                </a:lnTo>
                <a:lnTo>
                  <a:pt x="3754731" y="5802217"/>
                </a:lnTo>
                <a:lnTo>
                  <a:pt x="3770093" y="5818647"/>
                </a:lnTo>
                <a:lnTo>
                  <a:pt x="3783637" y="5835536"/>
                </a:lnTo>
                <a:lnTo>
                  <a:pt x="3796014" y="5851755"/>
                </a:lnTo>
                <a:lnTo>
                  <a:pt x="3807228" y="5867301"/>
                </a:lnTo>
                <a:lnTo>
                  <a:pt x="3817022" y="5881270"/>
                </a:lnTo>
                <a:lnTo>
                  <a:pt x="3800206" y="5870050"/>
                </a:lnTo>
                <a:lnTo>
                  <a:pt x="3781897" y="5858724"/>
                </a:lnTo>
                <a:lnTo>
                  <a:pt x="3746374" y="5838215"/>
                </a:lnTo>
                <a:lnTo>
                  <a:pt x="3709867" y="5819404"/>
                </a:lnTo>
                <a:lnTo>
                  <a:pt x="3692979" y="5809654"/>
                </a:lnTo>
                <a:lnTo>
                  <a:pt x="3675507" y="5799567"/>
                </a:lnTo>
                <a:lnTo>
                  <a:pt x="3658691" y="5788346"/>
                </a:lnTo>
                <a:lnTo>
                  <a:pt x="3642457" y="5777461"/>
                </a:lnTo>
                <a:lnTo>
                  <a:pt x="3628698" y="5764981"/>
                </a:lnTo>
                <a:lnTo>
                  <a:pt x="3614355" y="5752165"/>
                </a:lnTo>
                <a:lnTo>
                  <a:pt x="3600995" y="5737648"/>
                </a:lnTo>
                <a:lnTo>
                  <a:pt x="3589782" y="5722103"/>
                </a:lnTo>
                <a:lnTo>
                  <a:pt x="3583920" y="5713428"/>
                </a:lnTo>
                <a:lnTo>
                  <a:pt x="3578969" y="5704520"/>
                </a:lnTo>
                <a:lnTo>
                  <a:pt x="3574598" y="5695951"/>
                </a:lnTo>
                <a:lnTo>
                  <a:pt x="3570300" y="5685910"/>
                </a:lnTo>
                <a:lnTo>
                  <a:pt x="3573357" y="5684650"/>
                </a:lnTo>
                <a:lnTo>
                  <a:pt x="3577578" y="5684063"/>
                </a:lnTo>
                <a:lnTo>
                  <a:pt x="3581145" y="5684611"/>
                </a:lnTo>
                <a:lnTo>
                  <a:pt x="3585221" y="5686965"/>
                </a:lnTo>
                <a:lnTo>
                  <a:pt x="3589226" y="5690788"/>
                </a:lnTo>
                <a:lnTo>
                  <a:pt x="3593230" y="5694611"/>
                </a:lnTo>
                <a:lnTo>
                  <a:pt x="3601421" y="5704632"/>
                </a:lnTo>
                <a:lnTo>
                  <a:pt x="3619406" y="5728623"/>
                </a:lnTo>
                <a:lnTo>
                  <a:pt x="3628762" y="5739317"/>
                </a:lnTo>
                <a:lnTo>
                  <a:pt x="3632439" y="5743707"/>
                </a:lnTo>
                <a:lnTo>
                  <a:pt x="3636771" y="5746964"/>
                </a:lnTo>
                <a:lnTo>
                  <a:pt x="3639389" y="5742429"/>
                </a:lnTo>
                <a:lnTo>
                  <a:pt x="3641097" y="5738123"/>
                </a:lnTo>
                <a:lnTo>
                  <a:pt x="3640732" y="5733376"/>
                </a:lnTo>
                <a:lnTo>
                  <a:pt x="3638946" y="5727054"/>
                </a:lnTo>
                <a:lnTo>
                  <a:pt x="3636507" y="5721865"/>
                </a:lnTo>
                <a:lnTo>
                  <a:pt x="3633486" y="5716342"/>
                </a:lnTo>
                <a:lnTo>
                  <a:pt x="3626020" y="5703717"/>
                </a:lnTo>
                <a:lnTo>
                  <a:pt x="3614663" y="5691110"/>
                </a:lnTo>
                <a:lnTo>
                  <a:pt x="3603632" y="5677940"/>
                </a:lnTo>
                <a:lnTo>
                  <a:pt x="3591692" y="5664997"/>
                </a:lnTo>
                <a:close/>
                <a:moveTo>
                  <a:pt x="3501126" y="5494326"/>
                </a:moveTo>
                <a:lnTo>
                  <a:pt x="3504036" y="5501430"/>
                </a:lnTo>
                <a:lnTo>
                  <a:pt x="3505528" y="5506942"/>
                </a:lnTo>
                <a:lnTo>
                  <a:pt x="3507267" y="5513371"/>
                </a:lnTo>
                <a:lnTo>
                  <a:pt x="3507840" y="5519125"/>
                </a:lnTo>
                <a:lnTo>
                  <a:pt x="3507492" y="5525123"/>
                </a:lnTo>
                <a:lnTo>
                  <a:pt x="3506313" y="5529865"/>
                </a:lnTo>
                <a:lnTo>
                  <a:pt x="3504213" y="5534851"/>
                </a:lnTo>
                <a:lnTo>
                  <a:pt x="3499104" y="5539651"/>
                </a:lnTo>
                <a:lnTo>
                  <a:pt x="3503106" y="5543512"/>
                </a:lnTo>
                <a:lnTo>
                  <a:pt x="3506525" y="5547035"/>
                </a:lnTo>
                <a:lnTo>
                  <a:pt x="3510117" y="5547560"/>
                </a:lnTo>
                <a:lnTo>
                  <a:pt x="3513039" y="5549247"/>
                </a:lnTo>
                <a:lnTo>
                  <a:pt x="3519053" y="5549619"/>
                </a:lnTo>
                <a:lnTo>
                  <a:pt x="3525069" y="5549993"/>
                </a:lnTo>
                <a:lnTo>
                  <a:pt x="3532253" y="5551040"/>
                </a:lnTo>
                <a:lnTo>
                  <a:pt x="3534925" y="5551808"/>
                </a:lnTo>
                <a:lnTo>
                  <a:pt x="3538431" y="5553832"/>
                </a:lnTo>
                <a:lnTo>
                  <a:pt x="3541016" y="5556100"/>
                </a:lnTo>
                <a:lnTo>
                  <a:pt x="3545018" y="5559961"/>
                </a:lnTo>
                <a:lnTo>
                  <a:pt x="3548350" y="5564983"/>
                </a:lnTo>
                <a:lnTo>
                  <a:pt x="3552848" y="5570680"/>
                </a:lnTo>
                <a:lnTo>
                  <a:pt x="3548961" y="5590907"/>
                </a:lnTo>
                <a:lnTo>
                  <a:pt x="3548689" y="5600823"/>
                </a:lnTo>
                <a:lnTo>
                  <a:pt x="3547160" y="5611563"/>
                </a:lnTo>
                <a:lnTo>
                  <a:pt x="3547472" y="5621816"/>
                </a:lnTo>
                <a:lnTo>
                  <a:pt x="3549289" y="5632164"/>
                </a:lnTo>
                <a:lnTo>
                  <a:pt x="3552856" y="5643521"/>
                </a:lnTo>
                <a:lnTo>
                  <a:pt x="3557344" y="5654636"/>
                </a:lnTo>
                <a:lnTo>
                  <a:pt x="3556088" y="5655461"/>
                </a:lnTo>
                <a:lnTo>
                  <a:pt x="3553664" y="5655612"/>
                </a:lnTo>
                <a:lnTo>
                  <a:pt x="3549489" y="5654750"/>
                </a:lnTo>
                <a:lnTo>
                  <a:pt x="3545399" y="5652388"/>
                </a:lnTo>
                <a:lnTo>
                  <a:pt x="3540725" y="5649690"/>
                </a:lnTo>
                <a:lnTo>
                  <a:pt x="3536053" y="5646992"/>
                </a:lnTo>
                <a:lnTo>
                  <a:pt x="3532547" y="5644968"/>
                </a:lnTo>
                <a:lnTo>
                  <a:pt x="3527699" y="5645270"/>
                </a:lnTo>
                <a:lnTo>
                  <a:pt x="3526195" y="5645176"/>
                </a:lnTo>
                <a:lnTo>
                  <a:pt x="3523687" y="5646826"/>
                </a:lnTo>
                <a:lnTo>
                  <a:pt x="3526718" y="5636179"/>
                </a:lnTo>
                <a:lnTo>
                  <a:pt x="3527574" y="5626601"/>
                </a:lnTo>
                <a:lnTo>
                  <a:pt x="3526342" y="5616590"/>
                </a:lnTo>
                <a:lnTo>
                  <a:pt x="3522937" y="5607650"/>
                </a:lnTo>
                <a:lnTo>
                  <a:pt x="3519530" y="5598709"/>
                </a:lnTo>
                <a:lnTo>
                  <a:pt x="3515875" y="5588852"/>
                </a:lnTo>
                <a:lnTo>
                  <a:pt x="3505384" y="5571945"/>
                </a:lnTo>
                <a:lnTo>
                  <a:pt x="3501058" y="5563250"/>
                </a:lnTo>
                <a:lnTo>
                  <a:pt x="3497068" y="5553971"/>
                </a:lnTo>
                <a:lnTo>
                  <a:pt x="3494581" y="5544789"/>
                </a:lnTo>
                <a:lnTo>
                  <a:pt x="3491174" y="5535847"/>
                </a:lnTo>
                <a:lnTo>
                  <a:pt x="3490528" y="5526176"/>
                </a:lnTo>
                <a:lnTo>
                  <a:pt x="3492304" y="5516354"/>
                </a:lnTo>
                <a:lnTo>
                  <a:pt x="3495335" y="5505706"/>
                </a:lnTo>
                <a:close/>
                <a:moveTo>
                  <a:pt x="5627367" y="5486056"/>
                </a:moveTo>
                <a:lnTo>
                  <a:pt x="5631178" y="5487447"/>
                </a:lnTo>
                <a:lnTo>
                  <a:pt x="5635442" y="5490718"/>
                </a:lnTo>
                <a:lnTo>
                  <a:pt x="5643619" y="5497865"/>
                </a:lnTo>
                <a:lnTo>
                  <a:pt x="5650747" y="5506833"/>
                </a:lnTo>
                <a:lnTo>
                  <a:pt x="5657526" y="5516404"/>
                </a:lnTo>
                <a:lnTo>
                  <a:pt x="5663273" y="5523766"/>
                </a:lnTo>
                <a:lnTo>
                  <a:pt x="5666610" y="5527309"/>
                </a:lnTo>
                <a:lnTo>
                  <a:pt x="5669143" y="5529581"/>
                </a:lnTo>
                <a:lnTo>
                  <a:pt x="5672027" y="5531247"/>
                </a:lnTo>
                <a:lnTo>
                  <a:pt x="5675384" y="5530759"/>
                </a:lnTo>
                <a:lnTo>
                  <a:pt x="5677815" y="5530546"/>
                </a:lnTo>
                <a:lnTo>
                  <a:pt x="5680493" y="5527240"/>
                </a:lnTo>
                <a:lnTo>
                  <a:pt x="5684387" y="5535147"/>
                </a:lnTo>
                <a:lnTo>
                  <a:pt x="5684819" y="5541057"/>
                </a:lnTo>
                <a:lnTo>
                  <a:pt x="5684696" y="5542603"/>
                </a:lnTo>
                <a:lnTo>
                  <a:pt x="5684799" y="5545089"/>
                </a:lnTo>
                <a:lnTo>
                  <a:pt x="5683296" y="5545029"/>
                </a:lnTo>
                <a:lnTo>
                  <a:pt x="5681668" y="5546514"/>
                </a:lnTo>
                <a:lnTo>
                  <a:pt x="5678312" y="5547002"/>
                </a:lnTo>
                <a:lnTo>
                  <a:pt x="5672997" y="5545552"/>
                </a:lnTo>
                <a:lnTo>
                  <a:pt x="5667107" y="5543767"/>
                </a:lnTo>
                <a:lnTo>
                  <a:pt x="5660412" y="5540709"/>
                </a:lnTo>
                <a:lnTo>
                  <a:pt x="5645064" y="5532658"/>
                </a:lnTo>
                <a:lnTo>
                  <a:pt x="5629491" y="5523667"/>
                </a:lnTo>
                <a:lnTo>
                  <a:pt x="5604691" y="5509349"/>
                </a:lnTo>
                <a:lnTo>
                  <a:pt x="5604937" y="5506258"/>
                </a:lnTo>
                <a:lnTo>
                  <a:pt x="5605638" y="5505044"/>
                </a:lnTo>
                <a:lnTo>
                  <a:pt x="5607842" y="5503891"/>
                </a:lnTo>
                <a:lnTo>
                  <a:pt x="5610045" y="5502738"/>
                </a:lnTo>
                <a:lnTo>
                  <a:pt x="5613856" y="5504130"/>
                </a:lnTo>
                <a:lnTo>
                  <a:pt x="5617667" y="5505520"/>
                </a:lnTo>
                <a:close/>
                <a:moveTo>
                  <a:pt x="3423118" y="5437665"/>
                </a:moveTo>
                <a:lnTo>
                  <a:pt x="3428810" y="5438627"/>
                </a:lnTo>
                <a:lnTo>
                  <a:pt x="3440112" y="5442053"/>
                </a:lnTo>
                <a:lnTo>
                  <a:pt x="3451915" y="5447318"/>
                </a:lnTo>
                <a:lnTo>
                  <a:pt x="3463297" y="5454664"/>
                </a:lnTo>
                <a:lnTo>
                  <a:pt x="3467063" y="5457613"/>
                </a:lnTo>
                <a:lnTo>
                  <a:pt x="3470493" y="5461144"/>
                </a:lnTo>
                <a:lnTo>
                  <a:pt x="3464794" y="5465601"/>
                </a:lnTo>
                <a:lnTo>
                  <a:pt x="3459681" y="5470398"/>
                </a:lnTo>
                <a:lnTo>
                  <a:pt x="3457333" y="5474466"/>
                </a:lnTo>
                <a:lnTo>
                  <a:pt x="3456406" y="5480129"/>
                </a:lnTo>
                <a:lnTo>
                  <a:pt x="3456651" y="5486471"/>
                </a:lnTo>
                <a:lnTo>
                  <a:pt x="3459325" y="5492664"/>
                </a:lnTo>
                <a:lnTo>
                  <a:pt x="3463170" y="5499533"/>
                </a:lnTo>
                <a:lnTo>
                  <a:pt x="3469444" y="5506254"/>
                </a:lnTo>
                <a:lnTo>
                  <a:pt x="3466424" y="5511485"/>
                </a:lnTo>
                <a:lnTo>
                  <a:pt x="3464076" y="5515552"/>
                </a:lnTo>
                <a:lnTo>
                  <a:pt x="3460641" y="5517444"/>
                </a:lnTo>
                <a:lnTo>
                  <a:pt x="3458463" y="5518510"/>
                </a:lnTo>
                <a:lnTo>
                  <a:pt x="3455783" y="5517739"/>
                </a:lnTo>
                <a:lnTo>
                  <a:pt x="3453440" y="5516386"/>
                </a:lnTo>
                <a:lnTo>
                  <a:pt x="3451432" y="5514451"/>
                </a:lnTo>
                <a:lnTo>
                  <a:pt x="3450095" y="5511356"/>
                </a:lnTo>
                <a:lnTo>
                  <a:pt x="3446250" y="5504486"/>
                </a:lnTo>
                <a:lnTo>
                  <a:pt x="3446089" y="5496646"/>
                </a:lnTo>
                <a:lnTo>
                  <a:pt x="3446010" y="5492724"/>
                </a:lnTo>
                <a:lnTo>
                  <a:pt x="3447101" y="5489481"/>
                </a:lnTo>
                <a:lnTo>
                  <a:pt x="3447607" y="5485899"/>
                </a:lnTo>
                <a:lnTo>
                  <a:pt x="3448950" y="5483574"/>
                </a:lnTo>
                <a:lnTo>
                  <a:pt x="3440001" y="5470658"/>
                </a:lnTo>
                <a:lnTo>
                  <a:pt x="3434813" y="5466114"/>
                </a:lnTo>
                <a:lnTo>
                  <a:pt x="3429960" y="5460988"/>
                </a:lnTo>
                <a:lnTo>
                  <a:pt x="3425024" y="5457362"/>
                </a:lnTo>
                <a:lnTo>
                  <a:pt x="3421174" y="5455915"/>
                </a:lnTo>
                <a:lnTo>
                  <a:pt x="3416737" y="5454128"/>
                </a:lnTo>
                <a:lnTo>
                  <a:pt x="3412381" y="5456262"/>
                </a:lnTo>
                <a:lnTo>
                  <a:pt x="3410293" y="5450408"/>
                </a:lnTo>
                <a:lnTo>
                  <a:pt x="3409375" y="5445229"/>
                </a:lnTo>
                <a:lnTo>
                  <a:pt x="3410132" y="5442566"/>
                </a:lnTo>
                <a:lnTo>
                  <a:pt x="3411809" y="5439661"/>
                </a:lnTo>
                <a:lnTo>
                  <a:pt x="3414324" y="5438012"/>
                </a:lnTo>
                <a:lnTo>
                  <a:pt x="3419180" y="5437718"/>
                </a:lnTo>
                <a:close/>
                <a:moveTo>
                  <a:pt x="3127668" y="5374793"/>
                </a:moveTo>
                <a:lnTo>
                  <a:pt x="3129459" y="5383673"/>
                </a:lnTo>
                <a:lnTo>
                  <a:pt x="3132982" y="5393554"/>
                </a:lnTo>
                <a:lnTo>
                  <a:pt x="3137420" y="5403178"/>
                </a:lnTo>
                <a:lnTo>
                  <a:pt x="3143588" y="5413801"/>
                </a:lnTo>
                <a:lnTo>
                  <a:pt x="3149757" y="5424425"/>
                </a:lnTo>
                <a:lnTo>
                  <a:pt x="3157994" y="5435459"/>
                </a:lnTo>
                <a:lnTo>
                  <a:pt x="3174367" y="5459036"/>
                </a:lnTo>
                <a:lnTo>
                  <a:pt x="3169548" y="5459391"/>
                </a:lnTo>
                <a:lnTo>
                  <a:pt x="3164256" y="5457905"/>
                </a:lnTo>
                <a:lnTo>
                  <a:pt x="3158489" y="5454576"/>
                </a:lnTo>
                <a:lnTo>
                  <a:pt x="3151571" y="5450581"/>
                </a:lnTo>
                <a:lnTo>
                  <a:pt x="3145568" y="5446331"/>
                </a:lnTo>
                <a:lnTo>
                  <a:pt x="3139666" y="5440571"/>
                </a:lnTo>
                <a:lnTo>
                  <a:pt x="3132952" y="5433554"/>
                </a:lnTo>
                <a:lnTo>
                  <a:pt x="3128308" y="5426952"/>
                </a:lnTo>
                <a:lnTo>
                  <a:pt x="3123089" y="5420014"/>
                </a:lnTo>
                <a:lnTo>
                  <a:pt x="3119123" y="5412233"/>
                </a:lnTo>
                <a:lnTo>
                  <a:pt x="3117227" y="5404861"/>
                </a:lnTo>
                <a:lnTo>
                  <a:pt x="3115333" y="5397488"/>
                </a:lnTo>
                <a:lnTo>
                  <a:pt x="3116085" y="5390860"/>
                </a:lnTo>
                <a:lnTo>
                  <a:pt x="3117989" y="5384898"/>
                </a:lnTo>
                <a:lnTo>
                  <a:pt x="3120028" y="5381368"/>
                </a:lnTo>
                <a:lnTo>
                  <a:pt x="3122303" y="5378758"/>
                </a:lnTo>
                <a:lnTo>
                  <a:pt x="3124239" y="5376738"/>
                </a:lnTo>
                <a:close/>
                <a:moveTo>
                  <a:pt x="3324099" y="5374202"/>
                </a:moveTo>
                <a:lnTo>
                  <a:pt x="3326193" y="5374656"/>
                </a:lnTo>
                <a:lnTo>
                  <a:pt x="3330318" y="5377038"/>
                </a:lnTo>
                <a:lnTo>
                  <a:pt x="3333852" y="5379078"/>
                </a:lnTo>
                <a:lnTo>
                  <a:pt x="3339090" y="5383612"/>
                </a:lnTo>
                <a:lnTo>
                  <a:pt x="3343085" y="5388940"/>
                </a:lnTo>
                <a:lnTo>
                  <a:pt x="3352252" y="5400275"/>
                </a:lnTo>
                <a:lnTo>
                  <a:pt x="3360895" y="5409797"/>
                </a:lnTo>
                <a:lnTo>
                  <a:pt x="3364953" y="5413650"/>
                </a:lnTo>
                <a:lnTo>
                  <a:pt x="3369078" y="5416032"/>
                </a:lnTo>
                <a:lnTo>
                  <a:pt x="3372678" y="5416600"/>
                </a:lnTo>
                <a:lnTo>
                  <a:pt x="3373921" y="5415807"/>
                </a:lnTo>
                <a:lnTo>
                  <a:pt x="3376408" y="5414222"/>
                </a:lnTo>
                <a:lnTo>
                  <a:pt x="3378370" y="5410823"/>
                </a:lnTo>
                <a:lnTo>
                  <a:pt x="3381117" y="5403344"/>
                </a:lnTo>
                <a:lnTo>
                  <a:pt x="3384917" y="5413092"/>
                </a:lnTo>
                <a:lnTo>
                  <a:pt x="3387799" y="5423065"/>
                </a:lnTo>
                <a:lnTo>
                  <a:pt x="3390421" y="5432130"/>
                </a:lnTo>
                <a:lnTo>
                  <a:pt x="3393303" y="5442105"/>
                </a:lnTo>
                <a:lnTo>
                  <a:pt x="3398020" y="5451625"/>
                </a:lnTo>
                <a:lnTo>
                  <a:pt x="3404764" y="5463073"/>
                </a:lnTo>
                <a:lnTo>
                  <a:pt x="3413931" y="5474408"/>
                </a:lnTo>
                <a:lnTo>
                  <a:pt x="3427877" y="5486991"/>
                </a:lnTo>
                <a:lnTo>
                  <a:pt x="3406417" y="5507835"/>
                </a:lnTo>
                <a:lnTo>
                  <a:pt x="3401634" y="5492988"/>
                </a:lnTo>
                <a:lnTo>
                  <a:pt x="3395345" y="5478028"/>
                </a:lnTo>
                <a:lnTo>
                  <a:pt x="3387551" y="5462954"/>
                </a:lnTo>
                <a:lnTo>
                  <a:pt x="3377662" y="5447426"/>
                </a:lnTo>
                <a:lnTo>
                  <a:pt x="3366923" y="5430650"/>
                </a:lnTo>
                <a:lnTo>
                  <a:pt x="3352584" y="5413308"/>
                </a:lnTo>
                <a:lnTo>
                  <a:pt x="3337916" y="5396530"/>
                </a:lnTo>
                <a:lnTo>
                  <a:pt x="3319977" y="5378619"/>
                </a:lnTo>
                <a:lnTo>
                  <a:pt x="3321285" y="5376354"/>
                </a:lnTo>
                <a:lnTo>
                  <a:pt x="3322529" y="5375561"/>
                </a:lnTo>
                <a:close/>
                <a:moveTo>
                  <a:pt x="5502683" y="5365621"/>
                </a:moveTo>
                <a:lnTo>
                  <a:pt x="5512470" y="5365646"/>
                </a:lnTo>
                <a:lnTo>
                  <a:pt x="5523256" y="5367856"/>
                </a:lnTo>
                <a:lnTo>
                  <a:pt x="5528128" y="5369866"/>
                </a:lnTo>
                <a:lnTo>
                  <a:pt x="5533565" y="5372200"/>
                </a:lnTo>
                <a:lnTo>
                  <a:pt x="5515949" y="5380512"/>
                </a:lnTo>
                <a:lnTo>
                  <a:pt x="5507598" y="5384531"/>
                </a:lnTo>
                <a:lnTo>
                  <a:pt x="5497681" y="5386037"/>
                </a:lnTo>
                <a:lnTo>
                  <a:pt x="5493810" y="5386213"/>
                </a:lnTo>
                <a:lnTo>
                  <a:pt x="5487895" y="5386011"/>
                </a:lnTo>
                <a:lnTo>
                  <a:pt x="5482675" y="5384605"/>
                </a:lnTo>
                <a:lnTo>
                  <a:pt x="5477457" y="5383199"/>
                </a:lnTo>
                <a:lnTo>
                  <a:pt x="5472368" y="5380261"/>
                </a:lnTo>
                <a:lnTo>
                  <a:pt x="5466148" y="5376670"/>
                </a:lnTo>
                <a:lnTo>
                  <a:pt x="5460060" y="5371547"/>
                </a:lnTo>
                <a:lnTo>
                  <a:pt x="5453404" y="5366098"/>
                </a:lnTo>
                <a:lnTo>
                  <a:pt x="5463972" y="5367379"/>
                </a:lnTo>
                <a:lnTo>
                  <a:pt x="5473975" y="5368332"/>
                </a:lnTo>
                <a:lnTo>
                  <a:pt x="5483546" y="5367428"/>
                </a:lnTo>
                <a:lnTo>
                  <a:pt x="5493114" y="5366525"/>
                </a:lnTo>
                <a:close/>
                <a:moveTo>
                  <a:pt x="2332515" y="5279823"/>
                </a:moveTo>
                <a:lnTo>
                  <a:pt x="2338864" y="5294324"/>
                </a:lnTo>
                <a:lnTo>
                  <a:pt x="2346444" y="5313407"/>
                </a:lnTo>
                <a:lnTo>
                  <a:pt x="2354181" y="5334902"/>
                </a:lnTo>
                <a:lnTo>
                  <a:pt x="2364084" y="5355325"/>
                </a:lnTo>
                <a:lnTo>
                  <a:pt x="2368958" y="5364330"/>
                </a:lnTo>
                <a:lnTo>
                  <a:pt x="2373921" y="5371839"/>
                </a:lnTo>
                <a:lnTo>
                  <a:pt x="2379554" y="5378186"/>
                </a:lnTo>
                <a:lnTo>
                  <a:pt x="2385612" y="5382459"/>
                </a:lnTo>
                <a:lnTo>
                  <a:pt x="2388517" y="5384136"/>
                </a:lnTo>
                <a:lnTo>
                  <a:pt x="2391848" y="5383736"/>
                </a:lnTo>
                <a:lnTo>
                  <a:pt x="2394507" y="5384498"/>
                </a:lnTo>
                <a:lnTo>
                  <a:pt x="2398173" y="5383518"/>
                </a:lnTo>
                <a:lnTo>
                  <a:pt x="2400675" y="5381868"/>
                </a:lnTo>
                <a:lnTo>
                  <a:pt x="2404763" y="5378811"/>
                </a:lnTo>
                <a:lnTo>
                  <a:pt x="2407356" y="5375664"/>
                </a:lnTo>
                <a:lnTo>
                  <a:pt x="2411199" y="5371691"/>
                </a:lnTo>
                <a:lnTo>
                  <a:pt x="2413838" y="5377858"/>
                </a:lnTo>
                <a:lnTo>
                  <a:pt x="2414732" y="5383018"/>
                </a:lnTo>
                <a:lnTo>
                  <a:pt x="2413303" y="5386836"/>
                </a:lnTo>
                <a:lnTo>
                  <a:pt x="2410957" y="5390899"/>
                </a:lnTo>
                <a:lnTo>
                  <a:pt x="2407694" y="5395208"/>
                </a:lnTo>
                <a:lnTo>
                  <a:pt x="2404767" y="5398936"/>
                </a:lnTo>
                <a:lnTo>
                  <a:pt x="2401014" y="5401412"/>
                </a:lnTo>
                <a:lnTo>
                  <a:pt x="2397752" y="5405720"/>
                </a:lnTo>
                <a:lnTo>
                  <a:pt x="2416416" y="5420368"/>
                </a:lnTo>
                <a:lnTo>
                  <a:pt x="2435571" y="5436845"/>
                </a:lnTo>
                <a:lnTo>
                  <a:pt x="2455219" y="5455153"/>
                </a:lnTo>
                <a:lnTo>
                  <a:pt x="2464832" y="5465347"/>
                </a:lnTo>
                <a:lnTo>
                  <a:pt x="2474689" y="5476456"/>
                </a:lnTo>
                <a:lnTo>
                  <a:pt x="2475587" y="5501741"/>
                </a:lnTo>
                <a:lnTo>
                  <a:pt x="2477983" y="5527119"/>
                </a:lnTo>
                <a:lnTo>
                  <a:pt x="2481541" y="5553166"/>
                </a:lnTo>
                <a:lnTo>
                  <a:pt x="2486261" y="5579884"/>
                </a:lnTo>
                <a:lnTo>
                  <a:pt x="2490733" y="5585560"/>
                </a:lnTo>
                <a:lnTo>
                  <a:pt x="2495046" y="5588825"/>
                </a:lnTo>
                <a:lnTo>
                  <a:pt x="2497371" y="5590168"/>
                </a:lnTo>
                <a:lnTo>
                  <a:pt x="2498289" y="5589922"/>
                </a:lnTo>
                <a:lnTo>
                  <a:pt x="2499294" y="5588182"/>
                </a:lnTo>
                <a:lnTo>
                  <a:pt x="2500053" y="5585523"/>
                </a:lnTo>
                <a:lnTo>
                  <a:pt x="2501079" y="5578376"/>
                </a:lnTo>
                <a:lnTo>
                  <a:pt x="2501032" y="5569063"/>
                </a:lnTo>
                <a:lnTo>
                  <a:pt x="2501634" y="5563992"/>
                </a:lnTo>
                <a:lnTo>
                  <a:pt x="2502731" y="5560755"/>
                </a:lnTo>
                <a:lnTo>
                  <a:pt x="2505077" y="5556691"/>
                </a:lnTo>
                <a:lnTo>
                  <a:pt x="2507332" y="5554124"/>
                </a:lnTo>
                <a:lnTo>
                  <a:pt x="2512496" y="5553236"/>
                </a:lnTo>
                <a:lnTo>
                  <a:pt x="2516987" y="5553508"/>
                </a:lnTo>
                <a:lnTo>
                  <a:pt x="2517280" y="5563737"/>
                </a:lnTo>
                <a:lnTo>
                  <a:pt x="2518242" y="5572807"/>
                </a:lnTo>
                <a:lnTo>
                  <a:pt x="2520881" y="5578974"/>
                </a:lnTo>
                <a:lnTo>
                  <a:pt x="2524100" y="5585476"/>
                </a:lnTo>
                <a:lnTo>
                  <a:pt x="2529241" y="5589993"/>
                </a:lnTo>
                <a:lnTo>
                  <a:pt x="2532639" y="5593503"/>
                </a:lnTo>
                <a:lnTo>
                  <a:pt x="2539120" y="5595697"/>
                </a:lnTo>
                <a:lnTo>
                  <a:pt x="2544440" y="5597219"/>
                </a:lnTo>
                <a:lnTo>
                  <a:pt x="2550093" y="5598163"/>
                </a:lnTo>
                <a:lnTo>
                  <a:pt x="2556084" y="5598524"/>
                </a:lnTo>
                <a:lnTo>
                  <a:pt x="2566901" y="5598579"/>
                </a:lnTo>
                <a:lnTo>
                  <a:pt x="2576220" y="5598542"/>
                </a:lnTo>
                <a:lnTo>
                  <a:pt x="2578881" y="5599302"/>
                </a:lnTo>
                <a:lnTo>
                  <a:pt x="2581539" y="5600064"/>
                </a:lnTo>
                <a:lnTo>
                  <a:pt x="2579508" y="5608953"/>
                </a:lnTo>
                <a:lnTo>
                  <a:pt x="2577162" y="5613016"/>
                </a:lnTo>
                <a:lnTo>
                  <a:pt x="2575487" y="5615918"/>
                </a:lnTo>
                <a:lnTo>
                  <a:pt x="2580090" y="5609289"/>
                </a:lnTo>
                <a:lnTo>
                  <a:pt x="2582436" y="5605225"/>
                </a:lnTo>
                <a:lnTo>
                  <a:pt x="2583530" y="5601986"/>
                </a:lnTo>
                <a:lnTo>
                  <a:pt x="2581539" y="5600064"/>
                </a:lnTo>
                <a:lnTo>
                  <a:pt x="2582478" y="5594414"/>
                </a:lnTo>
                <a:lnTo>
                  <a:pt x="2582834" y="5588428"/>
                </a:lnTo>
                <a:lnTo>
                  <a:pt x="2583390" y="5574044"/>
                </a:lnTo>
                <a:lnTo>
                  <a:pt x="2580371" y="5559143"/>
                </a:lnTo>
                <a:lnTo>
                  <a:pt x="2576524" y="5542990"/>
                </a:lnTo>
                <a:lnTo>
                  <a:pt x="2571270" y="5525250"/>
                </a:lnTo>
                <a:lnTo>
                  <a:pt x="2563355" y="5506749"/>
                </a:lnTo>
                <a:lnTo>
                  <a:pt x="2555194" y="5487332"/>
                </a:lnTo>
                <a:lnTo>
                  <a:pt x="2545781" y="5468740"/>
                </a:lnTo>
                <a:lnTo>
                  <a:pt x="2534626" y="5449143"/>
                </a:lnTo>
                <a:lnTo>
                  <a:pt x="2523134" y="5430124"/>
                </a:lnTo>
                <a:lnTo>
                  <a:pt x="2508894" y="5411842"/>
                </a:lnTo>
                <a:lnTo>
                  <a:pt x="2494990" y="5392978"/>
                </a:lnTo>
                <a:lnTo>
                  <a:pt x="2480080" y="5375855"/>
                </a:lnTo>
                <a:lnTo>
                  <a:pt x="2465416" y="5359650"/>
                </a:lnTo>
                <a:lnTo>
                  <a:pt x="2448831" y="5345431"/>
                </a:lnTo>
                <a:lnTo>
                  <a:pt x="2432827" y="5331547"/>
                </a:lnTo>
                <a:lnTo>
                  <a:pt x="2449901" y="5327473"/>
                </a:lnTo>
                <a:lnTo>
                  <a:pt x="2454571" y="5324751"/>
                </a:lnTo>
                <a:lnTo>
                  <a:pt x="2457655" y="5323437"/>
                </a:lnTo>
                <a:lnTo>
                  <a:pt x="2460247" y="5320289"/>
                </a:lnTo>
                <a:lnTo>
                  <a:pt x="2463510" y="5315982"/>
                </a:lnTo>
                <a:lnTo>
                  <a:pt x="2471977" y="5299972"/>
                </a:lnTo>
                <a:lnTo>
                  <a:pt x="2470615" y="5307700"/>
                </a:lnTo>
                <a:lnTo>
                  <a:pt x="2470170" y="5315183"/>
                </a:lnTo>
                <a:lnTo>
                  <a:pt x="2470394" y="5321505"/>
                </a:lnTo>
                <a:lnTo>
                  <a:pt x="2471780" y="5328497"/>
                </a:lnTo>
                <a:lnTo>
                  <a:pt x="2473749" y="5335824"/>
                </a:lnTo>
                <a:lnTo>
                  <a:pt x="2476386" y="5341992"/>
                </a:lnTo>
                <a:lnTo>
                  <a:pt x="2479941" y="5347914"/>
                </a:lnTo>
                <a:lnTo>
                  <a:pt x="2483497" y="5353836"/>
                </a:lnTo>
                <a:lnTo>
                  <a:pt x="2493600" y="5365860"/>
                </a:lnTo>
                <a:lnTo>
                  <a:pt x="2504709" y="5376145"/>
                </a:lnTo>
                <a:lnTo>
                  <a:pt x="2517227" y="5388015"/>
                </a:lnTo>
                <a:lnTo>
                  <a:pt x="2530414" y="5398726"/>
                </a:lnTo>
                <a:lnTo>
                  <a:pt x="2544430" y="5410687"/>
                </a:lnTo>
                <a:lnTo>
                  <a:pt x="2557283" y="5421977"/>
                </a:lnTo>
                <a:lnTo>
                  <a:pt x="2570046" y="5434764"/>
                </a:lnTo>
                <a:lnTo>
                  <a:pt x="2581223" y="5448957"/>
                </a:lnTo>
                <a:lnTo>
                  <a:pt x="2586187" y="5456467"/>
                </a:lnTo>
                <a:lnTo>
                  <a:pt x="2591149" y="5463975"/>
                </a:lnTo>
                <a:lnTo>
                  <a:pt x="2595442" y="5472646"/>
                </a:lnTo>
                <a:lnTo>
                  <a:pt x="2599153" y="5480980"/>
                </a:lnTo>
                <a:lnTo>
                  <a:pt x="2601948" y="5489560"/>
                </a:lnTo>
                <a:lnTo>
                  <a:pt x="2604654" y="5499636"/>
                </a:lnTo>
                <a:lnTo>
                  <a:pt x="2605864" y="5509622"/>
                </a:lnTo>
                <a:lnTo>
                  <a:pt x="2606737" y="5520187"/>
                </a:lnTo>
                <a:lnTo>
                  <a:pt x="2625893" y="5536664"/>
                </a:lnTo>
                <a:lnTo>
                  <a:pt x="2645877" y="5554393"/>
                </a:lnTo>
                <a:lnTo>
                  <a:pt x="2666105" y="5573038"/>
                </a:lnTo>
                <a:lnTo>
                  <a:pt x="2684502" y="5592174"/>
                </a:lnTo>
                <a:lnTo>
                  <a:pt x="2704060" y="5611980"/>
                </a:lnTo>
                <a:lnTo>
                  <a:pt x="2722034" y="5633191"/>
                </a:lnTo>
                <a:lnTo>
                  <a:pt x="2739916" y="5655899"/>
                </a:lnTo>
                <a:lnTo>
                  <a:pt x="2758716" y="5678364"/>
                </a:lnTo>
                <a:lnTo>
                  <a:pt x="2794059" y="5725857"/>
                </a:lnTo>
                <a:lnTo>
                  <a:pt x="2829313" y="5774849"/>
                </a:lnTo>
                <a:lnTo>
                  <a:pt x="2865483" y="5823594"/>
                </a:lnTo>
                <a:lnTo>
                  <a:pt x="2884193" y="5847553"/>
                </a:lnTo>
                <a:lnTo>
                  <a:pt x="2903484" y="5871850"/>
                </a:lnTo>
                <a:lnTo>
                  <a:pt x="2978661" y="5967109"/>
                </a:lnTo>
                <a:lnTo>
                  <a:pt x="3016171" y="6013534"/>
                </a:lnTo>
                <a:lnTo>
                  <a:pt x="3053771" y="6058460"/>
                </a:lnTo>
                <a:lnTo>
                  <a:pt x="3090297" y="6101219"/>
                </a:lnTo>
                <a:lnTo>
                  <a:pt x="3108941" y="6121271"/>
                </a:lnTo>
                <a:lnTo>
                  <a:pt x="3127002" y="6140985"/>
                </a:lnTo>
                <a:lnTo>
                  <a:pt x="3145398" y="6160121"/>
                </a:lnTo>
                <a:lnTo>
                  <a:pt x="3164219" y="6177178"/>
                </a:lnTo>
                <a:lnTo>
                  <a:pt x="3182459" y="6193903"/>
                </a:lnTo>
                <a:lnTo>
                  <a:pt x="3201704" y="6208883"/>
                </a:lnTo>
                <a:lnTo>
                  <a:pt x="3195625" y="6210016"/>
                </a:lnTo>
                <a:lnTo>
                  <a:pt x="3189547" y="6211151"/>
                </a:lnTo>
                <a:lnTo>
                  <a:pt x="3177479" y="6211923"/>
                </a:lnTo>
                <a:lnTo>
                  <a:pt x="3164829" y="6212359"/>
                </a:lnTo>
                <a:lnTo>
                  <a:pt x="3158750" y="6213494"/>
                </a:lnTo>
                <a:lnTo>
                  <a:pt x="3153588" y="6214384"/>
                </a:lnTo>
                <a:lnTo>
                  <a:pt x="3162932" y="6229066"/>
                </a:lnTo>
                <a:lnTo>
                  <a:pt x="3172208" y="6239840"/>
                </a:lnTo>
                <a:lnTo>
                  <a:pt x="3181910" y="6248536"/>
                </a:lnTo>
                <a:lnTo>
                  <a:pt x="3190873" y="6254485"/>
                </a:lnTo>
                <a:lnTo>
                  <a:pt x="3207302" y="6266291"/>
                </a:lnTo>
                <a:lnTo>
                  <a:pt x="3216176" y="6273738"/>
                </a:lnTo>
                <a:lnTo>
                  <a:pt x="3226124" y="6283352"/>
                </a:lnTo>
                <a:lnTo>
                  <a:pt x="3225096" y="6290497"/>
                </a:lnTo>
                <a:lnTo>
                  <a:pt x="3226483" y="6297489"/>
                </a:lnTo>
                <a:lnTo>
                  <a:pt x="3226618" y="6305308"/>
                </a:lnTo>
                <a:lnTo>
                  <a:pt x="3229167" y="6312971"/>
                </a:lnTo>
                <a:lnTo>
                  <a:pt x="3232967" y="6319810"/>
                </a:lnTo>
                <a:lnTo>
                  <a:pt x="3236099" y="6327808"/>
                </a:lnTo>
                <a:lnTo>
                  <a:pt x="3241397" y="6334736"/>
                </a:lnTo>
                <a:lnTo>
                  <a:pt x="3246606" y="6343162"/>
                </a:lnTo>
                <a:lnTo>
                  <a:pt x="3258609" y="6358606"/>
                </a:lnTo>
                <a:lnTo>
                  <a:pt x="3273029" y="6373896"/>
                </a:lnTo>
                <a:lnTo>
                  <a:pt x="3288362" y="6388942"/>
                </a:lnTo>
                <a:lnTo>
                  <a:pt x="3304859" y="6404657"/>
                </a:lnTo>
                <a:lnTo>
                  <a:pt x="3338274" y="6434013"/>
                </a:lnTo>
                <a:lnTo>
                  <a:pt x="3353364" y="6448143"/>
                </a:lnTo>
                <a:lnTo>
                  <a:pt x="3368787" y="6461689"/>
                </a:lnTo>
                <a:lnTo>
                  <a:pt x="3381797" y="6475394"/>
                </a:lnTo>
                <a:lnTo>
                  <a:pt x="3393064" y="6488089"/>
                </a:lnTo>
                <a:lnTo>
                  <a:pt x="3401669" y="6500024"/>
                </a:lnTo>
                <a:lnTo>
                  <a:pt x="3403726" y="6505855"/>
                </a:lnTo>
                <a:lnTo>
                  <a:pt x="3406365" y="6512023"/>
                </a:lnTo>
                <a:lnTo>
                  <a:pt x="3397020" y="6497340"/>
                </a:lnTo>
                <a:lnTo>
                  <a:pt x="3391388" y="6490991"/>
                </a:lnTo>
                <a:lnTo>
                  <a:pt x="3385665" y="6486140"/>
                </a:lnTo>
                <a:lnTo>
                  <a:pt x="3380524" y="6481623"/>
                </a:lnTo>
                <a:lnTo>
                  <a:pt x="3374467" y="6477353"/>
                </a:lnTo>
                <a:lnTo>
                  <a:pt x="3369571" y="6473753"/>
                </a:lnTo>
                <a:lnTo>
                  <a:pt x="3362844" y="6470642"/>
                </a:lnTo>
                <a:lnTo>
                  <a:pt x="3357279" y="6468203"/>
                </a:lnTo>
                <a:lnTo>
                  <a:pt x="3351377" y="6466344"/>
                </a:lnTo>
                <a:lnTo>
                  <a:pt x="3338907" y="6463789"/>
                </a:lnTo>
                <a:lnTo>
                  <a:pt x="3326837" y="6464559"/>
                </a:lnTo>
                <a:lnTo>
                  <a:pt x="3314769" y="6465331"/>
                </a:lnTo>
                <a:lnTo>
                  <a:pt x="3290090" y="6435604"/>
                </a:lnTo>
                <a:lnTo>
                  <a:pt x="3268229" y="6409050"/>
                </a:lnTo>
                <a:lnTo>
                  <a:pt x="3249518" y="6385090"/>
                </a:lnTo>
                <a:lnTo>
                  <a:pt x="3231880" y="6363298"/>
                </a:lnTo>
                <a:lnTo>
                  <a:pt x="3213573" y="6342666"/>
                </a:lnTo>
                <a:lnTo>
                  <a:pt x="3193433" y="6322523"/>
                </a:lnTo>
                <a:lnTo>
                  <a:pt x="3169135" y="6301531"/>
                </a:lnTo>
                <a:lnTo>
                  <a:pt x="3141598" y="6279440"/>
                </a:lnTo>
                <a:lnTo>
                  <a:pt x="3141398" y="6287838"/>
                </a:lnTo>
                <a:lnTo>
                  <a:pt x="3140281" y="6296481"/>
                </a:lnTo>
                <a:lnTo>
                  <a:pt x="3137558" y="6311936"/>
                </a:lnTo>
                <a:lnTo>
                  <a:pt x="3137939" y="6320670"/>
                </a:lnTo>
                <a:lnTo>
                  <a:pt x="3139237" y="6329158"/>
                </a:lnTo>
                <a:lnTo>
                  <a:pt x="3140467" y="6333739"/>
                </a:lnTo>
                <a:lnTo>
                  <a:pt x="3141943" y="6339235"/>
                </a:lnTo>
                <a:lnTo>
                  <a:pt x="3144669" y="6343906"/>
                </a:lnTo>
                <a:lnTo>
                  <a:pt x="3147978" y="6348911"/>
                </a:lnTo>
                <a:lnTo>
                  <a:pt x="3142078" y="6347052"/>
                </a:lnTo>
                <a:lnTo>
                  <a:pt x="3136848" y="6344032"/>
                </a:lnTo>
                <a:lnTo>
                  <a:pt x="3131126" y="6339182"/>
                </a:lnTo>
                <a:lnTo>
                  <a:pt x="3125492" y="6332834"/>
                </a:lnTo>
                <a:lnTo>
                  <a:pt x="3110001" y="6315376"/>
                </a:lnTo>
                <a:lnTo>
                  <a:pt x="3098892" y="6305092"/>
                </a:lnTo>
                <a:lnTo>
                  <a:pt x="3085547" y="6291970"/>
                </a:lnTo>
                <a:lnTo>
                  <a:pt x="3088743" y="6283752"/>
                </a:lnTo>
                <a:lnTo>
                  <a:pt x="3091020" y="6275780"/>
                </a:lnTo>
                <a:lnTo>
                  <a:pt x="3093053" y="6266892"/>
                </a:lnTo>
                <a:lnTo>
                  <a:pt x="3094168" y="6258248"/>
                </a:lnTo>
                <a:lnTo>
                  <a:pt x="3095238" y="6240292"/>
                </a:lnTo>
                <a:lnTo>
                  <a:pt x="3093895" y="6222487"/>
                </a:lnTo>
                <a:lnTo>
                  <a:pt x="3092058" y="6202852"/>
                </a:lnTo>
                <a:lnTo>
                  <a:pt x="3088635" y="6184622"/>
                </a:lnTo>
                <a:lnTo>
                  <a:pt x="3084721" y="6164560"/>
                </a:lnTo>
                <a:lnTo>
                  <a:pt x="3079554" y="6145326"/>
                </a:lnTo>
                <a:lnTo>
                  <a:pt x="3071597" y="6137635"/>
                </a:lnTo>
                <a:lnTo>
                  <a:pt x="3062634" y="6131686"/>
                </a:lnTo>
                <a:lnTo>
                  <a:pt x="3053336" y="6126317"/>
                </a:lnTo>
                <a:lnTo>
                  <a:pt x="3044038" y="6120949"/>
                </a:lnTo>
                <a:lnTo>
                  <a:pt x="3023765" y="6113116"/>
                </a:lnTo>
                <a:lnTo>
                  <a:pt x="3004410" y="6105036"/>
                </a:lnTo>
                <a:lnTo>
                  <a:pt x="2995357" y="6100584"/>
                </a:lnTo>
                <a:lnTo>
                  <a:pt x="2987801" y="6096222"/>
                </a:lnTo>
                <a:lnTo>
                  <a:pt x="2979755" y="6090028"/>
                </a:lnTo>
                <a:lnTo>
                  <a:pt x="2974368" y="6084597"/>
                </a:lnTo>
                <a:lnTo>
                  <a:pt x="2969740" y="6076507"/>
                </a:lnTo>
                <a:lnTo>
                  <a:pt x="2966365" y="6067592"/>
                </a:lnTo>
                <a:lnTo>
                  <a:pt x="2963993" y="6056935"/>
                </a:lnTo>
                <a:lnTo>
                  <a:pt x="2965288" y="6045299"/>
                </a:lnTo>
                <a:lnTo>
                  <a:pt x="2960550" y="6044112"/>
                </a:lnTo>
                <a:lnTo>
                  <a:pt x="2955142" y="6044084"/>
                </a:lnTo>
                <a:lnTo>
                  <a:pt x="2945486" y="6044702"/>
                </a:lnTo>
                <a:lnTo>
                  <a:pt x="2936658" y="6046571"/>
                </a:lnTo>
                <a:lnTo>
                  <a:pt x="2927406" y="6050517"/>
                </a:lnTo>
                <a:lnTo>
                  <a:pt x="2919316" y="6055134"/>
                </a:lnTo>
                <a:lnTo>
                  <a:pt x="2910311" y="6059995"/>
                </a:lnTo>
                <a:lnTo>
                  <a:pt x="2893373" y="6071887"/>
                </a:lnTo>
                <a:lnTo>
                  <a:pt x="2886755" y="6061875"/>
                </a:lnTo>
                <a:lnTo>
                  <a:pt x="2881212" y="6054031"/>
                </a:lnTo>
                <a:lnTo>
                  <a:pt x="2874080" y="6047592"/>
                </a:lnTo>
                <a:lnTo>
                  <a:pt x="2868359" y="6042741"/>
                </a:lnTo>
                <a:lnTo>
                  <a:pt x="2862547" y="6039385"/>
                </a:lnTo>
                <a:lnTo>
                  <a:pt x="2856647" y="6037527"/>
                </a:lnTo>
                <a:lnTo>
                  <a:pt x="2846678" y="6033319"/>
                </a:lnTo>
                <a:lnTo>
                  <a:pt x="2837537" y="6030363"/>
                </a:lnTo>
                <a:lnTo>
                  <a:pt x="2833469" y="6028015"/>
                </a:lnTo>
                <a:lnTo>
                  <a:pt x="2828820" y="6025330"/>
                </a:lnTo>
                <a:lnTo>
                  <a:pt x="2825757" y="6021240"/>
                </a:lnTo>
                <a:lnTo>
                  <a:pt x="2823364" y="6015989"/>
                </a:lnTo>
                <a:lnTo>
                  <a:pt x="2821061" y="6009241"/>
                </a:lnTo>
                <a:lnTo>
                  <a:pt x="2819428" y="6001333"/>
                </a:lnTo>
                <a:lnTo>
                  <a:pt x="2813082" y="6006957"/>
                </a:lnTo>
                <a:lnTo>
                  <a:pt x="2809731" y="6012761"/>
                </a:lnTo>
                <a:lnTo>
                  <a:pt x="2808972" y="6015420"/>
                </a:lnTo>
                <a:lnTo>
                  <a:pt x="2807543" y="6019237"/>
                </a:lnTo>
                <a:lnTo>
                  <a:pt x="2808594" y="6026810"/>
                </a:lnTo>
                <a:lnTo>
                  <a:pt x="2811143" y="6034474"/>
                </a:lnTo>
                <a:lnTo>
                  <a:pt x="2816017" y="6043480"/>
                </a:lnTo>
                <a:lnTo>
                  <a:pt x="2822722" y="6051995"/>
                </a:lnTo>
                <a:lnTo>
                  <a:pt x="2830837" y="6062098"/>
                </a:lnTo>
                <a:lnTo>
                  <a:pt x="2829251" y="6063504"/>
                </a:lnTo>
                <a:lnTo>
                  <a:pt x="2827417" y="6063994"/>
                </a:lnTo>
                <a:lnTo>
                  <a:pt x="2824670" y="6064729"/>
                </a:lnTo>
                <a:lnTo>
                  <a:pt x="2822009" y="6063966"/>
                </a:lnTo>
                <a:lnTo>
                  <a:pt x="2816779" y="6060947"/>
                </a:lnTo>
                <a:lnTo>
                  <a:pt x="2810476" y="6055760"/>
                </a:lnTo>
                <a:lnTo>
                  <a:pt x="2804842" y="6049412"/>
                </a:lnTo>
                <a:lnTo>
                  <a:pt x="2798137" y="6040895"/>
                </a:lnTo>
                <a:lnTo>
                  <a:pt x="2784389" y="6024445"/>
                </a:lnTo>
                <a:lnTo>
                  <a:pt x="2771066" y="6005918"/>
                </a:lnTo>
                <a:lnTo>
                  <a:pt x="2764606" y="5998318"/>
                </a:lnTo>
                <a:lnTo>
                  <a:pt x="2758972" y="5991970"/>
                </a:lnTo>
                <a:lnTo>
                  <a:pt x="2752335" y="5987362"/>
                </a:lnTo>
                <a:lnTo>
                  <a:pt x="2747105" y="5984343"/>
                </a:lnTo>
                <a:lnTo>
                  <a:pt x="2744444" y="5983582"/>
                </a:lnTo>
                <a:lnTo>
                  <a:pt x="2742366" y="5983155"/>
                </a:lnTo>
                <a:lnTo>
                  <a:pt x="2740198" y="5984226"/>
                </a:lnTo>
                <a:lnTo>
                  <a:pt x="2737113" y="5985540"/>
                </a:lnTo>
                <a:lnTo>
                  <a:pt x="2733403" y="5977208"/>
                </a:lnTo>
                <a:lnTo>
                  <a:pt x="2731590" y="5972291"/>
                </a:lnTo>
                <a:lnTo>
                  <a:pt x="2731859" y="5967802"/>
                </a:lnTo>
                <a:lnTo>
                  <a:pt x="2733534" y="5964900"/>
                </a:lnTo>
                <a:lnTo>
                  <a:pt x="2735947" y="5964744"/>
                </a:lnTo>
                <a:lnTo>
                  <a:pt x="2739278" y="5964346"/>
                </a:lnTo>
                <a:lnTo>
                  <a:pt x="2743099" y="5965779"/>
                </a:lnTo>
                <a:lnTo>
                  <a:pt x="2749582" y="5967973"/>
                </a:lnTo>
                <a:lnTo>
                  <a:pt x="2760623" y="5974347"/>
                </a:lnTo>
                <a:lnTo>
                  <a:pt x="2773319" y="5983226"/>
                </a:lnTo>
                <a:lnTo>
                  <a:pt x="2784429" y="5993510"/>
                </a:lnTo>
                <a:lnTo>
                  <a:pt x="2793214" y="6002451"/>
                </a:lnTo>
                <a:lnTo>
                  <a:pt x="2793077" y="5994633"/>
                </a:lnTo>
                <a:lnTo>
                  <a:pt x="2794440" y="5986906"/>
                </a:lnTo>
                <a:lnTo>
                  <a:pt x="2797834" y="5970291"/>
                </a:lnTo>
                <a:lnTo>
                  <a:pt x="2798279" y="5962807"/>
                </a:lnTo>
                <a:lnTo>
                  <a:pt x="2797316" y="5953738"/>
                </a:lnTo>
                <a:lnTo>
                  <a:pt x="2795752" y="5949738"/>
                </a:lnTo>
                <a:lnTo>
                  <a:pt x="2794523" y="5945159"/>
                </a:lnTo>
                <a:lnTo>
                  <a:pt x="2791215" y="5940152"/>
                </a:lnTo>
                <a:lnTo>
                  <a:pt x="2787905" y="5935147"/>
                </a:lnTo>
                <a:lnTo>
                  <a:pt x="2784753" y="5932552"/>
                </a:lnTo>
                <a:lnTo>
                  <a:pt x="2781848" y="5930875"/>
                </a:lnTo>
                <a:lnTo>
                  <a:pt x="2778607" y="5929779"/>
                </a:lnTo>
                <a:lnTo>
                  <a:pt x="2775947" y="5929017"/>
                </a:lnTo>
                <a:lnTo>
                  <a:pt x="2773199" y="5929751"/>
                </a:lnTo>
                <a:lnTo>
                  <a:pt x="2771366" y="5930241"/>
                </a:lnTo>
                <a:lnTo>
                  <a:pt x="2766359" y="5933543"/>
                </a:lnTo>
                <a:lnTo>
                  <a:pt x="2761265" y="5938342"/>
                </a:lnTo>
                <a:lnTo>
                  <a:pt x="2756505" y="5942560"/>
                </a:lnTo>
                <a:lnTo>
                  <a:pt x="2752327" y="5947112"/>
                </a:lnTo>
                <a:lnTo>
                  <a:pt x="2747903" y="5950750"/>
                </a:lnTo>
                <a:lnTo>
                  <a:pt x="2740705" y="5940402"/>
                </a:lnTo>
                <a:lnTo>
                  <a:pt x="2734422" y="5929810"/>
                </a:lnTo>
                <a:lnTo>
                  <a:pt x="2722194" y="5908044"/>
                </a:lnTo>
                <a:lnTo>
                  <a:pt x="2711372" y="5887864"/>
                </a:lnTo>
                <a:lnTo>
                  <a:pt x="2701625" y="5869853"/>
                </a:lnTo>
                <a:lnTo>
                  <a:pt x="2695165" y="5862254"/>
                </a:lnTo>
                <a:lnTo>
                  <a:pt x="2690114" y="5856241"/>
                </a:lnTo>
                <a:lnTo>
                  <a:pt x="2684726" y="5850809"/>
                </a:lnTo>
                <a:lnTo>
                  <a:pt x="2677999" y="5847700"/>
                </a:lnTo>
                <a:lnTo>
                  <a:pt x="2671763" y="5846421"/>
                </a:lnTo>
                <a:lnTo>
                  <a:pt x="2664186" y="5847464"/>
                </a:lnTo>
                <a:lnTo>
                  <a:pt x="2656521" y="5850005"/>
                </a:lnTo>
                <a:lnTo>
                  <a:pt x="2647516" y="5854867"/>
                </a:lnTo>
                <a:lnTo>
                  <a:pt x="2643265" y="5835385"/>
                </a:lnTo>
                <a:lnTo>
                  <a:pt x="2637429" y="5817311"/>
                </a:lnTo>
                <a:lnTo>
                  <a:pt x="2630341" y="5800062"/>
                </a:lnTo>
                <a:lnTo>
                  <a:pt x="2622338" y="5783057"/>
                </a:lnTo>
                <a:lnTo>
                  <a:pt x="2614243" y="5767548"/>
                </a:lnTo>
                <a:lnTo>
                  <a:pt x="2604988" y="5751369"/>
                </a:lnTo>
                <a:lnTo>
                  <a:pt x="2594481" y="5736015"/>
                </a:lnTo>
                <a:lnTo>
                  <a:pt x="2583885" y="5722158"/>
                </a:lnTo>
                <a:lnTo>
                  <a:pt x="2542753" y="5665903"/>
                </a:lnTo>
                <a:lnTo>
                  <a:pt x="2532492" y="5651464"/>
                </a:lnTo>
                <a:lnTo>
                  <a:pt x="2522812" y="5637364"/>
                </a:lnTo>
                <a:lnTo>
                  <a:pt x="2514966" y="5622771"/>
                </a:lnTo>
                <a:lnTo>
                  <a:pt x="2507118" y="5608179"/>
                </a:lnTo>
                <a:lnTo>
                  <a:pt x="2498804" y="5606474"/>
                </a:lnTo>
                <a:lnTo>
                  <a:pt x="2492815" y="5606112"/>
                </a:lnTo>
                <a:lnTo>
                  <a:pt x="2488234" y="5607337"/>
                </a:lnTo>
                <a:lnTo>
                  <a:pt x="2486647" y="5608742"/>
                </a:lnTo>
                <a:lnTo>
                  <a:pt x="2485977" y="5609903"/>
                </a:lnTo>
                <a:lnTo>
                  <a:pt x="2485218" y="5612562"/>
                </a:lnTo>
                <a:lnTo>
                  <a:pt x="2484456" y="5615219"/>
                </a:lnTo>
                <a:lnTo>
                  <a:pt x="2485845" y="5622212"/>
                </a:lnTo>
                <a:lnTo>
                  <a:pt x="2488304" y="5631371"/>
                </a:lnTo>
                <a:lnTo>
                  <a:pt x="2494251" y="5642544"/>
                </a:lnTo>
                <a:lnTo>
                  <a:pt x="2485110" y="5639589"/>
                </a:lnTo>
                <a:lnTo>
                  <a:pt x="2476974" y="5634892"/>
                </a:lnTo>
                <a:lnTo>
                  <a:pt x="2469509" y="5629033"/>
                </a:lnTo>
                <a:lnTo>
                  <a:pt x="2462959" y="5622931"/>
                </a:lnTo>
                <a:lnTo>
                  <a:pt x="2456163" y="5615910"/>
                </a:lnTo>
                <a:lnTo>
                  <a:pt x="2450621" y="5608066"/>
                </a:lnTo>
                <a:lnTo>
                  <a:pt x="2441029" y="5592467"/>
                </a:lnTo>
                <a:lnTo>
                  <a:pt x="2427077" y="5564289"/>
                </a:lnTo>
                <a:lnTo>
                  <a:pt x="2423770" y="5559283"/>
                </a:lnTo>
                <a:lnTo>
                  <a:pt x="2420462" y="5554276"/>
                </a:lnTo>
                <a:lnTo>
                  <a:pt x="2417064" y="5550768"/>
                </a:lnTo>
                <a:lnTo>
                  <a:pt x="2414739" y="5549426"/>
                </a:lnTo>
                <a:lnTo>
                  <a:pt x="2411185" y="5543504"/>
                </a:lnTo>
                <a:lnTo>
                  <a:pt x="2411206" y="5538098"/>
                </a:lnTo>
                <a:lnTo>
                  <a:pt x="2411474" y="5533609"/>
                </a:lnTo>
                <a:lnTo>
                  <a:pt x="2413820" y="5529546"/>
                </a:lnTo>
                <a:lnTo>
                  <a:pt x="2416992" y="5526735"/>
                </a:lnTo>
                <a:lnTo>
                  <a:pt x="2420835" y="5522761"/>
                </a:lnTo>
                <a:lnTo>
                  <a:pt x="2424344" y="5519368"/>
                </a:lnTo>
                <a:lnTo>
                  <a:pt x="2427272" y="5515641"/>
                </a:lnTo>
                <a:lnTo>
                  <a:pt x="2421394" y="5508376"/>
                </a:lnTo>
                <a:lnTo>
                  <a:pt x="2416094" y="5501447"/>
                </a:lnTo>
                <a:lnTo>
                  <a:pt x="2407913" y="5487436"/>
                </a:lnTo>
                <a:lnTo>
                  <a:pt x="2402636" y="5475102"/>
                </a:lnTo>
                <a:lnTo>
                  <a:pt x="2398097" y="5465516"/>
                </a:lnTo>
                <a:lnTo>
                  <a:pt x="2393469" y="5457426"/>
                </a:lnTo>
                <a:lnTo>
                  <a:pt x="2390653" y="5454252"/>
                </a:lnTo>
                <a:lnTo>
                  <a:pt x="2387747" y="5452574"/>
                </a:lnTo>
                <a:lnTo>
                  <a:pt x="2383925" y="5451142"/>
                </a:lnTo>
                <a:lnTo>
                  <a:pt x="2380103" y="5449709"/>
                </a:lnTo>
                <a:lnTo>
                  <a:pt x="2374940" y="5450598"/>
                </a:lnTo>
                <a:lnTo>
                  <a:pt x="2368861" y="5451733"/>
                </a:lnTo>
                <a:lnTo>
                  <a:pt x="2370894" y="5442844"/>
                </a:lnTo>
                <a:lnTo>
                  <a:pt x="2370266" y="5433194"/>
                </a:lnTo>
                <a:lnTo>
                  <a:pt x="2370310" y="5422384"/>
                </a:lnTo>
                <a:lnTo>
                  <a:pt x="2368519" y="5412063"/>
                </a:lnTo>
                <a:lnTo>
                  <a:pt x="2365232" y="5401652"/>
                </a:lnTo>
                <a:lnTo>
                  <a:pt x="2360536" y="5389652"/>
                </a:lnTo>
                <a:lnTo>
                  <a:pt x="2352309" y="5366326"/>
                </a:lnTo>
                <a:lnTo>
                  <a:pt x="2343499" y="5342665"/>
                </a:lnTo>
                <a:lnTo>
                  <a:pt x="2339049" y="5331581"/>
                </a:lnTo>
                <a:lnTo>
                  <a:pt x="2335763" y="5321171"/>
                </a:lnTo>
                <a:lnTo>
                  <a:pt x="2333480" y="5309017"/>
                </a:lnTo>
                <a:lnTo>
                  <a:pt x="2332271" y="5299032"/>
                </a:lnTo>
                <a:lnTo>
                  <a:pt x="2331308" y="5289962"/>
                </a:lnTo>
                <a:close/>
                <a:moveTo>
                  <a:pt x="3246888" y="5242162"/>
                </a:moveTo>
                <a:lnTo>
                  <a:pt x="3260616" y="5253963"/>
                </a:lnTo>
                <a:lnTo>
                  <a:pt x="3274108" y="5264852"/>
                </a:lnTo>
                <a:lnTo>
                  <a:pt x="3299954" y="5285972"/>
                </a:lnTo>
                <a:lnTo>
                  <a:pt x="3314017" y="5297192"/>
                </a:lnTo>
                <a:lnTo>
                  <a:pt x="3327745" y="5308992"/>
                </a:lnTo>
                <a:lnTo>
                  <a:pt x="3341506" y="5324685"/>
                </a:lnTo>
                <a:lnTo>
                  <a:pt x="3356980" y="5341367"/>
                </a:lnTo>
                <a:lnTo>
                  <a:pt x="3345738" y="5341074"/>
                </a:lnTo>
                <a:lnTo>
                  <a:pt x="3338355" y="5340687"/>
                </a:lnTo>
                <a:lnTo>
                  <a:pt x="3331306" y="5339717"/>
                </a:lnTo>
                <a:lnTo>
                  <a:pt x="3327112" y="5340396"/>
                </a:lnTo>
                <a:lnTo>
                  <a:pt x="3324393" y="5341149"/>
                </a:lnTo>
                <a:lnTo>
                  <a:pt x="3322480" y="5343145"/>
                </a:lnTo>
                <a:lnTo>
                  <a:pt x="3319226" y="5347465"/>
                </a:lnTo>
                <a:lnTo>
                  <a:pt x="3314865" y="5355019"/>
                </a:lnTo>
                <a:lnTo>
                  <a:pt x="3311442" y="5366216"/>
                </a:lnTo>
                <a:lnTo>
                  <a:pt x="3309898" y="5358350"/>
                </a:lnTo>
                <a:lnTo>
                  <a:pt x="3308252" y="5351977"/>
                </a:lnTo>
                <a:lnTo>
                  <a:pt x="3305701" y="5345854"/>
                </a:lnTo>
                <a:lnTo>
                  <a:pt x="3302814" y="5340315"/>
                </a:lnTo>
                <a:lnTo>
                  <a:pt x="3300264" y="5334191"/>
                </a:lnTo>
                <a:lnTo>
                  <a:pt x="3295799" y="5330065"/>
                </a:lnTo>
                <a:lnTo>
                  <a:pt x="3292240" y="5325686"/>
                </a:lnTo>
                <a:lnTo>
                  <a:pt x="3288012" y="5322469"/>
                </a:lnTo>
                <a:lnTo>
                  <a:pt x="3283447" y="5319833"/>
                </a:lnTo>
                <a:lnTo>
                  <a:pt x="3278882" y="5317198"/>
                </a:lnTo>
                <a:lnTo>
                  <a:pt x="3273981" y="5315144"/>
                </a:lnTo>
                <a:lnTo>
                  <a:pt x="3269551" y="5314911"/>
                </a:lnTo>
                <a:lnTo>
                  <a:pt x="3264786" y="5315259"/>
                </a:lnTo>
                <a:lnTo>
                  <a:pt x="3260591" y="5315937"/>
                </a:lnTo>
                <a:lnTo>
                  <a:pt x="3256062" y="5317195"/>
                </a:lnTo>
                <a:lnTo>
                  <a:pt x="3252672" y="5319112"/>
                </a:lnTo>
                <a:lnTo>
                  <a:pt x="3247167" y="5312836"/>
                </a:lnTo>
                <a:lnTo>
                  <a:pt x="3244281" y="5307293"/>
                </a:lnTo>
                <a:lnTo>
                  <a:pt x="3243104" y="5302741"/>
                </a:lnTo>
                <a:lnTo>
                  <a:pt x="3243171" y="5297356"/>
                </a:lnTo>
                <a:lnTo>
                  <a:pt x="3244948" y="5292959"/>
                </a:lnTo>
                <a:lnTo>
                  <a:pt x="3246961" y="5289472"/>
                </a:lnTo>
                <a:lnTo>
                  <a:pt x="3252566" y="5281084"/>
                </a:lnTo>
                <a:lnTo>
                  <a:pt x="3256928" y="5273529"/>
                </a:lnTo>
                <a:lnTo>
                  <a:pt x="3258705" y="5269132"/>
                </a:lnTo>
                <a:lnTo>
                  <a:pt x="3259577" y="5264986"/>
                </a:lnTo>
                <a:lnTo>
                  <a:pt x="3259072" y="5259271"/>
                </a:lnTo>
                <a:lnTo>
                  <a:pt x="3257327" y="5254387"/>
                </a:lnTo>
                <a:lnTo>
                  <a:pt x="3252963" y="5248770"/>
                </a:lnTo>
                <a:close/>
                <a:moveTo>
                  <a:pt x="2409088" y="5214889"/>
                </a:moveTo>
                <a:lnTo>
                  <a:pt x="2413169" y="5215679"/>
                </a:lnTo>
                <a:lnTo>
                  <a:pt x="2419517" y="5217776"/>
                </a:lnTo>
                <a:lnTo>
                  <a:pt x="2424391" y="5219807"/>
                </a:lnTo>
                <a:lnTo>
                  <a:pt x="2429722" y="5223668"/>
                </a:lnTo>
                <a:lnTo>
                  <a:pt x="2435169" y="5229947"/>
                </a:lnTo>
                <a:lnTo>
                  <a:pt x="2439937" y="5237400"/>
                </a:lnTo>
                <a:lnTo>
                  <a:pt x="2434272" y="5238047"/>
                </a:lnTo>
                <a:lnTo>
                  <a:pt x="2431442" y="5240329"/>
                </a:lnTo>
                <a:lnTo>
                  <a:pt x="2427706" y="5242873"/>
                </a:lnTo>
                <a:lnTo>
                  <a:pt x="2425443" y="5245483"/>
                </a:lnTo>
                <a:lnTo>
                  <a:pt x="2423747" y="5248421"/>
                </a:lnTo>
                <a:lnTo>
                  <a:pt x="2422957" y="5251098"/>
                </a:lnTo>
                <a:lnTo>
                  <a:pt x="2421493" y="5258870"/>
                </a:lnTo>
                <a:lnTo>
                  <a:pt x="2421275" y="5265794"/>
                </a:lnTo>
                <a:lnTo>
                  <a:pt x="2419924" y="5272065"/>
                </a:lnTo>
                <a:lnTo>
                  <a:pt x="2418454" y="5275917"/>
                </a:lnTo>
                <a:lnTo>
                  <a:pt x="2416192" y="5278528"/>
                </a:lnTo>
                <a:lnTo>
                  <a:pt x="2413929" y="5281138"/>
                </a:lnTo>
                <a:lnTo>
                  <a:pt x="2409965" y="5282766"/>
                </a:lnTo>
                <a:lnTo>
                  <a:pt x="2380792" y="5241638"/>
                </a:lnTo>
                <a:lnTo>
                  <a:pt x="2381127" y="5237131"/>
                </a:lnTo>
                <a:lnTo>
                  <a:pt x="2381123" y="5233212"/>
                </a:lnTo>
                <a:lnTo>
                  <a:pt x="2382819" y="5230274"/>
                </a:lnTo>
                <a:lnTo>
                  <a:pt x="2385193" y="5226161"/>
                </a:lnTo>
                <a:lnTo>
                  <a:pt x="2388363" y="5223292"/>
                </a:lnTo>
                <a:lnTo>
                  <a:pt x="2391532" y="5220420"/>
                </a:lnTo>
                <a:lnTo>
                  <a:pt x="2395268" y="5217878"/>
                </a:lnTo>
                <a:lnTo>
                  <a:pt x="2399571" y="5215660"/>
                </a:lnTo>
                <a:lnTo>
                  <a:pt x="2403762" y="5214947"/>
                </a:lnTo>
                <a:close/>
                <a:moveTo>
                  <a:pt x="6019525" y="5206818"/>
                </a:moveTo>
                <a:lnTo>
                  <a:pt x="6032369" y="5207352"/>
                </a:lnTo>
                <a:lnTo>
                  <a:pt x="6046373" y="5208553"/>
                </a:lnTo>
                <a:lnTo>
                  <a:pt x="6059135" y="5210566"/>
                </a:lnTo>
                <a:lnTo>
                  <a:pt x="6071813" y="5214062"/>
                </a:lnTo>
                <a:lnTo>
                  <a:pt x="6084741" y="5218467"/>
                </a:lnTo>
                <a:lnTo>
                  <a:pt x="6096177" y="5222775"/>
                </a:lnTo>
                <a:lnTo>
                  <a:pt x="6108442" y="5228328"/>
                </a:lnTo>
                <a:lnTo>
                  <a:pt x="6120708" y="5233879"/>
                </a:lnTo>
                <a:lnTo>
                  <a:pt x="6132312" y="5240578"/>
                </a:lnTo>
                <a:lnTo>
                  <a:pt x="6143334" y="5246941"/>
                </a:lnTo>
                <a:lnTo>
                  <a:pt x="6165797" y="5262970"/>
                </a:lnTo>
                <a:lnTo>
                  <a:pt x="6187264" y="5280718"/>
                </a:lnTo>
                <a:lnTo>
                  <a:pt x="6206164" y="5296219"/>
                </a:lnTo>
                <a:lnTo>
                  <a:pt x="6225311" y="5312627"/>
                </a:lnTo>
                <a:lnTo>
                  <a:pt x="6243879" y="5328700"/>
                </a:lnTo>
                <a:lnTo>
                  <a:pt x="6248399" y="5332375"/>
                </a:lnTo>
                <a:lnTo>
                  <a:pt x="6248399" y="5358229"/>
                </a:lnTo>
                <a:lnTo>
                  <a:pt x="6239165" y="5354278"/>
                </a:lnTo>
                <a:lnTo>
                  <a:pt x="6219360" y="5344372"/>
                </a:lnTo>
                <a:lnTo>
                  <a:pt x="6178004" y="5323553"/>
                </a:lnTo>
                <a:lnTo>
                  <a:pt x="6083605" y="5271347"/>
                </a:lnTo>
                <a:lnTo>
                  <a:pt x="6059819" y="5257614"/>
                </a:lnTo>
                <a:lnTo>
                  <a:pt x="6037025" y="5242160"/>
                </a:lnTo>
                <a:lnTo>
                  <a:pt x="6013984" y="5225798"/>
                </a:lnTo>
                <a:lnTo>
                  <a:pt x="5989368" y="5210820"/>
                </a:lnTo>
                <a:lnTo>
                  <a:pt x="6004197" y="5207912"/>
                </a:lnTo>
                <a:close/>
                <a:moveTo>
                  <a:pt x="3166451" y="5129173"/>
                </a:moveTo>
                <a:lnTo>
                  <a:pt x="3177154" y="5133714"/>
                </a:lnTo>
                <a:lnTo>
                  <a:pt x="3187146" y="5139483"/>
                </a:lnTo>
                <a:lnTo>
                  <a:pt x="3198194" y="5147500"/>
                </a:lnTo>
                <a:lnTo>
                  <a:pt x="3208998" y="5158650"/>
                </a:lnTo>
                <a:lnTo>
                  <a:pt x="3219681" y="5171368"/>
                </a:lnTo>
                <a:lnTo>
                  <a:pt x="3230599" y="5185040"/>
                </a:lnTo>
                <a:lnTo>
                  <a:pt x="3241750" y="5199663"/>
                </a:lnTo>
                <a:lnTo>
                  <a:pt x="3252779" y="5215856"/>
                </a:lnTo>
                <a:lnTo>
                  <a:pt x="3239605" y="5211526"/>
                </a:lnTo>
                <a:lnTo>
                  <a:pt x="3226551" y="5205625"/>
                </a:lnTo>
                <a:lnTo>
                  <a:pt x="3213620" y="5198159"/>
                </a:lnTo>
                <a:lnTo>
                  <a:pt x="3202694" y="5188577"/>
                </a:lnTo>
                <a:lnTo>
                  <a:pt x="3191301" y="5177087"/>
                </a:lnTo>
                <a:lnTo>
                  <a:pt x="3186019" y="5169943"/>
                </a:lnTo>
                <a:lnTo>
                  <a:pt x="3181914" y="5163479"/>
                </a:lnTo>
                <a:lnTo>
                  <a:pt x="3176987" y="5155723"/>
                </a:lnTo>
                <a:lnTo>
                  <a:pt x="3173357" y="5147079"/>
                </a:lnTo>
                <a:lnTo>
                  <a:pt x="3168786" y="5138706"/>
                </a:lnTo>
                <a:close/>
                <a:moveTo>
                  <a:pt x="5891851" y="5124805"/>
                </a:moveTo>
                <a:lnTo>
                  <a:pt x="5899331" y="5125344"/>
                </a:lnTo>
                <a:lnTo>
                  <a:pt x="5906741" y="5127355"/>
                </a:lnTo>
                <a:lnTo>
                  <a:pt x="5914409" y="5130270"/>
                </a:lnTo>
                <a:lnTo>
                  <a:pt x="5921421" y="5134318"/>
                </a:lnTo>
                <a:lnTo>
                  <a:pt x="5928433" y="5138367"/>
                </a:lnTo>
                <a:lnTo>
                  <a:pt x="5942973" y="5148274"/>
                </a:lnTo>
                <a:lnTo>
                  <a:pt x="5956273" y="5158976"/>
                </a:lnTo>
                <a:lnTo>
                  <a:pt x="5969644" y="5168208"/>
                </a:lnTo>
                <a:lnTo>
                  <a:pt x="5976073" y="5171920"/>
                </a:lnTo>
                <a:lnTo>
                  <a:pt x="5981332" y="5174956"/>
                </a:lnTo>
                <a:lnTo>
                  <a:pt x="5986989" y="5175954"/>
                </a:lnTo>
                <a:lnTo>
                  <a:pt x="5992975" y="5176385"/>
                </a:lnTo>
                <a:lnTo>
                  <a:pt x="5989630" y="5183526"/>
                </a:lnTo>
                <a:lnTo>
                  <a:pt x="5986100" y="5188293"/>
                </a:lnTo>
                <a:lnTo>
                  <a:pt x="5981471" y="5190911"/>
                </a:lnTo>
                <a:lnTo>
                  <a:pt x="5976327" y="5191722"/>
                </a:lnTo>
                <a:lnTo>
                  <a:pt x="5971512" y="5191965"/>
                </a:lnTo>
                <a:lnTo>
                  <a:pt x="5965271" y="5190629"/>
                </a:lnTo>
                <a:lnTo>
                  <a:pt x="5952858" y="5186487"/>
                </a:lnTo>
                <a:lnTo>
                  <a:pt x="5940516" y="5180873"/>
                </a:lnTo>
                <a:lnTo>
                  <a:pt x="5934858" y="5179874"/>
                </a:lnTo>
                <a:lnTo>
                  <a:pt x="5929200" y="5178876"/>
                </a:lnTo>
                <a:lnTo>
                  <a:pt x="5924058" y="5179687"/>
                </a:lnTo>
                <a:lnTo>
                  <a:pt x="5918914" y="5180498"/>
                </a:lnTo>
                <a:lnTo>
                  <a:pt x="5915128" y="5184358"/>
                </a:lnTo>
                <a:lnTo>
                  <a:pt x="5911527" y="5190595"/>
                </a:lnTo>
                <a:lnTo>
                  <a:pt x="5898366" y="5176949"/>
                </a:lnTo>
                <a:lnTo>
                  <a:pt x="5892078" y="5170295"/>
                </a:lnTo>
                <a:lnTo>
                  <a:pt x="5887357" y="5162278"/>
                </a:lnTo>
                <a:lnTo>
                  <a:pt x="5884132" y="5154368"/>
                </a:lnTo>
                <a:lnTo>
                  <a:pt x="5882730" y="5145998"/>
                </a:lnTo>
                <a:lnTo>
                  <a:pt x="5881984" y="5136497"/>
                </a:lnTo>
                <a:lnTo>
                  <a:pt x="5883388" y="5125968"/>
                </a:lnTo>
                <a:close/>
                <a:moveTo>
                  <a:pt x="3207682" y="5094025"/>
                </a:moveTo>
                <a:lnTo>
                  <a:pt x="3211293" y="5094536"/>
                </a:lnTo>
                <a:lnTo>
                  <a:pt x="3214807" y="5096565"/>
                </a:lnTo>
                <a:lnTo>
                  <a:pt x="3218321" y="5098594"/>
                </a:lnTo>
                <a:lnTo>
                  <a:pt x="3222326" y="5102480"/>
                </a:lnTo>
                <a:lnTo>
                  <a:pt x="3225990" y="5106953"/>
                </a:lnTo>
                <a:lnTo>
                  <a:pt x="3234053" y="5118688"/>
                </a:lnTo>
                <a:lnTo>
                  <a:pt x="3249160" y="5143924"/>
                </a:lnTo>
                <a:lnTo>
                  <a:pt x="3257564" y="5155068"/>
                </a:lnTo>
                <a:lnTo>
                  <a:pt x="3261474" y="5160470"/>
                </a:lnTo>
                <a:lnTo>
                  <a:pt x="3264306" y="5163679"/>
                </a:lnTo>
                <a:lnTo>
                  <a:pt x="3258749" y="5165190"/>
                </a:lnTo>
                <a:lnTo>
                  <a:pt x="3252360" y="5165433"/>
                </a:lnTo>
                <a:lnTo>
                  <a:pt x="3246313" y="5165087"/>
                </a:lnTo>
                <a:lnTo>
                  <a:pt x="3240946" y="5163560"/>
                </a:lnTo>
                <a:lnTo>
                  <a:pt x="3235920" y="5161446"/>
                </a:lnTo>
                <a:lnTo>
                  <a:pt x="3231234" y="5158741"/>
                </a:lnTo>
                <a:lnTo>
                  <a:pt x="3227569" y="5154266"/>
                </a:lnTo>
                <a:lnTo>
                  <a:pt x="3223566" y="5150380"/>
                </a:lnTo>
                <a:lnTo>
                  <a:pt x="3220242" y="5145316"/>
                </a:lnTo>
                <a:lnTo>
                  <a:pt x="3217258" y="5139661"/>
                </a:lnTo>
                <a:lnTo>
                  <a:pt x="3211973" y="5127173"/>
                </a:lnTo>
                <a:lnTo>
                  <a:pt x="3208636" y="5112663"/>
                </a:lnTo>
                <a:lnTo>
                  <a:pt x="3203882" y="5096550"/>
                </a:lnTo>
                <a:close/>
                <a:moveTo>
                  <a:pt x="2876413" y="5073227"/>
                </a:moveTo>
                <a:lnTo>
                  <a:pt x="2882275" y="5075044"/>
                </a:lnTo>
                <a:lnTo>
                  <a:pt x="2888034" y="5078369"/>
                </a:lnTo>
                <a:lnTo>
                  <a:pt x="2894030" y="5082613"/>
                </a:lnTo>
                <a:lnTo>
                  <a:pt x="2899923" y="5088367"/>
                </a:lnTo>
                <a:lnTo>
                  <a:pt x="2906289" y="5095959"/>
                </a:lnTo>
                <a:lnTo>
                  <a:pt x="2912656" y="5103553"/>
                </a:lnTo>
                <a:lnTo>
                  <a:pt x="2925422" y="5122673"/>
                </a:lnTo>
                <a:lnTo>
                  <a:pt x="2950272" y="5162089"/>
                </a:lnTo>
                <a:lnTo>
                  <a:pt x="2962564" y="5179369"/>
                </a:lnTo>
                <a:lnTo>
                  <a:pt x="2968590" y="5187551"/>
                </a:lnTo>
                <a:lnTo>
                  <a:pt x="2975297" y="5194556"/>
                </a:lnTo>
                <a:lnTo>
                  <a:pt x="2975431" y="5196982"/>
                </a:lnTo>
                <a:lnTo>
                  <a:pt x="2975091" y="5197570"/>
                </a:lnTo>
                <a:lnTo>
                  <a:pt x="2973837" y="5198412"/>
                </a:lnTo>
                <a:lnTo>
                  <a:pt x="2971771" y="5198002"/>
                </a:lnTo>
                <a:lnTo>
                  <a:pt x="2967503" y="5194755"/>
                </a:lnTo>
                <a:lnTo>
                  <a:pt x="2961270" y="5189590"/>
                </a:lnTo>
                <a:lnTo>
                  <a:pt x="2945657" y="5172742"/>
                </a:lnTo>
                <a:lnTo>
                  <a:pt x="2927134" y="5150296"/>
                </a:lnTo>
                <a:lnTo>
                  <a:pt x="2908372" y="5126932"/>
                </a:lnTo>
                <a:lnTo>
                  <a:pt x="2892595" y="5103721"/>
                </a:lnTo>
                <a:lnTo>
                  <a:pt x="2886094" y="5093700"/>
                </a:lnTo>
                <a:lnTo>
                  <a:pt x="2880982" y="5085266"/>
                </a:lnTo>
                <a:lnTo>
                  <a:pt x="2877258" y="5078415"/>
                </a:lnTo>
                <a:close/>
                <a:moveTo>
                  <a:pt x="2917649" y="4781699"/>
                </a:moveTo>
                <a:lnTo>
                  <a:pt x="2924788" y="4782695"/>
                </a:lnTo>
                <a:lnTo>
                  <a:pt x="2931010" y="4783943"/>
                </a:lnTo>
                <a:lnTo>
                  <a:pt x="2935639" y="4786616"/>
                </a:lnTo>
                <a:lnTo>
                  <a:pt x="2940267" y="4789288"/>
                </a:lnTo>
                <a:lnTo>
                  <a:pt x="2944219" y="4793133"/>
                </a:lnTo>
                <a:lnTo>
                  <a:pt x="2948171" y="4796977"/>
                </a:lnTo>
                <a:lnTo>
                  <a:pt x="2951446" y="4801994"/>
                </a:lnTo>
                <a:lnTo>
                  <a:pt x="2954143" y="4806676"/>
                </a:lnTo>
                <a:lnTo>
                  <a:pt x="2959099" y="4818132"/>
                </a:lnTo>
                <a:lnTo>
                  <a:pt x="2963379" y="4830761"/>
                </a:lnTo>
                <a:lnTo>
                  <a:pt x="2970684" y="4856857"/>
                </a:lnTo>
                <a:lnTo>
                  <a:pt x="2978499" y="4856680"/>
                </a:lnTo>
                <a:lnTo>
                  <a:pt x="2986796" y="4858346"/>
                </a:lnTo>
                <a:lnTo>
                  <a:pt x="3003965" y="4862007"/>
                </a:lnTo>
                <a:lnTo>
                  <a:pt x="3011925" y="4864258"/>
                </a:lnTo>
                <a:lnTo>
                  <a:pt x="3020318" y="4864416"/>
                </a:lnTo>
                <a:lnTo>
                  <a:pt x="3028133" y="4864241"/>
                </a:lnTo>
                <a:lnTo>
                  <a:pt x="3036145" y="4861052"/>
                </a:lnTo>
                <a:lnTo>
                  <a:pt x="3037827" y="4867492"/>
                </a:lnTo>
                <a:lnTo>
                  <a:pt x="3038591" y="4874185"/>
                </a:lnTo>
                <a:lnTo>
                  <a:pt x="3040852" y="4880959"/>
                </a:lnTo>
                <a:lnTo>
                  <a:pt x="3044606" y="4887816"/>
                </a:lnTo>
                <a:lnTo>
                  <a:pt x="3053276" y="4902197"/>
                </a:lnTo>
                <a:lnTo>
                  <a:pt x="3063680" y="4917581"/>
                </a:lnTo>
                <a:lnTo>
                  <a:pt x="3061506" y="4918669"/>
                </a:lnTo>
                <a:lnTo>
                  <a:pt x="3059433" y="4918253"/>
                </a:lnTo>
                <a:lnTo>
                  <a:pt x="3055044" y="4916502"/>
                </a:lnTo>
                <a:lnTo>
                  <a:pt x="3050415" y="4913829"/>
                </a:lnTo>
                <a:lnTo>
                  <a:pt x="3047044" y="4910319"/>
                </a:lnTo>
                <a:lnTo>
                  <a:pt x="3038178" y="4898950"/>
                </a:lnTo>
                <a:lnTo>
                  <a:pt x="3029314" y="4887581"/>
                </a:lnTo>
                <a:lnTo>
                  <a:pt x="3031432" y="4891930"/>
                </a:lnTo>
                <a:lnTo>
                  <a:pt x="3035090" y="4900292"/>
                </a:lnTo>
                <a:lnTo>
                  <a:pt x="3041969" y="4919109"/>
                </a:lnTo>
                <a:lnTo>
                  <a:pt x="3048213" y="4943030"/>
                </a:lnTo>
                <a:lnTo>
                  <a:pt x="3056534" y="4967368"/>
                </a:lnTo>
                <a:lnTo>
                  <a:pt x="3061151" y="4979411"/>
                </a:lnTo>
                <a:lnTo>
                  <a:pt x="3066446" y="4990281"/>
                </a:lnTo>
                <a:lnTo>
                  <a:pt x="3071501" y="5000233"/>
                </a:lnTo>
                <a:lnTo>
                  <a:pt x="3076895" y="5009596"/>
                </a:lnTo>
                <a:lnTo>
                  <a:pt x="3082483" y="5015949"/>
                </a:lnTo>
                <a:lnTo>
                  <a:pt x="3088411" y="5021717"/>
                </a:lnTo>
                <a:lnTo>
                  <a:pt x="3091303" y="5023386"/>
                </a:lnTo>
                <a:lnTo>
                  <a:pt x="3093956" y="5024136"/>
                </a:lnTo>
                <a:lnTo>
                  <a:pt x="3098442" y="5024382"/>
                </a:lnTo>
                <a:lnTo>
                  <a:pt x="3101773" y="5023960"/>
                </a:lnTo>
                <a:lnTo>
                  <a:pt x="3106675" y="5040855"/>
                </a:lnTo>
                <a:lnTo>
                  <a:pt x="3108695" y="5046709"/>
                </a:lnTo>
                <a:lnTo>
                  <a:pt x="3109077" y="5050055"/>
                </a:lnTo>
                <a:lnTo>
                  <a:pt x="3108640" y="5052148"/>
                </a:lnTo>
                <a:lnTo>
                  <a:pt x="3107385" y="5052985"/>
                </a:lnTo>
                <a:lnTo>
                  <a:pt x="3104395" y="5052823"/>
                </a:lnTo>
                <a:lnTo>
                  <a:pt x="3102079" y="5051486"/>
                </a:lnTo>
                <a:lnTo>
                  <a:pt x="3095377" y="5048397"/>
                </a:lnTo>
                <a:lnTo>
                  <a:pt x="3086842" y="5045812"/>
                </a:lnTo>
                <a:lnTo>
                  <a:pt x="3083271" y="5045315"/>
                </a:lnTo>
                <a:lnTo>
                  <a:pt x="3078446" y="5045655"/>
                </a:lnTo>
                <a:lnTo>
                  <a:pt x="3074103" y="5047835"/>
                </a:lnTo>
                <a:lnTo>
                  <a:pt x="3069758" y="5050014"/>
                </a:lnTo>
                <a:lnTo>
                  <a:pt x="3025730" y="4988653"/>
                </a:lnTo>
                <a:lnTo>
                  <a:pt x="3031375" y="4989567"/>
                </a:lnTo>
                <a:lnTo>
                  <a:pt x="3036101" y="4990733"/>
                </a:lnTo>
                <a:lnTo>
                  <a:pt x="3040008" y="4990645"/>
                </a:lnTo>
                <a:lnTo>
                  <a:pt x="3042760" y="4989889"/>
                </a:lnTo>
                <a:lnTo>
                  <a:pt x="3044015" y="4989051"/>
                </a:lnTo>
                <a:lnTo>
                  <a:pt x="3044790" y="4986373"/>
                </a:lnTo>
                <a:lnTo>
                  <a:pt x="3045761" y="4980682"/>
                </a:lnTo>
                <a:lnTo>
                  <a:pt x="3045247" y="4965539"/>
                </a:lnTo>
                <a:lnTo>
                  <a:pt x="3045737" y="4958009"/>
                </a:lnTo>
                <a:lnTo>
                  <a:pt x="3047526" y="4953574"/>
                </a:lnTo>
                <a:lnTo>
                  <a:pt x="3048061" y="4949976"/>
                </a:lnTo>
                <a:lnTo>
                  <a:pt x="3043968" y="4943705"/>
                </a:lnTo>
                <a:lnTo>
                  <a:pt x="3038859" y="4939192"/>
                </a:lnTo>
                <a:lnTo>
                  <a:pt x="3033554" y="4937693"/>
                </a:lnTo>
                <a:lnTo>
                  <a:pt x="3029743" y="4936274"/>
                </a:lnTo>
                <a:lnTo>
                  <a:pt x="3025159" y="4937534"/>
                </a:lnTo>
                <a:lnTo>
                  <a:pt x="3020334" y="4937874"/>
                </a:lnTo>
                <a:lnTo>
                  <a:pt x="3011068" y="4941899"/>
                </a:lnTo>
                <a:lnTo>
                  <a:pt x="3007062" y="4943493"/>
                </a:lnTo>
                <a:lnTo>
                  <a:pt x="3001658" y="4943499"/>
                </a:lnTo>
                <a:lnTo>
                  <a:pt x="2997750" y="4943587"/>
                </a:lnTo>
                <a:lnTo>
                  <a:pt x="2992784" y="4941501"/>
                </a:lnTo>
                <a:lnTo>
                  <a:pt x="2987576" y="4938494"/>
                </a:lnTo>
                <a:lnTo>
                  <a:pt x="2982566" y="4932476"/>
                </a:lnTo>
                <a:lnTo>
                  <a:pt x="2977654" y="4924953"/>
                </a:lnTo>
                <a:lnTo>
                  <a:pt x="2972696" y="4913496"/>
                </a:lnTo>
                <a:lnTo>
                  <a:pt x="2975643" y="4909727"/>
                </a:lnTo>
                <a:lnTo>
                  <a:pt x="2977236" y="4908303"/>
                </a:lnTo>
                <a:lnTo>
                  <a:pt x="2980326" y="4906962"/>
                </a:lnTo>
                <a:lnTo>
                  <a:pt x="2982739" y="4906791"/>
                </a:lnTo>
                <a:lnTo>
                  <a:pt x="2985390" y="4907541"/>
                </a:lnTo>
                <a:lnTo>
                  <a:pt x="2987466" y="4907958"/>
                </a:lnTo>
                <a:lnTo>
                  <a:pt x="2993491" y="4912218"/>
                </a:lnTo>
                <a:lnTo>
                  <a:pt x="2998698" y="4915225"/>
                </a:lnTo>
                <a:lnTo>
                  <a:pt x="3004145" y="4919150"/>
                </a:lnTo>
                <a:lnTo>
                  <a:pt x="3006798" y="4919901"/>
                </a:lnTo>
                <a:lnTo>
                  <a:pt x="3009450" y="4920651"/>
                </a:lnTo>
                <a:lnTo>
                  <a:pt x="3011622" y="4919560"/>
                </a:lnTo>
                <a:lnTo>
                  <a:pt x="3014373" y="4918806"/>
                </a:lnTo>
                <a:lnTo>
                  <a:pt x="3005116" y="4913461"/>
                </a:lnTo>
                <a:lnTo>
                  <a:pt x="2996198" y="4907529"/>
                </a:lnTo>
                <a:lnTo>
                  <a:pt x="2987955" y="4900428"/>
                </a:lnTo>
                <a:lnTo>
                  <a:pt x="2980534" y="4894578"/>
                </a:lnTo>
                <a:lnTo>
                  <a:pt x="2972629" y="4886889"/>
                </a:lnTo>
                <a:lnTo>
                  <a:pt x="2964725" y="4879202"/>
                </a:lnTo>
                <a:lnTo>
                  <a:pt x="2958077" y="4870674"/>
                </a:lnTo>
                <a:lnTo>
                  <a:pt x="2952008" y="4862482"/>
                </a:lnTo>
                <a:lnTo>
                  <a:pt x="2946035" y="4852783"/>
                </a:lnTo>
                <a:lnTo>
                  <a:pt x="2940642" y="4843420"/>
                </a:lnTo>
                <a:lnTo>
                  <a:pt x="2934671" y="4833721"/>
                </a:lnTo>
                <a:lnTo>
                  <a:pt x="2930196" y="4824104"/>
                </a:lnTo>
                <a:lnTo>
                  <a:pt x="2926974" y="4813649"/>
                </a:lnTo>
                <a:lnTo>
                  <a:pt x="2922836" y="4803447"/>
                </a:lnTo>
                <a:lnTo>
                  <a:pt x="2920533" y="4792740"/>
                </a:lnTo>
                <a:close/>
                <a:moveTo>
                  <a:pt x="3025504" y="4773410"/>
                </a:moveTo>
                <a:lnTo>
                  <a:pt x="3026684" y="4774091"/>
                </a:lnTo>
                <a:lnTo>
                  <a:pt x="3029881" y="4776730"/>
                </a:lnTo>
                <a:lnTo>
                  <a:pt x="3043413" y="4790088"/>
                </a:lnTo>
                <a:lnTo>
                  <a:pt x="3082044" y="4832193"/>
                </a:lnTo>
                <a:lnTo>
                  <a:pt x="3104140" y="4855246"/>
                </a:lnTo>
                <a:lnTo>
                  <a:pt x="3125053" y="4877619"/>
                </a:lnTo>
                <a:lnTo>
                  <a:pt x="3142374" y="4893955"/>
                </a:lnTo>
                <a:lnTo>
                  <a:pt x="3149014" y="4900165"/>
                </a:lnTo>
                <a:lnTo>
                  <a:pt x="3154326" y="4903232"/>
                </a:lnTo>
                <a:lnTo>
                  <a:pt x="3152611" y="4906202"/>
                </a:lnTo>
                <a:lnTo>
                  <a:pt x="3150647" y="4908238"/>
                </a:lnTo>
                <a:lnTo>
                  <a:pt x="3147506" y="4909591"/>
                </a:lnTo>
                <a:lnTo>
                  <a:pt x="3144707" y="4910351"/>
                </a:lnTo>
                <a:lnTo>
                  <a:pt x="3140823" y="4908901"/>
                </a:lnTo>
                <a:lnTo>
                  <a:pt x="3136941" y="4907453"/>
                </a:lnTo>
                <a:lnTo>
                  <a:pt x="3126813" y="4903189"/>
                </a:lnTo>
                <a:lnTo>
                  <a:pt x="3116040" y="4894592"/>
                </a:lnTo>
                <a:lnTo>
                  <a:pt x="3103841" y="4884381"/>
                </a:lnTo>
                <a:lnTo>
                  <a:pt x="3091983" y="4873575"/>
                </a:lnTo>
                <a:lnTo>
                  <a:pt x="3080566" y="4860647"/>
                </a:lnTo>
                <a:lnTo>
                  <a:pt x="3068557" y="4847377"/>
                </a:lnTo>
                <a:lnTo>
                  <a:pt x="3057483" y="4833854"/>
                </a:lnTo>
                <a:lnTo>
                  <a:pt x="3046997" y="4820672"/>
                </a:lnTo>
                <a:lnTo>
                  <a:pt x="3039215" y="4808257"/>
                </a:lnTo>
                <a:lnTo>
                  <a:pt x="3031091" y="4796439"/>
                </a:lnTo>
                <a:lnTo>
                  <a:pt x="3026507" y="4786662"/>
                </a:lnTo>
                <a:lnTo>
                  <a:pt x="3024529" y="4779185"/>
                </a:lnTo>
                <a:lnTo>
                  <a:pt x="3024132" y="4775786"/>
                </a:lnTo>
                <a:lnTo>
                  <a:pt x="3024570" y="4773664"/>
                </a:lnTo>
                <a:close/>
                <a:moveTo>
                  <a:pt x="2811898" y="4575699"/>
                </a:moveTo>
                <a:lnTo>
                  <a:pt x="2815791" y="4588021"/>
                </a:lnTo>
                <a:lnTo>
                  <a:pt x="2821280" y="4598937"/>
                </a:lnTo>
                <a:lnTo>
                  <a:pt x="2827359" y="4610196"/>
                </a:lnTo>
                <a:lnTo>
                  <a:pt x="2833774" y="4620873"/>
                </a:lnTo>
                <a:lnTo>
                  <a:pt x="2846684" y="4640725"/>
                </a:lnTo>
                <a:lnTo>
                  <a:pt x="2859596" y="4660578"/>
                </a:lnTo>
                <a:lnTo>
                  <a:pt x="2865838" y="4668830"/>
                </a:lnTo>
                <a:lnTo>
                  <a:pt x="2870148" y="4679066"/>
                </a:lnTo>
                <a:lnTo>
                  <a:pt x="2875719" y="4688482"/>
                </a:lnTo>
                <a:lnTo>
                  <a:pt x="2878259" y="4697698"/>
                </a:lnTo>
                <a:lnTo>
                  <a:pt x="2881055" y="4707834"/>
                </a:lnTo>
                <a:lnTo>
                  <a:pt x="2881746" y="4717532"/>
                </a:lnTo>
                <a:lnTo>
                  <a:pt x="2880587" y="4727711"/>
                </a:lnTo>
                <a:lnTo>
                  <a:pt x="2877912" y="4737789"/>
                </a:lnTo>
                <a:lnTo>
                  <a:pt x="2870238" y="4727934"/>
                </a:lnTo>
                <a:lnTo>
                  <a:pt x="2865002" y="4717937"/>
                </a:lnTo>
                <a:lnTo>
                  <a:pt x="2859432" y="4708523"/>
                </a:lnTo>
                <a:lnTo>
                  <a:pt x="2856808" y="4700809"/>
                </a:lnTo>
                <a:lnTo>
                  <a:pt x="2855112" y="4692856"/>
                </a:lnTo>
                <a:lnTo>
                  <a:pt x="2855516" y="4685342"/>
                </a:lnTo>
                <a:lnTo>
                  <a:pt x="2857103" y="4678510"/>
                </a:lnTo>
                <a:lnTo>
                  <a:pt x="2861304" y="4673960"/>
                </a:lnTo>
                <a:lnTo>
                  <a:pt x="2851523" y="4663665"/>
                </a:lnTo>
                <a:lnTo>
                  <a:pt x="2847730" y="4660700"/>
                </a:lnTo>
                <a:lnTo>
                  <a:pt x="2844783" y="4658999"/>
                </a:lnTo>
                <a:lnTo>
                  <a:pt x="2842088" y="4658218"/>
                </a:lnTo>
                <a:lnTo>
                  <a:pt x="2839649" y="4658357"/>
                </a:lnTo>
                <a:lnTo>
                  <a:pt x="2837799" y="4658840"/>
                </a:lnTo>
                <a:lnTo>
                  <a:pt x="2836792" y="4660584"/>
                </a:lnTo>
                <a:lnTo>
                  <a:pt x="2832927" y="4664552"/>
                </a:lnTo>
                <a:lnTo>
                  <a:pt x="2830752" y="4671045"/>
                </a:lnTo>
                <a:lnTo>
                  <a:pt x="2825546" y="4677337"/>
                </a:lnTo>
                <a:lnTo>
                  <a:pt x="2823197" y="4681404"/>
                </a:lnTo>
                <a:lnTo>
                  <a:pt x="2819670" y="4684792"/>
                </a:lnTo>
                <a:lnTo>
                  <a:pt x="2786672" y="4631648"/>
                </a:lnTo>
                <a:lnTo>
                  <a:pt x="2798129" y="4639037"/>
                </a:lnTo>
                <a:lnTo>
                  <a:pt x="2806385" y="4643803"/>
                </a:lnTo>
                <a:lnTo>
                  <a:pt x="2812617" y="4646627"/>
                </a:lnTo>
                <a:lnTo>
                  <a:pt x="2815983" y="4646245"/>
                </a:lnTo>
                <a:lnTo>
                  <a:pt x="2816906" y="4646003"/>
                </a:lnTo>
                <a:lnTo>
                  <a:pt x="2817912" y="4644260"/>
                </a:lnTo>
                <a:lnTo>
                  <a:pt x="2817486" y="4640914"/>
                </a:lnTo>
                <a:lnTo>
                  <a:pt x="2816216" y="4636307"/>
                </a:lnTo>
                <a:lnTo>
                  <a:pt x="2814437" y="4629856"/>
                </a:lnTo>
                <a:lnTo>
                  <a:pt x="2810035" y="4615692"/>
                </a:lnTo>
                <a:lnTo>
                  <a:pt x="2808592" y="4608660"/>
                </a:lnTo>
                <a:lnTo>
                  <a:pt x="2806559" y="4601287"/>
                </a:lnTo>
                <a:lnTo>
                  <a:pt x="2805787" y="4593093"/>
                </a:lnTo>
                <a:lnTo>
                  <a:pt x="2806448" y="4586500"/>
                </a:lnTo>
                <a:lnTo>
                  <a:pt x="2807699" y="4580249"/>
                </a:lnTo>
                <a:lnTo>
                  <a:pt x="2809041" y="4577924"/>
                </a:lnTo>
                <a:close/>
                <a:moveTo>
                  <a:pt x="2757299" y="4522482"/>
                </a:moveTo>
                <a:lnTo>
                  <a:pt x="2788929" y="4575181"/>
                </a:lnTo>
                <a:lnTo>
                  <a:pt x="2779293" y="4571966"/>
                </a:lnTo>
                <a:lnTo>
                  <a:pt x="2774830" y="4571738"/>
                </a:lnTo>
                <a:lnTo>
                  <a:pt x="2772664" y="4572835"/>
                </a:lnTo>
                <a:lnTo>
                  <a:pt x="2771071" y="4574264"/>
                </a:lnTo>
                <a:lnTo>
                  <a:pt x="2769377" y="4577198"/>
                </a:lnTo>
                <a:lnTo>
                  <a:pt x="2767580" y="4581641"/>
                </a:lnTo>
                <a:lnTo>
                  <a:pt x="2766018" y="4587001"/>
                </a:lnTo>
                <a:lnTo>
                  <a:pt x="2762629" y="4592871"/>
                </a:lnTo>
                <a:lnTo>
                  <a:pt x="2758531" y="4595984"/>
                </a:lnTo>
                <a:lnTo>
                  <a:pt x="2754775" y="4598510"/>
                </a:lnTo>
                <a:lnTo>
                  <a:pt x="2753434" y="4587562"/>
                </a:lnTo>
                <a:lnTo>
                  <a:pt x="2749928" y="4577711"/>
                </a:lnTo>
                <a:lnTo>
                  <a:pt x="2747100" y="4566685"/>
                </a:lnTo>
                <a:lnTo>
                  <a:pt x="2744272" y="4555660"/>
                </a:lnTo>
                <a:lnTo>
                  <a:pt x="2742592" y="4545299"/>
                </a:lnTo>
                <a:lnTo>
                  <a:pt x="2743240" y="4540194"/>
                </a:lnTo>
                <a:lnTo>
                  <a:pt x="2743551" y="4535676"/>
                </a:lnTo>
                <a:lnTo>
                  <a:pt x="2745923" y="4531568"/>
                </a:lnTo>
                <a:lnTo>
                  <a:pt x="2748295" y="4527459"/>
                </a:lnTo>
                <a:lnTo>
                  <a:pt x="2752053" y="4524931"/>
                </a:lnTo>
                <a:close/>
                <a:moveTo>
                  <a:pt x="2200651" y="4445211"/>
                </a:moveTo>
                <a:lnTo>
                  <a:pt x="2205703" y="4445791"/>
                </a:lnTo>
                <a:lnTo>
                  <a:pt x="2209840" y="4446619"/>
                </a:lnTo>
                <a:lnTo>
                  <a:pt x="2215132" y="4448115"/>
                </a:lnTo>
                <a:lnTo>
                  <a:pt x="2219749" y="4450780"/>
                </a:lnTo>
                <a:lnTo>
                  <a:pt x="2224844" y="4455282"/>
                </a:lnTo>
                <a:lnTo>
                  <a:pt x="2230278" y="4459198"/>
                </a:lnTo>
                <a:lnTo>
                  <a:pt x="2240033" y="4470288"/>
                </a:lnTo>
                <a:lnTo>
                  <a:pt x="2250268" y="4483213"/>
                </a:lnTo>
                <a:lnTo>
                  <a:pt x="2260644" y="4498560"/>
                </a:lnTo>
                <a:lnTo>
                  <a:pt x="2269768" y="4514741"/>
                </a:lnTo>
                <a:lnTo>
                  <a:pt x="2278218" y="4532094"/>
                </a:lnTo>
                <a:lnTo>
                  <a:pt x="2286089" y="4549112"/>
                </a:lnTo>
                <a:lnTo>
                  <a:pt x="2293960" y="4566129"/>
                </a:lnTo>
                <a:lnTo>
                  <a:pt x="2299762" y="4582734"/>
                </a:lnTo>
                <a:lnTo>
                  <a:pt x="2304508" y="4597168"/>
                </a:lnTo>
                <a:lnTo>
                  <a:pt x="2307284" y="4609686"/>
                </a:lnTo>
                <a:lnTo>
                  <a:pt x="2309244" y="4620952"/>
                </a:lnTo>
                <a:lnTo>
                  <a:pt x="2308416" y="4629049"/>
                </a:lnTo>
                <a:lnTo>
                  <a:pt x="2296930" y="4616961"/>
                </a:lnTo>
                <a:lnTo>
                  <a:pt x="2286933" y="4604954"/>
                </a:lnTo>
                <a:lnTo>
                  <a:pt x="2277756" y="4594196"/>
                </a:lnTo>
                <a:lnTo>
                  <a:pt x="2271321" y="4582685"/>
                </a:lnTo>
                <a:lnTo>
                  <a:pt x="2265463" y="4571507"/>
                </a:lnTo>
                <a:lnTo>
                  <a:pt x="2260520" y="4560078"/>
                </a:lnTo>
                <a:lnTo>
                  <a:pt x="2252607" y="4539136"/>
                </a:lnTo>
                <a:lnTo>
                  <a:pt x="2243535" y="4517529"/>
                </a:lnTo>
                <a:lnTo>
                  <a:pt x="2238594" y="4506099"/>
                </a:lnTo>
                <a:lnTo>
                  <a:pt x="2232977" y="4495838"/>
                </a:lnTo>
                <a:lnTo>
                  <a:pt x="2225051" y="4484246"/>
                </a:lnTo>
                <a:lnTo>
                  <a:pt x="2216210" y="4472906"/>
                </a:lnTo>
                <a:lnTo>
                  <a:pt x="2204722" y="4460816"/>
                </a:lnTo>
                <a:lnTo>
                  <a:pt x="2192320" y="4448978"/>
                </a:lnTo>
                <a:lnTo>
                  <a:pt x="2196654" y="4446803"/>
                </a:lnTo>
                <a:close/>
                <a:moveTo>
                  <a:pt x="2692079" y="4388746"/>
                </a:moveTo>
                <a:lnTo>
                  <a:pt x="2702190" y="4391482"/>
                </a:lnTo>
                <a:lnTo>
                  <a:pt x="2703349" y="4397576"/>
                </a:lnTo>
                <a:lnTo>
                  <a:pt x="2703511" y="4399995"/>
                </a:lnTo>
                <a:lnTo>
                  <a:pt x="2702840" y="4401158"/>
                </a:lnTo>
                <a:lnTo>
                  <a:pt x="2702504" y="4401739"/>
                </a:lnTo>
                <a:lnTo>
                  <a:pt x="2700665" y="4402225"/>
                </a:lnTo>
                <a:lnTo>
                  <a:pt x="2696400" y="4402863"/>
                </a:lnTo>
                <a:lnTo>
                  <a:pt x="2691637" y="4401663"/>
                </a:lnTo>
                <a:lnTo>
                  <a:pt x="2686787" y="4401962"/>
                </a:lnTo>
                <a:lnTo>
                  <a:pt x="2680932" y="4404005"/>
                </a:lnTo>
                <a:lnTo>
                  <a:pt x="2678420" y="4405655"/>
                </a:lnTo>
                <a:lnTo>
                  <a:pt x="2675573" y="4407885"/>
                </a:lnTo>
                <a:lnTo>
                  <a:pt x="2680402" y="4418422"/>
                </a:lnTo>
                <a:lnTo>
                  <a:pt x="2685652" y="4426876"/>
                </a:lnTo>
                <a:lnTo>
                  <a:pt x="2695568" y="4443449"/>
                </a:lnTo>
                <a:lnTo>
                  <a:pt x="2706827" y="4457698"/>
                </a:lnTo>
                <a:lnTo>
                  <a:pt x="2717587" y="4470110"/>
                </a:lnTo>
                <a:lnTo>
                  <a:pt x="2726010" y="4481172"/>
                </a:lnTo>
                <a:lnTo>
                  <a:pt x="2733847" y="4491894"/>
                </a:lnTo>
                <a:lnTo>
                  <a:pt x="2736846" y="4497502"/>
                </a:lnTo>
                <a:lnTo>
                  <a:pt x="2738340" y="4503012"/>
                </a:lnTo>
                <a:lnTo>
                  <a:pt x="2739834" y="4508524"/>
                </a:lnTo>
                <a:lnTo>
                  <a:pt x="2740408" y="4514279"/>
                </a:lnTo>
                <a:lnTo>
                  <a:pt x="2734974" y="4514242"/>
                </a:lnTo>
                <a:lnTo>
                  <a:pt x="2729626" y="4512705"/>
                </a:lnTo>
                <a:lnTo>
                  <a:pt x="2719603" y="4508467"/>
                </a:lnTo>
                <a:lnTo>
                  <a:pt x="2714007" y="4506011"/>
                </a:lnTo>
                <a:lnTo>
                  <a:pt x="2708995" y="4503892"/>
                </a:lnTo>
                <a:lnTo>
                  <a:pt x="2704481" y="4503611"/>
                </a:lnTo>
                <a:lnTo>
                  <a:pt x="2698711" y="4504154"/>
                </a:lnTo>
                <a:lnTo>
                  <a:pt x="2693645" y="4487280"/>
                </a:lnTo>
                <a:lnTo>
                  <a:pt x="2687246" y="4467315"/>
                </a:lnTo>
                <a:lnTo>
                  <a:pt x="2680934" y="4445849"/>
                </a:lnTo>
                <a:lnTo>
                  <a:pt x="2674870" y="4425300"/>
                </a:lnTo>
                <a:lnTo>
                  <a:pt x="2673886" y="4416210"/>
                </a:lnTo>
                <a:lnTo>
                  <a:pt x="2672564" y="4407698"/>
                </a:lnTo>
                <a:lnTo>
                  <a:pt x="2673581" y="4400536"/>
                </a:lnTo>
                <a:lnTo>
                  <a:pt x="2676016" y="4394968"/>
                </a:lnTo>
                <a:lnTo>
                  <a:pt x="2677358" y="4392644"/>
                </a:lnTo>
                <a:lnTo>
                  <a:pt x="2679285" y="4390656"/>
                </a:lnTo>
                <a:lnTo>
                  <a:pt x="2682381" y="4389346"/>
                </a:lnTo>
                <a:lnTo>
                  <a:pt x="2684806" y="4389195"/>
                </a:lnTo>
                <a:lnTo>
                  <a:pt x="2688150" y="4388801"/>
                </a:lnTo>
                <a:close/>
                <a:moveTo>
                  <a:pt x="2771933" y="4329467"/>
                </a:moveTo>
                <a:lnTo>
                  <a:pt x="2781033" y="4334721"/>
                </a:lnTo>
                <a:lnTo>
                  <a:pt x="2787198" y="4339806"/>
                </a:lnTo>
                <a:lnTo>
                  <a:pt x="2790996" y="4345049"/>
                </a:lnTo>
                <a:lnTo>
                  <a:pt x="2791861" y="4350121"/>
                </a:lnTo>
                <a:lnTo>
                  <a:pt x="2792155" y="4354863"/>
                </a:lnTo>
                <a:lnTo>
                  <a:pt x="2789515" y="4359436"/>
                </a:lnTo>
                <a:lnTo>
                  <a:pt x="2786637" y="4363110"/>
                </a:lnTo>
                <a:lnTo>
                  <a:pt x="2781722" y="4366369"/>
                </a:lnTo>
                <a:lnTo>
                  <a:pt x="2776898" y="4368156"/>
                </a:lnTo>
                <a:lnTo>
                  <a:pt x="2770036" y="4369531"/>
                </a:lnTo>
                <a:lnTo>
                  <a:pt x="2763029" y="4368532"/>
                </a:lnTo>
                <a:lnTo>
                  <a:pt x="2756352" y="4366965"/>
                </a:lnTo>
                <a:lnTo>
                  <a:pt x="2749525" y="4363023"/>
                </a:lnTo>
                <a:lnTo>
                  <a:pt x="2742792" y="4357611"/>
                </a:lnTo>
                <a:lnTo>
                  <a:pt x="2736240" y="4349255"/>
                </a:lnTo>
                <a:lnTo>
                  <a:pt x="2730439" y="4338284"/>
                </a:lnTo>
                <a:lnTo>
                  <a:pt x="2734786" y="4334697"/>
                </a:lnTo>
                <a:lnTo>
                  <a:pt x="2738711" y="4333153"/>
                </a:lnTo>
                <a:lnTo>
                  <a:pt x="2742875" y="4332507"/>
                </a:lnTo>
                <a:lnTo>
                  <a:pt x="2747426" y="4335134"/>
                </a:lnTo>
                <a:lnTo>
                  <a:pt x="2751078" y="4338005"/>
                </a:lnTo>
                <a:lnTo>
                  <a:pt x="2755206" y="4342677"/>
                </a:lnTo>
                <a:lnTo>
                  <a:pt x="2762234" y="4352831"/>
                </a:lnTo>
                <a:lnTo>
                  <a:pt x="2766161" y="4351287"/>
                </a:lnTo>
                <a:lnTo>
                  <a:pt x="2769187" y="4349985"/>
                </a:lnTo>
                <a:lnTo>
                  <a:pt x="2771406" y="4347455"/>
                </a:lnTo>
                <a:lnTo>
                  <a:pt x="2772817" y="4343698"/>
                </a:lnTo>
                <a:lnTo>
                  <a:pt x="2773000" y="4340755"/>
                </a:lnTo>
                <a:lnTo>
                  <a:pt x="2773513" y="4337240"/>
                </a:lnTo>
                <a:lnTo>
                  <a:pt x="2773126" y="4333967"/>
                </a:lnTo>
                <a:close/>
                <a:moveTo>
                  <a:pt x="2412263" y="4261286"/>
                </a:moveTo>
                <a:lnTo>
                  <a:pt x="2394664" y="4272822"/>
                </a:lnTo>
                <a:lnTo>
                  <a:pt x="2396212" y="4267615"/>
                </a:lnTo>
                <a:lnTo>
                  <a:pt x="2398480" y="4266212"/>
                </a:lnTo>
                <a:lnTo>
                  <a:pt x="2400202" y="4264493"/>
                </a:lnTo>
                <a:lnTo>
                  <a:pt x="2403017" y="4263406"/>
                </a:lnTo>
                <a:lnTo>
                  <a:pt x="2405285" y="4262004"/>
                </a:lnTo>
                <a:close/>
                <a:moveTo>
                  <a:pt x="2634535" y="4164908"/>
                </a:moveTo>
                <a:lnTo>
                  <a:pt x="2637210" y="4165678"/>
                </a:lnTo>
                <a:lnTo>
                  <a:pt x="2641639" y="4167461"/>
                </a:lnTo>
                <a:lnTo>
                  <a:pt x="2649244" y="4171851"/>
                </a:lnTo>
                <a:lnTo>
                  <a:pt x="2656512" y="4176822"/>
                </a:lnTo>
                <a:lnTo>
                  <a:pt x="2662945" y="4180536"/>
                </a:lnTo>
                <a:lnTo>
                  <a:pt x="2665620" y="4181306"/>
                </a:lnTo>
                <a:lnTo>
                  <a:pt x="2666877" y="4180481"/>
                </a:lnTo>
                <a:lnTo>
                  <a:pt x="2668133" y="4179656"/>
                </a:lnTo>
                <a:lnTo>
                  <a:pt x="2668304" y="4176657"/>
                </a:lnTo>
                <a:lnTo>
                  <a:pt x="2666139" y="4172306"/>
                </a:lnTo>
                <a:lnTo>
                  <a:pt x="2663807" y="4165537"/>
                </a:lnTo>
                <a:lnTo>
                  <a:pt x="2673501" y="4170358"/>
                </a:lnTo>
                <a:lnTo>
                  <a:pt x="2680519" y="4174410"/>
                </a:lnTo>
                <a:lnTo>
                  <a:pt x="2683857" y="4179437"/>
                </a:lnTo>
                <a:lnTo>
                  <a:pt x="2686609" y="4184124"/>
                </a:lnTo>
                <a:lnTo>
                  <a:pt x="2687520" y="4189300"/>
                </a:lnTo>
                <a:lnTo>
                  <a:pt x="2686926" y="4194382"/>
                </a:lnTo>
                <a:lnTo>
                  <a:pt x="2682726" y="4204355"/>
                </a:lnTo>
                <a:lnTo>
                  <a:pt x="2681212" y="4209680"/>
                </a:lnTo>
                <a:lnTo>
                  <a:pt x="2678780" y="4215247"/>
                </a:lnTo>
                <a:lnTo>
                  <a:pt x="2678184" y="4220329"/>
                </a:lnTo>
                <a:lnTo>
                  <a:pt x="2678424" y="4226667"/>
                </a:lnTo>
                <a:lnTo>
                  <a:pt x="2680257" y="4231599"/>
                </a:lnTo>
                <a:lnTo>
                  <a:pt x="2684764" y="4237299"/>
                </a:lnTo>
                <a:lnTo>
                  <a:pt x="2691696" y="4242852"/>
                </a:lnTo>
                <a:lnTo>
                  <a:pt x="2701639" y="4248591"/>
                </a:lnTo>
                <a:lnTo>
                  <a:pt x="2696118" y="4250052"/>
                </a:lnTo>
                <a:lnTo>
                  <a:pt x="2690095" y="4249677"/>
                </a:lnTo>
                <a:lnTo>
                  <a:pt x="2684746" y="4248138"/>
                </a:lnTo>
                <a:lnTo>
                  <a:pt x="2677890" y="4246503"/>
                </a:lnTo>
                <a:lnTo>
                  <a:pt x="2672289" y="4244045"/>
                </a:lnTo>
                <a:lnTo>
                  <a:pt x="2667026" y="4241005"/>
                </a:lnTo>
                <a:lnTo>
                  <a:pt x="2655665" y="4233671"/>
                </a:lnTo>
                <a:lnTo>
                  <a:pt x="2644722" y="4224255"/>
                </a:lnTo>
                <a:lnTo>
                  <a:pt x="2633782" y="4214839"/>
                </a:lnTo>
                <a:lnTo>
                  <a:pt x="2622842" y="4205423"/>
                </a:lnTo>
                <a:lnTo>
                  <a:pt x="2610980" y="4196249"/>
                </a:lnTo>
                <a:lnTo>
                  <a:pt x="2624108" y="4199180"/>
                </a:lnTo>
                <a:lnTo>
                  <a:pt x="2631049" y="4199314"/>
                </a:lnTo>
                <a:lnTo>
                  <a:pt x="2637157" y="4198190"/>
                </a:lnTo>
                <a:lnTo>
                  <a:pt x="2639667" y="4196541"/>
                </a:lnTo>
                <a:lnTo>
                  <a:pt x="2641508" y="4196054"/>
                </a:lnTo>
                <a:lnTo>
                  <a:pt x="2641680" y="4193054"/>
                </a:lnTo>
                <a:lnTo>
                  <a:pt x="2641854" y="4190054"/>
                </a:lnTo>
                <a:lnTo>
                  <a:pt x="2641527" y="4185217"/>
                </a:lnTo>
                <a:lnTo>
                  <a:pt x="2638775" y="4180527"/>
                </a:lnTo>
                <a:lnTo>
                  <a:pt x="2635188" y="4174584"/>
                </a:lnTo>
                <a:lnTo>
                  <a:pt x="2629847" y="4167627"/>
                </a:lnTo>
                <a:lnTo>
                  <a:pt x="2631774" y="4165638"/>
                </a:lnTo>
                <a:close/>
                <a:moveTo>
                  <a:pt x="4587971" y="4156789"/>
                </a:moveTo>
                <a:lnTo>
                  <a:pt x="4606982" y="4179887"/>
                </a:lnTo>
                <a:lnTo>
                  <a:pt x="4615600" y="4190925"/>
                </a:lnTo>
                <a:lnTo>
                  <a:pt x="4623299" y="4202187"/>
                </a:lnTo>
                <a:lnTo>
                  <a:pt x="4626063" y="4208329"/>
                </a:lnTo>
                <a:lnTo>
                  <a:pt x="4627973" y="4213222"/>
                </a:lnTo>
                <a:lnTo>
                  <a:pt x="4630475" y="4218452"/>
                </a:lnTo>
                <a:lnTo>
                  <a:pt x="4630546" y="4223797"/>
                </a:lnTo>
                <a:lnTo>
                  <a:pt x="4630287" y="4229710"/>
                </a:lnTo>
                <a:lnTo>
                  <a:pt x="4628255" y="4234596"/>
                </a:lnTo>
                <a:lnTo>
                  <a:pt x="4625302" y="4239711"/>
                </a:lnTo>
                <a:lnTo>
                  <a:pt x="4620575" y="4243799"/>
                </a:lnTo>
                <a:lnTo>
                  <a:pt x="4603340" y="4221728"/>
                </a:lnTo>
                <a:lnTo>
                  <a:pt x="4594458" y="4209781"/>
                </a:lnTo>
                <a:lnTo>
                  <a:pt x="4587351" y="4198858"/>
                </a:lnTo>
                <a:lnTo>
                  <a:pt x="4584257" y="4193284"/>
                </a:lnTo>
                <a:lnTo>
                  <a:pt x="4582084" y="4187485"/>
                </a:lnTo>
                <a:lnTo>
                  <a:pt x="4581094" y="4182366"/>
                </a:lnTo>
                <a:lnTo>
                  <a:pt x="4580432" y="4176680"/>
                </a:lnTo>
                <a:lnTo>
                  <a:pt x="4580954" y="4171679"/>
                </a:lnTo>
                <a:lnTo>
                  <a:pt x="4582394" y="4166449"/>
                </a:lnTo>
                <a:lnTo>
                  <a:pt x="4583507" y="4161789"/>
                </a:lnTo>
                <a:close/>
                <a:moveTo>
                  <a:pt x="2494394" y="4135137"/>
                </a:moveTo>
                <a:lnTo>
                  <a:pt x="2505180" y="4144426"/>
                </a:lnTo>
                <a:lnTo>
                  <a:pt x="2513905" y="4153290"/>
                </a:lnTo>
                <a:lnTo>
                  <a:pt x="2520482" y="4163211"/>
                </a:lnTo>
                <a:lnTo>
                  <a:pt x="2526152" y="4173372"/>
                </a:lnTo>
                <a:lnTo>
                  <a:pt x="2531735" y="4185012"/>
                </a:lnTo>
                <a:lnTo>
                  <a:pt x="2536410" y="4196895"/>
                </a:lnTo>
                <a:lnTo>
                  <a:pt x="2544938" y="4219420"/>
                </a:lnTo>
                <a:lnTo>
                  <a:pt x="2551895" y="4243335"/>
                </a:lnTo>
                <a:lnTo>
                  <a:pt x="2556324" y="4254311"/>
                </a:lnTo>
                <a:lnTo>
                  <a:pt x="2561331" y="4265618"/>
                </a:lnTo>
                <a:lnTo>
                  <a:pt x="2568067" y="4277927"/>
                </a:lnTo>
                <a:lnTo>
                  <a:pt x="2575135" y="4289661"/>
                </a:lnTo>
                <a:lnTo>
                  <a:pt x="2584597" y="4301245"/>
                </a:lnTo>
                <a:lnTo>
                  <a:pt x="2596119" y="4313253"/>
                </a:lnTo>
                <a:lnTo>
                  <a:pt x="2590842" y="4311738"/>
                </a:lnTo>
                <a:lnTo>
                  <a:pt x="2585235" y="4310796"/>
                </a:lnTo>
                <a:lnTo>
                  <a:pt x="2580289" y="4308706"/>
                </a:lnTo>
                <a:lnTo>
                  <a:pt x="2575675" y="4306042"/>
                </a:lnTo>
                <a:lnTo>
                  <a:pt x="2570815" y="4302471"/>
                </a:lnTo>
                <a:lnTo>
                  <a:pt x="2566533" y="4299233"/>
                </a:lnTo>
                <a:lnTo>
                  <a:pt x="2558140" y="4289795"/>
                </a:lnTo>
                <a:lnTo>
                  <a:pt x="2550163" y="4278304"/>
                </a:lnTo>
                <a:lnTo>
                  <a:pt x="2541941" y="4265903"/>
                </a:lnTo>
                <a:lnTo>
                  <a:pt x="2535622" y="4251540"/>
                </a:lnTo>
                <a:lnTo>
                  <a:pt x="2529302" y="4237179"/>
                </a:lnTo>
                <a:lnTo>
                  <a:pt x="2517989" y="4206157"/>
                </a:lnTo>
                <a:lnTo>
                  <a:pt x="2507829" y="4175802"/>
                </a:lnTo>
                <a:lnTo>
                  <a:pt x="2501695" y="4153129"/>
                </a:lnTo>
                <a:lnTo>
                  <a:pt x="2498087" y="4143392"/>
                </a:lnTo>
                <a:close/>
                <a:moveTo>
                  <a:pt x="1780642" y="4020596"/>
                </a:moveTo>
                <a:lnTo>
                  <a:pt x="1784428" y="4025851"/>
                </a:lnTo>
                <a:lnTo>
                  <a:pt x="1787311" y="4031353"/>
                </a:lnTo>
                <a:lnTo>
                  <a:pt x="1787924" y="4035542"/>
                </a:lnTo>
                <a:lnTo>
                  <a:pt x="1788869" y="4039155"/>
                </a:lnTo>
                <a:lnTo>
                  <a:pt x="1788343" y="4042688"/>
                </a:lnTo>
                <a:lnTo>
                  <a:pt x="1786919" y="4046469"/>
                </a:lnTo>
                <a:lnTo>
                  <a:pt x="1783598" y="4052223"/>
                </a:lnTo>
                <a:lnTo>
                  <a:pt x="1780511" y="4058881"/>
                </a:lnTo>
                <a:lnTo>
                  <a:pt x="1779985" y="4062414"/>
                </a:lnTo>
                <a:lnTo>
                  <a:pt x="1779462" y="4065946"/>
                </a:lnTo>
                <a:lnTo>
                  <a:pt x="1780878" y="4071368"/>
                </a:lnTo>
                <a:lnTo>
                  <a:pt x="1782959" y="4075639"/>
                </a:lnTo>
                <a:lnTo>
                  <a:pt x="1787549" y="4082125"/>
                </a:lnTo>
                <a:lnTo>
                  <a:pt x="1793038" y="4088360"/>
                </a:lnTo>
                <a:lnTo>
                  <a:pt x="1787733" y="4088367"/>
                </a:lnTo>
                <a:lnTo>
                  <a:pt x="1782189" y="4087468"/>
                </a:lnTo>
                <a:lnTo>
                  <a:pt x="1776743" y="4085091"/>
                </a:lnTo>
                <a:lnTo>
                  <a:pt x="1772197" y="4082466"/>
                </a:lnTo>
                <a:lnTo>
                  <a:pt x="1761733" y="4075658"/>
                </a:lnTo>
                <a:lnTo>
                  <a:pt x="1752169" y="4068602"/>
                </a:lnTo>
                <a:lnTo>
                  <a:pt x="1742842" y="4062449"/>
                </a:lnTo>
                <a:lnTo>
                  <a:pt x="1737160" y="4059168"/>
                </a:lnTo>
                <a:lnTo>
                  <a:pt x="1732280" y="4057119"/>
                </a:lnTo>
                <a:lnTo>
                  <a:pt x="1727639" y="4055974"/>
                </a:lnTo>
                <a:lnTo>
                  <a:pt x="1721765" y="4055651"/>
                </a:lnTo>
                <a:lnTo>
                  <a:pt x="1716126" y="4056232"/>
                </a:lnTo>
                <a:lnTo>
                  <a:pt x="1710154" y="4057386"/>
                </a:lnTo>
                <a:lnTo>
                  <a:pt x="1712673" y="4050402"/>
                </a:lnTo>
                <a:lnTo>
                  <a:pt x="1715234" y="4047278"/>
                </a:lnTo>
                <a:lnTo>
                  <a:pt x="1716562" y="4044975"/>
                </a:lnTo>
                <a:lnTo>
                  <a:pt x="1719597" y="4043658"/>
                </a:lnTo>
                <a:lnTo>
                  <a:pt x="1720829" y="4042837"/>
                </a:lnTo>
                <a:lnTo>
                  <a:pt x="1726799" y="4041680"/>
                </a:lnTo>
                <a:lnTo>
                  <a:pt x="1732009" y="4043153"/>
                </a:lnTo>
                <a:lnTo>
                  <a:pt x="1736985" y="4043724"/>
                </a:lnTo>
                <a:lnTo>
                  <a:pt x="1749345" y="4048558"/>
                </a:lnTo>
                <a:lnTo>
                  <a:pt x="1755360" y="4051264"/>
                </a:lnTo>
                <a:lnTo>
                  <a:pt x="1760903" y="4052163"/>
                </a:lnTo>
                <a:lnTo>
                  <a:pt x="1765639" y="4051829"/>
                </a:lnTo>
                <a:lnTo>
                  <a:pt x="1770144" y="4050594"/>
                </a:lnTo>
                <a:lnTo>
                  <a:pt x="1772608" y="4048947"/>
                </a:lnTo>
                <a:lnTo>
                  <a:pt x="1774505" y="4046973"/>
                </a:lnTo>
                <a:lnTo>
                  <a:pt x="1777827" y="4041220"/>
                </a:lnTo>
                <a:lnTo>
                  <a:pt x="1780206" y="4031854"/>
                </a:lnTo>
                <a:close/>
                <a:moveTo>
                  <a:pt x="1775690" y="3903790"/>
                </a:moveTo>
                <a:lnTo>
                  <a:pt x="1778355" y="3904597"/>
                </a:lnTo>
                <a:lnTo>
                  <a:pt x="1810302" y="3961827"/>
                </a:lnTo>
                <a:lnTo>
                  <a:pt x="1808130" y="3964234"/>
                </a:lnTo>
                <a:lnTo>
                  <a:pt x="1806276" y="3966090"/>
                </a:lnTo>
                <a:lnTo>
                  <a:pt x="1804151" y="3967057"/>
                </a:lnTo>
                <a:lnTo>
                  <a:pt x="1802026" y="3968027"/>
                </a:lnTo>
                <a:lnTo>
                  <a:pt x="1799630" y="3968108"/>
                </a:lnTo>
                <a:lnTo>
                  <a:pt x="1797235" y="3968188"/>
                </a:lnTo>
                <a:lnTo>
                  <a:pt x="1791949" y="3965136"/>
                </a:lnTo>
                <a:lnTo>
                  <a:pt x="1787298" y="3960988"/>
                </a:lnTo>
                <a:lnTo>
                  <a:pt x="1783280" y="3955740"/>
                </a:lnTo>
                <a:lnTo>
                  <a:pt x="1778088" y="3949816"/>
                </a:lnTo>
                <a:lnTo>
                  <a:pt x="1773529" y="3942793"/>
                </a:lnTo>
                <a:lnTo>
                  <a:pt x="1769876" y="3935560"/>
                </a:lnTo>
                <a:lnTo>
                  <a:pt x="1767712" y="3928456"/>
                </a:lnTo>
                <a:lnTo>
                  <a:pt x="1765549" y="3921355"/>
                </a:lnTo>
                <a:lnTo>
                  <a:pt x="1765147" y="3915267"/>
                </a:lnTo>
                <a:lnTo>
                  <a:pt x="1765921" y="3909858"/>
                </a:lnTo>
                <a:lnTo>
                  <a:pt x="1766554" y="3908762"/>
                </a:lnTo>
                <a:lnTo>
                  <a:pt x="1767822" y="3906565"/>
                </a:lnTo>
                <a:lnTo>
                  <a:pt x="1770534" y="3905936"/>
                </a:lnTo>
                <a:lnTo>
                  <a:pt x="1772389" y="3904080"/>
                </a:lnTo>
                <a:close/>
                <a:moveTo>
                  <a:pt x="1894324" y="3903363"/>
                </a:moveTo>
                <a:lnTo>
                  <a:pt x="1897863" y="3924003"/>
                </a:lnTo>
                <a:lnTo>
                  <a:pt x="1901587" y="3941652"/>
                </a:lnTo>
                <a:lnTo>
                  <a:pt x="1907231" y="3957308"/>
                </a:lnTo>
                <a:lnTo>
                  <a:pt x="1914799" y="3970974"/>
                </a:lnTo>
                <a:lnTo>
                  <a:pt x="1921876" y="3982809"/>
                </a:lnTo>
                <a:lnTo>
                  <a:pt x="1930784" y="3994152"/>
                </a:lnTo>
                <a:lnTo>
                  <a:pt x="1940364" y="4004333"/>
                </a:lnTo>
                <a:lnTo>
                  <a:pt x="1950277" y="4013930"/>
                </a:lnTo>
                <a:lnTo>
                  <a:pt x="1972274" y="4032054"/>
                </a:lnTo>
                <a:lnTo>
                  <a:pt x="1994941" y="4049013"/>
                </a:lnTo>
                <a:lnTo>
                  <a:pt x="2006350" y="4058701"/>
                </a:lnTo>
                <a:lnTo>
                  <a:pt x="2017426" y="4068970"/>
                </a:lnTo>
                <a:lnTo>
                  <a:pt x="2028073" y="4081315"/>
                </a:lnTo>
                <a:lnTo>
                  <a:pt x="2038384" y="4094242"/>
                </a:lnTo>
                <a:lnTo>
                  <a:pt x="2038690" y="4099069"/>
                </a:lnTo>
                <a:lnTo>
                  <a:pt x="2038750" y="4102978"/>
                </a:lnTo>
                <a:lnTo>
                  <a:pt x="2036402" y="4107046"/>
                </a:lnTo>
                <a:lnTo>
                  <a:pt x="2033809" y="4110198"/>
                </a:lnTo>
                <a:lnTo>
                  <a:pt x="2025725" y="4114829"/>
                </a:lnTo>
                <a:lnTo>
                  <a:pt x="2017309" y="4120042"/>
                </a:lnTo>
                <a:lnTo>
                  <a:pt x="2014774" y="4112380"/>
                </a:lnTo>
                <a:lnTo>
                  <a:pt x="2011234" y="4106463"/>
                </a:lnTo>
                <a:lnTo>
                  <a:pt x="2006536" y="4099875"/>
                </a:lnTo>
                <a:lnTo>
                  <a:pt x="2002083" y="4094206"/>
                </a:lnTo>
                <a:lnTo>
                  <a:pt x="1996135" y="4088446"/>
                </a:lnTo>
                <a:lnTo>
                  <a:pt x="1990093" y="4084183"/>
                </a:lnTo>
                <a:lnTo>
                  <a:pt x="1984297" y="4080837"/>
                </a:lnTo>
                <a:lnTo>
                  <a:pt x="1978500" y="4077490"/>
                </a:lnTo>
                <a:lnTo>
                  <a:pt x="1973285" y="4074479"/>
                </a:lnTo>
                <a:lnTo>
                  <a:pt x="1967976" y="4072964"/>
                </a:lnTo>
                <a:lnTo>
                  <a:pt x="1962332" y="4072030"/>
                </a:lnTo>
                <a:lnTo>
                  <a:pt x="1958427" y="4072099"/>
                </a:lnTo>
                <a:lnTo>
                  <a:pt x="1954767" y="4073087"/>
                </a:lnTo>
                <a:lnTo>
                  <a:pt x="1952846" y="4075076"/>
                </a:lnTo>
                <a:lnTo>
                  <a:pt x="1951503" y="4077401"/>
                </a:lnTo>
                <a:lnTo>
                  <a:pt x="1950986" y="4080976"/>
                </a:lnTo>
                <a:lnTo>
                  <a:pt x="1942472" y="4072963"/>
                </a:lnTo>
                <a:lnTo>
                  <a:pt x="1934968" y="4063206"/>
                </a:lnTo>
                <a:lnTo>
                  <a:pt x="1927706" y="4054363"/>
                </a:lnTo>
                <a:lnTo>
                  <a:pt x="1921452" y="4043780"/>
                </a:lnTo>
                <a:lnTo>
                  <a:pt x="1916693" y="4033283"/>
                </a:lnTo>
                <a:lnTo>
                  <a:pt x="1911018" y="4023033"/>
                </a:lnTo>
                <a:lnTo>
                  <a:pt x="1901257" y="4001124"/>
                </a:lnTo>
                <a:lnTo>
                  <a:pt x="1892742" y="3978387"/>
                </a:lnTo>
                <a:lnTo>
                  <a:pt x="1881821" y="3955810"/>
                </a:lnTo>
                <a:lnTo>
                  <a:pt x="1875901" y="3944644"/>
                </a:lnTo>
                <a:lnTo>
                  <a:pt x="1868823" y="3932807"/>
                </a:lnTo>
                <a:lnTo>
                  <a:pt x="1861410" y="3921553"/>
                </a:lnTo>
                <a:lnTo>
                  <a:pt x="1852501" y="3910211"/>
                </a:lnTo>
                <a:lnTo>
                  <a:pt x="1856894" y="3911973"/>
                </a:lnTo>
                <a:lnTo>
                  <a:pt x="1862537" y="3912908"/>
                </a:lnTo>
                <a:lnTo>
                  <a:pt x="1867357" y="3912590"/>
                </a:lnTo>
                <a:lnTo>
                  <a:pt x="1872758" y="3912609"/>
                </a:lnTo>
                <a:lnTo>
                  <a:pt x="1877332" y="3911375"/>
                </a:lnTo>
                <a:lnTo>
                  <a:pt x="1882579" y="3908981"/>
                </a:lnTo>
                <a:close/>
                <a:moveTo>
                  <a:pt x="2512252" y="3881997"/>
                </a:moveTo>
                <a:lnTo>
                  <a:pt x="2529094" y="3914068"/>
                </a:lnTo>
                <a:lnTo>
                  <a:pt x="2524878" y="3914717"/>
                </a:lnTo>
                <a:lnTo>
                  <a:pt x="2521327" y="3914207"/>
                </a:lnTo>
                <a:lnTo>
                  <a:pt x="2517959" y="3910722"/>
                </a:lnTo>
                <a:lnTo>
                  <a:pt x="2514683" y="3905747"/>
                </a:lnTo>
                <a:lnTo>
                  <a:pt x="2509280" y="3896465"/>
                </a:lnTo>
                <a:lnTo>
                  <a:pt x="2503636" y="3886269"/>
                </a:lnTo>
                <a:lnTo>
                  <a:pt x="2501392" y="3888827"/>
                </a:lnTo>
                <a:lnTo>
                  <a:pt x="2499390" y="3892295"/>
                </a:lnTo>
                <a:lnTo>
                  <a:pt x="2498297" y="3895516"/>
                </a:lnTo>
                <a:lnTo>
                  <a:pt x="2497206" y="3898739"/>
                </a:lnTo>
                <a:lnTo>
                  <a:pt x="2496994" y="3907093"/>
                </a:lnTo>
                <a:lnTo>
                  <a:pt x="2498270" y="3915535"/>
                </a:lnTo>
                <a:lnTo>
                  <a:pt x="2500698" y="3924644"/>
                </a:lnTo>
                <a:lnTo>
                  <a:pt x="2504279" y="3934418"/>
                </a:lnTo>
                <a:lnTo>
                  <a:pt x="2509104" y="3943366"/>
                </a:lnTo>
                <a:lnTo>
                  <a:pt x="2515082" y="3952984"/>
                </a:lnTo>
                <a:lnTo>
                  <a:pt x="2520818" y="3961689"/>
                </a:lnTo>
                <a:lnTo>
                  <a:pt x="2527796" y="3969570"/>
                </a:lnTo>
                <a:lnTo>
                  <a:pt x="2535685" y="3977208"/>
                </a:lnTo>
                <a:lnTo>
                  <a:pt x="2542178" y="3983268"/>
                </a:lnTo>
                <a:lnTo>
                  <a:pt x="2549340" y="3988174"/>
                </a:lnTo>
                <a:lnTo>
                  <a:pt x="2556015" y="3991257"/>
                </a:lnTo>
                <a:lnTo>
                  <a:pt x="2562539" y="3991940"/>
                </a:lnTo>
                <a:lnTo>
                  <a:pt x="2565844" y="3991537"/>
                </a:lnTo>
                <a:lnTo>
                  <a:pt x="2569151" y="3991136"/>
                </a:lnTo>
                <a:lnTo>
                  <a:pt x="2567149" y="3994603"/>
                </a:lnTo>
                <a:lnTo>
                  <a:pt x="2566057" y="3997826"/>
                </a:lnTo>
                <a:lnTo>
                  <a:pt x="2565361" y="4004359"/>
                </a:lnTo>
                <a:lnTo>
                  <a:pt x="2565029" y="4019577"/>
                </a:lnTo>
                <a:lnTo>
                  <a:pt x="2564331" y="4026112"/>
                </a:lnTo>
                <a:lnTo>
                  <a:pt x="2562391" y="4033467"/>
                </a:lnTo>
                <a:lnTo>
                  <a:pt x="2560722" y="4036358"/>
                </a:lnTo>
                <a:lnTo>
                  <a:pt x="2557901" y="4038581"/>
                </a:lnTo>
                <a:lnTo>
                  <a:pt x="2554746" y="4041382"/>
                </a:lnTo>
                <a:lnTo>
                  <a:pt x="2551015" y="4043851"/>
                </a:lnTo>
                <a:lnTo>
                  <a:pt x="2535629" y="4017245"/>
                </a:lnTo>
                <a:lnTo>
                  <a:pt x="2522702" y="3994372"/>
                </a:lnTo>
                <a:lnTo>
                  <a:pt x="2502430" y="3954926"/>
                </a:lnTo>
                <a:lnTo>
                  <a:pt x="2493357" y="3937358"/>
                </a:lnTo>
                <a:lnTo>
                  <a:pt x="2483040" y="3920614"/>
                </a:lnTo>
                <a:lnTo>
                  <a:pt x="2470992" y="3902870"/>
                </a:lnTo>
                <a:lnTo>
                  <a:pt x="2456640" y="3883795"/>
                </a:lnTo>
                <a:lnTo>
                  <a:pt x="2467442" y="3887719"/>
                </a:lnTo>
                <a:lnTo>
                  <a:pt x="2474540" y="3888736"/>
                </a:lnTo>
                <a:lnTo>
                  <a:pt x="2480822" y="3888510"/>
                </a:lnTo>
                <a:lnTo>
                  <a:pt x="2486525" y="3887950"/>
                </a:lnTo>
                <a:lnTo>
                  <a:pt x="2496385" y="3882854"/>
                </a:lnTo>
                <a:lnTo>
                  <a:pt x="2502999" y="3882050"/>
                </a:lnTo>
                <a:close/>
                <a:moveTo>
                  <a:pt x="2147893" y="3817307"/>
                </a:moveTo>
                <a:lnTo>
                  <a:pt x="2154743" y="3822801"/>
                </a:lnTo>
                <a:lnTo>
                  <a:pt x="2163082" y="3828382"/>
                </a:lnTo>
                <a:lnTo>
                  <a:pt x="2169268" y="3835028"/>
                </a:lnTo>
                <a:lnTo>
                  <a:pt x="2175451" y="3841673"/>
                </a:lnTo>
                <a:lnTo>
                  <a:pt x="2181549" y="3849805"/>
                </a:lnTo>
                <a:lnTo>
                  <a:pt x="2186156" y="3857846"/>
                </a:lnTo>
                <a:lnTo>
                  <a:pt x="2191340" y="3866220"/>
                </a:lnTo>
                <a:lnTo>
                  <a:pt x="2195283" y="3875414"/>
                </a:lnTo>
                <a:lnTo>
                  <a:pt x="2203167" y="3893802"/>
                </a:lnTo>
                <a:lnTo>
                  <a:pt x="2208563" y="3913829"/>
                </a:lnTo>
                <a:lnTo>
                  <a:pt x="2213961" y="3933855"/>
                </a:lnTo>
                <a:lnTo>
                  <a:pt x="2217867" y="3953789"/>
                </a:lnTo>
                <a:lnTo>
                  <a:pt x="2212262" y="3947477"/>
                </a:lnTo>
                <a:lnTo>
                  <a:pt x="2207899" y="3940348"/>
                </a:lnTo>
                <a:lnTo>
                  <a:pt x="2204114" y="3933551"/>
                </a:lnTo>
                <a:lnTo>
                  <a:pt x="2200663" y="3926177"/>
                </a:lnTo>
                <a:lnTo>
                  <a:pt x="2194426" y="3910279"/>
                </a:lnTo>
                <a:lnTo>
                  <a:pt x="2187942" y="3893468"/>
                </a:lnTo>
                <a:lnTo>
                  <a:pt x="2181795" y="3876082"/>
                </a:lnTo>
                <a:lnTo>
                  <a:pt x="2173086" y="3856450"/>
                </a:lnTo>
                <a:lnTo>
                  <a:pt x="2168233" y="3847499"/>
                </a:lnTo>
                <a:lnTo>
                  <a:pt x="2162802" y="3838215"/>
                </a:lnTo>
                <a:lnTo>
                  <a:pt x="2155059" y="3827594"/>
                </a:lnTo>
                <a:close/>
                <a:moveTo>
                  <a:pt x="1842194" y="3783384"/>
                </a:moveTo>
                <a:lnTo>
                  <a:pt x="1855041" y="3834193"/>
                </a:lnTo>
                <a:lnTo>
                  <a:pt x="1867230" y="3873965"/>
                </a:lnTo>
                <a:lnTo>
                  <a:pt x="1857233" y="3875046"/>
                </a:lnTo>
                <a:lnTo>
                  <a:pt x="1853571" y="3875976"/>
                </a:lnTo>
                <a:lnTo>
                  <a:pt x="1850313" y="3874855"/>
                </a:lnTo>
                <a:lnTo>
                  <a:pt x="1847971" y="3873503"/>
                </a:lnTo>
                <a:lnTo>
                  <a:pt x="1845626" y="3872149"/>
                </a:lnTo>
                <a:lnTo>
                  <a:pt x="1843612" y="3870226"/>
                </a:lnTo>
                <a:lnTo>
                  <a:pt x="1841597" y="3868301"/>
                </a:lnTo>
                <a:lnTo>
                  <a:pt x="1838888" y="3862170"/>
                </a:lnTo>
                <a:lnTo>
                  <a:pt x="1838596" y="3855912"/>
                </a:lnTo>
                <a:lnTo>
                  <a:pt x="1838160" y="3840434"/>
                </a:lnTo>
                <a:lnTo>
                  <a:pt x="1837061" y="3826097"/>
                </a:lnTo>
                <a:lnTo>
                  <a:pt x="1836440" y="3820410"/>
                </a:lnTo>
                <a:lnTo>
                  <a:pt x="1835159" y="3815863"/>
                </a:lnTo>
                <a:lnTo>
                  <a:pt x="1833804" y="3812797"/>
                </a:lnTo>
                <a:lnTo>
                  <a:pt x="1832047" y="3811782"/>
                </a:lnTo>
                <a:lnTo>
                  <a:pt x="1829702" y="3810429"/>
                </a:lnTo>
                <a:lnTo>
                  <a:pt x="1826701" y="3810219"/>
                </a:lnTo>
                <a:lnTo>
                  <a:pt x="1824028" y="3809436"/>
                </a:lnTo>
                <a:lnTo>
                  <a:pt x="1820365" y="3810368"/>
                </a:lnTo>
                <a:lnTo>
                  <a:pt x="1812126" y="3812462"/>
                </a:lnTo>
                <a:lnTo>
                  <a:pt x="1811027" y="3810305"/>
                </a:lnTo>
                <a:lnTo>
                  <a:pt x="1810587" y="3807006"/>
                </a:lnTo>
                <a:lnTo>
                  <a:pt x="1811323" y="3804386"/>
                </a:lnTo>
                <a:lnTo>
                  <a:pt x="1812640" y="3802101"/>
                </a:lnTo>
                <a:lnTo>
                  <a:pt x="1815862" y="3797871"/>
                </a:lnTo>
                <a:lnTo>
                  <a:pt x="1820513" y="3795227"/>
                </a:lnTo>
                <a:lnTo>
                  <a:pt x="1831647" y="3789476"/>
                </a:lnTo>
                <a:lnTo>
                  <a:pt x="1837213" y="3786599"/>
                </a:lnTo>
                <a:close/>
                <a:moveTo>
                  <a:pt x="2329813" y="3711579"/>
                </a:moveTo>
                <a:lnTo>
                  <a:pt x="2334888" y="3712185"/>
                </a:lnTo>
                <a:lnTo>
                  <a:pt x="2345282" y="3714311"/>
                </a:lnTo>
                <a:lnTo>
                  <a:pt x="2341345" y="3719788"/>
                </a:lnTo>
                <a:lnTo>
                  <a:pt x="2338572" y="3725934"/>
                </a:lnTo>
                <a:lnTo>
                  <a:pt x="2338303" y="3730428"/>
                </a:lnTo>
                <a:lnTo>
                  <a:pt x="2338278" y="3735837"/>
                </a:lnTo>
                <a:lnTo>
                  <a:pt x="2340668" y="3741090"/>
                </a:lnTo>
                <a:lnTo>
                  <a:pt x="2342812" y="3745429"/>
                </a:lnTo>
                <a:lnTo>
                  <a:pt x="2349762" y="3754866"/>
                </a:lnTo>
                <a:lnTo>
                  <a:pt x="2356958" y="3765218"/>
                </a:lnTo>
                <a:lnTo>
                  <a:pt x="2360264" y="3770228"/>
                </a:lnTo>
                <a:lnTo>
                  <a:pt x="2363571" y="3775235"/>
                </a:lnTo>
                <a:lnTo>
                  <a:pt x="2366208" y="3781407"/>
                </a:lnTo>
                <a:lnTo>
                  <a:pt x="2367927" y="3787823"/>
                </a:lnTo>
                <a:lnTo>
                  <a:pt x="2368149" y="3794150"/>
                </a:lnTo>
                <a:lnTo>
                  <a:pt x="2367699" y="3801640"/>
                </a:lnTo>
                <a:lnTo>
                  <a:pt x="2361062" y="3797032"/>
                </a:lnTo>
                <a:lnTo>
                  <a:pt x="2355004" y="3792760"/>
                </a:lnTo>
                <a:lnTo>
                  <a:pt x="2347629" y="3785403"/>
                </a:lnTo>
                <a:lnTo>
                  <a:pt x="2341417" y="3778716"/>
                </a:lnTo>
                <a:lnTo>
                  <a:pt x="2335047" y="3769614"/>
                </a:lnTo>
                <a:lnTo>
                  <a:pt x="2328925" y="3761431"/>
                </a:lnTo>
                <a:lnTo>
                  <a:pt x="2324301" y="3753338"/>
                </a:lnTo>
                <a:lnTo>
                  <a:pt x="2320009" y="3744662"/>
                </a:lnTo>
                <a:lnTo>
                  <a:pt x="2316303" y="3736323"/>
                </a:lnTo>
                <a:lnTo>
                  <a:pt x="2315499" y="3729659"/>
                </a:lnTo>
                <a:lnTo>
                  <a:pt x="2314696" y="3722997"/>
                </a:lnTo>
                <a:lnTo>
                  <a:pt x="2315459" y="3720337"/>
                </a:lnTo>
                <a:lnTo>
                  <a:pt x="2316799" y="3718013"/>
                </a:lnTo>
                <a:lnTo>
                  <a:pt x="2318142" y="3715688"/>
                </a:lnTo>
                <a:lnTo>
                  <a:pt x="2320066" y="3713699"/>
                </a:lnTo>
                <a:lnTo>
                  <a:pt x="2323152" y="3712380"/>
                </a:lnTo>
                <a:lnTo>
                  <a:pt x="2326146" y="3712562"/>
                </a:lnTo>
                <a:close/>
                <a:moveTo>
                  <a:pt x="1780202" y="3677099"/>
                </a:moveTo>
                <a:lnTo>
                  <a:pt x="1782288" y="3677510"/>
                </a:lnTo>
                <a:lnTo>
                  <a:pt x="1784613" y="3678852"/>
                </a:lnTo>
                <a:lnTo>
                  <a:pt x="1790901" y="3684068"/>
                </a:lnTo>
                <a:lnTo>
                  <a:pt x="1797427" y="3690212"/>
                </a:lnTo>
                <a:lnTo>
                  <a:pt x="1804294" y="3695762"/>
                </a:lnTo>
                <a:lnTo>
                  <a:pt x="1808363" y="3698112"/>
                </a:lnTo>
                <a:lnTo>
                  <a:pt x="1811268" y="3699789"/>
                </a:lnTo>
                <a:lnTo>
                  <a:pt x="1813936" y="3700536"/>
                </a:lnTo>
                <a:lnTo>
                  <a:pt x="1815202" y="3699685"/>
                </a:lnTo>
                <a:lnTo>
                  <a:pt x="1814097" y="3706968"/>
                </a:lnTo>
                <a:lnTo>
                  <a:pt x="1812303" y="3715441"/>
                </a:lnTo>
                <a:lnTo>
                  <a:pt x="1809349" y="3723244"/>
                </a:lnTo>
                <a:lnTo>
                  <a:pt x="1807559" y="3731718"/>
                </a:lnTo>
                <a:lnTo>
                  <a:pt x="1806450" y="3739001"/>
                </a:lnTo>
                <a:lnTo>
                  <a:pt x="1805820" y="3748145"/>
                </a:lnTo>
                <a:lnTo>
                  <a:pt x="1808438" y="3758373"/>
                </a:lnTo>
                <a:lnTo>
                  <a:pt x="1810211" y="3763356"/>
                </a:lnTo>
                <a:lnTo>
                  <a:pt x="1813145" y="3769012"/>
                </a:lnTo>
                <a:lnTo>
                  <a:pt x="1806808" y="3773277"/>
                </a:lnTo>
                <a:lnTo>
                  <a:pt x="1801156" y="3776352"/>
                </a:lnTo>
                <a:lnTo>
                  <a:pt x="1795955" y="3777311"/>
                </a:lnTo>
                <a:lnTo>
                  <a:pt x="1791096" y="3777675"/>
                </a:lnTo>
                <a:lnTo>
                  <a:pt x="1781826" y="3776286"/>
                </a:lnTo>
                <a:lnTo>
                  <a:pt x="1776384" y="3776313"/>
                </a:lnTo>
                <a:lnTo>
                  <a:pt x="1770945" y="3776341"/>
                </a:lnTo>
                <a:lnTo>
                  <a:pt x="1770680" y="3771435"/>
                </a:lnTo>
                <a:lnTo>
                  <a:pt x="1771918" y="3766603"/>
                </a:lnTo>
                <a:lnTo>
                  <a:pt x="1773500" y="3761178"/>
                </a:lnTo>
                <a:lnTo>
                  <a:pt x="1776589" y="3755829"/>
                </a:lnTo>
                <a:lnTo>
                  <a:pt x="1783584" y="3746398"/>
                </a:lnTo>
                <a:lnTo>
                  <a:pt x="1790683" y="3735444"/>
                </a:lnTo>
                <a:lnTo>
                  <a:pt x="1793427" y="3730689"/>
                </a:lnTo>
                <a:lnTo>
                  <a:pt x="1795591" y="3725600"/>
                </a:lnTo>
                <a:lnTo>
                  <a:pt x="1796591" y="3719840"/>
                </a:lnTo>
                <a:lnTo>
                  <a:pt x="1796326" y="3714933"/>
                </a:lnTo>
                <a:lnTo>
                  <a:pt x="1795242" y="3708760"/>
                </a:lnTo>
                <a:lnTo>
                  <a:pt x="1791964" y="3703699"/>
                </a:lnTo>
                <a:lnTo>
                  <a:pt x="1786362" y="3697294"/>
                </a:lnTo>
                <a:lnTo>
                  <a:pt x="1778676" y="3690480"/>
                </a:lnTo>
                <a:lnTo>
                  <a:pt x="1777829" y="3685237"/>
                </a:lnTo>
                <a:lnTo>
                  <a:pt x="1777561" y="3680328"/>
                </a:lnTo>
                <a:lnTo>
                  <a:pt x="1778591" y="3678546"/>
                </a:lnTo>
                <a:close/>
                <a:moveTo>
                  <a:pt x="2191938" y="3669950"/>
                </a:moveTo>
                <a:lnTo>
                  <a:pt x="2194617" y="3670716"/>
                </a:lnTo>
                <a:lnTo>
                  <a:pt x="2197545" y="3672406"/>
                </a:lnTo>
                <a:lnTo>
                  <a:pt x="2203797" y="3679140"/>
                </a:lnTo>
                <a:lnTo>
                  <a:pt x="2210885" y="3687135"/>
                </a:lnTo>
                <a:lnTo>
                  <a:pt x="2216865" y="3698393"/>
                </a:lnTo>
                <a:lnTo>
                  <a:pt x="2223432" y="3709990"/>
                </a:lnTo>
                <a:lnTo>
                  <a:pt x="2228400" y="3723005"/>
                </a:lnTo>
                <a:lnTo>
                  <a:pt x="2232445" y="3736269"/>
                </a:lnTo>
                <a:lnTo>
                  <a:pt x="2236487" y="3749531"/>
                </a:lnTo>
                <a:lnTo>
                  <a:pt x="2237854" y="3762031"/>
                </a:lnTo>
                <a:lnTo>
                  <a:pt x="2238727" y="3772681"/>
                </a:lnTo>
                <a:lnTo>
                  <a:pt x="2237777" y="3778378"/>
                </a:lnTo>
                <a:lnTo>
                  <a:pt x="2235996" y="3782813"/>
                </a:lnTo>
                <a:lnTo>
                  <a:pt x="2234305" y="3785740"/>
                </a:lnTo>
                <a:lnTo>
                  <a:pt x="2231693" y="3788915"/>
                </a:lnTo>
                <a:lnTo>
                  <a:pt x="2228494" y="3791753"/>
                </a:lnTo>
                <a:lnTo>
                  <a:pt x="2224465" y="3793328"/>
                </a:lnTo>
                <a:lnTo>
                  <a:pt x="2225165" y="3786709"/>
                </a:lnTo>
                <a:lnTo>
                  <a:pt x="2225530" y="3780673"/>
                </a:lnTo>
                <a:lnTo>
                  <a:pt x="2224722" y="3773963"/>
                </a:lnTo>
                <a:lnTo>
                  <a:pt x="2224254" y="3766668"/>
                </a:lnTo>
                <a:lnTo>
                  <a:pt x="2220885" y="3752233"/>
                </a:lnTo>
                <a:lnTo>
                  <a:pt x="2215763" y="3736785"/>
                </a:lnTo>
                <a:lnTo>
                  <a:pt x="2206099" y="3706227"/>
                </a:lnTo>
                <a:lnTo>
                  <a:pt x="2202146" y="3691455"/>
                </a:lnTo>
                <a:lnTo>
                  <a:pt x="2199115" y="3676436"/>
                </a:lnTo>
                <a:lnTo>
                  <a:pt x="2181304" y="3685668"/>
                </a:lnTo>
                <a:lnTo>
                  <a:pt x="2182838" y="3680308"/>
                </a:lnTo>
                <a:lnTo>
                  <a:pt x="2182773" y="3676367"/>
                </a:lnTo>
                <a:lnTo>
                  <a:pt x="2184463" y="3673440"/>
                </a:lnTo>
                <a:lnTo>
                  <a:pt x="2186401" y="3671437"/>
                </a:lnTo>
                <a:lnTo>
                  <a:pt x="2189507" y="3670109"/>
                </a:lnTo>
                <a:close/>
                <a:moveTo>
                  <a:pt x="2101382" y="3641662"/>
                </a:moveTo>
                <a:lnTo>
                  <a:pt x="2103479" y="3642101"/>
                </a:lnTo>
                <a:lnTo>
                  <a:pt x="2109179" y="3643083"/>
                </a:lnTo>
                <a:lnTo>
                  <a:pt x="2114466" y="3646136"/>
                </a:lnTo>
                <a:lnTo>
                  <a:pt x="2118420" y="3651499"/>
                </a:lnTo>
                <a:lnTo>
                  <a:pt x="2123549" y="3657541"/>
                </a:lnTo>
                <a:lnTo>
                  <a:pt x="2127423" y="3664398"/>
                </a:lnTo>
                <a:lnTo>
                  <a:pt x="2131220" y="3672749"/>
                </a:lnTo>
                <a:lnTo>
                  <a:pt x="2139316" y="3691287"/>
                </a:lnTo>
                <a:lnTo>
                  <a:pt x="2146243" y="3709145"/>
                </a:lnTo>
                <a:lnTo>
                  <a:pt x="2154753" y="3725609"/>
                </a:lnTo>
                <a:lnTo>
                  <a:pt x="2158627" y="3732466"/>
                </a:lnTo>
                <a:lnTo>
                  <a:pt x="2163756" y="3738507"/>
                </a:lnTo>
                <a:lnTo>
                  <a:pt x="2163010" y="3741157"/>
                </a:lnTo>
                <a:lnTo>
                  <a:pt x="2161343" y="3744044"/>
                </a:lnTo>
                <a:lnTo>
                  <a:pt x="2158089" y="3748325"/>
                </a:lnTo>
                <a:lnTo>
                  <a:pt x="2154166" y="3753761"/>
                </a:lnTo>
                <a:lnTo>
                  <a:pt x="2149403" y="3757941"/>
                </a:lnTo>
                <a:lnTo>
                  <a:pt x="2146402" y="3763140"/>
                </a:lnTo>
                <a:lnTo>
                  <a:pt x="2145656" y="3765788"/>
                </a:lnTo>
                <a:lnTo>
                  <a:pt x="2146085" y="3769116"/>
                </a:lnTo>
                <a:lnTo>
                  <a:pt x="2146767" y="3773361"/>
                </a:lnTo>
                <a:lnTo>
                  <a:pt x="2147784" y="3777029"/>
                </a:lnTo>
                <a:lnTo>
                  <a:pt x="2150308" y="3780796"/>
                </a:lnTo>
                <a:lnTo>
                  <a:pt x="2153674" y="3785820"/>
                </a:lnTo>
                <a:lnTo>
                  <a:pt x="2147800" y="3782428"/>
                </a:lnTo>
                <a:lnTo>
                  <a:pt x="2141004" y="3779274"/>
                </a:lnTo>
                <a:lnTo>
                  <a:pt x="2127253" y="3775954"/>
                </a:lnTo>
                <a:lnTo>
                  <a:pt x="2120710" y="3773717"/>
                </a:lnTo>
                <a:lnTo>
                  <a:pt x="2114582" y="3769410"/>
                </a:lnTo>
                <a:lnTo>
                  <a:pt x="2111389" y="3766795"/>
                </a:lnTo>
                <a:lnTo>
                  <a:pt x="2107943" y="3763267"/>
                </a:lnTo>
                <a:lnTo>
                  <a:pt x="2105165" y="3758582"/>
                </a:lnTo>
                <a:lnTo>
                  <a:pt x="2102973" y="3754235"/>
                </a:lnTo>
                <a:lnTo>
                  <a:pt x="2109833" y="3750497"/>
                </a:lnTo>
                <a:lnTo>
                  <a:pt x="2116358" y="3747335"/>
                </a:lnTo>
                <a:lnTo>
                  <a:pt x="2119614" y="3743053"/>
                </a:lnTo>
                <a:lnTo>
                  <a:pt x="2122950" y="3737278"/>
                </a:lnTo>
                <a:lnTo>
                  <a:pt x="2124188" y="3731063"/>
                </a:lnTo>
                <a:lnTo>
                  <a:pt x="2123917" y="3724746"/>
                </a:lnTo>
                <a:lnTo>
                  <a:pt x="2122470" y="3717752"/>
                </a:lnTo>
                <a:lnTo>
                  <a:pt x="2121613" y="3711096"/>
                </a:lnTo>
                <a:lnTo>
                  <a:pt x="2115531" y="3694494"/>
                </a:lnTo>
                <a:lnTo>
                  <a:pt x="2107862" y="3679286"/>
                </a:lnTo>
                <a:lnTo>
                  <a:pt x="2099683" y="3662242"/>
                </a:lnTo>
                <a:lnTo>
                  <a:pt x="2092092" y="3645540"/>
                </a:lnTo>
                <a:lnTo>
                  <a:pt x="2098031" y="3642037"/>
                </a:lnTo>
                <a:close/>
                <a:moveTo>
                  <a:pt x="1741620" y="3613740"/>
                </a:moveTo>
                <a:lnTo>
                  <a:pt x="1743161" y="3617706"/>
                </a:lnTo>
                <a:lnTo>
                  <a:pt x="1747876" y="3628119"/>
                </a:lnTo>
                <a:lnTo>
                  <a:pt x="1751985" y="3643564"/>
                </a:lnTo>
                <a:lnTo>
                  <a:pt x="1755666" y="3661071"/>
                </a:lnTo>
                <a:lnTo>
                  <a:pt x="1756600" y="3670070"/>
                </a:lnTo>
                <a:lnTo>
                  <a:pt x="1757867" y="3678491"/>
                </a:lnTo>
                <a:lnTo>
                  <a:pt x="1757894" y="3687733"/>
                </a:lnTo>
                <a:lnTo>
                  <a:pt x="1757680" y="3696069"/>
                </a:lnTo>
                <a:lnTo>
                  <a:pt x="1756074" y="3702832"/>
                </a:lnTo>
                <a:lnTo>
                  <a:pt x="1754134" y="3710173"/>
                </a:lnTo>
                <a:lnTo>
                  <a:pt x="1749986" y="3714700"/>
                </a:lnTo>
                <a:lnTo>
                  <a:pt x="1748081" y="3716676"/>
                </a:lnTo>
                <a:lnTo>
                  <a:pt x="1745026" y="3717987"/>
                </a:lnTo>
                <a:lnTo>
                  <a:pt x="1745155" y="3696528"/>
                </a:lnTo>
                <a:lnTo>
                  <a:pt x="1745038" y="3688770"/>
                </a:lnTo>
                <a:lnTo>
                  <a:pt x="1743438" y="3680926"/>
                </a:lnTo>
                <a:lnTo>
                  <a:pt x="1741505" y="3673658"/>
                </a:lnTo>
                <a:lnTo>
                  <a:pt x="1737514" y="3665971"/>
                </a:lnTo>
                <a:lnTo>
                  <a:pt x="1732375" y="3657621"/>
                </a:lnTo>
                <a:lnTo>
                  <a:pt x="1724605" y="3648521"/>
                </a:lnTo>
                <a:lnTo>
                  <a:pt x="1729569" y="3645234"/>
                </a:lnTo>
                <a:lnTo>
                  <a:pt x="1734196" y="3642523"/>
                </a:lnTo>
                <a:lnTo>
                  <a:pt x="1737437" y="3638241"/>
                </a:lnTo>
                <a:lnTo>
                  <a:pt x="1740101" y="3633626"/>
                </a:lnTo>
                <a:lnTo>
                  <a:pt x="1741523" y="3629833"/>
                </a:lnTo>
                <a:lnTo>
                  <a:pt x="1742131" y="3624802"/>
                </a:lnTo>
                <a:lnTo>
                  <a:pt x="1742497" y="3618861"/>
                </a:lnTo>
                <a:close/>
                <a:moveTo>
                  <a:pt x="2177805" y="3589722"/>
                </a:moveTo>
                <a:lnTo>
                  <a:pt x="2178688" y="3598678"/>
                </a:lnTo>
                <a:lnTo>
                  <a:pt x="2176871" y="3608377"/>
                </a:lnTo>
                <a:lnTo>
                  <a:pt x="2174821" y="3617174"/>
                </a:lnTo>
                <a:lnTo>
                  <a:pt x="2172534" y="3625067"/>
                </a:lnTo>
                <a:lnTo>
                  <a:pt x="2170482" y="3633863"/>
                </a:lnTo>
                <a:lnTo>
                  <a:pt x="2168432" y="3642660"/>
                </a:lnTo>
                <a:lnTo>
                  <a:pt x="2167848" y="3651536"/>
                </a:lnTo>
                <a:lnTo>
                  <a:pt x="2167791" y="3656877"/>
                </a:lnTo>
                <a:lnTo>
                  <a:pt x="2169203" y="3662299"/>
                </a:lnTo>
                <a:lnTo>
                  <a:pt x="2166169" y="3663619"/>
                </a:lnTo>
                <a:lnTo>
                  <a:pt x="2162903" y="3664036"/>
                </a:lnTo>
                <a:lnTo>
                  <a:pt x="2159730" y="3662971"/>
                </a:lnTo>
                <a:lnTo>
                  <a:pt x="2157794" y="3661086"/>
                </a:lnTo>
                <a:lnTo>
                  <a:pt x="2154721" y="3658545"/>
                </a:lnTo>
                <a:lnTo>
                  <a:pt x="2152311" y="3654850"/>
                </a:lnTo>
                <a:lnTo>
                  <a:pt x="2148160" y="3646311"/>
                </a:lnTo>
                <a:lnTo>
                  <a:pt x="2140617" y="3626601"/>
                </a:lnTo>
                <a:lnTo>
                  <a:pt x="2136799" y="3617487"/>
                </a:lnTo>
                <a:lnTo>
                  <a:pt x="2133020" y="3612234"/>
                </a:lnTo>
                <a:lnTo>
                  <a:pt x="2149457" y="3608672"/>
                </a:lnTo>
                <a:lnTo>
                  <a:pt x="2154524" y="3607759"/>
                </a:lnTo>
                <a:lnTo>
                  <a:pt x="2158125" y="3606767"/>
                </a:lnTo>
                <a:lnTo>
                  <a:pt x="2161253" y="3603967"/>
                </a:lnTo>
                <a:lnTo>
                  <a:pt x="2164950" y="3601495"/>
                </a:lnTo>
                <a:close/>
                <a:moveTo>
                  <a:pt x="2219020" y="3584218"/>
                </a:moveTo>
                <a:lnTo>
                  <a:pt x="2227215" y="3584955"/>
                </a:lnTo>
                <a:lnTo>
                  <a:pt x="2233439" y="3587750"/>
                </a:lnTo>
                <a:lnTo>
                  <a:pt x="2239906" y="3591484"/>
                </a:lnTo>
                <a:lnTo>
                  <a:pt x="2246025" y="3595815"/>
                </a:lnTo>
                <a:lnTo>
                  <a:pt x="2249932" y="3601266"/>
                </a:lnTo>
                <a:lnTo>
                  <a:pt x="2254081" y="3607657"/>
                </a:lnTo>
                <a:lnTo>
                  <a:pt x="2258127" y="3615584"/>
                </a:lnTo>
                <a:lnTo>
                  <a:pt x="2264937" y="3632296"/>
                </a:lnTo>
                <a:lnTo>
                  <a:pt x="2272229" y="3650886"/>
                </a:lnTo>
                <a:lnTo>
                  <a:pt x="2278243" y="3670334"/>
                </a:lnTo>
                <a:lnTo>
                  <a:pt x="2286124" y="3689264"/>
                </a:lnTo>
                <a:lnTo>
                  <a:pt x="2285674" y="3691400"/>
                </a:lnTo>
                <a:lnTo>
                  <a:pt x="2284636" y="3693198"/>
                </a:lnTo>
                <a:lnTo>
                  <a:pt x="2283703" y="3693457"/>
                </a:lnTo>
                <a:lnTo>
                  <a:pt x="2281593" y="3693038"/>
                </a:lnTo>
                <a:lnTo>
                  <a:pt x="2279000" y="3690742"/>
                </a:lnTo>
                <a:lnTo>
                  <a:pt x="2275335" y="3686231"/>
                </a:lnTo>
                <a:lnTo>
                  <a:pt x="2265862" y="3672772"/>
                </a:lnTo>
                <a:lnTo>
                  <a:pt x="2254938" y="3653685"/>
                </a:lnTo>
                <a:lnTo>
                  <a:pt x="2242596" y="3632979"/>
                </a:lnTo>
                <a:lnTo>
                  <a:pt x="2230841" y="3612612"/>
                </a:lnTo>
                <a:lnTo>
                  <a:pt x="2219814" y="3595061"/>
                </a:lnTo>
                <a:lnTo>
                  <a:pt x="2215318" y="3589272"/>
                </a:lnTo>
                <a:lnTo>
                  <a:pt x="2210720" y="3585017"/>
                </a:lnTo>
                <a:close/>
                <a:moveTo>
                  <a:pt x="2030339" y="3582069"/>
                </a:moveTo>
                <a:lnTo>
                  <a:pt x="2036299" y="3583959"/>
                </a:lnTo>
                <a:lnTo>
                  <a:pt x="2043433" y="3586528"/>
                </a:lnTo>
                <a:lnTo>
                  <a:pt x="2048638" y="3591083"/>
                </a:lnTo>
                <a:lnTo>
                  <a:pt x="2054428" y="3595977"/>
                </a:lnTo>
                <a:lnTo>
                  <a:pt x="2060137" y="3602371"/>
                </a:lnTo>
                <a:lnTo>
                  <a:pt x="2065174" y="3609930"/>
                </a:lnTo>
                <a:lnTo>
                  <a:pt x="2069540" y="3618650"/>
                </a:lnTo>
                <a:lnTo>
                  <a:pt x="2074158" y="3628290"/>
                </a:lnTo>
                <a:lnTo>
                  <a:pt x="2063333" y="3626688"/>
                </a:lnTo>
                <a:lnTo>
                  <a:pt x="2051332" y="3624408"/>
                </a:lnTo>
                <a:lnTo>
                  <a:pt x="2041595" y="3619562"/>
                </a:lnTo>
                <a:lnTo>
                  <a:pt x="2036896" y="3616848"/>
                </a:lnTo>
                <a:lnTo>
                  <a:pt x="2033705" y="3614231"/>
                </a:lnTo>
                <a:lnTo>
                  <a:pt x="2029676" y="3610357"/>
                </a:lnTo>
                <a:lnTo>
                  <a:pt x="2026822" y="3607159"/>
                </a:lnTo>
                <a:lnTo>
                  <a:pt x="2024892" y="3603719"/>
                </a:lnTo>
                <a:lnTo>
                  <a:pt x="2023630" y="3599117"/>
                </a:lnTo>
                <a:lnTo>
                  <a:pt x="2023210" y="3595775"/>
                </a:lnTo>
                <a:lnTo>
                  <a:pt x="2024383" y="3591028"/>
                </a:lnTo>
                <a:lnTo>
                  <a:pt x="2027067" y="3586378"/>
                </a:lnTo>
                <a:close/>
                <a:moveTo>
                  <a:pt x="2269093" y="3440967"/>
                </a:moveTo>
                <a:lnTo>
                  <a:pt x="2273382" y="3444227"/>
                </a:lnTo>
                <a:lnTo>
                  <a:pt x="2276412" y="3448327"/>
                </a:lnTo>
                <a:lnTo>
                  <a:pt x="2281218" y="3457373"/>
                </a:lnTo>
                <a:lnTo>
                  <a:pt x="2285681" y="3467006"/>
                </a:lnTo>
                <a:lnTo>
                  <a:pt x="2288790" y="3478993"/>
                </a:lnTo>
                <a:lnTo>
                  <a:pt x="2290638" y="3491817"/>
                </a:lnTo>
                <a:lnTo>
                  <a:pt x="2291572" y="3504898"/>
                </a:lnTo>
                <a:lnTo>
                  <a:pt x="2292895" y="3534666"/>
                </a:lnTo>
                <a:lnTo>
                  <a:pt x="2292861" y="3566787"/>
                </a:lnTo>
                <a:lnTo>
                  <a:pt x="2293593" y="3582887"/>
                </a:lnTo>
                <a:lnTo>
                  <a:pt x="2294663" y="3598400"/>
                </a:lnTo>
                <a:lnTo>
                  <a:pt x="2295872" y="3616343"/>
                </a:lnTo>
                <a:lnTo>
                  <a:pt x="2298440" y="3631936"/>
                </a:lnTo>
                <a:lnTo>
                  <a:pt x="2302401" y="3649117"/>
                </a:lnTo>
                <a:lnTo>
                  <a:pt x="2307384" y="3664537"/>
                </a:lnTo>
                <a:lnTo>
                  <a:pt x="2298529" y="3653153"/>
                </a:lnTo>
                <a:lnTo>
                  <a:pt x="2291512" y="3641262"/>
                </a:lnTo>
                <a:lnTo>
                  <a:pt x="2284016" y="3627529"/>
                </a:lnTo>
                <a:lnTo>
                  <a:pt x="2277778" y="3612953"/>
                </a:lnTo>
                <a:lnTo>
                  <a:pt x="2273035" y="3598455"/>
                </a:lnTo>
                <a:lnTo>
                  <a:pt x="2268970" y="3582783"/>
                </a:lnTo>
                <a:lnTo>
                  <a:pt x="2265485" y="3567445"/>
                </a:lnTo>
                <a:lnTo>
                  <a:pt x="2263839" y="3551598"/>
                </a:lnTo>
                <a:lnTo>
                  <a:pt x="2263004" y="3537008"/>
                </a:lnTo>
                <a:lnTo>
                  <a:pt x="2261696" y="3520574"/>
                </a:lnTo>
                <a:lnTo>
                  <a:pt x="2262021" y="3506652"/>
                </a:lnTo>
                <a:lnTo>
                  <a:pt x="2262108" y="3491807"/>
                </a:lnTo>
                <a:lnTo>
                  <a:pt x="2264835" y="3464377"/>
                </a:lnTo>
                <a:close/>
                <a:moveTo>
                  <a:pt x="4032397" y="3425392"/>
                </a:moveTo>
                <a:lnTo>
                  <a:pt x="4035667" y="3426488"/>
                </a:lnTo>
                <a:lnTo>
                  <a:pt x="4042450" y="3429611"/>
                </a:lnTo>
                <a:lnTo>
                  <a:pt x="4049133" y="3434262"/>
                </a:lnTo>
                <a:lnTo>
                  <a:pt x="4056297" y="3440779"/>
                </a:lnTo>
                <a:lnTo>
                  <a:pt x="4063706" y="3448227"/>
                </a:lnTo>
                <a:lnTo>
                  <a:pt x="4070529" y="3455338"/>
                </a:lnTo>
                <a:lnTo>
                  <a:pt x="4077251" y="3463976"/>
                </a:lnTo>
                <a:lnTo>
                  <a:pt x="4087523" y="3478630"/>
                </a:lnTo>
                <a:lnTo>
                  <a:pt x="4091078" y="3484645"/>
                </a:lnTo>
                <a:lnTo>
                  <a:pt x="4092873" y="3489647"/>
                </a:lnTo>
                <a:lnTo>
                  <a:pt x="4093014" y="3492106"/>
                </a:lnTo>
                <a:lnTo>
                  <a:pt x="4092671" y="3492700"/>
                </a:lnTo>
                <a:lnTo>
                  <a:pt x="4090914" y="3491687"/>
                </a:lnTo>
                <a:lnTo>
                  <a:pt x="4087402" y="3489658"/>
                </a:lnTo>
                <a:lnTo>
                  <a:pt x="4079893" y="3483738"/>
                </a:lnTo>
                <a:lnTo>
                  <a:pt x="4076581" y="3478655"/>
                </a:lnTo>
                <a:lnTo>
                  <a:pt x="4074099" y="3474842"/>
                </a:lnTo>
                <a:lnTo>
                  <a:pt x="4070344" y="3471881"/>
                </a:lnTo>
                <a:lnTo>
                  <a:pt x="4067518" y="3468665"/>
                </a:lnTo>
                <a:lnTo>
                  <a:pt x="4058635" y="3465122"/>
                </a:lnTo>
                <a:lnTo>
                  <a:pt x="4051267" y="3461660"/>
                </a:lnTo>
                <a:lnTo>
                  <a:pt x="4043313" y="3457860"/>
                </a:lnTo>
                <a:lnTo>
                  <a:pt x="4040143" y="3455238"/>
                </a:lnTo>
                <a:lnTo>
                  <a:pt x="4036389" y="3452277"/>
                </a:lnTo>
                <a:lnTo>
                  <a:pt x="4032735" y="3447790"/>
                </a:lnTo>
                <a:lnTo>
                  <a:pt x="4029424" y="3442707"/>
                </a:lnTo>
                <a:lnTo>
                  <a:pt x="4027145" y="3435840"/>
                </a:lnTo>
                <a:lnTo>
                  <a:pt x="4024278" y="3428635"/>
                </a:lnTo>
                <a:lnTo>
                  <a:pt x="4026237" y="3426594"/>
                </a:lnTo>
                <a:lnTo>
                  <a:pt x="4029024" y="3425825"/>
                </a:lnTo>
                <a:close/>
                <a:moveTo>
                  <a:pt x="2010649" y="3367872"/>
                </a:moveTo>
                <a:lnTo>
                  <a:pt x="2016026" y="3369414"/>
                </a:lnTo>
                <a:lnTo>
                  <a:pt x="2019549" y="3371448"/>
                </a:lnTo>
                <a:lnTo>
                  <a:pt x="2026168" y="3377612"/>
                </a:lnTo>
                <a:lnTo>
                  <a:pt x="2031027" y="3382761"/>
                </a:lnTo>
                <a:lnTo>
                  <a:pt x="2035051" y="3386645"/>
                </a:lnTo>
                <a:lnTo>
                  <a:pt x="2037398" y="3388000"/>
                </a:lnTo>
                <a:lnTo>
                  <a:pt x="2038571" y="3388678"/>
                </a:lnTo>
                <a:lnTo>
                  <a:pt x="2041010" y="3388524"/>
                </a:lnTo>
                <a:lnTo>
                  <a:pt x="2043785" y="3387783"/>
                </a:lnTo>
                <a:lnTo>
                  <a:pt x="2046063" y="3385193"/>
                </a:lnTo>
                <a:lnTo>
                  <a:pt x="2050191" y="3382111"/>
                </a:lnTo>
                <a:lnTo>
                  <a:pt x="2057792" y="3371661"/>
                </a:lnTo>
                <a:lnTo>
                  <a:pt x="2056262" y="3377024"/>
                </a:lnTo>
                <a:lnTo>
                  <a:pt x="2054054" y="3383560"/>
                </a:lnTo>
                <a:lnTo>
                  <a:pt x="2053698" y="3389601"/>
                </a:lnTo>
                <a:lnTo>
                  <a:pt x="2053928" y="3395983"/>
                </a:lnTo>
                <a:lnTo>
                  <a:pt x="2054411" y="3403290"/>
                </a:lnTo>
                <a:lnTo>
                  <a:pt x="2055227" y="3410008"/>
                </a:lnTo>
                <a:lnTo>
                  <a:pt x="2059214" y="3424806"/>
                </a:lnTo>
                <a:lnTo>
                  <a:pt x="2066224" y="3439786"/>
                </a:lnTo>
                <a:lnTo>
                  <a:pt x="2073146" y="3456277"/>
                </a:lnTo>
                <a:lnTo>
                  <a:pt x="2089427" y="3489106"/>
                </a:lnTo>
                <a:lnTo>
                  <a:pt x="2075084" y="3480044"/>
                </a:lnTo>
                <a:lnTo>
                  <a:pt x="2059744" y="3467282"/>
                </a:lnTo>
                <a:lnTo>
                  <a:pt x="2044831" y="3452426"/>
                </a:lnTo>
                <a:lnTo>
                  <a:pt x="2037127" y="3444072"/>
                </a:lnTo>
                <a:lnTo>
                  <a:pt x="2030346" y="3435472"/>
                </a:lnTo>
                <a:lnTo>
                  <a:pt x="2024153" y="3427211"/>
                </a:lnTo>
                <a:lnTo>
                  <a:pt x="2018299" y="3418365"/>
                </a:lnTo>
                <a:lnTo>
                  <a:pt x="2013710" y="3408686"/>
                </a:lnTo>
                <a:lnTo>
                  <a:pt x="2010542" y="3400609"/>
                </a:lnTo>
                <a:lnTo>
                  <a:pt x="2007712" y="3391947"/>
                </a:lnTo>
                <a:lnTo>
                  <a:pt x="2007909" y="3383471"/>
                </a:lnTo>
                <a:lnTo>
                  <a:pt x="2008105" y="3374993"/>
                </a:lnTo>
                <a:close/>
                <a:moveTo>
                  <a:pt x="2136025" y="3323846"/>
                </a:moveTo>
                <a:lnTo>
                  <a:pt x="2139013" y="3344168"/>
                </a:lnTo>
                <a:lnTo>
                  <a:pt x="2142026" y="3359080"/>
                </a:lnTo>
                <a:lnTo>
                  <a:pt x="2144974" y="3370081"/>
                </a:lnTo>
                <a:lnTo>
                  <a:pt x="2149755" y="3380588"/>
                </a:lnTo>
                <a:lnTo>
                  <a:pt x="2154626" y="3389599"/>
                </a:lnTo>
                <a:lnTo>
                  <a:pt x="2161822" y="3399953"/>
                </a:lnTo>
                <a:lnTo>
                  <a:pt x="2184994" y="3429605"/>
                </a:lnTo>
                <a:lnTo>
                  <a:pt x="2156799" y="3443545"/>
                </a:lnTo>
                <a:lnTo>
                  <a:pt x="2161760" y="3451058"/>
                </a:lnTo>
                <a:lnTo>
                  <a:pt x="2166048" y="3459733"/>
                </a:lnTo>
                <a:lnTo>
                  <a:pt x="2168595" y="3467402"/>
                </a:lnTo>
                <a:lnTo>
                  <a:pt x="2170559" y="3474736"/>
                </a:lnTo>
                <a:lnTo>
                  <a:pt x="2171943" y="3481733"/>
                </a:lnTo>
                <a:lnTo>
                  <a:pt x="2173329" y="3488732"/>
                </a:lnTo>
                <a:lnTo>
                  <a:pt x="2172967" y="3494723"/>
                </a:lnTo>
                <a:lnTo>
                  <a:pt x="2172273" y="3501295"/>
                </a:lnTo>
                <a:lnTo>
                  <a:pt x="2185892" y="3489785"/>
                </a:lnTo>
                <a:lnTo>
                  <a:pt x="2191235" y="3485898"/>
                </a:lnTo>
                <a:lnTo>
                  <a:pt x="2196244" y="3482589"/>
                </a:lnTo>
                <a:lnTo>
                  <a:pt x="2201500" y="3480200"/>
                </a:lnTo>
                <a:lnTo>
                  <a:pt x="2207399" y="3482059"/>
                </a:lnTo>
                <a:lnTo>
                  <a:pt x="2214799" y="3484005"/>
                </a:lnTo>
                <a:lnTo>
                  <a:pt x="2222601" y="3489285"/>
                </a:lnTo>
                <a:lnTo>
                  <a:pt x="2226602" y="3487720"/>
                </a:lnTo>
                <a:lnTo>
                  <a:pt x="2229106" y="3486066"/>
                </a:lnTo>
                <a:lnTo>
                  <a:pt x="2229286" y="3483070"/>
                </a:lnTo>
                <a:lnTo>
                  <a:pt x="2229465" y="3480075"/>
                </a:lnTo>
                <a:lnTo>
                  <a:pt x="2227500" y="3472742"/>
                </a:lnTo>
                <a:lnTo>
                  <a:pt x="2223793" y="3464402"/>
                </a:lnTo>
                <a:lnTo>
                  <a:pt x="2220665" y="3456398"/>
                </a:lnTo>
                <a:lnTo>
                  <a:pt x="2220263" y="3453066"/>
                </a:lnTo>
                <a:lnTo>
                  <a:pt x="2221023" y="3450407"/>
                </a:lnTo>
                <a:lnTo>
                  <a:pt x="2222366" y="3448081"/>
                </a:lnTo>
                <a:lnTo>
                  <a:pt x="2225205" y="3445848"/>
                </a:lnTo>
                <a:lnTo>
                  <a:pt x="2230372" y="3444956"/>
                </a:lnTo>
                <a:lnTo>
                  <a:pt x="2236362" y="3445315"/>
                </a:lnTo>
                <a:lnTo>
                  <a:pt x="2237769" y="3522062"/>
                </a:lnTo>
                <a:lnTo>
                  <a:pt x="2231556" y="3515377"/>
                </a:lnTo>
                <a:lnTo>
                  <a:pt x="2226170" y="3509942"/>
                </a:lnTo>
                <a:lnTo>
                  <a:pt x="2221275" y="3506341"/>
                </a:lnTo>
                <a:lnTo>
                  <a:pt x="2216626" y="3503657"/>
                </a:lnTo>
                <a:lnTo>
                  <a:pt x="2213049" y="3503141"/>
                </a:lnTo>
                <a:lnTo>
                  <a:pt x="2208556" y="3502871"/>
                </a:lnTo>
                <a:lnTo>
                  <a:pt x="2205134" y="3504771"/>
                </a:lnTo>
                <a:lnTo>
                  <a:pt x="2201378" y="3507250"/>
                </a:lnTo>
                <a:lnTo>
                  <a:pt x="2194692" y="3513463"/>
                </a:lnTo>
                <a:lnTo>
                  <a:pt x="2187245" y="3522336"/>
                </a:lnTo>
                <a:lnTo>
                  <a:pt x="2178881" y="3531455"/>
                </a:lnTo>
                <a:lnTo>
                  <a:pt x="2168593" y="3542562"/>
                </a:lnTo>
                <a:lnTo>
                  <a:pt x="2170720" y="3532168"/>
                </a:lnTo>
                <a:lnTo>
                  <a:pt x="2169918" y="3525506"/>
                </a:lnTo>
                <a:lnTo>
                  <a:pt x="2167282" y="3519334"/>
                </a:lnTo>
                <a:lnTo>
                  <a:pt x="2164558" y="3514661"/>
                </a:lnTo>
                <a:lnTo>
                  <a:pt x="2155282" y="3503882"/>
                </a:lnTo>
                <a:lnTo>
                  <a:pt x="2149650" y="3497533"/>
                </a:lnTo>
                <a:lnTo>
                  <a:pt x="2144780" y="3488522"/>
                </a:lnTo>
                <a:lnTo>
                  <a:pt x="2138027" y="3490822"/>
                </a:lnTo>
                <a:lnTo>
                  <a:pt x="2132438" y="3493794"/>
                </a:lnTo>
                <a:lnTo>
                  <a:pt x="2128590" y="3497772"/>
                </a:lnTo>
                <a:lnTo>
                  <a:pt x="2126578" y="3501258"/>
                </a:lnTo>
                <a:lnTo>
                  <a:pt x="2125637" y="3506914"/>
                </a:lnTo>
                <a:lnTo>
                  <a:pt x="2125032" y="3511988"/>
                </a:lnTo>
                <a:lnTo>
                  <a:pt x="2125590" y="3517734"/>
                </a:lnTo>
                <a:lnTo>
                  <a:pt x="2127643" y="3523571"/>
                </a:lnTo>
                <a:lnTo>
                  <a:pt x="2132001" y="3536158"/>
                </a:lnTo>
                <a:lnTo>
                  <a:pt x="2139013" y="3549506"/>
                </a:lnTo>
                <a:lnTo>
                  <a:pt x="2144777" y="3563681"/>
                </a:lnTo>
                <a:lnTo>
                  <a:pt x="2150877" y="3577276"/>
                </a:lnTo>
                <a:lnTo>
                  <a:pt x="2143388" y="3576827"/>
                </a:lnTo>
                <a:lnTo>
                  <a:pt x="2137149" y="3575549"/>
                </a:lnTo>
                <a:lnTo>
                  <a:pt x="2132591" y="3571367"/>
                </a:lnTo>
                <a:lnTo>
                  <a:pt x="2128032" y="3567187"/>
                </a:lnTo>
                <a:lnTo>
                  <a:pt x="2123564" y="3561506"/>
                </a:lnTo>
                <a:lnTo>
                  <a:pt x="2121598" y="3554173"/>
                </a:lnTo>
                <a:lnTo>
                  <a:pt x="2119633" y="3546839"/>
                </a:lnTo>
                <a:lnTo>
                  <a:pt x="2119166" y="3539596"/>
                </a:lnTo>
                <a:lnTo>
                  <a:pt x="2117494" y="3522358"/>
                </a:lnTo>
                <a:lnTo>
                  <a:pt x="2117655" y="3504631"/>
                </a:lnTo>
                <a:lnTo>
                  <a:pt x="2117393" y="3488981"/>
                </a:lnTo>
                <a:lnTo>
                  <a:pt x="2115788" y="3475657"/>
                </a:lnTo>
                <a:lnTo>
                  <a:pt x="2123523" y="3477025"/>
                </a:lnTo>
                <a:lnTo>
                  <a:pt x="2131011" y="3477473"/>
                </a:lnTo>
                <a:lnTo>
                  <a:pt x="2140089" y="3476514"/>
                </a:lnTo>
                <a:lnTo>
                  <a:pt x="2143755" y="3475532"/>
                </a:lnTo>
                <a:lnTo>
                  <a:pt x="2148674" y="3473724"/>
                </a:lnTo>
                <a:lnTo>
                  <a:pt x="2142125" y="3467617"/>
                </a:lnTo>
                <a:lnTo>
                  <a:pt x="2136741" y="3462184"/>
                </a:lnTo>
                <a:lnTo>
                  <a:pt x="2134015" y="3457511"/>
                </a:lnTo>
                <a:lnTo>
                  <a:pt x="2131870" y="3453172"/>
                </a:lnTo>
                <a:lnTo>
                  <a:pt x="2131222" y="3448926"/>
                </a:lnTo>
                <a:lnTo>
                  <a:pt x="2131738" y="3445347"/>
                </a:lnTo>
                <a:lnTo>
                  <a:pt x="2134086" y="3441279"/>
                </a:lnTo>
                <a:lnTo>
                  <a:pt x="2134935" y="3437122"/>
                </a:lnTo>
                <a:lnTo>
                  <a:pt x="2139969" y="3428404"/>
                </a:lnTo>
                <a:lnTo>
                  <a:pt x="2145001" y="3419688"/>
                </a:lnTo>
                <a:lnTo>
                  <a:pt x="2146770" y="3415286"/>
                </a:lnTo>
                <a:lnTo>
                  <a:pt x="2147129" y="3409294"/>
                </a:lnTo>
                <a:lnTo>
                  <a:pt x="2147490" y="3403303"/>
                </a:lnTo>
                <a:lnTo>
                  <a:pt x="2146105" y="3396305"/>
                </a:lnTo>
                <a:lnTo>
                  <a:pt x="2143625" y="3392548"/>
                </a:lnTo>
                <a:lnTo>
                  <a:pt x="2140384" y="3391451"/>
                </a:lnTo>
                <a:lnTo>
                  <a:pt x="2135890" y="3391182"/>
                </a:lnTo>
                <a:lnTo>
                  <a:pt x="2131978" y="3391247"/>
                </a:lnTo>
                <a:lnTo>
                  <a:pt x="2128403" y="3390733"/>
                </a:lnTo>
                <a:lnTo>
                  <a:pt x="2124242" y="3389881"/>
                </a:lnTo>
                <a:lnTo>
                  <a:pt x="2121337" y="3388204"/>
                </a:lnTo>
                <a:lnTo>
                  <a:pt x="2118032" y="3383195"/>
                </a:lnTo>
                <a:lnTo>
                  <a:pt x="2112423" y="3371433"/>
                </a:lnTo>
                <a:lnTo>
                  <a:pt x="2108471" y="3362179"/>
                </a:lnTo>
                <a:lnTo>
                  <a:pt x="2107241" y="3357594"/>
                </a:lnTo>
                <a:lnTo>
                  <a:pt x="2106929" y="3352765"/>
                </a:lnTo>
                <a:lnTo>
                  <a:pt x="2107198" y="3348272"/>
                </a:lnTo>
                <a:lnTo>
                  <a:pt x="2108632" y="3344448"/>
                </a:lnTo>
                <a:lnTo>
                  <a:pt x="2109727" y="3341208"/>
                </a:lnTo>
                <a:lnTo>
                  <a:pt x="2112076" y="3337140"/>
                </a:lnTo>
                <a:lnTo>
                  <a:pt x="2114335" y="3334570"/>
                </a:lnTo>
                <a:lnTo>
                  <a:pt x="2116929" y="3331418"/>
                </a:lnTo>
                <a:lnTo>
                  <a:pt x="2120686" y="3328938"/>
                </a:lnTo>
                <a:lnTo>
                  <a:pt x="2125023" y="3326794"/>
                </a:lnTo>
                <a:close/>
                <a:moveTo>
                  <a:pt x="4006906" y="3313782"/>
                </a:moveTo>
                <a:lnTo>
                  <a:pt x="4011823" y="3315846"/>
                </a:lnTo>
                <a:lnTo>
                  <a:pt x="4015832" y="3318161"/>
                </a:lnTo>
                <a:lnTo>
                  <a:pt x="4020079" y="3321387"/>
                </a:lnTo>
                <a:lnTo>
                  <a:pt x="4022745" y="3326027"/>
                </a:lnTo>
                <a:lnTo>
                  <a:pt x="4025077" y="3331247"/>
                </a:lnTo>
                <a:lnTo>
                  <a:pt x="4027409" y="3336467"/>
                </a:lnTo>
                <a:lnTo>
                  <a:pt x="4030966" y="3350146"/>
                </a:lnTo>
                <a:lnTo>
                  <a:pt x="4035334" y="3365064"/>
                </a:lnTo>
                <a:lnTo>
                  <a:pt x="4040373" y="3378822"/>
                </a:lnTo>
                <a:lnTo>
                  <a:pt x="4044324" y="3386527"/>
                </a:lnTo>
                <a:lnTo>
                  <a:pt x="4047702" y="3393900"/>
                </a:lnTo>
                <a:lnTo>
                  <a:pt x="4053233" y="3400194"/>
                </a:lnTo>
                <a:lnTo>
                  <a:pt x="4058763" y="3406485"/>
                </a:lnTo>
                <a:lnTo>
                  <a:pt x="4052937" y="3404673"/>
                </a:lnTo>
                <a:lnTo>
                  <a:pt x="4047211" y="3401367"/>
                </a:lnTo>
                <a:lnTo>
                  <a:pt x="4041820" y="3397478"/>
                </a:lnTo>
                <a:lnTo>
                  <a:pt x="4037671" y="3392760"/>
                </a:lnTo>
                <a:lnTo>
                  <a:pt x="4033286" y="3387127"/>
                </a:lnTo>
                <a:lnTo>
                  <a:pt x="4029809" y="3381246"/>
                </a:lnTo>
                <a:lnTo>
                  <a:pt x="4025106" y="3366908"/>
                </a:lnTo>
                <a:lnTo>
                  <a:pt x="4020067" y="3353150"/>
                </a:lnTo>
                <a:lnTo>
                  <a:pt x="4016272" y="3338561"/>
                </a:lnTo>
                <a:lnTo>
                  <a:pt x="4011806" y="3325135"/>
                </a:lnTo>
                <a:close/>
                <a:moveTo>
                  <a:pt x="2161088" y="3252459"/>
                </a:moveTo>
                <a:lnTo>
                  <a:pt x="2162225" y="3258537"/>
                </a:lnTo>
                <a:lnTo>
                  <a:pt x="2161244" y="3254871"/>
                </a:lnTo>
                <a:close/>
                <a:moveTo>
                  <a:pt x="2161087" y="3252455"/>
                </a:moveTo>
                <a:lnTo>
                  <a:pt x="2161088" y="3252459"/>
                </a:lnTo>
                <a:lnTo>
                  <a:pt x="2161087" y="3252456"/>
                </a:lnTo>
                <a:close/>
                <a:moveTo>
                  <a:pt x="2068924" y="3250830"/>
                </a:moveTo>
                <a:lnTo>
                  <a:pt x="2080866" y="3250854"/>
                </a:lnTo>
                <a:lnTo>
                  <a:pt x="2091256" y="3252272"/>
                </a:lnTo>
                <a:lnTo>
                  <a:pt x="2094388" y="3253317"/>
                </a:lnTo>
                <a:lnTo>
                  <a:pt x="2097190" y="3254935"/>
                </a:lnTo>
                <a:lnTo>
                  <a:pt x="2100221" y="3257448"/>
                </a:lnTo>
                <a:lnTo>
                  <a:pt x="2101802" y="3259887"/>
                </a:lnTo>
                <a:lnTo>
                  <a:pt x="2104963" y="3264766"/>
                </a:lnTo>
                <a:lnTo>
                  <a:pt x="2106013" y="3270715"/>
                </a:lnTo>
                <a:lnTo>
                  <a:pt x="2106069" y="3278380"/>
                </a:lnTo>
                <a:lnTo>
                  <a:pt x="2105004" y="3285399"/>
                </a:lnTo>
                <a:lnTo>
                  <a:pt x="2099444" y="3302798"/>
                </a:lnTo>
                <a:lnTo>
                  <a:pt x="2095335" y="3320270"/>
                </a:lnTo>
                <a:lnTo>
                  <a:pt x="2093279" y="3329007"/>
                </a:lnTo>
                <a:lnTo>
                  <a:pt x="2092114" y="3337493"/>
                </a:lnTo>
                <a:lnTo>
                  <a:pt x="2092402" y="3346056"/>
                </a:lnTo>
                <a:lnTo>
                  <a:pt x="2093350" y="3353472"/>
                </a:lnTo>
                <a:lnTo>
                  <a:pt x="2085965" y="3350734"/>
                </a:lnTo>
                <a:lnTo>
                  <a:pt x="2079239" y="3346851"/>
                </a:lnTo>
                <a:lnTo>
                  <a:pt x="2075749" y="3342547"/>
                </a:lnTo>
                <a:lnTo>
                  <a:pt x="2072917" y="3337096"/>
                </a:lnTo>
                <a:lnTo>
                  <a:pt x="2072430" y="3331471"/>
                </a:lnTo>
                <a:lnTo>
                  <a:pt x="2071380" y="3325522"/>
                </a:lnTo>
                <a:lnTo>
                  <a:pt x="2073234" y="3319723"/>
                </a:lnTo>
                <a:lnTo>
                  <a:pt x="2074528" y="3313600"/>
                </a:lnTo>
                <a:lnTo>
                  <a:pt x="2076942" y="3308124"/>
                </a:lnTo>
                <a:lnTo>
                  <a:pt x="2080247" y="3302400"/>
                </a:lnTo>
                <a:lnTo>
                  <a:pt x="2087748" y="3290701"/>
                </a:lnTo>
                <a:lnTo>
                  <a:pt x="2095048" y="3281940"/>
                </a:lnTo>
                <a:lnTo>
                  <a:pt x="2101457" y="3273426"/>
                </a:lnTo>
                <a:lnTo>
                  <a:pt x="2097765" y="3272059"/>
                </a:lnTo>
                <a:lnTo>
                  <a:pt x="2092620" y="3270615"/>
                </a:lnTo>
                <a:lnTo>
                  <a:pt x="2084675" y="3267555"/>
                </a:lnTo>
                <a:lnTo>
                  <a:pt x="2079530" y="3266111"/>
                </a:lnTo>
                <a:lnTo>
                  <a:pt x="2076268" y="3262701"/>
                </a:lnTo>
                <a:lnTo>
                  <a:pt x="2072546" y="3257499"/>
                </a:lnTo>
                <a:close/>
                <a:moveTo>
                  <a:pt x="1907171" y="3008837"/>
                </a:moveTo>
                <a:lnTo>
                  <a:pt x="1913713" y="3009529"/>
                </a:lnTo>
                <a:lnTo>
                  <a:pt x="1914357" y="3013758"/>
                </a:lnTo>
                <a:lnTo>
                  <a:pt x="1913512" y="3017894"/>
                </a:lnTo>
                <a:lnTo>
                  <a:pt x="1911843" y="3020785"/>
                </a:lnTo>
                <a:lnTo>
                  <a:pt x="1907771" y="3023830"/>
                </a:lnTo>
                <a:lnTo>
                  <a:pt x="1899470" y="3027518"/>
                </a:lnTo>
                <a:lnTo>
                  <a:pt x="1891415" y="3032119"/>
                </a:lnTo>
                <a:lnTo>
                  <a:pt x="1898179" y="3039106"/>
                </a:lnTo>
                <a:lnTo>
                  <a:pt x="1903698" y="3046920"/>
                </a:lnTo>
                <a:lnTo>
                  <a:pt x="1908548" y="3055886"/>
                </a:lnTo>
                <a:lnTo>
                  <a:pt x="1912485" y="3065098"/>
                </a:lnTo>
                <a:lnTo>
                  <a:pt x="1919693" y="3084679"/>
                </a:lnTo>
                <a:lnTo>
                  <a:pt x="1926812" y="3105748"/>
                </a:lnTo>
                <a:lnTo>
                  <a:pt x="1933021" y="3127065"/>
                </a:lnTo>
                <a:lnTo>
                  <a:pt x="1937200" y="3137187"/>
                </a:lnTo>
                <a:lnTo>
                  <a:pt x="1941716" y="3146733"/>
                </a:lnTo>
                <a:lnTo>
                  <a:pt x="1946566" y="3155702"/>
                </a:lnTo>
                <a:lnTo>
                  <a:pt x="1953243" y="3164181"/>
                </a:lnTo>
                <a:lnTo>
                  <a:pt x="1959672" y="3171746"/>
                </a:lnTo>
                <a:lnTo>
                  <a:pt x="1967928" y="3178827"/>
                </a:lnTo>
                <a:lnTo>
                  <a:pt x="1964766" y="3181627"/>
                </a:lnTo>
                <a:lnTo>
                  <a:pt x="1960448" y="3183760"/>
                </a:lnTo>
                <a:lnTo>
                  <a:pt x="1955399" y="3183157"/>
                </a:lnTo>
                <a:lnTo>
                  <a:pt x="1950682" y="3181975"/>
                </a:lnTo>
                <a:lnTo>
                  <a:pt x="1946298" y="3180215"/>
                </a:lnTo>
                <a:lnTo>
                  <a:pt x="1942003" y="3176964"/>
                </a:lnTo>
                <a:lnTo>
                  <a:pt x="1936886" y="3172469"/>
                </a:lnTo>
                <a:lnTo>
                  <a:pt x="1931768" y="3167972"/>
                </a:lnTo>
                <a:lnTo>
                  <a:pt x="1921467" y="3155086"/>
                </a:lnTo>
                <a:lnTo>
                  <a:pt x="1912747" y="3140801"/>
                </a:lnTo>
                <a:lnTo>
                  <a:pt x="1904202" y="3123532"/>
                </a:lnTo>
                <a:lnTo>
                  <a:pt x="1895994" y="3105687"/>
                </a:lnTo>
                <a:lnTo>
                  <a:pt x="1890521" y="3087109"/>
                </a:lnTo>
                <a:lnTo>
                  <a:pt x="1886206" y="3069200"/>
                </a:lnTo>
                <a:lnTo>
                  <a:pt x="1884204" y="3052626"/>
                </a:lnTo>
                <a:lnTo>
                  <a:pt x="1883495" y="3044506"/>
                </a:lnTo>
                <a:lnTo>
                  <a:pt x="1884516" y="3037386"/>
                </a:lnTo>
                <a:lnTo>
                  <a:pt x="1885207" y="3030848"/>
                </a:lnTo>
                <a:lnTo>
                  <a:pt x="1886475" y="3024642"/>
                </a:lnTo>
                <a:lnTo>
                  <a:pt x="1889146" y="3020016"/>
                </a:lnTo>
                <a:lnTo>
                  <a:pt x="1891816" y="3015390"/>
                </a:lnTo>
                <a:lnTo>
                  <a:pt x="1896802" y="3012101"/>
                </a:lnTo>
                <a:lnTo>
                  <a:pt x="1901455" y="3009391"/>
                </a:lnTo>
                <a:close/>
                <a:moveTo>
                  <a:pt x="1612219" y="2560226"/>
                </a:moveTo>
                <a:lnTo>
                  <a:pt x="1616889" y="2561438"/>
                </a:lnTo>
                <a:lnTo>
                  <a:pt x="1622457" y="2562427"/>
                </a:lnTo>
                <a:lnTo>
                  <a:pt x="1625913" y="2564421"/>
                </a:lnTo>
                <a:lnTo>
                  <a:pt x="1629619" y="2567303"/>
                </a:lnTo>
                <a:lnTo>
                  <a:pt x="1633581" y="2571076"/>
                </a:lnTo>
                <a:lnTo>
                  <a:pt x="1636394" y="2574183"/>
                </a:lnTo>
                <a:lnTo>
                  <a:pt x="1641880" y="2583288"/>
                </a:lnTo>
                <a:lnTo>
                  <a:pt x="1645830" y="2593731"/>
                </a:lnTo>
                <a:lnTo>
                  <a:pt x="1648559" y="2604954"/>
                </a:lnTo>
                <a:lnTo>
                  <a:pt x="1650645" y="2617291"/>
                </a:lnTo>
                <a:lnTo>
                  <a:pt x="1652729" y="2629627"/>
                </a:lnTo>
                <a:lnTo>
                  <a:pt x="1647993" y="2629860"/>
                </a:lnTo>
                <a:lnTo>
                  <a:pt x="1645114" y="2628198"/>
                </a:lnTo>
                <a:lnTo>
                  <a:pt x="1641088" y="2625873"/>
                </a:lnTo>
                <a:lnTo>
                  <a:pt x="1638851" y="2623098"/>
                </a:lnTo>
                <a:lnTo>
                  <a:pt x="1635786" y="2619102"/>
                </a:lnTo>
                <a:lnTo>
                  <a:pt x="1633619" y="2614881"/>
                </a:lnTo>
                <a:lnTo>
                  <a:pt x="1628838" y="2603217"/>
                </a:lnTo>
                <a:lnTo>
                  <a:pt x="1621655" y="2579774"/>
                </a:lnTo>
                <a:lnTo>
                  <a:pt x="1617129" y="2568998"/>
                </a:lnTo>
                <a:lnTo>
                  <a:pt x="1615283" y="2564221"/>
                </a:lnTo>
                <a:close/>
                <a:moveTo>
                  <a:pt x="6144944" y="2393258"/>
                </a:moveTo>
                <a:lnTo>
                  <a:pt x="6150245" y="2393277"/>
                </a:lnTo>
                <a:lnTo>
                  <a:pt x="6151953" y="2394262"/>
                </a:lnTo>
                <a:lnTo>
                  <a:pt x="6152762" y="2395491"/>
                </a:lnTo>
                <a:lnTo>
                  <a:pt x="6153482" y="2398188"/>
                </a:lnTo>
                <a:lnTo>
                  <a:pt x="6155101" y="2400642"/>
                </a:lnTo>
                <a:lnTo>
                  <a:pt x="6148483" y="2402904"/>
                </a:lnTo>
                <a:lnTo>
                  <a:pt x="6142433" y="2405493"/>
                </a:lnTo>
                <a:lnTo>
                  <a:pt x="6129347" y="2412383"/>
                </a:lnTo>
                <a:lnTo>
                  <a:pt x="6123387" y="2413503"/>
                </a:lnTo>
                <a:lnTo>
                  <a:pt x="6118565" y="2415282"/>
                </a:lnTo>
                <a:lnTo>
                  <a:pt x="6116857" y="2414295"/>
                </a:lnTo>
                <a:lnTo>
                  <a:pt x="6114580" y="2412980"/>
                </a:lnTo>
                <a:lnTo>
                  <a:pt x="6114100" y="2411184"/>
                </a:lnTo>
                <a:lnTo>
                  <a:pt x="6112721" y="2409626"/>
                </a:lnTo>
                <a:lnTo>
                  <a:pt x="6127454" y="2399886"/>
                </a:lnTo>
                <a:lnTo>
                  <a:pt x="6133832" y="2396725"/>
                </a:lnTo>
                <a:lnTo>
                  <a:pt x="6139882" y="2394137"/>
                </a:lnTo>
                <a:close/>
                <a:moveTo>
                  <a:pt x="6106582" y="2337849"/>
                </a:moveTo>
                <a:lnTo>
                  <a:pt x="6110344" y="2339246"/>
                </a:lnTo>
                <a:lnTo>
                  <a:pt x="6114005" y="2342134"/>
                </a:lnTo>
                <a:lnTo>
                  <a:pt x="6117330" y="2345604"/>
                </a:lnTo>
                <a:lnTo>
                  <a:pt x="6120992" y="2348493"/>
                </a:lnTo>
                <a:lnTo>
                  <a:pt x="6124653" y="2351380"/>
                </a:lnTo>
                <a:lnTo>
                  <a:pt x="6115388" y="2356878"/>
                </a:lnTo>
                <a:lnTo>
                  <a:pt x="6109612" y="2358971"/>
                </a:lnTo>
                <a:lnTo>
                  <a:pt x="6103704" y="2358657"/>
                </a:lnTo>
                <a:lnTo>
                  <a:pt x="6099036" y="2357513"/>
                </a:lnTo>
                <a:lnTo>
                  <a:pt x="6095039" y="2355204"/>
                </a:lnTo>
                <a:lnTo>
                  <a:pt x="6092285" y="2352065"/>
                </a:lnTo>
                <a:lnTo>
                  <a:pt x="6088960" y="2348595"/>
                </a:lnTo>
                <a:lnTo>
                  <a:pt x="6085062" y="2344797"/>
                </a:lnTo>
                <a:lnTo>
                  <a:pt x="6093322" y="2341040"/>
                </a:lnTo>
                <a:lnTo>
                  <a:pt x="6100574" y="2339028"/>
                </a:lnTo>
                <a:close/>
                <a:moveTo>
                  <a:pt x="6213111" y="2308692"/>
                </a:moveTo>
                <a:lnTo>
                  <a:pt x="6215481" y="2310061"/>
                </a:lnTo>
                <a:lnTo>
                  <a:pt x="6217259" y="2311088"/>
                </a:lnTo>
                <a:lnTo>
                  <a:pt x="6219010" y="2313529"/>
                </a:lnTo>
                <a:lnTo>
                  <a:pt x="6219575" y="2315286"/>
                </a:lnTo>
                <a:lnTo>
                  <a:pt x="6220962" y="2321094"/>
                </a:lnTo>
                <a:lnTo>
                  <a:pt x="6221447" y="2327095"/>
                </a:lnTo>
                <a:lnTo>
                  <a:pt x="6221959" y="2331683"/>
                </a:lnTo>
                <a:lnTo>
                  <a:pt x="6223682" y="2335540"/>
                </a:lnTo>
                <a:lnTo>
                  <a:pt x="6218861" y="2337048"/>
                </a:lnTo>
                <a:lnTo>
                  <a:pt x="6215280" y="2336411"/>
                </a:lnTo>
                <a:lnTo>
                  <a:pt x="6212290" y="2336114"/>
                </a:lnTo>
                <a:lnTo>
                  <a:pt x="6210513" y="2335088"/>
                </a:lnTo>
                <a:lnTo>
                  <a:pt x="6208761" y="2332647"/>
                </a:lnTo>
                <a:lnTo>
                  <a:pt x="6207293" y="2331085"/>
                </a:lnTo>
                <a:lnTo>
                  <a:pt x="6207092" y="2325961"/>
                </a:lnTo>
                <a:lnTo>
                  <a:pt x="6206579" y="2321374"/>
                </a:lnTo>
                <a:lnTo>
                  <a:pt x="6205166" y="2316981"/>
                </a:lnTo>
                <a:lnTo>
                  <a:pt x="6204008" y="2314881"/>
                </a:lnTo>
                <a:lnTo>
                  <a:pt x="6202231" y="2313855"/>
                </a:lnTo>
                <a:lnTo>
                  <a:pt x="6199240" y="2313559"/>
                </a:lnTo>
                <a:lnTo>
                  <a:pt x="6196250" y="2313265"/>
                </a:lnTo>
                <a:lnTo>
                  <a:pt x="6201692" y="2310682"/>
                </a:lnTo>
                <a:lnTo>
                  <a:pt x="6205609" y="2309370"/>
                </a:lnTo>
                <a:lnTo>
                  <a:pt x="6209811" y="2308936"/>
                </a:lnTo>
                <a:close/>
                <a:moveTo>
                  <a:pt x="6083072" y="2117406"/>
                </a:moveTo>
                <a:lnTo>
                  <a:pt x="6088350" y="2118886"/>
                </a:lnTo>
                <a:lnTo>
                  <a:pt x="6092950" y="2121541"/>
                </a:lnTo>
                <a:lnTo>
                  <a:pt x="6097210" y="2124784"/>
                </a:lnTo>
                <a:lnTo>
                  <a:pt x="6100791" y="2129204"/>
                </a:lnTo>
                <a:lnTo>
                  <a:pt x="6103456" y="2133880"/>
                </a:lnTo>
                <a:lnTo>
                  <a:pt x="6105208" y="2138813"/>
                </a:lnTo>
                <a:lnTo>
                  <a:pt x="6107692" y="2150442"/>
                </a:lnTo>
                <a:lnTo>
                  <a:pt x="6109498" y="2163247"/>
                </a:lnTo>
                <a:lnTo>
                  <a:pt x="6109918" y="2174468"/>
                </a:lnTo>
                <a:lnTo>
                  <a:pt x="6110051" y="2194151"/>
                </a:lnTo>
                <a:lnTo>
                  <a:pt x="6105010" y="2193591"/>
                </a:lnTo>
                <a:lnTo>
                  <a:pt x="6100410" y="2190936"/>
                </a:lnTo>
                <a:lnTo>
                  <a:pt x="6097875" y="2188688"/>
                </a:lnTo>
                <a:lnTo>
                  <a:pt x="6096019" y="2185265"/>
                </a:lnTo>
                <a:lnTo>
                  <a:pt x="6094267" y="2180331"/>
                </a:lnTo>
                <a:lnTo>
                  <a:pt x="6093430" y="2175143"/>
                </a:lnTo>
                <a:lnTo>
                  <a:pt x="6093010" y="2163922"/>
                </a:lnTo>
                <a:lnTo>
                  <a:pt x="6093269" y="2151524"/>
                </a:lnTo>
                <a:lnTo>
                  <a:pt x="6092038" y="2139051"/>
                </a:lnTo>
                <a:lnTo>
                  <a:pt x="6091201" y="2133862"/>
                </a:lnTo>
                <a:lnTo>
                  <a:pt x="6089554" y="2127422"/>
                </a:lnTo>
                <a:lnTo>
                  <a:pt x="6086313" y="2122414"/>
                </a:lnTo>
                <a:close/>
                <a:moveTo>
                  <a:pt x="1275116" y="1818144"/>
                </a:moveTo>
                <a:lnTo>
                  <a:pt x="1279846" y="1819258"/>
                </a:lnTo>
                <a:lnTo>
                  <a:pt x="1284350" y="1819433"/>
                </a:lnTo>
                <a:lnTo>
                  <a:pt x="1288155" y="1820821"/>
                </a:lnTo>
                <a:lnTo>
                  <a:pt x="1291610" y="1822816"/>
                </a:lnTo>
                <a:lnTo>
                  <a:pt x="1298395" y="1828351"/>
                </a:lnTo>
                <a:lnTo>
                  <a:pt x="1304583" y="1837581"/>
                </a:lnTo>
                <a:lnTo>
                  <a:pt x="1309617" y="1846149"/>
                </a:lnTo>
                <a:lnTo>
                  <a:pt x="1315454" y="1855987"/>
                </a:lnTo>
                <a:lnTo>
                  <a:pt x="1320141" y="1865160"/>
                </a:lnTo>
                <a:lnTo>
                  <a:pt x="1326676" y="1873785"/>
                </a:lnTo>
                <a:lnTo>
                  <a:pt x="1316862" y="1872163"/>
                </a:lnTo>
                <a:lnTo>
                  <a:pt x="1308903" y="1869993"/>
                </a:lnTo>
                <a:lnTo>
                  <a:pt x="1301416" y="1865670"/>
                </a:lnTo>
                <a:lnTo>
                  <a:pt x="1294284" y="1860745"/>
                </a:lnTo>
                <a:lnTo>
                  <a:pt x="1288196" y="1853997"/>
                </a:lnTo>
                <a:lnTo>
                  <a:pt x="1282360" y="1844158"/>
                </a:lnTo>
                <a:lnTo>
                  <a:pt x="1279080" y="1832562"/>
                </a:lnTo>
                <a:close/>
                <a:moveTo>
                  <a:pt x="617669" y="1443013"/>
                </a:moveTo>
                <a:lnTo>
                  <a:pt x="635997" y="1458239"/>
                </a:lnTo>
                <a:lnTo>
                  <a:pt x="653653" y="1474623"/>
                </a:lnTo>
                <a:lnTo>
                  <a:pt x="670551" y="1493666"/>
                </a:lnTo>
                <a:lnTo>
                  <a:pt x="687113" y="1513289"/>
                </a:lnTo>
                <a:lnTo>
                  <a:pt x="701756" y="1534900"/>
                </a:lnTo>
                <a:lnTo>
                  <a:pt x="716978" y="1556846"/>
                </a:lnTo>
                <a:lnTo>
                  <a:pt x="730280" y="1580777"/>
                </a:lnTo>
                <a:lnTo>
                  <a:pt x="743001" y="1604373"/>
                </a:lnTo>
                <a:lnTo>
                  <a:pt x="754716" y="1629710"/>
                </a:lnTo>
                <a:lnTo>
                  <a:pt x="765273" y="1654379"/>
                </a:lnTo>
                <a:lnTo>
                  <a:pt x="774242" y="1680453"/>
                </a:lnTo>
                <a:lnTo>
                  <a:pt x="782377" y="1705273"/>
                </a:lnTo>
                <a:lnTo>
                  <a:pt x="789359" y="1729425"/>
                </a:lnTo>
                <a:lnTo>
                  <a:pt x="795091" y="1754404"/>
                </a:lnTo>
                <a:lnTo>
                  <a:pt x="799405" y="1777789"/>
                </a:lnTo>
                <a:lnTo>
                  <a:pt x="801979" y="1800172"/>
                </a:lnTo>
                <a:lnTo>
                  <a:pt x="804819" y="1797940"/>
                </a:lnTo>
                <a:lnTo>
                  <a:pt x="807072" y="1795372"/>
                </a:lnTo>
                <a:lnTo>
                  <a:pt x="809576" y="1793722"/>
                </a:lnTo>
                <a:lnTo>
                  <a:pt x="812326" y="1792988"/>
                </a:lnTo>
                <a:lnTo>
                  <a:pt x="815321" y="1793168"/>
                </a:lnTo>
                <a:lnTo>
                  <a:pt x="818316" y="1793350"/>
                </a:lnTo>
                <a:lnTo>
                  <a:pt x="823301" y="1795455"/>
                </a:lnTo>
                <a:lnTo>
                  <a:pt x="829688" y="1799142"/>
                </a:lnTo>
                <a:lnTo>
                  <a:pt x="834499" y="1804241"/>
                </a:lnTo>
                <a:lnTo>
                  <a:pt x="839212" y="1810833"/>
                </a:lnTo>
                <a:lnTo>
                  <a:pt x="842770" y="1816756"/>
                </a:lnTo>
                <a:lnTo>
                  <a:pt x="846816" y="1824510"/>
                </a:lnTo>
                <a:lnTo>
                  <a:pt x="848787" y="1831838"/>
                </a:lnTo>
                <a:lnTo>
                  <a:pt x="850262" y="1837333"/>
                </a:lnTo>
                <a:lnTo>
                  <a:pt x="849907" y="1843319"/>
                </a:lnTo>
                <a:lnTo>
                  <a:pt x="847806" y="1848299"/>
                </a:lnTo>
                <a:lnTo>
                  <a:pt x="846802" y="1850040"/>
                </a:lnTo>
                <a:lnTo>
                  <a:pt x="844881" y="1852026"/>
                </a:lnTo>
                <a:lnTo>
                  <a:pt x="842463" y="1852179"/>
                </a:lnTo>
                <a:lnTo>
                  <a:pt x="840296" y="1853249"/>
                </a:lnTo>
                <a:lnTo>
                  <a:pt x="836387" y="1853313"/>
                </a:lnTo>
                <a:lnTo>
                  <a:pt x="832226" y="1852460"/>
                </a:lnTo>
                <a:lnTo>
                  <a:pt x="848884" y="1870591"/>
                </a:lnTo>
                <a:lnTo>
                  <a:pt x="862879" y="1887957"/>
                </a:lnTo>
                <a:lnTo>
                  <a:pt x="876199" y="1906482"/>
                </a:lnTo>
                <a:lnTo>
                  <a:pt x="888027" y="1924920"/>
                </a:lnTo>
                <a:lnTo>
                  <a:pt x="898939" y="1943603"/>
                </a:lnTo>
                <a:lnTo>
                  <a:pt x="908353" y="1962193"/>
                </a:lnTo>
                <a:lnTo>
                  <a:pt x="917674" y="1982280"/>
                </a:lnTo>
                <a:lnTo>
                  <a:pt x="926750" y="2001450"/>
                </a:lnTo>
                <a:lnTo>
                  <a:pt x="944148" y="2042449"/>
                </a:lnTo>
                <a:lnTo>
                  <a:pt x="963043" y="2083542"/>
                </a:lnTo>
                <a:lnTo>
                  <a:pt x="974108" y="2104634"/>
                </a:lnTo>
                <a:lnTo>
                  <a:pt x="984840" y="2126310"/>
                </a:lnTo>
                <a:lnTo>
                  <a:pt x="997405" y="2147494"/>
                </a:lnTo>
                <a:lnTo>
                  <a:pt x="1010883" y="2168432"/>
                </a:lnTo>
                <a:lnTo>
                  <a:pt x="1003485" y="2166483"/>
                </a:lnTo>
                <a:lnTo>
                  <a:pt x="997832" y="2165541"/>
                </a:lnTo>
                <a:lnTo>
                  <a:pt x="993587" y="2166184"/>
                </a:lnTo>
                <a:lnTo>
                  <a:pt x="989587" y="2167744"/>
                </a:lnTo>
                <a:lnTo>
                  <a:pt x="987912" y="2170646"/>
                </a:lnTo>
                <a:lnTo>
                  <a:pt x="985810" y="2175625"/>
                </a:lnTo>
                <a:lnTo>
                  <a:pt x="985454" y="2181612"/>
                </a:lnTo>
                <a:lnTo>
                  <a:pt x="985835" y="2190344"/>
                </a:lnTo>
                <a:lnTo>
                  <a:pt x="994640" y="2193879"/>
                </a:lnTo>
                <a:lnTo>
                  <a:pt x="1002688" y="2200074"/>
                </a:lnTo>
                <a:lnTo>
                  <a:pt x="1011072" y="2205688"/>
                </a:lnTo>
                <a:lnTo>
                  <a:pt x="1017868" y="2212708"/>
                </a:lnTo>
                <a:lnTo>
                  <a:pt x="1023746" y="2219971"/>
                </a:lnTo>
                <a:lnTo>
                  <a:pt x="1030450" y="2228484"/>
                </a:lnTo>
                <a:lnTo>
                  <a:pt x="1034744" y="2237155"/>
                </a:lnTo>
                <a:lnTo>
                  <a:pt x="1039953" y="2245580"/>
                </a:lnTo>
                <a:lnTo>
                  <a:pt x="1043575" y="2255411"/>
                </a:lnTo>
                <a:lnTo>
                  <a:pt x="1047535" y="2264661"/>
                </a:lnTo>
                <a:lnTo>
                  <a:pt x="1049656" y="2274400"/>
                </a:lnTo>
                <a:lnTo>
                  <a:pt x="1052366" y="2284476"/>
                </a:lnTo>
                <a:lnTo>
                  <a:pt x="1054783" y="2304446"/>
                </a:lnTo>
                <a:lnTo>
                  <a:pt x="1055034" y="2325486"/>
                </a:lnTo>
                <a:lnTo>
                  <a:pt x="1056508" y="2330980"/>
                </a:lnTo>
                <a:lnTo>
                  <a:pt x="1058074" y="2334981"/>
                </a:lnTo>
                <a:lnTo>
                  <a:pt x="1059638" y="2338979"/>
                </a:lnTo>
                <a:lnTo>
                  <a:pt x="1061293" y="2341483"/>
                </a:lnTo>
                <a:lnTo>
                  <a:pt x="1063862" y="2343740"/>
                </a:lnTo>
                <a:lnTo>
                  <a:pt x="1066187" y="2345083"/>
                </a:lnTo>
                <a:lnTo>
                  <a:pt x="1070837" y="2347767"/>
                </a:lnTo>
                <a:lnTo>
                  <a:pt x="1077655" y="2349381"/>
                </a:lnTo>
                <a:lnTo>
                  <a:pt x="1082636" y="2351483"/>
                </a:lnTo>
                <a:lnTo>
                  <a:pt x="1084626" y="2353406"/>
                </a:lnTo>
                <a:lnTo>
                  <a:pt x="1086863" y="2356245"/>
                </a:lnTo>
                <a:lnTo>
                  <a:pt x="1088851" y="2358168"/>
                </a:lnTo>
                <a:lnTo>
                  <a:pt x="1090419" y="2362168"/>
                </a:lnTo>
                <a:lnTo>
                  <a:pt x="1089966" y="2349525"/>
                </a:lnTo>
                <a:lnTo>
                  <a:pt x="1088691" y="2335631"/>
                </a:lnTo>
                <a:lnTo>
                  <a:pt x="1088753" y="2319415"/>
                </a:lnTo>
                <a:lnTo>
                  <a:pt x="1088820" y="2303203"/>
                </a:lnTo>
                <a:lnTo>
                  <a:pt x="1090469" y="2285579"/>
                </a:lnTo>
                <a:lnTo>
                  <a:pt x="1092947" y="2269210"/>
                </a:lnTo>
                <a:lnTo>
                  <a:pt x="1095669" y="2253757"/>
                </a:lnTo>
                <a:lnTo>
                  <a:pt x="1098638" y="2239220"/>
                </a:lnTo>
                <a:lnTo>
                  <a:pt x="1103846" y="2227520"/>
                </a:lnTo>
                <a:lnTo>
                  <a:pt x="1106862" y="2222297"/>
                </a:lnTo>
                <a:lnTo>
                  <a:pt x="1109542" y="2217654"/>
                </a:lnTo>
                <a:lnTo>
                  <a:pt x="1112468" y="2213926"/>
                </a:lnTo>
                <a:lnTo>
                  <a:pt x="1116222" y="2211450"/>
                </a:lnTo>
                <a:lnTo>
                  <a:pt x="1120556" y="2209308"/>
                </a:lnTo>
                <a:lnTo>
                  <a:pt x="1124222" y="2208330"/>
                </a:lnTo>
                <a:lnTo>
                  <a:pt x="1128379" y="2209182"/>
                </a:lnTo>
                <a:lnTo>
                  <a:pt x="1133452" y="2209788"/>
                </a:lnTo>
                <a:lnTo>
                  <a:pt x="1138101" y="2212474"/>
                </a:lnTo>
                <a:lnTo>
                  <a:pt x="1143577" y="2216408"/>
                </a:lnTo>
                <a:lnTo>
                  <a:pt x="1148966" y="2221840"/>
                </a:lnTo>
                <a:lnTo>
                  <a:pt x="1155180" y="2228525"/>
                </a:lnTo>
                <a:lnTo>
                  <a:pt x="1161551" y="2237621"/>
                </a:lnTo>
                <a:lnTo>
                  <a:pt x="1168168" y="2247633"/>
                </a:lnTo>
                <a:lnTo>
                  <a:pt x="1163408" y="2251849"/>
                </a:lnTo>
                <a:lnTo>
                  <a:pt x="1159408" y="2253409"/>
                </a:lnTo>
                <a:lnTo>
                  <a:pt x="1155743" y="2254390"/>
                </a:lnTo>
                <a:lnTo>
                  <a:pt x="1153084" y="2253627"/>
                </a:lnTo>
                <a:lnTo>
                  <a:pt x="1150760" y="2252285"/>
                </a:lnTo>
                <a:lnTo>
                  <a:pt x="1148524" y="2249446"/>
                </a:lnTo>
                <a:lnTo>
                  <a:pt x="1145637" y="2242363"/>
                </a:lnTo>
                <a:lnTo>
                  <a:pt x="1142263" y="2233449"/>
                </a:lnTo>
                <a:lnTo>
                  <a:pt x="1138708" y="2227527"/>
                </a:lnTo>
                <a:lnTo>
                  <a:pt x="1137054" y="2225024"/>
                </a:lnTo>
                <a:lnTo>
                  <a:pt x="1134730" y="2223683"/>
                </a:lnTo>
                <a:lnTo>
                  <a:pt x="1131735" y="2223501"/>
                </a:lnTo>
                <a:lnTo>
                  <a:pt x="1127733" y="2225061"/>
                </a:lnTo>
                <a:lnTo>
                  <a:pt x="1123041" y="2233187"/>
                </a:lnTo>
                <a:lnTo>
                  <a:pt x="1120676" y="2242655"/>
                </a:lnTo>
                <a:lnTo>
                  <a:pt x="1119224" y="2251877"/>
                </a:lnTo>
                <a:lnTo>
                  <a:pt x="1119852" y="2261527"/>
                </a:lnTo>
                <a:lnTo>
                  <a:pt x="1121732" y="2270353"/>
                </a:lnTo>
                <a:lnTo>
                  <a:pt x="1124772" y="2279847"/>
                </a:lnTo>
                <a:lnTo>
                  <a:pt x="1129065" y="2288517"/>
                </a:lnTo>
                <a:lnTo>
                  <a:pt x="1133941" y="2297522"/>
                </a:lnTo>
                <a:lnTo>
                  <a:pt x="1139818" y="2304786"/>
                </a:lnTo>
                <a:lnTo>
                  <a:pt x="1146860" y="2312721"/>
                </a:lnTo>
                <a:lnTo>
                  <a:pt x="1153075" y="2319404"/>
                </a:lnTo>
                <a:lnTo>
                  <a:pt x="1161457" y="2325018"/>
                </a:lnTo>
                <a:lnTo>
                  <a:pt x="1168340" y="2330538"/>
                </a:lnTo>
                <a:lnTo>
                  <a:pt x="1175983" y="2333404"/>
                </a:lnTo>
                <a:lnTo>
                  <a:pt x="1182133" y="2336180"/>
                </a:lnTo>
                <a:lnTo>
                  <a:pt x="1189864" y="2337549"/>
                </a:lnTo>
                <a:lnTo>
                  <a:pt x="1191785" y="2335562"/>
                </a:lnTo>
                <a:lnTo>
                  <a:pt x="1193953" y="2334492"/>
                </a:lnTo>
                <a:lnTo>
                  <a:pt x="1195540" y="2333086"/>
                </a:lnTo>
                <a:lnTo>
                  <a:pt x="1195964" y="2331010"/>
                </a:lnTo>
                <a:lnTo>
                  <a:pt x="1196566" y="2325940"/>
                </a:lnTo>
                <a:lnTo>
                  <a:pt x="1196255" y="2321117"/>
                </a:lnTo>
                <a:lnTo>
                  <a:pt x="1193614" y="2314948"/>
                </a:lnTo>
                <a:lnTo>
                  <a:pt x="1190976" y="2308782"/>
                </a:lnTo>
                <a:lnTo>
                  <a:pt x="1185118" y="2296113"/>
                </a:lnTo>
                <a:lnTo>
                  <a:pt x="1179596" y="2282863"/>
                </a:lnTo>
                <a:lnTo>
                  <a:pt x="1178454" y="2276787"/>
                </a:lnTo>
                <a:lnTo>
                  <a:pt x="1177807" y="2272543"/>
                </a:lnTo>
                <a:lnTo>
                  <a:pt x="1178988" y="2267810"/>
                </a:lnTo>
                <a:lnTo>
                  <a:pt x="1180909" y="2265822"/>
                </a:lnTo>
                <a:lnTo>
                  <a:pt x="1181914" y="2264081"/>
                </a:lnTo>
                <a:lnTo>
                  <a:pt x="1186832" y="2262278"/>
                </a:lnTo>
                <a:lnTo>
                  <a:pt x="1194989" y="2261569"/>
                </a:lnTo>
                <a:lnTo>
                  <a:pt x="1210999" y="2295577"/>
                </a:lnTo>
                <a:lnTo>
                  <a:pt x="1223698" y="2324577"/>
                </a:lnTo>
                <a:lnTo>
                  <a:pt x="1234497" y="2350160"/>
                </a:lnTo>
                <a:lnTo>
                  <a:pt x="1245809" y="2372170"/>
                </a:lnTo>
                <a:lnTo>
                  <a:pt x="1250350" y="2381756"/>
                </a:lnTo>
                <a:lnTo>
                  <a:pt x="1255221" y="2390762"/>
                </a:lnTo>
                <a:lnTo>
                  <a:pt x="1260432" y="2399186"/>
                </a:lnTo>
                <a:lnTo>
                  <a:pt x="1267807" y="2406541"/>
                </a:lnTo>
                <a:lnTo>
                  <a:pt x="1273687" y="2413805"/>
                </a:lnTo>
                <a:lnTo>
                  <a:pt x="1281733" y="2419999"/>
                </a:lnTo>
                <a:lnTo>
                  <a:pt x="1290360" y="2426526"/>
                </a:lnTo>
                <a:lnTo>
                  <a:pt x="1299080" y="2431560"/>
                </a:lnTo>
                <a:lnTo>
                  <a:pt x="1298052" y="2438706"/>
                </a:lnTo>
                <a:lnTo>
                  <a:pt x="1298098" y="2448019"/>
                </a:lnTo>
                <a:lnTo>
                  <a:pt x="1298615" y="2464570"/>
                </a:lnTo>
                <a:lnTo>
                  <a:pt x="1300206" y="2483288"/>
                </a:lnTo>
                <a:lnTo>
                  <a:pt x="1305126" y="2501608"/>
                </a:lnTo>
                <a:lnTo>
                  <a:pt x="1310629" y="2520263"/>
                </a:lnTo>
                <a:lnTo>
                  <a:pt x="1318210" y="2539343"/>
                </a:lnTo>
                <a:lnTo>
                  <a:pt x="1326124" y="2557843"/>
                </a:lnTo>
                <a:lnTo>
                  <a:pt x="1335626" y="2574937"/>
                </a:lnTo>
                <a:lnTo>
                  <a:pt x="1344792" y="2592612"/>
                </a:lnTo>
                <a:lnTo>
                  <a:pt x="1355210" y="2609463"/>
                </a:lnTo>
                <a:lnTo>
                  <a:pt x="1366968" y="2623990"/>
                </a:lnTo>
                <a:lnTo>
                  <a:pt x="1376647" y="2638091"/>
                </a:lnTo>
                <a:lnTo>
                  <a:pt x="1387331" y="2650451"/>
                </a:lnTo>
                <a:lnTo>
                  <a:pt x="1397861" y="2660399"/>
                </a:lnTo>
                <a:lnTo>
                  <a:pt x="1407896" y="2668515"/>
                </a:lnTo>
                <a:lnTo>
                  <a:pt x="1416280" y="2674129"/>
                </a:lnTo>
                <a:lnTo>
                  <a:pt x="1411838" y="2703296"/>
                </a:lnTo>
                <a:lnTo>
                  <a:pt x="1411794" y="2714104"/>
                </a:lnTo>
                <a:lnTo>
                  <a:pt x="1411755" y="2724914"/>
                </a:lnTo>
                <a:lnTo>
                  <a:pt x="1412403" y="2729158"/>
                </a:lnTo>
                <a:lnTo>
                  <a:pt x="1415129" y="2733829"/>
                </a:lnTo>
                <a:lnTo>
                  <a:pt x="1416941" y="2738745"/>
                </a:lnTo>
                <a:lnTo>
                  <a:pt x="1420249" y="2743749"/>
                </a:lnTo>
                <a:lnTo>
                  <a:pt x="1429616" y="2753027"/>
                </a:lnTo>
                <a:lnTo>
                  <a:pt x="1442378" y="2765813"/>
                </a:lnTo>
                <a:lnTo>
                  <a:pt x="1438557" y="2764383"/>
                </a:lnTo>
                <a:lnTo>
                  <a:pt x="1432903" y="2763439"/>
                </a:lnTo>
                <a:lnTo>
                  <a:pt x="1423248" y="2764056"/>
                </a:lnTo>
                <a:lnTo>
                  <a:pt x="1417593" y="2763114"/>
                </a:lnTo>
                <a:lnTo>
                  <a:pt x="1412854" y="2761925"/>
                </a:lnTo>
                <a:lnTo>
                  <a:pt x="1409368" y="2759913"/>
                </a:lnTo>
                <a:lnTo>
                  <a:pt x="1406060" y="2754905"/>
                </a:lnTo>
                <a:lnTo>
                  <a:pt x="1402152" y="2775094"/>
                </a:lnTo>
                <a:lnTo>
                  <a:pt x="1401419" y="2792470"/>
                </a:lnTo>
                <a:lnTo>
                  <a:pt x="1402271" y="2808440"/>
                </a:lnTo>
                <a:lnTo>
                  <a:pt x="1405873" y="2823677"/>
                </a:lnTo>
                <a:lnTo>
                  <a:pt x="1410972" y="2839002"/>
                </a:lnTo>
                <a:lnTo>
                  <a:pt x="1417813" y="2855333"/>
                </a:lnTo>
                <a:lnTo>
                  <a:pt x="1427561" y="2873346"/>
                </a:lnTo>
                <a:lnTo>
                  <a:pt x="1439543" y="2894194"/>
                </a:lnTo>
                <a:lnTo>
                  <a:pt x="1419585" y="2891184"/>
                </a:lnTo>
                <a:lnTo>
                  <a:pt x="1410936" y="2890060"/>
                </a:lnTo>
                <a:lnTo>
                  <a:pt x="1402199" y="2890433"/>
                </a:lnTo>
                <a:lnTo>
                  <a:pt x="1397951" y="2891075"/>
                </a:lnTo>
                <a:lnTo>
                  <a:pt x="1395204" y="2891810"/>
                </a:lnTo>
                <a:lnTo>
                  <a:pt x="1392030" y="2894623"/>
                </a:lnTo>
                <a:lnTo>
                  <a:pt x="1389192" y="2896854"/>
                </a:lnTo>
                <a:lnTo>
                  <a:pt x="1386847" y="2900915"/>
                </a:lnTo>
                <a:lnTo>
                  <a:pt x="1385329" y="2906231"/>
                </a:lnTo>
                <a:lnTo>
                  <a:pt x="1383229" y="2911211"/>
                </a:lnTo>
                <a:lnTo>
                  <a:pt x="1383208" y="2916614"/>
                </a:lnTo>
                <a:lnTo>
                  <a:pt x="1386538" y="2916215"/>
                </a:lnTo>
                <a:lnTo>
                  <a:pt x="1390449" y="2916153"/>
                </a:lnTo>
                <a:lnTo>
                  <a:pt x="1394940" y="2916424"/>
                </a:lnTo>
                <a:lnTo>
                  <a:pt x="1398763" y="2917856"/>
                </a:lnTo>
                <a:lnTo>
                  <a:pt x="1403167" y="2919625"/>
                </a:lnTo>
                <a:lnTo>
                  <a:pt x="1407814" y="2922308"/>
                </a:lnTo>
                <a:lnTo>
                  <a:pt x="1412130" y="2925574"/>
                </a:lnTo>
                <a:lnTo>
                  <a:pt x="1415772" y="2930000"/>
                </a:lnTo>
                <a:lnTo>
                  <a:pt x="1417918" y="2934333"/>
                </a:lnTo>
                <a:lnTo>
                  <a:pt x="1420892" y="2939920"/>
                </a:lnTo>
                <a:lnTo>
                  <a:pt x="1423285" y="2945172"/>
                </a:lnTo>
                <a:lnTo>
                  <a:pt x="1424425" y="2951246"/>
                </a:lnTo>
                <a:lnTo>
                  <a:pt x="1424896" y="2958482"/>
                </a:lnTo>
                <a:lnTo>
                  <a:pt x="1424205" y="2965050"/>
                </a:lnTo>
                <a:lnTo>
                  <a:pt x="1421682" y="2972106"/>
                </a:lnTo>
                <a:lnTo>
                  <a:pt x="1419405" y="2980078"/>
                </a:lnTo>
                <a:lnTo>
                  <a:pt x="1435676" y="2989472"/>
                </a:lnTo>
                <a:lnTo>
                  <a:pt x="1450450" y="2998776"/>
                </a:lnTo>
                <a:lnTo>
                  <a:pt x="1464799" y="3010157"/>
                </a:lnTo>
                <a:lnTo>
                  <a:pt x="1470186" y="3015588"/>
                </a:lnTo>
                <a:lnTo>
                  <a:pt x="1475819" y="3021937"/>
                </a:lnTo>
                <a:lnTo>
                  <a:pt x="1482615" y="3028955"/>
                </a:lnTo>
                <a:lnTo>
                  <a:pt x="1487912" y="3035883"/>
                </a:lnTo>
                <a:lnTo>
                  <a:pt x="1492293" y="3043056"/>
                </a:lnTo>
                <a:lnTo>
                  <a:pt x="1496587" y="3051728"/>
                </a:lnTo>
                <a:lnTo>
                  <a:pt x="1500211" y="3061557"/>
                </a:lnTo>
                <a:lnTo>
                  <a:pt x="1504413" y="3071722"/>
                </a:lnTo>
                <a:lnTo>
                  <a:pt x="1507366" y="3082714"/>
                </a:lnTo>
                <a:lnTo>
                  <a:pt x="1509983" y="3094286"/>
                </a:lnTo>
                <a:lnTo>
                  <a:pt x="1503324" y="3095084"/>
                </a:lnTo>
                <a:lnTo>
                  <a:pt x="1497334" y="3094722"/>
                </a:lnTo>
                <a:lnTo>
                  <a:pt x="1491434" y="3092864"/>
                </a:lnTo>
                <a:lnTo>
                  <a:pt x="1486783" y="3090179"/>
                </a:lnTo>
                <a:lnTo>
                  <a:pt x="1481890" y="3086579"/>
                </a:lnTo>
                <a:lnTo>
                  <a:pt x="1476995" y="3082979"/>
                </a:lnTo>
                <a:lnTo>
                  <a:pt x="1472521" y="3077301"/>
                </a:lnTo>
                <a:lnTo>
                  <a:pt x="1469885" y="3071136"/>
                </a:lnTo>
                <a:lnTo>
                  <a:pt x="1466331" y="3065214"/>
                </a:lnTo>
                <a:lnTo>
                  <a:pt x="1464027" y="3058467"/>
                </a:lnTo>
                <a:lnTo>
                  <a:pt x="1458839" y="3044638"/>
                </a:lnTo>
                <a:lnTo>
                  <a:pt x="1456981" y="3030407"/>
                </a:lnTo>
                <a:lnTo>
                  <a:pt x="1455794" y="3015018"/>
                </a:lnTo>
                <a:lnTo>
                  <a:pt x="1449626" y="3017648"/>
                </a:lnTo>
                <a:lnTo>
                  <a:pt x="1446118" y="3021041"/>
                </a:lnTo>
                <a:lnTo>
                  <a:pt x="1442276" y="3025014"/>
                </a:lnTo>
                <a:lnTo>
                  <a:pt x="1439012" y="3029320"/>
                </a:lnTo>
                <a:lnTo>
                  <a:pt x="1437002" y="3032802"/>
                </a:lnTo>
                <a:lnTo>
                  <a:pt x="1433742" y="3037111"/>
                </a:lnTo>
                <a:lnTo>
                  <a:pt x="1429069" y="3039832"/>
                </a:lnTo>
                <a:lnTo>
                  <a:pt x="1422322" y="3042127"/>
                </a:lnTo>
                <a:lnTo>
                  <a:pt x="1436227" y="3060990"/>
                </a:lnTo>
                <a:lnTo>
                  <a:pt x="1447315" y="3076678"/>
                </a:lnTo>
                <a:lnTo>
                  <a:pt x="1456076" y="3091024"/>
                </a:lnTo>
                <a:lnTo>
                  <a:pt x="1463100" y="3104366"/>
                </a:lnTo>
                <a:lnTo>
                  <a:pt x="1469111" y="3119446"/>
                </a:lnTo>
                <a:lnTo>
                  <a:pt x="1475709" y="3134864"/>
                </a:lnTo>
                <a:lnTo>
                  <a:pt x="1490422" y="3180505"/>
                </a:lnTo>
                <a:lnTo>
                  <a:pt x="1495585" y="3179616"/>
                </a:lnTo>
                <a:lnTo>
                  <a:pt x="1501083" y="3178148"/>
                </a:lnTo>
                <a:lnTo>
                  <a:pt x="1503338" y="3175580"/>
                </a:lnTo>
                <a:lnTo>
                  <a:pt x="1505597" y="3173013"/>
                </a:lnTo>
                <a:lnTo>
                  <a:pt x="1505776" y="3170021"/>
                </a:lnTo>
                <a:lnTo>
                  <a:pt x="1505707" y="3166113"/>
                </a:lnTo>
                <a:lnTo>
                  <a:pt x="1505393" y="3161288"/>
                </a:lnTo>
                <a:lnTo>
                  <a:pt x="1503827" y="3157289"/>
                </a:lnTo>
                <a:lnTo>
                  <a:pt x="1499042" y="3146787"/>
                </a:lnTo>
                <a:lnTo>
                  <a:pt x="1494256" y="3136286"/>
                </a:lnTo>
                <a:lnTo>
                  <a:pt x="1489718" y="3126698"/>
                </a:lnTo>
                <a:lnTo>
                  <a:pt x="1486343" y="3117785"/>
                </a:lnTo>
                <a:lnTo>
                  <a:pt x="1491014" y="3115065"/>
                </a:lnTo>
                <a:lnTo>
                  <a:pt x="1495258" y="3114420"/>
                </a:lnTo>
                <a:lnTo>
                  <a:pt x="1499082" y="3115853"/>
                </a:lnTo>
                <a:lnTo>
                  <a:pt x="1502568" y="3117866"/>
                </a:lnTo>
                <a:lnTo>
                  <a:pt x="1505632" y="3121956"/>
                </a:lnTo>
                <a:lnTo>
                  <a:pt x="1507865" y="3124794"/>
                </a:lnTo>
                <a:lnTo>
                  <a:pt x="1512741" y="3133800"/>
                </a:lnTo>
                <a:lnTo>
                  <a:pt x="1518196" y="3143140"/>
                </a:lnTo>
                <a:lnTo>
                  <a:pt x="1520676" y="3146894"/>
                </a:lnTo>
                <a:lnTo>
                  <a:pt x="1524745" y="3149243"/>
                </a:lnTo>
                <a:lnTo>
                  <a:pt x="1527651" y="3150921"/>
                </a:lnTo>
                <a:lnTo>
                  <a:pt x="1531562" y="3150856"/>
                </a:lnTo>
                <a:lnTo>
                  <a:pt x="1535897" y="3148717"/>
                </a:lnTo>
                <a:lnTo>
                  <a:pt x="1540901" y="3145415"/>
                </a:lnTo>
                <a:lnTo>
                  <a:pt x="1540544" y="3151401"/>
                </a:lnTo>
                <a:lnTo>
                  <a:pt x="1538692" y="3157296"/>
                </a:lnTo>
                <a:lnTo>
                  <a:pt x="1536592" y="3162276"/>
                </a:lnTo>
                <a:lnTo>
                  <a:pt x="1532995" y="3167163"/>
                </a:lnTo>
                <a:lnTo>
                  <a:pt x="1526134" y="3176359"/>
                </a:lnTo>
                <a:lnTo>
                  <a:pt x="1518605" y="3186715"/>
                </a:lnTo>
                <a:lnTo>
                  <a:pt x="1515924" y="3191359"/>
                </a:lnTo>
                <a:lnTo>
                  <a:pt x="1512909" y="3196583"/>
                </a:lnTo>
                <a:lnTo>
                  <a:pt x="1510811" y="3201564"/>
                </a:lnTo>
                <a:lnTo>
                  <a:pt x="1509537" y="3207792"/>
                </a:lnTo>
                <a:lnTo>
                  <a:pt x="1509179" y="3213778"/>
                </a:lnTo>
                <a:lnTo>
                  <a:pt x="1509985" y="3220435"/>
                </a:lnTo>
                <a:lnTo>
                  <a:pt x="1511955" y="3227763"/>
                </a:lnTo>
                <a:lnTo>
                  <a:pt x="1515332" y="3236677"/>
                </a:lnTo>
                <a:lnTo>
                  <a:pt x="1529901" y="3234254"/>
                </a:lnTo>
                <a:lnTo>
                  <a:pt x="1537478" y="3233211"/>
                </a:lnTo>
                <a:lnTo>
                  <a:pt x="1539222" y="3234218"/>
                </a:lnTo>
                <a:lnTo>
                  <a:pt x="1540384" y="3234889"/>
                </a:lnTo>
                <a:lnTo>
                  <a:pt x="1540540" y="3237301"/>
                </a:lnTo>
                <a:lnTo>
                  <a:pt x="1540363" y="3240294"/>
                </a:lnTo>
                <a:lnTo>
                  <a:pt x="1540497" y="3248112"/>
                </a:lnTo>
                <a:lnTo>
                  <a:pt x="1540478" y="3253517"/>
                </a:lnTo>
                <a:lnTo>
                  <a:pt x="1541282" y="3260174"/>
                </a:lnTo>
                <a:lnTo>
                  <a:pt x="1542916" y="3268081"/>
                </a:lnTo>
                <a:lnTo>
                  <a:pt x="1545129" y="3276325"/>
                </a:lnTo>
                <a:lnTo>
                  <a:pt x="1549579" y="3287406"/>
                </a:lnTo>
                <a:lnTo>
                  <a:pt x="1555525" y="3298579"/>
                </a:lnTo>
                <a:lnTo>
                  <a:pt x="1557559" y="3289693"/>
                </a:lnTo>
                <a:lnTo>
                  <a:pt x="1558764" y="3279553"/>
                </a:lnTo>
                <a:lnTo>
                  <a:pt x="1559141" y="3268161"/>
                </a:lnTo>
                <a:lnTo>
                  <a:pt x="1558267" y="3257595"/>
                </a:lnTo>
                <a:lnTo>
                  <a:pt x="1569338" y="3298814"/>
                </a:lnTo>
                <a:lnTo>
                  <a:pt x="1582623" y="3348275"/>
                </a:lnTo>
                <a:lnTo>
                  <a:pt x="1599218" y="3402744"/>
                </a:lnTo>
                <a:lnTo>
                  <a:pt x="1615723" y="3458706"/>
                </a:lnTo>
                <a:lnTo>
                  <a:pt x="1625199" y="3461081"/>
                </a:lnTo>
                <a:lnTo>
                  <a:pt x="1632508" y="3464528"/>
                </a:lnTo>
                <a:lnTo>
                  <a:pt x="1637157" y="3467212"/>
                </a:lnTo>
                <a:lnTo>
                  <a:pt x="1640890" y="3470141"/>
                </a:lnTo>
                <a:lnTo>
                  <a:pt x="1642208" y="3473225"/>
                </a:lnTo>
                <a:lnTo>
                  <a:pt x="1642366" y="3475637"/>
                </a:lnTo>
                <a:lnTo>
                  <a:pt x="1641026" y="3477958"/>
                </a:lnTo>
                <a:lnTo>
                  <a:pt x="1639438" y="3479365"/>
                </a:lnTo>
                <a:lnTo>
                  <a:pt x="1635775" y="3480344"/>
                </a:lnTo>
                <a:lnTo>
                  <a:pt x="1631862" y="3480408"/>
                </a:lnTo>
                <a:lnTo>
                  <a:pt x="1627460" y="3478640"/>
                </a:lnTo>
                <a:lnTo>
                  <a:pt x="1621894" y="3476200"/>
                </a:lnTo>
                <a:lnTo>
                  <a:pt x="1616999" y="3472601"/>
                </a:lnTo>
                <a:lnTo>
                  <a:pt x="1611612" y="3467168"/>
                </a:lnTo>
                <a:lnTo>
                  <a:pt x="1606313" y="3460240"/>
                </a:lnTo>
                <a:lnTo>
                  <a:pt x="1602022" y="3451570"/>
                </a:lnTo>
                <a:lnTo>
                  <a:pt x="1600099" y="3453557"/>
                </a:lnTo>
                <a:lnTo>
                  <a:pt x="1598424" y="3456459"/>
                </a:lnTo>
                <a:lnTo>
                  <a:pt x="1596325" y="3461437"/>
                </a:lnTo>
                <a:lnTo>
                  <a:pt x="1592973" y="3467242"/>
                </a:lnTo>
                <a:lnTo>
                  <a:pt x="1591053" y="3469229"/>
                </a:lnTo>
                <a:lnTo>
                  <a:pt x="1587634" y="3471123"/>
                </a:lnTo>
                <a:lnTo>
                  <a:pt x="1588930" y="3479611"/>
                </a:lnTo>
                <a:lnTo>
                  <a:pt x="1589893" y="3488681"/>
                </a:lnTo>
                <a:lnTo>
                  <a:pt x="1594165" y="3502756"/>
                </a:lnTo>
                <a:lnTo>
                  <a:pt x="1597944" y="3514999"/>
                </a:lnTo>
                <a:lnTo>
                  <a:pt x="1602730" y="3525499"/>
                </a:lnTo>
                <a:lnTo>
                  <a:pt x="1606597" y="3536247"/>
                </a:lnTo>
                <a:lnTo>
                  <a:pt x="1607157" y="3541988"/>
                </a:lnTo>
                <a:lnTo>
                  <a:pt x="1607472" y="3546812"/>
                </a:lnTo>
                <a:lnTo>
                  <a:pt x="1607116" y="3552797"/>
                </a:lnTo>
                <a:lnTo>
                  <a:pt x="1606759" y="3558783"/>
                </a:lnTo>
                <a:lnTo>
                  <a:pt x="1603655" y="3565503"/>
                </a:lnTo>
                <a:lnTo>
                  <a:pt x="1600796" y="3573140"/>
                </a:lnTo>
                <a:lnTo>
                  <a:pt x="1605690" y="3576738"/>
                </a:lnTo>
                <a:lnTo>
                  <a:pt x="1610339" y="3579422"/>
                </a:lnTo>
                <a:lnTo>
                  <a:pt x="1614250" y="3579359"/>
                </a:lnTo>
                <a:lnTo>
                  <a:pt x="1619077" y="3579051"/>
                </a:lnTo>
                <a:lnTo>
                  <a:pt x="1622744" y="3578072"/>
                </a:lnTo>
                <a:lnTo>
                  <a:pt x="1625915" y="3575260"/>
                </a:lnTo>
                <a:lnTo>
                  <a:pt x="1628842" y="3571532"/>
                </a:lnTo>
                <a:lnTo>
                  <a:pt x="1631187" y="3567469"/>
                </a:lnTo>
                <a:lnTo>
                  <a:pt x="1632952" y="3563071"/>
                </a:lnTo>
                <a:lnTo>
                  <a:pt x="1634471" y="3557758"/>
                </a:lnTo>
                <a:lnTo>
                  <a:pt x="1634828" y="3551770"/>
                </a:lnTo>
                <a:lnTo>
                  <a:pt x="1634849" y="3546367"/>
                </a:lnTo>
                <a:lnTo>
                  <a:pt x="1633126" y="3539954"/>
                </a:lnTo>
                <a:lnTo>
                  <a:pt x="1630487" y="3533788"/>
                </a:lnTo>
                <a:lnTo>
                  <a:pt x="1627514" y="3528201"/>
                </a:lnTo>
                <a:lnTo>
                  <a:pt x="1623044" y="3522524"/>
                </a:lnTo>
                <a:lnTo>
                  <a:pt x="1626619" y="3523041"/>
                </a:lnTo>
                <a:lnTo>
                  <a:pt x="1629525" y="3524718"/>
                </a:lnTo>
                <a:lnTo>
                  <a:pt x="1635918" y="3528409"/>
                </a:lnTo>
                <a:lnTo>
                  <a:pt x="1639809" y="3533751"/>
                </a:lnTo>
                <a:lnTo>
                  <a:pt x="1643363" y="3539673"/>
                </a:lnTo>
                <a:lnTo>
                  <a:pt x="1646247" y="3546756"/>
                </a:lnTo>
                <a:lnTo>
                  <a:pt x="1647881" y="3554664"/>
                </a:lnTo>
                <a:lnTo>
                  <a:pt x="1651816" y="3569318"/>
                </a:lnTo>
                <a:lnTo>
                  <a:pt x="1653204" y="3576310"/>
                </a:lnTo>
                <a:lnTo>
                  <a:pt x="1655507" y="3583058"/>
                </a:lnTo>
                <a:lnTo>
                  <a:pt x="1657318" y="3587973"/>
                </a:lnTo>
                <a:lnTo>
                  <a:pt x="1660382" y="3592063"/>
                </a:lnTo>
                <a:lnTo>
                  <a:pt x="1662706" y="3593405"/>
                </a:lnTo>
                <a:lnTo>
                  <a:pt x="1665700" y="3593585"/>
                </a:lnTo>
                <a:lnTo>
                  <a:pt x="1667779" y="3594013"/>
                </a:lnTo>
                <a:lnTo>
                  <a:pt x="1671108" y="3593613"/>
                </a:lnTo>
                <a:lnTo>
                  <a:pt x="1677277" y="3590984"/>
                </a:lnTo>
                <a:lnTo>
                  <a:pt x="1685612" y="3587284"/>
                </a:lnTo>
                <a:lnTo>
                  <a:pt x="1686575" y="3596352"/>
                </a:lnTo>
                <a:lnTo>
                  <a:pt x="1684610" y="3609148"/>
                </a:lnTo>
                <a:lnTo>
                  <a:pt x="1682401" y="3621027"/>
                </a:lnTo>
                <a:lnTo>
                  <a:pt x="1682182" y="3634831"/>
                </a:lnTo>
                <a:lnTo>
                  <a:pt x="1681822" y="3640817"/>
                </a:lnTo>
                <a:lnTo>
                  <a:pt x="1682049" y="3647138"/>
                </a:lnTo>
                <a:lnTo>
                  <a:pt x="1683191" y="3653213"/>
                </a:lnTo>
                <a:lnTo>
                  <a:pt x="1685247" y="3659046"/>
                </a:lnTo>
                <a:lnTo>
                  <a:pt x="1687975" y="3663716"/>
                </a:lnTo>
                <a:lnTo>
                  <a:pt x="1691953" y="3667561"/>
                </a:lnTo>
                <a:lnTo>
                  <a:pt x="1696848" y="3671161"/>
                </a:lnTo>
                <a:lnTo>
                  <a:pt x="1703084" y="3672439"/>
                </a:lnTo>
                <a:lnTo>
                  <a:pt x="1704472" y="3679430"/>
                </a:lnTo>
                <a:lnTo>
                  <a:pt x="1704785" y="3684256"/>
                </a:lnTo>
                <a:lnTo>
                  <a:pt x="1704025" y="3686912"/>
                </a:lnTo>
                <a:lnTo>
                  <a:pt x="1702685" y="3689234"/>
                </a:lnTo>
                <a:lnTo>
                  <a:pt x="1701435" y="3690061"/>
                </a:lnTo>
                <a:lnTo>
                  <a:pt x="1698439" y="3689879"/>
                </a:lnTo>
                <a:lnTo>
                  <a:pt x="1693120" y="3688355"/>
                </a:lnTo>
                <a:lnTo>
                  <a:pt x="1685722" y="3686405"/>
                </a:lnTo>
                <a:lnTo>
                  <a:pt x="1678571" y="3685373"/>
                </a:lnTo>
                <a:lnTo>
                  <a:pt x="1675575" y="3685192"/>
                </a:lnTo>
                <a:lnTo>
                  <a:pt x="1671911" y="3686171"/>
                </a:lnTo>
                <a:lnTo>
                  <a:pt x="1668827" y="3687487"/>
                </a:lnTo>
                <a:lnTo>
                  <a:pt x="1666235" y="3690632"/>
                </a:lnTo>
                <a:lnTo>
                  <a:pt x="1669789" y="3696555"/>
                </a:lnTo>
                <a:lnTo>
                  <a:pt x="1673098" y="3701561"/>
                </a:lnTo>
                <a:lnTo>
                  <a:pt x="1677412" y="3704826"/>
                </a:lnTo>
                <a:lnTo>
                  <a:pt x="1682062" y="3707510"/>
                </a:lnTo>
                <a:lnTo>
                  <a:pt x="1686710" y="3710194"/>
                </a:lnTo>
                <a:lnTo>
                  <a:pt x="1690532" y="3711626"/>
                </a:lnTo>
                <a:lnTo>
                  <a:pt x="1700344" y="3713422"/>
                </a:lnTo>
                <a:lnTo>
                  <a:pt x="1709820" y="3715797"/>
                </a:lnTo>
                <a:lnTo>
                  <a:pt x="1714558" y="3716985"/>
                </a:lnTo>
                <a:lnTo>
                  <a:pt x="1719209" y="3719670"/>
                </a:lnTo>
                <a:lnTo>
                  <a:pt x="1723187" y="3723514"/>
                </a:lnTo>
                <a:lnTo>
                  <a:pt x="1727166" y="3727359"/>
                </a:lnTo>
                <a:lnTo>
                  <a:pt x="1729892" y="3732030"/>
                </a:lnTo>
                <a:lnTo>
                  <a:pt x="1733359" y="3739447"/>
                </a:lnTo>
                <a:lnTo>
                  <a:pt x="1723548" y="3737653"/>
                </a:lnTo>
                <a:lnTo>
                  <a:pt x="1714986" y="3735031"/>
                </a:lnTo>
                <a:lnTo>
                  <a:pt x="1696458" y="3728204"/>
                </a:lnTo>
                <a:lnTo>
                  <a:pt x="1687317" y="3725249"/>
                </a:lnTo>
                <a:lnTo>
                  <a:pt x="1677840" y="3722872"/>
                </a:lnTo>
                <a:lnTo>
                  <a:pt x="1668610" y="3721413"/>
                </a:lnTo>
                <a:lnTo>
                  <a:pt x="1658376" y="3721696"/>
                </a:lnTo>
                <a:lnTo>
                  <a:pt x="1660923" y="3729357"/>
                </a:lnTo>
                <a:lnTo>
                  <a:pt x="1664813" y="3734700"/>
                </a:lnTo>
                <a:lnTo>
                  <a:pt x="1668122" y="3739704"/>
                </a:lnTo>
                <a:lnTo>
                  <a:pt x="1672102" y="3743550"/>
                </a:lnTo>
                <a:lnTo>
                  <a:pt x="1680394" y="3750659"/>
                </a:lnTo>
                <a:lnTo>
                  <a:pt x="1689110" y="3755692"/>
                </a:lnTo>
                <a:lnTo>
                  <a:pt x="1698409" y="3761060"/>
                </a:lnTo>
                <a:lnTo>
                  <a:pt x="1706212" y="3766340"/>
                </a:lnTo>
                <a:lnTo>
                  <a:pt x="1710189" y="3770184"/>
                </a:lnTo>
                <a:lnTo>
                  <a:pt x="1714751" y="3774364"/>
                </a:lnTo>
                <a:lnTo>
                  <a:pt x="1718058" y="3779371"/>
                </a:lnTo>
                <a:lnTo>
                  <a:pt x="1721522" y="3786789"/>
                </a:lnTo>
                <a:lnTo>
                  <a:pt x="1718440" y="3788104"/>
                </a:lnTo>
                <a:lnTo>
                  <a:pt x="1716183" y="3790670"/>
                </a:lnTo>
                <a:lnTo>
                  <a:pt x="1714842" y="3792993"/>
                </a:lnTo>
                <a:lnTo>
                  <a:pt x="1714084" y="3795650"/>
                </a:lnTo>
                <a:lnTo>
                  <a:pt x="1712810" y="3801880"/>
                </a:lnTo>
                <a:lnTo>
                  <a:pt x="1712454" y="3807865"/>
                </a:lnTo>
                <a:lnTo>
                  <a:pt x="1710845" y="3814676"/>
                </a:lnTo>
                <a:lnTo>
                  <a:pt x="1709505" y="3816997"/>
                </a:lnTo>
                <a:lnTo>
                  <a:pt x="1708164" y="3819319"/>
                </a:lnTo>
                <a:lnTo>
                  <a:pt x="1706490" y="3822222"/>
                </a:lnTo>
                <a:lnTo>
                  <a:pt x="1703989" y="3823872"/>
                </a:lnTo>
                <a:lnTo>
                  <a:pt x="1699987" y="3825432"/>
                </a:lnTo>
                <a:lnTo>
                  <a:pt x="1695406" y="3826657"/>
                </a:lnTo>
                <a:lnTo>
                  <a:pt x="1696276" y="3817098"/>
                </a:lnTo>
                <a:lnTo>
                  <a:pt x="1696720" y="3809616"/>
                </a:lnTo>
                <a:lnTo>
                  <a:pt x="1697167" y="3802134"/>
                </a:lnTo>
                <a:lnTo>
                  <a:pt x="1696361" y="3795478"/>
                </a:lnTo>
                <a:lnTo>
                  <a:pt x="1694883" y="3789982"/>
                </a:lnTo>
                <a:lnTo>
                  <a:pt x="1692492" y="3784732"/>
                </a:lnTo>
                <a:lnTo>
                  <a:pt x="1690010" y="3780977"/>
                </a:lnTo>
                <a:lnTo>
                  <a:pt x="1686703" y="3775972"/>
                </a:lnTo>
                <a:lnTo>
                  <a:pt x="1678745" y="3768282"/>
                </a:lnTo>
                <a:lnTo>
                  <a:pt x="1668707" y="3760165"/>
                </a:lnTo>
                <a:lnTo>
                  <a:pt x="1656839" y="3752538"/>
                </a:lnTo>
                <a:lnTo>
                  <a:pt x="1644567" y="3741584"/>
                </a:lnTo>
                <a:lnTo>
                  <a:pt x="1644054" y="3745157"/>
                </a:lnTo>
                <a:lnTo>
                  <a:pt x="1643295" y="3747816"/>
                </a:lnTo>
                <a:lnTo>
                  <a:pt x="1642515" y="3755878"/>
                </a:lnTo>
                <a:lnTo>
                  <a:pt x="1644058" y="3765281"/>
                </a:lnTo>
                <a:lnTo>
                  <a:pt x="1646339" y="3777434"/>
                </a:lnTo>
                <a:lnTo>
                  <a:pt x="1650699" y="3790011"/>
                </a:lnTo>
                <a:lnTo>
                  <a:pt x="1655641" y="3802925"/>
                </a:lnTo>
                <a:lnTo>
                  <a:pt x="1661165" y="3816175"/>
                </a:lnTo>
                <a:lnTo>
                  <a:pt x="1668185" y="3829515"/>
                </a:lnTo>
                <a:lnTo>
                  <a:pt x="1675207" y="3842855"/>
                </a:lnTo>
                <a:lnTo>
                  <a:pt x="1683970" y="3857202"/>
                </a:lnTo>
                <a:lnTo>
                  <a:pt x="1693157" y="3869473"/>
                </a:lnTo>
                <a:lnTo>
                  <a:pt x="1702100" y="3880826"/>
                </a:lnTo>
                <a:lnTo>
                  <a:pt x="1710796" y="3891263"/>
                </a:lnTo>
                <a:lnTo>
                  <a:pt x="1720497" y="3899960"/>
                </a:lnTo>
                <a:lnTo>
                  <a:pt x="1728298" y="3905237"/>
                </a:lnTo>
                <a:lnTo>
                  <a:pt x="1732948" y="3907922"/>
                </a:lnTo>
                <a:lnTo>
                  <a:pt x="1736768" y="3909354"/>
                </a:lnTo>
                <a:lnTo>
                  <a:pt x="1737083" y="3914179"/>
                </a:lnTo>
                <a:lnTo>
                  <a:pt x="1737642" y="3919920"/>
                </a:lnTo>
                <a:lnTo>
                  <a:pt x="1741757" y="3931583"/>
                </a:lnTo>
                <a:lnTo>
                  <a:pt x="1753136" y="3957501"/>
                </a:lnTo>
                <a:lnTo>
                  <a:pt x="1757253" y="3969164"/>
                </a:lnTo>
                <a:lnTo>
                  <a:pt x="1757813" y="3974904"/>
                </a:lnTo>
                <a:lnTo>
                  <a:pt x="1758126" y="3979729"/>
                </a:lnTo>
                <a:lnTo>
                  <a:pt x="1756943" y="3984464"/>
                </a:lnTo>
                <a:lnTo>
                  <a:pt x="1754933" y="3987944"/>
                </a:lnTo>
                <a:lnTo>
                  <a:pt x="1751424" y="3991337"/>
                </a:lnTo>
                <a:lnTo>
                  <a:pt x="1745838" y="3994303"/>
                </a:lnTo>
                <a:lnTo>
                  <a:pt x="1742284" y="3988381"/>
                </a:lnTo>
                <a:lnTo>
                  <a:pt x="1738391" y="3983040"/>
                </a:lnTo>
                <a:lnTo>
                  <a:pt x="1736336" y="3977208"/>
                </a:lnTo>
                <a:lnTo>
                  <a:pt x="1735107" y="3972628"/>
                </a:lnTo>
                <a:lnTo>
                  <a:pt x="1732311" y="3964050"/>
                </a:lnTo>
                <a:lnTo>
                  <a:pt x="1732509" y="3955653"/>
                </a:lnTo>
                <a:lnTo>
                  <a:pt x="1731458" y="3948079"/>
                </a:lnTo>
                <a:lnTo>
                  <a:pt x="1729913" y="3938675"/>
                </a:lnTo>
                <a:lnTo>
                  <a:pt x="1728347" y="3934675"/>
                </a:lnTo>
                <a:lnTo>
                  <a:pt x="1725955" y="3929424"/>
                </a:lnTo>
                <a:lnTo>
                  <a:pt x="1722983" y="3923838"/>
                </a:lnTo>
                <a:lnTo>
                  <a:pt x="1717930" y="3917826"/>
                </a:lnTo>
                <a:lnTo>
                  <a:pt x="1712678" y="3920212"/>
                </a:lnTo>
                <a:lnTo>
                  <a:pt x="1709506" y="3923023"/>
                </a:lnTo>
                <a:lnTo>
                  <a:pt x="1707830" y="3925926"/>
                </a:lnTo>
                <a:lnTo>
                  <a:pt x="1706646" y="3930659"/>
                </a:lnTo>
                <a:lnTo>
                  <a:pt x="1707296" y="3934903"/>
                </a:lnTo>
                <a:lnTo>
                  <a:pt x="1708191" y="3940064"/>
                </a:lnTo>
                <a:lnTo>
                  <a:pt x="1712304" y="3951726"/>
                </a:lnTo>
                <a:lnTo>
                  <a:pt x="1705175" y="3945287"/>
                </a:lnTo>
                <a:lnTo>
                  <a:pt x="1700458" y="3938694"/>
                </a:lnTo>
                <a:lnTo>
                  <a:pt x="1694332" y="3930514"/>
                </a:lnTo>
                <a:lnTo>
                  <a:pt x="1690041" y="3921846"/>
                </a:lnTo>
                <a:lnTo>
                  <a:pt x="1686083" y="3912594"/>
                </a:lnTo>
                <a:lnTo>
                  <a:pt x="1683041" y="3903101"/>
                </a:lnTo>
                <a:lnTo>
                  <a:pt x="1677048" y="3882615"/>
                </a:lnTo>
                <a:lnTo>
                  <a:pt x="1671634" y="3862462"/>
                </a:lnTo>
                <a:lnTo>
                  <a:pt x="1668346" y="3852051"/>
                </a:lnTo>
                <a:lnTo>
                  <a:pt x="1664388" y="3842802"/>
                </a:lnTo>
                <a:lnTo>
                  <a:pt x="1660097" y="3834132"/>
                </a:lnTo>
                <a:lnTo>
                  <a:pt x="1655222" y="3825126"/>
                </a:lnTo>
                <a:lnTo>
                  <a:pt x="1648762" y="3817527"/>
                </a:lnTo>
                <a:lnTo>
                  <a:pt x="1642548" y="3810845"/>
                </a:lnTo>
                <a:lnTo>
                  <a:pt x="1638903" y="3806419"/>
                </a:lnTo>
                <a:lnTo>
                  <a:pt x="1637653" y="3807243"/>
                </a:lnTo>
                <a:lnTo>
                  <a:pt x="1635910" y="3806237"/>
                </a:lnTo>
                <a:lnTo>
                  <a:pt x="1633987" y="3808222"/>
                </a:lnTo>
                <a:lnTo>
                  <a:pt x="1631730" y="3810790"/>
                </a:lnTo>
                <a:lnTo>
                  <a:pt x="1629720" y="3814272"/>
                </a:lnTo>
                <a:lnTo>
                  <a:pt x="1625878" y="3818245"/>
                </a:lnTo>
                <a:lnTo>
                  <a:pt x="1622034" y="3822216"/>
                </a:lnTo>
                <a:lnTo>
                  <a:pt x="1618949" y="3823532"/>
                </a:lnTo>
                <a:lnTo>
                  <a:pt x="1615619" y="3823931"/>
                </a:lnTo>
                <a:lnTo>
                  <a:pt x="1608311" y="3820487"/>
                </a:lnTo>
                <a:lnTo>
                  <a:pt x="1603170" y="3815970"/>
                </a:lnTo>
                <a:lnTo>
                  <a:pt x="1599371" y="3809131"/>
                </a:lnTo>
                <a:lnTo>
                  <a:pt x="1595814" y="3803210"/>
                </a:lnTo>
                <a:lnTo>
                  <a:pt x="1593265" y="3795546"/>
                </a:lnTo>
                <a:lnTo>
                  <a:pt x="1590716" y="3787883"/>
                </a:lnTo>
                <a:lnTo>
                  <a:pt x="1588031" y="3772403"/>
                </a:lnTo>
                <a:lnTo>
                  <a:pt x="1583759" y="3758328"/>
                </a:lnTo>
                <a:lnTo>
                  <a:pt x="1582283" y="3752833"/>
                </a:lnTo>
                <a:lnTo>
                  <a:pt x="1578974" y="3747828"/>
                </a:lnTo>
                <a:lnTo>
                  <a:pt x="1574994" y="3743982"/>
                </a:lnTo>
                <a:lnTo>
                  <a:pt x="1569676" y="3742460"/>
                </a:lnTo>
                <a:lnTo>
                  <a:pt x="1563686" y="3742096"/>
                </a:lnTo>
                <a:lnTo>
                  <a:pt x="1556691" y="3743475"/>
                </a:lnTo>
                <a:lnTo>
                  <a:pt x="1557294" y="3738405"/>
                </a:lnTo>
                <a:lnTo>
                  <a:pt x="1557650" y="3732419"/>
                </a:lnTo>
                <a:lnTo>
                  <a:pt x="1558028" y="3721029"/>
                </a:lnTo>
                <a:lnTo>
                  <a:pt x="1556081" y="3708296"/>
                </a:lnTo>
                <a:lnTo>
                  <a:pt x="1552883" y="3696389"/>
                </a:lnTo>
                <a:lnTo>
                  <a:pt x="1547941" y="3683475"/>
                </a:lnTo>
                <a:lnTo>
                  <a:pt x="1542083" y="3670805"/>
                </a:lnTo>
                <a:lnTo>
                  <a:pt x="1535555" y="3659298"/>
                </a:lnTo>
                <a:lnTo>
                  <a:pt x="1527618" y="3646203"/>
                </a:lnTo>
                <a:lnTo>
                  <a:pt x="1510494" y="3620837"/>
                </a:lnTo>
                <a:lnTo>
                  <a:pt x="1492028" y="3597794"/>
                </a:lnTo>
                <a:lnTo>
                  <a:pt x="1460485" y="3557140"/>
                </a:lnTo>
                <a:lnTo>
                  <a:pt x="1462696" y="3545259"/>
                </a:lnTo>
                <a:lnTo>
                  <a:pt x="1464571" y="3533959"/>
                </a:lnTo>
                <a:lnTo>
                  <a:pt x="1465283" y="3521989"/>
                </a:lnTo>
                <a:lnTo>
                  <a:pt x="1463248" y="3510753"/>
                </a:lnTo>
                <a:lnTo>
                  <a:pt x="1460629" y="3499181"/>
                </a:lnTo>
                <a:lnTo>
                  <a:pt x="1457431" y="3487274"/>
                </a:lnTo>
                <a:lnTo>
                  <a:pt x="1452981" y="3476190"/>
                </a:lnTo>
                <a:lnTo>
                  <a:pt x="1448285" y="3464193"/>
                </a:lnTo>
                <a:lnTo>
                  <a:pt x="1437062" y="3440687"/>
                </a:lnTo>
                <a:lnTo>
                  <a:pt x="1425591" y="3416264"/>
                </a:lnTo>
                <a:lnTo>
                  <a:pt x="1414795" y="3390683"/>
                </a:lnTo>
                <a:lnTo>
                  <a:pt x="1409851" y="3377767"/>
                </a:lnTo>
                <a:lnTo>
                  <a:pt x="1406072" y="3365525"/>
                </a:lnTo>
                <a:lnTo>
                  <a:pt x="1400554" y="3372400"/>
                </a:lnTo>
                <a:lnTo>
                  <a:pt x="1396197" y="3379945"/>
                </a:lnTo>
                <a:lnTo>
                  <a:pt x="1394253" y="3387338"/>
                </a:lnTo>
                <a:lnTo>
                  <a:pt x="1393228" y="3394482"/>
                </a:lnTo>
                <a:lnTo>
                  <a:pt x="1394280" y="3402056"/>
                </a:lnTo>
                <a:lnTo>
                  <a:pt x="1395576" y="3410544"/>
                </a:lnTo>
                <a:lnTo>
                  <a:pt x="1398127" y="3418208"/>
                </a:lnTo>
                <a:lnTo>
                  <a:pt x="1401256" y="3426206"/>
                </a:lnTo>
                <a:lnTo>
                  <a:pt x="1409505" y="3444125"/>
                </a:lnTo>
                <a:lnTo>
                  <a:pt x="1419747" y="3463968"/>
                </a:lnTo>
                <a:lnTo>
                  <a:pt x="1430144" y="3486222"/>
                </a:lnTo>
                <a:lnTo>
                  <a:pt x="1434839" y="3498221"/>
                </a:lnTo>
                <a:lnTo>
                  <a:pt x="1439113" y="3512295"/>
                </a:lnTo>
                <a:lnTo>
                  <a:pt x="1431713" y="3510345"/>
                </a:lnTo>
                <a:lnTo>
                  <a:pt x="1424739" y="3506319"/>
                </a:lnTo>
                <a:lnTo>
                  <a:pt x="1419933" y="3501221"/>
                </a:lnTo>
                <a:lnTo>
                  <a:pt x="1415216" y="3494631"/>
                </a:lnTo>
                <a:lnTo>
                  <a:pt x="1411750" y="3487212"/>
                </a:lnTo>
                <a:lnTo>
                  <a:pt x="1408957" y="3478633"/>
                </a:lnTo>
                <a:lnTo>
                  <a:pt x="1403456" y="3459978"/>
                </a:lnTo>
                <a:lnTo>
                  <a:pt x="1398960" y="3439583"/>
                </a:lnTo>
                <a:lnTo>
                  <a:pt x="1395337" y="3429753"/>
                </a:lnTo>
                <a:lnTo>
                  <a:pt x="1391466" y="3419005"/>
                </a:lnTo>
                <a:lnTo>
                  <a:pt x="1387846" y="3409175"/>
                </a:lnTo>
                <a:lnTo>
                  <a:pt x="1381808" y="3399499"/>
                </a:lnTo>
                <a:lnTo>
                  <a:pt x="1376354" y="3390158"/>
                </a:lnTo>
                <a:lnTo>
                  <a:pt x="1369066" y="3381307"/>
                </a:lnTo>
                <a:lnTo>
                  <a:pt x="1372396" y="3380909"/>
                </a:lnTo>
                <a:lnTo>
                  <a:pt x="1376063" y="3379929"/>
                </a:lnTo>
                <a:lnTo>
                  <a:pt x="1379146" y="3378614"/>
                </a:lnTo>
                <a:lnTo>
                  <a:pt x="1381067" y="3376628"/>
                </a:lnTo>
                <a:lnTo>
                  <a:pt x="1382073" y="3374886"/>
                </a:lnTo>
                <a:lnTo>
                  <a:pt x="1382832" y="3372229"/>
                </a:lnTo>
                <a:lnTo>
                  <a:pt x="1382852" y="3366823"/>
                </a:lnTo>
                <a:lnTo>
                  <a:pt x="1382049" y="3360168"/>
                </a:lnTo>
                <a:lnTo>
                  <a:pt x="1379408" y="3354000"/>
                </a:lnTo>
                <a:lnTo>
                  <a:pt x="1373305" y="3340417"/>
                </a:lnTo>
                <a:lnTo>
                  <a:pt x="1370419" y="3333332"/>
                </a:lnTo>
                <a:lnTo>
                  <a:pt x="1368117" y="3326586"/>
                </a:lnTo>
                <a:lnTo>
                  <a:pt x="1366059" y="3320754"/>
                </a:lnTo>
                <a:lnTo>
                  <a:pt x="1366416" y="3314769"/>
                </a:lnTo>
                <a:lnTo>
                  <a:pt x="1366839" y="3312692"/>
                </a:lnTo>
                <a:lnTo>
                  <a:pt x="1368180" y="3310369"/>
                </a:lnTo>
                <a:lnTo>
                  <a:pt x="1370102" y="3308385"/>
                </a:lnTo>
                <a:lnTo>
                  <a:pt x="1373185" y="3307069"/>
                </a:lnTo>
                <a:lnTo>
                  <a:pt x="1375687" y="3305419"/>
                </a:lnTo>
                <a:lnTo>
                  <a:pt x="1379354" y="3304439"/>
                </a:lnTo>
                <a:lnTo>
                  <a:pt x="1390170" y="3304493"/>
                </a:lnTo>
                <a:lnTo>
                  <a:pt x="1374187" y="3285204"/>
                </a:lnTo>
                <a:lnTo>
                  <a:pt x="1361691" y="3267930"/>
                </a:lnTo>
                <a:lnTo>
                  <a:pt x="1357063" y="3259839"/>
                </a:lnTo>
                <a:lnTo>
                  <a:pt x="1353932" y="3251840"/>
                </a:lnTo>
                <a:lnTo>
                  <a:pt x="1350220" y="3243507"/>
                </a:lnTo>
                <a:lnTo>
                  <a:pt x="1347335" y="3236423"/>
                </a:lnTo>
                <a:lnTo>
                  <a:pt x="1342662" y="3219021"/>
                </a:lnTo>
                <a:lnTo>
                  <a:pt x="1339820" y="3201127"/>
                </a:lnTo>
                <a:lnTo>
                  <a:pt x="1338989" y="3179752"/>
                </a:lnTo>
                <a:lnTo>
                  <a:pt x="1337419" y="3155629"/>
                </a:lnTo>
                <a:lnTo>
                  <a:pt x="1329106" y="3153926"/>
                </a:lnTo>
                <a:lnTo>
                  <a:pt x="1321126" y="3151640"/>
                </a:lnTo>
                <a:lnTo>
                  <a:pt x="1313572" y="3147278"/>
                </a:lnTo>
                <a:lnTo>
                  <a:pt x="1306597" y="3143252"/>
                </a:lnTo>
                <a:lnTo>
                  <a:pt x="1300629" y="3137485"/>
                </a:lnTo>
                <a:lnTo>
                  <a:pt x="1294662" y="3131717"/>
                </a:lnTo>
                <a:lnTo>
                  <a:pt x="1288447" y="3125034"/>
                </a:lnTo>
                <a:lnTo>
                  <a:pt x="1282814" y="3118687"/>
                </a:lnTo>
                <a:lnTo>
                  <a:pt x="1272307" y="3103332"/>
                </a:lnTo>
                <a:lnTo>
                  <a:pt x="1263053" y="3087153"/>
                </a:lnTo>
                <a:lnTo>
                  <a:pt x="1253884" y="3069478"/>
                </a:lnTo>
                <a:lnTo>
                  <a:pt x="1245634" y="3051558"/>
                </a:lnTo>
                <a:lnTo>
                  <a:pt x="1230385" y="3014894"/>
                </a:lnTo>
                <a:lnTo>
                  <a:pt x="1222717" y="2997311"/>
                </a:lnTo>
                <a:lnTo>
                  <a:pt x="1215540" y="2981559"/>
                </a:lnTo>
                <a:lnTo>
                  <a:pt x="1208028" y="2966386"/>
                </a:lnTo>
                <a:lnTo>
                  <a:pt x="1200091" y="2953292"/>
                </a:lnTo>
                <a:lnTo>
                  <a:pt x="1196201" y="2947951"/>
                </a:lnTo>
                <a:lnTo>
                  <a:pt x="1191640" y="2943769"/>
                </a:lnTo>
                <a:lnTo>
                  <a:pt x="1186499" y="2939253"/>
                </a:lnTo>
                <a:lnTo>
                  <a:pt x="1182185" y="2935988"/>
                </a:lnTo>
                <a:lnTo>
                  <a:pt x="1152715" y="2855514"/>
                </a:lnTo>
                <a:lnTo>
                  <a:pt x="1121498" y="2774031"/>
                </a:lnTo>
                <a:lnTo>
                  <a:pt x="1088963" y="2689465"/>
                </a:lnTo>
                <a:lnTo>
                  <a:pt x="1055023" y="2603312"/>
                </a:lnTo>
                <a:lnTo>
                  <a:pt x="924524" y="2250911"/>
                </a:lnTo>
                <a:lnTo>
                  <a:pt x="786824" y="1888158"/>
                </a:lnTo>
                <a:lnTo>
                  <a:pt x="684006" y="1626033"/>
                </a:lnTo>
                <a:lnTo>
                  <a:pt x="713167" y="1615783"/>
                </a:lnTo>
                <a:lnTo>
                  <a:pt x="708678" y="1615514"/>
                </a:lnTo>
                <a:lnTo>
                  <a:pt x="704855" y="1614079"/>
                </a:lnTo>
                <a:lnTo>
                  <a:pt x="694889" y="1609874"/>
                </a:lnTo>
                <a:lnTo>
                  <a:pt x="685009" y="1604170"/>
                </a:lnTo>
                <a:lnTo>
                  <a:pt x="675551" y="1596388"/>
                </a:lnTo>
                <a:lnTo>
                  <a:pt x="673073" y="1592635"/>
                </a:lnTo>
                <a:lnTo>
                  <a:pt x="670256" y="1589461"/>
                </a:lnTo>
                <a:lnTo>
                  <a:pt x="669519" y="1586714"/>
                </a:lnTo>
                <a:lnTo>
                  <a:pt x="669697" y="1583720"/>
                </a:lnTo>
                <a:lnTo>
                  <a:pt x="672200" y="1582069"/>
                </a:lnTo>
                <a:lnTo>
                  <a:pt x="675036" y="1579838"/>
                </a:lnTo>
                <a:lnTo>
                  <a:pt x="680779" y="1579285"/>
                </a:lnTo>
                <a:lnTo>
                  <a:pt x="688602" y="1579157"/>
                </a:lnTo>
                <a:lnTo>
                  <a:pt x="679795" y="1575621"/>
                </a:lnTo>
                <a:lnTo>
                  <a:pt x="671752" y="1569428"/>
                </a:lnTo>
                <a:lnTo>
                  <a:pt x="665533" y="1562743"/>
                </a:lnTo>
                <a:lnTo>
                  <a:pt x="659659" y="1555482"/>
                </a:lnTo>
                <a:lnTo>
                  <a:pt x="655365" y="1546812"/>
                </a:lnTo>
                <a:lnTo>
                  <a:pt x="650827" y="1537226"/>
                </a:lnTo>
                <a:lnTo>
                  <a:pt x="647542" y="1526816"/>
                </a:lnTo>
                <a:lnTo>
                  <a:pt x="644500" y="1517321"/>
                </a:lnTo>
                <a:lnTo>
                  <a:pt x="639423" y="1496591"/>
                </a:lnTo>
                <a:lnTo>
                  <a:pt x="633431" y="1476104"/>
                </a:lnTo>
                <a:lnTo>
                  <a:pt x="630637" y="1467526"/>
                </a:lnTo>
                <a:lnTo>
                  <a:pt x="627013" y="1457695"/>
                </a:lnTo>
                <a:lnTo>
                  <a:pt x="622630" y="1450523"/>
                </a:lnTo>
                <a:close/>
                <a:moveTo>
                  <a:pt x="1072089" y="1234261"/>
                </a:moveTo>
                <a:lnTo>
                  <a:pt x="1074405" y="1235598"/>
                </a:lnTo>
                <a:lnTo>
                  <a:pt x="1076375" y="1237517"/>
                </a:lnTo>
                <a:lnTo>
                  <a:pt x="1078820" y="1241272"/>
                </a:lnTo>
                <a:lnTo>
                  <a:pt x="1079780" y="1244952"/>
                </a:lnTo>
                <a:lnTo>
                  <a:pt x="1081927" y="1253222"/>
                </a:lnTo>
                <a:lnTo>
                  <a:pt x="1084168" y="1259983"/>
                </a:lnTo>
                <a:lnTo>
                  <a:pt x="1086372" y="1262816"/>
                </a:lnTo>
                <a:lnTo>
                  <a:pt x="1088682" y="1264150"/>
                </a:lnTo>
                <a:lnTo>
                  <a:pt x="1090988" y="1265481"/>
                </a:lnTo>
                <a:lnTo>
                  <a:pt x="1094648" y="1264471"/>
                </a:lnTo>
                <a:lnTo>
                  <a:pt x="1098982" y="1262285"/>
                </a:lnTo>
                <a:lnTo>
                  <a:pt x="1104914" y="1258680"/>
                </a:lnTo>
                <a:lnTo>
                  <a:pt x="1100951" y="1264206"/>
                </a:lnTo>
                <a:lnTo>
                  <a:pt x="1096652" y="1270316"/>
                </a:lnTo>
                <a:lnTo>
                  <a:pt x="1094525" y="1275337"/>
                </a:lnTo>
                <a:lnTo>
                  <a:pt x="1092398" y="1280357"/>
                </a:lnTo>
                <a:lnTo>
                  <a:pt x="1092092" y="1284868"/>
                </a:lnTo>
                <a:lnTo>
                  <a:pt x="1091794" y="1289383"/>
                </a:lnTo>
                <a:lnTo>
                  <a:pt x="1093025" y="1297906"/>
                </a:lnTo>
                <a:lnTo>
                  <a:pt x="1095170" y="1306174"/>
                </a:lnTo>
                <a:lnTo>
                  <a:pt x="1098030" y="1317199"/>
                </a:lnTo>
                <a:lnTo>
                  <a:pt x="1100788" y="1329726"/>
                </a:lnTo>
                <a:lnTo>
                  <a:pt x="1102538" y="1344017"/>
                </a:lnTo>
                <a:lnTo>
                  <a:pt x="1095994" y="1343364"/>
                </a:lnTo>
                <a:lnTo>
                  <a:pt x="1090466" y="1340955"/>
                </a:lnTo>
                <a:lnTo>
                  <a:pt x="1086191" y="1337705"/>
                </a:lnTo>
                <a:lnTo>
                  <a:pt x="1082934" y="1332699"/>
                </a:lnTo>
                <a:lnTo>
                  <a:pt x="1080348" y="1326520"/>
                </a:lnTo>
                <a:lnTo>
                  <a:pt x="1078442" y="1319170"/>
                </a:lnTo>
                <a:lnTo>
                  <a:pt x="1075884" y="1303633"/>
                </a:lnTo>
                <a:lnTo>
                  <a:pt x="1072894" y="1267534"/>
                </a:lnTo>
                <a:lnTo>
                  <a:pt x="1071663" y="1259012"/>
                </a:lnTo>
                <a:lnTo>
                  <a:pt x="1070422" y="1250484"/>
                </a:lnTo>
                <a:lnTo>
                  <a:pt x="1067014" y="1243048"/>
                </a:lnTo>
                <a:lnTo>
                  <a:pt x="1065345" y="1236618"/>
                </a:lnTo>
                <a:lnTo>
                  <a:pt x="1068767" y="1234686"/>
                </a:lnTo>
                <a:close/>
                <a:moveTo>
                  <a:pt x="5667071" y="1184493"/>
                </a:moveTo>
                <a:lnTo>
                  <a:pt x="5670019" y="1195493"/>
                </a:lnTo>
                <a:lnTo>
                  <a:pt x="5669046" y="1192786"/>
                </a:lnTo>
                <a:close/>
                <a:moveTo>
                  <a:pt x="5773882" y="1122961"/>
                </a:moveTo>
                <a:lnTo>
                  <a:pt x="5777338" y="1124176"/>
                </a:lnTo>
                <a:lnTo>
                  <a:pt x="5780458" y="1125977"/>
                </a:lnTo>
                <a:lnTo>
                  <a:pt x="5782613" y="1128002"/>
                </a:lnTo>
                <a:lnTo>
                  <a:pt x="5785350" y="1131905"/>
                </a:lnTo>
                <a:lnTo>
                  <a:pt x="5786500" y="1135671"/>
                </a:lnTo>
                <a:lnTo>
                  <a:pt x="5787943" y="1140377"/>
                </a:lnTo>
                <a:lnTo>
                  <a:pt x="5787465" y="1145527"/>
                </a:lnTo>
                <a:lnTo>
                  <a:pt x="5787948" y="1150452"/>
                </a:lnTo>
                <a:lnTo>
                  <a:pt x="5785406" y="1160612"/>
                </a:lnTo>
                <a:lnTo>
                  <a:pt x="5783347" y="1165620"/>
                </a:lnTo>
                <a:lnTo>
                  <a:pt x="5780662" y="1170271"/>
                </a:lnTo>
                <a:lnTo>
                  <a:pt x="5777977" y="1174921"/>
                </a:lnTo>
                <a:lnTo>
                  <a:pt x="5774094" y="1177325"/>
                </a:lnTo>
                <a:lnTo>
                  <a:pt x="5770499" y="1180674"/>
                </a:lnTo>
                <a:lnTo>
                  <a:pt x="5765990" y="1182722"/>
                </a:lnTo>
                <a:lnTo>
                  <a:pt x="5765173" y="1178374"/>
                </a:lnTo>
                <a:lnTo>
                  <a:pt x="5764019" y="1174610"/>
                </a:lnTo>
                <a:lnTo>
                  <a:pt x="5763009" y="1166279"/>
                </a:lnTo>
                <a:lnTo>
                  <a:pt x="5764829" y="1158805"/>
                </a:lnTo>
                <a:lnTo>
                  <a:pt x="5767896" y="1152052"/>
                </a:lnTo>
                <a:lnTo>
                  <a:pt x="5770964" y="1145299"/>
                </a:lnTo>
                <a:lnTo>
                  <a:pt x="5773411" y="1138182"/>
                </a:lnTo>
                <a:lnTo>
                  <a:pt x="5774604" y="1130355"/>
                </a:lnTo>
                <a:lnTo>
                  <a:pt x="5774699" y="1127307"/>
                </a:lnTo>
                <a:close/>
                <a:moveTo>
                  <a:pt x="6052935" y="886571"/>
                </a:moveTo>
                <a:lnTo>
                  <a:pt x="6058077" y="889541"/>
                </a:lnTo>
                <a:lnTo>
                  <a:pt x="6061624" y="893952"/>
                </a:lnTo>
                <a:lnTo>
                  <a:pt x="6065739" y="898695"/>
                </a:lnTo>
                <a:lnTo>
                  <a:pt x="6068600" y="904294"/>
                </a:lnTo>
                <a:lnTo>
                  <a:pt x="6071923" y="911734"/>
                </a:lnTo>
                <a:lnTo>
                  <a:pt x="6074443" y="917923"/>
                </a:lnTo>
                <a:lnTo>
                  <a:pt x="6076634" y="932599"/>
                </a:lnTo>
                <a:lnTo>
                  <a:pt x="6078713" y="948790"/>
                </a:lnTo>
                <a:lnTo>
                  <a:pt x="6079991" y="963728"/>
                </a:lnTo>
                <a:lnTo>
                  <a:pt x="6081269" y="978667"/>
                </a:lnTo>
                <a:lnTo>
                  <a:pt x="6082769" y="990578"/>
                </a:lnTo>
                <a:lnTo>
                  <a:pt x="6079342" y="988599"/>
                </a:lnTo>
                <a:lnTo>
                  <a:pt x="6076939" y="984845"/>
                </a:lnTo>
                <a:lnTo>
                  <a:pt x="6073964" y="980762"/>
                </a:lnTo>
                <a:lnTo>
                  <a:pt x="6072586" y="975232"/>
                </a:lnTo>
                <a:lnTo>
                  <a:pt x="6068800" y="962001"/>
                </a:lnTo>
                <a:lnTo>
                  <a:pt x="6065809" y="946072"/>
                </a:lnTo>
                <a:lnTo>
                  <a:pt x="6059485" y="914808"/>
                </a:lnTo>
                <a:lnTo>
                  <a:pt x="6056723" y="899802"/>
                </a:lnTo>
                <a:close/>
                <a:moveTo>
                  <a:pt x="5634136" y="885718"/>
                </a:moveTo>
                <a:lnTo>
                  <a:pt x="5641584" y="905991"/>
                </a:lnTo>
                <a:lnTo>
                  <a:pt x="5644122" y="913540"/>
                </a:lnTo>
                <a:lnTo>
                  <a:pt x="5646091" y="915440"/>
                </a:lnTo>
                <a:lnTo>
                  <a:pt x="5648061" y="917333"/>
                </a:lnTo>
                <a:lnTo>
                  <a:pt x="5649698" y="919805"/>
                </a:lnTo>
                <a:lnTo>
                  <a:pt x="5652659" y="919987"/>
                </a:lnTo>
                <a:lnTo>
                  <a:pt x="5655614" y="920175"/>
                </a:lnTo>
                <a:lnTo>
                  <a:pt x="5658327" y="919460"/>
                </a:lnTo>
                <a:lnTo>
                  <a:pt x="5665727" y="914603"/>
                </a:lnTo>
                <a:lnTo>
                  <a:pt x="5674773" y="906899"/>
                </a:lnTo>
                <a:lnTo>
                  <a:pt x="5673694" y="915402"/>
                </a:lnTo>
                <a:lnTo>
                  <a:pt x="5673847" y="923097"/>
                </a:lnTo>
                <a:lnTo>
                  <a:pt x="5675151" y="931454"/>
                </a:lnTo>
                <a:lnTo>
                  <a:pt x="5677114" y="938673"/>
                </a:lnTo>
                <a:lnTo>
                  <a:pt x="5681129" y="946312"/>
                </a:lnTo>
                <a:lnTo>
                  <a:pt x="5683664" y="953865"/>
                </a:lnTo>
                <a:lnTo>
                  <a:pt x="5692844" y="969813"/>
                </a:lnTo>
                <a:lnTo>
                  <a:pt x="5702684" y="984619"/>
                </a:lnTo>
                <a:lnTo>
                  <a:pt x="5713754" y="998617"/>
                </a:lnTo>
                <a:lnTo>
                  <a:pt x="5735569" y="1027185"/>
                </a:lnTo>
                <a:lnTo>
                  <a:pt x="5728339" y="1029092"/>
                </a:lnTo>
                <a:lnTo>
                  <a:pt x="5723160" y="1031428"/>
                </a:lnTo>
                <a:lnTo>
                  <a:pt x="5720118" y="1032717"/>
                </a:lnTo>
                <a:lnTo>
                  <a:pt x="5718801" y="1034997"/>
                </a:lnTo>
                <a:lnTo>
                  <a:pt x="5719620" y="1036231"/>
                </a:lnTo>
                <a:lnTo>
                  <a:pt x="5720440" y="1037465"/>
                </a:lnTo>
                <a:lnTo>
                  <a:pt x="5725528" y="1041922"/>
                </a:lnTo>
                <a:lnTo>
                  <a:pt x="5730700" y="1044909"/>
                </a:lnTo>
                <a:lnTo>
                  <a:pt x="5732669" y="1046806"/>
                </a:lnTo>
                <a:lnTo>
                  <a:pt x="5734636" y="1048704"/>
                </a:lnTo>
                <a:lnTo>
                  <a:pt x="5734798" y="1051079"/>
                </a:lnTo>
                <a:lnTo>
                  <a:pt x="5733481" y="1053359"/>
                </a:lnTo>
                <a:lnTo>
                  <a:pt x="5731260" y="1055882"/>
                </a:lnTo>
                <a:lnTo>
                  <a:pt x="5726656" y="1058547"/>
                </a:lnTo>
                <a:lnTo>
                  <a:pt x="5723456" y="1057455"/>
                </a:lnTo>
                <a:lnTo>
                  <a:pt x="5718773" y="1056277"/>
                </a:lnTo>
                <a:lnTo>
                  <a:pt x="5715900" y="1054618"/>
                </a:lnTo>
                <a:lnTo>
                  <a:pt x="5711877" y="1052296"/>
                </a:lnTo>
                <a:lnTo>
                  <a:pt x="5706298" y="1046036"/>
                </a:lnTo>
                <a:lnTo>
                  <a:pt x="5701465" y="1037157"/>
                </a:lnTo>
                <a:lnTo>
                  <a:pt x="5696628" y="1028281"/>
                </a:lnTo>
                <a:lnTo>
                  <a:pt x="5691632" y="1017030"/>
                </a:lnTo>
                <a:lnTo>
                  <a:pt x="5682874" y="993717"/>
                </a:lnTo>
                <a:lnTo>
                  <a:pt x="5673212" y="970645"/>
                </a:lnTo>
                <a:lnTo>
                  <a:pt x="5668214" y="959394"/>
                </a:lnTo>
                <a:lnTo>
                  <a:pt x="5661985" y="948952"/>
                </a:lnTo>
                <a:lnTo>
                  <a:pt x="5655341" y="940556"/>
                </a:lnTo>
                <a:lnTo>
                  <a:pt x="5647464" y="932965"/>
                </a:lnTo>
                <a:lnTo>
                  <a:pt x="5643196" y="929741"/>
                </a:lnTo>
                <a:lnTo>
                  <a:pt x="5638270" y="927656"/>
                </a:lnTo>
                <a:lnTo>
                  <a:pt x="5633016" y="926142"/>
                </a:lnTo>
                <a:lnTo>
                  <a:pt x="5628090" y="924059"/>
                </a:lnTo>
                <a:lnTo>
                  <a:pt x="5624060" y="927056"/>
                </a:lnTo>
                <a:lnTo>
                  <a:pt x="5623233" y="931143"/>
                </a:lnTo>
                <a:lnTo>
                  <a:pt x="5622406" y="935229"/>
                </a:lnTo>
                <a:lnTo>
                  <a:pt x="5624207" y="940070"/>
                </a:lnTo>
                <a:lnTo>
                  <a:pt x="5627235" y="949425"/>
                </a:lnTo>
                <a:lnTo>
                  <a:pt x="5630836" y="959112"/>
                </a:lnTo>
                <a:lnTo>
                  <a:pt x="5628041" y="961297"/>
                </a:lnTo>
                <a:lnTo>
                  <a:pt x="5624755" y="961683"/>
                </a:lnTo>
                <a:lnTo>
                  <a:pt x="5621307" y="959692"/>
                </a:lnTo>
                <a:lnTo>
                  <a:pt x="5619422" y="956321"/>
                </a:lnTo>
                <a:lnTo>
                  <a:pt x="5617290" y="952051"/>
                </a:lnTo>
                <a:lnTo>
                  <a:pt x="5615573" y="945738"/>
                </a:lnTo>
                <a:lnTo>
                  <a:pt x="5613528" y="939992"/>
                </a:lnTo>
                <a:lnTo>
                  <a:pt x="5613044" y="932866"/>
                </a:lnTo>
                <a:lnTo>
                  <a:pt x="5612644" y="924269"/>
                </a:lnTo>
                <a:lnTo>
                  <a:pt x="5613968" y="916670"/>
                </a:lnTo>
                <a:lnTo>
                  <a:pt x="5614965" y="909636"/>
                </a:lnTo>
                <a:lnTo>
                  <a:pt x="5617437" y="902698"/>
                </a:lnTo>
                <a:lnTo>
                  <a:pt x="5619252" y="896900"/>
                </a:lnTo>
                <a:lnTo>
                  <a:pt x="5624024" y="891289"/>
                </a:lnTo>
                <a:lnTo>
                  <a:pt x="5627809" y="887389"/>
                </a:lnTo>
                <a:close/>
                <a:moveTo>
                  <a:pt x="5601389" y="756053"/>
                </a:moveTo>
                <a:lnTo>
                  <a:pt x="5606840" y="765400"/>
                </a:lnTo>
                <a:lnTo>
                  <a:pt x="5621363" y="793930"/>
                </a:lnTo>
                <a:lnTo>
                  <a:pt x="5627329" y="799702"/>
                </a:lnTo>
                <a:lnTo>
                  <a:pt x="5632806" y="803637"/>
                </a:lnTo>
                <a:lnTo>
                  <a:pt x="5639443" y="808244"/>
                </a:lnTo>
                <a:lnTo>
                  <a:pt x="5645166" y="813099"/>
                </a:lnTo>
                <a:lnTo>
                  <a:pt x="5650795" y="819449"/>
                </a:lnTo>
                <a:lnTo>
                  <a:pt x="5654931" y="825709"/>
                </a:lnTo>
                <a:lnTo>
                  <a:pt x="5659221" y="834384"/>
                </a:lnTo>
                <a:lnTo>
                  <a:pt x="5661587" y="845047"/>
                </a:lnTo>
                <a:lnTo>
                  <a:pt x="5633326" y="855078"/>
                </a:lnTo>
                <a:lnTo>
                  <a:pt x="5633013" y="850249"/>
                </a:lnTo>
                <a:lnTo>
                  <a:pt x="5631721" y="841750"/>
                </a:lnTo>
                <a:lnTo>
                  <a:pt x="5629353" y="831090"/>
                </a:lnTo>
                <a:lnTo>
                  <a:pt x="5625155" y="820915"/>
                </a:lnTo>
                <a:lnTo>
                  <a:pt x="5616935" y="797572"/>
                </a:lnTo>
                <a:lnTo>
                  <a:pt x="5607708" y="775974"/>
                </a:lnTo>
                <a:lnTo>
                  <a:pt x="5602617" y="760639"/>
                </a:lnTo>
                <a:lnTo>
                  <a:pt x="5601053" y="756636"/>
                </a:lnTo>
                <a:close/>
                <a:moveTo>
                  <a:pt x="5960534" y="622517"/>
                </a:moveTo>
                <a:lnTo>
                  <a:pt x="5965005" y="622739"/>
                </a:lnTo>
                <a:lnTo>
                  <a:pt x="5968792" y="624137"/>
                </a:lnTo>
                <a:lnTo>
                  <a:pt x="5971665" y="625796"/>
                </a:lnTo>
                <a:lnTo>
                  <a:pt x="5974771" y="628379"/>
                </a:lnTo>
                <a:lnTo>
                  <a:pt x="5976284" y="632395"/>
                </a:lnTo>
                <a:lnTo>
                  <a:pt x="5977793" y="636415"/>
                </a:lnTo>
                <a:lnTo>
                  <a:pt x="5981617" y="645716"/>
                </a:lnTo>
                <a:lnTo>
                  <a:pt x="5985846" y="666258"/>
                </a:lnTo>
                <a:lnTo>
                  <a:pt x="5989334" y="676140"/>
                </a:lnTo>
                <a:lnTo>
                  <a:pt x="5991418" y="680492"/>
                </a:lnTo>
                <a:lnTo>
                  <a:pt x="5993268" y="683923"/>
                </a:lnTo>
                <a:lnTo>
                  <a:pt x="5987989" y="682451"/>
                </a:lnTo>
                <a:lnTo>
                  <a:pt x="5982945" y="681899"/>
                </a:lnTo>
                <a:lnTo>
                  <a:pt x="5979497" y="679909"/>
                </a:lnTo>
                <a:lnTo>
                  <a:pt x="5975476" y="677586"/>
                </a:lnTo>
                <a:lnTo>
                  <a:pt x="5971796" y="674670"/>
                </a:lnTo>
                <a:lnTo>
                  <a:pt x="5969366" y="670915"/>
                </a:lnTo>
                <a:lnTo>
                  <a:pt x="5966710" y="666227"/>
                </a:lnTo>
                <a:lnTo>
                  <a:pt x="5965200" y="662206"/>
                </a:lnTo>
                <a:lnTo>
                  <a:pt x="5962288" y="652657"/>
                </a:lnTo>
                <a:lnTo>
                  <a:pt x="5961207" y="642585"/>
                </a:lnTo>
                <a:lnTo>
                  <a:pt x="5960467" y="631922"/>
                </a:lnTo>
                <a:close/>
                <a:moveTo>
                  <a:pt x="381179" y="599810"/>
                </a:moveTo>
                <a:lnTo>
                  <a:pt x="382449" y="600543"/>
                </a:lnTo>
                <a:lnTo>
                  <a:pt x="382091" y="602630"/>
                </a:lnTo>
                <a:lnTo>
                  <a:pt x="381040" y="607376"/>
                </a:lnTo>
                <a:lnTo>
                  <a:pt x="376792" y="611808"/>
                </a:lnTo>
                <a:lnTo>
                  <a:pt x="371548" y="617957"/>
                </a:lnTo>
                <a:lnTo>
                  <a:pt x="364076" y="623587"/>
                </a:lnTo>
                <a:lnTo>
                  <a:pt x="355662" y="627907"/>
                </a:lnTo>
                <a:lnTo>
                  <a:pt x="347581" y="631654"/>
                </a:lnTo>
                <a:lnTo>
                  <a:pt x="340521" y="632167"/>
                </a:lnTo>
                <a:lnTo>
                  <a:pt x="339225" y="632948"/>
                </a:lnTo>
                <a:lnTo>
                  <a:pt x="350921" y="624404"/>
                </a:lnTo>
                <a:lnTo>
                  <a:pt x="367165" y="612369"/>
                </a:lnTo>
                <a:lnTo>
                  <a:pt x="375304" y="605597"/>
                </a:lnTo>
                <a:close/>
                <a:moveTo>
                  <a:pt x="343438" y="556325"/>
                </a:moveTo>
                <a:lnTo>
                  <a:pt x="342974" y="558382"/>
                </a:lnTo>
                <a:lnTo>
                  <a:pt x="342518" y="560444"/>
                </a:lnTo>
                <a:lnTo>
                  <a:pt x="344158" y="561389"/>
                </a:lnTo>
                <a:lnTo>
                  <a:pt x="345798" y="562336"/>
                </a:lnTo>
                <a:lnTo>
                  <a:pt x="347983" y="563598"/>
                </a:lnTo>
                <a:lnTo>
                  <a:pt x="351179" y="563119"/>
                </a:lnTo>
                <a:lnTo>
                  <a:pt x="353702" y="563801"/>
                </a:lnTo>
                <a:lnTo>
                  <a:pt x="354797" y="564434"/>
                </a:lnTo>
                <a:lnTo>
                  <a:pt x="354548" y="567389"/>
                </a:lnTo>
                <a:lnTo>
                  <a:pt x="350770" y="571406"/>
                </a:lnTo>
                <a:lnTo>
                  <a:pt x="345900" y="574793"/>
                </a:lnTo>
                <a:lnTo>
                  <a:pt x="341820" y="575538"/>
                </a:lnTo>
                <a:lnTo>
                  <a:pt x="339633" y="574274"/>
                </a:lnTo>
                <a:lnTo>
                  <a:pt x="338663" y="572165"/>
                </a:lnTo>
                <a:lnTo>
                  <a:pt x="336815" y="570322"/>
                </a:lnTo>
                <a:lnTo>
                  <a:pt x="335511" y="568795"/>
                </a:lnTo>
                <a:lnTo>
                  <a:pt x="332649" y="568693"/>
                </a:lnTo>
                <a:lnTo>
                  <a:pt x="328108" y="571494"/>
                </a:lnTo>
                <a:lnTo>
                  <a:pt x="323448" y="575778"/>
                </a:lnTo>
                <a:lnTo>
                  <a:pt x="320429" y="581008"/>
                </a:lnTo>
                <a:lnTo>
                  <a:pt x="315396" y="589725"/>
                </a:lnTo>
                <a:lnTo>
                  <a:pt x="307665" y="593011"/>
                </a:lnTo>
                <a:lnTo>
                  <a:pt x="305354" y="593227"/>
                </a:lnTo>
                <a:lnTo>
                  <a:pt x="304260" y="592595"/>
                </a:lnTo>
                <a:lnTo>
                  <a:pt x="303838" y="590801"/>
                </a:lnTo>
                <a:lnTo>
                  <a:pt x="304509" y="589638"/>
                </a:lnTo>
                <a:lnTo>
                  <a:pt x="307528" y="584408"/>
                </a:lnTo>
                <a:lnTo>
                  <a:pt x="313742" y="578698"/>
                </a:lnTo>
                <a:lnTo>
                  <a:pt x="322393" y="571296"/>
                </a:lnTo>
                <a:lnTo>
                  <a:pt x="332470" y="563940"/>
                </a:lnTo>
                <a:close/>
                <a:moveTo>
                  <a:pt x="5878255" y="485869"/>
                </a:moveTo>
                <a:lnTo>
                  <a:pt x="5882708" y="487647"/>
                </a:lnTo>
                <a:lnTo>
                  <a:pt x="5885644" y="489342"/>
                </a:lnTo>
                <a:lnTo>
                  <a:pt x="5887891" y="492226"/>
                </a:lnTo>
                <a:lnTo>
                  <a:pt x="5888866" y="495960"/>
                </a:lnTo>
                <a:lnTo>
                  <a:pt x="5891549" y="506229"/>
                </a:lnTo>
                <a:lnTo>
                  <a:pt x="5892954" y="517349"/>
                </a:lnTo>
                <a:lnTo>
                  <a:pt x="5894505" y="530930"/>
                </a:lnTo>
                <a:lnTo>
                  <a:pt x="5897331" y="543662"/>
                </a:lnTo>
                <a:lnTo>
                  <a:pt x="5899037" y="550195"/>
                </a:lnTo>
                <a:lnTo>
                  <a:pt x="5901330" y="557069"/>
                </a:lnTo>
                <a:lnTo>
                  <a:pt x="5904308" y="562754"/>
                </a:lnTo>
                <a:lnTo>
                  <a:pt x="5908219" y="568183"/>
                </a:lnTo>
                <a:lnTo>
                  <a:pt x="5901317" y="566578"/>
                </a:lnTo>
                <a:lnTo>
                  <a:pt x="5895448" y="563189"/>
                </a:lnTo>
                <a:lnTo>
                  <a:pt x="5890851" y="558949"/>
                </a:lnTo>
                <a:lnTo>
                  <a:pt x="5886842" y="555049"/>
                </a:lnTo>
                <a:lnTo>
                  <a:pt x="5883763" y="550892"/>
                </a:lnTo>
                <a:lnTo>
                  <a:pt x="5881958" y="545885"/>
                </a:lnTo>
                <a:lnTo>
                  <a:pt x="5881082" y="540622"/>
                </a:lnTo>
                <a:lnTo>
                  <a:pt x="5879620" y="535022"/>
                </a:lnTo>
                <a:lnTo>
                  <a:pt x="5879144" y="523646"/>
                </a:lnTo>
                <a:lnTo>
                  <a:pt x="5879010" y="511676"/>
                </a:lnTo>
                <a:lnTo>
                  <a:pt x="5879221" y="499111"/>
                </a:lnTo>
                <a:close/>
                <a:moveTo>
                  <a:pt x="5905381" y="440412"/>
                </a:moveTo>
                <a:lnTo>
                  <a:pt x="5915364" y="443798"/>
                </a:lnTo>
                <a:lnTo>
                  <a:pt x="5924063" y="448028"/>
                </a:lnTo>
                <a:lnTo>
                  <a:pt x="5931912" y="450972"/>
                </a:lnTo>
                <a:lnTo>
                  <a:pt x="5937448" y="456548"/>
                </a:lnTo>
                <a:lnTo>
                  <a:pt x="5939491" y="458522"/>
                </a:lnTo>
                <a:lnTo>
                  <a:pt x="5940849" y="461683"/>
                </a:lnTo>
                <a:lnTo>
                  <a:pt x="5940668" y="464753"/>
                </a:lnTo>
                <a:lnTo>
                  <a:pt x="5941086" y="468165"/>
                </a:lnTo>
                <a:lnTo>
                  <a:pt x="5941161" y="472172"/>
                </a:lnTo>
                <a:lnTo>
                  <a:pt x="5939354" y="476677"/>
                </a:lnTo>
                <a:lnTo>
                  <a:pt x="5936607" y="481436"/>
                </a:lnTo>
                <a:lnTo>
                  <a:pt x="5933859" y="486195"/>
                </a:lnTo>
                <a:lnTo>
                  <a:pt x="5930369" y="482592"/>
                </a:lnTo>
                <a:lnTo>
                  <a:pt x="5926282" y="478644"/>
                </a:lnTo>
                <a:lnTo>
                  <a:pt x="5918613" y="472631"/>
                </a:lnTo>
                <a:lnTo>
                  <a:pt x="5902840" y="462734"/>
                </a:lnTo>
                <a:lnTo>
                  <a:pt x="5897812" y="459038"/>
                </a:lnTo>
                <a:lnTo>
                  <a:pt x="5896454" y="455874"/>
                </a:lnTo>
                <a:lnTo>
                  <a:pt x="5896291" y="453400"/>
                </a:lnTo>
                <a:lnTo>
                  <a:pt x="5896470" y="450335"/>
                </a:lnTo>
                <a:lnTo>
                  <a:pt x="5897589" y="447016"/>
                </a:lnTo>
                <a:lnTo>
                  <a:pt x="5900590" y="443199"/>
                </a:lnTo>
                <a:close/>
                <a:moveTo>
                  <a:pt x="281796" y="431616"/>
                </a:moveTo>
                <a:lnTo>
                  <a:pt x="283940" y="432089"/>
                </a:lnTo>
                <a:lnTo>
                  <a:pt x="285149" y="432788"/>
                </a:lnTo>
                <a:lnTo>
                  <a:pt x="286631" y="434407"/>
                </a:lnTo>
                <a:lnTo>
                  <a:pt x="286244" y="436473"/>
                </a:lnTo>
                <a:lnTo>
                  <a:pt x="287117" y="446130"/>
                </a:lnTo>
                <a:lnTo>
                  <a:pt x="287882" y="450386"/>
                </a:lnTo>
                <a:lnTo>
                  <a:pt x="289365" y="452007"/>
                </a:lnTo>
                <a:lnTo>
                  <a:pt x="289914" y="453848"/>
                </a:lnTo>
                <a:lnTo>
                  <a:pt x="285239" y="454964"/>
                </a:lnTo>
                <a:lnTo>
                  <a:pt x="280509" y="457575"/>
                </a:lnTo>
                <a:lnTo>
                  <a:pt x="277045" y="459388"/>
                </a:lnTo>
                <a:lnTo>
                  <a:pt x="272313" y="461999"/>
                </a:lnTo>
                <a:lnTo>
                  <a:pt x="267140" y="468166"/>
                </a:lnTo>
                <a:lnTo>
                  <a:pt x="262242" y="475256"/>
                </a:lnTo>
                <a:lnTo>
                  <a:pt x="257949" y="482695"/>
                </a:lnTo>
                <a:lnTo>
                  <a:pt x="254587" y="489909"/>
                </a:lnTo>
                <a:lnTo>
                  <a:pt x="248858" y="502624"/>
                </a:lnTo>
                <a:lnTo>
                  <a:pt x="244676" y="507075"/>
                </a:lnTo>
                <a:lnTo>
                  <a:pt x="243413" y="507872"/>
                </a:lnTo>
                <a:lnTo>
                  <a:pt x="242863" y="506029"/>
                </a:lnTo>
                <a:lnTo>
                  <a:pt x="243635" y="501897"/>
                </a:lnTo>
                <a:lnTo>
                  <a:pt x="244521" y="494780"/>
                </a:lnTo>
                <a:lnTo>
                  <a:pt x="245080" y="488235"/>
                </a:lnTo>
                <a:lnTo>
                  <a:pt x="245190" y="485248"/>
                </a:lnTo>
                <a:lnTo>
                  <a:pt x="244644" y="483406"/>
                </a:lnTo>
                <a:lnTo>
                  <a:pt x="242887" y="480866"/>
                </a:lnTo>
                <a:lnTo>
                  <a:pt x="241073" y="479819"/>
                </a:lnTo>
                <a:lnTo>
                  <a:pt x="237665" y="480139"/>
                </a:lnTo>
                <a:lnTo>
                  <a:pt x="233593" y="481604"/>
                </a:lnTo>
                <a:lnTo>
                  <a:pt x="242724" y="476958"/>
                </a:lnTo>
                <a:lnTo>
                  <a:pt x="249107" y="471487"/>
                </a:lnTo>
                <a:lnTo>
                  <a:pt x="254884" y="465668"/>
                </a:lnTo>
                <a:lnTo>
                  <a:pt x="257857" y="460519"/>
                </a:lnTo>
                <a:lnTo>
                  <a:pt x="261492" y="454224"/>
                </a:lnTo>
                <a:lnTo>
                  <a:pt x="262926" y="448948"/>
                </a:lnTo>
                <a:lnTo>
                  <a:pt x="266124" y="437824"/>
                </a:lnTo>
                <a:lnTo>
                  <a:pt x="276464" y="433876"/>
                </a:lnTo>
                <a:lnTo>
                  <a:pt x="278993" y="432285"/>
                </a:lnTo>
                <a:close/>
                <a:moveTo>
                  <a:pt x="5946837" y="372804"/>
                </a:moveTo>
                <a:lnTo>
                  <a:pt x="5948160" y="378217"/>
                </a:lnTo>
                <a:lnTo>
                  <a:pt x="5948703" y="382409"/>
                </a:lnTo>
                <a:lnTo>
                  <a:pt x="5947469" y="387118"/>
                </a:lnTo>
                <a:lnTo>
                  <a:pt x="5946344" y="390346"/>
                </a:lnTo>
                <a:lnTo>
                  <a:pt x="5945664" y="395376"/>
                </a:lnTo>
                <a:lnTo>
                  <a:pt x="5945656" y="399241"/>
                </a:lnTo>
                <a:lnTo>
                  <a:pt x="5946200" y="403434"/>
                </a:lnTo>
                <a:lnTo>
                  <a:pt x="5947859" y="408265"/>
                </a:lnTo>
                <a:lnTo>
                  <a:pt x="5919994" y="419298"/>
                </a:lnTo>
                <a:lnTo>
                  <a:pt x="5921903" y="413425"/>
                </a:lnTo>
                <a:lnTo>
                  <a:pt x="5923035" y="406329"/>
                </a:lnTo>
                <a:lnTo>
                  <a:pt x="5923831" y="399816"/>
                </a:lnTo>
                <a:lnTo>
                  <a:pt x="5924627" y="393301"/>
                </a:lnTo>
                <a:lnTo>
                  <a:pt x="5925979" y="387107"/>
                </a:lnTo>
                <a:lnTo>
                  <a:pt x="5927992" y="383621"/>
                </a:lnTo>
                <a:lnTo>
                  <a:pt x="5930224" y="381039"/>
                </a:lnTo>
                <a:lnTo>
                  <a:pt x="5933571" y="379094"/>
                </a:lnTo>
                <a:lnTo>
                  <a:pt x="5937251" y="376571"/>
                </a:lnTo>
                <a:lnTo>
                  <a:pt x="5941153" y="374947"/>
                </a:lnTo>
                <a:close/>
                <a:moveTo>
                  <a:pt x="5464750" y="361023"/>
                </a:moveTo>
                <a:lnTo>
                  <a:pt x="5468452" y="365483"/>
                </a:lnTo>
                <a:lnTo>
                  <a:pt x="5470387" y="368925"/>
                </a:lnTo>
                <a:lnTo>
                  <a:pt x="5471400" y="372609"/>
                </a:lnTo>
                <a:lnTo>
                  <a:pt x="5472076" y="376874"/>
                </a:lnTo>
                <a:lnTo>
                  <a:pt x="5471072" y="384048"/>
                </a:lnTo>
                <a:lnTo>
                  <a:pt x="5468896" y="390536"/>
                </a:lnTo>
                <a:lnTo>
                  <a:pt x="5467644" y="396783"/>
                </a:lnTo>
                <a:lnTo>
                  <a:pt x="5467226" y="398866"/>
                </a:lnTo>
                <a:lnTo>
                  <a:pt x="5468318" y="401050"/>
                </a:lnTo>
                <a:lnTo>
                  <a:pt x="5469414" y="403229"/>
                </a:lnTo>
                <a:lnTo>
                  <a:pt x="5471769" y="404588"/>
                </a:lnTo>
                <a:lnTo>
                  <a:pt x="5475718" y="404542"/>
                </a:lnTo>
                <a:lnTo>
                  <a:pt x="5481178" y="404597"/>
                </a:lnTo>
                <a:lnTo>
                  <a:pt x="5478747" y="410168"/>
                </a:lnTo>
                <a:lnTo>
                  <a:pt x="5476398" y="414236"/>
                </a:lnTo>
                <a:lnTo>
                  <a:pt x="5474133" y="416799"/>
                </a:lnTo>
                <a:lnTo>
                  <a:pt x="5471361" y="417526"/>
                </a:lnTo>
                <a:lnTo>
                  <a:pt x="5469007" y="416166"/>
                </a:lnTo>
                <a:lnTo>
                  <a:pt x="5467323" y="413645"/>
                </a:lnTo>
                <a:lnTo>
                  <a:pt x="5461268" y="407827"/>
                </a:lnTo>
                <a:lnTo>
                  <a:pt x="5454372" y="400744"/>
                </a:lnTo>
                <a:lnTo>
                  <a:pt x="5451259" y="396623"/>
                </a:lnTo>
                <a:lnTo>
                  <a:pt x="5447474" y="393664"/>
                </a:lnTo>
                <a:lnTo>
                  <a:pt x="5443942" y="391625"/>
                </a:lnTo>
                <a:lnTo>
                  <a:pt x="5440077" y="390166"/>
                </a:lnTo>
                <a:lnTo>
                  <a:pt x="5436128" y="390210"/>
                </a:lnTo>
                <a:lnTo>
                  <a:pt x="5433274" y="392435"/>
                </a:lnTo>
                <a:lnTo>
                  <a:pt x="5432091" y="386330"/>
                </a:lnTo>
                <a:lnTo>
                  <a:pt x="5432927" y="382164"/>
                </a:lnTo>
                <a:lnTo>
                  <a:pt x="5435611" y="377516"/>
                </a:lnTo>
                <a:lnTo>
                  <a:pt x="5438882" y="373208"/>
                </a:lnTo>
                <a:lnTo>
                  <a:pt x="5443332" y="369579"/>
                </a:lnTo>
                <a:lnTo>
                  <a:pt x="5449292" y="366050"/>
                </a:lnTo>
                <a:lnTo>
                  <a:pt x="5456688" y="364115"/>
                </a:lnTo>
                <a:close/>
                <a:moveTo>
                  <a:pt x="5815024" y="191329"/>
                </a:moveTo>
                <a:lnTo>
                  <a:pt x="5817804" y="197581"/>
                </a:lnTo>
                <a:lnTo>
                  <a:pt x="5820319" y="202910"/>
                </a:lnTo>
                <a:lnTo>
                  <a:pt x="5821975" y="206961"/>
                </a:lnTo>
                <a:lnTo>
                  <a:pt x="5822693" y="211254"/>
                </a:lnTo>
                <a:lnTo>
                  <a:pt x="5823196" y="220066"/>
                </a:lnTo>
                <a:lnTo>
                  <a:pt x="5822236" y="227261"/>
                </a:lnTo>
                <a:lnTo>
                  <a:pt x="5821279" y="234455"/>
                </a:lnTo>
                <a:lnTo>
                  <a:pt x="5821853" y="241762"/>
                </a:lnTo>
                <a:lnTo>
                  <a:pt x="5822571" y="246051"/>
                </a:lnTo>
                <a:lnTo>
                  <a:pt x="5823624" y="249762"/>
                </a:lnTo>
                <a:lnTo>
                  <a:pt x="5826481" y="254500"/>
                </a:lnTo>
                <a:lnTo>
                  <a:pt x="5829330" y="259250"/>
                </a:lnTo>
                <a:lnTo>
                  <a:pt x="5822454" y="261475"/>
                </a:lnTo>
                <a:lnTo>
                  <a:pt x="5816584" y="261957"/>
                </a:lnTo>
                <a:lnTo>
                  <a:pt x="5812916" y="261392"/>
                </a:lnTo>
                <a:lnTo>
                  <a:pt x="5809921" y="259663"/>
                </a:lnTo>
                <a:lnTo>
                  <a:pt x="5807332" y="255846"/>
                </a:lnTo>
                <a:lnTo>
                  <a:pt x="5806278" y="252135"/>
                </a:lnTo>
                <a:lnTo>
                  <a:pt x="5804575" y="242636"/>
                </a:lnTo>
                <a:lnTo>
                  <a:pt x="5803545" y="231963"/>
                </a:lnTo>
                <a:lnTo>
                  <a:pt x="5802899" y="226164"/>
                </a:lnTo>
                <a:lnTo>
                  <a:pt x="5800716" y="220262"/>
                </a:lnTo>
                <a:lnTo>
                  <a:pt x="5798200" y="214933"/>
                </a:lnTo>
                <a:lnTo>
                  <a:pt x="5794750" y="209841"/>
                </a:lnTo>
                <a:lnTo>
                  <a:pt x="5791563" y="205676"/>
                </a:lnTo>
                <a:lnTo>
                  <a:pt x="5785309" y="201286"/>
                </a:lnTo>
                <a:close/>
                <a:moveTo>
                  <a:pt x="5658141" y="171991"/>
                </a:moveTo>
                <a:lnTo>
                  <a:pt x="5662901" y="173217"/>
                </a:lnTo>
                <a:lnTo>
                  <a:pt x="5668257" y="174768"/>
                </a:lnTo>
                <a:lnTo>
                  <a:pt x="5673532" y="177814"/>
                </a:lnTo>
                <a:lnTo>
                  <a:pt x="5678397" y="182919"/>
                </a:lnTo>
                <a:lnTo>
                  <a:pt x="5683522" y="188929"/>
                </a:lnTo>
                <a:lnTo>
                  <a:pt x="5688894" y="195864"/>
                </a:lnTo>
                <a:lnTo>
                  <a:pt x="5693026" y="203595"/>
                </a:lnTo>
                <a:lnTo>
                  <a:pt x="5697409" y="212242"/>
                </a:lnTo>
                <a:lnTo>
                  <a:pt x="5701133" y="222034"/>
                </a:lnTo>
                <a:lnTo>
                  <a:pt x="5702770" y="231381"/>
                </a:lnTo>
                <a:lnTo>
                  <a:pt x="5704074" y="241302"/>
                </a:lnTo>
                <a:lnTo>
                  <a:pt x="5703181" y="246906"/>
                </a:lnTo>
                <a:lnTo>
                  <a:pt x="5700942" y="249433"/>
                </a:lnTo>
                <a:lnTo>
                  <a:pt x="5699183" y="248417"/>
                </a:lnTo>
                <a:lnTo>
                  <a:pt x="5697169" y="246495"/>
                </a:lnTo>
                <a:lnTo>
                  <a:pt x="5692020" y="235109"/>
                </a:lnTo>
                <a:lnTo>
                  <a:pt x="5685850" y="220083"/>
                </a:lnTo>
                <a:lnTo>
                  <a:pt x="5681977" y="213258"/>
                </a:lnTo>
                <a:lnTo>
                  <a:pt x="5678433" y="205864"/>
                </a:lnTo>
                <a:lnTo>
                  <a:pt x="5673308" y="199854"/>
                </a:lnTo>
                <a:lnTo>
                  <a:pt x="5668695" y="195664"/>
                </a:lnTo>
                <a:lnTo>
                  <a:pt x="5664006" y="192957"/>
                </a:lnTo>
                <a:lnTo>
                  <a:pt x="5661335" y="192172"/>
                </a:lnTo>
                <a:lnTo>
                  <a:pt x="5658657" y="191396"/>
                </a:lnTo>
                <a:lnTo>
                  <a:pt x="5654992" y="192331"/>
                </a:lnTo>
                <a:lnTo>
                  <a:pt x="5651907" y="193613"/>
                </a:lnTo>
                <a:lnTo>
                  <a:pt x="5649339" y="196709"/>
                </a:lnTo>
                <a:lnTo>
                  <a:pt x="5645593" y="199136"/>
                </a:lnTo>
                <a:lnTo>
                  <a:pt x="5646380" y="189653"/>
                </a:lnTo>
                <a:lnTo>
                  <a:pt x="5648258" y="182338"/>
                </a:lnTo>
                <a:lnTo>
                  <a:pt x="5650654" y="176837"/>
                </a:lnTo>
                <a:lnTo>
                  <a:pt x="5654727" y="173843"/>
                </a:lnTo>
                <a:close/>
                <a:moveTo>
                  <a:pt x="9491" y="75274"/>
                </a:moveTo>
                <a:lnTo>
                  <a:pt x="3886" y="83661"/>
                </a:lnTo>
                <a:lnTo>
                  <a:pt x="0" y="87151"/>
                </a:lnTo>
                <a:lnTo>
                  <a:pt x="0" y="79092"/>
                </a:lnTo>
                <a:lnTo>
                  <a:pt x="338" y="79288"/>
                </a:lnTo>
                <a:lnTo>
                  <a:pt x="3052" y="78530"/>
                </a:lnTo>
                <a:lnTo>
                  <a:pt x="6672" y="77519"/>
                </a:lnTo>
                <a:close/>
                <a:moveTo>
                  <a:pt x="5771971" y="7344"/>
                </a:moveTo>
                <a:lnTo>
                  <a:pt x="5777425" y="7550"/>
                </a:lnTo>
                <a:lnTo>
                  <a:pt x="5780730" y="8722"/>
                </a:lnTo>
                <a:lnTo>
                  <a:pt x="5785545" y="10032"/>
                </a:lnTo>
                <a:lnTo>
                  <a:pt x="5788492" y="13203"/>
                </a:lnTo>
                <a:lnTo>
                  <a:pt x="5792354" y="16168"/>
                </a:lnTo>
                <a:lnTo>
                  <a:pt x="5795856" y="21133"/>
                </a:lnTo>
                <a:lnTo>
                  <a:pt x="5801948" y="31267"/>
                </a:lnTo>
                <a:lnTo>
                  <a:pt x="5806485" y="42715"/>
                </a:lnTo>
                <a:lnTo>
                  <a:pt x="5815800" y="67951"/>
                </a:lnTo>
                <a:lnTo>
                  <a:pt x="5813375" y="68017"/>
                </a:lnTo>
                <a:lnTo>
                  <a:pt x="5810349" y="67743"/>
                </a:lnTo>
                <a:lnTo>
                  <a:pt x="5807403" y="64569"/>
                </a:lnTo>
                <a:lnTo>
                  <a:pt x="5805334" y="62638"/>
                </a:lnTo>
                <a:lnTo>
                  <a:pt x="5801591" y="55331"/>
                </a:lnTo>
                <a:lnTo>
                  <a:pt x="5797212" y="49125"/>
                </a:lnTo>
                <a:lnTo>
                  <a:pt x="5795500" y="45195"/>
                </a:lnTo>
                <a:lnTo>
                  <a:pt x="5793111" y="43817"/>
                </a:lnTo>
                <a:lnTo>
                  <a:pt x="5791597" y="43679"/>
                </a:lnTo>
                <a:lnTo>
                  <a:pt x="5789171" y="43748"/>
                </a:lnTo>
                <a:lnTo>
                  <a:pt x="5788533" y="44852"/>
                </a:lnTo>
                <a:lnTo>
                  <a:pt x="5787856" y="47401"/>
                </a:lnTo>
                <a:lnTo>
                  <a:pt x="5788095" y="49746"/>
                </a:lnTo>
                <a:lnTo>
                  <a:pt x="5788333" y="52093"/>
                </a:lnTo>
                <a:lnTo>
                  <a:pt x="5785309" y="51813"/>
                </a:lnTo>
                <a:lnTo>
                  <a:pt x="5782920" y="50434"/>
                </a:lnTo>
                <a:lnTo>
                  <a:pt x="5779338" y="48365"/>
                </a:lnTo>
                <a:lnTo>
                  <a:pt x="5775834" y="43402"/>
                </a:lnTo>
                <a:lnTo>
                  <a:pt x="5772649" y="37888"/>
                </a:lnTo>
                <a:lnTo>
                  <a:pt x="5766638" y="24854"/>
                </a:lnTo>
                <a:lnTo>
                  <a:pt x="5761223" y="12169"/>
                </a:lnTo>
                <a:lnTo>
                  <a:pt x="5766757" y="9478"/>
                </a:lnTo>
                <a:close/>
                <a:moveTo>
                  <a:pt x="62859" y="0"/>
                </a:moveTo>
                <a:lnTo>
                  <a:pt x="5297261" y="0"/>
                </a:lnTo>
                <a:lnTo>
                  <a:pt x="5302217" y="16633"/>
                </a:lnTo>
                <a:lnTo>
                  <a:pt x="5310723" y="50210"/>
                </a:lnTo>
                <a:lnTo>
                  <a:pt x="5313538" y="53386"/>
                </a:lnTo>
                <a:lnTo>
                  <a:pt x="5315281" y="54392"/>
                </a:lnTo>
                <a:lnTo>
                  <a:pt x="5317360" y="54816"/>
                </a:lnTo>
                <a:lnTo>
                  <a:pt x="5319528" y="53743"/>
                </a:lnTo>
                <a:lnTo>
                  <a:pt x="5322703" y="50930"/>
                </a:lnTo>
                <a:lnTo>
                  <a:pt x="5323889" y="46190"/>
                </a:lnTo>
                <a:lnTo>
                  <a:pt x="5325323" y="42368"/>
                </a:lnTo>
                <a:lnTo>
                  <a:pt x="5325927" y="37293"/>
                </a:lnTo>
                <a:lnTo>
                  <a:pt x="5325951" y="31887"/>
                </a:lnTo>
                <a:lnTo>
                  <a:pt x="5327243" y="40380"/>
                </a:lnTo>
                <a:lnTo>
                  <a:pt x="5327533" y="50616"/>
                </a:lnTo>
                <a:lnTo>
                  <a:pt x="5327745" y="77085"/>
                </a:lnTo>
                <a:lnTo>
                  <a:pt x="5328515" y="109298"/>
                </a:lnTo>
                <a:lnTo>
                  <a:pt x="5329606" y="126199"/>
                </a:lnTo>
                <a:lnTo>
                  <a:pt x="5330024" y="144259"/>
                </a:lnTo>
                <a:lnTo>
                  <a:pt x="5332275" y="161830"/>
                </a:lnTo>
                <a:lnTo>
                  <a:pt x="5336114" y="177993"/>
                </a:lnTo>
                <a:lnTo>
                  <a:pt x="5341117" y="194826"/>
                </a:lnTo>
                <a:lnTo>
                  <a:pt x="5343664" y="202494"/>
                </a:lnTo>
                <a:lnTo>
                  <a:pt x="5346209" y="210162"/>
                </a:lnTo>
                <a:lnTo>
                  <a:pt x="5350922" y="216759"/>
                </a:lnTo>
                <a:lnTo>
                  <a:pt x="5355056" y="223017"/>
                </a:lnTo>
                <a:lnTo>
                  <a:pt x="5360105" y="229034"/>
                </a:lnTo>
                <a:lnTo>
                  <a:pt x="5365735" y="235384"/>
                </a:lnTo>
                <a:lnTo>
                  <a:pt x="5372374" y="239990"/>
                </a:lnTo>
                <a:lnTo>
                  <a:pt x="5378676" y="245178"/>
                </a:lnTo>
                <a:lnTo>
                  <a:pt x="5385648" y="249204"/>
                </a:lnTo>
                <a:lnTo>
                  <a:pt x="5393046" y="251152"/>
                </a:lnTo>
                <a:lnTo>
                  <a:pt x="5388554" y="250881"/>
                </a:lnTo>
                <a:lnTo>
                  <a:pt x="5383816" y="249694"/>
                </a:lnTo>
                <a:lnTo>
                  <a:pt x="5375681" y="244997"/>
                </a:lnTo>
                <a:lnTo>
                  <a:pt x="5371613" y="242649"/>
                </a:lnTo>
                <a:lnTo>
                  <a:pt x="5366295" y="241129"/>
                </a:lnTo>
                <a:lnTo>
                  <a:pt x="5362474" y="239696"/>
                </a:lnTo>
                <a:lnTo>
                  <a:pt x="5357063" y="239672"/>
                </a:lnTo>
                <a:lnTo>
                  <a:pt x="5360615" y="245597"/>
                </a:lnTo>
                <a:lnTo>
                  <a:pt x="5364502" y="250941"/>
                </a:lnTo>
                <a:lnTo>
                  <a:pt x="5369643" y="255455"/>
                </a:lnTo>
                <a:lnTo>
                  <a:pt x="5374536" y="259057"/>
                </a:lnTo>
                <a:lnTo>
                  <a:pt x="5384171" y="263843"/>
                </a:lnTo>
                <a:lnTo>
                  <a:pt x="5394718" y="268386"/>
                </a:lnTo>
                <a:lnTo>
                  <a:pt x="5405267" y="272927"/>
                </a:lnTo>
                <a:lnTo>
                  <a:pt x="5411167" y="274783"/>
                </a:lnTo>
                <a:lnTo>
                  <a:pt x="5415146" y="278630"/>
                </a:lnTo>
                <a:lnTo>
                  <a:pt x="5420621" y="282565"/>
                </a:lnTo>
                <a:lnTo>
                  <a:pt x="5424844" y="287326"/>
                </a:lnTo>
                <a:lnTo>
                  <a:pt x="5428732" y="292671"/>
                </a:lnTo>
                <a:lnTo>
                  <a:pt x="5431948" y="299176"/>
                </a:lnTo>
                <a:lnTo>
                  <a:pt x="5425441" y="302395"/>
                </a:lnTo>
                <a:lnTo>
                  <a:pt x="5419026" y="304115"/>
                </a:lnTo>
                <a:lnTo>
                  <a:pt x="5414199" y="304425"/>
                </a:lnTo>
                <a:lnTo>
                  <a:pt x="5409124" y="303820"/>
                </a:lnTo>
                <a:lnTo>
                  <a:pt x="5399892" y="302365"/>
                </a:lnTo>
                <a:lnTo>
                  <a:pt x="5394819" y="301758"/>
                </a:lnTo>
                <a:lnTo>
                  <a:pt x="5389990" y="302069"/>
                </a:lnTo>
                <a:lnTo>
                  <a:pt x="5389001" y="318544"/>
                </a:lnTo>
                <a:lnTo>
                  <a:pt x="5390761" y="334284"/>
                </a:lnTo>
                <a:lnTo>
                  <a:pt x="5393864" y="347697"/>
                </a:lnTo>
                <a:lnTo>
                  <a:pt x="5397883" y="360865"/>
                </a:lnTo>
                <a:lnTo>
                  <a:pt x="5401992" y="372532"/>
                </a:lnTo>
                <a:lnTo>
                  <a:pt x="5408272" y="383128"/>
                </a:lnTo>
                <a:lnTo>
                  <a:pt x="5414301" y="392814"/>
                </a:lnTo>
                <a:lnTo>
                  <a:pt x="5419753" y="402158"/>
                </a:lnTo>
                <a:lnTo>
                  <a:pt x="5431079" y="418771"/>
                </a:lnTo>
                <a:lnTo>
                  <a:pt x="5436039" y="426284"/>
                </a:lnTo>
                <a:lnTo>
                  <a:pt x="5439501" y="433706"/>
                </a:lnTo>
                <a:lnTo>
                  <a:pt x="5441466" y="441038"/>
                </a:lnTo>
                <a:lnTo>
                  <a:pt x="5442513" y="448616"/>
                </a:lnTo>
                <a:lnTo>
                  <a:pt x="5441149" y="456349"/>
                </a:lnTo>
                <a:lnTo>
                  <a:pt x="5437947" y="464577"/>
                </a:lnTo>
                <a:lnTo>
                  <a:pt x="5441589" y="469005"/>
                </a:lnTo>
                <a:lnTo>
                  <a:pt x="5447063" y="472942"/>
                </a:lnTo>
                <a:lnTo>
                  <a:pt x="5456607" y="479224"/>
                </a:lnTo>
                <a:lnTo>
                  <a:pt x="5461166" y="483407"/>
                </a:lnTo>
                <a:lnTo>
                  <a:pt x="5466061" y="487005"/>
                </a:lnTo>
                <a:lnTo>
                  <a:pt x="5469368" y="492013"/>
                </a:lnTo>
                <a:lnTo>
                  <a:pt x="5471913" y="499680"/>
                </a:lnTo>
                <a:lnTo>
                  <a:pt x="5478909" y="498298"/>
                </a:lnTo>
                <a:lnTo>
                  <a:pt x="5484655" y="497740"/>
                </a:lnTo>
                <a:lnTo>
                  <a:pt x="5488320" y="496762"/>
                </a:lnTo>
                <a:lnTo>
                  <a:pt x="5491742" y="494858"/>
                </a:lnTo>
                <a:lnTo>
                  <a:pt x="5493664" y="492872"/>
                </a:lnTo>
                <a:lnTo>
                  <a:pt x="5495678" y="489384"/>
                </a:lnTo>
                <a:lnTo>
                  <a:pt x="5496284" y="484309"/>
                </a:lnTo>
                <a:lnTo>
                  <a:pt x="5497805" y="478989"/>
                </a:lnTo>
                <a:lnTo>
                  <a:pt x="5497984" y="475994"/>
                </a:lnTo>
                <a:lnTo>
                  <a:pt x="5499998" y="472506"/>
                </a:lnTo>
                <a:lnTo>
                  <a:pt x="5502501" y="470855"/>
                </a:lnTo>
                <a:lnTo>
                  <a:pt x="5505343" y="468618"/>
                </a:lnTo>
                <a:lnTo>
                  <a:pt x="5509008" y="467636"/>
                </a:lnTo>
                <a:lnTo>
                  <a:pt x="5514171" y="466745"/>
                </a:lnTo>
                <a:lnTo>
                  <a:pt x="5512739" y="470567"/>
                </a:lnTo>
                <a:lnTo>
                  <a:pt x="5512133" y="475641"/>
                </a:lnTo>
                <a:lnTo>
                  <a:pt x="5511194" y="481296"/>
                </a:lnTo>
                <a:lnTo>
                  <a:pt x="5511170" y="486705"/>
                </a:lnTo>
                <a:lnTo>
                  <a:pt x="5512642" y="492206"/>
                </a:lnTo>
                <a:lnTo>
                  <a:pt x="5513782" y="498284"/>
                </a:lnTo>
                <a:lnTo>
                  <a:pt x="5516416" y="504459"/>
                </a:lnTo>
                <a:lnTo>
                  <a:pt x="5520215" y="511297"/>
                </a:lnTo>
                <a:lnTo>
                  <a:pt x="5515811" y="509531"/>
                </a:lnTo>
                <a:lnTo>
                  <a:pt x="5510400" y="509510"/>
                </a:lnTo>
                <a:lnTo>
                  <a:pt x="5500745" y="510128"/>
                </a:lnTo>
                <a:lnTo>
                  <a:pt x="5495917" y="510439"/>
                </a:lnTo>
                <a:lnTo>
                  <a:pt x="5492675" y="509344"/>
                </a:lnTo>
                <a:lnTo>
                  <a:pt x="5487937" y="508160"/>
                </a:lnTo>
                <a:lnTo>
                  <a:pt x="5484877" y="504066"/>
                </a:lnTo>
                <a:lnTo>
                  <a:pt x="5482036" y="506301"/>
                </a:lnTo>
                <a:lnTo>
                  <a:pt x="5481029" y="508045"/>
                </a:lnTo>
                <a:lnTo>
                  <a:pt x="5480023" y="509787"/>
                </a:lnTo>
                <a:lnTo>
                  <a:pt x="5479934" y="511286"/>
                </a:lnTo>
                <a:lnTo>
                  <a:pt x="5481832" y="514707"/>
                </a:lnTo>
                <a:lnTo>
                  <a:pt x="5485229" y="518217"/>
                </a:lnTo>
                <a:lnTo>
                  <a:pt x="5486792" y="522220"/>
                </a:lnTo>
                <a:lnTo>
                  <a:pt x="5487864" y="524387"/>
                </a:lnTo>
                <a:lnTo>
                  <a:pt x="5487103" y="527046"/>
                </a:lnTo>
                <a:lnTo>
                  <a:pt x="5486431" y="528210"/>
                </a:lnTo>
                <a:lnTo>
                  <a:pt x="5483838" y="531359"/>
                </a:lnTo>
                <a:lnTo>
                  <a:pt x="5480082" y="533842"/>
                </a:lnTo>
                <a:lnTo>
                  <a:pt x="5474828" y="536232"/>
                </a:lnTo>
                <a:lnTo>
                  <a:pt x="5481801" y="540258"/>
                </a:lnTo>
                <a:lnTo>
                  <a:pt x="5487611" y="543612"/>
                </a:lnTo>
                <a:lnTo>
                  <a:pt x="5499633" y="553654"/>
                </a:lnTo>
                <a:lnTo>
                  <a:pt x="5506607" y="557679"/>
                </a:lnTo>
                <a:lnTo>
                  <a:pt x="5512417" y="561034"/>
                </a:lnTo>
                <a:lnTo>
                  <a:pt x="5520398" y="563314"/>
                </a:lnTo>
                <a:lnTo>
                  <a:pt x="5528467" y="564101"/>
                </a:lnTo>
                <a:lnTo>
                  <a:pt x="5528040" y="566180"/>
                </a:lnTo>
                <a:lnTo>
                  <a:pt x="5527280" y="568840"/>
                </a:lnTo>
                <a:lnTo>
                  <a:pt x="5524686" y="571989"/>
                </a:lnTo>
                <a:lnTo>
                  <a:pt x="5520594" y="575053"/>
                </a:lnTo>
                <a:lnTo>
                  <a:pt x="5516839" y="577531"/>
                </a:lnTo>
                <a:lnTo>
                  <a:pt x="5504831" y="582225"/>
                </a:lnTo>
                <a:lnTo>
                  <a:pt x="5493498" y="585750"/>
                </a:lnTo>
                <a:lnTo>
                  <a:pt x="5497068" y="606407"/>
                </a:lnTo>
                <a:lnTo>
                  <a:pt x="5501061" y="624984"/>
                </a:lnTo>
                <a:lnTo>
                  <a:pt x="5505638" y="643897"/>
                </a:lnTo>
                <a:lnTo>
                  <a:pt x="5511466" y="661982"/>
                </a:lnTo>
                <a:lnTo>
                  <a:pt x="5518546" y="679242"/>
                </a:lnTo>
                <a:lnTo>
                  <a:pt x="5525963" y="695919"/>
                </a:lnTo>
                <a:lnTo>
                  <a:pt x="5533959" y="712934"/>
                </a:lnTo>
                <a:lnTo>
                  <a:pt x="5542045" y="728451"/>
                </a:lnTo>
                <a:lnTo>
                  <a:pt x="5560877" y="760242"/>
                </a:lnTo>
                <a:lnTo>
                  <a:pt x="5581209" y="792124"/>
                </a:lnTo>
                <a:lnTo>
                  <a:pt x="5623857" y="857816"/>
                </a:lnTo>
                <a:lnTo>
                  <a:pt x="5615158" y="867512"/>
                </a:lnTo>
                <a:lnTo>
                  <a:pt x="5609455" y="877390"/>
                </a:lnTo>
                <a:lnTo>
                  <a:pt x="5604915" y="887940"/>
                </a:lnTo>
                <a:lnTo>
                  <a:pt x="5601199" y="899743"/>
                </a:lnTo>
                <a:lnTo>
                  <a:pt x="5599317" y="911054"/>
                </a:lnTo>
                <a:lnTo>
                  <a:pt x="5599092" y="924867"/>
                </a:lnTo>
                <a:lnTo>
                  <a:pt x="5599289" y="936602"/>
                </a:lnTo>
                <a:lnTo>
                  <a:pt x="5600893" y="949925"/>
                </a:lnTo>
                <a:lnTo>
                  <a:pt x="5603414" y="963004"/>
                </a:lnTo>
                <a:lnTo>
                  <a:pt x="5607187" y="975254"/>
                </a:lnTo>
                <a:lnTo>
                  <a:pt x="5612122" y="988177"/>
                </a:lnTo>
                <a:lnTo>
                  <a:pt x="5616721" y="1001684"/>
                </a:lnTo>
                <a:lnTo>
                  <a:pt x="5622664" y="1012860"/>
                </a:lnTo>
                <a:lnTo>
                  <a:pt x="5628854" y="1024952"/>
                </a:lnTo>
                <a:lnTo>
                  <a:pt x="5636049" y="1035302"/>
                </a:lnTo>
                <a:lnTo>
                  <a:pt x="5643822" y="1045994"/>
                </a:lnTo>
                <a:lnTo>
                  <a:pt x="5635753" y="1045209"/>
                </a:lnTo>
                <a:lnTo>
                  <a:pt x="5630008" y="1045765"/>
                </a:lnTo>
                <a:lnTo>
                  <a:pt x="5626588" y="1047662"/>
                </a:lnTo>
                <a:lnTo>
                  <a:pt x="5624239" y="1051730"/>
                </a:lnTo>
                <a:lnTo>
                  <a:pt x="5622136" y="1056714"/>
                </a:lnTo>
                <a:lnTo>
                  <a:pt x="5622113" y="1062124"/>
                </a:lnTo>
                <a:lnTo>
                  <a:pt x="5622671" y="1067868"/>
                </a:lnTo>
                <a:lnTo>
                  <a:pt x="5623380" y="1076029"/>
                </a:lnTo>
                <a:lnTo>
                  <a:pt x="5626151" y="1090021"/>
                </a:lnTo>
                <a:lnTo>
                  <a:pt x="5627664" y="1104844"/>
                </a:lnTo>
                <a:lnTo>
                  <a:pt x="5628467" y="1111505"/>
                </a:lnTo>
                <a:lnTo>
                  <a:pt x="5627771" y="1118079"/>
                </a:lnTo>
                <a:lnTo>
                  <a:pt x="5625669" y="1123061"/>
                </a:lnTo>
                <a:lnTo>
                  <a:pt x="5622313" y="1128873"/>
                </a:lnTo>
                <a:lnTo>
                  <a:pt x="5624056" y="1129879"/>
                </a:lnTo>
                <a:lnTo>
                  <a:pt x="5626046" y="1131802"/>
                </a:lnTo>
                <a:lnTo>
                  <a:pt x="5631029" y="1133905"/>
                </a:lnTo>
                <a:lnTo>
                  <a:pt x="5634515" y="1135918"/>
                </a:lnTo>
                <a:lnTo>
                  <a:pt x="5636504" y="1137840"/>
                </a:lnTo>
                <a:lnTo>
                  <a:pt x="5638159" y="1140345"/>
                </a:lnTo>
                <a:lnTo>
                  <a:pt x="5644818" y="1139543"/>
                </a:lnTo>
                <a:lnTo>
                  <a:pt x="5650564" y="1138985"/>
                </a:lnTo>
                <a:lnTo>
                  <a:pt x="5654901" y="1136840"/>
                </a:lnTo>
                <a:lnTo>
                  <a:pt x="5657159" y="1134270"/>
                </a:lnTo>
                <a:lnTo>
                  <a:pt x="5659083" y="1132280"/>
                </a:lnTo>
                <a:lnTo>
                  <a:pt x="5660425" y="1129956"/>
                </a:lnTo>
                <a:lnTo>
                  <a:pt x="5662281" y="1124057"/>
                </a:lnTo>
                <a:lnTo>
                  <a:pt x="5663224" y="1118401"/>
                </a:lnTo>
                <a:lnTo>
                  <a:pt x="5663985" y="1115740"/>
                </a:lnTo>
                <a:lnTo>
                  <a:pt x="5665327" y="1113416"/>
                </a:lnTo>
                <a:lnTo>
                  <a:pt x="5667002" y="1110514"/>
                </a:lnTo>
                <a:lnTo>
                  <a:pt x="5669509" y="1108856"/>
                </a:lnTo>
                <a:lnTo>
                  <a:pt x="5673844" y="1106713"/>
                </a:lnTo>
                <a:lnTo>
                  <a:pt x="5679010" y="1105818"/>
                </a:lnTo>
                <a:lnTo>
                  <a:pt x="5678872" y="1118137"/>
                </a:lnTo>
                <a:lnTo>
                  <a:pt x="5675738" y="1130274"/>
                </a:lnTo>
                <a:lnTo>
                  <a:pt x="5672022" y="1142077"/>
                </a:lnTo>
                <a:lnTo>
                  <a:pt x="5667726" y="1153542"/>
                </a:lnTo>
                <a:lnTo>
                  <a:pt x="5661933" y="1164918"/>
                </a:lnTo>
                <a:lnTo>
                  <a:pt x="5655313" y="1175042"/>
                </a:lnTo>
                <a:lnTo>
                  <a:pt x="5647442" y="1185994"/>
                </a:lnTo>
                <a:lnTo>
                  <a:pt x="5638742" y="1195693"/>
                </a:lnTo>
                <a:lnTo>
                  <a:pt x="5642432" y="1189300"/>
                </a:lnTo>
                <a:lnTo>
                  <a:pt x="5645116" y="1184652"/>
                </a:lnTo>
                <a:lnTo>
                  <a:pt x="5646303" y="1179913"/>
                </a:lnTo>
                <a:lnTo>
                  <a:pt x="5647065" y="1177253"/>
                </a:lnTo>
                <a:lnTo>
                  <a:pt x="5645993" y="1175085"/>
                </a:lnTo>
                <a:lnTo>
                  <a:pt x="5644003" y="1173161"/>
                </a:lnTo>
                <a:lnTo>
                  <a:pt x="5640026" y="1169317"/>
                </a:lnTo>
                <a:lnTo>
                  <a:pt x="5632964" y="1166788"/>
                </a:lnTo>
                <a:lnTo>
                  <a:pt x="5630727" y="1163948"/>
                </a:lnTo>
                <a:lnTo>
                  <a:pt x="5626997" y="1161020"/>
                </a:lnTo>
                <a:lnTo>
                  <a:pt x="5623846" y="1158425"/>
                </a:lnTo>
                <a:lnTo>
                  <a:pt x="5620539" y="1153417"/>
                </a:lnTo>
                <a:lnTo>
                  <a:pt x="5617904" y="1147245"/>
                </a:lnTo>
                <a:lnTo>
                  <a:pt x="5615939" y="1139914"/>
                </a:lnTo>
                <a:lnTo>
                  <a:pt x="5613165" y="1146060"/>
                </a:lnTo>
                <a:lnTo>
                  <a:pt x="5612224" y="1151715"/>
                </a:lnTo>
                <a:lnTo>
                  <a:pt x="5612200" y="1157124"/>
                </a:lnTo>
                <a:lnTo>
                  <a:pt x="5612757" y="1162871"/>
                </a:lnTo>
                <a:lnTo>
                  <a:pt x="5615146" y="1168123"/>
                </a:lnTo>
                <a:lnTo>
                  <a:pt x="5617447" y="1174875"/>
                </a:lnTo>
                <a:lnTo>
                  <a:pt x="5624306" y="1185807"/>
                </a:lnTo>
                <a:lnTo>
                  <a:pt x="5631992" y="1197993"/>
                </a:lnTo>
                <a:lnTo>
                  <a:pt x="5640103" y="1208099"/>
                </a:lnTo>
                <a:lnTo>
                  <a:pt x="5647296" y="1218452"/>
                </a:lnTo>
                <a:lnTo>
                  <a:pt x="5652166" y="1227461"/>
                </a:lnTo>
                <a:lnTo>
                  <a:pt x="5660170" y="1224334"/>
                </a:lnTo>
                <a:lnTo>
                  <a:pt x="5663254" y="1223015"/>
                </a:lnTo>
                <a:lnTo>
                  <a:pt x="5665848" y="1219864"/>
                </a:lnTo>
                <a:lnTo>
                  <a:pt x="5666855" y="1218121"/>
                </a:lnTo>
                <a:lnTo>
                  <a:pt x="5668868" y="1214634"/>
                </a:lnTo>
                <a:lnTo>
                  <a:pt x="5670390" y="1209316"/>
                </a:lnTo>
                <a:lnTo>
                  <a:pt x="5670749" y="1203325"/>
                </a:lnTo>
                <a:lnTo>
                  <a:pt x="5669276" y="1197825"/>
                </a:lnTo>
                <a:lnTo>
                  <a:pt x="5669121" y="1195413"/>
                </a:lnTo>
                <a:lnTo>
                  <a:pt x="5671419" y="1202163"/>
                </a:lnTo>
                <a:lnTo>
                  <a:pt x="5674948" y="1213497"/>
                </a:lnTo>
                <a:lnTo>
                  <a:pt x="5681472" y="1225012"/>
                </a:lnTo>
                <a:lnTo>
                  <a:pt x="5694004" y="1251616"/>
                </a:lnTo>
                <a:lnTo>
                  <a:pt x="5707025" y="1280052"/>
                </a:lnTo>
                <a:lnTo>
                  <a:pt x="5713369" y="1294562"/>
                </a:lnTo>
                <a:lnTo>
                  <a:pt x="5718214" y="1308982"/>
                </a:lnTo>
                <a:lnTo>
                  <a:pt x="5722814" y="1322485"/>
                </a:lnTo>
                <a:lnTo>
                  <a:pt x="5725000" y="1336145"/>
                </a:lnTo>
                <a:lnTo>
                  <a:pt x="5726025" y="1349132"/>
                </a:lnTo>
                <a:lnTo>
                  <a:pt x="5725663" y="1355124"/>
                </a:lnTo>
                <a:lnTo>
                  <a:pt x="5724142" y="1360443"/>
                </a:lnTo>
                <a:lnTo>
                  <a:pt x="5723201" y="1366098"/>
                </a:lnTo>
                <a:lnTo>
                  <a:pt x="5720517" y="1370747"/>
                </a:lnTo>
                <a:lnTo>
                  <a:pt x="5717500" y="1375974"/>
                </a:lnTo>
                <a:lnTo>
                  <a:pt x="5714236" y="1380287"/>
                </a:lnTo>
                <a:lnTo>
                  <a:pt x="5720046" y="1383641"/>
                </a:lnTo>
                <a:lnTo>
                  <a:pt x="5725610" y="1386080"/>
                </a:lnTo>
                <a:lnTo>
                  <a:pt x="5730102" y="1386352"/>
                </a:lnTo>
                <a:lnTo>
                  <a:pt x="5734350" y="1385702"/>
                </a:lnTo>
                <a:lnTo>
                  <a:pt x="5738016" y="1384722"/>
                </a:lnTo>
                <a:lnTo>
                  <a:pt x="5741101" y="1383405"/>
                </a:lnTo>
                <a:lnTo>
                  <a:pt x="5745617" y="1378267"/>
                </a:lnTo>
                <a:lnTo>
                  <a:pt x="5751966" y="1372636"/>
                </a:lnTo>
                <a:lnTo>
                  <a:pt x="5756060" y="1369573"/>
                </a:lnTo>
                <a:lnTo>
                  <a:pt x="5760060" y="1368011"/>
                </a:lnTo>
                <a:lnTo>
                  <a:pt x="5764645" y="1366780"/>
                </a:lnTo>
                <a:lnTo>
                  <a:pt x="5771307" y="1365977"/>
                </a:lnTo>
                <a:lnTo>
                  <a:pt x="5777877" y="1366673"/>
                </a:lnTo>
                <a:lnTo>
                  <a:pt x="5786192" y="1368376"/>
                </a:lnTo>
                <a:lnTo>
                  <a:pt x="5773457" y="1350174"/>
                </a:lnTo>
                <a:lnTo>
                  <a:pt x="5761149" y="1329895"/>
                </a:lnTo>
                <a:lnTo>
                  <a:pt x="5755787" y="1319052"/>
                </a:lnTo>
                <a:lnTo>
                  <a:pt x="5749845" y="1307874"/>
                </a:lnTo>
                <a:lnTo>
                  <a:pt x="5744820" y="1296450"/>
                </a:lnTo>
                <a:lnTo>
                  <a:pt x="5741627" y="1284535"/>
                </a:lnTo>
                <a:lnTo>
                  <a:pt x="5738098" y="1273200"/>
                </a:lnTo>
                <a:lnTo>
                  <a:pt x="5736158" y="1260457"/>
                </a:lnTo>
                <a:lnTo>
                  <a:pt x="5734463" y="1248632"/>
                </a:lnTo>
                <a:lnTo>
                  <a:pt x="5735518" y="1236070"/>
                </a:lnTo>
                <a:lnTo>
                  <a:pt x="5737736" y="1224179"/>
                </a:lnTo>
                <a:lnTo>
                  <a:pt x="5742121" y="1211215"/>
                </a:lnTo>
                <a:lnTo>
                  <a:pt x="5748005" y="1198341"/>
                </a:lnTo>
                <a:lnTo>
                  <a:pt x="5755386" y="1185557"/>
                </a:lnTo>
                <a:lnTo>
                  <a:pt x="5757348" y="1192890"/>
                </a:lnTo>
                <a:lnTo>
                  <a:pt x="5759068" y="1199305"/>
                </a:lnTo>
                <a:lnTo>
                  <a:pt x="5760877" y="1204223"/>
                </a:lnTo>
                <a:lnTo>
                  <a:pt x="5763603" y="1208896"/>
                </a:lnTo>
                <a:lnTo>
                  <a:pt x="5766909" y="1213904"/>
                </a:lnTo>
                <a:lnTo>
                  <a:pt x="5770641" y="1216834"/>
                </a:lnTo>
                <a:lnTo>
                  <a:pt x="5773456" y="1220010"/>
                </a:lnTo>
                <a:lnTo>
                  <a:pt x="5777524" y="1222358"/>
                </a:lnTo>
                <a:lnTo>
                  <a:pt x="5781011" y="1224371"/>
                </a:lnTo>
                <a:lnTo>
                  <a:pt x="5785750" y="1225557"/>
                </a:lnTo>
                <a:lnTo>
                  <a:pt x="5794980" y="1227013"/>
                </a:lnTo>
                <a:lnTo>
                  <a:pt x="5805800" y="1227060"/>
                </a:lnTo>
                <a:lnTo>
                  <a:pt x="5816373" y="1226192"/>
                </a:lnTo>
                <a:lnTo>
                  <a:pt x="5821890" y="1239449"/>
                </a:lnTo>
                <a:lnTo>
                  <a:pt x="5827988" y="1253043"/>
                </a:lnTo>
                <a:lnTo>
                  <a:pt x="5833995" y="1268132"/>
                </a:lnTo>
                <a:lnTo>
                  <a:pt x="5838930" y="1281054"/>
                </a:lnTo>
                <a:lnTo>
                  <a:pt x="5842033" y="1294468"/>
                </a:lnTo>
                <a:lnTo>
                  <a:pt x="5842835" y="1301130"/>
                </a:lnTo>
                <a:lnTo>
                  <a:pt x="5843728" y="1306293"/>
                </a:lnTo>
                <a:lnTo>
                  <a:pt x="5842697" y="1313446"/>
                </a:lnTo>
                <a:lnTo>
                  <a:pt x="5841758" y="1319100"/>
                </a:lnTo>
                <a:lnTo>
                  <a:pt x="5839409" y="1323169"/>
                </a:lnTo>
                <a:lnTo>
                  <a:pt x="5836054" y="1328980"/>
                </a:lnTo>
                <a:lnTo>
                  <a:pt x="5858020" y="1348634"/>
                </a:lnTo>
                <a:lnTo>
                  <a:pt x="5864657" y="1353242"/>
                </a:lnTo>
                <a:lnTo>
                  <a:pt x="5870377" y="1358094"/>
                </a:lnTo>
                <a:lnTo>
                  <a:pt x="5876189" y="1361450"/>
                </a:lnTo>
                <a:lnTo>
                  <a:pt x="5883252" y="1363976"/>
                </a:lnTo>
                <a:lnTo>
                  <a:pt x="5886755" y="1380723"/>
                </a:lnTo>
                <a:lnTo>
                  <a:pt x="5891266" y="1395722"/>
                </a:lnTo>
                <a:lnTo>
                  <a:pt x="5898189" y="1410567"/>
                </a:lnTo>
                <a:lnTo>
                  <a:pt x="5904779" y="1425992"/>
                </a:lnTo>
                <a:lnTo>
                  <a:pt x="5920216" y="1454275"/>
                </a:lnTo>
                <a:lnTo>
                  <a:pt x="5935986" y="1481978"/>
                </a:lnTo>
                <a:lnTo>
                  <a:pt x="5942083" y="1495570"/>
                </a:lnTo>
                <a:lnTo>
                  <a:pt x="5948765" y="1509495"/>
                </a:lnTo>
                <a:lnTo>
                  <a:pt x="5953028" y="1523580"/>
                </a:lnTo>
                <a:lnTo>
                  <a:pt x="5955795" y="1537576"/>
                </a:lnTo>
                <a:lnTo>
                  <a:pt x="5957065" y="1551480"/>
                </a:lnTo>
                <a:lnTo>
                  <a:pt x="5957196" y="1559306"/>
                </a:lnTo>
                <a:lnTo>
                  <a:pt x="5956746" y="1566793"/>
                </a:lnTo>
                <a:lnTo>
                  <a:pt x="5955134" y="1573610"/>
                </a:lnTo>
                <a:lnTo>
                  <a:pt x="5953432" y="1581926"/>
                </a:lnTo>
                <a:lnTo>
                  <a:pt x="5949988" y="1589233"/>
                </a:lnTo>
                <a:lnTo>
                  <a:pt x="5946542" y="1596542"/>
                </a:lnTo>
                <a:lnTo>
                  <a:pt x="5944643" y="1593124"/>
                </a:lnTo>
                <a:lnTo>
                  <a:pt x="5943661" y="1589457"/>
                </a:lnTo>
                <a:lnTo>
                  <a:pt x="5942680" y="1585791"/>
                </a:lnTo>
                <a:lnTo>
                  <a:pt x="5943777" y="1582549"/>
                </a:lnTo>
                <a:lnTo>
                  <a:pt x="5945632" y="1576648"/>
                </a:lnTo>
                <a:lnTo>
                  <a:pt x="5948071" y="1571083"/>
                </a:lnTo>
                <a:lnTo>
                  <a:pt x="5950755" y="1566433"/>
                </a:lnTo>
                <a:lnTo>
                  <a:pt x="5951180" y="1564355"/>
                </a:lnTo>
                <a:lnTo>
                  <a:pt x="5951026" y="1561941"/>
                </a:lnTo>
                <a:lnTo>
                  <a:pt x="5949037" y="1560018"/>
                </a:lnTo>
                <a:lnTo>
                  <a:pt x="5947047" y="1558094"/>
                </a:lnTo>
                <a:lnTo>
                  <a:pt x="5943807" y="1556998"/>
                </a:lnTo>
                <a:lnTo>
                  <a:pt x="5938823" y="1554895"/>
                </a:lnTo>
                <a:lnTo>
                  <a:pt x="5935468" y="1560706"/>
                </a:lnTo>
                <a:lnTo>
                  <a:pt x="5934035" y="1564529"/>
                </a:lnTo>
                <a:lnTo>
                  <a:pt x="5933431" y="1569604"/>
                </a:lnTo>
                <a:lnTo>
                  <a:pt x="5931999" y="1573426"/>
                </a:lnTo>
                <a:lnTo>
                  <a:pt x="5932980" y="1577093"/>
                </a:lnTo>
                <a:lnTo>
                  <a:pt x="5932711" y="1581583"/>
                </a:lnTo>
                <a:lnTo>
                  <a:pt x="5935928" y="1588091"/>
                </a:lnTo>
                <a:lnTo>
                  <a:pt x="5939970" y="1595850"/>
                </a:lnTo>
                <a:lnTo>
                  <a:pt x="5945267" y="1602779"/>
                </a:lnTo>
                <a:lnTo>
                  <a:pt x="5957175" y="1619728"/>
                </a:lnTo>
                <a:lnTo>
                  <a:pt x="5964015" y="1615930"/>
                </a:lnTo>
                <a:lnTo>
                  <a:pt x="5969024" y="1612624"/>
                </a:lnTo>
                <a:lnTo>
                  <a:pt x="5970366" y="1610298"/>
                </a:lnTo>
                <a:lnTo>
                  <a:pt x="5971708" y="1607974"/>
                </a:lnTo>
                <a:lnTo>
                  <a:pt x="5972895" y="1603236"/>
                </a:lnTo>
                <a:lnTo>
                  <a:pt x="5976758" y="1613988"/>
                </a:lnTo>
                <a:lnTo>
                  <a:pt x="5981537" y="1624497"/>
                </a:lnTo>
                <a:lnTo>
                  <a:pt x="5989895" y="1635519"/>
                </a:lnTo>
                <a:lnTo>
                  <a:pt x="5998160" y="1648040"/>
                </a:lnTo>
                <a:lnTo>
                  <a:pt x="6017444" y="1672344"/>
                </a:lnTo>
                <a:lnTo>
                  <a:pt x="6037552" y="1697901"/>
                </a:lnTo>
                <a:lnTo>
                  <a:pt x="6046400" y="1710756"/>
                </a:lnTo>
                <a:lnTo>
                  <a:pt x="6053996" y="1724439"/>
                </a:lnTo>
                <a:lnTo>
                  <a:pt x="6061926" y="1737540"/>
                </a:lnTo>
                <a:lnTo>
                  <a:pt x="6066526" y="1751042"/>
                </a:lnTo>
                <a:lnTo>
                  <a:pt x="6069162" y="1757214"/>
                </a:lnTo>
                <a:lnTo>
                  <a:pt x="6070546" y="1764212"/>
                </a:lnTo>
                <a:lnTo>
                  <a:pt x="6070767" y="1770538"/>
                </a:lnTo>
                <a:lnTo>
                  <a:pt x="6070988" y="1776864"/>
                </a:lnTo>
                <a:lnTo>
                  <a:pt x="6070873" y="1783771"/>
                </a:lnTo>
                <a:lnTo>
                  <a:pt x="6069262" y="1790590"/>
                </a:lnTo>
                <a:lnTo>
                  <a:pt x="6067986" y="1796824"/>
                </a:lnTo>
                <a:lnTo>
                  <a:pt x="6064630" y="1802636"/>
                </a:lnTo>
                <a:lnTo>
                  <a:pt x="6070531" y="1804492"/>
                </a:lnTo>
                <a:lnTo>
                  <a:pt x="6075179" y="1807177"/>
                </a:lnTo>
                <a:lnTo>
                  <a:pt x="6079829" y="1809861"/>
                </a:lnTo>
                <a:lnTo>
                  <a:pt x="6084476" y="1812544"/>
                </a:lnTo>
                <a:lnTo>
                  <a:pt x="6092098" y="1820817"/>
                </a:lnTo>
                <a:lnTo>
                  <a:pt x="6097884" y="1829581"/>
                </a:lnTo>
                <a:lnTo>
                  <a:pt x="6102754" y="1838592"/>
                </a:lnTo>
                <a:lnTo>
                  <a:pt x="6108114" y="1849434"/>
                </a:lnTo>
                <a:lnTo>
                  <a:pt x="6115507" y="1871521"/>
                </a:lnTo>
                <a:lnTo>
                  <a:pt x="6120286" y="1882029"/>
                </a:lnTo>
                <a:lnTo>
                  <a:pt x="6124149" y="1892783"/>
                </a:lnTo>
                <a:lnTo>
                  <a:pt x="6129601" y="1902129"/>
                </a:lnTo>
                <a:lnTo>
                  <a:pt x="6136639" y="1910066"/>
                </a:lnTo>
                <a:lnTo>
                  <a:pt x="6139700" y="1914158"/>
                </a:lnTo>
                <a:lnTo>
                  <a:pt x="6144012" y="1917423"/>
                </a:lnTo>
                <a:lnTo>
                  <a:pt x="6148080" y="1919771"/>
                </a:lnTo>
                <a:lnTo>
                  <a:pt x="6152147" y="1922120"/>
                </a:lnTo>
                <a:lnTo>
                  <a:pt x="6157802" y="1923059"/>
                </a:lnTo>
                <a:lnTo>
                  <a:pt x="6163704" y="1924917"/>
                </a:lnTo>
                <a:lnTo>
                  <a:pt x="6169695" y="1925277"/>
                </a:lnTo>
                <a:lnTo>
                  <a:pt x="6176355" y="1924475"/>
                </a:lnTo>
                <a:lnTo>
                  <a:pt x="6164548" y="1940899"/>
                </a:lnTo>
                <a:lnTo>
                  <a:pt x="6159269" y="1948700"/>
                </a:lnTo>
                <a:lnTo>
                  <a:pt x="6154908" y="1956255"/>
                </a:lnTo>
                <a:lnTo>
                  <a:pt x="6150456" y="1965307"/>
                </a:lnTo>
                <a:lnTo>
                  <a:pt x="6148085" y="1974782"/>
                </a:lnTo>
                <a:lnTo>
                  <a:pt x="6146203" y="1986094"/>
                </a:lnTo>
                <a:lnTo>
                  <a:pt x="6146064" y="1998411"/>
                </a:lnTo>
                <a:lnTo>
                  <a:pt x="6150067" y="1996847"/>
                </a:lnTo>
                <a:lnTo>
                  <a:pt x="6154739" y="1994121"/>
                </a:lnTo>
                <a:lnTo>
                  <a:pt x="6162651" y="1992492"/>
                </a:lnTo>
                <a:lnTo>
                  <a:pt x="6166900" y="1991845"/>
                </a:lnTo>
                <a:lnTo>
                  <a:pt x="6171056" y="1992696"/>
                </a:lnTo>
                <a:lnTo>
                  <a:pt x="6174634" y="1993210"/>
                </a:lnTo>
                <a:lnTo>
                  <a:pt x="6176959" y="1994552"/>
                </a:lnTo>
                <a:lnTo>
                  <a:pt x="6178610" y="1997057"/>
                </a:lnTo>
                <a:lnTo>
                  <a:pt x="6179684" y="1999226"/>
                </a:lnTo>
                <a:lnTo>
                  <a:pt x="6179503" y="2002221"/>
                </a:lnTo>
                <a:lnTo>
                  <a:pt x="6178653" y="2006377"/>
                </a:lnTo>
                <a:lnTo>
                  <a:pt x="6176639" y="2009865"/>
                </a:lnTo>
                <a:lnTo>
                  <a:pt x="6172213" y="2013507"/>
                </a:lnTo>
                <a:lnTo>
                  <a:pt x="6166778" y="2018893"/>
                </a:lnTo>
                <a:lnTo>
                  <a:pt x="6159513" y="2024768"/>
                </a:lnTo>
                <a:lnTo>
                  <a:pt x="6168384" y="2032215"/>
                </a:lnTo>
                <a:lnTo>
                  <a:pt x="6176583" y="2040826"/>
                </a:lnTo>
                <a:lnTo>
                  <a:pt x="6185367" y="2049768"/>
                </a:lnTo>
                <a:lnTo>
                  <a:pt x="6192896" y="2059539"/>
                </a:lnTo>
                <a:lnTo>
                  <a:pt x="6200180" y="2068392"/>
                </a:lnTo>
                <a:lnTo>
                  <a:pt x="6206703" y="2079906"/>
                </a:lnTo>
                <a:lnTo>
                  <a:pt x="6218096" y="2100432"/>
                </a:lnTo>
                <a:lnTo>
                  <a:pt x="6236659" y="2136718"/>
                </a:lnTo>
                <a:lnTo>
                  <a:pt x="6247782" y="2161734"/>
                </a:lnTo>
                <a:lnTo>
                  <a:pt x="6248399" y="2163070"/>
                </a:lnTo>
                <a:lnTo>
                  <a:pt x="6248399" y="2263562"/>
                </a:lnTo>
                <a:lnTo>
                  <a:pt x="6241496" y="2246430"/>
                </a:lnTo>
                <a:lnTo>
                  <a:pt x="6234995" y="2229507"/>
                </a:lnTo>
                <a:lnTo>
                  <a:pt x="6223005" y="2193917"/>
                </a:lnTo>
                <a:lnTo>
                  <a:pt x="6216840" y="2176411"/>
                </a:lnTo>
                <a:lnTo>
                  <a:pt x="6208508" y="2159979"/>
                </a:lnTo>
                <a:lnTo>
                  <a:pt x="6183824" y="2115510"/>
                </a:lnTo>
                <a:lnTo>
                  <a:pt x="6175647" y="2101492"/>
                </a:lnTo>
                <a:lnTo>
                  <a:pt x="6166219" y="2088300"/>
                </a:lnTo>
                <a:lnTo>
                  <a:pt x="6156209" y="2074773"/>
                </a:lnTo>
                <a:lnTo>
                  <a:pt x="6146445" y="2062162"/>
                </a:lnTo>
                <a:lnTo>
                  <a:pt x="6135183" y="2049463"/>
                </a:lnTo>
                <a:lnTo>
                  <a:pt x="6123251" y="2037924"/>
                </a:lnTo>
                <a:lnTo>
                  <a:pt x="6111319" y="2026386"/>
                </a:lnTo>
                <a:lnTo>
                  <a:pt x="6098133" y="2015675"/>
                </a:lnTo>
                <a:lnTo>
                  <a:pt x="6096504" y="2007761"/>
                </a:lnTo>
                <a:lnTo>
                  <a:pt x="6097625" y="1999110"/>
                </a:lnTo>
                <a:lnTo>
                  <a:pt x="6098656" y="1991958"/>
                </a:lnTo>
                <a:lnTo>
                  <a:pt x="6101608" y="1982816"/>
                </a:lnTo>
                <a:lnTo>
                  <a:pt x="6107001" y="1968109"/>
                </a:lnTo>
                <a:lnTo>
                  <a:pt x="6108703" y="1959795"/>
                </a:lnTo>
                <a:lnTo>
                  <a:pt x="6109489" y="1951725"/>
                </a:lnTo>
                <a:lnTo>
                  <a:pt x="6107499" y="1949801"/>
                </a:lnTo>
                <a:lnTo>
                  <a:pt x="6104840" y="1949040"/>
                </a:lnTo>
                <a:lnTo>
                  <a:pt x="6099430" y="1949017"/>
                </a:lnTo>
                <a:lnTo>
                  <a:pt x="6093685" y="1949574"/>
                </a:lnTo>
                <a:lnTo>
                  <a:pt x="6086688" y="1950958"/>
                </a:lnTo>
                <a:lnTo>
                  <a:pt x="6080943" y="1951515"/>
                </a:lnTo>
                <a:lnTo>
                  <a:pt x="6077612" y="1951917"/>
                </a:lnTo>
                <a:lnTo>
                  <a:pt x="6075287" y="1950574"/>
                </a:lnTo>
                <a:lnTo>
                  <a:pt x="6072963" y="1949232"/>
                </a:lnTo>
                <a:lnTo>
                  <a:pt x="6070975" y="1947310"/>
                </a:lnTo>
                <a:lnTo>
                  <a:pt x="6069658" y="1944225"/>
                </a:lnTo>
                <a:lnTo>
                  <a:pt x="6069010" y="1939977"/>
                </a:lnTo>
                <a:lnTo>
                  <a:pt x="6076948" y="1932938"/>
                </a:lnTo>
                <a:lnTo>
                  <a:pt x="6082047" y="1928134"/>
                </a:lnTo>
                <a:lnTo>
                  <a:pt x="6083388" y="1925810"/>
                </a:lnTo>
                <a:lnTo>
                  <a:pt x="6083814" y="1923730"/>
                </a:lnTo>
                <a:lnTo>
                  <a:pt x="6083657" y="1921316"/>
                </a:lnTo>
                <a:lnTo>
                  <a:pt x="6082831" y="1920065"/>
                </a:lnTo>
                <a:lnTo>
                  <a:pt x="6079771" y="1915972"/>
                </a:lnTo>
                <a:lnTo>
                  <a:pt x="6076619" y="1913379"/>
                </a:lnTo>
                <a:lnTo>
                  <a:pt x="6065825" y="1907921"/>
                </a:lnTo>
                <a:lnTo>
                  <a:pt x="6055947" y="1902218"/>
                </a:lnTo>
                <a:lnTo>
                  <a:pt x="6052460" y="1900205"/>
                </a:lnTo>
                <a:lnTo>
                  <a:pt x="6050807" y="1897700"/>
                </a:lnTo>
                <a:lnTo>
                  <a:pt x="6050651" y="1895286"/>
                </a:lnTo>
                <a:lnTo>
                  <a:pt x="6051657" y="1893544"/>
                </a:lnTo>
                <a:lnTo>
                  <a:pt x="6054832" y="1890729"/>
                </a:lnTo>
                <a:lnTo>
                  <a:pt x="6061429" y="1886012"/>
                </a:lnTo>
                <a:lnTo>
                  <a:pt x="6071354" y="1880898"/>
                </a:lnTo>
                <a:lnTo>
                  <a:pt x="6058793" y="1879842"/>
                </a:lnTo>
                <a:lnTo>
                  <a:pt x="6047237" y="1877044"/>
                </a:lnTo>
                <a:lnTo>
                  <a:pt x="6036262" y="1874583"/>
                </a:lnTo>
                <a:lnTo>
                  <a:pt x="6026205" y="1871876"/>
                </a:lnTo>
                <a:lnTo>
                  <a:pt x="6008838" y="1865723"/>
                </a:lnTo>
                <a:lnTo>
                  <a:pt x="6000523" y="1864021"/>
                </a:lnTo>
                <a:lnTo>
                  <a:pt x="5993125" y="1862074"/>
                </a:lnTo>
                <a:lnTo>
                  <a:pt x="5989820" y="1857065"/>
                </a:lnTo>
                <a:lnTo>
                  <a:pt x="5989262" y="1851321"/>
                </a:lnTo>
                <a:lnTo>
                  <a:pt x="5989867" y="1846247"/>
                </a:lnTo>
                <a:lnTo>
                  <a:pt x="5991634" y="1841843"/>
                </a:lnTo>
                <a:lnTo>
                  <a:pt x="5994653" y="1836614"/>
                </a:lnTo>
                <a:lnTo>
                  <a:pt x="5997919" y="1832302"/>
                </a:lnTo>
                <a:lnTo>
                  <a:pt x="6005947" y="1823763"/>
                </a:lnTo>
                <a:lnTo>
                  <a:pt x="6001610" y="1825908"/>
                </a:lnTo>
                <a:lnTo>
                  <a:pt x="5996937" y="1828633"/>
                </a:lnTo>
                <a:lnTo>
                  <a:pt x="5993271" y="1829618"/>
                </a:lnTo>
                <a:lnTo>
                  <a:pt x="5989694" y="1829101"/>
                </a:lnTo>
                <a:lnTo>
                  <a:pt x="5984956" y="1827916"/>
                </a:lnTo>
                <a:lnTo>
                  <a:pt x="5982052" y="1826238"/>
                </a:lnTo>
                <a:lnTo>
                  <a:pt x="5977984" y="1823890"/>
                </a:lnTo>
                <a:lnTo>
                  <a:pt x="5974921" y="1819799"/>
                </a:lnTo>
                <a:lnTo>
                  <a:pt x="5968555" y="1810699"/>
                </a:lnTo>
                <a:lnTo>
                  <a:pt x="5961696" y="1799765"/>
                </a:lnTo>
                <a:lnTo>
                  <a:pt x="5955844" y="1787089"/>
                </a:lnTo>
                <a:lnTo>
                  <a:pt x="5949746" y="1773497"/>
                </a:lnTo>
                <a:lnTo>
                  <a:pt x="5938803" y="1745483"/>
                </a:lnTo>
                <a:lnTo>
                  <a:pt x="5933867" y="1732563"/>
                </a:lnTo>
                <a:lnTo>
                  <a:pt x="5928259" y="1720802"/>
                </a:lnTo>
                <a:lnTo>
                  <a:pt x="5921892" y="1711704"/>
                </a:lnTo>
                <a:lnTo>
                  <a:pt x="5916352" y="1703854"/>
                </a:lnTo>
                <a:lnTo>
                  <a:pt x="5913200" y="1701261"/>
                </a:lnTo>
                <a:lnTo>
                  <a:pt x="5909713" y="1699249"/>
                </a:lnTo>
                <a:lnTo>
                  <a:pt x="5907055" y="1698487"/>
                </a:lnTo>
                <a:lnTo>
                  <a:pt x="5903724" y="1698887"/>
                </a:lnTo>
                <a:lnTo>
                  <a:pt x="5904509" y="1690821"/>
                </a:lnTo>
                <a:lnTo>
                  <a:pt x="5904287" y="1684493"/>
                </a:lnTo>
                <a:lnTo>
                  <a:pt x="5903240" y="1676914"/>
                </a:lnTo>
                <a:lnTo>
                  <a:pt x="5901275" y="1669581"/>
                </a:lnTo>
                <a:lnTo>
                  <a:pt x="5898729" y="1661915"/>
                </a:lnTo>
                <a:lnTo>
                  <a:pt x="5896183" y="1654246"/>
                </a:lnTo>
                <a:lnTo>
                  <a:pt x="5888678" y="1639066"/>
                </a:lnTo>
                <a:lnTo>
                  <a:pt x="5879765" y="1622296"/>
                </a:lnTo>
                <a:lnTo>
                  <a:pt x="5868437" y="1605686"/>
                </a:lnTo>
                <a:lnTo>
                  <a:pt x="5844710" y="1570293"/>
                </a:lnTo>
                <a:lnTo>
                  <a:pt x="5839701" y="1573599"/>
                </a:lnTo>
                <a:lnTo>
                  <a:pt x="5835857" y="1577577"/>
                </a:lnTo>
                <a:lnTo>
                  <a:pt x="5832010" y="1581554"/>
                </a:lnTo>
                <a:lnTo>
                  <a:pt x="5829326" y="1586203"/>
                </a:lnTo>
                <a:lnTo>
                  <a:pt x="5826642" y="1590852"/>
                </a:lnTo>
                <a:lnTo>
                  <a:pt x="5825456" y="1595592"/>
                </a:lnTo>
                <a:lnTo>
                  <a:pt x="5823999" y="1604823"/>
                </a:lnTo>
                <a:lnTo>
                  <a:pt x="5823706" y="1614724"/>
                </a:lnTo>
                <a:lnTo>
                  <a:pt x="5825490" y="1625053"/>
                </a:lnTo>
                <a:lnTo>
                  <a:pt x="5828527" y="1634555"/>
                </a:lnTo>
                <a:lnTo>
                  <a:pt x="5832391" y="1645307"/>
                </a:lnTo>
                <a:lnTo>
                  <a:pt x="5838422" y="1654989"/>
                </a:lnTo>
                <a:lnTo>
                  <a:pt x="5843875" y="1664333"/>
                </a:lnTo>
                <a:lnTo>
                  <a:pt x="5850241" y="1673432"/>
                </a:lnTo>
                <a:lnTo>
                  <a:pt x="5856699" y="1681037"/>
                </a:lnTo>
                <a:lnTo>
                  <a:pt x="5863581" y="1686560"/>
                </a:lnTo>
                <a:lnTo>
                  <a:pt x="5870710" y="1692999"/>
                </a:lnTo>
                <a:lnTo>
                  <a:pt x="5876185" y="1696935"/>
                </a:lnTo>
                <a:lnTo>
                  <a:pt x="5882331" y="1699708"/>
                </a:lnTo>
                <a:lnTo>
                  <a:pt x="5879533" y="1711264"/>
                </a:lnTo>
                <a:lnTo>
                  <a:pt x="5877315" y="1723157"/>
                </a:lnTo>
                <a:lnTo>
                  <a:pt x="5876933" y="1734556"/>
                </a:lnTo>
                <a:lnTo>
                  <a:pt x="5877710" y="1746628"/>
                </a:lnTo>
                <a:lnTo>
                  <a:pt x="5880322" y="1758207"/>
                </a:lnTo>
                <a:lnTo>
                  <a:pt x="5882106" y="1768535"/>
                </a:lnTo>
                <a:lnTo>
                  <a:pt x="5885635" y="1779869"/>
                </a:lnTo>
                <a:lnTo>
                  <a:pt x="5889252" y="1789708"/>
                </a:lnTo>
                <a:lnTo>
                  <a:pt x="5898230" y="1810387"/>
                </a:lnTo>
                <a:lnTo>
                  <a:pt x="5906809" y="1827735"/>
                </a:lnTo>
                <a:lnTo>
                  <a:pt x="5914896" y="1843250"/>
                </a:lnTo>
                <a:lnTo>
                  <a:pt x="5920077" y="1857088"/>
                </a:lnTo>
                <a:lnTo>
                  <a:pt x="5915739" y="1859235"/>
                </a:lnTo>
                <a:lnTo>
                  <a:pt x="5911068" y="1861959"/>
                </a:lnTo>
                <a:lnTo>
                  <a:pt x="5907401" y="1862943"/>
                </a:lnTo>
                <a:lnTo>
                  <a:pt x="5904740" y="1862182"/>
                </a:lnTo>
                <a:lnTo>
                  <a:pt x="5902081" y="1861422"/>
                </a:lnTo>
                <a:lnTo>
                  <a:pt x="5899757" y="1860080"/>
                </a:lnTo>
                <a:lnTo>
                  <a:pt x="5895443" y="1856815"/>
                </a:lnTo>
                <a:lnTo>
                  <a:pt x="5890886" y="1852633"/>
                </a:lnTo>
                <a:lnTo>
                  <a:pt x="5886237" y="1849949"/>
                </a:lnTo>
                <a:lnTo>
                  <a:pt x="5883578" y="1849188"/>
                </a:lnTo>
                <a:lnTo>
                  <a:pt x="5880917" y="1848427"/>
                </a:lnTo>
                <a:lnTo>
                  <a:pt x="5877251" y="1849408"/>
                </a:lnTo>
                <a:lnTo>
                  <a:pt x="5873250" y="1850972"/>
                </a:lnTo>
                <a:lnTo>
                  <a:pt x="5868978" y="1857029"/>
                </a:lnTo>
                <a:lnTo>
                  <a:pt x="5863543" y="1862415"/>
                </a:lnTo>
                <a:lnTo>
                  <a:pt x="5857530" y="1867465"/>
                </a:lnTo>
                <a:lnTo>
                  <a:pt x="5849436" y="1872089"/>
                </a:lnTo>
                <a:lnTo>
                  <a:pt x="5856205" y="1884519"/>
                </a:lnTo>
                <a:lnTo>
                  <a:pt x="5863219" y="1897869"/>
                </a:lnTo>
                <a:lnTo>
                  <a:pt x="5870323" y="1909717"/>
                </a:lnTo>
                <a:lnTo>
                  <a:pt x="5876848" y="1921231"/>
                </a:lnTo>
                <a:lnTo>
                  <a:pt x="5881986" y="1925749"/>
                </a:lnTo>
                <a:lnTo>
                  <a:pt x="5886210" y="1930511"/>
                </a:lnTo>
                <a:lnTo>
                  <a:pt x="5890523" y="1933775"/>
                </a:lnTo>
                <a:lnTo>
                  <a:pt x="5895753" y="1936795"/>
                </a:lnTo>
                <a:lnTo>
                  <a:pt x="5900400" y="1939478"/>
                </a:lnTo>
                <a:lnTo>
                  <a:pt x="5905721" y="1941001"/>
                </a:lnTo>
                <a:lnTo>
                  <a:pt x="5912292" y="1941695"/>
                </a:lnTo>
                <a:lnTo>
                  <a:pt x="5919289" y="1940312"/>
                </a:lnTo>
                <a:lnTo>
                  <a:pt x="5923218" y="1954978"/>
                </a:lnTo>
                <a:lnTo>
                  <a:pt x="5927147" y="1969642"/>
                </a:lnTo>
                <a:lnTo>
                  <a:pt x="5936192" y="1994233"/>
                </a:lnTo>
                <a:lnTo>
                  <a:pt x="5946154" y="2018581"/>
                </a:lnTo>
                <a:lnTo>
                  <a:pt x="5954617" y="2042837"/>
                </a:lnTo>
                <a:lnTo>
                  <a:pt x="5958144" y="2054171"/>
                </a:lnTo>
                <a:lnTo>
                  <a:pt x="5961002" y="2066667"/>
                </a:lnTo>
                <a:lnTo>
                  <a:pt x="5963189" y="2080325"/>
                </a:lnTo>
                <a:lnTo>
                  <a:pt x="5964457" y="2094231"/>
                </a:lnTo>
                <a:lnTo>
                  <a:pt x="5964476" y="2108960"/>
                </a:lnTo>
                <a:lnTo>
                  <a:pt x="5962323" y="2124764"/>
                </a:lnTo>
                <a:lnTo>
                  <a:pt x="5959501" y="2141731"/>
                </a:lnTo>
                <a:lnTo>
                  <a:pt x="5954756" y="2160684"/>
                </a:lnTo>
                <a:lnTo>
                  <a:pt x="5961392" y="2165291"/>
                </a:lnTo>
                <a:lnTo>
                  <a:pt x="5968275" y="2170817"/>
                </a:lnTo>
                <a:lnTo>
                  <a:pt x="5982221" y="2178869"/>
                </a:lnTo>
                <a:lnTo>
                  <a:pt x="5990020" y="2184145"/>
                </a:lnTo>
                <a:lnTo>
                  <a:pt x="5995070" y="2190159"/>
                </a:lnTo>
                <a:lnTo>
                  <a:pt x="5997796" y="2194833"/>
                </a:lnTo>
                <a:lnTo>
                  <a:pt x="6000522" y="2199505"/>
                </a:lnTo>
                <a:lnTo>
                  <a:pt x="6002331" y="2204424"/>
                </a:lnTo>
                <a:lnTo>
                  <a:pt x="6003714" y="2211422"/>
                </a:lnTo>
                <a:lnTo>
                  <a:pt x="6004361" y="2215668"/>
                </a:lnTo>
                <a:lnTo>
                  <a:pt x="6003600" y="2218328"/>
                </a:lnTo>
                <a:lnTo>
                  <a:pt x="6002593" y="2220072"/>
                </a:lnTo>
                <a:lnTo>
                  <a:pt x="6001005" y="2221480"/>
                </a:lnTo>
                <a:lnTo>
                  <a:pt x="5999263" y="2220474"/>
                </a:lnTo>
                <a:lnTo>
                  <a:pt x="5998771" y="2218639"/>
                </a:lnTo>
                <a:lnTo>
                  <a:pt x="5993631" y="2214124"/>
                </a:lnTo>
                <a:lnTo>
                  <a:pt x="5990415" y="2207616"/>
                </a:lnTo>
                <a:lnTo>
                  <a:pt x="5986036" y="2200439"/>
                </a:lnTo>
                <a:lnTo>
                  <a:pt x="5981593" y="2189351"/>
                </a:lnTo>
                <a:lnTo>
                  <a:pt x="5979105" y="2205736"/>
                </a:lnTo>
                <a:lnTo>
                  <a:pt x="5979367" y="2221384"/>
                </a:lnTo>
                <a:lnTo>
                  <a:pt x="5980547" y="2236786"/>
                </a:lnTo>
                <a:lnTo>
                  <a:pt x="5983805" y="2252614"/>
                </a:lnTo>
                <a:lnTo>
                  <a:pt x="5986440" y="2258783"/>
                </a:lnTo>
                <a:lnTo>
                  <a:pt x="5988740" y="2265536"/>
                </a:lnTo>
                <a:lnTo>
                  <a:pt x="5991466" y="2270208"/>
                </a:lnTo>
                <a:lnTo>
                  <a:pt x="5995442" y="2274055"/>
                </a:lnTo>
                <a:lnTo>
                  <a:pt x="5999085" y="2278481"/>
                </a:lnTo>
                <a:lnTo>
                  <a:pt x="6002147" y="2282572"/>
                </a:lnTo>
                <a:lnTo>
                  <a:pt x="6013432" y="2289864"/>
                </a:lnTo>
                <a:lnTo>
                  <a:pt x="6016853" y="2287965"/>
                </a:lnTo>
                <a:lnTo>
                  <a:pt x="6018777" y="2285976"/>
                </a:lnTo>
                <a:lnTo>
                  <a:pt x="6019537" y="2283316"/>
                </a:lnTo>
                <a:lnTo>
                  <a:pt x="6020543" y="2281573"/>
                </a:lnTo>
                <a:lnTo>
                  <a:pt x="6019807" y="2278823"/>
                </a:lnTo>
                <a:lnTo>
                  <a:pt x="6019316" y="2276990"/>
                </a:lnTo>
                <a:lnTo>
                  <a:pt x="6016255" y="2272898"/>
                </a:lnTo>
                <a:lnTo>
                  <a:pt x="6008882" y="2265541"/>
                </a:lnTo>
                <a:lnTo>
                  <a:pt x="6006737" y="2261205"/>
                </a:lnTo>
                <a:lnTo>
                  <a:pt x="6005328" y="2259616"/>
                </a:lnTo>
                <a:lnTo>
                  <a:pt x="6005753" y="2257539"/>
                </a:lnTo>
                <a:lnTo>
                  <a:pt x="6015011" y="2253584"/>
                </a:lnTo>
                <a:lnTo>
                  <a:pt x="6022341" y="2251619"/>
                </a:lnTo>
                <a:lnTo>
                  <a:pt x="6028087" y="2251063"/>
                </a:lnTo>
                <a:lnTo>
                  <a:pt x="6032244" y="2251912"/>
                </a:lnTo>
                <a:lnTo>
                  <a:pt x="6036402" y="2252763"/>
                </a:lnTo>
                <a:lnTo>
                  <a:pt x="6038300" y="2256185"/>
                </a:lnTo>
                <a:lnTo>
                  <a:pt x="6039954" y="2258687"/>
                </a:lnTo>
                <a:lnTo>
                  <a:pt x="6040265" y="2263518"/>
                </a:lnTo>
                <a:lnTo>
                  <a:pt x="6042140" y="2272347"/>
                </a:lnTo>
                <a:lnTo>
                  <a:pt x="6043344" y="2282340"/>
                </a:lnTo>
                <a:lnTo>
                  <a:pt x="6044817" y="2287839"/>
                </a:lnTo>
                <a:lnTo>
                  <a:pt x="6047297" y="2291596"/>
                </a:lnTo>
                <a:lnTo>
                  <a:pt x="6050358" y="2295686"/>
                </a:lnTo>
                <a:lnTo>
                  <a:pt x="6055007" y="2298370"/>
                </a:lnTo>
                <a:lnTo>
                  <a:pt x="6050423" y="2299600"/>
                </a:lnTo>
                <a:lnTo>
                  <a:pt x="6045596" y="2299911"/>
                </a:lnTo>
                <a:lnTo>
                  <a:pt x="6041684" y="2299976"/>
                </a:lnTo>
                <a:lnTo>
                  <a:pt x="6038352" y="2300377"/>
                </a:lnTo>
                <a:lnTo>
                  <a:pt x="6035111" y="2299281"/>
                </a:lnTo>
                <a:lnTo>
                  <a:pt x="6031625" y="2297268"/>
                </a:lnTo>
                <a:lnTo>
                  <a:pt x="6027402" y="2292507"/>
                </a:lnTo>
                <a:lnTo>
                  <a:pt x="6023998" y="2309135"/>
                </a:lnTo>
                <a:lnTo>
                  <a:pt x="6022183" y="2324359"/>
                </a:lnTo>
                <a:lnTo>
                  <a:pt x="6022199" y="2339092"/>
                </a:lnTo>
                <a:lnTo>
                  <a:pt x="6024386" y="2352749"/>
                </a:lnTo>
                <a:lnTo>
                  <a:pt x="6027021" y="2358920"/>
                </a:lnTo>
                <a:lnTo>
                  <a:pt x="6028740" y="2365336"/>
                </a:lnTo>
                <a:lnTo>
                  <a:pt x="6031711" y="2370926"/>
                </a:lnTo>
                <a:lnTo>
                  <a:pt x="6034927" y="2377431"/>
                </a:lnTo>
                <a:lnTo>
                  <a:pt x="6038906" y="2381278"/>
                </a:lnTo>
                <a:lnTo>
                  <a:pt x="6043127" y="2386041"/>
                </a:lnTo>
                <a:lnTo>
                  <a:pt x="6048023" y="2389640"/>
                </a:lnTo>
                <a:lnTo>
                  <a:pt x="6053498" y="2393576"/>
                </a:lnTo>
                <a:lnTo>
                  <a:pt x="6062509" y="2388706"/>
                </a:lnTo>
                <a:lnTo>
                  <a:pt x="6064430" y="2386717"/>
                </a:lnTo>
                <a:lnTo>
                  <a:pt x="6066353" y="2384728"/>
                </a:lnTo>
                <a:lnTo>
                  <a:pt x="6067450" y="2381487"/>
                </a:lnTo>
                <a:lnTo>
                  <a:pt x="6067385" y="2377574"/>
                </a:lnTo>
                <a:lnTo>
                  <a:pt x="6068146" y="2374915"/>
                </a:lnTo>
                <a:lnTo>
                  <a:pt x="6069578" y="2371092"/>
                </a:lnTo>
                <a:lnTo>
                  <a:pt x="6071501" y="2369104"/>
                </a:lnTo>
                <a:lnTo>
                  <a:pt x="6073089" y="2367696"/>
                </a:lnTo>
                <a:lnTo>
                  <a:pt x="6082434" y="2362244"/>
                </a:lnTo>
                <a:lnTo>
                  <a:pt x="6077646" y="2371878"/>
                </a:lnTo>
                <a:lnTo>
                  <a:pt x="6075118" y="2378940"/>
                </a:lnTo>
                <a:lnTo>
                  <a:pt x="6073261" y="2384842"/>
                </a:lnTo>
                <a:lnTo>
                  <a:pt x="6073081" y="2387836"/>
                </a:lnTo>
                <a:lnTo>
                  <a:pt x="6073327" y="2388753"/>
                </a:lnTo>
                <a:lnTo>
                  <a:pt x="6074400" y="2390923"/>
                </a:lnTo>
                <a:lnTo>
                  <a:pt x="6076232" y="2390431"/>
                </a:lnTo>
                <a:lnTo>
                  <a:pt x="6079227" y="2390610"/>
                </a:lnTo>
                <a:lnTo>
                  <a:pt x="6082894" y="2389629"/>
                </a:lnTo>
                <a:lnTo>
                  <a:pt x="6095078" y="2381942"/>
                </a:lnTo>
                <a:lnTo>
                  <a:pt x="6089867" y="2393655"/>
                </a:lnTo>
                <a:lnTo>
                  <a:pt x="6088075" y="2403466"/>
                </a:lnTo>
                <a:lnTo>
                  <a:pt x="6088051" y="2408877"/>
                </a:lnTo>
                <a:lnTo>
                  <a:pt x="6088117" y="2412788"/>
                </a:lnTo>
                <a:lnTo>
                  <a:pt x="6089098" y="2416456"/>
                </a:lnTo>
                <a:lnTo>
                  <a:pt x="6090662" y="2420456"/>
                </a:lnTo>
                <a:lnTo>
                  <a:pt x="6093141" y="2424214"/>
                </a:lnTo>
                <a:lnTo>
                  <a:pt x="6095712" y="2426471"/>
                </a:lnTo>
                <a:lnTo>
                  <a:pt x="6099780" y="2428819"/>
                </a:lnTo>
                <a:lnTo>
                  <a:pt x="6103266" y="2430832"/>
                </a:lnTo>
                <a:lnTo>
                  <a:pt x="6107669" y="2432601"/>
                </a:lnTo>
                <a:lnTo>
                  <a:pt x="6113658" y="2432959"/>
                </a:lnTo>
                <a:lnTo>
                  <a:pt x="6119650" y="2433319"/>
                </a:lnTo>
                <a:lnTo>
                  <a:pt x="6126311" y="2432514"/>
                </a:lnTo>
                <a:lnTo>
                  <a:pt x="6121123" y="2438818"/>
                </a:lnTo>
                <a:lnTo>
                  <a:pt x="6117767" y="2444630"/>
                </a:lnTo>
                <a:lnTo>
                  <a:pt x="6116827" y="2450284"/>
                </a:lnTo>
                <a:lnTo>
                  <a:pt x="6116557" y="2454778"/>
                </a:lnTo>
                <a:lnTo>
                  <a:pt x="6118120" y="2458781"/>
                </a:lnTo>
                <a:lnTo>
                  <a:pt x="6120266" y="2463116"/>
                </a:lnTo>
                <a:lnTo>
                  <a:pt x="6123906" y="2467543"/>
                </a:lnTo>
                <a:lnTo>
                  <a:pt x="6127885" y="2471389"/>
                </a:lnTo>
                <a:lnTo>
                  <a:pt x="6121649" y="2470114"/>
                </a:lnTo>
                <a:lnTo>
                  <a:pt x="6116664" y="2468011"/>
                </a:lnTo>
                <a:lnTo>
                  <a:pt x="6112015" y="2465327"/>
                </a:lnTo>
                <a:lnTo>
                  <a:pt x="6107367" y="2462644"/>
                </a:lnTo>
                <a:lnTo>
                  <a:pt x="6100574" y="2455621"/>
                </a:lnTo>
                <a:lnTo>
                  <a:pt x="6093290" y="2446768"/>
                </a:lnTo>
                <a:lnTo>
                  <a:pt x="6086342" y="2437332"/>
                </a:lnTo>
                <a:lnTo>
                  <a:pt x="6076979" y="2428053"/>
                </a:lnTo>
                <a:lnTo>
                  <a:pt x="6072757" y="2423290"/>
                </a:lnTo>
                <a:lnTo>
                  <a:pt x="6066118" y="2418685"/>
                </a:lnTo>
                <a:lnTo>
                  <a:pt x="6060308" y="2415330"/>
                </a:lnTo>
                <a:lnTo>
                  <a:pt x="6052173" y="2410633"/>
                </a:lnTo>
                <a:lnTo>
                  <a:pt x="6047811" y="2418188"/>
                </a:lnTo>
                <a:lnTo>
                  <a:pt x="6044120" y="2424581"/>
                </a:lnTo>
                <a:lnTo>
                  <a:pt x="6041929" y="2431060"/>
                </a:lnTo>
                <a:lnTo>
                  <a:pt x="6039735" y="2437542"/>
                </a:lnTo>
                <a:lnTo>
                  <a:pt x="6038795" y="2443198"/>
                </a:lnTo>
                <a:lnTo>
                  <a:pt x="6039105" y="2448026"/>
                </a:lnTo>
                <a:lnTo>
                  <a:pt x="6039080" y="2453436"/>
                </a:lnTo>
                <a:lnTo>
                  <a:pt x="6039728" y="2457684"/>
                </a:lnTo>
                <a:lnTo>
                  <a:pt x="6041292" y="2461685"/>
                </a:lnTo>
                <a:lnTo>
                  <a:pt x="6043772" y="2465442"/>
                </a:lnTo>
                <a:lnTo>
                  <a:pt x="6046588" y="2468617"/>
                </a:lnTo>
                <a:lnTo>
                  <a:pt x="6049492" y="2470294"/>
                </a:lnTo>
                <a:lnTo>
                  <a:pt x="6053560" y="2472642"/>
                </a:lnTo>
                <a:lnTo>
                  <a:pt x="6057962" y="2474409"/>
                </a:lnTo>
                <a:lnTo>
                  <a:pt x="6063618" y="2475349"/>
                </a:lnTo>
                <a:lnTo>
                  <a:pt x="6067775" y="2476201"/>
                </a:lnTo>
                <a:lnTo>
                  <a:pt x="6060844" y="2481497"/>
                </a:lnTo>
                <a:lnTo>
                  <a:pt x="6059501" y="2483822"/>
                </a:lnTo>
                <a:lnTo>
                  <a:pt x="6057825" y="2486726"/>
                </a:lnTo>
                <a:lnTo>
                  <a:pt x="6056482" y="2489051"/>
                </a:lnTo>
                <a:lnTo>
                  <a:pt x="6057553" y="2491220"/>
                </a:lnTo>
                <a:lnTo>
                  <a:pt x="6058110" y="2496965"/>
                </a:lnTo>
                <a:lnTo>
                  <a:pt x="6061999" y="2502309"/>
                </a:lnTo>
                <a:lnTo>
                  <a:pt x="6065550" y="2508234"/>
                </a:lnTo>
                <a:lnTo>
                  <a:pt x="6076813" y="2520933"/>
                </a:lnTo>
                <a:lnTo>
                  <a:pt x="6081772" y="2528446"/>
                </a:lnTo>
                <a:lnTo>
                  <a:pt x="6086732" y="2535959"/>
                </a:lnTo>
                <a:lnTo>
                  <a:pt x="6090106" y="2544877"/>
                </a:lnTo>
                <a:lnTo>
                  <a:pt x="6090415" y="2549707"/>
                </a:lnTo>
                <a:lnTo>
                  <a:pt x="6091063" y="2553955"/>
                </a:lnTo>
                <a:lnTo>
                  <a:pt x="6091040" y="2559361"/>
                </a:lnTo>
                <a:lnTo>
                  <a:pt x="6090190" y="2563519"/>
                </a:lnTo>
                <a:lnTo>
                  <a:pt x="6088085" y="2568503"/>
                </a:lnTo>
                <a:lnTo>
                  <a:pt x="6086230" y="2574403"/>
                </a:lnTo>
                <a:lnTo>
                  <a:pt x="6083121" y="2581129"/>
                </a:lnTo>
                <a:lnTo>
                  <a:pt x="6078848" y="2587188"/>
                </a:lnTo>
                <a:lnTo>
                  <a:pt x="6073995" y="2592908"/>
                </a:lnTo>
                <a:lnTo>
                  <a:pt x="6068136" y="2600373"/>
                </a:lnTo>
                <a:lnTo>
                  <a:pt x="6078261" y="2606993"/>
                </a:lnTo>
                <a:lnTo>
                  <a:pt x="6086216" y="2614685"/>
                </a:lnTo>
                <a:lnTo>
                  <a:pt x="6092583" y="2623784"/>
                </a:lnTo>
                <a:lnTo>
                  <a:pt x="6097453" y="2632795"/>
                </a:lnTo>
                <a:lnTo>
                  <a:pt x="6101406" y="2642051"/>
                </a:lnTo>
                <a:lnTo>
                  <a:pt x="6103190" y="2652379"/>
                </a:lnTo>
                <a:lnTo>
                  <a:pt x="6108593" y="2672543"/>
                </a:lnTo>
                <a:lnTo>
                  <a:pt x="6110714" y="2682291"/>
                </a:lnTo>
                <a:lnTo>
                  <a:pt x="6113080" y="2692953"/>
                </a:lnTo>
                <a:lnTo>
                  <a:pt x="6117034" y="2702208"/>
                </a:lnTo>
                <a:lnTo>
                  <a:pt x="6121902" y="2711218"/>
                </a:lnTo>
                <a:lnTo>
                  <a:pt x="6128517" y="2721235"/>
                </a:lnTo>
                <a:lnTo>
                  <a:pt x="6136472" y="2728927"/>
                </a:lnTo>
                <a:lnTo>
                  <a:pt x="6147756" y="2736218"/>
                </a:lnTo>
                <a:lnTo>
                  <a:pt x="6159960" y="2743264"/>
                </a:lnTo>
                <a:lnTo>
                  <a:pt x="6151220" y="2743640"/>
                </a:lnTo>
                <a:lnTo>
                  <a:pt x="6144558" y="2744443"/>
                </a:lnTo>
                <a:lnTo>
                  <a:pt x="6139886" y="2747169"/>
                </a:lnTo>
                <a:lnTo>
                  <a:pt x="6137537" y="2751238"/>
                </a:lnTo>
                <a:lnTo>
                  <a:pt x="6137602" y="2755148"/>
                </a:lnTo>
                <a:lnTo>
                  <a:pt x="6137913" y="2759977"/>
                </a:lnTo>
                <a:lnTo>
                  <a:pt x="6139387" y="2765475"/>
                </a:lnTo>
                <a:lnTo>
                  <a:pt x="6143521" y="2771738"/>
                </a:lnTo>
                <a:lnTo>
                  <a:pt x="6152122" y="2783676"/>
                </a:lnTo>
                <a:lnTo>
                  <a:pt x="6162221" y="2795705"/>
                </a:lnTo>
                <a:lnTo>
                  <a:pt x="6179941" y="2816008"/>
                </a:lnTo>
                <a:lnTo>
                  <a:pt x="6189466" y="2807562"/>
                </a:lnTo>
                <a:lnTo>
                  <a:pt x="6192395" y="2803829"/>
                </a:lnTo>
                <a:lnTo>
                  <a:pt x="6194989" y="2800678"/>
                </a:lnTo>
                <a:lnTo>
                  <a:pt x="6197002" y="2797192"/>
                </a:lnTo>
                <a:lnTo>
                  <a:pt x="6197763" y="2794531"/>
                </a:lnTo>
                <a:lnTo>
                  <a:pt x="6197452" y="2789702"/>
                </a:lnTo>
                <a:lnTo>
                  <a:pt x="6196224" y="2785121"/>
                </a:lnTo>
                <a:lnTo>
                  <a:pt x="6195913" y="2780291"/>
                </a:lnTo>
                <a:lnTo>
                  <a:pt x="6194104" y="2775374"/>
                </a:lnTo>
                <a:lnTo>
                  <a:pt x="6196207" y="2770388"/>
                </a:lnTo>
                <a:lnTo>
                  <a:pt x="6190618" y="2773361"/>
                </a:lnTo>
                <a:lnTo>
                  <a:pt x="6185364" y="2775751"/>
                </a:lnTo>
                <a:lnTo>
                  <a:pt x="6180200" y="2776643"/>
                </a:lnTo>
                <a:lnTo>
                  <a:pt x="6175708" y="2776374"/>
                </a:lnTo>
                <a:lnTo>
                  <a:pt x="6171304" y="2774606"/>
                </a:lnTo>
                <a:lnTo>
                  <a:pt x="6167572" y="2771675"/>
                </a:lnTo>
                <a:lnTo>
                  <a:pt x="6165092" y="2767921"/>
                </a:lnTo>
                <a:lnTo>
                  <a:pt x="6162121" y="2762332"/>
                </a:lnTo>
                <a:lnTo>
                  <a:pt x="6169052" y="2757036"/>
                </a:lnTo>
                <a:lnTo>
                  <a:pt x="6175648" y="2752321"/>
                </a:lnTo>
                <a:lnTo>
                  <a:pt x="6181819" y="2749685"/>
                </a:lnTo>
                <a:lnTo>
                  <a:pt x="6188480" y="2748882"/>
                </a:lnTo>
                <a:lnTo>
                  <a:pt x="6192972" y="2749152"/>
                </a:lnTo>
                <a:lnTo>
                  <a:pt x="6198628" y="2750093"/>
                </a:lnTo>
                <a:lnTo>
                  <a:pt x="6202696" y="2752441"/>
                </a:lnTo>
                <a:lnTo>
                  <a:pt x="6206336" y="2756868"/>
                </a:lnTo>
                <a:lnTo>
                  <a:pt x="6208481" y="2761205"/>
                </a:lnTo>
                <a:lnTo>
                  <a:pt x="6210872" y="2766458"/>
                </a:lnTo>
                <a:lnTo>
                  <a:pt x="6212591" y="2772875"/>
                </a:lnTo>
                <a:lnTo>
                  <a:pt x="6212812" y="2779202"/>
                </a:lnTo>
                <a:lnTo>
                  <a:pt x="6211201" y="2786020"/>
                </a:lnTo>
                <a:lnTo>
                  <a:pt x="6208672" y="2793082"/>
                </a:lnTo>
                <a:lnTo>
                  <a:pt x="6205473" y="2801308"/>
                </a:lnTo>
                <a:lnTo>
                  <a:pt x="6201111" y="2808862"/>
                </a:lnTo>
                <a:lnTo>
                  <a:pt x="6217914" y="2829409"/>
                </a:lnTo>
                <a:lnTo>
                  <a:pt x="6233979" y="2847207"/>
                </a:lnTo>
                <a:lnTo>
                  <a:pt x="6247542" y="2866660"/>
                </a:lnTo>
                <a:lnTo>
                  <a:pt x="6248399" y="2868130"/>
                </a:lnTo>
                <a:lnTo>
                  <a:pt x="6248399" y="4961458"/>
                </a:lnTo>
                <a:lnTo>
                  <a:pt x="6187464" y="4928579"/>
                </a:lnTo>
                <a:lnTo>
                  <a:pt x="6119837" y="4883338"/>
                </a:lnTo>
                <a:lnTo>
                  <a:pt x="6052948" y="4840845"/>
                </a:lnTo>
                <a:lnTo>
                  <a:pt x="6029214" y="4825593"/>
                </a:lnTo>
                <a:lnTo>
                  <a:pt x="6004140" y="4812665"/>
                </a:lnTo>
                <a:lnTo>
                  <a:pt x="5950591" y="4783298"/>
                </a:lnTo>
                <a:lnTo>
                  <a:pt x="5923616" y="4766950"/>
                </a:lnTo>
                <a:lnTo>
                  <a:pt x="5897312" y="4749440"/>
                </a:lnTo>
                <a:lnTo>
                  <a:pt x="5842962" y="4713412"/>
                </a:lnTo>
                <a:lnTo>
                  <a:pt x="5816501" y="4693486"/>
                </a:lnTo>
                <a:lnTo>
                  <a:pt x="5789708" y="4674142"/>
                </a:lnTo>
                <a:lnTo>
                  <a:pt x="5763003" y="4653300"/>
                </a:lnTo>
                <a:lnTo>
                  <a:pt x="5737549" y="4631632"/>
                </a:lnTo>
                <a:lnTo>
                  <a:pt x="5713013" y="4609717"/>
                </a:lnTo>
                <a:lnTo>
                  <a:pt x="5701662" y="4598516"/>
                </a:lnTo>
                <a:lnTo>
                  <a:pt x="5690401" y="4585814"/>
                </a:lnTo>
                <a:lnTo>
                  <a:pt x="5669464" y="4559006"/>
                </a:lnTo>
                <a:lnTo>
                  <a:pt x="5651613" y="4530879"/>
                </a:lnTo>
                <a:lnTo>
                  <a:pt x="5645287" y="4531102"/>
                </a:lnTo>
                <a:lnTo>
                  <a:pt x="5639453" y="4533157"/>
                </a:lnTo>
                <a:lnTo>
                  <a:pt x="5635943" y="4536554"/>
                </a:lnTo>
                <a:lnTo>
                  <a:pt x="5632767" y="4539369"/>
                </a:lnTo>
                <a:lnTo>
                  <a:pt x="5630419" y="4543437"/>
                </a:lnTo>
                <a:lnTo>
                  <a:pt x="5630149" y="4547929"/>
                </a:lnTo>
                <a:lnTo>
                  <a:pt x="5629208" y="4553585"/>
                </a:lnTo>
                <a:lnTo>
                  <a:pt x="5629183" y="4558994"/>
                </a:lnTo>
                <a:lnTo>
                  <a:pt x="5630633" y="4569904"/>
                </a:lnTo>
                <a:lnTo>
                  <a:pt x="5634497" y="4580657"/>
                </a:lnTo>
                <a:lnTo>
                  <a:pt x="5639611" y="4590583"/>
                </a:lnTo>
                <a:lnTo>
                  <a:pt x="5644081" y="4596262"/>
                </a:lnTo>
                <a:lnTo>
                  <a:pt x="5634449" y="4591476"/>
                </a:lnTo>
                <a:lnTo>
                  <a:pt x="5620257" y="4582507"/>
                </a:lnTo>
                <a:lnTo>
                  <a:pt x="5603741" y="4572197"/>
                </a:lnTo>
                <a:lnTo>
                  <a:pt x="5586488" y="4559138"/>
                </a:lnTo>
                <a:lnTo>
                  <a:pt x="5568745" y="4544245"/>
                </a:lnTo>
                <a:lnTo>
                  <a:pt x="5551002" y="4529353"/>
                </a:lnTo>
                <a:lnTo>
                  <a:pt x="5534757" y="4514550"/>
                </a:lnTo>
                <a:lnTo>
                  <a:pt x="5521171" y="4500507"/>
                </a:lnTo>
                <a:lnTo>
                  <a:pt x="5525197" y="4493534"/>
                </a:lnTo>
                <a:lnTo>
                  <a:pt x="5528462" y="4489220"/>
                </a:lnTo>
                <a:lnTo>
                  <a:pt x="5531882" y="4487321"/>
                </a:lnTo>
                <a:lnTo>
                  <a:pt x="5534296" y="4487164"/>
                </a:lnTo>
                <a:lnTo>
                  <a:pt x="5536130" y="4486674"/>
                </a:lnTo>
                <a:lnTo>
                  <a:pt x="5537784" y="4489178"/>
                </a:lnTo>
                <a:lnTo>
                  <a:pt x="5541425" y="4493606"/>
                </a:lnTo>
                <a:lnTo>
                  <a:pt x="5544306" y="4500694"/>
                </a:lnTo>
                <a:lnTo>
                  <a:pt x="5545625" y="4503778"/>
                </a:lnTo>
                <a:lnTo>
                  <a:pt x="5548439" y="4506953"/>
                </a:lnTo>
                <a:lnTo>
                  <a:pt x="5550765" y="4508296"/>
                </a:lnTo>
                <a:lnTo>
                  <a:pt x="5553087" y="4509637"/>
                </a:lnTo>
                <a:lnTo>
                  <a:pt x="5556755" y="4508654"/>
                </a:lnTo>
                <a:lnTo>
                  <a:pt x="5559595" y="4506421"/>
                </a:lnTo>
                <a:lnTo>
                  <a:pt x="5561273" y="4503515"/>
                </a:lnTo>
                <a:lnTo>
                  <a:pt x="5561787" y="4499938"/>
                </a:lnTo>
                <a:lnTo>
                  <a:pt x="5561387" y="4496607"/>
                </a:lnTo>
                <a:lnTo>
                  <a:pt x="5560403" y="4492941"/>
                </a:lnTo>
                <a:lnTo>
                  <a:pt x="5558751" y="4490436"/>
                </a:lnTo>
                <a:lnTo>
                  <a:pt x="5556515" y="4487596"/>
                </a:lnTo>
                <a:lnTo>
                  <a:pt x="5549633" y="4482074"/>
                </a:lnTo>
                <a:lnTo>
                  <a:pt x="5534616" y="4471854"/>
                </a:lnTo>
                <a:lnTo>
                  <a:pt x="5528649" y="4466085"/>
                </a:lnTo>
                <a:lnTo>
                  <a:pt x="5526080" y="4463827"/>
                </a:lnTo>
                <a:lnTo>
                  <a:pt x="5524759" y="4460740"/>
                </a:lnTo>
                <a:lnTo>
                  <a:pt x="5519686" y="4460135"/>
                </a:lnTo>
                <a:lnTo>
                  <a:pt x="5518771" y="4460382"/>
                </a:lnTo>
                <a:lnTo>
                  <a:pt x="5518436" y="4460962"/>
                </a:lnTo>
                <a:lnTo>
                  <a:pt x="5516423" y="4464449"/>
                </a:lnTo>
                <a:lnTo>
                  <a:pt x="5515325" y="4467690"/>
                </a:lnTo>
                <a:lnTo>
                  <a:pt x="5514720" y="4472764"/>
                </a:lnTo>
                <a:lnTo>
                  <a:pt x="5512953" y="4477168"/>
                </a:lnTo>
                <a:lnTo>
                  <a:pt x="5510761" y="4483650"/>
                </a:lnTo>
                <a:lnTo>
                  <a:pt x="5506578" y="4488208"/>
                </a:lnTo>
                <a:lnTo>
                  <a:pt x="5477238" y="4461197"/>
                </a:lnTo>
                <a:lnTo>
                  <a:pt x="5450311" y="4434028"/>
                </a:lnTo>
                <a:lnTo>
                  <a:pt x="5424883" y="4406949"/>
                </a:lnTo>
                <a:lnTo>
                  <a:pt x="5399119" y="4380453"/>
                </a:lnTo>
                <a:lnTo>
                  <a:pt x="5352174" y="4326232"/>
                </a:lnTo>
                <a:lnTo>
                  <a:pt x="5307307" y="4272436"/>
                </a:lnTo>
                <a:lnTo>
                  <a:pt x="5284538" y="4246117"/>
                </a:lnTo>
                <a:lnTo>
                  <a:pt x="5261434" y="4220383"/>
                </a:lnTo>
                <a:lnTo>
                  <a:pt x="5214309" y="4169154"/>
                </a:lnTo>
                <a:lnTo>
                  <a:pt x="5165776" y="4116341"/>
                </a:lnTo>
                <a:lnTo>
                  <a:pt x="5141264" y="4089018"/>
                </a:lnTo>
                <a:lnTo>
                  <a:pt x="5116841" y="4060196"/>
                </a:lnTo>
                <a:lnTo>
                  <a:pt x="5113978" y="4067840"/>
                </a:lnTo>
                <a:lnTo>
                  <a:pt x="5112611" y="4075573"/>
                </a:lnTo>
                <a:lnTo>
                  <a:pt x="5112742" y="4083398"/>
                </a:lnTo>
                <a:lnTo>
                  <a:pt x="5113210" y="4090640"/>
                </a:lnTo>
                <a:lnTo>
                  <a:pt x="5114593" y="4097638"/>
                </a:lnTo>
                <a:lnTo>
                  <a:pt x="5117139" y="4105305"/>
                </a:lnTo>
                <a:lnTo>
                  <a:pt x="5120021" y="4112394"/>
                </a:lnTo>
                <a:lnTo>
                  <a:pt x="5124063" y="4120152"/>
                </a:lnTo>
                <a:lnTo>
                  <a:pt x="5133492" y="4133342"/>
                </a:lnTo>
                <a:lnTo>
                  <a:pt x="5144999" y="4146960"/>
                </a:lnTo>
                <a:lnTo>
                  <a:pt x="5158004" y="4160667"/>
                </a:lnTo>
                <a:lnTo>
                  <a:pt x="5171925" y="4174127"/>
                </a:lnTo>
                <a:lnTo>
                  <a:pt x="5185355" y="4185755"/>
                </a:lnTo>
                <a:lnTo>
                  <a:pt x="5197869" y="4197629"/>
                </a:lnTo>
                <a:lnTo>
                  <a:pt x="5209467" y="4209748"/>
                </a:lnTo>
                <a:lnTo>
                  <a:pt x="5214516" y="4215763"/>
                </a:lnTo>
                <a:lnTo>
                  <a:pt x="5217733" y="4222267"/>
                </a:lnTo>
                <a:lnTo>
                  <a:pt x="5221285" y="4228192"/>
                </a:lnTo>
                <a:lnTo>
                  <a:pt x="5224255" y="4233783"/>
                </a:lnTo>
                <a:lnTo>
                  <a:pt x="5225975" y="4240199"/>
                </a:lnTo>
                <a:lnTo>
                  <a:pt x="5226197" y="4246524"/>
                </a:lnTo>
                <a:lnTo>
                  <a:pt x="5225837" y="4252516"/>
                </a:lnTo>
                <a:lnTo>
                  <a:pt x="5224560" y="4258753"/>
                </a:lnTo>
                <a:lnTo>
                  <a:pt x="5221451" y="4265479"/>
                </a:lnTo>
                <a:lnTo>
                  <a:pt x="5217425" y="4272453"/>
                </a:lnTo>
                <a:lnTo>
                  <a:pt x="5215484" y="4259710"/>
                </a:lnTo>
                <a:lnTo>
                  <a:pt x="5212538" y="4248711"/>
                </a:lnTo>
                <a:lnTo>
                  <a:pt x="5208248" y="4240038"/>
                </a:lnTo>
                <a:lnTo>
                  <a:pt x="5203288" y="4232525"/>
                </a:lnTo>
                <a:lnTo>
                  <a:pt x="5197078" y="4225838"/>
                </a:lnTo>
                <a:lnTo>
                  <a:pt x="5190777" y="4220651"/>
                </a:lnTo>
                <a:lnTo>
                  <a:pt x="5184139" y="4216045"/>
                </a:lnTo>
                <a:lnTo>
                  <a:pt x="5177165" y="4212019"/>
                </a:lnTo>
                <a:lnTo>
                  <a:pt x="5162304" y="4204212"/>
                </a:lnTo>
                <a:lnTo>
                  <a:pt x="5147686" y="4197322"/>
                </a:lnTo>
                <a:lnTo>
                  <a:pt x="5142547" y="4192805"/>
                </a:lnTo>
                <a:lnTo>
                  <a:pt x="5136244" y="4187618"/>
                </a:lnTo>
                <a:lnTo>
                  <a:pt x="5131195" y="4181603"/>
                </a:lnTo>
                <a:lnTo>
                  <a:pt x="5127733" y="4174181"/>
                </a:lnTo>
                <a:lnTo>
                  <a:pt x="5123282" y="4183233"/>
                </a:lnTo>
                <a:lnTo>
                  <a:pt x="5122250" y="4190387"/>
                </a:lnTo>
                <a:lnTo>
                  <a:pt x="5123300" y="4197964"/>
                </a:lnTo>
                <a:lnTo>
                  <a:pt x="5125263" y="4205297"/>
                </a:lnTo>
                <a:lnTo>
                  <a:pt x="5128481" y="4211802"/>
                </a:lnTo>
                <a:lnTo>
                  <a:pt x="5134111" y="4218152"/>
                </a:lnTo>
                <a:lnTo>
                  <a:pt x="5139251" y="4222669"/>
                </a:lnTo>
                <a:lnTo>
                  <a:pt x="5146715" y="4228530"/>
                </a:lnTo>
                <a:lnTo>
                  <a:pt x="5153688" y="4232555"/>
                </a:lnTo>
                <a:lnTo>
                  <a:pt x="5161241" y="4236916"/>
                </a:lnTo>
                <a:lnTo>
                  <a:pt x="5176194" y="4243223"/>
                </a:lnTo>
                <a:lnTo>
                  <a:pt x="5189402" y="4248526"/>
                </a:lnTo>
                <a:lnTo>
                  <a:pt x="5198298" y="4250562"/>
                </a:lnTo>
                <a:lnTo>
                  <a:pt x="5178126" y="4276107"/>
                </a:lnTo>
                <a:lnTo>
                  <a:pt x="5183961" y="4274051"/>
                </a:lnTo>
                <a:lnTo>
                  <a:pt x="5187628" y="4273070"/>
                </a:lnTo>
                <a:lnTo>
                  <a:pt x="5191295" y="4272087"/>
                </a:lnTo>
                <a:lnTo>
                  <a:pt x="5194870" y="4272604"/>
                </a:lnTo>
                <a:lnTo>
                  <a:pt x="5197865" y="4272782"/>
                </a:lnTo>
                <a:lnTo>
                  <a:pt x="5201106" y="4273878"/>
                </a:lnTo>
                <a:lnTo>
                  <a:pt x="5207163" y="4278151"/>
                </a:lnTo>
                <a:lnTo>
                  <a:pt x="5211632" y="4283829"/>
                </a:lnTo>
                <a:lnTo>
                  <a:pt x="5215676" y="4291587"/>
                </a:lnTo>
                <a:lnTo>
                  <a:pt x="5224498" y="4309853"/>
                </a:lnTo>
                <a:lnTo>
                  <a:pt x="5228524" y="4302881"/>
                </a:lnTo>
                <a:lnTo>
                  <a:pt x="5231879" y="4297069"/>
                </a:lnTo>
                <a:lnTo>
                  <a:pt x="5236306" y="4293425"/>
                </a:lnTo>
                <a:lnTo>
                  <a:pt x="5241315" y="4290119"/>
                </a:lnTo>
                <a:lnTo>
                  <a:pt x="5246323" y="4286814"/>
                </a:lnTo>
                <a:lnTo>
                  <a:pt x="5254662" y="4283103"/>
                </a:lnTo>
                <a:lnTo>
                  <a:pt x="5275431" y="4272627"/>
                </a:lnTo>
                <a:lnTo>
                  <a:pt x="5277061" y="4280540"/>
                </a:lnTo>
                <a:lnTo>
                  <a:pt x="5278444" y="4287536"/>
                </a:lnTo>
                <a:lnTo>
                  <a:pt x="5281325" y="4294625"/>
                </a:lnTo>
                <a:lnTo>
                  <a:pt x="5284877" y="4300548"/>
                </a:lnTo>
                <a:lnTo>
                  <a:pt x="5289346" y="4306228"/>
                </a:lnTo>
                <a:lnTo>
                  <a:pt x="5293570" y="4310990"/>
                </a:lnTo>
                <a:lnTo>
                  <a:pt x="5301098" y="4320762"/>
                </a:lnTo>
                <a:lnTo>
                  <a:pt x="5305657" y="4324943"/>
                </a:lnTo>
                <a:lnTo>
                  <a:pt x="5308383" y="4329615"/>
                </a:lnTo>
                <a:lnTo>
                  <a:pt x="5311108" y="4334289"/>
                </a:lnTo>
                <a:lnTo>
                  <a:pt x="5312336" y="4338872"/>
                </a:lnTo>
                <a:lnTo>
                  <a:pt x="5312311" y="4344281"/>
                </a:lnTo>
                <a:lnTo>
                  <a:pt x="5310209" y="4349266"/>
                </a:lnTo>
                <a:lnTo>
                  <a:pt x="5306519" y="4355657"/>
                </a:lnTo>
                <a:lnTo>
                  <a:pt x="5302247" y="4361713"/>
                </a:lnTo>
                <a:lnTo>
                  <a:pt x="5305710" y="4369137"/>
                </a:lnTo>
                <a:lnTo>
                  <a:pt x="5310178" y="4374816"/>
                </a:lnTo>
                <a:lnTo>
                  <a:pt x="5314492" y="4378082"/>
                </a:lnTo>
                <a:lnTo>
                  <a:pt x="5317977" y="4380094"/>
                </a:lnTo>
                <a:lnTo>
                  <a:pt x="5322380" y="4381861"/>
                </a:lnTo>
                <a:lnTo>
                  <a:pt x="5326291" y="4381795"/>
                </a:lnTo>
                <a:lnTo>
                  <a:pt x="5333535" y="4381329"/>
                </a:lnTo>
                <a:lnTo>
                  <a:pt x="5341694" y="4380614"/>
                </a:lnTo>
                <a:lnTo>
                  <a:pt x="5345606" y="4380550"/>
                </a:lnTo>
                <a:lnTo>
                  <a:pt x="5350344" y="4381736"/>
                </a:lnTo>
                <a:lnTo>
                  <a:pt x="5353831" y="4383749"/>
                </a:lnTo>
                <a:lnTo>
                  <a:pt x="5357808" y="4387596"/>
                </a:lnTo>
                <a:lnTo>
                  <a:pt x="5362031" y="4392357"/>
                </a:lnTo>
                <a:lnTo>
                  <a:pt x="5366074" y="4400115"/>
                </a:lnTo>
                <a:lnTo>
                  <a:pt x="5363390" y="4404764"/>
                </a:lnTo>
                <a:lnTo>
                  <a:pt x="5361377" y="4408250"/>
                </a:lnTo>
                <a:lnTo>
                  <a:pt x="5358783" y="4411402"/>
                </a:lnTo>
                <a:lnTo>
                  <a:pt x="5356280" y="4413055"/>
                </a:lnTo>
                <a:lnTo>
                  <a:pt x="5354356" y="4415044"/>
                </a:lnTo>
                <a:lnTo>
                  <a:pt x="5352277" y="4414619"/>
                </a:lnTo>
                <a:lnTo>
                  <a:pt x="5347448" y="4414930"/>
                </a:lnTo>
                <a:lnTo>
                  <a:pt x="5342041" y="4414906"/>
                </a:lnTo>
                <a:lnTo>
                  <a:pt x="5338463" y="4414391"/>
                </a:lnTo>
                <a:lnTo>
                  <a:pt x="5335714" y="4415128"/>
                </a:lnTo>
                <a:lnTo>
                  <a:pt x="5333209" y="4416780"/>
                </a:lnTo>
                <a:lnTo>
                  <a:pt x="5330706" y="4418433"/>
                </a:lnTo>
                <a:lnTo>
                  <a:pt x="5328447" y="4421005"/>
                </a:lnTo>
                <a:lnTo>
                  <a:pt x="5333072" y="4429099"/>
                </a:lnTo>
                <a:lnTo>
                  <a:pt x="5335641" y="4431356"/>
                </a:lnTo>
                <a:lnTo>
                  <a:pt x="5337876" y="4434196"/>
                </a:lnTo>
                <a:lnTo>
                  <a:pt x="5343196" y="4435717"/>
                </a:lnTo>
                <a:lnTo>
                  <a:pt x="5347933" y="4436904"/>
                </a:lnTo>
                <a:lnTo>
                  <a:pt x="5353008" y="4437509"/>
                </a:lnTo>
                <a:lnTo>
                  <a:pt x="5357500" y="4437779"/>
                </a:lnTo>
                <a:lnTo>
                  <a:pt x="5361479" y="4441625"/>
                </a:lnTo>
                <a:lnTo>
                  <a:pt x="5364049" y="4443883"/>
                </a:lnTo>
                <a:lnTo>
                  <a:pt x="5366527" y="4447640"/>
                </a:lnTo>
                <a:lnTo>
                  <a:pt x="5367378" y="4443482"/>
                </a:lnTo>
                <a:lnTo>
                  <a:pt x="5368140" y="4440821"/>
                </a:lnTo>
                <a:lnTo>
                  <a:pt x="5367918" y="4434496"/>
                </a:lnTo>
                <a:lnTo>
                  <a:pt x="5364971" y="4423496"/>
                </a:lnTo>
                <a:lnTo>
                  <a:pt x="5364996" y="4418087"/>
                </a:lnTo>
                <a:lnTo>
                  <a:pt x="5365756" y="4415428"/>
                </a:lnTo>
                <a:lnTo>
                  <a:pt x="5366606" y="4411269"/>
                </a:lnTo>
                <a:lnTo>
                  <a:pt x="5368284" y="4408364"/>
                </a:lnTo>
                <a:lnTo>
                  <a:pt x="5370632" y="4404296"/>
                </a:lnTo>
                <a:lnTo>
                  <a:pt x="5374389" y="4401817"/>
                </a:lnTo>
                <a:lnTo>
                  <a:pt x="5378816" y="4398174"/>
                </a:lnTo>
                <a:lnTo>
                  <a:pt x="5399056" y="4431554"/>
                </a:lnTo>
                <a:lnTo>
                  <a:pt x="5410966" y="4448503"/>
                </a:lnTo>
                <a:lnTo>
                  <a:pt x="5423791" y="4465205"/>
                </a:lnTo>
                <a:lnTo>
                  <a:pt x="5437041" y="4479825"/>
                </a:lnTo>
                <a:lnTo>
                  <a:pt x="5443833" y="4486849"/>
                </a:lnTo>
                <a:lnTo>
                  <a:pt x="5450962" y="4493288"/>
                </a:lnTo>
                <a:lnTo>
                  <a:pt x="5458761" y="4498566"/>
                </a:lnTo>
                <a:lnTo>
                  <a:pt x="5466316" y="4502927"/>
                </a:lnTo>
                <a:lnTo>
                  <a:pt x="5474787" y="4507043"/>
                </a:lnTo>
                <a:lnTo>
                  <a:pt x="5482183" y="4508990"/>
                </a:lnTo>
                <a:lnTo>
                  <a:pt x="5475679" y="4512207"/>
                </a:lnTo>
                <a:lnTo>
                  <a:pt x="5471006" y="4514932"/>
                </a:lnTo>
                <a:lnTo>
                  <a:pt x="5469328" y="4517839"/>
                </a:lnTo>
                <a:lnTo>
                  <a:pt x="5468231" y="4521080"/>
                </a:lnTo>
                <a:lnTo>
                  <a:pt x="5467627" y="4526154"/>
                </a:lnTo>
                <a:lnTo>
                  <a:pt x="5466441" y="4530892"/>
                </a:lnTo>
                <a:lnTo>
                  <a:pt x="5464247" y="4537374"/>
                </a:lnTo>
                <a:lnTo>
                  <a:pt x="5459215" y="4546090"/>
                </a:lnTo>
                <a:lnTo>
                  <a:pt x="5463192" y="4549938"/>
                </a:lnTo>
                <a:lnTo>
                  <a:pt x="5465427" y="4552776"/>
                </a:lnTo>
                <a:lnTo>
                  <a:pt x="5468332" y="4554452"/>
                </a:lnTo>
                <a:lnTo>
                  <a:pt x="5472489" y="4555305"/>
                </a:lnTo>
                <a:lnTo>
                  <a:pt x="5473986" y="4555394"/>
                </a:lnTo>
                <a:lnTo>
                  <a:pt x="5477318" y="4554993"/>
                </a:lnTo>
                <a:lnTo>
                  <a:pt x="5482572" y="4552603"/>
                </a:lnTo>
                <a:lnTo>
                  <a:pt x="5488407" y="4550546"/>
                </a:lnTo>
                <a:lnTo>
                  <a:pt x="5490574" y="4549474"/>
                </a:lnTo>
                <a:lnTo>
                  <a:pt x="5493570" y="4549655"/>
                </a:lnTo>
                <a:lnTo>
                  <a:pt x="5496566" y="4549835"/>
                </a:lnTo>
                <a:lnTo>
                  <a:pt x="5500052" y="4551847"/>
                </a:lnTo>
                <a:lnTo>
                  <a:pt x="5502867" y="4555022"/>
                </a:lnTo>
                <a:lnTo>
                  <a:pt x="5505592" y="4559696"/>
                </a:lnTo>
                <a:lnTo>
                  <a:pt x="5504250" y="4562020"/>
                </a:lnTo>
                <a:lnTo>
                  <a:pt x="5501166" y="4563338"/>
                </a:lnTo>
                <a:lnTo>
                  <a:pt x="5499667" y="4563247"/>
                </a:lnTo>
                <a:lnTo>
                  <a:pt x="5497010" y="4562488"/>
                </a:lnTo>
                <a:lnTo>
                  <a:pt x="5491533" y="4558551"/>
                </a:lnTo>
                <a:lnTo>
                  <a:pt x="5486304" y="4555532"/>
                </a:lnTo>
                <a:lnTo>
                  <a:pt x="5519417" y="4594795"/>
                </a:lnTo>
                <a:lnTo>
                  <a:pt x="5552957" y="4631981"/>
                </a:lnTo>
                <a:lnTo>
                  <a:pt x="5586251" y="4668247"/>
                </a:lnTo>
                <a:lnTo>
                  <a:pt x="5619970" y="4702436"/>
                </a:lnTo>
                <a:lnTo>
                  <a:pt x="5656617" y="4732893"/>
                </a:lnTo>
                <a:lnTo>
                  <a:pt x="5693938" y="4762188"/>
                </a:lnTo>
                <a:lnTo>
                  <a:pt x="5768422" y="4818362"/>
                </a:lnTo>
                <a:lnTo>
                  <a:pt x="5786256" y="4831758"/>
                </a:lnTo>
                <a:lnTo>
                  <a:pt x="5804671" y="4845488"/>
                </a:lnTo>
                <a:lnTo>
                  <a:pt x="5840246" y="4873777"/>
                </a:lnTo>
                <a:lnTo>
                  <a:pt x="5859242" y="4887843"/>
                </a:lnTo>
                <a:lnTo>
                  <a:pt x="5877075" y="4901237"/>
                </a:lnTo>
                <a:lnTo>
                  <a:pt x="5896160" y="4913807"/>
                </a:lnTo>
                <a:lnTo>
                  <a:pt x="5915335" y="4924876"/>
                </a:lnTo>
                <a:lnTo>
                  <a:pt x="5954424" y="4949770"/>
                </a:lnTo>
                <a:lnTo>
                  <a:pt x="5992593" y="4974905"/>
                </a:lnTo>
                <a:lnTo>
                  <a:pt x="6030429" y="5000624"/>
                </a:lnTo>
                <a:lnTo>
                  <a:pt x="6068755" y="5028174"/>
                </a:lnTo>
                <a:lnTo>
                  <a:pt x="6071751" y="5028356"/>
                </a:lnTo>
                <a:lnTo>
                  <a:pt x="6074746" y="5028534"/>
                </a:lnTo>
                <a:lnTo>
                  <a:pt x="6076915" y="5027462"/>
                </a:lnTo>
                <a:lnTo>
                  <a:pt x="6077251" y="5026881"/>
                </a:lnTo>
                <a:lnTo>
                  <a:pt x="6077765" y="5023304"/>
                </a:lnTo>
                <a:lnTo>
                  <a:pt x="6077790" y="5017895"/>
                </a:lnTo>
                <a:lnTo>
                  <a:pt x="6077813" y="5012485"/>
                </a:lnTo>
                <a:lnTo>
                  <a:pt x="6078665" y="5008327"/>
                </a:lnTo>
                <a:lnTo>
                  <a:pt x="6080006" y="5006004"/>
                </a:lnTo>
                <a:lnTo>
                  <a:pt x="6081929" y="5004015"/>
                </a:lnTo>
                <a:lnTo>
                  <a:pt x="6085014" y="5002697"/>
                </a:lnTo>
                <a:lnTo>
                  <a:pt x="6088680" y="5001714"/>
                </a:lnTo>
                <a:lnTo>
                  <a:pt x="6097487" y="5005249"/>
                </a:lnTo>
                <a:lnTo>
                  <a:pt x="6105958" y="5009364"/>
                </a:lnTo>
                <a:lnTo>
                  <a:pt x="6122407" y="5015762"/>
                </a:lnTo>
                <a:lnTo>
                  <a:pt x="6138856" y="5022159"/>
                </a:lnTo>
                <a:lnTo>
                  <a:pt x="6147326" y="5026277"/>
                </a:lnTo>
                <a:lnTo>
                  <a:pt x="6154635" y="5029721"/>
                </a:lnTo>
                <a:lnTo>
                  <a:pt x="6161698" y="5032248"/>
                </a:lnTo>
                <a:lnTo>
                  <a:pt x="6167419" y="5037101"/>
                </a:lnTo>
                <a:lnTo>
                  <a:pt x="6173139" y="5041953"/>
                </a:lnTo>
                <a:lnTo>
                  <a:pt x="6177028" y="5047298"/>
                </a:lnTo>
                <a:lnTo>
                  <a:pt x="6179573" y="5054966"/>
                </a:lnTo>
                <a:lnTo>
                  <a:pt x="6181203" y="5062879"/>
                </a:lnTo>
                <a:lnTo>
                  <a:pt x="6181153" y="5073699"/>
                </a:lnTo>
                <a:lnTo>
                  <a:pt x="6178355" y="5085254"/>
                </a:lnTo>
                <a:lnTo>
                  <a:pt x="6188169" y="5087046"/>
                </a:lnTo>
                <a:lnTo>
                  <a:pt x="6195566" y="5088993"/>
                </a:lnTo>
                <a:lnTo>
                  <a:pt x="6204708" y="5091946"/>
                </a:lnTo>
                <a:lnTo>
                  <a:pt x="6212017" y="5095391"/>
                </a:lnTo>
                <a:lnTo>
                  <a:pt x="6228130" y="5102370"/>
                </a:lnTo>
                <a:lnTo>
                  <a:pt x="6243329" y="5109595"/>
                </a:lnTo>
                <a:lnTo>
                  <a:pt x="6248399" y="5111046"/>
                </a:lnTo>
                <a:lnTo>
                  <a:pt x="6248399" y="5171882"/>
                </a:lnTo>
                <a:lnTo>
                  <a:pt x="6221874" y="5161515"/>
                </a:lnTo>
                <a:lnTo>
                  <a:pt x="6192886" y="5148655"/>
                </a:lnTo>
                <a:lnTo>
                  <a:pt x="6165150" y="5134965"/>
                </a:lnTo>
                <a:lnTo>
                  <a:pt x="6138085" y="5120114"/>
                </a:lnTo>
                <a:lnTo>
                  <a:pt x="6110194" y="5104011"/>
                </a:lnTo>
                <a:lnTo>
                  <a:pt x="6083063" y="5085249"/>
                </a:lnTo>
                <a:lnTo>
                  <a:pt x="6056603" y="5065324"/>
                </a:lnTo>
                <a:lnTo>
                  <a:pt x="6043421" y="5054612"/>
                </a:lnTo>
                <a:lnTo>
                  <a:pt x="6030906" y="5042738"/>
                </a:lnTo>
                <a:lnTo>
                  <a:pt x="6018391" y="5030865"/>
                </a:lnTo>
                <a:lnTo>
                  <a:pt x="6006214" y="5018410"/>
                </a:lnTo>
                <a:lnTo>
                  <a:pt x="5993208" y="5004703"/>
                </a:lnTo>
                <a:lnTo>
                  <a:pt x="5981120" y="4990751"/>
                </a:lnTo>
                <a:lnTo>
                  <a:pt x="5978437" y="4995399"/>
                </a:lnTo>
                <a:lnTo>
                  <a:pt x="5976334" y="5000384"/>
                </a:lnTo>
                <a:lnTo>
                  <a:pt x="5976400" y="5004295"/>
                </a:lnTo>
                <a:lnTo>
                  <a:pt x="5977383" y="5007963"/>
                </a:lnTo>
                <a:lnTo>
                  <a:pt x="5979281" y="5011383"/>
                </a:lnTo>
                <a:lnTo>
                  <a:pt x="5981269" y="5013306"/>
                </a:lnTo>
                <a:lnTo>
                  <a:pt x="5987236" y="5019075"/>
                </a:lnTo>
                <a:lnTo>
                  <a:pt x="5959526" y="4999976"/>
                </a:lnTo>
                <a:lnTo>
                  <a:pt x="5930650" y="4980207"/>
                </a:lnTo>
                <a:lnTo>
                  <a:pt x="5900525" y="4961264"/>
                </a:lnTo>
                <a:lnTo>
                  <a:pt x="5871227" y="4943574"/>
                </a:lnTo>
                <a:lnTo>
                  <a:pt x="5806596" y="4898513"/>
                </a:lnTo>
                <a:lnTo>
                  <a:pt x="5774907" y="4875568"/>
                </a:lnTo>
                <a:lnTo>
                  <a:pt x="5741968" y="4853449"/>
                </a:lnTo>
                <a:lnTo>
                  <a:pt x="5674834" y="4810042"/>
                </a:lnTo>
                <a:lnTo>
                  <a:pt x="5605283" y="4766789"/>
                </a:lnTo>
                <a:lnTo>
                  <a:pt x="5572433" y="4743173"/>
                </a:lnTo>
                <a:lnTo>
                  <a:pt x="5540254" y="4718395"/>
                </a:lnTo>
                <a:lnTo>
                  <a:pt x="5507156" y="4693863"/>
                </a:lnTo>
                <a:lnTo>
                  <a:pt x="5473479" y="4668996"/>
                </a:lnTo>
                <a:lnTo>
                  <a:pt x="5340935" y="4568453"/>
                </a:lnTo>
                <a:lnTo>
                  <a:pt x="5324019" y="4554813"/>
                </a:lnTo>
                <a:lnTo>
                  <a:pt x="5307684" y="4541509"/>
                </a:lnTo>
                <a:lnTo>
                  <a:pt x="5277182" y="4513825"/>
                </a:lnTo>
                <a:lnTo>
                  <a:pt x="5246769" y="4484644"/>
                </a:lnTo>
                <a:lnTo>
                  <a:pt x="5216601" y="4456380"/>
                </a:lnTo>
                <a:lnTo>
                  <a:pt x="5157609" y="4397527"/>
                </a:lnTo>
                <a:lnTo>
                  <a:pt x="5128449" y="4367520"/>
                </a:lnTo>
                <a:lnTo>
                  <a:pt x="5100205" y="4337266"/>
                </a:lnTo>
                <a:lnTo>
                  <a:pt x="5072542" y="4307349"/>
                </a:lnTo>
                <a:lnTo>
                  <a:pt x="5044968" y="4275933"/>
                </a:lnTo>
                <a:lnTo>
                  <a:pt x="5033306" y="4259903"/>
                </a:lnTo>
                <a:lnTo>
                  <a:pt x="5020480" y="4243201"/>
                </a:lnTo>
                <a:lnTo>
                  <a:pt x="5008818" y="4227170"/>
                </a:lnTo>
                <a:lnTo>
                  <a:pt x="4997245" y="4209641"/>
                </a:lnTo>
                <a:lnTo>
                  <a:pt x="4992776" y="4203960"/>
                </a:lnTo>
                <a:lnTo>
                  <a:pt x="4987301" y="4200025"/>
                </a:lnTo>
                <a:lnTo>
                  <a:pt x="4983234" y="4197676"/>
                </a:lnTo>
                <a:lnTo>
                  <a:pt x="4978496" y="4196492"/>
                </a:lnTo>
                <a:lnTo>
                  <a:pt x="4973912" y="4197718"/>
                </a:lnTo>
                <a:lnTo>
                  <a:pt x="4968077" y="4199773"/>
                </a:lnTo>
                <a:lnTo>
                  <a:pt x="4963896" y="4204333"/>
                </a:lnTo>
                <a:lnTo>
                  <a:pt x="4958126" y="4210300"/>
                </a:lnTo>
                <a:lnTo>
                  <a:pt x="4951291" y="4193958"/>
                </a:lnTo>
                <a:lnTo>
                  <a:pt x="4942960" y="4177524"/>
                </a:lnTo>
                <a:lnTo>
                  <a:pt x="4935209" y="4161427"/>
                </a:lnTo>
                <a:lnTo>
                  <a:pt x="4926206" y="4146156"/>
                </a:lnTo>
                <a:lnTo>
                  <a:pt x="4907954" y="4114700"/>
                </a:lnTo>
                <a:lnTo>
                  <a:pt x="4887199" y="4084896"/>
                </a:lnTo>
                <a:lnTo>
                  <a:pt x="4866107" y="4055673"/>
                </a:lnTo>
                <a:lnTo>
                  <a:pt x="4842266" y="4027187"/>
                </a:lnTo>
                <a:lnTo>
                  <a:pt x="4819587" y="3999372"/>
                </a:lnTo>
                <a:lnTo>
                  <a:pt x="4793823" y="3972875"/>
                </a:lnTo>
                <a:lnTo>
                  <a:pt x="4770809" y="3945643"/>
                </a:lnTo>
                <a:lnTo>
                  <a:pt x="4747122" y="3919569"/>
                </a:lnTo>
                <a:lnTo>
                  <a:pt x="4722186" y="3894324"/>
                </a:lnTo>
                <a:lnTo>
                  <a:pt x="4697829" y="3869416"/>
                </a:lnTo>
                <a:lnTo>
                  <a:pt x="4673384" y="3846003"/>
                </a:lnTo>
                <a:lnTo>
                  <a:pt x="4650009" y="3824762"/>
                </a:lnTo>
                <a:lnTo>
                  <a:pt x="4604086" y="3783527"/>
                </a:lnTo>
                <a:lnTo>
                  <a:pt x="4635749" y="3756869"/>
                </a:lnTo>
                <a:lnTo>
                  <a:pt x="4613267" y="3740789"/>
                </a:lnTo>
                <a:lnTo>
                  <a:pt x="4590874" y="3723212"/>
                </a:lnTo>
                <a:lnTo>
                  <a:pt x="4567993" y="3703802"/>
                </a:lnTo>
                <a:lnTo>
                  <a:pt x="4545535" y="3682314"/>
                </a:lnTo>
                <a:lnTo>
                  <a:pt x="4524418" y="3658500"/>
                </a:lnTo>
                <a:lnTo>
                  <a:pt x="4504465" y="3635360"/>
                </a:lnTo>
                <a:lnTo>
                  <a:pt x="4485273" y="3609558"/>
                </a:lnTo>
                <a:lnTo>
                  <a:pt x="4466751" y="3582592"/>
                </a:lnTo>
                <a:lnTo>
                  <a:pt x="4450062" y="3555136"/>
                </a:lnTo>
                <a:lnTo>
                  <a:pt x="4433374" y="3527682"/>
                </a:lnTo>
                <a:lnTo>
                  <a:pt x="4416439" y="3499311"/>
                </a:lnTo>
                <a:lnTo>
                  <a:pt x="4402166" y="3471698"/>
                </a:lnTo>
                <a:lnTo>
                  <a:pt x="4387981" y="3442589"/>
                </a:lnTo>
                <a:lnTo>
                  <a:pt x="4375204" y="3415069"/>
                </a:lnTo>
                <a:lnTo>
                  <a:pt x="4362763" y="3386966"/>
                </a:lnTo>
                <a:lnTo>
                  <a:pt x="4352311" y="3360787"/>
                </a:lnTo>
                <a:lnTo>
                  <a:pt x="4350053" y="3363356"/>
                </a:lnTo>
                <a:lnTo>
                  <a:pt x="4348711" y="3365681"/>
                </a:lnTo>
                <a:lnTo>
                  <a:pt x="4347950" y="3368341"/>
                </a:lnTo>
                <a:lnTo>
                  <a:pt x="4349268" y="3371426"/>
                </a:lnTo>
                <a:lnTo>
                  <a:pt x="4350741" y="3376925"/>
                </a:lnTo>
                <a:lnTo>
                  <a:pt x="4353042" y="3383677"/>
                </a:lnTo>
                <a:lnTo>
                  <a:pt x="4343679" y="3374397"/>
                </a:lnTo>
                <a:lnTo>
                  <a:pt x="4335322" y="3363374"/>
                </a:lnTo>
                <a:lnTo>
                  <a:pt x="4327056" y="3350855"/>
                </a:lnTo>
                <a:lnTo>
                  <a:pt x="4319125" y="3337752"/>
                </a:lnTo>
                <a:lnTo>
                  <a:pt x="4304024" y="3308888"/>
                </a:lnTo>
                <a:lnTo>
                  <a:pt x="4289259" y="3279443"/>
                </a:lnTo>
                <a:lnTo>
                  <a:pt x="4281753" y="3264264"/>
                </a:lnTo>
                <a:lnTo>
                  <a:pt x="4272325" y="3251072"/>
                </a:lnTo>
                <a:lnTo>
                  <a:pt x="4262650" y="3236965"/>
                </a:lnTo>
                <a:lnTo>
                  <a:pt x="4251880" y="3226097"/>
                </a:lnTo>
                <a:lnTo>
                  <a:pt x="4240528" y="3214896"/>
                </a:lnTo>
                <a:lnTo>
                  <a:pt x="4233892" y="3210288"/>
                </a:lnTo>
                <a:lnTo>
                  <a:pt x="4227254" y="3205681"/>
                </a:lnTo>
                <a:lnTo>
                  <a:pt x="4220527" y="3202572"/>
                </a:lnTo>
                <a:lnTo>
                  <a:pt x="4213218" y="3199127"/>
                </a:lnTo>
                <a:lnTo>
                  <a:pt x="4205239" y="3196844"/>
                </a:lnTo>
                <a:lnTo>
                  <a:pt x="4197260" y="3194562"/>
                </a:lnTo>
                <a:lnTo>
                  <a:pt x="4199362" y="3189578"/>
                </a:lnTo>
                <a:lnTo>
                  <a:pt x="4201711" y="3185509"/>
                </a:lnTo>
                <a:lnTo>
                  <a:pt x="4203970" y="3182940"/>
                </a:lnTo>
                <a:lnTo>
                  <a:pt x="4206475" y="3181286"/>
                </a:lnTo>
                <a:lnTo>
                  <a:pt x="4214633" y="3180573"/>
                </a:lnTo>
                <a:lnTo>
                  <a:pt x="4223128" y="3179278"/>
                </a:lnTo>
                <a:lnTo>
                  <a:pt x="4192673" y="3140777"/>
                </a:lnTo>
                <a:lnTo>
                  <a:pt x="4160902" y="3099190"/>
                </a:lnTo>
                <a:lnTo>
                  <a:pt x="4130046" y="3057356"/>
                </a:lnTo>
                <a:lnTo>
                  <a:pt x="4114495" y="3035981"/>
                </a:lnTo>
                <a:lnTo>
                  <a:pt x="4100443" y="3014696"/>
                </a:lnTo>
                <a:lnTo>
                  <a:pt x="4087307" y="2993167"/>
                </a:lnTo>
                <a:lnTo>
                  <a:pt x="4074751" y="2971970"/>
                </a:lnTo>
                <a:lnTo>
                  <a:pt x="4063113" y="2950530"/>
                </a:lnTo>
                <a:lnTo>
                  <a:pt x="4053464" y="2931012"/>
                </a:lnTo>
                <a:lnTo>
                  <a:pt x="4045065" y="2910667"/>
                </a:lnTo>
                <a:lnTo>
                  <a:pt x="4038992" y="2891665"/>
                </a:lnTo>
                <a:lnTo>
                  <a:pt x="4034662" y="2873669"/>
                </a:lnTo>
                <a:lnTo>
                  <a:pt x="4033948" y="2865510"/>
                </a:lnTo>
                <a:lnTo>
                  <a:pt x="4032991" y="2856434"/>
                </a:lnTo>
                <a:lnTo>
                  <a:pt x="4029684" y="2851425"/>
                </a:lnTo>
                <a:lnTo>
                  <a:pt x="4026533" y="2848832"/>
                </a:lnTo>
                <a:lnTo>
                  <a:pt x="4024209" y="2847489"/>
                </a:lnTo>
                <a:lnTo>
                  <a:pt x="4022040" y="2848562"/>
                </a:lnTo>
                <a:lnTo>
                  <a:pt x="4019537" y="2850215"/>
                </a:lnTo>
                <a:lnTo>
                  <a:pt x="4017613" y="2852206"/>
                </a:lnTo>
                <a:lnTo>
                  <a:pt x="4014259" y="2858015"/>
                </a:lnTo>
                <a:lnTo>
                  <a:pt x="4011150" y="2864743"/>
                </a:lnTo>
                <a:lnTo>
                  <a:pt x="4009807" y="2867068"/>
                </a:lnTo>
                <a:lnTo>
                  <a:pt x="4007884" y="2869057"/>
                </a:lnTo>
                <a:lnTo>
                  <a:pt x="4006967" y="2869301"/>
                </a:lnTo>
                <a:lnTo>
                  <a:pt x="4004643" y="2867961"/>
                </a:lnTo>
                <a:lnTo>
                  <a:pt x="4002653" y="2866037"/>
                </a:lnTo>
                <a:lnTo>
                  <a:pt x="4001091" y="2862036"/>
                </a:lnTo>
                <a:lnTo>
                  <a:pt x="3995017" y="2843033"/>
                </a:lnTo>
                <a:lnTo>
                  <a:pt x="3988519" y="2826108"/>
                </a:lnTo>
                <a:lnTo>
                  <a:pt x="3982110" y="2807687"/>
                </a:lnTo>
                <a:lnTo>
                  <a:pt x="3974448" y="2790093"/>
                </a:lnTo>
                <a:lnTo>
                  <a:pt x="3965871" y="2772744"/>
                </a:lnTo>
                <a:lnTo>
                  <a:pt x="3956711" y="2755059"/>
                </a:lnTo>
                <a:lnTo>
                  <a:pt x="3947553" y="2737373"/>
                </a:lnTo>
                <a:lnTo>
                  <a:pt x="3937724" y="2720852"/>
                </a:lnTo>
                <a:lnTo>
                  <a:pt x="3926486" y="2702742"/>
                </a:lnTo>
                <a:lnTo>
                  <a:pt x="3915493" y="2685549"/>
                </a:lnTo>
                <a:lnTo>
                  <a:pt x="3891431" y="2650737"/>
                </a:lnTo>
                <a:lnTo>
                  <a:pt x="3863792" y="2615410"/>
                </a:lnTo>
                <a:lnTo>
                  <a:pt x="3833403" y="2580819"/>
                </a:lnTo>
                <a:lnTo>
                  <a:pt x="3838184" y="2591327"/>
                </a:lnTo>
                <a:lnTo>
                  <a:pt x="3843209" y="2602750"/>
                </a:lnTo>
                <a:lnTo>
                  <a:pt x="3852255" y="2627343"/>
                </a:lnTo>
                <a:lnTo>
                  <a:pt x="3859375" y="2653924"/>
                </a:lnTo>
                <a:lnTo>
                  <a:pt x="3867325" y="2681757"/>
                </a:lnTo>
                <a:lnTo>
                  <a:pt x="3880962" y="2739992"/>
                </a:lnTo>
                <a:lnTo>
                  <a:pt x="3894755" y="2800643"/>
                </a:lnTo>
                <a:lnTo>
                  <a:pt x="3903529" y="2829727"/>
                </a:lnTo>
                <a:lnTo>
                  <a:pt x="3914048" y="2859818"/>
                </a:lnTo>
                <a:lnTo>
                  <a:pt x="3925573" y="2888167"/>
                </a:lnTo>
                <a:lnTo>
                  <a:pt x="3937187" y="2915017"/>
                </a:lnTo>
                <a:lnTo>
                  <a:pt x="3944782" y="2928699"/>
                </a:lnTo>
                <a:lnTo>
                  <a:pt x="3952132" y="2941467"/>
                </a:lnTo>
                <a:lnTo>
                  <a:pt x="3960154" y="2953070"/>
                </a:lnTo>
                <a:lnTo>
                  <a:pt x="3968754" y="2965009"/>
                </a:lnTo>
                <a:lnTo>
                  <a:pt x="3977692" y="2976369"/>
                </a:lnTo>
                <a:lnTo>
                  <a:pt x="3986630" y="2987726"/>
                </a:lnTo>
                <a:lnTo>
                  <a:pt x="3997155" y="2997678"/>
                </a:lnTo>
                <a:lnTo>
                  <a:pt x="4007434" y="3006711"/>
                </a:lnTo>
                <a:lnTo>
                  <a:pt x="4005396" y="3015606"/>
                </a:lnTo>
                <a:lnTo>
                  <a:pt x="4002041" y="3021417"/>
                </a:lnTo>
                <a:lnTo>
                  <a:pt x="3998778" y="3025731"/>
                </a:lnTo>
                <a:lnTo>
                  <a:pt x="3994775" y="3027294"/>
                </a:lnTo>
                <a:lnTo>
                  <a:pt x="3989701" y="3026689"/>
                </a:lnTo>
                <a:lnTo>
                  <a:pt x="3984963" y="3025504"/>
                </a:lnTo>
                <a:lnTo>
                  <a:pt x="3980314" y="3022820"/>
                </a:lnTo>
                <a:lnTo>
                  <a:pt x="3975085" y="3019801"/>
                </a:lnTo>
                <a:lnTo>
                  <a:pt x="3964626" y="3013763"/>
                </a:lnTo>
                <a:lnTo>
                  <a:pt x="3958145" y="3011570"/>
                </a:lnTo>
                <a:lnTo>
                  <a:pt x="3952579" y="3009131"/>
                </a:lnTo>
                <a:lnTo>
                  <a:pt x="3946678" y="3007275"/>
                </a:lnTo>
                <a:lnTo>
                  <a:pt x="3941269" y="3007250"/>
                </a:lnTo>
                <a:lnTo>
                  <a:pt x="3935434" y="3009305"/>
                </a:lnTo>
                <a:lnTo>
                  <a:pt x="3930426" y="3012613"/>
                </a:lnTo>
                <a:lnTo>
                  <a:pt x="3937039" y="3022629"/>
                </a:lnTo>
                <a:lnTo>
                  <a:pt x="3944568" y="3032400"/>
                </a:lnTo>
                <a:lnTo>
                  <a:pt x="3960634" y="3050198"/>
                </a:lnTo>
                <a:lnTo>
                  <a:pt x="3977280" y="3068332"/>
                </a:lnTo>
                <a:lnTo>
                  <a:pt x="3995269" y="3084143"/>
                </a:lnTo>
                <a:lnTo>
                  <a:pt x="4032744" y="3115850"/>
                </a:lnTo>
                <a:lnTo>
                  <a:pt x="4051069" y="3131079"/>
                </a:lnTo>
                <a:lnTo>
                  <a:pt x="4070220" y="3147560"/>
                </a:lnTo>
                <a:lnTo>
                  <a:pt x="4087875" y="3163949"/>
                </a:lnTo>
                <a:lnTo>
                  <a:pt x="4103940" y="3181749"/>
                </a:lnTo>
                <a:lnTo>
                  <a:pt x="4119916" y="3201045"/>
                </a:lnTo>
                <a:lnTo>
                  <a:pt x="4126618" y="3209563"/>
                </a:lnTo>
                <a:lnTo>
                  <a:pt x="4132561" y="3220741"/>
                </a:lnTo>
                <a:lnTo>
                  <a:pt x="4138837" y="3231339"/>
                </a:lnTo>
                <a:lnTo>
                  <a:pt x="4143864" y="3242763"/>
                </a:lnTo>
                <a:lnTo>
                  <a:pt x="4149805" y="3253942"/>
                </a:lnTo>
                <a:lnTo>
                  <a:pt x="4152998" y="3265858"/>
                </a:lnTo>
                <a:lnTo>
                  <a:pt x="4156437" y="3278689"/>
                </a:lnTo>
                <a:lnTo>
                  <a:pt x="4159539" y="3292102"/>
                </a:lnTo>
                <a:lnTo>
                  <a:pt x="4161725" y="3305763"/>
                </a:lnTo>
                <a:lnTo>
                  <a:pt x="4162324" y="3320829"/>
                </a:lnTo>
                <a:lnTo>
                  <a:pt x="4153098" y="3299231"/>
                </a:lnTo>
                <a:lnTo>
                  <a:pt x="4142220" y="3275132"/>
                </a:lnTo>
                <a:lnTo>
                  <a:pt x="4135362" y="3264198"/>
                </a:lnTo>
                <a:lnTo>
                  <a:pt x="4129175" y="3252103"/>
                </a:lnTo>
                <a:lnTo>
                  <a:pt x="4120818" y="3241080"/>
                </a:lnTo>
                <a:lnTo>
                  <a:pt x="4113624" y="3230728"/>
                </a:lnTo>
                <a:lnTo>
                  <a:pt x="4104841" y="3221784"/>
                </a:lnTo>
                <a:lnTo>
                  <a:pt x="4095480" y="3212505"/>
                </a:lnTo>
                <a:lnTo>
                  <a:pt x="4086609" y="3205058"/>
                </a:lnTo>
                <a:lnTo>
                  <a:pt x="4076731" y="3199355"/>
                </a:lnTo>
                <a:lnTo>
                  <a:pt x="4066180" y="3194813"/>
                </a:lnTo>
                <a:lnTo>
                  <a:pt x="4055541" y="3191770"/>
                </a:lnTo>
                <a:lnTo>
                  <a:pt x="4044813" y="3190225"/>
                </a:lnTo>
                <a:lnTo>
                  <a:pt x="4039984" y="3190537"/>
                </a:lnTo>
                <a:lnTo>
                  <a:pt x="4034239" y="3191093"/>
                </a:lnTo>
                <a:lnTo>
                  <a:pt x="4035941" y="3182779"/>
                </a:lnTo>
                <a:lnTo>
                  <a:pt x="4034893" y="3175200"/>
                </a:lnTo>
                <a:lnTo>
                  <a:pt x="4032927" y="3167867"/>
                </a:lnTo>
                <a:lnTo>
                  <a:pt x="4030964" y="3160536"/>
                </a:lnTo>
                <a:lnTo>
                  <a:pt x="4027411" y="3154609"/>
                </a:lnTo>
                <a:lnTo>
                  <a:pt x="4023859" y="3148686"/>
                </a:lnTo>
                <a:lnTo>
                  <a:pt x="4014678" y="3136409"/>
                </a:lnTo>
                <a:lnTo>
                  <a:pt x="4003997" y="3124046"/>
                </a:lnTo>
                <a:lnTo>
                  <a:pt x="3994567" y="3110853"/>
                </a:lnTo>
                <a:lnTo>
                  <a:pt x="3989273" y="3103922"/>
                </a:lnTo>
                <a:lnTo>
                  <a:pt x="3984557" y="3097327"/>
                </a:lnTo>
                <a:lnTo>
                  <a:pt x="3980270" y="3088652"/>
                </a:lnTo>
                <a:lnTo>
                  <a:pt x="3977723" y="3080983"/>
                </a:lnTo>
                <a:lnTo>
                  <a:pt x="3972241" y="3097188"/>
                </a:lnTo>
                <a:lnTo>
                  <a:pt x="3970965" y="3103426"/>
                </a:lnTo>
                <a:lnTo>
                  <a:pt x="3969935" y="3110577"/>
                </a:lnTo>
                <a:lnTo>
                  <a:pt x="3969820" y="3117485"/>
                </a:lnTo>
                <a:lnTo>
                  <a:pt x="3970131" y="3122313"/>
                </a:lnTo>
                <a:lnTo>
                  <a:pt x="3972407" y="3134476"/>
                </a:lnTo>
                <a:lnTo>
                  <a:pt x="3976359" y="3143731"/>
                </a:lnTo>
                <a:lnTo>
                  <a:pt x="3981231" y="3152740"/>
                </a:lnTo>
                <a:lnTo>
                  <a:pt x="3987933" y="3161259"/>
                </a:lnTo>
                <a:lnTo>
                  <a:pt x="3994883" y="3170695"/>
                </a:lnTo>
                <a:lnTo>
                  <a:pt x="4010031" y="3188740"/>
                </a:lnTo>
                <a:lnTo>
                  <a:pt x="4017562" y="3198509"/>
                </a:lnTo>
                <a:lnTo>
                  <a:pt x="4024419" y="3209443"/>
                </a:lnTo>
                <a:lnTo>
                  <a:pt x="4030272" y="3222120"/>
                </a:lnTo>
                <a:lnTo>
                  <a:pt x="4036034" y="3236293"/>
                </a:lnTo>
                <a:lnTo>
                  <a:pt x="4040208" y="3251876"/>
                </a:lnTo>
                <a:lnTo>
                  <a:pt x="4041168" y="3260952"/>
                </a:lnTo>
                <a:lnTo>
                  <a:pt x="4040627" y="3269936"/>
                </a:lnTo>
                <a:lnTo>
                  <a:pt x="4023769" y="3280349"/>
                </a:lnTo>
                <a:lnTo>
                  <a:pt x="4017779" y="3279989"/>
                </a:lnTo>
                <a:lnTo>
                  <a:pt x="4016036" y="3278983"/>
                </a:lnTo>
                <a:lnTo>
                  <a:pt x="4015455" y="3278647"/>
                </a:lnTo>
                <a:lnTo>
                  <a:pt x="4015208" y="3277732"/>
                </a:lnTo>
                <a:lnTo>
                  <a:pt x="4015544" y="3277150"/>
                </a:lnTo>
                <a:lnTo>
                  <a:pt x="4018139" y="3273999"/>
                </a:lnTo>
                <a:lnTo>
                  <a:pt x="4021404" y="3269686"/>
                </a:lnTo>
                <a:lnTo>
                  <a:pt x="4026076" y="3266960"/>
                </a:lnTo>
                <a:lnTo>
                  <a:pt x="4036339" y="3261263"/>
                </a:lnTo>
                <a:lnTo>
                  <a:pt x="4020028" y="3242547"/>
                </a:lnTo>
                <a:lnTo>
                  <a:pt x="4003225" y="3221999"/>
                </a:lnTo>
                <a:lnTo>
                  <a:pt x="3987093" y="3200290"/>
                </a:lnTo>
                <a:lnTo>
                  <a:pt x="3969890" y="3176411"/>
                </a:lnTo>
                <a:lnTo>
                  <a:pt x="3934565" y="3128899"/>
                </a:lnTo>
                <a:lnTo>
                  <a:pt x="3915953" y="3103432"/>
                </a:lnTo>
                <a:lnTo>
                  <a:pt x="3895845" y="3077874"/>
                </a:lnTo>
                <a:lnTo>
                  <a:pt x="3892669" y="3080691"/>
                </a:lnTo>
                <a:lnTo>
                  <a:pt x="3890321" y="3084758"/>
                </a:lnTo>
                <a:lnTo>
                  <a:pt x="3887122" y="3092982"/>
                </a:lnTo>
                <a:lnTo>
                  <a:pt x="3886001" y="3101635"/>
                </a:lnTo>
                <a:lnTo>
                  <a:pt x="3886043" y="3110956"/>
                </a:lnTo>
                <a:lnTo>
                  <a:pt x="3887246" y="3120948"/>
                </a:lnTo>
                <a:lnTo>
                  <a:pt x="3890864" y="3130784"/>
                </a:lnTo>
                <a:lnTo>
                  <a:pt x="3894482" y="3140622"/>
                </a:lnTo>
                <a:lnTo>
                  <a:pt x="3899597" y="3150549"/>
                </a:lnTo>
                <a:lnTo>
                  <a:pt x="3905875" y="3161146"/>
                </a:lnTo>
                <a:lnTo>
                  <a:pt x="3912823" y="3170581"/>
                </a:lnTo>
                <a:lnTo>
                  <a:pt x="3919436" y="3180598"/>
                </a:lnTo>
                <a:lnTo>
                  <a:pt x="3927301" y="3189787"/>
                </a:lnTo>
                <a:lnTo>
                  <a:pt x="3943123" y="3206669"/>
                </a:lnTo>
                <a:lnTo>
                  <a:pt x="3958451" y="3221718"/>
                </a:lnTo>
                <a:lnTo>
                  <a:pt x="3953622" y="3222029"/>
                </a:lnTo>
                <a:lnTo>
                  <a:pt x="3949465" y="3221178"/>
                </a:lnTo>
                <a:lnTo>
                  <a:pt x="3939989" y="3218807"/>
                </a:lnTo>
                <a:lnTo>
                  <a:pt x="3935832" y="3217955"/>
                </a:lnTo>
                <a:lnTo>
                  <a:pt x="3931428" y="3216189"/>
                </a:lnTo>
                <a:lnTo>
                  <a:pt x="3927180" y="3216837"/>
                </a:lnTo>
                <a:lnTo>
                  <a:pt x="3921435" y="3217393"/>
                </a:lnTo>
                <a:lnTo>
                  <a:pt x="3925143" y="3225733"/>
                </a:lnTo>
                <a:lnTo>
                  <a:pt x="3928024" y="3232820"/>
                </a:lnTo>
                <a:lnTo>
                  <a:pt x="3931331" y="3237827"/>
                </a:lnTo>
                <a:lnTo>
                  <a:pt x="3935644" y="3241092"/>
                </a:lnTo>
                <a:lnTo>
                  <a:pt x="3939956" y="3244357"/>
                </a:lnTo>
                <a:lnTo>
                  <a:pt x="3944941" y="3246460"/>
                </a:lnTo>
                <a:lnTo>
                  <a:pt x="3954083" y="3249413"/>
                </a:lnTo>
                <a:lnTo>
                  <a:pt x="3963559" y="3251786"/>
                </a:lnTo>
                <a:lnTo>
                  <a:pt x="3968544" y="3253888"/>
                </a:lnTo>
                <a:lnTo>
                  <a:pt x="3972612" y="3256236"/>
                </a:lnTo>
                <a:lnTo>
                  <a:pt x="3976924" y="3259502"/>
                </a:lnTo>
                <a:lnTo>
                  <a:pt x="3980567" y="3263928"/>
                </a:lnTo>
                <a:lnTo>
                  <a:pt x="3983872" y="3268937"/>
                </a:lnTo>
                <a:lnTo>
                  <a:pt x="3987579" y="3277277"/>
                </a:lnTo>
                <a:lnTo>
                  <a:pt x="3981009" y="3276582"/>
                </a:lnTo>
                <a:lnTo>
                  <a:pt x="3974683" y="3276802"/>
                </a:lnTo>
                <a:lnTo>
                  <a:pt x="3967865" y="3275191"/>
                </a:lnTo>
                <a:lnTo>
                  <a:pt x="3961966" y="3273334"/>
                </a:lnTo>
                <a:lnTo>
                  <a:pt x="3950500" y="3269039"/>
                </a:lnTo>
                <a:lnTo>
                  <a:pt x="3938878" y="3262329"/>
                </a:lnTo>
                <a:lnTo>
                  <a:pt x="3928264" y="3253875"/>
                </a:lnTo>
                <a:lnTo>
                  <a:pt x="3918073" y="3243344"/>
                </a:lnTo>
                <a:lnTo>
                  <a:pt x="3908554" y="3231652"/>
                </a:lnTo>
                <a:lnTo>
                  <a:pt x="3898881" y="3217542"/>
                </a:lnTo>
                <a:lnTo>
                  <a:pt x="3899102" y="3223869"/>
                </a:lnTo>
                <a:lnTo>
                  <a:pt x="3898743" y="3229860"/>
                </a:lnTo>
                <a:lnTo>
                  <a:pt x="3900773" y="3241105"/>
                </a:lnTo>
                <a:lnTo>
                  <a:pt x="3904637" y="3251857"/>
                </a:lnTo>
                <a:lnTo>
                  <a:pt x="3909507" y="3260867"/>
                </a:lnTo>
                <a:lnTo>
                  <a:pt x="3915875" y="3269967"/>
                </a:lnTo>
                <a:lnTo>
                  <a:pt x="3924165" y="3277078"/>
                </a:lnTo>
                <a:lnTo>
                  <a:pt x="3942398" y="3293803"/>
                </a:lnTo>
                <a:lnTo>
                  <a:pt x="3961215" y="3310866"/>
                </a:lnTo>
                <a:lnTo>
                  <a:pt x="3970242" y="3320726"/>
                </a:lnTo>
                <a:lnTo>
                  <a:pt x="3980186" y="3330341"/>
                </a:lnTo>
                <a:lnTo>
                  <a:pt x="3989124" y="3341700"/>
                </a:lnTo>
                <a:lnTo>
                  <a:pt x="3997971" y="3354555"/>
                </a:lnTo>
                <a:lnTo>
                  <a:pt x="4004896" y="3369400"/>
                </a:lnTo>
                <a:lnTo>
                  <a:pt x="4011149" y="3385408"/>
                </a:lnTo>
                <a:lnTo>
                  <a:pt x="4005715" y="3390794"/>
                </a:lnTo>
                <a:lnTo>
                  <a:pt x="4003185" y="3397857"/>
                </a:lnTo>
                <a:lnTo>
                  <a:pt x="4000077" y="3404585"/>
                </a:lnTo>
                <a:lnTo>
                  <a:pt x="3999046" y="3411736"/>
                </a:lnTo>
                <a:lnTo>
                  <a:pt x="3998352" y="3418310"/>
                </a:lnTo>
                <a:lnTo>
                  <a:pt x="3999735" y="3425307"/>
                </a:lnTo>
                <a:lnTo>
                  <a:pt x="4001118" y="3432303"/>
                </a:lnTo>
                <a:lnTo>
                  <a:pt x="4003083" y="3439636"/>
                </a:lnTo>
                <a:lnTo>
                  <a:pt x="4006545" y="3447058"/>
                </a:lnTo>
                <a:lnTo>
                  <a:pt x="4010342" y="3453899"/>
                </a:lnTo>
                <a:lnTo>
                  <a:pt x="4019681" y="3468588"/>
                </a:lnTo>
                <a:lnTo>
                  <a:pt x="4029111" y="3481781"/>
                </a:lnTo>
                <a:lnTo>
                  <a:pt x="4040370" y="3494481"/>
                </a:lnTo>
                <a:lnTo>
                  <a:pt x="4028276" y="3500669"/>
                </a:lnTo>
                <a:lnTo>
                  <a:pt x="4023358" y="3502478"/>
                </a:lnTo>
                <a:lnTo>
                  <a:pt x="4018440" y="3504288"/>
                </a:lnTo>
                <a:lnTo>
                  <a:pt x="4014773" y="3505271"/>
                </a:lnTo>
                <a:lnTo>
                  <a:pt x="4011198" y="3504754"/>
                </a:lnTo>
                <a:lnTo>
                  <a:pt x="4006704" y="3504487"/>
                </a:lnTo>
                <a:lnTo>
                  <a:pt x="4003799" y="3502808"/>
                </a:lnTo>
                <a:lnTo>
                  <a:pt x="4001474" y="3501466"/>
                </a:lnTo>
                <a:lnTo>
                  <a:pt x="3998569" y="3499789"/>
                </a:lnTo>
                <a:lnTo>
                  <a:pt x="3994101" y="3494110"/>
                </a:lnTo>
                <a:lnTo>
                  <a:pt x="3991554" y="3486441"/>
                </a:lnTo>
                <a:lnTo>
                  <a:pt x="3989590" y="3479109"/>
                </a:lnTo>
                <a:lnTo>
                  <a:pt x="3988967" y="3469452"/>
                </a:lnTo>
                <a:lnTo>
                  <a:pt x="3988345" y="3459796"/>
                </a:lnTo>
                <a:lnTo>
                  <a:pt x="3988598" y="3440570"/>
                </a:lnTo>
                <a:lnTo>
                  <a:pt x="3990151" y="3409701"/>
                </a:lnTo>
                <a:lnTo>
                  <a:pt x="3981950" y="3401091"/>
                </a:lnTo>
                <a:lnTo>
                  <a:pt x="3973994" y="3393400"/>
                </a:lnTo>
                <a:lnTo>
                  <a:pt x="3966956" y="3385462"/>
                </a:lnTo>
                <a:lnTo>
                  <a:pt x="3961750" y="3377033"/>
                </a:lnTo>
                <a:lnTo>
                  <a:pt x="3952166" y="3361427"/>
                </a:lnTo>
                <a:lnTo>
                  <a:pt x="3944997" y="3345665"/>
                </a:lnTo>
                <a:lnTo>
                  <a:pt x="3936329" y="3329814"/>
                </a:lnTo>
                <a:lnTo>
                  <a:pt x="3928332" y="3312801"/>
                </a:lnTo>
                <a:lnTo>
                  <a:pt x="3918348" y="3293863"/>
                </a:lnTo>
                <a:lnTo>
                  <a:pt x="3905120" y="3273832"/>
                </a:lnTo>
                <a:lnTo>
                  <a:pt x="3902886" y="3270991"/>
                </a:lnTo>
                <a:lnTo>
                  <a:pt x="3900562" y="3269649"/>
                </a:lnTo>
                <a:lnTo>
                  <a:pt x="3899310" y="3270477"/>
                </a:lnTo>
                <a:lnTo>
                  <a:pt x="3898057" y="3271303"/>
                </a:lnTo>
                <a:lnTo>
                  <a:pt x="3897051" y="3273046"/>
                </a:lnTo>
                <a:lnTo>
                  <a:pt x="3896044" y="3274790"/>
                </a:lnTo>
                <a:lnTo>
                  <a:pt x="3895865" y="3277785"/>
                </a:lnTo>
                <a:lnTo>
                  <a:pt x="3896111" y="3278702"/>
                </a:lnTo>
                <a:lnTo>
                  <a:pt x="3889431" y="3264774"/>
                </a:lnTo>
                <a:lnTo>
                  <a:pt x="3883334" y="3251180"/>
                </a:lnTo>
                <a:lnTo>
                  <a:pt x="3880478" y="3238685"/>
                </a:lnTo>
                <a:lnTo>
                  <a:pt x="3879609" y="3228110"/>
                </a:lnTo>
                <a:lnTo>
                  <a:pt x="3879322" y="3217871"/>
                </a:lnTo>
                <a:lnTo>
                  <a:pt x="3878699" y="3208215"/>
                </a:lnTo>
                <a:lnTo>
                  <a:pt x="3880114" y="3189663"/>
                </a:lnTo>
                <a:lnTo>
                  <a:pt x="3879826" y="3179424"/>
                </a:lnTo>
                <a:lnTo>
                  <a:pt x="3878624" y="3169430"/>
                </a:lnTo>
                <a:lnTo>
                  <a:pt x="3876348" y="3157270"/>
                </a:lnTo>
                <a:lnTo>
                  <a:pt x="3871412" y="3144349"/>
                </a:lnTo>
                <a:lnTo>
                  <a:pt x="3864979" y="3131335"/>
                </a:lnTo>
                <a:lnTo>
                  <a:pt x="3855395" y="3115729"/>
                </a:lnTo>
                <a:lnTo>
                  <a:pt x="3842905" y="3098447"/>
                </a:lnTo>
                <a:lnTo>
                  <a:pt x="3827018" y="3077654"/>
                </a:lnTo>
                <a:lnTo>
                  <a:pt x="3821651" y="3086950"/>
                </a:lnTo>
                <a:lnTo>
                  <a:pt x="3819034" y="3095511"/>
                </a:lnTo>
                <a:lnTo>
                  <a:pt x="3817912" y="3104162"/>
                </a:lnTo>
                <a:lnTo>
                  <a:pt x="3817127" y="3112232"/>
                </a:lnTo>
                <a:lnTo>
                  <a:pt x="3818757" y="3120145"/>
                </a:lnTo>
                <a:lnTo>
                  <a:pt x="3821883" y="3128148"/>
                </a:lnTo>
                <a:lnTo>
                  <a:pt x="3824092" y="3136398"/>
                </a:lnTo>
                <a:lnTo>
                  <a:pt x="3827555" y="3143822"/>
                </a:lnTo>
                <a:lnTo>
                  <a:pt x="3835552" y="3160835"/>
                </a:lnTo>
                <a:lnTo>
                  <a:pt x="3844130" y="3178184"/>
                </a:lnTo>
                <a:lnTo>
                  <a:pt x="3848082" y="3187438"/>
                </a:lnTo>
                <a:lnTo>
                  <a:pt x="3850203" y="3197187"/>
                </a:lnTo>
                <a:lnTo>
                  <a:pt x="3852905" y="3207269"/>
                </a:lnTo>
                <a:lnTo>
                  <a:pt x="3853437" y="3218423"/>
                </a:lnTo>
                <a:lnTo>
                  <a:pt x="3850663" y="3224569"/>
                </a:lnTo>
                <a:lnTo>
                  <a:pt x="3846727" y="3230046"/>
                </a:lnTo>
                <a:lnTo>
                  <a:pt x="3836776" y="3240571"/>
                </a:lnTo>
                <a:lnTo>
                  <a:pt x="3825663" y="3250424"/>
                </a:lnTo>
                <a:lnTo>
                  <a:pt x="3821727" y="3255901"/>
                </a:lnTo>
                <a:lnTo>
                  <a:pt x="3818953" y="3262047"/>
                </a:lnTo>
                <a:lnTo>
                  <a:pt x="3822325" y="3270967"/>
                </a:lnTo>
                <a:lnTo>
                  <a:pt x="3826278" y="3280223"/>
                </a:lnTo>
                <a:lnTo>
                  <a:pt x="3831485" y="3288651"/>
                </a:lnTo>
                <a:lnTo>
                  <a:pt x="3837606" y="3296837"/>
                </a:lnTo>
                <a:lnTo>
                  <a:pt x="3851593" y="3314209"/>
                </a:lnTo>
                <a:lnTo>
                  <a:pt x="3865581" y="3331582"/>
                </a:lnTo>
                <a:lnTo>
                  <a:pt x="3878651" y="3349201"/>
                </a:lnTo>
                <a:lnTo>
                  <a:pt x="3884437" y="3357965"/>
                </a:lnTo>
                <a:lnTo>
                  <a:pt x="3888727" y="3366640"/>
                </a:lnTo>
                <a:lnTo>
                  <a:pt x="3892099" y="3375559"/>
                </a:lnTo>
                <a:lnTo>
                  <a:pt x="3893639" y="3384972"/>
                </a:lnTo>
                <a:lnTo>
                  <a:pt x="3893770" y="3392794"/>
                </a:lnTo>
                <a:lnTo>
                  <a:pt x="3892558" y="3402943"/>
                </a:lnTo>
                <a:lnTo>
                  <a:pt x="3879398" y="3386823"/>
                </a:lnTo>
                <a:lnTo>
                  <a:pt x="3864583" y="3368197"/>
                </a:lnTo>
                <a:lnTo>
                  <a:pt x="3849035" y="3346822"/>
                </a:lnTo>
                <a:lnTo>
                  <a:pt x="3832502" y="3321782"/>
                </a:lnTo>
                <a:lnTo>
                  <a:pt x="3815723" y="3295823"/>
                </a:lnTo>
                <a:lnTo>
                  <a:pt x="3798789" y="3267451"/>
                </a:lnTo>
                <a:lnTo>
                  <a:pt x="3781945" y="3237581"/>
                </a:lnTo>
                <a:lnTo>
                  <a:pt x="3766777" y="3204806"/>
                </a:lnTo>
                <a:lnTo>
                  <a:pt x="3776770" y="3203602"/>
                </a:lnTo>
                <a:lnTo>
                  <a:pt x="3780683" y="3203537"/>
                </a:lnTo>
                <a:lnTo>
                  <a:pt x="3783006" y="3204879"/>
                </a:lnTo>
                <a:lnTo>
                  <a:pt x="3785331" y="3206221"/>
                </a:lnTo>
                <a:lnTo>
                  <a:pt x="3786984" y="3208724"/>
                </a:lnTo>
                <a:lnTo>
                  <a:pt x="3788793" y="3213641"/>
                </a:lnTo>
                <a:lnTo>
                  <a:pt x="3789595" y="3220304"/>
                </a:lnTo>
                <a:lnTo>
                  <a:pt x="3791224" y="3228219"/>
                </a:lnTo>
                <a:lnTo>
                  <a:pt x="3793926" y="3238300"/>
                </a:lnTo>
                <a:lnTo>
                  <a:pt x="3796070" y="3242638"/>
                </a:lnTo>
                <a:lnTo>
                  <a:pt x="3799378" y="3247646"/>
                </a:lnTo>
                <a:lnTo>
                  <a:pt x="3810802" y="3242619"/>
                </a:lnTo>
                <a:lnTo>
                  <a:pt x="3818894" y="3237994"/>
                </a:lnTo>
                <a:lnTo>
                  <a:pt x="3823076" y="3233436"/>
                </a:lnTo>
                <a:lnTo>
                  <a:pt x="3825760" y="3228788"/>
                </a:lnTo>
                <a:lnTo>
                  <a:pt x="3827281" y="3223466"/>
                </a:lnTo>
                <a:lnTo>
                  <a:pt x="3825472" y="3218549"/>
                </a:lnTo>
                <a:lnTo>
                  <a:pt x="3823665" y="3213630"/>
                </a:lnTo>
                <a:lnTo>
                  <a:pt x="3821610" y="3207795"/>
                </a:lnTo>
                <a:lnTo>
                  <a:pt x="3815332" y="3197199"/>
                </a:lnTo>
                <a:lnTo>
                  <a:pt x="3812361" y="3191608"/>
                </a:lnTo>
                <a:lnTo>
                  <a:pt x="3811804" y="3185864"/>
                </a:lnTo>
                <a:lnTo>
                  <a:pt x="3812162" y="3179873"/>
                </a:lnTo>
                <a:lnTo>
                  <a:pt x="3813104" y="3174218"/>
                </a:lnTo>
                <a:lnTo>
                  <a:pt x="3817622" y="3169078"/>
                </a:lnTo>
                <a:lnTo>
                  <a:pt x="3824643" y="3162284"/>
                </a:lnTo>
                <a:lnTo>
                  <a:pt x="3821917" y="3157611"/>
                </a:lnTo>
                <a:lnTo>
                  <a:pt x="3819348" y="3155352"/>
                </a:lnTo>
                <a:lnTo>
                  <a:pt x="3815614" y="3152424"/>
                </a:lnTo>
                <a:lnTo>
                  <a:pt x="3813291" y="3151082"/>
                </a:lnTo>
                <a:lnTo>
                  <a:pt x="3810051" y="3149985"/>
                </a:lnTo>
                <a:lnTo>
                  <a:pt x="3806720" y="3150387"/>
                </a:lnTo>
                <a:lnTo>
                  <a:pt x="3800975" y="3150943"/>
                </a:lnTo>
                <a:lnTo>
                  <a:pt x="3795386" y="3153916"/>
                </a:lnTo>
                <a:lnTo>
                  <a:pt x="3790041" y="3157803"/>
                </a:lnTo>
                <a:lnTo>
                  <a:pt x="3778930" y="3167657"/>
                </a:lnTo>
                <a:lnTo>
                  <a:pt x="3774076" y="3173380"/>
                </a:lnTo>
                <a:lnTo>
                  <a:pt x="3768733" y="3177267"/>
                </a:lnTo>
                <a:lnTo>
                  <a:pt x="3764059" y="3179992"/>
                </a:lnTo>
                <a:lnTo>
                  <a:pt x="3759477" y="3181221"/>
                </a:lnTo>
                <a:lnTo>
                  <a:pt x="3756817" y="3180460"/>
                </a:lnTo>
                <a:lnTo>
                  <a:pt x="3754403" y="3180615"/>
                </a:lnTo>
                <a:lnTo>
                  <a:pt x="3752750" y="3178110"/>
                </a:lnTo>
                <a:lnTo>
                  <a:pt x="3750180" y="3175853"/>
                </a:lnTo>
                <a:lnTo>
                  <a:pt x="3745466" y="3169257"/>
                </a:lnTo>
                <a:lnTo>
                  <a:pt x="3741937" y="3157922"/>
                </a:lnTo>
                <a:lnTo>
                  <a:pt x="3745268" y="3157522"/>
                </a:lnTo>
                <a:lnTo>
                  <a:pt x="3748264" y="3157702"/>
                </a:lnTo>
                <a:lnTo>
                  <a:pt x="3750588" y="3159043"/>
                </a:lnTo>
                <a:lnTo>
                  <a:pt x="3752576" y="3160966"/>
                </a:lnTo>
                <a:lnTo>
                  <a:pt x="3757046" y="3166645"/>
                </a:lnTo>
                <a:lnTo>
                  <a:pt x="3761514" y="3172324"/>
                </a:lnTo>
                <a:lnTo>
                  <a:pt x="3763552" y="3163428"/>
                </a:lnTo>
                <a:lnTo>
                  <a:pt x="3764091" y="3154442"/>
                </a:lnTo>
                <a:lnTo>
                  <a:pt x="3764966" y="3144875"/>
                </a:lnTo>
                <a:lnTo>
                  <a:pt x="3764343" y="3135218"/>
                </a:lnTo>
                <a:lnTo>
                  <a:pt x="3754105" y="3135506"/>
                </a:lnTo>
                <a:lnTo>
                  <a:pt x="3745119" y="3134965"/>
                </a:lnTo>
                <a:lnTo>
                  <a:pt x="3735978" y="3132014"/>
                </a:lnTo>
                <a:lnTo>
                  <a:pt x="3728670" y="3128568"/>
                </a:lnTo>
                <a:lnTo>
                  <a:pt x="3721450" y="3123627"/>
                </a:lnTo>
                <a:lnTo>
                  <a:pt x="3714903" y="3117520"/>
                </a:lnTo>
                <a:lnTo>
                  <a:pt x="3707866" y="3109584"/>
                </a:lnTo>
                <a:lnTo>
                  <a:pt x="3702079" y="3100820"/>
                </a:lnTo>
                <a:lnTo>
                  <a:pt x="3696047" y="3091139"/>
                </a:lnTo>
                <a:lnTo>
                  <a:pt x="3690351" y="3080876"/>
                </a:lnTo>
                <a:lnTo>
                  <a:pt x="3677640" y="3057269"/>
                </a:lnTo>
                <a:lnTo>
                  <a:pt x="3664528" y="3030326"/>
                </a:lnTo>
                <a:lnTo>
                  <a:pt x="3649091" y="3002045"/>
                </a:lnTo>
                <a:lnTo>
                  <a:pt x="3647749" y="3004369"/>
                </a:lnTo>
                <a:lnTo>
                  <a:pt x="3647234" y="3007945"/>
                </a:lnTo>
                <a:lnTo>
                  <a:pt x="3645868" y="3015679"/>
                </a:lnTo>
                <a:lnTo>
                  <a:pt x="3645663" y="3024084"/>
                </a:lnTo>
                <a:lnTo>
                  <a:pt x="3645706" y="3033406"/>
                </a:lnTo>
                <a:lnTo>
                  <a:pt x="3645255" y="3040895"/>
                </a:lnTo>
                <a:lnTo>
                  <a:pt x="3644316" y="3046549"/>
                </a:lnTo>
                <a:lnTo>
                  <a:pt x="3643644" y="3047713"/>
                </a:lnTo>
                <a:lnTo>
                  <a:pt x="3642393" y="3048538"/>
                </a:lnTo>
                <a:lnTo>
                  <a:pt x="3640649" y="3047531"/>
                </a:lnTo>
                <a:lnTo>
                  <a:pt x="3638996" y="3045029"/>
                </a:lnTo>
                <a:lnTo>
                  <a:pt x="3627848" y="3025421"/>
                </a:lnTo>
                <a:lnTo>
                  <a:pt x="3633700" y="3038096"/>
                </a:lnTo>
                <a:lnTo>
                  <a:pt x="3638996" y="3045029"/>
                </a:lnTo>
                <a:lnTo>
                  <a:pt x="3667814" y="3095757"/>
                </a:lnTo>
                <a:lnTo>
                  <a:pt x="3684747" y="3124129"/>
                </a:lnTo>
                <a:lnTo>
                  <a:pt x="3703180" y="3152592"/>
                </a:lnTo>
                <a:lnTo>
                  <a:pt x="3720203" y="3179465"/>
                </a:lnTo>
                <a:lnTo>
                  <a:pt x="3729141" y="3190824"/>
                </a:lnTo>
                <a:lnTo>
                  <a:pt x="3737251" y="3200930"/>
                </a:lnTo>
                <a:lnTo>
                  <a:pt x="3745942" y="3211372"/>
                </a:lnTo>
                <a:lnTo>
                  <a:pt x="3753899" y="3219064"/>
                </a:lnTo>
                <a:lnTo>
                  <a:pt x="3760445" y="3225168"/>
                </a:lnTo>
                <a:lnTo>
                  <a:pt x="3767418" y="3229194"/>
                </a:lnTo>
                <a:lnTo>
                  <a:pt x="3767861" y="3241846"/>
                </a:lnTo>
                <a:lnTo>
                  <a:pt x="3771299" y="3254678"/>
                </a:lnTo>
                <a:lnTo>
                  <a:pt x="3774982" y="3268427"/>
                </a:lnTo>
                <a:lnTo>
                  <a:pt x="3781661" y="3282356"/>
                </a:lnTo>
                <a:lnTo>
                  <a:pt x="3788586" y="3297202"/>
                </a:lnTo>
                <a:lnTo>
                  <a:pt x="3796762" y="3311219"/>
                </a:lnTo>
                <a:lnTo>
                  <a:pt x="3805520" y="3325572"/>
                </a:lnTo>
                <a:lnTo>
                  <a:pt x="3815774" y="3340017"/>
                </a:lnTo>
                <a:lnTo>
                  <a:pt x="3826702" y="3353298"/>
                </a:lnTo>
                <a:lnTo>
                  <a:pt x="3838543" y="3366334"/>
                </a:lnTo>
                <a:lnTo>
                  <a:pt x="3850386" y="3379370"/>
                </a:lnTo>
                <a:lnTo>
                  <a:pt x="3864397" y="3391333"/>
                </a:lnTo>
                <a:lnTo>
                  <a:pt x="3877002" y="3401708"/>
                </a:lnTo>
                <a:lnTo>
                  <a:pt x="3890522" y="3411839"/>
                </a:lnTo>
                <a:lnTo>
                  <a:pt x="3904468" y="3419891"/>
                </a:lnTo>
                <a:lnTo>
                  <a:pt x="3917587" y="3426690"/>
                </a:lnTo>
                <a:lnTo>
                  <a:pt x="3942566" y="3461257"/>
                </a:lnTo>
                <a:lnTo>
                  <a:pt x="3970269" y="3500496"/>
                </a:lnTo>
                <a:lnTo>
                  <a:pt x="4030794" y="3588901"/>
                </a:lnTo>
                <a:lnTo>
                  <a:pt x="4064040" y="3635987"/>
                </a:lnTo>
                <a:lnTo>
                  <a:pt x="4099119" y="3682583"/>
                </a:lnTo>
                <a:lnTo>
                  <a:pt x="4135024" y="3730432"/>
                </a:lnTo>
                <a:lnTo>
                  <a:pt x="4153478" y="3753484"/>
                </a:lnTo>
                <a:lnTo>
                  <a:pt x="4172606" y="3775372"/>
                </a:lnTo>
                <a:lnTo>
                  <a:pt x="4182321" y="3798803"/>
                </a:lnTo>
                <a:lnTo>
                  <a:pt x="4193869" y="3821742"/>
                </a:lnTo>
                <a:lnTo>
                  <a:pt x="4205173" y="3843765"/>
                </a:lnTo>
                <a:lnTo>
                  <a:pt x="4217392" y="3865541"/>
                </a:lnTo>
                <a:lnTo>
                  <a:pt x="4243821" y="3911016"/>
                </a:lnTo>
                <a:lnTo>
                  <a:pt x="4270339" y="3954993"/>
                </a:lnTo>
                <a:lnTo>
                  <a:pt x="4299272" y="3998816"/>
                </a:lnTo>
                <a:lnTo>
                  <a:pt x="4328205" y="4042636"/>
                </a:lnTo>
                <a:lnTo>
                  <a:pt x="4388148" y="4130707"/>
                </a:lnTo>
                <a:lnTo>
                  <a:pt x="4403362" y="4152661"/>
                </a:lnTo>
                <a:lnTo>
                  <a:pt x="4418576" y="4174619"/>
                </a:lnTo>
                <a:lnTo>
                  <a:pt x="4450840" y="4218039"/>
                </a:lnTo>
                <a:lnTo>
                  <a:pt x="4483774" y="4260297"/>
                </a:lnTo>
                <a:lnTo>
                  <a:pt x="4518205" y="4302646"/>
                </a:lnTo>
                <a:lnTo>
                  <a:pt x="4552974" y="4344413"/>
                </a:lnTo>
                <a:lnTo>
                  <a:pt x="4588658" y="4385935"/>
                </a:lnTo>
                <a:lnTo>
                  <a:pt x="4660026" y="4468979"/>
                </a:lnTo>
                <a:lnTo>
                  <a:pt x="4695709" y="4510501"/>
                </a:lnTo>
                <a:lnTo>
                  <a:pt x="4731057" y="4552603"/>
                </a:lnTo>
                <a:lnTo>
                  <a:pt x="4765825" y="4594369"/>
                </a:lnTo>
                <a:lnTo>
                  <a:pt x="4784124" y="4615007"/>
                </a:lnTo>
                <a:lnTo>
                  <a:pt x="4802760" y="4635065"/>
                </a:lnTo>
                <a:lnTo>
                  <a:pt x="4840368" y="4674597"/>
                </a:lnTo>
                <a:lnTo>
                  <a:pt x="4877885" y="4715628"/>
                </a:lnTo>
                <a:lnTo>
                  <a:pt x="4913658" y="4755652"/>
                </a:lnTo>
                <a:lnTo>
                  <a:pt x="4950593" y="4796348"/>
                </a:lnTo>
                <a:lnTo>
                  <a:pt x="4985362" y="4838114"/>
                </a:lnTo>
                <a:lnTo>
                  <a:pt x="5020129" y="4879882"/>
                </a:lnTo>
                <a:lnTo>
                  <a:pt x="5092747" y="4962097"/>
                </a:lnTo>
                <a:lnTo>
                  <a:pt x="5127269" y="5002948"/>
                </a:lnTo>
                <a:lnTo>
                  <a:pt x="5162618" y="5045052"/>
                </a:lnTo>
                <a:lnTo>
                  <a:pt x="5197631" y="5087735"/>
                </a:lnTo>
                <a:lnTo>
                  <a:pt x="5231146" y="5130329"/>
                </a:lnTo>
                <a:lnTo>
                  <a:pt x="5256621" y="5146587"/>
                </a:lnTo>
                <a:lnTo>
                  <a:pt x="5282835" y="5165597"/>
                </a:lnTo>
                <a:lnTo>
                  <a:pt x="5334681" y="5203277"/>
                </a:lnTo>
                <a:lnTo>
                  <a:pt x="5362909" y="5218798"/>
                </a:lnTo>
                <a:lnTo>
                  <a:pt x="5376028" y="5225598"/>
                </a:lnTo>
                <a:lnTo>
                  <a:pt x="5389237" y="5230901"/>
                </a:lnTo>
                <a:lnTo>
                  <a:pt x="5403363" y="5235956"/>
                </a:lnTo>
                <a:lnTo>
                  <a:pt x="5415164" y="5239671"/>
                </a:lnTo>
                <a:lnTo>
                  <a:pt x="5427881" y="5243140"/>
                </a:lnTo>
                <a:lnTo>
                  <a:pt x="5440443" y="5244194"/>
                </a:lnTo>
                <a:lnTo>
                  <a:pt x="5436933" y="5247591"/>
                </a:lnTo>
                <a:lnTo>
                  <a:pt x="5432597" y="5249736"/>
                </a:lnTo>
                <a:lnTo>
                  <a:pt x="5428014" y="5250964"/>
                </a:lnTo>
                <a:lnTo>
                  <a:pt x="5421352" y="5251767"/>
                </a:lnTo>
                <a:lnTo>
                  <a:pt x="5408700" y="5252210"/>
                </a:lnTo>
                <a:lnTo>
                  <a:pt x="5396047" y="5252652"/>
                </a:lnTo>
                <a:lnTo>
                  <a:pt x="5391220" y="5252965"/>
                </a:lnTo>
                <a:lnTo>
                  <a:pt x="5387217" y="5254528"/>
                </a:lnTo>
                <a:lnTo>
                  <a:pt x="5385295" y="5256517"/>
                </a:lnTo>
                <a:lnTo>
                  <a:pt x="5384960" y="5257098"/>
                </a:lnTo>
                <a:lnTo>
                  <a:pt x="5385204" y="5258015"/>
                </a:lnTo>
                <a:lnTo>
                  <a:pt x="5386188" y="5261681"/>
                </a:lnTo>
                <a:lnTo>
                  <a:pt x="5390074" y="5267025"/>
                </a:lnTo>
                <a:lnTo>
                  <a:pt x="5397449" y="5274382"/>
                </a:lnTo>
                <a:lnTo>
                  <a:pt x="5407728" y="5283416"/>
                </a:lnTo>
                <a:lnTo>
                  <a:pt x="5403390" y="5285560"/>
                </a:lnTo>
                <a:lnTo>
                  <a:pt x="5398227" y="5286453"/>
                </a:lnTo>
                <a:lnTo>
                  <a:pt x="5388235" y="5287657"/>
                </a:lnTo>
                <a:lnTo>
                  <a:pt x="5378332" y="5287363"/>
                </a:lnTo>
                <a:lnTo>
                  <a:pt x="5368765" y="5286488"/>
                </a:lnTo>
                <a:lnTo>
                  <a:pt x="5358528" y="5286776"/>
                </a:lnTo>
                <a:lnTo>
                  <a:pt x="5353027" y="5288249"/>
                </a:lnTo>
                <a:lnTo>
                  <a:pt x="5348444" y="5289478"/>
                </a:lnTo>
                <a:lnTo>
                  <a:pt x="5344353" y="5292540"/>
                </a:lnTo>
                <a:lnTo>
                  <a:pt x="5340014" y="5294684"/>
                </a:lnTo>
                <a:lnTo>
                  <a:pt x="5336416" y="5299578"/>
                </a:lnTo>
                <a:lnTo>
                  <a:pt x="5333061" y="5305390"/>
                </a:lnTo>
                <a:lnTo>
                  <a:pt x="5343561" y="5320749"/>
                </a:lnTo>
                <a:lnTo>
                  <a:pt x="5356229" y="5335036"/>
                </a:lnTo>
                <a:lnTo>
                  <a:pt x="5370488" y="5347918"/>
                </a:lnTo>
                <a:lnTo>
                  <a:pt x="5384834" y="5359299"/>
                </a:lnTo>
                <a:lnTo>
                  <a:pt x="5400344" y="5371352"/>
                </a:lnTo>
                <a:lnTo>
                  <a:pt x="5416188" y="5382825"/>
                </a:lnTo>
                <a:lnTo>
                  <a:pt x="5449711" y="5405278"/>
                </a:lnTo>
                <a:lnTo>
                  <a:pt x="5466135" y="5417086"/>
                </a:lnTo>
                <a:lnTo>
                  <a:pt x="5483477" y="5428649"/>
                </a:lnTo>
                <a:lnTo>
                  <a:pt x="5498987" y="5440702"/>
                </a:lnTo>
                <a:lnTo>
                  <a:pt x="5513825" y="5453917"/>
                </a:lnTo>
                <a:lnTo>
                  <a:pt x="5528327" y="5467714"/>
                </a:lnTo>
                <a:lnTo>
                  <a:pt x="5541242" y="5482917"/>
                </a:lnTo>
                <a:lnTo>
                  <a:pt x="5552323" y="5498614"/>
                </a:lnTo>
                <a:lnTo>
                  <a:pt x="5557775" y="5507959"/>
                </a:lnTo>
                <a:lnTo>
                  <a:pt x="5562981" y="5516388"/>
                </a:lnTo>
                <a:lnTo>
                  <a:pt x="5558644" y="5518532"/>
                </a:lnTo>
                <a:lnTo>
                  <a:pt x="5554640" y="5520097"/>
                </a:lnTo>
                <a:lnTo>
                  <a:pt x="5551378" y="5524410"/>
                </a:lnTo>
                <a:lnTo>
                  <a:pt x="5549029" y="5528477"/>
                </a:lnTo>
                <a:lnTo>
                  <a:pt x="5546345" y="5533126"/>
                </a:lnTo>
                <a:lnTo>
                  <a:pt x="5544576" y="5537529"/>
                </a:lnTo>
                <a:lnTo>
                  <a:pt x="5541443" y="5549666"/>
                </a:lnTo>
                <a:lnTo>
                  <a:pt x="5540723" y="5561648"/>
                </a:lnTo>
                <a:lnTo>
                  <a:pt x="5542999" y="5573810"/>
                </a:lnTo>
                <a:lnTo>
                  <a:pt x="5543555" y="5579555"/>
                </a:lnTo>
                <a:lnTo>
                  <a:pt x="5545945" y="5584807"/>
                </a:lnTo>
                <a:lnTo>
                  <a:pt x="5548918" y="5590398"/>
                </a:lnTo>
                <a:lnTo>
                  <a:pt x="5551061" y="5594734"/>
                </a:lnTo>
                <a:lnTo>
                  <a:pt x="5556158" y="5589930"/>
                </a:lnTo>
                <a:lnTo>
                  <a:pt x="5562174" y="5584880"/>
                </a:lnTo>
                <a:lnTo>
                  <a:pt x="5567519" y="5580992"/>
                </a:lnTo>
                <a:lnTo>
                  <a:pt x="5573444" y="5577440"/>
                </a:lnTo>
                <a:lnTo>
                  <a:pt x="5580195" y="5575140"/>
                </a:lnTo>
                <a:lnTo>
                  <a:pt x="5586945" y="5572839"/>
                </a:lnTo>
                <a:lnTo>
                  <a:pt x="5599777" y="5569399"/>
                </a:lnTo>
                <a:lnTo>
                  <a:pt x="5613436" y="5567214"/>
                </a:lnTo>
                <a:lnTo>
                  <a:pt x="5627251" y="5567441"/>
                </a:lnTo>
                <a:lnTo>
                  <a:pt x="5642562" y="5567758"/>
                </a:lnTo>
                <a:lnTo>
                  <a:pt x="5657203" y="5569238"/>
                </a:lnTo>
                <a:lnTo>
                  <a:pt x="5687982" y="5572286"/>
                </a:lnTo>
                <a:lnTo>
                  <a:pt x="5702623" y="5573767"/>
                </a:lnTo>
                <a:lnTo>
                  <a:pt x="5717264" y="5575246"/>
                </a:lnTo>
                <a:lnTo>
                  <a:pt x="5731994" y="5575229"/>
                </a:lnTo>
                <a:lnTo>
                  <a:pt x="5745317" y="5573623"/>
                </a:lnTo>
                <a:lnTo>
                  <a:pt x="5758150" y="5570186"/>
                </a:lnTo>
                <a:lnTo>
                  <a:pt x="5764566" y="5568466"/>
                </a:lnTo>
                <a:lnTo>
                  <a:pt x="5770736" y="5565829"/>
                </a:lnTo>
                <a:lnTo>
                  <a:pt x="5776056" y="5567350"/>
                </a:lnTo>
                <a:lnTo>
                  <a:pt x="5780704" y="5570035"/>
                </a:lnTo>
                <a:lnTo>
                  <a:pt x="5785352" y="5572718"/>
                </a:lnTo>
                <a:lnTo>
                  <a:pt x="5789420" y="5575067"/>
                </a:lnTo>
                <a:lnTo>
                  <a:pt x="5793889" y="5580747"/>
                </a:lnTo>
                <a:lnTo>
                  <a:pt x="5798022" y="5587007"/>
                </a:lnTo>
                <a:lnTo>
                  <a:pt x="5802377" y="5599593"/>
                </a:lnTo>
                <a:lnTo>
                  <a:pt x="5806509" y="5605853"/>
                </a:lnTo>
                <a:lnTo>
                  <a:pt x="5808409" y="5609275"/>
                </a:lnTo>
                <a:lnTo>
                  <a:pt x="5812140" y="5612204"/>
                </a:lnTo>
                <a:lnTo>
                  <a:pt x="5800095" y="5607573"/>
                </a:lnTo>
                <a:lnTo>
                  <a:pt x="5789454" y="5604529"/>
                </a:lnTo>
                <a:lnTo>
                  <a:pt x="5779979" y="5602157"/>
                </a:lnTo>
                <a:lnTo>
                  <a:pt x="5768913" y="5601192"/>
                </a:lnTo>
                <a:lnTo>
                  <a:pt x="5750115" y="5598862"/>
                </a:lnTo>
                <a:lnTo>
                  <a:pt x="5730555" y="5599191"/>
                </a:lnTo>
                <a:lnTo>
                  <a:pt x="5711087" y="5598024"/>
                </a:lnTo>
                <a:lnTo>
                  <a:pt x="5701274" y="5596231"/>
                </a:lnTo>
                <a:lnTo>
                  <a:pt x="5690546" y="5594686"/>
                </a:lnTo>
                <a:lnTo>
                  <a:pt x="5679570" y="5592226"/>
                </a:lnTo>
                <a:lnTo>
                  <a:pt x="5668687" y="5588264"/>
                </a:lnTo>
                <a:lnTo>
                  <a:pt x="5657556" y="5583389"/>
                </a:lnTo>
                <a:lnTo>
                  <a:pt x="5645264" y="5577840"/>
                </a:lnTo>
                <a:lnTo>
                  <a:pt x="5641327" y="5583315"/>
                </a:lnTo>
                <a:lnTo>
                  <a:pt x="5638642" y="5587965"/>
                </a:lnTo>
                <a:lnTo>
                  <a:pt x="5636540" y="5592951"/>
                </a:lnTo>
                <a:lnTo>
                  <a:pt x="5636606" y="5596862"/>
                </a:lnTo>
                <a:lnTo>
                  <a:pt x="5637589" y="5600527"/>
                </a:lnTo>
                <a:lnTo>
                  <a:pt x="5637990" y="5603859"/>
                </a:lnTo>
                <a:lnTo>
                  <a:pt x="5641050" y="5607950"/>
                </a:lnTo>
                <a:lnTo>
                  <a:pt x="5644111" y="5612042"/>
                </a:lnTo>
                <a:lnTo>
                  <a:pt x="5650995" y="5617565"/>
                </a:lnTo>
                <a:lnTo>
                  <a:pt x="5658122" y="5624005"/>
                </a:lnTo>
                <a:lnTo>
                  <a:pt x="5665251" y="5630445"/>
                </a:lnTo>
                <a:lnTo>
                  <a:pt x="5667486" y="5633284"/>
                </a:lnTo>
                <a:lnTo>
                  <a:pt x="5669050" y="5637285"/>
                </a:lnTo>
                <a:lnTo>
                  <a:pt x="5661136" y="5638916"/>
                </a:lnTo>
                <a:lnTo>
                  <a:pt x="5652486" y="5637795"/>
                </a:lnTo>
                <a:lnTo>
                  <a:pt x="5642337" y="5636586"/>
                </a:lnTo>
                <a:lnTo>
                  <a:pt x="5632279" y="5633878"/>
                </a:lnTo>
                <a:lnTo>
                  <a:pt x="5612008" y="5626048"/>
                </a:lnTo>
                <a:lnTo>
                  <a:pt x="5591489" y="5617301"/>
                </a:lnTo>
                <a:lnTo>
                  <a:pt x="5588291" y="5625528"/>
                </a:lnTo>
                <a:lnTo>
                  <a:pt x="5586924" y="5633261"/>
                </a:lnTo>
                <a:lnTo>
                  <a:pt x="5586656" y="5637754"/>
                </a:lnTo>
                <a:lnTo>
                  <a:pt x="5587638" y="5641419"/>
                </a:lnTo>
                <a:lnTo>
                  <a:pt x="5587367" y="5645913"/>
                </a:lnTo>
                <a:lnTo>
                  <a:pt x="5585689" y="5648819"/>
                </a:lnTo>
                <a:lnTo>
                  <a:pt x="5581598" y="5651880"/>
                </a:lnTo>
                <a:lnTo>
                  <a:pt x="5575092" y="5655097"/>
                </a:lnTo>
                <a:lnTo>
                  <a:pt x="5587205" y="5663640"/>
                </a:lnTo>
                <a:lnTo>
                  <a:pt x="5598581" y="5669433"/>
                </a:lnTo>
                <a:lnTo>
                  <a:pt x="5609465" y="5673393"/>
                </a:lnTo>
                <a:lnTo>
                  <a:pt x="5618362" y="5675429"/>
                </a:lnTo>
                <a:lnTo>
                  <a:pt x="5623434" y="5676034"/>
                </a:lnTo>
                <a:lnTo>
                  <a:pt x="5626766" y="5675633"/>
                </a:lnTo>
                <a:lnTo>
                  <a:pt x="5631349" y="5674406"/>
                </a:lnTo>
                <a:lnTo>
                  <a:pt x="5634434" y="5673086"/>
                </a:lnTo>
                <a:lnTo>
                  <a:pt x="5637945" y="5669691"/>
                </a:lnTo>
                <a:lnTo>
                  <a:pt x="5641366" y="5667791"/>
                </a:lnTo>
                <a:lnTo>
                  <a:pt x="5644295" y="5664058"/>
                </a:lnTo>
                <a:lnTo>
                  <a:pt x="5648140" y="5660082"/>
                </a:lnTo>
                <a:lnTo>
                  <a:pt x="5670959" y="5675579"/>
                </a:lnTo>
                <a:lnTo>
                  <a:pt x="5692949" y="5689825"/>
                </a:lnTo>
                <a:lnTo>
                  <a:pt x="5714604" y="5704651"/>
                </a:lnTo>
                <a:lnTo>
                  <a:pt x="5736350" y="5717982"/>
                </a:lnTo>
                <a:lnTo>
                  <a:pt x="5757848" y="5730394"/>
                </a:lnTo>
                <a:lnTo>
                  <a:pt x="5780019" y="5741645"/>
                </a:lnTo>
                <a:lnTo>
                  <a:pt x="5802860" y="5751733"/>
                </a:lnTo>
                <a:lnTo>
                  <a:pt x="5815243" y="5755784"/>
                </a:lnTo>
                <a:lnTo>
                  <a:pt x="5828208" y="5760168"/>
                </a:lnTo>
                <a:lnTo>
                  <a:pt x="5833904" y="5770430"/>
                </a:lnTo>
                <a:lnTo>
                  <a:pt x="5840180" y="5781029"/>
                </a:lnTo>
                <a:lnTo>
                  <a:pt x="5847129" y="5790464"/>
                </a:lnTo>
                <a:lnTo>
                  <a:pt x="5854659" y="5800233"/>
                </a:lnTo>
                <a:lnTo>
                  <a:pt x="5863775" y="5808597"/>
                </a:lnTo>
                <a:lnTo>
                  <a:pt x="5872313" y="5816624"/>
                </a:lnTo>
                <a:lnTo>
                  <a:pt x="5882100" y="5823825"/>
                </a:lnTo>
                <a:lnTo>
                  <a:pt x="5891978" y="5829528"/>
                </a:lnTo>
                <a:lnTo>
                  <a:pt x="5902348" y="5837065"/>
                </a:lnTo>
                <a:lnTo>
                  <a:pt x="5912897" y="5841606"/>
                </a:lnTo>
                <a:lnTo>
                  <a:pt x="5935068" y="5852856"/>
                </a:lnTo>
                <a:lnTo>
                  <a:pt x="5958580" y="5861782"/>
                </a:lnTo>
                <a:lnTo>
                  <a:pt x="5981512" y="5870373"/>
                </a:lnTo>
                <a:lnTo>
                  <a:pt x="6006366" y="5876976"/>
                </a:lnTo>
                <a:lnTo>
                  <a:pt x="6030304" y="5883822"/>
                </a:lnTo>
                <a:lnTo>
                  <a:pt x="6076862" y="5894432"/>
                </a:lnTo>
                <a:lnTo>
                  <a:pt x="6121341" y="5904616"/>
                </a:lnTo>
                <a:lnTo>
                  <a:pt x="6142375" y="5909788"/>
                </a:lnTo>
                <a:lnTo>
                  <a:pt x="6160747" y="5914195"/>
                </a:lnTo>
                <a:lnTo>
                  <a:pt x="6166402" y="5915136"/>
                </a:lnTo>
                <a:lnTo>
                  <a:pt x="6170805" y="5916902"/>
                </a:lnTo>
                <a:lnTo>
                  <a:pt x="6173711" y="5918579"/>
                </a:lnTo>
                <a:lnTo>
                  <a:pt x="6176861" y="5921174"/>
                </a:lnTo>
                <a:lnTo>
                  <a:pt x="6179095" y="5924013"/>
                </a:lnTo>
                <a:lnTo>
                  <a:pt x="6181085" y="5925937"/>
                </a:lnTo>
                <a:lnTo>
                  <a:pt x="6182223" y="5932018"/>
                </a:lnTo>
                <a:lnTo>
                  <a:pt x="6184611" y="5937271"/>
                </a:lnTo>
                <a:lnTo>
                  <a:pt x="6187584" y="5942861"/>
                </a:lnTo>
                <a:lnTo>
                  <a:pt x="6189572" y="5944783"/>
                </a:lnTo>
                <a:lnTo>
                  <a:pt x="6191226" y="5947288"/>
                </a:lnTo>
                <a:lnTo>
                  <a:pt x="6194131" y="5948966"/>
                </a:lnTo>
                <a:lnTo>
                  <a:pt x="6198870" y="5950152"/>
                </a:lnTo>
                <a:lnTo>
                  <a:pt x="6215319" y="5956550"/>
                </a:lnTo>
                <a:lnTo>
                  <a:pt x="6233177" y="5964535"/>
                </a:lnTo>
                <a:lnTo>
                  <a:pt x="6248399" y="5968889"/>
                </a:lnTo>
                <a:lnTo>
                  <a:pt x="6248399" y="6384827"/>
                </a:lnTo>
                <a:lnTo>
                  <a:pt x="6232228" y="6380830"/>
                </a:lnTo>
                <a:lnTo>
                  <a:pt x="6169376" y="6366237"/>
                </a:lnTo>
                <a:lnTo>
                  <a:pt x="6108023" y="6351732"/>
                </a:lnTo>
                <a:lnTo>
                  <a:pt x="6077178" y="6344771"/>
                </a:lnTo>
                <a:lnTo>
                  <a:pt x="6046087" y="6336894"/>
                </a:lnTo>
                <a:lnTo>
                  <a:pt x="5804226" y="6264663"/>
                </a:lnTo>
                <a:lnTo>
                  <a:pt x="5774388" y="6255958"/>
                </a:lnTo>
                <a:lnTo>
                  <a:pt x="5743632" y="6247501"/>
                </a:lnTo>
                <a:lnTo>
                  <a:pt x="5713794" y="6238796"/>
                </a:lnTo>
                <a:lnTo>
                  <a:pt x="5698507" y="6233069"/>
                </a:lnTo>
                <a:lnTo>
                  <a:pt x="5683800" y="6227678"/>
                </a:lnTo>
                <a:lnTo>
                  <a:pt x="5567490" y="6182219"/>
                </a:lnTo>
                <a:lnTo>
                  <a:pt x="5335295" y="6089226"/>
                </a:lnTo>
                <a:lnTo>
                  <a:pt x="5280493" y="6060686"/>
                </a:lnTo>
                <a:lnTo>
                  <a:pt x="5227283" y="6030739"/>
                </a:lnTo>
                <a:lnTo>
                  <a:pt x="5172571" y="6000700"/>
                </a:lnTo>
                <a:lnTo>
                  <a:pt x="5120367" y="5969011"/>
                </a:lnTo>
                <a:lnTo>
                  <a:pt x="5067243" y="5937566"/>
                </a:lnTo>
                <a:lnTo>
                  <a:pt x="5015371" y="5905292"/>
                </a:lnTo>
                <a:lnTo>
                  <a:pt x="4989560" y="5889615"/>
                </a:lnTo>
                <a:lnTo>
                  <a:pt x="4964171" y="5871859"/>
                </a:lnTo>
                <a:lnTo>
                  <a:pt x="4939702" y="5853857"/>
                </a:lnTo>
                <a:lnTo>
                  <a:pt x="4915902" y="5834693"/>
                </a:lnTo>
                <a:lnTo>
                  <a:pt x="4869892" y="5794956"/>
                </a:lnTo>
                <a:lnTo>
                  <a:pt x="4825130" y="5754392"/>
                </a:lnTo>
                <a:lnTo>
                  <a:pt x="4779790" y="5713495"/>
                </a:lnTo>
                <a:lnTo>
                  <a:pt x="4737290" y="5670362"/>
                </a:lnTo>
                <a:lnTo>
                  <a:pt x="4732887" y="5668596"/>
                </a:lnTo>
                <a:lnTo>
                  <a:pt x="4730227" y="5667832"/>
                </a:lnTo>
                <a:lnTo>
                  <a:pt x="4728392" y="5668324"/>
                </a:lnTo>
                <a:lnTo>
                  <a:pt x="4726896" y="5668235"/>
                </a:lnTo>
                <a:lnTo>
                  <a:pt x="4725889" y="5669979"/>
                </a:lnTo>
                <a:lnTo>
                  <a:pt x="4726379" y="5671811"/>
                </a:lnTo>
                <a:lnTo>
                  <a:pt x="4726356" y="5677221"/>
                </a:lnTo>
                <a:lnTo>
                  <a:pt x="4725171" y="5681960"/>
                </a:lnTo>
                <a:lnTo>
                  <a:pt x="4725661" y="5683793"/>
                </a:lnTo>
                <a:lnTo>
                  <a:pt x="4724319" y="5686117"/>
                </a:lnTo>
                <a:lnTo>
                  <a:pt x="4722977" y="5688442"/>
                </a:lnTo>
                <a:lnTo>
                  <a:pt x="4719646" y="5688843"/>
                </a:lnTo>
                <a:lnTo>
                  <a:pt x="4716314" y="5689244"/>
                </a:lnTo>
                <a:lnTo>
                  <a:pt x="4711242" y="5688639"/>
                </a:lnTo>
                <a:lnTo>
                  <a:pt x="4707288" y="5679384"/>
                </a:lnTo>
                <a:lnTo>
                  <a:pt x="4703490" y="5672541"/>
                </a:lnTo>
                <a:lnTo>
                  <a:pt x="4698530" y="5665028"/>
                </a:lnTo>
                <a:lnTo>
                  <a:pt x="4692229" y="5659842"/>
                </a:lnTo>
                <a:lnTo>
                  <a:pt x="4685682" y="5653737"/>
                </a:lnTo>
                <a:lnTo>
                  <a:pt x="4679044" y="5649129"/>
                </a:lnTo>
                <a:lnTo>
                  <a:pt x="4663937" y="5640407"/>
                </a:lnTo>
                <a:lnTo>
                  <a:pt x="4651243" y="5631531"/>
                </a:lnTo>
                <a:lnTo>
                  <a:pt x="4644270" y="5627505"/>
                </a:lnTo>
                <a:lnTo>
                  <a:pt x="4637632" y="5622897"/>
                </a:lnTo>
                <a:lnTo>
                  <a:pt x="4631667" y="5617128"/>
                </a:lnTo>
                <a:lnTo>
                  <a:pt x="4626035" y="5610778"/>
                </a:lnTo>
                <a:lnTo>
                  <a:pt x="4621321" y="5604183"/>
                </a:lnTo>
                <a:lnTo>
                  <a:pt x="4617524" y="5597342"/>
                </a:lnTo>
                <a:lnTo>
                  <a:pt x="4618302" y="5609412"/>
                </a:lnTo>
                <a:lnTo>
                  <a:pt x="4620577" y="5621573"/>
                </a:lnTo>
                <a:lnTo>
                  <a:pt x="4625938" y="5632417"/>
                </a:lnTo>
                <a:lnTo>
                  <a:pt x="4631055" y="5642342"/>
                </a:lnTo>
                <a:lnTo>
                  <a:pt x="4638830" y="5653031"/>
                </a:lnTo>
                <a:lnTo>
                  <a:pt x="4646940" y="5663137"/>
                </a:lnTo>
                <a:lnTo>
                  <a:pt x="4656303" y="5672415"/>
                </a:lnTo>
                <a:lnTo>
                  <a:pt x="4666918" y="5680869"/>
                </a:lnTo>
                <a:lnTo>
                  <a:pt x="4676951" y="5688985"/>
                </a:lnTo>
                <a:lnTo>
                  <a:pt x="4689063" y="5697529"/>
                </a:lnTo>
                <a:lnTo>
                  <a:pt x="4712216" y="5712446"/>
                </a:lnTo>
                <a:lnTo>
                  <a:pt x="4734542" y="5726110"/>
                </a:lnTo>
                <a:lnTo>
                  <a:pt x="4755461" y="5738187"/>
                </a:lnTo>
                <a:lnTo>
                  <a:pt x="4764915" y="5745971"/>
                </a:lnTo>
                <a:lnTo>
                  <a:pt x="4775283" y="5753507"/>
                </a:lnTo>
                <a:lnTo>
                  <a:pt x="4796424" y="5771910"/>
                </a:lnTo>
                <a:lnTo>
                  <a:pt x="4817964" y="5793644"/>
                </a:lnTo>
                <a:lnTo>
                  <a:pt x="4839750" y="5816295"/>
                </a:lnTo>
                <a:lnTo>
                  <a:pt x="4862453" y="5838700"/>
                </a:lnTo>
                <a:lnTo>
                  <a:pt x="4884577" y="5860770"/>
                </a:lnTo>
                <a:lnTo>
                  <a:pt x="4896018" y="5870475"/>
                </a:lnTo>
                <a:lnTo>
                  <a:pt x="4908374" y="5879934"/>
                </a:lnTo>
                <a:lnTo>
                  <a:pt x="4919325" y="5887807"/>
                </a:lnTo>
                <a:lnTo>
                  <a:pt x="4929696" y="5895342"/>
                </a:lnTo>
                <a:lnTo>
                  <a:pt x="4950122" y="5905587"/>
                </a:lnTo>
                <a:lnTo>
                  <a:pt x="4970460" y="5917329"/>
                </a:lnTo>
                <a:lnTo>
                  <a:pt x="4991959" y="5929742"/>
                </a:lnTo>
                <a:lnTo>
                  <a:pt x="5014776" y="5945238"/>
                </a:lnTo>
                <a:lnTo>
                  <a:pt x="5064815" y="5978002"/>
                </a:lnTo>
                <a:lnTo>
                  <a:pt x="5116080" y="6015349"/>
                </a:lnTo>
                <a:lnTo>
                  <a:pt x="5143546" y="6033530"/>
                </a:lnTo>
                <a:lnTo>
                  <a:pt x="5170586" y="6053790"/>
                </a:lnTo>
                <a:lnTo>
                  <a:pt x="5226501" y="6093821"/>
                </a:lnTo>
                <a:lnTo>
                  <a:pt x="5253539" y="6114081"/>
                </a:lnTo>
                <a:lnTo>
                  <a:pt x="5283085" y="6132690"/>
                </a:lnTo>
                <a:lnTo>
                  <a:pt x="5310887" y="6150288"/>
                </a:lnTo>
                <a:lnTo>
                  <a:pt x="5340030" y="6165567"/>
                </a:lnTo>
                <a:lnTo>
                  <a:pt x="5341413" y="6172561"/>
                </a:lnTo>
                <a:lnTo>
                  <a:pt x="5343378" y="6179895"/>
                </a:lnTo>
                <a:lnTo>
                  <a:pt x="5345678" y="6186647"/>
                </a:lnTo>
                <a:lnTo>
                  <a:pt x="5349812" y="6192906"/>
                </a:lnTo>
                <a:lnTo>
                  <a:pt x="5352781" y="6198497"/>
                </a:lnTo>
                <a:lnTo>
                  <a:pt x="5356670" y="6203840"/>
                </a:lnTo>
                <a:lnTo>
                  <a:pt x="5365116" y="6213366"/>
                </a:lnTo>
                <a:lnTo>
                  <a:pt x="5375394" y="6222400"/>
                </a:lnTo>
                <a:lnTo>
                  <a:pt x="5386682" y="6229689"/>
                </a:lnTo>
                <a:lnTo>
                  <a:pt x="5398303" y="6236399"/>
                </a:lnTo>
                <a:lnTo>
                  <a:pt x="5410841" y="6242865"/>
                </a:lnTo>
                <a:lnTo>
                  <a:pt x="5437013" y="6252552"/>
                </a:lnTo>
                <a:lnTo>
                  <a:pt x="5463095" y="6263734"/>
                </a:lnTo>
                <a:lnTo>
                  <a:pt x="5476884" y="6269372"/>
                </a:lnTo>
                <a:lnTo>
                  <a:pt x="5489424" y="6275837"/>
                </a:lnTo>
                <a:lnTo>
                  <a:pt x="5500709" y="6283127"/>
                </a:lnTo>
                <a:lnTo>
                  <a:pt x="5510744" y="6291245"/>
                </a:lnTo>
                <a:lnTo>
                  <a:pt x="5507902" y="6293480"/>
                </a:lnTo>
                <a:lnTo>
                  <a:pt x="5503901" y="6295043"/>
                </a:lnTo>
                <a:lnTo>
                  <a:pt x="5499073" y="6295354"/>
                </a:lnTo>
                <a:lnTo>
                  <a:pt x="5494244" y="6295667"/>
                </a:lnTo>
                <a:lnTo>
                  <a:pt x="5483180" y="6294702"/>
                </a:lnTo>
                <a:lnTo>
                  <a:pt x="5471044" y="6291569"/>
                </a:lnTo>
                <a:lnTo>
                  <a:pt x="5457164" y="6287429"/>
                </a:lnTo>
                <a:lnTo>
                  <a:pt x="5442211" y="6281122"/>
                </a:lnTo>
                <a:lnTo>
                  <a:pt x="5427349" y="6273314"/>
                </a:lnTo>
                <a:lnTo>
                  <a:pt x="5412151" y="6266090"/>
                </a:lnTo>
                <a:lnTo>
                  <a:pt x="5380864" y="6246476"/>
                </a:lnTo>
                <a:lnTo>
                  <a:pt x="5353152" y="6227378"/>
                </a:lnTo>
                <a:lnTo>
                  <a:pt x="5328927" y="6210292"/>
                </a:lnTo>
                <a:lnTo>
                  <a:pt x="5312592" y="6196986"/>
                </a:lnTo>
                <a:lnTo>
                  <a:pt x="5294260" y="6201898"/>
                </a:lnTo>
                <a:lnTo>
                  <a:pt x="5277026" y="6203571"/>
                </a:lnTo>
                <a:lnTo>
                  <a:pt x="5258964" y="6203991"/>
                </a:lnTo>
                <a:lnTo>
                  <a:pt x="5241328" y="6202330"/>
                </a:lnTo>
                <a:lnTo>
                  <a:pt x="5222284" y="6199084"/>
                </a:lnTo>
                <a:lnTo>
                  <a:pt x="5200672" y="6193578"/>
                </a:lnTo>
                <a:lnTo>
                  <a:pt x="5177069" y="6186150"/>
                </a:lnTo>
                <a:lnTo>
                  <a:pt x="5149889" y="6178207"/>
                </a:lnTo>
                <a:lnTo>
                  <a:pt x="5163332" y="6149552"/>
                </a:lnTo>
                <a:lnTo>
                  <a:pt x="5156090" y="6150020"/>
                </a:lnTo>
                <a:lnTo>
                  <a:pt x="5148357" y="6148653"/>
                </a:lnTo>
                <a:lnTo>
                  <a:pt x="5140131" y="6145455"/>
                </a:lnTo>
                <a:lnTo>
                  <a:pt x="5131998" y="6140759"/>
                </a:lnTo>
                <a:lnTo>
                  <a:pt x="5122699" y="6135390"/>
                </a:lnTo>
                <a:lnTo>
                  <a:pt x="5112241" y="6129352"/>
                </a:lnTo>
                <a:lnTo>
                  <a:pt x="5093827" y="6115622"/>
                </a:lnTo>
                <a:lnTo>
                  <a:pt x="5090472" y="6121433"/>
                </a:lnTo>
                <a:lnTo>
                  <a:pt x="5089531" y="6127088"/>
                </a:lnTo>
                <a:lnTo>
                  <a:pt x="5090422" y="6132252"/>
                </a:lnTo>
                <a:lnTo>
                  <a:pt x="5090399" y="6137662"/>
                </a:lnTo>
                <a:lnTo>
                  <a:pt x="5091292" y="6142826"/>
                </a:lnTo>
                <a:lnTo>
                  <a:pt x="5090350" y="6148481"/>
                </a:lnTo>
                <a:lnTo>
                  <a:pt x="5089409" y="6154135"/>
                </a:lnTo>
                <a:lnTo>
                  <a:pt x="5086972" y="6159701"/>
                </a:lnTo>
                <a:lnTo>
                  <a:pt x="5084918" y="6153866"/>
                </a:lnTo>
                <a:lnTo>
                  <a:pt x="5083778" y="6147784"/>
                </a:lnTo>
                <a:lnTo>
                  <a:pt x="5081387" y="6142531"/>
                </a:lnTo>
                <a:lnTo>
                  <a:pt x="5078999" y="6137278"/>
                </a:lnTo>
                <a:lnTo>
                  <a:pt x="5073213" y="6128514"/>
                </a:lnTo>
                <a:lnTo>
                  <a:pt x="5065013" y="6119904"/>
                </a:lnTo>
                <a:lnTo>
                  <a:pt x="5056141" y="6112459"/>
                </a:lnTo>
                <a:lnTo>
                  <a:pt x="5045436" y="6105503"/>
                </a:lnTo>
                <a:lnTo>
                  <a:pt x="5034059" y="6099710"/>
                </a:lnTo>
                <a:lnTo>
                  <a:pt x="5022013" y="6095078"/>
                </a:lnTo>
                <a:lnTo>
                  <a:pt x="5009629" y="6091029"/>
                </a:lnTo>
                <a:lnTo>
                  <a:pt x="4996332" y="6087225"/>
                </a:lnTo>
                <a:lnTo>
                  <a:pt x="4970224" y="6081449"/>
                </a:lnTo>
                <a:lnTo>
                  <a:pt x="4944610" y="6077508"/>
                </a:lnTo>
                <a:lnTo>
                  <a:pt x="4922481" y="6075579"/>
                </a:lnTo>
                <a:lnTo>
                  <a:pt x="4917430" y="6069565"/>
                </a:lnTo>
                <a:lnTo>
                  <a:pt x="4914951" y="6065808"/>
                </a:lnTo>
                <a:lnTo>
                  <a:pt x="4913969" y="6062143"/>
                </a:lnTo>
                <a:lnTo>
                  <a:pt x="4914148" y="6059146"/>
                </a:lnTo>
                <a:lnTo>
                  <a:pt x="4915489" y="6056822"/>
                </a:lnTo>
                <a:lnTo>
                  <a:pt x="4918576" y="6055504"/>
                </a:lnTo>
                <a:lnTo>
                  <a:pt x="4924657" y="6054366"/>
                </a:lnTo>
                <a:lnTo>
                  <a:pt x="4942225" y="6052113"/>
                </a:lnTo>
                <a:lnTo>
                  <a:pt x="4945893" y="6051130"/>
                </a:lnTo>
                <a:lnTo>
                  <a:pt x="4948062" y="6050060"/>
                </a:lnTo>
                <a:lnTo>
                  <a:pt x="4951147" y="6048740"/>
                </a:lnTo>
                <a:lnTo>
                  <a:pt x="4952489" y="6046416"/>
                </a:lnTo>
                <a:lnTo>
                  <a:pt x="4938542" y="6038364"/>
                </a:lnTo>
                <a:lnTo>
                  <a:pt x="4927413" y="6033489"/>
                </a:lnTo>
                <a:lnTo>
                  <a:pt x="4909892" y="6024922"/>
                </a:lnTo>
                <a:lnTo>
                  <a:pt x="4901756" y="6020225"/>
                </a:lnTo>
                <a:lnTo>
                  <a:pt x="4893955" y="6014947"/>
                </a:lnTo>
                <a:lnTo>
                  <a:pt x="4885755" y="6006338"/>
                </a:lnTo>
                <a:lnTo>
                  <a:pt x="4875655" y="5994309"/>
                </a:lnTo>
                <a:lnTo>
                  <a:pt x="4871588" y="5991961"/>
                </a:lnTo>
                <a:lnTo>
                  <a:pt x="4867768" y="5990529"/>
                </a:lnTo>
                <a:lnTo>
                  <a:pt x="4865107" y="5989768"/>
                </a:lnTo>
                <a:lnTo>
                  <a:pt x="4862938" y="5990841"/>
                </a:lnTo>
                <a:lnTo>
                  <a:pt x="4860435" y="5992494"/>
                </a:lnTo>
                <a:lnTo>
                  <a:pt x="4859092" y="5994819"/>
                </a:lnTo>
                <a:lnTo>
                  <a:pt x="4859159" y="5998732"/>
                </a:lnTo>
                <a:lnTo>
                  <a:pt x="4859560" y="6002061"/>
                </a:lnTo>
                <a:lnTo>
                  <a:pt x="4859355" y="6010467"/>
                </a:lnTo>
                <a:lnTo>
                  <a:pt x="4863063" y="6018805"/>
                </a:lnTo>
                <a:lnTo>
                  <a:pt x="4866615" y="6024731"/>
                </a:lnTo>
                <a:lnTo>
                  <a:pt x="4868515" y="6028151"/>
                </a:lnTo>
                <a:lnTo>
                  <a:pt x="4865026" y="6026137"/>
                </a:lnTo>
                <a:lnTo>
                  <a:pt x="4859308" y="6021286"/>
                </a:lnTo>
                <a:lnTo>
                  <a:pt x="4847193" y="6012743"/>
                </a:lnTo>
                <a:lnTo>
                  <a:pt x="4825653" y="5991009"/>
                </a:lnTo>
                <a:lnTo>
                  <a:pt x="4813049" y="5980632"/>
                </a:lnTo>
                <a:lnTo>
                  <a:pt x="4807083" y="5974864"/>
                </a:lnTo>
                <a:lnTo>
                  <a:pt x="4799529" y="5970502"/>
                </a:lnTo>
                <a:lnTo>
                  <a:pt x="4791975" y="5966141"/>
                </a:lnTo>
                <a:lnTo>
                  <a:pt x="4782925" y="5961690"/>
                </a:lnTo>
                <a:lnTo>
                  <a:pt x="4774119" y="5958155"/>
                </a:lnTo>
                <a:lnTo>
                  <a:pt x="4763143" y="5955692"/>
                </a:lnTo>
                <a:lnTo>
                  <a:pt x="4758716" y="5959335"/>
                </a:lnTo>
                <a:lnTo>
                  <a:pt x="4757195" y="5964655"/>
                </a:lnTo>
                <a:lnTo>
                  <a:pt x="4756345" y="5968813"/>
                </a:lnTo>
                <a:lnTo>
                  <a:pt x="4757907" y="5972815"/>
                </a:lnTo>
                <a:lnTo>
                  <a:pt x="4760632" y="5977488"/>
                </a:lnTo>
                <a:lnTo>
                  <a:pt x="4763358" y="5982160"/>
                </a:lnTo>
                <a:lnTo>
                  <a:pt x="4771312" y="5989853"/>
                </a:lnTo>
                <a:lnTo>
                  <a:pt x="4777525" y="5996538"/>
                </a:lnTo>
                <a:lnTo>
                  <a:pt x="4779423" y="5999959"/>
                </a:lnTo>
                <a:lnTo>
                  <a:pt x="4780161" y="6002708"/>
                </a:lnTo>
                <a:lnTo>
                  <a:pt x="4778819" y="6005032"/>
                </a:lnTo>
                <a:lnTo>
                  <a:pt x="4775733" y="6006350"/>
                </a:lnTo>
                <a:lnTo>
                  <a:pt x="4771151" y="6007579"/>
                </a:lnTo>
                <a:lnTo>
                  <a:pt x="4763909" y="6008046"/>
                </a:lnTo>
                <a:lnTo>
                  <a:pt x="4813202" y="6058200"/>
                </a:lnTo>
                <a:lnTo>
                  <a:pt x="4859255" y="6107257"/>
                </a:lnTo>
                <a:lnTo>
                  <a:pt x="4902403" y="6154639"/>
                </a:lnTo>
                <a:lnTo>
                  <a:pt x="4946468" y="6201774"/>
                </a:lnTo>
                <a:lnTo>
                  <a:pt x="4944299" y="6202845"/>
                </a:lnTo>
                <a:lnTo>
                  <a:pt x="4941302" y="6202666"/>
                </a:lnTo>
                <a:lnTo>
                  <a:pt x="4937726" y="6202151"/>
                </a:lnTo>
                <a:lnTo>
                  <a:pt x="4933324" y="6200383"/>
                </a:lnTo>
                <a:lnTo>
                  <a:pt x="4923692" y="6195597"/>
                </a:lnTo>
                <a:lnTo>
                  <a:pt x="4912405" y="6188305"/>
                </a:lnTo>
                <a:lnTo>
                  <a:pt x="4900627" y="6179182"/>
                </a:lnTo>
                <a:lnTo>
                  <a:pt x="4886773" y="6169633"/>
                </a:lnTo>
                <a:lnTo>
                  <a:pt x="4858660" y="6147204"/>
                </a:lnTo>
                <a:lnTo>
                  <a:pt x="4829386" y="6124105"/>
                </a:lnTo>
                <a:lnTo>
                  <a:pt x="4814613" y="6114801"/>
                </a:lnTo>
                <a:lnTo>
                  <a:pt x="4801339" y="6105586"/>
                </a:lnTo>
                <a:lnTo>
                  <a:pt x="4788465" y="6099704"/>
                </a:lnTo>
                <a:lnTo>
                  <a:pt x="4777916" y="6095163"/>
                </a:lnTo>
                <a:lnTo>
                  <a:pt x="4772262" y="6094222"/>
                </a:lnTo>
                <a:lnTo>
                  <a:pt x="4767187" y="6093618"/>
                </a:lnTo>
                <a:lnTo>
                  <a:pt x="4762939" y="6094265"/>
                </a:lnTo>
                <a:lnTo>
                  <a:pt x="4758937" y="6095827"/>
                </a:lnTo>
                <a:lnTo>
                  <a:pt x="4768768" y="6112350"/>
                </a:lnTo>
                <a:lnTo>
                  <a:pt x="4780430" y="6128381"/>
                </a:lnTo>
                <a:lnTo>
                  <a:pt x="4792764" y="6143251"/>
                </a:lnTo>
                <a:lnTo>
                  <a:pt x="4807847" y="6157383"/>
                </a:lnTo>
                <a:lnTo>
                  <a:pt x="4822350" y="6171179"/>
                </a:lnTo>
                <a:lnTo>
                  <a:pt x="4837523" y="6183814"/>
                </a:lnTo>
                <a:lnTo>
                  <a:pt x="4853614" y="6196202"/>
                </a:lnTo>
                <a:lnTo>
                  <a:pt x="4871201" y="6208682"/>
                </a:lnTo>
                <a:lnTo>
                  <a:pt x="4905305" y="6231469"/>
                </a:lnTo>
                <a:lnTo>
                  <a:pt x="4940996" y="6252850"/>
                </a:lnTo>
                <a:lnTo>
                  <a:pt x="4974697" y="6272308"/>
                </a:lnTo>
                <a:lnTo>
                  <a:pt x="5008154" y="6290849"/>
                </a:lnTo>
                <a:lnTo>
                  <a:pt x="5002900" y="6293239"/>
                </a:lnTo>
                <a:lnTo>
                  <a:pt x="4997400" y="6294713"/>
                </a:lnTo>
                <a:lnTo>
                  <a:pt x="4991074" y="6294934"/>
                </a:lnTo>
                <a:lnTo>
                  <a:pt x="4985575" y="6296410"/>
                </a:lnTo>
                <a:lnTo>
                  <a:pt x="4978667" y="6296296"/>
                </a:lnTo>
                <a:lnTo>
                  <a:pt x="4971851" y="6294684"/>
                </a:lnTo>
                <a:lnTo>
                  <a:pt x="4965278" y="6293989"/>
                </a:lnTo>
                <a:lnTo>
                  <a:pt x="4957635" y="6291124"/>
                </a:lnTo>
                <a:lnTo>
                  <a:pt x="4942683" y="6284816"/>
                </a:lnTo>
                <a:lnTo>
                  <a:pt x="4926994" y="6275758"/>
                </a:lnTo>
                <a:lnTo>
                  <a:pt x="4909316" y="6264777"/>
                </a:lnTo>
                <a:lnTo>
                  <a:pt x="4890901" y="6251047"/>
                </a:lnTo>
                <a:lnTo>
                  <a:pt x="4890722" y="6254042"/>
                </a:lnTo>
                <a:lnTo>
                  <a:pt x="4891123" y="6257372"/>
                </a:lnTo>
                <a:lnTo>
                  <a:pt x="4893357" y="6260212"/>
                </a:lnTo>
                <a:lnTo>
                  <a:pt x="4896174" y="6263388"/>
                </a:lnTo>
                <a:lnTo>
                  <a:pt x="4903055" y="6268912"/>
                </a:lnTo>
                <a:lnTo>
                  <a:pt x="4909603" y="6275016"/>
                </a:lnTo>
                <a:lnTo>
                  <a:pt x="4908351" y="6275842"/>
                </a:lnTo>
                <a:lnTo>
                  <a:pt x="4906182" y="6276913"/>
                </a:lnTo>
                <a:lnTo>
                  <a:pt x="4902518" y="6277898"/>
                </a:lnTo>
                <a:lnTo>
                  <a:pt x="4898114" y="6276132"/>
                </a:lnTo>
                <a:lnTo>
                  <a:pt x="4892794" y="6274608"/>
                </a:lnTo>
                <a:lnTo>
                  <a:pt x="4881755" y="6268235"/>
                </a:lnTo>
                <a:lnTo>
                  <a:pt x="4870133" y="6261525"/>
                </a:lnTo>
                <a:lnTo>
                  <a:pt x="4890135" y="6273848"/>
                </a:lnTo>
                <a:lnTo>
                  <a:pt x="4906225" y="6286236"/>
                </a:lnTo>
                <a:lnTo>
                  <a:pt x="4921732" y="6298289"/>
                </a:lnTo>
                <a:lnTo>
                  <a:pt x="4936327" y="6310589"/>
                </a:lnTo>
                <a:lnTo>
                  <a:pt x="4961689" y="6333754"/>
                </a:lnTo>
                <a:lnTo>
                  <a:pt x="4985801" y="6357747"/>
                </a:lnTo>
                <a:lnTo>
                  <a:pt x="5010491" y="6382075"/>
                </a:lnTo>
                <a:lnTo>
                  <a:pt x="5036591" y="6407991"/>
                </a:lnTo>
                <a:lnTo>
                  <a:pt x="5051429" y="6421206"/>
                </a:lnTo>
                <a:lnTo>
                  <a:pt x="5068344" y="6434848"/>
                </a:lnTo>
                <a:lnTo>
                  <a:pt x="5086089" y="6449741"/>
                </a:lnTo>
                <a:lnTo>
                  <a:pt x="5106492" y="6465395"/>
                </a:lnTo>
                <a:lnTo>
                  <a:pt x="5102311" y="6469954"/>
                </a:lnTo>
                <a:lnTo>
                  <a:pt x="5098375" y="6475429"/>
                </a:lnTo>
                <a:lnTo>
                  <a:pt x="5096607" y="6479833"/>
                </a:lnTo>
                <a:lnTo>
                  <a:pt x="5096001" y="6484907"/>
                </a:lnTo>
                <a:lnTo>
                  <a:pt x="5096649" y="6489153"/>
                </a:lnTo>
                <a:lnTo>
                  <a:pt x="5097540" y="6494317"/>
                </a:lnTo>
                <a:lnTo>
                  <a:pt x="5098769" y="6498901"/>
                </a:lnTo>
                <a:lnTo>
                  <a:pt x="5102411" y="6503327"/>
                </a:lnTo>
                <a:lnTo>
                  <a:pt x="5105717" y="6508336"/>
                </a:lnTo>
                <a:lnTo>
                  <a:pt x="5109694" y="6512181"/>
                </a:lnTo>
                <a:lnTo>
                  <a:pt x="5119728" y="6520300"/>
                </a:lnTo>
                <a:lnTo>
                  <a:pt x="5131595" y="6527925"/>
                </a:lnTo>
                <a:lnTo>
                  <a:pt x="5144715" y="6534726"/>
                </a:lnTo>
                <a:lnTo>
                  <a:pt x="5171870" y="6548078"/>
                </a:lnTo>
                <a:lnTo>
                  <a:pt x="5184407" y="6554542"/>
                </a:lnTo>
                <a:lnTo>
                  <a:pt x="5195693" y="6561833"/>
                </a:lnTo>
                <a:lnTo>
                  <a:pt x="5205726" y="6569951"/>
                </a:lnTo>
                <a:lnTo>
                  <a:pt x="5210040" y="6573215"/>
                </a:lnTo>
                <a:lnTo>
                  <a:pt x="5212184" y="6577554"/>
                </a:lnTo>
                <a:lnTo>
                  <a:pt x="5214330" y="6581890"/>
                </a:lnTo>
                <a:lnTo>
                  <a:pt x="5215892" y="6585893"/>
                </a:lnTo>
                <a:lnTo>
                  <a:pt x="5216538" y="6590139"/>
                </a:lnTo>
                <a:lnTo>
                  <a:pt x="5215598" y="6595795"/>
                </a:lnTo>
                <a:lnTo>
                  <a:pt x="5175013" y="6570813"/>
                </a:lnTo>
                <a:lnTo>
                  <a:pt x="5138831" y="6547599"/>
                </a:lnTo>
                <a:lnTo>
                  <a:pt x="5103968" y="6527470"/>
                </a:lnTo>
                <a:lnTo>
                  <a:pt x="5070510" y="6508929"/>
                </a:lnTo>
                <a:lnTo>
                  <a:pt x="5038126" y="6492557"/>
                </a:lnTo>
                <a:lnTo>
                  <a:pt x="5006905" y="6476855"/>
                </a:lnTo>
                <a:lnTo>
                  <a:pt x="4977336" y="6463659"/>
                </a:lnTo>
                <a:lnTo>
                  <a:pt x="4947186" y="6450124"/>
                </a:lnTo>
                <a:lnTo>
                  <a:pt x="4917283" y="6437508"/>
                </a:lnTo>
                <a:lnTo>
                  <a:pt x="4887132" y="6423975"/>
                </a:lnTo>
                <a:lnTo>
                  <a:pt x="4857988" y="6408698"/>
                </a:lnTo>
                <a:lnTo>
                  <a:pt x="4828846" y="6393421"/>
                </a:lnTo>
                <a:lnTo>
                  <a:pt x="4798720" y="6374480"/>
                </a:lnTo>
                <a:lnTo>
                  <a:pt x="4784282" y="6364594"/>
                </a:lnTo>
                <a:lnTo>
                  <a:pt x="4769020" y="6353459"/>
                </a:lnTo>
                <a:lnTo>
                  <a:pt x="4754091" y="6341740"/>
                </a:lnTo>
                <a:lnTo>
                  <a:pt x="4738918" y="6329106"/>
                </a:lnTo>
                <a:lnTo>
                  <a:pt x="4723163" y="6316137"/>
                </a:lnTo>
                <a:lnTo>
                  <a:pt x="4707835" y="6301087"/>
                </a:lnTo>
                <a:lnTo>
                  <a:pt x="4702268" y="6298649"/>
                </a:lnTo>
                <a:lnTo>
                  <a:pt x="4696615" y="6297709"/>
                </a:lnTo>
                <a:lnTo>
                  <a:pt x="4690624" y="6297350"/>
                </a:lnTo>
                <a:lnTo>
                  <a:pt x="4686378" y="6297997"/>
                </a:lnTo>
                <a:lnTo>
                  <a:pt x="4682711" y="6298978"/>
                </a:lnTo>
                <a:lnTo>
                  <a:pt x="4682040" y="6300141"/>
                </a:lnTo>
                <a:lnTo>
                  <a:pt x="4681950" y="6301639"/>
                </a:lnTo>
                <a:lnTo>
                  <a:pt x="4682440" y="6303472"/>
                </a:lnTo>
                <a:lnTo>
                  <a:pt x="4682596" y="6305886"/>
                </a:lnTo>
                <a:lnTo>
                  <a:pt x="4687735" y="6310403"/>
                </a:lnTo>
                <a:lnTo>
                  <a:pt x="4682325" y="6310378"/>
                </a:lnTo>
                <a:lnTo>
                  <a:pt x="4676672" y="6309439"/>
                </a:lnTo>
                <a:lnTo>
                  <a:pt x="4665787" y="6305479"/>
                </a:lnTo>
                <a:lnTo>
                  <a:pt x="4653831" y="6299351"/>
                </a:lnTo>
                <a:lnTo>
                  <a:pt x="4641963" y="6291724"/>
                </a:lnTo>
                <a:lnTo>
                  <a:pt x="4629023" y="6281929"/>
                </a:lnTo>
                <a:lnTo>
                  <a:pt x="4615840" y="6271217"/>
                </a:lnTo>
                <a:lnTo>
                  <a:pt x="4588642" y="6248543"/>
                </a:lnTo>
                <a:lnTo>
                  <a:pt x="4562027" y="6226203"/>
                </a:lnTo>
                <a:lnTo>
                  <a:pt x="4548507" y="6216074"/>
                </a:lnTo>
                <a:lnTo>
                  <a:pt x="4534406" y="6205607"/>
                </a:lnTo>
                <a:lnTo>
                  <a:pt x="4521622" y="6198226"/>
                </a:lnTo>
                <a:lnTo>
                  <a:pt x="4508414" y="6192926"/>
                </a:lnTo>
                <a:lnTo>
                  <a:pt x="4501688" y="6189815"/>
                </a:lnTo>
                <a:lnTo>
                  <a:pt x="4495450" y="6188540"/>
                </a:lnTo>
                <a:lnTo>
                  <a:pt x="4489215" y="6187263"/>
                </a:lnTo>
                <a:lnTo>
                  <a:pt x="4483224" y="6186904"/>
                </a:lnTo>
                <a:lnTo>
                  <a:pt x="4480523" y="6176824"/>
                </a:lnTo>
                <a:lnTo>
                  <a:pt x="4478738" y="6166494"/>
                </a:lnTo>
                <a:lnTo>
                  <a:pt x="4474784" y="6157239"/>
                </a:lnTo>
                <a:lnTo>
                  <a:pt x="4470496" y="6148564"/>
                </a:lnTo>
                <a:lnTo>
                  <a:pt x="4465626" y="6139553"/>
                </a:lnTo>
                <a:lnTo>
                  <a:pt x="4459840" y="6130789"/>
                </a:lnTo>
                <a:lnTo>
                  <a:pt x="4454298" y="6122941"/>
                </a:lnTo>
                <a:lnTo>
                  <a:pt x="4448759" y="6115094"/>
                </a:lnTo>
                <a:lnTo>
                  <a:pt x="4434591" y="6100716"/>
                </a:lnTo>
                <a:lnTo>
                  <a:pt x="4418256" y="6087411"/>
                </a:lnTo>
                <a:lnTo>
                  <a:pt x="4401585" y="6074688"/>
                </a:lnTo>
                <a:lnTo>
                  <a:pt x="4383325" y="6063370"/>
                </a:lnTo>
                <a:lnTo>
                  <a:pt x="4345312" y="6040647"/>
                </a:lnTo>
                <a:lnTo>
                  <a:pt x="4307632" y="6017343"/>
                </a:lnTo>
                <a:lnTo>
                  <a:pt x="4288792" y="6005692"/>
                </a:lnTo>
                <a:lnTo>
                  <a:pt x="4271203" y="5993213"/>
                </a:lnTo>
                <a:lnTo>
                  <a:pt x="4253951" y="5980154"/>
                </a:lnTo>
                <a:lnTo>
                  <a:pt x="4238533" y="5966602"/>
                </a:lnTo>
                <a:lnTo>
                  <a:pt x="4227876" y="5948828"/>
                </a:lnTo>
                <a:lnTo>
                  <a:pt x="4215968" y="5931881"/>
                </a:lnTo>
                <a:lnTo>
                  <a:pt x="4203568" y="5913100"/>
                </a:lnTo>
                <a:lnTo>
                  <a:pt x="4189336" y="5894810"/>
                </a:lnTo>
                <a:lnTo>
                  <a:pt x="4158637" y="5855390"/>
                </a:lnTo>
                <a:lnTo>
                  <a:pt x="4123779" y="5815121"/>
                </a:lnTo>
                <a:lnTo>
                  <a:pt x="4085771" y="5772257"/>
                </a:lnTo>
                <a:lnTo>
                  <a:pt x="4045684" y="5728968"/>
                </a:lnTo>
                <a:lnTo>
                  <a:pt x="3961779" y="5639461"/>
                </a:lnTo>
                <a:lnTo>
                  <a:pt x="3920955" y="5593423"/>
                </a:lnTo>
                <a:lnTo>
                  <a:pt x="3881719" y="5545977"/>
                </a:lnTo>
                <a:lnTo>
                  <a:pt x="3843889" y="5500118"/>
                </a:lnTo>
                <a:lnTo>
                  <a:pt x="3808230" y="5453187"/>
                </a:lnTo>
                <a:lnTo>
                  <a:pt x="3774896" y="5407597"/>
                </a:lnTo>
                <a:lnTo>
                  <a:pt x="3745628" y="5364356"/>
                </a:lnTo>
                <a:lnTo>
                  <a:pt x="3718930" y="5323373"/>
                </a:lnTo>
                <a:lnTo>
                  <a:pt x="3707446" y="5304347"/>
                </a:lnTo>
                <a:lnTo>
                  <a:pt x="3698043" y="5285746"/>
                </a:lnTo>
                <a:lnTo>
                  <a:pt x="3689213" y="5287622"/>
                </a:lnTo>
                <a:lnTo>
                  <a:pt x="3681724" y="5287171"/>
                </a:lnTo>
                <a:lnTo>
                  <a:pt x="3674325" y="5285225"/>
                </a:lnTo>
                <a:lnTo>
                  <a:pt x="3668515" y="5281870"/>
                </a:lnTo>
                <a:lnTo>
                  <a:pt x="3662549" y="5276100"/>
                </a:lnTo>
                <a:lnTo>
                  <a:pt x="3656336" y="5269415"/>
                </a:lnTo>
                <a:lnTo>
                  <a:pt x="3643422" y="5254210"/>
                </a:lnTo>
                <a:lnTo>
                  <a:pt x="3628944" y="5235004"/>
                </a:lnTo>
                <a:lnTo>
                  <a:pt x="3619580" y="5225725"/>
                </a:lnTo>
                <a:lnTo>
                  <a:pt x="3610800" y="5216781"/>
                </a:lnTo>
                <a:lnTo>
                  <a:pt x="3599938" y="5207412"/>
                </a:lnTo>
                <a:lnTo>
                  <a:pt x="3587245" y="5198533"/>
                </a:lnTo>
                <a:lnTo>
                  <a:pt x="3573299" y="5190482"/>
                </a:lnTo>
                <a:lnTo>
                  <a:pt x="3557768" y="5183838"/>
                </a:lnTo>
                <a:lnTo>
                  <a:pt x="3562349" y="5182610"/>
                </a:lnTo>
                <a:lnTo>
                  <a:pt x="3567759" y="5182634"/>
                </a:lnTo>
                <a:lnTo>
                  <a:pt x="3578152" y="5184762"/>
                </a:lnTo>
                <a:lnTo>
                  <a:pt x="3583807" y="5185701"/>
                </a:lnTo>
                <a:lnTo>
                  <a:pt x="3588301" y="5185970"/>
                </a:lnTo>
                <a:lnTo>
                  <a:pt x="3593709" y="5185995"/>
                </a:lnTo>
                <a:lnTo>
                  <a:pt x="3598048" y="5183851"/>
                </a:lnTo>
                <a:lnTo>
                  <a:pt x="3584683" y="5176135"/>
                </a:lnTo>
                <a:lnTo>
                  <a:pt x="3572905" y="5167009"/>
                </a:lnTo>
                <a:lnTo>
                  <a:pt x="3560547" y="5157550"/>
                </a:lnTo>
                <a:lnTo>
                  <a:pt x="3548434" y="5149008"/>
                </a:lnTo>
                <a:lnTo>
                  <a:pt x="3525305" y="5128682"/>
                </a:lnTo>
                <a:lnTo>
                  <a:pt x="3503430" y="5107529"/>
                </a:lnTo>
                <a:lnTo>
                  <a:pt x="3482805" y="5085548"/>
                </a:lnTo>
                <a:lnTo>
                  <a:pt x="3461935" y="5062652"/>
                </a:lnTo>
                <a:lnTo>
                  <a:pt x="3419278" y="5017105"/>
                </a:lnTo>
                <a:lnTo>
                  <a:pt x="3377785" y="4972229"/>
                </a:lnTo>
                <a:lnTo>
                  <a:pt x="3356578" y="4949913"/>
                </a:lnTo>
                <a:lnTo>
                  <a:pt x="3334456" y="4927842"/>
                </a:lnTo>
                <a:lnTo>
                  <a:pt x="3311664" y="4906936"/>
                </a:lnTo>
                <a:lnTo>
                  <a:pt x="3288870" y="4886029"/>
                </a:lnTo>
                <a:lnTo>
                  <a:pt x="3264154" y="4867109"/>
                </a:lnTo>
                <a:lnTo>
                  <a:pt x="3239438" y="4848190"/>
                </a:lnTo>
                <a:lnTo>
                  <a:pt x="3237515" y="4850180"/>
                </a:lnTo>
                <a:lnTo>
                  <a:pt x="3237090" y="4852258"/>
                </a:lnTo>
                <a:lnTo>
                  <a:pt x="3235747" y="4854583"/>
                </a:lnTo>
                <a:lnTo>
                  <a:pt x="3236148" y="4857913"/>
                </a:lnTo>
                <a:lnTo>
                  <a:pt x="3237376" y="4862495"/>
                </a:lnTo>
                <a:lnTo>
                  <a:pt x="3240259" y="4869583"/>
                </a:lnTo>
                <a:lnTo>
                  <a:pt x="3245307" y="4875598"/>
                </a:lnTo>
                <a:lnTo>
                  <a:pt x="3250603" y="4882530"/>
                </a:lnTo>
                <a:lnTo>
                  <a:pt x="3262691" y="4896481"/>
                </a:lnTo>
                <a:lnTo>
                  <a:pt x="3272946" y="4910926"/>
                </a:lnTo>
                <a:lnTo>
                  <a:pt x="3276500" y="4916850"/>
                </a:lnTo>
                <a:lnTo>
                  <a:pt x="3279134" y="4923020"/>
                </a:lnTo>
                <a:lnTo>
                  <a:pt x="3280026" y="4928184"/>
                </a:lnTo>
                <a:lnTo>
                  <a:pt x="3279846" y="4931180"/>
                </a:lnTo>
                <a:lnTo>
                  <a:pt x="3278504" y="4933504"/>
                </a:lnTo>
                <a:lnTo>
                  <a:pt x="3277162" y="4935828"/>
                </a:lnTo>
                <a:lnTo>
                  <a:pt x="3274077" y="4937147"/>
                </a:lnTo>
                <a:lnTo>
                  <a:pt x="3270993" y="4938464"/>
                </a:lnTo>
                <a:lnTo>
                  <a:pt x="3267326" y="4939448"/>
                </a:lnTo>
                <a:lnTo>
                  <a:pt x="3249295" y="4914315"/>
                </a:lnTo>
                <a:lnTo>
                  <a:pt x="3232092" y="4890437"/>
                </a:lnTo>
                <a:lnTo>
                  <a:pt x="3201661" y="4846524"/>
                </a:lnTo>
                <a:lnTo>
                  <a:pt x="3174136" y="4804291"/>
                </a:lnTo>
                <a:lnTo>
                  <a:pt x="3149003" y="4767310"/>
                </a:lnTo>
                <a:lnTo>
                  <a:pt x="3135015" y="4749937"/>
                </a:lnTo>
                <a:lnTo>
                  <a:pt x="3121854" y="4733816"/>
                </a:lnTo>
                <a:lnTo>
                  <a:pt x="3108113" y="4717359"/>
                </a:lnTo>
                <a:lnTo>
                  <a:pt x="3093120" y="4701731"/>
                </a:lnTo>
                <a:lnTo>
                  <a:pt x="3077790" y="4686681"/>
                </a:lnTo>
                <a:lnTo>
                  <a:pt x="3061545" y="4671878"/>
                </a:lnTo>
                <a:lnTo>
                  <a:pt x="3042550" y="4657811"/>
                </a:lnTo>
                <a:lnTo>
                  <a:pt x="3023555" y="4643746"/>
                </a:lnTo>
                <a:lnTo>
                  <a:pt x="3026149" y="4640595"/>
                </a:lnTo>
                <a:lnTo>
                  <a:pt x="3028252" y="4635610"/>
                </a:lnTo>
                <a:lnTo>
                  <a:pt x="3029437" y="4630871"/>
                </a:lnTo>
                <a:lnTo>
                  <a:pt x="3030623" y="4626132"/>
                </a:lnTo>
                <a:lnTo>
                  <a:pt x="3029510" y="4614643"/>
                </a:lnTo>
                <a:lnTo>
                  <a:pt x="3028060" y="4603734"/>
                </a:lnTo>
                <a:lnTo>
                  <a:pt x="3025785" y="4591573"/>
                </a:lnTo>
                <a:lnTo>
                  <a:pt x="3021921" y="4580818"/>
                </a:lnTo>
                <a:lnTo>
                  <a:pt x="3019645" y="4568657"/>
                </a:lnTo>
                <a:lnTo>
                  <a:pt x="3017033" y="4557077"/>
                </a:lnTo>
                <a:lnTo>
                  <a:pt x="3012721" y="4553813"/>
                </a:lnTo>
                <a:lnTo>
                  <a:pt x="3008654" y="4551465"/>
                </a:lnTo>
                <a:lnTo>
                  <a:pt x="3005078" y="4550949"/>
                </a:lnTo>
                <a:lnTo>
                  <a:pt x="3001166" y="4551016"/>
                </a:lnTo>
                <a:lnTo>
                  <a:pt x="2992916" y="4553225"/>
                </a:lnTo>
                <a:lnTo>
                  <a:pt x="2983751" y="4555682"/>
                </a:lnTo>
                <a:lnTo>
                  <a:pt x="2980085" y="4556664"/>
                </a:lnTo>
                <a:lnTo>
                  <a:pt x="2976508" y="4556150"/>
                </a:lnTo>
                <a:lnTo>
                  <a:pt x="2972596" y="4556216"/>
                </a:lnTo>
                <a:lnTo>
                  <a:pt x="2968529" y="4553867"/>
                </a:lnTo>
                <a:lnTo>
                  <a:pt x="2963880" y="4551183"/>
                </a:lnTo>
                <a:lnTo>
                  <a:pt x="2960574" y="4546175"/>
                </a:lnTo>
                <a:lnTo>
                  <a:pt x="2956440" y="4539914"/>
                </a:lnTo>
                <a:lnTo>
                  <a:pt x="2952823" y="4530077"/>
                </a:lnTo>
                <a:lnTo>
                  <a:pt x="2956087" y="4525765"/>
                </a:lnTo>
                <a:lnTo>
                  <a:pt x="2959509" y="4523865"/>
                </a:lnTo>
                <a:lnTo>
                  <a:pt x="2962012" y="4522212"/>
                </a:lnTo>
                <a:lnTo>
                  <a:pt x="2964762" y="4521476"/>
                </a:lnTo>
                <a:lnTo>
                  <a:pt x="2967758" y="4521655"/>
                </a:lnTo>
                <a:lnTo>
                  <a:pt x="2970998" y="4522751"/>
                </a:lnTo>
                <a:lnTo>
                  <a:pt x="2977390" y="4526441"/>
                </a:lnTo>
                <a:lnTo>
                  <a:pt x="2983201" y="4529796"/>
                </a:lnTo>
                <a:lnTo>
                  <a:pt x="2989012" y="4533151"/>
                </a:lnTo>
                <a:lnTo>
                  <a:pt x="2992588" y="4533665"/>
                </a:lnTo>
                <a:lnTo>
                  <a:pt x="2995248" y="4534426"/>
                </a:lnTo>
                <a:lnTo>
                  <a:pt x="2997997" y="4533690"/>
                </a:lnTo>
                <a:lnTo>
                  <a:pt x="3001999" y="4532127"/>
                </a:lnTo>
                <a:lnTo>
                  <a:pt x="2985843" y="4515826"/>
                </a:lnTo>
                <a:lnTo>
                  <a:pt x="2972101" y="4499370"/>
                </a:lnTo>
                <a:lnTo>
                  <a:pt x="2958605" y="4483829"/>
                </a:lnTo>
                <a:lnTo>
                  <a:pt x="2946451" y="4465965"/>
                </a:lnTo>
                <a:lnTo>
                  <a:pt x="2934387" y="4446603"/>
                </a:lnTo>
                <a:lnTo>
                  <a:pt x="2921497" y="4425988"/>
                </a:lnTo>
                <a:lnTo>
                  <a:pt x="2907623" y="4401709"/>
                </a:lnTo>
                <a:lnTo>
                  <a:pt x="2892188" y="4373425"/>
                </a:lnTo>
                <a:lnTo>
                  <a:pt x="2893817" y="4381340"/>
                </a:lnTo>
                <a:lnTo>
                  <a:pt x="2894284" y="4388583"/>
                </a:lnTo>
                <a:lnTo>
                  <a:pt x="2893923" y="4394574"/>
                </a:lnTo>
                <a:lnTo>
                  <a:pt x="2892491" y="4398396"/>
                </a:lnTo>
                <a:lnTo>
                  <a:pt x="2891060" y="4402219"/>
                </a:lnTo>
                <a:lnTo>
                  <a:pt x="2889137" y="4404206"/>
                </a:lnTo>
                <a:lnTo>
                  <a:pt x="2886543" y="4407358"/>
                </a:lnTo>
                <a:lnTo>
                  <a:pt x="2884039" y="4409012"/>
                </a:lnTo>
                <a:lnTo>
                  <a:pt x="2877534" y="4412229"/>
                </a:lnTo>
                <a:lnTo>
                  <a:pt x="2870692" y="4416027"/>
                </a:lnTo>
                <a:lnTo>
                  <a:pt x="2867180" y="4419424"/>
                </a:lnTo>
                <a:lnTo>
                  <a:pt x="2863671" y="4422819"/>
                </a:lnTo>
                <a:lnTo>
                  <a:pt x="2860406" y="4427133"/>
                </a:lnTo>
                <a:lnTo>
                  <a:pt x="2857631" y="4433280"/>
                </a:lnTo>
                <a:lnTo>
                  <a:pt x="2861584" y="4442534"/>
                </a:lnTo>
                <a:lnTo>
                  <a:pt x="2865963" y="4449711"/>
                </a:lnTo>
                <a:lnTo>
                  <a:pt x="2870433" y="4455392"/>
                </a:lnTo>
                <a:lnTo>
                  <a:pt x="2875572" y="4459910"/>
                </a:lnTo>
                <a:lnTo>
                  <a:pt x="2880219" y="4462593"/>
                </a:lnTo>
                <a:lnTo>
                  <a:pt x="2883705" y="4464606"/>
                </a:lnTo>
                <a:lnTo>
                  <a:pt x="2893094" y="4468476"/>
                </a:lnTo>
                <a:lnTo>
                  <a:pt x="2901899" y="4472010"/>
                </a:lnTo>
                <a:lnTo>
                  <a:pt x="2906549" y="4474694"/>
                </a:lnTo>
                <a:lnTo>
                  <a:pt x="2911688" y="4479211"/>
                </a:lnTo>
                <a:lnTo>
                  <a:pt x="2915576" y="4484554"/>
                </a:lnTo>
                <a:lnTo>
                  <a:pt x="2919709" y="4490814"/>
                </a:lnTo>
                <a:lnTo>
                  <a:pt x="2923998" y="4499489"/>
                </a:lnTo>
                <a:lnTo>
                  <a:pt x="2928688" y="4511494"/>
                </a:lnTo>
                <a:lnTo>
                  <a:pt x="2919793" y="4509459"/>
                </a:lnTo>
                <a:lnTo>
                  <a:pt x="2911321" y="4505342"/>
                </a:lnTo>
                <a:lnTo>
                  <a:pt x="2903185" y="4500645"/>
                </a:lnTo>
                <a:lnTo>
                  <a:pt x="2894224" y="4494697"/>
                </a:lnTo>
                <a:lnTo>
                  <a:pt x="2885934" y="4487585"/>
                </a:lnTo>
                <a:lnTo>
                  <a:pt x="2877398" y="4479558"/>
                </a:lnTo>
                <a:lnTo>
                  <a:pt x="2860907" y="4463839"/>
                </a:lnTo>
                <a:lnTo>
                  <a:pt x="2843590" y="4446866"/>
                </a:lnTo>
                <a:lnTo>
                  <a:pt x="2835879" y="4440091"/>
                </a:lnTo>
                <a:lnTo>
                  <a:pt x="2826918" y="4434143"/>
                </a:lnTo>
                <a:lnTo>
                  <a:pt x="2817621" y="4428775"/>
                </a:lnTo>
                <a:lnTo>
                  <a:pt x="2809731" y="4424995"/>
                </a:lnTo>
                <a:lnTo>
                  <a:pt x="2800255" y="4422622"/>
                </a:lnTo>
                <a:lnTo>
                  <a:pt x="2796343" y="4422689"/>
                </a:lnTo>
                <a:lnTo>
                  <a:pt x="2792095" y="4423334"/>
                </a:lnTo>
                <a:lnTo>
                  <a:pt x="2790196" y="4419915"/>
                </a:lnTo>
                <a:lnTo>
                  <a:pt x="2789124" y="4417746"/>
                </a:lnTo>
                <a:lnTo>
                  <a:pt x="2789885" y="4415087"/>
                </a:lnTo>
                <a:lnTo>
                  <a:pt x="2792479" y="4411936"/>
                </a:lnTo>
                <a:lnTo>
                  <a:pt x="2794403" y="4409947"/>
                </a:lnTo>
                <a:lnTo>
                  <a:pt x="2798404" y="4408382"/>
                </a:lnTo>
                <a:lnTo>
                  <a:pt x="2802406" y="4406819"/>
                </a:lnTo>
                <a:lnTo>
                  <a:pt x="2807323" y="4405009"/>
                </a:lnTo>
                <a:lnTo>
                  <a:pt x="2812152" y="4404698"/>
                </a:lnTo>
                <a:lnTo>
                  <a:pt x="2816981" y="4404387"/>
                </a:lnTo>
                <a:lnTo>
                  <a:pt x="2822300" y="4405908"/>
                </a:lnTo>
                <a:lnTo>
                  <a:pt x="2826948" y="4408592"/>
                </a:lnTo>
                <a:lnTo>
                  <a:pt x="2831597" y="4411276"/>
                </a:lnTo>
                <a:lnTo>
                  <a:pt x="2835911" y="4414541"/>
                </a:lnTo>
                <a:lnTo>
                  <a:pt x="2839217" y="4419548"/>
                </a:lnTo>
                <a:lnTo>
                  <a:pt x="2841518" y="4426300"/>
                </a:lnTo>
                <a:lnTo>
                  <a:pt x="2846525" y="4422995"/>
                </a:lnTo>
                <a:lnTo>
                  <a:pt x="2850616" y="4419933"/>
                </a:lnTo>
                <a:lnTo>
                  <a:pt x="2853883" y="4415620"/>
                </a:lnTo>
                <a:lnTo>
                  <a:pt x="2857146" y="4411305"/>
                </a:lnTo>
                <a:lnTo>
                  <a:pt x="2859830" y="4406657"/>
                </a:lnTo>
                <a:lnTo>
                  <a:pt x="2861935" y="4401673"/>
                </a:lnTo>
                <a:lnTo>
                  <a:pt x="2864642" y="4391615"/>
                </a:lnTo>
                <a:lnTo>
                  <a:pt x="2865027" y="4380214"/>
                </a:lnTo>
                <a:lnTo>
                  <a:pt x="2865164" y="4367898"/>
                </a:lnTo>
                <a:lnTo>
                  <a:pt x="2861727" y="4355066"/>
                </a:lnTo>
                <a:lnTo>
                  <a:pt x="2858288" y="4342233"/>
                </a:lnTo>
                <a:lnTo>
                  <a:pt x="2852682" y="4330473"/>
                </a:lnTo>
                <a:lnTo>
                  <a:pt x="2846831" y="4317797"/>
                </a:lnTo>
                <a:lnTo>
                  <a:pt x="2839144" y="4305612"/>
                </a:lnTo>
                <a:lnTo>
                  <a:pt x="2831368" y="4294924"/>
                </a:lnTo>
                <a:lnTo>
                  <a:pt x="2821761" y="4284729"/>
                </a:lnTo>
                <a:lnTo>
                  <a:pt x="2812062" y="4276030"/>
                </a:lnTo>
                <a:lnTo>
                  <a:pt x="2802029" y="4267912"/>
                </a:lnTo>
                <a:lnTo>
                  <a:pt x="2790318" y="4262701"/>
                </a:lnTo>
                <a:lnTo>
                  <a:pt x="2789648" y="4263862"/>
                </a:lnTo>
                <a:lnTo>
                  <a:pt x="2788305" y="4266188"/>
                </a:lnTo>
                <a:lnTo>
                  <a:pt x="2788370" y="4270099"/>
                </a:lnTo>
                <a:lnTo>
                  <a:pt x="2789508" y="4276180"/>
                </a:lnTo>
                <a:lnTo>
                  <a:pt x="2791899" y="4281433"/>
                </a:lnTo>
                <a:lnTo>
                  <a:pt x="2798087" y="4293530"/>
                </a:lnTo>
                <a:lnTo>
                  <a:pt x="2805101" y="4306877"/>
                </a:lnTo>
                <a:lnTo>
                  <a:pt x="2799960" y="4302359"/>
                </a:lnTo>
                <a:lnTo>
                  <a:pt x="2794641" y="4300838"/>
                </a:lnTo>
                <a:lnTo>
                  <a:pt x="2785254" y="4296967"/>
                </a:lnTo>
                <a:lnTo>
                  <a:pt x="2775196" y="4294260"/>
                </a:lnTo>
                <a:lnTo>
                  <a:pt x="2763886" y="4292379"/>
                </a:lnTo>
                <a:lnTo>
                  <a:pt x="2754409" y="4290006"/>
                </a:lnTo>
                <a:lnTo>
                  <a:pt x="2744441" y="4285800"/>
                </a:lnTo>
                <a:lnTo>
                  <a:pt x="2739212" y="4282781"/>
                </a:lnTo>
                <a:lnTo>
                  <a:pt x="2733736" y="4278845"/>
                </a:lnTo>
                <a:lnTo>
                  <a:pt x="2729513" y="4274083"/>
                </a:lnTo>
                <a:lnTo>
                  <a:pt x="2723793" y="4269230"/>
                </a:lnTo>
                <a:lnTo>
                  <a:pt x="2728800" y="4265923"/>
                </a:lnTo>
                <a:lnTo>
                  <a:pt x="2733808" y="4262616"/>
                </a:lnTo>
                <a:lnTo>
                  <a:pt x="2738235" y="4258975"/>
                </a:lnTo>
                <a:lnTo>
                  <a:pt x="2742662" y="4255332"/>
                </a:lnTo>
                <a:lnTo>
                  <a:pt x="2745346" y="4250683"/>
                </a:lnTo>
                <a:lnTo>
                  <a:pt x="2748366" y="4245452"/>
                </a:lnTo>
                <a:lnTo>
                  <a:pt x="2752327" y="4234568"/>
                </a:lnTo>
                <a:lnTo>
                  <a:pt x="2756132" y="4221269"/>
                </a:lnTo>
                <a:lnTo>
                  <a:pt x="2758773" y="4207298"/>
                </a:lnTo>
                <a:lnTo>
                  <a:pt x="2763412" y="4175110"/>
                </a:lnTo>
                <a:lnTo>
                  <a:pt x="2755122" y="4167998"/>
                </a:lnTo>
                <a:lnTo>
                  <a:pt x="2747167" y="4160307"/>
                </a:lnTo>
                <a:lnTo>
                  <a:pt x="2739302" y="4151118"/>
                </a:lnTo>
                <a:lnTo>
                  <a:pt x="2732197" y="4139268"/>
                </a:lnTo>
                <a:lnTo>
                  <a:pt x="2716491" y="4115477"/>
                </a:lnTo>
                <a:lnTo>
                  <a:pt x="2702462" y="4088784"/>
                </a:lnTo>
                <a:lnTo>
                  <a:pt x="2689259" y="4063342"/>
                </a:lnTo>
                <a:lnTo>
                  <a:pt x="2676370" y="4042727"/>
                </a:lnTo>
                <a:lnTo>
                  <a:pt x="2670919" y="4033381"/>
                </a:lnTo>
                <a:lnTo>
                  <a:pt x="2664706" y="4026695"/>
                </a:lnTo>
                <a:lnTo>
                  <a:pt x="2657913" y="4019675"/>
                </a:lnTo>
                <a:lnTo>
                  <a:pt x="2650940" y="4015651"/>
                </a:lnTo>
                <a:lnTo>
                  <a:pt x="2649599" y="4017973"/>
                </a:lnTo>
                <a:lnTo>
                  <a:pt x="2648748" y="4022132"/>
                </a:lnTo>
                <a:lnTo>
                  <a:pt x="2648724" y="4027541"/>
                </a:lnTo>
                <a:lnTo>
                  <a:pt x="2650689" y="4034874"/>
                </a:lnTo>
                <a:lnTo>
                  <a:pt x="2653233" y="4042543"/>
                </a:lnTo>
                <a:lnTo>
                  <a:pt x="2660985" y="4058638"/>
                </a:lnTo>
                <a:lnTo>
                  <a:pt x="2670234" y="4074825"/>
                </a:lnTo>
                <a:lnTo>
                  <a:pt x="2674523" y="4083500"/>
                </a:lnTo>
                <a:lnTo>
                  <a:pt x="2678811" y="4092175"/>
                </a:lnTo>
                <a:lnTo>
                  <a:pt x="2680685" y="4101004"/>
                </a:lnTo>
                <a:lnTo>
                  <a:pt x="2682987" y="4107757"/>
                </a:lnTo>
                <a:lnTo>
                  <a:pt x="2682716" y="4112249"/>
                </a:lnTo>
                <a:lnTo>
                  <a:pt x="2682536" y="4115246"/>
                </a:lnTo>
                <a:lnTo>
                  <a:pt x="2682022" y="4118822"/>
                </a:lnTo>
                <a:lnTo>
                  <a:pt x="2680344" y="4121727"/>
                </a:lnTo>
                <a:lnTo>
                  <a:pt x="2677839" y="4123380"/>
                </a:lnTo>
                <a:lnTo>
                  <a:pt x="2674664" y="4126197"/>
                </a:lnTo>
                <a:lnTo>
                  <a:pt x="2670662" y="4127759"/>
                </a:lnTo>
                <a:lnTo>
                  <a:pt x="2664917" y="4128316"/>
                </a:lnTo>
                <a:lnTo>
                  <a:pt x="2663647" y="4114412"/>
                </a:lnTo>
                <a:lnTo>
                  <a:pt x="2662869" y="4102341"/>
                </a:lnTo>
                <a:lnTo>
                  <a:pt x="2660168" y="4092259"/>
                </a:lnTo>
                <a:lnTo>
                  <a:pt x="2658630" y="4082847"/>
                </a:lnTo>
                <a:lnTo>
                  <a:pt x="2654586" y="4075088"/>
                </a:lnTo>
                <a:lnTo>
                  <a:pt x="2651370" y="4068583"/>
                </a:lnTo>
                <a:lnTo>
                  <a:pt x="2646320" y="4062569"/>
                </a:lnTo>
                <a:lnTo>
                  <a:pt x="2641516" y="4057470"/>
                </a:lnTo>
                <a:lnTo>
                  <a:pt x="2636131" y="4052038"/>
                </a:lnTo>
                <a:lnTo>
                  <a:pt x="2630319" y="4048682"/>
                </a:lnTo>
                <a:lnTo>
                  <a:pt x="2616711" y="4040050"/>
                </a:lnTo>
                <a:lnTo>
                  <a:pt x="2601847" y="4032244"/>
                </a:lnTo>
                <a:lnTo>
                  <a:pt x="2586159" y="4023187"/>
                </a:lnTo>
                <a:lnTo>
                  <a:pt x="2591322" y="4022295"/>
                </a:lnTo>
                <a:lnTo>
                  <a:pt x="2594162" y="4020058"/>
                </a:lnTo>
                <a:lnTo>
                  <a:pt x="2597673" y="4016662"/>
                </a:lnTo>
                <a:lnTo>
                  <a:pt x="2600357" y="4012014"/>
                </a:lnTo>
                <a:lnTo>
                  <a:pt x="2600626" y="4007519"/>
                </a:lnTo>
                <a:lnTo>
                  <a:pt x="2601567" y="4001865"/>
                </a:lnTo>
                <a:lnTo>
                  <a:pt x="2601346" y="3995539"/>
                </a:lnTo>
                <a:lnTo>
                  <a:pt x="2601125" y="3989213"/>
                </a:lnTo>
                <a:lnTo>
                  <a:pt x="2597194" y="3974548"/>
                </a:lnTo>
                <a:lnTo>
                  <a:pt x="2591278" y="3957958"/>
                </a:lnTo>
                <a:lnTo>
                  <a:pt x="2583862" y="3941281"/>
                </a:lnTo>
                <a:lnTo>
                  <a:pt x="2574949" y="3924513"/>
                </a:lnTo>
                <a:lnTo>
                  <a:pt x="2563622" y="3907901"/>
                </a:lnTo>
                <a:lnTo>
                  <a:pt x="2551958" y="3891869"/>
                </a:lnTo>
                <a:lnTo>
                  <a:pt x="2538372" y="3877827"/>
                </a:lnTo>
                <a:lnTo>
                  <a:pt x="2524697" y="3865282"/>
                </a:lnTo>
                <a:lnTo>
                  <a:pt x="2517814" y="3859759"/>
                </a:lnTo>
                <a:lnTo>
                  <a:pt x="2511176" y="3855152"/>
                </a:lnTo>
                <a:lnTo>
                  <a:pt x="2503868" y="3851707"/>
                </a:lnTo>
                <a:lnTo>
                  <a:pt x="2498058" y="3848353"/>
                </a:lnTo>
                <a:lnTo>
                  <a:pt x="2490659" y="3846405"/>
                </a:lnTo>
                <a:lnTo>
                  <a:pt x="2484088" y="3845711"/>
                </a:lnTo>
                <a:lnTo>
                  <a:pt x="2477516" y="3845017"/>
                </a:lnTo>
                <a:lnTo>
                  <a:pt x="2470518" y="3846399"/>
                </a:lnTo>
                <a:lnTo>
                  <a:pt x="2466475" y="3838642"/>
                </a:lnTo>
                <a:lnTo>
                  <a:pt x="2464175" y="3831891"/>
                </a:lnTo>
                <a:lnTo>
                  <a:pt x="2462211" y="3824557"/>
                </a:lnTo>
                <a:lnTo>
                  <a:pt x="2461744" y="3817314"/>
                </a:lnTo>
                <a:lnTo>
                  <a:pt x="2461276" y="3810072"/>
                </a:lnTo>
                <a:lnTo>
                  <a:pt x="2461972" y="3803501"/>
                </a:lnTo>
                <a:lnTo>
                  <a:pt x="2463698" y="3789775"/>
                </a:lnTo>
                <a:lnTo>
                  <a:pt x="2464058" y="3783784"/>
                </a:lnTo>
                <a:lnTo>
                  <a:pt x="2463747" y="3778957"/>
                </a:lnTo>
                <a:lnTo>
                  <a:pt x="2462855" y="3773792"/>
                </a:lnTo>
                <a:lnTo>
                  <a:pt x="2461290" y="3769790"/>
                </a:lnTo>
                <a:lnTo>
                  <a:pt x="2459056" y="3766951"/>
                </a:lnTo>
                <a:lnTo>
                  <a:pt x="2454073" y="3764849"/>
                </a:lnTo>
                <a:lnTo>
                  <a:pt x="2448082" y="3764489"/>
                </a:lnTo>
                <a:lnTo>
                  <a:pt x="2440013" y="3763703"/>
                </a:lnTo>
                <a:lnTo>
                  <a:pt x="2443368" y="3757893"/>
                </a:lnTo>
                <a:lnTo>
                  <a:pt x="2445315" y="3750496"/>
                </a:lnTo>
                <a:lnTo>
                  <a:pt x="2446927" y="3743676"/>
                </a:lnTo>
                <a:lnTo>
                  <a:pt x="2448293" y="3735943"/>
                </a:lnTo>
                <a:lnTo>
                  <a:pt x="2447917" y="3727202"/>
                </a:lnTo>
                <a:lnTo>
                  <a:pt x="2446622" y="3718708"/>
                </a:lnTo>
                <a:lnTo>
                  <a:pt x="2444995" y="3710793"/>
                </a:lnTo>
                <a:lnTo>
                  <a:pt x="2442294" y="3700712"/>
                </a:lnTo>
                <a:lnTo>
                  <a:pt x="2436800" y="3682044"/>
                </a:lnTo>
                <a:lnTo>
                  <a:pt x="2429473" y="3663869"/>
                </a:lnTo>
                <a:lnTo>
                  <a:pt x="2412924" y="3624097"/>
                </a:lnTo>
                <a:lnTo>
                  <a:pt x="2408006" y="3625906"/>
                </a:lnTo>
                <a:lnTo>
                  <a:pt x="2403670" y="3628051"/>
                </a:lnTo>
                <a:lnTo>
                  <a:pt x="2401321" y="3632118"/>
                </a:lnTo>
                <a:lnTo>
                  <a:pt x="2401386" y="3636030"/>
                </a:lnTo>
                <a:lnTo>
                  <a:pt x="2402034" y="3640278"/>
                </a:lnTo>
                <a:lnTo>
                  <a:pt x="2402344" y="3645106"/>
                </a:lnTo>
                <a:lnTo>
                  <a:pt x="2406544" y="3655278"/>
                </a:lnTo>
                <a:lnTo>
                  <a:pt x="2402967" y="3654764"/>
                </a:lnTo>
                <a:lnTo>
                  <a:pt x="2399480" y="3652751"/>
                </a:lnTo>
                <a:lnTo>
                  <a:pt x="2397245" y="3649910"/>
                </a:lnTo>
                <a:lnTo>
                  <a:pt x="2394676" y="3647652"/>
                </a:lnTo>
                <a:lnTo>
                  <a:pt x="2392531" y="3643314"/>
                </a:lnTo>
                <a:lnTo>
                  <a:pt x="2390969" y="3639312"/>
                </a:lnTo>
                <a:lnTo>
                  <a:pt x="2388268" y="3629230"/>
                </a:lnTo>
                <a:lnTo>
                  <a:pt x="2386819" y="3618322"/>
                </a:lnTo>
                <a:lnTo>
                  <a:pt x="2385794" y="3605333"/>
                </a:lnTo>
                <a:lnTo>
                  <a:pt x="2383501" y="3578441"/>
                </a:lnTo>
                <a:lnTo>
                  <a:pt x="2380734" y="3564447"/>
                </a:lnTo>
                <a:lnTo>
                  <a:pt x="2378212" y="3551368"/>
                </a:lnTo>
                <a:lnTo>
                  <a:pt x="2375357" y="3538872"/>
                </a:lnTo>
                <a:lnTo>
                  <a:pt x="2370085" y="3526532"/>
                </a:lnTo>
                <a:lnTo>
                  <a:pt x="2366778" y="3521524"/>
                </a:lnTo>
                <a:lnTo>
                  <a:pt x="2362800" y="3517676"/>
                </a:lnTo>
                <a:lnTo>
                  <a:pt x="2359159" y="3513251"/>
                </a:lnTo>
                <a:lnTo>
                  <a:pt x="2354264" y="3509650"/>
                </a:lnTo>
                <a:lnTo>
                  <a:pt x="2349035" y="3506631"/>
                </a:lnTo>
                <a:lnTo>
                  <a:pt x="2342889" y="3503858"/>
                </a:lnTo>
                <a:lnTo>
                  <a:pt x="2336652" y="3502581"/>
                </a:lnTo>
                <a:lnTo>
                  <a:pt x="2329165" y="3502131"/>
                </a:lnTo>
                <a:lnTo>
                  <a:pt x="2333166" y="3500567"/>
                </a:lnTo>
                <a:lnTo>
                  <a:pt x="2336342" y="3497753"/>
                </a:lnTo>
                <a:lnTo>
                  <a:pt x="2339091" y="3497015"/>
                </a:lnTo>
                <a:lnTo>
                  <a:pt x="2340432" y="3494691"/>
                </a:lnTo>
                <a:lnTo>
                  <a:pt x="2342446" y="3491204"/>
                </a:lnTo>
                <a:lnTo>
                  <a:pt x="2342626" y="3488210"/>
                </a:lnTo>
                <a:lnTo>
                  <a:pt x="2343387" y="3485550"/>
                </a:lnTo>
                <a:lnTo>
                  <a:pt x="2342406" y="3481884"/>
                </a:lnTo>
                <a:lnTo>
                  <a:pt x="2337756" y="3479199"/>
                </a:lnTo>
                <a:lnTo>
                  <a:pt x="2333845" y="3479265"/>
                </a:lnTo>
                <a:lnTo>
                  <a:pt x="2330178" y="3480248"/>
                </a:lnTo>
                <a:lnTo>
                  <a:pt x="2327094" y="3481565"/>
                </a:lnTo>
                <a:lnTo>
                  <a:pt x="2323426" y="3482548"/>
                </a:lnTo>
                <a:lnTo>
                  <a:pt x="2319516" y="3482614"/>
                </a:lnTo>
                <a:lnTo>
                  <a:pt x="2313368" y="3479840"/>
                </a:lnTo>
                <a:lnTo>
                  <a:pt x="2305568" y="3474562"/>
                </a:lnTo>
                <a:lnTo>
                  <a:pt x="2303784" y="3464235"/>
                </a:lnTo>
                <a:lnTo>
                  <a:pt x="2305151" y="3456501"/>
                </a:lnTo>
                <a:lnTo>
                  <a:pt x="2304995" y="3454086"/>
                </a:lnTo>
                <a:lnTo>
                  <a:pt x="2307499" y="3452432"/>
                </a:lnTo>
                <a:lnTo>
                  <a:pt x="2308751" y="3451606"/>
                </a:lnTo>
                <a:lnTo>
                  <a:pt x="2310004" y="3450779"/>
                </a:lnTo>
                <a:lnTo>
                  <a:pt x="2315749" y="3450222"/>
                </a:lnTo>
                <a:lnTo>
                  <a:pt x="2321492" y="3449665"/>
                </a:lnTo>
                <a:lnTo>
                  <a:pt x="2329071" y="3448617"/>
                </a:lnTo>
                <a:lnTo>
                  <a:pt x="2337320" y="3446406"/>
                </a:lnTo>
                <a:lnTo>
                  <a:pt x="2323530" y="3440769"/>
                </a:lnTo>
                <a:lnTo>
                  <a:pt x="2308914" y="3433878"/>
                </a:lnTo>
                <a:lnTo>
                  <a:pt x="2295548" y="3426162"/>
                </a:lnTo>
                <a:lnTo>
                  <a:pt x="2282518" y="3417867"/>
                </a:lnTo>
                <a:lnTo>
                  <a:pt x="2255635" y="3400020"/>
                </a:lnTo>
                <a:lnTo>
                  <a:pt x="2229421" y="3381012"/>
                </a:lnTo>
                <a:lnTo>
                  <a:pt x="2234430" y="3377705"/>
                </a:lnTo>
                <a:lnTo>
                  <a:pt x="2239775" y="3373816"/>
                </a:lnTo>
                <a:lnTo>
                  <a:pt x="2244963" y="3367514"/>
                </a:lnTo>
                <a:lnTo>
                  <a:pt x="2248161" y="3359289"/>
                </a:lnTo>
                <a:lnTo>
                  <a:pt x="2249929" y="3354885"/>
                </a:lnTo>
                <a:lnTo>
                  <a:pt x="2250198" y="3350392"/>
                </a:lnTo>
                <a:lnTo>
                  <a:pt x="2250223" y="3344983"/>
                </a:lnTo>
                <a:lnTo>
                  <a:pt x="2250582" y="3338993"/>
                </a:lnTo>
                <a:lnTo>
                  <a:pt x="2249444" y="3332913"/>
                </a:lnTo>
                <a:lnTo>
                  <a:pt x="2248061" y="3325915"/>
                </a:lnTo>
                <a:lnTo>
                  <a:pt x="2245516" y="3318247"/>
                </a:lnTo>
                <a:lnTo>
                  <a:pt x="2241136" y="3311069"/>
                </a:lnTo>
                <a:lnTo>
                  <a:pt x="2238919" y="3322960"/>
                </a:lnTo>
                <a:lnTo>
                  <a:pt x="2237152" y="3327364"/>
                </a:lnTo>
                <a:lnTo>
                  <a:pt x="2234558" y="3330514"/>
                </a:lnTo>
                <a:lnTo>
                  <a:pt x="2232544" y="3334001"/>
                </a:lnTo>
                <a:lnTo>
                  <a:pt x="2229459" y="3335320"/>
                </a:lnTo>
                <a:lnTo>
                  <a:pt x="2227536" y="3337309"/>
                </a:lnTo>
                <a:lnTo>
                  <a:pt x="2224543" y="3337130"/>
                </a:lnTo>
                <a:lnTo>
                  <a:pt x="2221882" y="3336369"/>
                </a:lnTo>
                <a:lnTo>
                  <a:pt x="2218885" y="3336188"/>
                </a:lnTo>
                <a:lnTo>
                  <a:pt x="2213076" y="3332833"/>
                </a:lnTo>
                <a:lnTo>
                  <a:pt x="2208273" y="3327736"/>
                </a:lnTo>
                <a:lnTo>
                  <a:pt x="2203559" y="3321142"/>
                </a:lnTo>
                <a:lnTo>
                  <a:pt x="2200095" y="3313717"/>
                </a:lnTo>
                <a:lnTo>
                  <a:pt x="2196386" y="3305379"/>
                </a:lnTo>
                <a:lnTo>
                  <a:pt x="2194512" y="3296549"/>
                </a:lnTo>
                <a:lnTo>
                  <a:pt x="2193554" y="3287472"/>
                </a:lnTo>
                <a:lnTo>
                  <a:pt x="2194586" y="3280321"/>
                </a:lnTo>
                <a:lnTo>
                  <a:pt x="2194854" y="3275826"/>
                </a:lnTo>
                <a:lnTo>
                  <a:pt x="2196867" y="3272340"/>
                </a:lnTo>
                <a:lnTo>
                  <a:pt x="2198881" y="3268851"/>
                </a:lnTo>
                <a:lnTo>
                  <a:pt x="2201722" y="3266619"/>
                </a:lnTo>
                <a:lnTo>
                  <a:pt x="2204560" y="3264384"/>
                </a:lnTo>
                <a:lnTo>
                  <a:pt x="2207980" y="3262485"/>
                </a:lnTo>
                <a:lnTo>
                  <a:pt x="2203759" y="3257722"/>
                </a:lnTo>
                <a:lnTo>
                  <a:pt x="2195959" y="3252444"/>
                </a:lnTo>
                <a:lnTo>
                  <a:pt x="2188404" y="3248082"/>
                </a:lnTo>
                <a:lnTo>
                  <a:pt x="2179936" y="3243968"/>
                </a:lnTo>
                <a:lnTo>
                  <a:pt x="2176113" y="3242536"/>
                </a:lnTo>
                <a:lnTo>
                  <a:pt x="2172200" y="3242602"/>
                </a:lnTo>
                <a:lnTo>
                  <a:pt x="2168624" y="3242087"/>
                </a:lnTo>
                <a:lnTo>
                  <a:pt x="2165873" y="3242824"/>
                </a:lnTo>
                <a:lnTo>
                  <a:pt x="2163616" y="3245393"/>
                </a:lnTo>
                <a:lnTo>
                  <a:pt x="2162274" y="3247716"/>
                </a:lnTo>
                <a:lnTo>
                  <a:pt x="2161087" y="3252455"/>
                </a:lnTo>
                <a:lnTo>
                  <a:pt x="2160931" y="3250043"/>
                </a:lnTo>
                <a:lnTo>
                  <a:pt x="2161406" y="3237144"/>
                </a:lnTo>
                <a:lnTo>
                  <a:pt x="2161478" y="3220916"/>
                </a:lnTo>
                <a:lnTo>
                  <a:pt x="2161435" y="3211595"/>
                </a:lnTo>
                <a:lnTo>
                  <a:pt x="2160143" y="3203099"/>
                </a:lnTo>
                <a:lnTo>
                  <a:pt x="2159185" y="3194023"/>
                </a:lnTo>
                <a:lnTo>
                  <a:pt x="2156394" y="3185438"/>
                </a:lnTo>
                <a:lnTo>
                  <a:pt x="2152686" y="3177099"/>
                </a:lnTo>
                <a:lnTo>
                  <a:pt x="2148643" y="3169342"/>
                </a:lnTo>
                <a:lnTo>
                  <a:pt x="2142431" y="3162656"/>
                </a:lnTo>
                <a:lnTo>
                  <a:pt x="2134295" y="3157959"/>
                </a:lnTo>
                <a:lnTo>
                  <a:pt x="2130229" y="3155611"/>
                </a:lnTo>
                <a:lnTo>
                  <a:pt x="2125244" y="3153508"/>
                </a:lnTo>
                <a:lnTo>
                  <a:pt x="2119590" y="3152567"/>
                </a:lnTo>
                <a:lnTo>
                  <a:pt x="2113353" y="3151292"/>
                </a:lnTo>
                <a:lnTo>
                  <a:pt x="2114721" y="3143558"/>
                </a:lnTo>
                <a:lnTo>
                  <a:pt x="2114678" y="3134235"/>
                </a:lnTo>
                <a:lnTo>
                  <a:pt x="2115129" y="3126748"/>
                </a:lnTo>
                <a:lnTo>
                  <a:pt x="2114169" y="3117672"/>
                </a:lnTo>
                <a:lnTo>
                  <a:pt x="2111583" y="3100682"/>
                </a:lnTo>
                <a:lnTo>
                  <a:pt x="2107744" y="3084518"/>
                </a:lnTo>
                <a:lnTo>
                  <a:pt x="2101489" y="3068511"/>
                </a:lnTo>
                <a:lnTo>
                  <a:pt x="2093740" y="3052415"/>
                </a:lnTo>
                <a:lnTo>
                  <a:pt x="2084735" y="3037144"/>
                </a:lnTo>
                <a:lnTo>
                  <a:pt x="2075307" y="3023953"/>
                </a:lnTo>
                <a:lnTo>
                  <a:pt x="2064716" y="3010090"/>
                </a:lnTo>
                <a:lnTo>
                  <a:pt x="2053365" y="2998887"/>
                </a:lnTo>
                <a:lnTo>
                  <a:pt x="2042013" y="2987685"/>
                </a:lnTo>
                <a:lnTo>
                  <a:pt x="2030483" y="2979478"/>
                </a:lnTo>
                <a:lnTo>
                  <a:pt x="2017699" y="2972097"/>
                </a:lnTo>
                <a:lnTo>
                  <a:pt x="2006568" y="2967220"/>
                </a:lnTo>
                <a:lnTo>
                  <a:pt x="2000912" y="2966281"/>
                </a:lnTo>
                <a:lnTo>
                  <a:pt x="1995258" y="2965340"/>
                </a:lnTo>
                <a:lnTo>
                  <a:pt x="1989267" y="2964981"/>
                </a:lnTo>
                <a:lnTo>
                  <a:pt x="1983858" y="2964956"/>
                </a:lnTo>
                <a:lnTo>
                  <a:pt x="1980862" y="2964777"/>
                </a:lnTo>
                <a:lnTo>
                  <a:pt x="1977958" y="2963100"/>
                </a:lnTo>
                <a:lnTo>
                  <a:pt x="1975968" y="2961176"/>
                </a:lnTo>
                <a:lnTo>
                  <a:pt x="1973488" y="2957419"/>
                </a:lnTo>
                <a:lnTo>
                  <a:pt x="1971345" y="2953084"/>
                </a:lnTo>
                <a:lnTo>
                  <a:pt x="1970116" y="2948500"/>
                </a:lnTo>
                <a:lnTo>
                  <a:pt x="1967169" y="2937500"/>
                </a:lnTo>
                <a:lnTo>
                  <a:pt x="1966056" y="2926011"/>
                </a:lnTo>
                <a:lnTo>
                  <a:pt x="1966441" y="2914611"/>
                </a:lnTo>
                <a:lnTo>
                  <a:pt x="1966734" y="2904708"/>
                </a:lnTo>
                <a:lnTo>
                  <a:pt x="1968100" y="2896974"/>
                </a:lnTo>
                <a:lnTo>
                  <a:pt x="1966536" y="2892971"/>
                </a:lnTo>
                <a:lnTo>
                  <a:pt x="1963141" y="2889463"/>
                </a:lnTo>
                <a:lnTo>
                  <a:pt x="1961486" y="2886957"/>
                </a:lnTo>
                <a:lnTo>
                  <a:pt x="1958581" y="2885279"/>
                </a:lnTo>
                <a:lnTo>
                  <a:pt x="1954670" y="2885346"/>
                </a:lnTo>
                <a:lnTo>
                  <a:pt x="1952011" y="2884585"/>
                </a:lnTo>
                <a:lnTo>
                  <a:pt x="1943852" y="2885299"/>
                </a:lnTo>
                <a:lnTo>
                  <a:pt x="1936944" y="2885184"/>
                </a:lnTo>
                <a:lnTo>
                  <a:pt x="1934285" y="2884423"/>
                </a:lnTo>
                <a:lnTo>
                  <a:pt x="1931380" y="2882745"/>
                </a:lnTo>
                <a:lnTo>
                  <a:pt x="1928474" y="2881068"/>
                </a:lnTo>
                <a:lnTo>
                  <a:pt x="1925658" y="2877895"/>
                </a:lnTo>
                <a:lnTo>
                  <a:pt x="1923850" y="2872975"/>
                </a:lnTo>
                <a:lnTo>
                  <a:pt x="1922712" y="2866894"/>
                </a:lnTo>
                <a:lnTo>
                  <a:pt x="1923735" y="2879882"/>
                </a:lnTo>
                <a:lnTo>
                  <a:pt x="1925920" y="2893540"/>
                </a:lnTo>
                <a:lnTo>
                  <a:pt x="1928778" y="2906037"/>
                </a:lnTo>
                <a:lnTo>
                  <a:pt x="1932126" y="2920368"/>
                </a:lnTo>
                <a:lnTo>
                  <a:pt x="1939828" y="2947283"/>
                </a:lnTo>
                <a:lnTo>
                  <a:pt x="1951353" y="2975632"/>
                </a:lnTo>
                <a:lnTo>
                  <a:pt x="1963460" y="3004316"/>
                </a:lnTo>
                <a:lnTo>
                  <a:pt x="1977307" y="3034006"/>
                </a:lnTo>
                <a:lnTo>
                  <a:pt x="1993235" y="3064119"/>
                </a:lnTo>
                <a:lnTo>
                  <a:pt x="2009409" y="3095152"/>
                </a:lnTo>
                <a:lnTo>
                  <a:pt x="2014417" y="3091845"/>
                </a:lnTo>
                <a:lnTo>
                  <a:pt x="2017682" y="3087533"/>
                </a:lnTo>
                <a:lnTo>
                  <a:pt x="2019784" y="3082549"/>
                </a:lnTo>
                <a:lnTo>
                  <a:pt x="2020724" y="3076893"/>
                </a:lnTo>
                <a:lnTo>
                  <a:pt x="2020505" y="3070566"/>
                </a:lnTo>
                <a:lnTo>
                  <a:pt x="2019611" y="3065402"/>
                </a:lnTo>
                <a:lnTo>
                  <a:pt x="2017089" y="3052325"/>
                </a:lnTo>
                <a:lnTo>
                  <a:pt x="2013652" y="3039494"/>
                </a:lnTo>
                <a:lnTo>
                  <a:pt x="2013431" y="3033167"/>
                </a:lnTo>
                <a:lnTo>
                  <a:pt x="2013790" y="3027175"/>
                </a:lnTo>
                <a:lnTo>
                  <a:pt x="2014395" y="3022102"/>
                </a:lnTo>
                <a:lnTo>
                  <a:pt x="2017080" y="3017453"/>
                </a:lnTo>
                <a:lnTo>
                  <a:pt x="2021505" y="3013811"/>
                </a:lnTo>
                <a:lnTo>
                  <a:pt x="2026851" y="3009923"/>
                </a:lnTo>
                <a:lnTo>
                  <a:pt x="2029798" y="3020922"/>
                </a:lnTo>
                <a:lnTo>
                  <a:pt x="2033505" y="3029261"/>
                </a:lnTo>
                <a:lnTo>
                  <a:pt x="2037638" y="3035521"/>
                </a:lnTo>
                <a:lnTo>
                  <a:pt x="2041525" y="3040865"/>
                </a:lnTo>
                <a:lnTo>
                  <a:pt x="2047336" y="3044220"/>
                </a:lnTo>
                <a:lnTo>
                  <a:pt x="2052566" y="3047239"/>
                </a:lnTo>
                <a:lnTo>
                  <a:pt x="2063116" y="3051780"/>
                </a:lnTo>
                <a:lnTo>
                  <a:pt x="2073754" y="3054821"/>
                </a:lnTo>
                <a:lnTo>
                  <a:pt x="2078984" y="3057841"/>
                </a:lnTo>
                <a:lnTo>
                  <a:pt x="2083878" y="3061442"/>
                </a:lnTo>
                <a:lnTo>
                  <a:pt x="2088346" y="3067122"/>
                </a:lnTo>
                <a:lnTo>
                  <a:pt x="2092480" y="3073383"/>
                </a:lnTo>
                <a:lnTo>
                  <a:pt x="2095851" y="3082303"/>
                </a:lnTo>
                <a:lnTo>
                  <a:pt x="2098129" y="3094463"/>
                </a:lnTo>
                <a:lnTo>
                  <a:pt x="2093971" y="3093613"/>
                </a:lnTo>
                <a:lnTo>
                  <a:pt x="2090395" y="3093098"/>
                </a:lnTo>
                <a:lnTo>
                  <a:pt x="2087579" y="3089923"/>
                </a:lnTo>
                <a:lnTo>
                  <a:pt x="2084853" y="3085250"/>
                </a:lnTo>
                <a:lnTo>
                  <a:pt x="2079983" y="3076241"/>
                </a:lnTo>
                <a:lnTo>
                  <a:pt x="2074287" y="3065978"/>
                </a:lnTo>
                <a:lnTo>
                  <a:pt x="2067333" y="3076683"/>
                </a:lnTo>
                <a:lnTo>
                  <a:pt x="2061629" y="3086562"/>
                </a:lnTo>
                <a:lnTo>
                  <a:pt x="2057668" y="3097446"/>
                </a:lnTo>
                <a:lnTo>
                  <a:pt x="2053037" y="3109493"/>
                </a:lnTo>
                <a:lnTo>
                  <a:pt x="2050819" y="3121386"/>
                </a:lnTo>
                <a:lnTo>
                  <a:pt x="2048604" y="3133277"/>
                </a:lnTo>
                <a:lnTo>
                  <a:pt x="2047548" y="3145840"/>
                </a:lnTo>
                <a:lnTo>
                  <a:pt x="2047655" y="3159074"/>
                </a:lnTo>
                <a:lnTo>
                  <a:pt x="2047762" y="3172307"/>
                </a:lnTo>
                <a:lnTo>
                  <a:pt x="2048694" y="3186794"/>
                </a:lnTo>
                <a:lnTo>
                  <a:pt x="2050882" y="3200451"/>
                </a:lnTo>
                <a:lnTo>
                  <a:pt x="2053894" y="3215363"/>
                </a:lnTo>
                <a:lnTo>
                  <a:pt x="2060256" y="3244602"/>
                </a:lnTo>
                <a:lnTo>
                  <a:pt x="2068359" y="3274849"/>
                </a:lnTo>
                <a:lnTo>
                  <a:pt x="2061229" y="3268410"/>
                </a:lnTo>
                <a:lnTo>
                  <a:pt x="2053273" y="3260718"/>
                </a:lnTo>
                <a:lnTo>
                  <a:pt x="2046237" y="3252779"/>
                </a:lnTo>
                <a:lnTo>
                  <a:pt x="2041367" y="3243769"/>
                </a:lnTo>
                <a:lnTo>
                  <a:pt x="2036833" y="3234179"/>
                </a:lnTo>
                <a:lnTo>
                  <a:pt x="2032298" y="3224588"/>
                </a:lnTo>
                <a:lnTo>
                  <a:pt x="2029352" y="3213589"/>
                </a:lnTo>
                <a:lnTo>
                  <a:pt x="2026404" y="3202590"/>
                </a:lnTo>
                <a:lnTo>
                  <a:pt x="2024039" y="3191928"/>
                </a:lnTo>
                <a:lnTo>
                  <a:pt x="2022589" y="3181018"/>
                </a:lnTo>
                <a:lnTo>
                  <a:pt x="2022014" y="3160541"/>
                </a:lnTo>
                <a:lnTo>
                  <a:pt x="2022847" y="3141652"/>
                </a:lnTo>
                <a:lnTo>
                  <a:pt x="2023748" y="3126676"/>
                </a:lnTo>
                <a:lnTo>
                  <a:pt x="2018519" y="3123657"/>
                </a:lnTo>
                <a:lnTo>
                  <a:pt x="2012708" y="3120303"/>
                </a:lnTo>
                <a:lnTo>
                  <a:pt x="2006651" y="3116031"/>
                </a:lnTo>
                <a:lnTo>
                  <a:pt x="2000930" y="3111177"/>
                </a:lnTo>
                <a:lnTo>
                  <a:pt x="1991076" y="3100065"/>
                </a:lnTo>
                <a:lnTo>
                  <a:pt x="1981985" y="3086293"/>
                </a:lnTo>
                <a:lnTo>
                  <a:pt x="1972645" y="3071603"/>
                </a:lnTo>
                <a:lnTo>
                  <a:pt x="1963553" y="3057830"/>
                </a:lnTo>
                <a:lnTo>
                  <a:pt x="1944965" y="3026953"/>
                </a:lnTo>
                <a:lnTo>
                  <a:pt x="1935538" y="3013763"/>
                </a:lnTo>
                <a:lnTo>
                  <a:pt x="1926017" y="3002068"/>
                </a:lnTo>
                <a:lnTo>
                  <a:pt x="1916163" y="2990956"/>
                </a:lnTo>
                <a:lnTo>
                  <a:pt x="1910108" y="2986685"/>
                </a:lnTo>
                <a:lnTo>
                  <a:pt x="1903716" y="2982994"/>
                </a:lnTo>
                <a:lnTo>
                  <a:pt x="1898486" y="2979975"/>
                </a:lnTo>
                <a:lnTo>
                  <a:pt x="1892921" y="2977537"/>
                </a:lnTo>
                <a:lnTo>
                  <a:pt x="1886349" y="2976843"/>
                </a:lnTo>
                <a:lnTo>
                  <a:pt x="1879196" y="2975811"/>
                </a:lnTo>
                <a:lnTo>
                  <a:pt x="1872780" y="2977532"/>
                </a:lnTo>
                <a:lnTo>
                  <a:pt x="1866120" y="2978334"/>
                </a:lnTo>
                <a:lnTo>
                  <a:pt x="1858116" y="2981460"/>
                </a:lnTo>
                <a:lnTo>
                  <a:pt x="1850023" y="2986087"/>
                </a:lnTo>
                <a:lnTo>
                  <a:pt x="1851502" y="2971445"/>
                </a:lnTo>
                <a:lnTo>
                  <a:pt x="1850479" y="2958457"/>
                </a:lnTo>
                <a:lnTo>
                  <a:pt x="1848695" y="2948129"/>
                </a:lnTo>
                <a:lnTo>
                  <a:pt x="1844249" y="2937040"/>
                </a:lnTo>
                <a:lnTo>
                  <a:pt x="1839379" y="2928030"/>
                </a:lnTo>
                <a:lnTo>
                  <a:pt x="1832922" y="2920428"/>
                </a:lnTo>
                <a:lnTo>
                  <a:pt x="1825883" y="2912489"/>
                </a:lnTo>
                <a:lnTo>
                  <a:pt x="1817594" y="2905380"/>
                </a:lnTo>
                <a:lnTo>
                  <a:pt x="1808631" y="2899430"/>
                </a:lnTo>
                <a:lnTo>
                  <a:pt x="1798753" y="2893727"/>
                </a:lnTo>
                <a:lnTo>
                  <a:pt x="1779915" y="2882075"/>
                </a:lnTo>
                <a:lnTo>
                  <a:pt x="1760830" y="2869507"/>
                </a:lnTo>
                <a:lnTo>
                  <a:pt x="1750704" y="2862887"/>
                </a:lnTo>
                <a:lnTo>
                  <a:pt x="1742169" y="2854859"/>
                </a:lnTo>
                <a:lnTo>
                  <a:pt x="1746955" y="2845226"/>
                </a:lnTo>
                <a:lnTo>
                  <a:pt x="1749303" y="2841159"/>
                </a:lnTo>
                <a:lnTo>
                  <a:pt x="1750981" y="2838252"/>
                </a:lnTo>
                <a:lnTo>
                  <a:pt x="1754067" y="2836935"/>
                </a:lnTo>
                <a:lnTo>
                  <a:pt x="1755321" y="2836109"/>
                </a:lnTo>
                <a:lnTo>
                  <a:pt x="1758069" y="2835372"/>
                </a:lnTo>
                <a:lnTo>
                  <a:pt x="1761400" y="2834970"/>
                </a:lnTo>
                <a:lnTo>
                  <a:pt x="1765803" y="2836737"/>
                </a:lnTo>
                <a:lnTo>
                  <a:pt x="1771280" y="2840674"/>
                </a:lnTo>
                <a:lnTo>
                  <a:pt x="1776082" y="2845772"/>
                </a:lnTo>
                <a:lnTo>
                  <a:pt x="1781713" y="2852121"/>
                </a:lnTo>
                <a:lnTo>
                  <a:pt x="1792302" y="2865984"/>
                </a:lnTo>
                <a:lnTo>
                  <a:pt x="1803140" y="2880763"/>
                </a:lnTo>
                <a:lnTo>
                  <a:pt x="1808773" y="2887114"/>
                </a:lnTo>
                <a:lnTo>
                  <a:pt x="1814156" y="2892547"/>
                </a:lnTo>
                <a:lnTo>
                  <a:pt x="1819384" y="2895567"/>
                </a:lnTo>
                <a:lnTo>
                  <a:pt x="1822381" y="2895746"/>
                </a:lnTo>
                <a:lnTo>
                  <a:pt x="1824459" y="2896171"/>
                </a:lnTo>
                <a:lnTo>
                  <a:pt x="1830564" y="2889623"/>
                </a:lnTo>
                <a:lnTo>
                  <a:pt x="1831905" y="2887299"/>
                </a:lnTo>
                <a:lnTo>
                  <a:pt x="1833002" y="2884058"/>
                </a:lnTo>
                <a:lnTo>
                  <a:pt x="1833763" y="2881398"/>
                </a:lnTo>
                <a:lnTo>
                  <a:pt x="1834188" y="2879320"/>
                </a:lnTo>
                <a:lnTo>
                  <a:pt x="1831798" y="2874066"/>
                </a:lnTo>
                <a:lnTo>
                  <a:pt x="1828493" y="2869057"/>
                </a:lnTo>
                <a:lnTo>
                  <a:pt x="1824605" y="2863714"/>
                </a:lnTo>
                <a:lnTo>
                  <a:pt x="1812001" y="2853337"/>
                </a:lnTo>
                <a:lnTo>
                  <a:pt x="1798817" y="2842626"/>
                </a:lnTo>
                <a:lnTo>
                  <a:pt x="1793184" y="2836277"/>
                </a:lnTo>
                <a:lnTo>
                  <a:pt x="1788137" y="2830263"/>
                </a:lnTo>
                <a:lnTo>
                  <a:pt x="1785256" y="2823175"/>
                </a:lnTo>
                <a:lnTo>
                  <a:pt x="1783290" y="2815842"/>
                </a:lnTo>
                <a:lnTo>
                  <a:pt x="1782644" y="2811594"/>
                </a:lnTo>
                <a:lnTo>
                  <a:pt x="1782577" y="2807683"/>
                </a:lnTo>
                <a:lnTo>
                  <a:pt x="1784008" y="2803860"/>
                </a:lnTo>
                <a:lnTo>
                  <a:pt x="1786113" y="2798876"/>
                </a:lnTo>
                <a:lnTo>
                  <a:pt x="1781218" y="2795275"/>
                </a:lnTo>
                <a:lnTo>
                  <a:pt x="1776571" y="2792592"/>
                </a:lnTo>
                <a:lnTo>
                  <a:pt x="1773240" y="2792994"/>
                </a:lnTo>
                <a:lnTo>
                  <a:pt x="1770155" y="2794311"/>
                </a:lnTo>
                <a:lnTo>
                  <a:pt x="1768232" y="2796301"/>
                </a:lnTo>
                <a:lnTo>
                  <a:pt x="1766219" y="2799789"/>
                </a:lnTo>
                <a:lnTo>
                  <a:pt x="1762103" y="2808259"/>
                </a:lnTo>
                <a:lnTo>
                  <a:pt x="1759484" y="2816819"/>
                </a:lnTo>
                <a:lnTo>
                  <a:pt x="1757472" y="2820306"/>
                </a:lnTo>
                <a:lnTo>
                  <a:pt x="1754296" y="2823121"/>
                </a:lnTo>
                <a:lnTo>
                  <a:pt x="1751793" y="2824774"/>
                </a:lnTo>
                <a:lnTo>
                  <a:pt x="1748796" y="2824595"/>
                </a:lnTo>
                <a:lnTo>
                  <a:pt x="1743478" y="2823074"/>
                </a:lnTo>
                <a:lnTo>
                  <a:pt x="1738918" y="2818892"/>
                </a:lnTo>
                <a:lnTo>
                  <a:pt x="1732264" y="2799554"/>
                </a:lnTo>
                <a:lnTo>
                  <a:pt x="1726527" y="2779969"/>
                </a:lnTo>
                <a:lnTo>
                  <a:pt x="1716147" y="2737561"/>
                </a:lnTo>
                <a:lnTo>
                  <a:pt x="1705367" y="2691823"/>
                </a:lnTo>
                <a:lnTo>
                  <a:pt x="1693582" y="2647827"/>
                </a:lnTo>
                <a:lnTo>
                  <a:pt x="1687105" y="2625494"/>
                </a:lnTo>
                <a:lnTo>
                  <a:pt x="1680295" y="2603743"/>
                </a:lnTo>
                <a:lnTo>
                  <a:pt x="1673150" y="2582572"/>
                </a:lnTo>
                <a:lnTo>
                  <a:pt x="1664752" y="2562227"/>
                </a:lnTo>
                <a:lnTo>
                  <a:pt x="1654187" y="2542956"/>
                </a:lnTo>
                <a:lnTo>
                  <a:pt x="1643867" y="2524601"/>
                </a:lnTo>
                <a:lnTo>
                  <a:pt x="1631039" y="2507897"/>
                </a:lnTo>
                <a:lnTo>
                  <a:pt x="1625163" y="2500631"/>
                </a:lnTo>
                <a:lnTo>
                  <a:pt x="1617792" y="2493275"/>
                </a:lnTo>
                <a:lnTo>
                  <a:pt x="1616536" y="2494100"/>
                </a:lnTo>
                <a:lnTo>
                  <a:pt x="1615194" y="2496425"/>
                </a:lnTo>
                <a:lnTo>
                  <a:pt x="1613430" y="2500829"/>
                </a:lnTo>
                <a:lnTo>
                  <a:pt x="1614566" y="2506908"/>
                </a:lnTo>
                <a:lnTo>
                  <a:pt x="1615704" y="2512988"/>
                </a:lnTo>
                <a:lnTo>
                  <a:pt x="1621466" y="2527164"/>
                </a:lnTo>
                <a:lnTo>
                  <a:pt x="1625821" y="2539750"/>
                </a:lnTo>
                <a:lnTo>
                  <a:pt x="1610066" y="2526780"/>
                </a:lnTo>
                <a:lnTo>
                  <a:pt x="1605508" y="2522598"/>
                </a:lnTo>
                <a:lnTo>
                  <a:pt x="1600767" y="2521412"/>
                </a:lnTo>
                <a:lnTo>
                  <a:pt x="1596366" y="2519646"/>
                </a:lnTo>
                <a:lnTo>
                  <a:pt x="1591539" y="2519958"/>
                </a:lnTo>
                <a:lnTo>
                  <a:pt x="1575220" y="2521383"/>
                </a:lnTo>
                <a:lnTo>
                  <a:pt x="1576472" y="2520557"/>
                </a:lnTo>
                <a:lnTo>
                  <a:pt x="1577233" y="2517897"/>
                </a:lnTo>
                <a:lnTo>
                  <a:pt x="1577349" y="2510989"/>
                </a:lnTo>
                <a:lnTo>
                  <a:pt x="1576054" y="2502495"/>
                </a:lnTo>
                <a:lnTo>
                  <a:pt x="1574090" y="2495162"/>
                </a:lnTo>
                <a:lnTo>
                  <a:pt x="1571118" y="2489572"/>
                </a:lnTo>
                <a:lnTo>
                  <a:pt x="1569376" y="2488566"/>
                </a:lnTo>
                <a:lnTo>
                  <a:pt x="1568793" y="2488230"/>
                </a:lnTo>
                <a:lnTo>
                  <a:pt x="1567877" y="2488477"/>
                </a:lnTo>
                <a:lnTo>
                  <a:pt x="1567115" y="2491135"/>
                </a:lnTo>
                <a:lnTo>
                  <a:pt x="1567157" y="2500456"/>
                </a:lnTo>
                <a:lnTo>
                  <a:pt x="1561683" y="2496521"/>
                </a:lnTo>
                <a:lnTo>
                  <a:pt x="1558712" y="2490933"/>
                </a:lnTo>
                <a:lnTo>
                  <a:pt x="1557573" y="2484852"/>
                </a:lnTo>
                <a:lnTo>
                  <a:pt x="1555944" y="2476939"/>
                </a:lnTo>
                <a:lnTo>
                  <a:pt x="1555567" y="2468197"/>
                </a:lnTo>
                <a:lnTo>
                  <a:pt x="1556107" y="2459211"/>
                </a:lnTo>
                <a:lnTo>
                  <a:pt x="1556850" y="2441821"/>
                </a:lnTo>
                <a:lnTo>
                  <a:pt x="1556857" y="2421680"/>
                </a:lnTo>
                <a:lnTo>
                  <a:pt x="1555901" y="2412604"/>
                </a:lnTo>
                <a:lnTo>
                  <a:pt x="1554941" y="2403527"/>
                </a:lnTo>
                <a:lnTo>
                  <a:pt x="1552733" y="2395279"/>
                </a:lnTo>
                <a:lnTo>
                  <a:pt x="1550188" y="2387612"/>
                </a:lnTo>
                <a:lnTo>
                  <a:pt x="1545228" y="2380099"/>
                </a:lnTo>
                <a:lnTo>
                  <a:pt x="1538925" y="2374911"/>
                </a:lnTo>
                <a:lnTo>
                  <a:pt x="1546324" y="2376858"/>
                </a:lnTo>
                <a:lnTo>
                  <a:pt x="1553476" y="2377889"/>
                </a:lnTo>
                <a:lnTo>
                  <a:pt x="1562551" y="2376929"/>
                </a:lnTo>
                <a:lnTo>
                  <a:pt x="1566799" y="2376283"/>
                </a:lnTo>
                <a:lnTo>
                  <a:pt x="1570802" y="2374719"/>
                </a:lnTo>
                <a:lnTo>
                  <a:pt x="1555348" y="2331705"/>
                </a:lnTo>
                <a:lnTo>
                  <a:pt x="1551077" y="2337762"/>
                </a:lnTo>
                <a:lnTo>
                  <a:pt x="1547051" y="2344737"/>
                </a:lnTo>
                <a:lnTo>
                  <a:pt x="1545373" y="2347642"/>
                </a:lnTo>
                <a:lnTo>
                  <a:pt x="1544276" y="2350882"/>
                </a:lnTo>
                <a:lnTo>
                  <a:pt x="1543672" y="2355956"/>
                </a:lnTo>
                <a:lnTo>
                  <a:pt x="1536975" y="2327297"/>
                </a:lnTo>
                <a:lnTo>
                  <a:pt x="1527218" y="2294544"/>
                </a:lnTo>
                <a:lnTo>
                  <a:pt x="1516970" y="2259963"/>
                </a:lnTo>
                <a:lnTo>
                  <a:pt x="1506386" y="2225958"/>
                </a:lnTo>
                <a:lnTo>
                  <a:pt x="1483232" y="2156030"/>
                </a:lnTo>
                <a:lnTo>
                  <a:pt x="1457662" y="2086255"/>
                </a:lnTo>
                <a:lnTo>
                  <a:pt x="1446252" y="2051001"/>
                </a:lnTo>
                <a:lnTo>
                  <a:pt x="1434841" y="2015746"/>
                </a:lnTo>
                <a:lnTo>
                  <a:pt x="1425174" y="1981496"/>
                </a:lnTo>
                <a:lnTo>
                  <a:pt x="1414927" y="1946912"/>
                </a:lnTo>
                <a:lnTo>
                  <a:pt x="1406510" y="1911837"/>
                </a:lnTo>
                <a:lnTo>
                  <a:pt x="1400085" y="1878684"/>
                </a:lnTo>
                <a:lnTo>
                  <a:pt x="1394240" y="1845869"/>
                </a:lnTo>
                <a:lnTo>
                  <a:pt x="1390810" y="1812896"/>
                </a:lnTo>
                <a:lnTo>
                  <a:pt x="1389246" y="1808892"/>
                </a:lnTo>
                <a:lnTo>
                  <a:pt x="1387928" y="1805809"/>
                </a:lnTo>
                <a:lnTo>
                  <a:pt x="1385603" y="1804466"/>
                </a:lnTo>
                <a:lnTo>
                  <a:pt x="1383191" y="1804621"/>
                </a:lnTo>
                <a:lnTo>
                  <a:pt x="1382274" y="1804867"/>
                </a:lnTo>
                <a:lnTo>
                  <a:pt x="1380353" y="1806858"/>
                </a:lnTo>
                <a:lnTo>
                  <a:pt x="1377334" y="1812088"/>
                </a:lnTo>
                <a:lnTo>
                  <a:pt x="1375475" y="1817987"/>
                </a:lnTo>
                <a:lnTo>
                  <a:pt x="1375269" y="1826392"/>
                </a:lnTo>
                <a:lnTo>
                  <a:pt x="1374753" y="1829967"/>
                </a:lnTo>
                <a:lnTo>
                  <a:pt x="1375736" y="1833634"/>
                </a:lnTo>
                <a:lnTo>
                  <a:pt x="1377883" y="1837972"/>
                </a:lnTo>
                <a:lnTo>
                  <a:pt x="1380451" y="1840230"/>
                </a:lnTo>
                <a:lnTo>
                  <a:pt x="1374796" y="1839290"/>
                </a:lnTo>
                <a:lnTo>
                  <a:pt x="1370482" y="1836026"/>
                </a:lnTo>
                <a:lnTo>
                  <a:pt x="1367087" y="1832515"/>
                </a:lnTo>
                <a:lnTo>
                  <a:pt x="1363445" y="1828089"/>
                </a:lnTo>
                <a:lnTo>
                  <a:pt x="1361390" y="1822251"/>
                </a:lnTo>
                <a:lnTo>
                  <a:pt x="1359001" y="1816999"/>
                </a:lnTo>
                <a:lnTo>
                  <a:pt x="1356701" y="1810246"/>
                </a:lnTo>
                <a:lnTo>
                  <a:pt x="1355317" y="1803251"/>
                </a:lnTo>
                <a:lnTo>
                  <a:pt x="1354537" y="1791178"/>
                </a:lnTo>
                <a:lnTo>
                  <a:pt x="1355929" y="1778036"/>
                </a:lnTo>
                <a:lnTo>
                  <a:pt x="1356200" y="1773541"/>
                </a:lnTo>
                <a:lnTo>
                  <a:pt x="1358302" y="1768559"/>
                </a:lnTo>
                <a:lnTo>
                  <a:pt x="1360314" y="1765072"/>
                </a:lnTo>
                <a:lnTo>
                  <a:pt x="1362575" y="1762502"/>
                </a:lnTo>
                <a:lnTo>
                  <a:pt x="1350150" y="1749131"/>
                </a:lnTo>
                <a:lnTo>
                  <a:pt x="1339469" y="1736766"/>
                </a:lnTo>
                <a:lnTo>
                  <a:pt x="1330621" y="1723909"/>
                </a:lnTo>
                <a:lnTo>
                  <a:pt x="1324434" y="1711814"/>
                </a:lnTo>
                <a:lnTo>
                  <a:pt x="1318492" y="1700636"/>
                </a:lnTo>
                <a:lnTo>
                  <a:pt x="1314874" y="1690799"/>
                </a:lnTo>
                <a:lnTo>
                  <a:pt x="1309138" y="1671215"/>
                </a:lnTo>
                <a:lnTo>
                  <a:pt x="1302817" y="1651296"/>
                </a:lnTo>
                <a:lnTo>
                  <a:pt x="1299873" y="1640297"/>
                </a:lnTo>
                <a:lnTo>
                  <a:pt x="1295672" y="1630125"/>
                </a:lnTo>
                <a:lnTo>
                  <a:pt x="1289731" y="1618946"/>
                </a:lnTo>
                <a:lnTo>
                  <a:pt x="1283788" y="1607768"/>
                </a:lnTo>
                <a:lnTo>
                  <a:pt x="1275524" y="1595247"/>
                </a:lnTo>
                <a:lnTo>
                  <a:pt x="1265424" y="1583219"/>
                </a:lnTo>
                <a:lnTo>
                  <a:pt x="1270676" y="1580828"/>
                </a:lnTo>
                <a:lnTo>
                  <a:pt x="1275684" y="1577522"/>
                </a:lnTo>
                <a:lnTo>
                  <a:pt x="1279195" y="1574125"/>
                </a:lnTo>
                <a:lnTo>
                  <a:pt x="1282125" y="1570392"/>
                </a:lnTo>
                <a:lnTo>
                  <a:pt x="1284808" y="1565743"/>
                </a:lnTo>
                <a:lnTo>
                  <a:pt x="1285905" y="1562502"/>
                </a:lnTo>
                <a:lnTo>
                  <a:pt x="1286756" y="1558345"/>
                </a:lnTo>
                <a:lnTo>
                  <a:pt x="1287608" y="1554187"/>
                </a:lnTo>
                <a:lnTo>
                  <a:pt x="1287567" y="1544867"/>
                </a:lnTo>
                <a:lnTo>
                  <a:pt x="1284528" y="1535364"/>
                </a:lnTo>
                <a:lnTo>
                  <a:pt x="1281738" y="1526781"/>
                </a:lnTo>
                <a:lnTo>
                  <a:pt x="1277450" y="1518107"/>
                </a:lnTo>
                <a:lnTo>
                  <a:pt x="1270124" y="1499930"/>
                </a:lnTo>
                <a:lnTo>
                  <a:pt x="1266998" y="1491928"/>
                </a:lnTo>
                <a:lnTo>
                  <a:pt x="1264696" y="1485175"/>
                </a:lnTo>
                <a:lnTo>
                  <a:pt x="1264477" y="1478849"/>
                </a:lnTo>
                <a:lnTo>
                  <a:pt x="1264655" y="1475853"/>
                </a:lnTo>
                <a:lnTo>
                  <a:pt x="1265662" y="1474109"/>
                </a:lnTo>
                <a:lnTo>
                  <a:pt x="1267339" y="1471205"/>
                </a:lnTo>
                <a:lnTo>
                  <a:pt x="1270425" y="1469886"/>
                </a:lnTo>
                <a:lnTo>
                  <a:pt x="1273510" y="1468568"/>
                </a:lnTo>
                <a:lnTo>
                  <a:pt x="1277176" y="1467587"/>
                </a:lnTo>
                <a:lnTo>
                  <a:pt x="1275792" y="1460589"/>
                </a:lnTo>
                <a:lnTo>
                  <a:pt x="1273068" y="1455916"/>
                </a:lnTo>
                <a:lnTo>
                  <a:pt x="1271168" y="1452494"/>
                </a:lnTo>
                <a:lnTo>
                  <a:pt x="1268173" y="1452316"/>
                </a:lnTo>
                <a:lnTo>
                  <a:pt x="1265179" y="1452136"/>
                </a:lnTo>
                <a:lnTo>
                  <a:pt x="1261511" y="1453118"/>
                </a:lnTo>
                <a:lnTo>
                  <a:pt x="1253998" y="1458078"/>
                </a:lnTo>
                <a:lnTo>
                  <a:pt x="1246153" y="1463620"/>
                </a:lnTo>
                <a:lnTo>
                  <a:pt x="1240138" y="1468671"/>
                </a:lnTo>
                <a:lnTo>
                  <a:pt x="1237969" y="1469744"/>
                </a:lnTo>
                <a:lnTo>
                  <a:pt x="1235307" y="1468982"/>
                </a:lnTo>
                <a:lnTo>
                  <a:pt x="1233564" y="1467976"/>
                </a:lnTo>
                <a:lnTo>
                  <a:pt x="1232584" y="1464309"/>
                </a:lnTo>
                <a:lnTo>
                  <a:pt x="1204418" y="1397686"/>
                </a:lnTo>
                <a:lnTo>
                  <a:pt x="1187040" y="1356660"/>
                </a:lnTo>
                <a:lnTo>
                  <a:pt x="1178127" y="1339894"/>
                </a:lnTo>
                <a:lnTo>
                  <a:pt x="1172279" y="1327218"/>
                </a:lnTo>
                <a:lnTo>
                  <a:pt x="1133263" y="1341108"/>
                </a:lnTo>
                <a:lnTo>
                  <a:pt x="1130810" y="1331944"/>
                </a:lnTo>
                <a:lnTo>
                  <a:pt x="1130073" y="1329194"/>
                </a:lnTo>
                <a:lnTo>
                  <a:pt x="1130833" y="1326534"/>
                </a:lnTo>
                <a:lnTo>
                  <a:pt x="1131168" y="1325953"/>
                </a:lnTo>
                <a:lnTo>
                  <a:pt x="1133918" y="1325215"/>
                </a:lnTo>
                <a:lnTo>
                  <a:pt x="1138166" y="1324570"/>
                </a:lnTo>
                <a:lnTo>
                  <a:pt x="1142657" y="1324837"/>
                </a:lnTo>
                <a:lnTo>
                  <a:pt x="1148403" y="1324280"/>
                </a:lnTo>
                <a:lnTo>
                  <a:pt x="1150327" y="1322293"/>
                </a:lnTo>
                <a:lnTo>
                  <a:pt x="1153412" y="1320974"/>
                </a:lnTo>
                <a:lnTo>
                  <a:pt x="1155089" y="1318068"/>
                </a:lnTo>
                <a:lnTo>
                  <a:pt x="1156856" y="1313665"/>
                </a:lnTo>
                <a:lnTo>
                  <a:pt x="1149459" y="1311720"/>
                </a:lnTo>
                <a:lnTo>
                  <a:pt x="1144230" y="1308700"/>
                </a:lnTo>
                <a:lnTo>
                  <a:pt x="1141167" y="1304606"/>
                </a:lnTo>
                <a:lnTo>
                  <a:pt x="1138198" y="1299020"/>
                </a:lnTo>
                <a:lnTo>
                  <a:pt x="1137638" y="1293272"/>
                </a:lnTo>
                <a:lnTo>
                  <a:pt x="1137084" y="1287529"/>
                </a:lnTo>
                <a:lnTo>
                  <a:pt x="1135477" y="1274205"/>
                </a:lnTo>
                <a:lnTo>
                  <a:pt x="1135259" y="1267880"/>
                </a:lnTo>
                <a:lnTo>
                  <a:pt x="1134118" y="1261798"/>
                </a:lnTo>
                <a:lnTo>
                  <a:pt x="1131819" y="1255047"/>
                </a:lnTo>
                <a:lnTo>
                  <a:pt x="1129339" y="1251291"/>
                </a:lnTo>
                <a:lnTo>
                  <a:pt x="1124200" y="1246774"/>
                </a:lnTo>
                <a:lnTo>
                  <a:pt x="1117716" y="1244579"/>
                </a:lnTo>
                <a:lnTo>
                  <a:pt x="1109156" y="1241962"/>
                </a:lnTo>
                <a:lnTo>
                  <a:pt x="1098338" y="1241915"/>
                </a:lnTo>
                <a:lnTo>
                  <a:pt x="1098118" y="1235589"/>
                </a:lnTo>
                <a:lnTo>
                  <a:pt x="1099304" y="1230851"/>
                </a:lnTo>
                <a:lnTo>
                  <a:pt x="1101652" y="1226783"/>
                </a:lnTo>
                <a:lnTo>
                  <a:pt x="1103914" y="1224214"/>
                </a:lnTo>
                <a:lnTo>
                  <a:pt x="1108250" y="1222070"/>
                </a:lnTo>
                <a:lnTo>
                  <a:pt x="1112495" y="1221420"/>
                </a:lnTo>
                <a:lnTo>
                  <a:pt x="1117904" y="1221444"/>
                </a:lnTo>
                <a:lnTo>
                  <a:pt x="1123805" y="1223302"/>
                </a:lnTo>
                <a:lnTo>
                  <a:pt x="1111294" y="1211430"/>
                </a:lnTo>
                <a:lnTo>
                  <a:pt x="1102328" y="1205478"/>
                </a:lnTo>
                <a:lnTo>
                  <a:pt x="1093023" y="1200106"/>
                </a:lnTo>
                <a:lnTo>
                  <a:pt x="1088373" y="1197422"/>
                </a:lnTo>
                <a:lnTo>
                  <a:pt x="1084556" y="1195993"/>
                </a:lnTo>
                <a:lnTo>
                  <a:pt x="1080063" y="1195724"/>
                </a:lnTo>
                <a:lnTo>
                  <a:pt x="1076152" y="1195789"/>
                </a:lnTo>
                <a:lnTo>
                  <a:pt x="1072150" y="1197354"/>
                </a:lnTo>
                <a:lnTo>
                  <a:pt x="1068730" y="1199252"/>
                </a:lnTo>
                <a:lnTo>
                  <a:pt x="1066382" y="1203321"/>
                </a:lnTo>
                <a:lnTo>
                  <a:pt x="1063698" y="1207970"/>
                </a:lnTo>
                <a:lnTo>
                  <a:pt x="1061195" y="1209623"/>
                </a:lnTo>
                <a:lnTo>
                  <a:pt x="1057865" y="1210024"/>
                </a:lnTo>
                <a:lnTo>
                  <a:pt x="1055203" y="1209263"/>
                </a:lnTo>
                <a:lnTo>
                  <a:pt x="1053217" y="1207341"/>
                </a:lnTo>
                <a:lnTo>
                  <a:pt x="1050489" y="1202668"/>
                </a:lnTo>
                <a:lnTo>
                  <a:pt x="1047857" y="1196499"/>
                </a:lnTo>
                <a:lnTo>
                  <a:pt x="1044888" y="1190912"/>
                </a:lnTo>
                <a:lnTo>
                  <a:pt x="1042901" y="1188988"/>
                </a:lnTo>
                <a:lnTo>
                  <a:pt x="1041737" y="1188317"/>
                </a:lnTo>
                <a:lnTo>
                  <a:pt x="1038742" y="1188138"/>
                </a:lnTo>
                <a:lnTo>
                  <a:pt x="1035070" y="1189116"/>
                </a:lnTo>
                <a:lnTo>
                  <a:pt x="1030728" y="1191259"/>
                </a:lnTo>
                <a:lnTo>
                  <a:pt x="1025966" y="1195483"/>
                </a:lnTo>
                <a:lnTo>
                  <a:pt x="1027490" y="1190164"/>
                </a:lnTo>
                <a:lnTo>
                  <a:pt x="1029166" y="1187258"/>
                </a:lnTo>
                <a:lnTo>
                  <a:pt x="1032922" y="1184778"/>
                </a:lnTo>
                <a:lnTo>
                  <a:pt x="1035924" y="1184960"/>
                </a:lnTo>
                <a:lnTo>
                  <a:pt x="1045249" y="1184920"/>
                </a:lnTo>
                <a:lnTo>
                  <a:pt x="1050075" y="1184609"/>
                </a:lnTo>
                <a:lnTo>
                  <a:pt x="1054321" y="1183960"/>
                </a:lnTo>
                <a:lnTo>
                  <a:pt x="1046794" y="1174191"/>
                </a:lnTo>
                <a:lnTo>
                  <a:pt x="1039259" y="1164417"/>
                </a:lnTo>
                <a:lnTo>
                  <a:pt x="1032645" y="1154401"/>
                </a:lnTo>
                <a:lnTo>
                  <a:pt x="1027040" y="1142641"/>
                </a:lnTo>
                <a:lnTo>
                  <a:pt x="1015824" y="1119121"/>
                </a:lnTo>
                <a:lnTo>
                  <a:pt x="1006446" y="1095110"/>
                </a:lnTo>
                <a:lnTo>
                  <a:pt x="996821" y="1070183"/>
                </a:lnTo>
                <a:lnTo>
                  <a:pt x="985945" y="1046085"/>
                </a:lnTo>
                <a:lnTo>
                  <a:pt x="980249" y="1035823"/>
                </a:lnTo>
                <a:lnTo>
                  <a:pt x="972814" y="1024556"/>
                </a:lnTo>
                <a:lnTo>
                  <a:pt x="966779" y="1014875"/>
                </a:lnTo>
                <a:lnTo>
                  <a:pt x="958091" y="1004434"/>
                </a:lnTo>
                <a:lnTo>
                  <a:pt x="964324" y="1005709"/>
                </a:lnTo>
                <a:lnTo>
                  <a:pt x="969736" y="1005734"/>
                </a:lnTo>
                <a:lnTo>
                  <a:pt x="973984" y="1005086"/>
                </a:lnTo>
                <a:lnTo>
                  <a:pt x="977401" y="1003186"/>
                </a:lnTo>
                <a:lnTo>
                  <a:pt x="980238" y="1000951"/>
                </a:lnTo>
                <a:lnTo>
                  <a:pt x="982008" y="996548"/>
                </a:lnTo>
                <a:lnTo>
                  <a:pt x="982948" y="990893"/>
                </a:lnTo>
                <a:lnTo>
                  <a:pt x="983891" y="985237"/>
                </a:lnTo>
                <a:lnTo>
                  <a:pt x="978391" y="986711"/>
                </a:lnTo>
                <a:lnTo>
                  <a:pt x="974144" y="987359"/>
                </a:lnTo>
                <a:lnTo>
                  <a:pt x="969404" y="986173"/>
                </a:lnTo>
                <a:lnTo>
                  <a:pt x="964086" y="984651"/>
                </a:lnTo>
                <a:lnTo>
                  <a:pt x="955281" y="981117"/>
                </a:lnTo>
                <a:lnTo>
                  <a:pt x="944976" y="977492"/>
                </a:lnTo>
                <a:lnTo>
                  <a:pt x="936418" y="974876"/>
                </a:lnTo>
                <a:lnTo>
                  <a:pt x="931680" y="973690"/>
                </a:lnTo>
                <a:lnTo>
                  <a:pt x="928349" y="974091"/>
                </a:lnTo>
                <a:lnTo>
                  <a:pt x="924679" y="975073"/>
                </a:lnTo>
                <a:lnTo>
                  <a:pt x="921846" y="977310"/>
                </a:lnTo>
                <a:lnTo>
                  <a:pt x="919003" y="979542"/>
                </a:lnTo>
                <a:lnTo>
                  <a:pt x="917484" y="984864"/>
                </a:lnTo>
                <a:lnTo>
                  <a:pt x="910421" y="982337"/>
                </a:lnTo>
                <a:lnTo>
                  <a:pt x="903447" y="978310"/>
                </a:lnTo>
                <a:lnTo>
                  <a:pt x="898063" y="972876"/>
                </a:lnTo>
                <a:lnTo>
                  <a:pt x="893350" y="966281"/>
                </a:lnTo>
                <a:lnTo>
                  <a:pt x="889551" y="959439"/>
                </a:lnTo>
                <a:lnTo>
                  <a:pt x="886916" y="953270"/>
                </a:lnTo>
                <a:lnTo>
                  <a:pt x="886360" y="947524"/>
                </a:lnTo>
                <a:lnTo>
                  <a:pt x="887120" y="944864"/>
                </a:lnTo>
                <a:lnTo>
                  <a:pt x="888462" y="942539"/>
                </a:lnTo>
                <a:lnTo>
                  <a:pt x="883723" y="941354"/>
                </a:lnTo>
                <a:lnTo>
                  <a:pt x="879475" y="942000"/>
                </a:lnTo>
                <a:lnTo>
                  <a:pt x="873733" y="942558"/>
                </a:lnTo>
                <a:lnTo>
                  <a:pt x="867561" y="945194"/>
                </a:lnTo>
                <a:lnTo>
                  <a:pt x="850389" y="950776"/>
                </a:lnTo>
                <a:lnTo>
                  <a:pt x="828883" y="958504"/>
                </a:lnTo>
                <a:lnTo>
                  <a:pt x="837397" y="971941"/>
                </a:lnTo>
                <a:lnTo>
                  <a:pt x="847318" y="986967"/>
                </a:lnTo>
                <a:lnTo>
                  <a:pt x="858489" y="1001165"/>
                </a:lnTo>
                <a:lnTo>
                  <a:pt x="864120" y="1007515"/>
                </a:lnTo>
                <a:lnTo>
                  <a:pt x="869752" y="1013866"/>
                </a:lnTo>
                <a:lnTo>
                  <a:pt x="875224" y="1017801"/>
                </a:lnTo>
                <a:lnTo>
                  <a:pt x="881526" y="1022987"/>
                </a:lnTo>
                <a:lnTo>
                  <a:pt x="888008" y="1025181"/>
                </a:lnTo>
                <a:lnTo>
                  <a:pt x="894149" y="1027952"/>
                </a:lnTo>
                <a:lnTo>
                  <a:pt x="900142" y="1028312"/>
                </a:lnTo>
                <a:lnTo>
                  <a:pt x="906806" y="1027510"/>
                </a:lnTo>
                <a:lnTo>
                  <a:pt x="913554" y="1025208"/>
                </a:lnTo>
                <a:lnTo>
                  <a:pt x="920485" y="1019912"/>
                </a:lnTo>
                <a:lnTo>
                  <a:pt x="920887" y="1023244"/>
                </a:lnTo>
                <a:lnTo>
                  <a:pt x="920798" y="1024741"/>
                </a:lnTo>
                <a:lnTo>
                  <a:pt x="919455" y="1027066"/>
                </a:lnTo>
                <a:lnTo>
                  <a:pt x="918113" y="1029391"/>
                </a:lnTo>
                <a:lnTo>
                  <a:pt x="913687" y="1033034"/>
                </a:lnTo>
                <a:lnTo>
                  <a:pt x="908676" y="1036339"/>
                </a:lnTo>
                <a:lnTo>
                  <a:pt x="904830" y="1040317"/>
                </a:lnTo>
                <a:lnTo>
                  <a:pt x="900987" y="1044296"/>
                </a:lnTo>
                <a:lnTo>
                  <a:pt x="899644" y="1046622"/>
                </a:lnTo>
                <a:lnTo>
                  <a:pt x="899798" y="1049033"/>
                </a:lnTo>
                <a:lnTo>
                  <a:pt x="899617" y="1052029"/>
                </a:lnTo>
                <a:lnTo>
                  <a:pt x="901274" y="1054534"/>
                </a:lnTo>
                <a:lnTo>
                  <a:pt x="914211" y="1064329"/>
                </a:lnTo>
                <a:lnTo>
                  <a:pt x="928065" y="1073877"/>
                </a:lnTo>
                <a:lnTo>
                  <a:pt x="941585" y="1084006"/>
                </a:lnTo>
                <a:lnTo>
                  <a:pt x="956511" y="1095723"/>
                </a:lnTo>
                <a:lnTo>
                  <a:pt x="971685" y="1108359"/>
                </a:lnTo>
                <a:lnTo>
                  <a:pt x="978967" y="1117212"/>
                </a:lnTo>
                <a:lnTo>
                  <a:pt x="986587" y="1125484"/>
                </a:lnTo>
                <a:lnTo>
                  <a:pt x="994113" y="1135252"/>
                </a:lnTo>
                <a:lnTo>
                  <a:pt x="1000972" y="1146187"/>
                </a:lnTo>
                <a:lnTo>
                  <a:pt x="1008995" y="1157791"/>
                </a:lnTo>
                <a:lnTo>
                  <a:pt x="1016593" y="1171475"/>
                </a:lnTo>
                <a:lnTo>
                  <a:pt x="1012920" y="1172455"/>
                </a:lnTo>
                <a:lnTo>
                  <a:pt x="1009100" y="1171025"/>
                </a:lnTo>
                <a:lnTo>
                  <a:pt x="1006195" y="1169347"/>
                </a:lnTo>
                <a:lnTo>
                  <a:pt x="1003626" y="1167089"/>
                </a:lnTo>
                <a:lnTo>
                  <a:pt x="1000073" y="1161164"/>
                </a:lnTo>
                <a:lnTo>
                  <a:pt x="996028" y="1153405"/>
                </a:lnTo>
                <a:lnTo>
                  <a:pt x="992477" y="1147480"/>
                </a:lnTo>
                <a:lnTo>
                  <a:pt x="990245" y="1144642"/>
                </a:lnTo>
                <a:lnTo>
                  <a:pt x="987094" y="1142048"/>
                </a:lnTo>
                <a:lnTo>
                  <a:pt x="984433" y="1141287"/>
                </a:lnTo>
                <a:lnTo>
                  <a:pt x="980859" y="1140772"/>
                </a:lnTo>
                <a:lnTo>
                  <a:pt x="976857" y="1142336"/>
                </a:lnTo>
                <a:lnTo>
                  <a:pt x="972273" y="1143563"/>
                </a:lnTo>
                <a:lnTo>
                  <a:pt x="974732" y="1152730"/>
                </a:lnTo>
                <a:lnTo>
                  <a:pt x="979999" y="1165068"/>
                </a:lnTo>
                <a:lnTo>
                  <a:pt x="988511" y="1178506"/>
                </a:lnTo>
                <a:lnTo>
                  <a:pt x="998768" y="1192951"/>
                </a:lnTo>
                <a:lnTo>
                  <a:pt x="1011436" y="1207238"/>
                </a:lnTo>
                <a:lnTo>
                  <a:pt x="1017645" y="1213922"/>
                </a:lnTo>
                <a:lnTo>
                  <a:pt x="1023955" y="1219115"/>
                </a:lnTo>
                <a:lnTo>
                  <a:pt x="1030591" y="1223721"/>
                </a:lnTo>
                <a:lnTo>
                  <a:pt x="1037562" y="1227745"/>
                </a:lnTo>
                <a:lnTo>
                  <a:pt x="1043708" y="1230519"/>
                </a:lnTo>
                <a:lnTo>
                  <a:pt x="1051108" y="1232466"/>
                </a:lnTo>
                <a:lnTo>
                  <a:pt x="1043256" y="1238005"/>
                </a:lnTo>
                <a:lnTo>
                  <a:pt x="1034984" y="1245629"/>
                </a:lnTo>
                <a:lnTo>
                  <a:pt x="1031718" y="1249940"/>
                </a:lnTo>
                <a:lnTo>
                  <a:pt x="1026867" y="1255662"/>
                </a:lnTo>
                <a:lnTo>
                  <a:pt x="1024673" y="1262143"/>
                </a:lnTo>
                <a:lnTo>
                  <a:pt x="1021475" y="1270369"/>
                </a:lnTo>
                <a:lnTo>
                  <a:pt x="1029519" y="1276562"/>
                </a:lnTo>
                <a:lnTo>
                  <a:pt x="1035388" y="1283825"/>
                </a:lnTo>
                <a:lnTo>
                  <a:pt x="1040015" y="1291920"/>
                </a:lnTo>
                <a:lnTo>
                  <a:pt x="1044645" y="1300017"/>
                </a:lnTo>
                <a:lnTo>
                  <a:pt x="1046527" y="1308852"/>
                </a:lnTo>
                <a:lnTo>
                  <a:pt x="1049563" y="1318352"/>
                </a:lnTo>
                <a:lnTo>
                  <a:pt x="1054134" y="1337263"/>
                </a:lnTo>
                <a:lnTo>
                  <a:pt x="1055677" y="1346676"/>
                </a:lnTo>
                <a:lnTo>
                  <a:pt x="1059380" y="1355012"/>
                </a:lnTo>
                <a:lnTo>
                  <a:pt x="1063092" y="1363355"/>
                </a:lnTo>
                <a:lnTo>
                  <a:pt x="1068389" y="1370285"/>
                </a:lnTo>
                <a:lnTo>
                  <a:pt x="1075174" y="1377304"/>
                </a:lnTo>
                <a:lnTo>
                  <a:pt x="1079244" y="1379654"/>
                </a:lnTo>
                <a:lnTo>
                  <a:pt x="1083310" y="1382001"/>
                </a:lnTo>
                <a:lnTo>
                  <a:pt x="1088880" y="1384442"/>
                </a:lnTo>
                <a:lnTo>
                  <a:pt x="1094531" y="1385380"/>
                </a:lnTo>
                <a:lnTo>
                  <a:pt x="1107584" y="1388267"/>
                </a:lnTo>
                <a:lnTo>
                  <a:pt x="1107227" y="1394260"/>
                </a:lnTo>
                <a:lnTo>
                  <a:pt x="1106531" y="1400831"/>
                </a:lnTo>
                <a:lnTo>
                  <a:pt x="1102328" y="1410800"/>
                </a:lnTo>
                <a:lnTo>
                  <a:pt x="1101049" y="1417037"/>
                </a:lnTo>
                <a:lnTo>
                  <a:pt x="1100690" y="1423028"/>
                </a:lnTo>
                <a:lnTo>
                  <a:pt x="1100911" y="1429352"/>
                </a:lnTo>
                <a:lnTo>
                  <a:pt x="1102876" y="1436685"/>
                </a:lnTo>
                <a:lnTo>
                  <a:pt x="1106032" y="1439282"/>
                </a:lnTo>
                <a:lnTo>
                  <a:pt x="1107436" y="1440868"/>
                </a:lnTo>
                <a:lnTo>
                  <a:pt x="1109516" y="1441294"/>
                </a:lnTo>
                <a:lnTo>
                  <a:pt x="1111594" y="1441720"/>
                </a:lnTo>
                <a:lnTo>
                  <a:pt x="1113182" y="1440312"/>
                </a:lnTo>
                <a:lnTo>
                  <a:pt x="1115105" y="1438322"/>
                </a:lnTo>
                <a:lnTo>
                  <a:pt x="1118122" y="1433094"/>
                </a:lnTo>
                <a:lnTo>
                  <a:pt x="1119493" y="1425359"/>
                </a:lnTo>
                <a:lnTo>
                  <a:pt x="1119604" y="1418451"/>
                </a:lnTo>
                <a:lnTo>
                  <a:pt x="1118957" y="1414202"/>
                </a:lnTo>
                <a:lnTo>
                  <a:pt x="1117637" y="1411118"/>
                </a:lnTo>
                <a:lnTo>
                  <a:pt x="1116076" y="1407116"/>
                </a:lnTo>
                <a:lnTo>
                  <a:pt x="1113507" y="1404859"/>
                </a:lnTo>
                <a:lnTo>
                  <a:pt x="1119315" y="1408212"/>
                </a:lnTo>
                <a:lnTo>
                  <a:pt x="1123876" y="1412393"/>
                </a:lnTo>
                <a:lnTo>
                  <a:pt x="1127517" y="1416822"/>
                </a:lnTo>
                <a:lnTo>
                  <a:pt x="1131158" y="1421247"/>
                </a:lnTo>
                <a:lnTo>
                  <a:pt x="1134465" y="1426256"/>
                </a:lnTo>
                <a:lnTo>
                  <a:pt x="1136851" y="1431507"/>
                </a:lnTo>
                <a:lnTo>
                  <a:pt x="1138576" y="1437928"/>
                </a:lnTo>
                <a:lnTo>
                  <a:pt x="1139803" y="1442509"/>
                </a:lnTo>
                <a:lnTo>
                  <a:pt x="1140335" y="1453665"/>
                </a:lnTo>
                <a:lnTo>
                  <a:pt x="1140194" y="1465980"/>
                </a:lnTo>
                <a:lnTo>
                  <a:pt x="1138558" y="1478207"/>
                </a:lnTo>
                <a:lnTo>
                  <a:pt x="1136591" y="1491017"/>
                </a:lnTo>
                <a:lnTo>
                  <a:pt x="1132735" y="1515134"/>
                </a:lnTo>
                <a:lnTo>
                  <a:pt x="1132017" y="1527117"/>
                </a:lnTo>
                <a:lnTo>
                  <a:pt x="1132304" y="1537354"/>
                </a:lnTo>
                <a:lnTo>
                  <a:pt x="1133508" y="1547347"/>
                </a:lnTo>
                <a:lnTo>
                  <a:pt x="1134490" y="1551012"/>
                </a:lnTo>
                <a:lnTo>
                  <a:pt x="1136635" y="1555351"/>
                </a:lnTo>
                <a:lnTo>
                  <a:pt x="1139114" y="1559106"/>
                </a:lnTo>
                <a:lnTo>
                  <a:pt x="1141930" y="1562283"/>
                </a:lnTo>
                <a:lnTo>
                  <a:pt x="1146578" y="1564966"/>
                </a:lnTo>
                <a:lnTo>
                  <a:pt x="1151229" y="1567651"/>
                </a:lnTo>
                <a:lnTo>
                  <a:pt x="1151538" y="1572478"/>
                </a:lnTo>
                <a:lnTo>
                  <a:pt x="1151021" y="1576053"/>
                </a:lnTo>
                <a:lnTo>
                  <a:pt x="1150014" y="1577798"/>
                </a:lnTo>
                <a:lnTo>
                  <a:pt x="1149008" y="1579540"/>
                </a:lnTo>
                <a:lnTo>
                  <a:pt x="1146260" y="1580278"/>
                </a:lnTo>
                <a:lnTo>
                  <a:pt x="1144183" y="1579854"/>
                </a:lnTo>
                <a:lnTo>
                  <a:pt x="1138527" y="1578911"/>
                </a:lnTo>
                <a:lnTo>
                  <a:pt x="1131955" y="1578217"/>
                </a:lnTo>
                <a:lnTo>
                  <a:pt x="1125720" y="1576941"/>
                </a:lnTo>
                <a:lnTo>
                  <a:pt x="1122724" y="1576762"/>
                </a:lnTo>
                <a:lnTo>
                  <a:pt x="1119056" y="1577743"/>
                </a:lnTo>
                <a:lnTo>
                  <a:pt x="1115970" y="1579060"/>
                </a:lnTo>
                <a:lnTo>
                  <a:pt x="1112796" y="1581878"/>
                </a:lnTo>
                <a:lnTo>
                  <a:pt x="1123903" y="1592164"/>
                </a:lnTo>
                <a:lnTo>
                  <a:pt x="1131771" y="1601355"/>
                </a:lnTo>
                <a:lnTo>
                  <a:pt x="1138136" y="1610454"/>
                </a:lnTo>
                <a:lnTo>
                  <a:pt x="1143006" y="1619464"/>
                </a:lnTo>
                <a:lnTo>
                  <a:pt x="1151741" y="1639227"/>
                </a:lnTo>
                <a:lnTo>
                  <a:pt x="1157680" y="1650404"/>
                </a:lnTo>
                <a:lnTo>
                  <a:pt x="1164941" y="1664668"/>
                </a:lnTo>
                <a:lnTo>
                  <a:pt x="1168500" y="1650453"/>
                </a:lnTo>
                <a:lnTo>
                  <a:pt x="1169218" y="1638472"/>
                </a:lnTo>
                <a:lnTo>
                  <a:pt x="1167768" y="1627562"/>
                </a:lnTo>
                <a:lnTo>
                  <a:pt x="1166900" y="1616988"/>
                </a:lnTo>
                <a:lnTo>
                  <a:pt x="1163087" y="1595417"/>
                </a:lnTo>
                <a:lnTo>
                  <a:pt x="1161238" y="1581176"/>
                </a:lnTo>
                <a:lnTo>
                  <a:pt x="1161063" y="1564031"/>
                </a:lnTo>
                <a:lnTo>
                  <a:pt x="1168529" y="1569890"/>
                </a:lnTo>
                <a:lnTo>
                  <a:pt x="1174158" y="1576240"/>
                </a:lnTo>
                <a:lnTo>
                  <a:pt x="1179453" y="1583171"/>
                </a:lnTo>
                <a:lnTo>
                  <a:pt x="1182578" y="1591175"/>
                </a:lnTo>
                <a:lnTo>
                  <a:pt x="1185371" y="1599759"/>
                </a:lnTo>
                <a:lnTo>
                  <a:pt x="1186910" y="1609171"/>
                </a:lnTo>
                <a:lnTo>
                  <a:pt x="1189988" y="1627992"/>
                </a:lnTo>
                <a:lnTo>
                  <a:pt x="1192729" y="1647397"/>
                </a:lnTo>
                <a:lnTo>
                  <a:pt x="1194606" y="1656227"/>
                </a:lnTo>
                <a:lnTo>
                  <a:pt x="1197642" y="1665729"/>
                </a:lnTo>
                <a:lnTo>
                  <a:pt x="1201105" y="1673152"/>
                </a:lnTo>
                <a:lnTo>
                  <a:pt x="1205482" y="1680328"/>
                </a:lnTo>
                <a:lnTo>
                  <a:pt x="1211360" y="1687594"/>
                </a:lnTo>
                <a:lnTo>
                  <a:pt x="1218576" y="1692537"/>
                </a:lnTo>
                <a:lnTo>
                  <a:pt x="1213750" y="1692848"/>
                </a:lnTo>
                <a:lnTo>
                  <a:pt x="1209256" y="1692580"/>
                </a:lnTo>
                <a:lnTo>
                  <a:pt x="1205434" y="1691148"/>
                </a:lnTo>
                <a:lnTo>
                  <a:pt x="1201366" y="1688799"/>
                </a:lnTo>
                <a:lnTo>
                  <a:pt x="1197300" y="1686451"/>
                </a:lnTo>
                <a:lnTo>
                  <a:pt x="1195066" y="1683611"/>
                </a:lnTo>
                <a:lnTo>
                  <a:pt x="1192005" y="1679520"/>
                </a:lnTo>
                <a:lnTo>
                  <a:pt x="1190195" y="1674600"/>
                </a:lnTo>
                <a:lnTo>
                  <a:pt x="1190819" y="1684258"/>
                </a:lnTo>
                <a:lnTo>
                  <a:pt x="1192447" y="1692172"/>
                </a:lnTo>
                <a:lnTo>
                  <a:pt x="1193585" y="1698252"/>
                </a:lnTo>
                <a:lnTo>
                  <a:pt x="1195976" y="1703507"/>
                </a:lnTo>
                <a:lnTo>
                  <a:pt x="1199191" y="1710012"/>
                </a:lnTo>
                <a:lnTo>
                  <a:pt x="1201917" y="1714686"/>
                </a:lnTo>
                <a:lnTo>
                  <a:pt x="1202074" y="1717099"/>
                </a:lnTo>
                <a:lnTo>
                  <a:pt x="1202227" y="1719514"/>
                </a:lnTo>
                <a:lnTo>
                  <a:pt x="1201130" y="1722754"/>
                </a:lnTo>
                <a:lnTo>
                  <a:pt x="1198782" y="1726821"/>
                </a:lnTo>
                <a:lnTo>
                  <a:pt x="1190667" y="1736857"/>
                </a:lnTo>
                <a:lnTo>
                  <a:pt x="1176108" y="1754020"/>
                </a:lnTo>
                <a:lnTo>
                  <a:pt x="1176911" y="1760683"/>
                </a:lnTo>
                <a:lnTo>
                  <a:pt x="1178383" y="1766181"/>
                </a:lnTo>
                <a:lnTo>
                  <a:pt x="1180191" y="1771099"/>
                </a:lnTo>
                <a:lnTo>
                  <a:pt x="1182673" y="1774855"/>
                </a:lnTo>
                <a:lnTo>
                  <a:pt x="1184907" y="1777695"/>
                </a:lnTo>
                <a:lnTo>
                  <a:pt x="1187139" y="1780534"/>
                </a:lnTo>
                <a:lnTo>
                  <a:pt x="1192616" y="1784470"/>
                </a:lnTo>
                <a:lnTo>
                  <a:pt x="1204818" y="1791516"/>
                </a:lnTo>
                <a:lnTo>
                  <a:pt x="1209713" y="1795117"/>
                </a:lnTo>
                <a:lnTo>
                  <a:pt x="1211947" y="1797955"/>
                </a:lnTo>
                <a:lnTo>
                  <a:pt x="1214762" y="1801131"/>
                </a:lnTo>
                <a:lnTo>
                  <a:pt x="1217936" y="1798314"/>
                </a:lnTo>
                <a:lnTo>
                  <a:pt x="1220284" y="1794247"/>
                </a:lnTo>
                <a:lnTo>
                  <a:pt x="1222053" y="1789844"/>
                </a:lnTo>
                <a:lnTo>
                  <a:pt x="1221406" y="1785596"/>
                </a:lnTo>
                <a:lnTo>
                  <a:pt x="1220426" y="1781930"/>
                </a:lnTo>
                <a:lnTo>
                  <a:pt x="1218862" y="1777929"/>
                </a:lnTo>
                <a:lnTo>
                  <a:pt x="1213410" y="1768582"/>
                </a:lnTo>
                <a:lnTo>
                  <a:pt x="1199914" y="1753043"/>
                </a:lnTo>
                <a:lnTo>
                  <a:pt x="1194953" y="1745531"/>
                </a:lnTo>
                <a:lnTo>
                  <a:pt x="1193392" y="1741528"/>
                </a:lnTo>
                <a:lnTo>
                  <a:pt x="1191736" y="1739025"/>
                </a:lnTo>
                <a:lnTo>
                  <a:pt x="1206691" y="1745334"/>
                </a:lnTo>
                <a:lnTo>
                  <a:pt x="1222223" y="1751976"/>
                </a:lnTo>
                <a:lnTo>
                  <a:pt x="1238583" y="1759873"/>
                </a:lnTo>
                <a:lnTo>
                  <a:pt x="1245981" y="1761818"/>
                </a:lnTo>
                <a:lnTo>
                  <a:pt x="1254297" y="1763521"/>
                </a:lnTo>
                <a:lnTo>
                  <a:pt x="1246579" y="1776885"/>
                </a:lnTo>
                <a:lnTo>
                  <a:pt x="1240361" y="1790342"/>
                </a:lnTo>
                <a:lnTo>
                  <a:pt x="1234969" y="1805048"/>
                </a:lnTo>
                <a:lnTo>
                  <a:pt x="1232570" y="1819934"/>
                </a:lnTo>
                <a:lnTo>
                  <a:pt x="1230999" y="1836074"/>
                </a:lnTo>
                <a:lnTo>
                  <a:pt x="1230838" y="1853800"/>
                </a:lnTo>
                <a:lnTo>
                  <a:pt x="1232752" y="1871951"/>
                </a:lnTo>
                <a:lnTo>
                  <a:pt x="1234915" y="1891019"/>
                </a:lnTo>
                <a:lnTo>
                  <a:pt x="1236905" y="1892943"/>
                </a:lnTo>
                <a:lnTo>
                  <a:pt x="1238892" y="1894866"/>
                </a:lnTo>
                <a:lnTo>
                  <a:pt x="1243296" y="1896632"/>
                </a:lnTo>
                <a:lnTo>
                  <a:pt x="1249287" y="1896994"/>
                </a:lnTo>
                <a:lnTo>
                  <a:pt x="1253866" y="1895765"/>
                </a:lnTo>
                <a:lnTo>
                  <a:pt x="1265785" y="1892573"/>
                </a:lnTo>
                <a:lnTo>
                  <a:pt x="1277791" y="1887882"/>
                </a:lnTo>
                <a:lnTo>
                  <a:pt x="1281498" y="1896221"/>
                </a:lnTo>
                <a:lnTo>
                  <a:pt x="1282233" y="1898969"/>
                </a:lnTo>
                <a:lnTo>
                  <a:pt x="1282055" y="1901966"/>
                </a:lnTo>
                <a:lnTo>
                  <a:pt x="1282544" y="1903796"/>
                </a:lnTo>
                <a:lnTo>
                  <a:pt x="1281201" y="1906121"/>
                </a:lnTo>
                <a:lnTo>
                  <a:pt x="1277358" y="1910102"/>
                </a:lnTo>
                <a:lnTo>
                  <a:pt x="1272685" y="1912825"/>
                </a:lnTo>
                <a:lnTo>
                  <a:pt x="1268345" y="1914971"/>
                </a:lnTo>
                <a:lnTo>
                  <a:pt x="1256343" y="1919661"/>
                </a:lnTo>
                <a:lnTo>
                  <a:pt x="1275287" y="1944547"/>
                </a:lnTo>
                <a:lnTo>
                  <a:pt x="1291731" y="1971085"/>
                </a:lnTo>
                <a:lnTo>
                  <a:pt x="1306677" y="1997535"/>
                </a:lnTo>
                <a:lnTo>
                  <a:pt x="1320859" y="2026642"/>
                </a:lnTo>
                <a:lnTo>
                  <a:pt x="1333545" y="2055661"/>
                </a:lnTo>
                <a:lnTo>
                  <a:pt x="1346477" y="2085598"/>
                </a:lnTo>
                <a:lnTo>
                  <a:pt x="1358494" y="2115778"/>
                </a:lnTo>
                <a:lnTo>
                  <a:pt x="1368922" y="2147368"/>
                </a:lnTo>
                <a:lnTo>
                  <a:pt x="1390940" y="2211217"/>
                </a:lnTo>
                <a:lnTo>
                  <a:pt x="1412956" y="2275064"/>
                </a:lnTo>
                <a:lnTo>
                  <a:pt x="1425127" y="2307659"/>
                </a:lnTo>
                <a:lnTo>
                  <a:pt x="1436964" y="2340838"/>
                </a:lnTo>
                <a:lnTo>
                  <a:pt x="1449224" y="2371934"/>
                </a:lnTo>
                <a:lnTo>
                  <a:pt x="1462648" y="2403702"/>
                </a:lnTo>
                <a:lnTo>
                  <a:pt x="1482774" y="2443991"/>
                </a:lnTo>
                <a:lnTo>
                  <a:pt x="1504060" y="2484948"/>
                </a:lnTo>
                <a:lnTo>
                  <a:pt x="1546391" y="2565947"/>
                </a:lnTo>
                <a:lnTo>
                  <a:pt x="1566026" y="2604403"/>
                </a:lnTo>
                <a:lnTo>
                  <a:pt x="1583582" y="2642431"/>
                </a:lnTo>
                <a:lnTo>
                  <a:pt x="1590909" y="2660606"/>
                </a:lnTo>
                <a:lnTo>
                  <a:pt x="1597652" y="2678448"/>
                </a:lnTo>
                <a:lnTo>
                  <a:pt x="1602407" y="2694364"/>
                </a:lnTo>
                <a:lnTo>
                  <a:pt x="1606583" y="2709945"/>
                </a:lnTo>
                <a:lnTo>
                  <a:pt x="1610938" y="2722532"/>
                </a:lnTo>
                <a:lnTo>
                  <a:pt x="1616207" y="2734872"/>
                </a:lnTo>
                <a:lnTo>
                  <a:pt x="1622886" y="2748802"/>
                </a:lnTo>
                <a:lnTo>
                  <a:pt x="1630972" y="2764316"/>
                </a:lnTo>
                <a:lnTo>
                  <a:pt x="1649313" y="2794277"/>
                </a:lnTo>
                <a:lnTo>
                  <a:pt x="1667655" y="2824236"/>
                </a:lnTo>
                <a:lnTo>
                  <a:pt x="1676658" y="2839507"/>
                </a:lnTo>
                <a:lnTo>
                  <a:pt x="1684499" y="2854105"/>
                </a:lnTo>
                <a:lnTo>
                  <a:pt x="1691421" y="2868950"/>
                </a:lnTo>
                <a:lnTo>
                  <a:pt x="1696359" y="2881873"/>
                </a:lnTo>
                <a:lnTo>
                  <a:pt x="1699215" y="2894367"/>
                </a:lnTo>
                <a:lnTo>
                  <a:pt x="1699773" y="2900113"/>
                </a:lnTo>
                <a:lnTo>
                  <a:pt x="1699995" y="2906439"/>
                </a:lnTo>
                <a:lnTo>
                  <a:pt x="1699726" y="2910933"/>
                </a:lnTo>
                <a:lnTo>
                  <a:pt x="1698784" y="2916589"/>
                </a:lnTo>
                <a:lnTo>
                  <a:pt x="1696680" y="2921573"/>
                </a:lnTo>
                <a:lnTo>
                  <a:pt x="1693997" y="2926222"/>
                </a:lnTo>
                <a:lnTo>
                  <a:pt x="1707058" y="2963980"/>
                </a:lnTo>
                <a:lnTo>
                  <a:pt x="1720459" y="3001159"/>
                </a:lnTo>
                <a:lnTo>
                  <a:pt x="1734194" y="3037756"/>
                </a:lnTo>
                <a:lnTo>
                  <a:pt x="1748352" y="3072274"/>
                </a:lnTo>
                <a:lnTo>
                  <a:pt x="1779421" y="3140574"/>
                </a:lnTo>
                <a:lnTo>
                  <a:pt x="1809756" y="3206125"/>
                </a:lnTo>
                <a:lnTo>
                  <a:pt x="1872190" y="3332823"/>
                </a:lnTo>
                <a:lnTo>
                  <a:pt x="1900624" y="3394952"/>
                </a:lnTo>
                <a:lnTo>
                  <a:pt x="1928967" y="3458579"/>
                </a:lnTo>
                <a:lnTo>
                  <a:pt x="1923559" y="3458556"/>
                </a:lnTo>
                <a:lnTo>
                  <a:pt x="1918574" y="3456453"/>
                </a:lnTo>
                <a:lnTo>
                  <a:pt x="1910349" y="3453253"/>
                </a:lnTo>
                <a:lnTo>
                  <a:pt x="1905367" y="3451151"/>
                </a:lnTo>
                <a:lnTo>
                  <a:pt x="1900963" y="3449383"/>
                </a:lnTo>
                <a:lnTo>
                  <a:pt x="1896469" y="3449113"/>
                </a:lnTo>
                <a:lnTo>
                  <a:pt x="1891060" y="3449089"/>
                </a:lnTo>
                <a:lnTo>
                  <a:pt x="1887639" y="3450989"/>
                </a:lnTo>
                <a:lnTo>
                  <a:pt x="1885717" y="3452977"/>
                </a:lnTo>
                <a:lnTo>
                  <a:pt x="1884376" y="3455303"/>
                </a:lnTo>
                <a:lnTo>
                  <a:pt x="1884440" y="3459214"/>
                </a:lnTo>
                <a:lnTo>
                  <a:pt x="1885424" y="3462880"/>
                </a:lnTo>
                <a:lnTo>
                  <a:pt x="1886405" y="3466546"/>
                </a:lnTo>
                <a:lnTo>
                  <a:pt x="1889530" y="3474551"/>
                </a:lnTo>
                <a:lnTo>
                  <a:pt x="1900189" y="3492324"/>
                </a:lnTo>
                <a:lnTo>
                  <a:pt x="1904476" y="3500999"/>
                </a:lnTo>
                <a:lnTo>
                  <a:pt x="1906040" y="3505002"/>
                </a:lnTo>
                <a:lnTo>
                  <a:pt x="1906441" y="3508332"/>
                </a:lnTo>
                <a:lnTo>
                  <a:pt x="1913103" y="3507529"/>
                </a:lnTo>
                <a:lnTo>
                  <a:pt x="1917105" y="3505967"/>
                </a:lnTo>
                <a:lnTo>
                  <a:pt x="1919610" y="3504313"/>
                </a:lnTo>
                <a:lnTo>
                  <a:pt x="1920951" y="3501988"/>
                </a:lnTo>
                <a:lnTo>
                  <a:pt x="1922048" y="3498748"/>
                </a:lnTo>
                <a:lnTo>
                  <a:pt x="1921645" y="3495416"/>
                </a:lnTo>
                <a:lnTo>
                  <a:pt x="1919683" y="3488083"/>
                </a:lnTo>
                <a:lnTo>
                  <a:pt x="1918878" y="3481422"/>
                </a:lnTo>
                <a:lnTo>
                  <a:pt x="1918478" y="3478090"/>
                </a:lnTo>
                <a:lnTo>
                  <a:pt x="1919238" y="3475430"/>
                </a:lnTo>
                <a:lnTo>
                  <a:pt x="1920915" y="3472525"/>
                </a:lnTo>
                <a:lnTo>
                  <a:pt x="1923420" y="3470872"/>
                </a:lnTo>
                <a:lnTo>
                  <a:pt x="1927421" y="3469308"/>
                </a:lnTo>
                <a:lnTo>
                  <a:pt x="1934083" y="3468505"/>
                </a:lnTo>
                <a:lnTo>
                  <a:pt x="1944003" y="3483530"/>
                </a:lnTo>
                <a:lnTo>
                  <a:pt x="1953497" y="3500634"/>
                </a:lnTo>
                <a:lnTo>
                  <a:pt x="1964400" y="3519325"/>
                </a:lnTo>
                <a:lnTo>
                  <a:pt x="1974630" y="3539179"/>
                </a:lnTo>
                <a:lnTo>
                  <a:pt x="1994823" y="3583377"/>
                </a:lnTo>
                <a:lnTo>
                  <a:pt x="2015171" y="3629991"/>
                </a:lnTo>
                <a:lnTo>
                  <a:pt x="2024886" y="3653422"/>
                </a:lnTo>
                <a:lnTo>
                  <a:pt x="2037261" y="3677611"/>
                </a:lnTo>
                <a:lnTo>
                  <a:pt x="2047557" y="3701376"/>
                </a:lnTo>
                <a:lnTo>
                  <a:pt x="2059352" y="3725232"/>
                </a:lnTo>
                <a:lnTo>
                  <a:pt x="2071818" y="3747924"/>
                </a:lnTo>
                <a:lnTo>
                  <a:pt x="2083701" y="3770280"/>
                </a:lnTo>
                <a:lnTo>
                  <a:pt x="2096348" y="3789980"/>
                </a:lnTo>
                <a:lnTo>
                  <a:pt x="2107338" y="3807172"/>
                </a:lnTo>
                <a:lnTo>
                  <a:pt x="2103673" y="3808154"/>
                </a:lnTo>
                <a:lnTo>
                  <a:pt x="2100342" y="3808557"/>
                </a:lnTo>
                <a:lnTo>
                  <a:pt x="2098017" y="3807215"/>
                </a:lnTo>
                <a:lnTo>
                  <a:pt x="2095112" y="3805537"/>
                </a:lnTo>
                <a:lnTo>
                  <a:pt x="2090890" y="3800774"/>
                </a:lnTo>
                <a:lnTo>
                  <a:pt x="2085838" y="3794761"/>
                </a:lnTo>
                <a:lnTo>
                  <a:pt x="2080699" y="3790243"/>
                </a:lnTo>
                <a:lnTo>
                  <a:pt x="2077548" y="3787648"/>
                </a:lnTo>
                <a:lnTo>
                  <a:pt x="2074643" y="3785970"/>
                </a:lnTo>
                <a:lnTo>
                  <a:pt x="2071983" y="3785211"/>
                </a:lnTo>
                <a:lnTo>
                  <a:pt x="2069324" y="3784450"/>
                </a:lnTo>
                <a:lnTo>
                  <a:pt x="2065658" y="3785431"/>
                </a:lnTo>
                <a:lnTo>
                  <a:pt x="2062818" y="3787667"/>
                </a:lnTo>
                <a:lnTo>
                  <a:pt x="2066436" y="3797504"/>
                </a:lnTo>
                <a:lnTo>
                  <a:pt x="2071151" y="3804099"/>
                </a:lnTo>
                <a:lnTo>
                  <a:pt x="2076780" y="3810450"/>
                </a:lnTo>
                <a:lnTo>
                  <a:pt x="2082837" y="3814721"/>
                </a:lnTo>
                <a:lnTo>
                  <a:pt x="2088983" y="3817495"/>
                </a:lnTo>
                <a:lnTo>
                  <a:pt x="2095710" y="3820604"/>
                </a:lnTo>
                <a:lnTo>
                  <a:pt x="2109345" y="3823827"/>
                </a:lnTo>
                <a:lnTo>
                  <a:pt x="2115244" y="3825684"/>
                </a:lnTo>
                <a:lnTo>
                  <a:pt x="2121480" y="3826960"/>
                </a:lnTo>
                <a:lnTo>
                  <a:pt x="2127291" y="3830316"/>
                </a:lnTo>
                <a:lnTo>
                  <a:pt x="2131605" y="3833579"/>
                </a:lnTo>
                <a:lnTo>
                  <a:pt x="2134241" y="3839749"/>
                </a:lnTo>
                <a:lnTo>
                  <a:pt x="2136295" y="3845585"/>
                </a:lnTo>
                <a:lnTo>
                  <a:pt x="2137254" y="3854661"/>
                </a:lnTo>
                <a:lnTo>
                  <a:pt x="2136624" y="3865145"/>
                </a:lnTo>
                <a:lnTo>
                  <a:pt x="2129962" y="3865948"/>
                </a:lnTo>
                <a:lnTo>
                  <a:pt x="2123972" y="3865587"/>
                </a:lnTo>
                <a:lnTo>
                  <a:pt x="2118407" y="3863149"/>
                </a:lnTo>
                <a:lnTo>
                  <a:pt x="2113512" y="3859548"/>
                </a:lnTo>
                <a:lnTo>
                  <a:pt x="2108462" y="3853535"/>
                </a:lnTo>
                <a:lnTo>
                  <a:pt x="2103502" y="3846022"/>
                </a:lnTo>
                <a:lnTo>
                  <a:pt x="2098543" y="3838510"/>
                </a:lnTo>
                <a:lnTo>
                  <a:pt x="2094590" y="3829255"/>
                </a:lnTo>
                <a:lnTo>
                  <a:pt x="2094322" y="3833748"/>
                </a:lnTo>
                <a:lnTo>
                  <a:pt x="2093959" y="3839738"/>
                </a:lnTo>
                <a:lnTo>
                  <a:pt x="2094583" y="3849395"/>
                </a:lnTo>
                <a:lnTo>
                  <a:pt x="2097529" y="3860393"/>
                </a:lnTo>
                <a:lnTo>
                  <a:pt x="2102063" y="3869985"/>
                </a:lnTo>
                <a:lnTo>
                  <a:pt x="2106598" y="3879576"/>
                </a:lnTo>
                <a:lnTo>
                  <a:pt x="2113548" y="3889011"/>
                </a:lnTo>
                <a:lnTo>
                  <a:pt x="2120495" y="3898446"/>
                </a:lnTo>
                <a:lnTo>
                  <a:pt x="2127780" y="3907301"/>
                </a:lnTo>
                <a:lnTo>
                  <a:pt x="2142683" y="3924429"/>
                </a:lnTo>
                <a:lnTo>
                  <a:pt x="2155017" y="3939297"/>
                </a:lnTo>
                <a:lnTo>
                  <a:pt x="2159977" y="3946810"/>
                </a:lnTo>
                <a:lnTo>
                  <a:pt x="2164356" y="3953987"/>
                </a:lnTo>
                <a:lnTo>
                  <a:pt x="2165494" y="3960067"/>
                </a:lnTo>
                <a:lnTo>
                  <a:pt x="2165895" y="3963399"/>
                </a:lnTo>
                <a:lnTo>
                  <a:pt x="2165134" y="3966058"/>
                </a:lnTo>
                <a:lnTo>
                  <a:pt x="2169136" y="3964495"/>
                </a:lnTo>
                <a:lnTo>
                  <a:pt x="2172891" y="3962015"/>
                </a:lnTo>
                <a:lnTo>
                  <a:pt x="2174815" y="3960025"/>
                </a:lnTo>
                <a:lnTo>
                  <a:pt x="2176492" y="3957120"/>
                </a:lnTo>
                <a:lnTo>
                  <a:pt x="2177833" y="3954796"/>
                </a:lnTo>
                <a:lnTo>
                  <a:pt x="2178595" y="3952135"/>
                </a:lnTo>
                <a:lnTo>
                  <a:pt x="2178531" y="3948224"/>
                </a:lnTo>
                <a:lnTo>
                  <a:pt x="2177547" y="3944558"/>
                </a:lnTo>
                <a:lnTo>
                  <a:pt x="2190726" y="3975410"/>
                </a:lnTo>
                <a:lnTo>
                  <a:pt x="2206359" y="4015428"/>
                </a:lnTo>
                <a:lnTo>
                  <a:pt x="2225389" y="4058957"/>
                </a:lnTo>
                <a:lnTo>
                  <a:pt x="2234524" y="4082051"/>
                </a:lnTo>
                <a:lnTo>
                  <a:pt x="2245827" y="4104073"/>
                </a:lnTo>
                <a:lnTo>
                  <a:pt x="2256883" y="4125177"/>
                </a:lnTo>
                <a:lnTo>
                  <a:pt x="2267695" y="4145365"/>
                </a:lnTo>
                <a:lnTo>
                  <a:pt x="2279850" y="4163230"/>
                </a:lnTo>
                <a:lnTo>
                  <a:pt x="2291513" y="4179261"/>
                </a:lnTo>
                <a:lnTo>
                  <a:pt x="2297142" y="4185612"/>
                </a:lnTo>
                <a:lnTo>
                  <a:pt x="2303356" y="4192297"/>
                </a:lnTo>
                <a:lnTo>
                  <a:pt x="2308740" y="4197732"/>
                </a:lnTo>
                <a:lnTo>
                  <a:pt x="2314551" y="4201087"/>
                </a:lnTo>
                <a:lnTo>
                  <a:pt x="2320943" y="4204777"/>
                </a:lnTo>
                <a:lnTo>
                  <a:pt x="2326844" y="4206633"/>
                </a:lnTo>
                <a:lnTo>
                  <a:pt x="2332164" y="4208155"/>
                </a:lnTo>
                <a:lnTo>
                  <a:pt x="2337572" y="4208179"/>
                </a:lnTo>
                <a:lnTo>
                  <a:pt x="2339137" y="4212181"/>
                </a:lnTo>
                <a:lnTo>
                  <a:pt x="2340118" y="4215848"/>
                </a:lnTo>
                <a:lnTo>
                  <a:pt x="2341100" y="4219513"/>
                </a:lnTo>
                <a:lnTo>
                  <a:pt x="2340340" y="4222173"/>
                </a:lnTo>
                <a:lnTo>
                  <a:pt x="2339063" y="4228409"/>
                </a:lnTo>
                <a:lnTo>
                  <a:pt x="2336624" y="4233975"/>
                </a:lnTo>
                <a:lnTo>
                  <a:pt x="2335685" y="4239629"/>
                </a:lnTo>
                <a:lnTo>
                  <a:pt x="2334588" y="4242872"/>
                </a:lnTo>
                <a:lnTo>
                  <a:pt x="2334989" y="4246202"/>
                </a:lnTo>
                <a:lnTo>
                  <a:pt x="2335971" y="4249867"/>
                </a:lnTo>
                <a:lnTo>
                  <a:pt x="2337536" y="4253870"/>
                </a:lnTo>
                <a:lnTo>
                  <a:pt x="2340259" y="4258542"/>
                </a:lnTo>
                <a:lnTo>
                  <a:pt x="2344484" y="4263306"/>
                </a:lnTo>
                <a:lnTo>
                  <a:pt x="2350023" y="4271153"/>
                </a:lnTo>
                <a:lnTo>
                  <a:pt x="2355410" y="4276586"/>
                </a:lnTo>
                <a:lnTo>
                  <a:pt x="2361555" y="4279361"/>
                </a:lnTo>
                <a:lnTo>
                  <a:pt x="2367210" y="4280301"/>
                </a:lnTo>
                <a:lnTo>
                  <a:pt x="2373537" y="4280079"/>
                </a:lnTo>
                <a:lnTo>
                  <a:pt x="2379952" y="4278360"/>
                </a:lnTo>
                <a:lnTo>
                  <a:pt x="2386123" y="4275724"/>
                </a:lnTo>
                <a:lnTo>
                  <a:pt x="2392630" y="4272506"/>
                </a:lnTo>
                <a:lnTo>
                  <a:pt x="2391106" y="4277827"/>
                </a:lnTo>
                <a:lnTo>
                  <a:pt x="2390748" y="4283818"/>
                </a:lnTo>
                <a:lnTo>
                  <a:pt x="2392130" y="4290814"/>
                </a:lnTo>
                <a:lnTo>
                  <a:pt x="2392932" y="4297477"/>
                </a:lnTo>
                <a:lnTo>
                  <a:pt x="2398516" y="4314646"/>
                </a:lnTo>
                <a:lnTo>
                  <a:pt x="2405751" y="4334319"/>
                </a:lnTo>
                <a:lnTo>
                  <a:pt x="2415893" y="4355670"/>
                </a:lnTo>
                <a:lnTo>
                  <a:pt x="2427776" y="4378028"/>
                </a:lnTo>
                <a:lnTo>
                  <a:pt x="2440823" y="4401056"/>
                </a:lnTo>
                <a:lnTo>
                  <a:pt x="2454696" y="4425336"/>
                </a:lnTo>
                <a:lnTo>
                  <a:pt x="2484028" y="4472488"/>
                </a:lnTo>
                <a:lnTo>
                  <a:pt x="2512626" y="4516892"/>
                </a:lnTo>
                <a:lnTo>
                  <a:pt x="2536509" y="4554700"/>
                </a:lnTo>
                <a:lnTo>
                  <a:pt x="2554694" y="4582245"/>
                </a:lnTo>
                <a:lnTo>
                  <a:pt x="2549284" y="4582221"/>
                </a:lnTo>
                <a:lnTo>
                  <a:pt x="2544792" y="4581951"/>
                </a:lnTo>
                <a:lnTo>
                  <a:pt x="2539808" y="4579850"/>
                </a:lnTo>
                <a:lnTo>
                  <a:pt x="2534824" y="4577745"/>
                </a:lnTo>
                <a:lnTo>
                  <a:pt x="2530511" y="4574482"/>
                </a:lnTo>
                <a:lnTo>
                  <a:pt x="2525280" y="4571462"/>
                </a:lnTo>
                <a:lnTo>
                  <a:pt x="2515338" y="4561846"/>
                </a:lnTo>
                <a:lnTo>
                  <a:pt x="2505484" y="4550733"/>
                </a:lnTo>
                <a:lnTo>
                  <a:pt x="2495138" y="4537788"/>
                </a:lnTo>
                <a:lnTo>
                  <a:pt x="2476036" y="4510488"/>
                </a:lnTo>
                <a:lnTo>
                  <a:pt x="2456688" y="4482272"/>
                </a:lnTo>
                <a:lnTo>
                  <a:pt x="2447504" y="4469998"/>
                </a:lnTo>
                <a:lnTo>
                  <a:pt x="2437315" y="4459466"/>
                </a:lnTo>
                <a:lnTo>
                  <a:pt x="2427707" y="4449270"/>
                </a:lnTo>
                <a:lnTo>
                  <a:pt x="2422812" y="4445669"/>
                </a:lnTo>
                <a:lnTo>
                  <a:pt x="2417002" y="4442314"/>
                </a:lnTo>
                <a:lnTo>
                  <a:pt x="2412354" y="4439631"/>
                </a:lnTo>
                <a:lnTo>
                  <a:pt x="2407370" y="4437528"/>
                </a:lnTo>
                <a:lnTo>
                  <a:pt x="2401714" y="4436586"/>
                </a:lnTo>
                <a:lnTo>
                  <a:pt x="2396886" y="4436899"/>
                </a:lnTo>
                <a:lnTo>
                  <a:pt x="2459956" y="4532971"/>
                </a:lnTo>
                <a:lnTo>
                  <a:pt x="2491948" y="4580885"/>
                </a:lnTo>
                <a:lnTo>
                  <a:pt x="2524614" y="4627636"/>
                </a:lnTo>
                <a:lnTo>
                  <a:pt x="2540745" y="4649348"/>
                </a:lnTo>
                <a:lnTo>
                  <a:pt x="2557212" y="4670477"/>
                </a:lnTo>
                <a:lnTo>
                  <a:pt x="2572852" y="4690354"/>
                </a:lnTo>
                <a:lnTo>
                  <a:pt x="2589164" y="4709069"/>
                </a:lnTo>
                <a:lnTo>
                  <a:pt x="2605319" y="4725368"/>
                </a:lnTo>
                <a:lnTo>
                  <a:pt x="2622482" y="4739926"/>
                </a:lnTo>
                <a:lnTo>
                  <a:pt x="2637901" y="4753478"/>
                </a:lnTo>
                <a:lnTo>
                  <a:pt x="2654998" y="4764123"/>
                </a:lnTo>
                <a:lnTo>
                  <a:pt x="2662365" y="4791621"/>
                </a:lnTo>
                <a:lnTo>
                  <a:pt x="2672146" y="4818961"/>
                </a:lnTo>
                <a:lnTo>
                  <a:pt x="2683515" y="4844896"/>
                </a:lnTo>
                <a:lnTo>
                  <a:pt x="2695465" y="4871165"/>
                </a:lnTo>
                <a:lnTo>
                  <a:pt x="2708914" y="4897524"/>
                </a:lnTo>
                <a:lnTo>
                  <a:pt x="2722695" y="4923302"/>
                </a:lnTo>
                <a:lnTo>
                  <a:pt x="2737732" y="4948253"/>
                </a:lnTo>
                <a:lnTo>
                  <a:pt x="2754264" y="4973295"/>
                </a:lnTo>
                <a:lnTo>
                  <a:pt x="2771377" y="4998671"/>
                </a:lnTo>
                <a:lnTo>
                  <a:pt x="2789497" y="5022305"/>
                </a:lnTo>
                <a:lnTo>
                  <a:pt x="2825649" y="5071069"/>
                </a:lnTo>
                <a:lnTo>
                  <a:pt x="2863967" y="5118761"/>
                </a:lnTo>
                <a:lnTo>
                  <a:pt x="2903540" y="5165626"/>
                </a:lnTo>
                <a:lnTo>
                  <a:pt x="2942439" y="5213653"/>
                </a:lnTo>
                <a:lnTo>
                  <a:pt x="2980513" y="5260429"/>
                </a:lnTo>
                <a:lnTo>
                  <a:pt x="3018162" y="5309284"/>
                </a:lnTo>
                <a:lnTo>
                  <a:pt x="3054648" y="5357467"/>
                </a:lnTo>
                <a:lnTo>
                  <a:pt x="3073260" y="5382934"/>
                </a:lnTo>
                <a:lnTo>
                  <a:pt x="3089211" y="5407639"/>
                </a:lnTo>
                <a:lnTo>
                  <a:pt x="3106079" y="5432099"/>
                </a:lnTo>
                <a:lnTo>
                  <a:pt x="3121606" y="5458883"/>
                </a:lnTo>
                <a:lnTo>
                  <a:pt x="3151005" y="5509949"/>
                </a:lnTo>
                <a:lnTo>
                  <a:pt x="3180740" y="5560432"/>
                </a:lnTo>
                <a:lnTo>
                  <a:pt x="3219157" y="5586486"/>
                </a:lnTo>
                <a:lnTo>
                  <a:pt x="3237906" y="5599635"/>
                </a:lnTo>
                <a:lnTo>
                  <a:pt x="3257146" y="5614618"/>
                </a:lnTo>
                <a:lnTo>
                  <a:pt x="3275135" y="5630427"/>
                </a:lnTo>
                <a:lnTo>
                  <a:pt x="3283918" y="5639372"/>
                </a:lnTo>
                <a:lnTo>
                  <a:pt x="3291782" y="5648561"/>
                </a:lnTo>
                <a:lnTo>
                  <a:pt x="3299648" y="5657750"/>
                </a:lnTo>
                <a:lnTo>
                  <a:pt x="3306596" y="5667185"/>
                </a:lnTo>
                <a:lnTo>
                  <a:pt x="3312875" y="5677785"/>
                </a:lnTo>
                <a:lnTo>
                  <a:pt x="3318481" y="5689544"/>
                </a:lnTo>
                <a:lnTo>
                  <a:pt x="3310411" y="5688760"/>
                </a:lnTo>
                <a:lnTo>
                  <a:pt x="3301337" y="5689717"/>
                </a:lnTo>
                <a:lnTo>
                  <a:pt x="3297669" y="5690700"/>
                </a:lnTo>
                <a:lnTo>
                  <a:pt x="3294830" y="5692935"/>
                </a:lnTo>
                <a:lnTo>
                  <a:pt x="3290737" y="5695996"/>
                </a:lnTo>
                <a:lnTo>
                  <a:pt x="3287563" y="5698812"/>
                </a:lnTo>
                <a:lnTo>
                  <a:pt x="3307918" y="5725285"/>
                </a:lnTo>
                <a:lnTo>
                  <a:pt x="3329705" y="5747936"/>
                </a:lnTo>
                <a:lnTo>
                  <a:pt x="3350083" y="5768998"/>
                </a:lnTo>
                <a:lnTo>
                  <a:pt x="3370641" y="5787067"/>
                </a:lnTo>
                <a:lnTo>
                  <a:pt x="3390620" y="5804800"/>
                </a:lnTo>
                <a:lnTo>
                  <a:pt x="3410687" y="5821035"/>
                </a:lnTo>
                <a:lnTo>
                  <a:pt x="3447917" y="5851826"/>
                </a:lnTo>
                <a:lnTo>
                  <a:pt x="3465325" y="5867301"/>
                </a:lnTo>
                <a:lnTo>
                  <a:pt x="3482643" y="5884273"/>
                </a:lnTo>
                <a:lnTo>
                  <a:pt x="3498708" y="5902071"/>
                </a:lnTo>
                <a:lnTo>
                  <a:pt x="3513522" y="5920695"/>
                </a:lnTo>
                <a:lnTo>
                  <a:pt x="3528492" y="5941734"/>
                </a:lnTo>
                <a:lnTo>
                  <a:pt x="3534679" y="5953831"/>
                </a:lnTo>
                <a:lnTo>
                  <a:pt x="3541784" y="5965680"/>
                </a:lnTo>
                <a:lnTo>
                  <a:pt x="3547636" y="5978355"/>
                </a:lnTo>
                <a:lnTo>
                  <a:pt x="3554316" y="5992284"/>
                </a:lnTo>
                <a:lnTo>
                  <a:pt x="3559161" y="6006705"/>
                </a:lnTo>
                <a:lnTo>
                  <a:pt x="3564832" y="6022376"/>
                </a:lnTo>
                <a:lnTo>
                  <a:pt x="3558842" y="6022017"/>
                </a:lnTo>
                <a:lnTo>
                  <a:pt x="3553031" y="6018662"/>
                </a:lnTo>
                <a:lnTo>
                  <a:pt x="3548964" y="6016314"/>
                </a:lnTo>
                <a:lnTo>
                  <a:pt x="3545657" y="6011305"/>
                </a:lnTo>
                <a:lnTo>
                  <a:pt x="3543020" y="6005135"/>
                </a:lnTo>
                <a:lnTo>
                  <a:pt x="3540052" y="5999545"/>
                </a:lnTo>
                <a:lnTo>
                  <a:pt x="3534378" y="5983873"/>
                </a:lnTo>
                <a:lnTo>
                  <a:pt x="3528462" y="5967285"/>
                </a:lnTo>
                <a:lnTo>
                  <a:pt x="3524172" y="5958612"/>
                </a:lnTo>
                <a:lnTo>
                  <a:pt x="3520465" y="5950272"/>
                </a:lnTo>
                <a:lnTo>
                  <a:pt x="3513760" y="5941753"/>
                </a:lnTo>
                <a:lnTo>
                  <a:pt x="3507058" y="5933235"/>
                </a:lnTo>
                <a:lnTo>
                  <a:pt x="3499683" y="5925877"/>
                </a:lnTo>
                <a:lnTo>
                  <a:pt x="3488980" y="5918921"/>
                </a:lnTo>
                <a:lnTo>
                  <a:pt x="3488169" y="5932402"/>
                </a:lnTo>
                <a:lnTo>
                  <a:pt x="3488768" y="5947468"/>
                </a:lnTo>
                <a:lnTo>
                  <a:pt x="3492117" y="5961797"/>
                </a:lnTo>
                <a:lnTo>
                  <a:pt x="3496046" y="5976463"/>
                </a:lnTo>
                <a:lnTo>
                  <a:pt x="3500556" y="5991463"/>
                </a:lnTo>
                <a:lnTo>
                  <a:pt x="3507816" y="6005727"/>
                </a:lnTo>
                <a:lnTo>
                  <a:pt x="3514741" y="6020572"/>
                </a:lnTo>
                <a:lnTo>
                  <a:pt x="3523496" y="6034927"/>
                </a:lnTo>
                <a:lnTo>
                  <a:pt x="3532835" y="6049616"/>
                </a:lnTo>
                <a:lnTo>
                  <a:pt x="3543182" y="6062561"/>
                </a:lnTo>
                <a:lnTo>
                  <a:pt x="3553772" y="6076425"/>
                </a:lnTo>
                <a:lnTo>
                  <a:pt x="3564698" y="6089705"/>
                </a:lnTo>
                <a:lnTo>
                  <a:pt x="3588473" y="6114279"/>
                </a:lnTo>
                <a:lnTo>
                  <a:pt x="3611332" y="6139099"/>
                </a:lnTo>
                <a:lnTo>
                  <a:pt x="3607911" y="6140997"/>
                </a:lnTo>
                <a:lnTo>
                  <a:pt x="3604826" y="6142317"/>
                </a:lnTo>
                <a:lnTo>
                  <a:pt x="3598164" y="6143119"/>
                </a:lnTo>
                <a:lnTo>
                  <a:pt x="3591258" y="6143005"/>
                </a:lnTo>
                <a:lnTo>
                  <a:pt x="3583860" y="6141058"/>
                </a:lnTo>
                <a:lnTo>
                  <a:pt x="3576797" y="6138530"/>
                </a:lnTo>
                <a:lnTo>
                  <a:pt x="3568661" y="6133833"/>
                </a:lnTo>
                <a:lnTo>
                  <a:pt x="3552548" y="6126855"/>
                </a:lnTo>
                <a:lnTo>
                  <a:pt x="3537684" y="6119049"/>
                </a:lnTo>
                <a:lnTo>
                  <a:pt x="3530287" y="6117101"/>
                </a:lnTo>
                <a:lnTo>
                  <a:pt x="3523136" y="6116070"/>
                </a:lnTo>
                <a:lnTo>
                  <a:pt x="3515645" y="6115622"/>
                </a:lnTo>
                <a:lnTo>
                  <a:pt x="3509476" y="6118256"/>
                </a:lnTo>
                <a:lnTo>
                  <a:pt x="3506391" y="6119575"/>
                </a:lnTo>
                <a:lnTo>
                  <a:pt x="3504132" y="6122145"/>
                </a:lnTo>
                <a:lnTo>
                  <a:pt x="3500620" y="6125542"/>
                </a:lnTo>
                <a:lnTo>
                  <a:pt x="3498364" y="6128113"/>
                </a:lnTo>
                <a:lnTo>
                  <a:pt x="3489472" y="6105935"/>
                </a:lnTo>
                <a:lnTo>
                  <a:pt x="3479331" y="6084584"/>
                </a:lnTo>
                <a:lnTo>
                  <a:pt x="3470599" y="6064821"/>
                </a:lnTo>
                <a:lnTo>
                  <a:pt x="3459698" y="6046129"/>
                </a:lnTo>
                <a:lnTo>
                  <a:pt x="3447790" y="6029181"/>
                </a:lnTo>
                <a:lnTo>
                  <a:pt x="3437042" y="6012905"/>
                </a:lnTo>
                <a:lnTo>
                  <a:pt x="3424462" y="5997119"/>
                </a:lnTo>
                <a:lnTo>
                  <a:pt x="3410632" y="5982161"/>
                </a:lnTo>
                <a:lnTo>
                  <a:pt x="3397381" y="5967536"/>
                </a:lnTo>
                <a:lnTo>
                  <a:pt x="3382968" y="5952243"/>
                </a:lnTo>
                <a:lnTo>
                  <a:pt x="3351818" y="5920313"/>
                </a:lnTo>
                <a:lnTo>
                  <a:pt x="3317184" y="5886368"/>
                </a:lnTo>
                <a:lnTo>
                  <a:pt x="3279576" y="5846836"/>
                </a:lnTo>
                <a:lnTo>
                  <a:pt x="3282997" y="5844938"/>
                </a:lnTo>
                <a:lnTo>
                  <a:pt x="3286328" y="5844536"/>
                </a:lnTo>
                <a:lnTo>
                  <a:pt x="3288988" y="5845296"/>
                </a:lnTo>
                <a:lnTo>
                  <a:pt x="3292228" y="5846391"/>
                </a:lnTo>
                <a:lnTo>
                  <a:pt x="3298865" y="5850999"/>
                </a:lnTo>
                <a:lnTo>
                  <a:pt x="3306665" y="5856277"/>
                </a:lnTo>
                <a:lnTo>
                  <a:pt x="3314129" y="5862136"/>
                </a:lnTo>
                <a:lnTo>
                  <a:pt x="3317035" y="5863814"/>
                </a:lnTo>
                <a:lnTo>
                  <a:pt x="3319941" y="5865492"/>
                </a:lnTo>
                <a:lnTo>
                  <a:pt x="3323516" y="5866006"/>
                </a:lnTo>
                <a:lnTo>
                  <a:pt x="3326265" y="5865270"/>
                </a:lnTo>
                <a:lnTo>
                  <a:pt x="3329352" y="5863952"/>
                </a:lnTo>
                <a:lnTo>
                  <a:pt x="3331365" y="5860465"/>
                </a:lnTo>
                <a:lnTo>
                  <a:pt x="3297530" y="5833184"/>
                </a:lnTo>
                <a:lnTo>
                  <a:pt x="3270179" y="5808093"/>
                </a:lnTo>
                <a:lnTo>
                  <a:pt x="3246315" y="5785018"/>
                </a:lnTo>
                <a:lnTo>
                  <a:pt x="3223857" y="5763529"/>
                </a:lnTo>
                <a:lnTo>
                  <a:pt x="3202471" y="5744209"/>
                </a:lnTo>
                <a:lnTo>
                  <a:pt x="3180504" y="5724554"/>
                </a:lnTo>
                <a:lnTo>
                  <a:pt x="3154962" y="5704384"/>
                </a:lnTo>
                <a:lnTo>
                  <a:pt x="3141107" y="5694834"/>
                </a:lnTo>
                <a:lnTo>
                  <a:pt x="3125843" y="5683698"/>
                </a:lnTo>
                <a:lnTo>
                  <a:pt x="3117690" y="5664268"/>
                </a:lnTo>
                <a:lnTo>
                  <a:pt x="3109203" y="5645422"/>
                </a:lnTo>
                <a:lnTo>
                  <a:pt x="3098300" y="5626731"/>
                </a:lnTo>
                <a:lnTo>
                  <a:pt x="3086818" y="5607706"/>
                </a:lnTo>
                <a:lnTo>
                  <a:pt x="3073591" y="5587673"/>
                </a:lnTo>
                <a:lnTo>
                  <a:pt x="3059694" y="5568802"/>
                </a:lnTo>
                <a:lnTo>
                  <a:pt x="3030492" y="5529472"/>
                </a:lnTo>
                <a:lnTo>
                  <a:pt x="2997557" y="5487214"/>
                </a:lnTo>
                <a:lnTo>
                  <a:pt x="2961562" y="5440864"/>
                </a:lnTo>
                <a:lnTo>
                  <a:pt x="2943777" y="5416648"/>
                </a:lnTo>
                <a:lnTo>
                  <a:pt x="2925502" y="5390602"/>
                </a:lnTo>
                <a:lnTo>
                  <a:pt x="2906981" y="5363638"/>
                </a:lnTo>
                <a:lnTo>
                  <a:pt x="2887969" y="5334840"/>
                </a:lnTo>
                <a:lnTo>
                  <a:pt x="2879587" y="5329226"/>
                </a:lnTo>
                <a:lnTo>
                  <a:pt x="2872860" y="5326117"/>
                </a:lnTo>
                <a:lnTo>
                  <a:pt x="2867785" y="5325512"/>
                </a:lnTo>
                <a:lnTo>
                  <a:pt x="2862958" y="5325823"/>
                </a:lnTo>
                <a:lnTo>
                  <a:pt x="2860119" y="5328058"/>
                </a:lnTo>
                <a:lnTo>
                  <a:pt x="2856361" y="5330539"/>
                </a:lnTo>
                <a:lnTo>
                  <a:pt x="2850257" y="5337087"/>
                </a:lnTo>
                <a:lnTo>
                  <a:pt x="2847999" y="5339657"/>
                </a:lnTo>
                <a:lnTo>
                  <a:pt x="2844578" y="5341555"/>
                </a:lnTo>
                <a:lnTo>
                  <a:pt x="2840912" y="5342538"/>
                </a:lnTo>
                <a:lnTo>
                  <a:pt x="2837336" y="5342022"/>
                </a:lnTo>
                <a:lnTo>
                  <a:pt x="2832687" y="5339338"/>
                </a:lnTo>
                <a:lnTo>
                  <a:pt x="2826386" y="5334151"/>
                </a:lnTo>
                <a:lnTo>
                  <a:pt x="2819927" y="5326548"/>
                </a:lnTo>
                <a:lnTo>
                  <a:pt x="2811571" y="5315525"/>
                </a:lnTo>
                <a:lnTo>
                  <a:pt x="2819264" y="5307571"/>
                </a:lnTo>
                <a:lnTo>
                  <a:pt x="2824541" y="5299770"/>
                </a:lnTo>
                <a:lnTo>
                  <a:pt x="2828323" y="5291881"/>
                </a:lnTo>
                <a:lnTo>
                  <a:pt x="2830023" y="5283566"/>
                </a:lnTo>
                <a:lnTo>
                  <a:pt x="2831144" y="5274915"/>
                </a:lnTo>
                <a:lnTo>
                  <a:pt x="2830187" y="5265838"/>
                </a:lnTo>
                <a:lnTo>
                  <a:pt x="2828311" y="5257009"/>
                </a:lnTo>
                <a:lnTo>
                  <a:pt x="2824694" y="5247171"/>
                </a:lnTo>
                <a:lnTo>
                  <a:pt x="2820158" y="5237580"/>
                </a:lnTo>
                <a:lnTo>
                  <a:pt x="2813546" y="5227564"/>
                </a:lnTo>
                <a:lnTo>
                  <a:pt x="2806262" y="5218710"/>
                </a:lnTo>
                <a:lnTo>
                  <a:pt x="2799068" y="5208358"/>
                </a:lnTo>
                <a:lnTo>
                  <a:pt x="2781104" y="5187139"/>
                </a:lnTo>
                <a:lnTo>
                  <a:pt x="2761641" y="5165830"/>
                </a:lnTo>
                <a:lnTo>
                  <a:pt x="2721063" y="5120709"/>
                </a:lnTo>
                <a:lnTo>
                  <a:pt x="2700773" y="5098147"/>
                </a:lnTo>
                <a:lnTo>
                  <a:pt x="2682655" y="5074514"/>
                </a:lnTo>
                <a:lnTo>
                  <a:pt x="2674387" y="5061993"/>
                </a:lnTo>
                <a:lnTo>
                  <a:pt x="2666121" y="5049472"/>
                </a:lnTo>
                <a:lnTo>
                  <a:pt x="2659933" y="5037377"/>
                </a:lnTo>
                <a:lnTo>
                  <a:pt x="2654080" y="5024701"/>
                </a:lnTo>
                <a:lnTo>
                  <a:pt x="2648809" y="5012360"/>
                </a:lnTo>
                <a:lnTo>
                  <a:pt x="2644791" y="4999193"/>
                </a:lnTo>
                <a:lnTo>
                  <a:pt x="2642851" y="4986450"/>
                </a:lnTo>
                <a:lnTo>
                  <a:pt x="2641245" y="4973128"/>
                </a:lnTo>
                <a:lnTo>
                  <a:pt x="2636106" y="4968610"/>
                </a:lnTo>
                <a:lnTo>
                  <a:pt x="2631547" y="4964428"/>
                </a:lnTo>
                <a:lnTo>
                  <a:pt x="2625737" y="4961074"/>
                </a:lnTo>
                <a:lnTo>
                  <a:pt x="2620416" y="4959552"/>
                </a:lnTo>
                <a:lnTo>
                  <a:pt x="2615098" y="4958032"/>
                </a:lnTo>
                <a:lnTo>
                  <a:pt x="2610179" y="4959841"/>
                </a:lnTo>
                <a:lnTo>
                  <a:pt x="2605597" y="4961068"/>
                </a:lnTo>
                <a:lnTo>
                  <a:pt x="2600253" y="4964954"/>
                </a:lnTo>
                <a:lnTo>
                  <a:pt x="2569740" y="4902400"/>
                </a:lnTo>
                <a:lnTo>
                  <a:pt x="2539293" y="4843757"/>
                </a:lnTo>
                <a:lnTo>
                  <a:pt x="2509001" y="4787528"/>
                </a:lnTo>
                <a:lnTo>
                  <a:pt x="2478774" y="4735211"/>
                </a:lnTo>
                <a:lnTo>
                  <a:pt x="2448125" y="4684973"/>
                </a:lnTo>
                <a:lnTo>
                  <a:pt x="2417964" y="4636569"/>
                </a:lnTo>
                <a:lnTo>
                  <a:pt x="2387714" y="4589662"/>
                </a:lnTo>
                <a:lnTo>
                  <a:pt x="2357373" y="4544252"/>
                </a:lnTo>
                <a:lnTo>
                  <a:pt x="2240908" y="4366215"/>
                </a:lnTo>
                <a:lnTo>
                  <a:pt x="2227193" y="4344349"/>
                </a:lnTo>
                <a:lnTo>
                  <a:pt x="2215216" y="4323488"/>
                </a:lnTo>
                <a:lnTo>
                  <a:pt x="2193658" y="4287023"/>
                </a:lnTo>
                <a:lnTo>
                  <a:pt x="2173443" y="4248232"/>
                </a:lnTo>
                <a:lnTo>
                  <a:pt x="2154232" y="4207700"/>
                </a:lnTo>
                <a:lnTo>
                  <a:pt x="2160222" y="4208059"/>
                </a:lnTo>
                <a:lnTo>
                  <a:pt x="2166213" y="4208418"/>
                </a:lnTo>
                <a:lnTo>
                  <a:pt x="2178194" y="4209139"/>
                </a:lnTo>
                <a:lnTo>
                  <a:pt x="2189259" y="4210103"/>
                </a:lnTo>
                <a:lnTo>
                  <a:pt x="2195249" y="4210462"/>
                </a:lnTo>
                <a:lnTo>
                  <a:pt x="2201240" y="4210821"/>
                </a:lnTo>
                <a:lnTo>
                  <a:pt x="2168994" y="4182131"/>
                </a:lnTo>
                <a:lnTo>
                  <a:pt x="2135162" y="4154849"/>
                </a:lnTo>
                <a:lnTo>
                  <a:pt x="2101485" y="4129982"/>
                </a:lnTo>
                <a:lnTo>
                  <a:pt x="2066799" y="4106858"/>
                </a:lnTo>
                <a:lnTo>
                  <a:pt x="2068385" y="4105451"/>
                </a:lnTo>
                <a:lnTo>
                  <a:pt x="2070890" y="4103796"/>
                </a:lnTo>
                <a:lnTo>
                  <a:pt x="2071405" y="4100220"/>
                </a:lnTo>
                <a:lnTo>
                  <a:pt x="2072168" y="4097560"/>
                </a:lnTo>
                <a:lnTo>
                  <a:pt x="2071454" y="4089401"/>
                </a:lnTo>
                <a:lnTo>
                  <a:pt x="2070250" y="4079409"/>
                </a:lnTo>
                <a:lnTo>
                  <a:pt x="2067304" y="4068410"/>
                </a:lnTo>
                <a:lnTo>
                  <a:pt x="2063530" y="4056159"/>
                </a:lnTo>
                <a:lnTo>
                  <a:pt x="2058260" y="4043819"/>
                </a:lnTo>
                <a:lnTo>
                  <a:pt x="2050910" y="4031051"/>
                </a:lnTo>
                <a:lnTo>
                  <a:pt x="2043804" y="4019202"/>
                </a:lnTo>
                <a:lnTo>
                  <a:pt x="2036119" y="4007016"/>
                </a:lnTo>
                <a:lnTo>
                  <a:pt x="2026512" y="3996820"/>
                </a:lnTo>
                <a:lnTo>
                  <a:pt x="2017395" y="3988458"/>
                </a:lnTo>
                <a:lnTo>
                  <a:pt x="2008188" y="3981593"/>
                </a:lnTo>
                <a:lnTo>
                  <a:pt x="2003537" y="3978908"/>
                </a:lnTo>
                <a:lnTo>
                  <a:pt x="1998219" y="3977387"/>
                </a:lnTo>
                <a:lnTo>
                  <a:pt x="1992900" y="3975865"/>
                </a:lnTo>
                <a:lnTo>
                  <a:pt x="1987489" y="3975841"/>
                </a:lnTo>
                <a:lnTo>
                  <a:pt x="1982661" y="3976152"/>
                </a:lnTo>
                <a:lnTo>
                  <a:pt x="1976580" y="3977290"/>
                </a:lnTo>
                <a:lnTo>
                  <a:pt x="1978684" y="3972307"/>
                </a:lnTo>
                <a:lnTo>
                  <a:pt x="1979625" y="3966652"/>
                </a:lnTo>
                <a:lnTo>
                  <a:pt x="1980770" y="3952592"/>
                </a:lnTo>
                <a:lnTo>
                  <a:pt x="1979836" y="3938105"/>
                </a:lnTo>
                <a:lnTo>
                  <a:pt x="1977248" y="3921117"/>
                </a:lnTo>
                <a:lnTo>
                  <a:pt x="1973500" y="3903457"/>
                </a:lnTo>
                <a:lnTo>
                  <a:pt x="1968252" y="3885704"/>
                </a:lnTo>
                <a:lnTo>
                  <a:pt x="1961262" y="3866947"/>
                </a:lnTo>
                <a:lnTo>
                  <a:pt x="1954854" y="3848527"/>
                </a:lnTo>
                <a:lnTo>
                  <a:pt x="1946275" y="3831178"/>
                </a:lnTo>
                <a:lnTo>
                  <a:pt x="1937117" y="3813493"/>
                </a:lnTo>
                <a:lnTo>
                  <a:pt x="1927197" y="3798468"/>
                </a:lnTo>
                <a:lnTo>
                  <a:pt x="1916606" y="3784606"/>
                </a:lnTo>
                <a:lnTo>
                  <a:pt x="1905344" y="3771906"/>
                </a:lnTo>
                <a:lnTo>
                  <a:pt x="1894486" y="3762536"/>
                </a:lnTo>
                <a:lnTo>
                  <a:pt x="1889590" y="3758936"/>
                </a:lnTo>
                <a:lnTo>
                  <a:pt x="1883197" y="3755245"/>
                </a:lnTo>
                <a:lnTo>
                  <a:pt x="1878216" y="3753142"/>
                </a:lnTo>
                <a:lnTo>
                  <a:pt x="1871978" y="3751866"/>
                </a:lnTo>
                <a:lnTo>
                  <a:pt x="1876250" y="3745810"/>
                </a:lnTo>
                <a:lnTo>
                  <a:pt x="1879940" y="3739417"/>
                </a:lnTo>
                <a:lnTo>
                  <a:pt x="1882959" y="3734188"/>
                </a:lnTo>
                <a:lnTo>
                  <a:pt x="1885398" y="3728622"/>
                </a:lnTo>
                <a:lnTo>
                  <a:pt x="1886921" y="3723303"/>
                </a:lnTo>
                <a:lnTo>
                  <a:pt x="1887861" y="3717646"/>
                </a:lnTo>
                <a:lnTo>
                  <a:pt x="1887327" y="3706494"/>
                </a:lnTo>
                <a:lnTo>
                  <a:pt x="1885633" y="3694667"/>
                </a:lnTo>
                <a:lnTo>
                  <a:pt x="1882687" y="3683668"/>
                </a:lnTo>
                <a:lnTo>
                  <a:pt x="1877906" y="3673160"/>
                </a:lnTo>
                <a:lnTo>
                  <a:pt x="1872881" y="3661736"/>
                </a:lnTo>
                <a:lnTo>
                  <a:pt x="1860414" y="3639042"/>
                </a:lnTo>
                <a:lnTo>
                  <a:pt x="1848285" y="3615769"/>
                </a:lnTo>
                <a:lnTo>
                  <a:pt x="1842344" y="3604592"/>
                </a:lnTo>
                <a:lnTo>
                  <a:pt x="1838816" y="3593255"/>
                </a:lnTo>
                <a:lnTo>
                  <a:pt x="1835624" y="3581341"/>
                </a:lnTo>
                <a:lnTo>
                  <a:pt x="1834263" y="3568934"/>
                </a:lnTo>
                <a:lnTo>
                  <a:pt x="1830533" y="3566005"/>
                </a:lnTo>
                <a:lnTo>
                  <a:pt x="1828879" y="3563500"/>
                </a:lnTo>
                <a:lnTo>
                  <a:pt x="1826555" y="3562158"/>
                </a:lnTo>
                <a:lnTo>
                  <a:pt x="1825302" y="3562985"/>
                </a:lnTo>
                <a:lnTo>
                  <a:pt x="1824385" y="3563231"/>
                </a:lnTo>
                <a:lnTo>
                  <a:pt x="1822218" y="3564303"/>
                </a:lnTo>
                <a:lnTo>
                  <a:pt x="1820205" y="3567790"/>
                </a:lnTo>
                <a:lnTo>
                  <a:pt x="1817520" y="3572439"/>
                </a:lnTo>
                <a:lnTo>
                  <a:pt x="1816513" y="3574183"/>
                </a:lnTo>
                <a:lnTo>
                  <a:pt x="1814010" y="3575835"/>
                </a:lnTo>
                <a:lnTo>
                  <a:pt x="1811932" y="3575410"/>
                </a:lnTo>
                <a:lnTo>
                  <a:pt x="1808600" y="3575811"/>
                </a:lnTo>
                <a:lnTo>
                  <a:pt x="1805695" y="3574134"/>
                </a:lnTo>
                <a:lnTo>
                  <a:pt x="1801047" y="3571450"/>
                </a:lnTo>
                <a:lnTo>
                  <a:pt x="1800537" y="3554886"/>
                </a:lnTo>
                <a:lnTo>
                  <a:pt x="1797860" y="3539393"/>
                </a:lnTo>
                <a:lnTo>
                  <a:pt x="1794759" y="3525981"/>
                </a:lnTo>
                <a:lnTo>
                  <a:pt x="1793039" y="3519565"/>
                </a:lnTo>
                <a:lnTo>
                  <a:pt x="1790070" y="3513977"/>
                </a:lnTo>
                <a:lnTo>
                  <a:pt x="1787434" y="3507805"/>
                </a:lnTo>
                <a:lnTo>
                  <a:pt x="1784125" y="3502797"/>
                </a:lnTo>
                <a:lnTo>
                  <a:pt x="1780149" y="3498950"/>
                </a:lnTo>
                <a:lnTo>
                  <a:pt x="1776172" y="3495105"/>
                </a:lnTo>
                <a:lnTo>
                  <a:pt x="1770942" y="3492086"/>
                </a:lnTo>
                <a:lnTo>
                  <a:pt x="1765042" y="3490227"/>
                </a:lnTo>
                <a:lnTo>
                  <a:pt x="1759141" y="3488370"/>
                </a:lnTo>
                <a:lnTo>
                  <a:pt x="1751988" y="3487340"/>
                </a:lnTo>
                <a:lnTo>
                  <a:pt x="1755343" y="3481530"/>
                </a:lnTo>
                <a:lnTo>
                  <a:pt x="1757782" y="3475964"/>
                </a:lnTo>
                <a:lnTo>
                  <a:pt x="1758140" y="3469973"/>
                </a:lnTo>
                <a:lnTo>
                  <a:pt x="1756759" y="3462977"/>
                </a:lnTo>
                <a:lnTo>
                  <a:pt x="1755619" y="3456896"/>
                </a:lnTo>
                <a:lnTo>
                  <a:pt x="1753319" y="3450144"/>
                </a:lnTo>
                <a:lnTo>
                  <a:pt x="1748383" y="3437222"/>
                </a:lnTo>
                <a:lnTo>
                  <a:pt x="1745748" y="3431051"/>
                </a:lnTo>
                <a:lnTo>
                  <a:pt x="1744028" y="3424635"/>
                </a:lnTo>
                <a:lnTo>
                  <a:pt x="1742890" y="3418555"/>
                </a:lnTo>
                <a:lnTo>
                  <a:pt x="1743251" y="3412564"/>
                </a:lnTo>
                <a:lnTo>
                  <a:pt x="1745689" y="3407000"/>
                </a:lnTo>
                <a:lnTo>
                  <a:pt x="1749045" y="3401188"/>
                </a:lnTo>
                <a:lnTo>
                  <a:pt x="1754233" y="3394886"/>
                </a:lnTo>
                <a:lnTo>
                  <a:pt x="1762998" y="3389099"/>
                </a:lnTo>
                <a:lnTo>
                  <a:pt x="1755018" y="3386817"/>
                </a:lnTo>
                <a:lnTo>
                  <a:pt x="1747711" y="3383371"/>
                </a:lnTo>
                <a:lnTo>
                  <a:pt x="1742815" y="3379772"/>
                </a:lnTo>
                <a:lnTo>
                  <a:pt x="1739665" y="3377177"/>
                </a:lnTo>
                <a:lnTo>
                  <a:pt x="1739174" y="3375344"/>
                </a:lnTo>
                <a:lnTo>
                  <a:pt x="1738102" y="3373174"/>
                </a:lnTo>
                <a:lnTo>
                  <a:pt x="1738281" y="3370180"/>
                </a:lnTo>
                <a:lnTo>
                  <a:pt x="1739623" y="3367857"/>
                </a:lnTo>
                <a:lnTo>
                  <a:pt x="1741301" y="3364951"/>
                </a:lnTo>
                <a:lnTo>
                  <a:pt x="1743314" y="3361464"/>
                </a:lnTo>
                <a:lnTo>
                  <a:pt x="1746488" y="3358647"/>
                </a:lnTo>
                <a:lnTo>
                  <a:pt x="1751497" y="3355341"/>
                </a:lnTo>
                <a:lnTo>
                  <a:pt x="1757085" y="3352370"/>
                </a:lnTo>
                <a:lnTo>
                  <a:pt x="1750605" y="3350177"/>
                </a:lnTo>
                <a:lnTo>
                  <a:pt x="1744213" y="3346487"/>
                </a:lnTo>
                <a:lnTo>
                  <a:pt x="1739653" y="3342305"/>
                </a:lnTo>
                <a:lnTo>
                  <a:pt x="1735431" y="3337542"/>
                </a:lnTo>
                <a:lnTo>
                  <a:pt x="1731878" y="3331619"/>
                </a:lnTo>
                <a:lnTo>
                  <a:pt x="1728908" y="3326029"/>
                </a:lnTo>
                <a:lnTo>
                  <a:pt x="1724218" y="3314023"/>
                </a:lnTo>
                <a:lnTo>
                  <a:pt x="1719528" y="3302017"/>
                </a:lnTo>
                <a:lnTo>
                  <a:pt x="1717383" y="3297681"/>
                </a:lnTo>
                <a:lnTo>
                  <a:pt x="1714076" y="3292673"/>
                </a:lnTo>
                <a:lnTo>
                  <a:pt x="1710345" y="3289743"/>
                </a:lnTo>
                <a:lnTo>
                  <a:pt x="1706524" y="3288312"/>
                </a:lnTo>
                <a:lnTo>
                  <a:pt x="1701203" y="3286789"/>
                </a:lnTo>
                <a:lnTo>
                  <a:pt x="1694541" y="3287591"/>
                </a:lnTo>
                <a:lnTo>
                  <a:pt x="1698231" y="3281200"/>
                </a:lnTo>
                <a:lnTo>
                  <a:pt x="1699845" y="3274384"/>
                </a:lnTo>
                <a:lnTo>
                  <a:pt x="1702373" y="3267319"/>
                </a:lnTo>
                <a:lnTo>
                  <a:pt x="1703067" y="3260748"/>
                </a:lnTo>
                <a:lnTo>
                  <a:pt x="1702601" y="3253506"/>
                </a:lnTo>
                <a:lnTo>
                  <a:pt x="1702380" y="3247178"/>
                </a:lnTo>
                <a:lnTo>
                  <a:pt x="1700996" y="3240181"/>
                </a:lnTo>
                <a:lnTo>
                  <a:pt x="1699030" y="3232849"/>
                </a:lnTo>
                <a:lnTo>
                  <a:pt x="1694185" y="3218429"/>
                </a:lnTo>
                <a:lnTo>
                  <a:pt x="1688088" y="3204837"/>
                </a:lnTo>
                <a:lnTo>
                  <a:pt x="1680827" y="3190572"/>
                </a:lnTo>
                <a:lnTo>
                  <a:pt x="1671153" y="3176465"/>
                </a:lnTo>
                <a:lnTo>
                  <a:pt x="1653795" y="3150172"/>
                </a:lnTo>
                <a:lnTo>
                  <a:pt x="1645864" y="3137069"/>
                </a:lnTo>
                <a:lnTo>
                  <a:pt x="1637596" y="3124549"/>
                </a:lnTo>
                <a:lnTo>
                  <a:pt x="1632573" y="3113126"/>
                </a:lnTo>
                <a:lnTo>
                  <a:pt x="1627209" y="3102281"/>
                </a:lnTo>
                <a:lnTo>
                  <a:pt x="1626655" y="3096536"/>
                </a:lnTo>
                <a:lnTo>
                  <a:pt x="1624845" y="3091618"/>
                </a:lnTo>
                <a:lnTo>
                  <a:pt x="1624869" y="3086208"/>
                </a:lnTo>
                <a:lnTo>
                  <a:pt x="1625384" y="3082633"/>
                </a:lnTo>
                <a:lnTo>
                  <a:pt x="1621071" y="3079367"/>
                </a:lnTo>
                <a:lnTo>
                  <a:pt x="1616088" y="3077266"/>
                </a:lnTo>
                <a:lnTo>
                  <a:pt x="1605786" y="3073641"/>
                </a:lnTo>
                <a:lnTo>
                  <a:pt x="1586587" y="3067980"/>
                </a:lnTo>
                <a:lnTo>
                  <a:pt x="1576281" y="3064355"/>
                </a:lnTo>
                <a:lnTo>
                  <a:pt x="1571634" y="3061672"/>
                </a:lnTo>
                <a:lnTo>
                  <a:pt x="1567321" y="3058406"/>
                </a:lnTo>
                <a:lnTo>
                  <a:pt x="1562762" y="3054225"/>
                </a:lnTo>
                <a:lnTo>
                  <a:pt x="1559457" y="3049217"/>
                </a:lnTo>
                <a:lnTo>
                  <a:pt x="1555232" y="3044453"/>
                </a:lnTo>
                <a:lnTo>
                  <a:pt x="1551769" y="3037032"/>
                </a:lnTo>
                <a:lnTo>
                  <a:pt x="1554012" y="3019730"/>
                </a:lnTo>
                <a:lnTo>
                  <a:pt x="1554667" y="3003837"/>
                </a:lnTo>
                <a:lnTo>
                  <a:pt x="1553397" y="2989933"/>
                </a:lnTo>
                <a:lnTo>
                  <a:pt x="1552954" y="2977280"/>
                </a:lnTo>
                <a:lnTo>
                  <a:pt x="1550342" y="2965700"/>
                </a:lnTo>
                <a:lnTo>
                  <a:pt x="1546481" y="2954948"/>
                </a:lnTo>
                <a:lnTo>
                  <a:pt x="1541453" y="2943523"/>
                </a:lnTo>
                <a:lnTo>
                  <a:pt x="1535667" y="2934758"/>
                </a:lnTo>
                <a:lnTo>
                  <a:pt x="1529053" y="2924742"/>
                </a:lnTo>
                <a:lnTo>
                  <a:pt x="1521861" y="2914391"/>
                </a:lnTo>
                <a:lnTo>
                  <a:pt x="1503986" y="2891675"/>
                </a:lnTo>
                <a:lnTo>
                  <a:pt x="1482961" y="2866363"/>
                </a:lnTo>
                <a:lnTo>
                  <a:pt x="1458472" y="2833630"/>
                </a:lnTo>
                <a:lnTo>
                  <a:pt x="1458831" y="2827638"/>
                </a:lnTo>
                <a:lnTo>
                  <a:pt x="1459930" y="2824400"/>
                </a:lnTo>
                <a:lnTo>
                  <a:pt x="1460938" y="2822656"/>
                </a:lnTo>
                <a:lnTo>
                  <a:pt x="1462098" y="2823326"/>
                </a:lnTo>
                <a:lnTo>
                  <a:pt x="1464422" y="2824668"/>
                </a:lnTo>
                <a:lnTo>
                  <a:pt x="1466901" y="2828423"/>
                </a:lnTo>
                <a:lnTo>
                  <a:pt x="1471772" y="2837435"/>
                </a:lnTo>
                <a:lnTo>
                  <a:pt x="1478720" y="2846870"/>
                </a:lnTo>
                <a:lnTo>
                  <a:pt x="1482363" y="2851297"/>
                </a:lnTo>
                <a:lnTo>
                  <a:pt x="1486005" y="2855725"/>
                </a:lnTo>
                <a:lnTo>
                  <a:pt x="1489489" y="2857736"/>
                </a:lnTo>
                <a:lnTo>
                  <a:pt x="1493648" y="2858587"/>
                </a:lnTo>
                <a:lnTo>
                  <a:pt x="1496733" y="2857270"/>
                </a:lnTo>
                <a:lnTo>
                  <a:pt x="1500491" y="2854791"/>
                </a:lnTo>
                <a:lnTo>
                  <a:pt x="1478554" y="2809583"/>
                </a:lnTo>
                <a:lnTo>
                  <a:pt x="1458207" y="2762970"/>
                </a:lnTo>
                <a:lnTo>
                  <a:pt x="1417021" y="2667910"/>
                </a:lnTo>
                <a:lnTo>
                  <a:pt x="1375680" y="2570436"/>
                </a:lnTo>
                <a:lnTo>
                  <a:pt x="1353343" y="2521901"/>
                </a:lnTo>
                <a:lnTo>
                  <a:pt x="1331254" y="2474278"/>
                </a:lnTo>
                <a:lnTo>
                  <a:pt x="1309745" y="2426995"/>
                </a:lnTo>
                <a:lnTo>
                  <a:pt x="1287227" y="2381454"/>
                </a:lnTo>
                <a:lnTo>
                  <a:pt x="1274762" y="2358761"/>
                </a:lnTo>
                <a:lnTo>
                  <a:pt x="1262301" y="2336070"/>
                </a:lnTo>
                <a:lnTo>
                  <a:pt x="1249833" y="2313376"/>
                </a:lnTo>
                <a:lnTo>
                  <a:pt x="1236362" y="2292428"/>
                </a:lnTo>
                <a:lnTo>
                  <a:pt x="1221727" y="2270806"/>
                </a:lnTo>
                <a:lnTo>
                  <a:pt x="1208010" y="2248940"/>
                </a:lnTo>
                <a:lnTo>
                  <a:pt x="1191790" y="2228728"/>
                </a:lnTo>
                <a:lnTo>
                  <a:pt x="1175904" y="2207934"/>
                </a:lnTo>
                <a:lnTo>
                  <a:pt x="1159931" y="2188640"/>
                </a:lnTo>
                <a:lnTo>
                  <a:pt x="1142456" y="2169253"/>
                </a:lnTo>
                <a:lnTo>
                  <a:pt x="1124309" y="2151029"/>
                </a:lnTo>
                <a:lnTo>
                  <a:pt x="1106166" y="2132805"/>
                </a:lnTo>
                <a:lnTo>
                  <a:pt x="1099324" y="2136604"/>
                </a:lnTo>
                <a:lnTo>
                  <a:pt x="1095480" y="2140581"/>
                </a:lnTo>
                <a:lnTo>
                  <a:pt x="1092795" y="2145230"/>
                </a:lnTo>
                <a:lnTo>
                  <a:pt x="1091363" y="2149052"/>
                </a:lnTo>
                <a:lnTo>
                  <a:pt x="1091429" y="2152965"/>
                </a:lnTo>
                <a:lnTo>
                  <a:pt x="1091739" y="2157793"/>
                </a:lnTo>
                <a:lnTo>
                  <a:pt x="1093370" y="2165707"/>
                </a:lnTo>
                <a:lnTo>
                  <a:pt x="1095336" y="2173040"/>
                </a:lnTo>
                <a:lnTo>
                  <a:pt x="1095734" y="2176368"/>
                </a:lnTo>
                <a:lnTo>
                  <a:pt x="1095218" y="2179946"/>
                </a:lnTo>
                <a:lnTo>
                  <a:pt x="1094460" y="2182607"/>
                </a:lnTo>
                <a:lnTo>
                  <a:pt x="1092198" y="2185175"/>
                </a:lnTo>
                <a:lnTo>
                  <a:pt x="1088446" y="2187656"/>
                </a:lnTo>
                <a:lnTo>
                  <a:pt x="1083527" y="2189466"/>
                </a:lnTo>
                <a:lnTo>
                  <a:pt x="1072353" y="2175267"/>
                </a:lnTo>
                <a:lnTo>
                  <a:pt x="1064087" y="2162747"/>
                </a:lnTo>
                <a:lnTo>
                  <a:pt x="1051198" y="2142133"/>
                </a:lnTo>
                <a:lnTo>
                  <a:pt x="1046327" y="2133123"/>
                </a:lnTo>
                <a:lnTo>
                  <a:pt x="1039044" y="2124269"/>
                </a:lnTo>
                <a:lnTo>
                  <a:pt x="1030934" y="2114163"/>
                </a:lnTo>
                <a:lnTo>
                  <a:pt x="1019001" y="2102624"/>
                </a:lnTo>
                <a:lnTo>
                  <a:pt x="1022176" y="2099809"/>
                </a:lnTo>
                <a:lnTo>
                  <a:pt x="1025841" y="2098827"/>
                </a:lnTo>
                <a:lnTo>
                  <a:pt x="1028257" y="2098671"/>
                </a:lnTo>
                <a:lnTo>
                  <a:pt x="1031251" y="2098850"/>
                </a:lnTo>
                <a:lnTo>
                  <a:pt x="1035318" y="2101198"/>
                </a:lnTo>
                <a:lnTo>
                  <a:pt x="1039298" y="2105046"/>
                </a:lnTo>
                <a:lnTo>
                  <a:pt x="1042112" y="2108221"/>
                </a:lnTo>
                <a:lnTo>
                  <a:pt x="1046089" y="2112066"/>
                </a:lnTo>
                <a:lnTo>
                  <a:pt x="1050158" y="2114414"/>
                </a:lnTo>
                <a:lnTo>
                  <a:pt x="1053488" y="2114013"/>
                </a:lnTo>
                <a:lnTo>
                  <a:pt x="1055656" y="2112940"/>
                </a:lnTo>
                <a:lnTo>
                  <a:pt x="1059502" y="2108964"/>
                </a:lnTo>
                <a:lnTo>
                  <a:pt x="1061024" y="2103644"/>
                </a:lnTo>
                <a:lnTo>
                  <a:pt x="1063461" y="2098076"/>
                </a:lnTo>
                <a:lnTo>
                  <a:pt x="1063822" y="2092087"/>
                </a:lnTo>
                <a:lnTo>
                  <a:pt x="1063936" y="2085180"/>
                </a:lnTo>
                <a:lnTo>
                  <a:pt x="1062554" y="2078182"/>
                </a:lnTo>
                <a:lnTo>
                  <a:pt x="1058959" y="2062938"/>
                </a:lnTo>
                <a:lnTo>
                  <a:pt x="1057064" y="2059517"/>
                </a:lnTo>
                <a:lnTo>
                  <a:pt x="1055070" y="2057592"/>
                </a:lnTo>
                <a:lnTo>
                  <a:pt x="1052748" y="2056251"/>
                </a:lnTo>
                <a:lnTo>
                  <a:pt x="1051832" y="2056496"/>
                </a:lnTo>
                <a:lnTo>
                  <a:pt x="1049997" y="2056987"/>
                </a:lnTo>
                <a:lnTo>
                  <a:pt x="1048746" y="2057813"/>
                </a:lnTo>
                <a:lnTo>
                  <a:pt x="1046398" y="2061881"/>
                </a:lnTo>
                <a:lnTo>
                  <a:pt x="1043803" y="2065032"/>
                </a:lnTo>
                <a:lnTo>
                  <a:pt x="1041299" y="2066687"/>
                </a:lnTo>
                <a:lnTo>
                  <a:pt x="1039130" y="2067758"/>
                </a:lnTo>
                <a:lnTo>
                  <a:pt x="1037049" y="2067333"/>
                </a:lnTo>
                <a:lnTo>
                  <a:pt x="1034057" y="2067154"/>
                </a:lnTo>
                <a:lnTo>
                  <a:pt x="1030817" y="2066059"/>
                </a:lnTo>
                <a:lnTo>
                  <a:pt x="1026502" y="2062793"/>
                </a:lnTo>
                <a:lnTo>
                  <a:pt x="1028606" y="2057808"/>
                </a:lnTo>
                <a:lnTo>
                  <a:pt x="1029791" y="2053068"/>
                </a:lnTo>
                <a:lnTo>
                  <a:pt x="1029817" y="2047660"/>
                </a:lnTo>
                <a:lnTo>
                  <a:pt x="1030331" y="2044083"/>
                </a:lnTo>
                <a:lnTo>
                  <a:pt x="1029685" y="2039837"/>
                </a:lnTo>
                <a:lnTo>
                  <a:pt x="1027540" y="2035498"/>
                </a:lnTo>
                <a:lnTo>
                  <a:pt x="1023407" y="2029238"/>
                </a:lnTo>
                <a:lnTo>
                  <a:pt x="1018358" y="2023225"/>
                </a:lnTo>
                <a:lnTo>
                  <a:pt x="1012391" y="2017454"/>
                </a:lnTo>
                <a:lnTo>
                  <a:pt x="1005084" y="2014010"/>
                </a:lnTo>
                <a:lnTo>
                  <a:pt x="998021" y="2011483"/>
                </a:lnTo>
                <a:lnTo>
                  <a:pt x="993331" y="1999478"/>
                </a:lnTo>
                <a:lnTo>
                  <a:pt x="991948" y="1992481"/>
                </a:lnTo>
                <a:lnTo>
                  <a:pt x="991702" y="1991563"/>
                </a:lnTo>
                <a:lnTo>
                  <a:pt x="993290" y="1990155"/>
                </a:lnTo>
                <a:lnTo>
                  <a:pt x="997111" y="1991589"/>
                </a:lnTo>
                <a:lnTo>
                  <a:pt x="1002765" y="1992528"/>
                </a:lnTo>
                <a:lnTo>
                  <a:pt x="1009001" y="1993804"/>
                </a:lnTo>
                <a:lnTo>
                  <a:pt x="1011997" y="1993984"/>
                </a:lnTo>
                <a:lnTo>
                  <a:pt x="1015328" y="1993581"/>
                </a:lnTo>
                <a:lnTo>
                  <a:pt x="1018994" y="1992600"/>
                </a:lnTo>
                <a:lnTo>
                  <a:pt x="1021833" y="1990366"/>
                </a:lnTo>
                <a:lnTo>
                  <a:pt x="1020942" y="1985203"/>
                </a:lnTo>
                <a:lnTo>
                  <a:pt x="1018218" y="1980530"/>
                </a:lnTo>
                <a:lnTo>
                  <a:pt x="1016071" y="1976192"/>
                </a:lnTo>
                <a:lnTo>
                  <a:pt x="1012340" y="1973262"/>
                </a:lnTo>
                <a:lnTo>
                  <a:pt x="1009435" y="1971585"/>
                </a:lnTo>
                <a:lnTo>
                  <a:pt x="1006528" y="1969907"/>
                </a:lnTo>
                <a:lnTo>
                  <a:pt x="1002708" y="1968475"/>
                </a:lnTo>
                <a:lnTo>
                  <a:pt x="998215" y="1968205"/>
                </a:lnTo>
                <a:lnTo>
                  <a:pt x="990147" y="1967423"/>
                </a:lnTo>
                <a:lnTo>
                  <a:pt x="980981" y="1969878"/>
                </a:lnTo>
                <a:lnTo>
                  <a:pt x="962648" y="1974789"/>
                </a:lnTo>
                <a:lnTo>
                  <a:pt x="959768" y="1967703"/>
                </a:lnTo>
                <a:lnTo>
                  <a:pt x="958787" y="1964038"/>
                </a:lnTo>
                <a:lnTo>
                  <a:pt x="958966" y="1961041"/>
                </a:lnTo>
                <a:lnTo>
                  <a:pt x="959389" y="1958962"/>
                </a:lnTo>
                <a:lnTo>
                  <a:pt x="960154" y="1956303"/>
                </a:lnTo>
                <a:lnTo>
                  <a:pt x="962745" y="1953150"/>
                </a:lnTo>
                <a:lnTo>
                  <a:pt x="967753" y="1949845"/>
                </a:lnTo>
                <a:lnTo>
                  <a:pt x="972427" y="1947120"/>
                </a:lnTo>
                <a:lnTo>
                  <a:pt x="984096" y="1943009"/>
                </a:lnTo>
                <a:lnTo>
                  <a:pt x="966893" y="1919132"/>
                </a:lnTo>
                <a:lnTo>
                  <a:pt x="950026" y="1894671"/>
                </a:lnTo>
                <a:lnTo>
                  <a:pt x="935327" y="1869140"/>
                </a:lnTo>
                <a:lnTo>
                  <a:pt x="920964" y="1843026"/>
                </a:lnTo>
                <a:lnTo>
                  <a:pt x="909073" y="1820665"/>
                </a:lnTo>
                <a:lnTo>
                  <a:pt x="898358" y="1798981"/>
                </a:lnTo>
                <a:lnTo>
                  <a:pt x="888458" y="1778545"/>
                </a:lnTo>
                <a:lnTo>
                  <a:pt x="879233" y="1756948"/>
                </a:lnTo>
                <a:lnTo>
                  <a:pt x="861122" y="1713176"/>
                </a:lnTo>
                <a:lnTo>
                  <a:pt x="844509" y="1669493"/>
                </a:lnTo>
                <a:lnTo>
                  <a:pt x="828957" y="1627972"/>
                </a:lnTo>
                <a:lnTo>
                  <a:pt x="812165" y="1587286"/>
                </a:lnTo>
                <a:lnTo>
                  <a:pt x="809280" y="1580196"/>
                </a:lnTo>
                <a:lnTo>
                  <a:pt x="807318" y="1572866"/>
                </a:lnTo>
                <a:lnTo>
                  <a:pt x="805595" y="1566448"/>
                </a:lnTo>
                <a:lnTo>
                  <a:pt x="805380" y="1560125"/>
                </a:lnTo>
                <a:lnTo>
                  <a:pt x="805398" y="1554712"/>
                </a:lnTo>
                <a:lnTo>
                  <a:pt x="806163" y="1552055"/>
                </a:lnTo>
                <a:lnTo>
                  <a:pt x="807747" y="1550644"/>
                </a:lnTo>
                <a:lnTo>
                  <a:pt x="809493" y="1551652"/>
                </a:lnTo>
                <a:lnTo>
                  <a:pt x="802210" y="1542799"/>
                </a:lnTo>
                <a:lnTo>
                  <a:pt x="795257" y="1533361"/>
                </a:lnTo>
                <a:lnTo>
                  <a:pt x="788397" y="1522426"/>
                </a:lnTo>
                <a:lnTo>
                  <a:pt x="782121" y="1511830"/>
                </a:lnTo>
                <a:lnTo>
                  <a:pt x="776850" y="1499491"/>
                </a:lnTo>
                <a:lnTo>
                  <a:pt x="771583" y="1487150"/>
                </a:lnTo>
                <a:lnTo>
                  <a:pt x="768053" y="1475815"/>
                </a:lnTo>
                <a:lnTo>
                  <a:pt x="764862" y="1463901"/>
                </a:lnTo>
                <a:lnTo>
                  <a:pt x="762921" y="1451156"/>
                </a:lnTo>
                <a:lnTo>
                  <a:pt x="761808" y="1439669"/>
                </a:lnTo>
                <a:lnTo>
                  <a:pt x="763355" y="1428939"/>
                </a:lnTo>
                <a:lnTo>
                  <a:pt x="765819" y="1417965"/>
                </a:lnTo>
                <a:lnTo>
                  <a:pt x="769441" y="1407661"/>
                </a:lnTo>
                <a:lnTo>
                  <a:pt x="775389" y="1398696"/>
                </a:lnTo>
                <a:lnTo>
                  <a:pt x="778903" y="1395301"/>
                </a:lnTo>
                <a:lnTo>
                  <a:pt x="782413" y="1391904"/>
                </a:lnTo>
                <a:lnTo>
                  <a:pt x="786839" y="1388262"/>
                </a:lnTo>
                <a:lnTo>
                  <a:pt x="792428" y="1385291"/>
                </a:lnTo>
                <a:lnTo>
                  <a:pt x="782191" y="1385579"/>
                </a:lnTo>
                <a:lnTo>
                  <a:pt x="773544" y="1384461"/>
                </a:lnTo>
                <a:lnTo>
                  <a:pt x="767640" y="1382602"/>
                </a:lnTo>
                <a:lnTo>
                  <a:pt x="764000" y="1378174"/>
                </a:lnTo>
                <a:lnTo>
                  <a:pt x="761277" y="1373504"/>
                </a:lnTo>
                <a:lnTo>
                  <a:pt x="760721" y="1367759"/>
                </a:lnTo>
                <a:lnTo>
                  <a:pt x="760498" y="1361432"/>
                </a:lnTo>
                <a:lnTo>
                  <a:pt x="760032" y="1354189"/>
                </a:lnTo>
                <a:lnTo>
                  <a:pt x="760931" y="1339212"/>
                </a:lnTo>
                <a:lnTo>
                  <a:pt x="759882" y="1331634"/>
                </a:lnTo>
                <a:lnTo>
                  <a:pt x="758256" y="1323722"/>
                </a:lnTo>
                <a:lnTo>
                  <a:pt x="756290" y="1316387"/>
                </a:lnTo>
                <a:lnTo>
                  <a:pt x="752828" y="1308965"/>
                </a:lnTo>
                <a:lnTo>
                  <a:pt x="746035" y="1301945"/>
                </a:lnTo>
                <a:lnTo>
                  <a:pt x="738236" y="1296667"/>
                </a:lnTo>
                <a:lnTo>
                  <a:pt x="744072" y="1294612"/>
                </a:lnTo>
                <a:lnTo>
                  <a:pt x="749570" y="1293139"/>
                </a:lnTo>
                <a:lnTo>
                  <a:pt x="754488" y="1291330"/>
                </a:lnTo>
                <a:lnTo>
                  <a:pt x="758244" y="1288849"/>
                </a:lnTo>
                <a:lnTo>
                  <a:pt x="761755" y="1285452"/>
                </a:lnTo>
                <a:lnTo>
                  <a:pt x="764927" y="1282636"/>
                </a:lnTo>
                <a:lnTo>
                  <a:pt x="767860" y="1278905"/>
                </a:lnTo>
                <a:lnTo>
                  <a:pt x="769537" y="1275998"/>
                </a:lnTo>
                <a:lnTo>
                  <a:pt x="771240" y="1267686"/>
                </a:lnTo>
                <a:lnTo>
                  <a:pt x="772360" y="1259032"/>
                </a:lnTo>
                <a:lnTo>
                  <a:pt x="771399" y="1249956"/>
                </a:lnTo>
                <a:lnTo>
                  <a:pt x="768362" y="1240456"/>
                </a:lnTo>
                <a:lnTo>
                  <a:pt x="764748" y="1230620"/>
                </a:lnTo>
                <a:lnTo>
                  <a:pt x="758631" y="1222439"/>
                </a:lnTo>
                <a:lnTo>
                  <a:pt x="752257" y="1213336"/>
                </a:lnTo>
                <a:lnTo>
                  <a:pt x="745804" y="1205736"/>
                </a:lnTo>
                <a:lnTo>
                  <a:pt x="737848" y="1198044"/>
                </a:lnTo>
                <a:lnTo>
                  <a:pt x="729467" y="1192431"/>
                </a:lnTo>
                <a:lnTo>
                  <a:pt x="722002" y="1186570"/>
                </a:lnTo>
                <a:lnTo>
                  <a:pt x="712277" y="1183281"/>
                </a:lnTo>
                <a:lnTo>
                  <a:pt x="708007" y="1189339"/>
                </a:lnTo>
                <a:lnTo>
                  <a:pt x="705232" y="1195483"/>
                </a:lnTo>
                <a:lnTo>
                  <a:pt x="702123" y="1202212"/>
                </a:lnTo>
                <a:lnTo>
                  <a:pt x="701428" y="1208783"/>
                </a:lnTo>
                <a:lnTo>
                  <a:pt x="700735" y="1215356"/>
                </a:lnTo>
                <a:lnTo>
                  <a:pt x="701536" y="1222018"/>
                </a:lnTo>
                <a:lnTo>
                  <a:pt x="702003" y="1229260"/>
                </a:lnTo>
                <a:lnTo>
                  <a:pt x="703971" y="1236594"/>
                </a:lnTo>
                <a:lnTo>
                  <a:pt x="706270" y="1243346"/>
                </a:lnTo>
                <a:lnTo>
                  <a:pt x="708232" y="1250677"/>
                </a:lnTo>
                <a:lnTo>
                  <a:pt x="715830" y="1264361"/>
                </a:lnTo>
                <a:lnTo>
                  <a:pt x="724675" y="1277215"/>
                </a:lnTo>
                <a:lnTo>
                  <a:pt x="734193" y="1288909"/>
                </a:lnTo>
                <a:lnTo>
                  <a:pt x="727711" y="1286717"/>
                </a:lnTo>
                <a:lnTo>
                  <a:pt x="720405" y="1283273"/>
                </a:lnTo>
                <a:lnTo>
                  <a:pt x="713674" y="1280162"/>
                </a:lnTo>
                <a:lnTo>
                  <a:pt x="708200" y="1276227"/>
                </a:lnTo>
                <a:lnTo>
                  <a:pt x="703400" y="1271130"/>
                </a:lnTo>
                <a:lnTo>
                  <a:pt x="698260" y="1266615"/>
                </a:lnTo>
                <a:lnTo>
                  <a:pt x="689902" y="1255590"/>
                </a:lnTo>
                <a:lnTo>
                  <a:pt x="683713" y="1243493"/>
                </a:lnTo>
                <a:lnTo>
                  <a:pt x="678200" y="1230238"/>
                </a:lnTo>
                <a:lnTo>
                  <a:pt x="667161" y="1203719"/>
                </a:lnTo>
                <a:lnTo>
                  <a:pt x="662560" y="1190218"/>
                </a:lnTo>
                <a:lnTo>
                  <a:pt x="656462" y="1176625"/>
                </a:lnTo>
                <a:lnTo>
                  <a:pt x="649603" y="1165690"/>
                </a:lnTo>
                <a:lnTo>
                  <a:pt x="642408" y="1155338"/>
                </a:lnTo>
                <a:lnTo>
                  <a:pt x="638183" y="1150575"/>
                </a:lnTo>
                <a:lnTo>
                  <a:pt x="633624" y="1146394"/>
                </a:lnTo>
                <a:lnTo>
                  <a:pt x="627815" y="1143039"/>
                </a:lnTo>
                <a:lnTo>
                  <a:pt x="622583" y="1140019"/>
                </a:lnTo>
                <a:lnTo>
                  <a:pt x="615857" y="1136911"/>
                </a:lnTo>
                <a:lnTo>
                  <a:pt x="608703" y="1135878"/>
                </a:lnTo>
                <a:lnTo>
                  <a:pt x="600968" y="1134513"/>
                </a:lnTo>
                <a:lnTo>
                  <a:pt x="593480" y="1134064"/>
                </a:lnTo>
                <a:lnTo>
                  <a:pt x="586462" y="1120714"/>
                </a:lnTo>
                <a:lnTo>
                  <a:pt x="581192" y="1108373"/>
                </a:lnTo>
                <a:lnTo>
                  <a:pt x="577752" y="1095541"/>
                </a:lnTo>
                <a:lnTo>
                  <a:pt x="575234" y="1082465"/>
                </a:lnTo>
                <a:lnTo>
                  <a:pt x="571796" y="1069632"/>
                </a:lnTo>
                <a:lnTo>
                  <a:pt x="571352" y="1056978"/>
                </a:lnTo>
                <a:lnTo>
                  <a:pt x="567715" y="1032410"/>
                </a:lnTo>
                <a:lnTo>
                  <a:pt x="566937" y="1020339"/>
                </a:lnTo>
                <a:lnTo>
                  <a:pt x="564660" y="1008176"/>
                </a:lnTo>
                <a:lnTo>
                  <a:pt x="561712" y="997177"/>
                </a:lnTo>
                <a:lnTo>
                  <a:pt x="557021" y="985171"/>
                </a:lnTo>
                <a:lnTo>
                  <a:pt x="552577" y="974082"/>
                </a:lnTo>
                <a:lnTo>
                  <a:pt x="545716" y="963148"/>
                </a:lnTo>
                <a:lnTo>
                  <a:pt x="536445" y="952372"/>
                </a:lnTo>
                <a:lnTo>
                  <a:pt x="525588" y="943004"/>
                </a:lnTo>
                <a:lnTo>
                  <a:pt x="543826" y="939587"/>
                </a:lnTo>
                <a:lnTo>
                  <a:pt x="552074" y="937378"/>
                </a:lnTo>
                <a:lnTo>
                  <a:pt x="560080" y="934251"/>
                </a:lnTo>
                <a:lnTo>
                  <a:pt x="566001" y="930698"/>
                </a:lnTo>
                <a:lnTo>
                  <a:pt x="571100" y="925892"/>
                </a:lnTo>
                <a:lnTo>
                  <a:pt x="575709" y="919256"/>
                </a:lnTo>
                <a:lnTo>
                  <a:pt x="578573" y="911613"/>
                </a:lnTo>
                <a:lnTo>
                  <a:pt x="574774" y="904770"/>
                </a:lnTo>
                <a:lnTo>
                  <a:pt x="571958" y="901594"/>
                </a:lnTo>
                <a:lnTo>
                  <a:pt x="568561" y="898083"/>
                </a:lnTo>
                <a:lnTo>
                  <a:pt x="566241" y="896743"/>
                </a:lnTo>
                <a:lnTo>
                  <a:pt x="562664" y="896228"/>
                </a:lnTo>
                <a:lnTo>
                  <a:pt x="558999" y="897211"/>
                </a:lnTo>
                <a:lnTo>
                  <a:pt x="552247" y="899511"/>
                </a:lnTo>
                <a:lnTo>
                  <a:pt x="544733" y="904470"/>
                </a:lnTo>
                <a:lnTo>
                  <a:pt x="535725" y="909342"/>
                </a:lnTo>
                <a:lnTo>
                  <a:pt x="530560" y="910236"/>
                </a:lnTo>
                <a:lnTo>
                  <a:pt x="524728" y="912290"/>
                </a:lnTo>
                <a:lnTo>
                  <a:pt x="518982" y="912848"/>
                </a:lnTo>
                <a:lnTo>
                  <a:pt x="512991" y="912487"/>
                </a:lnTo>
                <a:lnTo>
                  <a:pt x="509399" y="897243"/>
                </a:lnTo>
                <a:lnTo>
                  <a:pt x="508262" y="891162"/>
                </a:lnTo>
                <a:lnTo>
                  <a:pt x="505871" y="885909"/>
                </a:lnTo>
                <a:lnTo>
                  <a:pt x="503731" y="881573"/>
                </a:lnTo>
                <a:lnTo>
                  <a:pt x="500083" y="877144"/>
                </a:lnTo>
                <a:lnTo>
                  <a:pt x="493049" y="869208"/>
                </a:lnTo>
                <a:lnTo>
                  <a:pt x="485089" y="861513"/>
                </a:lnTo>
                <a:lnTo>
                  <a:pt x="476219" y="854066"/>
                </a:lnTo>
                <a:lnTo>
                  <a:pt x="456978" y="839085"/>
                </a:lnTo>
                <a:lnTo>
                  <a:pt x="448443" y="831058"/>
                </a:lnTo>
                <a:lnTo>
                  <a:pt x="439908" y="823030"/>
                </a:lnTo>
                <a:lnTo>
                  <a:pt x="431707" y="814422"/>
                </a:lnTo>
                <a:lnTo>
                  <a:pt x="425341" y="805322"/>
                </a:lnTo>
                <a:lnTo>
                  <a:pt x="420226" y="795397"/>
                </a:lnTo>
                <a:lnTo>
                  <a:pt x="417837" y="790142"/>
                </a:lnTo>
                <a:lnTo>
                  <a:pt x="416118" y="783726"/>
                </a:lnTo>
                <a:lnTo>
                  <a:pt x="415896" y="777401"/>
                </a:lnTo>
                <a:lnTo>
                  <a:pt x="415675" y="771075"/>
                </a:lnTo>
                <a:lnTo>
                  <a:pt x="414871" y="764412"/>
                </a:lnTo>
                <a:lnTo>
                  <a:pt x="416485" y="757596"/>
                </a:lnTo>
                <a:lnTo>
                  <a:pt x="411499" y="755492"/>
                </a:lnTo>
                <a:lnTo>
                  <a:pt x="406427" y="754888"/>
                </a:lnTo>
                <a:lnTo>
                  <a:pt x="401841" y="756115"/>
                </a:lnTo>
                <a:lnTo>
                  <a:pt x="398418" y="758013"/>
                </a:lnTo>
                <a:lnTo>
                  <a:pt x="393412" y="761319"/>
                </a:lnTo>
                <a:lnTo>
                  <a:pt x="388741" y="764046"/>
                </a:lnTo>
                <a:lnTo>
                  <a:pt x="381990" y="766348"/>
                </a:lnTo>
                <a:lnTo>
                  <a:pt x="376245" y="766904"/>
                </a:lnTo>
                <a:lnTo>
                  <a:pt x="369453" y="759884"/>
                </a:lnTo>
                <a:lnTo>
                  <a:pt x="364828" y="751791"/>
                </a:lnTo>
                <a:lnTo>
                  <a:pt x="360697" y="745532"/>
                </a:lnTo>
                <a:lnTo>
                  <a:pt x="357480" y="739026"/>
                </a:lnTo>
                <a:lnTo>
                  <a:pt x="352205" y="726681"/>
                </a:lnTo>
                <a:lnTo>
                  <a:pt x="348097" y="715012"/>
                </a:lnTo>
                <a:lnTo>
                  <a:pt x="345392" y="704929"/>
                </a:lnTo>
                <a:lnTo>
                  <a:pt x="343251" y="700593"/>
                </a:lnTo>
                <a:lnTo>
                  <a:pt x="341015" y="697753"/>
                </a:lnTo>
                <a:lnTo>
                  <a:pt x="337957" y="693662"/>
                </a:lnTo>
                <a:lnTo>
                  <a:pt x="334805" y="691067"/>
                </a:lnTo>
                <a:lnTo>
                  <a:pt x="330154" y="688382"/>
                </a:lnTo>
                <a:lnTo>
                  <a:pt x="325171" y="686279"/>
                </a:lnTo>
                <a:lnTo>
                  <a:pt x="332440" y="680405"/>
                </a:lnTo>
                <a:lnTo>
                  <a:pt x="338455" y="675355"/>
                </a:lnTo>
                <a:lnTo>
                  <a:pt x="343217" y="671131"/>
                </a:lnTo>
                <a:lnTo>
                  <a:pt x="346480" y="666818"/>
                </a:lnTo>
                <a:lnTo>
                  <a:pt x="348249" y="662416"/>
                </a:lnTo>
                <a:lnTo>
                  <a:pt x="347849" y="659083"/>
                </a:lnTo>
                <a:lnTo>
                  <a:pt x="345614" y="656245"/>
                </a:lnTo>
                <a:lnTo>
                  <a:pt x="340966" y="653561"/>
                </a:lnTo>
                <a:lnTo>
                  <a:pt x="345300" y="651415"/>
                </a:lnTo>
                <a:lnTo>
                  <a:pt x="347717" y="651261"/>
                </a:lnTo>
                <a:lnTo>
                  <a:pt x="349550" y="650769"/>
                </a:lnTo>
                <a:lnTo>
                  <a:pt x="351292" y="651774"/>
                </a:lnTo>
                <a:lnTo>
                  <a:pt x="352946" y="654280"/>
                </a:lnTo>
                <a:lnTo>
                  <a:pt x="354934" y="656202"/>
                </a:lnTo>
                <a:lnTo>
                  <a:pt x="362449" y="651241"/>
                </a:lnTo>
                <a:lnTo>
                  <a:pt x="367452" y="647934"/>
                </a:lnTo>
                <a:lnTo>
                  <a:pt x="370293" y="645699"/>
                </a:lnTo>
                <a:lnTo>
                  <a:pt x="371971" y="642794"/>
                </a:lnTo>
                <a:lnTo>
                  <a:pt x="373156" y="638054"/>
                </a:lnTo>
                <a:lnTo>
                  <a:pt x="374498" y="635730"/>
                </a:lnTo>
                <a:lnTo>
                  <a:pt x="376175" y="632825"/>
                </a:lnTo>
                <a:lnTo>
                  <a:pt x="372513" y="633808"/>
                </a:lnTo>
                <a:lnTo>
                  <a:pt x="369670" y="636041"/>
                </a:lnTo>
                <a:lnTo>
                  <a:pt x="361334" y="639752"/>
                </a:lnTo>
                <a:lnTo>
                  <a:pt x="357665" y="640732"/>
                </a:lnTo>
                <a:lnTo>
                  <a:pt x="355589" y="640310"/>
                </a:lnTo>
                <a:lnTo>
                  <a:pt x="353598" y="638384"/>
                </a:lnTo>
                <a:lnTo>
                  <a:pt x="353623" y="632975"/>
                </a:lnTo>
                <a:lnTo>
                  <a:pt x="357623" y="631412"/>
                </a:lnTo>
                <a:lnTo>
                  <a:pt x="361293" y="630429"/>
                </a:lnTo>
                <a:lnTo>
                  <a:pt x="367953" y="629626"/>
                </a:lnTo>
                <a:lnTo>
                  <a:pt x="371621" y="628645"/>
                </a:lnTo>
                <a:lnTo>
                  <a:pt x="376539" y="626836"/>
                </a:lnTo>
                <a:lnTo>
                  <a:pt x="383043" y="623617"/>
                </a:lnTo>
                <a:lnTo>
                  <a:pt x="391227" y="617495"/>
                </a:lnTo>
                <a:lnTo>
                  <a:pt x="395381" y="618345"/>
                </a:lnTo>
                <a:lnTo>
                  <a:pt x="397704" y="619686"/>
                </a:lnTo>
                <a:lnTo>
                  <a:pt x="400030" y="621029"/>
                </a:lnTo>
                <a:lnTo>
                  <a:pt x="400856" y="622281"/>
                </a:lnTo>
                <a:lnTo>
                  <a:pt x="402422" y="626283"/>
                </a:lnTo>
                <a:lnTo>
                  <a:pt x="404901" y="630041"/>
                </a:lnTo>
                <a:lnTo>
                  <a:pt x="406066" y="630712"/>
                </a:lnTo>
                <a:lnTo>
                  <a:pt x="407806" y="631718"/>
                </a:lnTo>
                <a:lnTo>
                  <a:pt x="410557" y="630980"/>
                </a:lnTo>
                <a:lnTo>
                  <a:pt x="413889" y="630579"/>
                </a:lnTo>
                <a:lnTo>
                  <a:pt x="423484" y="626047"/>
                </a:lnTo>
                <a:lnTo>
                  <a:pt x="438662" y="618541"/>
                </a:lnTo>
                <a:lnTo>
                  <a:pt x="429717" y="627322"/>
                </a:lnTo>
                <a:lnTo>
                  <a:pt x="424106" y="635704"/>
                </a:lnTo>
                <a:lnTo>
                  <a:pt x="422428" y="638609"/>
                </a:lnTo>
                <a:lnTo>
                  <a:pt x="421666" y="641268"/>
                </a:lnTo>
                <a:lnTo>
                  <a:pt x="422403" y="644019"/>
                </a:lnTo>
                <a:lnTo>
                  <a:pt x="422558" y="646432"/>
                </a:lnTo>
                <a:lnTo>
                  <a:pt x="423966" y="648019"/>
                </a:lnTo>
                <a:lnTo>
                  <a:pt x="426291" y="649361"/>
                </a:lnTo>
                <a:lnTo>
                  <a:pt x="431520" y="652381"/>
                </a:lnTo>
                <a:lnTo>
                  <a:pt x="438917" y="654328"/>
                </a:lnTo>
                <a:lnTo>
                  <a:pt x="445399" y="656520"/>
                </a:lnTo>
                <a:lnTo>
                  <a:pt x="463190" y="660593"/>
                </a:lnTo>
                <a:lnTo>
                  <a:pt x="471170" y="662877"/>
                </a:lnTo>
                <a:lnTo>
                  <a:pt x="477896" y="665985"/>
                </a:lnTo>
                <a:lnTo>
                  <a:pt x="483617" y="670837"/>
                </a:lnTo>
                <a:lnTo>
                  <a:pt x="485854" y="673678"/>
                </a:lnTo>
                <a:lnTo>
                  <a:pt x="487505" y="676182"/>
                </a:lnTo>
                <a:lnTo>
                  <a:pt x="488488" y="679847"/>
                </a:lnTo>
                <a:lnTo>
                  <a:pt x="488798" y="684675"/>
                </a:lnTo>
                <a:lnTo>
                  <a:pt x="488862" y="688587"/>
                </a:lnTo>
                <a:lnTo>
                  <a:pt x="486760" y="693571"/>
                </a:lnTo>
                <a:lnTo>
                  <a:pt x="497113" y="686378"/>
                </a:lnTo>
                <a:lnTo>
                  <a:pt x="503463" y="680746"/>
                </a:lnTo>
                <a:lnTo>
                  <a:pt x="507399" y="675269"/>
                </a:lnTo>
                <a:lnTo>
                  <a:pt x="508159" y="672611"/>
                </a:lnTo>
                <a:lnTo>
                  <a:pt x="508249" y="671113"/>
                </a:lnTo>
                <a:lnTo>
                  <a:pt x="506932" y="668028"/>
                </a:lnTo>
                <a:lnTo>
                  <a:pt x="503535" y="664517"/>
                </a:lnTo>
                <a:lnTo>
                  <a:pt x="498888" y="661833"/>
                </a:lnTo>
                <a:lnTo>
                  <a:pt x="494241" y="659150"/>
                </a:lnTo>
                <a:lnTo>
                  <a:pt x="484027" y="654028"/>
                </a:lnTo>
                <a:lnTo>
                  <a:pt x="479377" y="651344"/>
                </a:lnTo>
                <a:lnTo>
                  <a:pt x="477479" y="647923"/>
                </a:lnTo>
                <a:lnTo>
                  <a:pt x="476072" y="646336"/>
                </a:lnTo>
                <a:lnTo>
                  <a:pt x="476497" y="644258"/>
                </a:lnTo>
                <a:lnTo>
                  <a:pt x="477257" y="641596"/>
                </a:lnTo>
                <a:lnTo>
                  <a:pt x="477927" y="640435"/>
                </a:lnTo>
                <a:lnTo>
                  <a:pt x="482201" y="634378"/>
                </a:lnTo>
                <a:lnTo>
                  <a:pt x="489466" y="628500"/>
                </a:lnTo>
                <a:lnTo>
                  <a:pt x="483991" y="624566"/>
                </a:lnTo>
                <a:lnTo>
                  <a:pt x="476925" y="622035"/>
                </a:lnTo>
                <a:lnTo>
                  <a:pt x="463628" y="618234"/>
                </a:lnTo>
                <a:lnTo>
                  <a:pt x="457974" y="617293"/>
                </a:lnTo>
                <a:lnTo>
                  <a:pt x="455651" y="615950"/>
                </a:lnTo>
                <a:lnTo>
                  <a:pt x="454824" y="614699"/>
                </a:lnTo>
                <a:lnTo>
                  <a:pt x="453753" y="612531"/>
                </a:lnTo>
                <a:lnTo>
                  <a:pt x="453843" y="611034"/>
                </a:lnTo>
                <a:lnTo>
                  <a:pt x="453687" y="608619"/>
                </a:lnTo>
                <a:lnTo>
                  <a:pt x="455364" y="605713"/>
                </a:lnTo>
                <a:lnTo>
                  <a:pt x="461200" y="603658"/>
                </a:lnTo>
                <a:lnTo>
                  <a:pt x="464864" y="602675"/>
                </a:lnTo>
                <a:lnTo>
                  <a:pt x="467523" y="603436"/>
                </a:lnTo>
                <a:lnTo>
                  <a:pt x="469514" y="605360"/>
                </a:lnTo>
                <a:lnTo>
                  <a:pt x="471166" y="607863"/>
                </a:lnTo>
                <a:lnTo>
                  <a:pt x="472910" y="608869"/>
                </a:lnTo>
                <a:lnTo>
                  <a:pt x="477066" y="609720"/>
                </a:lnTo>
                <a:lnTo>
                  <a:pt x="480642" y="610235"/>
                </a:lnTo>
                <a:lnTo>
                  <a:pt x="483326" y="605585"/>
                </a:lnTo>
                <a:lnTo>
                  <a:pt x="485338" y="602100"/>
                </a:lnTo>
                <a:lnTo>
                  <a:pt x="487016" y="599194"/>
                </a:lnTo>
                <a:lnTo>
                  <a:pt x="486280" y="596444"/>
                </a:lnTo>
                <a:lnTo>
                  <a:pt x="486705" y="594365"/>
                </a:lnTo>
                <a:lnTo>
                  <a:pt x="485634" y="592196"/>
                </a:lnTo>
                <a:lnTo>
                  <a:pt x="482484" y="589603"/>
                </a:lnTo>
                <a:lnTo>
                  <a:pt x="477836" y="586919"/>
                </a:lnTo>
                <a:lnTo>
                  <a:pt x="472851" y="584816"/>
                </a:lnTo>
                <a:lnTo>
                  <a:pt x="468114" y="583632"/>
                </a:lnTo>
                <a:lnTo>
                  <a:pt x="465209" y="581954"/>
                </a:lnTo>
                <a:lnTo>
                  <a:pt x="460534" y="584680"/>
                </a:lnTo>
                <a:lnTo>
                  <a:pt x="459192" y="587004"/>
                </a:lnTo>
                <a:lnTo>
                  <a:pt x="459930" y="589755"/>
                </a:lnTo>
                <a:lnTo>
                  <a:pt x="459170" y="592413"/>
                </a:lnTo>
                <a:lnTo>
                  <a:pt x="455928" y="591318"/>
                </a:lnTo>
                <a:lnTo>
                  <a:pt x="451190" y="590131"/>
                </a:lnTo>
                <a:lnTo>
                  <a:pt x="448376" y="586957"/>
                </a:lnTo>
                <a:lnTo>
                  <a:pt x="444643" y="584028"/>
                </a:lnTo>
                <a:lnTo>
                  <a:pt x="445067" y="581949"/>
                </a:lnTo>
                <a:lnTo>
                  <a:pt x="443661" y="580361"/>
                </a:lnTo>
                <a:lnTo>
                  <a:pt x="444668" y="578618"/>
                </a:lnTo>
                <a:lnTo>
                  <a:pt x="446009" y="576294"/>
                </a:lnTo>
                <a:lnTo>
                  <a:pt x="447257" y="575464"/>
                </a:lnTo>
                <a:lnTo>
                  <a:pt x="450101" y="573232"/>
                </a:lnTo>
                <a:lnTo>
                  <a:pt x="458687" y="570440"/>
                </a:lnTo>
                <a:lnTo>
                  <a:pt x="450947" y="569073"/>
                </a:lnTo>
                <a:lnTo>
                  <a:pt x="443795" y="568041"/>
                </a:lnTo>
                <a:lnTo>
                  <a:pt x="434721" y="569002"/>
                </a:lnTo>
                <a:lnTo>
                  <a:pt x="430133" y="570226"/>
                </a:lnTo>
                <a:lnTo>
                  <a:pt x="424880" y="572617"/>
                </a:lnTo>
                <a:lnTo>
                  <a:pt x="423562" y="569533"/>
                </a:lnTo>
                <a:lnTo>
                  <a:pt x="423161" y="566202"/>
                </a:lnTo>
                <a:lnTo>
                  <a:pt x="424840" y="563297"/>
                </a:lnTo>
                <a:lnTo>
                  <a:pt x="427434" y="560145"/>
                </a:lnTo>
                <a:lnTo>
                  <a:pt x="431525" y="557084"/>
                </a:lnTo>
                <a:lnTo>
                  <a:pt x="436198" y="554358"/>
                </a:lnTo>
                <a:lnTo>
                  <a:pt x="441116" y="552548"/>
                </a:lnTo>
                <a:lnTo>
                  <a:pt x="447535" y="550831"/>
                </a:lnTo>
                <a:lnTo>
                  <a:pt x="443713" y="549399"/>
                </a:lnTo>
                <a:lnTo>
                  <a:pt x="439799" y="549463"/>
                </a:lnTo>
                <a:lnTo>
                  <a:pt x="435796" y="551028"/>
                </a:lnTo>
                <a:lnTo>
                  <a:pt x="431124" y="553754"/>
                </a:lnTo>
                <a:lnTo>
                  <a:pt x="427615" y="557149"/>
                </a:lnTo>
                <a:lnTo>
                  <a:pt x="423859" y="559631"/>
                </a:lnTo>
                <a:lnTo>
                  <a:pt x="421510" y="563697"/>
                </a:lnTo>
                <a:lnTo>
                  <a:pt x="420751" y="566359"/>
                </a:lnTo>
                <a:lnTo>
                  <a:pt x="417085" y="567341"/>
                </a:lnTo>
                <a:lnTo>
                  <a:pt x="414086" y="567160"/>
                </a:lnTo>
                <a:lnTo>
                  <a:pt x="412923" y="566489"/>
                </a:lnTo>
                <a:lnTo>
                  <a:pt x="411517" y="564901"/>
                </a:lnTo>
                <a:lnTo>
                  <a:pt x="411272" y="563985"/>
                </a:lnTo>
                <a:lnTo>
                  <a:pt x="412614" y="561661"/>
                </a:lnTo>
                <a:lnTo>
                  <a:pt x="414136" y="556341"/>
                </a:lnTo>
                <a:lnTo>
                  <a:pt x="417826" y="549950"/>
                </a:lnTo>
                <a:lnTo>
                  <a:pt x="421182" y="544138"/>
                </a:lnTo>
                <a:lnTo>
                  <a:pt x="423711" y="537076"/>
                </a:lnTo>
                <a:lnTo>
                  <a:pt x="423891" y="534082"/>
                </a:lnTo>
                <a:lnTo>
                  <a:pt x="424072" y="531086"/>
                </a:lnTo>
                <a:lnTo>
                  <a:pt x="413693" y="543690"/>
                </a:lnTo>
                <a:lnTo>
                  <a:pt x="411436" y="546261"/>
                </a:lnTo>
                <a:lnTo>
                  <a:pt x="409604" y="546751"/>
                </a:lnTo>
                <a:lnTo>
                  <a:pt x="409694" y="545254"/>
                </a:lnTo>
                <a:lnTo>
                  <a:pt x="409785" y="543757"/>
                </a:lnTo>
                <a:lnTo>
                  <a:pt x="412735" y="534613"/>
                </a:lnTo>
                <a:lnTo>
                  <a:pt x="415690" y="525472"/>
                </a:lnTo>
                <a:lnTo>
                  <a:pt x="417727" y="516575"/>
                </a:lnTo>
                <a:lnTo>
                  <a:pt x="418578" y="512417"/>
                </a:lnTo>
                <a:lnTo>
                  <a:pt x="416924" y="509915"/>
                </a:lnTo>
                <a:lnTo>
                  <a:pt x="414600" y="508573"/>
                </a:lnTo>
                <a:lnTo>
                  <a:pt x="411605" y="508393"/>
                </a:lnTo>
                <a:lnTo>
                  <a:pt x="401410" y="518002"/>
                </a:lnTo>
                <a:lnTo>
                  <a:pt x="394478" y="523298"/>
                </a:lnTo>
                <a:lnTo>
                  <a:pt x="387211" y="529175"/>
                </a:lnTo>
                <a:lnTo>
                  <a:pt x="388308" y="525934"/>
                </a:lnTo>
                <a:lnTo>
                  <a:pt x="392156" y="521956"/>
                </a:lnTo>
                <a:lnTo>
                  <a:pt x="401099" y="513174"/>
                </a:lnTo>
                <a:lnTo>
                  <a:pt x="405525" y="509530"/>
                </a:lnTo>
                <a:lnTo>
                  <a:pt x="408208" y="504883"/>
                </a:lnTo>
                <a:lnTo>
                  <a:pt x="408880" y="503720"/>
                </a:lnTo>
                <a:lnTo>
                  <a:pt x="408971" y="502223"/>
                </a:lnTo>
                <a:lnTo>
                  <a:pt x="407808" y="501551"/>
                </a:lnTo>
                <a:lnTo>
                  <a:pt x="406066" y="500545"/>
                </a:lnTo>
                <a:lnTo>
                  <a:pt x="398732" y="502511"/>
                </a:lnTo>
                <a:lnTo>
                  <a:pt x="392987" y="503067"/>
                </a:lnTo>
                <a:lnTo>
                  <a:pt x="387334" y="502127"/>
                </a:lnTo>
                <a:lnTo>
                  <a:pt x="382930" y="500361"/>
                </a:lnTo>
                <a:lnTo>
                  <a:pt x="379782" y="497767"/>
                </a:lnTo>
                <a:lnTo>
                  <a:pt x="376718" y="493674"/>
                </a:lnTo>
                <a:lnTo>
                  <a:pt x="371513" y="485245"/>
                </a:lnTo>
                <a:lnTo>
                  <a:pt x="368787" y="480573"/>
                </a:lnTo>
                <a:lnTo>
                  <a:pt x="364810" y="476726"/>
                </a:lnTo>
                <a:lnTo>
                  <a:pt x="361166" y="472299"/>
                </a:lnTo>
                <a:lnTo>
                  <a:pt x="357101" y="469952"/>
                </a:lnTo>
                <a:lnTo>
                  <a:pt x="350954" y="467178"/>
                </a:lnTo>
                <a:lnTo>
                  <a:pt x="344136" y="465565"/>
                </a:lnTo>
                <a:lnTo>
                  <a:pt x="335398" y="465945"/>
                </a:lnTo>
                <a:lnTo>
                  <a:pt x="324487" y="467392"/>
                </a:lnTo>
                <a:lnTo>
                  <a:pt x="348793" y="448109"/>
                </a:lnTo>
                <a:lnTo>
                  <a:pt x="348390" y="444778"/>
                </a:lnTo>
                <a:lnTo>
                  <a:pt x="346738" y="442274"/>
                </a:lnTo>
                <a:lnTo>
                  <a:pt x="344992" y="441267"/>
                </a:lnTo>
                <a:lnTo>
                  <a:pt x="341665" y="441669"/>
                </a:lnTo>
                <a:lnTo>
                  <a:pt x="335672" y="441309"/>
                </a:lnTo>
                <a:lnTo>
                  <a:pt x="333013" y="440549"/>
                </a:lnTo>
                <a:lnTo>
                  <a:pt x="330690" y="439208"/>
                </a:lnTo>
                <a:lnTo>
                  <a:pt x="323578" y="447497"/>
                </a:lnTo>
                <a:lnTo>
                  <a:pt x="317474" y="454044"/>
                </a:lnTo>
                <a:lnTo>
                  <a:pt x="313781" y="460438"/>
                </a:lnTo>
                <a:lnTo>
                  <a:pt x="311926" y="466338"/>
                </a:lnTo>
                <a:lnTo>
                  <a:pt x="308841" y="467658"/>
                </a:lnTo>
                <a:lnTo>
                  <a:pt x="306182" y="466895"/>
                </a:lnTo>
                <a:lnTo>
                  <a:pt x="305109" y="464727"/>
                </a:lnTo>
                <a:lnTo>
                  <a:pt x="304954" y="462313"/>
                </a:lnTo>
                <a:lnTo>
                  <a:pt x="304216" y="459563"/>
                </a:lnTo>
                <a:lnTo>
                  <a:pt x="302228" y="457640"/>
                </a:lnTo>
                <a:lnTo>
                  <a:pt x="298984" y="456543"/>
                </a:lnTo>
                <a:lnTo>
                  <a:pt x="294071" y="458355"/>
                </a:lnTo>
                <a:lnTo>
                  <a:pt x="299077" y="455046"/>
                </a:lnTo>
                <a:lnTo>
                  <a:pt x="303750" y="452321"/>
                </a:lnTo>
                <a:lnTo>
                  <a:pt x="311844" y="447696"/>
                </a:lnTo>
                <a:lnTo>
                  <a:pt x="316180" y="445551"/>
                </a:lnTo>
                <a:lnTo>
                  <a:pt x="322351" y="442916"/>
                </a:lnTo>
                <a:lnTo>
                  <a:pt x="328700" y="437283"/>
                </a:lnTo>
                <a:lnTo>
                  <a:pt x="336974" y="429663"/>
                </a:lnTo>
                <a:lnTo>
                  <a:pt x="331991" y="427560"/>
                </a:lnTo>
                <a:lnTo>
                  <a:pt x="327251" y="426374"/>
                </a:lnTo>
                <a:lnTo>
                  <a:pt x="324346" y="424697"/>
                </a:lnTo>
                <a:lnTo>
                  <a:pt x="323029" y="421612"/>
                </a:lnTo>
                <a:lnTo>
                  <a:pt x="322044" y="417945"/>
                </a:lnTo>
                <a:lnTo>
                  <a:pt x="323233" y="413208"/>
                </a:lnTo>
                <a:lnTo>
                  <a:pt x="325091" y="407306"/>
                </a:lnTo>
                <a:lnTo>
                  <a:pt x="328871" y="399417"/>
                </a:lnTo>
                <a:lnTo>
                  <a:pt x="326792" y="398991"/>
                </a:lnTo>
                <a:lnTo>
                  <a:pt x="324624" y="400065"/>
                </a:lnTo>
                <a:lnTo>
                  <a:pt x="321782" y="402298"/>
                </a:lnTo>
                <a:lnTo>
                  <a:pt x="318519" y="406612"/>
                </a:lnTo>
                <a:lnTo>
                  <a:pt x="314917" y="411505"/>
                </a:lnTo>
                <a:lnTo>
                  <a:pt x="310065" y="417227"/>
                </a:lnTo>
                <a:lnTo>
                  <a:pt x="304049" y="422276"/>
                </a:lnTo>
                <a:lnTo>
                  <a:pt x="297455" y="426992"/>
                </a:lnTo>
                <a:lnTo>
                  <a:pt x="302575" y="416777"/>
                </a:lnTo>
                <a:lnTo>
                  <a:pt x="306783" y="406808"/>
                </a:lnTo>
                <a:lnTo>
                  <a:pt x="309311" y="399745"/>
                </a:lnTo>
                <a:lnTo>
                  <a:pt x="308909" y="396415"/>
                </a:lnTo>
                <a:lnTo>
                  <a:pt x="308755" y="394001"/>
                </a:lnTo>
                <a:lnTo>
                  <a:pt x="307349" y="392414"/>
                </a:lnTo>
                <a:lnTo>
                  <a:pt x="305269" y="391988"/>
                </a:lnTo>
                <a:lnTo>
                  <a:pt x="301937" y="392390"/>
                </a:lnTo>
                <a:lnTo>
                  <a:pt x="297598" y="394533"/>
                </a:lnTo>
                <a:lnTo>
                  <a:pt x="292589" y="397841"/>
                </a:lnTo>
                <a:lnTo>
                  <a:pt x="285661" y="403138"/>
                </a:lnTo>
                <a:lnTo>
                  <a:pt x="266698" y="418533"/>
                </a:lnTo>
                <a:lnTo>
                  <a:pt x="266971" y="414039"/>
                </a:lnTo>
                <a:lnTo>
                  <a:pt x="267060" y="412543"/>
                </a:lnTo>
                <a:lnTo>
                  <a:pt x="265650" y="410953"/>
                </a:lnTo>
                <a:lnTo>
                  <a:pt x="262322" y="411355"/>
                </a:lnTo>
                <a:lnTo>
                  <a:pt x="257491" y="411668"/>
                </a:lnTo>
                <a:lnTo>
                  <a:pt x="250741" y="413969"/>
                </a:lnTo>
                <a:lnTo>
                  <a:pt x="243991" y="416268"/>
                </a:lnTo>
                <a:lnTo>
                  <a:pt x="227893" y="424021"/>
                </a:lnTo>
                <a:lnTo>
                  <a:pt x="210387" y="430186"/>
                </a:lnTo>
                <a:lnTo>
                  <a:pt x="202720" y="432731"/>
                </a:lnTo>
                <a:lnTo>
                  <a:pt x="195142" y="433779"/>
                </a:lnTo>
                <a:lnTo>
                  <a:pt x="188815" y="434000"/>
                </a:lnTo>
                <a:lnTo>
                  <a:pt x="185820" y="433820"/>
                </a:lnTo>
                <a:lnTo>
                  <a:pt x="184657" y="433150"/>
                </a:lnTo>
                <a:lnTo>
                  <a:pt x="182334" y="431807"/>
                </a:lnTo>
                <a:lnTo>
                  <a:pt x="180681" y="429304"/>
                </a:lnTo>
                <a:lnTo>
                  <a:pt x="179606" y="427134"/>
                </a:lnTo>
                <a:lnTo>
                  <a:pt x="178627" y="423468"/>
                </a:lnTo>
                <a:lnTo>
                  <a:pt x="190386" y="417862"/>
                </a:lnTo>
                <a:lnTo>
                  <a:pt x="192307" y="415873"/>
                </a:lnTo>
                <a:lnTo>
                  <a:pt x="193313" y="414128"/>
                </a:lnTo>
                <a:lnTo>
                  <a:pt x="194257" y="408475"/>
                </a:lnTo>
                <a:lnTo>
                  <a:pt x="195689" y="404653"/>
                </a:lnTo>
                <a:lnTo>
                  <a:pt x="199379" y="398261"/>
                </a:lnTo>
                <a:lnTo>
                  <a:pt x="190369" y="403131"/>
                </a:lnTo>
                <a:lnTo>
                  <a:pt x="180689" y="409165"/>
                </a:lnTo>
                <a:lnTo>
                  <a:pt x="171342" y="414615"/>
                </a:lnTo>
                <a:lnTo>
                  <a:pt x="163157" y="420737"/>
                </a:lnTo>
                <a:lnTo>
                  <a:pt x="167208" y="408354"/>
                </a:lnTo>
                <a:lnTo>
                  <a:pt x="167723" y="404778"/>
                </a:lnTo>
                <a:lnTo>
                  <a:pt x="168482" y="402118"/>
                </a:lnTo>
                <a:lnTo>
                  <a:pt x="167748" y="399368"/>
                </a:lnTo>
                <a:lnTo>
                  <a:pt x="166585" y="398697"/>
                </a:lnTo>
                <a:lnTo>
                  <a:pt x="162427" y="397847"/>
                </a:lnTo>
                <a:lnTo>
                  <a:pt x="158270" y="396995"/>
                </a:lnTo>
                <a:lnTo>
                  <a:pt x="169137" y="386225"/>
                </a:lnTo>
                <a:lnTo>
                  <a:pt x="175488" y="380594"/>
                </a:lnTo>
                <a:lnTo>
                  <a:pt x="180251" y="376369"/>
                </a:lnTo>
                <a:lnTo>
                  <a:pt x="187206" y="365665"/>
                </a:lnTo>
                <a:lnTo>
                  <a:pt x="177525" y="371697"/>
                </a:lnTo>
                <a:lnTo>
                  <a:pt x="171601" y="375249"/>
                </a:lnTo>
                <a:lnTo>
                  <a:pt x="166012" y="378221"/>
                </a:lnTo>
                <a:lnTo>
                  <a:pt x="161183" y="378531"/>
                </a:lnTo>
                <a:lnTo>
                  <a:pt x="152018" y="380989"/>
                </a:lnTo>
                <a:lnTo>
                  <a:pt x="145265" y="383289"/>
                </a:lnTo>
                <a:lnTo>
                  <a:pt x="136591" y="387578"/>
                </a:lnTo>
                <a:lnTo>
                  <a:pt x="144284" y="379623"/>
                </a:lnTo>
                <a:lnTo>
                  <a:pt x="150387" y="373074"/>
                </a:lnTo>
                <a:lnTo>
                  <a:pt x="155330" y="365855"/>
                </a:lnTo>
                <a:lnTo>
                  <a:pt x="158349" y="360626"/>
                </a:lnTo>
                <a:lnTo>
                  <a:pt x="159692" y="358302"/>
                </a:lnTo>
                <a:lnTo>
                  <a:pt x="159780" y="356804"/>
                </a:lnTo>
                <a:lnTo>
                  <a:pt x="159535" y="355887"/>
                </a:lnTo>
                <a:lnTo>
                  <a:pt x="157792" y="354881"/>
                </a:lnTo>
                <a:lnTo>
                  <a:pt x="155043" y="355617"/>
                </a:lnTo>
                <a:lnTo>
                  <a:pt x="152048" y="355438"/>
                </a:lnTo>
                <a:lnTo>
                  <a:pt x="142702" y="360890"/>
                </a:lnTo>
                <a:lnTo>
                  <a:pt x="147734" y="352173"/>
                </a:lnTo>
                <a:lnTo>
                  <a:pt x="150843" y="345446"/>
                </a:lnTo>
                <a:lnTo>
                  <a:pt x="151450" y="340371"/>
                </a:lnTo>
                <a:lnTo>
                  <a:pt x="152299" y="336214"/>
                </a:lnTo>
                <a:lnTo>
                  <a:pt x="152661" y="330223"/>
                </a:lnTo>
                <a:lnTo>
                  <a:pt x="155098" y="324657"/>
                </a:lnTo>
                <a:lnTo>
                  <a:pt x="159460" y="317103"/>
                </a:lnTo>
                <a:lnTo>
                  <a:pt x="166997" y="306733"/>
                </a:lnTo>
                <a:lnTo>
                  <a:pt x="165834" y="306062"/>
                </a:lnTo>
                <a:lnTo>
                  <a:pt x="164673" y="305391"/>
                </a:lnTo>
                <a:lnTo>
                  <a:pt x="161162" y="308788"/>
                </a:lnTo>
                <a:lnTo>
                  <a:pt x="151056" y="316899"/>
                </a:lnTo>
                <a:lnTo>
                  <a:pt x="145622" y="322286"/>
                </a:lnTo>
                <a:lnTo>
                  <a:pt x="142111" y="325683"/>
                </a:lnTo>
                <a:lnTo>
                  <a:pt x="140280" y="326174"/>
                </a:lnTo>
                <a:lnTo>
                  <a:pt x="139024" y="327000"/>
                </a:lnTo>
                <a:lnTo>
                  <a:pt x="137952" y="324830"/>
                </a:lnTo>
                <a:lnTo>
                  <a:pt x="138042" y="323333"/>
                </a:lnTo>
                <a:lnTo>
                  <a:pt x="152444" y="303756"/>
                </a:lnTo>
                <a:lnTo>
                  <a:pt x="161479" y="293475"/>
                </a:lnTo>
                <a:lnTo>
                  <a:pt x="169507" y="284940"/>
                </a:lnTo>
                <a:lnTo>
                  <a:pt x="181201" y="275420"/>
                </a:lnTo>
                <a:lnTo>
                  <a:pt x="177225" y="271573"/>
                </a:lnTo>
                <a:lnTo>
                  <a:pt x="175235" y="269650"/>
                </a:lnTo>
                <a:lnTo>
                  <a:pt x="173828" y="268065"/>
                </a:lnTo>
                <a:lnTo>
                  <a:pt x="173673" y="265650"/>
                </a:lnTo>
                <a:lnTo>
                  <a:pt x="173268" y="262318"/>
                </a:lnTo>
                <a:lnTo>
                  <a:pt x="174367" y="259076"/>
                </a:lnTo>
                <a:lnTo>
                  <a:pt x="175552" y="254338"/>
                </a:lnTo>
                <a:lnTo>
                  <a:pt x="169024" y="262965"/>
                </a:lnTo>
                <a:lnTo>
                  <a:pt x="163835" y="269267"/>
                </a:lnTo>
                <a:lnTo>
                  <a:pt x="161978" y="275169"/>
                </a:lnTo>
                <a:lnTo>
                  <a:pt x="159294" y="279818"/>
                </a:lnTo>
                <a:lnTo>
                  <a:pt x="156856" y="285382"/>
                </a:lnTo>
                <a:lnTo>
                  <a:pt x="153165" y="291775"/>
                </a:lnTo>
                <a:lnTo>
                  <a:pt x="148223" y="298994"/>
                </a:lnTo>
                <a:lnTo>
                  <a:pt x="139188" y="309275"/>
                </a:lnTo>
                <a:lnTo>
                  <a:pt x="134473" y="302677"/>
                </a:lnTo>
                <a:lnTo>
                  <a:pt x="131012" y="295254"/>
                </a:lnTo>
                <a:lnTo>
                  <a:pt x="127394" y="285419"/>
                </a:lnTo>
                <a:lnTo>
                  <a:pt x="125117" y="273256"/>
                </a:lnTo>
                <a:lnTo>
                  <a:pt x="125478" y="267266"/>
                </a:lnTo>
                <a:lnTo>
                  <a:pt x="124919" y="261520"/>
                </a:lnTo>
                <a:lnTo>
                  <a:pt x="126286" y="253787"/>
                </a:lnTo>
                <a:lnTo>
                  <a:pt x="127564" y="247550"/>
                </a:lnTo>
                <a:lnTo>
                  <a:pt x="129510" y="240153"/>
                </a:lnTo>
                <a:lnTo>
                  <a:pt x="132954" y="232843"/>
                </a:lnTo>
                <a:lnTo>
                  <a:pt x="136980" y="225870"/>
                </a:lnTo>
                <a:lnTo>
                  <a:pt x="141925" y="218652"/>
                </a:lnTo>
                <a:lnTo>
                  <a:pt x="140335" y="220058"/>
                </a:lnTo>
                <a:lnTo>
                  <a:pt x="136915" y="221959"/>
                </a:lnTo>
                <a:lnTo>
                  <a:pt x="130384" y="230585"/>
                </a:lnTo>
                <a:lnTo>
                  <a:pt x="114150" y="250653"/>
                </a:lnTo>
                <a:lnTo>
                  <a:pt x="112988" y="249983"/>
                </a:lnTo>
                <a:lnTo>
                  <a:pt x="112161" y="248730"/>
                </a:lnTo>
                <a:lnTo>
                  <a:pt x="112921" y="246071"/>
                </a:lnTo>
                <a:lnTo>
                  <a:pt x="113683" y="243412"/>
                </a:lnTo>
                <a:lnTo>
                  <a:pt x="116549" y="235768"/>
                </a:lnTo>
                <a:lnTo>
                  <a:pt x="121245" y="227633"/>
                </a:lnTo>
                <a:lnTo>
                  <a:pt x="133813" y="208546"/>
                </a:lnTo>
                <a:lnTo>
                  <a:pt x="144884" y="189370"/>
                </a:lnTo>
                <a:lnTo>
                  <a:pt x="146201" y="192454"/>
                </a:lnTo>
                <a:lnTo>
                  <a:pt x="146446" y="193370"/>
                </a:lnTo>
                <a:lnTo>
                  <a:pt x="148191" y="194377"/>
                </a:lnTo>
                <a:lnTo>
                  <a:pt x="149689" y="194466"/>
                </a:lnTo>
                <a:lnTo>
                  <a:pt x="154361" y="191740"/>
                </a:lnTo>
                <a:lnTo>
                  <a:pt x="158787" y="188099"/>
                </a:lnTo>
                <a:lnTo>
                  <a:pt x="163460" y="185374"/>
                </a:lnTo>
                <a:lnTo>
                  <a:pt x="167800" y="183230"/>
                </a:lnTo>
                <a:lnTo>
                  <a:pt x="169875" y="183653"/>
                </a:lnTo>
                <a:lnTo>
                  <a:pt x="171039" y="184325"/>
                </a:lnTo>
                <a:lnTo>
                  <a:pt x="172783" y="185332"/>
                </a:lnTo>
                <a:lnTo>
                  <a:pt x="173183" y="188661"/>
                </a:lnTo>
                <a:lnTo>
                  <a:pt x="175891" y="178604"/>
                </a:lnTo>
                <a:lnTo>
                  <a:pt x="177593" y="170288"/>
                </a:lnTo>
                <a:lnTo>
                  <a:pt x="178871" y="164054"/>
                </a:lnTo>
                <a:lnTo>
                  <a:pt x="178559" y="159224"/>
                </a:lnTo>
                <a:lnTo>
                  <a:pt x="177575" y="155557"/>
                </a:lnTo>
                <a:lnTo>
                  <a:pt x="175923" y="153054"/>
                </a:lnTo>
                <a:lnTo>
                  <a:pt x="173933" y="151130"/>
                </a:lnTo>
                <a:lnTo>
                  <a:pt x="171028" y="149453"/>
                </a:lnTo>
                <a:lnTo>
                  <a:pt x="165374" y="148512"/>
                </a:lnTo>
                <a:lnTo>
                  <a:pt x="159810" y="146074"/>
                </a:lnTo>
                <a:lnTo>
                  <a:pt x="156320" y="144060"/>
                </a:lnTo>
                <a:lnTo>
                  <a:pt x="153751" y="141802"/>
                </a:lnTo>
                <a:lnTo>
                  <a:pt x="151853" y="138382"/>
                </a:lnTo>
                <a:lnTo>
                  <a:pt x="149708" y="134044"/>
                </a:lnTo>
                <a:lnTo>
                  <a:pt x="138456" y="156216"/>
                </a:lnTo>
                <a:lnTo>
                  <a:pt x="133671" y="165849"/>
                </a:lnTo>
                <a:lnTo>
                  <a:pt x="131388" y="173828"/>
                </a:lnTo>
                <a:lnTo>
                  <a:pt x="129195" y="180311"/>
                </a:lnTo>
                <a:lnTo>
                  <a:pt x="128834" y="186302"/>
                </a:lnTo>
                <a:lnTo>
                  <a:pt x="131560" y="190974"/>
                </a:lnTo>
                <a:lnTo>
                  <a:pt x="132634" y="193143"/>
                </a:lnTo>
                <a:lnTo>
                  <a:pt x="134957" y="194484"/>
                </a:lnTo>
                <a:lnTo>
                  <a:pt x="129951" y="197791"/>
                </a:lnTo>
                <a:lnTo>
                  <a:pt x="125945" y="199355"/>
                </a:lnTo>
                <a:lnTo>
                  <a:pt x="122281" y="200338"/>
                </a:lnTo>
                <a:lnTo>
                  <a:pt x="119284" y="200157"/>
                </a:lnTo>
                <a:lnTo>
                  <a:pt x="112468" y="198545"/>
                </a:lnTo>
                <a:lnTo>
                  <a:pt x="106234" y="197272"/>
                </a:lnTo>
                <a:lnTo>
                  <a:pt x="113188" y="186565"/>
                </a:lnTo>
                <a:lnTo>
                  <a:pt x="117305" y="178095"/>
                </a:lnTo>
                <a:lnTo>
                  <a:pt x="122003" y="169960"/>
                </a:lnTo>
                <a:lnTo>
                  <a:pt x="128957" y="159253"/>
                </a:lnTo>
                <a:lnTo>
                  <a:pt x="128555" y="155923"/>
                </a:lnTo>
                <a:lnTo>
                  <a:pt x="127483" y="153755"/>
                </a:lnTo>
                <a:lnTo>
                  <a:pt x="125740" y="152747"/>
                </a:lnTo>
                <a:lnTo>
                  <a:pt x="125159" y="152412"/>
                </a:lnTo>
                <a:lnTo>
                  <a:pt x="120819" y="154556"/>
                </a:lnTo>
                <a:lnTo>
                  <a:pt x="116484" y="156701"/>
                </a:lnTo>
                <a:lnTo>
                  <a:pt x="107383" y="163070"/>
                </a:lnTo>
                <a:lnTo>
                  <a:pt x="103718" y="164052"/>
                </a:lnTo>
                <a:lnTo>
                  <a:pt x="102221" y="163962"/>
                </a:lnTo>
                <a:lnTo>
                  <a:pt x="100476" y="162955"/>
                </a:lnTo>
                <a:lnTo>
                  <a:pt x="108258" y="153503"/>
                </a:lnTo>
                <a:lnTo>
                  <a:pt x="114118" y="146039"/>
                </a:lnTo>
                <a:lnTo>
                  <a:pt x="120222" y="139489"/>
                </a:lnTo>
                <a:lnTo>
                  <a:pt x="127513" y="128204"/>
                </a:lnTo>
                <a:lnTo>
                  <a:pt x="109805" y="142773"/>
                </a:lnTo>
                <a:lnTo>
                  <a:pt x="102538" y="148649"/>
                </a:lnTo>
                <a:lnTo>
                  <a:pt x="96613" y="152203"/>
                </a:lnTo>
                <a:lnTo>
                  <a:pt x="90354" y="156336"/>
                </a:lnTo>
                <a:lnTo>
                  <a:pt x="84852" y="157809"/>
                </a:lnTo>
                <a:lnTo>
                  <a:pt x="80605" y="158457"/>
                </a:lnTo>
                <a:lnTo>
                  <a:pt x="76360" y="159104"/>
                </a:lnTo>
                <a:lnTo>
                  <a:pt x="73363" y="158923"/>
                </a:lnTo>
                <a:lnTo>
                  <a:pt x="69875" y="156910"/>
                </a:lnTo>
                <a:lnTo>
                  <a:pt x="66972" y="155234"/>
                </a:lnTo>
                <a:lnTo>
                  <a:pt x="65318" y="152729"/>
                </a:lnTo>
                <a:lnTo>
                  <a:pt x="61764" y="146803"/>
                </a:lnTo>
                <a:lnTo>
                  <a:pt x="58884" y="139717"/>
                </a:lnTo>
                <a:lnTo>
                  <a:pt x="55758" y="131713"/>
                </a:lnTo>
                <a:lnTo>
                  <a:pt x="52541" y="125209"/>
                </a:lnTo>
                <a:lnTo>
                  <a:pt x="48988" y="119283"/>
                </a:lnTo>
                <a:lnTo>
                  <a:pt x="46755" y="116443"/>
                </a:lnTo>
                <a:lnTo>
                  <a:pt x="43605" y="113850"/>
                </a:lnTo>
                <a:lnTo>
                  <a:pt x="40944" y="113088"/>
                </a:lnTo>
                <a:lnTo>
                  <a:pt x="37366" y="112572"/>
                </a:lnTo>
                <a:lnTo>
                  <a:pt x="33793" y="112058"/>
                </a:lnTo>
                <a:lnTo>
                  <a:pt x="28625" y="112950"/>
                </a:lnTo>
                <a:lnTo>
                  <a:pt x="23709" y="114760"/>
                </a:lnTo>
                <a:lnTo>
                  <a:pt x="18119" y="117732"/>
                </a:lnTo>
                <a:lnTo>
                  <a:pt x="11859" y="121864"/>
                </a:lnTo>
                <a:lnTo>
                  <a:pt x="4348" y="126825"/>
                </a:lnTo>
                <a:lnTo>
                  <a:pt x="12531" y="120701"/>
                </a:lnTo>
                <a:lnTo>
                  <a:pt x="18724" y="112657"/>
                </a:lnTo>
                <a:lnTo>
                  <a:pt x="30443" y="97728"/>
                </a:lnTo>
                <a:lnTo>
                  <a:pt x="36302" y="90264"/>
                </a:lnTo>
                <a:lnTo>
                  <a:pt x="42496" y="82217"/>
                </a:lnTo>
                <a:lnTo>
                  <a:pt x="49517" y="75424"/>
                </a:lnTo>
                <a:lnTo>
                  <a:pt x="57461" y="68389"/>
                </a:lnTo>
                <a:lnTo>
                  <a:pt x="59474" y="64902"/>
                </a:lnTo>
                <a:lnTo>
                  <a:pt x="60230" y="62239"/>
                </a:lnTo>
                <a:lnTo>
                  <a:pt x="60654" y="60160"/>
                </a:lnTo>
                <a:lnTo>
                  <a:pt x="59826" y="58907"/>
                </a:lnTo>
                <a:lnTo>
                  <a:pt x="58329" y="58818"/>
                </a:lnTo>
                <a:lnTo>
                  <a:pt x="56743" y="60226"/>
                </a:lnTo>
                <a:lnTo>
                  <a:pt x="55401" y="62551"/>
                </a:lnTo>
                <a:lnTo>
                  <a:pt x="52225" y="65366"/>
                </a:lnTo>
                <a:lnTo>
                  <a:pt x="60948" y="50257"/>
                </a:lnTo>
                <a:lnTo>
                  <a:pt x="67077" y="38300"/>
                </a:lnTo>
                <a:lnTo>
                  <a:pt x="71039" y="27414"/>
                </a:lnTo>
                <a:lnTo>
                  <a:pt x="72740" y="19098"/>
                </a:lnTo>
                <a:lnTo>
                  <a:pt x="73770" y="11948"/>
                </a:lnTo>
                <a:lnTo>
                  <a:pt x="72542" y="7365"/>
                </a:lnTo>
                <a:lnTo>
                  <a:pt x="70981" y="3363"/>
                </a:lnTo>
                <a:lnTo>
                  <a:pt x="66911" y="1013"/>
                </a:lnTo>
                <a:close/>
                <a:moveTo>
                  <a:pt x="27406" y="0"/>
                </a:moveTo>
                <a:lnTo>
                  <a:pt x="42622" y="0"/>
                </a:lnTo>
                <a:lnTo>
                  <a:pt x="34699" y="1785"/>
                </a:lnTo>
                <a:lnTo>
                  <a:pt x="24044" y="4158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368137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A04F7B3-3BB1-69E8-3C7A-7C7EA74212CA}"/>
              </a:ext>
            </a:extLst>
          </p:cNvPr>
          <p:cNvGrpSpPr/>
          <p:nvPr userDrawn="1"/>
        </p:nvGrpSpPr>
        <p:grpSpPr>
          <a:xfrm>
            <a:off x="1" y="1"/>
            <a:ext cx="12191999" cy="282606"/>
            <a:chOff x="1" y="1"/>
            <a:chExt cx="12191999" cy="28260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C1F0362-E7AD-21F7-F3F7-1D782EDAA6F9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6" name="Graphic 5">
                <a:extLst>
                  <a:ext uri="{FF2B5EF4-FFF2-40B4-BE49-F238E27FC236}">
                    <a16:creationId xmlns:a16="http://schemas.microsoft.com/office/drawing/2014/main" id="{AC9D921D-D599-18E9-D51E-19363374A22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7" name="Graphic 6">
                <a:extLst>
                  <a:ext uri="{FF2B5EF4-FFF2-40B4-BE49-F238E27FC236}">
                    <a16:creationId xmlns:a16="http://schemas.microsoft.com/office/drawing/2014/main" id="{5CB71D5B-2FCF-DAFD-8337-BDB461D949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49847C49-D304-11A4-BBD6-83E0D2FE0F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7A1CBCF4-8C0B-E4F3-D3B4-C35F69BDEB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7771FE5-FC9F-2310-44ED-451F2207D958}"/>
              </a:ext>
            </a:extLst>
          </p:cNvPr>
          <p:cNvGrpSpPr/>
          <p:nvPr userDrawn="1"/>
        </p:nvGrpSpPr>
        <p:grpSpPr>
          <a:xfrm>
            <a:off x="0" y="6570922"/>
            <a:ext cx="12191999" cy="282606"/>
            <a:chOff x="1" y="1"/>
            <a:chExt cx="12191999" cy="282606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9918A8E-1205-9D47-E952-8C5F68AD2A1E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12" name="Graphic 11">
                <a:extLst>
                  <a:ext uri="{FF2B5EF4-FFF2-40B4-BE49-F238E27FC236}">
                    <a16:creationId xmlns:a16="http://schemas.microsoft.com/office/drawing/2014/main" id="{2D568B04-0F90-63C0-99C9-11E21E8A17B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13" name="Graphic 12">
                <a:extLst>
                  <a:ext uri="{FF2B5EF4-FFF2-40B4-BE49-F238E27FC236}">
                    <a16:creationId xmlns:a16="http://schemas.microsoft.com/office/drawing/2014/main" id="{61B05484-82BA-C128-572D-337703E5CA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2337AFA0-C237-1E8A-6B88-7D175D716C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BED16ABD-2BCC-F438-BEE8-241E1EA268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01D1A8E-3A03-4651-33F4-06450CC73726}"/>
              </a:ext>
            </a:extLst>
          </p:cNvPr>
          <p:cNvGrpSpPr/>
          <p:nvPr userDrawn="1"/>
        </p:nvGrpSpPr>
        <p:grpSpPr>
          <a:xfrm rot="5400000">
            <a:off x="8790213" y="3401790"/>
            <a:ext cx="6520967" cy="282606"/>
            <a:chOff x="1" y="1"/>
            <a:chExt cx="6520967" cy="282606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56BAA574-A08E-55E0-20F5-00BBA4DA26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EABB2983-9A68-6A8C-32CA-AB43E759B3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50834DB-17E4-8C01-5F2E-F92AFA4BCC72}"/>
              </a:ext>
            </a:extLst>
          </p:cNvPr>
          <p:cNvGrpSpPr/>
          <p:nvPr userDrawn="1"/>
        </p:nvGrpSpPr>
        <p:grpSpPr>
          <a:xfrm rot="5400000">
            <a:off x="-3119181" y="3169136"/>
            <a:ext cx="6520967" cy="282606"/>
            <a:chOff x="1" y="1"/>
            <a:chExt cx="6520967" cy="282606"/>
          </a:xfrm>
        </p:grpSpPr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A8B3BA43-6C18-AE2C-FA95-76997516364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C46BA15B-5795-E1BE-0639-6F83BF2DD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5ECB5F60-F26E-6E51-2BFA-0DF1B717D90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66431" y="282607"/>
            <a:ext cx="5542962" cy="6262073"/>
          </a:xfrm>
          <a:custGeom>
            <a:avLst/>
            <a:gdLst>
              <a:gd name="connsiteX0" fmla="*/ 955060 w 6096000"/>
              <a:gd name="connsiteY0" fmla="*/ 2265258 h 6857999"/>
              <a:gd name="connsiteX1" fmla="*/ 957451 w 6096000"/>
              <a:gd name="connsiteY1" fmla="*/ 2268669 h 6857999"/>
              <a:gd name="connsiteX2" fmla="*/ 958407 w 6096000"/>
              <a:gd name="connsiteY2" fmla="*/ 2271592 h 6857999"/>
              <a:gd name="connsiteX3" fmla="*/ 958885 w 6096000"/>
              <a:gd name="connsiteY3" fmla="*/ 2275002 h 6857999"/>
              <a:gd name="connsiteX4" fmla="*/ 959363 w 6096000"/>
              <a:gd name="connsiteY4" fmla="*/ 2277925 h 6857999"/>
              <a:gd name="connsiteX5" fmla="*/ 958885 w 6096000"/>
              <a:gd name="connsiteY5" fmla="*/ 2280847 h 6857999"/>
              <a:gd name="connsiteX6" fmla="*/ 958407 w 6096000"/>
              <a:gd name="connsiteY6" fmla="*/ 2284257 h 6857999"/>
              <a:gd name="connsiteX7" fmla="*/ 956493 w 6096000"/>
              <a:gd name="connsiteY7" fmla="*/ 2287180 h 6857999"/>
              <a:gd name="connsiteX8" fmla="*/ 955537 w 6096000"/>
              <a:gd name="connsiteY8" fmla="*/ 2290102 h 6857999"/>
              <a:gd name="connsiteX9" fmla="*/ 950756 w 6096000"/>
              <a:gd name="connsiteY9" fmla="*/ 2296435 h 6857999"/>
              <a:gd name="connsiteX10" fmla="*/ 945497 w 6096000"/>
              <a:gd name="connsiteY10" fmla="*/ 2303254 h 6857999"/>
              <a:gd name="connsiteX11" fmla="*/ 938804 w 6096000"/>
              <a:gd name="connsiteY11" fmla="*/ 2309588 h 6857999"/>
              <a:gd name="connsiteX12" fmla="*/ 931631 w 6096000"/>
              <a:gd name="connsiteY12" fmla="*/ 2316895 h 6857999"/>
              <a:gd name="connsiteX13" fmla="*/ 916808 w 6096000"/>
              <a:gd name="connsiteY13" fmla="*/ 2331508 h 6857999"/>
              <a:gd name="connsiteX14" fmla="*/ 909637 w 6096000"/>
              <a:gd name="connsiteY14" fmla="*/ 2339302 h 6857999"/>
              <a:gd name="connsiteX15" fmla="*/ 902464 w 6096000"/>
              <a:gd name="connsiteY15" fmla="*/ 2348071 h 6857999"/>
              <a:gd name="connsiteX16" fmla="*/ 896248 w 6096000"/>
              <a:gd name="connsiteY16" fmla="*/ 2357326 h 6857999"/>
              <a:gd name="connsiteX17" fmla="*/ 890989 w 6096000"/>
              <a:gd name="connsiteY17" fmla="*/ 2367069 h 6857999"/>
              <a:gd name="connsiteX18" fmla="*/ 889076 w 6096000"/>
              <a:gd name="connsiteY18" fmla="*/ 2371453 h 6857999"/>
              <a:gd name="connsiteX19" fmla="*/ 886686 w 6096000"/>
              <a:gd name="connsiteY19" fmla="*/ 2377298 h 6857999"/>
              <a:gd name="connsiteX20" fmla="*/ 885730 w 6096000"/>
              <a:gd name="connsiteY20" fmla="*/ 2382656 h 6857999"/>
              <a:gd name="connsiteX21" fmla="*/ 884295 w 6096000"/>
              <a:gd name="connsiteY21" fmla="*/ 2388502 h 6857999"/>
              <a:gd name="connsiteX22" fmla="*/ 879991 w 6096000"/>
              <a:gd name="connsiteY22" fmla="*/ 2385093 h 6857999"/>
              <a:gd name="connsiteX23" fmla="*/ 876643 w 6096000"/>
              <a:gd name="connsiteY23" fmla="*/ 2382169 h 6857999"/>
              <a:gd name="connsiteX24" fmla="*/ 873776 w 6096000"/>
              <a:gd name="connsiteY24" fmla="*/ 2378760 h 6857999"/>
              <a:gd name="connsiteX25" fmla="*/ 871862 w 6096000"/>
              <a:gd name="connsiteY25" fmla="*/ 2374376 h 6857999"/>
              <a:gd name="connsiteX26" fmla="*/ 870906 w 6096000"/>
              <a:gd name="connsiteY26" fmla="*/ 2370966 h 6857999"/>
              <a:gd name="connsiteX27" fmla="*/ 869950 w 6096000"/>
              <a:gd name="connsiteY27" fmla="*/ 2367069 h 6857999"/>
              <a:gd name="connsiteX28" fmla="*/ 869950 w 6096000"/>
              <a:gd name="connsiteY28" fmla="*/ 2363172 h 6857999"/>
              <a:gd name="connsiteX29" fmla="*/ 870429 w 6096000"/>
              <a:gd name="connsiteY29" fmla="*/ 2358788 h 6857999"/>
              <a:gd name="connsiteX30" fmla="*/ 871386 w 6096000"/>
              <a:gd name="connsiteY30" fmla="*/ 2354891 h 6857999"/>
              <a:gd name="connsiteX31" fmla="*/ 872820 w 6096000"/>
              <a:gd name="connsiteY31" fmla="*/ 2350994 h 6857999"/>
              <a:gd name="connsiteX32" fmla="*/ 874732 w 6096000"/>
              <a:gd name="connsiteY32" fmla="*/ 2346123 h 6857999"/>
              <a:gd name="connsiteX33" fmla="*/ 877123 w 6096000"/>
              <a:gd name="connsiteY33" fmla="*/ 2342225 h 6857999"/>
              <a:gd name="connsiteX34" fmla="*/ 882860 w 6096000"/>
              <a:gd name="connsiteY34" fmla="*/ 2333457 h 6857999"/>
              <a:gd name="connsiteX35" fmla="*/ 890033 w 6096000"/>
              <a:gd name="connsiteY35" fmla="*/ 2324689 h 6857999"/>
              <a:gd name="connsiteX36" fmla="*/ 898160 w 6096000"/>
              <a:gd name="connsiteY36" fmla="*/ 2315921 h 6857999"/>
              <a:gd name="connsiteX37" fmla="*/ 906769 w 6096000"/>
              <a:gd name="connsiteY37" fmla="*/ 2307640 h 6857999"/>
              <a:gd name="connsiteX38" fmla="*/ 924937 w 6096000"/>
              <a:gd name="connsiteY38" fmla="*/ 2291076 h 6857999"/>
              <a:gd name="connsiteX39" fmla="*/ 941195 w 6096000"/>
              <a:gd name="connsiteY39" fmla="*/ 2276950 h 6857999"/>
              <a:gd name="connsiteX40" fmla="*/ 1297677 w 6096000"/>
              <a:gd name="connsiteY40" fmla="*/ 2028437 h 6857999"/>
              <a:gd name="connsiteX41" fmla="*/ 1305409 w 6096000"/>
              <a:gd name="connsiteY41" fmla="*/ 2036701 h 6857999"/>
              <a:gd name="connsiteX42" fmla="*/ 1308310 w 6096000"/>
              <a:gd name="connsiteY42" fmla="*/ 2040103 h 6857999"/>
              <a:gd name="connsiteX43" fmla="*/ 1310243 w 6096000"/>
              <a:gd name="connsiteY43" fmla="*/ 2043992 h 6857999"/>
              <a:gd name="connsiteX44" fmla="*/ 1312176 w 6096000"/>
              <a:gd name="connsiteY44" fmla="*/ 2047395 h 6857999"/>
              <a:gd name="connsiteX45" fmla="*/ 1313143 w 6096000"/>
              <a:gd name="connsiteY45" fmla="*/ 2051284 h 6857999"/>
              <a:gd name="connsiteX46" fmla="*/ 1314109 w 6096000"/>
              <a:gd name="connsiteY46" fmla="*/ 2053713 h 6857999"/>
              <a:gd name="connsiteX47" fmla="*/ 1314592 w 6096000"/>
              <a:gd name="connsiteY47" fmla="*/ 2057602 h 6857999"/>
              <a:gd name="connsiteX48" fmla="*/ 1314592 w 6096000"/>
              <a:gd name="connsiteY48" fmla="*/ 2060519 h 6857999"/>
              <a:gd name="connsiteX49" fmla="*/ 1314592 w 6096000"/>
              <a:gd name="connsiteY49" fmla="*/ 2062950 h 6857999"/>
              <a:gd name="connsiteX50" fmla="*/ 1313143 w 6096000"/>
              <a:gd name="connsiteY50" fmla="*/ 2065867 h 6857999"/>
              <a:gd name="connsiteX51" fmla="*/ 1312659 w 6096000"/>
              <a:gd name="connsiteY51" fmla="*/ 2068296 h 6857999"/>
              <a:gd name="connsiteX52" fmla="*/ 1309276 w 6096000"/>
              <a:gd name="connsiteY52" fmla="*/ 2074129 h 6857999"/>
              <a:gd name="connsiteX53" fmla="*/ 1305409 w 6096000"/>
              <a:gd name="connsiteY53" fmla="*/ 2078990 h 6857999"/>
              <a:gd name="connsiteX54" fmla="*/ 1300576 w 6096000"/>
              <a:gd name="connsiteY54" fmla="*/ 2083365 h 6857999"/>
              <a:gd name="connsiteX55" fmla="*/ 1294777 w 6096000"/>
              <a:gd name="connsiteY55" fmla="*/ 2088227 h 6857999"/>
              <a:gd name="connsiteX56" fmla="*/ 1282693 w 6096000"/>
              <a:gd name="connsiteY56" fmla="*/ 2096004 h 6857999"/>
              <a:gd name="connsiteX57" fmla="*/ 1270129 w 6096000"/>
              <a:gd name="connsiteY57" fmla="*/ 2104753 h 6857999"/>
              <a:gd name="connsiteX58" fmla="*/ 1264328 w 6096000"/>
              <a:gd name="connsiteY58" fmla="*/ 2108641 h 6857999"/>
              <a:gd name="connsiteX59" fmla="*/ 1259495 w 6096000"/>
              <a:gd name="connsiteY59" fmla="*/ 2113016 h 6857999"/>
              <a:gd name="connsiteX60" fmla="*/ 1251762 w 6096000"/>
              <a:gd name="connsiteY60" fmla="*/ 2105239 h 6857999"/>
              <a:gd name="connsiteX61" fmla="*/ 1248862 w 6096000"/>
              <a:gd name="connsiteY61" fmla="*/ 2101350 h 6857999"/>
              <a:gd name="connsiteX62" fmla="*/ 1246929 w 6096000"/>
              <a:gd name="connsiteY62" fmla="*/ 2097948 h 6857999"/>
              <a:gd name="connsiteX63" fmla="*/ 1244513 w 6096000"/>
              <a:gd name="connsiteY63" fmla="*/ 2094545 h 6857999"/>
              <a:gd name="connsiteX64" fmla="*/ 1243063 w 6096000"/>
              <a:gd name="connsiteY64" fmla="*/ 2090656 h 6857999"/>
              <a:gd name="connsiteX65" fmla="*/ 1242580 w 6096000"/>
              <a:gd name="connsiteY65" fmla="*/ 2088227 h 6857999"/>
              <a:gd name="connsiteX66" fmla="*/ 1242096 w 6096000"/>
              <a:gd name="connsiteY66" fmla="*/ 2084337 h 6857999"/>
              <a:gd name="connsiteX67" fmla="*/ 1242096 w 6096000"/>
              <a:gd name="connsiteY67" fmla="*/ 2081421 h 6857999"/>
              <a:gd name="connsiteX68" fmla="*/ 1242096 w 6096000"/>
              <a:gd name="connsiteY68" fmla="*/ 2078990 h 6857999"/>
              <a:gd name="connsiteX69" fmla="*/ 1243063 w 6096000"/>
              <a:gd name="connsiteY69" fmla="*/ 2076073 h 6857999"/>
              <a:gd name="connsiteX70" fmla="*/ 1244029 w 6096000"/>
              <a:gd name="connsiteY70" fmla="*/ 2073157 h 6857999"/>
              <a:gd name="connsiteX71" fmla="*/ 1247413 w 6096000"/>
              <a:gd name="connsiteY71" fmla="*/ 2067810 h 6857999"/>
              <a:gd name="connsiteX72" fmla="*/ 1251280 w 6096000"/>
              <a:gd name="connsiteY72" fmla="*/ 2062950 h 6857999"/>
              <a:gd name="connsiteX73" fmla="*/ 1256113 w 6096000"/>
              <a:gd name="connsiteY73" fmla="*/ 2058575 h 6857999"/>
              <a:gd name="connsiteX74" fmla="*/ 1261912 w 6096000"/>
              <a:gd name="connsiteY74" fmla="*/ 2053713 h 6857999"/>
              <a:gd name="connsiteX75" fmla="*/ 1274478 w 6096000"/>
              <a:gd name="connsiteY75" fmla="*/ 2045451 h 6857999"/>
              <a:gd name="connsiteX76" fmla="*/ 1286560 w 6096000"/>
              <a:gd name="connsiteY76" fmla="*/ 2036701 h 6857999"/>
              <a:gd name="connsiteX77" fmla="*/ 1292844 w 6096000"/>
              <a:gd name="connsiteY77" fmla="*/ 2032326 h 6857999"/>
              <a:gd name="connsiteX78" fmla="*/ 1196293 w 6096000"/>
              <a:gd name="connsiteY78" fmla="*/ 1975273 h 6857999"/>
              <a:gd name="connsiteX79" fmla="*/ 1202719 w 6096000"/>
              <a:gd name="connsiteY79" fmla="*/ 1981035 h 6857999"/>
              <a:gd name="connsiteX80" fmla="*/ 1207661 w 6096000"/>
              <a:gd name="connsiteY80" fmla="*/ 1986796 h 6857999"/>
              <a:gd name="connsiteX81" fmla="*/ 1210628 w 6096000"/>
              <a:gd name="connsiteY81" fmla="*/ 1992557 h 6857999"/>
              <a:gd name="connsiteX82" fmla="*/ 1212111 w 6096000"/>
              <a:gd name="connsiteY82" fmla="*/ 1998799 h 6857999"/>
              <a:gd name="connsiteX83" fmla="*/ 1213099 w 6096000"/>
              <a:gd name="connsiteY83" fmla="*/ 2005040 h 6857999"/>
              <a:gd name="connsiteX84" fmla="*/ 1212111 w 6096000"/>
              <a:gd name="connsiteY84" fmla="*/ 2010802 h 6857999"/>
              <a:gd name="connsiteX85" fmla="*/ 1210628 w 6096000"/>
              <a:gd name="connsiteY85" fmla="*/ 2016562 h 6857999"/>
              <a:gd name="connsiteX86" fmla="*/ 1207661 w 6096000"/>
              <a:gd name="connsiteY86" fmla="*/ 2022324 h 6857999"/>
              <a:gd name="connsiteX87" fmla="*/ 1204202 w 6096000"/>
              <a:gd name="connsiteY87" fmla="*/ 2027604 h 6857999"/>
              <a:gd name="connsiteX88" fmla="*/ 1199753 w 6096000"/>
              <a:gd name="connsiteY88" fmla="*/ 2032405 h 6857999"/>
              <a:gd name="connsiteX89" fmla="*/ 1194809 w 6096000"/>
              <a:gd name="connsiteY89" fmla="*/ 2036727 h 6857999"/>
              <a:gd name="connsiteX90" fmla="*/ 1189374 w 6096000"/>
              <a:gd name="connsiteY90" fmla="*/ 2040567 h 6857999"/>
              <a:gd name="connsiteX91" fmla="*/ 1183441 w 6096000"/>
              <a:gd name="connsiteY91" fmla="*/ 2043449 h 6857999"/>
              <a:gd name="connsiteX92" fmla="*/ 1177016 w 6096000"/>
              <a:gd name="connsiteY92" fmla="*/ 2045848 h 6857999"/>
              <a:gd name="connsiteX93" fmla="*/ 1171084 w 6096000"/>
              <a:gd name="connsiteY93" fmla="*/ 2047290 h 6857999"/>
              <a:gd name="connsiteX94" fmla="*/ 1164659 w 6096000"/>
              <a:gd name="connsiteY94" fmla="*/ 2047769 h 6857999"/>
              <a:gd name="connsiteX95" fmla="*/ 1157738 w 6096000"/>
              <a:gd name="connsiteY95" fmla="*/ 2040567 h 6857999"/>
              <a:gd name="connsiteX96" fmla="*/ 1152302 w 6096000"/>
              <a:gd name="connsiteY96" fmla="*/ 2034326 h 6857999"/>
              <a:gd name="connsiteX97" fmla="*/ 1149335 w 6096000"/>
              <a:gd name="connsiteY97" fmla="*/ 2028085 h 6857999"/>
              <a:gd name="connsiteX98" fmla="*/ 1147852 w 6096000"/>
              <a:gd name="connsiteY98" fmla="*/ 2022805 h 6857999"/>
              <a:gd name="connsiteX99" fmla="*/ 1147852 w 6096000"/>
              <a:gd name="connsiteY99" fmla="*/ 2017523 h 6857999"/>
              <a:gd name="connsiteX100" fmla="*/ 1148842 w 6096000"/>
              <a:gd name="connsiteY100" fmla="*/ 2013202 h 6857999"/>
              <a:gd name="connsiteX101" fmla="*/ 1151312 w 6096000"/>
              <a:gd name="connsiteY101" fmla="*/ 2009360 h 6857999"/>
              <a:gd name="connsiteX102" fmla="*/ 1154278 w 6096000"/>
              <a:gd name="connsiteY102" fmla="*/ 2005520 h 6857999"/>
              <a:gd name="connsiteX103" fmla="*/ 1158232 w 6096000"/>
              <a:gd name="connsiteY103" fmla="*/ 2001679 h 6857999"/>
              <a:gd name="connsiteX104" fmla="*/ 1163174 w 6096000"/>
              <a:gd name="connsiteY104" fmla="*/ 1998318 h 6857999"/>
              <a:gd name="connsiteX105" fmla="*/ 1174049 w 6096000"/>
              <a:gd name="connsiteY105" fmla="*/ 1991597 h 6857999"/>
              <a:gd name="connsiteX106" fmla="*/ 1185419 w 6096000"/>
              <a:gd name="connsiteY106" fmla="*/ 1983915 h 6857999"/>
              <a:gd name="connsiteX107" fmla="*/ 1191351 w 6096000"/>
              <a:gd name="connsiteY107" fmla="*/ 1980074 h 6857999"/>
              <a:gd name="connsiteX108" fmla="*/ 848389 w 6096000"/>
              <a:gd name="connsiteY108" fmla="*/ 1910031 h 6857999"/>
              <a:gd name="connsiteX109" fmla="*/ 857509 w 6096000"/>
              <a:gd name="connsiteY109" fmla="*/ 1918677 h 6857999"/>
              <a:gd name="connsiteX110" fmla="*/ 865188 w 6096000"/>
              <a:gd name="connsiteY110" fmla="*/ 1927325 h 6857999"/>
              <a:gd name="connsiteX111" fmla="*/ 868066 w 6096000"/>
              <a:gd name="connsiteY111" fmla="*/ 1930687 h 6857999"/>
              <a:gd name="connsiteX112" fmla="*/ 870465 w 6096000"/>
              <a:gd name="connsiteY112" fmla="*/ 1934531 h 6857999"/>
              <a:gd name="connsiteX113" fmla="*/ 871905 w 6096000"/>
              <a:gd name="connsiteY113" fmla="*/ 1937893 h 6857999"/>
              <a:gd name="connsiteX114" fmla="*/ 873345 w 6096000"/>
              <a:gd name="connsiteY114" fmla="*/ 1941737 h 6857999"/>
              <a:gd name="connsiteX115" fmla="*/ 874304 w 6096000"/>
              <a:gd name="connsiteY115" fmla="*/ 1945579 h 6857999"/>
              <a:gd name="connsiteX116" fmla="*/ 874785 w 6096000"/>
              <a:gd name="connsiteY116" fmla="*/ 1947981 h 6857999"/>
              <a:gd name="connsiteX117" fmla="*/ 874785 w 6096000"/>
              <a:gd name="connsiteY117" fmla="*/ 1951825 h 6857999"/>
              <a:gd name="connsiteX118" fmla="*/ 874785 w 6096000"/>
              <a:gd name="connsiteY118" fmla="*/ 1954708 h 6857999"/>
              <a:gd name="connsiteX119" fmla="*/ 873825 w 6096000"/>
              <a:gd name="connsiteY119" fmla="*/ 1958070 h 6857999"/>
              <a:gd name="connsiteX120" fmla="*/ 873345 w 6096000"/>
              <a:gd name="connsiteY120" fmla="*/ 1959991 h 6857999"/>
              <a:gd name="connsiteX121" fmla="*/ 869505 w 6096000"/>
              <a:gd name="connsiteY121" fmla="*/ 1965756 h 6857999"/>
              <a:gd name="connsiteX122" fmla="*/ 865667 w 6096000"/>
              <a:gd name="connsiteY122" fmla="*/ 1970560 h 6857999"/>
              <a:gd name="connsiteX123" fmla="*/ 860388 w 6096000"/>
              <a:gd name="connsiteY123" fmla="*/ 1974885 h 6857999"/>
              <a:gd name="connsiteX124" fmla="*/ 855109 w 6096000"/>
              <a:gd name="connsiteY124" fmla="*/ 1978247 h 6857999"/>
              <a:gd name="connsiteX125" fmla="*/ 847912 w 6096000"/>
              <a:gd name="connsiteY125" fmla="*/ 1982090 h 6857999"/>
              <a:gd name="connsiteX126" fmla="*/ 841193 w 6096000"/>
              <a:gd name="connsiteY126" fmla="*/ 1984973 h 6857999"/>
              <a:gd name="connsiteX127" fmla="*/ 833994 w 6096000"/>
              <a:gd name="connsiteY127" fmla="*/ 1986894 h 6857999"/>
              <a:gd name="connsiteX128" fmla="*/ 825836 w 6096000"/>
              <a:gd name="connsiteY128" fmla="*/ 1988816 h 6857999"/>
              <a:gd name="connsiteX129" fmla="*/ 818159 w 6096000"/>
              <a:gd name="connsiteY129" fmla="*/ 1989777 h 6857999"/>
              <a:gd name="connsiteX130" fmla="*/ 814799 w 6096000"/>
              <a:gd name="connsiteY130" fmla="*/ 1988335 h 6857999"/>
              <a:gd name="connsiteX131" fmla="*/ 812880 w 6096000"/>
              <a:gd name="connsiteY131" fmla="*/ 1985933 h 6857999"/>
              <a:gd name="connsiteX132" fmla="*/ 810480 w 6096000"/>
              <a:gd name="connsiteY132" fmla="*/ 1984012 h 6857999"/>
              <a:gd name="connsiteX133" fmla="*/ 809040 w 6096000"/>
              <a:gd name="connsiteY133" fmla="*/ 1982090 h 6857999"/>
              <a:gd name="connsiteX134" fmla="*/ 808080 w 6096000"/>
              <a:gd name="connsiteY134" fmla="*/ 1979687 h 6857999"/>
              <a:gd name="connsiteX135" fmla="*/ 807602 w 6096000"/>
              <a:gd name="connsiteY135" fmla="*/ 1977285 h 6857999"/>
              <a:gd name="connsiteX136" fmla="*/ 807121 w 6096000"/>
              <a:gd name="connsiteY136" fmla="*/ 1974885 h 6857999"/>
              <a:gd name="connsiteX137" fmla="*/ 807121 w 6096000"/>
              <a:gd name="connsiteY137" fmla="*/ 1972962 h 6857999"/>
              <a:gd name="connsiteX138" fmla="*/ 808080 w 6096000"/>
              <a:gd name="connsiteY138" fmla="*/ 1967679 h 6857999"/>
              <a:gd name="connsiteX139" fmla="*/ 810960 w 6096000"/>
              <a:gd name="connsiteY139" fmla="*/ 1962875 h 6857999"/>
              <a:gd name="connsiteX140" fmla="*/ 813838 w 6096000"/>
              <a:gd name="connsiteY140" fmla="*/ 1957110 h 6857999"/>
              <a:gd name="connsiteX141" fmla="*/ 817680 w 6096000"/>
              <a:gd name="connsiteY141" fmla="*/ 1952306 h 6857999"/>
              <a:gd name="connsiteX142" fmla="*/ 827278 w 6096000"/>
              <a:gd name="connsiteY142" fmla="*/ 1941256 h 6857999"/>
              <a:gd name="connsiteX143" fmla="*/ 836395 w 6096000"/>
              <a:gd name="connsiteY143" fmla="*/ 1930687 h 6857999"/>
              <a:gd name="connsiteX144" fmla="*/ 840711 w 6096000"/>
              <a:gd name="connsiteY144" fmla="*/ 1925402 h 6857999"/>
              <a:gd name="connsiteX145" fmla="*/ 844072 w 6096000"/>
              <a:gd name="connsiteY145" fmla="*/ 1920119 h 6857999"/>
              <a:gd name="connsiteX146" fmla="*/ 846952 w 6096000"/>
              <a:gd name="connsiteY146" fmla="*/ 1915314 h 6857999"/>
              <a:gd name="connsiteX147" fmla="*/ 1045392 w 6096000"/>
              <a:gd name="connsiteY147" fmla="*/ 1825451 h 6857999"/>
              <a:gd name="connsiteX148" fmla="*/ 1048291 w 6096000"/>
              <a:gd name="connsiteY148" fmla="*/ 1827876 h 6857999"/>
              <a:gd name="connsiteX149" fmla="*/ 1051191 w 6096000"/>
              <a:gd name="connsiteY149" fmla="*/ 1829817 h 6857999"/>
              <a:gd name="connsiteX150" fmla="*/ 1053608 w 6096000"/>
              <a:gd name="connsiteY150" fmla="*/ 1832728 h 6857999"/>
              <a:gd name="connsiteX151" fmla="*/ 1055541 w 6096000"/>
              <a:gd name="connsiteY151" fmla="*/ 1835638 h 6857999"/>
              <a:gd name="connsiteX152" fmla="*/ 1056990 w 6096000"/>
              <a:gd name="connsiteY152" fmla="*/ 1839034 h 6857999"/>
              <a:gd name="connsiteX153" fmla="*/ 1057475 w 6096000"/>
              <a:gd name="connsiteY153" fmla="*/ 1842430 h 6857999"/>
              <a:gd name="connsiteX154" fmla="*/ 1058924 w 6096000"/>
              <a:gd name="connsiteY154" fmla="*/ 1850192 h 6857999"/>
              <a:gd name="connsiteX155" fmla="*/ 1059408 w 6096000"/>
              <a:gd name="connsiteY155" fmla="*/ 1858438 h 6857999"/>
              <a:gd name="connsiteX156" fmla="*/ 1058442 w 6096000"/>
              <a:gd name="connsiteY156" fmla="*/ 1866685 h 6857999"/>
              <a:gd name="connsiteX157" fmla="*/ 1056024 w 6096000"/>
              <a:gd name="connsiteY157" fmla="*/ 1883179 h 6857999"/>
              <a:gd name="connsiteX158" fmla="*/ 1055541 w 6096000"/>
              <a:gd name="connsiteY158" fmla="*/ 1890940 h 6857999"/>
              <a:gd name="connsiteX159" fmla="*/ 1054575 w 6096000"/>
              <a:gd name="connsiteY159" fmla="*/ 1897733 h 6857999"/>
              <a:gd name="connsiteX160" fmla="*/ 1054575 w 6096000"/>
              <a:gd name="connsiteY160" fmla="*/ 1903554 h 6857999"/>
              <a:gd name="connsiteX161" fmla="*/ 1055541 w 6096000"/>
              <a:gd name="connsiteY161" fmla="*/ 1906466 h 6857999"/>
              <a:gd name="connsiteX162" fmla="*/ 1056024 w 6096000"/>
              <a:gd name="connsiteY162" fmla="*/ 1908406 h 6857999"/>
              <a:gd name="connsiteX163" fmla="*/ 1056990 w 6096000"/>
              <a:gd name="connsiteY163" fmla="*/ 1910831 h 6857999"/>
              <a:gd name="connsiteX164" fmla="*/ 1058924 w 6096000"/>
              <a:gd name="connsiteY164" fmla="*/ 1911801 h 6857999"/>
              <a:gd name="connsiteX165" fmla="*/ 1060373 w 6096000"/>
              <a:gd name="connsiteY165" fmla="*/ 1912772 h 6857999"/>
              <a:gd name="connsiteX166" fmla="*/ 1062791 w 6096000"/>
              <a:gd name="connsiteY166" fmla="*/ 1912772 h 6857999"/>
              <a:gd name="connsiteX167" fmla="*/ 1065691 w 6096000"/>
              <a:gd name="connsiteY167" fmla="*/ 1912772 h 6857999"/>
              <a:gd name="connsiteX168" fmla="*/ 1069073 w 6096000"/>
              <a:gd name="connsiteY168" fmla="*/ 1912287 h 6857999"/>
              <a:gd name="connsiteX169" fmla="*/ 1072939 w 6096000"/>
              <a:gd name="connsiteY169" fmla="*/ 1911315 h 6857999"/>
              <a:gd name="connsiteX170" fmla="*/ 1077772 w 6096000"/>
              <a:gd name="connsiteY170" fmla="*/ 1909376 h 6857999"/>
              <a:gd name="connsiteX171" fmla="*/ 1078738 w 6096000"/>
              <a:gd name="connsiteY171" fmla="*/ 1914227 h 6857999"/>
              <a:gd name="connsiteX172" fmla="*/ 1080190 w 6096000"/>
              <a:gd name="connsiteY172" fmla="*/ 1918108 h 6857999"/>
              <a:gd name="connsiteX173" fmla="*/ 1080190 w 6096000"/>
              <a:gd name="connsiteY173" fmla="*/ 1921988 h 6857999"/>
              <a:gd name="connsiteX174" fmla="*/ 1080190 w 6096000"/>
              <a:gd name="connsiteY174" fmla="*/ 1926355 h 6857999"/>
              <a:gd name="connsiteX175" fmla="*/ 1078738 w 6096000"/>
              <a:gd name="connsiteY175" fmla="*/ 1929264 h 6857999"/>
              <a:gd name="connsiteX176" fmla="*/ 1077772 w 6096000"/>
              <a:gd name="connsiteY176" fmla="*/ 1932661 h 6857999"/>
              <a:gd name="connsiteX177" fmla="*/ 1075841 w 6096000"/>
              <a:gd name="connsiteY177" fmla="*/ 1935572 h 6857999"/>
              <a:gd name="connsiteX178" fmla="*/ 1074389 w 6096000"/>
              <a:gd name="connsiteY178" fmla="*/ 1937513 h 6857999"/>
              <a:gd name="connsiteX179" fmla="*/ 1071490 w 6096000"/>
              <a:gd name="connsiteY179" fmla="*/ 1939938 h 6857999"/>
              <a:gd name="connsiteX180" fmla="*/ 1068590 w 6096000"/>
              <a:gd name="connsiteY180" fmla="*/ 1941879 h 6857999"/>
              <a:gd name="connsiteX181" fmla="*/ 1065691 w 6096000"/>
              <a:gd name="connsiteY181" fmla="*/ 1942848 h 6857999"/>
              <a:gd name="connsiteX182" fmla="*/ 1062307 w 6096000"/>
              <a:gd name="connsiteY182" fmla="*/ 1944303 h 6857999"/>
              <a:gd name="connsiteX183" fmla="*/ 1054091 w 6096000"/>
              <a:gd name="connsiteY183" fmla="*/ 1945759 h 6857999"/>
              <a:gd name="connsiteX184" fmla="*/ 1046358 w 6096000"/>
              <a:gd name="connsiteY184" fmla="*/ 1946245 h 6857999"/>
              <a:gd name="connsiteX185" fmla="*/ 1037658 w 6096000"/>
              <a:gd name="connsiteY185" fmla="*/ 1945275 h 6857999"/>
              <a:gd name="connsiteX186" fmla="*/ 1028477 w 6096000"/>
              <a:gd name="connsiteY186" fmla="*/ 1942848 h 6857999"/>
              <a:gd name="connsiteX187" fmla="*/ 1019775 w 6096000"/>
              <a:gd name="connsiteY187" fmla="*/ 1939452 h 6857999"/>
              <a:gd name="connsiteX188" fmla="*/ 1011078 w 6096000"/>
              <a:gd name="connsiteY188" fmla="*/ 1935572 h 6857999"/>
              <a:gd name="connsiteX189" fmla="*/ 1007210 w 6096000"/>
              <a:gd name="connsiteY189" fmla="*/ 1932661 h 6857999"/>
              <a:gd name="connsiteX190" fmla="*/ 1003828 w 6096000"/>
              <a:gd name="connsiteY190" fmla="*/ 1929264 h 6857999"/>
              <a:gd name="connsiteX191" fmla="*/ 1000445 w 6096000"/>
              <a:gd name="connsiteY191" fmla="*/ 1926355 h 6857999"/>
              <a:gd name="connsiteX192" fmla="*/ 996578 w 6096000"/>
              <a:gd name="connsiteY192" fmla="*/ 1921988 h 6857999"/>
              <a:gd name="connsiteX193" fmla="*/ 994161 w 6096000"/>
              <a:gd name="connsiteY193" fmla="*/ 1918108 h 6857999"/>
              <a:gd name="connsiteX194" fmla="*/ 991261 w 6096000"/>
              <a:gd name="connsiteY194" fmla="*/ 1914227 h 6857999"/>
              <a:gd name="connsiteX195" fmla="*/ 988843 w 6096000"/>
              <a:gd name="connsiteY195" fmla="*/ 1909376 h 6857999"/>
              <a:gd name="connsiteX196" fmla="*/ 986910 w 6096000"/>
              <a:gd name="connsiteY196" fmla="*/ 1905010 h 6857999"/>
              <a:gd name="connsiteX197" fmla="*/ 988361 w 6096000"/>
              <a:gd name="connsiteY197" fmla="*/ 1908890 h 6857999"/>
              <a:gd name="connsiteX198" fmla="*/ 988361 w 6096000"/>
              <a:gd name="connsiteY198" fmla="*/ 1913742 h 6857999"/>
              <a:gd name="connsiteX199" fmla="*/ 986910 w 6096000"/>
              <a:gd name="connsiteY199" fmla="*/ 1918593 h 6857999"/>
              <a:gd name="connsiteX200" fmla="*/ 986428 w 6096000"/>
              <a:gd name="connsiteY200" fmla="*/ 1923443 h 6857999"/>
              <a:gd name="connsiteX201" fmla="*/ 983528 w 6096000"/>
              <a:gd name="connsiteY201" fmla="*/ 1933146 h 6857999"/>
              <a:gd name="connsiteX202" fmla="*/ 981113 w 6096000"/>
              <a:gd name="connsiteY202" fmla="*/ 1942364 h 6857999"/>
              <a:gd name="connsiteX203" fmla="*/ 980628 w 6096000"/>
              <a:gd name="connsiteY203" fmla="*/ 1947700 h 6857999"/>
              <a:gd name="connsiteX204" fmla="*/ 980628 w 6096000"/>
              <a:gd name="connsiteY204" fmla="*/ 1952065 h 6857999"/>
              <a:gd name="connsiteX205" fmla="*/ 981113 w 6096000"/>
              <a:gd name="connsiteY205" fmla="*/ 1956917 h 6857999"/>
              <a:gd name="connsiteX206" fmla="*/ 983528 w 6096000"/>
              <a:gd name="connsiteY206" fmla="*/ 1960797 h 6857999"/>
              <a:gd name="connsiteX207" fmla="*/ 986910 w 6096000"/>
              <a:gd name="connsiteY207" fmla="*/ 1965164 h 6857999"/>
              <a:gd name="connsiteX208" fmla="*/ 991743 w 6096000"/>
              <a:gd name="connsiteY208" fmla="*/ 1969530 h 6857999"/>
              <a:gd name="connsiteX209" fmla="*/ 998027 w 6096000"/>
              <a:gd name="connsiteY209" fmla="*/ 1973410 h 6857999"/>
              <a:gd name="connsiteX210" fmla="*/ 1005760 w 6096000"/>
              <a:gd name="connsiteY210" fmla="*/ 1977292 h 6857999"/>
              <a:gd name="connsiteX211" fmla="*/ 998512 w 6096000"/>
              <a:gd name="connsiteY211" fmla="*/ 1997181 h 6857999"/>
              <a:gd name="connsiteX212" fmla="*/ 989812 w 6096000"/>
              <a:gd name="connsiteY212" fmla="*/ 2015131 h 6857999"/>
              <a:gd name="connsiteX213" fmla="*/ 981113 w 6096000"/>
              <a:gd name="connsiteY213" fmla="*/ 2031624 h 6857999"/>
              <a:gd name="connsiteX214" fmla="*/ 972896 w 6096000"/>
              <a:gd name="connsiteY214" fmla="*/ 2046662 h 6857999"/>
              <a:gd name="connsiteX215" fmla="*/ 962745 w 6096000"/>
              <a:gd name="connsiteY215" fmla="*/ 2060731 h 6857999"/>
              <a:gd name="connsiteX216" fmla="*/ 953563 w 6096000"/>
              <a:gd name="connsiteY216" fmla="*/ 2073829 h 6857999"/>
              <a:gd name="connsiteX217" fmla="*/ 943898 w 6096000"/>
              <a:gd name="connsiteY217" fmla="*/ 2085957 h 6857999"/>
              <a:gd name="connsiteX218" fmla="*/ 934715 w 6096000"/>
              <a:gd name="connsiteY218" fmla="*/ 2097601 h 6857999"/>
              <a:gd name="connsiteX219" fmla="*/ 915383 w 6096000"/>
              <a:gd name="connsiteY219" fmla="*/ 2119915 h 6857999"/>
              <a:gd name="connsiteX220" fmla="*/ 906199 w 6096000"/>
              <a:gd name="connsiteY220" fmla="*/ 2130587 h 6857999"/>
              <a:gd name="connsiteX221" fmla="*/ 897016 w 6096000"/>
              <a:gd name="connsiteY221" fmla="*/ 2142230 h 6857999"/>
              <a:gd name="connsiteX222" fmla="*/ 888317 w 6096000"/>
              <a:gd name="connsiteY222" fmla="*/ 2153874 h 6857999"/>
              <a:gd name="connsiteX223" fmla="*/ 880101 w 6096000"/>
              <a:gd name="connsiteY223" fmla="*/ 2166487 h 6857999"/>
              <a:gd name="connsiteX224" fmla="*/ 872852 w 6096000"/>
              <a:gd name="connsiteY224" fmla="*/ 2180554 h 6857999"/>
              <a:gd name="connsiteX225" fmla="*/ 866084 w 6096000"/>
              <a:gd name="connsiteY225" fmla="*/ 2194622 h 6857999"/>
              <a:gd name="connsiteX226" fmla="*/ 861253 w 6096000"/>
              <a:gd name="connsiteY226" fmla="*/ 2190257 h 6857999"/>
              <a:gd name="connsiteX227" fmla="*/ 856903 w 6096000"/>
              <a:gd name="connsiteY227" fmla="*/ 2185891 h 6857999"/>
              <a:gd name="connsiteX228" fmla="*/ 853519 w 6096000"/>
              <a:gd name="connsiteY228" fmla="*/ 2182495 h 6857999"/>
              <a:gd name="connsiteX229" fmla="*/ 849169 w 6096000"/>
              <a:gd name="connsiteY229" fmla="*/ 2181040 h 6857999"/>
              <a:gd name="connsiteX230" fmla="*/ 846269 w 6096000"/>
              <a:gd name="connsiteY230" fmla="*/ 2179099 h 6857999"/>
              <a:gd name="connsiteX231" fmla="*/ 842887 w 6096000"/>
              <a:gd name="connsiteY231" fmla="*/ 2178615 h 6857999"/>
              <a:gd name="connsiteX232" fmla="*/ 839986 w 6096000"/>
              <a:gd name="connsiteY232" fmla="*/ 2178615 h 6857999"/>
              <a:gd name="connsiteX233" fmla="*/ 837572 w 6096000"/>
              <a:gd name="connsiteY233" fmla="*/ 2179099 h 6857999"/>
              <a:gd name="connsiteX234" fmla="*/ 834670 w 6096000"/>
              <a:gd name="connsiteY234" fmla="*/ 2179584 h 6857999"/>
              <a:gd name="connsiteX235" fmla="*/ 832737 w 6096000"/>
              <a:gd name="connsiteY235" fmla="*/ 2181525 h 6857999"/>
              <a:gd name="connsiteX236" fmla="*/ 828388 w 6096000"/>
              <a:gd name="connsiteY236" fmla="*/ 2185405 h 6857999"/>
              <a:gd name="connsiteX237" fmla="*/ 824520 w 6096000"/>
              <a:gd name="connsiteY237" fmla="*/ 2190742 h 6857999"/>
              <a:gd name="connsiteX238" fmla="*/ 820654 w 6096000"/>
              <a:gd name="connsiteY238" fmla="*/ 2196563 h 6857999"/>
              <a:gd name="connsiteX239" fmla="*/ 817272 w 6096000"/>
              <a:gd name="connsiteY239" fmla="*/ 2201900 h 6857999"/>
              <a:gd name="connsiteX240" fmla="*/ 812922 w 6096000"/>
              <a:gd name="connsiteY240" fmla="*/ 2206752 h 6857999"/>
              <a:gd name="connsiteX241" fmla="*/ 808572 w 6096000"/>
              <a:gd name="connsiteY241" fmla="*/ 2211117 h 6857999"/>
              <a:gd name="connsiteX242" fmla="*/ 806155 w 6096000"/>
              <a:gd name="connsiteY242" fmla="*/ 2212573 h 6857999"/>
              <a:gd name="connsiteX243" fmla="*/ 803739 w 6096000"/>
              <a:gd name="connsiteY243" fmla="*/ 2214028 h 6857999"/>
              <a:gd name="connsiteX244" fmla="*/ 800838 w 6096000"/>
              <a:gd name="connsiteY244" fmla="*/ 2214512 h 6857999"/>
              <a:gd name="connsiteX245" fmla="*/ 797939 w 6096000"/>
              <a:gd name="connsiteY245" fmla="*/ 2214512 h 6857999"/>
              <a:gd name="connsiteX246" fmla="*/ 795521 w 6096000"/>
              <a:gd name="connsiteY246" fmla="*/ 2214028 h 6857999"/>
              <a:gd name="connsiteX247" fmla="*/ 791655 w 6096000"/>
              <a:gd name="connsiteY247" fmla="*/ 2212087 h 6857999"/>
              <a:gd name="connsiteX248" fmla="*/ 788273 w 6096000"/>
              <a:gd name="connsiteY248" fmla="*/ 2209662 h 6857999"/>
              <a:gd name="connsiteX249" fmla="*/ 784406 w 6096000"/>
              <a:gd name="connsiteY249" fmla="*/ 2206752 h 6857999"/>
              <a:gd name="connsiteX250" fmla="*/ 780540 w 6096000"/>
              <a:gd name="connsiteY250" fmla="*/ 2203355 h 6857999"/>
              <a:gd name="connsiteX251" fmla="*/ 775708 w 6096000"/>
              <a:gd name="connsiteY251" fmla="*/ 2198018 h 6857999"/>
              <a:gd name="connsiteX252" fmla="*/ 784406 w 6096000"/>
              <a:gd name="connsiteY252" fmla="*/ 2191228 h 6857999"/>
              <a:gd name="connsiteX253" fmla="*/ 791655 w 6096000"/>
              <a:gd name="connsiteY253" fmla="*/ 2184436 h 6857999"/>
              <a:gd name="connsiteX254" fmla="*/ 798906 w 6096000"/>
              <a:gd name="connsiteY254" fmla="*/ 2176674 h 6857999"/>
              <a:gd name="connsiteX255" fmla="*/ 805189 w 6096000"/>
              <a:gd name="connsiteY255" fmla="*/ 2169396 h 6857999"/>
              <a:gd name="connsiteX256" fmla="*/ 810987 w 6096000"/>
              <a:gd name="connsiteY256" fmla="*/ 2161150 h 6857999"/>
              <a:gd name="connsiteX257" fmla="*/ 816305 w 6096000"/>
              <a:gd name="connsiteY257" fmla="*/ 2153874 h 6857999"/>
              <a:gd name="connsiteX258" fmla="*/ 826455 w 6096000"/>
              <a:gd name="connsiteY258" fmla="*/ 2137865 h 6857999"/>
              <a:gd name="connsiteX259" fmla="*/ 836120 w 6096000"/>
              <a:gd name="connsiteY259" fmla="*/ 2122341 h 6857999"/>
              <a:gd name="connsiteX260" fmla="*/ 845785 w 6096000"/>
              <a:gd name="connsiteY260" fmla="*/ 2107302 h 6857999"/>
              <a:gd name="connsiteX261" fmla="*/ 851103 w 6096000"/>
              <a:gd name="connsiteY261" fmla="*/ 2100026 h 6857999"/>
              <a:gd name="connsiteX262" fmla="*/ 855936 w 6096000"/>
              <a:gd name="connsiteY262" fmla="*/ 2093719 h 6857999"/>
              <a:gd name="connsiteX263" fmla="*/ 862703 w 6096000"/>
              <a:gd name="connsiteY263" fmla="*/ 2087412 h 6857999"/>
              <a:gd name="connsiteX264" fmla="*/ 868985 w 6096000"/>
              <a:gd name="connsiteY264" fmla="*/ 2081591 h 6857999"/>
              <a:gd name="connsiteX265" fmla="*/ 869468 w 6096000"/>
              <a:gd name="connsiteY265" fmla="*/ 2081591 h 6857999"/>
              <a:gd name="connsiteX266" fmla="*/ 870434 w 6096000"/>
              <a:gd name="connsiteY266" fmla="*/ 2082561 h 6857999"/>
              <a:gd name="connsiteX267" fmla="*/ 874301 w 6096000"/>
              <a:gd name="connsiteY267" fmla="*/ 2084016 h 6857999"/>
              <a:gd name="connsiteX268" fmla="*/ 884451 w 6096000"/>
              <a:gd name="connsiteY268" fmla="*/ 2091778 h 6857999"/>
              <a:gd name="connsiteX269" fmla="*/ 894118 w 6096000"/>
              <a:gd name="connsiteY269" fmla="*/ 2099056 h 6857999"/>
              <a:gd name="connsiteX270" fmla="*/ 897982 w 6096000"/>
              <a:gd name="connsiteY270" fmla="*/ 2101480 h 6857999"/>
              <a:gd name="connsiteX271" fmla="*/ 899917 w 6096000"/>
              <a:gd name="connsiteY271" fmla="*/ 2101966 h 6857999"/>
              <a:gd name="connsiteX272" fmla="*/ 900882 w 6096000"/>
              <a:gd name="connsiteY272" fmla="*/ 2101966 h 6857999"/>
              <a:gd name="connsiteX273" fmla="*/ 904266 w 6096000"/>
              <a:gd name="connsiteY273" fmla="*/ 2100997 h 6857999"/>
              <a:gd name="connsiteX274" fmla="*/ 907649 w 6096000"/>
              <a:gd name="connsiteY274" fmla="*/ 2098570 h 6857999"/>
              <a:gd name="connsiteX275" fmla="*/ 911032 w 6096000"/>
              <a:gd name="connsiteY275" fmla="*/ 2095660 h 6857999"/>
              <a:gd name="connsiteX276" fmla="*/ 913932 w 6096000"/>
              <a:gd name="connsiteY276" fmla="*/ 2091778 h 6857999"/>
              <a:gd name="connsiteX277" fmla="*/ 916349 w 6096000"/>
              <a:gd name="connsiteY277" fmla="*/ 2086443 h 6857999"/>
              <a:gd name="connsiteX278" fmla="*/ 918765 w 6096000"/>
              <a:gd name="connsiteY278" fmla="*/ 2081106 h 6857999"/>
              <a:gd name="connsiteX279" fmla="*/ 924083 w 6096000"/>
              <a:gd name="connsiteY279" fmla="*/ 2069948 h 6857999"/>
              <a:gd name="connsiteX280" fmla="*/ 928431 w 6096000"/>
              <a:gd name="connsiteY280" fmla="*/ 2058306 h 6857999"/>
              <a:gd name="connsiteX281" fmla="*/ 933264 w 6096000"/>
              <a:gd name="connsiteY281" fmla="*/ 2047633 h 6857999"/>
              <a:gd name="connsiteX282" fmla="*/ 936164 w 6096000"/>
              <a:gd name="connsiteY282" fmla="*/ 2043268 h 6857999"/>
              <a:gd name="connsiteX283" fmla="*/ 938581 w 6096000"/>
              <a:gd name="connsiteY283" fmla="*/ 2039386 h 6857999"/>
              <a:gd name="connsiteX284" fmla="*/ 941482 w 6096000"/>
              <a:gd name="connsiteY284" fmla="*/ 2036476 h 6857999"/>
              <a:gd name="connsiteX285" fmla="*/ 945347 w 6096000"/>
              <a:gd name="connsiteY285" fmla="*/ 2034051 h 6857999"/>
              <a:gd name="connsiteX286" fmla="*/ 945347 w 6096000"/>
              <a:gd name="connsiteY286" fmla="*/ 2029199 h 6857999"/>
              <a:gd name="connsiteX287" fmla="*/ 943898 w 6096000"/>
              <a:gd name="connsiteY287" fmla="*/ 2025318 h 6857999"/>
              <a:gd name="connsiteX288" fmla="*/ 942932 w 6096000"/>
              <a:gd name="connsiteY288" fmla="*/ 2021922 h 6857999"/>
              <a:gd name="connsiteX289" fmla="*/ 940514 w 6096000"/>
              <a:gd name="connsiteY289" fmla="*/ 2019011 h 6857999"/>
              <a:gd name="connsiteX290" fmla="*/ 938098 w 6096000"/>
              <a:gd name="connsiteY290" fmla="*/ 2017070 h 6857999"/>
              <a:gd name="connsiteX291" fmla="*/ 935197 w 6096000"/>
              <a:gd name="connsiteY291" fmla="*/ 2015131 h 6857999"/>
              <a:gd name="connsiteX292" fmla="*/ 928431 w 6096000"/>
              <a:gd name="connsiteY292" fmla="*/ 2011735 h 6857999"/>
              <a:gd name="connsiteX293" fmla="*/ 920216 w 6096000"/>
              <a:gd name="connsiteY293" fmla="*/ 2007369 h 6857999"/>
              <a:gd name="connsiteX294" fmla="*/ 915865 w 6096000"/>
              <a:gd name="connsiteY294" fmla="*/ 2004943 h 6857999"/>
              <a:gd name="connsiteX295" fmla="*/ 911032 w 6096000"/>
              <a:gd name="connsiteY295" fmla="*/ 2001547 h 6857999"/>
              <a:gd name="connsiteX296" fmla="*/ 906681 w 6096000"/>
              <a:gd name="connsiteY296" fmla="*/ 1997666 h 6857999"/>
              <a:gd name="connsiteX297" fmla="*/ 901366 w 6096000"/>
              <a:gd name="connsiteY297" fmla="*/ 1992330 h 6857999"/>
              <a:gd name="connsiteX298" fmla="*/ 896533 w 6096000"/>
              <a:gd name="connsiteY298" fmla="*/ 1986023 h 6857999"/>
              <a:gd name="connsiteX299" fmla="*/ 891218 w 6096000"/>
              <a:gd name="connsiteY299" fmla="*/ 1978747 h 6857999"/>
              <a:gd name="connsiteX300" fmla="*/ 897982 w 6096000"/>
              <a:gd name="connsiteY300" fmla="*/ 1978747 h 6857999"/>
              <a:gd name="connsiteX301" fmla="*/ 903783 w 6096000"/>
              <a:gd name="connsiteY301" fmla="*/ 1978261 h 6857999"/>
              <a:gd name="connsiteX302" fmla="*/ 909583 w 6096000"/>
              <a:gd name="connsiteY302" fmla="*/ 1976806 h 6857999"/>
              <a:gd name="connsiteX303" fmla="*/ 914899 w 6096000"/>
              <a:gd name="connsiteY303" fmla="*/ 1975837 h 6857999"/>
              <a:gd name="connsiteX304" fmla="*/ 919249 w 6096000"/>
              <a:gd name="connsiteY304" fmla="*/ 1973895 h 6857999"/>
              <a:gd name="connsiteX305" fmla="*/ 923114 w 6096000"/>
              <a:gd name="connsiteY305" fmla="*/ 1972440 h 6857999"/>
              <a:gd name="connsiteX306" fmla="*/ 927465 w 6096000"/>
              <a:gd name="connsiteY306" fmla="*/ 1970016 h 6857999"/>
              <a:gd name="connsiteX307" fmla="*/ 930847 w 6096000"/>
              <a:gd name="connsiteY307" fmla="*/ 1967105 h 6857999"/>
              <a:gd name="connsiteX308" fmla="*/ 934231 w 6096000"/>
              <a:gd name="connsiteY308" fmla="*/ 1964193 h 6857999"/>
              <a:gd name="connsiteX309" fmla="*/ 937131 w 6096000"/>
              <a:gd name="connsiteY309" fmla="*/ 1961282 h 6857999"/>
              <a:gd name="connsiteX310" fmla="*/ 942448 w 6096000"/>
              <a:gd name="connsiteY310" fmla="*/ 1954492 h 6857999"/>
              <a:gd name="connsiteX311" fmla="*/ 946797 w 6096000"/>
              <a:gd name="connsiteY311" fmla="*/ 1946730 h 6857999"/>
              <a:gd name="connsiteX312" fmla="*/ 950663 w 6096000"/>
              <a:gd name="connsiteY312" fmla="*/ 1938968 h 6857999"/>
              <a:gd name="connsiteX313" fmla="*/ 959363 w 6096000"/>
              <a:gd name="connsiteY313" fmla="*/ 1921988 h 6857999"/>
              <a:gd name="connsiteX314" fmla="*/ 964680 w 6096000"/>
              <a:gd name="connsiteY314" fmla="*/ 1913742 h 6857999"/>
              <a:gd name="connsiteX315" fmla="*/ 970480 w 6096000"/>
              <a:gd name="connsiteY315" fmla="*/ 1905494 h 6857999"/>
              <a:gd name="connsiteX316" fmla="*/ 976762 w 6096000"/>
              <a:gd name="connsiteY316" fmla="*/ 1897733 h 6857999"/>
              <a:gd name="connsiteX317" fmla="*/ 980628 w 6096000"/>
              <a:gd name="connsiteY317" fmla="*/ 1893851 h 6857999"/>
              <a:gd name="connsiteX318" fmla="*/ 985461 w 6096000"/>
              <a:gd name="connsiteY318" fmla="*/ 1890456 h 6857999"/>
              <a:gd name="connsiteX319" fmla="*/ 989812 w 6096000"/>
              <a:gd name="connsiteY319" fmla="*/ 1887060 h 6857999"/>
              <a:gd name="connsiteX320" fmla="*/ 995128 w 6096000"/>
              <a:gd name="connsiteY320" fmla="*/ 1884150 h 6857999"/>
              <a:gd name="connsiteX321" fmla="*/ 1000445 w 6096000"/>
              <a:gd name="connsiteY321" fmla="*/ 1880754 h 6857999"/>
              <a:gd name="connsiteX322" fmla="*/ 1006727 w 6096000"/>
              <a:gd name="connsiteY322" fmla="*/ 1878329 h 6857999"/>
              <a:gd name="connsiteX323" fmla="*/ 1007694 w 6096000"/>
              <a:gd name="connsiteY323" fmla="*/ 1875418 h 6857999"/>
              <a:gd name="connsiteX324" fmla="*/ 1008176 w 6096000"/>
              <a:gd name="connsiteY324" fmla="*/ 1872507 h 6857999"/>
              <a:gd name="connsiteX325" fmla="*/ 1008660 w 6096000"/>
              <a:gd name="connsiteY325" fmla="*/ 1870082 h 6857999"/>
              <a:gd name="connsiteX326" fmla="*/ 1008176 w 6096000"/>
              <a:gd name="connsiteY326" fmla="*/ 1868626 h 6857999"/>
              <a:gd name="connsiteX327" fmla="*/ 1007694 w 6096000"/>
              <a:gd name="connsiteY327" fmla="*/ 1866685 h 6857999"/>
              <a:gd name="connsiteX328" fmla="*/ 1006727 w 6096000"/>
              <a:gd name="connsiteY328" fmla="*/ 1865230 h 6857999"/>
              <a:gd name="connsiteX329" fmla="*/ 1005278 w 6096000"/>
              <a:gd name="connsiteY329" fmla="*/ 1864745 h 6857999"/>
              <a:gd name="connsiteX330" fmla="*/ 1003828 w 6096000"/>
              <a:gd name="connsiteY330" fmla="*/ 1863289 h 6857999"/>
              <a:gd name="connsiteX331" fmla="*/ 1000445 w 6096000"/>
              <a:gd name="connsiteY331" fmla="*/ 1862805 h 6857999"/>
              <a:gd name="connsiteX332" fmla="*/ 996578 w 6096000"/>
              <a:gd name="connsiteY332" fmla="*/ 1863289 h 6857999"/>
              <a:gd name="connsiteX333" fmla="*/ 994161 w 6096000"/>
              <a:gd name="connsiteY333" fmla="*/ 1865230 h 6857999"/>
              <a:gd name="connsiteX334" fmla="*/ 991261 w 6096000"/>
              <a:gd name="connsiteY334" fmla="*/ 1867655 h 6857999"/>
              <a:gd name="connsiteX335" fmla="*/ 985461 w 6096000"/>
              <a:gd name="connsiteY335" fmla="*/ 1859409 h 6857999"/>
              <a:gd name="connsiteX336" fmla="*/ 983528 w 6096000"/>
              <a:gd name="connsiteY336" fmla="*/ 1856013 h 6857999"/>
              <a:gd name="connsiteX337" fmla="*/ 982562 w 6096000"/>
              <a:gd name="connsiteY337" fmla="*/ 1853103 h 6857999"/>
              <a:gd name="connsiteX338" fmla="*/ 981113 w 6096000"/>
              <a:gd name="connsiteY338" fmla="*/ 1850192 h 6857999"/>
              <a:gd name="connsiteX339" fmla="*/ 981113 w 6096000"/>
              <a:gd name="connsiteY339" fmla="*/ 1847766 h 6857999"/>
              <a:gd name="connsiteX340" fmla="*/ 981113 w 6096000"/>
              <a:gd name="connsiteY340" fmla="*/ 1845341 h 6857999"/>
              <a:gd name="connsiteX341" fmla="*/ 982562 w 6096000"/>
              <a:gd name="connsiteY341" fmla="*/ 1843886 h 6857999"/>
              <a:gd name="connsiteX342" fmla="*/ 983528 w 6096000"/>
              <a:gd name="connsiteY342" fmla="*/ 1841945 h 6857999"/>
              <a:gd name="connsiteX343" fmla="*/ 984979 w 6096000"/>
              <a:gd name="connsiteY343" fmla="*/ 1840489 h 6857999"/>
              <a:gd name="connsiteX344" fmla="*/ 988843 w 6096000"/>
              <a:gd name="connsiteY344" fmla="*/ 1838549 h 6857999"/>
              <a:gd name="connsiteX345" fmla="*/ 994161 w 6096000"/>
              <a:gd name="connsiteY345" fmla="*/ 1837093 h 6857999"/>
              <a:gd name="connsiteX346" fmla="*/ 1000445 w 6096000"/>
              <a:gd name="connsiteY346" fmla="*/ 1835638 h 6857999"/>
              <a:gd name="connsiteX347" fmla="*/ 1013493 w 6096000"/>
              <a:gd name="connsiteY347" fmla="*/ 1834668 h 6857999"/>
              <a:gd name="connsiteX348" fmla="*/ 1027025 w 6096000"/>
              <a:gd name="connsiteY348" fmla="*/ 1833213 h 6857999"/>
              <a:gd name="connsiteX349" fmla="*/ 1033308 w 6096000"/>
              <a:gd name="connsiteY349" fmla="*/ 1832242 h 6857999"/>
              <a:gd name="connsiteX350" fmla="*/ 1038625 w 6096000"/>
              <a:gd name="connsiteY350" fmla="*/ 1831272 h 6857999"/>
              <a:gd name="connsiteX351" fmla="*/ 1042492 w 6096000"/>
              <a:gd name="connsiteY351" fmla="*/ 1828846 h 6857999"/>
              <a:gd name="connsiteX352" fmla="*/ 1044424 w 6096000"/>
              <a:gd name="connsiteY352" fmla="*/ 1826907 h 6857999"/>
              <a:gd name="connsiteX353" fmla="*/ 1149459 w 6096000"/>
              <a:gd name="connsiteY353" fmla="*/ 1765039 h 6857999"/>
              <a:gd name="connsiteX354" fmla="*/ 1153300 w 6096000"/>
              <a:gd name="connsiteY354" fmla="*/ 1765039 h 6857999"/>
              <a:gd name="connsiteX355" fmla="*/ 1157623 w 6096000"/>
              <a:gd name="connsiteY355" fmla="*/ 1765522 h 6857999"/>
              <a:gd name="connsiteX356" fmla="*/ 1160984 w 6096000"/>
              <a:gd name="connsiteY356" fmla="*/ 1767455 h 6857999"/>
              <a:gd name="connsiteX357" fmla="*/ 1164827 w 6096000"/>
              <a:gd name="connsiteY357" fmla="*/ 1769388 h 6857999"/>
              <a:gd name="connsiteX358" fmla="*/ 1168191 w 6096000"/>
              <a:gd name="connsiteY358" fmla="*/ 1772289 h 6857999"/>
              <a:gd name="connsiteX359" fmla="*/ 1171553 w 6096000"/>
              <a:gd name="connsiteY359" fmla="*/ 1776638 h 6857999"/>
              <a:gd name="connsiteX360" fmla="*/ 1174435 w 6096000"/>
              <a:gd name="connsiteY360" fmla="*/ 1780987 h 6857999"/>
              <a:gd name="connsiteX361" fmla="*/ 1159544 w 6096000"/>
              <a:gd name="connsiteY361" fmla="*/ 1795004 h 6857999"/>
              <a:gd name="connsiteX362" fmla="*/ 1148979 w 6096000"/>
              <a:gd name="connsiteY362" fmla="*/ 1806121 h 6857999"/>
              <a:gd name="connsiteX363" fmla="*/ 1141292 w 6096000"/>
              <a:gd name="connsiteY363" fmla="*/ 1814819 h 6857999"/>
              <a:gd name="connsiteX364" fmla="*/ 1135050 w 6096000"/>
              <a:gd name="connsiteY364" fmla="*/ 1821587 h 6857999"/>
              <a:gd name="connsiteX365" fmla="*/ 1129285 w 6096000"/>
              <a:gd name="connsiteY365" fmla="*/ 1828351 h 6857999"/>
              <a:gd name="connsiteX366" fmla="*/ 1123042 w 6096000"/>
              <a:gd name="connsiteY366" fmla="*/ 1833669 h 6857999"/>
              <a:gd name="connsiteX367" fmla="*/ 1114878 w 6096000"/>
              <a:gd name="connsiteY367" fmla="*/ 1839468 h 6857999"/>
              <a:gd name="connsiteX368" fmla="*/ 1101908 w 6096000"/>
              <a:gd name="connsiteY368" fmla="*/ 1847201 h 6857999"/>
              <a:gd name="connsiteX369" fmla="*/ 1100469 w 6096000"/>
              <a:gd name="connsiteY369" fmla="*/ 1844784 h 6857999"/>
              <a:gd name="connsiteX370" fmla="*/ 1098545 w 6096000"/>
              <a:gd name="connsiteY370" fmla="*/ 1842368 h 6857999"/>
              <a:gd name="connsiteX371" fmla="*/ 1098065 w 6096000"/>
              <a:gd name="connsiteY371" fmla="*/ 1839468 h 6857999"/>
              <a:gd name="connsiteX372" fmla="*/ 1097585 w 6096000"/>
              <a:gd name="connsiteY372" fmla="*/ 1836568 h 6857999"/>
              <a:gd name="connsiteX373" fmla="*/ 1097104 w 6096000"/>
              <a:gd name="connsiteY373" fmla="*/ 1833186 h 6857999"/>
              <a:gd name="connsiteX374" fmla="*/ 1097585 w 6096000"/>
              <a:gd name="connsiteY374" fmla="*/ 1829318 h 6857999"/>
              <a:gd name="connsiteX375" fmla="*/ 1099506 w 6096000"/>
              <a:gd name="connsiteY375" fmla="*/ 1821102 h 6857999"/>
              <a:gd name="connsiteX376" fmla="*/ 1101908 w 6096000"/>
              <a:gd name="connsiteY376" fmla="*/ 1812403 h 6857999"/>
              <a:gd name="connsiteX377" fmla="*/ 1106232 w 6096000"/>
              <a:gd name="connsiteY377" fmla="*/ 1803219 h 6857999"/>
              <a:gd name="connsiteX378" fmla="*/ 1111034 w 6096000"/>
              <a:gd name="connsiteY378" fmla="*/ 1795004 h 6857999"/>
              <a:gd name="connsiteX379" fmla="*/ 1116797 w 6096000"/>
              <a:gd name="connsiteY379" fmla="*/ 1786787 h 6857999"/>
              <a:gd name="connsiteX380" fmla="*/ 1124002 w 6096000"/>
              <a:gd name="connsiteY380" fmla="*/ 1779538 h 6857999"/>
              <a:gd name="connsiteX381" fmla="*/ 1130727 w 6096000"/>
              <a:gd name="connsiteY381" fmla="*/ 1773254 h 6857999"/>
              <a:gd name="connsiteX382" fmla="*/ 1134569 w 6096000"/>
              <a:gd name="connsiteY382" fmla="*/ 1770355 h 6857999"/>
              <a:gd name="connsiteX383" fmla="*/ 1137932 w 6096000"/>
              <a:gd name="connsiteY383" fmla="*/ 1768421 h 6857999"/>
              <a:gd name="connsiteX384" fmla="*/ 1142254 w 6096000"/>
              <a:gd name="connsiteY384" fmla="*/ 1766488 h 6857999"/>
              <a:gd name="connsiteX385" fmla="*/ 1146097 w 6096000"/>
              <a:gd name="connsiteY385" fmla="*/ 1765522 h 6857999"/>
              <a:gd name="connsiteX386" fmla="*/ 1143216 w 6096000"/>
              <a:gd name="connsiteY386" fmla="*/ 1685291 h 6857999"/>
              <a:gd name="connsiteX387" fmla="*/ 1147609 w 6096000"/>
              <a:gd name="connsiteY387" fmla="*/ 1685291 h 6857999"/>
              <a:gd name="connsiteX388" fmla="*/ 1152979 w 6096000"/>
              <a:gd name="connsiteY388" fmla="*/ 1685771 h 6857999"/>
              <a:gd name="connsiteX389" fmla="*/ 1156884 w 6096000"/>
              <a:gd name="connsiteY389" fmla="*/ 1686731 h 6857999"/>
              <a:gd name="connsiteX390" fmla="*/ 1161767 w 6096000"/>
              <a:gd name="connsiteY390" fmla="*/ 1688652 h 6857999"/>
              <a:gd name="connsiteX391" fmla="*/ 1165183 w 6096000"/>
              <a:gd name="connsiteY391" fmla="*/ 1690092 h 6857999"/>
              <a:gd name="connsiteX392" fmla="*/ 1169089 w 6096000"/>
              <a:gd name="connsiteY392" fmla="*/ 1692976 h 6857999"/>
              <a:gd name="connsiteX393" fmla="*/ 1172018 w 6096000"/>
              <a:gd name="connsiteY393" fmla="*/ 1696337 h 6857999"/>
              <a:gd name="connsiteX394" fmla="*/ 1164695 w 6096000"/>
              <a:gd name="connsiteY394" fmla="*/ 1702579 h 6857999"/>
              <a:gd name="connsiteX395" fmla="*/ 1156884 w 6096000"/>
              <a:gd name="connsiteY395" fmla="*/ 1707861 h 6857999"/>
              <a:gd name="connsiteX396" fmla="*/ 1150049 w 6096000"/>
              <a:gd name="connsiteY396" fmla="*/ 1711222 h 6857999"/>
              <a:gd name="connsiteX397" fmla="*/ 1143703 w 6096000"/>
              <a:gd name="connsiteY397" fmla="*/ 1714104 h 6857999"/>
              <a:gd name="connsiteX398" fmla="*/ 1137356 w 6096000"/>
              <a:gd name="connsiteY398" fmla="*/ 1716025 h 6857999"/>
              <a:gd name="connsiteX399" fmla="*/ 1131499 w 6096000"/>
              <a:gd name="connsiteY399" fmla="*/ 1716985 h 6857999"/>
              <a:gd name="connsiteX400" fmla="*/ 1121736 w 6096000"/>
              <a:gd name="connsiteY400" fmla="*/ 1718907 h 6857999"/>
              <a:gd name="connsiteX401" fmla="*/ 1116852 w 6096000"/>
              <a:gd name="connsiteY401" fmla="*/ 1719867 h 6857999"/>
              <a:gd name="connsiteX402" fmla="*/ 1112460 w 6096000"/>
              <a:gd name="connsiteY402" fmla="*/ 1721787 h 6857999"/>
              <a:gd name="connsiteX403" fmla="*/ 1109042 w 6096000"/>
              <a:gd name="connsiteY403" fmla="*/ 1724668 h 6857999"/>
              <a:gd name="connsiteX404" fmla="*/ 1105624 w 6096000"/>
              <a:gd name="connsiteY404" fmla="*/ 1728510 h 6857999"/>
              <a:gd name="connsiteX405" fmla="*/ 1101718 w 6096000"/>
              <a:gd name="connsiteY405" fmla="*/ 1733792 h 6857999"/>
              <a:gd name="connsiteX406" fmla="*/ 1099766 w 6096000"/>
              <a:gd name="connsiteY406" fmla="*/ 1740516 h 6857999"/>
              <a:gd name="connsiteX407" fmla="*/ 1097325 w 6096000"/>
              <a:gd name="connsiteY407" fmla="*/ 1749640 h 6857999"/>
              <a:gd name="connsiteX408" fmla="*/ 1095372 w 6096000"/>
              <a:gd name="connsiteY408" fmla="*/ 1760204 h 6857999"/>
              <a:gd name="connsiteX409" fmla="*/ 1090003 w 6096000"/>
              <a:gd name="connsiteY409" fmla="*/ 1756842 h 6857999"/>
              <a:gd name="connsiteX410" fmla="*/ 1085120 w 6096000"/>
              <a:gd name="connsiteY410" fmla="*/ 1753481 h 6857999"/>
              <a:gd name="connsiteX411" fmla="*/ 1081703 w 6096000"/>
              <a:gd name="connsiteY411" fmla="*/ 1749640 h 6857999"/>
              <a:gd name="connsiteX412" fmla="*/ 1078774 w 6096000"/>
              <a:gd name="connsiteY412" fmla="*/ 1745319 h 6857999"/>
              <a:gd name="connsiteX413" fmla="*/ 1076820 w 6096000"/>
              <a:gd name="connsiteY413" fmla="*/ 1741477 h 6857999"/>
              <a:gd name="connsiteX414" fmla="*/ 1075844 w 6096000"/>
              <a:gd name="connsiteY414" fmla="*/ 1737635 h 6857999"/>
              <a:gd name="connsiteX415" fmla="*/ 1075356 w 6096000"/>
              <a:gd name="connsiteY415" fmla="*/ 1733792 h 6857999"/>
              <a:gd name="connsiteX416" fmla="*/ 1075844 w 6096000"/>
              <a:gd name="connsiteY416" fmla="*/ 1729471 h 6857999"/>
              <a:gd name="connsiteX417" fmla="*/ 1076332 w 6096000"/>
              <a:gd name="connsiteY417" fmla="*/ 1725629 h 6857999"/>
              <a:gd name="connsiteX418" fmla="*/ 1078286 w 6096000"/>
              <a:gd name="connsiteY418" fmla="*/ 1721787 h 6857999"/>
              <a:gd name="connsiteX419" fmla="*/ 1080726 w 6096000"/>
              <a:gd name="connsiteY419" fmla="*/ 1717465 h 6857999"/>
              <a:gd name="connsiteX420" fmla="*/ 1082678 w 6096000"/>
              <a:gd name="connsiteY420" fmla="*/ 1714104 h 6857999"/>
              <a:gd name="connsiteX421" fmla="*/ 1086097 w 6096000"/>
              <a:gd name="connsiteY421" fmla="*/ 1710262 h 6857999"/>
              <a:gd name="connsiteX422" fmla="*/ 1090003 w 6096000"/>
              <a:gd name="connsiteY422" fmla="*/ 1706901 h 6857999"/>
              <a:gd name="connsiteX423" fmla="*/ 1093419 w 6096000"/>
              <a:gd name="connsiteY423" fmla="*/ 1704019 h 6857999"/>
              <a:gd name="connsiteX424" fmla="*/ 1097814 w 6096000"/>
              <a:gd name="connsiteY424" fmla="*/ 1700658 h 6857999"/>
              <a:gd name="connsiteX425" fmla="*/ 1107088 w 6096000"/>
              <a:gd name="connsiteY425" fmla="*/ 1694895 h 6857999"/>
              <a:gd name="connsiteX426" fmla="*/ 1116852 w 6096000"/>
              <a:gd name="connsiteY426" fmla="*/ 1690092 h 6857999"/>
              <a:gd name="connsiteX427" fmla="*/ 1127593 w 6096000"/>
              <a:gd name="connsiteY427" fmla="*/ 1687212 h 6857999"/>
              <a:gd name="connsiteX428" fmla="*/ 1132475 w 6096000"/>
              <a:gd name="connsiteY428" fmla="*/ 1686252 h 6857999"/>
              <a:gd name="connsiteX429" fmla="*/ 1137845 w 6096000"/>
              <a:gd name="connsiteY429" fmla="*/ 1685771 h 6857999"/>
              <a:gd name="connsiteX430" fmla="*/ 1265778 w 6096000"/>
              <a:gd name="connsiteY430" fmla="*/ 1535465 h 6857999"/>
              <a:gd name="connsiteX431" fmla="*/ 1270129 w 6096000"/>
              <a:gd name="connsiteY431" fmla="*/ 1535949 h 6857999"/>
              <a:gd name="connsiteX432" fmla="*/ 1274478 w 6096000"/>
              <a:gd name="connsiteY432" fmla="*/ 1536916 h 6857999"/>
              <a:gd name="connsiteX433" fmla="*/ 1278829 w 6096000"/>
              <a:gd name="connsiteY433" fmla="*/ 1537882 h 6857999"/>
              <a:gd name="connsiteX434" fmla="*/ 1283662 w 6096000"/>
              <a:gd name="connsiteY434" fmla="*/ 1540298 h 6857999"/>
              <a:gd name="connsiteX435" fmla="*/ 1288010 w 6096000"/>
              <a:gd name="connsiteY435" fmla="*/ 1541749 h 6857999"/>
              <a:gd name="connsiteX436" fmla="*/ 1292844 w 6096000"/>
              <a:gd name="connsiteY436" fmla="*/ 1544649 h 6857999"/>
              <a:gd name="connsiteX437" fmla="*/ 1297677 w 6096000"/>
              <a:gd name="connsiteY437" fmla="*/ 1548031 h 6857999"/>
              <a:gd name="connsiteX438" fmla="*/ 1292844 w 6096000"/>
              <a:gd name="connsiteY438" fmla="*/ 1548998 h 6857999"/>
              <a:gd name="connsiteX439" fmla="*/ 1288010 w 6096000"/>
              <a:gd name="connsiteY439" fmla="*/ 1549482 h 6857999"/>
              <a:gd name="connsiteX440" fmla="*/ 1284146 w 6096000"/>
              <a:gd name="connsiteY440" fmla="*/ 1550448 h 6857999"/>
              <a:gd name="connsiteX441" fmla="*/ 1279313 w 6096000"/>
              <a:gd name="connsiteY441" fmla="*/ 1551898 h 6857999"/>
              <a:gd name="connsiteX442" fmla="*/ 1275445 w 6096000"/>
              <a:gd name="connsiteY442" fmla="*/ 1553348 h 6857999"/>
              <a:gd name="connsiteX443" fmla="*/ 1271579 w 6096000"/>
              <a:gd name="connsiteY443" fmla="*/ 1555764 h 6857999"/>
              <a:gd name="connsiteX444" fmla="*/ 1263361 w 6096000"/>
              <a:gd name="connsiteY444" fmla="*/ 1560114 h 6857999"/>
              <a:gd name="connsiteX445" fmla="*/ 1256113 w 6096000"/>
              <a:gd name="connsiteY445" fmla="*/ 1566397 h 6857999"/>
              <a:gd name="connsiteX446" fmla="*/ 1248864 w 6096000"/>
              <a:gd name="connsiteY446" fmla="*/ 1573647 h 6857999"/>
              <a:gd name="connsiteX447" fmla="*/ 1242580 w 6096000"/>
              <a:gd name="connsiteY447" fmla="*/ 1581380 h 6857999"/>
              <a:gd name="connsiteX448" fmla="*/ 1236296 w 6096000"/>
              <a:gd name="connsiteY448" fmla="*/ 1590079 h 6857999"/>
              <a:gd name="connsiteX449" fmla="*/ 1230498 w 6096000"/>
              <a:gd name="connsiteY449" fmla="*/ 1598779 h 6857999"/>
              <a:gd name="connsiteX450" fmla="*/ 1225664 w 6096000"/>
              <a:gd name="connsiteY450" fmla="*/ 1607961 h 6857999"/>
              <a:gd name="connsiteX451" fmla="*/ 1220831 w 6096000"/>
              <a:gd name="connsiteY451" fmla="*/ 1617144 h 6857999"/>
              <a:gd name="connsiteX452" fmla="*/ 1216482 w 6096000"/>
              <a:gd name="connsiteY452" fmla="*/ 1626327 h 6857999"/>
              <a:gd name="connsiteX453" fmla="*/ 1208749 w 6096000"/>
              <a:gd name="connsiteY453" fmla="*/ 1644210 h 6857999"/>
              <a:gd name="connsiteX454" fmla="*/ 1202948 w 6096000"/>
              <a:gd name="connsiteY454" fmla="*/ 1659675 h 6857999"/>
              <a:gd name="connsiteX455" fmla="*/ 1205849 w 6096000"/>
              <a:gd name="connsiteY455" fmla="*/ 1662091 h 6857999"/>
              <a:gd name="connsiteX456" fmla="*/ 1208265 w 6096000"/>
              <a:gd name="connsiteY456" fmla="*/ 1663058 h 6857999"/>
              <a:gd name="connsiteX457" fmla="*/ 1211164 w 6096000"/>
              <a:gd name="connsiteY457" fmla="*/ 1663542 h 6857999"/>
              <a:gd name="connsiteX458" fmla="*/ 1213583 w 6096000"/>
              <a:gd name="connsiteY458" fmla="*/ 1663542 h 6857999"/>
              <a:gd name="connsiteX459" fmla="*/ 1215515 w 6096000"/>
              <a:gd name="connsiteY459" fmla="*/ 1663058 h 6857999"/>
              <a:gd name="connsiteX460" fmla="*/ 1217930 w 6096000"/>
              <a:gd name="connsiteY460" fmla="*/ 1662575 h 6857999"/>
              <a:gd name="connsiteX461" fmla="*/ 1222281 w 6096000"/>
              <a:gd name="connsiteY461" fmla="*/ 1660158 h 6857999"/>
              <a:gd name="connsiteX462" fmla="*/ 1226148 w 6096000"/>
              <a:gd name="connsiteY462" fmla="*/ 1657258 h 6857999"/>
              <a:gd name="connsiteX463" fmla="*/ 1230498 w 6096000"/>
              <a:gd name="connsiteY463" fmla="*/ 1653392 h 6857999"/>
              <a:gd name="connsiteX464" fmla="*/ 1234847 w 6096000"/>
              <a:gd name="connsiteY464" fmla="*/ 1650009 h 6857999"/>
              <a:gd name="connsiteX465" fmla="*/ 1238715 w 6096000"/>
              <a:gd name="connsiteY465" fmla="*/ 1647110 h 6857999"/>
              <a:gd name="connsiteX466" fmla="*/ 1241613 w 6096000"/>
              <a:gd name="connsiteY466" fmla="*/ 1653392 h 6857999"/>
              <a:gd name="connsiteX467" fmla="*/ 1244031 w 6096000"/>
              <a:gd name="connsiteY467" fmla="*/ 1660158 h 6857999"/>
              <a:gd name="connsiteX468" fmla="*/ 1244997 w 6096000"/>
              <a:gd name="connsiteY468" fmla="*/ 1667891 h 6857999"/>
              <a:gd name="connsiteX469" fmla="*/ 1244997 w 6096000"/>
              <a:gd name="connsiteY469" fmla="*/ 1674657 h 6857999"/>
              <a:gd name="connsiteX470" fmla="*/ 1244513 w 6096000"/>
              <a:gd name="connsiteY470" fmla="*/ 1681907 h 6857999"/>
              <a:gd name="connsiteX471" fmla="*/ 1243063 w 6096000"/>
              <a:gd name="connsiteY471" fmla="*/ 1689640 h 6857999"/>
              <a:gd name="connsiteX472" fmla="*/ 1241129 w 6096000"/>
              <a:gd name="connsiteY472" fmla="*/ 1696407 h 6857999"/>
              <a:gd name="connsiteX473" fmla="*/ 1238230 w 6096000"/>
              <a:gd name="connsiteY473" fmla="*/ 1702689 h 6857999"/>
              <a:gd name="connsiteX474" fmla="*/ 1233882 w 6096000"/>
              <a:gd name="connsiteY474" fmla="*/ 1708972 h 6857999"/>
              <a:gd name="connsiteX475" fmla="*/ 1229531 w 6096000"/>
              <a:gd name="connsiteY475" fmla="*/ 1715255 h 6857999"/>
              <a:gd name="connsiteX476" fmla="*/ 1224699 w 6096000"/>
              <a:gd name="connsiteY476" fmla="*/ 1720572 h 6857999"/>
              <a:gd name="connsiteX477" fmla="*/ 1219382 w 6096000"/>
              <a:gd name="connsiteY477" fmla="*/ 1724438 h 6857999"/>
              <a:gd name="connsiteX478" fmla="*/ 1213097 w 6096000"/>
              <a:gd name="connsiteY478" fmla="*/ 1728305 h 6857999"/>
              <a:gd name="connsiteX479" fmla="*/ 1205849 w 6096000"/>
              <a:gd name="connsiteY479" fmla="*/ 1731205 h 6857999"/>
              <a:gd name="connsiteX480" fmla="*/ 1199083 w 6096000"/>
              <a:gd name="connsiteY480" fmla="*/ 1733138 h 6857999"/>
              <a:gd name="connsiteX481" fmla="*/ 1191832 w 6096000"/>
              <a:gd name="connsiteY481" fmla="*/ 1733620 h 6857999"/>
              <a:gd name="connsiteX482" fmla="*/ 1191832 w 6096000"/>
              <a:gd name="connsiteY482" fmla="*/ 1725887 h 6857999"/>
              <a:gd name="connsiteX483" fmla="*/ 1192316 w 6096000"/>
              <a:gd name="connsiteY483" fmla="*/ 1718155 h 6857999"/>
              <a:gd name="connsiteX484" fmla="*/ 1193765 w 6096000"/>
              <a:gd name="connsiteY484" fmla="*/ 1702689 h 6857999"/>
              <a:gd name="connsiteX485" fmla="*/ 1195216 w 6096000"/>
              <a:gd name="connsiteY485" fmla="*/ 1687707 h 6857999"/>
              <a:gd name="connsiteX486" fmla="*/ 1195698 w 6096000"/>
              <a:gd name="connsiteY486" fmla="*/ 1679490 h 6857999"/>
              <a:gd name="connsiteX487" fmla="*/ 1195698 w 6096000"/>
              <a:gd name="connsiteY487" fmla="*/ 1672241 h 6857999"/>
              <a:gd name="connsiteX488" fmla="*/ 1195216 w 6096000"/>
              <a:gd name="connsiteY488" fmla="*/ 1664991 h 6857999"/>
              <a:gd name="connsiteX489" fmla="*/ 1194733 w 6096000"/>
              <a:gd name="connsiteY489" fmla="*/ 1656776 h 6857999"/>
              <a:gd name="connsiteX490" fmla="*/ 1192799 w 6096000"/>
              <a:gd name="connsiteY490" fmla="*/ 1649525 h 6857999"/>
              <a:gd name="connsiteX491" fmla="*/ 1189901 w 6096000"/>
              <a:gd name="connsiteY491" fmla="*/ 1641792 h 6857999"/>
              <a:gd name="connsiteX492" fmla="*/ 1186517 w 6096000"/>
              <a:gd name="connsiteY492" fmla="*/ 1633577 h 6857999"/>
              <a:gd name="connsiteX493" fmla="*/ 1182650 w 6096000"/>
              <a:gd name="connsiteY493" fmla="*/ 1626327 h 6857999"/>
              <a:gd name="connsiteX494" fmla="*/ 1176850 w 6096000"/>
              <a:gd name="connsiteY494" fmla="*/ 1619078 h 6857999"/>
              <a:gd name="connsiteX495" fmla="*/ 1169602 w 6096000"/>
              <a:gd name="connsiteY495" fmla="*/ 1611345 h 6857999"/>
              <a:gd name="connsiteX496" fmla="*/ 1184584 w 6096000"/>
              <a:gd name="connsiteY496" fmla="*/ 1594912 h 6857999"/>
              <a:gd name="connsiteX497" fmla="*/ 1199083 w 6096000"/>
              <a:gd name="connsiteY497" fmla="*/ 1578480 h 6857999"/>
              <a:gd name="connsiteX498" fmla="*/ 1206331 w 6096000"/>
              <a:gd name="connsiteY498" fmla="*/ 1570747 h 6857999"/>
              <a:gd name="connsiteX499" fmla="*/ 1214066 w 6096000"/>
              <a:gd name="connsiteY499" fmla="*/ 1563014 h 6857999"/>
              <a:gd name="connsiteX500" fmla="*/ 1221315 w 6096000"/>
              <a:gd name="connsiteY500" fmla="*/ 1555764 h 6857999"/>
              <a:gd name="connsiteX501" fmla="*/ 1229531 w 6096000"/>
              <a:gd name="connsiteY501" fmla="*/ 1549964 h 6857999"/>
              <a:gd name="connsiteX502" fmla="*/ 1236781 w 6096000"/>
              <a:gd name="connsiteY502" fmla="*/ 1544165 h 6857999"/>
              <a:gd name="connsiteX503" fmla="*/ 1244997 w 6096000"/>
              <a:gd name="connsiteY503" fmla="*/ 1540298 h 6857999"/>
              <a:gd name="connsiteX504" fmla="*/ 1248864 w 6096000"/>
              <a:gd name="connsiteY504" fmla="*/ 1538365 h 6857999"/>
              <a:gd name="connsiteX505" fmla="*/ 1253212 w 6096000"/>
              <a:gd name="connsiteY505" fmla="*/ 1537398 h 6857999"/>
              <a:gd name="connsiteX506" fmla="*/ 1257079 w 6096000"/>
              <a:gd name="connsiteY506" fmla="*/ 1536916 h 6857999"/>
              <a:gd name="connsiteX507" fmla="*/ 1261912 w 6096000"/>
              <a:gd name="connsiteY507" fmla="*/ 1535949 h 6857999"/>
              <a:gd name="connsiteX508" fmla="*/ 1299190 w 6096000"/>
              <a:gd name="connsiteY508" fmla="*/ 1460553 h 6857999"/>
              <a:gd name="connsiteX509" fmla="*/ 1300620 w 6096000"/>
              <a:gd name="connsiteY509" fmla="*/ 1470704 h 6857999"/>
              <a:gd name="connsiteX510" fmla="*/ 1303007 w 6096000"/>
              <a:gd name="connsiteY510" fmla="*/ 1477952 h 6857999"/>
              <a:gd name="connsiteX511" fmla="*/ 1304440 w 6096000"/>
              <a:gd name="connsiteY511" fmla="*/ 1480852 h 6857999"/>
              <a:gd name="connsiteX512" fmla="*/ 1305393 w 6096000"/>
              <a:gd name="connsiteY512" fmla="*/ 1483752 h 6857999"/>
              <a:gd name="connsiteX513" fmla="*/ 1307302 w 6096000"/>
              <a:gd name="connsiteY513" fmla="*/ 1485685 h 6857999"/>
              <a:gd name="connsiteX514" fmla="*/ 1308734 w 6096000"/>
              <a:gd name="connsiteY514" fmla="*/ 1487136 h 6857999"/>
              <a:gd name="connsiteX515" fmla="*/ 1311120 w 6096000"/>
              <a:gd name="connsiteY515" fmla="*/ 1489069 h 6857999"/>
              <a:gd name="connsiteX516" fmla="*/ 1312552 w 6096000"/>
              <a:gd name="connsiteY516" fmla="*/ 1489553 h 6857999"/>
              <a:gd name="connsiteX517" fmla="*/ 1317324 w 6096000"/>
              <a:gd name="connsiteY517" fmla="*/ 1491002 h 6857999"/>
              <a:gd name="connsiteX518" fmla="*/ 1321618 w 6096000"/>
              <a:gd name="connsiteY518" fmla="*/ 1491969 h 6857999"/>
              <a:gd name="connsiteX519" fmla="*/ 1327345 w 6096000"/>
              <a:gd name="connsiteY519" fmla="*/ 1491969 h 6857999"/>
              <a:gd name="connsiteX520" fmla="*/ 1338798 w 6096000"/>
              <a:gd name="connsiteY520" fmla="*/ 1491969 h 6857999"/>
              <a:gd name="connsiteX521" fmla="*/ 1345003 w 6096000"/>
              <a:gd name="connsiteY521" fmla="*/ 1492452 h 6857999"/>
              <a:gd name="connsiteX522" fmla="*/ 1351684 w 6096000"/>
              <a:gd name="connsiteY522" fmla="*/ 1493418 h 6857999"/>
              <a:gd name="connsiteX523" fmla="*/ 1358841 w 6096000"/>
              <a:gd name="connsiteY523" fmla="*/ 1495835 h 6857999"/>
              <a:gd name="connsiteX524" fmla="*/ 1365522 w 6096000"/>
              <a:gd name="connsiteY524" fmla="*/ 1499702 h 6857999"/>
              <a:gd name="connsiteX525" fmla="*/ 1368863 w 6096000"/>
              <a:gd name="connsiteY525" fmla="*/ 1502119 h 6857999"/>
              <a:gd name="connsiteX526" fmla="*/ 1372203 w 6096000"/>
              <a:gd name="connsiteY526" fmla="*/ 1505019 h 6857999"/>
              <a:gd name="connsiteX527" fmla="*/ 1375544 w 6096000"/>
              <a:gd name="connsiteY527" fmla="*/ 1508401 h 6857999"/>
              <a:gd name="connsiteX528" fmla="*/ 1379840 w 6096000"/>
              <a:gd name="connsiteY528" fmla="*/ 1512268 h 6857999"/>
              <a:gd name="connsiteX529" fmla="*/ 1373636 w 6096000"/>
              <a:gd name="connsiteY529" fmla="*/ 1518552 h 6857999"/>
              <a:gd name="connsiteX530" fmla="*/ 1366955 w 6096000"/>
              <a:gd name="connsiteY530" fmla="*/ 1523867 h 6857999"/>
              <a:gd name="connsiteX531" fmla="*/ 1360274 w 6096000"/>
              <a:gd name="connsiteY531" fmla="*/ 1527251 h 6857999"/>
              <a:gd name="connsiteX532" fmla="*/ 1354070 w 6096000"/>
              <a:gd name="connsiteY532" fmla="*/ 1529667 h 6857999"/>
              <a:gd name="connsiteX533" fmla="*/ 1347388 w 6096000"/>
              <a:gd name="connsiteY533" fmla="*/ 1530634 h 6857999"/>
              <a:gd name="connsiteX534" fmla="*/ 1339754 w 6096000"/>
              <a:gd name="connsiteY534" fmla="*/ 1530634 h 6857999"/>
              <a:gd name="connsiteX535" fmla="*/ 1333071 w 6096000"/>
              <a:gd name="connsiteY535" fmla="*/ 1529667 h 6857999"/>
              <a:gd name="connsiteX536" fmla="*/ 1325914 w 6096000"/>
              <a:gd name="connsiteY536" fmla="*/ 1527734 h 6857999"/>
              <a:gd name="connsiteX537" fmla="*/ 1318278 w 6096000"/>
              <a:gd name="connsiteY537" fmla="*/ 1525800 h 6857999"/>
              <a:gd name="connsiteX538" fmla="*/ 1311120 w 6096000"/>
              <a:gd name="connsiteY538" fmla="*/ 1522418 h 6857999"/>
              <a:gd name="connsiteX539" fmla="*/ 1303484 w 6096000"/>
              <a:gd name="connsiteY539" fmla="*/ 1518552 h 6857999"/>
              <a:gd name="connsiteX540" fmla="*/ 1296326 w 6096000"/>
              <a:gd name="connsiteY540" fmla="*/ 1514685 h 6857999"/>
              <a:gd name="connsiteX541" fmla="*/ 1281532 w 6096000"/>
              <a:gd name="connsiteY541" fmla="*/ 1505986 h 6857999"/>
              <a:gd name="connsiteX542" fmla="*/ 1266261 w 6096000"/>
              <a:gd name="connsiteY542" fmla="*/ 1496802 h 6857999"/>
              <a:gd name="connsiteX543" fmla="*/ 1811914 w 6096000"/>
              <a:gd name="connsiteY543" fmla="*/ 1257568 h 6857999"/>
              <a:gd name="connsiteX544" fmla="*/ 1815780 w 6096000"/>
              <a:gd name="connsiteY544" fmla="*/ 1258529 h 6857999"/>
              <a:gd name="connsiteX545" fmla="*/ 1819647 w 6096000"/>
              <a:gd name="connsiteY545" fmla="*/ 1259008 h 6857999"/>
              <a:gd name="connsiteX546" fmla="*/ 1823998 w 6096000"/>
              <a:gd name="connsiteY546" fmla="*/ 1259489 h 6857999"/>
              <a:gd name="connsiteX547" fmla="*/ 1827863 w 6096000"/>
              <a:gd name="connsiteY547" fmla="*/ 1260929 h 6857999"/>
              <a:gd name="connsiteX548" fmla="*/ 1831729 w 6096000"/>
              <a:gd name="connsiteY548" fmla="*/ 1262850 h 6857999"/>
              <a:gd name="connsiteX549" fmla="*/ 1836081 w 6096000"/>
              <a:gd name="connsiteY549" fmla="*/ 1265252 h 6857999"/>
              <a:gd name="connsiteX550" fmla="*/ 1839945 w 6096000"/>
              <a:gd name="connsiteY550" fmla="*/ 1267654 h 6857999"/>
              <a:gd name="connsiteX551" fmla="*/ 1843812 w 6096000"/>
              <a:gd name="connsiteY551" fmla="*/ 1271016 h 6857999"/>
              <a:gd name="connsiteX552" fmla="*/ 1848163 w 6096000"/>
              <a:gd name="connsiteY552" fmla="*/ 1274378 h 6857999"/>
              <a:gd name="connsiteX553" fmla="*/ 1843329 w 6096000"/>
              <a:gd name="connsiteY553" fmla="*/ 1279181 h 6857999"/>
              <a:gd name="connsiteX554" fmla="*/ 1839461 w 6096000"/>
              <a:gd name="connsiteY554" fmla="*/ 1283024 h 6857999"/>
              <a:gd name="connsiteX555" fmla="*/ 1834629 w 6096000"/>
              <a:gd name="connsiteY555" fmla="*/ 1284945 h 6857999"/>
              <a:gd name="connsiteX556" fmla="*/ 1830280 w 6096000"/>
              <a:gd name="connsiteY556" fmla="*/ 1286866 h 6857999"/>
              <a:gd name="connsiteX557" fmla="*/ 1825447 w 6096000"/>
              <a:gd name="connsiteY557" fmla="*/ 1287827 h 6857999"/>
              <a:gd name="connsiteX558" fmla="*/ 1821096 w 6096000"/>
              <a:gd name="connsiteY558" fmla="*/ 1287827 h 6857999"/>
              <a:gd name="connsiteX559" fmla="*/ 1812398 w 6096000"/>
              <a:gd name="connsiteY559" fmla="*/ 1288306 h 6857999"/>
              <a:gd name="connsiteX560" fmla="*/ 1808048 w 6096000"/>
              <a:gd name="connsiteY560" fmla="*/ 1288306 h 6857999"/>
              <a:gd name="connsiteX561" fmla="*/ 1803214 w 6096000"/>
              <a:gd name="connsiteY561" fmla="*/ 1289267 h 6857999"/>
              <a:gd name="connsiteX562" fmla="*/ 1798864 w 6096000"/>
              <a:gd name="connsiteY562" fmla="*/ 1290229 h 6857999"/>
              <a:gd name="connsiteX563" fmla="*/ 1794033 w 6096000"/>
              <a:gd name="connsiteY563" fmla="*/ 1292150 h 6857999"/>
              <a:gd name="connsiteX564" fmla="*/ 1790166 w 6096000"/>
              <a:gd name="connsiteY564" fmla="*/ 1294071 h 6857999"/>
              <a:gd name="connsiteX565" fmla="*/ 1785331 w 6096000"/>
              <a:gd name="connsiteY565" fmla="*/ 1298393 h 6857999"/>
              <a:gd name="connsiteX566" fmla="*/ 1780982 w 6096000"/>
              <a:gd name="connsiteY566" fmla="*/ 1303197 h 6857999"/>
              <a:gd name="connsiteX567" fmla="*/ 1776634 w 6096000"/>
              <a:gd name="connsiteY567" fmla="*/ 1310401 h 6857999"/>
              <a:gd name="connsiteX568" fmla="*/ 1814815 w 6096000"/>
              <a:gd name="connsiteY568" fmla="*/ 1351707 h 6857999"/>
              <a:gd name="connsiteX569" fmla="*/ 1821581 w 6096000"/>
              <a:gd name="connsiteY569" fmla="*/ 1353628 h 6857999"/>
              <a:gd name="connsiteX570" fmla="*/ 1827863 w 6096000"/>
              <a:gd name="connsiteY570" fmla="*/ 1354109 h 6857999"/>
              <a:gd name="connsiteX571" fmla="*/ 1833664 w 6096000"/>
              <a:gd name="connsiteY571" fmla="*/ 1354588 h 6857999"/>
              <a:gd name="connsiteX572" fmla="*/ 1839461 w 6096000"/>
              <a:gd name="connsiteY572" fmla="*/ 1354588 h 6857999"/>
              <a:gd name="connsiteX573" fmla="*/ 1844778 w 6096000"/>
              <a:gd name="connsiteY573" fmla="*/ 1354588 h 6857999"/>
              <a:gd name="connsiteX574" fmla="*/ 1849612 w 6096000"/>
              <a:gd name="connsiteY574" fmla="*/ 1353628 h 6857999"/>
              <a:gd name="connsiteX575" fmla="*/ 1854445 w 6096000"/>
              <a:gd name="connsiteY575" fmla="*/ 1352667 h 6857999"/>
              <a:gd name="connsiteX576" fmla="*/ 1858311 w 6096000"/>
              <a:gd name="connsiteY576" fmla="*/ 1351227 h 6857999"/>
              <a:gd name="connsiteX577" fmla="*/ 1862177 w 6096000"/>
              <a:gd name="connsiteY577" fmla="*/ 1348825 h 6857999"/>
              <a:gd name="connsiteX578" fmla="*/ 1866527 w 6096000"/>
              <a:gd name="connsiteY578" fmla="*/ 1346904 h 6857999"/>
              <a:gd name="connsiteX579" fmla="*/ 1873777 w 6096000"/>
              <a:gd name="connsiteY579" fmla="*/ 1341621 h 6857999"/>
              <a:gd name="connsiteX580" fmla="*/ 1880544 w 6096000"/>
              <a:gd name="connsiteY580" fmla="*/ 1335377 h 6857999"/>
              <a:gd name="connsiteX581" fmla="*/ 1886826 w 6096000"/>
              <a:gd name="connsiteY581" fmla="*/ 1327692 h 6857999"/>
              <a:gd name="connsiteX582" fmla="*/ 1900358 w 6096000"/>
              <a:gd name="connsiteY582" fmla="*/ 1311362 h 6857999"/>
              <a:gd name="connsiteX583" fmla="*/ 1907126 w 6096000"/>
              <a:gd name="connsiteY583" fmla="*/ 1302236 h 6857999"/>
              <a:gd name="connsiteX584" fmla="*/ 1914374 w 6096000"/>
              <a:gd name="connsiteY584" fmla="*/ 1293590 h 6857999"/>
              <a:gd name="connsiteX585" fmla="*/ 1922590 w 6096000"/>
              <a:gd name="connsiteY585" fmla="*/ 1284464 h 6857999"/>
              <a:gd name="connsiteX586" fmla="*/ 1931773 w 6096000"/>
              <a:gd name="connsiteY586" fmla="*/ 1275339 h 6857999"/>
              <a:gd name="connsiteX587" fmla="*/ 1942890 w 6096000"/>
              <a:gd name="connsiteY587" fmla="*/ 1266694 h 6857999"/>
              <a:gd name="connsiteX588" fmla="*/ 1948690 w 6096000"/>
              <a:gd name="connsiteY588" fmla="*/ 1262371 h 6857999"/>
              <a:gd name="connsiteX589" fmla="*/ 1954972 w 6096000"/>
              <a:gd name="connsiteY589" fmla="*/ 1258529 h 6857999"/>
              <a:gd name="connsiteX590" fmla="*/ 1964156 w 6096000"/>
              <a:gd name="connsiteY590" fmla="*/ 1266213 h 6857999"/>
              <a:gd name="connsiteX591" fmla="*/ 1967539 w 6096000"/>
              <a:gd name="connsiteY591" fmla="*/ 1270055 h 6857999"/>
              <a:gd name="connsiteX592" fmla="*/ 1970921 w 6096000"/>
              <a:gd name="connsiteY592" fmla="*/ 1273899 h 6857999"/>
              <a:gd name="connsiteX593" fmla="*/ 1973338 w 6096000"/>
              <a:gd name="connsiteY593" fmla="*/ 1276780 h 6857999"/>
              <a:gd name="connsiteX594" fmla="*/ 1974789 w 6096000"/>
              <a:gd name="connsiteY594" fmla="*/ 1280141 h 6857999"/>
              <a:gd name="connsiteX595" fmla="*/ 1976238 w 6096000"/>
              <a:gd name="connsiteY595" fmla="*/ 1283024 h 6857999"/>
              <a:gd name="connsiteX596" fmla="*/ 1976720 w 6096000"/>
              <a:gd name="connsiteY596" fmla="*/ 1285906 h 6857999"/>
              <a:gd name="connsiteX597" fmla="*/ 1976720 w 6096000"/>
              <a:gd name="connsiteY597" fmla="*/ 1288306 h 6857999"/>
              <a:gd name="connsiteX598" fmla="*/ 1976238 w 6096000"/>
              <a:gd name="connsiteY598" fmla="*/ 1290709 h 6857999"/>
              <a:gd name="connsiteX599" fmla="*/ 1975271 w 6096000"/>
              <a:gd name="connsiteY599" fmla="*/ 1293590 h 6857999"/>
              <a:gd name="connsiteX600" fmla="*/ 1974305 w 6096000"/>
              <a:gd name="connsiteY600" fmla="*/ 1295992 h 6857999"/>
              <a:gd name="connsiteX601" fmla="*/ 1970921 w 6096000"/>
              <a:gd name="connsiteY601" fmla="*/ 1300315 h 6857999"/>
              <a:gd name="connsiteX602" fmla="*/ 1966089 w 6096000"/>
              <a:gd name="connsiteY602" fmla="*/ 1304637 h 6857999"/>
              <a:gd name="connsiteX603" fmla="*/ 1960289 w 6096000"/>
              <a:gd name="connsiteY603" fmla="*/ 1308479 h 6857999"/>
              <a:gd name="connsiteX604" fmla="*/ 1954972 w 6096000"/>
              <a:gd name="connsiteY604" fmla="*/ 1311841 h 6857999"/>
              <a:gd name="connsiteX605" fmla="*/ 1941440 w 6096000"/>
              <a:gd name="connsiteY605" fmla="*/ 1319527 h 6857999"/>
              <a:gd name="connsiteX606" fmla="*/ 1935640 w 6096000"/>
              <a:gd name="connsiteY606" fmla="*/ 1323369 h 6857999"/>
              <a:gd name="connsiteX607" fmla="*/ 1930324 w 6096000"/>
              <a:gd name="connsiteY607" fmla="*/ 1327211 h 6857999"/>
              <a:gd name="connsiteX608" fmla="*/ 1925007 w 6096000"/>
              <a:gd name="connsiteY608" fmla="*/ 1331534 h 6857999"/>
              <a:gd name="connsiteX609" fmla="*/ 1921624 w 6096000"/>
              <a:gd name="connsiteY609" fmla="*/ 1335858 h 6857999"/>
              <a:gd name="connsiteX610" fmla="*/ 1919208 w 6096000"/>
              <a:gd name="connsiteY610" fmla="*/ 1339700 h 6857999"/>
              <a:gd name="connsiteX611" fmla="*/ 1916791 w 6096000"/>
              <a:gd name="connsiteY611" fmla="*/ 1344023 h 6857999"/>
              <a:gd name="connsiteX612" fmla="*/ 1912925 w 6096000"/>
              <a:gd name="connsiteY612" fmla="*/ 1353628 h 6857999"/>
              <a:gd name="connsiteX613" fmla="*/ 1909541 w 6096000"/>
              <a:gd name="connsiteY613" fmla="*/ 1363714 h 6857999"/>
              <a:gd name="connsiteX614" fmla="*/ 1906159 w 6096000"/>
              <a:gd name="connsiteY614" fmla="*/ 1374763 h 6857999"/>
              <a:gd name="connsiteX615" fmla="*/ 1902775 w 6096000"/>
              <a:gd name="connsiteY615" fmla="*/ 1385328 h 6857999"/>
              <a:gd name="connsiteX616" fmla="*/ 1898424 w 6096000"/>
              <a:gd name="connsiteY616" fmla="*/ 1395414 h 6857999"/>
              <a:gd name="connsiteX617" fmla="*/ 1894560 w 6096000"/>
              <a:gd name="connsiteY617" fmla="*/ 1404540 h 6857999"/>
              <a:gd name="connsiteX618" fmla="*/ 1891658 w 6096000"/>
              <a:gd name="connsiteY618" fmla="*/ 1408384 h 6857999"/>
              <a:gd name="connsiteX619" fmla="*/ 1889243 w 6096000"/>
              <a:gd name="connsiteY619" fmla="*/ 1412226 h 6857999"/>
              <a:gd name="connsiteX620" fmla="*/ 1880059 w 6096000"/>
              <a:gd name="connsiteY620" fmla="*/ 1423273 h 6857999"/>
              <a:gd name="connsiteX621" fmla="*/ 1870395 w 6096000"/>
              <a:gd name="connsiteY621" fmla="*/ 1433359 h 6857999"/>
              <a:gd name="connsiteX622" fmla="*/ 1850095 w 6096000"/>
              <a:gd name="connsiteY622" fmla="*/ 1453532 h 6857999"/>
              <a:gd name="connsiteX623" fmla="*/ 1830280 w 6096000"/>
              <a:gd name="connsiteY623" fmla="*/ 1472743 h 6857999"/>
              <a:gd name="connsiteX624" fmla="*/ 1809982 w 6096000"/>
              <a:gd name="connsiteY624" fmla="*/ 1491476 h 6857999"/>
              <a:gd name="connsiteX625" fmla="*/ 1791132 w 6096000"/>
              <a:gd name="connsiteY625" fmla="*/ 1510688 h 6857999"/>
              <a:gd name="connsiteX626" fmla="*/ 1782433 w 6096000"/>
              <a:gd name="connsiteY626" fmla="*/ 1519814 h 6857999"/>
              <a:gd name="connsiteX627" fmla="*/ 1773732 w 6096000"/>
              <a:gd name="connsiteY627" fmla="*/ 1528939 h 6857999"/>
              <a:gd name="connsiteX628" fmla="*/ 1766483 w 6096000"/>
              <a:gd name="connsiteY628" fmla="*/ 1538546 h 6857999"/>
              <a:gd name="connsiteX629" fmla="*/ 1760201 w 6096000"/>
              <a:gd name="connsiteY629" fmla="*/ 1547672 h 6857999"/>
              <a:gd name="connsiteX630" fmla="*/ 1754399 w 6096000"/>
              <a:gd name="connsiteY630" fmla="*/ 1557277 h 6857999"/>
              <a:gd name="connsiteX631" fmla="*/ 1749084 w 6096000"/>
              <a:gd name="connsiteY631" fmla="*/ 1566884 h 6857999"/>
              <a:gd name="connsiteX632" fmla="*/ 1739418 w 6096000"/>
              <a:gd name="connsiteY632" fmla="*/ 1565442 h 6857999"/>
              <a:gd name="connsiteX633" fmla="*/ 1732169 w 6096000"/>
              <a:gd name="connsiteY633" fmla="*/ 1563042 h 6857999"/>
              <a:gd name="connsiteX634" fmla="*/ 1726852 w 6096000"/>
              <a:gd name="connsiteY634" fmla="*/ 1560640 h 6857999"/>
              <a:gd name="connsiteX635" fmla="*/ 1724434 w 6096000"/>
              <a:gd name="connsiteY635" fmla="*/ 1559198 h 6857999"/>
              <a:gd name="connsiteX636" fmla="*/ 1722985 w 6096000"/>
              <a:gd name="connsiteY636" fmla="*/ 1557277 h 6857999"/>
              <a:gd name="connsiteX637" fmla="*/ 1720087 w 6096000"/>
              <a:gd name="connsiteY637" fmla="*/ 1553916 h 6857999"/>
              <a:gd name="connsiteX638" fmla="*/ 1718635 w 6096000"/>
              <a:gd name="connsiteY638" fmla="*/ 1549113 h 6857999"/>
              <a:gd name="connsiteX639" fmla="*/ 1717670 w 6096000"/>
              <a:gd name="connsiteY639" fmla="*/ 1544790 h 6857999"/>
              <a:gd name="connsiteX640" fmla="*/ 1717670 w 6096000"/>
              <a:gd name="connsiteY640" fmla="*/ 1539507 h 6857999"/>
              <a:gd name="connsiteX641" fmla="*/ 1716703 w 6096000"/>
              <a:gd name="connsiteY641" fmla="*/ 1528939 h 6857999"/>
              <a:gd name="connsiteX642" fmla="*/ 1715737 w 6096000"/>
              <a:gd name="connsiteY642" fmla="*/ 1522695 h 6857999"/>
              <a:gd name="connsiteX643" fmla="*/ 1714286 w 6096000"/>
              <a:gd name="connsiteY643" fmla="*/ 1515971 h 6857999"/>
              <a:gd name="connsiteX644" fmla="*/ 1711386 w 6096000"/>
              <a:gd name="connsiteY644" fmla="*/ 1509727 h 6857999"/>
              <a:gd name="connsiteX645" fmla="*/ 1707520 w 6096000"/>
              <a:gd name="connsiteY645" fmla="*/ 1503004 h 6857999"/>
              <a:gd name="connsiteX646" fmla="*/ 1701720 w 6096000"/>
              <a:gd name="connsiteY646" fmla="*/ 1496278 h 6857999"/>
              <a:gd name="connsiteX647" fmla="*/ 1697370 w 6096000"/>
              <a:gd name="connsiteY647" fmla="*/ 1492917 h 6857999"/>
              <a:gd name="connsiteX648" fmla="*/ 1693503 w 6096000"/>
              <a:gd name="connsiteY648" fmla="*/ 1489555 h 6857999"/>
              <a:gd name="connsiteX649" fmla="*/ 1699787 w 6096000"/>
              <a:gd name="connsiteY649" fmla="*/ 1493397 h 6857999"/>
              <a:gd name="connsiteX650" fmla="*/ 1706070 w 6096000"/>
              <a:gd name="connsiteY650" fmla="*/ 1496759 h 6857999"/>
              <a:gd name="connsiteX651" fmla="*/ 1711871 w 6096000"/>
              <a:gd name="connsiteY651" fmla="*/ 1499160 h 6857999"/>
              <a:gd name="connsiteX652" fmla="*/ 1718152 w 6096000"/>
              <a:gd name="connsiteY652" fmla="*/ 1500602 h 6857999"/>
              <a:gd name="connsiteX653" fmla="*/ 1724434 w 6096000"/>
              <a:gd name="connsiteY653" fmla="*/ 1502043 h 6857999"/>
              <a:gd name="connsiteX654" fmla="*/ 1730235 w 6096000"/>
              <a:gd name="connsiteY654" fmla="*/ 1502523 h 6857999"/>
              <a:gd name="connsiteX655" fmla="*/ 1736518 w 6096000"/>
              <a:gd name="connsiteY655" fmla="*/ 1502043 h 6857999"/>
              <a:gd name="connsiteX656" fmla="*/ 1742801 w 6096000"/>
              <a:gd name="connsiteY656" fmla="*/ 1501562 h 6857999"/>
              <a:gd name="connsiteX657" fmla="*/ 1748600 w 6096000"/>
              <a:gd name="connsiteY657" fmla="*/ 1500121 h 6857999"/>
              <a:gd name="connsiteX658" fmla="*/ 1754885 w 6096000"/>
              <a:gd name="connsiteY658" fmla="*/ 1498681 h 6857999"/>
              <a:gd name="connsiteX659" fmla="*/ 1760685 w 6096000"/>
              <a:gd name="connsiteY659" fmla="*/ 1496278 h 6857999"/>
              <a:gd name="connsiteX660" fmla="*/ 1766483 w 6096000"/>
              <a:gd name="connsiteY660" fmla="*/ 1493397 h 6857999"/>
              <a:gd name="connsiteX661" fmla="*/ 1772283 w 6096000"/>
              <a:gd name="connsiteY661" fmla="*/ 1490515 h 6857999"/>
              <a:gd name="connsiteX662" fmla="*/ 1778083 w 6096000"/>
              <a:gd name="connsiteY662" fmla="*/ 1487153 h 6857999"/>
              <a:gd name="connsiteX663" fmla="*/ 1788715 w 6096000"/>
              <a:gd name="connsiteY663" fmla="*/ 1478988 h 6857999"/>
              <a:gd name="connsiteX664" fmla="*/ 1799831 w 6096000"/>
              <a:gd name="connsiteY664" fmla="*/ 1469862 h 6857999"/>
              <a:gd name="connsiteX665" fmla="*/ 1809496 w 6096000"/>
              <a:gd name="connsiteY665" fmla="*/ 1459776 h 6857999"/>
              <a:gd name="connsiteX666" fmla="*/ 1818680 w 6096000"/>
              <a:gd name="connsiteY666" fmla="*/ 1448729 h 6857999"/>
              <a:gd name="connsiteX667" fmla="*/ 1827379 w 6096000"/>
              <a:gd name="connsiteY667" fmla="*/ 1438163 h 6857999"/>
              <a:gd name="connsiteX668" fmla="*/ 1834629 w 6096000"/>
              <a:gd name="connsiteY668" fmla="*/ 1426635 h 6857999"/>
              <a:gd name="connsiteX669" fmla="*/ 1841879 w 6096000"/>
              <a:gd name="connsiteY669" fmla="*/ 1415107 h 6857999"/>
              <a:gd name="connsiteX670" fmla="*/ 1848163 w 6096000"/>
              <a:gd name="connsiteY670" fmla="*/ 1404540 h 6857999"/>
              <a:gd name="connsiteX671" fmla="*/ 1852512 w 6096000"/>
              <a:gd name="connsiteY671" fmla="*/ 1393974 h 6857999"/>
              <a:gd name="connsiteX672" fmla="*/ 1843812 w 6096000"/>
              <a:gd name="connsiteY672" fmla="*/ 1388210 h 6857999"/>
              <a:gd name="connsiteX673" fmla="*/ 1835597 w 6096000"/>
              <a:gd name="connsiteY673" fmla="*/ 1383407 h 6857999"/>
              <a:gd name="connsiteX674" fmla="*/ 1827379 w 6096000"/>
              <a:gd name="connsiteY674" fmla="*/ 1379084 h 6857999"/>
              <a:gd name="connsiteX675" fmla="*/ 1818680 w 6096000"/>
              <a:gd name="connsiteY675" fmla="*/ 1375242 h 6857999"/>
              <a:gd name="connsiteX676" fmla="*/ 1809982 w 6096000"/>
              <a:gd name="connsiteY676" fmla="*/ 1372360 h 6857999"/>
              <a:gd name="connsiteX677" fmla="*/ 1802248 w 6096000"/>
              <a:gd name="connsiteY677" fmla="*/ 1369958 h 6857999"/>
              <a:gd name="connsiteX678" fmla="*/ 1793549 w 6096000"/>
              <a:gd name="connsiteY678" fmla="*/ 1368518 h 6857999"/>
              <a:gd name="connsiteX679" fmla="*/ 1785331 w 6096000"/>
              <a:gd name="connsiteY679" fmla="*/ 1367077 h 6857999"/>
              <a:gd name="connsiteX680" fmla="*/ 1777600 w 6096000"/>
              <a:gd name="connsiteY680" fmla="*/ 1367077 h 6857999"/>
              <a:gd name="connsiteX681" fmla="*/ 1768899 w 6096000"/>
              <a:gd name="connsiteY681" fmla="*/ 1368037 h 6857999"/>
              <a:gd name="connsiteX682" fmla="*/ 1760685 w 6096000"/>
              <a:gd name="connsiteY682" fmla="*/ 1368998 h 6857999"/>
              <a:gd name="connsiteX683" fmla="*/ 1752468 w 6096000"/>
              <a:gd name="connsiteY683" fmla="*/ 1370920 h 6857999"/>
              <a:gd name="connsiteX684" fmla="*/ 1744734 w 6096000"/>
              <a:gd name="connsiteY684" fmla="*/ 1373321 h 6857999"/>
              <a:gd name="connsiteX685" fmla="*/ 1736518 w 6096000"/>
              <a:gd name="connsiteY685" fmla="*/ 1377163 h 6857999"/>
              <a:gd name="connsiteX686" fmla="*/ 1729268 w 6096000"/>
              <a:gd name="connsiteY686" fmla="*/ 1381005 h 6857999"/>
              <a:gd name="connsiteX687" fmla="*/ 1721053 w 6096000"/>
              <a:gd name="connsiteY687" fmla="*/ 1386289 h 6857999"/>
              <a:gd name="connsiteX688" fmla="*/ 1726370 w 6096000"/>
              <a:gd name="connsiteY688" fmla="*/ 1393493 h 6857999"/>
              <a:gd name="connsiteX689" fmla="*/ 1730719 w 6096000"/>
              <a:gd name="connsiteY689" fmla="*/ 1399738 h 6857999"/>
              <a:gd name="connsiteX690" fmla="*/ 1736036 w 6096000"/>
              <a:gd name="connsiteY690" fmla="*/ 1405501 h 6857999"/>
              <a:gd name="connsiteX691" fmla="*/ 1740867 w 6096000"/>
              <a:gd name="connsiteY691" fmla="*/ 1410303 h 6857999"/>
              <a:gd name="connsiteX692" fmla="*/ 1745701 w 6096000"/>
              <a:gd name="connsiteY692" fmla="*/ 1414147 h 6857999"/>
              <a:gd name="connsiteX693" fmla="*/ 1750535 w 6096000"/>
              <a:gd name="connsiteY693" fmla="*/ 1417029 h 6857999"/>
              <a:gd name="connsiteX694" fmla="*/ 1754885 w 6096000"/>
              <a:gd name="connsiteY694" fmla="*/ 1418470 h 6857999"/>
              <a:gd name="connsiteX695" fmla="*/ 1759717 w 6096000"/>
              <a:gd name="connsiteY695" fmla="*/ 1419910 h 6857999"/>
              <a:gd name="connsiteX696" fmla="*/ 1763583 w 6096000"/>
              <a:gd name="connsiteY696" fmla="*/ 1419910 h 6857999"/>
              <a:gd name="connsiteX697" fmla="*/ 1768416 w 6096000"/>
              <a:gd name="connsiteY697" fmla="*/ 1419431 h 6857999"/>
              <a:gd name="connsiteX698" fmla="*/ 1772767 w 6096000"/>
              <a:gd name="connsiteY698" fmla="*/ 1417510 h 6857999"/>
              <a:gd name="connsiteX699" fmla="*/ 1776634 w 6096000"/>
              <a:gd name="connsiteY699" fmla="*/ 1415107 h 6857999"/>
              <a:gd name="connsiteX700" fmla="*/ 1780982 w 6096000"/>
              <a:gd name="connsiteY700" fmla="*/ 1411745 h 6857999"/>
              <a:gd name="connsiteX701" fmla="*/ 1784849 w 6096000"/>
              <a:gd name="connsiteY701" fmla="*/ 1407423 h 6857999"/>
              <a:gd name="connsiteX702" fmla="*/ 1788715 w 6096000"/>
              <a:gd name="connsiteY702" fmla="*/ 1402140 h 6857999"/>
              <a:gd name="connsiteX703" fmla="*/ 1793065 w 6096000"/>
              <a:gd name="connsiteY703" fmla="*/ 1395896 h 6857999"/>
              <a:gd name="connsiteX704" fmla="*/ 1792099 w 6096000"/>
              <a:gd name="connsiteY704" fmla="*/ 1402619 h 6857999"/>
              <a:gd name="connsiteX705" fmla="*/ 1790650 w 6096000"/>
              <a:gd name="connsiteY705" fmla="*/ 1408863 h 6857999"/>
              <a:gd name="connsiteX706" fmla="*/ 1788715 w 6096000"/>
              <a:gd name="connsiteY706" fmla="*/ 1414147 h 6857999"/>
              <a:gd name="connsiteX707" fmla="*/ 1785815 w 6096000"/>
              <a:gd name="connsiteY707" fmla="*/ 1419431 h 6857999"/>
              <a:gd name="connsiteX708" fmla="*/ 1782433 w 6096000"/>
              <a:gd name="connsiteY708" fmla="*/ 1423273 h 6857999"/>
              <a:gd name="connsiteX709" fmla="*/ 1779050 w 6096000"/>
              <a:gd name="connsiteY709" fmla="*/ 1427115 h 6857999"/>
              <a:gd name="connsiteX710" fmla="*/ 1775184 w 6096000"/>
              <a:gd name="connsiteY710" fmla="*/ 1429996 h 6857999"/>
              <a:gd name="connsiteX711" fmla="*/ 1770351 w 6096000"/>
              <a:gd name="connsiteY711" fmla="*/ 1432878 h 6857999"/>
              <a:gd name="connsiteX712" fmla="*/ 1765517 w 6096000"/>
              <a:gd name="connsiteY712" fmla="*/ 1435280 h 6857999"/>
              <a:gd name="connsiteX713" fmla="*/ 1760201 w 6096000"/>
              <a:gd name="connsiteY713" fmla="*/ 1436722 h 6857999"/>
              <a:gd name="connsiteX714" fmla="*/ 1754399 w 6096000"/>
              <a:gd name="connsiteY714" fmla="*/ 1438643 h 6857999"/>
              <a:gd name="connsiteX715" fmla="*/ 1748600 w 6096000"/>
              <a:gd name="connsiteY715" fmla="*/ 1439603 h 6857999"/>
              <a:gd name="connsiteX716" fmla="*/ 1736036 w 6096000"/>
              <a:gd name="connsiteY716" fmla="*/ 1441524 h 6857999"/>
              <a:gd name="connsiteX717" fmla="*/ 1722503 w 6096000"/>
              <a:gd name="connsiteY717" fmla="*/ 1442005 h 6857999"/>
              <a:gd name="connsiteX718" fmla="*/ 1693987 w 6096000"/>
              <a:gd name="connsiteY718" fmla="*/ 1442485 h 6857999"/>
              <a:gd name="connsiteX719" fmla="*/ 1679972 w 6096000"/>
              <a:gd name="connsiteY719" fmla="*/ 1442966 h 6857999"/>
              <a:gd name="connsiteX720" fmla="*/ 1665957 w 6096000"/>
              <a:gd name="connsiteY720" fmla="*/ 1443926 h 6857999"/>
              <a:gd name="connsiteX721" fmla="*/ 1652905 w 6096000"/>
              <a:gd name="connsiteY721" fmla="*/ 1444887 h 6857999"/>
              <a:gd name="connsiteX722" fmla="*/ 1646623 w 6096000"/>
              <a:gd name="connsiteY722" fmla="*/ 1445847 h 6857999"/>
              <a:gd name="connsiteX723" fmla="*/ 1640341 w 6096000"/>
              <a:gd name="connsiteY723" fmla="*/ 1447768 h 6857999"/>
              <a:gd name="connsiteX724" fmla="*/ 1634058 w 6096000"/>
              <a:gd name="connsiteY724" fmla="*/ 1449208 h 6857999"/>
              <a:gd name="connsiteX725" fmla="*/ 1628740 w 6096000"/>
              <a:gd name="connsiteY725" fmla="*/ 1451610 h 6857999"/>
              <a:gd name="connsiteX726" fmla="*/ 1622941 w 6096000"/>
              <a:gd name="connsiteY726" fmla="*/ 1454013 h 6857999"/>
              <a:gd name="connsiteX727" fmla="*/ 1618591 w 6096000"/>
              <a:gd name="connsiteY727" fmla="*/ 1457374 h 6857999"/>
              <a:gd name="connsiteX728" fmla="*/ 1616175 w 6096000"/>
              <a:gd name="connsiteY728" fmla="*/ 1453532 h 6857999"/>
              <a:gd name="connsiteX729" fmla="*/ 1614725 w 6096000"/>
              <a:gd name="connsiteY729" fmla="*/ 1449208 h 6857999"/>
              <a:gd name="connsiteX730" fmla="*/ 1614243 w 6096000"/>
              <a:gd name="connsiteY730" fmla="*/ 1445366 h 6857999"/>
              <a:gd name="connsiteX731" fmla="*/ 1615692 w 6096000"/>
              <a:gd name="connsiteY731" fmla="*/ 1442005 h 6857999"/>
              <a:gd name="connsiteX732" fmla="*/ 1616659 w 6096000"/>
              <a:gd name="connsiteY732" fmla="*/ 1438643 h 6857999"/>
              <a:gd name="connsiteX733" fmla="*/ 1619075 w 6096000"/>
              <a:gd name="connsiteY733" fmla="*/ 1435280 h 6857999"/>
              <a:gd name="connsiteX734" fmla="*/ 1623426 w 6096000"/>
              <a:gd name="connsiteY734" fmla="*/ 1427596 h 6857999"/>
              <a:gd name="connsiteX735" fmla="*/ 1628259 w 6096000"/>
              <a:gd name="connsiteY735" fmla="*/ 1420871 h 6857999"/>
              <a:gd name="connsiteX736" fmla="*/ 1629708 w 6096000"/>
              <a:gd name="connsiteY736" fmla="*/ 1417510 h 6857999"/>
              <a:gd name="connsiteX737" fmla="*/ 1631157 w 6096000"/>
              <a:gd name="connsiteY737" fmla="*/ 1414147 h 6857999"/>
              <a:gd name="connsiteX738" fmla="*/ 1631640 w 6096000"/>
              <a:gd name="connsiteY738" fmla="*/ 1410303 h 6857999"/>
              <a:gd name="connsiteX739" fmla="*/ 1630191 w 6096000"/>
              <a:gd name="connsiteY739" fmla="*/ 1405982 h 6857999"/>
              <a:gd name="connsiteX740" fmla="*/ 1628740 w 6096000"/>
              <a:gd name="connsiteY740" fmla="*/ 1402619 h 6857999"/>
              <a:gd name="connsiteX741" fmla="*/ 1625358 w 6096000"/>
              <a:gd name="connsiteY741" fmla="*/ 1398296 h 6857999"/>
              <a:gd name="connsiteX742" fmla="*/ 1637439 w 6096000"/>
              <a:gd name="connsiteY742" fmla="*/ 1387730 h 6857999"/>
              <a:gd name="connsiteX743" fmla="*/ 1648556 w 6096000"/>
              <a:gd name="connsiteY743" fmla="*/ 1376203 h 6857999"/>
              <a:gd name="connsiteX744" fmla="*/ 1672237 w 6096000"/>
              <a:gd name="connsiteY744" fmla="*/ 1353628 h 6857999"/>
              <a:gd name="connsiteX745" fmla="*/ 1695438 w 6096000"/>
              <a:gd name="connsiteY745" fmla="*/ 1331534 h 6857999"/>
              <a:gd name="connsiteX746" fmla="*/ 1706070 w 6096000"/>
              <a:gd name="connsiteY746" fmla="*/ 1321448 h 6857999"/>
              <a:gd name="connsiteX747" fmla="*/ 1715737 w 6096000"/>
              <a:gd name="connsiteY747" fmla="*/ 1312322 h 6857999"/>
              <a:gd name="connsiteX748" fmla="*/ 1732652 w 6096000"/>
              <a:gd name="connsiteY748" fmla="*/ 1299834 h 6857999"/>
              <a:gd name="connsiteX749" fmla="*/ 1749084 w 6096000"/>
              <a:gd name="connsiteY749" fmla="*/ 1286866 h 6857999"/>
              <a:gd name="connsiteX750" fmla="*/ 1757783 w 6096000"/>
              <a:gd name="connsiteY750" fmla="*/ 1280622 h 6857999"/>
              <a:gd name="connsiteX751" fmla="*/ 1765999 w 6096000"/>
              <a:gd name="connsiteY751" fmla="*/ 1274859 h 6857999"/>
              <a:gd name="connsiteX752" fmla="*/ 1774698 w 6096000"/>
              <a:gd name="connsiteY752" fmla="*/ 1269576 h 6857999"/>
              <a:gd name="connsiteX753" fmla="*/ 1782433 w 6096000"/>
              <a:gd name="connsiteY753" fmla="*/ 1265733 h 6857999"/>
              <a:gd name="connsiteX754" fmla="*/ 1791132 w 6096000"/>
              <a:gd name="connsiteY754" fmla="*/ 1261890 h 6857999"/>
              <a:gd name="connsiteX755" fmla="*/ 1799348 w 6096000"/>
              <a:gd name="connsiteY755" fmla="*/ 1259489 h 6857999"/>
              <a:gd name="connsiteX756" fmla="*/ 1808048 w 6096000"/>
              <a:gd name="connsiteY756" fmla="*/ 1258529 h 6857999"/>
              <a:gd name="connsiteX757" fmla="*/ 1640341 w 6096000"/>
              <a:gd name="connsiteY757" fmla="*/ 1228568 h 6857999"/>
              <a:gd name="connsiteX758" fmla="*/ 1642273 w 6096000"/>
              <a:gd name="connsiteY758" fmla="*/ 1232416 h 6857999"/>
              <a:gd name="connsiteX759" fmla="*/ 1642757 w 6096000"/>
              <a:gd name="connsiteY759" fmla="*/ 1235784 h 6857999"/>
              <a:gd name="connsiteX760" fmla="*/ 1643240 w 6096000"/>
              <a:gd name="connsiteY760" fmla="*/ 1239149 h 6857999"/>
              <a:gd name="connsiteX761" fmla="*/ 1643240 w 6096000"/>
              <a:gd name="connsiteY761" fmla="*/ 1242999 h 6857999"/>
              <a:gd name="connsiteX762" fmla="*/ 1643240 w 6096000"/>
              <a:gd name="connsiteY762" fmla="*/ 1246365 h 6857999"/>
              <a:gd name="connsiteX763" fmla="*/ 1642273 w 6096000"/>
              <a:gd name="connsiteY763" fmla="*/ 1249732 h 6857999"/>
              <a:gd name="connsiteX764" fmla="*/ 1641306 w 6096000"/>
              <a:gd name="connsiteY764" fmla="*/ 1253099 h 6857999"/>
              <a:gd name="connsiteX765" fmla="*/ 1639373 w 6096000"/>
              <a:gd name="connsiteY765" fmla="*/ 1256466 h 6857999"/>
              <a:gd name="connsiteX766" fmla="*/ 1635024 w 6096000"/>
              <a:gd name="connsiteY766" fmla="*/ 1262719 h 6857999"/>
              <a:gd name="connsiteX767" fmla="*/ 1629224 w 6096000"/>
              <a:gd name="connsiteY767" fmla="*/ 1268973 h 6857999"/>
              <a:gd name="connsiteX768" fmla="*/ 1622941 w 6096000"/>
              <a:gd name="connsiteY768" fmla="*/ 1275226 h 6857999"/>
              <a:gd name="connsiteX769" fmla="*/ 1615210 w 6096000"/>
              <a:gd name="connsiteY769" fmla="*/ 1280998 h 6857999"/>
              <a:gd name="connsiteX770" fmla="*/ 1599743 w 6096000"/>
              <a:gd name="connsiteY770" fmla="*/ 1293024 h 6857999"/>
              <a:gd name="connsiteX771" fmla="*/ 1584276 w 6096000"/>
              <a:gd name="connsiteY771" fmla="*/ 1305049 h 6857999"/>
              <a:gd name="connsiteX772" fmla="*/ 1577027 w 6096000"/>
              <a:gd name="connsiteY772" fmla="*/ 1311303 h 6857999"/>
              <a:gd name="connsiteX773" fmla="*/ 1570744 w 6096000"/>
              <a:gd name="connsiteY773" fmla="*/ 1317556 h 6857999"/>
              <a:gd name="connsiteX774" fmla="*/ 1564945 w 6096000"/>
              <a:gd name="connsiteY774" fmla="*/ 1323809 h 6857999"/>
              <a:gd name="connsiteX775" fmla="*/ 1560112 w 6096000"/>
              <a:gd name="connsiteY775" fmla="*/ 1330063 h 6857999"/>
              <a:gd name="connsiteX776" fmla="*/ 1555762 w 6096000"/>
              <a:gd name="connsiteY776" fmla="*/ 1323328 h 6857999"/>
              <a:gd name="connsiteX777" fmla="*/ 1550928 w 6096000"/>
              <a:gd name="connsiteY777" fmla="*/ 1316594 h 6857999"/>
              <a:gd name="connsiteX778" fmla="*/ 1548029 w 6096000"/>
              <a:gd name="connsiteY778" fmla="*/ 1310341 h 6857999"/>
              <a:gd name="connsiteX779" fmla="*/ 1545129 w 6096000"/>
              <a:gd name="connsiteY779" fmla="*/ 1304568 h 6857999"/>
              <a:gd name="connsiteX780" fmla="*/ 1543678 w 6096000"/>
              <a:gd name="connsiteY780" fmla="*/ 1299277 h 6857999"/>
              <a:gd name="connsiteX781" fmla="*/ 1542229 w 6096000"/>
              <a:gd name="connsiteY781" fmla="*/ 1294467 h 6857999"/>
              <a:gd name="connsiteX782" fmla="*/ 1541745 w 6096000"/>
              <a:gd name="connsiteY782" fmla="*/ 1289176 h 6857999"/>
              <a:gd name="connsiteX783" fmla="*/ 1541745 w 6096000"/>
              <a:gd name="connsiteY783" fmla="*/ 1285327 h 6857999"/>
              <a:gd name="connsiteX784" fmla="*/ 1543196 w 6096000"/>
              <a:gd name="connsiteY784" fmla="*/ 1280998 h 6857999"/>
              <a:gd name="connsiteX785" fmla="*/ 1544162 w 6096000"/>
              <a:gd name="connsiteY785" fmla="*/ 1277150 h 6857999"/>
              <a:gd name="connsiteX786" fmla="*/ 1545611 w 6096000"/>
              <a:gd name="connsiteY786" fmla="*/ 1273783 h 6857999"/>
              <a:gd name="connsiteX787" fmla="*/ 1548029 w 6096000"/>
              <a:gd name="connsiteY787" fmla="*/ 1270416 h 6857999"/>
              <a:gd name="connsiteX788" fmla="*/ 1550928 w 6096000"/>
              <a:gd name="connsiteY788" fmla="*/ 1267530 h 6857999"/>
              <a:gd name="connsiteX789" fmla="*/ 1553829 w 6096000"/>
              <a:gd name="connsiteY789" fmla="*/ 1264644 h 6857999"/>
              <a:gd name="connsiteX790" fmla="*/ 1557695 w 6096000"/>
              <a:gd name="connsiteY790" fmla="*/ 1262238 h 6857999"/>
              <a:gd name="connsiteX791" fmla="*/ 1561561 w 6096000"/>
              <a:gd name="connsiteY791" fmla="*/ 1259352 h 6857999"/>
              <a:gd name="connsiteX792" fmla="*/ 1569779 w 6096000"/>
              <a:gd name="connsiteY792" fmla="*/ 1255504 h 6857999"/>
              <a:gd name="connsiteX793" fmla="*/ 1579927 w 6096000"/>
              <a:gd name="connsiteY793" fmla="*/ 1251175 h 6857999"/>
              <a:gd name="connsiteX794" fmla="*/ 1590078 w 6096000"/>
              <a:gd name="connsiteY794" fmla="*/ 1247327 h 6857999"/>
              <a:gd name="connsiteX795" fmla="*/ 1600226 w 6096000"/>
              <a:gd name="connsiteY795" fmla="*/ 1243959 h 6857999"/>
              <a:gd name="connsiteX796" fmla="*/ 1621492 w 6096000"/>
              <a:gd name="connsiteY796" fmla="*/ 1237227 h 6857999"/>
              <a:gd name="connsiteX797" fmla="*/ 1631157 w 6096000"/>
              <a:gd name="connsiteY797" fmla="*/ 1232897 h 6857999"/>
              <a:gd name="connsiteX798" fmla="*/ 2240122 w 6096000"/>
              <a:gd name="connsiteY798" fmla="*/ 1112576 h 6857999"/>
              <a:gd name="connsiteX799" fmla="*/ 2240122 w 6096000"/>
              <a:gd name="connsiteY799" fmla="*/ 1117410 h 6857999"/>
              <a:gd name="connsiteX800" fmla="*/ 2239149 w 6096000"/>
              <a:gd name="connsiteY800" fmla="*/ 1121759 h 6857999"/>
              <a:gd name="connsiteX801" fmla="*/ 2237690 w 6096000"/>
              <a:gd name="connsiteY801" fmla="*/ 1126592 h 6857999"/>
              <a:gd name="connsiteX802" fmla="*/ 2236230 w 6096000"/>
              <a:gd name="connsiteY802" fmla="*/ 1130458 h 6857999"/>
              <a:gd name="connsiteX803" fmla="*/ 2233794 w 6096000"/>
              <a:gd name="connsiteY803" fmla="*/ 1135291 h 6857999"/>
              <a:gd name="connsiteX804" fmla="*/ 2230874 w 6096000"/>
              <a:gd name="connsiteY804" fmla="*/ 1139158 h 6857999"/>
              <a:gd name="connsiteX805" fmla="*/ 2224546 w 6096000"/>
              <a:gd name="connsiteY805" fmla="*/ 1147374 h 6857999"/>
              <a:gd name="connsiteX806" fmla="*/ 2216269 w 6096000"/>
              <a:gd name="connsiteY806" fmla="*/ 1154623 h 6857999"/>
              <a:gd name="connsiteX807" fmla="*/ 2207504 w 6096000"/>
              <a:gd name="connsiteY807" fmla="*/ 1161874 h 6857999"/>
              <a:gd name="connsiteX808" fmla="*/ 2197768 w 6096000"/>
              <a:gd name="connsiteY808" fmla="*/ 1169122 h 6857999"/>
              <a:gd name="connsiteX809" fmla="*/ 2187545 w 6096000"/>
              <a:gd name="connsiteY809" fmla="*/ 1175889 h 6857999"/>
              <a:gd name="connsiteX810" fmla="*/ 2165634 w 6096000"/>
              <a:gd name="connsiteY810" fmla="*/ 1189905 h 6857999"/>
              <a:gd name="connsiteX811" fmla="*/ 2143727 w 6096000"/>
              <a:gd name="connsiteY811" fmla="*/ 1203438 h 6857999"/>
              <a:gd name="connsiteX812" fmla="*/ 2133017 w 6096000"/>
              <a:gd name="connsiteY812" fmla="*/ 1210204 h 6857999"/>
              <a:gd name="connsiteX813" fmla="*/ 2123280 w 6096000"/>
              <a:gd name="connsiteY813" fmla="*/ 1217937 h 6857999"/>
              <a:gd name="connsiteX814" fmla="*/ 2114517 w 6096000"/>
              <a:gd name="connsiteY814" fmla="*/ 1225186 h 6857999"/>
              <a:gd name="connsiteX815" fmla="*/ 2107215 w 6096000"/>
              <a:gd name="connsiteY815" fmla="*/ 1233403 h 6857999"/>
              <a:gd name="connsiteX816" fmla="*/ 2107215 w 6096000"/>
              <a:gd name="connsiteY816" fmla="*/ 1228086 h 6857999"/>
              <a:gd name="connsiteX817" fmla="*/ 2107701 w 6096000"/>
              <a:gd name="connsiteY817" fmla="*/ 1223737 h 6857999"/>
              <a:gd name="connsiteX818" fmla="*/ 2108674 w 6096000"/>
              <a:gd name="connsiteY818" fmla="*/ 1218904 h 6857999"/>
              <a:gd name="connsiteX819" fmla="*/ 2110621 w 6096000"/>
              <a:gd name="connsiteY819" fmla="*/ 1215037 h 6857999"/>
              <a:gd name="connsiteX820" fmla="*/ 2113056 w 6096000"/>
              <a:gd name="connsiteY820" fmla="*/ 1210204 h 6857999"/>
              <a:gd name="connsiteX821" fmla="*/ 2115004 w 6096000"/>
              <a:gd name="connsiteY821" fmla="*/ 1206338 h 6857999"/>
              <a:gd name="connsiteX822" fmla="*/ 2117926 w 6096000"/>
              <a:gd name="connsiteY822" fmla="*/ 1201505 h 6857999"/>
              <a:gd name="connsiteX823" fmla="*/ 2121332 w 6096000"/>
              <a:gd name="connsiteY823" fmla="*/ 1197638 h 6857999"/>
              <a:gd name="connsiteX824" fmla="*/ 2129122 w 6096000"/>
              <a:gd name="connsiteY824" fmla="*/ 1190388 h 6857999"/>
              <a:gd name="connsiteX825" fmla="*/ 2138372 w 6096000"/>
              <a:gd name="connsiteY825" fmla="*/ 1182655 h 6857999"/>
              <a:gd name="connsiteX826" fmla="*/ 2148111 w 6096000"/>
              <a:gd name="connsiteY826" fmla="*/ 1175406 h 6857999"/>
              <a:gd name="connsiteX827" fmla="*/ 2158332 w 6096000"/>
              <a:gd name="connsiteY827" fmla="*/ 1167673 h 6857999"/>
              <a:gd name="connsiteX828" fmla="*/ 2180729 w 6096000"/>
              <a:gd name="connsiteY828" fmla="*/ 1154141 h 6857999"/>
              <a:gd name="connsiteX829" fmla="*/ 2202637 w 6096000"/>
              <a:gd name="connsiteY829" fmla="*/ 1141091 h 6857999"/>
              <a:gd name="connsiteX830" fmla="*/ 2213348 w 6096000"/>
              <a:gd name="connsiteY830" fmla="*/ 1133842 h 6857999"/>
              <a:gd name="connsiteX831" fmla="*/ 2223570 w 6096000"/>
              <a:gd name="connsiteY831" fmla="*/ 1127076 h 6857999"/>
              <a:gd name="connsiteX832" fmla="*/ 2232822 w 6096000"/>
              <a:gd name="connsiteY832" fmla="*/ 1120309 h 6857999"/>
              <a:gd name="connsiteX833" fmla="*/ 2111692 w 6096000"/>
              <a:gd name="connsiteY833" fmla="*/ 1064246 h 6857999"/>
              <a:gd name="connsiteX834" fmla="*/ 2112172 w 6096000"/>
              <a:gd name="connsiteY834" fmla="*/ 1074850 h 6857999"/>
              <a:gd name="connsiteX835" fmla="*/ 2112654 w 6096000"/>
              <a:gd name="connsiteY835" fmla="*/ 1084009 h 6857999"/>
              <a:gd name="connsiteX836" fmla="*/ 2114576 w 6096000"/>
              <a:gd name="connsiteY836" fmla="*/ 1091722 h 6857999"/>
              <a:gd name="connsiteX837" fmla="*/ 2116498 w 6096000"/>
              <a:gd name="connsiteY837" fmla="*/ 1098953 h 6857999"/>
              <a:gd name="connsiteX838" fmla="*/ 2117938 w 6096000"/>
              <a:gd name="connsiteY838" fmla="*/ 1104737 h 6857999"/>
              <a:gd name="connsiteX839" fmla="*/ 2120342 w 6096000"/>
              <a:gd name="connsiteY839" fmla="*/ 1110039 h 6857999"/>
              <a:gd name="connsiteX840" fmla="*/ 2125627 w 6096000"/>
              <a:gd name="connsiteY840" fmla="*/ 1119198 h 6857999"/>
              <a:gd name="connsiteX841" fmla="*/ 2129952 w 6096000"/>
              <a:gd name="connsiteY841" fmla="*/ 1128356 h 6857999"/>
              <a:gd name="connsiteX842" fmla="*/ 2131876 w 6096000"/>
              <a:gd name="connsiteY842" fmla="*/ 1133177 h 6857999"/>
              <a:gd name="connsiteX843" fmla="*/ 2132834 w 6096000"/>
              <a:gd name="connsiteY843" fmla="*/ 1138479 h 6857999"/>
              <a:gd name="connsiteX844" fmla="*/ 2133797 w 6096000"/>
              <a:gd name="connsiteY844" fmla="*/ 1143782 h 6857999"/>
              <a:gd name="connsiteX845" fmla="*/ 2133797 w 6096000"/>
              <a:gd name="connsiteY845" fmla="*/ 1151013 h 6857999"/>
              <a:gd name="connsiteX846" fmla="*/ 2133315 w 6096000"/>
              <a:gd name="connsiteY846" fmla="*/ 1158243 h 6857999"/>
              <a:gd name="connsiteX847" fmla="*/ 2132355 w 6096000"/>
              <a:gd name="connsiteY847" fmla="*/ 1167401 h 6857999"/>
              <a:gd name="connsiteX848" fmla="*/ 2121303 w 6096000"/>
              <a:gd name="connsiteY848" fmla="*/ 1169329 h 6857999"/>
              <a:gd name="connsiteX849" fmla="*/ 2113613 w 6096000"/>
              <a:gd name="connsiteY849" fmla="*/ 1170293 h 6857999"/>
              <a:gd name="connsiteX850" fmla="*/ 2107367 w 6096000"/>
              <a:gd name="connsiteY850" fmla="*/ 1170293 h 6857999"/>
              <a:gd name="connsiteX851" fmla="*/ 2103043 w 6096000"/>
              <a:gd name="connsiteY851" fmla="*/ 1169329 h 6857999"/>
              <a:gd name="connsiteX852" fmla="*/ 2101602 w 6096000"/>
              <a:gd name="connsiteY852" fmla="*/ 1168847 h 6857999"/>
              <a:gd name="connsiteX853" fmla="*/ 2100161 w 6096000"/>
              <a:gd name="connsiteY853" fmla="*/ 1167401 h 6857999"/>
              <a:gd name="connsiteX854" fmla="*/ 2099199 w 6096000"/>
              <a:gd name="connsiteY854" fmla="*/ 1166437 h 6857999"/>
              <a:gd name="connsiteX855" fmla="*/ 2098717 w 6096000"/>
              <a:gd name="connsiteY855" fmla="*/ 1164509 h 6857999"/>
              <a:gd name="connsiteX856" fmla="*/ 2098236 w 6096000"/>
              <a:gd name="connsiteY856" fmla="*/ 1161616 h 6857999"/>
              <a:gd name="connsiteX857" fmla="*/ 2098717 w 6096000"/>
              <a:gd name="connsiteY857" fmla="*/ 1157761 h 6857999"/>
              <a:gd name="connsiteX858" fmla="*/ 2099199 w 6096000"/>
              <a:gd name="connsiteY858" fmla="*/ 1147638 h 6857999"/>
              <a:gd name="connsiteX859" fmla="*/ 2099677 w 6096000"/>
              <a:gd name="connsiteY859" fmla="*/ 1141853 h 6857999"/>
              <a:gd name="connsiteX860" fmla="*/ 2099199 w 6096000"/>
              <a:gd name="connsiteY860" fmla="*/ 1135586 h 6857999"/>
              <a:gd name="connsiteX861" fmla="*/ 2098236 w 6096000"/>
              <a:gd name="connsiteY861" fmla="*/ 1129321 h 6857999"/>
              <a:gd name="connsiteX862" fmla="*/ 2095835 w 6096000"/>
              <a:gd name="connsiteY862" fmla="*/ 1122090 h 6857999"/>
              <a:gd name="connsiteX863" fmla="*/ 2092470 w 6096000"/>
              <a:gd name="connsiteY863" fmla="*/ 1114860 h 6857999"/>
              <a:gd name="connsiteX864" fmla="*/ 2090070 w 6096000"/>
              <a:gd name="connsiteY864" fmla="*/ 1111004 h 6857999"/>
              <a:gd name="connsiteX865" fmla="*/ 2087185 w 6096000"/>
              <a:gd name="connsiteY865" fmla="*/ 1107147 h 6857999"/>
              <a:gd name="connsiteX866" fmla="*/ 2083820 w 6096000"/>
              <a:gd name="connsiteY866" fmla="*/ 1111004 h 6857999"/>
              <a:gd name="connsiteX867" fmla="*/ 2080938 w 6096000"/>
              <a:gd name="connsiteY867" fmla="*/ 1114860 h 6857999"/>
              <a:gd name="connsiteX868" fmla="*/ 2078536 w 6096000"/>
              <a:gd name="connsiteY868" fmla="*/ 1118716 h 6857999"/>
              <a:gd name="connsiteX869" fmla="*/ 2077094 w 6096000"/>
              <a:gd name="connsiteY869" fmla="*/ 1123054 h 6857999"/>
              <a:gd name="connsiteX870" fmla="*/ 2074211 w 6096000"/>
              <a:gd name="connsiteY870" fmla="*/ 1131248 h 6857999"/>
              <a:gd name="connsiteX871" fmla="*/ 2071807 w 6096000"/>
              <a:gd name="connsiteY871" fmla="*/ 1139925 h 6857999"/>
              <a:gd name="connsiteX872" fmla="*/ 2070845 w 6096000"/>
              <a:gd name="connsiteY872" fmla="*/ 1148601 h 6857999"/>
              <a:gd name="connsiteX873" fmla="*/ 2069885 w 6096000"/>
              <a:gd name="connsiteY873" fmla="*/ 1157761 h 6857999"/>
              <a:gd name="connsiteX874" fmla="*/ 2069405 w 6096000"/>
              <a:gd name="connsiteY874" fmla="*/ 1166437 h 6857999"/>
              <a:gd name="connsiteX875" fmla="*/ 2068444 w 6096000"/>
              <a:gd name="connsiteY875" fmla="*/ 1175596 h 6857999"/>
              <a:gd name="connsiteX876" fmla="*/ 2067003 w 6096000"/>
              <a:gd name="connsiteY876" fmla="*/ 1184273 h 6857999"/>
              <a:gd name="connsiteX877" fmla="*/ 2065081 w 6096000"/>
              <a:gd name="connsiteY877" fmla="*/ 1191985 h 6857999"/>
              <a:gd name="connsiteX878" fmla="*/ 2063160 w 6096000"/>
              <a:gd name="connsiteY878" fmla="*/ 1196806 h 6857999"/>
              <a:gd name="connsiteX879" fmla="*/ 2060755 w 6096000"/>
              <a:gd name="connsiteY879" fmla="*/ 1200661 h 6857999"/>
              <a:gd name="connsiteX880" fmla="*/ 2058834 w 6096000"/>
              <a:gd name="connsiteY880" fmla="*/ 1204519 h 6857999"/>
              <a:gd name="connsiteX881" fmla="*/ 2055952 w 6096000"/>
              <a:gd name="connsiteY881" fmla="*/ 1208374 h 6857999"/>
              <a:gd name="connsiteX882" fmla="*/ 2053068 w 6096000"/>
              <a:gd name="connsiteY882" fmla="*/ 1212230 h 6857999"/>
              <a:gd name="connsiteX883" fmla="*/ 2048742 w 6096000"/>
              <a:gd name="connsiteY883" fmla="*/ 1215605 h 6857999"/>
              <a:gd name="connsiteX884" fmla="*/ 2044898 w 6096000"/>
              <a:gd name="connsiteY884" fmla="*/ 1218980 h 6857999"/>
              <a:gd name="connsiteX885" fmla="*/ 2039613 w 6096000"/>
              <a:gd name="connsiteY885" fmla="*/ 1222353 h 6857999"/>
              <a:gd name="connsiteX886" fmla="*/ 2034326 w 6096000"/>
              <a:gd name="connsiteY886" fmla="*/ 1225245 h 6857999"/>
              <a:gd name="connsiteX887" fmla="*/ 2028559 w 6096000"/>
              <a:gd name="connsiteY887" fmla="*/ 1228138 h 6857999"/>
              <a:gd name="connsiteX888" fmla="*/ 2021351 w 6096000"/>
              <a:gd name="connsiteY888" fmla="*/ 1231030 h 6857999"/>
              <a:gd name="connsiteX889" fmla="*/ 2013662 w 6096000"/>
              <a:gd name="connsiteY889" fmla="*/ 1233922 h 6857999"/>
              <a:gd name="connsiteX890" fmla="*/ 2002610 w 6096000"/>
              <a:gd name="connsiteY890" fmla="*/ 1219461 h 6857999"/>
              <a:gd name="connsiteX891" fmla="*/ 1993481 w 6096000"/>
              <a:gd name="connsiteY891" fmla="*/ 1208857 h 6857999"/>
              <a:gd name="connsiteX892" fmla="*/ 1984831 w 6096000"/>
              <a:gd name="connsiteY892" fmla="*/ 1200661 h 6857999"/>
              <a:gd name="connsiteX893" fmla="*/ 1981466 w 6096000"/>
              <a:gd name="connsiteY893" fmla="*/ 1197769 h 6857999"/>
              <a:gd name="connsiteX894" fmla="*/ 1978104 w 6096000"/>
              <a:gd name="connsiteY894" fmla="*/ 1194877 h 6857999"/>
              <a:gd name="connsiteX895" fmla="*/ 1974742 w 6096000"/>
              <a:gd name="connsiteY895" fmla="*/ 1193431 h 6857999"/>
              <a:gd name="connsiteX896" fmla="*/ 1971857 w 6096000"/>
              <a:gd name="connsiteY896" fmla="*/ 1191985 h 6857999"/>
              <a:gd name="connsiteX897" fmla="*/ 1968974 w 6096000"/>
              <a:gd name="connsiteY897" fmla="*/ 1191504 h 6857999"/>
              <a:gd name="connsiteX898" fmla="*/ 1966090 w 6096000"/>
              <a:gd name="connsiteY898" fmla="*/ 1191504 h 6857999"/>
              <a:gd name="connsiteX899" fmla="*/ 1963206 w 6096000"/>
              <a:gd name="connsiteY899" fmla="*/ 1191504 h 6857999"/>
              <a:gd name="connsiteX900" fmla="*/ 1960807 w 6096000"/>
              <a:gd name="connsiteY900" fmla="*/ 1192467 h 6857999"/>
              <a:gd name="connsiteX901" fmla="*/ 1958883 w 6096000"/>
              <a:gd name="connsiteY901" fmla="*/ 1193913 h 6857999"/>
              <a:gd name="connsiteX902" fmla="*/ 1956480 w 6096000"/>
              <a:gd name="connsiteY902" fmla="*/ 1194877 h 6857999"/>
              <a:gd name="connsiteX903" fmla="*/ 1951194 w 6096000"/>
              <a:gd name="connsiteY903" fmla="*/ 1199698 h 6857999"/>
              <a:gd name="connsiteX904" fmla="*/ 1946869 w 6096000"/>
              <a:gd name="connsiteY904" fmla="*/ 1204519 h 6857999"/>
              <a:gd name="connsiteX905" fmla="*/ 1936298 w 6096000"/>
              <a:gd name="connsiteY905" fmla="*/ 1218015 h 6857999"/>
              <a:gd name="connsiteX906" fmla="*/ 1931011 w 6096000"/>
              <a:gd name="connsiteY906" fmla="*/ 1225245 h 6857999"/>
              <a:gd name="connsiteX907" fmla="*/ 1923804 w 6096000"/>
              <a:gd name="connsiteY907" fmla="*/ 1232958 h 6857999"/>
              <a:gd name="connsiteX908" fmla="*/ 1916596 w 6096000"/>
              <a:gd name="connsiteY908" fmla="*/ 1240672 h 6857999"/>
              <a:gd name="connsiteX909" fmla="*/ 1907944 w 6096000"/>
              <a:gd name="connsiteY909" fmla="*/ 1247902 h 6857999"/>
              <a:gd name="connsiteX910" fmla="*/ 1903620 w 6096000"/>
              <a:gd name="connsiteY910" fmla="*/ 1242118 h 6857999"/>
              <a:gd name="connsiteX911" fmla="*/ 1898816 w 6096000"/>
              <a:gd name="connsiteY911" fmla="*/ 1236333 h 6857999"/>
              <a:gd name="connsiteX912" fmla="*/ 1895452 w 6096000"/>
              <a:gd name="connsiteY912" fmla="*/ 1230549 h 6857999"/>
              <a:gd name="connsiteX913" fmla="*/ 1892568 w 6096000"/>
              <a:gd name="connsiteY913" fmla="*/ 1225245 h 6857999"/>
              <a:gd name="connsiteX914" fmla="*/ 1889686 w 6096000"/>
              <a:gd name="connsiteY914" fmla="*/ 1219461 h 6857999"/>
              <a:gd name="connsiteX915" fmla="*/ 1887284 w 6096000"/>
              <a:gd name="connsiteY915" fmla="*/ 1214642 h 6857999"/>
              <a:gd name="connsiteX916" fmla="*/ 1885842 w 6096000"/>
              <a:gd name="connsiteY916" fmla="*/ 1208857 h 6857999"/>
              <a:gd name="connsiteX917" fmla="*/ 1883919 w 6096000"/>
              <a:gd name="connsiteY917" fmla="*/ 1203554 h 6857999"/>
              <a:gd name="connsiteX918" fmla="*/ 1883438 w 6096000"/>
              <a:gd name="connsiteY918" fmla="*/ 1198252 h 6857999"/>
              <a:gd name="connsiteX919" fmla="*/ 1882478 w 6096000"/>
              <a:gd name="connsiteY919" fmla="*/ 1193431 h 6857999"/>
              <a:gd name="connsiteX920" fmla="*/ 1882478 w 6096000"/>
              <a:gd name="connsiteY920" fmla="*/ 1188611 h 6857999"/>
              <a:gd name="connsiteX921" fmla="*/ 1882478 w 6096000"/>
              <a:gd name="connsiteY921" fmla="*/ 1183308 h 6857999"/>
              <a:gd name="connsiteX922" fmla="*/ 1882959 w 6096000"/>
              <a:gd name="connsiteY922" fmla="*/ 1178489 h 6857999"/>
              <a:gd name="connsiteX923" fmla="*/ 1883919 w 6096000"/>
              <a:gd name="connsiteY923" fmla="*/ 1173668 h 6857999"/>
              <a:gd name="connsiteX924" fmla="*/ 1886321 w 6096000"/>
              <a:gd name="connsiteY924" fmla="*/ 1164028 h 6857999"/>
              <a:gd name="connsiteX925" fmla="*/ 1890166 w 6096000"/>
              <a:gd name="connsiteY925" fmla="*/ 1154868 h 6857999"/>
              <a:gd name="connsiteX926" fmla="*/ 1895452 w 6096000"/>
              <a:gd name="connsiteY926" fmla="*/ 1146192 h 6857999"/>
              <a:gd name="connsiteX927" fmla="*/ 1901218 w 6096000"/>
              <a:gd name="connsiteY927" fmla="*/ 1137515 h 6857999"/>
              <a:gd name="connsiteX928" fmla="*/ 1908428 w 6096000"/>
              <a:gd name="connsiteY928" fmla="*/ 1129321 h 6857999"/>
              <a:gd name="connsiteX929" fmla="*/ 1916115 w 6096000"/>
              <a:gd name="connsiteY929" fmla="*/ 1120644 h 6857999"/>
              <a:gd name="connsiteX930" fmla="*/ 1925244 w 6096000"/>
              <a:gd name="connsiteY930" fmla="*/ 1112449 h 6857999"/>
              <a:gd name="connsiteX931" fmla="*/ 1934375 w 6096000"/>
              <a:gd name="connsiteY931" fmla="*/ 1105220 h 6857999"/>
              <a:gd name="connsiteX932" fmla="*/ 1943986 w 6096000"/>
              <a:gd name="connsiteY932" fmla="*/ 1097507 h 6857999"/>
              <a:gd name="connsiteX933" fmla="*/ 1947830 w 6096000"/>
              <a:gd name="connsiteY933" fmla="*/ 1101845 h 6857999"/>
              <a:gd name="connsiteX934" fmla="*/ 1951194 w 6096000"/>
              <a:gd name="connsiteY934" fmla="*/ 1105220 h 6857999"/>
              <a:gd name="connsiteX935" fmla="*/ 1954077 w 6096000"/>
              <a:gd name="connsiteY935" fmla="*/ 1108593 h 6857999"/>
              <a:gd name="connsiteX936" fmla="*/ 1955999 w 6096000"/>
              <a:gd name="connsiteY936" fmla="*/ 1112449 h 6857999"/>
              <a:gd name="connsiteX937" fmla="*/ 1956961 w 6096000"/>
              <a:gd name="connsiteY937" fmla="*/ 1115341 h 6857999"/>
              <a:gd name="connsiteX938" fmla="*/ 1957440 w 6096000"/>
              <a:gd name="connsiteY938" fmla="*/ 1118716 h 6857999"/>
              <a:gd name="connsiteX939" fmla="*/ 1958402 w 6096000"/>
              <a:gd name="connsiteY939" fmla="*/ 1121608 h 6857999"/>
              <a:gd name="connsiteX940" fmla="*/ 1957440 w 6096000"/>
              <a:gd name="connsiteY940" fmla="*/ 1124500 h 6857999"/>
              <a:gd name="connsiteX941" fmla="*/ 1956961 w 6096000"/>
              <a:gd name="connsiteY941" fmla="*/ 1127392 h 6857999"/>
              <a:gd name="connsiteX942" fmla="*/ 1955519 w 6096000"/>
              <a:gd name="connsiteY942" fmla="*/ 1130284 h 6857999"/>
              <a:gd name="connsiteX943" fmla="*/ 1951675 w 6096000"/>
              <a:gd name="connsiteY943" fmla="*/ 1135586 h 6857999"/>
              <a:gd name="connsiteX944" fmla="*/ 1947830 w 6096000"/>
              <a:gd name="connsiteY944" fmla="*/ 1140407 h 6857999"/>
              <a:gd name="connsiteX945" fmla="*/ 1942545 w 6096000"/>
              <a:gd name="connsiteY945" fmla="*/ 1145709 h 6857999"/>
              <a:gd name="connsiteX946" fmla="*/ 1947830 w 6096000"/>
              <a:gd name="connsiteY946" fmla="*/ 1152459 h 6857999"/>
              <a:gd name="connsiteX947" fmla="*/ 1953115 w 6096000"/>
              <a:gd name="connsiteY947" fmla="*/ 1157761 h 6857999"/>
              <a:gd name="connsiteX948" fmla="*/ 1958402 w 6096000"/>
              <a:gd name="connsiteY948" fmla="*/ 1163062 h 6857999"/>
              <a:gd name="connsiteX949" fmla="*/ 1963206 w 6096000"/>
              <a:gd name="connsiteY949" fmla="*/ 1166920 h 6857999"/>
              <a:gd name="connsiteX950" fmla="*/ 1968974 w 6096000"/>
              <a:gd name="connsiteY950" fmla="*/ 1169812 h 6857999"/>
              <a:gd name="connsiteX951" fmla="*/ 1974261 w 6096000"/>
              <a:gd name="connsiteY951" fmla="*/ 1172704 h 6857999"/>
              <a:gd name="connsiteX952" fmla="*/ 1979066 w 6096000"/>
              <a:gd name="connsiteY952" fmla="*/ 1174150 h 6857999"/>
              <a:gd name="connsiteX953" fmla="*/ 1984351 w 6096000"/>
              <a:gd name="connsiteY953" fmla="*/ 1176077 h 6857999"/>
              <a:gd name="connsiteX954" fmla="*/ 1989637 w 6096000"/>
              <a:gd name="connsiteY954" fmla="*/ 1176560 h 6857999"/>
              <a:gd name="connsiteX955" fmla="*/ 1994923 w 6096000"/>
              <a:gd name="connsiteY955" fmla="*/ 1177043 h 6857999"/>
              <a:gd name="connsiteX956" fmla="*/ 2005014 w 6096000"/>
              <a:gd name="connsiteY956" fmla="*/ 1178006 h 6857999"/>
              <a:gd name="connsiteX957" fmla="*/ 2026158 w 6096000"/>
              <a:gd name="connsiteY957" fmla="*/ 1177043 h 6857999"/>
              <a:gd name="connsiteX958" fmla="*/ 2026638 w 6096000"/>
              <a:gd name="connsiteY958" fmla="*/ 1169812 h 6857999"/>
              <a:gd name="connsiteX959" fmla="*/ 2026638 w 6096000"/>
              <a:gd name="connsiteY959" fmla="*/ 1162099 h 6857999"/>
              <a:gd name="connsiteX960" fmla="*/ 2026158 w 6096000"/>
              <a:gd name="connsiteY960" fmla="*/ 1154386 h 6857999"/>
              <a:gd name="connsiteX961" fmla="*/ 2024235 w 6096000"/>
              <a:gd name="connsiteY961" fmla="*/ 1146192 h 6857999"/>
              <a:gd name="connsiteX962" fmla="*/ 2022793 w 6096000"/>
              <a:gd name="connsiteY962" fmla="*/ 1138479 h 6857999"/>
              <a:gd name="connsiteX963" fmla="*/ 2020871 w 6096000"/>
              <a:gd name="connsiteY963" fmla="*/ 1130284 h 6857999"/>
              <a:gd name="connsiteX964" fmla="*/ 2015104 w 6096000"/>
              <a:gd name="connsiteY964" fmla="*/ 1113895 h 6857999"/>
              <a:gd name="connsiteX965" fmla="*/ 2021351 w 6096000"/>
              <a:gd name="connsiteY965" fmla="*/ 1111004 h 6857999"/>
              <a:gd name="connsiteX966" fmla="*/ 2027118 w 6096000"/>
              <a:gd name="connsiteY966" fmla="*/ 1108593 h 6857999"/>
              <a:gd name="connsiteX967" fmla="*/ 2039613 w 6096000"/>
              <a:gd name="connsiteY967" fmla="*/ 1104737 h 6857999"/>
              <a:gd name="connsiteX968" fmla="*/ 2051143 w 6096000"/>
              <a:gd name="connsiteY968" fmla="*/ 1100880 h 6857999"/>
              <a:gd name="connsiteX969" fmla="*/ 2063160 w 6096000"/>
              <a:gd name="connsiteY969" fmla="*/ 1097024 h 6857999"/>
              <a:gd name="connsiteX970" fmla="*/ 2069405 w 6096000"/>
              <a:gd name="connsiteY970" fmla="*/ 1095578 h 6857999"/>
              <a:gd name="connsiteX971" fmla="*/ 2075172 w 6096000"/>
              <a:gd name="connsiteY971" fmla="*/ 1092686 h 6857999"/>
              <a:gd name="connsiteX972" fmla="*/ 2081419 w 6096000"/>
              <a:gd name="connsiteY972" fmla="*/ 1089793 h 6857999"/>
              <a:gd name="connsiteX973" fmla="*/ 2087666 w 6096000"/>
              <a:gd name="connsiteY973" fmla="*/ 1085938 h 6857999"/>
              <a:gd name="connsiteX974" fmla="*/ 2093432 w 6096000"/>
              <a:gd name="connsiteY974" fmla="*/ 1082080 h 6857999"/>
              <a:gd name="connsiteX975" fmla="*/ 2099677 w 6096000"/>
              <a:gd name="connsiteY975" fmla="*/ 1076778 h 6857999"/>
              <a:gd name="connsiteX976" fmla="*/ 2105925 w 6096000"/>
              <a:gd name="connsiteY976" fmla="*/ 1071477 h 6857999"/>
              <a:gd name="connsiteX977" fmla="*/ 1710902 w 6096000"/>
              <a:gd name="connsiteY977" fmla="*/ 979665 h 6857999"/>
              <a:gd name="connsiteX978" fmla="*/ 1717668 w 6096000"/>
              <a:gd name="connsiteY978" fmla="*/ 979665 h 6857999"/>
              <a:gd name="connsiteX979" fmla="*/ 1725402 w 6096000"/>
              <a:gd name="connsiteY979" fmla="*/ 980639 h 6857999"/>
              <a:gd name="connsiteX980" fmla="*/ 1724919 w 6096000"/>
              <a:gd name="connsiteY980" fmla="*/ 987462 h 6857999"/>
              <a:gd name="connsiteX981" fmla="*/ 1723468 w 6096000"/>
              <a:gd name="connsiteY981" fmla="*/ 994286 h 6857999"/>
              <a:gd name="connsiteX982" fmla="*/ 1721536 w 6096000"/>
              <a:gd name="connsiteY982" fmla="*/ 1000622 h 6857999"/>
              <a:gd name="connsiteX983" fmla="*/ 1718635 w 6096000"/>
              <a:gd name="connsiteY983" fmla="*/ 1006470 h 6857999"/>
              <a:gd name="connsiteX984" fmla="*/ 1715735 w 6096000"/>
              <a:gd name="connsiteY984" fmla="*/ 1012318 h 6857999"/>
              <a:gd name="connsiteX985" fmla="*/ 1712353 w 6096000"/>
              <a:gd name="connsiteY985" fmla="*/ 1018167 h 6857999"/>
              <a:gd name="connsiteX986" fmla="*/ 1708487 w 6096000"/>
              <a:gd name="connsiteY986" fmla="*/ 1023528 h 6857999"/>
              <a:gd name="connsiteX987" fmla="*/ 1704620 w 6096000"/>
              <a:gd name="connsiteY987" fmla="*/ 1027913 h 6857999"/>
              <a:gd name="connsiteX988" fmla="*/ 1699787 w 6096000"/>
              <a:gd name="connsiteY988" fmla="*/ 1033275 h 6857999"/>
              <a:gd name="connsiteX989" fmla="*/ 1694470 w 6096000"/>
              <a:gd name="connsiteY989" fmla="*/ 1037175 h 6857999"/>
              <a:gd name="connsiteX990" fmla="*/ 1689636 w 6096000"/>
              <a:gd name="connsiteY990" fmla="*/ 1042047 h 6857999"/>
              <a:gd name="connsiteX991" fmla="*/ 1683837 w 6096000"/>
              <a:gd name="connsiteY991" fmla="*/ 1045459 h 6857999"/>
              <a:gd name="connsiteX992" fmla="*/ 1671756 w 6096000"/>
              <a:gd name="connsiteY992" fmla="*/ 1052770 h 6857999"/>
              <a:gd name="connsiteX993" fmla="*/ 1659672 w 6096000"/>
              <a:gd name="connsiteY993" fmla="*/ 1059105 h 6857999"/>
              <a:gd name="connsiteX994" fmla="*/ 1646623 w 6096000"/>
              <a:gd name="connsiteY994" fmla="*/ 1065928 h 6857999"/>
              <a:gd name="connsiteX995" fmla="*/ 1633091 w 6096000"/>
              <a:gd name="connsiteY995" fmla="*/ 1070802 h 6857999"/>
              <a:gd name="connsiteX996" fmla="*/ 1606992 w 6096000"/>
              <a:gd name="connsiteY996" fmla="*/ 1080062 h 6857999"/>
              <a:gd name="connsiteX997" fmla="*/ 1582827 w 6096000"/>
              <a:gd name="connsiteY997" fmla="*/ 1088347 h 6857999"/>
              <a:gd name="connsiteX998" fmla="*/ 1571710 w 6096000"/>
              <a:gd name="connsiteY998" fmla="*/ 1091759 h 6857999"/>
              <a:gd name="connsiteX999" fmla="*/ 1562528 w 6096000"/>
              <a:gd name="connsiteY999" fmla="*/ 1095659 h 6857999"/>
              <a:gd name="connsiteX1000" fmla="*/ 1561561 w 6096000"/>
              <a:gd name="connsiteY1000" fmla="*/ 1090784 h 6857999"/>
              <a:gd name="connsiteX1001" fmla="*/ 1561077 w 6096000"/>
              <a:gd name="connsiteY1001" fmla="*/ 1085423 h 6857999"/>
              <a:gd name="connsiteX1002" fmla="*/ 1561077 w 6096000"/>
              <a:gd name="connsiteY1002" fmla="*/ 1080549 h 6857999"/>
              <a:gd name="connsiteX1003" fmla="*/ 1561561 w 6096000"/>
              <a:gd name="connsiteY1003" fmla="*/ 1076650 h 6857999"/>
              <a:gd name="connsiteX1004" fmla="*/ 1562528 w 6096000"/>
              <a:gd name="connsiteY1004" fmla="*/ 1072752 h 6857999"/>
              <a:gd name="connsiteX1005" fmla="*/ 1563495 w 6096000"/>
              <a:gd name="connsiteY1005" fmla="*/ 1068365 h 6857999"/>
              <a:gd name="connsiteX1006" fmla="*/ 1565910 w 6096000"/>
              <a:gd name="connsiteY1006" fmla="*/ 1064954 h 6857999"/>
              <a:gd name="connsiteX1007" fmla="*/ 1568327 w 6096000"/>
              <a:gd name="connsiteY1007" fmla="*/ 1061543 h 6857999"/>
              <a:gd name="connsiteX1008" fmla="*/ 1570744 w 6096000"/>
              <a:gd name="connsiteY1008" fmla="*/ 1058131 h 6857999"/>
              <a:gd name="connsiteX1009" fmla="*/ 1574128 w 6096000"/>
              <a:gd name="connsiteY1009" fmla="*/ 1055207 h 6857999"/>
              <a:gd name="connsiteX1010" fmla="*/ 1580894 w 6096000"/>
              <a:gd name="connsiteY1010" fmla="*/ 1049846 h 6857999"/>
              <a:gd name="connsiteX1011" fmla="*/ 1588627 w 6096000"/>
              <a:gd name="connsiteY1011" fmla="*/ 1045459 h 6857999"/>
              <a:gd name="connsiteX1012" fmla="*/ 1596842 w 6096000"/>
              <a:gd name="connsiteY1012" fmla="*/ 1042047 h 6857999"/>
              <a:gd name="connsiteX1013" fmla="*/ 1606026 w 6096000"/>
              <a:gd name="connsiteY1013" fmla="*/ 1038636 h 6857999"/>
              <a:gd name="connsiteX1014" fmla="*/ 1616175 w 6096000"/>
              <a:gd name="connsiteY1014" fmla="*/ 1036199 h 6857999"/>
              <a:gd name="connsiteX1015" fmla="*/ 1625358 w 6096000"/>
              <a:gd name="connsiteY1015" fmla="*/ 1034251 h 6857999"/>
              <a:gd name="connsiteX1016" fmla="*/ 1634540 w 6096000"/>
              <a:gd name="connsiteY1016" fmla="*/ 1033275 h 6857999"/>
              <a:gd name="connsiteX1017" fmla="*/ 1642757 w 6096000"/>
              <a:gd name="connsiteY1017" fmla="*/ 1032788 h 6857999"/>
              <a:gd name="connsiteX1018" fmla="*/ 1650490 w 6096000"/>
              <a:gd name="connsiteY1018" fmla="*/ 1032788 h 6857999"/>
              <a:gd name="connsiteX1019" fmla="*/ 1657256 w 6096000"/>
              <a:gd name="connsiteY1019" fmla="*/ 1033275 h 6857999"/>
              <a:gd name="connsiteX1020" fmla="*/ 1663056 w 6096000"/>
              <a:gd name="connsiteY1020" fmla="*/ 1033762 h 6857999"/>
              <a:gd name="connsiteX1021" fmla="*/ 1668372 w 6096000"/>
              <a:gd name="connsiteY1021" fmla="*/ 1028889 h 6857999"/>
              <a:gd name="connsiteX1022" fmla="*/ 1672237 w 6096000"/>
              <a:gd name="connsiteY1022" fmla="*/ 1023528 h 6857999"/>
              <a:gd name="connsiteX1023" fmla="*/ 1675622 w 6096000"/>
              <a:gd name="connsiteY1023" fmla="*/ 1018167 h 6857999"/>
              <a:gd name="connsiteX1024" fmla="*/ 1678522 w 6096000"/>
              <a:gd name="connsiteY1024" fmla="*/ 1012805 h 6857999"/>
              <a:gd name="connsiteX1025" fmla="*/ 1683837 w 6096000"/>
              <a:gd name="connsiteY1025" fmla="*/ 1002572 h 6857999"/>
              <a:gd name="connsiteX1026" fmla="*/ 1687703 w 6096000"/>
              <a:gd name="connsiteY1026" fmla="*/ 993799 h 6857999"/>
              <a:gd name="connsiteX1027" fmla="*/ 1690604 w 6096000"/>
              <a:gd name="connsiteY1027" fmla="*/ 989899 h 6857999"/>
              <a:gd name="connsiteX1028" fmla="*/ 1693021 w 6096000"/>
              <a:gd name="connsiteY1028" fmla="*/ 986975 h 6857999"/>
              <a:gd name="connsiteX1029" fmla="*/ 1696405 w 6096000"/>
              <a:gd name="connsiteY1029" fmla="*/ 984051 h 6857999"/>
              <a:gd name="connsiteX1030" fmla="*/ 1700269 w 6096000"/>
              <a:gd name="connsiteY1030" fmla="*/ 981614 h 6857999"/>
              <a:gd name="connsiteX1031" fmla="*/ 1705102 w 6096000"/>
              <a:gd name="connsiteY1031" fmla="*/ 980152 h 6857999"/>
              <a:gd name="connsiteX1032" fmla="*/ 1861736 w 6096000"/>
              <a:gd name="connsiteY1032" fmla="*/ 965166 h 6857999"/>
              <a:gd name="connsiteX1033" fmla="*/ 1866117 w 6096000"/>
              <a:gd name="connsiteY1033" fmla="*/ 966133 h 6857999"/>
              <a:gd name="connsiteX1034" fmla="*/ 1870983 w 6096000"/>
              <a:gd name="connsiteY1034" fmla="*/ 968548 h 6857999"/>
              <a:gd name="connsiteX1035" fmla="*/ 1877313 w 6096000"/>
              <a:gd name="connsiteY1035" fmla="*/ 971448 h 6857999"/>
              <a:gd name="connsiteX1036" fmla="*/ 1890456 w 6096000"/>
              <a:gd name="connsiteY1036" fmla="*/ 977732 h 6857999"/>
              <a:gd name="connsiteX1037" fmla="*/ 1897271 w 6096000"/>
              <a:gd name="connsiteY1037" fmla="*/ 980148 h 6857999"/>
              <a:gd name="connsiteX1038" fmla="*/ 1903599 w 6096000"/>
              <a:gd name="connsiteY1038" fmla="*/ 981598 h 6857999"/>
              <a:gd name="connsiteX1039" fmla="*/ 1907005 w 6096000"/>
              <a:gd name="connsiteY1039" fmla="*/ 981598 h 6857999"/>
              <a:gd name="connsiteX1040" fmla="*/ 1909927 w 6096000"/>
              <a:gd name="connsiteY1040" fmla="*/ 981598 h 6857999"/>
              <a:gd name="connsiteX1041" fmla="*/ 1912848 w 6096000"/>
              <a:gd name="connsiteY1041" fmla="*/ 981114 h 6857999"/>
              <a:gd name="connsiteX1042" fmla="*/ 1915282 w 6096000"/>
              <a:gd name="connsiteY1042" fmla="*/ 980148 h 6857999"/>
              <a:gd name="connsiteX1043" fmla="*/ 1918203 w 6096000"/>
              <a:gd name="connsiteY1043" fmla="*/ 978214 h 6857999"/>
              <a:gd name="connsiteX1044" fmla="*/ 1919663 w 6096000"/>
              <a:gd name="connsiteY1044" fmla="*/ 976281 h 6857999"/>
              <a:gd name="connsiteX1045" fmla="*/ 1922097 w 6096000"/>
              <a:gd name="connsiteY1045" fmla="*/ 973381 h 6857999"/>
              <a:gd name="connsiteX1046" fmla="*/ 1923557 w 6096000"/>
              <a:gd name="connsiteY1046" fmla="*/ 969032 h 6857999"/>
              <a:gd name="connsiteX1047" fmla="*/ 1923071 w 6096000"/>
              <a:gd name="connsiteY1047" fmla="*/ 989331 h 6857999"/>
              <a:gd name="connsiteX1048" fmla="*/ 1921610 w 6096000"/>
              <a:gd name="connsiteY1048" fmla="*/ 1011079 h 6857999"/>
              <a:gd name="connsiteX1049" fmla="*/ 1919663 w 6096000"/>
              <a:gd name="connsiteY1049" fmla="*/ 1022679 h 6857999"/>
              <a:gd name="connsiteX1050" fmla="*/ 1918203 w 6096000"/>
              <a:gd name="connsiteY1050" fmla="*/ 1033311 h 6857999"/>
              <a:gd name="connsiteX1051" fmla="*/ 1915769 w 6096000"/>
              <a:gd name="connsiteY1051" fmla="*/ 1044911 h 6857999"/>
              <a:gd name="connsiteX1052" fmla="*/ 1912848 w 6096000"/>
              <a:gd name="connsiteY1052" fmla="*/ 1056027 h 6857999"/>
              <a:gd name="connsiteX1053" fmla="*/ 1909927 w 6096000"/>
              <a:gd name="connsiteY1053" fmla="*/ 1065694 h 6857999"/>
              <a:gd name="connsiteX1054" fmla="*/ 1906033 w 6096000"/>
              <a:gd name="connsiteY1054" fmla="*/ 1075360 h 6857999"/>
              <a:gd name="connsiteX1055" fmla="*/ 1901166 w 6096000"/>
              <a:gd name="connsiteY1055" fmla="*/ 1084059 h 6857999"/>
              <a:gd name="connsiteX1056" fmla="*/ 1896783 w 6096000"/>
              <a:gd name="connsiteY1056" fmla="*/ 1090825 h 6857999"/>
              <a:gd name="connsiteX1057" fmla="*/ 1893864 w 6096000"/>
              <a:gd name="connsiteY1057" fmla="*/ 1094208 h 6857999"/>
              <a:gd name="connsiteX1058" fmla="*/ 1890943 w 6096000"/>
              <a:gd name="connsiteY1058" fmla="*/ 1097108 h 6857999"/>
              <a:gd name="connsiteX1059" fmla="*/ 1888022 w 6096000"/>
              <a:gd name="connsiteY1059" fmla="*/ 1099525 h 6857999"/>
              <a:gd name="connsiteX1060" fmla="*/ 1884614 w 6096000"/>
              <a:gd name="connsiteY1060" fmla="*/ 1101941 h 6857999"/>
              <a:gd name="connsiteX1061" fmla="*/ 1881207 w 6096000"/>
              <a:gd name="connsiteY1061" fmla="*/ 1103391 h 6857999"/>
              <a:gd name="connsiteX1062" fmla="*/ 1877313 w 6096000"/>
              <a:gd name="connsiteY1062" fmla="*/ 1104841 h 6857999"/>
              <a:gd name="connsiteX1063" fmla="*/ 1873420 w 6096000"/>
              <a:gd name="connsiteY1063" fmla="*/ 1105325 h 6857999"/>
              <a:gd name="connsiteX1064" fmla="*/ 1869524 w 6096000"/>
              <a:gd name="connsiteY1064" fmla="*/ 1105325 h 6857999"/>
              <a:gd name="connsiteX1065" fmla="*/ 1869524 w 6096000"/>
              <a:gd name="connsiteY1065" fmla="*/ 1098558 h 6857999"/>
              <a:gd name="connsiteX1066" fmla="*/ 1870011 w 6096000"/>
              <a:gd name="connsiteY1066" fmla="*/ 1092275 h 6857999"/>
              <a:gd name="connsiteX1067" fmla="*/ 1871958 w 6096000"/>
              <a:gd name="connsiteY1067" fmla="*/ 1085026 h 6857999"/>
              <a:gd name="connsiteX1068" fmla="*/ 1873906 w 6096000"/>
              <a:gd name="connsiteY1068" fmla="*/ 1078742 h 6857999"/>
              <a:gd name="connsiteX1069" fmla="*/ 1876826 w 6096000"/>
              <a:gd name="connsiteY1069" fmla="*/ 1072460 h 6857999"/>
              <a:gd name="connsiteX1070" fmla="*/ 1879747 w 6096000"/>
              <a:gd name="connsiteY1070" fmla="*/ 1066176 h 6857999"/>
              <a:gd name="connsiteX1071" fmla="*/ 1887536 w 6096000"/>
              <a:gd name="connsiteY1071" fmla="*/ 1054094 h 6857999"/>
              <a:gd name="connsiteX1072" fmla="*/ 1894837 w 6096000"/>
              <a:gd name="connsiteY1072" fmla="*/ 1042011 h 6857999"/>
              <a:gd name="connsiteX1073" fmla="*/ 1901652 w 6096000"/>
              <a:gd name="connsiteY1073" fmla="*/ 1029445 h 6857999"/>
              <a:gd name="connsiteX1074" fmla="*/ 1904573 w 6096000"/>
              <a:gd name="connsiteY1074" fmla="*/ 1023163 h 6857999"/>
              <a:gd name="connsiteX1075" fmla="*/ 1907005 w 6096000"/>
              <a:gd name="connsiteY1075" fmla="*/ 1016879 h 6857999"/>
              <a:gd name="connsiteX1076" fmla="*/ 1908954 w 6096000"/>
              <a:gd name="connsiteY1076" fmla="*/ 1010113 h 6857999"/>
              <a:gd name="connsiteX1077" fmla="*/ 1909927 w 6096000"/>
              <a:gd name="connsiteY1077" fmla="*/ 1003830 h 6857999"/>
              <a:gd name="connsiteX1078" fmla="*/ 1897758 w 6096000"/>
              <a:gd name="connsiteY1078" fmla="*/ 996580 h 6857999"/>
              <a:gd name="connsiteX1079" fmla="*/ 1891428 w 6096000"/>
              <a:gd name="connsiteY1079" fmla="*/ 993680 h 6857999"/>
              <a:gd name="connsiteX1080" fmla="*/ 1885588 w 6096000"/>
              <a:gd name="connsiteY1080" fmla="*/ 992231 h 6857999"/>
              <a:gd name="connsiteX1081" fmla="*/ 1879260 w 6096000"/>
              <a:gd name="connsiteY1081" fmla="*/ 990298 h 6857999"/>
              <a:gd name="connsiteX1082" fmla="*/ 1872932 w 6096000"/>
              <a:gd name="connsiteY1082" fmla="*/ 989814 h 6857999"/>
              <a:gd name="connsiteX1083" fmla="*/ 1867089 w 6096000"/>
              <a:gd name="connsiteY1083" fmla="*/ 990780 h 6857999"/>
              <a:gd name="connsiteX1084" fmla="*/ 1863683 w 6096000"/>
              <a:gd name="connsiteY1084" fmla="*/ 991747 h 6857999"/>
              <a:gd name="connsiteX1085" fmla="*/ 1860762 w 6096000"/>
              <a:gd name="connsiteY1085" fmla="*/ 993198 h 6857999"/>
              <a:gd name="connsiteX1086" fmla="*/ 1857353 w 6096000"/>
              <a:gd name="connsiteY1086" fmla="*/ 981598 h 6857999"/>
              <a:gd name="connsiteX1087" fmla="*/ 1855894 w 6096000"/>
              <a:gd name="connsiteY1087" fmla="*/ 973865 h 6857999"/>
              <a:gd name="connsiteX1088" fmla="*/ 1855894 w 6096000"/>
              <a:gd name="connsiteY1088" fmla="*/ 970966 h 6857999"/>
              <a:gd name="connsiteX1089" fmla="*/ 1856868 w 6096000"/>
              <a:gd name="connsiteY1089" fmla="*/ 968548 h 6857999"/>
              <a:gd name="connsiteX1090" fmla="*/ 1857353 w 6096000"/>
              <a:gd name="connsiteY1090" fmla="*/ 967099 h 6857999"/>
              <a:gd name="connsiteX1091" fmla="*/ 1858330 w 6096000"/>
              <a:gd name="connsiteY1091" fmla="*/ 966133 h 6857999"/>
              <a:gd name="connsiteX1092" fmla="*/ 1860275 w 6096000"/>
              <a:gd name="connsiteY1092" fmla="*/ 965648 h 6857999"/>
              <a:gd name="connsiteX1093" fmla="*/ 2200493 w 6096000"/>
              <a:gd name="connsiteY1093" fmla="*/ 841925 h 6857999"/>
              <a:gd name="connsiteX1094" fmla="*/ 2205809 w 6096000"/>
              <a:gd name="connsiteY1094" fmla="*/ 850141 h 6857999"/>
              <a:gd name="connsiteX1095" fmla="*/ 2207743 w 6096000"/>
              <a:gd name="connsiteY1095" fmla="*/ 854491 h 6857999"/>
              <a:gd name="connsiteX1096" fmla="*/ 2209192 w 6096000"/>
              <a:gd name="connsiteY1096" fmla="*/ 858358 h 6857999"/>
              <a:gd name="connsiteX1097" fmla="*/ 2210641 w 6096000"/>
              <a:gd name="connsiteY1097" fmla="*/ 862224 h 6857999"/>
              <a:gd name="connsiteX1098" fmla="*/ 2211125 w 6096000"/>
              <a:gd name="connsiteY1098" fmla="*/ 866573 h 6857999"/>
              <a:gd name="connsiteX1099" fmla="*/ 2211125 w 6096000"/>
              <a:gd name="connsiteY1099" fmla="*/ 869957 h 6857999"/>
              <a:gd name="connsiteX1100" fmla="*/ 2211125 w 6096000"/>
              <a:gd name="connsiteY1100" fmla="*/ 873339 h 6857999"/>
              <a:gd name="connsiteX1101" fmla="*/ 2209675 w 6096000"/>
              <a:gd name="connsiteY1101" fmla="*/ 880106 h 6857999"/>
              <a:gd name="connsiteX1102" fmla="*/ 2207743 w 6096000"/>
              <a:gd name="connsiteY1102" fmla="*/ 886389 h 6857999"/>
              <a:gd name="connsiteX1103" fmla="*/ 2204359 w 6096000"/>
              <a:gd name="connsiteY1103" fmla="*/ 892189 h 6857999"/>
              <a:gd name="connsiteX1104" fmla="*/ 2200011 w 6096000"/>
              <a:gd name="connsiteY1104" fmla="*/ 897989 h 6857999"/>
              <a:gd name="connsiteX1105" fmla="*/ 2195660 w 6096000"/>
              <a:gd name="connsiteY1105" fmla="*/ 903788 h 6857999"/>
              <a:gd name="connsiteX1106" fmla="*/ 2189860 w 6096000"/>
              <a:gd name="connsiteY1106" fmla="*/ 909588 h 6857999"/>
              <a:gd name="connsiteX1107" fmla="*/ 2178260 w 6096000"/>
              <a:gd name="connsiteY1107" fmla="*/ 919738 h 6857999"/>
              <a:gd name="connsiteX1108" fmla="*/ 2166176 w 6096000"/>
              <a:gd name="connsiteY1108" fmla="*/ 930371 h 6857999"/>
              <a:gd name="connsiteX1109" fmla="*/ 2160377 w 6096000"/>
              <a:gd name="connsiteY1109" fmla="*/ 935204 h 6857999"/>
              <a:gd name="connsiteX1110" fmla="*/ 2155545 w 6096000"/>
              <a:gd name="connsiteY1110" fmla="*/ 941004 h 6857999"/>
              <a:gd name="connsiteX1111" fmla="*/ 2156994 w 6096000"/>
              <a:gd name="connsiteY1111" fmla="*/ 934237 h 6857999"/>
              <a:gd name="connsiteX1112" fmla="*/ 2157478 w 6096000"/>
              <a:gd name="connsiteY1112" fmla="*/ 927954 h 6857999"/>
              <a:gd name="connsiteX1113" fmla="*/ 2159412 w 6096000"/>
              <a:gd name="connsiteY1113" fmla="*/ 913939 h 6857999"/>
              <a:gd name="connsiteX1114" fmla="*/ 2160862 w 6096000"/>
              <a:gd name="connsiteY1114" fmla="*/ 900889 h 6857999"/>
              <a:gd name="connsiteX1115" fmla="*/ 2161827 w 6096000"/>
              <a:gd name="connsiteY1115" fmla="*/ 894122 h 6857999"/>
              <a:gd name="connsiteX1116" fmla="*/ 2163277 w 6096000"/>
              <a:gd name="connsiteY1116" fmla="*/ 886872 h 6857999"/>
              <a:gd name="connsiteX1117" fmla="*/ 2165210 w 6096000"/>
              <a:gd name="connsiteY1117" fmla="*/ 880590 h 6857999"/>
              <a:gd name="connsiteX1118" fmla="*/ 2167144 w 6096000"/>
              <a:gd name="connsiteY1118" fmla="*/ 874306 h 6857999"/>
              <a:gd name="connsiteX1119" fmla="*/ 2171011 w 6096000"/>
              <a:gd name="connsiteY1119" fmla="*/ 868024 h 6857999"/>
              <a:gd name="connsiteX1120" fmla="*/ 2174878 w 6096000"/>
              <a:gd name="connsiteY1120" fmla="*/ 862224 h 6857999"/>
              <a:gd name="connsiteX1121" fmla="*/ 2179226 w 6096000"/>
              <a:gd name="connsiteY1121" fmla="*/ 856424 h 6857999"/>
              <a:gd name="connsiteX1122" fmla="*/ 2185510 w 6096000"/>
              <a:gd name="connsiteY1122" fmla="*/ 851591 h 6857999"/>
              <a:gd name="connsiteX1123" fmla="*/ 2192760 w 6096000"/>
              <a:gd name="connsiteY1123" fmla="*/ 846274 h 6857999"/>
              <a:gd name="connsiteX1124" fmla="*/ 1895840 w 6096000"/>
              <a:gd name="connsiteY1124" fmla="*/ 769426 h 6857999"/>
              <a:gd name="connsiteX1125" fmla="*/ 1902635 w 6096000"/>
              <a:gd name="connsiteY1125" fmla="*/ 769921 h 6857999"/>
              <a:gd name="connsiteX1126" fmla="*/ 1909916 w 6096000"/>
              <a:gd name="connsiteY1126" fmla="*/ 771900 h 6857999"/>
              <a:gd name="connsiteX1127" fmla="*/ 1913314 w 6096000"/>
              <a:gd name="connsiteY1127" fmla="*/ 773384 h 6857999"/>
              <a:gd name="connsiteX1128" fmla="*/ 1916711 w 6096000"/>
              <a:gd name="connsiteY1128" fmla="*/ 775363 h 6857999"/>
              <a:gd name="connsiteX1129" fmla="*/ 1919623 w 6096000"/>
              <a:gd name="connsiteY1129" fmla="*/ 777342 h 6857999"/>
              <a:gd name="connsiteX1130" fmla="*/ 1923021 w 6096000"/>
              <a:gd name="connsiteY1130" fmla="*/ 779816 h 6857999"/>
              <a:gd name="connsiteX1131" fmla="*/ 1929331 w 6096000"/>
              <a:gd name="connsiteY1131" fmla="*/ 786742 h 6857999"/>
              <a:gd name="connsiteX1132" fmla="*/ 1935640 w 6096000"/>
              <a:gd name="connsiteY1132" fmla="*/ 794657 h 6857999"/>
              <a:gd name="connsiteX1133" fmla="*/ 1932728 w 6096000"/>
              <a:gd name="connsiteY1133" fmla="*/ 792184 h 6857999"/>
              <a:gd name="connsiteX1134" fmla="*/ 1929331 w 6096000"/>
              <a:gd name="connsiteY1134" fmla="*/ 791194 h 6857999"/>
              <a:gd name="connsiteX1135" fmla="*/ 1925933 w 6096000"/>
              <a:gd name="connsiteY1135" fmla="*/ 790205 h 6857999"/>
              <a:gd name="connsiteX1136" fmla="*/ 1922537 w 6096000"/>
              <a:gd name="connsiteY1136" fmla="*/ 790205 h 6857999"/>
              <a:gd name="connsiteX1137" fmla="*/ 1919137 w 6096000"/>
              <a:gd name="connsiteY1137" fmla="*/ 790700 h 6857999"/>
              <a:gd name="connsiteX1138" fmla="*/ 1914771 w 6096000"/>
              <a:gd name="connsiteY1138" fmla="*/ 791689 h 6857999"/>
              <a:gd name="connsiteX1139" fmla="*/ 1911372 w 6096000"/>
              <a:gd name="connsiteY1139" fmla="*/ 793173 h 6857999"/>
              <a:gd name="connsiteX1140" fmla="*/ 1907973 w 6096000"/>
              <a:gd name="connsiteY1140" fmla="*/ 794657 h 6857999"/>
              <a:gd name="connsiteX1141" fmla="*/ 1900693 w 6096000"/>
              <a:gd name="connsiteY1141" fmla="*/ 799604 h 6857999"/>
              <a:gd name="connsiteX1142" fmla="*/ 1892928 w 6096000"/>
              <a:gd name="connsiteY1142" fmla="*/ 805541 h 6857999"/>
              <a:gd name="connsiteX1143" fmla="*/ 1877881 w 6096000"/>
              <a:gd name="connsiteY1143" fmla="*/ 817909 h 6857999"/>
              <a:gd name="connsiteX1144" fmla="*/ 1870600 w 6096000"/>
              <a:gd name="connsiteY1144" fmla="*/ 823351 h 6857999"/>
              <a:gd name="connsiteX1145" fmla="*/ 1862834 w 6096000"/>
              <a:gd name="connsiteY1145" fmla="*/ 828298 h 6857999"/>
              <a:gd name="connsiteX1146" fmla="*/ 1859436 w 6096000"/>
              <a:gd name="connsiteY1146" fmla="*/ 829782 h 6857999"/>
              <a:gd name="connsiteX1147" fmla="*/ 1856040 w 6096000"/>
              <a:gd name="connsiteY1147" fmla="*/ 831267 h 6857999"/>
              <a:gd name="connsiteX1148" fmla="*/ 1852641 w 6096000"/>
              <a:gd name="connsiteY1148" fmla="*/ 832256 h 6857999"/>
              <a:gd name="connsiteX1149" fmla="*/ 1848759 w 6096000"/>
              <a:gd name="connsiteY1149" fmla="*/ 832256 h 6857999"/>
              <a:gd name="connsiteX1150" fmla="*/ 1845360 w 6096000"/>
              <a:gd name="connsiteY1150" fmla="*/ 832256 h 6857999"/>
              <a:gd name="connsiteX1151" fmla="*/ 1841479 w 6096000"/>
              <a:gd name="connsiteY1151" fmla="*/ 831761 h 6857999"/>
              <a:gd name="connsiteX1152" fmla="*/ 1838079 w 6096000"/>
              <a:gd name="connsiteY1152" fmla="*/ 829782 h 6857999"/>
              <a:gd name="connsiteX1153" fmla="*/ 1835168 w 6096000"/>
              <a:gd name="connsiteY1153" fmla="*/ 827804 h 6857999"/>
              <a:gd name="connsiteX1154" fmla="*/ 1831772 w 6096000"/>
              <a:gd name="connsiteY1154" fmla="*/ 824341 h 6857999"/>
              <a:gd name="connsiteX1155" fmla="*/ 1828372 w 6096000"/>
              <a:gd name="connsiteY1155" fmla="*/ 820383 h 6857999"/>
              <a:gd name="connsiteX1156" fmla="*/ 1825460 w 6096000"/>
              <a:gd name="connsiteY1156" fmla="*/ 815436 h 6857999"/>
              <a:gd name="connsiteX1157" fmla="*/ 1822062 w 6096000"/>
              <a:gd name="connsiteY1157" fmla="*/ 809499 h 6857999"/>
              <a:gd name="connsiteX1158" fmla="*/ 1837110 w 6096000"/>
              <a:gd name="connsiteY1158" fmla="*/ 797626 h 6857999"/>
              <a:gd name="connsiteX1159" fmla="*/ 1852155 w 6096000"/>
              <a:gd name="connsiteY1159" fmla="*/ 787236 h 6857999"/>
              <a:gd name="connsiteX1160" fmla="*/ 1859436 w 6096000"/>
              <a:gd name="connsiteY1160" fmla="*/ 782289 h 6857999"/>
              <a:gd name="connsiteX1161" fmla="*/ 1867203 w 6096000"/>
              <a:gd name="connsiteY1161" fmla="*/ 778331 h 6857999"/>
              <a:gd name="connsiteX1162" fmla="*/ 1874484 w 6096000"/>
              <a:gd name="connsiteY1162" fmla="*/ 774868 h 6857999"/>
              <a:gd name="connsiteX1163" fmla="*/ 1881280 w 6096000"/>
              <a:gd name="connsiteY1163" fmla="*/ 771900 h 6857999"/>
              <a:gd name="connsiteX1164" fmla="*/ 1889045 w 6096000"/>
              <a:gd name="connsiteY1164" fmla="*/ 769921 h 6857999"/>
              <a:gd name="connsiteX1165" fmla="*/ 2041862 w 6096000"/>
              <a:gd name="connsiteY1165" fmla="*/ 721098 h 6857999"/>
              <a:gd name="connsiteX1166" fmla="*/ 2049613 w 6096000"/>
              <a:gd name="connsiteY1166" fmla="*/ 727876 h 6857999"/>
              <a:gd name="connsiteX1167" fmla="*/ 2054460 w 6096000"/>
              <a:gd name="connsiteY1167" fmla="*/ 734172 h 6857999"/>
              <a:gd name="connsiteX1168" fmla="*/ 2056398 w 6096000"/>
              <a:gd name="connsiteY1168" fmla="*/ 737078 h 6857999"/>
              <a:gd name="connsiteX1169" fmla="*/ 2058338 w 6096000"/>
              <a:gd name="connsiteY1169" fmla="*/ 739984 h 6857999"/>
              <a:gd name="connsiteX1170" fmla="*/ 2058822 w 6096000"/>
              <a:gd name="connsiteY1170" fmla="*/ 742406 h 6857999"/>
              <a:gd name="connsiteX1171" fmla="*/ 2059306 w 6096000"/>
              <a:gd name="connsiteY1171" fmla="*/ 745311 h 6857999"/>
              <a:gd name="connsiteX1172" fmla="*/ 2059306 w 6096000"/>
              <a:gd name="connsiteY1172" fmla="*/ 747732 h 6857999"/>
              <a:gd name="connsiteX1173" fmla="*/ 2059306 w 6096000"/>
              <a:gd name="connsiteY1173" fmla="*/ 749670 h 6857999"/>
              <a:gd name="connsiteX1174" fmla="*/ 2057368 w 6096000"/>
              <a:gd name="connsiteY1174" fmla="*/ 754512 h 6857999"/>
              <a:gd name="connsiteX1175" fmla="*/ 2054460 w 6096000"/>
              <a:gd name="connsiteY1175" fmla="*/ 758387 h 6857999"/>
              <a:gd name="connsiteX1176" fmla="*/ 2051067 w 6096000"/>
              <a:gd name="connsiteY1176" fmla="*/ 761777 h 6857999"/>
              <a:gd name="connsiteX1177" fmla="*/ 2046707 w 6096000"/>
              <a:gd name="connsiteY1177" fmla="*/ 765167 h 6857999"/>
              <a:gd name="connsiteX1178" fmla="*/ 2041377 w 6096000"/>
              <a:gd name="connsiteY1178" fmla="*/ 769041 h 6857999"/>
              <a:gd name="connsiteX1179" fmla="*/ 2030717 w 6096000"/>
              <a:gd name="connsiteY1179" fmla="*/ 775337 h 6857999"/>
              <a:gd name="connsiteX1180" fmla="*/ 2019086 w 6096000"/>
              <a:gd name="connsiteY1180" fmla="*/ 782117 h 6857999"/>
              <a:gd name="connsiteX1181" fmla="*/ 2014241 w 6096000"/>
              <a:gd name="connsiteY1181" fmla="*/ 785507 h 6857999"/>
              <a:gd name="connsiteX1182" fmla="*/ 2009881 w 6096000"/>
              <a:gd name="connsiteY1182" fmla="*/ 788897 h 6857999"/>
              <a:gd name="connsiteX1183" fmla="*/ 2016664 w 6096000"/>
              <a:gd name="connsiteY1183" fmla="*/ 797129 h 6857999"/>
              <a:gd name="connsiteX1184" fmla="*/ 2022478 w 6096000"/>
              <a:gd name="connsiteY1184" fmla="*/ 804877 h 6857999"/>
              <a:gd name="connsiteX1185" fmla="*/ 2026356 w 6096000"/>
              <a:gd name="connsiteY1185" fmla="*/ 813111 h 6857999"/>
              <a:gd name="connsiteX1186" fmla="*/ 2029749 w 6096000"/>
              <a:gd name="connsiteY1186" fmla="*/ 820375 h 6857999"/>
              <a:gd name="connsiteX1187" fmla="*/ 2032656 w 6096000"/>
              <a:gd name="connsiteY1187" fmla="*/ 827639 h 6857999"/>
              <a:gd name="connsiteX1188" fmla="*/ 2035078 w 6096000"/>
              <a:gd name="connsiteY1188" fmla="*/ 834419 h 6857999"/>
              <a:gd name="connsiteX1189" fmla="*/ 2038470 w 6096000"/>
              <a:gd name="connsiteY1189" fmla="*/ 846043 h 6857999"/>
              <a:gd name="connsiteX1190" fmla="*/ 2040892 w 6096000"/>
              <a:gd name="connsiteY1190" fmla="*/ 850401 h 6857999"/>
              <a:gd name="connsiteX1191" fmla="*/ 2043316 w 6096000"/>
              <a:gd name="connsiteY1191" fmla="*/ 854759 h 6857999"/>
              <a:gd name="connsiteX1192" fmla="*/ 2046224 w 6096000"/>
              <a:gd name="connsiteY1192" fmla="*/ 857181 h 6857999"/>
              <a:gd name="connsiteX1193" fmla="*/ 2050099 w 6096000"/>
              <a:gd name="connsiteY1193" fmla="*/ 859603 h 6857999"/>
              <a:gd name="connsiteX1194" fmla="*/ 2054460 w 6096000"/>
              <a:gd name="connsiteY1194" fmla="*/ 861055 h 6857999"/>
              <a:gd name="connsiteX1195" fmla="*/ 2061245 w 6096000"/>
              <a:gd name="connsiteY1195" fmla="*/ 861055 h 6857999"/>
              <a:gd name="connsiteX1196" fmla="*/ 2068512 w 6096000"/>
              <a:gd name="connsiteY1196" fmla="*/ 859603 h 6857999"/>
              <a:gd name="connsiteX1197" fmla="*/ 2077720 w 6096000"/>
              <a:gd name="connsiteY1197" fmla="*/ 857181 h 6857999"/>
              <a:gd name="connsiteX1198" fmla="*/ 2081112 w 6096000"/>
              <a:gd name="connsiteY1198" fmla="*/ 868319 h 6857999"/>
              <a:gd name="connsiteX1199" fmla="*/ 2082079 w 6096000"/>
              <a:gd name="connsiteY1199" fmla="*/ 876553 h 6857999"/>
              <a:gd name="connsiteX1200" fmla="*/ 2083051 w 6096000"/>
              <a:gd name="connsiteY1200" fmla="*/ 879457 h 6857999"/>
              <a:gd name="connsiteX1201" fmla="*/ 2082079 w 6096000"/>
              <a:gd name="connsiteY1201" fmla="*/ 882363 h 6857999"/>
              <a:gd name="connsiteX1202" fmla="*/ 2081597 w 6096000"/>
              <a:gd name="connsiteY1202" fmla="*/ 884301 h 6857999"/>
              <a:gd name="connsiteX1203" fmla="*/ 2081112 w 6096000"/>
              <a:gd name="connsiteY1203" fmla="*/ 885753 h 6857999"/>
              <a:gd name="connsiteX1204" fmla="*/ 2080141 w 6096000"/>
              <a:gd name="connsiteY1204" fmla="*/ 886723 h 6857999"/>
              <a:gd name="connsiteX1205" fmla="*/ 2078203 w 6096000"/>
              <a:gd name="connsiteY1205" fmla="*/ 887207 h 6857999"/>
              <a:gd name="connsiteX1206" fmla="*/ 2077234 w 6096000"/>
              <a:gd name="connsiteY1206" fmla="*/ 887691 h 6857999"/>
              <a:gd name="connsiteX1207" fmla="*/ 2074813 w 6096000"/>
              <a:gd name="connsiteY1207" fmla="*/ 887691 h 6857999"/>
              <a:gd name="connsiteX1208" fmla="*/ 2070937 w 6096000"/>
              <a:gd name="connsiteY1208" fmla="*/ 886723 h 6857999"/>
              <a:gd name="connsiteX1209" fmla="*/ 2065605 w 6096000"/>
              <a:gd name="connsiteY1209" fmla="*/ 885269 h 6857999"/>
              <a:gd name="connsiteX1210" fmla="*/ 2054460 w 6096000"/>
              <a:gd name="connsiteY1210" fmla="*/ 879457 h 6857999"/>
              <a:gd name="connsiteX1211" fmla="*/ 2043800 w 6096000"/>
              <a:gd name="connsiteY1211" fmla="*/ 873163 h 6857999"/>
              <a:gd name="connsiteX1212" fmla="*/ 2038470 w 6096000"/>
              <a:gd name="connsiteY1212" fmla="*/ 870741 h 6857999"/>
              <a:gd name="connsiteX1213" fmla="*/ 2034108 w 6096000"/>
              <a:gd name="connsiteY1213" fmla="*/ 868803 h 6857999"/>
              <a:gd name="connsiteX1214" fmla="*/ 2029749 w 6096000"/>
              <a:gd name="connsiteY1214" fmla="*/ 868319 h 6857999"/>
              <a:gd name="connsiteX1215" fmla="*/ 2028295 w 6096000"/>
              <a:gd name="connsiteY1215" fmla="*/ 868319 h 6857999"/>
              <a:gd name="connsiteX1216" fmla="*/ 2026839 w 6096000"/>
              <a:gd name="connsiteY1216" fmla="*/ 868803 h 6857999"/>
              <a:gd name="connsiteX1217" fmla="*/ 2024416 w 6096000"/>
              <a:gd name="connsiteY1217" fmla="*/ 871225 h 6857999"/>
              <a:gd name="connsiteX1218" fmla="*/ 2022478 w 6096000"/>
              <a:gd name="connsiteY1218" fmla="*/ 873647 h 6857999"/>
              <a:gd name="connsiteX1219" fmla="*/ 2021510 w 6096000"/>
              <a:gd name="connsiteY1219" fmla="*/ 876069 h 6857999"/>
              <a:gd name="connsiteX1220" fmla="*/ 2021510 w 6096000"/>
              <a:gd name="connsiteY1220" fmla="*/ 878005 h 6857999"/>
              <a:gd name="connsiteX1221" fmla="*/ 2021994 w 6096000"/>
              <a:gd name="connsiteY1221" fmla="*/ 880427 h 6857999"/>
              <a:gd name="connsiteX1222" fmla="*/ 2022962 w 6096000"/>
              <a:gd name="connsiteY1222" fmla="*/ 883333 h 6857999"/>
              <a:gd name="connsiteX1223" fmla="*/ 2026356 w 6096000"/>
              <a:gd name="connsiteY1223" fmla="*/ 888659 h 6857999"/>
              <a:gd name="connsiteX1224" fmla="*/ 2030717 w 6096000"/>
              <a:gd name="connsiteY1224" fmla="*/ 893503 h 6857999"/>
              <a:gd name="connsiteX1225" fmla="*/ 2034592 w 6096000"/>
              <a:gd name="connsiteY1225" fmla="*/ 898829 h 6857999"/>
              <a:gd name="connsiteX1226" fmla="*/ 2035562 w 6096000"/>
              <a:gd name="connsiteY1226" fmla="*/ 901735 h 6857999"/>
              <a:gd name="connsiteX1227" fmla="*/ 2037016 w 6096000"/>
              <a:gd name="connsiteY1227" fmla="*/ 904157 h 6857999"/>
              <a:gd name="connsiteX1228" fmla="*/ 2037016 w 6096000"/>
              <a:gd name="connsiteY1228" fmla="*/ 906093 h 6857999"/>
              <a:gd name="connsiteX1229" fmla="*/ 2036046 w 6096000"/>
              <a:gd name="connsiteY1229" fmla="*/ 908515 h 6857999"/>
              <a:gd name="connsiteX1230" fmla="*/ 2035078 w 6096000"/>
              <a:gd name="connsiteY1230" fmla="*/ 910937 h 6857999"/>
              <a:gd name="connsiteX1231" fmla="*/ 2033624 w 6096000"/>
              <a:gd name="connsiteY1231" fmla="*/ 912873 h 6857999"/>
              <a:gd name="connsiteX1232" fmla="*/ 2031684 w 6096000"/>
              <a:gd name="connsiteY1232" fmla="*/ 914327 h 6857999"/>
              <a:gd name="connsiteX1233" fmla="*/ 2029263 w 6096000"/>
              <a:gd name="connsiteY1233" fmla="*/ 916263 h 6857999"/>
              <a:gd name="connsiteX1234" fmla="*/ 2024901 w 6096000"/>
              <a:gd name="connsiteY1234" fmla="*/ 918201 h 6857999"/>
              <a:gd name="connsiteX1235" fmla="*/ 2019086 w 6096000"/>
              <a:gd name="connsiteY1235" fmla="*/ 920623 h 6857999"/>
              <a:gd name="connsiteX1236" fmla="*/ 2012303 w 6096000"/>
              <a:gd name="connsiteY1236" fmla="*/ 922075 h 6857999"/>
              <a:gd name="connsiteX1237" fmla="*/ 2005035 w 6096000"/>
              <a:gd name="connsiteY1237" fmla="*/ 923529 h 6857999"/>
              <a:gd name="connsiteX1238" fmla="*/ 1989528 w 6096000"/>
              <a:gd name="connsiteY1238" fmla="*/ 925949 h 6857999"/>
              <a:gd name="connsiteX1239" fmla="*/ 1982260 w 6096000"/>
              <a:gd name="connsiteY1239" fmla="*/ 927403 h 6857999"/>
              <a:gd name="connsiteX1240" fmla="*/ 1974021 w 6096000"/>
              <a:gd name="connsiteY1240" fmla="*/ 929339 h 6857999"/>
              <a:gd name="connsiteX1241" fmla="*/ 1966269 w 6096000"/>
              <a:gd name="connsiteY1241" fmla="*/ 932245 h 6857999"/>
              <a:gd name="connsiteX1242" fmla="*/ 1959000 w 6096000"/>
              <a:gd name="connsiteY1242" fmla="*/ 935635 h 6857999"/>
              <a:gd name="connsiteX1243" fmla="*/ 1952217 w 6096000"/>
              <a:gd name="connsiteY1243" fmla="*/ 939509 h 6857999"/>
              <a:gd name="connsiteX1244" fmla="*/ 1948824 w 6096000"/>
              <a:gd name="connsiteY1244" fmla="*/ 942415 h 6857999"/>
              <a:gd name="connsiteX1245" fmla="*/ 1945918 w 6096000"/>
              <a:gd name="connsiteY1245" fmla="*/ 945321 h 6857999"/>
              <a:gd name="connsiteX1246" fmla="*/ 1943009 w 6096000"/>
              <a:gd name="connsiteY1246" fmla="*/ 948711 h 6857999"/>
              <a:gd name="connsiteX1247" fmla="*/ 1940102 w 6096000"/>
              <a:gd name="connsiteY1247" fmla="*/ 952585 h 6857999"/>
              <a:gd name="connsiteX1248" fmla="*/ 1937680 w 6096000"/>
              <a:gd name="connsiteY1248" fmla="*/ 956459 h 6857999"/>
              <a:gd name="connsiteX1249" fmla="*/ 1935741 w 6096000"/>
              <a:gd name="connsiteY1249" fmla="*/ 960333 h 6857999"/>
              <a:gd name="connsiteX1250" fmla="*/ 1931380 w 6096000"/>
              <a:gd name="connsiteY1250" fmla="*/ 954038 h 6857999"/>
              <a:gd name="connsiteX1251" fmla="*/ 1927020 w 6096000"/>
              <a:gd name="connsiteY1251" fmla="*/ 948711 h 6857999"/>
              <a:gd name="connsiteX1252" fmla="*/ 1922173 w 6096000"/>
              <a:gd name="connsiteY1252" fmla="*/ 944353 h 6857999"/>
              <a:gd name="connsiteX1253" fmla="*/ 1918297 w 6096000"/>
              <a:gd name="connsiteY1253" fmla="*/ 941447 h 6857999"/>
              <a:gd name="connsiteX1254" fmla="*/ 1913452 w 6096000"/>
              <a:gd name="connsiteY1254" fmla="*/ 939509 h 6857999"/>
              <a:gd name="connsiteX1255" fmla="*/ 1909091 w 6096000"/>
              <a:gd name="connsiteY1255" fmla="*/ 938541 h 6857999"/>
              <a:gd name="connsiteX1256" fmla="*/ 1904245 w 6096000"/>
              <a:gd name="connsiteY1256" fmla="*/ 939025 h 6857999"/>
              <a:gd name="connsiteX1257" fmla="*/ 1899885 w 6096000"/>
              <a:gd name="connsiteY1257" fmla="*/ 940479 h 6857999"/>
              <a:gd name="connsiteX1258" fmla="*/ 1897459 w 6096000"/>
              <a:gd name="connsiteY1258" fmla="*/ 932729 h 6857999"/>
              <a:gd name="connsiteX1259" fmla="*/ 1896977 w 6096000"/>
              <a:gd name="connsiteY1259" fmla="*/ 926433 h 6857999"/>
              <a:gd name="connsiteX1260" fmla="*/ 1897946 w 6096000"/>
              <a:gd name="connsiteY1260" fmla="*/ 921107 h 6857999"/>
              <a:gd name="connsiteX1261" fmla="*/ 1899885 w 6096000"/>
              <a:gd name="connsiteY1261" fmla="*/ 916749 h 6857999"/>
              <a:gd name="connsiteX1262" fmla="*/ 1902791 w 6096000"/>
              <a:gd name="connsiteY1262" fmla="*/ 912873 h 6857999"/>
              <a:gd name="connsiteX1263" fmla="*/ 1906184 w 6096000"/>
              <a:gd name="connsiteY1263" fmla="*/ 908999 h 6857999"/>
              <a:gd name="connsiteX1264" fmla="*/ 1911029 w 6096000"/>
              <a:gd name="connsiteY1264" fmla="*/ 905609 h 6857999"/>
              <a:gd name="connsiteX1265" fmla="*/ 1915390 w 6096000"/>
              <a:gd name="connsiteY1265" fmla="*/ 902703 h 6857999"/>
              <a:gd name="connsiteX1266" fmla="*/ 1925566 w 6096000"/>
              <a:gd name="connsiteY1266" fmla="*/ 897861 h 6857999"/>
              <a:gd name="connsiteX1267" fmla="*/ 1936711 w 6096000"/>
              <a:gd name="connsiteY1267" fmla="*/ 892533 h 6857999"/>
              <a:gd name="connsiteX1268" fmla="*/ 1941071 w 6096000"/>
              <a:gd name="connsiteY1268" fmla="*/ 889143 h 6857999"/>
              <a:gd name="connsiteX1269" fmla="*/ 1945918 w 6096000"/>
              <a:gd name="connsiteY1269" fmla="*/ 885753 h 6857999"/>
              <a:gd name="connsiteX1270" fmla="*/ 1949793 w 6096000"/>
              <a:gd name="connsiteY1270" fmla="*/ 880911 h 6857999"/>
              <a:gd name="connsiteX1271" fmla="*/ 1952701 w 6096000"/>
              <a:gd name="connsiteY1271" fmla="*/ 876553 h 6857999"/>
              <a:gd name="connsiteX1272" fmla="*/ 1953187 w 6096000"/>
              <a:gd name="connsiteY1272" fmla="*/ 874131 h 6857999"/>
              <a:gd name="connsiteX1273" fmla="*/ 1954155 w 6096000"/>
              <a:gd name="connsiteY1273" fmla="*/ 871709 h 6857999"/>
              <a:gd name="connsiteX1274" fmla="*/ 1953187 w 6096000"/>
              <a:gd name="connsiteY1274" fmla="*/ 865897 h 6857999"/>
              <a:gd name="connsiteX1275" fmla="*/ 1951733 w 6096000"/>
              <a:gd name="connsiteY1275" fmla="*/ 859603 h 6857999"/>
              <a:gd name="connsiteX1276" fmla="*/ 1949310 w 6096000"/>
              <a:gd name="connsiteY1276" fmla="*/ 853307 h 6857999"/>
              <a:gd name="connsiteX1277" fmla="*/ 1944948 w 6096000"/>
              <a:gd name="connsiteY1277" fmla="*/ 841683 h 6857999"/>
              <a:gd name="connsiteX1278" fmla="*/ 1943009 w 6096000"/>
              <a:gd name="connsiteY1278" fmla="*/ 837809 h 6857999"/>
              <a:gd name="connsiteX1279" fmla="*/ 1943009 w 6096000"/>
              <a:gd name="connsiteY1279" fmla="*/ 836841 h 6857999"/>
              <a:gd name="connsiteX1280" fmla="*/ 1943009 w 6096000"/>
              <a:gd name="connsiteY1280" fmla="*/ 836357 h 6857999"/>
              <a:gd name="connsiteX1281" fmla="*/ 1946402 w 6096000"/>
              <a:gd name="connsiteY1281" fmla="*/ 831998 h 6857999"/>
              <a:gd name="connsiteX1282" fmla="*/ 1949310 w 6096000"/>
              <a:gd name="connsiteY1282" fmla="*/ 829093 h 6857999"/>
              <a:gd name="connsiteX1283" fmla="*/ 1952217 w 6096000"/>
              <a:gd name="connsiteY1283" fmla="*/ 827639 h 6857999"/>
              <a:gd name="connsiteX1284" fmla="*/ 1955609 w 6096000"/>
              <a:gd name="connsiteY1284" fmla="*/ 826187 h 6857999"/>
              <a:gd name="connsiteX1285" fmla="*/ 1959000 w 6096000"/>
              <a:gd name="connsiteY1285" fmla="*/ 825703 h 6857999"/>
              <a:gd name="connsiteX1286" fmla="*/ 1962393 w 6096000"/>
              <a:gd name="connsiteY1286" fmla="*/ 825217 h 6857999"/>
              <a:gd name="connsiteX1287" fmla="*/ 1968692 w 6096000"/>
              <a:gd name="connsiteY1287" fmla="*/ 826187 h 6857999"/>
              <a:gd name="connsiteX1288" fmla="*/ 1975961 w 6096000"/>
              <a:gd name="connsiteY1288" fmla="*/ 827639 h 6857999"/>
              <a:gd name="connsiteX1289" fmla="*/ 1982260 w 6096000"/>
              <a:gd name="connsiteY1289" fmla="*/ 827639 h 6857999"/>
              <a:gd name="connsiteX1290" fmla="*/ 1985651 w 6096000"/>
              <a:gd name="connsiteY1290" fmla="*/ 827639 h 6857999"/>
              <a:gd name="connsiteX1291" fmla="*/ 1988560 w 6096000"/>
              <a:gd name="connsiteY1291" fmla="*/ 826187 h 6857999"/>
              <a:gd name="connsiteX1292" fmla="*/ 1991467 w 6096000"/>
              <a:gd name="connsiteY1292" fmla="*/ 825217 h 6857999"/>
              <a:gd name="connsiteX1293" fmla="*/ 1994373 w 6096000"/>
              <a:gd name="connsiteY1293" fmla="*/ 822797 h 6857999"/>
              <a:gd name="connsiteX1294" fmla="*/ 1995343 w 6096000"/>
              <a:gd name="connsiteY1294" fmla="*/ 819891 h 6857999"/>
              <a:gd name="connsiteX1295" fmla="*/ 1996797 w 6096000"/>
              <a:gd name="connsiteY1295" fmla="*/ 815533 h 6857999"/>
              <a:gd name="connsiteX1296" fmla="*/ 1997281 w 6096000"/>
              <a:gd name="connsiteY1296" fmla="*/ 810205 h 6857999"/>
              <a:gd name="connsiteX1297" fmla="*/ 1997765 w 6096000"/>
              <a:gd name="connsiteY1297" fmla="*/ 803909 h 6857999"/>
              <a:gd name="connsiteX1298" fmla="*/ 1998734 w 6096000"/>
              <a:gd name="connsiteY1298" fmla="*/ 788897 h 6857999"/>
              <a:gd name="connsiteX1299" fmla="*/ 1999221 w 6096000"/>
              <a:gd name="connsiteY1299" fmla="*/ 780663 h 6857999"/>
              <a:gd name="connsiteX1300" fmla="*/ 2000674 w 6096000"/>
              <a:gd name="connsiteY1300" fmla="*/ 772431 h 6857999"/>
              <a:gd name="connsiteX1301" fmla="*/ 2002128 w 6096000"/>
              <a:gd name="connsiteY1301" fmla="*/ 763714 h 6857999"/>
              <a:gd name="connsiteX1302" fmla="*/ 2004550 w 6096000"/>
              <a:gd name="connsiteY1302" fmla="*/ 755481 h 6857999"/>
              <a:gd name="connsiteX1303" fmla="*/ 2007943 w 6096000"/>
              <a:gd name="connsiteY1303" fmla="*/ 747732 h 6857999"/>
              <a:gd name="connsiteX1304" fmla="*/ 2012303 w 6096000"/>
              <a:gd name="connsiteY1304" fmla="*/ 740468 h 6857999"/>
              <a:gd name="connsiteX1305" fmla="*/ 2015210 w 6096000"/>
              <a:gd name="connsiteY1305" fmla="*/ 737078 h 6857999"/>
              <a:gd name="connsiteX1306" fmla="*/ 2017149 w 6096000"/>
              <a:gd name="connsiteY1306" fmla="*/ 734172 h 6857999"/>
              <a:gd name="connsiteX1307" fmla="*/ 2020540 w 6096000"/>
              <a:gd name="connsiteY1307" fmla="*/ 731267 h 6857999"/>
              <a:gd name="connsiteX1308" fmla="*/ 2024416 w 6096000"/>
              <a:gd name="connsiteY1308" fmla="*/ 728361 h 6857999"/>
              <a:gd name="connsiteX1309" fmla="*/ 2028295 w 6096000"/>
              <a:gd name="connsiteY1309" fmla="*/ 726424 h 6857999"/>
              <a:gd name="connsiteX1310" fmla="*/ 2032171 w 6096000"/>
              <a:gd name="connsiteY1310" fmla="*/ 724487 h 6857999"/>
              <a:gd name="connsiteX1311" fmla="*/ 2037016 w 6096000"/>
              <a:gd name="connsiteY1311" fmla="*/ 722550 h 6857999"/>
              <a:gd name="connsiteX1312" fmla="*/ 2535841 w 6096000"/>
              <a:gd name="connsiteY1312" fmla="*/ 643770 h 6857999"/>
              <a:gd name="connsiteX1313" fmla="*/ 2537806 w 6096000"/>
              <a:gd name="connsiteY1313" fmla="*/ 649923 h 6857999"/>
              <a:gd name="connsiteX1314" fmla="*/ 2539281 w 6096000"/>
              <a:gd name="connsiteY1314" fmla="*/ 656549 h 6857999"/>
              <a:gd name="connsiteX1315" fmla="*/ 2539773 w 6096000"/>
              <a:gd name="connsiteY1315" fmla="*/ 661757 h 6857999"/>
              <a:gd name="connsiteX1316" fmla="*/ 2539281 w 6096000"/>
              <a:gd name="connsiteY1316" fmla="*/ 666964 h 6857999"/>
              <a:gd name="connsiteX1317" fmla="*/ 2538298 w 6096000"/>
              <a:gd name="connsiteY1317" fmla="*/ 672170 h 6857999"/>
              <a:gd name="connsiteX1318" fmla="*/ 2537315 w 6096000"/>
              <a:gd name="connsiteY1318" fmla="*/ 676903 h 6857999"/>
              <a:gd name="connsiteX1319" fmla="*/ 2533875 w 6096000"/>
              <a:gd name="connsiteY1319" fmla="*/ 686844 h 6857999"/>
              <a:gd name="connsiteX1320" fmla="*/ 2530436 w 6096000"/>
              <a:gd name="connsiteY1320" fmla="*/ 696311 h 6857999"/>
              <a:gd name="connsiteX1321" fmla="*/ 2528961 w 6096000"/>
              <a:gd name="connsiteY1321" fmla="*/ 701517 h 6857999"/>
              <a:gd name="connsiteX1322" fmla="*/ 2527977 w 6096000"/>
              <a:gd name="connsiteY1322" fmla="*/ 706251 h 6857999"/>
              <a:gd name="connsiteX1323" fmla="*/ 2527977 w 6096000"/>
              <a:gd name="connsiteY1323" fmla="*/ 711457 h 6857999"/>
              <a:gd name="connsiteX1324" fmla="*/ 2528469 w 6096000"/>
              <a:gd name="connsiteY1324" fmla="*/ 717138 h 6857999"/>
              <a:gd name="connsiteX1325" fmla="*/ 2529943 w 6096000"/>
              <a:gd name="connsiteY1325" fmla="*/ 723291 h 6857999"/>
              <a:gd name="connsiteX1326" fmla="*/ 2531911 w 6096000"/>
              <a:gd name="connsiteY1326" fmla="*/ 729444 h 6857999"/>
              <a:gd name="connsiteX1327" fmla="*/ 2519620 w 6096000"/>
              <a:gd name="connsiteY1327" fmla="*/ 727550 h 6857999"/>
              <a:gd name="connsiteX1328" fmla="*/ 2514215 w 6096000"/>
              <a:gd name="connsiteY1328" fmla="*/ 727078 h 6857999"/>
              <a:gd name="connsiteX1329" fmla="*/ 2507333 w 6096000"/>
              <a:gd name="connsiteY1329" fmla="*/ 727078 h 6857999"/>
              <a:gd name="connsiteX1330" fmla="*/ 2501927 w 6096000"/>
              <a:gd name="connsiteY1330" fmla="*/ 728497 h 6857999"/>
              <a:gd name="connsiteX1331" fmla="*/ 2495539 w 6096000"/>
              <a:gd name="connsiteY1331" fmla="*/ 729444 h 6857999"/>
              <a:gd name="connsiteX1332" fmla="*/ 2488657 w 6096000"/>
              <a:gd name="connsiteY1332" fmla="*/ 732284 h 6857999"/>
              <a:gd name="connsiteX1333" fmla="*/ 2481775 w 6096000"/>
              <a:gd name="connsiteY1333" fmla="*/ 735598 h 6857999"/>
              <a:gd name="connsiteX1334" fmla="*/ 2483741 w 6096000"/>
              <a:gd name="connsiteY1334" fmla="*/ 729444 h 6857999"/>
              <a:gd name="connsiteX1335" fmla="*/ 2485217 w 6096000"/>
              <a:gd name="connsiteY1335" fmla="*/ 722818 h 6857999"/>
              <a:gd name="connsiteX1336" fmla="*/ 2487673 w 6096000"/>
              <a:gd name="connsiteY1336" fmla="*/ 709564 h 6857999"/>
              <a:gd name="connsiteX1337" fmla="*/ 2490623 w 6096000"/>
              <a:gd name="connsiteY1337" fmla="*/ 696311 h 6857999"/>
              <a:gd name="connsiteX1338" fmla="*/ 2491605 w 6096000"/>
              <a:gd name="connsiteY1338" fmla="*/ 690157 h 6857999"/>
              <a:gd name="connsiteX1339" fmla="*/ 2494064 w 6096000"/>
              <a:gd name="connsiteY1339" fmla="*/ 684004 h 6857999"/>
              <a:gd name="connsiteX1340" fmla="*/ 2496522 w 6096000"/>
              <a:gd name="connsiteY1340" fmla="*/ 677851 h 6857999"/>
              <a:gd name="connsiteX1341" fmla="*/ 2499469 w 6096000"/>
              <a:gd name="connsiteY1341" fmla="*/ 671697 h 6857999"/>
              <a:gd name="connsiteX1342" fmla="*/ 2502911 w 6096000"/>
              <a:gd name="connsiteY1342" fmla="*/ 666016 h 6857999"/>
              <a:gd name="connsiteX1343" fmla="*/ 2507333 w 6096000"/>
              <a:gd name="connsiteY1343" fmla="*/ 660810 h 6857999"/>
              <a:gd name="connsiteX1344" fmla="*/ 2512741 w 6096000"/>
              <a:gd name="connsiteY1344" fmla="*/ 655604 h 6857999"/>
              <a:gd name="connsiteX1345" fmla="*/ 2519129 w 6096000"/>
              <a:gd name="connsiteY1345" fmla="*/ 651343 h 6857999"/>
              <a:gd name="connsiteX1346" fmla="*/ 2526994 w 6096000"/>
              <a:gd name="connsiteY1346" fmla="*/ 647084 h 6857999"/>
              <a:gd name="connsiteX1347" fmla="*/ 2644127 w 6096000"/>
              <a:gd name="connsiteY1347" fmla="*/ 373119 h 6857999"/>
              <a:gd name="connsiteX1348" fmla="*/ 2648011 w 6096000"/>
              <a:gd name="connsiteY1348" fmla="*/ 378937 h 6857999"/>
              <a:gd name="connsiteX1349" fmla="*/ 2650923 w 6096000"/>
              <a:gd name="connsiteY1349" fmla="*/ 384269 h 6857999"/>
              <a:gd name="connsiteX1350" fmla="*/ 2652863 w 6096000"/>
              <a:gd name="connsiteY1350" fmla="*/ 389602 h 6857999"/>
              <a:gd name="connsiteX1351" fmla="*/ 2653351 w 6096000"/>
              <a:gd name="connsiteY1351" fmla="*/ 393966 h 6857999"/>
              <a:gd name="connsiteX1352" fmla="*/ 2653351 w 6096000"/>
              <a:gd name="connsiteY1352" fmla="*/ 397844 h 6857999"/>
              <a:gd name="connsiteX1353" fmla="*/ 2652863 w 6096000"/>
              <a:gd name="connsiteY1353" fmla="*/ 401721 h 6857999"/>
              <a:gd name="connsiteX1354" fmla="*/ 2650923 w 6096000"/>
              <a:gd name="connsiteY1354" fmla="*/ 405116 h 6857999"/>
              <a:gd name="connsiteX1355" fmla="*/ 2648495 w 6096000"/>
              <a:gd name="connsiteY1355" fmla="*/ 408025 h 6857999"/>
              <a:gd name="connsiteX1356" fmla="*/ 2645583 w 6096000"/>
              <a:gd name="connsiteY1356" fmla="*/ 410934 h 6857999"/>
              <a:gd name="connsiteX1357" fmla="*/ 2642185 w 6096000"/>
              <a:gd name="connsiteY1357" fmla="*/ 413841 h 6857999"/>
              <a:gd name="connsiteX1358" fmla="*/ 2634903 w 6096000"/>
              <a:gd name="connsiteY1358" fmla="*/ 418690 h 6857999"/>
              <a:gd name="connsiteX1359" fmla="*/ 2626651 w 6096000"/>
              <a:gd name="connsiteY1359" fmla="*/ 423538 h 6857999"/>
              <a:gd name="connsiteX1360" fmla="*/ 2617910 w 6096000"/>
              <a:gd name="connsiteY1360" fmla="*/ 427901 h 6857999"/>
              <a:gd name="connsiteX1361" fmla="*/ 2616941 w 6096000"/>
              <a:gd name="connsiteY1361" fmla="*/ 444385 h 6857999"/>
              <a:gd name="connsiteX1362" fmla="*/ 2614029 w 6096000"/>
              <a:gd name="connsiteY1362" fmla="*/ 459898 h 6857999"/>
              <a:gd name="connsiteX1363" fmla="*/ 2611113 w 6096000"/>
              <a:gd name="connsiteY1363" fmla="*/ 475411 h 6857999"/>
              <a:gd name="connsiteX1364" fmla="*/ 2607232 w 6096000"/>
              <a:gd name="connsiteY1364" fmla="*/ 489470 h 6857999"/>
              <a:gd name="connsiteX1365" fmla="*/ 2601892 w 6096000"/>
              <a:gd name="connsiteY1365" fmla="*/ 504015 h 6857999"/>
              <a:gd name="connsiteX1366" fmla="*/ 2595579 w 6096000"/>
              <a:gd name="connsiteY1366" fmla="*/ 518074 h 6857999"/>
              <a:gd name="connsiteX1367" fmla="*/ 2588784 w 6096000"/>
              <a:gd name="connsiteY1367" fmla="*/ 531648 h 6857999"/>
              <a:gd name="connsiteX1368" fmla="*/ 2580531 w 6096000"/>
              <a:gd name="connsiteY1368" fmla="*/ 544253 h 6857999"/>
              <a:gd name="connsiteX1369" fmla="*/ 2571793 w 6096000"/>
              <a:gd name="connsiteY1369" fmla="*/ 556857 h 6857999"/>
              <a:gd name="connsiteX1370" fmla="*/ 2561599 w 6096000"/>
              <a:gd name="connsiteY1370" fmla="*/ 568977 h 6857999"/>
              <a:gd name="connsiteX1371" fmla="*/ 2549946 w 6096000"/>
              <a:gd name="connsiteY1371" fmla="*/ 580612 h 6857999"/>
              <a:gd name="connsiteX1372" fmla="*/ 2537809 w 6096000"/>
              <a:gd name="connsiteY1372" fmla="*/ 592247 h 6857999"/>
              <a:gd name="connsiteX1373" fmla="*/ 2524217 w 6096000"/>
              <a:gd name="connsiteY1373" fmla="*/ 602428 h 6857999"/>
              <a:gd name="connsiteX1374" fmla="*/ 2509653 w 6096000"/>
              <a:gd name="connsiteY1374" fmla="*/ 613093 h 6857999"/>
              <a:gd name="connsiteX1375" fmla="*/ 2493635 w 6096000"/>
              <a:gd name="connsiteY1375" fmla="*/ 622304 h 6857999"/>
              <a:gd name="connsiteX1376" fmla="*/ 2476156 w 6096000"/>
              <a:gd name="connsiteY1376" fmla="*/ 631516 h 6857999"/>
              <a:gd name="connsiteX1377" fmla="*/ 2475671 w 6096000"/>
              <a:gd name="connsiteY1377" fmla="*/ 617941 h 6857999"/>
              <a:gd name="connsiteX1378" fmla="*/ 2475183 w 6096000"/>
              <a:gd name="connsiteY1378" fmla="*/ 611639 h 6857999"/>
              <a:gd name="connsiteX1379" fmla="*/ 2473728 w 6096000"/>
              <a:gd name="connsiteY1379" fmla="*/ 604851 h 6857999"/>
              <a:gd name="connsiteX1380" fmla="*/ 2472271 w 6096000"/>
              <a:gd name="connsiteY1380" fmla="*/ 598064 h 6857999"/>
              <a:gd name="connsiteX1381" fmla="*/ 2469844 w 6096000"/>
              <a:gd name="connsiteY1381" fmla="*/ 590308 h 6857999"/>
              <a:gd name="connsiteX1382" fmla="*/ 2466446 w 6096000"/>
              <a:gd name="connsiteY1382" fmla="*/ 582551 h 6857999"/>
              <a:gd name="connsiteX1383" fmla="*/ 2461592 w 6096000"/>
              <a:gd name="connsiteY1383" fmla="*/ 574310 h 6857999"/>
              <a:gd name="connsiteX1384" fmla="*/ 2459649 w 6096000"/>
              <a:gd name="connsiteY1384" fmla="*/ 581096 h 6857999"/>
              <a:gd name="connsiteX1385" fmla="*/ 2457709 w 6096000"/>
              <a:gd name="connsiteY1385" fmla="*/ 588853 h 6857999"/>
              <a:gd name="connsiteX1386" fmla="*/ 2457223 w 6096000"/>
              <a:gd name="connsiteY1386" fmla="*/ 596610 h 6857999"/>
              <a:gd name="connsiteX1387" fmla="*/ 2457223 w 6096000"/>
              <a:gd name="connsiteY1387" fmla="*/ 604851 h 6857999"/>
              <a:gd name="connsiteX1388" fmla="*/ 2457709 w 6096000"/>
              <a:gd name="connsiteY1388" fmla="*/ 620850 h 6857999"/>
              <a:gd name="connsiteX1389" fmla="*/ 2457709 w 6096000"/>
              <a:gd name="connsiteY1389" fmla="*/ 629091 h 6857999"/>
              <a:gd name="connsiteX1390" fmla="*/ 2457709 w 6096000"/>
              <a:gd name="connsiteY1390" fmla="*/ 636849 h 6857999"/>
              <a:gd name="connsiteX1391" fmla="*/ 2457223 w 6096000"/>
              <a:gd name="connsiteY1391" fmla="*/ 645090 h 6857999"/>
              <a:gd name="connsiteX1392" fmla="*/ 2455281 w 6096000"/>
              <a:gd name="connsiteY1392" fmla="*/ 652847 h 6857999"/>
              <a:gd name="connsiteX1393" fmla="*/ 2453340 w 6096000"/>
              <a:gd name="connsiteY1393" fmla="*/ 659635 h 6857999"/>
              <a:gd name="connsiteX1394" fmla="*/ 2451397 w 6096000"/>
              <a:gd name="connsiteY1394" fmla="*/ 663028 h 6857999"/>
              <a:gd name="connsiteX1395" fmla="*/ 2448969 w 6096000"/>
              <a:gd name="connsiteY1395" fmla="*/ 666421 h 6857999"/>
              <a:gd name="connsiteX1396" fmla="*/ 2447029 w 6096000"/>
              <a:gd name="connsiteY1396" fmla="*/ 669330 h 6857999"/>
              <a:gd name="connsiteX1397" fmla="*/ 2444602 w 6096000"/>
              <a:gd name="connsiteY1397" fmla="*/ 672723 h 6857999"/>
              <a:gd name="connsiteX1398" fmla="*/ 2441203 w 6096000"/>
              <a:gd name="connsiteY1398" fmla="*/ 675632 h 6857999"/>
              <a:gd name="connsiteX1399" fmla="*/ 2437804 w 6096000"/>
              <a:gd name="connsiteY1399" fmla="*/ 678057 h 6857999"/>
              <a:gd name="connsiteX1400" fmla="*/ 2432949 w 6096000"/>
              <a:gd name="connsiteY1400" fmla="*/ 680966 h 6857999"/>
              <a:gd name="connsiteX1401" fmla="*/ 2428581 w 6096000"/>
              <a:gd name="connsiteY1401" fmla="*/ 683389 h 6857999"/>
              <a:gd name="connsiteX1402" fmla="*/ 2423241 w 6096000"/>
              <a:gd name="connsiteY1402" fmla="*/ 684843 h 6857999"/>
              <a:gd name="connsiteX1403" fmla="*/ 2417414 w 6096000"/>
              <a:gd name="connsiteY1403" fmla="*/ 687268 h 6857999"/>
              <a:gd name="connsiteX1404" fmla="*/ 2413531 w 6096000"/>
              <a:gd name="connsiteY1404" fmla="*/ 679026 h 6857999"/>
              <a:gd name="connsiteX1405" fmla="*/ 2409162 w 6096000"/>
              <a:gd name="connsiteY1405" fmla="*/ 671269 h 6857999"/>
              <a:gd name="connsiteX1406" fmla="*/ 2405277 w 6096000"/>
              <a:gd name="connsiteY1406" fmla="*/ 663997 h 6857999"/>
              <a:gd name="connsiteX1407" fmla="*/ 2400908 w 6096000"/>
              <a:gd name="connsiteY1407" fmla="*/ 657695 h 6857999"/>
              <a:gd name="connsiteX1408" fmla="*/ 2396539 w 6096000"/>
              <a:gd name="connsiteY1408" fmla="*/ 651877 h 6857999"/>
              <a:gd name="connsiteX1409" fmla="*/ 2392171 w 6096000"/>
              <a:gd name="connsiteY1409" fmla="*/ 647513 h 6857999"/>
              <a:gd name="connsiteX1410" fmla="*/ 2387318 w 6096000"/>
              <a:gd name="connsiteY1410" fmla="*/ 642666 h 6857999"/>
              <a:gd name="connsiteX1411" fmla="*/ 2382462 w 6096000"/>
              <a:gd name="connsiteY1411" fmla="*/ 639272 h 6857999"/>
              <a:gd name="connsiteX1412" fmla="*/ 2377606 w 6096000"/>
              <a:gd name="connsiteY1412" fmla="*/ 636849 h 6857999"/>
              <a:gd name="connsiteX1413" fmla="*/ 2372266 w 6096000"/>
              <a:gd name="connsiteY1413" fmla="*/ 635395 h 6857999"/>
              <a:gd name="connsiteX1414" fmla="*/ 2366441 w 6096000"/>
              <a:gd name="connsiteY1414" fmla="*/ 634909 h 6857999"/>
              <a:gd name="connsiteX1415" fmla="*/ 2361586 w 6096000"/>
              <a:gd name="connsiteY1415" fmla="*/ 634909 h 6857999"/>
              <a:gd name="connsiteX1416" fmla="*/ 2355761 w 6096000"/>
              <a:gd name="connsiteY1416" fmla="*/ 635879 h 6857999"/>
              <a:gd name="connsiteX1417" fmla="*/ 2349937 w 6096000"/>
              <a:gd name="connsiteY1417" fmla="*/ 638302 h 6857999"/>
              <a:gd name="connsiteX1418" fmla="*/ 2344109 w 6096000"/>
              <a:gd name="connsiteY1418" fmla="*/ 641697 h 6857999"/>
              <a:gd name="connsiteX1419" fmla="*/ 2337799 w 6096000"/>
              <a:gd name="connsiteY1419" fmla="*/ 645575 h 6857999"/>
              <a:gd name="connsiteX1420" fmla="*/ 2334401 w 6096000"/>
              <a:gd name="connsiteY1420" fmla="*/ 636363 h 6857999"/>
              <a:gd name="connsiteX1421" fmla="*/ 2331487 w 6096000"/>
              <a:gd name="connsiteY1421" fmla="*/ 627638 h 6857999"/>
              <a:gd name="connsiteX1422" fmla="*/ 2329059 w 6096000"/>
              <a:gd name="connsiteY1422" fmla="*/ 619396 h 6857999"/>
              <a:gd name="connsiteX1423" fmla="*/ 2328090 w 6096000"/>
              <a:gd name="connsiteY1423" fmla="*/ 611153 h 6857999"/>
              <a:gd name="connsiteX1424" fmla="*/ 2327119 w 6096000"/>
              <a:gd name="connsiteY1424" fmla="*/ 604367 h 6857999"/>
              <a:gd name="connsiteX1425" fmla="*/ 2327119 w 6096000"/>
              <a:gd name="connsiteY1425" fmla="*/ 596610 h 6857999"/>
              <a:gd name="connsiteX1426" fmla="*/ 2327604 w 6096000"/>
              <a:gd name="connsiteY1426" fmla="*/ 590308 h 6857999"/>
              <a:gd name="connsiteX1427" fmla="*/ 2328090 w 6096000"/>
              <a:gd name="connsiteY1427" fmla="*/ 584006 h 6857999"/>
              <a:gd name="connsiteX1428" fmla="*/ 2329545 w 6096000"/>
              <a:gd name="connsiteY1428" fmla="*/ 578188 h 6857999"/>
              <a:gd name="connsiteX1429" fmla="*/ 2331487 w 6096000"/>
              <a:gd name="connsiteY1429" fmla="*/ 572370 h 6857999"/>
              <a:gd name="connsiteX1430" fmla="*/ 2334401 w 6096000"/>
              <a:gd name="connsiteY1430" fmla="*/ 567522 h 6857999"/>
              <a:gd name="connsiteX1431" fmla="*/ 2337313 w 6096000"/>
              <a:gd name="connsiteY1431" fmla="*/ 562675 h 6857999"/>
              <a:gd name="connsiteX1432" fmla="*/ 2340225 w 6096000"/>
              <a:gd name="connsiteY1432" fmla="*/ 557827 h 6857999"/>
              <a:gd name="connsiteX1433" fmla="*/ 2344109 w 6096000"/>
              <a:gd name="connsiteY1433" fmla="*/ 553464 h 6857999"/>
              <a:gd name="connsiteX1434" fmla="*/ 2352361 w 6096000"/>
              <a:gd name="connsiteY1434" fmla="*/ 544737 h 6857999"/>
              <a:gd name="connsiteX1435" fmla="*/ 2361586 w 6096000"/>
              <a:gd name="connsiteY1435" fmla="*/ 537466 h 6857999"/>
              <a:gd name="connsiteX1436" fmla="*/ 2371295 w 6096000"/>
              <a:gd name="connsiteY1436" fmla="*/ 530194 h 6857999"/>
              <a:gd name="connsiteX1437" fmla="*/ 2392171 w 6096000"/>
              <a:gd name="connsiteY1437" fmla="*/ 516135 h 6857999"/>
              <a:gd name="connsiteX1438" fmla="*/ 2402367 w 6096000"/>
              <a:gd name="connsiteY1438" fmla="*/ 508862 h 6857999"/>
              <a:gd name="connsiteX1439" fmla="*/ 2412074 w 6096000"/>
              <a:gd name="connsiteY1439" fmla="*/ 501106 h 6857999"/>
              <a:gd name="connsiteX1440" fmla="*/ 2421300 w 6096000"/>
              <a:gd name="connsiteY1440" fmla="*/ 492865 h 6857999"/>
              <a:gd name="connsiteX1441" fmla="*/ 2426153 w 6096000"/>
              <a:gd name="connsiteY1441" fmla="*/ 488500 h 6857999"/>
              <a:gd name="connsiteX1442" fmla="*/ 2429552 w 6096000"/>
              <a:gd name="connsiteY1442" fmla="*/ 483652 h 6857999"/>
              <a:gd name="connsiteX1443" fmla="*/ 2433921 w 6096000"/>
              <a:gd name="connsiteY1443" fmla="*/ 491895 h 6857999"/>
              <a:gd name="connsiteX1444" fmla="*/ 2436834 w 6096000"/>
              <a:gd name="connsiteY1444" fmla="*/ 498681 h 6857999"/>
              <a:gd name="connsiteX1445" fmla="*/ 2439261 w 6096000"/>
              <a:gd name="connsiteY1445" fmla="*/ 504984 h 6857999"/>
              <a:gd name="connsiteX1446" fmla="*/ 2441203 w 6096000"/>
              <a:gd name="connsiteY1446" fmla="*/ 510317 h 6857999"/>
              <a:gd name="connsiteX1447" fmla="*/ 2441689 w 6096000"/>
              <a:gd name="connsiteY1447" fmla="*/ 515165 h 6857999"/>
              <a:gd name="connsiteX1448" fmla="*/ 2442174 w 6096000"/>
              <a:gd name="connsiteY1448" fmla="*/ 519044 h 6857999"/>
              <a:gd name="connsiteX1449" fmla="*/ 2442174 w 6096000"/>
              <a:gd name="connsiteY1449" fmla="*/ 525830 h 6857999"/>
              <a:gd name="connsiteX1450" fmla="*/ 2442660 w 6096000"/>
              <a:gd name="connsiteY1450" fmla="*/ 529224 h 6857999"/>
              <a:gd name="connsiteX1451" fmla="*/ 2443144 w 6096000"/>
              <a:gd name="connsiteY1451" fmla="*/ 532133 h 6857999"/>
              <a:gd name="connsiteX1452" fmla="*/ 2445086 w 6096000"/>
              <a:gd name="connsiteY1452" fmla="*/ 534557 h 6857999"/>
              <a:gd name="connsiteX1453" fmla="*/ 2447029 w 6096000"/>
              <a:gd name="connsiteY1453" fmla="*/ 537466 h 6857999"/>
              <a:gd name="connsiteX1454" fmla="*/ 2450428 w 6096000"/>
              <a:gd name="connsiteY1454" fmla="*/ 540375 h 6857999"/>
              <a:gd name="connsiteX1455" fmla="*/ 2454309 w 6096000"/>
              <a:gd name="connsiteY1455" fmla="*/ 543282 h 6857999"/>
              <a:gd name="connsiteX1456" fmla="*/ 2459649 w 6096000"/>
              <a:gd name="connsiteY1456" fmla="*/ 546677 h 6857999"/>
              <a:gd name="connsiteX1457" fmla="*/ 2466932 w 6096000"/>
              <a:gd name="connsiteY1457" fmla="*/ 550555 h 6857999"/>
              <a:gd name="connsiteX1458" fmla="*/ 2469359 w 6096000"/>
              <a:gd name="connsiteY1458" fmla="*/ 546677 h 6857999"/>
              <a:gd name="connsiteX1459" fmla="*/ 2470815 w 6096000"/>
              <a:gd name="connsiteY1459" fmla="*/ 542798 h 6857999"/>
              <a:gd name="connsiteX1460" fmla="*/ 2472271 w 6096000"/>
              <a:gd name="connsiteY1460" fmla="*/ 537950 h 6857999"/>
              <a:gd name="connsiteX1461" fmla="*/ 2472760 w 6096000"/>
              <a:gd name="connsiteY1461" fmla="*/ 533587 h 6857999"/>
              <a:gd name="connsiteX1462" fmla="*/ 2472271 w 6096000"/>
              <a:gd name="connsiteY1462" fmla="*/ 523406 h 6857999"/>
              <a:gd name="connsiteX1463" fmla="*/ 2472271 w 6096000"/>
              <a:gd name="connsiteY1463" fmla="*/ 513226 h 6857999"/>
              <a:gd name="connsiteX1464" fmla="*/ 2472271 w 6096000"/>
              <a:gd name="connsiteY1464" fmla="*/ 508862 h 6857999"/>
              <a:gd name="connsiteX1465" fmla="*/ 2473243 w 6096000"/>
              <a:gd name="connsiteY1465" fmla="*/ 504015 h 6857999"/>
              <a:gd name="connsiteX1466" fmla="*/ 2475183 w 6096000"/>
              <a:gd name="connsiteY1466" fmla="*/ 500136 h 6857999"/>
              <a:gd name="connsiteX1467" fmla="*/ 2478097 w 6096000"/>
              <a:gd name="connsiteY1467" fmla="*/ 496742 h 6857999"/>
              <a:gd name="connsiteX1468" fmla="*/ 2482466 w 6096000"/>
              <a:gd name="connsiteY1468" fmla="*/ 492865 h 6857999"/>
              <a:gd name="connsiteX1469" fmla="*/ 2488293 w 6096000"/>
              <a:gd name="connsiteY1469" fmla="*/ 490925 h 6857999"/>
              <a:gd name="connsiteX1470" fmla="*/ 2496059 w 6096000"/>
              <a:gd name="connsiteY1470" fmla="*/ 488500 h 6857999"/>
              <a:gd name="connsiteX1471" fmla="*/ 2505284 w 6096000"/>
              <a:gd name="connsiteY1471" fmla="*/ 487531 h 6857999"/>
              <a:gd name="connsiteX1472" fmla="*/ 2505769 w 6096000"/>
              <a:gd name="connsiteY1472" fmla="*/ 490925 h 6857999"/>
              <a:gd name="connsiteX1473" fmla="*/ 2505769 w 6096000"/>
              <a:gd name="connsiteY1473" fmla="*/ 494318 h 6857999"/>
              <a:gd name="connsiteX1474" fmla="*/ 2505284 w 6096000"/>
              <a:gd name="connsiteY1474" fmla="*/ 497227 h 6857999"/>
              <a:gd name="connsiteX1475" fmla="*/ 2504313 w 6096000"/>
              <a:gd name="connsiteY1475" fmla="*/ 500136 h 6857999"/>
              <a:gd name="connsiteX1476" fmla="*/ 2500915 w 6096000"/>
              <a:gd name="connsiteY1476" fmla="*/ 505954 h 6857999"/>
              <a:gd name="connsiteX1477" fmla="*/ 2497516 w 6096000"/>
              <a:gd name="connsiteY1477" fmla="*/ 510801 h 6857999"/>
              <a:gd name="connsiteX1478" fmla="*/ 2494117 w 6096000"/>
              <a:gd name="connsiteY1478" fmla="*/ 516135 h 6857999"/>
              <a:gd name="connsiteX1479" fmla="*/ 2493147 w 6096000"/>
              <a:gd name="connsiteY1479" fmla="*/ 518558 h 6857999"/>
              <a:gd name="connsiteX1480" fmla="*/ 2492176 w 6096000"/>
              <a:gd name="connsiteY1480" fmla="*/ 521467 h 6857999"/>
              <a:gd name="connsiteX1481" fmla="*/ 2491691 w 6096000"/>
              <a:gd name="connsiteY1481" fmla="*/ 524860 h 6857999"/>
              <a:gd name="connsiteX1482" fmla="*/ 2491691 w 6096000"/>
              <a:gd name="connsiteY1482" fmla="*/ 528255 h 6857999"/>
              <a:gd name="connsiteX1483" fmla="*/ 2493147 w 6096000"/>
              <a:gd name="connsiteY1483" fmla="*/ 531648 h 6857999"/>
              <a:gd name="connsiteX1484" fmla="*/ 2494604 w 6096000"/>
              <a:gd name="connsiteY1484" fmla="*/ 535526 h 6857999"/>
              <a:gd name="connsiteX1485" fmla="*/ 2497031 w 6096000"/>
              <a:gd name="connsiteY1485" fmla="*/ 538435 h 6857999"/>
              <a:gd name="connsiteX1486" fmla="*/ 2499459 w 6096000"/>
              <a:gd name="connsiteY1486" fmla="*/ 541344 h 6857999"/>
              <a:gd name="connsiteX1487" fmla="*/ 2501399 w 6096000"/>
              <a:gd name="connsiteY1487" fmla="*/ 543282 h 6857999"/>
              <a:gd name="connsiteX1488" fmla="*/ 2503827 w 6096000"/>
              <a:gd name="connsiteY1488" fmla="*/ 544737 h 6857999"/>
              <a:gd name="connsiteX1489" fmla="*/ 2506255 w 6096000"/>
              <a:gd name="connsiteY1489" fmla="*/ 546191 h 6857999"/>
              <a:gd name="connsiteX1490" fmla="*/ 2509167 w 6096000"/>
              <a:gd name="connsiteY1490" fmla="*/ 546677 h 6857999"/>
              <a:gd name="connsiteX1491" fmla="*/ 2511595 w 6096000"/>
              <a:gd name="connsiteY1491" fmla="*/ 546677 h 6857999"/>
              <a:gd name="connsiteX1492" fmla="*/ 2514509 w 6096000"/>
              <a:gd name="connsiteY1492" fmla="*/ 546677 h 6857999"/>
              <a:gd name="connsiteX1493" fmla="*/ 2519849 w 6096000"/>
              <a:gd name="connsiteY1493" fmla="*/ 545707 h 6857999"/>
              <a:gd name="connsiteX1494" fmla="*/ 2525673 w 6096000"/>
              <a:gd name="connsiteY1494" fmla="*/ 543768 h 6857999"/>
              <a:gd name="connsiteX1495" fmla="*/ 2531984 w 6096000"/>
              <a:gd name="connsiteY1495" fmla="*/ 540375 h 6857999"/>
              <a:gd name="connsiteX1496" fmla="*/ 2538297 w 6096000"/>
              <a:gd name="connsiteY1496" fmla="*/ 536496 h 6857999"/>
              <a:gd name="connsiteX1497" fmla="*/ 2551404 w 6096000"/>
              <a:gd name="connsiteY1497" fmla="*/ 527769 h 6857999"/>
              <a:gd name="connsiteX1498" fmla="*/ 2564025 w 6096000"/>
              <a:gd name="connsiteY1498" fmla="*/ 519044 h 6857999"/>
              <a:gd name="connsiteX1499" fmla="*/ 2570336 w 6096000"/>
              <a:gd name="connsiteY1499" fmla="*/ 515165 h 6857999"/>
              <a:gd name="connsiteX1500" fmla="*/ 2576162 w 6096000"/>
              <a:gd name="connsiteY1500" fmla="*/ 512256 h 6857999"/>
              <a:gd name="connsiteX1501" fmla="*/ 2582473 w 6096000"/>
              <a:gd name="connsiteY1501" fmla="*/ 509831 h 6857999"/>
              <a:gd name="connsiteX1502" fmla="*/ 2588299 w 6096000"/>
              <a:gd name="connsiteY1502" fmla="*/ 507892 h 6857999"/>
              <a:gd name="connsiteX1503" fmla="*/ 2586357 w 6096000"/>
              <a:gd name="connsiteY1503" fmla="*/ 505954 h 6857999"/>
              <a:gd name="connsiteX1504" fmla="*/ 2583928 w 6096000"/>
              <a:gd name="connsiteY1504" fmla="*/ 503529 h 6857999"/>
              <a:gd name="connsiteX1505" fmla="*/ 2582473 w 6096000"/>
              <a:gd name="connsiteY1505" fmla="*/ 501590 h 6857999"/>
              <a:gd name="connsiteX1506" fmla="*/ 2580045 w 6096000"/>
              <a:gd name="connsiteY1506" fmla="*/ 501106 h 6857999"/>
              <a:gd name="connsiteX1507" fmla="*/ 2577619 w 6096000"/>
              <a:gd name="connsiteY1507" fmla="*/ 500136 h 6857999"/>
              <a:gd name="connsiteX1508" fmla="*/ 2575191 w 6096000"/>
              <a:gd name="connsiteY1508" fmla="*/ 500136 h 6857999"/>
              <a:gd name="connsiteX1509" fmla="*/ 2570822 w 6096000"/>
              <a:gd name="connsiteY1509" fmla="*/ 500620 h 6857999"/>
              <a:gd name="connsiteX1510" fmla="*/ 2565966 w 6096000"/>
              <a:gd name="connsiteY1510" fmla="*/ 501590 h 6857999"/>
              <a:gd name="connsiteX1511" fmla="*/ 2561111 w 6096000"/>
              <a:gd name="connsiteY1511" fmla="*/ 503529 h 6857999"/>
              <a:gd name="connsiteX1512" fmla="*/ 2555771 w 6096000"/>
              <a:gd name="connsiteY1512" fmla="*/ 504984 h 6857999"/>
              <a:gd name="connsiteX1513" fmla="*/ 2551404 w 6096000"/>
              <a:gd name="connsiteY1513" fmla="*/ 506438 h 6857999"/>
              <a:gd name="connsiteX1514" fmla="*/ 2545092 w 6096000"/>
              <a:gd name="connsiteY1514" fmla="*/ 497227 h 6857999"/>
              <a:gd name="connsiteX1515" fmla="*/ 2540721 w 6096000"/>
              <a:gd name="connsiteY1515" fmla="*/ 488016 h 6857999"/>
              <a:gd name="connsiteX1516" fmla="*/ 2537325 w 6096000"/>
              <a:gd name="connsiteY1516" fmla="*/ 479289 h 6857999"/>
              <a:gd name="connsiteX1517" fmla="*/ 2534897 w 6096000"/>
              <a:gd name="connsiteY1517" fmla="*/ 471048 h 6857999"/>
              <a:gd name="connsiteX1518" fmla="*/ 2531984 w 6096000"/>
              <a:gd name="connsiteY1518" fmla="*/ 456989 h 6857999"/>
              <a:gd name="connsiteX1519" fmla="*/ 2530527 w 6096000"/>
              <a:gd name="connsiteY1519" fmla="*/ 451171 h 6857999"/>
              <a:gd name="connsiteX1520" fmla="*/ 2529072 w 6096000"/>
              <a:gd name="connsiteY1520" fmla="*/ 445839 h 6857999"/>
              <a:gd name="connsiteX1521" fmla="*/ 2528101 w 6096000"/>
              <a:gd name="connsiteY1521" fmla="*/ 441476 h 6857999"/>
              <a:gd name="connsiteX1522" fmla="*/ 2525673 w 6096000"/>
              <a:gd name="connsiteY1522" fmla="*/ 439051 h 6857999"/>
              <a:gd name="connsiteX1523" fmla="*/ 2524217 w 6096000"/>
              <a:gd name="connsiteY1523" fmla="*/ 437597 h 6857999"/>
              <a:gd name="connsiteX1524" fmla="*/ 2522761 w 6096000"/>
              <a:gd name="connsiteY1524" fmla="*/ 437112 h 6857999"/>
              <a:gd name="connsiteX1525" fmla="*/ 2520818 w 6096000"/>
              <a:gd name="connsiteY1525" fmla="*/ 436628 h 6857999"/>
              <a:gd name="connsiteX1526" fmla="*/ 2518877 w 6096000"/>
              <a:gd name="connsiteY1526" fmla="*/ 437112 h 6857999"/>
              <a:gd name="connsiteX1527" fmla="*/ 2513051 w 6096000"/>
              <a:gd name="connsiteY1527" fmla="*/ 438567 h 6857999"/>
              <a:gd name="connsiteX1528" fmla="*/ 2506255 w 6096000"/>
              <a:gd name="connsiteY1528" fmla="*/ 441960 h 6857999"/>
              <a:gd name="connsiteX1529" fmla="*/ 2497516 w 6096000"/>
              <a:gd name="connsiteY1529" fmla="*/ 446808 h 6857999"/>
              <a:gd name="connsiteX1530" fmla="*/ 2486836 w 6096000"/>
              <a:gd name="connsiteY1530" fmla="*/ 454080 h 6857999"/>
              <a:gd name="connsiteX1531" fmla="*/ 2488293 w 6096000"/>
              <a:gd name="connsiteY1531" fmla="*/ 443415 h 6857999"/>
              <a:gd name="connsiteX1532" fmla="*/ 2490235 w 6096000"/>
              <a:gd name="connsiteY1532" fmla="*/ 434204 h 6857999"/>
              <a:gd name="connsiteX1533" fmla="*/ 2492176 w 6096000"/>
              <a:gd name="connsiteY1533" fmla="*/ 426931 h 6857999"/>
              <a:gd name="connsiteX1534" fmla="*/ 2495090 w 6096000"/>
              <a:gd name="connsiteY1534" fmla="*/ 420629 h 6857999"/>
              <a:gd name="connsiteX1535" fmla="*/ 2498003 w 6096000"/>
              <a:gd name="connsiteY1535" fmla="*/ 415297 h 6857999"/>
              <a:gd name="connsiteX1536" fmla="*/ 2501399 w 6096000"/>
              <a:gd name="connsiteY1536" fmla="*/ 410934 h 6857999"/>
              <a:gd name="connsiteX1537" fmla="*/ 2505769 w 6096000"/>
              <a:gd name="connsiteY1537" fmla="*/ 407055 h 6857999"/>
              <a:gd name="connsiteX1538" fmla="*/ 2509653 w 6096000"/>
              <a:gd name="connsiteY1538" fmla="*/ 405116 h 6857999"/>
              <a:gd name="connsiteX1539" fmla="*/ 2514509 w 6096000"/>
              <a:gd name="connsiteY1539" fmla="*/ 402691 h 6857999"/>
              <a:gd name="connsiteX1540" fmla="*/ 2519849 w 6096000"/>
              <a:gd name="connsiteY1540" fmla="*/ 400752 h 6857999"/>
              <a:gd name="connsiteX1541" fmla="*/ 2531984 w 6096000"/>
              <a:gd name="connsiteY1541" fmla="*/ 398814 h 6857999"/>
              <a:gd name="connsiteX1542" fmla="*/ 2546549 w 6096000"/>
              <a:gd name="connsiteY1542" fmla="*/ 395905 h 6857999"/>
              <a:gd name="connsiteX1543" fmla="*/ 2564025 w 6096000"/>
              <a:gd name="connsiteY1543" fmla="*/ 392510 h 6857999"/>
              <a:gd name="connsiteX1544" fmla="*/ 2565480 w 6096000"/>
              <a:gd name="connsiteY1544" fmla="*/ 392510 h 6857999"/>
              <a:gd name="connsiteX1545" fmla="*/ 2566939 w 6096000"/>
              <a:gd name="connsiteY1545" fmla="*/ 392996 h 6857999"/>
              <a:gd name="connsiteX1546" fmla="*/ 2566939 w 6096000"/>
              <a:gd name="connsiteY1546" fmla="*/ 394450 h 6857999"/>
              <a:gd name="connsiteX1547" fmla="*/ 2565966 w 6096000"/>
              <a:gd name="connsiteY1547" fmla="*/ 396875 h 6857999"/>
              <a:gd name="connsiteX1548" fmla="*/ 2563539 w 6096000"/>
              <a:gd name="connsiteY1548" fmla="*/ 402691 h 6857999"/>
              <a:gd name="connsiteX1549" fmla="*/ 2558685 w 6096000"/>
              <a:gd name="connsiteY1549" fmla="*/ 409479 h 6857999"/>
              <a:gd name="connsiteX1550" fmla="*/ 2554315 w 6096000"/>
              <a:gd name="connsiteY1550" fmla="*/ 415781 h 6857999"/>
              <a:gd name="connsiteX1551" fmla="*/ 2549461 w 6096000"/>
              <a:gd name="connsiteY1551" fmla="*/ 421599 h 6857999"/>
              <a:gd name="connsiteX1552" fmla="*/ 2545577 w 6096000"/>
              <a:gd name="connsiteY1552" fmla="*/ 424508 h 6857999"/>
              <a:gd name="connsiteX1553" fmla="*/ 2544121 w 6096000"/>
              <a:gd name="connsiteY1553" fmla="*/ 424508 h 6857999"/>
              <a:gd name="connsiteX1554" fmla="*/ 2543637 w 6096000"/>
              <a:gd name="connsiteY1554" fmla="*/ 424022 h 6857999"/>
              <a:gd name="connsiteX1555" fmla="*/ 2544121 w 6096000"/>
              <a:gd name="connsiteY1555" fmla="*/ 425477 h 6857999"/>
              <a:gd name="connsiteX1556" fmla="*/ 2545577 w 6096000"/>
              <a:gd name="connsiteY1556" fmla="*/ 426931 h 6857999"/>
              <a:gd name="connsiteX1557" fmla="*/ 2546549 w 6096000"/>
              <a:gd name="connsiteY1557" fmla="*/ 427417 h 6857999"/>
              <a:gd name="connsiteX1558" fmla="*/ 2548489 w 6096000"/>
              <a:gd name="connsiteY1558" fmla="*/ 427417 h 6857999"/>
              <a:gd name="connsiteX1559" fmla="*/ 2552374 w 6096000"/>
              <a:gd name="connsiteY1559" fmla="*/ 426931 h 6857999"/>
              <a:gd name="connsiteX1560" fmla="*/ 2557714 w 6096000"/>
              <a:gd name="connsiteY1560" fmla="*/ 424508 h 6857999"/>
              <a:gd name="connsiteX1561" fmla="*/ 2564025 w 6096000"/>
              <a:gd name="connsiteY1561" fmla="*/ 421115 h 6857999"/>
              <a:gd name="connsiteX1562" fmla="*/ 2571307 w 6096000"/>
              <a:gd name="connsiteY1562" fmla="*/ 416266 h 6857999"/>
              <a:gd name="connsiteX1563" fmla="*/ 2586842 w 6096000"/>
              <a:gd name="connsiteY1563" fmla="*/ 406086 h 6857999"/>
              <a:gd name="connsiteX1564" fmla="*/ 2603833 w 6096000"/>
              <a:gd name="connsiteY1564" fmla="*/ 395419 h 6857999"/>
              <a:gd name="connsiteX1565" fmla="*/ 2619854 w 6096000"/>
              <a:gd name="connsiteY1565" fmla="*/ 384269 h 6857999"/>
              <a:gd name="connsiteX1566" fmla="*/ 2626651 w 6096000"/>
              <a:gd name="connsiteY1566" fmla="*/ 380391 h 6857999"/>
              <a:gd name="connsiteX1567" fmla="*/ 2633446 w 6096000"/>
              <a:gd name="connsiteY1567" fmla="*/ 376998 h 6857999"/>
              <a:gd name="connsiteX1568" fmla="*/ 2639273 w 6096000"/>
              <a:gd name="connsiteY1568" fmla="*/ 374573 h 6857999"/>
              <a:gd name="connsiteX1569" fmla="*/ 2803089 w 6096000"/>
              <a:gd name="connsiteY1569" fmla="*/ 341703 h 6857999"/>
              <a:gd name="connsiteX1570" fmla="*/ 2805494 w 6096000"/>
              <a:gd name="connsiteY1570" fmla="*/ 348462 h 6857999"/>
              <a:gd name="connsiteX1571" fmla="*/ 2807900 w 6096000"/>
              <a:gd name="connsiteY1571" fmla="*/ 354256 h 6857999"/>
              <a:gd name="connsiteX1572" fmla="*/ 2809826 w 6096000"/>
              <a:gd name="connsiteY1572" fmla="*/ 358600 h 6857999"/>
              <a:gd name="connsiteX1573" fmla="*/ 2813677 w 6096000"/>
              <a:gd name="connsiteY1573" fmla="*/ 362462 h 6857999"/>
              <a:gd name="connsiteX1574" fmla="*/ 2816565 w 6096000"/>
              <a:gd name="connsiteY1574" fmla="*/ 364392 h 6857999"/>
              <a:gd name="connsiteX1575" fmla="*/ 2819935 w 6096000"/>
              <a:gd name="connsiteY1575" fmla="*/ 366324 h 6857999"/>
              <a:gd name="connsiteX1576" fmla="*/ 2823783 w 6096000"/>
              <a:gd name="connsiteY1576" fmla="*/ 367289 h 6857999"/>
              <a:gd name="connsiteX1577" fmla="*/ 2827153 w 6096000"/>
              <a:gd name="connsiteY1577" fmla="*/ 367289 h 6857999"/>
              <a:gd name="connsiteX1578" fmla="*/ 2831003 w 6096000"/>
              <a:gd name="connsiteY1578" fmla="*/ 366806 h 6857999"/>
              <a:gd name="connsiteX1579" fmla="*/ 2835335 w 6096000"/>
              <a:gd name="connsiteY1579" fmla="*/ 366324 h 6857999"/>
              <a:gd name="connsiteX1580" fmla="*/ 2843998 w 6096000"/>
              <a:gd name="connsiteY1580" fmla="*/ 363910 h 6857999"/>
              <a:gd name="connsiteX1581" fmla="*/ 2861326 w 6096000"/>
              <a:gd name="connsiteY1581" fmla="*/ 357151 h 6857999"/>
              <a:gd name="connsiteX1582" fmla="*/ 2860843 w 6096000"/>
              <a:gd name="connsiteY1582" fmla="*/ 365357 h 6857999"/>
              <a:gd name="connsiteX1583" fmla="*/ 2860361 w 6096000"/>
              <a:gd name="connsiteY1583" fmla="*/ 373081 h 6857999"/>
              <a:gd name="connsiteX1584" fmla="*/ 2858437 w 6096000"/>
              <a:gd name="connsiteY1584" fmla="*/ 381289 h 6857999"/>
              <a:gd name="connsiteX1585" fmla="*/ 2856992 w 6096000"/>
              <a:gd name="connsiteY1585" fmla="*/ 388530 h 6857999"/>
              <a:gd name="connsiteX1586" fmla="*/ 2855068 w 6096000"/>
              <a:gd name="connsiteY1586" fmla="*/ 395771 h 6857999"/>
              <a:gd name="connsiteX1587" fmla="*/ 2852180 w 6096000"/>
              <a:gd name="connsiteY1587" fmla="*/ 402528 h 6857999"/>
              <a:gd name="connsiteX1588" fmla="*/ 2849293 w 6096000"/>
              <a:gd name="connsiteY1588" fmla="*/ 408804 h 6857999"/>
              <a:gd name="connsiteX1589" fmla="*/ 2846886 w 6096000"/>
              <a:gd name="connsiteY1589" fmla="*/ 414598 h 6857999"/>
              <a:gd name="connsiteX1590" fmla="*/ 2842554 w 6096000"/>
              <a:gd name="connsiteY1590" fmla="*/ 420390 h 6857999"/>
              <a:gd name="connsiteX1591" fmla="*/ 2839185 w 6096000"/>
              <a:gd name="connsiteY1591" fmla="*/ 425701 h 6857999"/>
              <a:gd name="connsiteX1592" fmla="*/ 2834853 w 6096000"/>
              <a:gd name="connsiteY1592" fmla="*/ 431011 h 6857999"/>
              <a:gd name="connsiteX1593" fmla="*/ 2830039 w 6096000"/>
              <a:gd name="connsiteY1593" fmla="*/ 435837 h 6857999"/>
              <a:gd name="connsiteX1594" fmla="*/ 2825710 w 6096000"/>
              <a:gd name="connsiteY1594" fmla="*/ 439699 h 6857999"/>
              <a:gd name="connsiteX1595" fmla="*/ 2820415 w 6096000"/>
              <a:gd name="connsiteY1595" fmla="*/ 443561 h 6857999"/>
              <a:gd name="connsiteX1596" fmla="*/ 2815122 w 6096000"/>
              <a:gd name="connsiteY1596" fmla="*/ 447907 h 6857999"/>
              <a:gd name="connsiteX1597" fmla="*/ 2809345 w 6096000"/>
              <a:gd name="connsiteY1597" fmla="*/ 450803 h 6857999"/>
              <a:gd name="connsiteX1598" fmla="*/ 2803569 w 6096000"/>
              <a:gd name="connsiteY1598" fmla="*/ 453699 h 6857999"/>
              <a:gd name="connsiteX1599" fmla="*/ 2797313 w 6096000"/>
              <a:gd name="connsiteY1599" fmla="*/ 456113 h 6857999"/>
              <a:gd name="connsiteX1600" fmla="*/ 2791057 w 6096000"/>
              <a:gd name="connsiteY1600" fmla="*/ 458526 h 6857999"/>
              <a:gd name="connsiteX1601" fmla="*/ 2784797 w 6096000"/>
              <a:gd name="connsiteY1601" fmla="*/ 460458 h 6857999"/>
              <a:gd name="connsiteX1602" fmla="*/ 2778543 w 6096000"/>
              <a:gd name="connsiteY1602" fmla="*/ 461423 h 6857999"/>
              <a:gd name="connsiteX1603" fmla="*/ 2771804 w 6096000"/>
              <a:gd name="connsiteY1603" fmla="*/ 462872 h 6857999"/>
              <a:gd name="connsiteX1604" fmla="*/ 2765067 w 6096000"/>
              <a:gd name="connsiteY1604" fmla="*/ 463355 h 6857999"/>
              <a:gd name="connsiteX1605" fmla="*/ 2757847 w 6096000"/>
              <a:gd name="connsiteY1605" fmla="*/ 463837 h 6857999"/>
              <a:gd name="connsiteX1606" fmla="*/ 2750627 w 6096000"/>
              <a:gd name="connsiteY1606" fmla="*/ 463837 h 6857999"/>
              <a:gd name="connsiteX1607" fmla="*/ 2743889 w 6096000"/>
              <a:gd name="connsiteY1607" fmla="*/ 463355 h 6857999"/>
              <a:gd name="connsiteX1608" fmla="*/ 2736190 w 6096000"/>
              <a:gd name="connsiteY1608" fmla="*/ 461906 h 6857999"/>
              <a:gd name="connsiteX1609" fmla="*/ 2729451 w 6096000"/>
              <a:gd name="connsiteY1609" fmla="*/ 460940 h 6857999"/>
              <a:gd name="connsiteX1610" fmla="*/ 2722231 w 6096000"/>
              <a:gd name="connsiteY1610" fmla="*/ 459010 h 6857999"/>
              <a:gd name="connsiteX1611" fmla="*/ 2714532 w 6096000"/>
              <a:gd name="connsiteY1611" fmla="*/ 457561 h 6857999"/>
              <a:gd name="connsiteX1612" fmla="*/ 2707310 w 6096000"/>
              <a:gd name="connsiteY1612" fmla="*/ 454664 h 6857999"/>
              <a:gd name="connsiteX1613" fmla="*/ 2699611 w 6096000"/>
              <a:gd name="connsiteY1613" fmla="*/ 451769 h 6857999"/>
              <a:gd name="connsiteX1614" fmla="*/ 2703943 w 6096000"/>
              <a:gd name="connsiteY1614" fmla="*/ 459010 h 6857999"/>
              <a:gd name="connsiteX1615" fmla="*/ 2708274 w 6096000"/>
              <a:gd name="connsiteY1615" fmla="*/ 465285 h 6857999"/>
              <a:gd name="connsiteX1616" fmla="*/ 2713086 w 6096000"/>
              <a:gd name="connsiteY1616" fmla="*/ 471078 h 6857999"/>
              <a:gd name="connsiteX1617" fmla="*/ 2716937 w 6096000"/>
              <a:gd name="connsiteY1617" fmla="*/ 476388 h 6857999"/>
              <a:gd name="connsiteX1618" fmla="*/ 2725600 w 6096000"/>
              <a:gd name="connsiteY1618" fmla="*/ 485078 h 6857999"/>
              <a:gd name="connsiteX1619" fmla="*/ 2732339 w 6096000"/>
              <a:gd name="connsiteY1619" fmla="*/ 492802 h 6857999"/>
              <a:gd name="connsiteX1620" fmla="*/ 2735707 w 6096000"/>
              <a:gd name="connsiteY1620" fmla="*/ 497147 h 6857999"/>
              <a:gd name="connsiteX1621" fmla="*/ 2738597 w 6096000"/>
              <a:gd name="connsiteY1621" fmla="*/ 501491 h 6857999"/>
              <a:gd name="connsiteX1622" fmla="*/ 2740521 w 6096000"/>
              <a:gd name="connsiteY1622" fmla="*/ 505835 h 6857999"/>
              <a:gd name="connsiteX1623" fmla="*/ 2741965 w 6096000"/>
              <a:gd name="connsiteY1623" fmla="*/ 510662 h 6857999"/>
              <a:gd name="connsiteX1624" fmla="*/ 2743408 w 6096000"/>
              <a:gd name="connsiteY1624" fmla="*/ 515973 h 6857999"/>
              <a:gd name="connsiteX1625" fmla="*/ 2743408 w 6096000"/>
              <a:gd name="connsiteY1625" fmla="*/ 522248 h 6857999"/>
              <a:gd name="connsiteX1626" fmla="*/ 2742446 w 6096000"/>
              <a:gd name="connsiteY1626" fmla="*/ 529007 h 6857999"/>
              <a:gd name="connsiteX1627" fmla="*/ 2741003 w 6096000"/>
              <a:gd name="connsiteY1627" fmla="*/ 536730 h 6857999"/>
              <a:gd name="connsiteX1628" fmla="*/ 2752554 w 6096000"/>
              <a:gd name="connsiteY1628" fmla="*/ 528524 h 6857999"/>
              <a:gd name="connsiteX1629" fmla="*/ 2766029 w 6096000"/>
              <a:gd name="connsiteY1629" fmla="*/ 520800 h 6857999"/>
              <a:gd name="connsiteX1630" fmla="*/ 2781429 w 6096000"/>
              <a:gd name="connsiteY1630" fmla="*/ 512112 h 6857999"/>
              <a:gd name="connsiteX1631" fmla="*/ 2798275 w 6096000"/>
              <a:gd name="connsiteY1631" fmla="*/ 503423 h 6857999"/>
              <a:gd name="connsiteX1632" fmla="*/ 2816565 w 6096000"/>
              <a:gd name="connsiteY1632" fmla="*/ 495215 h 6857999"/>
              <a:gd name="connsiteX1633" fmla="*/ 2835816 w 6096000"/>
              <a:gd name="connsiteY1633" fmla="*/ 487974 h 6857999"/>
              <a:gd name="connsiteX1634" fmla="*/ 2856030 w 6096000"/>
              <a:gd name="connsiteY1634" fmla="*/ 481217 h 6857999"/>
              <a:gd name="connsiteX1635" fmla="*/ 2866139 w 6096000"/>
              <a:gd name="connsiteY1635" fmla="*/ 478320 h 6857999"/>
              <a:gd name="connsiteX1636" fmla="*/ 2875763 w 6096000"/>
              <a:gd name="connsiteY1636" fmla="*/ 475905 h 6857999"/>
              <a:gd name="connsiteX1637" fmla="*/ 2885871 w 6096000"/>
              <a:gd name="connsiteY1637" fmla="*/ 473975 h 6857999"/>
              <a:gd name="connsiteX1638" fmla="*/ 2896459 w 6096000"/>
              <a:gd name="connsiteY1638" fmla="*/ 472526 h 6857999"/>
              <a:gd name="connsiteX1639" fmla="*/ 2906566 w 6096000"/>
              <a:gd name="connsiteY1639" fmla="*/ 471078 h 6857999"/>
              <a:gd name="connsiteX1640" fmla="*/ 2916193 w 6096000"/>
              <a:gd name="connsiteY1640" fmla="*/ 470596 h 6857999"/>
              <a:gd name="connsiteX1641" fmla="*/ 2926299 w 6096000"/>
              <a:gd name="connsiteY1641" fmla="*/ 470596 h 6857999"/>
              <a:gd name="connsiteX1642" fmla="*/ 2935924 w 6096000"/>
              <a:gd name="connsiteY1642" fmla="*/ 471078 h 6857999"/>
              <a:gd name="connsiteX1643" fmla="*/ 2945550 w 6096000"/>
              <a:gd name="connsiteY1643" fmla="*/ 472526 h 6857999"/>
              <a:gd name="connsiteX1644" fmla="*/ 2954694 w 6096000"/>
              <a:gd name="connsiteY1644" fmla="*/ 473975 h 6857999"/>
              <a:gd name="connsiteX1645" fmla="*/ 2963359 w 6096000"/>
              <a:gd name="connsiteY1645" fmla="*/ 476871 h 6857999"/>
              <a:gd name="connsiteX1646" fmla="*/ 2972020 w 6096000"/>
              <a:gd name="connsiteY1646" fmla="*/ 480250 h 6857999"/>
              <a:gd name="connsiteX1647" fmla="*/ 2979721 w 6096000"/>
              <a:gd name="connsiteY1647" fmla="*/ 484594 h 6857999"/>
              <a:gd name="connsiteX1648" fmla="*/ 2987903 w 6096000"/>
              <a:gd name="connsiteY1648" fmla="*/ 488940 h 6857999"/>
              <a:gd name="connsiteX1649" fmla="*/ 2995123 w 6096000"/>
              <a:gd name="connsiteY1649" fmla="*/ 494732 h 6857999"/>
              <a:gd name="connsiteX1650" fmla="*/ 3001379 w 6096000"/>
              <a:gd name="connsiteY1650" fmla="*/ 501491 h 6857999"/>
              <a:gd name="connsiteX1651" fmla="*/ 3007636 w 6096000"/>
              <a:gd name="connsiteY1651" fmla="*/ 509215 h 6857999"/>
              <a:gd name="connsiteX1652" fmla="*/ 3013411 w 6096000"/>
              <a:gd name="connsiteY1652" fmla="*/ 517904 h 6857999"/>
              <a:gd name="connsiteX1653" fmla="*/ 3003305 w 6096000"/>
              <a:gd name="connsiteY1653" fmla="*/ 520800 h 6857999"/>
              <a:gd name="connsiteX1654" fmla="*/ 2992234 w 6096000"/>
              <a:gd name="connsiteY1654" fmla="*/ 522732 h 6857999"/>
              <a:gd name="connsiteX1655" fmla="*/ 2982128 w 6096000"/>
              <a:gd name="connsiteY1655" fmla="*/ 524180 h 6857999"/>
              <a:gd name="connsiteX1656" fmla="*/ 2972501 w 6096000"/>
              <a:gd name="connsiteY1656" fmla="*/ 524662 h 6857999"/>
              <a:gd name="connsiteX1657" fmla="*/ 2962878 w 6096000"/>
              <a:gd name="connsiteY1657" fmla="*/ 524662 h 6857999"/>
              <a:gd name="connsiteX1658" fmla="*/ 2952769 w 6096000"/>
              <a:gd name="connsiteY1658" fmla="*/ 524180 h 6857999"/>
              <a:gd name="connsiteX1659" fmla="*/ 2933519 w 6096000"/>
              <a:gd name="connsiteY1659" fmla="*/ 522248 h 6857999"/>
              <a:gd name="connsiteX1660" fmla="*/ 2914748 w 6096000"/>
              <a:gd name="connsiteY1660" fmla="*/ 519835 h 6857999"/>
              <a:gd name="connsiteX1661" fmla="*/ 2905121 w 6096000"/>
              <a:gd name="connsiteY1661" fmla="*/ 519353 h 6857999"/>
              <a:gd name="connsiteX1662" fmla="*/ 2895014 w 6096000"/>
              <a:gd name="connsiteY1662" fmla="*/ 519353 h 6857999"/>
              <a:gd name="connsiteX1663" fmla="*/ 2885391 w 6096000"/>
              <a:gd name="connsiteY1663" fmla="*/ 519835 h 6857999"/>
              <a:gd name="connsiteX1664" fmla="*/ 2875281 w 6096000"/>
              <a:gd name="connsiteY1664" fmla="*/ 521283 h 6857999"/>
              <a:gd name="connsiteX1665" fmla="*/ 2865175 w 6096000"/>
              <a:gd name="connsiteY1665" fmla="*/ 523215 h 6857999"/>
              <a:gd name="connsiteX1666" fmla="*/ 2854104 w 6096000"/>
              <a:gd name="connsiteY1666" fmla="*/ 526111 h 6857999"/>
              <a:gd name="connsiteX1667" fmla="*/ 2852180 w 6096000"/>
              <a:gd name="connsiteY1667" fmla="*/ 527076 h 6857999"/>
              <a:gd name="connsiteX1668" fmla="*/ 2850735 w 6096000"/>
              <a:gd name="connsiteY1668" fmla="*/ 527559 h 6857999"/>
              <a:gd name="connsiteX1669" fmla="*/ 2847367 w 6096000"/>
              <a:gd name="connsiteY1669" fmla="*/ 530456 h 6857999"/>
              <a:gd name="connsiteX1670" fmla="*/ 2844960 w 6096000"/>
              <a:gd name="connsiteY1670" fmla="*/ 533835 h 6857999"/>
              <a:gd name="connsiteX1671" fmla="*/ 2842554 w 6096000"/>
              <a:gd name="connsiteY1671" fmla="*/ 538180 h 6857999"/>
              <a:gd name="connsiteX1672" fmla="*/ 2841111 w 6096000"/>
              <a:gd name="connsiteY1672" fmla="*/ 543489 h 6857999"/>
              <a:gd name="connsiteX1673" fmla="*/ 2839667 w 6096000"/>
              <a:gd name="connsiteY1673" fmla="*/ 549283 h 6857999"/>
              <a:gd name="connsiteX1674" fmla="*/ 2839185 w 6096000"/>
              <a:gd name="connsiteY1674" fmla="*/ 555557 h 6857999"/>
              <a:gd name="connsiteX1675" fmla="*/ 2838704 w 6096000"/>
              <a:gd name="connsiteY1675" fmla="*/ 561351 h 6857999"/>
              <a:gd name="connsiteX1676" fmla="*/ 2839185 w 6096000"/>
              <a:gd name="connsiteY1676" fmla="*/ 567144 h 6857999"/>
              <a:gd name="connsiteX1677" fmla="*/ 2841111 w 6096000"/>
              <a:gd name="connsiteY1677" fmla="*/ 571971 h 6857999"/>
              <a:gd name="connsiteX1678" fmla="*/ 2842554 w 6096000"/>
              <a:gd name="connsiteY1678" fmla="*/ 577281 h 6857999"/>
              <a:gd name="connsiteX1679" fmla="*/ 2845443 w 6096000"/>
              <a:gd name="connsiteY1679" fmla="*/ 581143 h 6857999"/>
              <a:gd name="connsiteX1680" fmla="*/ 2846886 w 6096000"/>
              <a:gd name="connsiteY1680" fmla="*/ 582590 h 6857999"/>
              <a:gd name="connsiteX1681" fmla="*/ 2848811 w 6096000"/>
              <a:gd name="connsiteY1681" fmla="*/ 584040 h 6857999"/>
              <a:gd name="connsiteX1682" fmla="*/ 2850735 w 6096000"/>
              <a:gd name="connsiteY1682" fmla="*/ 585005 h 6857999"/>
              <a:gd name="connsiteX1683" fmla="*/ 2853142 w 6096000"/>
              <a:gd name="connsiteY1683" fmla="*/ 585487 h 6857999"/>
              <a:gd name="connsiteX1684" fmla="*/ 2855068 w 6096000"/>
              <a:gd name="connsiteY1684" fmla="*/ 585971 h 6857999"/>
              <a:gd name="connsiteX1685" fmla="*/ 2857955 w 6096000"/>
              <a:gd name="connsiteY1685" fmla="*/ 585971 h 6857999"/>
              <a:gd name="connsiteX1686" fmla="*/ 2860843 w 6096000"/>
              <a:gd name="connsiteY1686" fmla="*/ 585487 h 6857999"/>
              <a:gd name="connsiteX1687" fmla="*/ 2863731 w 6096000"/>
              <a:gd name="connsiteY1687" fmla="*/ 584040 h 6857999"/>
              <a:gd name="connsiteX1688" fmla="*/ 2857955 w 6096000"/>
              <a:gd name="connsiteY1688" fmla="*/ 592246 h 6857999"/>
              <a:gd name="connsiteX1689" fmla="*/ 2851218 w 6096000"/>
              <a:gd name="connsiteY1689" fmla="*/ 600452 h 6857999"/>
              <a:gd name="connsiteX1690" fmla="*/ 2843998 w 6096000"/>
              <a:gd name="connsiteY1690" fmla="*/ 607693 h 6857999"/>
              <a:gd name="connsiteX1691" fmla="*/ 2835816 w 6096000"/>
              <a:gd name="connsiteY1691" fmla="*/ 614452 h 6857999"/>
              <a:gd name="connsiteX1692" fmla="*/ 2827633 w 6096000"/>
              <a:gd name="connsiteY1692" fmla="*/ 621693 h 6857999"/>
              <a:gd name="connsiteX1693" fmla="*/ 2818489 w 6096000"/>
              <a:gd name="connsiteY1693" fmla="*/ 627969 h 6857999"/>
              <a:gd name="connsiteX1694" fmla="*/ 2808864 w 6096000"/>
              <a:gd name="connsiteY1694" fmla="*/ 633761 h 6857999"/>
              <a:gd name="connsiteX1695" fmla="*/ 2799237 w 6096000"/>
              <a:gd name="connsiteY1695" fmla="*/ 639071 h 6857999"/>
              <a:gd name="connsiteX1696" fmla="*/ 2789131 w 6096000"/>
              <a:gd name="connsiteY1696" fmla="*/ 644382 h 6857999"/>
              <a:gd name="connsiteX1697" fmla="*/ 2778543 w 6096000"/>
              <a:gd name="connsiteY1697" fmla="*/ 649691 h 6857999"/>
              <a:gd name="connsiteX1698" fmla="*/ 2756885 w 6096000"/>
              <a:gd name="connsiteY1698" fmla="*/ 658864 h 6857999"/>
              <a:gd name="connsiteX1699" fmla="*/ 2734745 w 6096000"/>
              <a:gd name="connsiteY1699" fmla="*/ 668036 h 6857999"/>
              <a:gd name="connsiteX1700" fmla="*/ 2711643 w 6096000"/>
              <a:gd name="connsiteY1700" fmla="*/ 675761 h 6857999"/>
              <a:gd name="connsiteX1701" fmla="*/ 2667366 w 6096000"/>
              <a:gd name="connsiteY1701" fmla="*/ 692656 h 6857999"/>
              <a:gd name="connsiteX1702" fmla="*/ 2645225 w 6096000"/>
              <a:gd name="connsiteY1702" fmla="*/ 701345 h 6857999"/>
              <a:gd name="connsiteX1703" fmla="*/ 2625493 w 6096000"/>
              <a:gd name="connsiteY1703" fmla="*/ 710035 h 6857999"/>
              <a:gd name="connsiteX1704" fmla="*/ 2616349 w 6096000"/>
              <a:gd name="connsiteY1704" fmla="*/ 714862 h 6857999"/>
              <a:gd name="connsiteX1705" fmla="*/ 2607203 w 6096000"/>
              <a:gd name="connsiteY1705" fmla="*/ 719689 h 6857999"/>
              <a:gd name="connsiteX1706" fmla="*/ 2598540 w 6096000"/>
              <a:gd name="connsiteY1706" fmla="*/ 724518 h 6857999"/>
              <a:gd name="connsiteX1707" fmla="*/ 2590358 w 6096000"/>
              <a:gd name="connsiteY1707" fmla="*/ 730310 h 6857999"/>
              <a:gd name="connsiteX1708" fmla="*/ 2583138 w 6096000"/>
              <a:gd name="connsiteY1708" fmla="*/ 736104 h 6857999"/>
              <a:gd name="connsiteX1709" fmla="*/ 2576401 w 6096000"/>
              <a:gd name="connsiteY1709" fmla="*/ 741896 h 6857999"/>
              <a:gd name="connsiteX1710" fmla="*/ 2570145 w 6096000"/>
              <a:gd name="connsiteY1710" fmla="*/ 748654 h 6857999"/>
              <a:gd name="connsiteX1711" fmla="*/ 2564367 w 6096000"/>
              <a:gd name="connsiteY1711" fmla="*/ 754930 h 6857999"/>
              <a:gd name="connsiteX1712" fmla="*/ 2563888 w 6096000"/>
              <a:gd name="connsiteY1712" fmla="*/ 748654 h 6857999"/>
              <a:gd name="connsiteX1713" fmla="*/ 2563888 w 6096000"/>
              <a:gd name="connsiteY1713" fmla="*/ 741896 h 6857999"/>
              <a:gd name="connsiteX1714" fmla="*/ 2563888 w 6096000"/>
              <a:gd name="connsiteY1714" fmla="*/ 735621 h 6857999"/>
              <a:gd name="connsiteX1715" fmla="*/ 2564367 w 6096000"/>
              <a:gd name="connsiteY1715" fmla="*/ 729827 h 6857999"/>
              <a:gd name="connsiteX1716" fmla="*/ 2565329 w 6096000"/>
              <a:gd name="connsiteY1716" fmla="*/ 724034 h 6857999"/>
              <a:gd name="connsiteX1717" fmla="*/ 2566293 w 6096000"/>
              <a:gd name="connsiteY1717" fmla="*/ 718242 h 6857999"/>
              <a:gd name="connsiteX1718" fmla="*/ 2568219 w 6096000"/>
              <a:gd name="connsiteY1718" fmla="*/ 713415 h 6857999"/>
              <a:gd name="connsiteX1719" fmla="*/ 2570625 w 6096000"/>
              <a:gd name="connsiteY1719" fmla="*/ 708104 h 6857999"/>
              <a:gd name="connsiteX1720" fmla="*/ 2573032 w 6096000"/>
              <a:gd name="connsiteY1720" fmla="*/ 703277 h 6857999"/>
              <a:gd name="connsiteX1721" fmla="*/ 2575437 w 6096000"/>
              <a:gd name="connsiteY1721" fmla="*/ 698932 h 6857999"/>
              <a:gd name="connsiteX1722" fmla="*/ 2581213 w 6096000"/>
              <a:gd name="connsiteY1722" fmla="*/ 690242 h 6857999"/>
              <a:gd name="connsiteX1723" fmla="*/ 2588434 w 6096000"/>
              <a:gd name="connsiteY1723" fmla="*/ 681553 h 6857999"/>
              <a:gd name="connsiteX1724" fmla="*/ 2595652 w 6096000"/>
              <a:gd name="connsiteY1724" fmla="*/ 674312 h 6857999"/>
              <a:gd name="connsiteX1725" fmla="*/ 2602871 w 6096000"/>
              <a:gd name="connsiteY1725" fmla="*/ 667553 h 6857999"/>
              <a:gd name="connsiteX1726" fmla="*/ 2611053 w 6096000"/>
              <a:gd name="connsiteY1726" fmla="*/ 661279 h 6857999"/>
              <a:gd name="connsiteX1727" fmla="*/ 2626455 w 6096000"/>
              <a:gd name="connsiteY1727" fmla="*/ 648244 h 6857999"/>
              <a:gd name="connsiteX1728" fmla="*/ 2633193 w 6096000"/>
              <a:gd name="connsiteY1728" fmla="*/ 642934 h 6857999"/>
              <a:gd name="connsiteX1729" fmla="*/ 2639931 w 6096000"/>
              <a:gd name="connsiteY1729" fmla="*/ 637141 h 6857999"/>
              <a:gd name="connsiteX1730" fmla="*/ 2644744 w 6096000"/>
              <a:gd name="connsiteY1730" fmla="*/ 631349 h 6857999"/>
              <a:gd name="connsiteX1731" fmla="*/ 2649075 w 6096000"/>
              <a:gd name="connsiteY1731" fmla="*/ 625555 h 6857999"/>
              <a:gd name="connsiteX1732" fmla="*/ 2648113 w 6096000"/>
              <a:gd name="connsiteY1732" fmla="*/ 621693 h 6857999"/>
              <a:gd name="connsiteX1733" fmla="*/ 2646669 w 6096000"/>
              <a:gd name="connsiteY1733" fmla="*/ 617831 h 6857999"/>
              <a:gd name="connsiteX1734" fmla="*/ 2644744 w 6096000"/>
              <a:gd name="connsiteY1734" fmla="*/ 614452 h 6857999"/>
              <a:gd name="connsiteX1735" fmla="*/ 2642337 w 6096000"/>
              <a:gd name="connsiteY1735" fmla="*/ 611555 h 6857999"/>
              <a:gd name="connsiteX1736" fmla="*/ 2640413 w 6096000"/>
              <a:gd name="connsiteY1736" fmla="*/ 608658 h 6857999"/>
              <a:gd name="connsiteX1737" fmla="*/ 2638005 w 6096000"/>
              <a:gd name="connsiteY1737" fmla="*/ 606246 h 6857999"/>
              <a:gd name="connsiteX1738" fmla="*/ 2632230 w 6096000"/>
              <a:gd name="connsiteY1738" fmla="*/ 601419 h 6857999"/>
              <a:gd name="connsiteX1739" fmla="*/ 2625493 w 6096000"/>
              <a:gd name="connsiteY1739" fmla="*/ 598039 h 6857999"/>
              <a:gd name="connsiteX1740" fmla="*/ 2618755 w 6096000"/>
              <a:gd name="connsiteY1740" fmla="*/ 595143 h 6857999"/>
              <a:gd name="connsiteX1741" fmla="*/ 2611053 w 6096000"/>
              <a:gd name="connsiteY1741" fmla="*/ 593211 h 6857999"/>
              <a:gd name="connsiteX1742" fmla="*/ 2604315 w 6096000"/>
              <a:gd name="connsiteY1742" fmla="*/ 592728 h 6857999"/>
              <a:gd name="connsiteX1743" fmla="*/ 2597576 w 6096000"/>
              <a:gd name="connsiteY1743" fmla="*/ 593211 h 6857999"/>
              <a:gd name="connsiteX1744" fmla="*/ 2591321 w 6096000"/>
              <a:gd name="connsiteY1744" fmla="*/ 594660 h 6857999"/>
              <a:gd name="connsiteX1745" fmla="*/ 2585545 w 6096000"/>
              <a:gd name="connsiteY1745" fmla="*/ 596108 h 6857999"/>
              <a:gd name="connsiteX1746" fmla="*/ 2583138 w 6096000"/>
              <a:gd name="connsiteY1746" fmla="*/ 598039 h 6857999"/>
              <a:gd name="connsiteX1747" fmla="*/ 2580731 w 6096000"/>
              <a:gd name="connsiteY1747" fmla="*/ 599487 h 6857999"/>
              <a:gd name="connsiteX1748" fmla="*/ 2579289 w 6096000"/>
              <a:gd name="connsiteY1748" fmla="*/ 601419 h 6857999"/>
              <a:gd name="connsiteX1749" fmla="*/ 2577363 w 6096000"/>
              <a:gd name="connsiteY1749" fmla="*/ 603349 h 6857999"/>
              <a:gd name="connsiteX1750" fmla="*/ 2576401 w 6096000"/>
              <a:gd name="connsiteY1750" fmla="*/ 605279 h 6857999"/>
              <a:gd name="connsiteX1751" fmla="*/ 2575437 w 6096000"/>
              <a:gd name="connsiteY1751" fmla="*/ 608176 h 6857999"/>
              <a:gd name="connsiteX1752" fmla="*/ 2574956 w 6096000"/>
              <a:gd name="connsiteY1752" fmla="*/ 611073 h 6857999"/>
              <a:gd name="connsiteX1753" fmla="*/ 2575437 w 6096000"/>
              <a:gd name="connsiteY1753" fmla="*/ 613970 h 6857999"/>
              <a:gd name="connsiteX1754" fmla="*/ 2576401 w 6096000"/>
              <a:gd name="connsiteY1754" fmla="*/ 616866 h 6857999"/>
              <a:gd name="connsiteX1755" fmla="*/ 2577363 w 6096000"/>
              <a:gd name="connsiteY1755" fmla="*/ 620246 h 6857999"/>
              <a:gd name="connsiteX1756" fmla="*/ 2571107 w 6096000"/>
              <a:gd name="connsiteY1756" fmla="*/ 619279 h 6857999"/>
              <a:gd name="connsiteX1757" fmla="*/ 2565329 w 6096000"/>
              <a:gd name="connsiteY1757" fmla="*/ 617349 h 6857999"/>
              <a:gd name="connsiteX1758" fmla="*/ 2560999 w 6096000"/>
              <a:gd name="connsiteY1758" fmla="*/ 615901 h 6857999"/>
              <a:gd name="connsiteX1759" fmla="*/ 2557149 w 6096000"/>
              <a:gd name="connsiteY1759" fmla="*/ 613487 h 6857999"/>
              <a:gd name="connsiteX1760" fmla="*/ 2555223 w 6096000"/>
              <a:gd name="connsiteY1760" fmla="*/ 611073 h 6857999"/>
              <a:gd name="connsiteX1761" fmla="*/ 2553298 w 6096000"/>
              <a:gd name="connsiteY1761" fmla="*/ 608658 h 6857999"/>
              <a:gd name="connsiteX1762" fmla="*/ 2552336 w 6096000"/>
              <a:gd name="connsiteY1762" fmla="*/ 606728 h 6857999"/>
              <a:gd name="connsiteX1763" fmla="*/ 2551855 w 6096000"/>
              <a:gd name="connsiteY1763" fmla="*/ 604314 h 6857999"/>
              <a:gd name="connsiteX1764" fmla="*/ 2552336 w 6096000"/>
              <a:gd name="connsiteY1764" fmla="*/ 601419 h 6857999"/>
              <a:gd name="connsiteX1765" fmla="*/ 2553298 w 6096000"/>
              <a:gd name="connsiteY1765" fmla="*/ 599005 h 6857999"/>
              <a:gd name="connsiteX1766" fmla="*/ 2555223 w 6096000"/>
              <a:gd name="connsiteY1766" fmla="*/ 596108 h 6857999"/>
              <a:gd name="connsiteX1767" fmla="*/ 2556668 w 6096000"/>
              <a:gd name="connsiteY1767" fmla="*/ 593211 h 6857999"/>
              <a:gd name="connsiteX1768" fmla="*/ 2562926 w 6096000"/>
              <a:gd name="connsiteY1768" fmla="*/ 587901 h 6857999"/>
              <a:gd name="connsiteX1769" fmla="*/ 2570145 w 6096000"/>
              <a:gd name="connsiteY1769" fmla="*/ 582108 h 6857999"/>
              <a:gd name="connsiteX1770" fmla="*/ 2578326 w 6096000"/>
              <a:gd name="connsiteY1770" fmla="*/ 576316 h 6857999"/>
              <a:gd name="connsiteX1771" fmla="*/ 2588434 w 6096000"/>
              <a:gd name="connsiteY1771" fmla="*/ 570522 h 6857999"/>
              <a:gd name="connsiteX1772" fmla="*/ 2598059 w 6096000"/>
              <a:gd name="connsiteY1772" fmla="*/ 564730 h 6857999"/>
              <a:gd name="connsiteX1773" fmla="*/ 2608165 w 6096000"/>
              <a:gd name="connsiteY1773" fmla="*/ 559421 h 6857999"/>
              <a:gd name="connsiteX1774" fmla="*/ 2626937 w 6096000"/>
              <a:gd name="connsiteY1774" fmla="*/ 550730 h 6857999"/>
              <a:gd name="connsiteX1775" fmla="*/ 2641375 w 6096000"/>
              <a:gd name="connsiteY1775" fmla="*/ 543972 h 6857999"/>
              <a:gd name="connsiteX1776" fmla="*/ 2649075 w 6096000"/>
              <a:gd name="connsiteY1776" fmla="*/ 547351 h 6857999"/>
              <a:gd name="connsiteX1777" fmla="*/ 2653888 w 6096000"/>
              <a:gd name="connsiteY1777" fmla="*/ 550730 h 6857999"/>
              <a:gd name="connsiteX1778" fmla="*/ 2658701 w 6096000"/>
              <a:gd name="connsiteY1778" fmla="*/ 555557 h 6857999"/>
              <a:gd name="connsiteX1779" fmla="*/ 2662070 w 6096000"/>
              <a:gd name="connsiteY1779" fmla="*/ 559903 h 6857999"/>
              <a:gd name="connsiteX1780" fmla="*/ 2664477 w 6096000"/>
              <a:gd name="connsiteY1780" fmla="*/ 564730 h 6857999"/>
              <a:gd name="connsiteX1781" fmla="*/ 2665921 w 6096000"/>
              <a:gd name="connsiteY1781" fmla="*/ 570040 h 6857999"/>
              <a:gd name="connsiteX1782" fmla="*/ 2667366 w 6096000"/>
              <a:gd name="connsiteY1782" fmla="*/ 575833 h 6857999"/>
              <a:gd name="connsiteX1783" fmla="*/ 2667847 w 6096000"/>
              <a:gd name="connsiteY1783" fmla="*/ 581143 h 6857999"/>
              <a:gd name="connsiteX1784" fmla="*/ 2668328 w 6096000"/>
              <a:gd name="connsiteY1784" fmla="*/ 594178 h 6857999"/>
              <a:gd name="connsiteX1785" fmla="*/ 2667847 w 6096000"/>
              <a:gd name="connsiteY1785" fmla="*/ 607211 h 6857999"/>
              <a:gd name="connsiteX1786" fmla="*/ 2668328 w 6096000"/>
              <a:gd name="connsiteY1786" fmla="*/ 613970 h 6857999"/>
              <a:gd name="connsiteX1787" fmla="*/ 2668807 w 6096000"/>
              <a:gd name="connsiteY1787" fmla="*/ 620728 h 6857999"/>
              <a:gd name="connsiteX1788" fmla="*/ 2669290 w 6096000"/>
              <a:gd name="connsiteY1788" fmla="*/ 627969 h 6857999"/>
              <a:gd name="connsiteX1789" fmla="*/ 2671215 w 6096000"/>
              <a:gd name="connsiteY1789" fmla="*/ 635210 h 6857999"/>
              <a:gd name="connsiteX1790" fmla="*/ 2680358 w 6096000"/>
              <a:gd name="connsiteY1790" fmla="*/ 628452 h 6857999"/>
              <a:gd name="connsiteX1791" fmla="*/ 2689024 w 6096000"/>
              <a:gd name="connsiteY1791" fmla="*/ 622658 h 6857999"/>
              <a:gd name="connsiteX1792" fmla="*/ 2697204 w 6096000"/>
              <a:gd name="connsiteY1792" fmla="*/ 617831 h 6857999"/>
              <a:gd name="connsiteX1793" fmla="*/ 2705386 w 6096000"/>
              <a:gd name="connsiteY1793" fmla="*/ 613970 h 6857999"/>
              <a:gd name="connsiteX1794" fmla="*/ 2713570 w 6096000"/>
              <a:gd name="connsiteY1794" fmla="*/ 611073 h 6857999"/>
              <a:gd name="connsiteX1795" fmla="*/ 2721269 w 6096000"/>
              <a:gd name="connsiteY1795" fmla="*/ 608658 h 6857999"/>
              <a:gd name="connsiteX1796" fmla="*/ 2729451 w 6096000"/>
              <a:gd name="connsiteY1796" fmla="*/ 607211 h 6857999"/>
              <a:gd name="connsiteX1797" fmla="*/ 2737633 w 6096000"/>
              <a:gd name="connsiteY1797" fmla="*/ 606246 h 6857999"/>
              <a:gd name="connsiteX1798" fmla="*/ 2753033 w 6096000"/>
              <a:gd name="connsiteY1798" fmla="*/ 603832 h 6857999"/>
              <a:gd name="connsiteX1799" fmla="*/ 2768918 w 6096000"/>
              <a:gd name="connsiteY1799" fmla="*/ 601419 h 6857999"/>
              <a:gd name="connsiteX1800" fmla="*/ 2777098 w 6096000"/>
              <a:gd name="connsiteY1800" fmla="*/ 599487 h 6857999"/>
              <a:gd name="connsiteX1801" fmla="*/ 2784797 w 6096000"/>
              <a:gd name="connsiteY1801" fmla="*/ 598039 h 6857999"/>
              <a:gd name="connsiteX1802" fmla="*/ 2792981 w 6096000"/>
              <a:gd name="connsiteY1802" fmla="*/ 595143 h 6857999"/>
              <a:gd name="connsiteX1803" fmla="*/ 2801644 w 6096000"/>
              <a:gd name="connsiteY1803" fmla="*/ 592246 h 6857999"/>
              <a:gd name="connsiteX1804" fmla="*/ 2799718 w 6096000"/>
              <a:gd name="connsiteY1804" fmla="*/ 585971 h 6857999"/>
              <a:gd name="connsiteX1805" fmla="*/ 2797313 w 6096000"/>
              <a:gd name="connsiteY1805" fmla="*/ 580178 h 6857999"/>
              <a:gd name="connsiteX1806" fmla="*/ 2795387 w 6096000"/>
              <a:gd name="connsiteY1806" fmla="*/ 574867 h 6857999"/>
              <a:gd name="connsiteX1807" fmla="*/ 2792981 w 6096000"/>
              <a:gd name="connsiteY1807" fmla="*/ 571006 h 6857999"/>
              <a:gd name="connsiteX1808" fmla="*/ 2790574 w 6096000"/>
              <a:gd name="connsiteY1808" fmla="*/ 567144 h 6857999"/>
              <a:gd name="connsiteX1809" fmla="*/ 2788169 w 6096000"/>
              <a:gd name="connsiteY1809" fmla="*/ 564248 h 6857999"/>
              <a:gd name="connsiteX1810" fmla="*/ 2785280 w 6096000"/>
              <a:gd name="connsiteY1810" fmla="*/ 561351 h 6857999"/>
              <a:gd name="connsiteX1811" fmla="*/ 2782393 w 6096000"/>
              <a:gd name="connsiteY1811" fmla="*/ 558937 h 6857999"/>
              <a:gd name="connsiteX1812" fmla="*/ 2780468 w 6096000"/>
              <a:gd name="connsiteY1812" fmla="*/ 557489 h 6857999"/>
              <a:gd name="connsiteX1813" fmla="*/ 2777579 w 6096000"/>
              <a:gd name="connsiteY1813" fmla="*/ 556041 h 6857999"/>
              <a:gd name="connsiteX1814" fmla="*/ 2774691 w 6096000"/>
              <a:gd name="connsiteY1814" fmla="*/ 555075 h 6857999"/>
              <a:gd name="connsiteX1815" fmla="*/ 2771804 w 6096000"/>
              <a:gd name="connsiteY1815" fmla="*/ 555075 h 6857999"/>
              <a:gd name="connsiteX1816" fmla="*/ 2766029 w 6096000"/>
              <a:gd name="connsiteY1816" fmla="*/ 554592 h 6857999"/>
              <a:gd name="connsiteX1817" fmla="*/ 2760253 w 6096000"/>
              <a:gd name="connsiteY1817" fmla="*/ 555557 h 6857999"/>
              <a:gd name="connsiteX1818" fmla="*/ 2754478 w 6096000"/>
              <a:gd name="connsiteY1818" fmla="*/ 557489 h 6857999"/>
              <a:gd name="connsiteX1819" fmla="*/ 2748701 w 6096000"/>
              <a:gd name="connsiteY1819" fmla="*/ 558937 h 6857999"/>
              <a:gd name="connsiteX1820" fmla="*/ 2738597 w 6096000"/>
              <a:gd name="connsiteY1820" fmla="*/ 563765 h 6857999"/>
              <a:gd name="connsiteX1821" fmla="*/ 2733301 w 6096000"/>
              <a:gd name="connsiteY1821" fmla="*/ 565695 h 6857999"/>
              <a:gd name="connsiteX1822" fmla="*/ 2729451 w 6096000"/>
              <a:gd name="connsiteY1822" fmla="*/ 567144 h 6857999"/>
              <a:gd name="connsiteX1823" fmla="*/ 2725600 w 6096000"/>
              <a:gd name="connsiteY1823" fmla="*/ 567144 h 6857999"/>
              <a:gd name="connsiteX1824" fmla="*/ 2723676 w 6096000"/>
              <a:gd name="connsiteY1824" fmla="*/ 567144 h 6857999"/>
              <a:gd name="connsiteX1825" fmla="*/ 2722231 w 6096000"/>
              <a:gd name="connsiteY1825" fmla="*/ 566660 h 6857999"/>
              <a:gd name="connsiteX1826" fmla="*/ 2720788 w 6096000"/>
              <a:gd name="connsiteY1826" fmla="*/ 565695 h 6857999"/>
              <a:gd name="connsiteX1827" fmla="*/ 2720307 w 6096000"/>
              <a:gd name="connsiteY1827" fmla="*/ 564248 h 6857999"/>
              <a:gd name="connsiteX1828" fmla="*/ 2720307 w 6096000"/>
              <a:gd name="connsiteY1828" fmla="*/ 559421 h 6857999"/>
              <a:gd name="connsiteX1829" fmla="*/ 2720788 w 6096000"/>
              <a:gd name="connsiteY1829" fmla="*/ 553145 h 6857999"/>
              <a:gd name="connsiteX1830" fmla="*/ 2722231 w 6096000"/>
              <a:gd name="connsiteY1830" fmla="*/ 546868 h 6857999"/>
              <a:gd name="connsiteX1831" fmla="*/ 2722712 w 6096000"/>
              <a:gd name="connsiteY1831" fmla="*/ 540110 h 6857999"/>
              <a:gd name="connsiteX1832" fmla="*/ 2723193 w 6096000"/>
              <a:gd name="connsiteY1832" fmla="*/ 533835 h 6857999"/>
              <a:gd name="connsiteX1833" fmla="*/ 2722712 w 6096000"/>
              <a:gd name="connsiteY1833" fmla="*/ 530938 h 6857999"/>
              <a:gd name="connsiteX1834" fmla="*/ 2722231 w 6096000"/>
              <a:gd name="connsiteY1834" fmla="*/ 529007 h 6857999"/>
              <a:gd name="connsiteX1835" fmla="*/ 2720788 w 6096000"/>
              <a:gd name="connsiteY1835" fmla="*/ 527559 h 6857999"/>
              <a:gd name="connsiteX1836" fmla="*/ 2719343 w 6096000"/>
              <a:gd name="connsiteY1836" fmla="*/ 526111 h 6857999"/>
              <a:gd name="connsiteX1837" fmla="*/ 2715494 w 6096000"/>
              <a:gd name="connsiteY1837" fmla="*/ 525627 h 6857999"/>
              <a:gd name="connsiteX1838" fmla="*/ 2712125 w 6096000"/>
              <a:gd name="connsiteY1838" fmla="*/ 525627 h 6857999"/>
              <a:gd name="connsiteX1839" fmla="*/ 2708755 w 6096000"/>
              <a:gd name="connsiteY1839" fmla="*/ 526111 h 6857999"/>
              <a:gd name="connsiteX1840" fmla="*/ 2704424 w 6096000"/>
              <a:gd name="connsiteY1840" fmla="*/ 527559 h 6857999"/>
              <a:gd name="connsiteX1841" fmla="*/ 2695761 w 6096000"/>
              <a:gd name="connsiteY1841" fmla="*/ 529973 h 6857999"/>
              <a:gd name="connsiteX1842" fmla="*/ 2690948 w 6096000"/>
              <a:gd name="connsiteY1842" fmla="*/ 530938 h 6857999"/>
              <a:gd name="connsiteX1843" fmla="*/ 2686616 w 6096000"/>
              <a:gd name="connsiteY1843" fmla="*/ 531421 h 6857999"/>
              <a:gd name="connsiteX1844" fmla="*/ 2681325 w 6096000"/>
              <a:gd name="connsiteY1844" fmla="*/ 531421 h 6857999"/>
              <a:gd name="connsiteX1845" fmla="*/ 2676989 w 6096000"/>
              <a:gd name="connsiteY1845" fmla="*/ 530456 h 6857999"/>
              <a:gd name="connsiteX1846" fmla="*/ 2672177 w 6096000"/>
              <a:gd name="connsiteY1846" fmla="*/ 528524 h 6857999"/>
              <a:gd name="connsiteX1847" fmla="*/ 2667847 w 6096000"/>
              <a:gd name="connsiteY1847" fmla="*/ 525145 h 6857999"/>
              <a:gd name="connsiteX1848" fmla="*/ 2663033 w 6096000"/>
              <a:gd name="connsiteY1848" fmla="*/ 520800 h 6857999"/>
              <a:gd name="connsiteX1849" fmla="*/ 2659182 w 6096000"/>
              <a:gd name="connsiteY1849" fmla="*/ 514042 h 6857999"/>
              <a:gd name="connsiteX1850" fmla="*/ 2655813 w 6096000"/>
              <a:gd name="connsiteY1850" fmla="*/ 506318 h 6857999"/>
              <a:gd name="connsiteX1851" fmla="*/ 2652445 w 6096000"/>
              <a:gd name="connsiteY1851" fmla="*/ 495697 h 6857999"/>
              <a:gd name="connsiteX1852" fmla="*/ 2653888 w 6096000"/>
              <a:gd name="connsiteY1852" fmla="*/ 494250 h 6857999"/>
              <a:gd name="connsiteX1853" fmla="*/ 2655813 w 6096000"/>
              <a:gd name="connsiteY1853" fmla="*/ 492320 h 6857999"/>
              <a:gd name="connsiteX1854" fmla="*/ 2656779 w 6096000"/>
              <a:gd name="connsiteY1854" fmla="*/ 490870 h 6857999"/>
              <a:gd name="connsiteX1855" fmla="*/ 2657257 w 6096000"/>
              <a:gd name="connsiteY1855" fmla="*/ 488456 h 6857999"/>
              <a:gd name="connsiteX1856" fmla="*/ 2658220 w 6096000"/>
              <a:gd name="connsiteY1856" fmla="*/ 486043 h 6857999"/>
              <a:gd name="connsiteX1857" fmla="*/ 2658220 w 6096000"/>
              <a:gd name="connsiteY1857" fmla="*/ 483629 h 6857999"/>
              <a:gd name="connsiteX1858" fmla="*/ 2656779 w 6096000"/>
              <a:gd name="connsiteY1858" fmla="*/ 478320 h 6857999"/>
              <a:gd name="connsiteX1859" fmla="*/ 2655333 w 6096000"/>
              <a:gd name="connsiteY1859" fmla="*/ 472526 h 6857999"/>
              <a:gd name="connsiteX1860" fmla="*/ 2652926 w 6096000"/>
              <a:gd name="connsiteY1860" fmla="*/ 466734 h 6857999"/>
              <a:gd name="connsiteX1861" fmla="*/ 2650519 w 6096000"/>
              <a:gd name="connsiteY1861" fmla="*/ 460940 h 6857999"/>
              <a:gd name="connsiteX1862" fmla="*/ 2649075 w 6096000"/>
              <a:gd name="connsiteY1862" fmla="*/ 455147 h 6857999"/>
              <a:gd name="connsiteX1863" fmla="*/ 2655813 w 6096000"/>
              <a:gd name="connsiteY1863" fmla="*/ 452252 h 6857999"/>
              <a:gd name="connsiteX1864" fmla="*/ 2661590 w 6096000"/>
              <a:gd name="connsiteY1864" fmla="*/ 449355 h 6857999"/>
              <a:gd name="connsiteX1865" fmla="*/ 2667366 w 6096000"/>
              <a:gd name="connsiteY1865" fmla="*/ 445976 h 6857999"/>
              <a:gd name="connsiteX1866" fmla="*/ 2672177 w 6096000"/>
              <a:gd name="connsiteY1866" fmla="*/ 442596 h 6857999"/>
              <a:gd name="connsiteX1867" fmla="*/ 2681803 w 6096000"/>
              <a:gd name="connsiteY1867" fmla="*/ 435837 h 6857999"/>
              <a:gd name="connsiteX1868" fmla="*/ 2689986 w 6096000"/>
              <a:gd name="connsiteY1868" fmla="*/ 427631 h 6857999"/>
              <a:gd name="connsiteX1869" fmla="*/ 2697204 w 6096000"/>
              <a:gd name="connsiteY1869" fmla="*/ 419425 h 6857999"/>
              <a:gd name="connsiteX1870" fmla="*/ 2704424 w 6096000"/>
              <a:gd name="connsiteY1870" fmla="*/ 411219 h 6857999"/>
              <a:gd name="connsiteX1871" fmla="*/ 2716937 w 6096000"/>
              <a:gd name="connsiteY1871" fmla="*/ 393839 h 6857999"/>
              <a:gd name="connsiteX1872" fmla="*/ 2723676 w 6096000"/>
              <a:gd name="connsiteY1872" fmla="*/ 385633 h 6857999"/>
              <a:gd name="connsiteX1873" fmla="*/ 2731377 w 6096000"/>
              <a:gd name="connsiteY1873" fmla="*/ 377427 h 6857999"/>
              <a:gd name="connsiteX1874" fmla="*/ 2739077 w 6096000"/>
              <a:gd name="connsiteY1874" fmla="*/ 369703 h 6857999"/>
              <a:gd name="connsiteX1875" fmla="*/ 2748221 w 6096000"/>
              <a:gd name="connsiteY1875" fmla="*/ 362462 h 6857999"/>
              <a:gd name="connsiteX1876" fmla="*/ 2753514 w 6096000"/>
              <a:gd name="connsiteY1876" fmla="*/ 358600 h 6857999"/>
              <a:gd name="connsiteX1877" fmla="*/ 2759290 w 6096000"/>
              <a:gd name="connsiteY1877" fmla="*/ 356186 h 6857999"/>
              <a:gd name="connsiteX1878" fmla="*/ 2765549 w 6096000"/>
              <a:gd name="connsiteY1878" fmla="*/ 353289 h 6857999"/>
              <a:gd name="connsiteX1879" fmla="*/ 2771804 w 6096000"/>
              <a:gd name="connsiteY1879" fmla="*/ 350392 h 6857999"/>
              <a:gd name="connsiteX1880" fmla="*/ 2778543 w 6096000"/>
              <a:gd name="connsiteY1880" fmla="*/ 347979 h 6857999"/>
              <a:gd name="connsiteX1881" fmla="*/ 2786242 w 6096000"/>
              <a:gd name="connsiteY1881" fmla="*/ 345565 h 6857999"/>
              <a:gd name="connsiteX1882" fmla="*/ 2794425 w 6096000"/>
              <a:gd name="connsiteY1882" fmla="*/ 343151 h 6857999"/>
              <a:gd name="connsiteX1883" fmla="*/ 3013373 w 6096000"/>
              <a:gd name="connsiteY1883" fmla="*/ 194296 h 6857999"/>
              <a:gd name="connsiteX1884" fmla="*/ 3015783 w 6096000"/>
              <a:gd name="connsiteY1884" fmla="*/ 201978 h 6857999"/>
              <a:gd name="connsiteX1885" fmla="*/ 3017710 w 6096000"/>
              <a:gd name="connsiteY1885" fmla="*/ 208702 h 6857999"/>
              <a:gd name="connsiteX1886" fmla="*/ 3020601 w 6096000"/>
              <a:gd name="connsiteY1886" fmla="*/ 214465 h 6857999"/>
              <a:gd name="connsiteX1887" fmla="*/ 3023491 w 6096000"/>
              <a:gd name="connsiteY1887" fmla="*/ 218787 h 6857999"/>
              <a:gd name="connsiteX1888" fmla="*/ 3025899 w 6096000"/>
              <a:gd name="connsiteY1888" fmla="*/ 223589 h 6857999"/>
              <a:gd name="connsiteX1889" fmla="*/ 3028790 w 6096000"/>
              <a:gd name="connsiteY1889" fmla="*/ 226951 h 6857999"/>
              <a:gd name="connsiteX1890" fmla="*/ 3032163 w 6096000"/>
              <a:gd name="connsiteY1890" fmla="*/ 229832 h 6857999"/>
              <a:gd name="connsiteX1891" fmla="*/ 3035054 w 6096000"/>
              <a:gd name="connsiteY1891" fmla="*/ 232233 h 6857999"/>
              <a:gd name="connsiteX1892" fmla="*/ 3038427 w 6096000"/>
              <a:gd name="connsiteY1892" fmla="*/ 233193 h 6857999"/>
              <a:gd name="connsiteX1893" fmla="*/ 3041318 w 6096000"/>
              <a:gd name="connsiteY1893" fmla="*/ 234154 h 6857999"/>
              <a:gd name="connsiteX1894" fmla="*/ 3044689 w 6096000"/>
              <a:gd name="connsiteY1894" fmla="*/ 235594 h 6857999"/>
              <a:gd name="connsiteX1895" fmla="*/ 3048063 w 6096000"/>
              <a:gd name="connsiteY1895" fmla="*/ 235594 h 6857999"/>
              <a:gd name="connsiteX1896" fmla="*/ 3055289 w 6096000"/>
              <a:gd name="connsiteY1896" fmla="*/ 235594 h 6857999"/>
              <a:gd name="connsiteX1897" fmla="*/ 3062516 w 6096000"/>
              <a:gd name="connsiteY1897" fmla="*/ 234154 h 6857999"/>
              <a:gd name="connsiteX1898" fmla="*/ 3078416 w 6096000"/>
              <a:gd name="connsiteY1898" fmla="*/ 231272 h 6857999"/>
              <a:gd name="connsiteX1899" fmla="*/ 3087088 w 6096000"/>
              <a:gd name="connsiteY1899" fmla="*/ 230312 h 6857999"/>
              <a:gd name="connsiteX1900" fmla="*/ 3096243 w 6096000"/>
              <a:gd name="connsiteY1900" fmla="*/ 230312 h 6857999"/>
              <a:gd name="connsiteX1901" fmla="*/ 3100578 w 6096000"/>
              <a:gd name="connsiteY1901" fmla="*/ 230791 h 6857999"/>
              <a:gd name="connsiteX1902" fmla="*/ 3104915 w 6096000"/>
              <a:gd name="connsiteY1902" fmla="*/ 231272 h 6857999"/>
              <a:gd name="connsiteX1903" fmla="*/ 3110215 w 6096000"/>
              <a:gd name="connsiteY1903" fmla="*/ 232712 h 6857999"/>
              <a:gd name="connsiteX1904" fmla="*/ 3114551 w 6096000"/>
              <a:gd name="connsiteY1904" fmla="*/ 234154 h 6857999"/>
              <a:gd name="connsiteX1905" fmla="*/ 3119368 w 6096000"/>
              <a:gd name="connsiteY1905" fmla="*/ 237035 h 6857999"/>
              <a:gd name="connsiteX1906" fmla="*/ 3124187 w 6096000"/>
              <a:gd name="connsiteY1906" fmla="*/ 239915 h 6857999"/>
              <a:gd name="connsiteX1907" fmla="*/ 3129487 w 6096000"/>
              <a:gd name="connsiteY1907" fmla="*/ 243278 h 6857999"/>
              <a:gd name="connsiteX1908" fmla="*/ 3134787 w 6096000"/>
              <a:gd name="connsiteY1908" fmla="*/ 248079 h 6857999"/>
              <a:gd name="connsiteX1909" fmla="*/ 3131413 w 6096000"/>
              <a:gd name="connsiteY1909" fmla="*/ 256724 h 6857999"/>
              <a:gd name="connsiteX1910" fmla="*/ 3127078 w 6096000"/>
              <a:gd name="connsiteY1910" fmla="*/ 267288 h 6857999"/>
              <a:gd name="connsiteX1911" fmla="*/ 3123224 w 6096000"/>
              <a:gd name="connsiteY1911" fmla="*/ 279294 h 6857999"/>
              <a:gd name="connsiteX1912" fmla="*/ 3121295 w 6096000"/>
              <a:gd name="connsiteY1912" fmla="*/ 285055 h 6857999"/>
              <a:gd name="connsiteX1913" fmla="*/ 3120332 w 6096000"/>
              <a:gd name="connsiteY1913" fmla="*/ 290818 h 6857999"/>
              <a:gd name="connsiteX1914" fmla="*/ 3120332 w 6096000"/>
              <a:gd name="connsiteY1914" fmla="*/ 296101 h 6857999"/>
              <a:gd name="connsiteX1915" fmla="*/ 3120815 w 6096000"/>
              <a:gd name="connsiteY1915" fmla="*/ 299941 h 6857999"/>
              <a:gd name="connsiteX1916" fmla="*/ 3121295 w 6096000"/>
              <a:gd name="connsiteY1916" fmla="*/ 302343 h 6857999"/>
              <a:gd name="connsiteX1917" fmla="*/ 3122741 w 6096000"/>
              <a:gd name="connsiteY1917" fmla="*/ 303783 h 6857999"/>
              <a:gd name="connsiteX1918" fmla="*/ 3124187 w 6096000"/>
              <a:gd name="connsiteY1918" fmla="*/ 305225 h 6857999"/>
              <a:gd name="connsiteX1919" fmla="*/ 3126115 w 6096000"/>
              <a:gd name="connsiteY1919" fmla="*/ 306185 h 6857999"/>
              <a:gd name="connsiteX1920" fmla="*/ 3128042 w 6096000"/>
              <a:gd name="connsiteY1920" fmla="*/ 306665 h 6857999"/>
              <a:gd name="connsiteX1921" fmla="*/ 3129969 w 6096000"/>
              <a:gd name="connsiteY1921" fmla="*/ 307146 h 6857999"/>
              <a:gd name="connsiteX1922" fmla="*/ 3132860 w 6096000"/>
              <a:gd name="connsiteY1922" fmla="*/ 307146 h 6857999"/>
              <a:gd name="connsiteX1923" fmla="*/ 3136231 w 6096000"/>
              <a:gd name="connsiteY1923" fmla="*/ 306665 h 6857999"/>
              <a:gd name="connsiteX1924" fmla="*/ 3144423 w 6096000"/>
              <a:gd name="connsiteY1924" fmla="*/ 304264 h 6857999"/>
              <a:gd name="connsiteX1925" fmla="*/ 3154541 w 6096000"/>
              <a:gd name="connsiteY1925" fmla="*/ 300422 h 6857999"/>
              <a:gd name="connsiteX1926" fmla="*/ 3155504 w 6096000"/>
              <a:gd name="connsiteY1926" fmla="*/ 307146 h 6857999"/>
              <a:gd name="connsiteX1927" fmla="*/ 3155985 w 6096000"/>
              <a:gd name="connsiteY1927" fmla="*/ 313388 h 6857999"/>
              <a:gd name="connsiteX1928" fmla="*/ 3155985 w 6096000"/>
              <a:gd name="connsiteY1928" fmla="*/ 318671 h 6857999"/>
              <a:gd name="connsiteX1929" fmla="*/ 3155504 w 6096000"/>
              <a:gd name="connsiteY1929" fmla="*/ 323953 h 6857999"/>
              <a:gd name="connsiteX1930" fmla="*/ 3154058 w 6096000"/>
              <a:gd name="connsiteY1930" fmla="*/ 328274 h 6857999"/>
              <a:gd name="connsiteX1931" fmla="*/ 3153095 w 6096000"/>
              <a:gd name="connsiteY1931" fmla="*/ 332596 h 6857999"/>
              <a:gd name="connsiteX1932" fmla="*/ 3151167 w 6096000"/>
              <a:gd name="connsiteY1932" fmla="*/ 335958 h 6857999"/>
              <a:gd name="connsiteX1933" fmla="*/ 3149240 w 6096000"/>
              <a:gd name="connsiteY1933" fmla="*/ 338839 h 6857999"/>
              <a:gd name="connsiteX1934" fmla="*/ 3146832 w 6096000"/>
              <a:gd name="connsiteY1934" fmla="*/ 341720 h 6857999"/>
              <a:gd name="connsiteX1935" fmla="*/ 3143940 w 6096000"/>
              <a:gd name="connsiteY1935" fmla="*/ 343641 h 6857999"/>
              <a:gd name="connsiteX1936" fmla="*/ 3140568 w 6096000"/>
              <a:gd name="connsiteY1936" fmla="*/ 346042 h 6857999"/>
              <a:gd name="connsiteX1937" fmla="*/ 3137195 w 6096000"/>
              <a:gd name="connsiteY1937" fmla="*/ 347963 h 6857999"/>
              <a:gd name="connsiteX1938" fmla="*/ 3129487 w 6096000"/>
              <a:gd name="connsiteY1938" fmla="*/ 349884 h 6857999"/>
              <a:gd name="connsiteX1939" fmla="*/ 3121295 w 6096000"/>
              <a:gd name="connsiteY1939" fmla="*/ 352284 h 6857999"/>
              <a:gd name="connsiteX1940" fmla="*/ 3112142 w 6096000"/>
              <a:gd name="connsiteY1940" fmla="*/ 353726 h 6857999"/>
              <a:gd name="connsiteX1941" fmla="*/ 3102988 w 6096000"/>
              <a:gd name="connsiteY1941" fmla="*/ 354205 h 6857999"/>
              <a:gd name="connsiteX1942" fmla="*/ 3083716 w 6096000"/>
              <a:gd name="connsiteY1942" fmla="*/ 355166 h 6857999"/>
              <a:gd name="connsiteX1943" fmla="*/ 3074079 w 6096000"/>
              <a:gd name="connsiteY1943" fmla="*/ 355647 h 6857999"/>
              <a:gd name="connsiteX1944" fmla="*/ 3064926 w 6096000"/>
              <a:gd name="connsiteY1944" fmla="*/ 357566 h 6857999"/>
              <a:gd name="connsiteX1945" fmla="*/ 3055771 w 6096000"/>
              <a:gd name="connsiteY1945" fmla="*/ 359008 h 6857999"/>
              <a:gd name="connsiteX1946" fmla="*/ 3047580 w 6096000"/>
              <a:gd name="connsiteY1946" fmla="*/ 362850 h 6857999"/>
              <a:gd name="connsiteX1947" fmla="*/ 3047580 w 6096000"/>
              <a:gd name="connsiteY1947" fmla="*/ 358527 h 6857999"/>
              <a:gd name="connsiteX1948" fmla="*/ 3047580 w 6096000"/>
              <a:gd name="connsiteY1948" fmla="*/ 354686 h 6857999"/>
              <a:gd name="connsiteX1949" fmla="*/ 3047580 w 6096000"/>
              <a:gd name="connsiteY1949" fmla="*/ 351324 h 6857999"/>
              <a:gd name="connsiteX1950" fmla="*/ 3049027 w 6096000"/>
              <a:gd name="connsiteY1950" fmla="*/ 347963 h 6857999"/>
              <a:gd name="connsiteX1951" fmla="*/ 3049990 w 6096000"/>
              <a:gd name="connsiteY1951" fmla="*/ 345081 h 6857999"/>
              <a:gd name="connsiteX1952" fmla="*/ 3050953 w 6096000"/>
              <a:gd name="connsiteY1952" fmla="*/ 341720 h 6857999"/>
              <a:gd name="connsiteX1953" fmla="*/ 3055289 w 6096000"/>
              <a:gd name="connsiteY1953" fmla="*/ 336438 h 6857999"/>
              <a:gd name="connsiteX1954" fmla="*/ 3059145 w 6096000"/>
              <a:gd name="connsiteY1954" fmla="*/ 331156 h 6857999"/>
              <a:gd name="connsiteX1955" fmla="*/ 3064443 w 6096000"/>
              <a:gd name="connsiteY1955" fmla="*/ 326353 h 6857999"/>
              <a:gd name="connsiteX1956" fmla="*/ 3074079 w 6096000"/>
              <a:gd name="connsiteY1956" fmla="*/ 316268 h 6857999"/>
              <a:gd name="connsiteX1957" fmla="*/ 3077933 w 6096000"/>
              <a:gd name="connsiteY1957" fmla="*/ 311467 h 6857999"/>
              <a:gd name="connsiteX1958" fmla="*/ 3082270 w 6096000"/>
              <a:gd name="connsiteY1958" fmla="*/ 305704 h 6857999"/>
              <a:gd name="connsiteX1959" fmla="*/ 3083234 w 6096000"/>
              <a:gd name="connsiteY1959" fmla="*/ 302343 h 6857999"/>
              <a:gd name="connsiteX1960" fmla="*/ 3084197 w 6096000"/>
              <a:gd name="connsiteY1960" fmla="*/ 299462 h 6857999"/>
              <a:gd name="connsiteX1961" fmla="*/ 3084680 w 6096000"/>
              <a:gd name="connsiteY1961" fmla="*/ 296101 h 6857999"/>
              <a:gd name="connsiteX1962" fmla="*/ 3085643 w 6096000"/>
              <a:gd name="connsiteY1962" fmla="*/ 291779 h 6857999"/>
              <a:gd name="connsiteX1963" fmla="*/ 3085643 w 6096000"/>
              <a:gd name="connsiteY1963" fmla="*/ 288416 h 6857999"/>
              <a:gd name="connsiteX1964" fmla="*/ 3084680 w 6096000"/>
              <a:gd name="connsiteY1964" fmla="*/ 284095 h 6857999"/>
              <a:gd name="connsiteX1965" fmla="*/ 3083716 w 6096000"/>
              <a:gd name="connsiteY1965" fmla="*/ 279773 h 6857999"/>
              <a:gd name="connsiteX1966" fmla="*/ 3082270 w 6096000"/>
              <a:gd name="connsiteY1966" fmla="*/ 274971 h 6857999"/>
              <a:gd name="connsiteX1967" fmla="*/ 3080343 w 6096000"/>
              <a:gd name="connsiteY1967" fmla="*/ 270169 h 6857999"/>
              <a:gd name="connsiteX1968" fmla="*/ 3077452 w 6096000"/>
              <a:gd name="connsiteY1968" fmla="*/ 264406 h 6857999"/>
              <a:gd name="connsiteX1969" fmla="*/ 3074079 w 6096000"/>
              <a:gd name="connsiteY1969" fmla="*/ 258645 h 6857999"/>
              <a:gd name="connsiteX1970" fmla="*/ 3070225 w 6096000"/>
              <a:gd name="connsiteY1970" fmla="*/ 252401 h 6857999"/>
              <a:gd name="connsiteX1971" fmla="*/ 3067817 w 6096000"/>
              <a:gd name="connsiteY1971" fmla="*/ 254322 h 6857999"/>
              <a:gd name="connsiteX1972" fmla="*/ 3065889 w 6096000"/>
              <a:gd name="connsiteY1972" fmla="*/ 255282 h 6857999"/>
              <a:gd name="connsiteX1973" fmla="*/ 3064926 w 6096000"/>
              <a:gd name="connsiteY1973" fmla="*/ 257684 h 6857999"/>
              <a:gd name="connsiteX1974" fmla="*/ 3063963 w 6096000"/>
              <a:gd name="connsiteY1974" fmla="*/ 259604 h 6857999"/>
              <a:gd name="connsiteX1975" fmla="*/ 3062999 w 6096000"/>
              <a:gd name="connsiteY1975" fmla="*/ 261525 h 6857999"/>
              <a:gd name="connsiteX1976" fmla="*/ 3062999 w 6096000"/>
              <a:gd name="connsiteY1976" fmla="*/ 264406 h 6857999"/>
              <a:gd name="connsiteX1977" fmla="*/ 3063963 w 6096000"/>
              <a:gd name="connsiteY1977" fmla="*/ 269688 h 6857999"/>
              <a:gd name="connsiteX1978" fmla="*/ 3064926 w 6096000"/>
              <a:gd name="connsiteY1978" fmla="*/ 275931 h 6857999"/>
              <a:gd name="connsiteX1979" fmla="*/ 3066371 w 6096000"/>
              <a:gd name="connsiteY1979" fmla="*/ 281694 h 6857999"/>
              <a:gd name="connsiteX1980" fmla="*/ 3068298 w 6096000"/>
              <a:gd name="connsiteY1980" fmla="*/ 287937 h 6857999"/>
              <a:gd name="connsiteX1981" fmla="*/ 3069261 w 6096000"/>
              <a:gd name="connsiteY1981" fmla="*/ 293700 h 6857999"/>
              <a:gd name="connsiteX1982" fmla="*/ 2969531 w 6096000"/>
              <a:gd name="connsiteY1982" fmla="*/ 333077 h 6857999"/>
              <a:gd name="connsiteX1983" fmla="*/ 2967603 w 6096000"/>
              <a:gd name="connsiteY1983" fmla="*/ 334037 h 6857999"/>
              <a:gd name="connsiteX1984" fmla="*/ 2966639 w 6096000"/>
              <a:gd name="connsiteY1984" fmla="*/ 335958 h 6857999"/>
              <a:gd name="connsiteX1985" fmla="*/ 2965675 w 6096000"/>
              <a:gd name="connsiteY1985" fmla="*/ 337398 h 6857999"/>
              <a:gd name="connsiteX1986" fmla="*/ 2965195 w 6096000"/>
              <a:gd name="connsiteY1986" fmla="*/ 339320 h 6857999"/>
              <a:gd name="connsiteX1987" fmla="*/ 2966639 w 6096000"/>
              <a:gd name="connsiteY1987" fmla="*/ 344602 h 6857999"/>
              <a:gd name="connsiteX1988" fmla="*/ 2968085 w 6096000"/>
              <a:gd name="connsiteY1988" fmla="*/ 349403 h 6857999"/>
              <a:gd name="connsiteX1989" fmla="*/ 2970975 w 6096000"/>
              <a:gd name="connsiteY1989" fmla="*/ 355647 h 6857999"/>
              <a:gd name="connsiteX1990" fmla="*/ 2974348 w 6096000"/>
              <a:gd name="connsiteY1990" fmla="*/ 361889 h 6857999"/>
              <a:gd name="connsiteX1991" fmla="*/ 2981093 w 6096000"/>
              <a:gd name="connsiteY1991" fmla="*/ 375815 h 6857999"/>
              <a:gd name="connsiteX1992" fmla="*/ 2983983 w 6096000"/>
              <a:gd name="connsiteY1992" fmla="*/ 382538 h 6857999"/>
              <a:gd name="connsiteX1993" fmla="*/ 2985911 w 6096000"/>
              <a:gd name="connsiteY1993" fmla="*/ 389261 h 6857999"/>
              <a:gd name="connsiteX1994" fmla="*/ 2986391 w 6096000"/>
              <a:gd name="connsiteY1994" fmla="*/ 393103 h 6857999"/>
              <a:gd name="connsiteX1995" fmla="*/ 2986391 w 6096000"/>
              <a:gd name="connsiteY1995" fmla="*/ 395984 h 6857999"/>
              <a:gd name="connsiteX1996" fmla="*/ 2985911 w 6096000"/>
              <a:gd name="connsiteY1996" fmla="*/ 399345 h 6857999"/>
              <a:gd name="connsiteX1997" fmla="*/ 2985428 w 6096000"/>
              <a:gd name="connsiteY1997" fmla="*/ 402227 h 6857999"/>
              <a:gd name="connsiteX1998" fmla="*/ 2983501 w 6096000"/>
              <a:gd name="connsiteY1998" fmla="*/ 405108 h 6857999"/>
              <a:gd name="connsiteX1999" fmla="*/ 2982056 w 6096000"/>
              <a:gd name="connsiteY1999" fmla="*/ 407028 h 6857999"/>
              <a:gd name="connsiteX2000" fmla="*/ 2979647 w 6096000"/>
              <a:gd name="connsiteY2000" fmla="*/ 409909 h 6857999"/>
              <a:gd name="connsiteX2001" fmla="*/ 2976275 w 6096000"/>
              <a:gd name="connsiteY2001" fmla="*/ 412312 h 6857999"/>
              <a:gd name="connsiteX2002" fmla="*/ 2972901 w 6096000"/>
              <a:gd name="connsiteY2002" fmla="*/ 414233 h 6857999"/>
              <a:gd name="connsiteX2003" fmla="*/ 2968085 w 6096000"/>
              <a:gd name="connsiteY2003" fmla="*/ 416152 h 6857999"/>
              <a:gd name="connsiteX2004" fmla="*/ 2962304 w 6096000"/>
              <a:gd name="connsiteY2004" fmla="*/ 417594 h 6857999"/>
              <a:gd name="connsiteX2005" fmla="*/ 2956041 w 6096000"/>
              <a:gd name="connsiteY2005" fmla="*/ 419034 h 6857999"/>
              <a:gd name="connsiteX2006" fmla="*/ 2951703 w 6096000"/>
              <a:gd name="connsiteY2006" fmla="*/ 415192 h 6857999"/>
              <a:gd name="connsiteX2007" fmla="*/ 2948330 w 6096000"/>
              <a:gd name="connsiteY2007" fmla="*/ 410390 h 6857999"/>
              <a:gd name="connsiteX2008" fmla="*/ 2944475 w 6096000"/>
              <a:gd name="connsiteY2008" fmla="*/ 406069 h 6857999"/>
              <a:gd name="connsiteX2009" fmla="*/ 2941104 w 6096000"/>
              <a:gd name="connsiteY2009" fmla="*/ 400785 h 6857999"/>
              <a:gd name="connsiteX2010" fmla="*/ 2939177 w 6096000"/>
              <a:gd name="connsiteY2010" fmla="*/ 395984 h 6857999"/>
              <a:gd name="connsiteX2011" fmla="*/ 2936769 w 6096000"/>
              <a:gd name="connsiteY2011" fmla="*/ 390702 h 6857999"/>
              <a:gd name="connsiteX2012" fmla="*/ 2933395 w 6096000"/>
              <a:gd name="connsiteY2012" fmla="*/ 379177 h 6857999"/>
              <a:gd name="connsiteX2013" fmla="*/ 2930986 w 6096000"/>
              <a:gd name="connsiteY2013" fmla="*/ 367651 h 6857999"/>
              <a:gd name="connsiteX2014" fmla="*/ 2928577 w 6096000"/>
              <a:gd name="connsiteY2014" fmla="*/ 356606 h 6857999"/>
              <a:gd name="connsiteX2015" fmla="*/ 2926168 w 6096000"/>
              <a:gd name="connsiteY2015" fmla="*/ 345081 h 6857999"/>
              <a:gd name="connsiteX2016" fmla="*/ 2924241 w 6096000"/>
              <a:gd name="connsiteY2016" fmla="*/ 335477 h 6857999"/>
              <a:gd name="connsiteX2017" fmla="*/ 2921350 w 6096000"/>
              <a:gd name="connsiteY2017" fmla="*/ 326353 h 6857999"/>
              <a:gd name="connsiteX2018" fmla="*/ 2918940 w 6096000"/>
              <a:gd name="connsiteY2018" fmla="*/ 322032 h 6857999"/>
              <a:gd name="connsiteX2019" fmla="*/ 2916532 w 6096000"/>
              <a:gd name="connsiteY2019" fmla="*/ 318189 h 6857999"/>
              <a:gd name="connsiteX2020" fmla="*/ 2914123 w 6096000"/>
              <a:gd name="connsiteY2020" fmla="*/ 315308 h 6857999"/>
              <a:gd name="connsiteX2021" fmla="*/ 2911714 w 6096000"/>
              <a:gd name="connsiteY2021" fmla="*/ 312428 h 6857999"/>
              <a:gd name="connsiteX2022" fmla="*/ 2907377 w 6096000"/>
              <a:gd name="connsiteY2022" fmla="*/ 310026 h 6857999"/>
              <a:gd name="connsiteX2023" fmla="*/ 2903523 w 6096000"/>
              <a:gd name="connsiteY2023" fmla="*/ 309067 h 6857999"/>
              <a:gd name="connsiteX2024" fmla="*/ 2898707 w 6096000"/>
              <a:gd name="connsiteY2024" fmla="*/ 308105 h 6857999"/>
              <a:gd name="connsiteX2025" fmla="*/ 2893887 w 6096000"/>
              <a:gd name="connsiteY2025" fmla="*/ 308105 h 6857999"/>
              <a:gd name="connsiteX2026" fmla="*/ 2888105 w 6096000"/>
              <a:gd name="connsiteY2026" fmla="*/ 308586 h 6857999"/>
              <a:gd name="connsiteX2027" fmla="*/ 2881360 w 6096000"/>
              <a:gd name="connsiteY2027" fmla="*/ 309546 h 6857999"/>
              <a:gd name="connsiteX2028" fmla="*/ 2874134 w 6096000"/>
              <a:gd name="connsiteY2028" fmla="*/ 311467 h 6857999"/>
              <a:gd name="connsiteX2029" fmla="*/ 2865944 w 6096000"/>
              <a:gd name="connsiteY2029" fmla="*/ 314347 h 6857999"/>
              <a:gd name="connsiteX2030" fmla="*/ 2856788 w 6096000"/>
              <a:gd name="connsiteY2030" fmla="*/ 318189 h 6857999"/>
              <a:gd name="connsiteX2031" fmla="*/ 2846671 w 6096000"/>
              <a:gd name="connsiteY2031" fmla="*/ 322511 h 6857999"/>
              <a:gd name="connsiteX2032" fmla="*/ 2849079 w 6096000"/>
              <a:gd name="connsiteY2032" fmla="*/ 314347 h 6857999"/>
              <a:gd name="connsiteX2033" fmla="*/ 2851489 w 6096000"/>
              <a:gd name="connsiteY2033" fmla="*/ 306185 h 6857999"/>
              <a:gd name="connsiteX2034" fmla="*/ 2854380 w 6096000"/>
              <a:gd name="connsiteY2034" fmla="*/ 299462 h 6857999"/>
              <a:gd name="connsiteX2035" fmla="*/ 2857751 w 6096000"/>
              <a:gd name="connsiteY2035" fmla="*/ 293700 h 6857999"/>
              <a:gd name="connsiteX2036" fmla="*/ 2860642 w 6096000"/>
              <a:gd name="connsiteY2036" fmla="*/ 288897 h 6857999"/>
              <a:gd name="connsiteX2037" fmla="*/ 2864015 w 6096000"/>
              <a:gd name="connsiteY2037" fmla="*/ 285055 h 6857999"/>
              <a:gd name="connsiteX2038" fmla="*/ 2867870 w 6096000"/>
              <a:gd name="connsiteY2038" fmla="*/ 282174 h 6857999"/>
              <a:gd name="connsiteX2039" fmla="*/ 2871243 w 6096000"/>
              <a:gd name="connsiteY2039" fmla="*/ 279294 h 6857999"/>
              <a:gd name="connsiteX2040" fmla="*/ 2876061 w 6096000"/>
              <a:gd name="connsiteY2040" fmla="*/ 278333 h 6857999"/>
              <a:gd name="connsiteX2041" fmla="*/ 2879915 w 6096000"/>
              <a:gd name="connsiteY2041" fmla="*/ 276892 h 6857999"/>
              <a:gd name="connsiteX2042" fmla="*/ 2884733 w 6096000"/>
              <a:gd name="connsiteY2042" fmla="*/ 276412 h 6857999"/>
              <a:gd name="connsiteX2043" fmla="*/ 2889070 w 6096000"/>
              <a:gd name="connsiteY2043" fmla="*/ 276412 h 6857999"/>
              <a:gd name="connsiteX2044" fmla="*/ 2893887 w 6096000"/>
              <a:gd name="connsiteY2044" fmla="*/ 276892 h 6857999"/>
              <a:gd name="connsiteX2045" fmla="*/ 2898707 w 6096000"/>
              <a:gd name="connsiteY2045" fmla="*/ 277852 h 6857999"/>
              <a:gd name="connsiteX2046" fmla="*/ 2909306 w 6096000"/>
              <a:gd name="connsiteY2046" fmla="*/ 279773 h 6857999"/>
              <a:gd name="connsiteX2047" fmla="*/ 2931951 w 6096000"/>
              <a:gd name="connsiteY2047" fmla="*/ 286016 h 6857999"/>
              <a:gd name="connsiteX2048" fmla="*/ 2944475 w 6096000"/>
              <a:gd name="connsiteY2048" fmla="*/ 288416 h 6857999"/>
              <a:gd name="connsiteX2049" fmla="*/ 2951222 w 6096000"/>
              <a:gd name="connsiteY2049" fmla="*/ 289858 h 6857999"/>
              <a:gd name="connsiteX2050" fmla="*/ 2957486 w 6096000"/>
              <a:gd name="connsiteY2050" fmla="*/ 290337 h 6857999"/>
              <a:gd name="connsiteX2051" fmla="*/ 2963749 w 6096000"/>
              <a:gd name="connsiteY2051" fmla="*/ 290337 h 6857999"/>
              <a:gd name="connsiteX2052" fmla="*/ 2970493 w 6096000"/>
              <a:gd name="connsiteY2052" fmla="*/ 290337 h 6857999"/>
              <a:gd name="connsiteX2053" fmla="*/ 2977239 w 6096000"/>
              <a:gd name="connsiteY2053" fmla="*/ 288897 h 6857999"/>
              <a:gd name="connsiteX2054" fmla="*/ 2983983 w 6096000"/>
              <a:gd name="connsiteY2054" fmla="*/ 287937 h 6857999"/>
              <a:gd name="connsiteX2055" fmla="*/ 2991211 w 6096000"/>
              <a:gd name="connsiteY2055" fmla="*/ 286016 h 6857999"/>
              <a:gd name="connsiteX2056" fmla="*/ 2997956 w 6096000"/>
              <a:gd name="connsiteY2056" fmla="*/ 283134 h 6857999"/>
              <a:gd name="connsiteX2057" fmla="*/ 3005182 w 6096000"/>
              <a:gd name="connsiteY2057" fmla="*/ 279773 h 6857999"/>
              <a:gd name="connsiteX2058" fmla="*/ 3012409 w 6096000"/>
              <a:gd name="connsiteY2058" fmla="*/ 275452 h 6857999"/>
              <a:gd name="connsiteX2059" fmla="*/ 3000364 w 6096000"/>
              <a:gd name="connsiteY2059" fmla="*/ 275452 h 6857999"/>
              <a:gd name="connsiteX2060" fmla="*/ 2989282 w 6096000"/>
              <a:gd name="connsiteY2060" fmla="*/ 273531 h 6857999"/>
              <a:gd name="connsiteX2061" fmla="*/ 2984947 w 6096000"/>
              <a:gd name="connsiteY2061" fmla="*/ 273049 h 6857999"/>
              <a:gd name="connsiteX2062" fmla="*/ 2980610 w 6096000"/>
              <a:gd name="connsiteY2062" fmla="*/ 271610 h 6857999"/>
              <a:gd name="connsiteX2063" fmla="*/ 2977239 w 6096000"/>
              <a:gd name="connsiteY2063" fmla="*/ 270169 h 6857999"/>
              <a:gd name="connsiteX2064" fmla="*/ 2974348 w 6096000"/>
              <a:gd name="connsiteY2064" fmla="*/ 268728 h 6857999"/>
              <a:gd name="connsiteX2065" fmla="*/ 2971457 w 6096000"/>
              <a:gd name="connsiteY2065" fmla="*/ 266327 h 6857999"/>
              <a:gd name="connsiteX2066" fmla="*/ 2969531 w 6096000"/>
              <a:gd name="connsiteY2066" fmla="*/ 263925 h 6857999"/>
              <a:gd name="connsiteX2067" fmla="*/ 2967603 w 6096000"/>
              <a:gd name="connsiteY2067" fmla="*/ 261525 h 6857999"/>
              <a:gd name="connsiteX2068" fmla="*/ 2966639 w 6096000"/>
              <a:gd name="connsiteY2068" fmla="*/ 259604 h 6857999"/>
              <a:gd name="connsiteX2069" fmla="*/ 2965195 w 6096000"/>
              <a:gd name="connsiteY2069" fmla="*/ 256724 h 6857999"/>
              <a:gd name="connsiteX2070" fmla="*/ 2965195 w 6096000"/>
              <a:gd name="connsiteY2070" fmla="*/ 253842 h 6857999"/>
              <a:gd name="connsiteX2071" fmla="*/ 2964713 w 6096000"/>
              <a:gd name="connsiteY2071" fmla="*/ 250961 h 6857999"/>
              <a:gd name="connsiteX2072" fmla="*/ 2965195 w 6096000"/>
              <a:gd name="connsiteY2072" fmla="*/ 248079 h 6857999"/>
              <a:gd name="connsiteX2073" fmla="*/ 2967120 w 6096000"/>
              <a:gd name="connsiteY2073" fmla="*/ 241836 h 6857999"/>
              <a:gd name="connsiteX2074" fmla="*/ 2970013 w 6096000"/>
              <a:gd name="connsiteY2074" fmla="*/ 235114 h 6857999"/>
              <a:gd name="connsiteX2075" fmla="*/ 2974348 w 6096000"/>
              <a:gd name="connsiteY2075" fmla="*/ 227911 h 6857999"/>
              <a:gd name="connsiteX2076" fmla="*/ 2979647 w 6096000"/>
              <a:gd name="connsiteY2076" fmla="*/ 220708 h 6857999"/>
              <a:gd name="connsiteX2077" fmla="*/ 2986391 w 6096000"/>
              <a:gd name="connsiteY2077" fmla="*/ 213984 h 6857999"/>
              <a:gd name="connsiteX2078" fmla="*/ 2994583 w 6096000"/>
              <a:gd name="connsiteY2078" fmla="*/ 206781 h 6857999"/>
              <a:gd name="connsiteX2079" fmla="*/ 3003737 w 6096000"/>
              <a:gd name="connsiteY2079" fmla="*/ 200538 h 6857999"/>
              <a:gd name="connsiteX2080" fmla="*/ 2200977 w 6096000"/>
              <a:gd name="connsiteY2080" fmla="*/ 177379 h 6857999"/>
              <a:gd name="connsiteX2081" fmla="*/ 2206293 w 6096000"/>
              <a:gd name="connsiteY2081" fmla="*/ 179795 h 6857999"/>
              <a:gd name="connsiteX2082" fmla="*/ 2211611 w 6096000"/>
              <a:gd name="connsiteY2082" fmla="*/ 181246 h 6857999"/>
              <a:gd name="connsiteX2083" fmla="*/ 2216926 w 6096000"/>
              <a:gd name="connsiteY2083" fmla="*/ 182212 h 6857999"/>
              <a:gd name="connsiteX2084" fmla="*/ 2222727 w 6096000"/>
              <a:gd name="connsiteY2084" fmla="*/ 182696 h 6857999"/>
              <a:gd name="connsiteX2085" fmla="*/ 2234325 w 6096000"/>
              <a:gd name="connsiteY2085" fmla="*/ 182696 h 6857999"/>
              <a:gd name="connsiteX2086" fmla="*/ 2245923 w 6096000"/>
              <a:gd name="connsiteY2086" fmla="*/ 182696 h 6857999"/>
              <a:gd name="connsiteX2087" fmla="*/ 2257523 w 6096000"/>
              <a:gd name="connsiteY2087" fmla="*/ 182696 h 6857999"/>
              <a:gd name="connsiteX2088" fmla="*/ 2262841 w 6096000"/>
              <a:gd name="connsiteY2088" fmla="*/ 183179 h 6857999"/>
              <a:gd name="connsiteX2089" fmla="*/ 2268639 w 6096000"/>
              <a:gd name="connsiteY2089" fmla="*/ 183662 h 6857999"/>
              <a:gd name="connsiteX2090" fmla="*/ 2273955 w 6096000"/>
              <a:gd name="connsiteY2090" fmla="*/ 185595 h 6857999"/>
              <a:gd name="connsiteX2091" fmla="*/ 2279272 w 6096000"/>
              <a:gd name="connsiteY2091" fmla="*/ 187528 h 6857999"/>
              <a:gd name="connsiteX2092" fmla="*/ 2284105 w 6096000"/>
              <a:gd name="connsiteY2092" fmla="*/ 190428 h 6857999"/>
              <a:gd name="connsiteX2093" fmla="*/ 2288939 w 6096000"/>
              <a:gd name="connsiteY2093" fmla="*/ 194778 h 6857999"/>
              <a:gd name="connsiteX2094" fmla="*/ 2292806 w 6096000"/>
              <a:gd name="connsiteY2094" fmla="*/ 201061 h 6857999"/>
              <a:gd name="connsiteX2095" fmla="*/ 2295705 w 6096000"/>
              <a:gd name="connsiteY2095" fmla="*/ 207344 h 6857999"/>
              <a:gd name="connsiteX2096" fmla="*/ 2298120 w 6096000"/>
              <a:gd name="connsiteY2096" fmla="*/ 213628 h 6857999"/>
              <a:gd name="connsiteX2097" fmla="*/ 2299569 w 6096000"/>
              <a:gd name="connsiteY2097" fmla="*/ 219428 h 6857999"/>
              <a:gd name="connsiteX2098" fmla="*/ 2301020 w 6096000"/>
              <a:gd name="connsiteY2098" fmla="*/ 225226 h 6857999"/>
              <a:gd name="connsiteX2099" fmla="*/ 2301020 w 6096000"/>
              <a:gd name="connsiteY2099" fmla="*/ 230059 h 6857999"/>
              <a:gd name="connsiteX2100" fmla="*/ 2301020 w 6096000"/>
              <a:gd name="connsiteY2100" fmla="*/ 235376 h 6857999"/>
              <a:gd name="connsiteX2101" fmla="*/ 2300537 w 6096000"/>
              <a:gd name="connsiteY2101" fmla="*/ 240209 h 6857999"/>
              <a:gd name="connsiteX2102" fmla="*/ 2299087 w 6096000"/>
              <a:gd name="connsiteY2102" fmla="*/ 244560 h 6857999"/>
              <a:gd name="connsiteX2103" fmla="*/ 2298120 w 6096000"/>
              <a:gd name="connsiteY2103" fmla="*/ 249391 h 6857999"/>
              <a:gd name="connsiteX2104" fmla="*/ 2294738 w 6096000"/>
              <a:gd name="connsiteY2104" fmla="*/ 257126 h 6857999"/>
              <a:gd name="connsiteX2105" fmla="*/ 2289905 w 6096000"/>
              <a:gd name="connsiteY2105" fmla="*/ 265341 h 6857999"/>
              <a:gd name="connsiteX2106" fmla="*/ 2286038 w 6096000"/>
              <a:gd name="connsiteY2106" fmla="*/ 272590 h 6857999"/>
              <a:gd name="connsiteX2107" fmla="*/ 2282173 w 6096000"/>
              <a:gd name="connsiteY2107" fmla="*/ 280323 h 6857999"/>
              <a:gd name="connsiteX2108" fmla="*/ 2279272 w 6096000"/>
              <a:gd name="connsiteY2108" fmla="*/ 287091 h 6857999"/>
              <a:gd name="connsiteX2109" fmla="*/ 2278790 w 6096000"/>
              <a:gd name="connsiteY2109" fmla="*/ 290473 h 6857999"/>
              <a:gd name="connsiteX2110" fmla="*/ 2277822 w 6096000"/>
              <a:gd name="connsiteY2110" fmla="*/ 294339 h 6857999"/>
              <a:gd name="connsiteX2111" fmla="*/ 2277339 w 6096000"/>
              <a:gd name="connsiteY2111" fmla="*/ 298206 h 6857999"/>
              <a:gd name="connsiteX2112" fmla="*/ 2277822 w 6096000"/>
              <a:gd name="connsiteY2112" fmla="*/ 301590 h 6857999"/>
              <a:gd name="connsiteX2113" fmla="*/ 2279272 w 6096000"/>
              <a:gd name="connsiteY2113" fmla="*/ 304972 h 6857999"/>
              <a:gd name="connsiteX2114" fmla="*/ 2280721 w 6096000"/>
              <a:gd name="connsiteY2114" fmla="*/ 308838 h 6857999"/>
              <a:gd name="connsiteX2115" fmla="*/ 2283139 w 6096000"/>
              <a:gd name="connsiteY2115" fmla="*/ 312705 h 6857999"/>
              <a:gd name="connsiteX2116" fmla="*/ 2286523 w 6096000"/>
              <a:gd name="connsiteY2116" fmla="*/ 317054 h 6857999"/>
              <a:gd name="connsiteX2117" fmla="*/ 2290388 w 6096000"/>
              <a:gd name="connsiteY2117" fmla="*/ 320922 h 6857999"/>
              <a:gd name="connsiteX2118" fmla="*/ 2295705 w 6096000"/>
              <a:gd name="connsiteY2118" fmla="*/ 324788 h 6857999"/>
              <a:gd name="connsiteX2119" fmla="*/ 2301504 w 6096000"/>
              <a:gd name="connsiteY2119" fmla="*/ 329621 h 6857999"/>
              <a:gd name="connsiteX2120" fmla="*/ 2308271 w 6096000"/>
              <a:gd name="connsiteY2120" fmla="*/ 333970 h 6857999"/>
              <a:gd name="connsiteX2121" fmla="*/ 2301504 w 6096000"/>
              <a:gd name="connsiteY2121" fmla="*/ 343152 h 6857999"/>
              <a:gd name="connsiteX2122" fmla="*/ 2295221 w 6096000"/>
              <a:gd name="connsiteY2122" fmla="*/ 350885 h 6857999"/>
              <a:gd name="connsiteX2123" fmla="*/ 2288455 w 6096000"/>
              <a:gd name="connsiteY2123" fmla="*/ 357169 h 6857999"/>
              <a:gd name="connsiteX2124" fmla="*/ 2281206 w 6096000"/>
              <a:gd name="connsiteY2124" fmla="*/ 362485 h 6857999"/>
              <a:gd name="connsiteX2125" fmla="*/ 2274922 w 6096000"/>
              <a:gd name="connsiteY2125" fmla="*/ 366351 h 6857999"/>
              <a:gd name="connsiteX2126" fmla="*/ 2268158 w 6096000"/>
              <a:gd name="connsiteY2126" fmla="*/ 369735 h 6857999"/>
              <a:gd name="connsiteX2127" fmla="*/ 2255107 w 6096000"/>
              <a:gd name="connsiteY2127" fmla="*/ 375535 h 6857999"/>
              <a:gd name="connsiteX2128" fmla="*/ 2242540 w 6096000"/>
              <a:gd name="connsiteY2128" fmla="*/ 381334 h 6857999"/>
              <a:gd name="connsiteX2129" fmla="*/ 2235291 w 6096000"/>
              <a:gd name="connsiteY2129" fmla="*/ 385201 h 6857999"/>
              <a:gd name="connsiteX2130" fmla="*/ 2229009 w 6096000"/>
              <a:gd name="connsiteY2130" fmla="*/ 389067 h 6857999"/>
              <a:gd name="connsiteX2131" fmla="*/ 2222243 w 6096000"/>
              <a:gd name="connsiteY2131" fmla="*/ 394383 h 6857999"/>
              <a:gd name="connsiteX2132" fmla="*/ 2215958 w 6096000"/>
              <a:gd name="connsiteY2132" fmla="*/ 400667 h 6857999"/>
              <a:gd name="connsiteX2133" fmla="*/ 2209192 w 6096000"/>
              <a:gd name="connsiteY2133" fmla="*/ 408882 h 6857999"/>
              <a:gd name="connsiteX2134" fmla="*/ 2202425 w 6096000"/>
              <a:gd name="connsiteY2134" fmla="*/ 418066 h 6857999"/>
              <a:gd name="connsiteX2135" fmla="*/ 2206293 w 6096000"/>
              <a:gd name="connsiteY2135" fmla="*/ 424348 h 6857999"/>
              <a:gd name="connsiteX2136" fmla="*/ 2210644 w 6096000"/>
              <a:gd name="connsiteY2136" fmla="*/ 429665 h 6857999"/>
              <a:gd name="connsiteX2137" fmla="*/ 2214993 w 6096000"/>
              <a:gd name="connsiteY2137" fmla="*/ 434014 h 6857999"/>
              <a:gd name="connsiteX2138" fmla="*/ 2219343 w 6096000"/>
              <a:gd name="connsiteY2138" fmla="*/ 437398 h 6857999"/>
              <a:gd name="connsiteX2139" fmla="*/ 2224176 w 6096000"/>
              <a:gd name="connsiteY2139" fmla="*/ 440782 h 6857999"/>
              <a:gd name="connsiteX2140" fmla="*/ 2228524 w 6096000"/>
              <a:gd name="connsiteY2140" fmla="*/ 443197 h 6857999"/>
              <a:gd name="connsiteX2141" fmla="*/ 2233841 w 6096000"/>
              <a:gd name="connsiteY2141" fmla="*/ 445131 h 6857999"/>
              <a:gd name="connsiteX2142" fmla="*/ 2238191 w 6096000"/>
              <a:gd name="connsiteY2142" fmla="*/ 445613 h 6857999"/>
              <a:gd name="connsiteX2143" fmla="*/ 2243508 w 6096000"/>
              <a:gd name="connsiteY2143" fmla="*/ 446097 h 6857999"/>
              <a:gd name="connsiteX2144" fmla="*/ 2248823 w 6096000"/>
              <a:gd name="connsiteY2144" fmla="*/ 446097 h 6857999"/>
              <a:gd name="connsiteX2145" fmla="*/ 2253657 w 6096000"/>
              <a:gd name="connsiteY2145" fmla="*/ 445613 h 6857999"/>
              <a:gd name="connsiteX2146" fmla="*/ 2259456 w 6096000"/>
              <a:gd name="connsiteY2146" fmla="*/ 444647 h 6857999"/>
              <a:gd name="connsiteX2147" fmla="*/ 2264774 w 6096000"/>
              <a:gd name="connsiteY2147" fmla="*/ 443197 h 6857999"/>
              <a:gd name="connsiteX2148" fmla="*/ 2270573 w 6096000"/>
              <a:gd name="connsiteY2148" fmla="*/ 441747 h 6857999"/>
              <a:gd name="connsiteX2149" fmla="*/ 2281206 w 6096000"/>
              <a:gd name="connsiteY2149" fmla="*/ 436431 h 6857999"/>
              <a:gd name="connsiteX2150" fmla="*/ 2292806 w 6096000"/>
              <a:gd name="connsiteY2150" fmla="*/ 430632 h 6857999"/>
              <a:gd name="connsiteX2151" fmla="*/ 2304404 w 6096000"/>
              <a:gd name="connsiteY2151" fmla="*/ 424348 h 6857999"/>
              <a:gd name="connsiteX2152" fmla="*/ 2328085 w 6096000"/>
              <a:gd name="connsiteY2152" fmla="*/ 409849 h 6857999"/>
              <a:gd name="connsiteX2153" fmla="*/ 2339202 w 6096000"/>
              <a:gd name="connsiteY2153" fmla="*/ 402600 h 6857999"/>
              <a:gd name="connsiteX2154" fmla="*/ 2351284 w 6096000"/>
              <a:gd name="connsiteY2154" fmla="*/ 396316 h 6857999"/>
              <a:gd name="connsiteX2155" fmla="*/ 2362883 w 6096000"/>
              <a:gd name="connsiteY2155" fmla="*/ 390034 h 6857999"/>
              <a:gd name="connsiteX2156" fmla="*/ 2374967 w 6096000"/>
              <a:gd name="connsiteY2156" fmla="*/ 384717 h 6857999"/>
              <a:gd name="connsiteX2157" fmla="*/ 2377867 w 6096000"/>
              <a:gd name="connsiteY2157" fmla="*/ 390034 h 6857999"/>
              <a:gd name="connsiteX2158" fmla="*/ 2380282 w 6096000"/>
              <a:gd name="connsiteY2158" fmla="*/ 394867 h 6857999"/>
              <a:gd name="connsiteX2159" fmla="*/ 2381733 w 6096000"/>
              <a:gd name="connsiteY2159" fmla="*/ 399700 h 6857999"/>
              <a:gd name="connsiteX2160" fmla="*/ 2383182 w 6096000"/>
              <a:gd name="connsiteY2160" fmla="*/ 404049 h 6857999"/>
              <a:gd name="connsiteX2161" fmla="*/ 2384149 w 6096000"/>
              <a:gd name="connsiteY2161" fmla="*/ 412750 h 6857999"/>
              <a:gd name="connsiteX2162" fmla="*/ 2385117 w 6096000"/>
              <a:gd name="connsiteY2162" fmla="*/ 421448 h 6857999"/>
              <a:gd name="connsiteX2163" fmla="*/ 2386082 w 6096000"/>
              <a:gd name="connsiteY2163" fmla="*/ 430147 h 6857999"/>
              <a:gd name="connsiteX2164" fmla="*/ 2386566 w 6096000"/>
              <a:gd name="connsiteY2164" fmla="*/ 434014 h 6857999"/>
              <a:gd name="connsiteX2165" fmla="*/ 2387533 w 6096000"/>
              <a:gd name="connsiteY2165" fmla="*/ 438847 h 6857999"/>
              <a:gd name="connsiteX2166" fmla="*/ 2388982 w 6096000"/>
              <a:gd name="connsiteY2166" fmla="*/ 443197 h 6857999"/>
              <a:gd name="connsiteX2167" fmla="*/ 2390915 w 6096000"/>
              <a:gd name="connsiteY2167" fmla="*/ 448030 h 6857999"/>
              <a:gd name="connsiteX2168" fmla="*/ 2393815 w 6096000"/>
              <a:gd name="connsiteY2168" fmla="*/ 452864 h 6857999"/>
              <a:gd name="connsiteX2169" fmla="*/ 2397199 w 6096000"/>
              <a:gd name="connsiteY2169" fmla="*/ 458663 h 6857999"/>
              <a:gd name="connsiteX2170" fmla="*/ 2387049 w 6096000"/>
              <a:gd name="connsiteY2170" fmla="*/ 457213 h 6857999"/>
              <a:gd name="connsiteX2171" fmla="*/ 2377382 w 6096000"/>
              <a:gd name="connsiteY2171" fmla="*/ 455763 h 6857999"/>
              <a:gd name="connsiteX2172" fmla="*/ 2368200 w 6096000"/>
              <a:gd name="connsiteY2172" fmla="*/ 455279 h 6857999"/>
              <a:gd name="connsiteX2173" fmla="*/ 2359017 w 6096000"/>
              <a:gd name="connsiteY2173" fmla="*/ 455763 h 6857999"/>
              <a:gd name="connsiteX2174" fmla="*/ 2349835 w 6096000"/>
              <a:gd name="connsiteY2174" fmla="*/ 457213 h 6857999"/>
              <a:gd name="connsiteX2175" fmla="*/ 2340651 w 6096000"/>
              <a:gd name="connsiteY2175" fmla="*/ 458663 h 6857999"/>
              <a:gd name="connsiteX2176" fmla="*/ 2331951 w 6096000"/>
              <a:gd name="connsiteY2176" fmla="*/ 460596 h 6857999"/>
              <a:gd name="connsiteX2177" fmla="*/ 2323254 w 6096000"/>
              <a:gd name="connsiteY2177" fmla="*/ 463496 h 6857999"/>
              <a:gd name="connsiteX2178" fmla="*/ 2314554 w 6096000"/>
              <a:gd name="connsiteY2178" fmla="*/ 466879 h 6857999"/>
              <a:gd name="connsiteX2179" fmla="*/ 2306820 w 6096000"/>
              <a:gd name="connsiteY2179" fmla="*/ 470263 h 6857999"/>
              <a:gd name="connsiteX2180" fmla="*/ 2298120 w 6096000"/>
              <a:gd name="connsiteY2180" fmla="*/ 474129 h 6857999"/>
              <a:gd name="connsiteX2181" fmla="*/ 2289905 w 6096000"/>
              <a:gd name="connsiteY2181" fmla="*/ 478962 h 6857999"/>
              <a:gd name="connsiteX2182" fmla="*/ 2273955 w 6096000"/>
              <a:gd name="connsiteY2182" fmla="*/ 489111 h 6857999"/>
              <a:gd name="connsiteX2183" fmla="*/ 2258007 w 6096000"/>
              <a:gd name="connsiteY2183" fmla="*/ 500710 h 6857999"/>
              <a:gd name="connsiteX2184" fmla="*/ 2242057 w 6096000"/>
              <a:gd name="connsiteY2184" fmla="*/ 512793 h 6857999"/>
              <a:gd name="connsiteX2185" fmla="*/ 2225625 w 6096000"/>
              <a:gd name="connsiteY2185" fmla="*/ 525359 h 6857999"/>
              <a:gd name="connsiteX2186" fmla="*/ 2193242 w 6096000"/>
              <a:gd name="connsiteY2186" fmla="*/ 551940 h 6857999"/>
              <a:gd name="connsiteX2187" fmla="*/ 2175843 w 6096000"/>
              <a:gd name="connsiteY2187" fmla="*/ 564990 h 6857999"/>
              <a:gd name="connsiteX2188" fmla="*/ 2157962 w 6096000"/>
              <a:gd name="connsiteY2188" fmla="*/ 577556 h 6857999"/>
              <a:gd name="connsiteX2189" fmla="*/ 2139596 w 6096000"/>
              <a:gd name="connsiteY2189" fmla="*/ 589638 h 6857999"/>
              <a:gd name="connsiteX2190" fmla="*/ 2129931 w 6096000"/>
              <a:gd name="connsiteY2190" fmla="*/ 594956 h 6857999"/>
              <a:gd name="connsiteX2191" fmla="*/ 2120264 w 6096000"/>
              <a:gd name="connsiteY2191" fmla="*/ 600755 h 6857999"/>
              <a:gd name="connsiteX2192" fmla="*/ 2115431 w 6096000"/>
              <a:gd name="connsiteY2192" fmla="*/ 594956 h 6857999"/>
              <a:gd name="connsiteX2193" fmla="*/ 2112048 w 6096000"/>
              <a:gd name="connsiteY2193" fmla="*/ 589638 h 6857999"/>
              <a:gd name="connsiteX2194" fmla="*/ 2109631 w 6096000"/>
              <a:gd name="connsiteY2194" fmla="*/ 585289 h 6857999"/>
              <a:gd name="connsiteX2195" fmla="*/ 2108665 w 6096000"/>
              <a:gd name="connsiteY2195" fmla="*/ 580456 h 6857999"/>
              <a:gd name="connsiteX2196" fmla="*/ 2108665 w 6096000"/>
              <a:gd name="connsiteY2196" fmla="*/ 576590 h 6857999"/>
              <a:gd name="connsiteX2197" fmla="*/ 2109149 w 6096000"/>
              <a:gd name="connsiteY2197" fmla="*/ 573206 h 6857999"/>
              <a:gd name="connsiteX2198" fmla="*/ 2110599 w 6096000"/>
              <a:gd name="connsiteY2198" fmla="*/ 568857 h 6857999"/>
              <a:gd name="connsiteX2199" fmla="*/ 2112532 w 6096000"/>
              <a:gd name="connsiteY2199" fmla="*/ 565473 h 6857999"/>
              <a:gd name="connsiteX2200" fmla="*/ 2114949 w 6096000"/>
              <a:gd name="connsiteY2200" fmla="*/ 562573 h 6857999"/>
              <a:gd name="connsiteX2201" fmla="*/ 2118331 w 6096000"/>
              <a:gd name="connsiteY2201" fmla="*/ 559191 h 6857999"/>
              <a:gd name="connsiteX2202" fmla="*/ 2126064 w 6096000"/>
              <a:gd name="connsiteY2202" fmla="*/ 553391 h 6857999"/>
              <a:gd name="connsiteX2203" fmla="*/ 2142013 w 6096000"/>
              <a:gd name="connsiteY2203" fmla="*/ 542758 h 6857999"/>
              <a:gd name="connsiteX2204" fmla="*/ 2146362 w 6096000"/>
              <a:gd name="connsiteY2204" fmla="*/ 536959 h 6857999"/>
              <a:gd name="connsiteX2205" fmla="*/ 2149747 w 6096000"/>
              <a:gd name="connsiteY2205" fmla="*/ 530675 h 6857999"/>
              <a:gd name="connsiteX2206" fmla="*/ 2152161 w 6096000"/>
              <a:gd name="connsiteY2206" fmla="*/ 524393 h 6857999"/>
              <a:gd name="connsiteX2207" fmla="*/ 2154580 w 6096000"/>
              <a:gd name="connsiteY2207" fmla="*/ 517142 h 6857999"/>
              <a:gd name="connsiteX2208" fmla="*/ 2155545 w 6096000"/>
              <a:gd name="connsiteY2208" fmla="*/ 510376 h 6857999"/>
              <a:gd name="connsiteX2209" fmla="*/ 2156995 w 6096000"/>
              <a:gd name="connsiteY2209" fmla="*/ 503610 h 6857999"/>
              <a:gd name="connsiteX2210" fmla="*/ 2156995 w 6096000"/>
              <a:gd name="connsiteY2210" fmla="*/ 495877 h 6857999"/>
              <a:gd name="connsiteX2211" fmla="*/ 2156995 w 6096000"/>
              <a:gd name="connsiteY2211" fmla="*/ 488628 h 6857999"/>
              <a:gd name="connsiteX2212" fmla="*/ 2155545 w 6096000"/>
              <a:gd name="connsiteY2212" fmla="*/ 473645 h 6857999"/>
              <a:gd name="connsiteX2213" fmla="*/ 2154096 w 6096000"/>
              <a:gd name="connsiteY2213" fmla="*/ 458663 h 6857999"/>
              <a:gd name="connsiteX2214" fmla="*/ 2149263 w 6096000"/>
              <a:gd name="connsiteY2214" fmla="*/ 427732 h 6857999"/>
              <a:gd name="connsiteX2215" fmla="*/ 2135730 w 6096000"/>
              <a:gd name="connsiteY2215" fmla="*/ 425314 h 6857999"/>
              <a:gd name="connsiteX2216" fmla="*/ 2124133 w 6096000"/>
              <a:gd name="connsiteY2216" fmla="*/ 424832 h 6857999"/>
              <a:gd name="connsiteX2217" fmla="*/ 2119782 w 6096000"/>
              <a:gd name="connsiteY2217" fmla="*/ 424832 h 6857999"/>
              <a:gd name="connsiteX2218" fmla="*/ 2115431 w 6096000"/>
              <a:gd name="connsiteY2218" fmla="*/ 425314 h 6857999"/>
              <a:gd name="connsiteX2219" fmla="*/ 2112048 w 6096000"/>
              <a:gd name="connsiteY2219" fmla="*/ 426765 h 6857999"/>
              <a:gd name="connsiteX2220" fmla="*/ 2108665 w 6096000"/>
              <a:gd name="connsiteY2220" fmla="*/ 427732 h 6857999"/>
              <a:gd name="connsiteX2221" fmla="*/ 2106247 w 6096000"/>
              <a:gd name="connsiteY2221" fmla="*/ 429665 h 6857999"/>
              <a:gd name="connsiteX2222" fmla="*/ 2103832 w 6096000"/>
              <a:gd name="connsiteY2222" fmla="*/ 431114 h 6857999"/>
              <a:gd name="connsiteX2223" fmla="*/ 2102383 w 6096000"/>
              <a:gd name="connsiteY2223" fmla="*/ 433047 h 6857999"/>
              <a:gd name="connsiteX2224" fmla="*/ 2100448 w 6096000"/>
              <a:gd name="connsiteY2224" fmla="*/ 435465 h 6857999"/>
              <a:gd name="connsiteX2225" fmla="*/ 2099481 w 6096000"/>
              <a:gd name="connsiteY2225" fmla="*/ 437398 h 6857999"/>
              <a:gd name="connsiteX2226" fmla="*/ 2098999 w 6096000"/>
              <a:gd name="connsiteY2226" fmla="*/ 440298 h 6857999"/>
              <a:gd name="connsiteX2227" fmla="*/ 2097550 w 6096000"/>
              <a:gd name="connsiteY2227" fmla="*/ 446097 h 6857999"/>
              <a:gd name="connsiteX2228" fmla="*/ 2097550 w 6096000"/>
              <a:gd name="connsiteY2228" fmla="*/ 452379 h 6857999"/>
              <a:gd name="connsiteX2229" fmla="*/ 2098516 w 6096000"/>
              <a:gd name="connsiteY2229" fmla="*/ 459146 h 6857999"/>
              <a:gd name="connsiteX2230" fmla="*/ 2099965 w 6096000"/>
              <a:gd name="connsiteY2230" fmla="*/ 474129 h 6857999"/>
              <a:gd name="connsiteX2231" fmla="*/ 2100448 w 6096000"/>
              <a:gd name="connsiteY2231" fmla="*/ 481862 h 6857999"/>
              <a:gd name="connsiteX2232" fmla="*/ 2100448 w 6096000"/>
              <a:gd name="connsiteY2232" fmla="*/ 489111 h 6857999"/>
              <a:gd name="connsiteX2233" fmla="*/ 2099481 w 6096000"/>
              <a:gd name="connsiteY2233" fmla="*/ 495877 h 6857999"/>
              <a:gd name="connsiteX2234" fmla="*/ 2097550 w 6096000"/>
              <a:gd name="connsiteY2234" fmla="*/ 503127 h 6857999"/>
              <a:gd name="connsiteX2235" fmla="*/ 2075801 w 6096000"/>
              <a:gd name="connsiteY2235" fmla="*/ 515693 h 6857999"/>
              <a:gd name="connsiteX2236" fmla="*/ 2054052 w 6096000"/>
              <a:gd name="connsiteY2236" fmla="*/ 526326 h 6857999"/>
              <a:gd name="connsiteX2237" fmla="*/ 2032303 w 6096000"/>
              <a:gd name="connsiteY2237" fmla="*/ 537441 h 6857999"/>
              <a:gd name="connsiteX2238" fmla="*/ 2010555 w 6096000"/>
              <a:gd name="connsiteY2238" fmla="*/ 547107 h 6857999"/>
              <a:gd name="connsiteX2239" fmla="*/ 1967539 w 6096000"/>
              <a:gd name="connsiteY2239" fmla="*/ 566924 h 6857999"/>
              <a:gd name="connsiteX2240" fmla="*/ 1946758 w 6096000"/>
              <a:gd name="connsiteY2240" fmla="*/ 576590 h 6857999"/>
              <a:gd name="connsiteX2241" fmla="*/ 1925975 w 6096000"/>
              <a:gd name="connsiteY2241" fmla="*/ 586256 h 6857999"/>
              <a:gd name="connsiteX2242" fmla="*/ 1906643 w 6096000"/>
              <a:gd name="connsiteY2242" fmla="*/ 596405 h 6857999"/>
              <a:gd name="connsiteX2243" fmla="*/ 1888278 w 6096000"/>
              <a:gd name="connsiteY2243" fmla="*/ 608004 h 6857999"/>
              <a:gd name="connsiteX2244" fmla="*/ 1879095 w 6096000"/>
              <a:gd name="connsiteY2244" fmla="*/ 613804 h 6857999"/>
              <a:gd name="connsiteX2245" fmla="*/ 1870396 w 6096000"/>
              <a:gd name="connsiteY2245" fmla="*/ 620087 h 6857999"/>
              <a:gd name="connsiteX2246" fmla="*/ 1862179 w 6096000"/>
              <a:gd name="connsiteY2246" fmla="*/ 626369 h 6857999"/>
              <a:gd name="connsiteX2247" fmla="*/ 1854446 w 6096000"/>
              <a:gd name="connsiteY2247" fmla="*/ 633136 h 6857999"/>
              <a:gd name="connsiteX2248" fmla="*/ 1846714 w 6096000"/>
              <a:gd name="connsiteY2248" fmla="*/ 640869 h 6857999"/>
              <a:gd name="connsiteX2249" fmla="*/ 1839465 w 6096000"/>
              <a:gd name="connsiteY2249" fmla="*/ 648119 h 6857999"/>
              <a:gd name="connsiteX2250" fmla="*/ 1832696 w 6096000"/>
              <a:gd name="connsiteY2250" fmla="*/ 656334 h 6857999"/>
              <a:gd name="connsiteX2251" fmla="*/ 1826414 w 6096000"/>
              <a:gd name="connsiteY2251" fmla="*/ 664551 h 6857999"/>
              <a:gd name="connsiteX2252" fmla="*/ 1820615 w 6096000"/>
              <a:gd name="connsiteY2252" fmla="*/ 673733 h 6857999"/>
              <a:gd name="connsiteX2253" fmla="*/ 1814815 w 6096000"/>
              <a:gd name="connsiteY2253" fmla="*/ 682917 h 6857999"/>
              <a:gd name="connsiteX2254" fmla="*/ 1809499 w 6096000"/>
              <a:gd name="connsiteY2254" fmla="*/ 692583 h 6857999"/>
              <a:gd name="connsiteX2255" fmla="*/ 1805149 w 6096000"/>
              <a:gd name="connsiteY2255" fmla="*/ 702732 h 6857999"/>
              <a:gd name="connsiteX2256" fmla="*/ 1800316 w 6096000"/>
              <a:gd name="connsiteY2256" fmla="*/ 700316 h 6857999"/>
              <a:gd name="connsiteX2257" fmla="*/ 1795966 w 6096000"/>
              <a:gd name="connsiteY2257" fmla="*/ 698865 h 6857999"/>
              <a:gd name="connsiteX2258" fmla="*/ 1791132 w 6096000"/>
              <a:gd name="connsiteY2258" fmla="*/ 696932 h 6857999"/>
              <a:gd name="connsiteX2259" fmla="*/ 1786783 w 6096000"/>
              <a:gd name="connsiteY2259" fmla="*/ 696450 h 6857999"/>
              <a:gd name="connsiteX2260" fmla="*/ 1781951 w 6096000"/>
              <a:gd name="connsiteY2260" fmla="*/ 695966 h 6857999"/>
              <a:gd name="connsiteX2261" fmla="*/ 1777600 w 6096000"/>
              <a:gd name="connsiteY2261" fmla="*/ 695966 h 6857999"/>
              <a:gd name="connsiteX2262" fmla="*/ 1772284 w 6096000"/>
              <a:gd name="connsiteY2262" fmla="*/ 695966 h 6857999"/>
              <a:gd name="connsiteX2263" fmla="*/ 1767452 w 6096000"/>
              <a:gd name="connsiteY2263" fmla="*/ 696450 h 6857999"/>
              <a:gd name="connsiteX2264" fmla="*/ 1757785 w 6096000"/>
              <a:gd name="connsiteY2264" fmla="*/ 699349 h 6857999"/>
              <a:gd name="connsiteX2265" fmla="*/ 1748119 w 6096000"/>
              <a:gd name="connsiteY2265" fmla="*/ 702732 h 6857999"/>
              <a:gd name="connsiteX2266" fmla="*/ 1737970 w 6096000"/>
              <a:gd name="connsiteY2266" fmla="*/ 708049 h 6857999"/>
              <a:gd name="connsiteX2267" fmla="*/ 1727819 w 6096000"/>
              <a:gd name="connsiteY2267" fmla="*/ 713849 h 6857999"/>
              <a:gd name="connsiteX2268" fmla="*/ 1736520 w 6096000"/>
              <a:gd name="connsiteY2268" fmla="*/ 703698 h 6857999"/>
              <a:gd name="connsiteX2269" fmla="*/ 1744735 w 6096000"/>
              <a:gd name="connsiteY2269" fmla="*/ 693550 h 6857999"/>
              <a:gd name="connsiteX2270" fmla="*/ 1751501 w 6096000"/>
              <a:gd name="connsiteY2270" fmla="*/ 681950 h 6857999"/>
              <a:gd name="connsiteX2271" fmla="*/ 1758269 w 6096000"/>
              <a:gd name="connsiteY2271" fmla="*/ 670834 h 6857999"/>
              <a:gd name="connsiteX2272" fmla="*/ 1764068 w 6096000"/>
              <a:gd name="connsiteY2272" fmla="*/ 658752 h 6857999"/>
              <a:gd name="connsiteX2273" fmla="*/ 1769867 w 6096000"/>
              <a:gd name="connsiteY2273" fmla="*/ 646668 h 6857999"/>
              <a:gd name="connsiteX2274" fmla="*/ 1780017 w 6096000"/>
              <a:gd name="connsiteY2274" fmla="*/ 620570 h 6857999"/>
              <a:gd name="connsiteX2275" fmla="*/ 1790650 w 6096000"/>
              <a:gd name="connsiteY2275" fmla="*/ 595438 h 6857999"/>
              <a:gd name="connsiteX2276" fmla="*/ 1800799 w 6096000"/>
              <a:gd name="connsiteY2276" fmla="*/ 570306 h 6857999"/>
              <a:gd name="connsiteX2277" fmla="*/ 1806116 w 6096000"/>
              <a:gd name="connsiteY2277" fmla="*/ 558224 h 6857999"/>
              <a:gd name="connsiteX2278" fmla="*/ 1811916 w 6096000"/>
              <a:gd name="connsiteY2278" fmla="*/ 546625 h 6857999"/>
              <a:gd name="connsiteX2279" fmla="*/ 1818199 w 6096000"/>
              <a:gd name="connsiteY2279" fmla="*/ 535508 h 6857999"/>
              <a:gd name="connsiteX2280" fmla="*/ 1824965 w 6096000"/>
              <a:gd name="connsiteY2280" fmla="*/ 525359 h 6857999"/>
              <a:gd name="connsiteX2281" fmla="*/ 1830281 w 6096000"/>
              <a:gd name="connsiteY2281" fmla="*/ 519076 h 6857999"/>
              <a:gd name="connsiteX2282" fmla="*/ 1834630 w 6096000"/>
              <a:gd name="connsiteY2282" fmla="*/ 514243 h 6857999"/>
              <a:gd name="connsiteX2283" fmla="*/ 1838979 w 6096000"/>
              <a:gd name="connsiteY2283" fmla="*/ 511827 h 6857999"/>
              <a:gd name="connsiteX2284" fmla="*/ 1842848 w 6096000"/>
              <a:gd name="connsiteY2284" fmla="*/ 509894 h 6857999"/>
              <a:gd name="connsiteX2285" fmla="*/ 1846714 w 6096000"/>
              <a:gd name="connsiteY2285" fmla="*/ 509410 h 6857999"/>
              <a:gd name="connsiteX2286" fmla="*/ 1850095 w 6096000"/>
              <a:gd name="connsiteY2286" fmla="*/ 509410 h 6857999"/>
              <a:gd name="connsiteX2287" fmla="*/ 1856379 w 6096000"/>
              <a:gd name="connsiteY2287" fmla="*/ 510376 h 6857999"/>
              <a:gd name="connsiteX2288" fmla="*/ 1860245 w 6096000"/>
              <a:gd name="connsiteY2288" fmla="*/ 510860 h 6857999"/>
              <a:gd name="connsiteX2289" fmla="*/ 1863145 w 6096000"/>
              <a:gd name="connsiteY2289" fmla="*/ 510860 h 6857999"/>
              <a:gd name="connsiteX2290" fmla="*/ 1865563 w 6096000"/>
              <a:gd name="connsiteY2290" fmla="*/ 510376 h 6857999"/>
              <a:gd name="connsiteX2291" fmla="*/ 1869428 w 6096000"/>
              <a:gd name="connsiteY2291" fmla="*/ 508927 h 6857999"/>
              <a:gd name="connsiteX2292" fmla="*/ 1872328 w 6096000"/>
              <a:gd name="connsiteY2292" fmla="*/ 506027 h 6857999"/>
              <a:gd name="connsiteX2293" fmla="*/ 1875712 w 6096000"/>
              <a:gd name="connsiteY2293" fmla="*/ 501194 h 6857999"/>
              <a:gd name="connsiteX2294" fmla="*/ 1879095 w 6096000"/>
              <a:gd name="connsiteY2294" fmla="*/ 494910 h 6857999"/>
              <a:gd name="connsiteX2295" fmla="*/ 1882478 w 6096000"/>
              <a:gd name="connsiteY2295" fmla="*/ 486211 h 6857999"/>
              <a:gd name="connsiteX2296" fmla="*/ 1885862 w 6096000"/>
              <a:gd name="connsiteY2296" fmla="*/ 476545 h 6857999"/>
              <a:gd name="connsiteX2297" fmla="*/ 1890695 w 6096000"/>
              <a:gd name="connsiteY2297" fmla="*/ 466879 h 6857999"/>
              <a:gd name="connsiteX2298" fmla="*/ 1895043 w 6096000"/>
              <a:gd name="connsiteY2298" fmla="*/ 457697 h 6857999"/>
              <a:gd name="connsiteX2299" fmla="*/ 1900361 w 6096000"/>
              <a:gd name="connsiteY2299" fmla="*/ 448030 h 6857999"/>
              <a:gd name="connsiteX2300" fmla="*/ 1906161 w 6096000"/>
              <a:gd name="connsiteY2300" fmla="*/ 437880 h 6857999"/>
              <a:gd name="connsiteX2301" fmla="*/ 1912443 w 6096000"/>
              <a:gd name="connsiteY2301" fmla="*/ 428698 h 6857999"/>
              <a:gd name="connsiteX2302" fmla="*/ 1918726 w 6096000"/>
              <a:gd name="connsiteY2302" fmla="*/ 419032 h 6857999"/>
              <a:gd name="connsiteX2303" fmla="*/ 1925975 w 6096000"/>
              <a:gd name="connsiteY2303" fmla="*/ 409849 h 6857999"/>
              <a:gd name="connsiteX2304" fmla="*/ 1940959 w 6096000"/>
              <a:gd name="connsiteY2304" fmla="*/ 391000 h 6857999"/>
              <a:gd name="connsiteX2305" fmla="*/ 1958356 w 6096000"/>
              <a:gd name="connsiteY2305" fmla="*/ 372152 h 6857999"/>
              <a:gd name="connsiteX2306" fmla="*/ 1976723 w 6096000"/>
              <a:gd name="connsiteY2306" fmla="*/ 353785 h 6857999"/>
              <a:gd name="connsiteX2307" fmla="*/ 1996538 w 6096000"/>
              <a:gd name="connsiteY2307" fmla="*/ 334937 h 6857999"/>
              <a:gd name="connsiteX2308" fmla="*/ 2018286 w 6096000"/>
              <a:gd name="connsiteY2308" fmla="*/ 315605 h 6857999"/>
              <a:gd name="connsiteX2309" fmla="*/ 2041002 w 6096000"/>
              <a:gd name="connsiteY2309" fmla="*/ 296273 h 6857999"/>
              <a:gd name="connsiteX2310" fmla="*/ 2065167 w 6096000"/>
              <a:gd name="connsiteY2310" fmla="*/ 277423 h 6857999"/>
              <a:gd name="connsiteX2311" fmla="*/ 2090300 w 6096000"/>
              <a:gd name="connsiteY2311" fmla="*/ 257608 h 6857999"/>
              <a:gd name="connsiteX2312" fmla="*/ 2116880 w 6096000"/>
              <a:gd name="connsiteY2312" fmla="*/ 238276 h 6857999"/>
              <a:gd name="connsiteX2313" fmla="*/ 2143463 w 6096000"/>
              <a:gd name="connsiteY2313" fmla="*/ 217977 h 6857999"/>
              <a:gd name="connsiteX2314" fmla="*/ 3604493 w 6096000"/>
              <a:gd name="connsiteY2314" fmla="*/ 974 h 6857999"/>
              <a:gd name="connsiteX2315" fmla="*/ 3606426 w 6096000"/>
              <a:gd name="connsiteY2315" fmla="*/ 17377 h 6857999"/>
              <a:gd name="connsiteX2316" fmla="*/ 3607393 w 6096000"/>
              <a:gd name="connsiteY2316" fmla="*/ 25096 h 6857999"/>
              <a:gd name="connsiteX2317" fmla="*/ 3608843 w 6096000"/>
              <a:gd name="connsiteY2317" fmla="*/ 31850 h 6857999"/>
              <a:gd name="connsiteX2318" fmla="*/ 3610293 w 6096000"/>
              <a:gd name="connsiteY2318" fmla="*/ 38124 h 6857999"/>
              <a:gd name="connsiteX2319" fmla="*/ 3612710 w 6096000"/>
              <a:gd name="connsiteY2319" fmla="*/ 43912 h 6857999"/>
              <a:gd name="connsiteX2320" fmla="*/ 3615125 w 6096000"/>
              <a:gd name="connsiteY2320" fmla="*/ 49219 h 6857999"/>
              <a:gd name="connsiteX2321" fmla="*/ 3617543 w 6096000"/>
              <a:gd name="connsiteY2321" fmla="*/ 53562 h 6857999"/>
              <a:gd name="connsiteX2322" fmla="*/ 3619476 w 6096000"/>
              <a:gd name="connsiteY2322" fmla="*/ 57903 h 6857999"/>
              <a:gd name="connsiteX2323" fmla="*/ 3622376 w 6096000"/>
              <a:gd name="connsiteY2323" fmla="*/ 61764 h 6857999"/>
              <a:gd name="connsiteX2324" fmla="*/ 3625276 w 6096000"/>
              <a:gd name="connsiteY2324" fmla="*/ 65141 h 6857999"/>
              <a:gd name="connsiteX2325" fmla="*/ 3628658 w 6096000"/>
              <a:gd name="connsiteY2325" fmla="*/ 68035 h 6857999"/>
              <a:gd name="connsiteX2326" fmla="*/ 3631558 w 6096000"/>
              <a:gd name="connsiteY2326" fmla="*/ 70930 h 6857999"/>
              <a:gd name="connsiteX2327" fmla="*/ 3634942 w 6096000"/>
              <a:gd name="connsiteY2327" fmla="*/ 73343 h 6857999"/>
              <a:gd name="connsiteX2328" fmla="*/ 3642675 w 6096000"/>
              <a:gd name="connsiteY2328" fmla="*/ 77202 h 6857999"/>
              <a:gd name="connsiteX2329" fmla="*/ 3649923 w 6096000"/>
              <a:gd name="connsiteY2329" fmla="*/ 80097 h 6857999"/>
              <a:gd name="connsiteX2330" fmla="*/ 3658141 w 6096000"/>
              <a:gd name="connsiteY2330" fmla="*/ 82508 h 6857999"/>
              <a:gd name="connsiteX2331" fmla="*/ 3666356 w 6096000"/>
              <a:gd name="connsiteY2331" fmla="*/ 83474 h 6857999"/>
              <a:gd name="connsiteX2332" fmla="*/ 3674089 w 6096000"/>
              <a:gd name="connsiteY2332" fmla="*/ 85404 h 6857999"/>
              <a:gd name="connsiteX2333" fmla="*/ 3691005 w 6096000"/>
              <a:gd name="connsiteY2333" fmla="*/ 87334 h 6857999"/>
              <a:gd name="connsiteX2334" fmla="*/ 3699221 w 6096000"/>
              <a:gd name="connsiteY2334" fmla="*/ 89264 h 6857999"/>
              <a:gd name="connsiteX2335" fmla="*/ 3706954 w 6096000"/>
              <a:gd name="connsiteY2335" fmla="*/ 91675 h 6857999"/>
              <a:gd name="connsiteX2336" fmla="*/ 3705987 w 6096000"/>
              <a:gd name="connsiteY2336" fmla="*/ 100359 h 6857999"/>
              <a:gd name="connsiteX2337" fmla="*/ 3703571 w 6096000"/>
              <a:gd name="connsiteY2337" fmla="*/ 107598 h 6857999"/>
              <a:gd name="connsiteX2338" fmla="*/ 3701154 w 6096000"/>
              <a:gd name="connsiteY2338" fmla="*/ 114352 h 6857999"/>
              <a:gd name="connsiteX2339" fmla="*/ 3697771 w 6096000"/>
              <a:gd name="connsiteY2339" fmla="*/ 120141 h 6857999"/>
              <a:gd name="connsiteX2340" fmla="*/ 3694388 w 6096000"/>
              <a:gd name="connsiteY2340" fmla="*/ 125449 h 6857999"/>
              <a:gd name="connsiteX2341" fmla="*/ 3690039 w 6096000"/>
              <a:gd name="connsiteY2341" fmla="*/ 129790 h 6857999"/>
              <a:gd name="connsiteX2342" fmla="*/ 3685688 w 6096000"/>
              <a:gd name="connsiteY2342" fmla="*/ 133168 h 6857999"/>
              <a:gd name="connsiteX2343" fmla="*/ 3680855 w 6096000"/>
              <a:gd name="connsiteY2343" fmla="*/ 137027 h 6857999"/>
              <a:gd name="connsiteX2344" fmla="*/ 3676022 w 6096000"/>
              <a:gd name="connsiteY2344" fmla="*/ 138957 h 6857999"/>
              <a:gd name="connsiteX2345" fmla="*/ 3670223 w 6096000"/>
              <a:gd name="connsiteY2345" fmla="*/ 140887 h 6857999"/>
              <a:gd name="connsiteX2346" fmla="*/ 3664423 w 6096000"/>
              <a:gd name="connsiteY2346" fmla="*/ 142335 h 6857999"/>
              <a:gd name="connsiteX2347" fmla="*/ 3658141 w 6096000"/>
              <a:gd name="connsiteY2347" fmla="*/ 143298 h 6857999"/>
              <a:gd name="connsiteX2348" fmla="*/ 3651857 w 6096000"/>
              <a:gd name="connsiteY2348" fmla="*/ 143298 h 6857999"/>
              <a:gd name="connsiteX2349" fmla="*/ 3645575 w 6096000"/>
              <a:gd name="connsiteY2349" fmla="*/ 143298 h 6857999"/>
              <a:gd name="connsiteX2350" fmla="*/ 3638808 w 6096000"/>
              <a:gd name="connsiteY2350" fmla="*/ 142335 h 6857999"/>
              <a:gd name="connsiteX2351" fmla="*/ 3632042 w 6096000"/>
              <a:gd name="connsiteY2351" fmla="*/ 141370 h 6857999"/>
              <a:gd name="connsiteX2352" fmla="*/ 3618509 w 6096000"/>
              <a:gd name="connsiteY2352" fmla="*/ 138474 h 6857999"/>
              <a:gd name="connsiteX2353" fmla="*/ 3604493 w 6096000"/>
              <a:gd name="connsiteY2353" fmla="*/ 134614 h 6857999"/>
              <a:gd name="connsiteX2354" fmla="*/ 3590960 w 6096000"/>
              <a:gd name="connsiteY2354" fmla="*/ 128825 h 6857999"/>
              <a:gd name="connsiteX2355" fmla="*/ 3578395 w 6096000"/>
              <a:gd name="connsiteY2355" fmla="*/ 123036 h 6857999"/>
              <a:gd name="connsiteX2356" fmla="*/ 3565829 w 6096000"/>
              <a:gd name="connsiteY2356" fmla="*/ 116763 h 6857999"/>
              <a:gd name="connsiteX2357" fmla="*/ 3554713 w 6096000"/>
              <a:gd name="connsiteY2357" fmla="*/ 110491 h 6857999"/>
              <a:gd name="connsiteX2358" fmla="*/ 3545047 w 6096000"/>
              <a:gd name="connsiteY2358" fmla="*/ 104702 h 6857999"/>
              <a:gd name="connsiteX2359" fmla="*/ 3536347 w 6096000"/>
              <a:gd name="connsiteY2359" fmla="*/ 98431 h 6857999"/>
              <a:gd name="connsiteX2360" fmla="*/ 3538281 w 6096000"/>
              <a:gd name="connsiteY2360" fmla="*/ 111939 h 6857999"/>
              <a:gd name="connsiteX2361" fmla="*/ 3538281 w 6096000"/>
              <a:gd name="connsiteY2361" fmla="*/ 125930 h 6857999"/>
              <a:gd name="connsiteX2362" fmla="*/ 3536830 w 6096000"/>
              <a:gd name="connsiteY2362" fmla="*/ 139922 h 6857999"/>
              <a:gd name="connsiteX2363" fmla="*/ 3534897 w 6096000"/>
              <a:gd name="connsiteY2363" fmla="*/ 153430 h 6857999"/>
              <a:gd name="connsiteX2364" fmla="*/ 3531997 w 6096000"/>
              <a:gd name="connsiteY2364" fmla="*/ 166457 h 6857999"/>
              <a:gd name="connsiteX2365" fmla="*/ 3527648 w 6096000"/>
              <a:gd name="connsiteY2365" fmla="*/ 179001 h 6857999"/>
              <a:gd name="connsiteX2366" fmla="*/ 3522815 w 6096000"/>
              <a:gd name="connsiteY2366" fmla="*/ 191063 h 6857999"/>
              <a:gd name="connsiteX2367" fmla="*/ 3517498 w 6096000"/>
              <a:gd name="connsiteY2367" fmla="*/ 202160 h 6857999"/>
              <a:gd name="connsiteX2368" fmla="*/ 3511216 w 6096000"/>
              <a:gd name="connsiteY2368" fmla="*/ 212292 h 6857999"/>
              <a:gd name="connsiteX2369" fmla="*/ 3504449 w 6096000"/>
              <a:gd name="connsiteY2369" fmla="*/ 221457 h 6857999"/>
              <a:gd name="connsiteX2370" fmla="*/ 3500099 w 6096000"/>
              <a:gd name="connsiteY2370" fmla="*/ 225800 h 6857999"/>
              <a:gd name="connsiteX2371" fmla="*/ 3496717 w 6096000"/>
              <a:gd name="connsiteY2371" fmla="*/ 229178 h 6857999"/>
              <a:gd name="connsiteX2372" fmla="*/ 3492850 w 6096000"/>
              <a:gd name="connsiteY2372" fmla="*/ 232554 h 6857999"/>
              <a:gd name="connsiteX2373" fmla="*/ 3488983 w 6096000"/>
              <a:gd name="connsiteY2373" fmla="*/ 234967 h 6857999"/>
              <a:gd name="connsiteX2374" fmla="*/ 3484633 w 6096000"/>
              <a:gd name="connsiteY2374" fmla="*/ 237860 h 6857999"/>
              <a:gd name="connsiteX2375" fmla="*/ 3480284 w 6096000"/>
              <a:gd name="connsiteY2375" fmla="*/ 239308 h 6857999"/>
              <a:gd name="connsiteX2376" fmla="*/ 3475933 w 6096000"/>
              <a:gd name="connsiteY2376" fmla="*/ 240756 h 6857999"/>
              <a:gd name="connsiteX2377" fmla="*/ 3471585 w 6096000"/>
              <a:gd name="connsiteY2377" fmla="*/ 241721 h 6857999"/>
              <a:gd name="connsiteX2378" fmla="*/ 3466751 w 6096000"/>
              <a:gd name="connsiteY2378" fmla="*/ 242203 h 6857999"/>
              <a:gd name="connsiteX2379" fmla="*/ 3462885 w 6096000"/>
              <a:gd name="connsiteY2379" fmla="*/ 241721 h 6857999"/>
              <a:gd name="connsiteX2380" fmla="*/ 3458535 w 6096000"/>
              <a:gd name="connsiteY2380" fmla="*/ 241238 h 6857999"/>
              <a:gd name="connsiteX2381" fmla="*/ 3453701 w 6096000"/>
              <a:gd name="connsiteY2381" fmla="*/ 239790 h 6857999"/>
              <a:gd name="connsiteX2382" fmla="*/ 3451768 w 6096000"/>
              <a:gd name="connsiteY2382" fmla="*/ 235449 h 6857999"/>
              <a:gd name="connsiteX2383" fmla="*/ 3450319 w 6096000"/>
              <a:gd name="connsiteY2383" fmla="*/ 231589 h 6857999"/>
              <a:gd name="connsiteX2384" fmla="*/ 3449835 w 6096000"/>
              <a:gd name="connsiteY2384" fmla="*/ 227730 h 6857999"/>
              <a:gd name="connsiteX2385" fmla="*/ 3449353 w 6096000"/>
              <a:gd name="connsiteY2385" fmla="*/ 224352 h 6857999"/>
              <a:gd name="connsiteX2386" fmla="*/ 3449353 w 6096000"/>
              <a:gd name="connsiteY2386" fmla="*/ 221457 h 6857999"/>
              <a:gd name="connsiteX2387" fmla="*/ 3449835 w 6096000"/>
              <a:gd name="connsiteY2387" fmla="*/ 218563 h 6857999"/>
              <a:gd name="connsiteX2388" fmla="*/ 3450802 w 6096000"/>
              <a:gd name="connsiteY2388" fmla="*/ 216633 h 6857999"/>
              <a:gd name="connsiteX2389" fmla="*/ 3451768 w 6096000"/>
              <a:gd name="connsiteY2389" fmla="*/ 214220 h 6857999"/>
              <a:gd name="connsiteX2390" fmla="*/ 3454668 w 6096000"/>
              <a:gd name="connsiteY2390" fmla="*/ 210361 h 6857999"/>
              <a:gd name="connsiteX2391" fmla="*/ 3459019 w 6096000"/>
              <a:gd name="connsiteY2391" fmla="*/ 206501 h 6857999"/>
              <a:gd name="connsiteX2392" fmla="*/ 3463368 w 6096000"/>
              <a:gd name="connsiteY2392" fmla="*/ 204088 h 6857999"/>
              <a:gd name="connsiteX2393" fmla="*/ 3468685 w 6096000"/>
              <a:gd name="connsiteY2393" fmla="*/ 201194 h 6857999"/>
              <a:gd name="connsiteX2394" fmla="*/ 3478833 w 6096000"/>
              <a:gd name="connsiteY2394" fmla="*/ 195886 h 6857999"/>
              <a:gd name="connsiteX2395" fmla="*/ 3483667 w 6096000"/>
              <a:gd name="connsiteY2395" fmla="*/ 192993 h 6857999"/>
              <a:gd name="connsiteX2396" fmla="*/ 3488017 w 6096000"/>
              <a:gd name="connsiteY2396" fmla="*/ 189615 h 6857999"/>
              <a:gd name="connsiteX2397" fmla="*/ 3491399 w 6096000"/>
              <a:gd name="connsiteY2397" fmla="*/ 186237 h 6857999"/>
              <a:gd name="connsiteX2398" fmla="*/ 3492850 w 6096000"/>
              <a:gd name="connsiteY2398" fmla="*/ 183826 h 6857999"/>
              <a:gd name="connsiteX2399" fmla="*/ 3493817 w 6096000"/>
              <a:gd name="connsiteY2399" fmla="*/ 181413 h 6857999"/>
              <a:gd name="connsiteX2400" fmla="*/ 3494299 w 6096000"/>
              <a:gd name="connsiteY2400" fmla="*/ 178518 h 6857999"/>
              <a:gd name="connsiteX2401" fmla="*/ 3495266 w 6096000"/>
              <a:gd name="connsiteY2401" fmla="*/ 175624 h 6857999"/>
              <a:gd name="connsiteX2402" fmla="*/ 3495266 w 6096000"/>
              <a:gd name="connsiteY2402" fmla="*/ 172729 h 6857999"/>
              <a:gd name="connsiteX2403" fmla="*/ 3494299 w 6096000"/>
              <a:gd name="connsiteY2403" fmla="*/ 169351 h 6857999"/>
              <a:gd name="connsiteX2404" fmla="*/ 3488983 w 6096000"/>
              <a:gd name="connsiteY2404" fmla="*/ 160667 h 6857999"/>
              <a:gd name="connsiteX2405" fmla="*/ 3486084 w 6096000"/>
              <a:gd name="connsiteY2405" fmla="*/ 158256 h 6857999"/>
              <a:gd name="connsiteX2406" fmla="*/ 3483667 w 6096000"/>
              <a:gd name="connsiteY2406" fmla="*/ 155843 h 6857999"/>
              <a:gd name="connsiteX2407" fmla="*/ 3481251 w 6096000"/>
              <a:gd name="connsiteY2407" fmla="*/ 153430 h 6857999"/>
              <a:gd name="connsiteX2408" fmla="*/ 3478351 w 6096000"/>
              <a:gd name="connsiteY2408" fmla="*/ 152465 h 6857999"/>
              <a:gd name="connsiteX2409" fmla="*/ 3475933 w 6096000"/>
              <a:gd name="connsiteY2409" fmla="*/ 151500 h 6857999"/>
              <a:gd name="connsiteX2410" fmla="*/ 3474001 w 6096000"/>
              <a:gd name="connsiteY2410" fmla="*/ 151019 h 6857999"/>
              <a:gd name="connsiteX2411" fmla="*/ 3472067 w 6096000"/>
              <a:gd name="connsiteY2411" fmla="*/ 151500 h 6857999"/>
              <a:gd name="connsiteX2412" fmla="*/ 3469651 w 6096000"/>
              <a:gd name="connsiteY2412" fmla="*/ 152465 h 6857999"/>
              <a:gd name="connsiteX2413" fmla="*/ 3467718 w 6096000"/>
              <a:gd name="connsiteY2413" fmla="*/ 152948 h 6857999"/>
              <a:gd name="connsiteX2414" fmla="*/ 3465785 w 6096000"/>
              <a:gd name="connsiteY2414" fmla="*/ 154395 h 6857999"/>
              <a:gd name="connsiteX2415" fmla="*/ 3462401 w 6096000"/>
              <a:gd name="connsiteY2415" fmla="*/ 158256 h 6857999"/>
              <a:gd name="connsiteX2416" fmla="*/ 3459019 w 6096000"/>
              <a:gd name="connsiteY2416" fmla="*/ 162597 h 6857999"/>
              <a:gd name="connsiteX2417" fmla="*/ 3456119 w 6096000"/>
              <a:gd name="connsiteY2417" fmla="*/ 167905 h 6857999"/>
              <a:gd name="connsiteX2418" fmla="*/ 3453219 w 6096000"/>
              <a:gd name="connsiteY2418" fmla="*/ 174177 h 6857999"/>
              <a:gd name="connsiteX2419" fmla="*/ 3448386 w 6096000"/>
              <a:gd name="connsiteY2419" fmla="*/ 186237 h 6857999"/>
              <a:gd name="connsiteX2420" fmla="*/ 3444519 w 6096000"/>
              <a:gd name="connsiteY2420" fmla="*/ 196369 h 6857999"/>
              <a:gd name="connsiteX2421" fmla="*/ 3442102 w 6096000"/>
              <a:gd name="connsiteY2421" fmla="*/ 204088 h 6857999"/>
              <a:gd name="connsiteX2422" fmla="*/ 3440653 w 6096000"/>
              <a:gd name="connsiteY2422" fmla="*/ 202642 h 6857999"/>
              <a:gd name="connsiteX2423" fmla="*/ 3438236 w 6096000"/>
              <a:gd name="connsiteY2423" fmla="*/ 202160 h 6857999"/>
              <a:gd name="connsiteX2424" fmla="*/ 3435820 w 6096000"/>
              <a:gd name="connsiteY2424" fmla="*/ 201677 h 6857999"/>
              <a:gd name="connsiteX2425" fmla="*/ 3433403 w 6096000"/>
              <a:gd name="connsiteY2425" fmla="*/ 201677 h 6857999"/>
              <a:gd name="connsiteX2426" fmla="*/ 3429054 w 6096000"/>
              <a:gd name="connsiteY2426" fmla="*/ 202642 h 6857999"/>
              <a:gd name="connsiteX2427" fmla="*/ 3423737 w 6096000"/>
              <a:gd name="connsiteY2427" fmla="*/ 204571 h 6857999"/>
              <a:gd name="connsiteX2428" fmla="*/ 3418903 w 6096000"/>
              <a:gd name="connsiteY2428" fmla="*/ 207466 h 6857999"/>
              <a:gd name="connsiteX2429" fmla="*/ 3413104 w 6096000"/>
              <a:gd name="connsiteY2429" fmla="*/ 211327 h 6857999"/>
              <a:gd name="connsiteX2430" fmla="*/ 3401505 w 6096000"/>
              <a:gd name="connsiteY2430" fmla="*/ 218563 h 6857999"/>
              <a:gd name="connsiteX2431" fmla="*/ 3389423 w 6096000"/>
              <a:gd name="connsiteY2431" fmla="*/ 226765 h 6857999"/>
              <a:gd name="connsiteX2432" fmla="*/ 3383139 w 6096000"/>
              <a:gd name="connsiteY2432" fmla="*/ 230141 h 6857999"/>
              <a:gd name="connsiteX2433" fmla="*/ 3377339 w 6096000"/>
              <a:gd name="connsiteY2433" fmla="*/ 232554 h 6857999"/>
              <a:gd name="connsiteX2434" fmla="*/ 3371539 w 6096000"/>
              <a:gd name="connsiteY2434" fmla="*/ 234484 h 6857999"/>
              <a:gd name="connsiteX2435" fmla="*/ 3366707 w 6096000"/>
              <a:gd name="connsiteY2435" fmla="*/ 234967 h 6857999"/>
              <a:gd name="connsiteX2436" fmla="*/ 3363807 w 6096000"/>
              <a:gd name="connsiteY2436" fmla="*/ 234967 h 6857999"/>
              <a:gd name="connsiteX2437" fmla="*/ 3360907 w 6096000"/>
              <a:gd name="connsiteY2437" fmla="*/ 234484 h 6857999"/>
              <a:gd name="connsiteX2438" fmla="*/ 3358491 w 6096000"/>
              <a:gd name="connsiteY2438" fmla="*/ 233036 h 6857999"/>
              <a:gd name="connsiteX2439" fmla="*/ 3356074 w 6096000"/>
              <a:gd name="connsiteY2439" fmla="*/ 232071 h 6857999"/>
              <a:gd name="connsiteX2440" fmla="*/ 3355107 w 6096000"/>
              <a:gd name="connsiteY2440" fmla="*/ 229660 h 6857999"/>
              <a:gd name="connsiteX2441" fmla="*/ 3353174 w 6096000"/>
              <a:gd name="connsiteY2441" fmla="*/ 225800 h 6857999"/>
              <a:gd name="connsiteX2442" fmla="*/ 3349791 w 6096000"/>
              <a:gd name="connsiteY2442" fmla="*/ 213255 h 6857999"/>
              <a:gd name="connsiteX2443" fmla="*/ 3346408 w 6096000"/>
              <a:gd name="connsiteY2443" fmla="*/ 201194 h 6857999"/>
              <a:gd name="connsiteX2444" fmla="*/ 3344475 w 6096000"/>
              <a:gd name="connsiteY2444" fmla="*/ 197334 h 6857999"/>
              <a:gd name="connsiteX2445" fmla="*/ 3343992 w 6096000"/>
              <a:gd name="connsiteY2445" fmla="*/ 195886 h 6857999"/>
              <a:gd name="connsiteX2446" fmla="*/ 3340608 w 6096000"/>
              <a:gd name="connsiteY2446" fmla="*/ 196852 h 6857999"/>
              <a:gd name="connsiteX2447" fmla="*/ 3337226 w 6096000"/>
              <a:gd name="connsiteY2447" fmla="*/ 199264 h 6857999"/>
              <a:gd name="connsiteX2448" fmla="*/ 3334809 w 6096000"/>
              <a:gd name="connsiteY2448" fmla="*/ 201677 h 6857999"/>
              <a:gd name="connsiteX2449" fmla="*/ 3331909 w 6096000"/>
              <a:gd name="connsiteY2449" fmla="*/ 204571 h 6857999"/>
              <a:gd name="connsiteX2450" fmla="*/ 3327075 w 6096000"/>
              <a:gd name="connsiteY2450" fmla="*/ 211327 h 6857999"/>
              <a:gd name="connsiteX2451" fmla="*/ 3322243 w 6096000"/>
              <a:gd name="connsiteY2451" fmla="*/ 220011 h 6857999"/>
              <a:gd name="connsiteX2452" fmla="*/ 3317893 w 6096000"/>
              <a:gd name="connsiteY2452" fmla="*/ 228695 h 6857999"/>
              <a:gd name="connsiteX2453" fmla="*/ 3312576 w 6096000"/>
              <a:gd name="connsiteY2453" fmla="*/ 236897 h 6857999"/>
              <a:gd name="connsiteX2454" fmla="*/ 3309194 w 6096000"/>
              <a:gd name="connsiteY2454" fmla="*/ 241238 h 6857999"/>
              <a:gd name="connsiteX2455" fmla="*/ 3306294 w 6096000"/>
              <a:gd name="connsiteY2455" fmla="*/ 244616 h 6857999"/>
              <a:gd name="connsiteX2456" fmla="*/ 3302910 w 6096000"/>
              <a:gd name="connsiteY2456" fmla="*/ 247992 h 6857999"/>
              <a:gd name="connsiteX2457" fmla="*/ 3298561 w 6096000"/>
              <a:gd name="connsiteY2457" fmla="*/ 250888 h 6857999"/>
              <a:gd name="connsiteX2458" fmla="*/ 3294695 w 6096000"/>
              <a:gd name="connsiteY2458" fmla="*/ 253300 h 6857999"/>
              <a:gd name="connsiteX2459" fmla="*/ 3291795 w 6096000"/>
              <a:gd name="connsiteY2459" fmla="*/ 254265 h 6857999"/>
              <a:gd name="connsiteX2460" fmla="*/ 3288411 w 6096000"/>
              <a:gd name="connsiteY2460" fmla="*/ 254748 h 6857999"/>
              <a:gd name="connsiteX2461" fmla="*/ 3285511 w 6096000"/>
              <a:gd name="connsiteY2461" fmla="*/ 254748 h 6857999"/>
              <a:gd name="connsiteX2462" fmla="*/ 3283095 w 6096000"/>
              <a:gd name="connsiteY2462" fmla="*/ 254748 h 6857999"/>
              <a:gd name="connsiteX2463" fmla="*/ 3281162 w 6096000"/>
              <a:gd name="connsiteY2463" fmla="*/ 253783 h 6857999"/>
              <a:gd name="connsiteX2464" fmla="*/ 3276812 w 6096000"/>
              <a:gd name="connsiteY2464" fmla="*/ 251370 h 6857999"/>
              <a:gd name="connsiteX2465" fmla="*/ 3269563 w 6096000"/>
              <a:gd name="connsiteY2465" fmla="*/ 245098 h 6857999"/>
              <a:gd name="connsiteX2466" fmla="*/ 3266663 w 6096000"/>
              <a:gd name="connsiteY2466" fmla="*/ 243651 h 6857999"/>
              <a:gd name="connsiteX2467" fmla="*/ 3264730 w 6096000"/>
              <a:gd name="connsiteY2467" fmla="*/ 242686 h 6857999"/>
              <a:gd name="connsiteX2468" fmla="*/ 3263279 w 6096000"/>
              <a:gd name="connsiteY2468" fmla="*/ 242686 h 6857999"/>
              <a:gd name="connsiteX2469" fmla="*/ 3259897 w 6096000"/>
              <a:gd name="connsiteY2469" fmla="*/ 244133 h 6857999"/>
              <a:gd name="connsiteX2470" fmla="*/ 3256030 w 6096000"/>
              <a:gd name="connsiteY2470" fmla="*/ 246063 h 6857999"/>
              <a:gd name="connsiteX2471" fmla="*/ 3253613 w 6096000"/>
              <a:gd name="connsiteY2471" fmla="*/ 248957 h 6857999"/>
              <a:gd name="connsiteX2472" fmla="*/ 3250713 w 6096000"/>
              <a:gd name="connsiteY2472" fmla="*/ 252818 h 6857999"/>
              <a:gd name="connsiteX2473" fmla="*/ 3244913 w 6096000"/>
              <a:gd name="connsiteY2473" fmla="*/ 260054 h 6857999"/>
              <a:gd name="connsiteX2474" fmla="*/ 3242014 w 6096000"/>
              <a:gd name="connsiteY2474" fmla="*/ 263915 h 6857999"/>
              <a:gd name="connsiteX2475" fmla="*/ 3238631 w 6096000"/>
              <a:gd name="connsiteY2475" fmla="*/ 267291 h 6857999"/>
              <a:gd name="connsiteX2476" fmla="*/ 3234765 w 6096000"/>
              <a:gd name="connsiteY2476" fmla="*/ 271151 h 6857999"/>
              <a:gd name="connsiteX2477" fmla="*/ 3230415 w 6096000"/>
              <a:gd name="connsiteY2477" fmla="*/ 273562 h 6857999"/>
              <a:gd name="connsiteX2478" fmla="*/ 3225581 w 6096000"/>
              <a:gd name="connsiteY2478" fmla="*/ 275493 h 6857999"/>
              <a:gd name="connsiteX2479" fmla="*/ 3220748 w 6096000"/>
              <a:gd name="connsiteY2479" fmla="*/ 276458 h 6857999"/>
              <a:gd name="connsiteX2480" fmla="*/ 3214949 w 6096000"/>
              <a:gd name="connsiteY2480" fmla="*/ 275975 h 6857999"/>
              <a:gd name="connsiteX2481" fmla="*/ 3208182 w 6096000"/>
              <a:gd name="connsiteY2481" fmla="*/ 275010 h 6857999"/>
              <a:gd name="connsiteX2482" fmla="*/ 3199967 w 6096000"/>
              <a:gd name="connsiteY2482" fmla="*/ 272115 h 6857999"/>
              <a:gd name="connsiteX2483" fmla="*/ 3191267 w 6096000"/>
              <a:gd name="connsiteY2483" fmla="*/ 267291 h 6857999"/>
              <a:gd name="connsiteX2484" fmla="*/ 3187401 w 6096000"/>
              <a:gd name="connsiteY2484" fmla="*/ 265843 h 6857999"/>
              <a:gd name="connsiteX2485" fmla="*/ 3183535 w 6096000"/>
              <a:gd name="connsiteY2485" fmla="*/ 264396 h 6857999"/>
              <a:gd name="connsiteX2486" fmla="*/ 3173384 w 6096000"/>
              <a:gd name="connsiteY2486" fmla="*/ 263432 h 6857999"/>
              <a:gd name="connsiteX2487" fmla="*/ 3163718 w 6096000"/>
              <a:gd name="connsiteY2487" fmla="*/ 262467 h 6857999"/>
              <a:gd name="connsiteX2488" fmla="*/ 3159852 w 6096000"/>
              <a:gd name="connsiteY2488" fmla="*/ 261019 h 6857999"/>
              <a:gd name="connsiteX2489" fmla="*/ 3155985 w 6096000"/>
              <a:gd name="connsiteY2489" fmla="*/ 259572 h 6857999"/>
              <a:gd name="connsiteX2490" fmla="*/ 3153569 w 6096000"/>
              <a:gd name="connsiteY2490" fmla="*/ 257642 h 6857999"/>
              <a:gd name="connsiteX2491" fmla="*/ 3151636 w 6096000"/>
              <a:gd name="connsiteY2491" fmla="*/ 255230 h 6857999"/>
              <a:gd name="connsiteX2492" fmla="*/ 3149703 w 6096000"/>
              <a:gd name="connsiteY2492" fmla="*/ 253300 h 6857999"/>
              <a:gd name="connsiteX2493" fmla="*/ 3147770 w 6096000"/>
              <a:gd name="connsiteY2493" fmla="*/ 250405 h 6857999"/>
              <a:gd name="connsiteX2494" fmla="*/ 3145353 w 6096000"/>
              <a:gd name="connsiteY2494" fmla="*/ 244133 h 6857999"/>
              <a:gd name="connsiteX2495" fmla="*/ 3142937 w 6096000"/>
              <a:gd name="connsiteY2495" fmla="*/ 236897 h 6857999"/>
              <a:gd name="connsiteX2496" fmla="*/ 3139071 w 6096000"/>
              <a:gd name="connsiteY2496" fmla="*/ 220974 h 6857999"/>
              <a:gd name="connsiteX2497" fmla="*/ 3137620 w 6096000"/>
              <a:gd name="connsiteY2497" fmla="*/ 213738 h 6857999"/>
              <a:gd name="connsiteX2498" fmla="*/ 3135204 w 6096000"/>
              <a:gd name="connsiteY2498" fmla="*/ 205536 h 6857999"/>
              <a:gd name="connsiteX2499" fmla="*/ 3132304 w 6096000"/>
              <a:gd name="connsiteY2499" fmla="*/ 198782 h 6857999"/>
              <a:gd name="connsiteX2500" fmla="*/ 3128920 w 6096000"/>
              <a:gd name="connsiteY2500" fmla="*/ 192510 h 6857999"/>
              <a:gd name="connsiteX2501" fmla="*/ 3126505 w 6096000"/>
              <a:gd name="connsiteY2501" fmla="*/ 189615 h 6857999"/>
              <a:gd name="connsiteX2502" fmla="*/ 3124087 w 6096000"/>
              <a:gd name="connsiteY2502" fmla="*/ 187202 h 6857999"/>
              <a:gd name="connsiteX2503" fmla="*/ 3121187 w 6096000"/>
              <a:gd name="connsiteY2503" fmla="*/ 184791 h 6857999"/>
              <a:gd name="connsiteX2504" fmla="*/ 3118287 w 6096000"/>
              <a:gd name="connsiteY2504" fmla="*/ 183343 h 6857999"/>
              <a:gd name="connsiteX2505" fmla="*/ 3114905 w 6096000"/>
              <a:gd name="connsiteY2505" fmla="*/ 181896 h 6857999"/>
              <a:gd name="connsiteX2506" fmla="*/ 3111039 w 6096000"/>
              <a:gd name="connsiteY2506" fmla="*/ 181413 h 6857999"/>
              <a:gd name="connsiteX2507" fmla="*/ 3107172 w 6096000"/>
              <a:gd name="connsiteY2507" fmla="*/ 180931 h 6857999"/>
              <a:gd name="connsiteX2508" fmla="*/ 3102339 w 6096000"/>
              <a:gd name="connsiteY2508" fmla="*/ 180931 h 6857999"/>
              <a:gd name="connsiteX2509" fmla="*/ 3097022 w 6096000"/>
              <a:gd name="connsiteY2509" fmla="*/ 181896 h 6857999"/>
              <a:gd name="connsiteX2510" fmla="*/ 3091707 w 6096000"/>
              <a:gd name="connsiteY2510" fmla="*/ 183343 h 6857999"/>
              <a:gd name="connsiteX2511" fmla="*/ 3085907 w 6096000"/>
              <a:gd name="connsiteY2511" fmla="*/ 185756 h 6857999"/>
              <a:gd name="connsiteX2512" fmla="*/ 3078657 w 6096000"/>
              <a:gd name="connsiteY2512" fmla="*/ 187685 h 6857999"/>
              <a:gd name="connsiteX2513" fmla="*/ 3085907 w 6096000"/>
              <a:gd name="connsiteY2513" fmla="*/ 181896 h 6857999"/>
              <a:gd name="connsiteX2514" fmla="*/ 3093155 w 6096000"/>
              <a:gd name="connsiteY2514" fmla="*/ 176589 h 6857999"/>
              <a:gd name="connsiteX2515" fmla="*/ 3100889 w 6096000"/>
              <a:gd name="connsiteY2515" fmla="*/ 170799 h 6857999"/>
              <a:gd name="connsiteX2516" fmla="*/ 3108139 w 6096000"/>
              <a:gd name="connsiteY2516" fmla="*/ 165492 h 6857999"/>
              <a:gd name="connsiteX2517" fmla="*/ 3124087 w 6096000"/>
              <a:gd name="connsiteY2517" fmla="*/ 155843 h 6857999"/>
              <a:gd name="connsiteX2518" fmla="*/ 3141486 w 6096000"/>
              <a:gd name="connsiteY2518" fmla="*/ 147159 h 6857999"/>
              <a:gd name="connsiteX2519" fmla="*/ 3159369 w 6096000"/>
              <a:gd name="connsiteY2519" fmla="*/ 138957 h 6857999"/>
              <a:gd name="connsiteX2520" fmla="*/ 3177735 w 6096000"/>
              <a:gd name="connsiteY2520" fmla="*/ 132203 h 6857999"/>
              <a:gd name="connsiteX2521" fmla="*/ 3196583 w 6096000"/>
              <a:gd name="connsiteY2521" fmla="*/ 126412 h 6857999"/>
              <a:gd name="connsiteX2522" fmla="*/ 3215433 w 6096000"/>
              <a:gd name="connsiteY2522" fmla="*/ 121106 h 6857999"/>
              <a:gd name="connsiteX2523" fmla="*/ 3235731 w 6096000"/>
              <a:gd name="connsiteY2523" fmla="*/ 116763 h 6857999"/>
              <a:gd name="connsiteX2524" fmla="*/ 3255546 w 6096000"/>
              <a:gd name="connsiteY2524" fmla="*/ 113387 h 6857999"/>
              <a:gd name="connsiteX2525" fmla="*/ 3276329 w 6096000"/>
              <a:gd name="connsiteY2525" fmla="*/ 110491 h 6857999"/>
              <a:gd name="connsiteX2526" fmla="*/ 3297111 w 6096000"/>
              <a:gd name="connsiteY2526" fmla="*/ 108079 h 6857999"/>
              <a:gd name="connsiteX2527" fmla="*/ 3317893 w 6096000"/>
              <a:gd name="connsiteY2527" fmla="*/ 106633 h 6857999"/>
              <a:gd name="connsiteX2528" fmla="*/ 3337708 w 6096000"/>
              <a:gd name="connsiteY2528" fmla="*/ 105185 h 6857999"/>
              <a:gd name="connsiteX2529" fmla="*/ 3358491 w 6096000"/>
              <a:gd name="connsiteY2529" fmla="*/ 104702 h 6857999"/>
              <a:gd name="connsiteX2530" fmla="*/ 3378306 w 6096000"/>
              <a:gd name="connsiteY2530" fmla="*/ 104702 h 6857999"/>
              <a:gd name="connsiteX2531" fmla="*/ 3383139 w 6096000"/>
              <a:gd name="connsiteY2531" fmla="*/ 104220 h 6857999"/>
              <a:gd name="connsiteX2532" fmla="*/ 3387005 w 6096000"/>
              <a:gd name="connsiteY2532" fmla="*/ 102772 h 6857999"/>
              <a:gd name="connsiteX2533" fmla="*/ 3390389 w 6096000"/>
              <a:gd name="connsiteY2533" fmla="*/ 101807 h 6857999"/>
              <a:gd name="connsiteX2534" fmla="*/ 3393289 w 6096000"/>
              <a:gd name="connsiteY2534" fmla="*/ 100359 h 6857999"/>
              <a:gd name="connsiteX2535" fmla="*/ 3396189 w 6096000"/>
              <a:gd name="connsiteY2535" fmla="*/ 98431 h 6857999"/>
              <a:gd name="connsiteX2536" fmla="*/ 3398605 w 6096000"/>
              <a:gd name="connsiteY2536" fmla="*/ 96501 h 6857999"/>
              <a:gd name="connsiteX2537" fmla="*/ 3402471 w 6096000"/>
              <a:gd name="connsiteY2537" fmla="*/ 92158 h 6857999"/>
              <a:gd name="connsiteX2538" fmla="*/ 3405855 w 6096000"/>
              <a:gd name="connsiteY2538" fmla="*/ 86851 h 6857999"/>
              <a:gd name="connsiteX2539" fmla="*/ 3408271 w 6096000"/>
              <a:gd name="connsiteY2539" fmla="*/ 82027 h 6857999"/>
              <a:gd name="connsiteX2540" fmla="*/ 3413104 w 6096000"/>
              <a:gd name="connsiteY2540" fmla="*/ 70448 h 6857999"/>
              <a:gd name="connsiteX2541" fmla="*/ 3415037 w 6096000"/>
              <a:gd name="connsiteY2541" fmla="*/ 64659 h 6857999"/>
              <a:gd name="connsiteX2542" fmla="*/ 3417455 w 6096000"/>
              <a:gd name="connsiteY2542" fmla="*/ 59351 h 6857999"/>
              <a:gd name="connsiteX2543" fmla="*/ 3420837 w 6096000"/>
              <a:gd name="connsiteY2543" fmla="*/ 54044 h 6857999"/>
              <a:gd name="connsiteX2544" fmla="*/ 3425187 w 6096000"/>
              <a:gd name="connsiteY2544" fmla="*/ 50184 h 6857999"/>
              <a:gd name="connsiteX2545" fmla="*/ 3427121 w 6096000"/>
              <a:gd name="connsiteY2545" fmla="*/ 48736 h 6857999"/>
              <a:gd name="connsiteX2546" fmla="*/ 3430020 w 6096000"/>
              <a:gd name="connsiteY2546" fmla="*/ 46808 h 6857999"/>
              <a:gd name="connsiteX2547" fmla="*/ 3433403 w 6096000"/>
              <a:gd name="connsiteY2547" fmla="*/ 45843 h 6857999"/>
              <a:gd name="connsiteX2548" fmla="*/ 3437269 w 6096000"/>
              <a:gd name="connsiteY2548" fmla="*/ 44395 h 6857999"/>
              <a:gd name="connsiteX2549" fmla="*/ 3441135 w 6096000"/>
              <a:gd name="connsiteY2549" fmla="*/ 43430 h 6857999"/>
              <a:gd name="connsiteX2550" fmla="*/ 3445486 w 6096000"/>
              <a:gd name="connsiteY2550" fmla="*/ 42947 h 6857999"/>
              <a:gd name="connsiteX2551" fmla="*/ 3450802 w 6096000"/>
              <a:gd name="connsiteY2551" fmla="*/ 42947 h 6857999"/>
              <a:gd name="connsiteX2552" fmla="*/ 3456119 w 6096000"/>
              <a:gd name="connsiteY2552" fmla="*/ 42947 h 6857999"/>
              <a:gd name="connsiteX2553" fmla="*/ 3456119 w 6096000"/>
              <a:gd name="connsiteY2553" fmla="*/ 47773 h 6857999"/>
              <a:gd name="connsiteX2554" fmla="*/ 3455635 w 6096000"/>
              <a:gd name="connsiteY2554" fmla="*/ 53079 h 6857999"/>
              <a:gd name="connsiteX2555" fmla="*/ 3452735 w 6096000"/>
              <a:gd name="connsiteY2555" fmla="*/ 61764 h 6857999"/>
              <a:gd name="connsiteX2556" fmla="*/ 3451286 w 6096000"/>
              <a:gd name="connsiteY2556" fmla="*/ 66105 h 6857999"/>
              <a:gd name="connsiteX2557" fmla="*/ 3450802 w 6096000"/>
              <a:gd name="connsiteY2557" fmla="*/ 71413 h 6857999"/>
              <a:gd name="connsiteX2558" fmla="*/ 3450802 w 6096000"/>
              <a:gd name="connsiteY2558" fmla="*/ 76719 h 6857999"/>
              <a:gd name="connsiteX2559" fmla="*/ 3452735 w 6096000"/>
              <a:gd name="connsiteY2559" fmla="*/ 82991 h 6857999"/>
              <a:gd name="connsiteX2560" fmla="*/ 3467718 w 6096000"/>
              <a:gd name="connsiteY2560" fmla="*/ 82027 h 6857999"/>
              <a:gd name="connsiteX2561" fmla="*/ 3481251 w 6096000"/>
              <a:gd name="connsiteY2561" fmla="*/ 80097 h 6857999"/>
              <a:gd name="connsiteX2562" fmla="*/ 3493817 w 6096000"/>
              <a:gd name="connsiteY2562" fmla="*/ 76719 h 6857999"/>
              <a:gd name="connsiteX2563" fmla="*/ 3505416 w 6096000"/>
              <a:gd name="connsiteY2563" fmla="*/ 73343 h 6857999"/>
              <a:gd name="connsiteX2564" fmla="*/ 3515565 w 6096000"/>
              <a:gd name="connsiteY2564" fmla="*/ 68518 h 6857999"/>
              <a:gd name="connsiteX2565" fmla="*/ 3524748 w 6096000"/>
              <a:gd name="connsiteY2565" fmla="*/ 63211 h 6857999"/>
              <a:gd name="connsiteX2566" fmla="*/ 3533448 w 6096000"/>
              <a:gd name="connsiteY2566" fmla="*/ 57903 h 6857999"/>
              <a:gd name="connsiteX2567" fmla="*/ 3541663 w 6096000"/>
              <a:gd name="connsiteY2567" fmla="*/ 52114 h 6857999"/>
              <a:gd name="connsiteX2568" fmla="*/ 3549396 w 6096000"/>
              <a:gd name="connsiteY2568" fmla="*/ 44878 h 6857999"/>
              <a:gd name="connsiteX2569" fmla="*/ 3557129 w 6096000"/>
              <a:gd name="connsiteY2569" fmla="*/ 38606 h 6857999"/>
              <a:gd name="connsiteX2570" fmla="*/ 3572112 w 6096000"/>
              <a:gd name="connsiteY2570" fmla="*/ 25579 h 6857999"/>
              <a:gd name="connsiteX2571" fmla="*/ 3579361 w 6096000"/>
              <a:gd name="connsiteY2571" fmla="*/ 19307 h 6857999"/>
              <a:gd name="connsiteX2572" fmla="*/ 3587578 w 6096000"/>
              <a:gd name="connsiteY2572" fmla="*/ 13036 h 6857999"/>
              <a:gd name="connsiteX2573" fmla="*/ 3595311 w 6096000"/>
              <a:gd name="connsiteY2573" fmla="*/ 6763 h 6857999"/>
              <a:gd name="connsiteX2574" fmla="*/ 3770758 w 6096000"/>
              <a:gd name="connsiteY2574" fmla="*/ 0 h 6857999"/>
              <a:gd name="connsiteX2575" fmla="*/ 3929623 w 6096000"/>
              <a:gd name="connsiteY2575" fmla="*/ 0 h 6857999"/>
              <a:gd name="connsiteX2576" fmla="*/ 3932174 w 6096000"/>
              <a:gd name="connsiteY2576" fmla="*/ 972 h 6857999"/>
              <a:gd name="connsiteX2577" fmla="*/ 3933535 w 6096000"/>
              <a:gd name="connsiteY2577" fmla="*/ 0 h 6857999"/>
              <a:gd name="connsiteX2578" fmla="*/ 6096000 w 6096000"/>
              <a:gd name="connsiteY2578" fmla="*/ 0 h 6857999"/>
              <a:gd name="connsiteX2579" fmla="*/ 6096000 w 6096000"/>
              <a:gd name="connsiteY2579" fmla="*/ 6857999 h 6857999"/>
              <a:gd name="connsiteX2580" fmla="*/ 572159 w 6096000"/>
              <a:gd name="connsiteY2580" fmla="*/ 6857999 h 6857999"/>
              <a:gd name="connsiteX2581" fmla="*/ 571752 w 6096000"/>
              <a:gd name="connsiteY2581" fmla="*/ 6857626 h 6857999"/>
              <a:gd name="connsiteX2582" fmla="*/ 565470 w 6096000"/>
              <a:gd name="connsiteY2582" fmla="*/ 6853277 h 6857999"/>
              <a:gd name="connsiteX2583" fmla="*/ 558701 w 6096000"/>
              <a:gd name="connsiteY2583" fmla="*/ 6848927 h 6857999"/>
              <a:gd name="connsiteX2584" fmla="*/ 550486 w 6096000"/>
              <a:gd name="connsiteY2584" fmla="*/ 6845544 h 6857999"/>
              <a:gd name="connsiteX2585" fmla="*/ 541787 w 6096000"/>
              <a:gd name="connsiteY2585" fmla="*/ 6843127 h 6857999"/>
              <a:gd name="connsiteX2586" fmla="*/ 532603 w 6096000"/>
              <a:gd name="connsiteY2586" fmla="*/ 6841194 h 6857999"/>
              <a:gd name="connsiteX2587" fmla="*/ 528253 w 6096000"/>
              <a:gd name="connsiteY2587" fmla="*/ 6837811 h 6857999"/>
              <a:gd name="connsiteX2588" fmla="*/ 525355 w 6096000"/>
              <a:gd name="connsiteY2588" fmla="*/ 6833461 h 6857999"/>
              <a:gd name="connsiteX2589" fmla="*/ 523419 w 6096000"/>
              <a:gd name="connsiteY2589" fmla="*/ 6829112 h 6857999"/>
              <a:gd name="connsiteX2590" fmla="*/ 522937 w 6096000"/>
              <a:gd name="connsiteY2590" fmla="*/ 6824761 h 6857999"/>
              <a:gd name="connsiteX2591" fmla="*/ 523419 w 6096000"/>
              <a:gd name="connsiteY2591" fmla="*/ 6820412 h 6857999"/>
              <a:gd name="connsiteX2592" fmla="*/ 525355 w 6096000"/>
              <a:gd name="connsiteY2592" fmla="*/ 6816546 h 6857999"/>
              <a:gd name="connsiteX2593" fmla="*/ 527770 w 6096000"/>
              <a:gd name="connsiteY2593" fmla="*/ 6811713 h 6857999"/>
              <a:gd name="connsiteX2594" fmla="*/ 529704 w 6096000"/>
              <a:gd name="connsiteY2594" fmla="*/ 6807846 h 6857999"/>
              <a:gd name="connsiteX2595" fmla="*/ 535503 w 6096000"/>
              <a:gd name="connsiteY2595" fmla="*/ 6799629 h 6857999"/>
              <a:gd name="connsiteX2596" fmla="*/ 541302 w 6096000"/>
              <a:gd name="connsiteY2596" fmla="*/ 6792381 h 6857999"/>
              <a:gd name="connsiteX2597" fmla="*/ 546136 w 6096000"/>
              <a:gd name="connsiteY2597" fmla="*/ 6786581 h 6857999"/>
              <a:gd name="connsiteX2598" fmla="*/ 546620 w 6096000"/>
              <a:gd name="connsiteY2598" fmla="*/ 6783681 h 6857999"/>
              <a:gd name="connsiteX2599" fmla="*/ 546620 w 6096000"/>
              <a:gd name="connsiteY2599" fmla="*/ 6781748 h 6857999"/>
              <a:gd name="connsiteX2600" fmla="*/ 546136 w 6096000"/>
              <a:gd name="connsiteY2600" fmla="*/ 6779815 h 6857999"/>
              <a:gd name="connsiteX2601" fmla="*/ 544685 w 6096000"/>
              <a:gd name="connsiteY2601" fmla="*/ 6777881 h 6857999"/>
              <a:gd name="connsiteX2602" fmla="*/ 540820 w 6096000"/>
              <a:gd name="connsiteY2602" fmla="*/ 6774498 h 6857999"/>
              <a:gd name="connsiteX2603" fmla="*/ 535020 w 6096000"/>
              <a:gd name="connsiteY2603" fmla="*/ 6771115 h 6857999"/>
              <a:gd name="connsiteX2604" fmla="*/ 529219 w 6096000"/>
              <a:gd name="connsiteY2604" fmla="*/ 6767731 h 6857999"/>
              <a:gd name="connsiteX2605" fmla="*/ 522937 w 6096000"/>
              <a:gd name="connsiteY2605" fmla="*/ 6764349 h 6857999"/>
              <a:gd name="connsiteX2606" fmla="*/ 517137 w 6096000"/>
              <a:gd name="connsiteY2606" fmla="*/ 6759032 h 6857999"/>
              <a:gd name="connsiteX2607" fmla="*/ 514238 w 6096000"/>
              <a:gd name="connsiteY2607" fmla="*/ 6756132 h 6857999"/>
              <a:gd name="connsiteX2608" fmla="*/ 512787 w 6096000"/>
              <a:gd name="connsiteY2608" fmla="*/ 6753232 h 6857999"/>
              <a:gd name="connsiteX2609" fmla="*/ 510855 w 6096000"/>
              <a:gd name="connsiteY2609" fmla="*/ 6749850 h 6857999"/>
              <a:gd name="connsiteX2610" fmla="*/ 509889 w 6096000"/>
              <a:gd name="connsiteY2610" fmla="*/ 6746466 h 6857999"/>
              <a:gd name="connsiteX2611" fmla="*/ 504571 w 6096000"/>
              <a:gd name="connsiteY2611" fmla="*/ 6716985 h 6857999"/>
              <a:gd name="connsiteX2612" fmla="*/ 500222 w 6096000"/>
              <a:gd name="connsiteY2612" fmla="*/ 6683636 h 6857999"/>
              <a:gd name="connsiteX2613" fmla="*/ 494906 w 6096000"/>
              <a:gd name="connsiteY2613" fmla="*/ 6647389 h 6857999"/>
              <a:gd name="connsiteX2614" fmla="*/ 489590 w 6096000"/>
              <a:gd name="connsiteY2614" fmla="*/ 6609207 h 6857999"/>
              <a:gd name="connsiteX2615" fmla="*/ 482822 w 6096000"/>
              <a:gd name="connsiteY2615" fmla="*/ 6569576 h 6857999"/>
              <a:gd name="connsiteX2616" fmla="*/ 479441 w 6096000"/>
              <a:gd name="connsiteY2616" fmla="*/ 6549761 h 6857999"/>
              <a:gd name="connsiteX2617" fmla="*/ 475573 w 6096000"/>
              <a:gd name="connsiteY2617" fmla="*/ 6530912 h 6857999"/>
              <a:gd name="connsiteX2618" fmla="*/ 470740 w 6096000"/>
              <a:gd name="connsiteY2618" fmla="*/ 6512063 h 6857999"/>
              <a:gd name="connsiteX2619" fmla="*/ 465424 w 6096000"/>
              <a:gd name="connsiteY2619" fmla="*/ 6493214 h 6857999"/>
              <a:gd name="connsiteX2620" fmla="*/ 460592 w 6096000"/>
              <a:gd name="connsiteY2620" fmla="*/ 6475332 h 6857999"/>
              <a:gd name="connsiteX2621" fmla="*/ 454307 w 6096000"/>
              <a:gd name="connsiteY2621" fmla="*/ 6457933 h 6857999"/>
              <a:gd name="connsiteX2622" fmla="*/ 450442 w 6096000"/>
              <a:gd name="connsiteY2622" fmla="*/ 6448750 h 6857999"/>
              <a:gd name="connsiteX2623" fmla="*/ 445126 w 6096000"/>
              <a:gd name="connsiteY2623" fmla="*/ 6438117 h 6857999"/>
              <a:gd name="connsiteX2624" fmla="*/ 438844 w 6096000"/>
              <a:gd name="connsiteY2624" fmla="*/ 6427002 h 6857999"/>
              <a:gd name="connsiteX2625" fmla="*/ 434975 w 6096000"/>
              <a:gd name="connsiteY2625" fmla="*/ 6421202 h 6857999"/>
              <a:gd name="connsiteX2626" fmla="*/ 431109 w 6096000"/>
              <a:gd name="connsiteY2626" fmla="*/ 6415402 h 6857999"/>
              <a:gd name="connsiteX2627" fmla="*/ 426759 w 6096000"/>
              <a:gd name="connsiteY2627" fmla="*/ 6411052 h 6857999"/>
              <a:gd name="connsiteX2628" fmla="*/ 422410 w 6096000"/>
              <a:gd name="connsiteY2628" fmla="*/ 6406219 h 6857999"/>
              <a:gd name="connsiteX2629" fmla="*/ 417576 w 6096000"/>
              <a:gd name="connsiteY2629" fmla="*/ 6402352 h 6857999"/>
              <a:gd name="connsiteX2630" fmla="*/ 412743 w 6096000"/>
              <a:gd name="connsiteY2630" fmla="*/ 6398970 h 6857999"/>
              <a:gd name="connsiteX2631" fmla="*/ 407426 w 6096000"/>
              <a:gd name="connsiteY2631" fmla="*/ 6397037 h 6857999"/>
              <a:gd name="connsiteX2632" fmla="*/ 402594 w 6096000"/>
              <a:gd name="connsiteY2632" fmla="*/ 6395586 h 6857999"/>
              <a:gd name="connsiteX2633" fmla="*/ 397277 w 6096000"/>
              <a:gd name="connsiteY2633" fmla="*/ 6395586 h 6857999"/>
              <a:gd name="connsiteX2634" fmla="*/ 391478 w 6096000"/>
              <a:gd name="connsiteY2634" fmla="*/ 6396553 h 6857999"/>
              <a:gd name="connsiteX2635" fmla="*/ 391478 w 6096000"/>
              <a:gd name="connsiteY2635" fmla="*/ 6393170 h 6857999"/>
              <a:gd name="connsiteX2636" fmla="*/ 391478 w 6096000"/>
              <a:gd name="connsiteY2636" fmla="*/ 6390270 h 6857999"/>
              <a:gd name="connsiteX2637" fmla="*/ 392445 w 6096000"/>
              <a:gd name="connsiteY2637" fmla="*/ 6387371 h 6857999"/>
              <a:gd name="connsiteX2638" fmla="*/ 394378 w 6096000"/>
              <a:gd name="connsiteY2638" fmla="*/ 6384953 h 6857999"/>
              <a:gd name="connsiteX2639" fmla="*/ 397277 w 6096000"/>
              <a:gd name="connsiteY2639" fmla="*/ 6382053 h 6857999"/>
              <a:gd name="connsiteX2640" fmla="*/ 399695 w 6096000"/>
              <a:gd name="connsiteY2640" fmla="*/ 6380604 h 6857999"/>
              <a:gd name="connsiteX2641" fmla="*/ 406460 w 6096000"/>
              <a:gd name="connsiteY2641" fmla="*/ 6376738 h 6857999"/>
              <a:gd name="connsiteX2642" fmla="*/ 414676 w 6096000"/>
              <a:gd name="connsiteY2642" fmla="*/ 6372387 h 6857999"/>
              <a:gd name="connsiteX2643" fmla="*/ 422892 w 6096000"/>
              <a:gd name="connsiteY2643" fmla="*/ 6369005 h 6857999"/>
              <a:gd name="connsiteX2644" fmla="*/ 431109 w 6096000"/>
              <a:gd name="connsiteY2644" fmla="*/ 6365621 h 6857999"/>
              <a:gd name="connsiteX2645" fmla="*/ 439326 w 6096000"/>
              <a:gd name="connsiteY2645" fmla="*/ 6362239 h 6857999"/>
              <a:gd name="connsiteX2646" fmla="*/ 430625 w 6096000"/>
              <a:gd name="connsiteY2646" fmla="*/ 6348222 h 6857999"/>
              <a:gd name="connsiteX2647" fmla="*/ 422410 w 6096000"/>
              <a:gd name="connsiteY2647" fmla="*/ 6334690 h 6857999"/>
              <a:gd name="connsiteX2648" fmla="*/ 414676 w 6096000"/>
              <a:gd name="connsiteY2648" fmla="*/ 6321641 h 6857999"/>
              <a:gd name="connsiteX2649" fmla="*/ 407426 w 6096000"/>
              <a:gd name="connsiteY2649" fmla="*/ 6307624 h 6857999"/>
              <a:gd name="connsiteX2650" fmla="*/ 401144 w 6096000"/>
              <a:gd name="connsiteY2650" fmla="*/ 6294576 h 6857999"/>
              <a:gd name="connsiteX2651" fmla="*/ 395344 w 6096000"/>
              <a:gd name="connsiteY2651" fmla="*/ 6281043 h 6857999"/>
              <a:gd name="connsiteX2652" fmla="*/ 390029 w 6096000"/>
              <a:gd name="connsiteY2652" fmla="*/ 6268477 h 6857999"/>
              <a:gd name="connsiteX2653" fmla="*/ 385195 w 6096000"/>
              <a:gd name="connsiteY2653" fmla="*/ 6255427 h 6857999"/>
              <a:gd name="connsiteX2654" fmla="*/ 381328 w 6096000"/>
              <a:gd name="connsiteY2654" fmla="*/ 6242861 h 6857999"/>
              <a:gd name="connsiteX2655" fmla="*/ 377947 w 6096000"/>
              <a:gd name="connsiteY2655" fmla="*/ 6229329 h 6857999"/>
              <a:gd name="connsiteX2656" fmla="*/ 375046 w 6096000"/>
              <a:gd name="connsiteY2656" fmla="*/ 6216763 h 6857999"/>
              <a:gd name="connsiteX2657" fmla="*/ 372628 w 6096000"/>
              <a:gd name="connsiteY2657" fmla="*/ 6203714 h 6857999"/>
              <a:gd name="connsiteX2658" fmla="*/ 370695 w 6096000"/>
              <a:gd name="connsiteY2658" fmla="*/ 6191149 h 6857999"/>
              <a:gd name="connsiteX2659" fmla="*/ 369730 w 6096000"/>
              <a:gd name="connsiteY2659" fmla="*/ 6178583 h 6857999"/>
              <a:gd name="connsiteX2660" fmla="*/ 369246 w 6096000"/>
              <a:gd name="connsiteY2660" fmla="*/ 6165050 h 6857999"/>
              <a:gd name="connsiteX2661" fmla="*/ 368764 w 6096000"/>
              <a:gd name="connsiteY2661" fmla="*/ 6152000 h 6857999"/>
              <a:gd name="connsiteX2662" fmla="*/ 367797 w 6096000"/>
              <a:gd name="connsiteY2662" fmla="*/ 6149584 h 6857999"/>
              <a:gd name="connsiteX2663" fmla="*/ 366346 w 6096000"/>
              <a:gd name="connsiteY2663" fmla="*/ 6148134 h 6857999"/>
              <a:gd name="connsiteX2664" fmla="*/ 364413 w 6096000"/>
              <a:gd name="connsiteY2664" fmla="*/ 6146200 h 6857999"/>
              <a:gd name="connsiteX2665" fmla="*/ 362479 w 6096000"/>
              <a:gd name="connsiteY2665" fmla="*/ 6145234 h 6857999"/>
              <a:gd name="connsiteX2666" fmla="*/ 360062 w 6096000"/>
              <a:gd name="connsiteY2666" fmla="*/ 6144751 h 6857999"/>
              <a:gd name="connsiteX2667" fmla="*/ 357648 w 6096000"/>
              <a:gd name="connsiteY2667" fmla="*/ 6144751 h 6857999"/>
              <a:gd name="connsiteX2668" fmla="*/ 351847 w 6096000"/>
              <a:gd name="connsiteY2668" fmla="*/ 6144751 h 6857999"/>
              <a:gd name="connsiteX2669" fmla="*/ 346048 w 6096000"/>
              <a:gd name="connsiteY2669" fmla="*/ 6145718 h 6857999"/>
              <a:gd name="connsiteX2670" fmla="*/ 339764 w 6096000"/>
              <a:gd name="connsiteY2670" fmla="*/ 6146684 h 6857999"/>
              <a:gd name="connsiteX2671" fmla="*/ 333482 w 6096000"/>
              <a:gd name="connsiteY2671" fmla="*/ 6148134 h 6857999"/>
              <a:gd name="connsiteX2672" fmla="*/ 327681 w 6096000"/>
              <a:gd name="connsiteY2672" fmla="*/ 6148618 h 6857999"/>
              <a:gd name="connsiteX2673" fmla="*/ 329133 w 6096000"/>
              <a:gd name="connsiteY2673" fmla="*/ 6142334 h 6857999"/>
              <a:gd name="connsiteX2674" fmla="*/ 330098 w 6096000"/>
              <a:gd name="connsiteY2674" fmla="*/ 6136534 h 6857999"/>
              <a:gd name="connsiteX2675" fmla="*/ 330581 w 6096000"/>
              <a:gd name="connsiteY2675" fmla="*/ 6125419 h 6857999"/>
              <a:gd name="connsiteX2676" fmla="*/ 330098 w 6096000"/>
              <a:gd name="connsiteY2676" fmla="*/ 6115753 h 6857999"/>
              <a:gd name="connsiteX2677" fmla="*/ 328166 w 6096000"/>
              <a:gd name="connsiteY2677" fmla="*/ 6106569 h 6857999"/>
              <a:gd name="connsiteX2678" fmla="*/ 326231 w 6096000"/>
              <a:gd name="connsiteY2678" fmla="*/ 6097870 h 6857999"/>
              <a:gd name="connsiteX2679" fmla="*/ 323815 w 6096000"/>
              <a:gd name="connsiteY2679" fmla="*/ 6090621 h 6857999"/>
              <a:gd name="connsiteX2680" fmla="*/ 318016 w 6096000"/>
              <a:gd name="connsiteY2680" fmla="*/ 6076122 h 6857999"/>
              <a:gd name="connsiteX2681" fmla="*/ 315115 w 6096000"/>
              <a:gd name="connsiteY2681" fmla="*/ 6069355 h 6857999"/>
              <a:gd name="connsiteX2682" fmla="*/ 313666 w 6096000"/>
              <a:gd name="connsiteY2682" fmla="*/ 6062589 h 6857999"/>
              <a:gd name="connsiteX2683" fmla="*/ 312217 w 6096000"/>
              <a:gd name="connsiteY2683" fmla="*/ 6055823 h 6857999"/>
              <a:gd name="connsiteX2684" fmla="*/ 312217 w 6096000"/>
              <a:gd name="connsiteY2684" fmla="*/ 6048573 h 6857999"/>
              <a:gd name="connsiteX2685" fmla="*/ 312217 w 6096000"/>
              <a:gd name="connsiteY2685" fmla="*/ 6045190 h 6857999"/>
              <a:gd name="connsiteX2686" fmla="*/ 313666 w 6096000"/>
              <a:gd name="connsiteY2686" fmla="*/ 6041324 h 6857999"/>
              <a:gd name="connsiteX2687" fmla="*/ 314631 w 6096000"/>
              <a:gd name="connsiteY2687" fmla="*/ 6037457 h 6857999"/>
              <a:gd name="connsiteX2688" fmla="*/ 315599 w 6096000"/>
              <a:gd name="connsiteY2688" fmla="*/ 6033107 h 6857999"/>
              <a:gd name="connsiteX2689" fmla="*/ 318016 w 6096000"/>
              <a:gd name="connsiteY2689" fmla="*/ 6029240 h 6857999"/>
              <a:gd name="connsiteX2690" fmla="*/ 320431 w 6096000"/>
              <a:gd name="connsiteY2690" fmla="*/ 6025374 h 6857999"/>
              <a:gd name="connsiteX2691" fmla="*/ 327199 w 6096000"/>
              <a:gd name="connsiteY2691" fmla="*/ 6016192 h 6857999"/>
              <a:gd name="connsiteX2692" fmla="*/ 326715 w 6096000"/>
              <a:gd name="connsiteY2692" fmla="*/ 6009426 h 6857999"/>
              <a:gd name="connsiteX2693" fmla="*/ 325748 w 6096000"/>
              <a:gd name="connsiteY2693" fmla="*/ 6005075 h 6857999"/>
              <a:gd name="connsiteX2694" fmla="*/ 323815 w 6096000"/>
              <a:gd name="connsiteY2694" fmla="*/ 6001209 h 6857999"/>
              <a:gd name="connsiteX2695" fmla="*/ 320916 w 6096000"/>
              <a:gd name="connsiteY2695" fmla="*/ 5998309 h 6857999"/>
              <a:gd name="connsiteX2696" fmla="*/ 318016 w 6096000"/>
              <a:gd name="connsiteY2696" fmla="*/ 5996376 h 6857999"/>
              <a:gd name="connsiteX2697" fmla="*/ 314149 w 6096000"/>
              <a:gd name="connsiteY2697" fmla="*/ 5994926 h 6857999"/>
              <a:gd name="connsiteX2698" fmla="*/ 310765 w 6096000"/>
              <a:gd name="connsiteY2698" fmla="*/ 5993960 h 6857999"/>
              <a:gd name="connsiteX2699" fmla="*/ 305932 w 6096000"/>
              <a:gd name="connsiteY2699" fmla="*/ 5992993 h 6857999"/>
              <a:gd name="connsiteX2700" fmla="*/ 297234 w 6096000"/>
              <a:gd name="connsiteY2700" fmla="*/ 5992509 h 6857999"/>
              <a:gd name="connsiteX2701" fmla="*/ 293368 w 6096000"/>
              <a:gd name="connsiteY2701" fmla="*/ 5992027 h 6857999"/>
              <a:gd name="connsiteX2702" fmla="*/ 289500 w 6096000"/>
              <a:gd name="connsiteY2702" fmla="*/ 5990576 h 6857999"/>
              <a:gd name="connsiteX2703" fmla="*/ 286118 w 6096000"/>
              <a:gd name="connsiteY2703" fmla="*/ 5989609 h 6857999"/>
              <a:gd name="connsiteX2704" fmla="*/ 283218 w 6096000"/>
              <a:gd name="connsiteY2704" fmla="*/ 5987194 h 6857999"/>
              <a:gd name="connsiteX2705" fmla="*/ 280317 w 6096000"/>
              <a:gd name="connsiteY2705" fmla="*/ 5984294 h 6857999"/>
              <a:gd name="connsiteX2706" fmla="*/ 278384 w 6096000"/>
              <a:gd name="connsiteY2706" fmla="*/ 5980427 h 6857999"/>
              <a:gd name="connsiteX2707" fmla="*/ 280317 w 6096000"/>
              <a:gd name="connsiteY2707" fmla="*/ 5972210 h 6857999"/>
              <a:gd name="connsiteX2708" fmla="*/ 281769 w 6096000"/>
              <a:gd name="connsiteY2708" fmla="*/ 5963511 h 6857999"/>
              <a:gd name="connsiteX2709" fmla="*/ 283700 w 6096000"/>
              <a:gd name="connsiteY2709" fmla="*/ 5953845 h 6857999"/>
              <a:gd name="connsiteX2710" fmla="*/ 284184 w 6096000"/>
              <a:gd name="connsiteY2710" fmla="*/ 5944179 h 6857999"/>
              <a:gd name="connsiteX2711" fmla="*/ 284667 w 6096000"/>
              <a:gd name="connsiteY2711" fmla="*/ 5934030 h 6857999"/>
              <a:gd name="connsiteX2712" fmla="*/ 285151 w 6096000"/>
              <a:gd name="connsiteY2712" fmla="*/ 5922913 h 6857999"/>
              <a:gd name="connsiteX2713" fmla="*/ 284667 w 6096000"/>
              <a:gd name="connsiteY2713" fmla="*/ 5900199 h 6857999"/>
              <a:gd name="connsiteX2714" fmla="*/ 283218 w 6096000"/>
              <a:gd name="connsiteY2714" fmla="*/ 5876033 h 6857999"/>
              <a:gd name="connsiteX2715" fmla="*/ 279351 w 6096000"/>
              <a:gd name="connsiteY2715" fmla="*/ 5851384 h 6857999"/>
              <a:gd name="connsiteX2716" fmla="*/ 275484 w 6096000"/>
              <a:gd name="connsiteY2716" fmla="*/ 5825769 h 6857999"/>
              <a:gd name="connsiteX2717" fmla="*/ 270168 w 6096000"/>
              <a:gd name="connsiteY2717" fmla="*/ 5801120 h 6857999"/>
              <a:gd name="connsiteX2718" fmla="*/ 266301 w 6096000"/>
              <a:gd name="connsiteY2718" fmla="*/ 5785172 h 6857999"/>
              <a:gd name="connsiteX2719" fmla="*/ 260502 w 6096000"/>
              <a:gd name="connsiteY2719" fmla="*/ 5766322 h 6857999"/>
              <a:gd name="connsiteX2720" fmla="*/ 253735 w 6096000"/>
              <a:gd name="connsiteY2720" fmla="*/ 5746507 h 6857999"/>
              <a:gd name="connsiteX2721" fmla="*/ 246487 w 6096000"/>
              <a:gd name="connsiteY2721" fmla="*/ 5727175 h 6857999"/>
              <a:gd name="connsiteX2722" fmla="*/ 231987 w 6096000"/>
              <a:gd name="connsiteY2722" fmla="*/ 5690926 h 6857999"/>
              <a:gd name="connsiteX2723" fmla="*/ 220872 w 6096000"/>
              <a:gd name="connsiteY2723" fmla="*/ 5665795 h 6857999"/>
              <a:gd name="connsiteX2724" fmla="*/ 218937 w 6096000"/>
              <a:gd name="connsiteY2724" fmla="*/ 5659995 h 6857999"/>
              <a:gd name="connsiteX2725" fmla="*/ 215071 w 6096000"/>
              <a:gd name="connsiteY2725" fmla="*/ 5654195 h 6857999"/>
              <a:gd name="connsiteX2726" fmla="*/ 208305 w 6096000"/>
              <a:gd name="connsiteY2726" fmla="*/ 5643563 h 6857999"/>
              <a:gd name="connsiteX2727" fmla="*/ 199605 w 6096000"/>
              <a:gd name="connsiteY2727" fmla="*/ 5632447 h 6857999"/>
              <a:gd name="connsiteX2728" fmla="*/ 191873 w 6096000"/>
              <a:gd name="connsiteY2728" fmla="*/ 5622297 h 6857999"/>
              <a:gd name="connsiteX2729" fmla="*/ 183173 w 6096000"/>
              <a:gd name="connsiteY2729" fmla="*/ 5611664 h 6857999"/>
              <a:gd name="connsiteX2730" fmla="*/ 175441 w 6096000"/>
              <a:gd name="connsiteY2730" fmla="*/ 5601516 h 6857999"/>
              <a:gd name="connsiteX2731" fmla="*/ 172058 w 6096000"/>
              <a:gd name="connsiteY2731" fmla="*/ 5595716 h 6857999"/>
              <a:gd name="connsiteX2732" fmla="*/ 168673 w 6096000"/>
              <a:gd name="connsiteY2732" fmla="*/ 5590399 h 6857999"/>
              <a:gd name="connsiteX2733" fmla="*/ 166258 w 6096000"/>
              <a:gd name="connsiteY2733" fmla="*/ 5585566 h 6857999"/>
              <a:gd name="connsiteX2734" fmla="*/ 164325 w 6096000"/>
              <a:gd name="connsiteY2734" fmla="*/ 5579766 h 6857999"/>
              <a:gd name="connsiteX2735" fmla="*/ 158040 w 6096000"/>
              <a:gd name="connsiteY2735" fmla="*/ 5558501 h 6857999"/>
              <a:gd name="connsiteX2736" fmla="*/ 152241 w 6096000"/>
              <a:gd name="connsiteY2736" fmla="*/ 5537235 h 6857999"/>
              <a:gd name="connsiteX2737" fmla="*/ 146443 w 6096000"/>
              <a:gd name="connsiteY2737" fmla="*/ 5515970 h 6857999"/>
              <a:gd name="connsiteX2738" fmla="*/ 141610 w 6096000"/>
              <a:gd name="connsiteY2738" fmla="*/ 5494222 h 6857999"/>
              <a:gd name="connsiteX2739" fmla="*/ 137260 w 6096000"/>
              <a:gd name="connsiteY2739" fmla="*/ 5472956 h 6857999"/>
              <a:gd name="connsiteX2740" fmla="*/ 133393 w 6096000"/>
              <a:gd name="connsiteY2740" fmla="*/ 5451207 h 6857999"/>
              <a:gd name="connsiteX2741" fmla="*/ 129528 w 6096000"/>
              <a:gd name="connsiteY2741" fmla="*/ 5429941 h 6857999"/>
              <a:gd name="connsiteX2742" fmla="*/ 126144 w 6096000"/>
              <a:gd name="connsiteY2742" fmla="*/ 5408676 h 6857999"/>
              <a:gd name="connsiteX2743" fmla="*/ 120345 w 6096000"/>
              <a:gd name="connsiteY2743" fmla="*/ 5366145 h 6857999"/>
              <a:gd name="connsiteX2744" fmla="*/ 116476 w 6096000"/>
              <a:gd name="connsiteY2744" fmla="*/ 5325065 h 6857999"/>
              <a:gd name="connsiteX2745" fmla="*/ 113094 w 6096000"/>
              <a:gd name="connsiteY2745" fmla="*/ 5284950 h 6857999"/>
              <a:gd name="connsiteX2746" fmla="*/ 110678 w 6096000"/>
              <a:gd name="connsiteY2746" fmla="*/ 5245803 h 6857999"/>
              <a:gd name="connsiteX2747" fmla="*/ 109712 w 6096000"/>
              <a:gd name="connsiteY2747" fmla="*/ 5237586 h 6857999"/>
              <a:gd name="connsiteX2748" fmla="*/ 108744 w 6096000"/>
              <a:gd name="connsiteY2748" fmla="*/ 5228886 h 6857999"/>
              <a:gd name="connsiteX2749" fmla="*/ 104878 w 6096000"/>
              <a:gd name="connsiteY2749" fmla="*/ 5211005 h 6857999"/>
              <a:gd name="connsiteX2750" fmla="*/ 100045 w 6096000"/>
              <a:gd name="connsiteY2750" fmla="*/ 5193606 h 6857999"/>
              <a:gd name="connsiteX2751" fmla="*/ 94246 w 6096000"/>
              <a:gd name="connsiteY2751" fmla="*/ 5176689 h 6857999"/>
              <a:gd name="connsiteX2752" fmla="*/ 81678 w 6096000"/>
              <a:gd name="connsiteY2752" fmla="*/ 5142858 h 6857999"/>
              <a:gd name="connsiteX2753" fmla="*/ 75879 w 6096000"/>
              <a:gd name="connsiteY2753" fmla="*/ 5125943 h 6857999"/>
              <a:gd name="connsiteX2754" fmla="*/ 70080 w 6096000"/>
              <a:gd name="connsiteY2754" fmla="*/ 5109511 h 6857999"/>
              <a:gd name="connsiteX2755" fmla="*/ 65247 w 6096000"/>
              <a:gd name="connsiteY2755" fmla="*/ 5093078 h 6857999"/>
              <a:gd name="connsiteX2756" fmla="*/ 61380 w 6096000"/>
              <a:gd name="connsiteY2756" fmla="*/ 5077128 h 6857999"/>
              <a:gd name="connsiteX2757" fmla="*/ 60415 w 6096000"/>
              <a:gd name="connsiteY2757" fmla="*/ 5069880 h 6857999"/>
              <a:gd name="connsiteX2758" fmla="*/ 59931 w 6096000"/>
              <a:gd name="connsiteY2758" fmla="*/ 5061663 h 6857999"/>
              <a:gd name="connsiteX2759" fmla="*/ 58964 w 6096000"/>
              <a:gd name="connsiteY2759" fmla="*/ 5054414 h 6857999"/>
              <a:gd name="connsiteX2760" fmla="*/ 58964 w 6096000"/>
              <a:gd name="connsiteY2760" fmla="*/ 5046681 h 6857999"/>
              <a:gd name="connsiteX2761" fmla="*/ 60415 w 6096000"/>
              <a:gd name="connsiteY2761" fmla="*/ 5039431 h 6857999"/>
              <a:gd name="connsiteX2762" fmla="*/ 61380 w 6096000"/>
              <a:gd name="connsiteY2762" fmla="*/ 5031698 h 6857999"/>
              <a:gd name="connsiteX2763" fmla="*/ 63313 w 6096000"/>
              <a:gd name="connsiteY2763" fmla="*/ 5024449 h 6857999"/>
              <a:gd name="connsiteX2764" fmla="*/ 66212 w 6096000"/>
              <a:gd name="connsiteY2764" fmla="*/ 5017683 h 6857999"/>
              <a:gd name="connsiteX2765" fmla="*/ 69596 w 6096000"/>
              <a:gd name="connsiteY2765" fmla="*/ 5009950 h 6857999"/>
              <a:gd name="connsiteX2766" fmla="*/ 73463 w 6096000"/>
              <a:gd name="connsiteY2766" fmla="*/ 5003183 h 6857999"/>
              <a:gd name="connsiteX2767" fmla="*/ 78296 w 6096000"/>
              <a:gd name="connsiteY2767" fmla="*/ 4996417 h 6857999"/>
              <a:gd name="connsiteX2768" fmla="*/ 83611 w 6096000"/>
              <a:gd name="connsiteY2768" fmla="*/ 4989167 h 6857999"/>
              <a:gd name="connsiteX2769" fmla="*/ 82162 w 6096000"/>
              <a:gd name="connsiteY2769" fmla="*/ 4984818 h 6857999"/>
              <a:gd name="connsiteX2770" fmla="*/ 79747 w 6096000"/>
              <a:gd name="connsiteY2770" fmla="*/ 4979985 h 6857999"/>
              <a:gd name="connsiteX2771" fmla="*/ 77330 w 6096000"/>
              <a:gd name="connsiteY2771" fmla="*/ 4976118 h 6857999"/>
              <a:gd name="connsiteX2772" fmla="*/ 74430 w 6096000"/>
              <a:gd name="connsiteY2772" fmla="*/ 4972736 h 6857999"/>
              <a:gd name="connsiteX2773" fmla="*/ 67664 w 6096000"/>
              <a:gd name="connsiteY2773" fmla="*/ 4965970 h 6857999"/>
              <a:gd name="connsiteX2774" fmla="*/ 61380 w 6096000"/>
              <a:gd name="connsiteY2774" fmla="*/ 4959686 h 6857999"/>
              <a:gd name="connsiteX2775" fmla="*/ 54615 w 6096000"/>
              <a:gd name="connsiteY2775" fmla="*/ 4952437 h 6857999"/>
              <a:gd name="connsiteX2776" fmla="*/ 51714 w 6096000"/>
              <a:gd name="connsiteY2776" fmla="*/ 4949053 h 6857999"/>
              <a:gd name="connsiteX2777" fmla="*/ 48815 w 6096000"/>
              <a:gd name="connsiteY2777" fmla="*/ 4945671 h 6857999"/>
              <a:gd name="connsiteX2778" fmla="*/ 45914 w 6096000"/>
              <a:gd name="connsiteY2778" fmla="*/ 4941803 h 6857999"/>
              <a:gd name="connsiteX2779" fmla="*/ 43982 w 6096000"/>
              <a:gd name="connsiteY2779" fmla="*/ 4937936 h 6857999"/>
              <a:gd name="connsiteX2780" fmla="*/ 42532 w 6096000"/>
              <a:gd name="connsiteY2780" fmla="*/ 4933103 h 6857999"/>
              <a:gd name="connsiteX2781" fmla="*/ 41565 w 6096000"/>
              <a:gd name="connsiteY2781" fmla="*/ 4927788 h 6857999"/>
              <a:gd name="connsiteX2782" fmla="*/ 40598 w 6096000"/>
              <a:gd name="connsiteY2782" fmla="*/ 4923439 h 6857999"/>
              <a:gd name="connsiteX2783" fmla="*/ 40598 w 6096000"/>
              <a:gd name="connsiteY2783" fmla="*/ 4919571 h 6857999"/>
              <a:gd name="connsiteX2784" fmla="*/ 41565 w 6096000"/>
              <a:gd name="connsiteY2784" fmla="*/ 4915222 h 6857999"/>
              <a:gd name="connsiteX2785" fmla="*/ 42532 w 6096000"/>
              <a:gd name="connsiteY2785" fmla="*/ 4911839 h 6857999"/>
              <a:gd name="connsiteX2786" fmla="*/ 43500 w 6096000"/>
              <a:gd name="connsiteY2786" fmla="*/ 4908938 h 6857999"/>
              <a:gd name="connsiteX2787" fmla="*/ 45431 w 6096000"/>
              <a:gd name="connsiteY2787" fmla="*/ 4906038 h 6857999"/>
              <a:gd name="connsiteX2788" fmla="*/ 48815 w 6096000"/>
              <a:gd name="connsiteY2788" fmla="*/ 4900240 h 6857999"/>
              <a:gd name="connsiteX2789" fmla="*/ 52197 w 6096000"/>
              <a:gd name="connsiteY2789" fmla="*/ 4895891 h 6857999"/>
              <a:gd name="connsiteX2790" fmla="*/ 55098 w 6096000"/>
              <a:gd name="connsiteY2790" fmla="*/ 4890572 h 6857999"/>
              <a:gd name="connsiteX2791" fmla="*/ 56064 w 6096000"/>
              <a:gd name="connsiteY2791" fmla="*/ 4887674 h 6857999"/>
              <a:gd name="connsiteX2792" fmla="*/ 57031 w 6096000"/>
              <a:gd name="connsiteY2792" fmla="*/ 4884774 h 6857999"/>
              <a:gd name="connsiteX2793" fmla="*/ 57031 w 6096000"/>
              <a:gd name="connsiteY2793" fmla="*/ 4881390 h 6857999"/>
              <a:gd name="connsiteX2794" fmla="*/ 56064 w 6096000"/>
              <a:gd name="connsiteY2794" fmla="*/ 4878008 h 6857999"/>
              <a:gd name="connsiteX2795" fmla="*/ 54615 w 6096000"/>
              <a:gd name="connsiteY2795" fmla="*/ 4871242 h 6857999"/>
              <a:gd name="connsiteX2796" fmla="*/ 52197 w 6096000"/>
              <a:gd name="connsiteY2796" fmla="*/ 4863507 h 6857999"/>
              <a:gd name="connsiteX2797" fmla="*/ 46398 w 6096000"/>
              <a:gd name="connsiteY2797" fmla="*/ 4848042 h 6857999"/>
              <a:gd name="connsiteX2798" fmla="*/ 32866 w 6096000"/>
              <a:gd name="connsiteY2798" fmla="*/ 4815178 h 6857999"/>
              <a:gd name="connsiteX2799" fmla="*/ 25615 w 6096000"/>
              <a:gd name="connsiteY2799" fmla="*/ 4798744 h 6857999"/>
              <a:gd name="connsiteX2800" fmla="*/ 20300 w 6096000"/>
              <a:gd name="connsiteY2800" fmla="*/ 4781347 h 6857999"/>
              <a:gd name="connsiteX2801" fmla="*/ 17882 w 6096000"/>
              <a:gd name="connsiteY2801" fmla="*/ 4773614 h 6857999"/>
              <a:gd name="connsiteX2802" fmla="*/ 15467 w 6096000"/>
              <a:gd name="connsiteY2802" fmla="*/ 4765397 h 6857999"/>
              <a:gd name="connsiteX2803" fmla="*/ 14499 w 6096000"/>
              <a:gd name="connsiteY2803" fmla="*/ 4757182 h 6857999"/>
              <a:gd name="connsiteX2804" fmla="*/ 13050 w 6096000"/>
              <a:gd name="connsiteY2804" fmla="*/ 4749449 h 6857999"/>
              <a:gd name="connsiteX2805" fmla="*/ 12082 w 6096000"/>
              <a:gd name="connsiteY2805" fmla="*/ 4732050 h 6857999"/>
              <a:gd name="connsiteX2806" fmla="*/ 12082 w 6096000"/>
              <a:gd name="connsiteY2806" fmla="*/ 4715135 h 6857999"/>
              <a:gd name="connsiteX2807" fmla="*/ 13050 w 6096000"/>
              <a:gd name="connsiteY2807" fmla="*/ 4697734 h 6857999"/>
              <a:gd name="connsiteX2808" fmla="*/ 14499 w 6096000"/>
              <a:gd name="connsiteY2808" fmla="*/ 4680337 h 6857999"/>
              <a:gd name="connsiteX2809" fmla="*/ 15949 w 6096000"/>
              <a:gd name="connsiteY2809" fmla="*/ 4663420 h 6857999"/>
              <a:gd name="connsiteX2810" fmla="*/ 17882 w 6096000"/>
              <a:gd name="connsiteY2810" fmla="*/ 4646505 h 6857999"/>
              <a:gd name="connsiteX2811" fmla="*/ 22233 w 6096000"/>
              <a:gd name="connsiteY2811" fmla="*/ 4612190 h 6857999"/>
              <a:gd name="connsiteX2812" fmla="*/ 27066 w 6096000"/>
              <a:gd name="connsiteY2812" fmla="*/ 4577874 h 6857999"/>
              <a:gd name="connsiteX2813" fmla="*/ 29483 w 6096000"/>
              <a:gd name="connsiteY2813" fmla="*/ 4559993 h 6857999"/>
              <a:gd name="connsiteX2814" fmla="*/ 30448 w 6096000"/>
              <a:gd name="connsiteY2814" fmla="*/ 4542594 h 6857999"/>
              <a:gd name="connsiteX2815" fmla="*/ 31414 w 6096000"/>
              <a:gd name="connsiteY2815" fmla="*/ 4524712 h 6857999"/>
              <a:gd name="connsiteX2816" fmla="*/ 32381 w 6096000"/>
              <a:gd name="connsiteY2816" fmla="*/ 4507313 h 6857999"/>
              <a:gd name="connsiteX2817" fmla="*/ 31414 w 6096000"/>
              <a:gd name="connsiteY2817" fmla="*/ 4489432 h 6857999"/>
              <a:gd name="connsiteX2818" fmla="*/ 30448 w 6096000"/>
              <a:gd name="connsiteY2818" fmla="*/ 4471066 h 6857999"/>
              <a:gd name="connsiteX2819" fmla="*/ 28516 w 6096000"/>
              <a:gd name="connsiteY2819" fmla="*/ 4462365 h 6857999"/>
              <a:gd name="connsiteX2820" fmla="*/ 26582 w 6096000"/>
              <a:gd name="connsiteY2820" fmla="*/ 4455600 h 6857999"/>
              <a:gd name="connsiteX2821" fmla="*/ 23683 w 6096000"/>
              <a:gd name="connsiteY2821" fmla="*/ 4449799 h 6857999"/>
              <a:gd name="connsiteX2822" fmla="*/ 20782 w 6096000"/>
              <a:gd name="connsiteY2822" fmla="*/ 4444484 h 6857999"/>
              <a:gd name="connsiteX2823" fmla="*/ 17882 w 6096000"/>
              <a:gd name="connsiteY2823" fmla="*/ 4439168 h 6857999"/>
              <a:gd name="connsiteX2824" fmla="*/ 14982 w 6096000"/>
              <a:gd name="connsiteY2824" fmla="*/ 4434333 h 6857999"/>
              <a:gd name="connsiteX2825" fmla="*/ 13050 w 6096000"/>
              <a:gd name="connsiteY2825" fmla="*/ 4428534 h 6857999"/>
              <a:gd name="connsiteX2826" fmla="*/ 12082 w 6096000"/>
              <a:gd name="connsiteY2826" fmla="*/ 4421769 h 6857999"/>
              <a:gd name="connsiteX2827" fmla="*/ 12082 w 6096000"/>
              <a:gd name="connsiteY2827" fmla="*/ 4416450 h 6857999"/>
              <a:gd name="connsiteX2828" fmla="*/ 12566 w 6096000"/>
              <a:gd name="connsiteY2828" fmla="*/ 4411135 h 6857999"/>
              <a:gd name="connsiteX2829" fmla="*/ 14017 w 6096000"/>
              <a:gd name="connsiteY2829" fmla="*/ 4405819 h 6857999"/>
              <a:gd name="connsiteX2830" fmla="*/ 14982 w 6096000"/>
              <a:gd name="connsiteY2830" fmla="*/ 4400985 h 6857999"/>
              <a:gd name="connsiteX2831" fmla="*/ 18366 w 6096000"/>
              <a:gd name="connsiteY2831" fmla="*/ 4390353 h 6857999"/>
              <a:gd name="connsiteX2832" fmla="*/ 22233 w 6096000"/>
              <a:gd name="connsiteY2832" fmla="*/ 4380203 h 6857999"/>
              <a:gd name="connsiteX2833" fmla="*/ 26582 w 6096000"/>
              <a:gd name="connsiteY2833" fmla="*/ 4370537 h 6857999"/>
              <a:gd name="connsiteX2834" fmla="*/ 29965 w 6096000"/>
              <a:gd name="connsiteY2834" fmla="*/ 4359904 h 6857999"/>
              <a:gd name="connsiteX2835" fmla="*/ 32866 w 6096000"/>
              <a:gd name="connsiteY2835" fmla="*/ 4350238 h 6857999"/>
              <a:gd name="connsiteX2836" fmla="*/ 33350 w 6096000"/>
              <a:gd name="connsiteY2836" fmla="*/ 4345405 h 6857999"/>
              <a:gd name="connsiteX2837" fmla="*/ 33832 w 6096000"/>
              <a:gd name="connsiteY2837" fmla="*/ 4340090 h 6857999"/>
              <a:gd name="connsiteX2838" fmla="*/ 33832 w 6096000"/>
              <a:gd name="connsiteY2838" fmla="*/ 4336223 h 6857999"/>
              <a:gd name="connsiteX2839" fmla="*/ 32866 w 6096000"/>
              <a:gd name="connsiteY2839" fmla="*/ 4331873 h 6857999"/>
              <a:gd name="connsiteX2840" fmla="*/ 30932 w 6096000"/>
              <a:gd name="connsiteY2840" fmla="*/ 4328006 h 6857999"/>
              <a:gd name="connsiteX2841" fmla="*/ 29483 w 6096000"/>
              <a:gd name="connsiteY2841" fmla="*/ 4323173 h 6857999"/>
              <a:gd name="connsiteX2842" fmla="*/ 24166 w 6096000"/>
              <a:gd name="connsiteY2842" fmla="*/ 4314958 h 6857999"/>
              <a:gd name="connsiteX2843" fmla="*/ 17882 w 6096000"/>
              <a:gd name="connsiteY2843" fmla="*/ 4305774 h 6857999"/>
              <a:gd name="connsiteX2844" fmla="*/ 12082 w 6096000"/>
              <a:gd name="connsiteY2844" fmla="*/ 4297075 h 6857999"/>
              <a:gd name="connsiteX2845" fmla="*/ 6283 w 6096000"/>
              <a:gd name="connsiteY2845" fmla="*/ 4288375 h 6857999"/>
              <a:gd name="connsiteX2846" fmla="*/ 3867 w 6096000"/>
              <a:gd name="connsiteY2846" fmla="*/ 4284509 h 6857999"/>
              <a:gd name="connsiteX2847" fmla="*/ 2417 w 6096000"/>
              <a:gd name="connsiteY2847" fmla="*/ 4280160 h 6857999"/>
              <a:gd name="connsiteX2848" fmla="*/ 483 w 6096000"/>
              <a:gd name="connsiteY2848" fmla="*/ 4276293 h 6857999"/>
              <a:gd name="connsiteX2849" fmla="*/ 0 w 6096000"/>
              <a:gd name="connsiteY2849" fmla="*/ 4272427 h 6857999"/>
              <a:gd name="connsiteX2850" fmla="*/ 0 w 6096000"/>
              <a:gd name="connsiteY2850" fmla="*/ 4270494 h 6857999"/>
              <a:gd name="connsiteX2851" fmla="*/ 483 w 6096000"/>
              <a:gd name="connsiteY2851" fmla="*/ 4269043 h 6857999"/>
              <a:gd name="connsiteX2852" fmla="*/ 2902 w 6096000"/>
              <a:gd name="connsiteY2852" fmla="*/ 4263727 h 6857999"/>
              <a:gd name="connsiteX2853" fmla="*/ 10149 w 6096000"/>
              <a:gd name="connsiteY2853" fmla="*/ 4252128 h 6857999"/>
              <a:gd name="connsiteX2854" fmla="*/ 14499 w 6096000"/>
              <a:gd name="connsiteY2854" fmla="*/ 4245362 h 6857999"/>
              <a:gd name="connsiteX2855" fmla="*/ 17882 w 6096000"/>
              <a:gd name="connsiteY2855" fmla="*/ 4238595 h 6857999"/>
              <a:gd name="connsiteX2856" fmla="*/ 20782 w 6096000"/>
              <a:gd name="connsiteY2856" fmla="*/ 4231345 h 6857999"/>
              <a:gd name="connsiteX2857" fmla="*/ 21749 w 6096000"/>
              <a:gd name="connsiteY2857" fmla="*/ 4227479 h 6857999"/>
              <a:gd name="connsiteX2858" fmla="*/ 22233 w 6096000"/>
              <a:gd name="connsiteY2858" fmla="*/ 4224096 h 6857999"/>
              <a:gd name="connsiteX2859" fmla="*/ 22233 w 6096000"/>
              <a:gd name="connsiteY2859" fmla="*/ 4218779 h 6857999"/>
              <a:gd name="connsiteX2860" fmla="*/ 22233 w 6096000"/>
              <a:gd name="connsiteY2860" fmla="*/ 4214430 h 6857999"/>
              <a:gd name="connsiteX2861" fmla="*/ 21749 w 6096000"/>
              <a:gd name="connsiteY2861" fmla="*/ 4209597 h 6857999"/>
              <a:gd name="connsiteX2862" fmla="*/ 20782 w 6096000"/>
              <a:gd name="connsiteY2862" fmla="*/ 4205731 h 6857999"/>
              <a:gd name="connsiteX2863" fmla="*/ 18366 w 6096000"/>
              <a:gd name="connsiteY2863" fmla="*/ 4197998 h 6857999"/>
              <a:gd name="connsiteX2864" fmla="*/ 15467 w 6096000"/>
              <a:gd name="connsiteY2864" fmla="*/ 4191232 h 6857999"/>
              <a:gd name="connsiteX2865" fmla="*/ 12082 w 6096000"/>
              <a:gd name="connsiteY2865" fmla="*/ 4184465 h 6857999"/>
              <a:gd name="connsiteX2866" fmla="*/ 9184 w 6096000"/>
              <a:gd name="connsiteY2866" fmla="*/ 4176248 h 6857999"/>
              <a:gd name="connsiteX2867" fmla="*/ 8700 w 6096000"/>
              <a:gd name="connsiteY2867" fmla="*/ 4172382 h 6857999"/>
              <a:gd name="connsiteX2868" fmla="*/ 8218 w 6096000"/>
              <a:gd name="connsiteY2868" fmla="*/ 4167549 h 6857999"/>
              <a:gd name="connsiteX2869" fmla="*/ 7249 w 6096000"/>
              <a:gd name="connsiteY2869" fmla="*/ 4162716 h 6857999"/>
              <a:gd name="connsiteX2870" fmla="*/ 7249 w 6096000"/>
              <a:gd name="connsiteY2870" fmla="*/ 4156918 h 6857999"/>
              <a:gd name="connsiteX2871" fmla="*/ 10149 w 6096000"/>
              <a:gd name="connsiteY2871" fmla="*/ 4132751 h 6857999"/>
              <a:gd name="connsiteX2872" fmla="*/ 14017 w 6096000"/>
              <a:gd name="connsiteY2872" fmla="*/ 4108586 h 6857999"/>
              <a:gd name="connsiteX2873" fmla="*/ 20782 w 6096000"/>
              <a:gd name="connsiteY2873" fmla="*/ 4059771 h 6857999"/>
              <a:gd name="connsiteX2874" fmla="*/ 36247 w 6096000"/>
              <a:gd name="connsiteY2874" fmla="*/ 3962145 h 6857999"/>
              <a:gd name="connsiteX2875" fmla="*/ 43014 w 6096000"/>
              <a:gd name="connsiteY2875" fmla="*/ 3914781 h 6857999"/>
              <a:gd name="connsiteX2876" fmla="*/ 46398 w 6096000"/>
              <a:gd name="connsiteY2876" fmla="*/ 3891098 h 6857999"/>
              <a:gd name="connsiteX2877" fmla="*/ 48815 w 6096000"/>
              <a:gd name="connsiteY2877" fmla="*/ 3867415 h 6857999"/>
              <a:gd name="connsiteX2878" fmla="*/ 51231 w 6096000"/>
              <a:gd name="connsiteY2878" fmla="*/ 3844701 h 6857999"/>
              <a:gd name="connsiteX2879" fmla="*/ 52680 w 6096000"/>
              <a:gd name="connsiteY2879" fmla="*/ 3821502 h 6857999"/>
              <a:gd name="connsiteX2880" fmla="*/ 54130 w 6096000"/>
              <a:gd name="connsiteY2880" fmla="*/ 3799753 h 6857999"/>
              <a:gd name="connsiteX2881" fmla="*/ 54130 w 6096000"/>
              <a:gd name="connsiteY2881" fmla="*/ 3778004 h 6857999"/>
              <a:gd name="connsiteX2882" fmla="*/ 54130 w 6096000"/>
              <a:gd name="connsiteY2882" fmla="*/ 3772687 h 6857999"/>
              <a:gd name="connsiteX2883" fmla="*/ 55098 w 6096000"/>
              <a:gd name="connsiteY2883" fmla="*/ 3768823 h 6857999"/>
              <a:gd name="connsiteX2884" fmla="*/ 56064 w 6096000"/>
              <a:gd name="connsiteY2884" fmla="*/ 3764472 h 6857999"/>
              <a:gd name="connsiteX2885" fmla="*/ 57997 w 6096000"/>
              <a:gd name="connsiteY2885" fmla="*/ 3762056 h 6857999"/>
              <a:gd name="connsiteX2886" fmla="*/ 59931 w 6096000"/>
              <a:gd name="connsiteY2886" fmla="*/ 3759155 h 6857999"/>
              <a:gd name="connsiteX2887" fmla="*/ 61864 w 6096000"/>
              <a:gd name="connsiteY2887" fmla="*/ 3756739 h 6857999"/>
              <a:gd name="connsiteX2888" fmla="*/ 66696 w 6096000"/>
              <a:gd name="connsiteY2888" fmla="*/ 3751908 h 6857999"/>
              <a:gd name="connsiteX2889" fmla="*/ 71529 w 6096000"/>
              <a:gd name="connsiteY2889" fmla="*/ 3748041 h 6857999"/>
              <a:gd name="connsiteX2890" fmla="*/ 76363 w 6096000"/>
              <a:gd name="connsiteY2890" fmla="*/ 3743690 h 6857999"/>
              <a:gd name="connsiteX2891" fmla="*/ 78296 w 6096000"/>
              <a:gd name="connsiteY2891" fmla="*/ 3741273 h 6857999"/>
              <a:gd name="connsiteX2892" fmla="*/ 79263 w 6096000"/>
              <a:gd name="connsiteY2892" fmla="*/ 3738375 h 6857999"/>
              <a:gd name="connsiteX2893" fmla="*/ 80229 w 6096000"/>
              <a:gd name="connsiteY2893" fmla="*/ 3734991 h 6857999"/>
              <a:gd name="connsiteX2894" fmla="*/ 80713 w 6096000"/>
              <a:gd name="connsiteY2894" fmla="*/ 3731607 h 6857999"/>
              <a:gd name="connsiteX2895" fmla="*/ 80229 w 6096000"/>
              <a:gd name="connsiteY2895" fmla="*/ 3720008 h 6857999"/>
              <a:gd name="connsiteX2896" fmla="*/ 78780 w 6096000"/>
              <a:gd name="connsiteY2896" fmla="*/ 3707442 h 6857999"/>
              <a:gd name="connsiteX2897" fmla="*/ 76845 w 6096000"/>
              <a:gd name="connsiteY2897" fmla="*/ 3694876 h 6857999"/>
              <a:gd name="connsiteX2898" fmla="*/ 73947 w 6096000"/>
              <a:gd name="connsiteY2898" fmla="*/ 3681344 h 6857999"/>
              <a:gd name="connsiteX2899" fmla="*/ 69114 w 6096000"/>
              <a:gd name="connsiteY2899" fmla="*/ 3653313 h 6857999"/>
              <a:gd name="connsiteX2900" fmla="*/ 66212 w 6096000"/>
              <a:gd name="connsiteY2900" fmla="*/ 3638331 h 6857999"/>
              <a:gd name="connsiteX2901" fmla="*/ 64763 w 6096000"/>
              <a:gd name="connsiteY2901" fmla="*/ 3623347 h 6857999"/>
              <a:gd name="connsiteX2902" fmla="*/ 63798 w 6096000"/>
              <a:gd name="connsiteY2902" fmla="*/ 3608365 h 6857999"/>
              <a:gd name="connsiteX2903" fmla="*/ 64281 w 6096000"/>
              <a:gd name="connsiteY2903" fmla="*/ 3592899 h 6857999"/>
              <a:gd name="connsiteX2904" fmla="*/ 64763 w 6096000"/>
              <a:gd name="connsiteY2904" fmla="*/ 3585166 h 6857999"/>
              <a:gd name="connsiteX2905" fmla="*/ 66212 w 6096000"/>
              <a:gd name="connsiteY2905" fmla="*/ 3577433 h 6857999"/>
              <a:gd name="connsiteX2906" fmla="*/ 67664 w 6096000"/>
              <a:gd name="connsiteY2906" fmla="*/ 3569700 h 6857999"/>
              <a:gd name="connsiteX2907" fmla="*/ 69596 w 6096000"/>
              <a:gd name="connsiteY2907" fmla="*/ 3561484 h 6857999"/>
              <a:gd name="connsiteX2908" fmla="*/ 72497 w 6096000"/>
              <a:gd name="connsiteY2908" fmla="*/ 3553751 h 6857999"/>
              <a:gd name="connsiteX2909" fmla="*/ 75396 w 6096000"/>
              <a:gd name="connsiteY2909" fmla="*/ 3546019 h 6857999"/>
              <a:gd name="connsiteX2910" fmla="*/ 78780 w 6096000"/>
              <a:gd name="connsiteY2910" fmla="*/ 3537802 h 6857999"/>
              <a:gd name="connsiteX2911" fmla="*/ 83129 w 6096000"/>
              <a:gd name="connsiteY2911" fmla="*/ 3530069 h 6857999"/>
              <a:gd name="connsiteX2912" fmla="*/ 87962 w 6096000"/>
              <a:gd name="connsiteY2912" fmla="*/ 3522336 h 6857999"/>
              <a:gd name="connsiteX2913" fmla="*/ 93762 w 6096000"/>
              <a:gd name="connsiteY2913" fmla="*/ 3514121 h 6857999"/>
              <a:gd name="connsiteX2914" fmla="*/ 100045 w 6096000"/>
              <a:gd name="connsiteY2914" fmla="*/ 3506871 h 6857999"/>
              <a:gd name="connsiteX2915" fmla="*/ 106811 w 6096000"/>
              <a:gd name="connsiteY2915" fmla="*/ 3498654 h 6857999"/>
              <a:gd name="connsiteX2916" fmla="*/ 102944 w 6096000"/>
              <a:gd name="connsiteY2916" fmla="*/ 3491887 h 6857999"/>
              <a:gd name="connsiteX2917" fmla="*/ 100045 w 6096000"/>
              <a:gd name="connsiteY2917" fmla="*/ 3484637 h 6857999"/>
              <a:gd name="connsiteX2918" fmla="*/ 97628 w 6096000"/>
              <a:gd name="connsiteY2918" fmla="*/ 3476906 h 6857999"/>
              <a:gd name="connsiteX2919" fmla="*/ 95695 w 6096000"/>
              <a:gd name="connsiteY2919" fmla="*/ 3470140 h 6857999"/>
              <a:gd name="connsiteX2920" fmla="*/ 94729 w 6096000"/>
              <a:gd name="connsiteY2920" fmla="*/ 3462889 h 6857999"/>
              <a:gd name="connsiteX2921" fmla="*/ 93762 w 6096000"/>
              <a:gd name="connsiteY2921" fmla="*/ 3455157 h 6857999"/>
              <a:gd name="connsiteX2922" fmla="*/ 93762 w 6096000"/>
              <a:gd name="connsiteY2922" fmla="*/ 3446941 h 6857999"/>
              <a:gd name="connsiteX2923" fmla="*/ 94246 w 6096000"/>
              <a:gd name="connsiteY2923" fmla="*/ 3439691 h 6857999"/>
              <a:gd name="connsiteX2924" fmla="*/ 94729 w 6096000"/>
              <a:gd name="connsiteY2924" fmla="*/ 3432440 h 6857999"/>
              <a:gd name="connsiteX2925" fmla="*/ 95695 w 6096000"/>
              <a:gd name="connsiteY2925" fmla="*/ 3424226 h 6857999"/>
              <a:gd name="connsiteX2926" fmla="*/ 99079 w 6096000"/>
              <a:gd name="connsiteY2926" fmla="*/ 3408277 h 6857999"/>
              <a:gd name="connsiteX2927" fmla="*/ 103911 w 6096000"/>
              <a:gd name="connsiteY2927" fmla="*/ 3391844 h 6857999"/>
              <a:gd name="connsiteX2928" fmla="*/ 109712 w 6096000"/>
              <a:gd name="connsiteY2928" fmla="*/ 3374928 h 6857999"/>
              <a:gd name="connsiteX2929" fmla="*/ 122276 w 6096000"/>
              <a:gd name="connsiteY2929" fmla="*/ 3339647 h 6857999"/>
              <a:gd name="connsiteX2930" fmla="*/ 129528 w 6096000"/>
              <a:gd name="connsiteY2930" fmla="*/ 3320798 h 6857999"/>
              <a:gd name="connsiteX2931" fmla="*/ 136292 w 6096000"/>
              <a:gd name="connsiteY2931" fmla="*/ 3301948 h 6857999"/>
              <a:gd name="connsiteX2932" fmla="*/ 143059 w 6096000"/>
              <a:gd name="connsiteY2932" fmla="*/ 3281650 h 6857999"/>
              <a:gd name="connsiteX2933" fmla="*/ 148859 w 6096000"/>
              <a:gd name="connsiteY2933" fmla="*/ 3261352 h 6857999"/>
              <a:gd name="connsiteX2934" fmla="*/ 153691 w 6096000"/>
              <a:gd name="connsiteY2934" fmla="*/ 3240085 h 6857999"/>
              <a:gd name="connsiteX2935" fmla="*/ 155625 w 6096000"/>
              <a:gd name="connsiteY2935" fmla="*/ 3228487 h 6857999"/>
              <a:gd name="connsiteX2936" fmla="*/ 157074 w 6096000"/>
              <a:gd name="connsiteY2936" fmla="*/ 3217370 h 6857999"/>
              <a:gd name="connsiteX2937" fmla="*/ 162874 w 6096000"/>
              <a:gd name="connsiteY2937" fmla="*/ 3219786 h 6857999"/>
              <a:gd name="connsiteX2938" fmla="*/ 167224 w 6096000"/>
              <a:gd name="connsiteY2938" fmla="*/ 3223170 h 6857999"/>
              <a:gd name="connsiteX2939" fmla="*/ 170126 w 6096000"/>
              <a:gd name="connsiteY2939" fmla="*/ 3226553 h 6857999"/>
              <a:gd name="connsiteX2940" fmla="*/ 172058 w 6096000"/>
              <a:gd name="connsiteY2940" fmla="*/ 3231388 h 6857999"/>
              <a:gd name="connsiteX2941" fmla="*/ 173507 w 6096000"/>
              <a:gd name="connsiteY2941" fmla="*/ 3235734 h 6857999"/>
              <a:gd name="connsiteX2942" fmla="*/ 173990 w 6096000"/>
              <a:gd name="connsiteY2942" fmla="*/ 3240567 h 6857999"/>
              <a:gd name="connsiteX2943" fmla="*/ 174473 w 6096000"/>
              <a:gd name="connsiteY2943" fmla="*/ 3250717 h 6857999"/>
              <a:gd name="connsiteX2944" fmla="*/ 174957 w 6096000"/>
              <a:gd name="connsiteY2944" fmla="*/ 3256035 h 6857999"/>
              <a:gd name="connsiteX2945" fmla="*/ 175441 w 6096000"/>
              <a:gd name="connsiteY2945" fmla="*/ 3261352 h 6857999"/>
              <a:gd name="connsiteX2946" fmla="*/ 176891 w 6096000"/>
              <a:gd name="connsiteY2946" fmla="*/ 3265702 h 6857999"/>
              <a:gd name="connsiteX2947" fmla="*/ 179306 w 6096000"/>
              <a:gd name="connsiteY2947" fmla="*/ 3269567 h 6857999"/>
              <a:gd name="connsiteX2948" fmla="*/ 182208 w 6096000"/>
              <a:gd name="connsiteY2948" fmla="*/ 3273916 h 6857999"/>
              <a:gd name="connsiteX2949" fmla="*/ 186074 w 6096000"/>
              <a:gd name="connsiteY2949" fmla="*/ 3276818 h 6857999"/>
              <a:gd name="connsiteX2950" fmla="*/ 191873 w 6096000"/>
              <a:gd name="connsiteY2950" fmla="*/ 3278751 h 6857999"/>
              <a:gd name="connsiteX2951" fmla="*/ 199123 w 6096000"/>
              <a:gd name="connsiteY2951" fmla="*/ 3280685 h 6857999"/>
              <a:gd name="connsiteX2952" fmla="*/ 201540 w 6096000"/>
              <a:gd name="connsiteY2952" fmla="*/ 3273916 h 6857999"/>
              <a:gd name="connsiteX2953" fmla="*/ 202506 w 6096000"/>
              <a:gd name="connsiteY2953" fmla="*/ 3266667 h 6857999"/>
              <a:gd name="connsiteX2954" fmla="*/ 202506 w 6096000"/>
              <a:gd name="connsiteY2954" fmla="*/ 3260385 h 6857999"/>
              <a:gd name="connsiteX2955" fmla="*/ 202506 w 6096000"/>
              <a:gd name="connsiteY2955" fmla="*/ 3255066 h 6857999"/>
              <a:gd name="connsiteX2956" fmla="*/ 201540 w 6096000"/>
              <a:gd name="connsiteY2956" fmla="*/ 3249270 h 6857999"/>
              <a:gd name="connsiteX2957" fmla="*/ 199123 w 6096000"/>
              <a:gd name="connsiteY2957" fmla="*/ 3243953 h 6857999"/>
              <a:gd name="connsiteX2958" fmla="*/ 196707 w 6096000"/>
              <a:gd name="connsiteY2958" fmla="*/ 3238634 h 6857999"/>
              <a:gd name="connsiteX2959" fmla="*/ 193806 w 6096000"/>
              <a:gd name="connsiteY2959" fmla="*/ 3234285 h 6857999"/>
              <a:gd name="connsiteX2960" fmla="*/ 191389 w 6096000"/>
              <a:gd name="connsiteY2960" fmla="*/ 3229454 h 6857999"/>
              <a:gd name="connsiteX2961" fmla="*/ 187040 w 6096000"/>
              <a:gd name="connsiteY2961" fmla="*/ 3225587 h 6857999"/>
              <a:gd name="connsiteX2962" fmla="*/ 179306 w 6096000"/>
              <a:gd name="connsiteY2962" fmla="*/ 3216887 h 6857999"/>
              <a:gd name="connsiteX2963" fmla="*/ 161909 w 6096000"/>
              <a:gd name="connsiteY2963" fmla="*/ 3200938 h 6857999"/>
              <a:gd name="connsiteX2964" fmla="*/ 165291 w 6096000"/>
              <a:gd name="connsiteY2964" fmla="*/ 3199006 h 6857999"/>
              <a:gd name="connsiteX2965" fmla="*/ 168673 w 6096000"/>
              <a:gd name="connsiteY2965" fmla="*/ 3196106 h 6857999"/>
              <a:gd name="connsiteX2966" fmla="*/ 174957 w 6096000"/>
              <a:gd name="connsiteY2966" fmla="*/ 3190305 h 6857999"/>
              <a:gd name="connsiteX2967" fmla="*/ 180757 w 6096000"/>
              <a:gd name="connsiteY2967" fmla="*/ 3183056 h 6857999"/>
              <a:gd name="connsiteX2968" fmla="*/ 186074 w 6096000"/>
              <a:gd name="connsiteY2968" fmla="*/ 3174839 h 6857999"/>
              <a:gd name="connsiteX2969" fmla="*/ 190424 w 6096000"/>
              <a:gd name="connsiteY2969" fmla="*/ 3165657 h 6857999"/>
              <a:gd name="connsiteX2970" fmla="*/ 194772 w 6096000"/>
              <a:gd name="connsiteY2970" fmla="*/ 3155991 h 6857999"/>
              <a:gd name="connsiteX2971" fmla="*/ 198638 w 6096000"/>
              <a:gd name="connsiteY2971" fmla="*/ 3145842 h 6857999"/>
              <a:gd name="connsiteX2972" fmla="*/ 202022 w 6096000"/>
              <a:gd name="connsiteY2972" fmla="*/ 3134725 h 6857999"/>
              <a:gd name="connsiteX2973" fmla="*/ 208788 w 6096000"/>
              <a:gd name="connsiteY2973" fmla="*/ 3112494 h 6857999"/>
              <a:gd name="connsiteX2974" fmla="*/ 215071 w 6096000"/>
              <a:gd name="connsiteY2974" fmla="*/ 3088812 h 6857999"/>
              <a:gd name="connsiteX2975" fmla="*/ 221838 w 6096000"/>
              <a:gd name="connsiteY2975" fmla="*/ 3066579 h 6857999"/>
              <a:gd name="connsiteX2976" fmla="*/ 225704 w 6096000"/>
              <a:gd name="connsiteY2976" fmla="*/ 3055464 h 6857999"/>
              <a:gd name="connsiteX2977" fmla="*/ 229570 w 6096000"/>
              <a:gd name="connsiteY2977" fmla="*/ 3045313 h 6857999"/>
              <a:gd name="connsiteX2978" fmla="*/ 231022 w 6096000"/>
              <a:gd name="connsiteY2978" fmla="*/ 3042415 h 6857999"/>
              <a:gd name="connsiteX2979" fmla="*/ 231987 w 6096000"/>
              <a:gd name="connsiteY2979" fmla="*/ 3039031 h 6857999"/>
              <a:gd name="connsiteX2980" fmla="*/ 232471 w 6096000"/>
              <a:gd name="connsiteY2980" fmla="*/ 3036614 h 6857999"/>
              <a:gd name="connsiteX2981" fmla="*/ 232471 w 6096000"/>
              <a:gd name="connsiteY2981" fmla="*/ 3033715 h 6857999"/>
              <a:gd name="connsiteX2982" fmla="*/ 232471 w 6096000"/>
              <a:gd name="connsiteY2982" fmla="*/ 3031298 h 6857999"/>
              <a:gd name="connsiteX2983" fmla="*/ 231987 w 6096000"/>
              <a:gd name="connsiteY2983" fmla="*/ 3029365 h 6857999"/>
              <a:gd name="connsiteX2984" fmla="*/ 229570 w 6096000"/>
              <a:gd name="connsiteY2984" fmla="*/ 3024532 h 6857999"/>
              <a:gd name="connsiteX2985" fmla="*/ 226671 w 6096000"/>
              <a:gd name="connsiteY2985" fmla="*/ 3020665 h 6857999"/>
              <a:gd name="connsiteX2986" fmla="*/ 223287 w 6096000"/>
              <a:gd name="connsiteY2986" fmla="*/ 3017283 h 6857999"/>
              <a:gd name="connsiteX2987" fmla="*/ 218937 w 6096000"/>
              <a:gd name="connsiteY2987" fmla="*/ 3014383 h 6857999"/>
              <a:gd name="connsiteX2988" fmla="*/ 214104 w 6096000"/>
              <a:gd name="connsiteY2988" fmla="*/ 3010999 h 6857999"/>
              <a:gd name="connsiteX2989" fmla="*/ 204438 w 6096000"/>
              <a:gd name="connsiteY2989" fmla="*/ 3005200 h 6857999"/>
              <a:gd name="connsiteX2990" fmla="*/ 200573 w 6096000"/>
              <a:gd name="connsiteY2990" fmla="*/ 3001817 h 6857999"/>
              <a:gd name="connsiteX2991" fmla="*/ 196223 w 6096000"/>
              <a:gd name="connsiteY2991" fmla="*/ 2997951 h 6857999"/>
              <a:gd name="connsiteX2992" fmla="*/ 193322 w 6096000"/>
              <a:gd name="connsiteY2992" fmla="*/ 2994083 h 6857999"/>
              <a:gd name="connsiteX2993" fmla="*/ 191389 w 6096000"/>
              <a:gd name="connsiteY2993" fmla="*/ 2990216 h 6857999"/>
              <a:gd name="connsiteX2994" fmla="*/ 191389 w 6096000"/>
              <a:gd name="connsiteY2994" fmla="*/ 2987318 h 6857999"/>
              <a:gd name="connsiteX2995" fmla="*/ 190424 w 6096000"/>
              <a:gd name="connsiteY2995" fmla="*/ 2984901 h 6857999"/>
              <a:gd name="connsiteX2996" fmla="*/ 190424 w 6096000"/>
              <a:gd name="connsiteY2996" fmla="*/ 2982001 h 6857999"/>
              <a:gd name="connsiteX2997" fmla="*/ 191389 w 6096000"/>
              <a:gd name="connsiteY2997" fmla="*/ 2979101 h 6857999"/>
              <a:gd name="connsiteX2998" fmla="*/ 195256 w 6096000"/>
              <a:gd name="connsiteY2998" fmla="*/ 2963635 h 6857999"/>
              <a:gd name="connsiteX2999" fmla="*/ 199123 w 6096000"/>
              <a:gd name="connsiteY2999" fmla="*/ 2948170 h 6857999"/>
              <a:gd name="connsiteX3000" fmla="*/ 208305 w 6096000"/>
              <a:gd name="connsiteY3000" fmla="*/ 2917238 h 6857999"/>
              <a:gd name="connsiteX3001" fmla="*/ 218937 w 6096000"/>
              <a:gd name="connsiteY3001" fmla="*/ 2887273 h 6857999"/>
              <a:gd name="connsiteX3002" fmla="*/ 229570 w 6096000"/>
              <a:gd name="connsiteY3002" fmla="*/ 2858759 h 6857999"/>
              <a:gd name="connsiteX3003" fmla="*/ 241654 w 6096000"/>
              <a:gd name="connsiteY3003" fmla="*/ 2829761 h 6857999"/>
              <a:gd name="connsiteX3004" fmla="*/ 253735 w 6096000"/>
              <a:gd name="connsiteY3004" fmla="*/ 2801727 h 6857999"/>
              <a:gd name="connsiteX3005" fmla="*/ 266301 w 6096000"/>
              <a:gd name="connsiteY3005" fmla="*/ 2774179 h 6857999"/>
              <a:gd name="connsiteX3006" fmla="*/ 278867 w 6096000"/>
              <a:gd name="connsiteY3006" fmla="*/ 2746632 h 6857999"/>
              <a:gd name="connsiteX3007" fmla="*/ 304483 w 6096000"/>
              <a:gd name="connsiteY3007" fmla="*/ 2693468 h 6857999"/>
              <a:gd name="connsiteX3008" fmla="*/ 316565 w 6096000"/>
              <a:gd name="connsiteY3008" fmla="*/ 2666886 h 6857999"/>
              <a:gd name="connsiteX3009" fmla="*/ 327681 w 6096000"/>
              <a:gd name="connsiteY3009" fmla="*/ 2640305 h 6857999"/>
              <a:gd name="connsiteX3010" fmla="*/ 339281 w 6096000"/>
              <a:gd name="connsiteY3010" fmla="*/ 2614206 h 6857999"/>
              <a:gd name="connsiteX3011" fmla="*/ 349431 w 6096000"/>
              <a:gd name="connsiteY3011" fmla="*/ 2587624 h 6857999"/>
              <a:gd name="connsiteX3012" fmla="*/ 358613 w 6096000"/>
              <a:gd name="connsiteY3012" fmla="*/ 2560558 h 6857999"/>
              <a:gd name="connsiteX3013" fmla="*/ 366828 w 6096000"/>
              <a:gd name="connsiteY3013" fmla="*/ 2534460 h 6857999"/>
              <a:gd name="connsiteX3014" fmla="*/ 368764 w 6096000"/>
              <a:gd name="connsiteY3014" fmla="*/ 2526727 h 6857999"/>
              <a:gd name="connsiteX3015" fmla="*/ 369730 w 6096000"/>
              <a:gd name="connsiteY3015" fmla="*/ 2519961 h 6857999"/>
              <a:gd name="connsiteX3016" fmla="*/ 370695 w 6096000"/>
              <a:gd name="connsiteY3016" fmla="*/ 2513195 h 6857999"/>
              <a:gd name="connsiteX3017" fmla="*/ 370695 w 6096000"/>
              <a:gd name="connsiteY3017" fmla="*/ 2505462 h 6857999"/>
              <a:gd name="connsiteX3018" fmla="*/ 370695 w 6096000"/>
              <a:gd name="connsiteY3018" fmla="*/ 2491929 h 6857999"/>
              <a:gd name="connsiteX3019" fmla="*/ 370213 w 6096000"/>
              <a:gd name="connsiteY3019" fmla="*/ 2477914 h 6857999"/>
              <a:gd name="connsiteX3020" fmla="*/ 370213 w 6096000"/>
              <a:gd name="connsiteY3020" fmla="*/ 2464380 h 6857999"/>
              <a:gd name="connsiteX3021" fmla="*/ 370213 w 6096000"/>
              <a:gd name="connsiteY3021" fmla="*/ 2450848 h 6857999"/>
              <a:gd name="connsiteX3022" fmla="*/ 370695 w 6096000"/>
              <a:gd name="connsiteY3022" fmla="*/ 2444081 h 6857999"/>
              <a:gd name="connsiteX3023" fmla="*/ 372146 w 6096000"/>
              <a:gd name="connsiteY3023" fmla="*/ 2437799 h 6857999"/>
              <a:gd name="connsiteX3024" fmla="*/ 373597 w 6096000"/>
              <a:gd name="connsiteY3024" fmla="*/ 2431033 h 6857999"/>
              <a:gd name="connsiteX3025" fmla="*/ 375528 w 6096000"/>
              <a:gd name="connsiteY3025" fmla="*/ 2424750 h 6857999"/>
              <a:gd name="connsiteX3026" fmla="*/ 383262 w 6096000"/>
              <a:gd name="connsiteY3026" fmla="*/ 2405417 h 6857999"/>
              <a:gd name="connsiteX3027" fmla="*/ 391961 w 6096000"/>
              <a:gd name="connsiteY3027" fmla="*/ 2386568 h 6857999"/>
              <a:gd name="connsiteX3028" fmla="*/ 401144 w 6096000"/>
              <a:gd name="connsiteY3028" fmla="*/ 2368203 h 6857999"/>
              <a:gd name="connsiteX3029" fmla="*/ 410810 w 6096000"/>
              <a:gd name="connsiteY3029" fmla="*/ 2350320 h 6857999"/>
              <a:gd name="connsiteX3030" fmla="*/ 421443 w 6096000"/>
              <a:gd name="connsiteY3030" fmla="*/ 2332922 h 6857999"/>
              <a:gd name="connsiteX3031" fmla="*/ 432075 w 6096000"/>
              <a:gd name="connsiteY3031" fmla="*/ 2315039 h 6857999"/>
              <a:gd name="connsiteX3032" fmla="*/ 454792 w 6096000"/>
              <a:gd name="connsiteY3032" fmla="*/ 2279757 h 6857999"/>
              <a:gd name="connsiteX3033" fmla="*/ 477507 w 6096000"/>
              <a:gd name="connsiteY3033" fmla="*/ 2245926 h 6857999"/>
              <a:gd name="connsiteX3034" fmla="*/ 500705 w 6096000"/>
              <a:gd name="connsiteY3034" fmla="*/ 2211612 h 6857999"/>
              <a:gd name="connsiteX3035" fmla="*/ 523419 w 6096000"/>
              <a:gd name="connsiteY3035" fmla="*/ 2177296 h 6857999"/>
              <a:gd name="connsiteX3036" fmla="*/ 546136 w 6096000"/>
              <a:gd name="connsiteY3036" fmla="*/ 2142498 h 6857999"/>
              <a:gd name="connsiteX3037" fmla="*/ 549036 w 6096000"/>
              <a:gd name="connsiteY3037" fmla="*/ 2137665 h 6857999"/>
              <a:gd name="connsiteX3038" fmla="*/ 550969 w 6096000"/>
              <a:gd name="connsiteY3038" fmla="*/ 2131383 h 6857999"/>
              <a:gd name="connsiteX3039" fmla="*/ 555802 w 6096000"/>
              <a:gd name="connsiteY3039" fmla="*/ 2119300 h 6857999"/>
              <a:gd name="connsiteX3040" fmla="*/ 559669 w 6096000"/>
              <a:gd name="connsiteY3040" fmla="*/ 2105767 h 6857999"/>
              <a:gd name="connsiteX3041" fmla="*/ 563051 w 6096000"/>
              <a:gd name="connsiteY3041" fmla="*/ 2092235 h 6857999"/>
              <a:gd name="connsiteX3042" fmla="*/ 566435 w 6096000"/>
              <a:gd name="connsiteY3042" fmla="*/ 2079186 h 6857999"/>
              <a:gd name="connsiteX3043" fmla="*/ 570785 w 6096000"/>
              <a:gd name="connsiteY3043" fmla="*/ 2066136 h 6857999"/>
              <a:gd name="connsiteX3044" fmla="*/ 572717 w 6096000"/>
              <a:gd name="connsiteY3044" fmla="*/ 2059854 h 6857999"/>
              <a:gd name="connsiteX3045" fmla="*/ 575618 w 6096000"/>
              <a:gd name="connsiteY3045" fmla="*/ 2054054 h 6857999"/>
              <a:gd name="connsiteX3046" fmla="*/ 578517 w 6096000"/>
              <a:gd name="connsiteY3046" fmla="*/ 2048737 h 6857999"/>
              <a:gd name="connsiteX3047" fmla="*/ 581901 w 6096000"/>
              <a:gd name="connsiteY3047" fmla="*/ 2043421 h 6857999"/>
              <a:gd name="connsiteX3048" fmla="*/ 585768 w 6096000"/>
              <a:gd name="connsiteY3048" fmla="*/ 2038588 h 6857999"/>
              <a:gd name="connsiteX3049" fmla="*/ 589634 w 6096000"/>
              <a:gd name="connsiteY3049" fmla="*/ 2034722 h 6857999"/>
              <a:gd name="connsiteX3050" fmla="*/ 593983 w 6096000"/>
              <a:gd name="connsiteY3050" fmla="*/ 2031338 h 6857999"/>
              <a:gd name="connsiteX3051" fmla="*/ 598333 w 6096000"/>
              <a:gd name="connsiteY3051" fmla="*/ 2027956 h 6857999"/>
              <a:gd name="connsiteX3052" fmla="*/ 607999 w 6096000"/>
              <a:gd name="connsiteY3052" fmla="*/ 2021672 h 6857999"/>
              <a:gd name="connsiteX3053" fmla="*/ 618149 w 6096000"/>
              <a:gd name="connsiteY3053" fmla="*/ 2016356 h 6857999"/>
              <a:gd name="connsiteX3054" fmla="*/ 628781 w 6096000"/>
              <a:gd name="connsiteY3054" fmla="*/ 2011039 h 6857999"/>
              <a:gd name="connsiteX3055" fmla="*/ 638930 w 6096000"/>
              <a:gd name="connsiteY3055" fmla="*/ 2004757 h 6857999"/>
              <a:gd name="connsiteX3056" fmla="*/ 644246 w 6096000"/>
              <a:gd name="connsiteY3056" fmla="*/ 2001373 h 6857999"/>
              <a:gd name="connsiteX3057" fmla="*/ 649079 w 6096000"/>
              <a:gd name="connsiteY3057" fmla="*/ 1997991 h 6857999"/>
              <a:gd name="connsiteX3058" fmla="*/ 653912 w 6096000"/>
              <a:gd name="connsiteY3058" fmla="*/ 1994124 h 6857999"/>
              <a:gd name="connsiteX3059" fmla="*/ 659230 w 6096000"/>
              <a:gd name="connsiteY3059" fmla="*/ 1989291 h 6857999"/>
              <a:gd name="connsiteX3060" fmla="*/ 662613 w 6096000"/>
              <a:gd name="connsiteY3060" fmla="*/ 1984941 h 6857999"/>
              <a:gd name="connsiteX3061" fmla="*/ 665996 w 6096000"/>
              <a:gd name="connsiteY3061" fmla="*/ 1980109 h 6857999"/>
              <a:gd name="connsiteX3062" fmla="*/ 668413 w 6096000"/>
              <a:gd name="connsiteY3062" fmla="*/ 1975759 h 6857999"/>
              <a:gd name="connsiteX3063" fmla="*/ 670345 w 6096000"/>
              <a:gd name="connsiteY3063" fmla="*/ 1970442 h 6857999"/>
              <a:gd name="connsiteX3064" fmla="*/ 672279 w 6096000"/>
              <a:gd name="connsiteY3064" fmla="*/ 1965609 h 6857999"/>
              <a:gd name="connsiteX3065" fmla="*/ 673246 w 6096000"/>
              <a:gd name="connsiteY3065" fmla="*/ 1960775 h 6857999"/>
              <a:gd name="connsiteX3066" fmla="*/ 675661 w 6096000"/>
              <a:gd name="connsiteY3066" fmla="*/ 1949660 h 6857999"/>
              <a:gd name="connsiteX3067" fmla="*/ 678079 w 6096000"/>
              <a:gd name="connsiteY3067" fmla="*/ 1939028 h 6857999"/>
              <a:gd name="connsiteX3068" fmla="*/ 680494 w 6096000"/>
              <a:gd name="connsiteY3068" fmla="*/ 1928395 h 6857999"/>
              <a:gd name="connsiteX3069" fmla="*/ 681944 w 6096000"/>
              <a:gd name="connsiteY3069" fmla="*/ 1922595 h 6857999"/>
              <a:gd name="connsiteX3070" fmla="*/ 684361 w 6096000"/>
              <a:gd name="connsiteY3070" fmla="*/ 1917762 h 6857999"/>
              <a:gd name="connsiteX3071" fmla="*/ 687263 w 6096000"/>
              <a:gd name="connsiteY3071" fmla="*/ 1912445 h 6857999"/>
              <a:gd name="connsiteX3072" fmla="*/ 690161 w 6096000"/>
              <a:gd name="connsiteY3072" fmla="*/ 1907129 h 6857999"/>
              <a:gd name="connsiteX3073" fmla="*/ 703694 w 6096000"/>
              <a:gd name="connsiteY3073" fmla="*/ 1887315 h 6857999"/>
              <a:gd name="connsiteX3074" fmla="*/ 718193 w 6096000"/>
              <a:gd name="connsiteY3074" fmla="*/ 1867014 h 6857999"/>
              <a:gd name="connsiteX3075" fmla="*/ 733176 w 6096000"/>
              <a:gd name="connsiteY3075" fmla="*/ 1847200 h 6857999"/>
              <a:gd name="connsiteX3076" fmla="*/ 748641 w 6096000"/>
              <a:gd name="connsiteY3076" fmla="*/ 1826901 h 6857999"/>
              <a:gd name="connsiteX3077" fmla="*/ 764590 w 6096000"/>
              <a:gd name="connsiteY3077" fmla="*/ 1806602 h 6857999"/>
              <a:gd name="connsiteX3078" fmla="*/ 781989 w 6096000"/>
              <a:gd name="connsiteY3078" fmla="*/ 1786785 h 6857999"/>
              <a:gd name="connsiteX3079" fmla="*/ 798422 w 6096000"/>
              <a:gd name="connsiteY3079" fmla="*/ 1766487 h 6857999"/>
              <a:gd name="connsiteX3080" fmla="*/ 816303 w 6096000"/>
              <a:gd name="connsiteY3080" fmla="*/ 1747154 h 6857999"/>
              <a:gd name="connsiteX3081" fmla="*/ 852068 w 6096000"/>
              <a:gd name="connsiteY3081" fmla="*/ 1707523 h 6857999"/>
              <a:gd name="connsiteX3082" fmla="*/ 888798 w 6096000"/>
              <a:gd name="connsiteY3082" fmla="*/ 1668859 h 6857999"/>
              <a:gd name="connsiteX3083" fmla="*/ 925532 w 6096000"/>
              <a:gd name="connsiteY3083" fmla="*/ 1631161 h 6857999"/>
              <a:gd name="connsiteX3084" fmla="*/ 961779 w 6096000"/>
              <a:gd name="connsiteY3084" fmla="*/ 1593947 h 6857999"/>
              <a:gd name="connsiteX3085" fmla="*/ 965645 w 6096000"/>
              <a:gd name="connsiteY3085" fmla="*/ 1595881 h 6857999"/>
              <a:gd name="connsiteX3086" fmla="*/ 969511 w 6096000"/>
              <a:gd name="connsiteY3086" fmla="*/ 1598779 h 6857999"/>
              <a:gd name="connsiteX3087" fmla="*/ 972412 w 6096000"/>
              <a:gd name="connsiteY3087" fmla="*/ 1601196 h 6857999"/>
              <a:gd name="connsiteX3088" fmla="*/ 974827 w 6096000"/>
              <a:gd name="connsiteY3088" fmla="*/ 1604096 h 6857999"/>
              <a:gd name="connsiteX3089" fmla="*/ 975793 w 6096000"/>
              <a:gd name="connsiteY3089" fmla="*/ 1606513 h 6857999"/>
              <a:gd name="connsiteX3090" fmla="*/ 977245 w 6096000"/>
              <a:gd name="connsiteY3090" fmla="*/ 1609413 h 6857999"/>
              <a:gd name="connsiteX3091" fmla="*/ 977245 w 6096000"/>
              <a:gd name="connsiteY3091" fmla="*/ 1612311 h 6857999"/>
              <a:gd name="connsiteX3092" fmla="*/ 977245 w 6096000"/>
              <a:gd name="connsiteY3092" fmla="*/ 1614246 h 6857999"/>
              <a:gd name="connsiteX3093" fmla="*/ 976762 w 6096000"/>
              <a:gd name="connsiteY3093" fmla="*/ 1617146 h 6857999"/>
              <a:gd name="connsiteX3094" fmla="*/ 975311 w 6096000"/>
              <a:gd name="connsiteY3094" fmla="*/ 1620046 h 6857999"/>
              <a:gd name="connsiteX3095" fmla="*/ 971929 w 6096000"/>
              <a:gd name="connsiteY3095" fmla="*/ 1625846 h 6857999"/>
              <a:gd name="connsiteX3096" fmla="*/ 966612 w 6096000"/>
              <a:gd name="connsiteY3096" fmla="*/ 1632128 h 6857999"/>
              <a:gd name="connsiteX3097" fmla="*/ 960328 w 6096000"/>
              <a:gd name="connsiteY3097" fmla="*/ 1638411 h 6857999"/>
              <a:gd name="connsiteX3098" fmla="*/ 945346 w 6096000"/>
              <a:gd name="connsiteY3098" fmla="*/ 1651944 h 6857999"/>
              <a:gd name="connsiteX3099" fmla="*/ 929881 w 6096000"/>
              <a:gd name="connsiteY3099" fmla="*/ 1666926 h 6857999"/>
              <a:gd name="connsiteX3100" fmla="*/ 922630 w 6096000"/>
              <a:gd name="connsiteY3100" fmla="*/ 1674176 h 6857999"/>
              <a:gd name="connsiteX3101" fmla="*/ 914897 w 6096000"/>
              <a:gd name="connsiteY3101" fmla="*/ 1682876 h 6857999"/>
              <a:gd name="connsiteX3102" fmla="*/ 909582 w 6096000"/>
              <a:gd name="connsiteY3102" fmla="*/ 1691575 h 6857999"/>
              <a:gd name="connsiteX3103" fmla="*/ 906681 w 6096000"/>
              <a:gd name="connsiteY3103" fmla="*/ 1695924 h 6857999"/>
              <a:gd name="connsiteX3104" fmla="*/ 904265 w 6096000"/>
              <a:gd name="connsiteY3104" fmla="*/ 1700757 h 6857999"/>
              <a:gd name="connsiteX3105" fmla="*/ 901848 w 6096000"/>
              <a:gd name="connsiteY3105" fmla="*/ 1707041 h 6857999"/>
              <a:gd name="connsiteX3106" fmla="*/ 900399 w 6096000"/>
              <a:gd name="connsiteY3106" fmla="*/ 1714774 h 6857999"/>
              <a:gd name="connsiteX3107" fmla="*/ 898949 w 6096000"/>
              <a:gd name="connsiteY3107" fmla="*/ 1723956 h 6857999"/>
              <a:gd name="connsiteX3108" fmla="*/ 897982 w 6096000"/>
              <a:gd name="connsiteY3108" fmla="*/ 1734589 h 6857999"/>
              <a:gd name="connsiteX3109" fmla="*/ 896049 w 6096000"/>
              <a:gd name="connsiteY3109" fmla="*/ 1755854 h 6857999"/>
              <a:gd name="connsiteX3110" fmla="*/ 894598 w 6096000"/>
              <a:gd name="connsiteY3110" fmla="*/ 1766004 h 6857999"/>
              <a:gd name="connsiteX3111" fmla="*/ 892665 w 6096000"/>
              <a:gd name="connsiteY3111" fmla="*/ 1776153 h 6857999"/>
              <a:gd name="connsiteX3112" fmla="*/ 889766 w 6096000"/>
              <a:gd name="connsiteY3112" fmla="*/ 1785336 h 6857999"/>
              <a:gd name="connsiteX3113" fmla="*/ 888316 w 6096000"/>
              <a:gd name="connsiteY3113" fmla="*/ 1789685 h 6857999"/>
              <a:gd name="connsiteX3114" fmla="*/ 886383 w 6096000"/>
              <a:gd name="connsiteY3114" fmla="*/ 1793552 h 6857999"/>
              <a:gd name="connsiteX3115" fmla="*/ 883965 w 6096000"/>
              <a:gd name="connsiteY3115" fmla="*/ 1796936 h 6857999"/>
              <a:gd name="connsiteX3116" fmla="*/ 881067 w 6096000"/>
              <a:gd name="connsiteY3116" fmla="*/ 1799835 h 6857999"/>
              <a:gd name="connsiteX3117" fmla="*/ 878166 w 6096000"/>
              <a:gd name="connsiteY3117" fmla="*/ 1802251 h 6857999"/>
              <a:gd name="connsiteX3118" fmla="*/ 875268 w 6096000"/>
              <a:gd name="connsiteY3118" fmla="*/ 1804669 h 6857999"/>
              <a:gd name="connsiteX3119" fmla="*/ 871401 w 6096000"/>
              <a:gd name="connsiteY3119" fmla="*/ 1805635 h 6857999"/>
              <a:gd name="connsiteX3120" fmla="*/ 867534 w 6096000"/>
              <a:gd name="connsiteY3120" fmla="*/ 1806602 h 6857999"/>
              <a:gd name="connsiteX3121" fmla="*/ 862700 w 6096000"/>
              <a:gd name="connsiteY3121" fmla="*/ 1806602 h 6857999"/>
              <a:gd name="connsiteX3122" fmla="*/ 858351 w 6096000"/>
              <a:gd name="connsiteY3122" fmla="*/ 1806118 h 6857999"/>
              <a:gd name="connsiteX3123" fmla="*/ 852551 w 6096000"/>
              <a:gd name="connsiteY3123" fmla="*/ 1805151 h 6857999"/>
              <a:gd name="connsiteX3124" fmla="*/ 846752 w 6096000"/>
              <a:gd name="connsiteY3124" fmla="*/ 1803218 h 6857999"/>
              <a:gd name="connsiteX3125" fmla="*/ 840470 w 6096000"/>
              <a:gd name="connsiteY3125" fmla="*/ 1800318 h 6857999"/>
              <a:gd name="connsiteX3126" fmla="*/ 833220 w 6096000"/>
              <a:gd name="connsiteY3126" fmla="*/ 1796452 h 6857999"/>
              <a:gd name="connsiteX3127" fmla="*/ 829353 w 6096000"/>
              <a:gd name="connsiteY3127" fmla="*/ 1800318 h 6857999"/>
              <a:gd name="connsiteX3128" fmla="*/ 825971 w 6096000"/>
              <a:gd name="connsiteY3128" fmla="*/ 1804669 h 6857999"/>
              <a:gd name="connsiteX3129" fmla="*/ 824037 w 6096000"/>
              <a:gd name="connsiteY3129" fmla="*/ 1808535 h 6857999"/>
              <a:gd name="connsiteX3130" fmla="*/ 822103 w 6096000"/>
              <a:gd name="connsiteY3130" fmla="*/ 1811917 h 6857999"/>
              <a:gd name="connsiteX3131" fmla="*/ 820171 w 6096000"/>
              <a:gd name="connsiteY3131" fmla="*/ 1815784 h 6857999"/>
              <a:gd name="connsiteX3132" fmla="*/ 819686 w 6096000"/>
              <a:gd name="connsiteY3132" fmla="*/ 1819650 h 6857999"/>
              <a:gd name="connsiteX3133" fmla="*/ 819204 w 6096000"/>
              <a:gd name="connsiteY3133" fmla="*/ 1823517 h 6857999"/>
              <a:gd name="connsiteX3134" fmla="*/ 818720 w 6096000"/>
              <a:gd name="connsiteY3134" fmla="*/ 1826901 h 6857999"/>
              <a:gd name="connsiteX3135" fmla="*/ 819686 w 6096000"/>
              <a:gd name="connsiteY3135" fmla="*/ 1833667 h 6857999"/>
              <a:gd name="connsiteX3136" fmla="*/ 821620 w 6096000"/>
              <a:gd name="connsiteY3136" fmla="*/ 1840916 h 6857999"/>
              <a:gd name="connsiteX3137" fmla="*/ 824520 w 6096000"/>
              <a:gd name="connsiteY3137" fmla="*/ 1847682 h 6857999"/>
              <a:gd name="connsiteX3138" fmla="*/ 827420 w 6096000"/>
              <a:gd name="connsiteY3138" fmla="*/ 1854448 h 6857999"/>
              <a:gd name="connsiteX3139" fmla="*/ 830319 w 6096000"/>
              <a:gd name="connsiteY3139" fmla="*/ 1861215 h 6857999"/>
              <a:gd name="connsiteX3140" fmla="*/ 833220 w 6096000"/>
              <a:gd name="connsiteY3140" fmla="*/ 1868465 h 6857999"/>
              <a:gd name="connsiteX3141" fmla="*/ 834670 w 6096000"/>
              <a:gd name="connsiteY3141" fmla="*/ 1875231 h 6857999"/>
              <a:gd name="connsiteX3142" fmla="*/ 835636 w 6096000"/>
              <a:gd name="connsiteY3142" fmla="*/ 1881997 h 6857999"/>
              <a:gd name="connsiteX3143" fmla="*/ 835636 w 6096000"/>
              <a:gd name="connsiteY3143" fmla="*/ 1885864 h 6857999"/>
              <a:gd name="connsiteX3144" fmla="*/ 835152 w 6096000"/>
              <a:gd name="connsiteY3144" fmla="*/ 1889248 h 6857999"/>
              <a:gd name="connsiteX3145" fmla="*/ 834670 w 6096000"/>
              <a:gd name="connsiteY3145" fmla="*/ 1893113 h 6857999"/>
              <a:gd name="connsiteX3146" fmla="*/ 833702 w 6096000"/>
              <a:gd name="connsiteY3146" fmla="*/ 1896979 h 6857999"/>
              <a:gd name="connsiteX3147" fmla="*/ 831286 w 6096000"/>
              <a:gd name="connsiteY3147" fmla="*/ 1900846 h 6857999"/>
              <a:gd name="connsiteX3148" fmla="*/ 828869 w 6096000"/>
              <a:gd name="connsiteY3148" fmla="*/ 1904230 h 6857999"/>
              <a:gd name="connsiteX3149" fmla="*/ 825971 w 6096000"/>
              <a:gd name="connsiteY3149" fmla="*/ 1908579 h 6857999"/>
              <a:gd name="connsiteX3150" fmla="*/ 822587 w 6096000"/>
              <a:gd name="connsiteY3150" fmla="*/ 1912445 h 6857999"/>
              <a:gd name="connsiteX3151" fmla="*/ 812920 w 6096000"/>
              <a:gd name="connsiteY3151" fmla="*/ 1906645 h 6857999"/>
              <a:gd name="connsiteX3152" fmla="*/ 808088 w 6096000"/>
              <a:gd name="connsiteY3152" fmla="*/ 1904230 h 6857999"/>
              <a:gd name="connsiteX3153" fmla="*/ 803739 w 6096000"/>
              <a:gd name="connsiteY3153" fmla="*/ 1902296 h 6857999"/>
              <a:gd name="connsiteX3154" fmla="*/ 798906 w 6096000"/>
              <a:gd name="connsiteY3154" fmla="*/ 1900846 h 6857999"/>
              <a:gd name="connsiteX3155" fmla="*/ 795039 w 6096000"/>
              <a:gd name="connsiteY3155" fmla="*/ 1899879 h 6857999"/>
              <a:gd name="connsiteX3156" fmla="*/ 790689 w 6096000"/>
              <a:gd name="connsiteY3156" fmla="*/ 1899396 h 6857999"/>
              <a:gd name="connsiteX3157" fmla="*/ 786338 w 6096000"/>
              <a:gd name="connsiteY3157" fmla="*/ 1899396 h 6857999"/>
              <a:gd name="connsiteX3158" fmla="*/ 782472 w 6096000"/>
              <a:gd name="connsiteY3158" fmla="*/ 1899396 h 6857999"/>
              <a:gd name="connsiteX3159" fmla="*/ 778606 w 6096000"/>
              <a:gd name="connsiteY3159" fmla="*/ 1899879 h 6857999"/>
              <a:gd name="connsiteX3160" fmla="*/ 774256 w 6096000"/>
              <a:gd name="connsiteY3160" fmla="*/ 1900363 h 6857999"/>
              <a:gd name="connsiteX3161" fmla="*/ 770872 w 6096000"/>
              <a:gd name="connsiteY3161" fmla="*/ 1901330 h 6857999"/>
              <a:gd name="connsiteX3162" fmla="*/ 763624 w 6096000"/>
              <a:gd name="connsiteY3162" fmla="*/ 1905196 h 6857999"/>
              <a:gd name="connsiteX3163" fmla="*/ 756857 w 6096000"/>
              <a:gd name="connsiteY3163" fmla="*/ 1909545 h 6857999"/>
              <a:gd name="connsiteX3164" fmla="*/ 760239 w 6096000"/>
              <a:gd name="connsiteY3164" fmla="*/ 1911478 h 6857999"/>
              <a:gd name="connsiteX3165" fmla="*/ 763624 w 6096000"/>
              <a:gd name="connsiteY3165" fmla="*/ 1912929 h 6857999"/>
              <a:gd name="connsiteX3166" fmla="*/ 766523 w 6096000"/>
              <a:gd name="connsiteY3166" fmla="*/ 1915345 h 6857999"/>
              <a:gd name="connsiteX3167" fmla="*/ 769423 w 6096000"/>
              <a:gd name="connsiteY3167" fmla="*/ 1918245 h 6857999"/>
              <a:gd name="connsiteX3168" fmla="*/ 772323 w 6096000"/>
              <a:gd name="connsiteY3168" fmla="*/ 1921144 h 6857999"/>
              <a:gd name="connsiteX3169" fmla="*/ 774256 w 6096000"/>
              <a:gd name="connsiteY3169" fmla="*/ 1924528 h 6857999"/>
              <a:gd name="connsiteX3170" fmla="*/ 778122 w 6096000"/>
              <a:gd name="connsiteY3170" fmla="*/ 1930812 h 6857999"/>
              <a:gd name="connsiteX3171" fmla="*/ 780539 w 6096000"/>
              <a:gd name="connsiteY3171" fmla="*/ 1938061 h 6857999"/>
              <a:gd name="connsiteX3172" fmla="*/ 781989 w 6096000"/>
              <a:gd name="connsiteY3172" fmla="*/ 1946276 h 6857999"/>
              <a:gd name="connsiteX3173" fmla="*/ 781989 w 6096000"/>
              <a:gd name="connsiteY3173" fmla="*/ 1954493 h 6857999"/>
              <a:gd name="connsiteX3174" fmla="*/ 780539 w 6096000"/>
              <a:gd name="connsiteY3174" fmla="*/ 1962226 h 6857999"/>
              <a:gd name="connsiteX3175" fmla="*/ 779573 w 6096000"/>
              <a:gd name="connsiteY3175" fmla="*/ 1966575 h 6857999"/>
              <a:gd name="connsiteX3176" fmla="*/ 778122 w 6096000"/>
              <a:gd name="connsiteY3176" fmla="*/ 1970442 h 6857999"/>
              <a:gd name="connsiteX3177" fmla="*/ 776189 w 6096000"/>
              <a:gd name="connsiteY3177" fmla="*/ 1974308 h 6857999"/>
              <a:gd name="connsiteX3178" fmla="*/ 773774 w 6096000"/>
              <a:gd name="connsiteY3178" fmla="*/ 1978659 h 6857999"/>
              <a:gd name="connsiteX3179" fmla="*/ 771356 w 6096000"/>
              <a:gd name="connsiteY3179" fmla="*/ 1982042 h 6857999"/>
              <a:gd name="connsiteX3180" fmla="*/ 767973 w 6096000"/>
              <a:gd name="connsiteY3180" fmla="*/ 1985425 h 6857999"/>
              <a:gd name="connsiteX3181" fmla="*/ 765074 w 6096000"/>
              <a:gd name="connsiteY3181" fmla="*/ 1988807 h 6857999"/>
              <a:gd name="connsiteX3182" fmla="*/ 761206 w 6096000"/>
              <a:gd name="connsiteY3182" fmla="*/ 1991707 h 6857999"/>
              <a:gd name="connsiteX3183" fmla="*/ 757340 w 6096000"/>
              <a:gd name="connsiteY3183" fmla="*/ 1994607 h 6857999"/>
              <a:gd name="connsiteX3184" fmla="*/ 752507 w 6096000"/>
              <a:gd name="connsiteY3184" fmla="*/ 1997024 h 6857999"/>
              <a:gd name="connsiteX3185" fmla="*/ 747674 w 6096000"/>
              <a:gd name="connsiteY3185" fmla="*/ 1998957 h 6857999"/>
              <a:gd name="connsiteX3186" fmla="*/ 742358 w 6096000"/>
              <a:gd name="connsiteY3186" fmla="*/ 2000891 h 6857999"/>
              <a:gd name="connsiteX3187" fmla="*/ 736558 w 6096000"/>
              <a:gd name="connsiteY3187" fmla="*/ 2002824 h 6857999"/>
              <a:gd name="connsiteX3188" fmla="*/ 730275 w 6096000"/>
              <a:gd name="connsiteY3188" fmla="*/ 2003791 h 6857999"/>
              <a:gd name="connsiteX3189" fmla="*/ 723510 w 6096000"/>
              <a:gd name="connsiteY3189" fmla="*/ 2004757 h 6857999"/>
              <a:gd name="connsiteX3190" fmla="*/ 716260 w 6096000"/>
              <a:gd name="connsiteY3190" fmla="*/ 2004757 h 6857999"/>
              <a:gd name="connsiteX3191" fmla="*/ 721093 w 6096000"/>
              <a:gd name="connsiteY3191" fmla="*/ 2009590 h 6857999"/>
              <a:gd name="connsiteX3192" fmla="*/ 724959 w 6096000"/>
              <a:gd name="connsiteY3192" fmla="*/ 2013456 h 6857999"/>
              <a:gd name="connsiteX3193" fmla="*/ 729792 w 6096000"/>
              <a:gd name="connsiteY3193" fmla="*/ 2016356 h 6857999"/>
              <a:gd name="connsiteX3194" fmla="*/ 733659 w 6096000"/>
              <a:gd name="connsiteY3194" fmla="*/ 2018772 h 6857999"/>
              <a:gd name="connsiteX3195" fmla="*/ 737041 w 6096000"/>
              <a:gd name="connsiteY3195" fmla="*/ 2020223 h 6857999"/>
              <a:gd name="connsiteX3196" fmla="*/ 740425 w 6096000"/>
              <a:gd name="connsiteY3196" fmla="*/ 2021672 h 6857999"/>
              <a:gd name="connsiteX3197" fmla="*/ 743808 w 6096000"/>
              <a:gd name="connsiteY3197" fmla="*/ 2022156 h 6857999"/>
              <a:gd name="connsiteX3198" fmla="*/ 747674 w 6096000"/>
              <a:gd name="connsiteY3198" fmla="*/ 2022156 h 6857999"/>
              <a:gd name="connsiteX3199" fmla="*/ 751058 w 6096000"/>
              <a:gd name="connsiteY3199" fmla="*/ 2022156 h 6857999"/>
              <a:gd name="connsiteX3200" fmla="*/ 753957 w 6096000"/>
              <a:gd name="connsiteY3200" fmla="*/ 2021190 h 6857999"/>
              <a:gd name="connsiteX3201" fmla="*/ 760239 w 6096000"/>
              <a:gd name="connsiteY3201" fmla="*/ 2018772 h 6857999"/>
              <a:gd name="connsiteX3202" fmla="*/ 766039 w 6096000"/>
              <a:gd name="connsiteY3202" fmla="*/ 2015872 h 6857999"/>
              <a:gd name="connsiteX3203" fmla="*/ 770872 w 6096000"/>
              <a:gd name="connsiteY3203" fmla="*/ 2012006 h 6857999"/>
              <a:gd name="connsiteX3204" fmla="*/ 776672 w 6096000"/>
              <a:gd name="connsiteY3204" fmla="*/ 2008139 h 6857999"/>
              <a:gd name="connsiteX3205" fmla="*/ 782472 w 6096000"/>
              <a:gd name="connsiteY3205" fmla="*/ 2004757 h 6857999"/>
              <a:gd name="connsiteX3206" fmla="*/ 788271 w 6096000"/>
              <a:gd name="connsiteY3206" fmla="*/ 2001857 h 6857999"/>
              <a:gd name="connsiteX3207" fmla="*/ 791171 w 6096000"/>
              <a:gd name="connsiteY3207" fmla="*/ 2000891 h 6857999"/>
              <a:gd name="connsiteX3208" fmla="*/ 794072 w 6096000"/>
              <a:gd name="connsiteY3208" fmla="*/ 2000406 h 6857999"/>
              <a:gd name="connsiteX3209" fmla="*/ 797454 w 6096000"/>
              <a:gd name="connsiteY3209" fmla="*/ 2000406 h 6857999"/>
              <a:gd name="connsiteX3210" fmla="*/ 800837 w 6096000"/>
              <a:gd name="connsiteY3210" fmla="*/ 2000406 h 6857999"/>
              <a:gd name="connsiteX3211" fmla="*/ 804221 w 6096000"/>
              <a:gd name="connsiteY3211" fmla="*/ 2001373 h 6857999"/>
              <a:gd name="connsiteX3212" fmla="*/ 807603 w 6096000"/>
              <a:gd name="connsiteY3212" fmla="*/ 2002824 h 6857999"/>
              <a:gd name="connsiteX3213" fmla="*/ 811954 w 6096000"/>
              <a:gd name="connsiteY3213" fmla="*/ 2004273 h 6857999"/>
              <a:gd name="connsiteX3214" fmla="*/ 815338 w 6096000"/>
              <a:gd name="connsiteY3214" fmla="*/ 2006690 h 6857999"/>
              <a:gd name="connsiteX3215" fmla="*/ 819686 w 6096000"/>
              <a:gd name="connsiteY3215" fmla="*/ 2010073 h 6857999"/>
              <a:gd name="connsiteX3216" fmla="*/ 824037 w 6096000"/>
              <a:gd name="connsiteY3216" fmla="*/ 2013456 h 6857999"/>
              <a:gd name="connsiteX3217" fmla="*/ 789239 w 6096000"/>
              <a:gd name="connsiteY3217" fmla="*/ 2079186 h 6857999"/>
              <a:gd name="connsiteX3218" fmla="*/ 761206 w 6096000"/>
              <a:gd name="connsiteY3218" fmla="*/ 2131383 h 6857999"/>
              <a:gd name="connsiteX3219" fmla="*/ 748159 w 6096000"/>
              <a:gd name="connsiteY3219" fmla="*/ 2155549 h 6857999"/>
              <a:gd name="connsiteX3220" fmla="*/ 736074 w 6096000"/>
              <a:gd name="connsiteY3220" fmla="*/ 2180196 h 6857999"/>
              <a:gd name="connsiteX3221" fmla="*/ 723510 w 6096000"/>
              <a:gd name="connsiteY3221" fmla="*/ 2206295 h 6857999"/>
              <a:gd name="connsiteX3222" fmla="*/ 710943 w 6096000"/>
              <a:gd name="connsiteY3222" fmla="*/ 2236260 h 6857999"/>
              <a:gd name="connsiteX3223" fmla="*/ 715776 w 6096000"/>
              <a:gd name="connsiteY3223" fmla="*/ 2240126 h 6857999"/>
              <a:gd name="connsiteX3224" fmla="*/ 720608 w 6096000"/>
              <a:gd name="connsiteY3224" fmla="*/ 2243510 h 6857999"/>
              <a:gd name="connsiteX3225" fmla="*/ 724959 w 6096000"/>
              <a:gd name="connsiteY3225" fmla="*/ 2245926 h 6857999"/>
              <a:gd name="connsiteX3226" fmla="*/ 729792 w 6096000"/>
              <a:gd name="connsiteY3226" fmla="*/ 2247859 h 6857999"/>
              <a:gd name="connsiteX3227" fmla="*/ 733659 w 6096000"/>
              <a:gd name="connsiteY3227" fmla="*/ 2249310 h 6857999"/>
              <a:gd name="connsiteX3228" fmla="*/ 737525 w 6096000"/>
              <a:gd name="connsiteY3228" fmla="*/ 2250276 h 6857999"/>
              <a:gd name="connsiteX3229" fmla="*/ 741874 w 6096000"/>
              <a:gd name="connsiteY3229" fmla="*/ 2250276 h 6857999"/>
              <a:gd name="connsiteX3230" fmla="*/ 745257 w 6096000"/>
              <a:gd name="connsiteY3230" fmla="*/ 2250276 h 6857999"/>
              <a:gd name="connsiteX3231" fmla="*/ 748641 w 6096000"/>
              <a:gd name="connsiteY3231" fmla="*/ 2249310 h 6857999"/>
              <a:gd name="connsiteX3232" fmla="*/ 752024 w 6096000"/>
              <a:gd name="connsiteY3232" fmla="*/ 2248343 h 6857999"/>
              <a:gd name="connsiteX3233" fmla="*/ 758308 w 6096000"/>
              <a:gd name="connsiteY3233" fmla="*/ 2245443 h 6857999"/>
              <a:gd name="connsiteX3234" fmla="*/ 764590 w 6096000"/>
              <a:gd name="connsiteY3234" fmla="*/ 2242059 h 6857999"/>
              <a:gd name="connsiteX3235" fmla="*/ 770872 w 6096000"/>
              <a:gd name="connsiteY3235" fmla="*/ 2238677 h 6857999"/>
              <a:gd name="connsiteX3236" fmla="*/ 777156 w 6096000"/>
              <a:gd name="connsiteY3236" fmla="*/ 2234326 h 6857999"/>
              <a:gd name="connsiteX3237" fmla="*/ 783439 w 6096000"/>
              <a:gd name="connsiteY3237" fmla="*/ 2231911 h 6857999"/>
              <a:gd name="connsiteX3238" fmla="*/ 786338 w 6096000"/>
              <a:gd name="connsiteY3238" fmla="*/ 2230460 h 6857999"/>
              <a:gd name="connsiteX3239" fmla="*/ 789722 w 6096000"/>
              <a:gd name="connsiteY3239" fmla="*/ 2229494 h 6857999"/>
              <a:gd name="connsiteX3240" fmla="*/ 793590 w 6096000"/>
              <a:gd name="connsiteY3240" fmla="*/ 2229494 h 6857999"/>
              <a:gd name="connsiteX3241" fmla="*/ 797454 w 6096000"/>
              <a:gd name="connsiteY3241" fmla="*/ 2229011 h 6857999"/>
              <a:gd name="connsiteX3242" fmla="*/ 800837 w 6096000"/>
              <a:gd name="connsiteY3242" fmla="*/ 2229494 h 6857999"/>
              <a:gd name="connsiteX3243" fmla="*/ 804705 w 6096000"/>
              <a:gd name="connsiteY3243" fmla="*/ 2230460 h 6857999"/>
              <a:gd name="connsiteX3244" fmla="*/ 809538 w 6096000"/>
              <a:gd name="connsiteY3244" fmla="*/ 2231911 h 6857999"/>
              <a:gd name="connsiteX3245" fmla="*/ 813403 w 6096000"/>
              <a:gd name="connsiteY3245" fmla="*/ 2233844 h 6857999"/>
              <a:gd name="connsiteX3246" fmla="*/ 818236 w 6096000"/>
              <a:gd name="connsiteY3246" fmla="*/ 2236744 h 6857999"/>
              <a:gd name="connsiteX3247" fmla="*/ 823069 w 6096000"/>
              <a:gd name="connsiteY3247" fmla="*/ 2240126 h 6857999"/>
              <a:gd name="connsiteX3248" fmla="*/ 828386 w 6096000"/>
              <a:gd name="connsiteY3248" fmla="*/ 2244959 h 6857999"/>
              <a:gd name="connsiteX3249" fmla="*/ 834187 w 6096000"/>
              <a:gd name="connsiteY3249" fmla="*/ 2250276 h 6857999"/>
              <a:gd name="connsiteX3250" fmla="*/ 825487 w 6096000"/>
              <a:gd name="connsiteY3250" fmla="*/ 2257525 h 6857999"/>
              <a:gd name="connsiteX3251" fmla="*/ 818236 w 6096000"/>
              <a:gd name="connsiteY3251" fmla="*/ 2264775 h 6857999"/>
              <a:gd name="connsiteX3252" fmla="*/ 810987 w 6096000"/>
              <a:gd name="connsiteY3252" fmla="*/ 2272991 h 6857999"/>
              <a:gd name="connsiteX3253" fmla="*/ 804705 w 6096000"/>
              <a:gd name="connsiteY3253" fmla="*/ 2281208 h 6857999"/>
              <a:gd name="connsiteX3254" fmla="*/ 799872 w 6096000"/>
              <a:gd name="connsiteY3254" fmla="*/ 2288941 h 6857999"/>
              <a:gd name="connsiteX3255" fmla="*/ 795039 w 6096000"/>
              <a:gd name="connsiteY3255" fmla="*/ 2297156 h 6857999"/>
              <a:gd name="connsiteX3256" fmla="*/ 791171 w 6096000"/>
              <a:gd name="connsiteY3256" fmla="*/ 2305857 h 6857999"/>
              <a:gd name="connsiteX3257" fmla="*/ 787789 w 6096000"/>
              <a:gd name="connsiteY3257" fmla="*/ 2314555 h 6857999"/>
              <a:gd name="connsiteX3258" fmla="*/ 784406 w 6096000"/>
              <a:gd name="connsiteY3258" fmla="*/ 2322288 h 6857999"/>
              <a:gd name="connsiteX3259" fmla="*/ 781505 w 6096000"/>
              <a:gd name="connsiteY3259" fmla="*/ 2330988 h 6857999"/>
              <a:gd name="connsiteX3260" fmla="*/ 776672 w 6096000"/>
              <a:gd name="connsiteY3260" fmla="*/ 2348388 h 6857999"/>
              <a:gd name="connsiteX3261" fmla="*/ 768941 w 6096000"/>
              <a:gd name="connsiteY3261" fmla="*/ 2382220 h 6857999"/>
              <a:gd name="connsiteX3262" fmla="*/ 764590 w 6096000"/>
              <a:gd name="connsiteY3262" fmla="*/ 2398168 h 6857999"/>
              <a:gd name="connsiteX3263" fmla="*/ 760239 w 6096000"/>
              <a:gd name="connsiteY3263" fmla="*/ 2413634 h 6857999"/>
              <a:gd name="connsiteX3264" fmla="*/ 757340 w 6096000"/>
              <a:gd name="connsiteY3264" fmla="*/ 2421366 h 6857999"/>
              <a:gd name="connsiteX3265" fmla="*/ 753957 w 6096000"/>
              <a:gd name="connsiteY3265" fmla="*/ 2428615 h 6857999"/>
              <a:gd name="connsiteX3266" fmla="*/ 750574 w 6096000"/>
              <a:gd name="connsiteY3266" fmla="*/ 2435383 h 6857999"/>
              <a:gd name="connsiteX3267" fmla="*/ 745741 w 6096000"/>
              <a:gd name="connsiteY3267" fmla="*/ 2442632 h 6857999"/>
              <a:gd name="connsiteX3268" fmla="*/ 741391 w 6096000"/>
              <a:gd name="connsiteY3268" fmla="*/ 2448916 h 6857999"/>
              <a:gd name="connsiteX3269" fmla="*/ 735592 w 6096000"/>
              <a:gd name="connsiteY3269" fmla="*/ 2454231 h 6857999"/>
              <a:gd name="connsiteX3270" fmla="*/ 729792 w 6096000"/>
              <a:gd name="connsiteY3270" fmla="*/ 2460031 h 6857999"/>
              <a:gd name="connsiteX3271" fmla="*/ 722059 w 6096000"/>
              <a:gd name="connsiteY3271" fmla="*/ 2465346 h 6857999"/>
              <a:gd name="connsiteX3272" fmla="*/ 714808 w 6096000"/>
              <a:gd name="connsiteY3272" fmla="*/ 2470664 h 6857999"/>
              <a:gd name="connsiteX3273" fmla="*/ 706109 w 6096000"/>
              <a:gd name="connsiteY3273" fmla="*/ 2474530 h 6857999"/>
              <a:gd name="connsiteX3274" fmla="*/ 696443 w 6096000"/>
              <a:gd name="connsiteY3274" fmla="*/ 2478396 h 6857999"/>
              <a:gd name="connsiteX3275" fmla="*/ 685810 w 6096000"/>
              <a:gd name="connsiteY3275" fmla="*/ 2481779 h 6857999"/>
              <a:gd name="connsiteX3276" fmla="*/ 684844 w 6096000"/>
              <a:gd name="connsiteY3276" fmla="*/ 2488545 h 6857999"/>
              <a:gd name="connsiteX3277" fmla="*/ 684844 w 6096000"/>
              <a:gd name="connsiteY3277" fmla="*/ 2493862 h 6857999"/>
              <a:gd name="connsiteX3278" fmla="*/ 684844 w 6096000"/>
              <a:gd name="connsiteY3278" fmla="*/ 2499178 h 6857999"/>
              <a:gd name="connsiteX3279" fmla="*/ 685328 w 6096000"/>
              <a:gd name="connsiteY3279" fmla="*/ 2504011 h 6857999"/>
              <a:gd name="connsiteX3280" fmla="*/ 686777 w 6096000"/>
              <a:gd name="connsiteY3280" fmla="*/ 2507879 h 6857999"/>
              <a:gd name="connsiteX3281" fmla="*/ 688228 w 6096000"/>
              <a:gd name="connsiteY3281" fmla="*/ 2511261 h 6857999"/>
              <a:gd name="connsiteX3282" fmla="*/ 690643 w 6096000"/>
              <a:gd name="connsiteY3282" fmla="*/ 2514161 h 6857999"/>
              <a:gd name="connsiteX3283" fmla="*/ 693060 w 6096000"/>
              <a:gd name="connsiteY3283" fmla="*/ 2516578 h 6857999"/>
              <a:gd name="connsiteX3284" fmla="*/ 696443 w 6096000"/>
              <a:gd name="connsiteY3284" fmla="*/ 2518994 h 6857999"/>
              <a:gd name="connsiteX3285" fmla="*/ 699827 w 6096000"/>
              <a:gd name="connsiteY3285" fmla="*/ 2519961 h 6857999"/>
              <a:gd name="connsiteX3286" fmla="*/ 703694 w 6096000"/>
              <a:gd name="connsiteY3286" fmla="*/ 2520928 h 6857999"/>
              <a:gd name="connsiteX3287" fmla="*/ 708044 w 6096000"/>
              <a:gd name="connsiteY3287" fmla="*/ 2522376 h 6857999"/>
              <a:gd name="connsiteX3288" fmla="*/ 712393 w 6096000"/>
              <a:gd name="connsiteY3288" fmla="*/ 2522861 h 6857999"/>
              <a:gd name="connsiteX3289" fmla="*/ 717710 w 6096000"/>
              <a:gd name="connsiteY3289" fmla="*/ 2522861 h 6857999"/>
              <a:gd name="connsiteX3290" fmla="*/ 729310 w 6096000"/>
              <a:gd name="connsiteY3290" fmla="*/ 2521412 h 6857999"/>
              <a:gd name="connsiteX3291" fmla="*/ 729792 w 6096000"/>
              <a:gd name="connsiteY3291" fmla="*/ 2525761 h 6857999"/>
              <a:gd name="connsiteX3292" fmla="*/ 729792 w 6096000"/>
              <a:gd name="connsiteY3292" fmla="*/ 2529143 h 6857999"/>
              <a:gd name="connsiteX3293" fmla="*/ 729310 w 6096000"/>
              <a:gd name="connsiteY3293" fmla="*/ 2532527 h 6857999"/>
              <a:gd name="connsiteX3294" fmla="*/ 728343 w 6096000"/>
              <a:gd name="connsiteY3294" fmla="*/ 2535909 h 6857999"/>
              <a:gd name="connsiteX3295" fmla="*/ 727374 w 6096000"/>
              <a:gd name="connsiteY3295" fmla="*/ 2538327 h 6857999"/>
              <a:gd name="connsiteX3296" fmla="*/ 725441 w 6096000"/>
              <a:gd name="connsiteY3296" fmla="*/ 2541226 h 6857999"/>
              <a:gd name="connsiteX3297" fmla="*/ 721575 w 6096000"/>
              <a:gd name="connsiteY3297" fmla="*/ 2545577 h 6857999"/>
              <a:gd name="connsiteX3298" fmla="*/ 717226 w 6096000"/>
              <a:gd name="connsiteY3298" fmla="*/ 2548959 h 6857999"/>
              <a:gd name="connsiteX3299" fmla="*/ 711909 w 6096000"/>
              <a:gd name="connsiteY3299" fmla="*/ 2552825 h 6857999"/>
              <a:gd name="connsiteX3300" fmla="*/ 706593 w 6096000"/>
              <a:gd name="connsiteY3300" fmla="*/ 2554759 h 6857999"/>
              <a:gd name="connsiteX3301" fmla="*/ 701760 w 6096000"/>
              <a:gd name="connsiteY3301" fmla="*/ 2557176 h 6857999"/>
              <a:gd name="connsiteX3302" fmla="*/ 693060 w 6096000"/>
              <a:gd name="connsiteY3302" fmla="*/ 2561043 h 6857999"/>
              <a:gd name="connsiteX3303" fmla="*/ 689677 w 6096000"/>
              <a:gd name="connsiteY3303" fmla="*/ 2563458 h 6857999"/>
              <a:gd name="connsiteX3304" fmla="*/ 687745 w 6096000"/>
              <a:gd name="connsiteY3304" fmla="*/ 2565876 h 6857999"/>
              <a:gd name="connsiteX3305" fmla="*/ 687745 w 6096000"/>
              <a:gd name="connsiteY3305" fmla="*/ 2566841 h 6857999"/>
              <a:gd name="connsiteX3306" fmla="*/ 687745 w 6096000"/>
              <a:gd name="connsiteY3306" fmla="*/ 2568291 h 6857999"/>
              <a:gd name="connsiteX3307" fmla="*/ 688228 w 6096000"/>
              <a:gd name="connsiteY3307" fmla="*/ 2569742 h 6857999"/>
              <a:gd name="connsiteX3308" fmla="*/ 689677 w 6096000"/>
              <a:gd name="connsiteY3308" fmla="*/ 2571191 h 6857999"/>
              <a:gd name="connsiteX3309" fmla="*/ 693545 w 6096000"/>
              <a:gd name="connsiteY3309" fmla="*/ 2574575 h 6857999"/>
              <a:gd name="connsiteX3310" fmla="*/ 700310 w 6096000"/>
              <a:gd name="connsiteY3310" fmla="*/ 2578442 h 6857999"/>
              <a:gd name="connsiteX3311" fmla="*/ 696443 w 6096000"/>
              <a:gd name="connsiteY3311" fmla="*/ 2583757 h 6857999"/>
              <a:gd name="connsiteX3312" fmla="*/ 694510 w 6096000"/>
              <a:gd name="connsiteY3312" fmla="*/ 2585208 h 6857999"/>
              <a:gd name="connsiteX3313" fmla="*/ 692578 w 6096000"/>
              <a:gd name="connsiteY3313" fmla="*/ 2586657 h 6857999"/>
              <a:gd name="connsiteX3314" fmla="*/ 690643 w 6096000"/>
              <a:gd name="connsiteY3314" fmla="*/ 2587139 h 6857999"/>
              <a:gd name="connsiteX3315" fmla="*/ 688712 w 6096000"/>
              <a:gd name="connsiteY3315" fmla="*/ 2587139 h 6857999"/>
              <a:gd name="connsiteX3316" fmla="*/ 687263 w 6096000"/>
              <a:gd name="connsiteY3316" fmla="*/ 2586657 h 6857999"/>
              <a:gd name="connsiteX3317" fmla="*/ 684844 w 6096000"/>
              <a:gd name="connsiteY3317" fmla="*/ 2586175 h 6857999"/>
              <a:gd name="connsiteX3318" fmla="*/ 681462 w 6096000"/>
              <a:gd name="connsiteY3318" fmla="*/ 2583757 h 6857999"/>
              <a:gd name="connsiteX3319" fmla="*/ 678079 w 6096000"/>
              <a:gd name="connsiteY3319" fmla="*/ 2580373 h 6857999"/>
              <a:gd name="connsiteX3320" fmla="*/ 674211 w 6096000"/>
              <a:gd name="connsiteY3320" fmla="*/ 2575540 h 6857999"/>
              <a:gd name="connsiteX3321" fmla="*/ 670345 w 6096000"/>
              <a:gd name="connsiteY3321" fmla="*/ 2570225 h 6857999"/>
              <a:gd name="connsiteX3322" fmla="*/ 663095 w 6096000"/>
              <a:gd name="connsiteY3322" fmla="*/ 2559109 h 6857999"/>
              <a:gd name="connsiteX3323" fmla="*/ 655845 w 6096000"/>
              <a:gd name="connsiteY3323" fmla="*/ 2547510 h 6857999"/>
              <a:gd name="connsiteX3324" fmla="*/ 651497 w 6096000"/>
              <a:gd name="connsiteY3324" fmla="*/ 2542193 h 6857999"/>
              <a:gd name="connsiteX3325" fmla="*/ 647630 w 6096000"/>
              <a:gd name="connsiteY3325" fmla="*/ 2537842 h 6857999"/>
              <a:gd name="connsiteX3326" fmla="*/ 643763 w 6096000"/>
              <a:gd name="connsiteY3326" fmla="*/ 2534460 h 6857999"/>
              <a:gd name="connsiteX3327" fmla="*/ 638930 w 6096000"/>
              <a:gd name="connsiteY3327" fmla="*/ 2532044 h 6857999"/>
              <a:gd name="connsiteX3328" fmla="*/ 636031 w 6096000"/>
              <a:gd name="connsiteY3328" fmla="*/ 2575540 h 6857999"/>
              <a:gd name="connsiteX3329" fmla="*/ 634580 w 6096000"/>
              <a:gd name="connsiteY3329" fmla="*/ 2595839 h 6857999"/>
              <a:gd name="connsiteX3330" fmla="*/ 632164 w 6096000"/>
              <a:gd name="connsiteY3330" fmla="*/ 2615173 h 6857999"/>
              <a:gd name="connsiteX3331" fmla="*/ 629747 w 6096000"/>
              <a:gd name="connsiteY3331" fmla="*/ 2634021 h 6857999"/>
              <a:gd name="connsiteX3332" fmla="*/ 626848 w 6096000"/>
              <a:gd name="connsiteY3332" fmla="*/ 2652387 h 6857999"/>
              <a:gd name="connsiteX3333" fmla="*/ 622982 w 6096000"/>
              <a:gd name="connsiteY3333" fmla="*/ 2670270 h 6857999"/>
              <a:gd name="connsiteX3334" fmla="*/ 618632 w 6096000"/>
              <a:gd name="connsiteY3334" fmla="*/ 2687667 h 6857999"/>
              <a:gd name="connsiteX3335" fmla="*/ 614281 w 6096000"/>
              <a:gd name="connsiteY3335" fmla="*/ 2704584 h 6857999"/>
              <a:gd name="connsiteX3336" fmla="*/ 607999 w 6096000"/>
              <a:gd name="connsiteY3336" fmla="*/ 2721983 h 6857999"/>
              <a:gd name="connsiteX3337" fmla="*/ 601717 w 6096000"/>
              <a:gd name="connsiteY3337" fmla="*/ 2738898 h 6857999"/>
              <a:gd name="connsiteX3338" fmla="*/ 593499 w 6096000"/>
              <a:gd name="connsiteY3338" fmla="*/ 2755814 h 6857999"/>
              <a:gd name="connsiteX3339" fmla="*/ 584316 w 6096000"/>
              <a:gd name="connsiteY3339" fmla="*/ 2773213 h 6857999"/>
              <a:gd name="connsiteX3340" fmla="*/ 574650 w 6096000"/>
              <a:gd name="connsiteY3340" fmla="*/ 2791095 h 6857999"/>
              <a:gd name="connsiteX3341" fmla="*/ 562568 w 6096000"/>
              <a:gd name="connsiteY3341" fmla="*/ 2809462 h 6857999"/>
              <a:gd name="connsiteX3342" fmla="*/ 550002 w 6096000"/>
              <a:gd name="connsiteY3342" fmla="*/ 2827827 h 6857999"/>
              <a:gd name="connsiteX3343" fmla="*/ 552902 w 6096000"/>
              <a:gd name="connsiteY3343" fmla="*/ 2828792 h 6857999"/>
              <a:gd name="connsiteX3344" fmla="*/ 555802 w 6096000"/>
              <a:gd name="connsiteY3344" fmla="*/ 2829277 h 6857999"/>
              <a:gd name="connsiteX3345" fmla="*/ 558217 w 6096000"/>
              <a:gd name="connsiteY3345" fmla="*/ 2828792 h 6857999"/>
              <a:gd name="connsiteX3346" fmla="*/ 560151 w 6096000"/>
              <a:gd name="connsiteY3346" fmla="*/ 2828310 h 6857999"/>
              <a:gd name="connsiteX3347" fmla="*/ 562568 w 6096000"/>
              <a:gd name="connsiteY3347" fmla="*/ 2827827 h 6857999"/>
              <a:gd name="connsiteX3348" fmla="*/ 564502 w 6096000"/>
              <a:gd name="connsiteY3348" fmla="*/ 2825894 h 6857999"/>
              <a:gd name="connsiteX3349" fmla="*/ 567884 w 6096000"/>
              <a:gd name="connsiteY3349" fmla="*/ 2822510 h 6857999"/>
              <a:gd name="connsiteX3350" fmla="*/ 570785 w 6096000"/>
              <a:gd name="connsiteY3350" fmla="*/ 2818644 h 6857999"/>
              <a:gd name="connsiteX3351" fmla="*/ 573684 w 6096000"/>
              <a:gd name="connsiteY3351" fmla="*/ 2813811 h 6857999"/>
              <a:gd name="connsiteX3352" fmla="*/ 575618 w 6096000"/>
              <a:gd name="connsiteY3352" fmla="*/ 2809462 h 6857999"/>
              <a:gd name="connsiteX3353" fmla="*/ 578517 w 6096000"/>
              <a:gd name="connsiteY3353" fmla="*/ 2805111 h 6857999"/>
              <a:gd name="connsiteX3354" fmla="*/ 575134 w 6096000"/>
              <a:gd name="connsiteY3354" fmla="*/ 2816228 h 6857999"/>
              <a:gd name="connsiteX3355" fmla="*/ 571752 w 6096000"/>
              <a:gd name="connsiteY3355" fmla="*/ 2829277 h 6857999"/>
              <a:gd name="connsiteX3356" fmla="*/ 564502 w 6096000"/>
              <a:gd name="connsiteY3356" fmla="*/ 2861175 h 6857999"/>
              <a:gd name="connsiteX3357" fmla="*/ 555802 w 6096000"/>
              <a:gd name="connsiteY3357" fmla="*/ 2896939 h 6857999"/>
              <a:gd name="connsiteX3358" fmla="*/ 550969 w 6096000"/>
              <a:gd name="connsiteY3358" fmla="*/ 2916272 h 6857999"/>
              <a:gd name="connsiteX3359" fmla="*/ 546136 w 6096000"/>
              <a:gd name="connsiteY3359" fmla="*/ 2935604 h 6857999"/>
              <a:gd name="connsiteX3360" fmla="*/ 540337 w 6096000"/>
              <a:gd name="connsiteY3360" fmla="*/ 2955903 h 6857999"/>
              <a:gd name="connsiteX3361" fmla="*/ 534536 w 6096000"/>
              <a:gd name="connsiteY3361" fmla="*/ 2975235 h 6857999"/>
              <a:gd name="connsiteX3362" fmla="*/ 526804 w 6096000"/>
              <a:gd name="connsiteY3362" fmla="*/ 2994083 h 6857999"/>
              <a:gd name="connsiteX3363" fmla="*/ 519553 w 6096000"/>
              <a:gd name="connsiteY3363" fmla="*/ 3012449 h 6857999"/>
              <a:gd name="connsiteX3364" fmla="*/ 510855 w 6096000"/>
              <a:gd name="connsiteY3364" fmla="*/ 3030332 h 6857999"/>
              <a:gd name="connsiteX3365" fmla="*/ 506504 w 6096000"/>
              <a:gd name="connsiteY3365" fmla="*/ 3039031 h 6857999"/>
              <a:gd name="connsiteX3366" fmla="*/ 501189 w 6096000"/>
              <a:gd name="connsiteY3366" fmla="*/ 3046763 h 6857999"/>
              <a:gd name="connsiteX3367" fmla="*/ 495872 w 6096000"/>
              <a:gd name="connsiteY3367" fmla="*/ 3054497 h 6857999"/>
              <a:gd name="connsiteX3368" fmla="*/ 491039 w 6096000"/>
              <a:gd name="connsiteY3368" fmla="*/ 3061262 h 6857999"/>
              <a:gd name="connsiteX3369" fmla="*/ 485240 w 6096000"/>
              <a:gd name="connsiteY3369" fmla="*/ 3068029 h 6857999"/>
              <a:gd name="connsiteX3370" fmla="*/ 478956 w 6096000"/>
              <a:gd name="connsiteY3370" fmla="*/ 3074312 h 6857999"/>
              <a:gd name="connsiteX3371" fmla="*/ 476540 w 6096000"/>
              <a:gd name="connsiteY3371" fmla="*/ 3079145 h 6857999"/>
              <a:gd name="connsiteX3372" fmla="*/ 474607 w 6096000"/>
              <a:gd name="connsiteY3372" fmla="*/ 3083979 h 6857999"/>
              <a:gd name="connsiteX3373" fmla="*/ 473640 w 6096000"/>
              <a:gd name="connsiteY3373" fmla="*/ 3087846 h 6857999"/>
              <a:gd name="connsiteX3374" fmla="*/ 473156 w 6096000"/>
              <a:gd name="connsiteY3374" fmla="*/ 3091712 h 6857999"/>
              <a:gd name="connsiteX3375" fmla="*/ 473156 w 6096000"/>
              <a:gd name="connsiteY3375" fmla="*/ 3095577 h 6857999"/>
              <a:gd name="connsiteX3376" fmla="*/ 473640 w 6096000"/>
              <a:gd name="connsiteY3376" fmla="*/ 3099444 h 6857999"/>
              <a:gd name="connsiteX3377" fmla="*/ 474123 w 6096000"/>
              <a:gd name="connsiteY3377" fmla="*/ 3102827 h 6857999"/>
              <a:gd name="connsiteX3378" fmla="*/ 474607 w 6096000"/>
              <a:gd name="connsiteY3378" fmla="*/ 3106211 h 6857999"/>
              <a:gd name="connsiteX3379" fmla="*/ 477989 w 6096000"/>
              <a:gd name="connsiteY3379" fmla="*/ 3112009 h 6857999"/>
              <a:gd name="connsiteX3380" fmla="*/ 481855 w 6096000"/>
              <a:gd name="connsiteY3380" fmla="*/ 3118293 h 6857999"/>
              <a:gd name="connsiteX3381" fmla="*/ 486206 w 6096000"/>
              <a:gd name="connsiteY3381" fmla="*/ 3123126 h 6857999"/>
              <a:gd name="connsiteX3382" fmla="*/ 491522 w 6096000"/>
              <a:gd name="connsiteY3382" fmla="*/ 3128926 h 6857999"/>
              <a:gd name="connsiteX3383" fmla="*/ 495872 w 6096000"/>
              <a:gd name="connsiteY3383" fmla="*/ 3134242 h 6857999"/>
              <a:gd name="connsiteX3384" fmla="*/ 500705 w 6096000"/>
              <a:gd name="connsiteY3384" fmla="*/ 3140041 h 6857999"/>
              <a:gd name="connsiteX3385" fmla="*/ 504571 w 6096000"/>
              <a:gd name="connsiteY3385" fmla="*/ 3145842 h 6857999"/>
              <a:gd name="connsiteX3386" fmla="*/ 507472 w 6096000"/>
              <a:gd name="connsiteY3386" fmla="*/ 3151641 h 6857999"/>
              <a:gd name="connsiteX3387" fmla="*/ 507954 w 6096000"/>
              <a:gd name="connsiteY3387" fmla="*/ 3155024 h 6857999"/>
              <a:gd name="connsiteX3388" fmla="*/ 509405 w 6096000"/>
              <a:gd name="connsiteY3388" fmla="*/ 3158407 h 6857999"/>
              <a:gd name="connsiteX3389" fmla="*/ 509405 w 6096000"/>
              <a:gd name="connsiteY3389" fmla="*/ 3161791 h 6857999"/>
              <a:gd name="connsiteX3390" fmla="*/ 509405 w 6096000"/>
              <a:gd name="connsiteY3390" fmla="*/ 3165657 h 6857999"/>
              <a:gd name="connsiteX3391" fmla="*/ 508438 w 6096000"/>
              <a:gd name="connsiteY3391" fmla="*/ 3169524 h 6857999"/>
              <a:gd name="connsiteX3392" fmla="*/ 507472 w 6096000"/>
              <a:gd name="connsiteY3392" fmla="*/ 3173873 h 6857999"/>
              <a:gd name="connsiteX3393" fmla="*/ 505538 w 6096000"/>
              <a:gd name="connsiteY3393" fmla="*/ 3177741 h 6857999"/>
              <a:gd name="connsiteX3394" fmla="*/ 503605 w 6096000"/>
              <a:gd name="connsiteY3394" fmla="*/ 3182573 h 6857999"/>
              <a:gd name="connsiteX3395" fmla="*/ 497805 w 6096000"/>
              <a:gd name="connsiteY3395" fmla="*/ 3184988 h 6857999"/>
              <a:gd name="connsiteX3396" fmla="*/ 492488 w 6096000"/>
              <a:gd name="connsiteY3396" fmla="*/ 3187888 h 6857999"/>
              <a:gd name="connsiteX3397" fmla="*/ 486689 w 6096000"/>
              <a:gd name="connsiteY3397" fmla="*/ 3190305 h 6857999"/>
              <a:gd name="connsiteX3398" fmla="*/ 482339 w 6096000"/>
              <a:gd name="connsiteY3398" fmla="*/ 3194173 h 6857999"/>
              <a:gd name="connsiteX3399" fmla="*/ 477022 w 6096000"/>
              <a:gd name="connsiteY3399" fmla="*/ 3198039 h 6857999"/>
              <a:gd name="connsiteX3400" fmla="*/ 472674 w 6096000"/>
              <a:gd name="connsiteY3400" fmla="*/ 3201904 h 6857999"/>
              <a:gd name="connsiteX3401" fmla="*/ 468323 w 6096000"/>
              <a:gd name="connsiteY3401" fmla="*/ 3207220 h 6857999"/>
              <a:gd name="connsiteX3402" fmla="*/ 464458 w 6096000"/>
              <a:gd name="connsiteY3402" fmla="*/ 3211572 h 6857999"/>
              <a:gd name="connsiteX3403" fmla="*/ 460592 w 6096000"/>
              <a:gd name="connsiteY3403" fmla="*/ 3217370 h 6857999"/>
              <a:gd name="connsiteX3404" fmla="*/ 457208 w 6096000"/>
              <a:gd name="connsiteY3404" fmla="*/ 3223170 h 6857999"/>
              <a:gd name="connsiteX3405" fmla="*/ 449959 w 6096000"/>
              <a:gd name="connsiteY3405" fmla="*/ 3235252 h 6857999"/>
              <a:gd name="connsiteX3406" fmla="*/ 444159 w 6096000"/>
              <a:gd name="connsiteY3406" fmla="*/ 3248303 h 6857999"/>
              <a:gd name="connsiteX3407" fmla="*/ 439809 w 6096000"/>
              <a:gd name="connsiteY3407" fmla="*/ 3262318 h 6857999"/>
              <a:gd name="connsiteX3408" fmla="*/ 437392 w 6096000"/>
              <a:gd name="connsiteY3408" fmla="*/ 3266667 h 6857999"/>
              <a:gd name="connsiteX3409" fmla="*/ 435942 w 6096000"/>
              <a:gd name="connsiteY3409" fmla="*/ 3271016 h 6857999"/>
              <a:gd name="connsiteX3410" fmla="*/ 434975 w 6096000"/>
              <a:gd name="connsiteY3410" fmla="*/ 3274398 h 6857999"/>
              <a:gd name="connsiteX3411" fmla="*/ 434975 w 6096000"/>
              <a:gd name="connsiteY3411" fmla="*/ 3277784 h 6857999"/>
              <a:gd name="connsiteX3412" fmla="*/ 435942 w 6096000"/>
              <a:gd name="connsiteY3412" fmla="*/ 3281168 h 6857999"/>
              <a:gd name="connsiteX3413" fmla="*/ 436424 w 6096000"/>
              <a:gd name="connsiteY3413" fmla="*/ 3284066 h 6857999"/>
              <a:gd name="connsiteX3414" fmla="*/ 437876 w 6096000"/>
              <a:gd name="connsiteY3414" fmla="*/ 3286482 h 6857999"/>
              <a:gd name="connsiteX3415" fmla="*/ 440293 w 6096000"/>
              <a:gd name="connsiteY3415" fmla="*/ 3288899 h 6857999"/>
              <a:gd name="connsiteX3416" fmla="*/ 442709 w 6096000"/>
              <a:gd name="connsiteY3416" fmla="*/ 3290831 h 6857999"/>
              <a:gd name="connsiteX3417" fmla="*/ 445608 w 6096000"/>
              <a:gd name="connsiteY3417" fmla="*/ 3293250 h 6857999"/>
              <a:gd name="connsiteX3418" fmla="*/ 451891 w 6096000"/>
              <a:gd name="connsiteY3418" fmla="*/ 3296634 h 6857999"/>
              <a:gd name="connsiteX3419" fmla="*/ 459625 w 6096000"/>
              <a:gd name="connsiteY3419" fmla="*/ 3300015 h 6857999"/>
              <a:gd name="connsiteX3420" fmla="*/ 467356 w 6096000"/>
              <a:gd name="connsiteY3420" fmla="*/ 3302914 h 6857999"/>
              <a:gd name="connsiteX3421" fmla="*/ 463974 w 6096000"/>
              <a:gd name="connsiteY3421" fmla="*/ 3309198 h 6857999"/>
              <a:gd name="connsiteX3422" fmla="*/ 459625 w 6096000"/>
              <a:gd name="connsiteY3422" fmla="*/ 3314999 h 6857999"/>
              <a:gd name="connsiteX3423" fmla="*/ 451408 w 6096000"/>
              <a:gd name="connsiteY3423" fmla="*/ 3327565 h 6857999"/>
              <a:gd name="connsiteX3424" fmla="*/ 442709 w 6096000"/>
              <a:gd name="connsiteY3424" fmla="*/ 3341096 h 6857999"/>
              <a:gd name="connsiteX3425" fmla="*/ 439326 w 6096000"/>
              <a:gd name="connsiteY3425" fmla="*/ 3347379 h 6857999"/>
              <a:gd name="connsiteX3426" fmla="*/ 436424 w 6096000"/>
              <a:gd name="connsiteY3426" fmla="*/ 3353662 h 6857999"/>
              <a:gd name="connsiteX3427" fmla="*/ 434009 w 6096000"/>
              <a:gd name="connsiteY3427" fmla="*/ 3359946 h 6857999"/>
              <a:gd name="connsiteX3428" fmla="*/ 433525 w 6096000"/>
              <a:gd name="connsiteY3428" fmla="*/ 3366228 h 6857999"/>
              <a:gd name="connsiteX3429" fmla="*/ 433525 w 6096000"/>
              <a:gd name="connsiteY3429" fmla="*/ 3369128 h 6857999"/>
              <a:gd name="connsiteX3430" fmla="*/ 433525 w 6096000"/>
              <a:gd name="connsiteY3430" fmla="*/ 3372510 h 6857999"/>
              <a:gd name="connsiteX3431" fmla="*/ 434009 w 6096000"/>
              <a:gd name="connsiteY3431" fmla="*/ 3375412 h 6857999"/>
              <a:gd name="connsiteX3432" fmla="*/ 434975 w 6096000"/>
              <a:gd name="connsiteY3432" fmla="*/ 3378312 h 6857999"/>
              <a:gd name="connsiteX3433" fmla="*/ 436908 w 6096000"/>
              <a:gd name="connsiteY3433" fmla="*/ 3381211 h 6857999"/>
              <a:gd name="connsiteX3434" fmla="*/ 438844 w 6096000"/>
              <a:gd name="connsiteY3434" fmla="*/ 3384111 h 6857999"/>
              <a:gd name="connsiteX3435" fmla="*/ 441258 w 6096000"/>
              <a:gd name="connsiteY3435" fmla="*/ 3386527 h 6857999"/>
              <a:gd name="connsiteX3436" fmla="*/ 444159 w 6096000"/>
              <a:gd name="connsiteY3436" fmla="*/ 3389427 h 6857999"/>
              <a:gd name="connsiteX3437" fmla="*/ 448024 w 6096000"/>
              <a:gd name="connsiteY3437" fmla="*/ 3391360 h 6857999"/>
              <a:gd name="connsiteX3438" fmla="*/ 451891 w 6096000"/>
              <a:gd name="connsiteY3438" fmla="*/ 3394260 h 6857999"/>
              <a:gd name="connsiteX3439" fmla="*/ 456241 w 6096000"/>
              <a:gd name="connsiteY3439" fmla="*/ 3396676 h 6857999"/>
              <a:gd name="connsiteX3440" fmla="*/ 461557 w 6096000"/>
              <a:gd name="connsiteY3440" fmla="*/ 3399093 h 6857999"/>
              <a:gd name="connsiteX3441" fmla="*/ 465424 w 6096000"/>
              <a:gd name="connsiteY3441" fmla="*/ 3398610 h 6857999"/>
              <a:gd name="connsiteX3442" fmla="*/ 468807 w 6096000"/>
              <a:gd name="connsiteY3442" fmla="*/ 3397644 h 6857999"/>
              <a:gd name="connsiteX3443" fmla="*/ 472674 w 6096000"/>
              <a:gd name="connsiteY3443" fmla="*/ 3396676 h 6857999"/>
              <a:gd name="connsiteX3444" fmla="*/ 475573 w 6096000"/>
              <a:gd name="connsiteY3444" fmla="*/ 3394744 h 6857999"/>
              <a:gd name="connsiteX3445" fmla="*/ 477989 w 6096000"/>
              <a:gd name="connsiteY3445" fmla="*/ 3393293 h 6857999"/>
              <a:gd name="connsiteX3446" fmla="*/ 480406 w 6096000"/>
              <a:gd name="connsiteY3446" fmla="*/ 3390877 h 6857999"/>
              <a:gd name="connsiteX3447" fmla="*/ 482822 w 6096000"/>
              <a:gd name="connsiteY3447" fmla="*/ 3387978 h 6857999"/>
              <a:gd name="connsiteX3448" fmla="*/ 485240 w 6096000"/>
              <a:gd name="connsiteY3448" fmla="*/ 3385078 h 6857999"/>
              <a:gd name="connsiteX3449" fmla="*/ 488621 w 6096000"/>
              <a:gd name="connsiteY3449" fmla="*/ 3378312 h 6857999"/>
              <a:gd name="connsiteX3450" fmla="*/ 491522 w 6096000"/>
              <a:gd name="connsiteY3450" fmla="*/ 3370579 h 6857999"/>
              <a:gd name="connsiteX3451" fmla="*/ 493939 w 6096000"/>
              <a:gd name="connsiteY3451" fmla="*/ 3362362 h 6857999"/>
              <a:gd name="connsiteX3452" fmla="*/ 495390 w 6096000"/>
              <a:gd name="connsiteY3452" fmla="*/ 3353178 h 6857999"/>
              <a:gd name="connsiteX3453" fmla="*/ 498772 w 6096000"/>
              <a:gd name="connsiteY3453" fmla="*/ 3333846 h 6857999"/>
              <a:gd name="connsiteX3454" fmla="*/ 501671 w 6096000"/>
              <a:gd name="connsiteY3454" fmla="*/ 3314999 h 6857999"/>
              <a:gd name="connsiteX3455" fmla="*/ 503605 w 6096000"/>
              <a:gd name="connsiteY3455" fmla="*/ 3305814 h 6857999"/>
              <a:gd name="connsiteX3456" fmla="*/ 505538 w 6096000"/>
              <a:gd name="connsiteY3456" fmla="*/ 3297116 h 6857999"/>
              <a:gd name="connsiteX3457" fmla="*/ 508438 w 6096000"/>
              <a:gd name="connsiteY3457" fmla="*/ 3289864 h 6857999"/>
              <a:gd name="connsiteX3458" fmla="*/ 512787 w 6096000"/>
              <a:gd name="connsiteY3458" fmla="*/ 3283100 h 6857999"/>
              <a:gd name="connsiteX3459" fmla="*/ 529219 w 6096000"/>
              <a:gd name="connsiteY3459" fmla="*/ 3288899 h 6857999"/>
              <a:gd name="connsiteX3460" fmla="*/ 537437 w 6096000"/>
              <a:gd name="connsiteY3460" fmla="*/ 3290831 h 6857999"/>
              <a:gd name="connsiteX3461" fmla="*/ 544685 w 6096000"/>
              <a:gd name="connsiteY3461" fmla="*/ 3292766 h 6857999"/>
              <a:gd name="connsiteX3462" fmla="*/ 551935 w 6096000"/>
              <a:gd name="connsiteY3462" fmla="*/ 3293732 h 6857999"/>
              <a:gd name="connsiteX3463" fmla="*/ 558701 w 6096000"/>
              <a:gd name="connsiteY3463" fmla="*/ 3293732 h 6857999"/>
              <a:gd name="connsiteX3464" fmla="*/ 564502 w 6096000"/>
              <a:gd name="connsiteY3464" fmla="*/ 3293732 h 6857999"/>
              <a:gd name="connsiteX3465" fmla="*/ 570301 w 6096000"/>
              <a:gd name="connsiteY3465" fmla="*/ 3293250 h 6857999"/>
              <a:gd name="connsiteX3466" fmla="*/ 575618 w 6096000"/>
              <a:gd name="connsiteY3466" fmla="*/ 3291799 h 6857999"/>
              <a:gd name="connsiteX3467" fmla="*/ 580450 w 6096000"/>
              <a:gd name="connsiteY3467" fmla="*/ 3289382 h 6857999"/>
              <a:gd name="connsiteX3468" fmla="*/ 584800 w 6096000"/>
              <a:gd name="connsiteY3468" fmla="*/ 3286482 h 6857999"/>
              <a:gd name="connsiteX3469" fmla="*/ 588666 w 6096000"/>
              <a:gd name="connsiteY3469" fmla="*/ 3283100 h 6857999"/>
              <a:gd name="connsiteX3470" fmla="*/ 592050 w 6096000"/>
              <a:gd name="connsiteY3470" fmla="*/ 3278268 h 6857999"/>
              <a:gd name="connsiteX3471" fmla="*/ 593983 w 6096000"/>
              <a:gd name="connsiteY3471" fmla="*/ 3272467 h 6857999"/>
              <a:gd name="connsiteX3472" fmla="*/ 596400 w 6096000"/>
              <a:gd name="connsiteY3472" fmla="*/ 3266667 h 6857999"/>
              <a:gd name="connsiteX3473" fmla="*/ 598333 w 6096000"/>
              <a:gd name="connsiteY3473" fmla="*/ 3259417 h 6857999"/>
              <a:gd name="connsiteX3474" fmla="*/ 597850 w 6096000"/>
              <a:gd name="connsiteY3474" fmla="*/ 3255066 h 6857999"/>
              <a:gd name="connsiteX3475" fmla="*/ 595917 w 6096000"/>
              <a:gd name="connsiteY3475" fmla="*/ 3250717 h 6857999"/>
              <a:gd name="connsiteX3476" fmla="*/ 592050 w 6096000"/>
              <a:gd name="connsiteY3476" fmla="*/ 3242986 h 6857999"/>
              <a:gd name="connsiteX3477" fmla="*/ 590116 w 6096000"/>
              <a:gd name="connsiteY3477" fmla="*/ 3238634 h 6857999"/>
              <a:gd name="connsiteX3478" fmla="*/ 588666 w 6096000"/>
              <a:gd name="connsiteY3478" fmla="*/ 3234769 h 6857999"/>
              <a:gd name="connsiteX3479" fmla="*/ 588666 w 6096000"/>
              <a:gd name="connsiteY3479" fmla="*/ 3229937 h 6857999"/>
              <a:gd name="connsiteX3480" fmla="*/ 588666 w 6096000"/>
              <a:gd name="connsiteY3480" fmla="*/ 3227520 h 6857999"/>
              <a:gd name="connsiteX3481" fmla="*/ 589634 w 6096000"/>
              <a:gd name="connsiteY3481" fmla="*/ 3225103 h 6857999"/>
              <a:gd name="connsiteX3482" fmla="*/ 585768 w 6096000"/>
              <a:gd name="connsiteY3482" fmla="*/ 3225587 h 6857999"/>
              <a:gd name="connsiteX3483" fmla="*/ 581418 w 6096000"/>
              <a:gd name="connsiteY3483" fmla="*/ 3227520 h 6857999"/>
              <a:gd name="connsiteX3484" fmla="*/ 575134 w 6096000"/>
              <a:gd name="connsiteY3484" fmla="*/ 3230904 h 6857999"/>
              <a:gd name="connsiteX3485" fmla="*/ 568850 w 6096000"/>
              <a:gd name="connsiteY3485" fmla="*/ 3234769 h 6857999"/>
              <a:gd name="connsiteX3486" fmla="*/ 562086 w 6096000"/>
              <a:gd name="connsiteY3486" fmla="*/ 3238634 h 6857999"/>
              <a:gd name="connsiteX3487" fmla="*/ 558701 w 6096000"/>
              <a:gd name="connsiteY3487" fmla="*/ 3240567 h 6857999"/>
              <a:gd name="connsiteX3488" fmla="*/ 555320 w 6096000"/>
              <a:gd name="connsiteY3488" fmla="*/ 3241534 h 6857999"/>
              <a:gd name="connsiteX3489" fmla="*/ 550969 w 6096000"/>
              <a:gd name="connsiteY3489" fmla="*/ 3242986 h 6857999"/>
              <a:gd name="connsiteX3490" fmla="*/ 546620 w 6096000"/>
              <a:gd name="connsiteY3490" fmla="*/ 3242986 h 6857999"/>
              <a:gd name="connsiteX3491" fmla="*/ 541787 w 6096000"/>
              <a:gd name="connsiteY3491" fmla="*/ 3242986 h 6857999"/>
              <a:gd name="connsiteX3492" fmla="*/ 537437 w 6096000"/>
              <a:gd name="connsiteY3492" fmla="*/ 3242018 h 6857999"/>
              <a:gd name="connsiteX3493" fmla="*/ 531637 w 6096000"/>
              <a:gd name="connsiteY3493" fmla="*/ 3240567 h 6857999"/>
              <a:gd name="connsiteX3494" fmla="*/ 525355 w 6096000"/>
              <a:gd name="connsiteY3494" fmla="*/ 3238151 h 6857999"/>
              <a:gd name="connsiteX3495" fmla="*/ 552902 w 6096000"/>
              <a:gd name="connsiteY3495" fmla="*/ 3173390 h 6857999"/>
              <a:gd name="connsiteX3496" fmla="*/ 578034 w 6096000"/>
              <a:gd name="connsiteY3496" fmla="*/ 3112494 h 6857999"/>
              <a:gd name="connsiteX3497" fmla="*/ 601233 w 6096000"/>
              <a:gd name="connsiteY3497" fmla="*/ 3054979 h 6857999"/>
              <a:gd name="connsiteX3498" fmla="*/ 621531 w 6096000"/>
              <a:gd name="connsiteY3498" fmla="*/ 3000849 h 6857999"/>
              <a:gd name="connsiteX3499" fmla="*/ 641347 w 6096000"/>
              <a:gd name="connsiteY3499" fmla="*/ 2948654 h 6857999"/>
              <a:gd name="connsiteX3500" fmla="*/ 660196 w 6096000"/>
              <a:gd name="connsiteY3500" fmla="*/ 2898388 h 6857999"/>
              <a:gd name="connsiteX3501" fmla="*/ 695960 w 6096000"/>
              <a:gd name="connsiteY3501" fmla="*/ 2801245 h 6857999"/>
              <a:gd name="connsiteX3502" fmla="*/ 714808 w 6096000"/>
              <a:gd name="connsiteY3502" fmla="*/ 2754365 h 6857999"/>
              <a:gd name="connsiteX3503" fmla="*/ 734143 w 6096000"/>
              <a:gd name="connsiteY3503" fmla="*/ 2706034 h 6857999"/>
              <a:gd name="connsiteX3504" fmla="*/ 754924 w 6096000"/>
              <a:gd name="connsiteY3504" fmla="*/ 2657704 h 6857999"/>
              <a:gd name="connsiteX3505" fmla="*/ 766039 w 6096000"/>
              <a:gd name="connsiteY3505" fmla="*/ 2633539 h 6857999"/>
              <a:gd name="connsiteX3506" fmla="*/ 777156 w 6096000"/>
              <a:gd name="connsiteY3506" fmla="*/ 2608889 h 6857999"/>
              <a:gd name="connsiteX3507" fmla="*/ 803739 w 6096000"/>
              <a:gd name="connsiteY3507" fmla="*/ 2559109 h 6857999"/>
              <a:gd name="connsiteX3508" fmla="*/ 817270 w 6096000"/>
              <a:gd name="connsiteY3508" fmla="*/ 2533009 h 6857999"/>
              <a:gd name="connsiteX3509" fmla="*/ 832252 w 6096000"/>
              <a:gd name="connsiteY3509" fmla="*/ 2506912 h 6857999"/>
              <a:gd name="connsiteX3510" fmla="*/ 847718 w 6096000"/>
              <a:gd name="connsiteY3510" fmla="*/ 2480330 h 6857999"/>
              <a:gd name="connsiteX3511" fmla="*/ 864635 w 6096000"/>
              <a:gd name="connsiteY3511" fmla="*/ 2453265 h 6857999"/>
              <a:gd name="connsiteX3512" fmla="*/ 882516 w 6096000"/>
              <a:gd name="connsiteY3512" fmla="*/ 2425716 h 6857999"/>
              <a:gd name="connsiteX3513" fmla="*/ 901366 w 6096000"/>
              <a:gd name="connsiteY3513" fmla="*/ 2397685 h 6857999"/>
              <a:gd name="connsiteX3514" fmla="*/ 911515 w 6096000"/>
              <a:gd name="connsiteY3514" fmla="*/ 2396234 h 6857999"/>
              <a:gd name="connsiteX3515" fmla="*/ 915865 w 6096000"/>
              <a:gd name="connsiteY3515" fmla="*/ 2397201 h 6857999"/>
              <a:gd name="connsiteX3516" fmla="*/ 919247 w 6096000"/>
              <a:gd name="connsiteY3516" fmla="*/ 2397685 h 6857999"/>
              <a:gd name="connsiteX3517" fmla="*/ 922630 w 6096000"/>
              <a:gd name="connsiteY3517" fmla="*/ 2398168 h 6857999"/>
              <a:gd name="connsiteX3518" fmla="*/ 925532 w 6096000"/>
              <a:gd name="connsiteY3518" fmla="*/ 2399135 h 6857999"/>
              <a:gd name="connsiteX3519" fmla="*/ 927947 w 6096000"/>
              <a:gd name="connsiteY3519" fmla="*/ 2401068 h 6857999"/>
              <a:gd name="connsiteX3520" fmla="*/ 929881 w 6096000"/>
              <a:gd name="connsiteY3520" fmla="*/ 2403001 h 6857999"/>
              <a:gd name="connsiteX3521" fmla="*/ 934713 w 6096000"/>
              <a:gd name="connsiteY3521" fmla="*/ 2406867 h 6857999"/>
              <a:gd name="connsiteX3522" fmla="*/ 939063 w 6096000"/>
              <a:gd name="connsiteY3522" fmla="*/ 2412183 h 6857999"/>
              <a:gd name="connsiteX3523" fmla="*/ 944380 w 6096000"/>
              <a:gd name="connsiteY3523" fmla="*/ 2418467 h 6857999"/>
              <a:gd name="connsiteX3524" fmla="*/ 951146 w 6096000"/>
              <a:gd name="connsiteY3524" fmla="*/ 2424750 h 6857999"/>
              <a:gd name="connsiteX3525" fmla="*/ 959846 w 6096000"/>
              <a:gd name="connsiteY3525" fmla="*/ 2408317 h 6857999"/>
              <a:gd name="connsiteX3526" fmla="*/ 968061 w 6096000"/>
              <a:gd name="connsiteY3526" fmla="*/ 2392851 h 6857999"/>
              <a:gd name="connsiteX3527" fmla="*/ 984011 w 6096000"/>
              <a:gd name="connsiteY3527" fmla="*/ 2361437 h 6857999"/>
              <a:gd name="connsiteX3528" fmla="*/ 998992 w 6096000"/>
              <a:gd name="connsiteY3528" fmla="*/ 2330988 h 6857999"/>
              <a:gd name="connsiteX3529" fmla="*/ 1013493 w 6096000"/>
              <a:gd name="connsiteY3529" fmla="*/ 2301507 h 6857999"/>
              <a:gd name="connsiteX3530" fmla="*/ 1021224 w 6096000"/>
              <a:gd name="connsiteY3530" fmla="*/ 2287490 h 6857999"/>
              <a:gd name="connsiteX3531" fmla="*/ 1028958 w 6096000"/>
              <a:gd name="connsiteY3531" fmla="*/ 2273475 h 6857999"/>
              <a:gd name="connsiteX3532" fmla="*/ 1037174 w 6096000"/>
              <a:gd name="connsiteY3532" fmla="*/ 2259943 h 6857999"/>
              <a:gd name="connsiteX3533" fmla="*/ 1045873 w 6096000"/>
              <a:gd name="connsiteY3533" fmla="*/ 2247376 h 6857999"/>
              <a:gd name="connsiteX3534" fmla="*/ 1055056 w 6096000"/>
              <a:gd name="connsiteY3534" fmla="*/ 2234326 h 6857999"/>
              <a:gd name="connsiteX3535" fmla="*/ 1064722 w 6096000"/>
              <a:gd name="connsiteY3535" fmla="*/ 2222727 h 6857999"/>
              <a:gd name="connsiteX3536" fmla="*/ 1075354 w 6096000"/>
              <a:gd name="connsiteY3536" fmla="*/ 2211128 h 6857999"/>
              <a:gd name="connsiteX3537" fmla="*/ 1085987 w 6096000"/>
              <a:gd name="connsiteY3537" fmla="*/ 2200013 h 6857999"/>
              <a:gd name="connsiteX3538" fmla="*/ 1086954 w 6096000"/>
              <a:gd name="connsiteY3538" fmla="*/ 2197113 h 6857999"/>
              <a:gd name="connsiteX3539" fmla="*/ 1086954 w 6096000"/>
              <a:gd name="connsiteY3539" fmla="*/ 2194213 h 6857999"/>
              <a:gd name="connsiteX3540" fmla="*/ 1085987 w 6096000"/>
              <a:gd name="connsiteY3540" fmla="*/ 2191313 h 6857999"/>
              <a:gd name="connsiteX3541" fmla="*/ 1085021 w 6096000"/>
              <a:gd name="connsiteY3541" fmla="*/ 2188413 h 6857999"/>
              <a:gd name="connsiteX3542" fmla="*/ 1081155 w 6096000"/>
              <a:gd name="connsiteY3542" fmla="*/ 2183096 h 6857999"/>
              <a:gd name="connsiteX3543" fmla="*/ 1076806 w 6096000"/>
              <a:gd name="connsiteY3543" fmla="*/ 2177296 h 6857999"/>
              <a:gd name="connsiteX3544" fmla="*/ 1072939 w 6096000"/>
              <a:gd name="connsiteY3544" fmla="*/ 2171981 h 6857999"/>
              <a:gd name="connsiteX3545" fmla="*/ 1071488 w 6096000"/>
              <a:gd name="connsiteY3545" fmla="*/ 2169081 h 6857999"/>
              <a:gd name="connsiteX3546" fmla="*/ 1070039 w 6096000"/>
              <a:gd name="connsiteY3546" fmla="*/ 2166181 h 6857999"/>
              <a:gd name="connsiteX3547" fmla="*/ 1069555 w 6096000"/>
              <a:gd name="connsiteY3547" fmla="*/ 2163281 h 6857999"/>
              <a:gd name="connsiteX3548" fmla="*/ 1069555 w 6096000"/>
              <a:gd name="connsiteY3548" fmla="*/ 2159897 h 6857999"/>
              <a:gd name="connsiteX3549" fmla="*/ 1070039 w 6096000"/>
              <a:gd name="connsiteY3549" fmla="*/ 2156998 h 6857999"/>
              <a:gd name="connsiteX3550" fmla="*/ 1071972 w 6096000"/>
              <a:gd name="connsiteY3550" fmla="*/ 2153615 h 6857999"/>
              <a:gd name="connsiteX3551" fmla="*/ 1084056 w 6096000"/>
              <a:gd name="connsiteY3551" fmla="*/ 2142498 h 6857999"/>
              <a:gd name="connsiteX3552" fmla="*/ 1090338 w 6096000"/>
              <a:gd name="connsiteY3552" fmla="*/ 2137665 h 6857999"/>
              <a:gd name="connsiteX3553" fmla="*/ 1096620 w 6096000"/>
              <a:gd name="connsiteY3553" fmla="*/ 2132350 h 6857999"/>
              <a:gd name="connsiteX3554" fmla="*/ 1102906 w 6096000"/>
              <a:gd name="connsiteY3554" fmla="*/ 2127999 h 6857999"/>
              <a:gd name="connsiteX3555" fmla="*/ 1109670 w 6096000"/>
              <a:gd name="connsiteY3555" fmla="*/ 2123650 h 6857999"/>
              <a:gd name="connsiteX3556" fmla="*/ 1116437 w 6096000"/>
              <a:gd name="connsiteY3556" fmla="*/ 2120266 h 6857999"/>
              <a:gd name="connsiteX3557" fmla="*/ 1123687 w 6096000"/>
              <a:gd name="connsiteY3557" fmla="*/ 2117851 h 6857999"/>
              <a:gd name="connsiteX3558" fmla="*/ 1130935 w 6096000"/>
              <a:gd name="connsiteY3558" fmla="*/ 2116400 h 6857999"/>
              <a:gd name="connsiteX3559" fmla="*/ 1138186 w 6096000"/>
              <a:gd name="connsiteY3559" fmla="*/ 2115917 h 6857999"/>
              <a:gd name="connsiteX3560" fmla="*/ 1146402 w 6096000"/>
              <a:gd name="connsiteY3560" fmla="*/ 2116884 h 6857999"/>
              <a:gd name="connsiteX3561" fmla="*/ 1155101 w 6096000"/>
              <a:gd name="connsiteY3561" fmla="*/ 2118333 h 6857999"/>
              <a:gd name="connsiteX3562" fmla="*/ 1163802 w 6096000"/>
              <a:gd name="connsiteY3562" fmla="*/ 2122200 h 6857999"/>
              <a:gd name="connsiteX3563" fmla="*/ 1172984 w 6096000"/>
              <a:gd name="connsiteY3563" fmla="*/ 2126550 h 6857999"/>
              <a:gd name="connsiteX3564" fmla="*/ 1182650 w 6096000"/>
              <a:gd name="connsiteY3564" fmla="*/ 2133316 h 6857999"/>
              <a:gd name="connsiteX3565" fmla="*/ 1192799 w 6096000"/>
              <a:gd name="connsiteY3565" fmla="*/ 2141532 h 6857999"/>
              <a:gd name="connsiteX3566" fmla="*/ 1195698 w 6096000"/>
              <a:gd name="connsiteY3566" fmla="*/ 2114467 h 6857999"/>
              <a:gd name="connsiteX3567" fmla="*/ 1195698 w 6096000"/>
              <a:gd name="connsiteY3567" fmla="*/ 2109151 h 6857999"/>
              <a:gd name="connsiteX3568" fmla="*/ 1195698 w 6096000"/>
              <a:gd name="connsiteY3568" fmla="*/ 2105285 h 6857999"/>
              <a:gd name="connsiteX3569" fmla="*/ 1195216 w 6096000"/>
              <a:gd name="connsiteY3569" fmla="*/ 2101418 h 6857999"/>
              <a:gd name="connsiteX3570" fmla="*/ 1193765 w 6096000"/>
              <a:gd name="connsiteY3570" fmla="*/ 2098034 h 6857999"/>
              <a:gd name="connsiteX3571" fmla="*/ 1191832 w 6096000"/>
              <a:gd name="connsiteY3571" fmla="*/ 2094652 h 6857999"/>
              <a:gd name="connsiteX3572" fmla="*/ 1188933 w 6096000"/>
              <a:gd name="connsiteY3572" fmla="*/ 2091752 h 6857999"/>
              <a:gd name="connsiteX3573" fmla="*/ 1185065 w 6096000"/>
              <a:gd name="connsiteY3573" fmla="*/ 2088852 h 6857999"/>
              <a:gd name="connsiteX3574" fmla="*/ 1179750 w 6096000"/>
              <a:gd name="connsiteY3574" fmla="*/ 2085953 h 6857999"/>
              <a:gd name="connsiteX3575" fmla="*/ 1173951 w 6096000"/>
              <a:gd name="connsiteY3575" fmla="*/ 2083535 h 6857999"/>
              <a:gd name="connsiteX3576" fmla="*/ 1166700 w 6096000"/>
              <a:gd name="connsiteY3576" fmla="*/ 2080153 h 6857999"/>
              <a:gd name="connsiteX3577" fmla="*/ 1147368 w 6096000"/>
              <a:gd name="connsiteY3577" fmla="*/ 2073869 h 6857999"/>
              <a:gd name="connsiteX3578" fmla="*/ 1151235 w 6096000"/>
              <a:gd name="connsiteY3578" fmla="*/ 2073386 h 6857999"/>
              <a:gd name="connsiteX3579" fmla="*/ 1155101 w 6096000"/>
              <a:gd name="connsiteY3579" fmla="*/ 2072420 h 6857999"/>
              <a:gd name="connsiteX3580" fmla="*/ 1162351 w 6096000"/>
              <a:gd name="connsiteY3580" fmla="*/ 2072420 h 6857999"/>
              <a:gd name="connsiteX3581" fmla="*/ 1170567 w 6096000"/>
              <a:gd name="connsiteY3581" fmla="*/ 2073386 h 6857999"/>
              <a:gd name="connsiteX3582" fmla="*/ 1178783 w 6096000"/>
              <a:gd name="connsiteY3582" fmla="*/ 2073869 h 6857999"/>
              <a:gd name="connsiteX3583" fmla="*/ 1182166 w 6096000"/>
              <a:gd name="connsiteY3583" fmla="*/ 2073869 h 6857999"/>
              <a:gd name="connsiteX3584" fmla="*/ 1186033 w 6096000"/>
              <a:gd name="connsiteY3584" fmla="*/ 2073386 h 6857999"/>
              <a:gd name="connsiteX3585" fmla="*/ 1189416 w 6096000"/>
              <a:gd name="connsiteY3585" fmla="*/ 2071936 h 6857999"/>
              <a:gd name="connsiteX3586" fmla="*/ 1192799 w 6096000"/>
              <a:gd name="connsiteY3586" fmla="*/ 2070969 h 6857999"/>
              <a:gd name="connsiteX3587" fmla="*/ 1196182 w 6096000"/>
              <a:gd name="connsiteY3587" fmla="*/ 2068554 h 6857999"/>
              <a:gd name="connsiteX3588" fmla="*/ 1200049 w 6096000"/>
              <a:gd name="connsiteY3588" fmla="*/ 2065653 h 6857999"/>
              <a:gd name="connsiteX3589" fmla="*/ 1202948 w 6096000"/>
              <a:gd name="connsiteY3589" fmla="*/ 2062270 h 6857999"/>
              <a:gd name="connsiteX3590" fmla="*/ 1204882 w 6096000"/>
              <a:gd name="connsiteY3590" fmla="*/ 2056954 h 6857999"/>
              <a:gd name="connsiteX3591" fmla="*/ 1213581 w 6096000"/>
              <a:gd name="connsiteY3591" fmla="*/ 2065653 h 6857999"/>
              <a:gd name="connsiteX3592" fmla="*/ 1221315 w 6096000"/>
              <a:gd name="connsiteY3592" fmla="*/ 2073869 h 6857999"/>
              <a:gd name="connsiteX3593" fmla="*/ 1226148 w 6096000"/>
              <a:gd name="connsiteY3593" fmla="*/ 2082568 h 6857999"/>
              <a:gd name="connsiteX3594" fmla="*/ 1230980 w 6096000"/>
              <a:gd name="connsiteY3594" fmla="*/ 2090785 h 6857999"/>
              <a:gd name="connsiteX3595" fmla="*/ 1233881 w 6096000"/>
              <a:gd name="connsiteY3595" fmla="*/ 2099485 h 6857999"/>
              <a:gd name="connsiteX3596" fmla="*/ 1235813 w 6096000"/>
              <a:gd name="connsiteY3596" fmla="*/ 2108667 h 6857999"/>
              <a:gd name="connsiteX3597" fmla="*/ 1237262 w 6096000"/>
              <a:gd name="connsiteY3597" fmla="*/ 2117367 h 6857999"/>
              <a:gd name="connsiteX3598" fmla="*/ 1238230 w 6096000"/>
              <a:gd name="connsiteY3598" fmla="*/ 2126066 h 6857999"/>
              <a:gd name="connsiteX3599" fmla="*/ 1238714 w 6096000"/>
              <a:gd name="connsiteY3599" fmla="*/ 2143949 h 6857999"/>
              <a:gd name="connsiteX3600" fmla="*/ 1240164 w 6096000"/>
              <a:gd name="connsiteY3600" fmla="*/ 2161831 h 6857999"/>
              <a:gd name="connsiteX3601" fmla="*/ 1240647 w 6096000"/>
              <a:gd name="connsiteY3601" fmla="*/ 2170048 h 6857999"/>
              <a:gd name="connsiteX3602" fmla="*/ 1242096 w 6096000"/>
              <a:gd name="connsiteY3602" fmla="*/ 2179230 h 6857999"/>
              <a:gd name="connsiteX3603" fmla="*/ 1244513 w 6096000"/>
              <a:gd name="connsiteY3603" fmla="*/ 2187929 h 6857999"/>
              <a:gd name="connsiteX3604" fmla="*/ 1247895 w 6096000"/>
              <a:gd name="connsiteY3604" fmla="*/ 2196146 h 6857999"/>
              <a:gd name="connsiteX3605" fmla="*/ 1228563 w 6096000"/>
              <a:gd name="connsiteY3605" fmla="*/ 2205812 h 6857999"/>
              <a:gd name="connsiteX3606" fmla="*/ 1220347 w 6096000"/>
              <a:gd name="connsiteY3606" fmla="*/ 2209679 h 6857999"/>
              <a:gd name="connsiteX3607" fmla="*/ 1214064 w 6096000"/>
              <a:gd name="connsiteY3607" fmla="*/ 2214028 h 6857999"/>
              <a:gd name="connsiteX3608" fmla="*/ 1208265 w 6096000"/>
              <a:gd name="connsiteY3608" fmla="*/ 2217894 h 6857999"/>
              <a:gd name="connsiteX3609" fmla="*/ 1203916 w 6096000"/>
              <a:gd name="connsiteY3609" fmla="*/ 2221761 h 6857999"/>
              <a:gd name="connsiteX3610" fmla="*/ 1199083 w 6096000"/>
              <a:gd name="connsiteY3610" fmla="*/ 2226593 h 6857999"/>
              <a:gd name="connsiteX3611" fmla="*/ 1195216 w 6096000"/>
              <a:gd name="connsiteY3611" fmla="*/ 2230944 h 6857999"/>
              <a:gd name="connsiteX3612" fmla="*/ 1191832 w 6096000"/>
              <a:gd name="connsiteY3612" fmla="*/ 2236260 h 6857999"/>
              <a:gd name="connsiteX3613" fmla="*/ 1187966 w 6096000"/>
              <a:gd name="connsiteY3613" fmla="*/ 2242544 h 6857999"/>
              <a:gd name="connsiteX3614" fmla="*/ 1180232 w 6096000"/>
              <a:gd name="connsiteY3614" fmla="*/ 2256560 h 6857999"/>
              <a:gd name="connsiteX3615" fmla="*/ 1170567 w 6096000"/>
              <a:gd name="connsiteY3615" fmla="*/ 2275408 h 6857999"/>
              <a:gd name="connsiteX3616" fmla="*/ 1157518 w 6096000"/>
              <a:gd name="connsiteY3616" fmla="*/ 2298123 h 6857999"/>
              <a:gd name="connsiteX3617" fmla="*/ 1146402 w 6096000"/>
              <a:gd name="connsiteY3617" fmla="*/ 2295223 h 6857999"/>
              <a:gd name="connsiteX3618" fmla="*/ 1142052 w 6096000"/>
              <a:gd name="connsiteY3618" fmla="*/ 2293774 h 6857999"/>
              <a:gd name="connsiteX3619" fmla="*/ 1138186 w 6096000"/>
              <a:gd name="connsiteY3619" fmla="*/ 2291841 h 6857999"/>
              <a:gd name="connsiteX3620" fmla="*/ 1135769 w 6096000"/>
              <a:gd name="connsiteY3620" fmla="*/ 2290390 h 6857999"/>
              <a:gd name="connsiteX3621" fmla="*/ 1133352 w 6096000"/>
              <a:gd name="connsiteY3621" fmla="*/ 2287974 h 6857999"/>
              <a:gd name="connsiteX3622" fmla="*/ 1131419 w 6096000"/>
              <a:gd name="connsiteY3622" fmla="*/ 2286041 h 6857999"/>
              <a:gd name="connsiteX3623" fmla="*/ 1130453 w 6096000"/>
              <a:gd name="connsiteY3623" fmla="*/ 2284108 h 6857999"/>
              <a:gd name="connsiteX3624" fmla="*/ 1129969 w 6096000"/>
              <a:gd name="connsiteY3624" fmla="*/ 2281691 h 6857999"/>
              <a:gd name="connsiteX3625" fmla="*/ 1129969 w 6096000"/>
              <a:gd name="connsiteY3625" fmla="*/ 2279757 h 6857999"/>
              <a:gd name="connsiteX3626" fmla="*/ 1129969 w 6096000"/>
              <a:gd name="connsiteY3626" fmla="*/ 2277824 h 6857999"/>
              <a:gd name="connsiteX3627" fmla="*/ 1130453 w 6096000"/>
              <a:gd name="connsiteY3627" fmla="*/ 2275408 h 6857999"/>
              <a:gd name="connsiteX3628" fmla="*/ 1132868 w 6096000"/>
              <a:gd name="connsiteY3628" fmla="*/ 2270575 h 6857999"/>
              <a:gd name="connsiteX3629" fmla="*/ 1135769 w 6096000"/>
              <a:gd name="connsiteY3629" fmla="*/ 2265742 h 6857999"/>
              <a:gd name="connsiteX3630" fmla="*/ 1141086 w 6096000"/>
              <a:gd name="connsiteY3630" fmla="*/ 2256560 h 6857999"/>
              <a:gd name="connsiteX3631" fmla="*/ 1143985 w 6096000"/>
              <a:gd name="connsiteY3631" fmla="*/ 2251726 h 6857999"/>
              <a:gd name="connsiteX3632" fmla="*/ 1145919 w 6096000"/>
              <a:gd name="connsiteY3632" fmla="*/ 2247376 h 6857999"/>
              <a:gd name="connsiteX3633" fmla="*/ 1145919 w 6096000"/>
              <a:gd name="connsiteY3633" fmla="*/ 2244959 h 6857999"/>
              <a:gd name="connsiteX3634" fmla="*/ 1145919 w 6096000"/>
              <a:gd name="connsiteY3634" fmla="*/ 2242544 h 6857999"/>
              <a:gd name="connsiteX3635" fmla="*/ 1145434 w 6096000"/>
              <a:gd name="connsiteY3635" fmla="*/ 2240126 h 6857999"/>
              <a:gd name="connsiteX3636" fmla="*/ 1144952 w 6096000"/>
              <a:gd name="connsiteY3636" fmla="*/ 2238677 h 6857999"/>
              <a:gd name="connsiteX3637" fmla="*/ 1143019 w 6096000"/>
              <a:gd name="connsiteY3637" fmla="*/ 2236260 h 6857999"/>
              <a:gd name="connsiteX3638" fmla="*/ 1140602 w 6096000"/>
              <a:gd name="connsiteY3638" fmla="*/ 2234326 h 6857999"/>
              <a:gd name="connsiteX3639" fmla="*/ 1137702 w 6096000"/>
              <a:gd name="connsiteY3639" fmla="*/ 2232393 h 6857999"/>
              <a:gd name="connsiteX3640" fmla="*/ 1134320 w 6096000"/>
              <a:gd name="connsiteY3640" fmla="*/ 2230460 h 6857999"/>
              <a:gd name="connsiteX3641" fmla="*/ 1129004 w 6096000"/>
              <a:gd name="connsiteY3641" fmla="*/ 2230944 h 6857999"/>
              <a:gd name="connsiteX3642" fmla="*/ 1124653 w 6096000"/>
              <a:gd name="connsiteY3642" fmla="*/ 2231911 h 6857999"/>
              <a:gd name="connsiteX3643" fmla="*/ 1119820 w 6096000"/>
              <a:gd name="connsiteY3643" fmla="*/ 2233360 h 6857999"/>
              <a:gd name="connsiteX3644" fmla="*/ 1115469 w 6096000"/>
              <a:gd name="connsiteY3644" fmla="*/ 2235293 h 6857999"/>
              <a:gd name="connsiteX3645" fmla="*/ 1111604 w 6096000"/>
              <a:gd name="connsiteY3645" fmla="*/ 2237226 h 6857999"/>
              <a:gd name="connsiteX3646" fmla="*/ 1108221 w 6096000"/>
              <a:gd name="connsiteY3646" fmla="*/ 2240126 h 6857999"/>
              <a:gd name="connsiteX3647" fmla="*/ 1104355 w 6096000"/>
              <a:gd name="connsiteY3647" fmla="*/ 2243026 h 6857999"/>
              <a:gd name="connsiteX3648" fmla="*/ 1100971 w 6096000"/>
              <a:gd name="connsiteY3648" fmla="*/ 2246410 h 6857999"/>
              <a:gd name="connsiteX3649" fmla="*/ 1099038 w 6096000"/>
              <a:gd name="connsiteY3649" fmla="*/ 2250276 h 6857999"/>
              <a:gd name="connsiteX3650" fmla="*/ 1096137 w 6096000"/>
              <a:gd name="connsiteY3650" fmla="*/ 2254143 h 6857999"/>
              <a:gd name="connsiteX3651" fmla="*/ 1094205 w 6096000"/>
              <a:gd name="connsiteY3651" fmla="*/ 2258009 h 6857999"/>
              <a:gd name="connsiteX3652" fmla="*/ 1092271 w 6096000"/>
              <a:gd name="connsiteY3652" fmla="*/ 2261876 h 6857999"/>
              <a:gd name="connsiteX3653" fmla="*/ 1090820 w 6096000"/>
              <a:gd name="connsiteY3653" fmla="*/ 2266709 h 6857999"/>
              <a:gd name="connsiteX3654" fmla="*/ 1089854 w 6096000"/>
              <a:gd name="connsiteY3654" fmla="*/ 2270575 h 6857999"/>
              <a:gd name="connsiteX3655" fmla="*/ 1088889 w 6096000"/>
              <a:gd name="connsiteY3655" fmla="*/ 2275408 h 6857999"/>
              <a:gd name="connsiteX3656" fmla="*/ 1088889 w 6096000"/>
              <a:gd name="connsiteY3656" fmla="*/ 2279757 h 6857999"/>
              <a:gd name="connsiteX3657" fmla="*/ 1088889 w 6096000"/>
              <a:gd name="connsiteY3657" fmla="*/ 2284590 h 6857999"/>
              <a:gd name="connsiteX3658" fmla="*/ 1089854 w 6096000"/>
              <a:gd name="connsiteY3658" fmla="*/ 2288941 h 6857999"/>
              <a:gd name="connsiteX3659" fmla="*/ 1090338 w 6096000"/>
              <a:gd name="connsiteY3659" fmla="*/ 2293290 h 6857999"/>
              <a:gd name="connsiteX3660" fmla="*/ 1091304 w 6096000"/>
              <a:gd name="connsiteY3660" fmla="*/ 2297156 h 6857999"/>
              <a:gd name="connsiteX3661" fmla="*/ 1093237 w 6096000"/>
              <a:gd name="connsiteY3661" fmla="*/ 2301023 h 6857999"/>
              <a:gd name="connsiteX3662" fmla="*/ 1095171 w 6096000"/>
              <a:gd name="connsiteY3662" fmla="*/ 2305373 h 6857999"/>
              <a:gd name="connsiteX3663" fmla="*/ 1098073 w 6096000"/>
              <a:gd name="connsiteY3663" fmla="*/ 2308755 h 6857999"/>
              <a:gd name="connsiteX3664" fmla="*/ 1100971 w 6096000"/>
              <a:gd name="connsiteY3664" fmla="*/ 2312139 h 6857999"/>
              <a:gd name="connsiteX3665" fmla="*/ 1104355 w 6096000"/>
              <a:gd name="connsiteY3665" fmla="*/ 2315039 h 6857999"/>
              <a:gd name="connsiteX3666" fmla="*/ 1108705 w 6096000"/>
              <a:gd name="connsiteY3666" fmla="*/ 2317939 h 6857999"/>
              <a:gd name="connsiteX3667" fmla="*/ 1112570 w 6096000"/>
              <a:gd name="connsiteY3667" fmla="*/ 2319872 h 6857999"/>
              <a:gd name="connsiteX3668" fmla="*/ 1117887 w 6096000"/>
              <a:gd name="connsiteY3668" fmla="*/ 2321805 h 6857999"/>
              <a:gd name="connsiteX3669" fmla="*/ 1122720 w 6096000"/>
              <a:gd name="connsiteY3669" fmla="*/ 2322772 h 6857999"/>
              <a:gd name="connsiteX3670" fmla="*/ 1128520 w 6096000"/>
              <a:gd name="connsiteY3670" fmla="*/ 2324221 h 6857999"/>
              <a:gd name="connsiteX3671" fmla="*/ 1134802 w 6096000"/>
              <a:gd name="connsiteY3671" fmla="*/ 2324221 h 6857999"/>
              <a:gd name="connsiteX3672" fmla="*/ 1142052 w 6096000"/>
              <a:gd name="connsiteY3672" fmla="*/ 2324221 h 6857999"/>
              <a:gd name="connsiteX3673" fmla="*/ 1137702 w 6096000"/>
              <a:gd name="connsiteY3673" fmla="*/ 2328089 h 6857999"/>
              <a:gd name="connsiteX3674" fmla="*/ 1134320 w 6096000"/>
              <a:gd name="connsiteY3674" fmla="*/ 2331472 h 6857999"/>
              <a:gd name="connsiteX3675" fmla="*/ 1130935 w 6096000"/>
              <a:gd name="connsiteY3675" fmla="*/ 2335821 h 6857999"/>
              <a:gd name="connsiteX3676" fmla="*/ 1128035 w 6096000"/>
              <a:gd name="connsiteY3676" fmla="*/ 2340171 h 6857999"/>
              <a:gd name="connsiteX3677" fmla="*/ 1123687 w 6096000"/>
              <a:gd name="connsiteY3677" fmla="*/ 2348388 h 6857999"/>
              <a:gd name="connsiteX3678" fmla="*/ 1119820 w 6096000"/>
              <a:gd name="connsiteY3678" fmla="*/ 2356119 h 6857999"/>
              <a:gd name="connsiteX3679" fmla="*/ 1117887 w 6096000"/>
              <a:gd name="connsiteY3679" fmla="*/ 2364819 h 6857999"/>
              <a:gd name="connsiteX3680" fmla="*/ 1115953 w 6096000"/>
              <a:gd name="connsiteY3680" fmla="*/ 2373036 h 6857999"/>
              <a:gd name="connsiteX3681" fmla="*/ 1113538 w 6096000"/>
              <a:gd name="connsiteY3681" fmla="*/ 2388502 h 6857999"/>
              <a:gd name="connsiteX3682" fmla="*/ 1112570 w 6096000"/>
              <a:gd name="connsiteY3682" fmla="*/ 2395268 h 6857999"/>
              <a:gd name="connsiteX3683" fmla="*/ 1111604 w 6096000"/>
              <a:gd name="connsiteY3683" fmla="*/ 2402034 h 6857999"/>
              <a:gd name="connsiteX3684" fmla="*/ 1109187 w 6096000"/>
              <a:gd name="connsiteY3684" fmla="*/ 2408317 h 6857999"/>
              <a:gd name="connsiteX3685" fmla="*/ 1106288 w 6096000"/>
              <a:gd name="connsiteY3685" fmla="*/ 2413634 h 6857999"/>
              <a:gd name="connsiteX3686" fmla="*/ 1104355 w 6096000"/>
              <a:gd name="connsiteY3686" fmla="*/ 2416534 h 6857999"/>
              <a:gd name="connsiteX3687" fmla="*/ 1102421 w 6096000"/>
              <a:gd name="connsiteY3687" fmla="*/ 2418949 h 6857999"/>
              <a:gd name="connsiteX3688" fmla="*/ 1100004 w 6096000"/>
              <a:gd name="connsiteY3688" fmla="*/ 2420400 h 6857999"/>
              <a:gd name="connsiteX3689" fmla="*/ 1097104 w 6096000"/>
              <a:gd name="connsiteY3689" fmla="*/ 2422333 h 6857999"/>
              <a:gd name="connsiteX3690" fmla="*/ 1093722 w 6096000"/>
              <a:gd name="connsiteY3690" fmla="*/ 2424266 h 6857999"/>
              <a:gd name="connsiteX3691" fmla="*/ 1089854 w 6096000"/>
              <a:gd name="connsiteY3691" fmla="*/ 2425233 h 6857999"/>
              <a:gd name="connsiteX3692" fmla="*/ 1085505 w 6096000"/>
              <a:gd name="connsiteY3692" fmla="*/ 2426200 h 6857999"/>
              <a:gd name="connsiteX3693" fmla="*/ 1081155 w 6096000"/>
              <a:gd name="connsiteY3693" fmla="*/ 2427649 h 6857999"/>
              <a:gd name="connsiteX3694" fmla="*/ 1073905 w 6096000"/>
              <a:gd name="connsiteY3694" fmla="*/ 2424750 h 6857999"/>
              <a:gd name="connsiteX3695" fmla="*/ 1069073 w 6096000"/>
              <a:gd name="connsiteY3695" fmla="*/ 2421849 h 6857999"/>
              <a:gd name="connsiteX3696" fmla="*/ 1064722 w 6096000"/>
              <a:gd name="connsiteY3696" fmla="*/ 2418949 h 6857999"/>
              <a:gd name="connsiteX3697" fmla="*/ 1061339 w 6096000"/>
              <a:gd name="connsiteY3697" fmla="*/ 2415567 h 6857999"/>
              <a:gd name="connsiteX3698" fmla="*/ 1059407 w 6096000"/>
              <a:gd name="connsiteY3698" fmla="*/ 2412183 h 6857999"/>
              <a:gd name="connsiteX3699" fmla="*/ 1057957 w 6096000"/>
              <a:gd name="connsiteY3699" fmla="*/ 2408317 h 6857999"/>
              <a:gd name="connsiteX3700" fmla="*/ 1057473 w 6096000"/>
              <a:gd name="connsiteY3700" fmla="*/ 2404934 h 6857999"/>
              <a:gd name="connsiteX3701" fmla="*/ 1057473 w 6096000"/>
              <a:gd name="connsiteY3701" fmla="*/ 2401550 h 6857999"/>
              <a:gd name="connsiteX3702" fmla="*/ 1057957 w 6096000"/>
              <a:gd name="connsiteY3702" fmla="*/ 2397685 h 6857999"/>
              <a:gd name="connsiteX3703" fmla="*/ 1059407 w 6096000"/>
              <a:gd name="connsiteY3703" fmla="*/ 2393817 h 6857999"/>
              <a:gd name="connsiteX3704" fmla="*/ 1062791 w 6096000"/>
              <a:gd name="connsiteY3704" fmla="*/ 2385602 h 6857999"/>
              <a:gd name="connsiteX3705" fmla="*/ 1071488 w 6096000"/>
              <a:gd name="connsiteY3705" fmla="*/ 2369652 h 6857999"/>
              <a:gd name="connsiteX3706" fmla="*/ 1066173 w 6096000"/>
              <a:gd name="connsiteY3706" fmla="*/ 2369652 h 6857999"/>
              <a:gd name="connsiteX3707" fmla="*/ 1061339 w 6096000"/>
              <a:gd name="connsiteY3707" fmla="*/ 2369652 h 6857999"/>
              <a:gd name="connsiteX3708" fmla="*/ 1056989 w 6096000"/>
              <a:gd name="connsiteY3708" fmla="*/ 2370136 h 6857999"/>
              <a:gd name="connsiteX3709" fmla="*/ 1053124 w 6096000"/>
              <a:gd name="connsiteY3709" fmla="*/ 2371103 h 6857999"/>
              <a:gd name="connsiteX3710" fmla="*/ 1049256 w 6096000"/>
              <a:gd name="connsiteY3710" fmla="*/ 2373036 h 6857999"/>
              <a:gd name="connsiteX3711" fmla="*/ 1045389 w 6096000"/>
              <a:gd name="connsiteY3711" fmla="*/ 2374485 h 6857999"/>
              <a:gd name="connsiteX3712" fmla="*/ 1042492 w 6096000"/>
              <a:gd name="connsiteY3712" fmla="*/ 2376903 h 6857999"/>
              <a:gd name="connsiteX3713" fmla="*/ 1039590 w 6096000"/>
              <a:gd name="connsiteY3713" fmla="*/ 2379802 h 6857999"/>
              <a:gd name="connsiteX3714" fmla="*/ 1036690 w 6096000"/>
              <a:gd name="connsiteY3714" fmla="*/ 2382702 h 6857999"/>
              <a:gd name="connsiteX3715" fmla="*/ 1034275 w 6096000"/>
              <a:gd name="connsiteY3715" fmla="*/ 2385602 h 6857999"/>
              <a:gd name="connsiteX3716" fmla="*/ 1032825 w 6096000"/>
              <a:gd name="connsiteY3716" fmla="*/ 2388984 h 6857999"/>
              <a:gd name="connsiteX3717" fmla="*/ 1030891 w 6096000"/>
              <a:gd name="connsiteY3717" fmla="*/ 2392851 h 6857999"/>
              <a:gd name="connsiteX3718" fmla="*/ 1028958 w 6096000"/>
              <a:gd name="connsiteY3718" fmla="*/ 2401068 h 6857999"/>
              <a:gd name="connsiteX3719" fmla="*/ 1027025 w 6096000"/>
              <a:gd name="connsiteY3719" fmla="*/ 2409283 h 6857999"/>
              <a:gd name="connsiteX3720" fmla="*/ 1027025 w 6096000"/>
              <a:gd name="connsiteY3720" fmla="*/ 2417500 h 6857999"/>
              <a:gd name="connsiteX3721" fmla="*/ 1027992 w 6096000"/>
              <a:gd name="connsiteY3721" fmla="*/ 2426200 h 6857999"/>
              <a:gd name="connsiteX3722" fmla="*/ 1029924 w 6096000"/>
              <a:gd name="connsiteY3722" fmla="*/ 2434899 h 6857999"/>
              <a:gd name="connsiteX3723" fmla="*/ 1033308 w 6096000"/>
              <a:gd name="connsiteY3723" fmla="*/ 2443115 h 6857999"/>
              <a:gd name="connsiteX3724" fmla="*/ 1035724 w 6096000"/>
              <a:gd name="connsiteY3724" fmla="*/ 2446983 h 6857999"/>
              <a:gd name="connsiteX3725" fmla="*/ 1038141 w 6096000"/>
              <a:gd name="connsiteY3725" fmla="*/ 2450365 h 6857999"/>
              <a:gd name="connsiteX3726" fmla="*/ 1041040 w 6096000"/>
              <a:gd name="connsiteY3726" fmla="*/ 2453749 h 6857999"/>
              <a:gd name="connsiteX3727" fmla="*/ 1043458 w 6096000"/>
              <a:gd name="connsiteY3727" fmla="*/ 2456647 h 6857999"/>
              <a:gd name="connsiteX3728" fmla="*/ 1046357 w 6096000"/>
              <a:gd name="connsiteY3728" fmla="*/ 2459547 h 6857999"/>
              <a:gd name="connsiteX3729" fmla="*/ 1050707 w 6096000"/>
              <a:gd name="connsiteY3729" fmla="*/ 2462448 h 6857999"/>
              <a:gd name="connsiteX3730" fmla="*/ 1054091 w 6096000"/>
              <a:gd name="connsiteY3730" fmla="*/ 2464380 h 6857999"/>
              <a:gd name="connsiteX3731" fmla="*/ 1057957 w 6096000"/>
              <a:gd name="connsiteY3731" fmla="*/ 2466313 h 6857999"/>
              <a:gd name="connsiteX3732" fmla="*/ 1050707 w 6096000"/>
              <a:gd name="connsiteY3732" fmla="*/ 2474530 h 6857999"/>
              <a:gd name="connsiteX3733" fmla="*/ 1042492 w 6096000"/>
              <a:gd name="connsiteY3733" fmla="*/ 2483712 h 6857999"/>
              <a:gd name="connsiteX3734" fmla="*/ 1035241 w 6096000"/>
              <a:gd name="connsiteY3734" fmla="*/ 2492412 h 6857999"/>
              <a:gd name="connsiteX3735" fmla="*/ 1027508 w 6096000"/>
              <a:gd name="connsiteY3735" fmla="*/ 2502078 h 6857999"/>
              <a:gd name="connsiteX3736" fmla="*/ 1020742 w 6096000"/>
              <a:gd name="connsiteY3736" fmla="*/ 2511746 h 6857999"/>
              <a:gd name="connsiteX3737" fmla="*/ 1013976 w 6096000"/>
              <a:gd name="connsiteY3737" fmla="*/ 2521412 h 6857999"/>
              <a:gd name="connsiteX3738" fmla="*/ 1000443 w 6096000"/>
              <a:gd name="connsiteY3738" fmla="*/ 2542193 h 6857999"/>
              <a:gd name="connsiteX3739" fmla="*/ 988359 w 6096000"/>
              <a:gd name="connsiteY3739" fmla="*/ 2563942 h 6857999"/>
              <a:gd name="connsiteX3740" fmla="*/ 977729 w 6096000"/>
              <a:gd name="connsiteY3740" fmla="*/ 2587139 h 6857999"/>
              <a:gd name="connsiteX3741" fmla="*/ 967578 w 6096000"/>
              <a:gd name="connsiteY3741" fmla="*/ 2610822 h 6857999"/>
              <a:gd name="connsiteX3742" fmla="*/ 957429 w 6096000"/>
              <a:gd name="connsiteY3742" fmla="*/ 2635472 h 6857999"/>
              <a:gd name="connsiteX3743" fmla="*/ 965161 w 6096000"/>
              <a:gd name="connsiteY3743" fmla="*/ 2621939 h 6857999"/>
              <a:gd name="connsiteX3744" fmla="*/ 969027 w 6096000"/>
              <a:gd name="connsiteY3744" fmla="*/ 2616138 h 6857999"/>
              <a:gd name="connsiteX3745" fmla="*/ 973861 w 6096000"/>
              <a:gd name="connsiteY3745" fmla="*/ 2609856 h 6857999"/>
              <a:gd name="connsiteX3746" fmla="*/ 989811 w 6096000"/>
              <a:gd name="connsiteY3746" fmla="*/ 2591490 h 6857999"/>
              <a:gd name="connsiteX3747" fmla="*/ 1006727 w 6096000"/>
              <a:gd name="connsiteY3747" fmla="*/ 2573125 h 6857999"/>
              <a:gd name="connsiteX3748" fmla="*/ 1041524 w 6096000"/>
              <a:gd name="connsiteY3748" fmla="*/ 2537842 h 6857999"/>
              <a:gd name="connsiteX3749" fmla="*/ 1058439 w 6096000"/>
              <a:gd name="connsiteY3749" fmla="*/ 2520445 h 6857999"/>
              <a:gd name="connsiteX3750" fmla="*/ 1075354 w 6096000"/>
              <a:gd name="connsiteY3750" fmla="*/ 2502562 h 6857999"/>
              <a:gd name="connsiteX3751" fmla="*/ 1091304 w 6096000"/>
              <a:gd name="connsiteY3751" fmla="*/ 2484680 h 6857999"/>
              <a:gd name="connsiteX3752" fmla="*/ 1106288 w 6096000"/>
              <a:gd name="connsiteY3752" fmla="*/ 2466313 h 6857999"/>
              <a:gd name="connsiteX3753" fmla="*/ 1112088 w 6096000"/>
              <a:gd name="connsiteY3753" fmla="*/ 2459547 h 6857999"/>
              <a:gd name="connsiteX3754" fmla="*/ 1118854 w 6096000"/>
              <a:gd name="connsiteY3754" fmla="*/ 2452781 h 6857999"/>
              <a:gd name="connsiteX3755" fmla="*/ 1132868 w 6096000"/>
              <a:gd name="connsiteY3755" fmla="*/ 2439732 h 6857999"/>
              <a:gd name="connsiteX3756" fmla="*/ 1146886 w 6096000"/>
              <a:gd name="connsiteY3756" fmla="*/ 2425716 h 6857999"/>
              <a:gd name="connsiteX3757" fmla="*/ 1160900 w 6096000"/>
              <a:gd name="connsiteY3757" fmla="*/ 2412183 h 6857999"/>
              <a:gd name="connsiteX3758" fmla="*/ 1161867 w 6096000"/>
              <a:gd name="connsiteY3758" fmla="*/ 2405417 h 6857999"/>
              <a:gd name="connsiteX3759" fmla="*/ 1163802 w 6096000"/>
              <a:gd name="connsiteY3759" fmla="*/ 2398650 h 6857999"/>
              <a:gd name="connsiteX3760" fmla="*/ 1166217 w 6096000"/>
              <a:gd name="connsiteY3760" fmla="*/ 2392368 h 6857999"/>
              <a:gd name="connsiteX3761" fmla="*/ 1169602 w 6096000"/>
              <a:gd name="connsiteY3761" fmla="*/ 2385602 h 6857999"/>
              <a:gd name="connsiteX3762" fmla="*/ 1172984 w 6096000"/>
              <a:gd name="connsiteY3762" fmla="*/ 2378835 h 6857999"/>
              <a:gd name="connsiteX3763" fmla="*/ 1176850 w 6096000"/>
              <a:gd name="connsiteY3763" fmla="*/ 2371585 h 6857999"/>
              <a:gd name="connsiteX3764" fmla="*/ 1186517 w 6096000"/>
              <a:gd name="connsiteY3764" fmla="*/ 2357570 h 6857999"/>
              <a:gd name="connsiteX3765" fmla="*/ 1186517 w 6096000"/>
              <a:gd name="connsiteY3765" fmla="*/ 2342105 h 6857999"/>
              <a:gd name="connsiteX3766" fmla="*/ 1186517 w 6096000"/>
              <a:gd name="connsiteY3766" fmla="*/ 2333888 h 6857999"/>
              <a:gd name="connsiteX3767" fmla="*/ 1186999 w 6096000"/>
              <a:gd name="connsiteY3767" fmla="*/ 2325672 h 6857999"/>
              <a:gd name="connsiteX3768" fmla="*/ 1188450 w 6096000"/>
              <a:gd name="connsiteY3768" fmla="*/ 2317939 h 6857999"/>
              <a:gd name="connsiteX3769" fmla="*/ 1189901 w 6096000"/>
              <a:gd name="connsiteY3769" fmla="*/ 2310206 h 6857999"/>
              <a:gd name="connsiteX3770" fmla="*/ 1192799 w 6096000"/>
              <a:gd name="connsiteY3770" fmla="*/ 2302956 h 6857999"/>
              <a:gd name="connsiteX3771" fmla="*/ 1196182 w 6096000"/>
              <a:gd name="connsiteY3771" fmla="*/ 2295223 h 6857999"/>
              <a:gd name="connsiteX3772" fmla="*/ 1203432 w 6096000"/>
              <a:gd name="connsiteY3772" fmla="*/ 2285074 h 6857999"/>
              <a:gd name="connsiteX3773" fmla="*/ 1210199 w 6096000"/>
              <a:gd name="connsiteY3773" fmla="*/ 2275408 h 6857999"/>
              <a:gd name="connsiteX3774" fmla="*/ 1217448 w 6096000"/>
              <a:gd name="connsiteY3774" fmla="*/ 2265742 h 6857999"/>
              <a:gd name="connsiteX3775" fmla="*/ 1225664 w 6096000"/>
              <a:gd name="connsiteY3775" fmla="*/ 2256560 h 6857999"/>
              <a:gd name="connsiteX3776" fmla="*/ 1241613 w 6096000"/>
              <a:gd name="connsiteY3776" fmla="*/ 2238193 h 6857999"/>
              <a:gd name="connsiteX3777" fmla="*/ 1259012 w 6096000"/>
              <a:gd name="connsiteY3777" fmla="*/ 2220312 h 6857999"/>
              <a:gd name="connsiteX3778" fmla="*/ 1276411 w 6096000"/>
              <a:gd name="connsiteY3778" fmla="*/ 2202428 h 6857999"/>
              <a:gd name="connsiteX3779" fmla="*/ 1292844 w 6096000"/>
              <a:gd name="connsiteY3779" fmla="*/ 2184547 h 6857999"/>
              <a:gd name="connsiteX3780" fmla="*/ 1308310 w 6096000"/>
              <a:gd name="connsiteY3780" fmla="*/ 2166181 h 6857999"/>
              <a:gd name="connsiteX3781" fmla="*/ 1316042 w 6096000"/>
              <a:gd name="connsiteY3781" fmla="*/ 2156998 h 6857999"/>
              <a:gd name="connsiteX3782" fmla="*/ 1323291 w 6096000"/>
              <a:gd name="connsiteY3782" fmla="*/ 2147816 h 6857999"/>
              <a:gd name="connsiteX3783" fmla="*/ 1330542 w 6096000"/>
              <a:gd name="connsiteY3783" fmla="*/ 2135732 h 6857999"/>
              <a:gd name="connsiteX3784" fmla="*/ 1336826 w 6096000"/>
              <a:gd name="connsiteY3784" fmla="*/ 2123166 h 6857999"/>
              <a:gd name="connsiteX3785" fmla="*/ 1343590 w 6096000"/>
              <a:gd name="connsiteY3785" fmla="*/ 2110118 h 6857999"/>
              <a:gd name="connsiteX3786" fmla="*/ 1348907 w 6096000"/>
              <a:gd name="connsiteY3786" fmla="*/ 2096585 h 6857999"/>
              <a:gd name="connsiteX3787" fmla="*/ 1354707 w 6096000"/>
              <a:gd name="connsiteY3787" fmla="*/ 2084019 h 6857999"/>
              <a:gd name="connsiteX3788" fmla="*/ 1360507 w 6096000"/>
              <a:gd name="connsiteY3788" fmla="*/ 2070969 h 6857999"/>
              <a:gd name="connsiteX3789" fmla="*/ 1366790 w 6096000"/>
              <a:gd name="connsiteY3789" fmla="*/ 2058887 h 6857999"/>
              <a:gd name="connsiteX3790" fmla="*/ 1374039 w 6096000"/>
              <a:gd name="connsiteY3790" fmla="*/ 2047288 h 6857999"/>
              <a:gd name="connsiteX3791" fmla="*/ 1377906 w 6096000"/>
              <a:gd name="connsiteY3791" fmla="*/ 2041488 h 6857999"/>
              <a:gd name="connsiteX3792" fmla="*/ 1382256 w 6096000"/>
              <a:gd name="connsiteY3792" fmla="*/ 2037138 h 6857999"/>
              <a:gd name="connsiteX3793" fmla="*/ 1386605 w 6096000"/>
              <a:gd name="connsiteY3793" fmla="*/ 2032305 h 6857999"/>
              <a:gd name="connsiteX3794" fmla="*/ 1390954 w 6096000"/>
              <a:gd name="connsiteY3794" fmla="*/ 2028438 h 6857999"/>
              <a:gd name="connsiteX3795" fmla="*/ 1400620 w 6096000"/>
              <a:gd name="connsiteY3795" fmla="*/ 2020223 h 6857999"/>
              <a:gd name="connsiteX3796" fmla="*/ 1410771 w 6096000"/>
              <a:gd name="connsiteY3796" fmla="*/ 2013456 h 6857999"/>
              <a:gd name="connsiteX3797" fmla="*/ 1420919 w 6096000"/>
              <a:gd name="connsiteY3797" fmla="*/ 2006690 h 6857999"/>
              <a:gd name="connsiteX3798" fmla="*/ 1430585 w 6096000"/>
              <a:gd name="connsiteY3798" fmla="*/ 1998957 h 6857999"/>
              <a:gd name="connsiteX3799" fmla="*/ 1435418 w 6096000"/>
              <a:gd name="connsiteY3799" fmla="*/ 1995091 h 6857999"/>
              <a:gd name="connsiteX3800" fmla="*/ 1439768 w 6096000"/>
              <a:gd name="connsiteY3800" fmla="*/ 1991224 h 6857999"/>
              <a:gd name="connsiteX3801" fmla="*/ 1444601 w 6096000"/>
              <a:gd name="connsiteY3801" fmla="*/ 1985907 h 6857999"/>
              <a:gd name="connsiteX3802" fmla="*/ 1448468 w 6096000"/>
              <a:gd name="connsiteY3802" fmla="*/ 1981558 h 6857999"/>
              <a:gd name="connsiteX3803" fmla="*/ 1450884 w 6096000"/>
              <a:gd name="connsiteY3803" fmla="*/ 1977692 h 6857999"/>
              <a:gd name="connsiteX3804" fmla="*/ 1452335 w 6096000"/>
              <a:gd name="connsiteY3804" fmla="*/ 1974308 h 6857999"/>
              <a:gd name="connsiteX3805" fmla="*/ 1455234 w 6096000"/>
              <a:gd name="connsiteY3805" fmla="*/ 1966575 h 6857999"/>
              <a:gd name="connsiteX3806" fmla="*/ 1457652 w 6096000"/>
              <a:gd name="connsiteY3806" fmla="*/ 1958360 h 6857999"/>
              <a:gd name="connsiteX3807" fmla="*/ 1459101 w 6096000"/>
              <a:gd name="connsiteY3807" fmla="*/ 1949176 h 6857999"/>
              <a:gd name="connsiteX3808" fmla="*/ 1461516 w 6096000"/>
              <a:gd name="connsiteY3808" fmla="*/ 1930812 h 6857999"/>
              <a:gd name="connsiteX3809" fmla="*/ 1462968 w 6096000"/>
              <a:gd name="connsiteY3809" fmla="*/ 1922111 h 6857999"/>
              <a:gd name="connsiteX3810" fmla="*/ 1463933 w 6096000"/>
              <a:gd name="connsiteY3810" fmla="*/ 1913411 h 6857999"/>
              <a:gd name="connsiteX3811" fmla="*/ 1455234 w 6096000"/>
              <a:gd name="connsiteY3811" fmla="*/ 1919695 h 6857999"/>
              <a:gd name="connsiteX3812" fmla="*/ 1446050 w 6096000"/>
              <a:gd name="connsiteY3812" fmla="*/ 1925495 h 6857999"/>
              <a:gd name="connsiteX3813" fmla="*/ 1436869 w 6096000"/>
              <a:gd name="connsiteY3813" fmla="*/ 1930812 h 6857999"/>
              <a:gd name="connsiteX3814" fmla="*/ 1427686 w 6096000"/>
              <a:gd name="connsiteY3814" fmla="*/ 1934194 h 6857999"/>
              <a:gd name="connsiteX3815" fmla="*/ 1423336 w 6096000"/>
              <a:gd name="connsiteY3815" fmla="*/ 1935644 h 6857999"/>
              <a:gd name="connsiteX3816" fmla="*/ 1418503 w 6096000"/>
              <a:gd name="connsiteY3816" fmla="*/ 1936128 h 6857999"/>
              <a:gd name="connsiteX3817" fmla="*/ 1414153 w 6096000"/>
              <a:gd name="connsiteY3817" fmla="*/ 1936610 h 6857999"/>
              <a:gd name="connsiteX3818" fmla="*/ 1409319 w 6096000"/>
              <a:gd name="connsiteY3818" fmla="*/ 1936610 h 6857999"/>
              <a:gd name="connsiteX3819" fmla="*/ 1405453 w 6096000"/>
              <a:gd name="connsiteY3819" fmla="*/ 1936128 h 6857999"/>
              <a:gd name="connsiteX3820" fmla="*/ 1401587 w 6096000"/>
              <a:gd name="connsiteY3820" fmla="*/ 1934679 h 6857999"/>
              <a:gd name="connsiteX3821" fmla="*/ 1397238 w 6096000"/>
              <a:gd name="connsiteY3821" fmla="*/ 1933710 h 6857999"/>
              <a:gd name="connsiteX3822" fmla="*/ 1393372 w 6096000"/>
              <a:gd name="connsiteY3822" fmla="*/ 1931777 h 6857999"/>
              <a:gd name="connsiteX3823" fmla="*/ 1391438 w 6096000"/>
              <a:gd name="connsiteY3823" fmla="*/ 1940477 h 6857999"/>
              <a:gd name="connsiteX3824" fmla="*/ 1389988 w 6096000"/>
              <a:gd name="connsiteY3824" fmla="*/ 1948694 h 6857999"/>
              <a:gd name="connsiteX3825" fmla="*/ 1387571 w 6096000"/>
              <a:gd name="connsiteY3825" fmla="*/ 1956426 h 6857999"/>
              <a:gd name="connsiteX3826" fmla="*/ 1384672 w 6096000"/>
              <a:gd name="connsiteY3826" fmla="*/ 1964159 h 6857999"/>
              <a:gd name="connsiteX3827" fmla="*/ 1381772 w 6096000"/>
              <a:gd name="connsiteY3827" fmla="*/ 1970926 h 6857999"/>
              <a:gd name="connsiteX3828" fmla="*/ 1378388 w 6096000"/>
              <a:gd name="connsiteY3828" fmla="*/ 1977208 h 6857999"/>
              <a:gd name="connsiteX3829" fmla="*/ 1374521 w 6096000"/>
              <a:gd name="connsiteY3829" fmla="*/ 1983492 h 6857999"/>
              <a:gd name="connsiteX3830" fmla="*/ 1370172 w 6096000"/>
              <a:gd name="connsiteY3830" fmla="*/ 1989774 h 6857999"/>
              <a:gd name="connsiteX3831" fmla="*/ 1365822 w 6096000"/>
              <a:gd name="connsiteY3831" fmla="*/ 1995573 h 6857999"/>
              <a:gd name="connsiteX3832" fmla="*/ 1360507 w 6096000"/>
              <a:gd name="connsiteY3832" fmla="*/ 2000891 h 6857999"/>
              <a:gd name="connsiteX3833" fmla="*/ 1355190 w 6096000"/>
              <a:gd name="connsiteY3833" fmla="*/ 2006206 h 6857999"/>
              <a:gd name="connsiteX3834" fmla="*/ 1348907 w 6096000"/>
              <a:gd name="connsiteY3834" fmla="*/ 2011039 h 6857999"/>
              <a:gd name="connsiteX3835" fmla="*/ 1342624 w 6096000"/>
              <a:gd name="connsiteY3835" fmla="*/ 2015872 h 6857999"/>
              <a:gd name="connsiteX3836" fmla="*/ 1335857 w 6096000"/>
              <a:gd name="connsiteY3836" fmla="*/ 2019739 h 6857999"/>
              <a:gd name="connsiteX3837" fmla="*/ 1329091 w 6096000"/>
              <a:gd name="connsiteY3837" fmla="*/ 2024572 h 6857999"/>
              <a:gd name="connsiteX3838" fmla="*/ 1320876 w 6096000"/>
              <a:gd name="connsiteY3838" fmla="*/ 2028438 h 6857999"/>
              <a:gd name="connsiteX3839" fmla="*/ 1317975 w 6096000"/>
              <a:gd name="connsiteY3839" fmla="*/ 2022639 h 6857999"/>
              <a:gd name="connsiteX3840" fmla="*/ 1316042 w 6096000"/>
              <a:gd name="connsiteY3840" fmla="*/ 2016356 h 6857999"/>
              <a:gd name="connsiteX3841" fmla="*/ 1314592 w 6096000"/>
              <a:gd name="connsiteY3841" fmla="*/ 2010557 h 6857999"/>
              <a:gd name="connsiteX3842" fmla="*/ 1314109 w 6096000"/>
              <a:gd name="connsiteY3842" fmla="*/ 2004757 h 6857999"/>
              <a:gd name="connsiteX3843" fmla="*/ 1313625 w 6096000"/>
              <a:gd name="connsiteY3843" fmla="*/ 1998957 h 6857999"/>
              <a:gd name="connsiteX3844" fmla="*/ 1313625 w 6096000"/>
              <a:gd name="connsiteY3844" fmla="*/ 1993640 h 6857999"/>
              <a:gd name="connsiteX3845" fmla="*/ 1314109 w 6096000"/>
              <a:gd name="connsiteY3845" fmla="*/ 1981558 h 6857999"/>
              <a:gd name="connsiteX3846" fmla="*/ 1314109 w 6096000"/>
              <a:gd name="connsiteY3846" fmla="*/ 1975759 h 6857999"/>
              <a:gd name="connsiteX3847" fmla="*/ 1314109 w 6096000"/>
              <a:gd name="connsiteY3847" fmla="*/ 1969475 h 6857999"/>
              <a:gd name="connsiteX3848" fmla="*/ 1313143 w 6096000"/>
              <a:gd name="connsiteY3848" fmla="*/ 1963675 h 6857999"/>
              <a:gd name="connsiteX3849" fmla="*/ 1311694 w 6096000"/>
              <a:gd name="connsiteY3849" fmla="*/ 1957876 h 6857999"/>
              <a:gd name="connsiteX3850" fmla="*/ 1309276 w 6096000"/>
              <a:gd name="connsiteY3850" fmla="*/ 1951593 h 6857999"/>
              <a:gd name="connsiteX3851" fmla="*/ 1306858 w 6096000"/>
              <a:gd name="connsiteY3851" fmla="*/ 1945794 h 6857999"/>
              <a:gd name="connsiteX3852" fmla="*/ 1302025 w 6096000"/>
              <a:gd name="connsiteY3852" fmla="*/ 1939994 h 6857999"/>
              <a:gd name="connsiteX3853" fmla="*/ 1296710 w 6096000"/>
              <a:gd name="connsiteY3853" fmla="*/ 1934194 h 6857999"/>
              <a:gd name="connsiteX3854" fmla="*/ 1298643 w 6096000"/>
              <a:gd name="connsiteY3854" fmla="*/ 1932745 h 6857999"/>
              <a:gd name="connsiteX3855" fmla="*/ 1300092 w 6096000"/>
              <a:gd name="connsiteY3855" fmla="*/ 1930812 h 6857999"/>
              <a:gd name="connsiteX3856" fmla="*/ 1302510 w 6096000"/>
              <a:gd name="connsiteY3856" fmla="*/ 1929844 h 6857999"/>
              <a:gd name="connsiteX3857" fmla="*/ 1304925 w 6096000"/>
              <a:gd name="connsiteY3857" fmla="*/ 1928879 h 6857999"/>
              <a:gd name="connsiteX3858" fmla="*/ 1308792 w 6096000"/>
              <a:gd name="connsiteY3858" fmla="*/ 1928395 h 6857999"/>
              <a:gd name="connsiteX3859" fmla="*/ 1313625 w 6096000"/>
              <a:gd name="connsiteY3859" fmla="*/ 1928879 h 6857999"/>
              <a:gd name="connsiteX3860" fmla="*/ 1318458 w 6096000"/>
              <a:gd name="connsiteY3860" fmla="*/ 1930328 h 6857999"/>
              <a:gd name="connsiteX3861" fmla="*/ 1323776 w 6096000"/>
              <a:gd name="connsiteY3861" fmla="*/ 1932745 h 6857999"/>
              <a:gd name="connsiteX3862" fmla="*/ 1334408 w 6096000"/>
              <a:gd name="connsiteY3862" fmla="*/ 1937094 h 6857999"/>
              <a:gd name="connsiteX3863" fmla="*/ 1339241 w 6096000"/>
              <a:gd name="connsiteY3863" fmla="*/ 1939028 h 6857999"/>
              <a:gd name="connsiteX3864" fmla="*/ 1344074 w 6096000"/>
              <a:gd name="connsiteY3864" fmla="*/ 1940961 h 6857999"/>
              <a:gd name="connsiteX3865" fmla="*/ 1348907 w 6096000"/>
              <a:gd name="connsiteY3865" fmla="*/ 1942410 h 6857999"/>
              <a:gd name="connsiteX3866" fmla="*/ 1353740 w 6096000"/>
              <a:gd name="connsiteY3866" fmla="*/ 1942894 h 6857999"/>
              <a:gd name="connsiteX3867" fmla="*/ 1358089 w 6096000"/>
              <a:gd name="connsiteY3867" fmla="*/ 1942410 h 6857999"/>
              <a:gd name="connsiteX3868" fmla="*/ 1360023 w 6096000"/>
              <a:gd name="connsiteY3868" fmla="*/ 1941927 h 6857999"/>
              <a:gd name="connsiteX3869" fmla="*/ 1362440 w 6096000"/>
              <a:gd name="connsiteY3869" fmla="*/ 1940477 h 6857999"/>
              <a:gd name="connsiteX3870" fmla="*/ 1363889 w 6096000"/>
              <a:gd name="connsiteY3870" fmla="*/ 1939028 h 6857999"/>
              <a:gd name="connsiteX3871" fmla="*/ 1365822 w 6096000"/>
              <a:gd name="connsiteY3871" fmla="*/ 1937094 h 6857999"/>
              <a:gd name="connsiteX3872" fmla="*/ 1367273 w 6096000"/>
              <a:gd name="connsiteY3872" fmla="*/ 1934679 h 6857999"/>
              <a:gd name="connsiteX3873" fmla="*/ 1369206 w 6096000"/>
              <a:gd name="connsiteY3873" fmla="*/ 1932745 h 6857999"/>
              <a:gd name="connsiteX3874" fmla="*/ 1370172 w 6096000"/>
              <a:gd name="connsiteY3874" fmla="*/ 1928395 h 6857999"/>
              <a:gd name="connsiteX3875" fmla="*/ 1370172 w 6096000"/>
              <a:gd name="connsiteY3875" fmla="*/ 1925012 h 6857999"/>
              <a:gd name="connsiteX3876" fmla="*/ 1369206 w 6096000"/>
              <a:gd name="connsiteY3876" fmla="*/ 1921144 h 6857999"/>
              <a:gd name="connsiteX3877" fmla="*/ 1367273 w 6096000"/>
              <a:gd name="connsiteY3877" fmla="*/ 1917762 h 6857999"/>
              <a:gd name="connsiteX3878" fmla="*/ 1364856 w 6096000"/>
              <a:gd name="connsiteY3878" fmla="*/ 1913411 h 6857999"/>
              <a:gd name="connsiteX3879" fmla="*/ 1360989 w 6096000"/>
              <a:gd name="connsiteY3879" fmla="*/ 1910029 h 6857999"/>
              <a:gd name="connsiteX3880" fmla="*/ 1354222 w 6096000"/>
              <a:gd name="connsiteY3880" fmla="*/ 1902779 h 6857999"/>
              <a:gd name="connsiteX3881" fmla="*/ 1347457 w 6096000"/>
              <a:gd name="connsiteY3881" fmla="*/ 1896012 h 6857999"/>
              <a:gd name="connsiteX3882" fmla="*/ 1344557 w 6096000"/>
              <a:gd name="connsiteY3882" fmla="*/ 1891663 h 6857999"/>
              <a:gd name="connsiteX3883" fmla="*/ 1342140 w 6096000"/>
              <a:gd name="connsiteY3883" fmla="*/ 1888280 h 6857999"/>
              <a:gd name="connsiteX3884" fmla="*/ 1341175 w 6096000"/>
              <a:gd name="connsiteY3884" fmla="*/ 1884897 h 6857999"/>
              <a:gd name="connsiteX3885" fmla="*/ 1340690 w 6096000"/>
              <a:gd name="connsiteY3885" fmla="*/ 1881031 h 6857999"/>
              <a:gd name="connsiteX3886" fmla="*/ 1341659 w 6096000"/>
              <a:gd name="connsiteY3886" fmla="*/ 1877647 h 6857999"/>
              <a:gd name="connsiteX3887" fmla="*/ 1344074 w 6096000"/>
              <a:gd name="connsiteY3887" fmla="*/ 1873298 h 6857999"/>
              <a:gd name="connsiteX3888" fmla="*/ 1339241 w 6096000"/>
              <a:gd name="connsiteY3888" fmla="*/ 1871847 h 6857999"/>
              <a:gd name="connsiteX3889" fmla="*/ 1335374 w 6096000"/>
              <a:gd name="connsiteY3889" fmla="*/ 1870881 h 6857999"/>
              <a:gd name="connsiteX3890" fmla="*/ 1331508 w 6096000"/>
              <a:gd name="connsiteY3890" fmla="*/ 1870881 h 6857999"/>
              <a:gd name="connsiteX3891" fmla="*/ 1327642 w 6096000"/>
              <a:gd name="connsiteY3891" fmla="*/ 1871847 h 6857999"/>
              <a:gd name="connsiteX3892" fmla="*/ 1324257 w 6096000"/>
              <a:gd name="connsiteY3892" fmla="*/ 1873298 h 6857999"/>
              <a:gd name="connsiteX3893" fmla="*/ 1320876 w 6096000"/>
              <a:gd name="connsiteY3893" fmla="*/ 1875714 h 6857999"/>
              <a:gd name="connsiteX3894" fmla="*/ 1317491 w 6096000"/>
              <a:gd name="connsiteY3894" fmla="*/ 1878131 h 6857999"/>
              <a:gd name="connsiteX3895" fmla="*/ 1314592 w 6096000"/>
              <a:gd name="connsiteY3895" fmla="*/ 1881515 h 6857999"/>
              <a:gd name="connsiteX3896" fmla="*/ 1308310 w 6096000"/>
              <a:gd name="connsiteY3896" fmla="*/ 1888280 h 6857999"/>
              <a:gd name="connsiteX3897" fmla="*/ 1302510 w 6096000"/>
              <a:gd name="connsiteY3897" fmla="*/ 1896012 h 6857999"/>
              <a:gd name="connsiteX3898" fmla="*/ 1296710 w 6096000"/>
              <a:gd name="connsiteY3898" fmla="*/ 1903745 h 6857999"/>
              <a:gd name="connsiteX3899" fmla="*/ 1290911 w 6096000"/>
              <a:gd name="connsiteY3899" fmla="*/ 1910512 h 6857999"/>
              <a:gd name="connsiteX3900" fmla="*/ 1286078 w 6096000"/>
              <a:gd name="connsiteY3900" fmla="*/ 1904230 h 6857999"/>
              <a:gd name="connsiteX3901" fmla="*/ 1281727 w 6096000"/>
              <a:gd name="connsiteY3901" fmla="*/ 1898430 h 6857999"/>
              <a:gd name="connsiteX3902" fmla="*/ 1277861 w 6096000"/>
              <a:gd name="connsiteY3902" fmla="*/ 1893113 h 6857999"/>
              <a:gd name="connsiteX3903" fmla="*/ 1274478 w 6096000"/>
              <a:gd name="connsiteY3903" fmla="*/ 1887315 h 6857999"/>
              <a:gd name="connsiteX3904" fmla="*/ 1271579 w 6096000"/>
              <a:gd name="connsiteY3904" fmla="*/ 1881031 h 6857999"/>
              <a:gd name="connsiteX3905" fmla="*/ 1269161 w 6096000"/>
              <a:gd name="connsiteY3905" fmla="*/ 1875231 h 6857999"/>
              <a:gd name="connsiteX3906" fmla="*/ 1267227 w 6096000"/>
              <a:gd name="connsiteY3906" fmla="*/ 1869431 h 6857999"/>
              <a:gd name="connsiteX3907" fmla="*/ 1265296 w 6096000"/>
              <a:gd name="connsiteY3907" fmla="*/ 1863632 h 6857999"/>
              <a:gd name="connsiteX3908" fmla="*/ 1264328 w 6096000"/>
              <a:gd name="connsiteY3908" fmla="*/ 1857832 h 6857999"/>
              <a:gd name="connsiteX3909" fmla="*/ 1263361 w 6096000"/>
              <a:gd name="connsiteY3909" fmla="*/ 1852032 h 6857999"/>
              <a:gd name="connsiteX3910" fmla="*/ 1262395 w 6096000"/>
              <a:gd name="connsiteY3910" fmla="*/ 1841400 h 6857999"/>
              <a:gd name="connsiteX3911" fmla="*/ 1263361 w 6096000"/>
              <a:gd name="connsiteY3911" fmla="*/ 1830283 h 6857999"/>
              <a:gd name="connsiteX3912" fmla="*/ 1265296 w 6096000"/>
              <a:gd name="connsiteY3912" fmla="*/ 1819650 h 6857999"/>
              <a:gd name="connsiteX3913" fmla="*/ 1268195 w 6096000"/>
              <a:gd name="connsiteY3913" fmla="*/ 1809018 h 6857999"/>
              <a:gd name="connsiteX3914" fmla="*/ 1271579 w 6096000"/>
              <a:gd name="connsiteY3914" fmla="*/ 1798869 h 6857999"/>
              <a:gd name="connsiteX3915" fmla="*/ 1276411 w 6096000"/>
              <a:gd name="connsiteY3915" fmla="*/ 1788236 h 6857999"/>
              <a:gd name="connsiteX3916" fmla="*/ 1281244 w 6096000"/>
              <a:gd name="connsiteY3916" fmla="*/ 1778570 h 6857999"/>
              <a:gd name="connsiteX3917" fmla="*/ 1286560 w 6096000"/>
              <a:gd name="connsiteY3917" fmla="*/ 1769386 h 6857999"/>
              <a:gd name="connsiteX3918" fmla="*/ 1292360 w 6096000"/>
              <a:gd name="connsiteY3918" fmla="*/ 1760204 h 6857999"/>
              <a:gd name="connsiteX3919" fmla="*/ 1304925 w 6096000"/>
              <a:gd name="connsiteY3919" fmla="*/ 1743288 h 6857999"/>
              <a:gd name="connsiteX3920" fmla="*/ 1307826 w 6096000"/>
              <a:gd name="connsiteY3920" fmla="*/ 1738939 h 6857999"/>
              <a:gd name="connsiteX3921" fmla="*/ 1311209 w 6096000"/>
              <a:gd name="connsiteY3921" fmla="*/ 1735555 h 6857999"/>
              <a:gd name="connsiteX3922" fmla="*/ 1319424 w 6096000"/>
              <a:gd name="connsiteY3922" fmla="*/ 1728789 h 6857999"/>
              <a:gd name="connsiteX3923" fmla="*/ 1327642 w 6096000"/>
              <a:gd name="connsiteY3923" fmla="*/ 1722505 h 6857999"/>
              <a:gd name="connsiteX3924" fmla="*/ 1336826 w 6096000"/>
              <a:gd name="connsiteY3924" fmla="*/ 1716707 h 6857999"/>
              <a:gd name="connsiteX3925" fmla="*/ 1347457 w 6096000"/>
              <a:gd name="connsiteY3925" fmla="*/ 1711390 h 6857999"/>
              <a:gd name="connsiteX3926" fmla="*/ 1357606 w 6096000"/>
              <a:gd name="connsiteY3926" fmla="*/ 1706557 h 6857999"/>
              <a:gd name="connsiteX3927" fmla="*/ 1380321 w 6096000"/>
              <a:gd name="connsiteY3927" fmla="*/ 1696408 h 6857999"/>
              <a:gd name="connsiteX3928" fmla="*/ 1403037 w 6096000"/>
              <a:gd name="connsiteY3928" fmla="*/ 1686740 h 6857999"/>
              <a:gd name="connsiteX3929" fmla="*/ 1414153 w 6096000"/>
              <a:gd name="connsiteY3929" fmla="*/ 1681425 h 6857999"/>
              <a:gd name="connsiteX3930" fmla="*/ 1424303 w 6096000"/>
              <a:gd name="connsiteY3930" fmla="*/ 1676592 h 6857999"/>
              <a:gd name="connsiteX3931" fmla="*/ 1434452 w 6096000"/>
              <a:gd name="connsiteY3931" fmla="*/ 1670308 h 6857999"/>
              <a:gd name="connsiteX3932" fmla="*/ 1443635 w 6096000"/>
              <a:gd name="connsiteY3932" fmla="*/ 1664026 h 6857999"/>
              <a:gd name="connsiteX3933" fmla="*/ 1452335 w 6096000"/>
              <a:gd name="connsiteY3933" fmla="*/ 1656777 h 6857999"/>
              <a:gd name="connsiteX3934" fmla="*/ 1460068 w 6096000"/>
              <a:gd name="connsiteY3934" fmla="*/ 1649527 h 6857999"/>
              <a:gd name="connsiteX3935" fmla="*/ 1468767 w 6096000"/>
              <a:gd name="connsiteY3935" fmla="*/ 1639378 h 6857999"/>
              <a:gd name="connsiteX3936" fmla="*/ 1475533 w 6096000"/>
              <a:gd name="connsiteY3936" fmla="*/ 1628745 h 6857999"/>
              <a:gd name="connsiteX3937" fmla="*/ 1480367 w 6096000"/>
              <a:gd name="connsiteY3937" fmla="*/ 1619079 h 6857999"/>
              <a:gd name="connsiteX3938" fmla="*/ 1485199 w 6096000"/>
              <a:gd name="connsiteY3938" fmla="*/ 1609896 h 6857999"/>
              <a:gd name="connsiteX3939" fmla="*/ 1488583 w 6096000"/>
              <a:gd name="connsiteY3939" fmla="*/ 1600714 h 6857999"/>
              <a:gd name="connsiteX3940" fmla="*/ 1491481 w 6096000"/>
              <a:gd name="connsiteY3940" fmla="*/ 1591530 h 6857999"/>
              <a:gd name="connsiteX3941" fmla="*/ 1493417 w 6096000"/>
              <a:gd name="connsiteY3941" fmla="*/ 1582348 h 6857999"/>
              <a:gd name="connsiteX3942" fmla="*/ 1494866 w 6096000"/>
              <a:gd name="connsiteY3942" fmla="*/ 1572682 h 6857999"/>
              <a:gd name="connsiteX3943" fmla="*/ 1497281 w 6096000"/>
              <a:gd name="connsiteY3943" fmla="*/ 1553832 h 6857999"/>
              <a:gd name="connsiteX3944" fmla="*/ 1500181 w 6096000"/>
              <a:gd name="connsiteY3944" fmla="*/ 1533051 h 6857999"/>
              <a:gd name="connsiteX3945" fmla="*/ 1501632 w 6096000"/>
              <a:gd name="connsiteY3945" fmla="*/ 1521451 h 6857999"/>
              <a:gd name="connsiteX3946" fmla="*/ 1504049 w 6096000"/>
              <a:gd name="connsiteY3946" fmla="*/ 1509852 h 6857999"/>
              <a:gd name="connsiteX3947" fmla="*/ 1507431 w 6096000"/>
              <a:gd name="connsiteY3947" fmla="*/ 1497286 h 6857999"/>
              <a:gd name="connsiteX3948" fmla="*/ 1511781 w 6096000"/>
              <a:gd name="connsiteY3948" fmla="*/ 1484236 h 6857999"/>
              <a:gd name="connsiteX3949" fmla="*/ 1520964 w 6096000"/>
              <a:gd name="connsiteY3949" fmla="*/ 1482303 h 6857999"/>
              <a:gd name="connsiteX3950" fmla="*/ 1530630 w 6096000"/>
              <a:gd name="connsiteY3950" fmla="*/ 1480854 h 6857999"/>
              <a:gd name="connsiteX3951" fmla="*/ 1540296 w 6096000"/>
              <a:gd name="connsiteY3951" fmla="*/ 1479403 h 6857999"/>
              <a:gd name="connsiteX3952" fmla="*/ 1549963 w 6096000"/>
              <a:gd name="connsiteY3952" fmla="*/ 1478921 h 6857999"/>
              <a:gd name="connsiteX3953" fmla="*/ 1570261 w 6096000"/>
              <a:gd name="connsiteY3953" fmla="*/ 1478436 h 6857999"/>
              <a:gd name="connsiteX3954" fmla="*/ 1589593 w 6096000"/>
              <a:gd name="connsiteY3954" fmla="*/ 1478436 h 6857999"/>
              <a:gd name="connsiteX3955" fmla="*/ 1609892 w 6096000"/>
              <a:gd name="connsiteY3955" fmla="*/ 1479887 h 6857999"/>
              <a:gd name="connsiteX3956" fmla="*/ 1629707 w 6096000"/>
              <a:gd name="connsiteY3956" fmla="*/ 1481820 h 6857999"/>
              <a:gd name="connsiteX3957" fmla="*/ 1669338 w 6096000"/>
              <a:gd name="connsiteY3957" fmla="*/ 1487136 h 6857999"/>
              <a:gd name="connsiteX3958" fmla="*/ 1673689 w 6096000"/>
              <a:gd name="connsiteY3958" fmla="*/ 1500186 h 6857999"/>
              <a:gd name="connsiteX3959" fmla="*/ 1675622 w 6096000"/>
              <a:gd name="connsiteY3959" fmla="*/ 1512752 h 6857999"/>
              <a:gd name="connsiteX3960" fmla="*/ 1677555 w 6096000"/>
              <a:gd name="connsiteY3960" fmla="*/ 1525318 h 6857999"/>
              <a:gd name="connsiteX3961" fmla="*/ 1677555 w 6096000"/>
              <a:gd name="connsiteY3961" fmla="*/ 1537884 h 6857999"/>
              <a:gd name="connsiteX3962" fmla="*/ 1677071 w 6096000"/>
              <a:gd name="connsiteY3962" fmla="*/ 1550932 h 6857999"/>
              <a:gd name="connsiteX3963" fmla="*/ 1675138 w 6096000"/>
              <a:gd name="connsiteY3963" fmla="*/ 1563016 h 6857999"/>
              <a:gd name="connsiteX3964" fmla="*/ 1672722 w 6096000"/>
              <a:gd name="connsiteY3964" fmla="*/ 1575582 h 6857999"/>
              <a:gd name="connsiteX3965" fmla="*/ 1669338 w 6096000"/>
              <a:gd name="connsiteY3965" fmla="*/ 1587664 h 6857999"/>
              <a:gd name="connsiteX3966" fmla="*/ 1665955 w 6096000"/>
              <a:gd name="connsiteY3966" fmla="*/ 1599747 h 6857999"/>
              <a:gd name="connsiteX3967" fmla="*/ 1662089 w 6096000"/>
              <a:gd name="connsiteY3967" fmla="*/ 1612311 h 6857999"/>
              <a:gd name="connsiteX3968" fmla="*/ 1652905 w 6096000"/>
              <a:gd name="connsiteY3968" fmla="*/ 1636477 h 6857999"/>
              <a:gd name="connsiteX3969" fmla="*/ 1643724 w 6096000"/>
              <a:gd name="connsiteY3969" fmla="*/ 1660160 h 6857999"/>
              <a:gd name="connsiteX3970" fmla="*/ 1634540 w 6096000"/>
              <a:gd name="connsiteY3970" fmla="*/ 1684325 h 6857999"/>
              <a:gd name="connsiteX3971" fmla="*/ 1630191 w 6096000"/>
              <a:gd name="connsiteY3971" fmla="*/ 1668376 h 6857999"/>
              <a:gd name="connsiteX3972" fmla="*/ 1626807 w 6096000"/>
              <a:gd name="connsiteY3972" fmla="*/ 1651944 h 6857999"/>
              <a:gd name="connsiteX3973" fmla="*/ 1625842 w 6096000"/>
              <a:gd name="connsiteY3973" fmla="*/ 1643727 h 6857999"/>
              <a:gd name="connsiteX3974" fmla="*/ 1625358 w 6096000"/>
              <a:gd name="connsiteY3974" fmla="*/ 1635028 h 6857999"/>
              <a:gd name="connsiteX3975" fmla="*/ 1624876 w 6096000"/>
              <a:gd name="connsiteY3975" fmla="*/ 1627295 h 6857999"/>
              <a:gd name="connsiteX3976" fmla="*/ 1624876 w 6096000"/>
              <a:gd name="connsiteY3976" fmla="*/ 1619079 h 6857999"/>
              <a:gd name="connsiteX3977" fmla="*/ 1625358 w 6096000"/>
              <a:gd name="connsiteY3977" fmla="*/ 1610862 h 6857999"/>
              <a:gd name="connsiteX3978" fmla="*/ 1626807 w 6096000"/>
              <a:gd name="connsiteY3978" fmla="*/ 1603129 h 6857999"/>
              <a:gd name="connsiteX3979" fmla="*/ 1628740 w 6096000"/>
              <a:gd name="connsiteY3979" fmla="*/ 1594914 h 6857999"/>
              <a:gd name="connsiteX3980" fmla="*/ 1631640 w 6096000"/>
              <a:gd name="connsiteY3980" fmla="*/ 1586697 h 6857999"/>
              <a:gd name="connsiteX3981" fmla="*/ 1635508 w 6096000"/>
              <a:gd name="connsiteY3981" fmla="*/ 1578964 h 6857999"/>
              <a:gd name="connsiteX3982" fmla="*/ 1640341 w 6096000"/>
              <a:gd name="connsiteY3982" fmla="*/ 1571231 h 6857999"/>
              <a:gd name="connsiteX3983" fmla="*/ 1645174 w 6096000"/>
              <a:gd name="connsiteY3983" fmla="*/ 1563498 h 6857999"/>
              <a:gd name="connsiteX3984" fmla="*/ 1652423 w 6096000"/>
              <a:gd name="connsiteY3984" fmla="*/ 1555765 h 6857999"/>
              <a:gd name="connsiteX3985" fmla="*/ 1646623 w 6096000"/>
              <a:gd name="connsiteY3985" fmla="*/ 1549483 h 6857999"/>
              <a:gd name="connsiteX3986" fmla="*/ 1640341 w 6096000"/>
              <a:gd name="connsiteY3986" fmla="*/ 1543684 h 6857999"/>
              <a:gd name="connsiteX3987" fmla="*/ 1634540 w 6096000"/>
              <a:gd name="connsiteY3987" fmla="*/ 1539333 h 6857999"/>
              <a:gd name="connsiteX3988" fmla="*/ 1628740 w 6096000"/>
              <a:gd name="connsiteY3988" fmla="*/ 1535951 h 6857999"/>
              <a:gd name="connsiteX3989" fmla="*/ 1623425 w 6096000"/>
              <a:gd name="connsiteY3989" fmla="*/ 1533533 h 6857999"/>
              <a:gd name="connsiteX3990" fmla="*/ 1617625 w 6096000"/>
              <a:gd name="connsiteY3990" fmla="*/ 1531600 h 6857999"/>
              <a:gd name="connsiteX3991" fmla="*/ 1612792 w 6096000"/>
              <a:gd name="connsiteY3991" fmla="*/ 1531118 h 6857999"/>
              <a:gd name="connsiteX3992" fmla="*/ 1607475 w 6096000"/>
              <a:gd name="connsiteY3992" fmla="*/ 1531600 h 6857999"/>
              <a:gd name="connsiteX3993" fmla="*/ 1602160 w 6096000"/>
              <a:gd name="connsiteY3993" fmla="*/ 1532567 h 6857999"/>
              <a:gd name="connsiteX3994" fmla="*/ 1597326 w 6096000"/>
              <a:gd name="connsiteY3994" fmla="*/ 1534500 h 6857999"/>
              <a:gd name="connsiteX3995" fmla="*/ 1592493 w 6096000"/>
              <a:gd name="connsiteY3995" fmla="*/ 1536917 h 6857999"/>
              <a:gd name="connsiteX3996" fmla="*/ 1587176 w 6096000"/>
              <a:gd name="connsiteY3996" fmla="*/ 1540300 h 6857999"/>
              <a:gd name="connsiteX3997" fmla="*/ 1582827 w 6096000"/>
              <a:gd name="connsiteY3997" fmla="*/ 1544650 h 6857999"/>
              <a:gd name="connsiteX3998" fmla="*/ 1577994 w 6096000"/>
              <a:gd name="connsiteY3998" fmla="*/ 1549483 h 6857999"/>
              <a:gd name="connsiteX3999" fmla="*/ 1573644 w 6096000"/>
              <a:gd name="connsiteY3999" fmla="*/ 1554799 h 6857999"/>
              <a:gd name="connsiteX4000" fmla="*/ 1568811 w 6096000"/>
              <a:gd name="connsiteY4000" fmla="*/ 1560598 h 6857999"/>
              <a:gd name="connsiteX4001" fmla="*/ 1574128 w 6096000"/>
              <a:gd name="connsiteY4001" fmla="*/ 1567849 h 6857999"/>
              <a:gd name="connsiteX4002" fmla="*/ 1579445 w 6096000"/>
              <a:gd name="connsiteY4002" fmla="*/ 1576064 h 6857999"/>
              <a:gd name="connsiteX4003" fmla="*/ 1583309 w 6096000"/>
              <a:gd name="connsiteY4003" fmla="*/ 1584764 h 6857999"/>
              <a:gd name="connsiteX4004" fmla="*/ 1587176 w 6096000"/>
              <a:gd name="connsiteY4004" fmla="*/ 1593947 h 6857999"/>
              <a:gd name="connsiteX4005" fmla="*/ 1590078 w 6096000"/>
              <a:gd name="connsiteY4005" fmla="*/ 1603613 h 6857999"/>
              <a:gd name="connsiteX4006" fmla="*/ 1592493 w 6096000"/>
              <a:gd name="connsiteY4006" fmla="*/ 1613280 h 6857999"/>
              <a:gd name="connsiteX4007" fmla="*/ 1594910 w 6096000"/>
              <a:gd name="connsiteY4007" fmla="*/ 1623428 h 6857999"/>
              <a:gd name="connsiteX4008" fmla="*/ 1595875 w 6096000"/>
              <a:gd name="connsiteY4008" fmla="*/ 1634061 h 6857999"/>
              <a:gd name="connsiteX4009" fmla="*/ 1597326 w 6096000"/>
              <a:gd name="connsiteY4009" fmla="*/ 1644694 h 6857999"/>
              <a:gd name="connsiteX4010" fmla="*/ 1597808 w 6096000"/>
              <a:gd name="connsiteY4010" fmla="*/ 1655326 h 6857999"/>
              <a:gd name="connsiteX4011" fmla="*/ 1597326 w 6096000"/>
              <a:gd name="connsiteY4011" fmla="*/ 1665959 h 6857999"/>
              <a:gd name="connsiteX4012" fmla="*/ 1596359 w 6096000"/>
              <a:gd name="connsiteY4012" fmla="*/ 1676592 h 6857999"/>
              <a:gd name="connsiteX4013" fmla="*/ 1595393 w 6096000"/>
              <a:gd name="connsiteY4013" fmla="*/ 1686740 h 6857999"/>
              <a:gd name="connsiteX4014" fmla="*/ 1592976 w 6096000"/>
              <a:gd name="connsiteY4014" fmla="*/ 1697373 h 6857999"/>
              <a:gd name="connsiteX4015" fmla="*/ 1591043 w 6096000"/>
              <a:gd name="connsiteY4015" fmla="*/ 1707041 h 6857999"/>
              <a:gd name="connsiteX4016" fmla="*/ 1588143 w 6096000"/>
              <a:gd name="connsiteY4016" fmla="*/ 1716707 h 6857999"/>
              <a:gd name="connsiteX4017" fmla="*/ 1584276 w 6096000"/>
              <a:gd name="connsiteY4017" fmla="*/ 1725407 h 6857999"/>
              <a:gd name="connsiteX4018" fmla="*/ 1580409 w 6096000"/>
              <a:gd name="connsiteY4018" fmla="*/ 1734106 h 6857999"/>
              <a:gd name="connsiteX4019" fmla="*/ 1576061 w 6096000"/>
              <a:gd name="connsiteY4019" fmla="*/ 1741839 h 6857999"/>
              <a:gd name="connsiteX4020" fmla="*/ 1570744 w 6096000"/>
              <a:gd name="connsiteY4020" fmla="*/ 1748604 h 6857999"/>
              <a:gd name="connsiteX4021" fmla="*/ 1564945 w 6096000"/>
              <a:gd name="connsiteY4021" fmla="*/ 1755854 h 6857999"/>
              <a:gd name="connsiteX4022" fmla="*/ 1558662 w 6096000"/>
              <a:gd name="connsiteY4022" fmla="*/ 1761654 h 6857999"/>
              <a:gd name="connsiteX4023" fmla="*/ 1551896 w 6096000"/>
              <a:gd name="connsiteY4023" fmla="*/ 1766004 h 6857999"/>
              <a:gd name="connsiteX4024" fmla="*/ 1544162 w 6096000"/>
              <a:gd name="connsiteY4024" fmla="*/ 1769871 h 6857999"/>
              <a:gd name="connsiteX4025" fmla="*/ 1536430 w 6096000"/>
              <a:gd name="connsiteY4025" fmla="*/ 1772286 h 6857999"/>
              <a:gd name="connsiteX4026" fmla="*/ 1528212 w 6096000"/>
              <a:gd name="connsiteY4026" fmla="*/ 1774220 h 6857999"/>
              <a:gd name="connsiteX4027" fmla="*/ 1519031 w 6096000"/>
              <a:gd name="connsiteY4027" fmla="*/ 1774704 h 6857999"/>
              <a:gd name="connsiteX4028" fmla="*/ 1509364 w 6096000"/>
              <a:gd name="connsiteY4028" fmla="*/ 1774220 h 6857999"/>
              <a:gd name="connsiteX4029" fmla="*/ 1499699 w 6096000"/>
              <a:gd name="connsiteY4029" fmla="*/ 1771804 h 6857999"/>
              <a:gd name="connsiteX4030" fmla="*/ 1489066 w 6096000"/>
              <a:gd name="connsiteY4030" fmla="*/ 1768420 h 6857999"/>
              <a:gd name="connsiteX4031" fmla="*/ 1477950 w 6096000"/>
              <a:gd name="connsiteY4031" fmla="*/ 1763104 h 6857999"/>
              <a:gd name="connsiteX4032" fmla="*/ 1466350 w 6096000"/>
              <a:gd name="connsiteY4032" fmla="*/ 1756821 h 6857999"/>
              <a:gd name="connsiteX4033" fmla="*/ 1470700 w 6096000"/>
              <a:gd name="connsiteY4033" fmla="*/ 1752472 h 6857999"/>
              <a:gd name="connsiteX4034" fmla="*/ 1476015 w 6096000"/>
              <a:gd name="connsiteY4034" fmla="*/ 1748121 h 6857999"/>
              <a:gd name="connsiteX4035" fmla="*/ 1481332 w 6096000"/>
              <a:gd name="connsiteY4035" fmla="*/ 1744737 h 6857999"/>
              <a:gd name="connsiteX4036" fmla="*/ 1485682 w 6096000"/>
              <a:gd name="connsiteY4036" fmla="*/ 1742321 h 6857999"/>
              <a:gd name="connsiteX4037" fmla="*/ 1495348 w 6096000"/>
              <a:gd name="connsiteY4037" fmla="*/ 1738455 h 6857999"/>
              <a:gd name="connsiteX4038" fmla="*/ 1503565 w 6096000"/>
              <a:gd name="connsiteY4038" fmla="*/ 1734589 h 6857999"/>
              <a:gd name="connsiteX4039" fmla="*/ 1506947 w 6096000"/>
              <a:gd name="connsiteY4039" fmla="*/ 1732655 h 6857999"/>
              <a:gd name="connsiteX4040" fmla="*/ 1510331 w 6096000"/>
              <a:gd name="connsiteY4040" fmla="*/ 1729755 h 6857999"/>
              <a:gd name="connsiteX4041" fmla="*/ 1513231 w 6096000"/>
              <a:gd name="connsiteY4041" fmla="*/ 1726856 h 6857999"/>
              <a:gd name="connsiteX4042" fmla="*/ 1515165 w 6096000"/>
              <a:gd name="connsiteY4042" fmla="*/ 1723473 h 6857999"/>
              <a:gd name="connsiteX4043" fmla="*/ 1516614 w 6096000"/>
              <a:gd name="connsiteY4043" fmla="*/ 1719123 h 6857999"/>
              <a:gd name="connsiteX4044" fmla="*/ 1517098 w 6096000"/>
              <a:gd name="connsiteY4044" fmla="*/ 1713807 h 6857999"/>
              <a:gd name="connsiteX4045" fmla="*/ 1517098 w 6096000"/>
              <a:gd name="connsiteY4045" fmla="*/ 1707523 h 6857999"/>
              <a:gd name="connsiteX4046" fmla="*/ 1516614 w 6096000"/>
              <a:gd name="connsiteY4046" fmla="*/ 1699790 h 6857999"/>
              <a:gd name="connsiteX4047" fmla="*/ 1506465 w 6096000"/>
              <a:gd name="connsiteY4047" fmla="*/ 1699306 h 6857999"/>
              <a:gd name="connsiteX4048" fmla="*/ 1497281 w 6096000"/>
              <a:gd name="connsiteY4048" fmla="*/ 1699790 h 6857999"/>
              <a:gd name="connsiteX4049" fmla="*/ 1489066 w 6096000"/>
              <a:gd name="connsiteY4049" fmla="*/ 1701241 h 6857999"/>
              <a:gd name="connsiteX4050" fmla="*/ 1481332 w 6096000"/>
              <a:gd name="connsiteY4050" fmla="*/ 1703657 h 6857999"/>
              <a:gd name="connsiteX4051" fmla="*/ 1473600 w 6096000"/>
              <a:gd name="connsiteY4051" fmla="*/ 1707041 h 6857999"/>
              <a:gd name="connsiteX4052" fmla="*/ 1466834 w 6096000"/>
              <a:gd name="connsiteY4052" fmla="*/ 1710906 h 6857999"/>
              <a:gd name="connsiteX4053" fmla="*/ 1460550 w 6096000"/>
              <a:gd name="connsiteY4053" fmla="*/ 1715740 h 6857999"/>
              <a:gd name="connsiteX4054" fmla="*/ 1454750 w 6096000"/>
              <a:gd name="connsiteY4054" fmla="*/ 1720573 h 6857999"/>
              <a:gd name="connsiteX4055" fmla="*/ 1449435 w 6096000"/>
              <a:gd name="connsiteY4055" fmla="*/ 1726373 h 6857999"/>
              <a:gd name="connsiteX4056" fmla="*/ 1444601 w 6096000"/>
              <a:gd name="connsiteY4056" fmla="*/ 1732655 h 6857999"/>
              <a:gd name="connsiteX4057" fmla="*/ 1439768 w 6096000"/>
              <a:gd name="connsiteY4057" fmla="*/ 1738939 h 6857999"/>
              <a:gd name="connsiteX4058" fmla="*/ 1435418 w 6096000"/>
              <a:gd name="connsiteY4058" fmla="*/ 1745705 h 6857999"/>
              <a:gd name="connsiteX4059" fmla="*/ 1427202 w 6096000"/>
              <a:gd name="connsiteY4059" fmla="*/ 1760687 h 6857999"/>
              <a:gd name="connsiteX4060" fmla="*/ 1419952 w 6096000"/>
              <a:gd name="connsiteY4060" fmla="*/ 1775670 h 6857999"/>
              <a:gd name="connsiteX4061" fmla="*/ 1412221 w 6096000"/>
              <a:gd name="connsiteY4061" fmla="*/ 1790652 h 6857999"/>
              <a:gd name="connsiteX4062" fmla="*/ 1404970 w 6096000"/>
              <a:gd name="connsiteY4062" fmla="*/ 1805635 h 6857999"/>
              <a:gd name="connsiteX4063" fmla="*/ 1397238 w 6096000"/>
              <a:gd name="connsiteY4063" fmla="*/ 1818684 h 6857999"/>
              <a:gd name="connsiteX4064" fmla="*/ 1392887 w 6096000"/>
              <a:gd name="connsiteY4064" fmla="*/ 1824967 h 6857999"/>
              <a:gd name="connsiteX4065" fmla="*/ 1388538 w 6096000"/>
              <a:gd name="connsiteY4065" fmla="*/ 1830283 h 6857999"/>
              <a:gd name="connsiteX4066" fmla="*/ 1383705 w 6096000"/>
              <a:gd name="connsiteY4066" fmla="*/ 1835600 h 6857999"/>
              <a:gd name="connsiteX4067" fmla="*/ 1378388 w 6096000"/>
              <a:gd name="connsiteY4067" fmla="*/ 1839949 h 6857999"/>
              <a:gd name="connsiteX4068" fmla="*/ 1373073 w 6096000"/>
              <a:gd name="connsiteY4068" fmla="*/ 1844300 h 6857999"/>
              <a:gd name="connsiteX4069" fmla="*/ 1367273 w 6096000"/>
              <a:gd name="connsiteY4069" fmla="*/ 1847200 h 6857999"/>
              <a:gd name="connsiteX4070" fmla="*/ 1360989 w 6096000"/>
              <a:gd name="connsiteY4070" fmla="*/ 1849133 h 6857999"/>
              <a:gd name="connsiteX4071" fmla="*/ 1354222 w 6096000"/>
              <a:gd name="connsiteY4071" fmla="*/ 1850582 h 6857999"/>
              <a:gd name="connsiteX4072" fmla="*/ 1346974 w 6096000"/>
              <a:gd name="connsiteY4072" fmla="*/ 1851066 h 6857999"/>
              <a:gd name="connsiteX4073" fmla="*/ 1338757 w 6096000"/>
              <a:gd name="connsiteY4073" fmla="*/ 1850099 h 6857999"/>
              <a:gd name="connsiteX4074" fmla="*/ 1397721 w 6096000"/>
              <a:gd name="connsiteY4074" fmla="*/ 1896979 h 6857999"/>
              <a:gd name="connsiteX4075" fmla="*/ 1405937 w 6096000"/>
              <a:gd name="connsiteY4075" fmla="*/ 1890697 h 6857999"/>
              <a:gd name="connsiteX4076" fmla="*/ 1412704 w 6096000"/>
              <a:gd name="connsiteY4076" fmla="*/ 1884413 h 6857999"/>
              <a:gd name="connsiteX4077" fmla="*/ 1418503 w 6096000"/>
              <a:gd name="connsiteY4077" fmla="*/ 1877647 h 6857999"/>
              <a:gd name="connsiteX4078" fmla="*/ 1423336 w 6096000"/>
              <a:gd name="connsiteY4078" fmla="*/ 1870881 h 6857999"/>
              <a:gd name="connsiteX4079" fmla="*/ 1426718 w 6096000"/>
              <a:gd name="connsiteY4079" fmla="*/ 1864599 h 6857999"/>
              <a:gd name="connsiteX4080" fmla="*/ 1429619 w 6096000"/>
              <a:gd name="connsiteY4080" fmla="*/ 1857832 h 6857999"/>
              <a:gd name="connsiteX4081" fmla="*/ 1432519 w 6096000"/>
              <a:gd name="connsiteY4081" fmla="*/ 1851548 h 6857999"/>
              <a:gd name="connsiteX4082" fmla="*/ 1433969 w 6096000"/>
              <a:gd name="connsiteY4082" fmla="*/ 1844782 h 6857999"/>
              <a:gd name="connsiteX4083" fmla="*/ 1438319 w 6096000"/>
              <a:gd name="connsiteY4083" fmla="*/ 1831734 h 6857999"/>
              <a:gd name="connsiteX4084" fmla="*/ 1440251 w 6096000"/>
              <a:gd name="connsiteY4084" fmla="*/ 1824967 h 6857999"/>
              <a:gd name="connsiteX4085" fmla="*/ 1443152 w 6096000"/>
              <a:gd name="connsiteY4085" fmla="*/ 1818201 h 6857999"/>
              <a:gd name="connsiteX4086" fmla="*/ 1446050 w 6096000"/>
              <a:gd name="connsiteY4086" fmla="*/ 1811917 h 6857999"/>
              <a:gd name="connsiteX4087" fmla="*/ 1449917 w 6096000"/>
              <a:gd name="connsiteY4087" fmla="*/ 1805151 h 6857999"/>
              <a:gd name="connsiteX4088" fmla="*/ 1454750 w 6096000"/>
              <a:gd name="connsiteY4088" fmla="*/ 1798869 h 6857999"/>
              <a:gd name="connsiteX4089" fmla="*/ 1461034 w 6096000"/>
              <a:gd name="connsiteY4089" fmla="*/ 1792585 h 6857999"/>
              <a:gd name="connsiteX4090" fmla="*/ 1467800 w 6096000"/>
              <a:gd name="connsiteY4090" fmla="*/ 1795969 h 6857999"/>
              <a:gd name="connsiteX4091" fmla="*/ 1474082 w 6096000"/>
              <a:gd name="connsiteY4091" fmla="*/ 1799351 h 6857999"/>
              <a:gd name="connsiteX4092" fmla="*/ 1479399 w 6096000"/>
              <a:gd name="connsiteY4092" fmla="*/ 1803218 h 6857999"/>
              <a:gd name="connsiteX4093" fmla="*/ 1484715 w 6096000"/>
              <a:gd name="connsiteY4093" fmla="*/ 1807568 h 6857999"/>
              <a:gd name="connsiteX4094" fmla="*/ 1488583 w 6096000"/>
              <a:gd name="connsiteY4094" fmla="*/ 1811917 h 6857999"/>
              <a:gd name="connsiteX4095" fmla="*/ 1491965 w 6096000"/>
              <a:gd name="connsiteY4095" fmla="*/ 1816751 h 6857999"/>
              <a:gd name="connsiteX4096" fmla="*/ 1494866 w 6096000"/>
              <a:gd name="connsiteY4096" fmla="*/ 1821101 h 6857999"/>
              <a:gd name="connsiteX4097" fmla="*/ 1497281 w 6096000"/>
              <a:gd name="connsiteY4097" fmla="*/ 1825934 h 6857999"/>
              <a:gd name="connsiteX4098" fmla="*/ 1498731 w 6096000"/>
              <a:gd name="connsiteY4098" fmla="*/ 1830767 h 6857999"/>
              <a:gd name="connsiteX4099" fmla="*/ 1500181 w 6096000"/>
              <a:gd name="connsiteY4099" fmla="*/ 1835600 h 6857999"/>
              <a:gd name="connsiteX4100" fmla="*/ 1501148 w 6096000"/>
              <a:gd name="connsiteY4100" fmla="*/ 1840916 h 6857999"/>
              <a:gd name="connsiteX4101" fmla="*/ 1501148 w 6096000"/>
              <a:gd name="connsiteY4101" fmla="*/ 1845749 h 6857999"/>
              <a:gd name="connsiteX4102" fmla="*/ 1500665 w 6096000"/>
              <a:gd name="connsiteY4102" fmla="*/ 1851066 h 6857999"/>
              <a:gd name="connsiteX4103" fmla="*/ 1500181 w 6096000"/>
              <a:gd name="connsiteY4103" fmla="*/ 1856381 h 6857999"/>
              <a:gd name="connsiteX4104" fmla="*/ 1498731 w 6096000"/>
              <a:gd name="connsiteY4104" fmla="*/ 1861215 h 6857999"/>
              <a:gd name="connsiteX4105" fmla="*/ 1497766 w 6096000"/>
              <a:gd name="connsiteY4105" fmla="*/ 1866532 h 6857999"/>
              <a:gd name="connsiteX4106" fmla="*/ 1510813 w 6096000"/>
              <a:gd name="connsiteY4106" fmla="*/ 1856381 h 6857999"/>
              <a:gd name="connsiteX4107" fmla="*/ 1524830 w 6096000"/>
              <a:gd name="connsiteY4107" fmla="*/ 1846233 h 6857999"/>
              <a:gd name="connsiteX4108" fmla="*/ 1537396 w 6096000"/>
              <a:gd name="connsiteY4108" fmla="*/ 1836567 h 6857999"/>
              <a:gd name="connsiteX4109" fmla="*/ 1548511 w 6096000"/>
              <a:gd name="connsiteY4109" fmla="*/ 1827383 h 6857999"/>
              <a:gd name="connsiteX4110" fmla="*/ 1557695 w 6096000"/>
              <a:gd name="connsiteY4110" fmla="*/ 1819650 h 6857999"/>
              <a:gd name="connsiteX4111" fmla="*/ 1567362 w 6096000"/>
              <a:gd name="connsiteY4111" fmla="*/ 1811917 h 6857999"/>
              <a:gd name="connsiteX4112" fmla="*/ 1577510 w 6096000"/>
              <a:gd name="connsiteY4112" fmla="*/ 1804669 h 6857999"/>
              <a:gd name="connsiteX4113" fmla="*/ 1588627 w 6096000"/>
              <a:gd name="connsiteY4113" fmla="*/ 1797418 h 6857999"/>
              <a:gd name="connsiteX4114" fmla="*/ 1610859 w 6096000"/>
              <a:gd name="connsiteY4114" fmla="*/ 1784370 h 6857999"/>
              <a:gd name="connsiteX4115" fmla="*/ 1634540 w 6096000"/>
              <a:gd name="connsiteY4115" fmla="*/ 1771320 h 6857999"/>
              <a:gd name="connsiteX4116" fmla="*/ 1657739 w 6096000"/>
              <a:gd name="connsiteY4116" fmla="*/ 1758754 h 6857999"/>
              <a:gd name="connsiteX4117" fmla="*/ 1680455 w 6096000"/>
              <a:gd name="connsiteY4117" fmla="*/ 1745221 h 6857999"/>
              <a:gd name="connsiteX4118" fmla="*/ 1691088 w 6096000"/>
              <a:gd name="connsiteY4118" fmla="*/ 1738455 h 6857999"/>
              <a:gd name="connsiteX4119" fmla="*/ 1702202 w 6096000"/>
              <a:gd name="connsiteY4119" fmla="*/ 1731205 h 6857999"/>
              <a:gd name="connsiteX4120" fmla="*/ 1711871 w 6096000"/>
              <a:gd name="connsiteY4120" fmla="*/ 1723473 h 6857999"/>
              <a:gd name="connsiteX4121" fmla="*/ 1721053 w 6096000"/>
              <a:gd name="connsiteY4121" fmla="*/ 1714774 h 6857999"/>
              <a:gd name="connsiteX4122" fmla="*/ 1729268 w 6096000"/>
              <a:gd name="connsiteY4122" fmla="*/ 1707523 h 6857999"/>
              <a:gd name="connsiteX4123" fmla="*/ 1736518 w 6096000"/>
              <a:gd name="connsiteY4123" fmla="*/ 1699306 h 6857999"/>
              <a:gd name="connsiteX4124" fmla="*/ 1743285 w 6096000"/>
              <a:gd name="connsiteY4124" fmla="*/ 1690609 h 6857999"/>
              <a:gd name="connsiteX4125" fmla="*/ 1750533 w 6096000"/>
              <a:gd name="connsiteY4125" fmla="*/ 1681425 h 6857999"/>
              <a:gd name="connsiteX4126" fmla="*/ 1763099 w 6096000"/>
              <a:gd name="connsiteY4126" fmla="*/ 1663059 h 6857999"/>
              <a:gd name="connsiteX4127" fmla="*/ 1775665 w 6096000"/>
              <a:gd name="connsiteY4127" fmla="*/ 1643727 h 6857999"/>
              <a:gd name="connsiteX4128" fmla="*/ 1788233 w 6096000"/>
              <a:gd name="connsiteY4128" fmla="*/ 1624395 h 6857999"/>
              <a:gd name="connsiteX4129" fmla="*/ 1802248 w 6096000"/>
              <a:gd name="connsiteY4129" fmla="*/ 1604096 h 6857999"/>
              <a:gd name="connsiteX4130" fmla="*/ 1809014 w 6096000"/>
              <a:gd name="connsiteY4130" fmla="*/ 1594430 h 6857999"/>
              <a:gd name="connsiteX4131" fmla="*/ 1816263 w 6096000"/>
              <a:gd name="connsiteY4131" fmla="*/ 1585248 h 6857999"/>
              <a:gd name="connsiteX4132" fmla="*/ 1824480 w 6096000"/>
              <a:gd name="connsiteY4132" fmla="*/ 1576064 h 6857999"/>
              <a:gd name="connsiteX4133" fmla="*/ 1833179 w 6096000"/>
              <a:gd name="connsiteY4133" fmla="*/ 1566882 h 6857999"/>
              <a:gd name="connsiteX4134" fmla="*/ 1849612 w 6096000"/>
              <a:gd name="connsiteY4134" fmla="*/ 1549483 h 6857999"/>
              <a:gd name="connsiteX4135" fmla="*/ 1866527 w 6096000"/>
              <a:gd name="connsiteY4135" fmla="*/ 1533051 h 6857999"/>
              <a:gd name="connsiteX4136" fmla="*/ 1900842 w 6096000"/>
              <a:gd name="connsiteY4136" fmla="*/ 1499702 h 6857999"/>
              <a:gd name="connsiteX4137" fmla="*/ 1937089 w 6096000"/>
              <a:gd name="connsiteY4137" fmla="*/ 1466837 h 6857999"/>
              <a:gd name="connsiteX4138" fmla="*/ 1973338 w 6096000"/>
              <a:gd name="connsiteY4138" fmla="*/ 1433490 h 6857999"/>
              <a:gd name="connsiteX4139" fmla="*/ 2010553 w 6096000"/>
              <a:gd name="connsiteY4139" fmla="*/ 1399175 h 6857999"/>
              <a:gd name="connsiteX4140" fmla="*/ 2048249 w 6096000"/>
              <a:gd name="connsiteY4140" fmla="*/ 1363410 h 6857999"/>
              <a:gd name="connsiteX4141" fmla="*/ 2067099 w 6096000"/>
              <a:gd name="connsiteY4141" fmla="*/ 1344562 h 6857999"/>
              <a:gd name="connsiteX4142" fmla="*/ 2086432 w 6096000"/>
              <a:gd name="connsiteY4142" fmla="*/ 1325712 h 6857999"/>
              <a:gd name="connsiteX4143" fmla="*/ 2105279 w 6096000"/>
              <a:gd name="connsiteY4143" fmla="*/ 1305413 h 6857999"/>
              <a:gd name="connsiteX4144" fmla="*/ 2124130 w 6096000"/>
              <a:gd name="connsiteY4144" fmla="*/ 1285114 h 6857999"/>
              <a:gd name="connsiteX4145" fmla="*/ 2142494 w 6096000"/>
              <a:gd name="connsiteY4145" fmla="*/ 1264815 h 6857999"/>
              <a:gd name="connsiteX4146" fmla="*/ 2161343 w 6096000"/>
              <a:gd name="connsiteY4146" fmla="*/ 1245967 h 6857999"/>
              <a:gd name="connsiteX4147" fmla="*/ 2200008 w 6096000"/>
              <a:gd name="connsiteY4147" fmla="*/ 1207785 h 6857999"/>
              <a:gd name="connsiteX4148" fmla="*/ 2218375 w 6096000"/>
              <a:gd name="connsiteY4148" fmla="*/ 1189420 h 6857999"/>
              <a:gd name="connsiteX4149" fmla="*/ 2236739 w 6096000"/>
              <a:gd name="connsiteY4149" fmla="*/ 1172021 h 6857999"/>
              <a:gd name="connsiteX4150" fmla="*/ 2253655 w 6096000"/>
              <a:gd name="connsiteY4150" fmla="*/ 1153173 h 6857999"/>
              <a:gd name="connsiteX4151" fmla="*/ 2269605 w 6096000"/>
              <a:gd name="connsiteY4151" fmla="*/ 1135774 h 6857999"/>
              <a:gd name="connsiteX4152" fmla="*/ 2276369 w 6096000"/>
              <a:gd name="connsiteY4152" fmla="*/ 1126590 h 6857999"/>
              <a:gd name="connsiteX4153" fmla="*/ 2282654 w 6096000"/>
              <a:gd name="connsiteY4153" fmla="*/ 1117408 h 6857999"/>
              <a:gd name="connsiteX4154" fmla="*/ 2294736 w 6096000"/>
              <a:gd name="connsiteY4154" fmla="*/ 1098076 h 6857999"/>
              <a:gd name="connsiteX4155" fmla="*/ 2279753 w 6096000"/>
              <a:gd name="connsiteY4155" fmla="*/ 1109675 h 6857999"/>
              <a:gd name="connsiteX4156" fmla="*/ 2271537 w 6096000"/>
              <a:gd name="connsiteY4156" fmla="*/ 1114991 h 6857999"/>
              <a:gd name="connsiteX4157" fmla="*/ 2263806 w 6096000"/>
              <a:gd name="connsiteY4157" fmla="*/ 1120308 h 6857999"/>
              <a:gd name="connsiteX4158" fmla="*/ 2261388 w 6096000"/>
              <a:gd name="connsiteY4158" fmla="*/ 1116442 h 6857999"/>
              <a:gd name="connsiteX4159" fmla="*/ 2259455 w 6096000"/>
              <a:gd name="connsiteY4159" fmla="*/ 1113057 h 6857999"/>
              <a:gd name="connsiteX4160" fmla="*/ 2258004 w 6096000"/>
              <a:gd name="connsiteY4160" fmla="*/ 1109675 h 6857999"/>
              <a:gd name="connsiteX4161" fmla="*/ 2257521 w 6096000"/>
              <a:gd name="connsiteY4161" fmla="*/ 1106291 h 6857999"/>
              <a:gd name="connsiteX4162" fmla="*/ 2256071 w 6096000"/>
              <a:gd name="connsiteY4162" fmla="*/ 1100009 h 6857999"/>
              <a:gd name="connsiteX4163" fmla="*/ 2256555 w 6096000"/>
              <a:gd name="connsiteY4163" fmla="*/ 1094209 h 6857999"/>
              <a:gd name="connsiteX4164" fmla="*/ 2258489 w 6096000"/>
              <a:gd name="connsiteY4164" fmla="*/ 1088410 h 6857999"/>
              <a:gd name="connsiteX4165" fmla="*/ 2260904 w 6096000"/>
              <a:gd name="connsiteY4165" fmla="*/ 1083577 h 6857999"/>
              <a:gd name="connsiteX4166" fmla="*/ 2262838 w 6096000"/>
              <a:gd name="connsiteY4166" fmla="*/ 1077777 h 6857999"/>
              <a:gd name="connsiteX4167" fmla="*/ 2266704 w 6096000"/>
              <a:gd name="connsiteY4167" fmla="*/ 1072944 h 6857999"/>
              <a:gd name="connsiteX4168" fmla="*/ 2272021 w 6096000"/>
              <a:gd name="connsiteY4168" fmla="*/ 1062311 h 6857999"/>
              <a:gd name="connsiteX4169" fmla="*/ 2274438 w 6096000"/>
              <a:gd name="connsiteY4169" fmla="*/ 1056994 h 6857999"/>
              <a:gd name="connsiteX4170" fmla="*/ 2276369 w 6096000"/>
              <a:gd name="connsiteY4170" fmla="*/ 1051194 h 6857999"/>
              <a:gd name="connsiteX4171" fmla="*/ 2276854 w 6096000"/>
              <a:gd name="connsiteY4171" fmla="*/ 1045395 h 6857999"/>
              <a:gd name="connsiteX4172" fmla="*/ 2275888 w 6096000"/>
              <a:gd name="connsiteY4172" fmla="*/ 1039112 h 6857999"/>
              <a:gd name="connsiteX4173" fmla="*/ 2274920 w 6096000"/>
              <a:gd name="connsiteY4173" fmla="*/ 1035729 h 6857999"/>
              <a:gd name="connsiteX4174" fmla="*/ 2273470 w 6096000"/>
              <a:gd name="connsiteY4174" fmla="*/ 1032346 h 6857999"/>
              <a:gd name="connsiteX4175" fmla="*/ 2271537 w 6096000"/>
              <a:gd name="connsiteY4175" fmla="*/ 1028962 h 6857999"/>
              <a:gd name="connsiteX4176" fmla="*/ 2270088 w 6096000"/>
              <a:gd name="connsiteY4176" fmla="*/ 1024613 h 6857999"/>
              <a:gd name="connsiteX4177" fmla="*/ 2265737 w 6096000"/>
              <a:gd name="connsiteY4177" fmla="*/ 1027513 h 6857999"/>
              <a:gd name="connsiteX4178" fmla="*/ 2262354 w 6096000"/>
              <a:gd name="connsiteY4178" fmla="*/ 1030413 h 6857999"/>
              <a:gd name="connsiteX4179" fmla="*/ 2255588 w 6096000"/>
              <a:gd name="connsiteY4179" fmla="*/ 1037662 h 6857999"/>
              <a:gd name="connsiteX4180" fmla="*/ 2249306 w 6096000"/>
              <a:gd name="connsiteY4180" fmla="*/ 1045395 h 6857999"/>
              <a:gd name="connsiteX4181" fmla="*/ 2243506 w 6096000"/>
              <a:gd name="connsiteY4181" fmla="*/ 1054094 h 6857999"/>
              <a:gd name="connsiteX4182" fmla="*/ 2231906 w 6096000"/>
              <a:gd name="connsiteY4182" fmla="*/ 1072944 h 6857999"/>
              <a:gd name="connsiteX4183" fmla="*/ 2220790 w 6096000"/>
              <a:gd name="connsiteY4183" fmla="*/ 1091792 h 6857999"/>
              <a:gd name="connsiteX4184" fmla="*/ 2214507 w 6096000"/>
              <a:gd name="connsiteY4184" fmla="*/ 1100492 h 6857999"/>
              <a:gd name="connsiteX4185" fmla="*/ 2207741 w 6096000"/>
              <a:gd name="connsiteY4185" fmla="*/ 1108709 h 6857999"/>
              <a:gd name="connsiteX4186" fmla="*/ 2200974 w 6096000"/>
              <a:gd name="connsiteY4186" fmla="*/ 1115475 h 6857999"/>
              <a:gd name="connsiteX4187" fmla="*/ 2197592 w 6096000"/>
              <a:gd name="connsiteY4187" fmla="*/ 1118375 h 6857999"/>
              <a:gd name="connsiteX4188" fmla="*/ 2194207 w 6096000"/>
              <a:gd name="connsiteY4188" fmla="*/ 1121274 h 6857999"/>
              <a:gd name="connsiteX4189" fmla="*/ 2190342 w 6096000"/>
              <a:gd name="connsiteY4189" fmla="*/ 1123690 h 6857999"/>
              <a:gd name="connsiteX4190" fmla="*/ 2185992 w 6096000"/>
              <a:gd name="connsiteY4190" fmla="*/ 1125141 h 6857999"/>
              <a:gd name="connsiteX4191" fmla="*/ 2181642 w 6096000"/>
              <a:gd name="connsiteY4191" fmla="*/ 1126590 h 6857999"/>
              <a:gd name="connsiteX4192" fmla="*/ 2177292 w 6096000"/>
              <a:gd name="connsiteY4192" fmla="*/ 1127557 h 6857999"/>
              <a:gd name="connsiteX4193" fmla="*/ 2172944 w 6096000"/>
              <a:gd name="connsiteY4193" fmla="*/ 1128041 h 6857999"/>
              <a:gd name="connsiteX4194" fmla="*/ 2167627 w 6096000"/>
              <a:gd name="connsiteY4194" fmla="*/ 1127557 h 6857999"/>
              <a:gd name="connsiteX4195" fmla="*/ 2162794 w 6096000"/>
              <a:gd name="connsiteY4195" fmla="*/ 1127074 h 6857999"/>
              <a:gd name="connsiteX4196" fmla="*/ 2157478 w 6096000"/>
              <a:gd name="connsiteY4196" fmla="*/ 1125141 h 6857999"/>
              <a:gd name="connsiteX4197" fmla="*/ 2152645 w 6096000"/>
              <a:gd name="connsiteY4197" fmla="*/ 1119341 h 6857999"/>
              <a:gd name="connsiteX4198" fmla="*/ 2149744 w 6096000"/>
              <a:gd name="connsiteY4198" fmla="*/ 1114508 h 6857999"/>
              <a:gd name="connsiteX4199" fmla="*/ 2147812 w 6096000"/>
              <a:gd name="connsiteY4199" fmla="*/ 1109191 h 6857999"/>
              <a:gd name="connsiteX4200" fmla="*/ 2145877 w 6096000"/>
              <a:gd name="connsiteY4200" fmla="*/ 1105325 h 6857999"/>
              <a:gd name="connsiteX4201" fmla="*/ 2144911 w 6096000"/>
              <a:gd name="connsiteY4201" fmla="*/ 1100976 h 6857999"/>
              <a:gd name="connsiteX4202" fmla="*/ 2144911 w 6096000"/>
              <a:gd name="connsiteY4202" fmla="*/ 1098076 h 6857999"/>
              <a:gd name="connsiteX4203" fmla="*/ 2145395 w 6096000"/>
              <a:gd name="connsiteY4203" fmla="*/ 1095659 h 6857999"/>
              <a:gd name="connsiteX4204" fmla="*/ 2145877 w 6096000"/>
              <a:gd name="connsiteY4204" fmla="*/ 1092759 h 6857999"/>
              <a:gd name="connsiteX4205" fmla="*/ 2147812 w 6096000"/>
              <a:gd name="connsiteY4205" fmla="*/ 1090825 h 6857999"/>
              <a:gd name="connsiteX4206" fmla="*/ 2149261 w 6096000"/>
              <a:gd name="connsiteY4206" fmla="*/ 1088410 h 6857999"/>
              <a:gd name="connsiteX4207" fmla="*/ 2151677 w 6096000"/>
              <a:gd name="connsiteY4207" fmla="*/ 1087443 h 6857999"/>
              <a:gd name="connsiteX4208" fmla="*/ 2154095 w 6096000"/>
              <a:gd name="connsiteY4208" fmla="*/ 1085510 h 6857999"/>
              <a:gd name="connsiteX4209" fmla="*/ 2159893 w 6096000"/>
              <a:gd name="connsiteY4209" fmla="*/ 1083577 h 6857999"/>
              <a:gd name="connsiteX4210" fmla="*/ 2166176 w 6096000"/>
              <a:gd name="connsiteY4210" fmla="*/ 1081643 h 6857999"/>
              <a:gd name="connsiteX4211" fmla="*/ 2172944 w 6096000"/>
              <a:gd name="connsiteY4211" fmla="*/ 1079226 h 6857999"/>
              <a:gd name="connsiteX4212" fmla="*/ 2179226 w 6096000"/>
              <a:gd name="connsiteY4212" fmla="*/ 1076810 h 6857999"/>
              <a:gd name="connsiteX4213" fmla="*/ 2185026 w 6096000"/>
              <a:gd name="connsiteY4213" fmla="*/ 1074393 h 6857999"/>
              <a:gd name="connsiteX4214" fmla="*/ 2187441 w 6096000"/>
              <a:gd name="connsiteY4214" fmla="*/ 1071977 h 6857999"/>
              <a:gd name="connsiteX4215" fmla="*/ 2188893 w 6096000"/>
              <a:gd name="connsiteY4215" fmla="*/ 1069560 h 6857999"/>
              <a:gd name="connsiteX4216" fmla="*/ 2190826 w 6096000"/>
              <a:gd name="connsiteY4216" fmla="*/ 1067144 h 6857999"/>
              <a:gd name="connsiteX4217" fmla="*/ 2191792 w 6096000"/>
              <a:gd name="connsiteY4217" fmla="*/ 1064244 h 6857999"/>
              <a:gd name="connsiteX4218" fmla="*/ 2192274 w 6096000"/>
              <a:gd name="connsiteY4218" fmla="*/ 1060861 h 6857999"/>
              <a:gd name="connsiteX4219" fmla="*/ 2192274 w 6096000"/>
              <a:gd name="connsiteY4219" fmla="*/ 1056994 h 6857999"/>
              <a:gd name="connsiteX4220" fmla="*/ 2191792 w 6096000"/>
              <a:gd name="connsiteY4220" fmla="*/ 1052161 h 6857999"/>
              <a:gd name="connsiteX4221" fmla="*/ 2190826 w 6096000"/>
              <a:gd name="connsiteY4221" fmla="*/ 1047812 h 6857999"/>
              <a:gd name="connsiteX4222" fmla="*/ 2188410 w 6096000"/>
              <a:gd name="connsiteY4222" fmla="*/ 1042012 h 6857999"/>
              <a:gd name="connsiteX4223" fmla="*/ 2185508 w 6096000"/>
              <a:gd name="connsiteY4223" fmla="*/ 1035729 h 6857999"/>
              <a:gd name="connsiteX4224" fmla="*/ 2191792 w 6096000"/>
              <a:gd name="connsiteY4224" fmla="*/ 1030413 h 6857999"/>
              <a:gd name="connsiteX4225" fmla="*/ 2198075 w 6096000"/>
              <a:gd name="connsiteY4225" fmla="*/ 1026062 h 6857999"/>
              <a:gd name="connsiteX4226" fmla="*/ 2204358 w 6096000"/>
              <a:gd name="connsiteY4226" fmla="*/ 1022680 h 6857999"/>
              <a:gd name="connsiteX4227" fmla="*/ 2210157 w 6096000"/>
              <a:gd name="connsiteY4227" fmla="*/ 1020747 h 6857999"/>
              <a:gd name="connsiteX4228" fmla="*/ 2216440 w 6096000"/>
              <a:gd name="connsiteY4228" fmla="*/ 1018814 h 6857999"/>
              <a:gd name="connsiteX4229" fmla="*/ 2222723 w 6096000"/>
              <a:gd name="connsiteY4229" fmla="*/ 1017847 h 6857999"/>
              <a:gd name="connsiteX4230" fmla="*/ 2234323 w 6096000"/>
              <a:gd name="connsiteY4230" fmla="*/ 1016881 h 6857999"/>
              <a:gd name="connsiteX4231" fmla="*/ 2240605 w 6096000"/>
              <a:gd name="connsiteY4231" fmla="*/ 1016396 h 6857999"/>
              <a:gd name="connsiteX4232" fmla="*/ 2246404 w 6096000"/>
              <a:gd name="connsiteY4232" fmla="*/ 1015430 h 6857999"/>
              <a:gd name="connsiteX4233" fmla="*/ 2252689 w 6096000"/>
              <a:gd name="connsiteY4233" fmla="*/ 1013981 h 6857999"/>
              <a:gd name="connsiteX4234" fmla="*/ 2258973 w 6096000"/>
              <a:gd name="connsiteY4234" fmla="*/ 1012047 h 6857999"/>
              <a:gd name="connsiteX4235" fmla="*/ 2264771 w 6096000"/>
              <a:gd name="connsiteY4235" fmla="*/ 1008663 h 6857999"/>
              <a:gd name="connsiteX4236" fmla="*/ 2271054 w 6096000"/>
              <a:gd name="connsiteY4236" fmla="*/ 1004797 h 6857999"/>
              <a:gd name="connsiteX4237" fmla="*/ 2277337 w 6096000"/>
              <a:gd name="connsiteY4237" fmla="*/ 999481 h 6857999"/>
              <a:gd name="connsiteX4238" fmla="*/ 2283620 w 6096000"/>
              <a:gd name="connsiteY4238" fmla="*/ 992715 h 6857999"/>
              <a:gd name="connsiteX4239" fmla="*/ 2286520 w 6096000"/>
              <a:gd name="connsiteY4239" fmla="*/ 988849 h 6857999"/>
              <a:gd name="connsiteX4240" fmla="*/ 2287969 w 6096000"/>
              <a:gd name="connsiteY4240" fmla="*/ 984498 h 6857999"/>
              <a:gd name="connsiteX4241" fmla="*/ 2289420 w 6096000"/>
              <a:gd name="connsiteY4241" fmla="*/ 975799 h 6857999"/>
              <a:gd name="connsiteX4242" fmla="*/ 2290386 w 6096000"/>
              <a:gd name="connsiteY4242" fmla="*/ 971450 h 6857999"/>
              <a:gd name="connsiteX4243" fmla="*/ 2292319 w 6096000"/>
              <a:gd name="connsiteY4243" fmla="*/ 967583 h 6857999"/>
              <a:gd name="connsiteX4244" fmla="*/ 2294736 w 6096000"/>
              <a:gd name="connsiteY4244" fmla="*/ 963233 h 6857999"/>
              <a:gd name="connsiteX4245" fmla="*/ 2296185 w 6096000"/>
              <a:gd name="connsiteY4245" fmla="*/ 961784 h 6857999"/>
              <a:gd name="connsiteX4246" fmla="*/ 2298601 w 6096000"/>
              <a:gd name="connsiteY4246" fmla="*/ 959850 h 6857999"/>
              <a:gd name="connsiteX4247" fmla="*/ 2290386 w 6096000"/>
              <a:gd name="connsiteY4247" fmla="*/ 946800 h 6857999"/>
              <a:gd name="connsiteX4248" fmla="*/ 2283136 w 6096000"/>
              <a:gd name="connsiteY4248" fmla="*/ 935201 h 6857999"/>
              <a:gd name="connsiteX4249" fmla="*/ 2279271 w 6096000"/>
              <a:gd name="connsiteY4249" fmla="*/ 929885 h 6857999"/>
              <a:gd name="connsiteX4250" fmla="*/ 2274920 w 6096000"/>
              <a:gd name="connsiteY4250" fmla="*/ 925535 h 6857999"/>
              <a:gd name="connsiteX4251" fmla="*/ 2270570 w 6096000"/>
              <a:gd name="connsiteY4251" fmla="*/ 921668 h 6857999"/>
              <a:gd name="connsiteX4252" fmla="*/ 2266704 w 6096000"/>
              <a:gd name="connsiteY4252" fmla="*/ 918769 h 6857999"/>
              <a:gd name="connsiteX4253" fmla="*/ 2262354 w 6096000"/>
              <a:gd name="connsiteY4253" fmla="*/ 915869 h 6857999"/>
              <a:gd name="connsiteX4254" fmla="*/ 2258004 w 6096000"/>
              <a:gd name="connsiteY4254" fmla="*/ 913453 h 6857999"/>
              <a:gd name="connsiteX4255" fmla="*/ 2253655 w 6096000"/>
              <a:gd name="connsiteY4255" fmla="*/ 911520 h 6857999"/>
              <a:gd name="connsiteX4256" fmla="*/ 2249306 w 6096000"/>
              <a:gd name="connsiteY4256" fmla="*/ 911036 h 6857999"/>
              <a:gd name="connsiteX4257" fmla="*/ 2244471 w 6096000"/>
              <a:gd name="connsiteY4257" fmla="*/ 910553 h 6857999"/>
              <a:gd name="connsiteX4258" fmla="*/ 2240605 w 6096000"/>
              <a:gd name="connsiteY4258" fmla="*/ 911036 h 6857999"/>
              <a:gd name="connsiteX4259" fmla="*/ 2235290 w 6096000"/>
              <a:gd name="connsiteY4259" fmla="*/ 912486 h 6857999"/>
              <a:gd name="connsiteX4260" fmla="*/ 2230939 w 6096000"/>
              <a:gd name="connsiteY4260" fmla="*/ 913935 h 6857999"/>
              <a:gd name="connsiteX4261" fmla="*/ 2233841 w 6096000"/>
              <a:gd name="connsiteY4261" fmla="*/ 909587 h 6857999"/>
              <a:gd name="connsiteX4262" fmla="*/ 2235290 w 6096000"/>
              <a:gd name="connsiteY4262" fmla="*/ 904754 h 6857999"/>
              <a:gd name="connsiteX4263" fmla="*/ 2237223 w 6096000"/>
              <a:gd name="connsiteY4263" fmla="*/ 900403 h 6857999"/>
              <a:gd name="connsiteX4264" fmla="*/ 2239156 w 6096000"/>
              <a:gd name="connsiteY4264" fmla="*/ 895570 h 6857999"/>
              <a:gd name="connsiteX4265" fmla="*/ 2240605 w 6096000"/>
              <a:gd name="connsiteY4265" fmla="*/ 885904 h 6857999"/>
              <a:gd name="connsiteX4266" fmla="*/ 2241090 w 6096000"/>
              <a:gd name="connsiteY4266" fmla="*/ 875755 h 6857999"/>
              <a:gd name="connsiteX4267" fmla="*/ 2241090 w 6096000"/>
              <a:gd name="connsiteY4267" fmla="*/ 865122 h 6857999"/>
              <a:gd name="connsiteX4268" fmla="*/ 2240122 w 6096000"/>
              <a:gd name="connsiteY4268" fmla="*/ 854490 h 6857999"/>
              <a:gd name="connsiteX4269" fmla="*/ 2237705 w 6096000"/>
              <a:gd name="connsiteY4269" fmla="*/ 843857 h 6857999"/>
              <a:gd name="connsiteX4270" fmla="*/ 2235290 w 6096000"/>
              <a:gd name="connsiteY4270" fmla="*/ 833707 h 6857999"/>
              <a:gd name="connsiteX4271" fmla="*/ 2232872 w 6096000"/>
              <a:gd name="connsiteY4271" fmla="*/ 823074 h 6857999"/>
              <a:gd name="connsiteX4272" fmla="*/ 2229008 w 6096000"/>
              <a:gd name="connsiteY4272" fmla="*/ 813408 h 6857999"/>
              <a:gd name="connsiteX4273" fmla="*/ 2222239 w 6096000"/>
              <a:gd name="connsiteY4273" fmla="*/ 795527 h 6857999"/>
              <a:gd name="connsiteX4274" fmla="*/ 2215473 w 6096000"/>
              <a:gd name="connsiteY4274" fmla="*/ 780061 h 6857999"/>
              <a:gd name="connsiteX4275" fmla="*/ 2209673 w 6096000"/>
              <a:gd name="connsiteY4275" fmla="*/ 768944 h 6857999"/>
              <a:gd name="connsiteX4276" fmla="*/ 2204358 w 6096000"/>
              <a:gd name="connsiteY4276" fmla="*/ 764595 h 6857999"/>
              <a:gd name="connsiteX4277" fmla="*/ 2198558 w 6096000"/>
              <a:gd name="connsiteY4277" fmla="*/ 761695 h 6857999"/>
              <a:gd name="connsiteX4278" fmla="*/ 2193726 w 6096000"/>
              <a:gd name="connsiteY4278" fmla="*/ 759762 h 6857999"/>
              <a:gd name="connsiteX4279" fmla="*/ 2188893 w 6096000"/>
              <a:gd name="connsiteY4279" fmla="*/ 757829 h 6857999"/>
              <a:gd name="connsiteX4280" fmla="*/ 2184542 w 6096000"/>
              <a:gd name="connsiteY4280" fmla="*/ 756862 h 6857999"/>
              <a:gd name="connsiteX4281" fmla="*/ 2179709 w 6096000"/>
              <a:gd name="connsiteY4281" fmla="*/ 755895 h 6857999"/>
              <a:gd name="connsiteX4282" fmla="*/ 2175359 w 6096000"/>
              <a:gd name="connsiteY4282" fmla="*/ 756862 h 6857999"/>
              <a:gd name="connsiteX4283" fmla="*/ 2171009 w 6096000"/>
              <a:gd name="connsiteY4283" fmla="*/ 757345 h 6857999"/>
              <a:gd name="connsiteX4284" fmla="*/ 2167143 w 6096000"/>
              <a:gd name="connsiteY4284" fmla="*/ 758311 h 6857999"/>
              <a:gd name="connsiteX4285" fmla="*/ 2163277 w 6096000"/>
              <a:gd name="connsiteY4285" fmla="*/ 760244 h 6857999"/>
              <a:gd name="connsiteX4286" fmla="*/ 2159893 w 6096000"/>
              <a:gd name="connsiteY4286" fmla="*/ 762178 h 6857999"/>
              <a:gd name="connsiteX4287" fmla="*/ 2155544 w 6096000"/>
              <a:gd name="connsiteY4287" fmla="*/ 764595 h 6857999"/>
              <a:gd name="connsiteX4288" fmla="*/ 2148777 w 6096000"/>
              <a:gd name="connsiteY4288" fmla="*/ 769911 h 6857999"/>
              <a:gd name="connsiteX4289" fmla="*/ 2142494 w 6096000"/>
              <a:gd name="connsiteY4289" fmla="*/ 776194 h 6857999"/>
              <a:gd name="connsiteX4290" fmla="*/ 2129445 w 6096000"/>
              <a:gd name="connsiteY4290" fmla="*/ 789727 h 6857999"/>
              <a:gd name="connsiteX4291" fmla="*/ 2122196 w 6096000"/>
              <a:gd name="connsiteY4291" fmla="*/ 796493 h 6857999"/>
              <a:gd name="connsiteX4292" fmla="*/ 2115430 w 6096000"/>
              <a:gd name="connsiteY4292" fmla="*/ 801326 h 6857999"/>
              <a:gd name="connsiteX4293" fmla="*/ 2112048 w 6096000"/>
              <a:gd name="connsiteY4293" fmla="*/ 803742 h 6857999"/>
              <a:gd name="connsiteX4294" fmla="*/ 2108180 w 6096000"/>
              <a:gd name="connsiteY4294" fmla="*/ 806159 h 6857999"/>
              <a:gd name="connsiteX4295" fmla="*/ 2104797 w 6096000"/>
              <a:gd name="connsiteY4295" fmla="*/ 807608 h 6857999"/>
              <a:gd name="connsiteX4296" fmla="*/ 2100446 w 6096000"/>
              <a:gd name="connsiteY4296" fmla="*/ 809059 h 6857999"/>
              <a:gd name="connsiteX4297" fmla="*/ 2096582 w 6096000"/>
              <a:gd name="connsiteY4297" fmla="*/ 809542 h 6857999"/>
              <a:gd name="connsiteX4298" fmla="*/ 2091749 w 6096000"/>
              <a:gd name="connsiteY4298" fmla="*/ 809542 h 6857999"/>
              <a:gd name="connsiteX4299" fmla="*/ 2087398 w 6096000"/>
              <a:gd name="connsiteY4299" fmla="*/ 809542 h 6857999"/>
              <a:gd name="connsiteX4300" fmla="*/ 2082565 w 6096000"/>
              <a:gd name="connsiteY4300" fmla="*/ 808575 h 6857999"/>
              <a:gd name="connsiteX4301" fmla="*/ 2076282 w 6096000"/>
              <a:gd name="connsiteY4301" fmla="*/ 800842 h 6857999"/>
              <a:gd name="connsiteX4302" fmla="*/ 2074348 w 6096000"/>
              <a:gd name="connsiteY4302" fmla="*/ 796976 h 6857999"/>
              <a:gd name="connsiteX4303" fmla="*/ 2072414 w 6096000"/>
              <a:gd name="connsiteY4303" fmla="*/ 794076 h 6857999"/>
              <a:gd name="connsiteX4304" fmla="*/ 2071449 w 6096000"/>
              <a:gd name="connsiteY4304" fmla="*/ 791176 h 6857999"/>
              <a:gd name="connsiteX4305" fmla="*/ 2070965 w 6096000"/>
              <a:gd name="connsiteY4305" fmla="*/ 788276 h 6857999"/>
              <a:gd name="connsiteX4306" fmla="*/ 2070965 w 6096000"/>
              <a:gd name="connsiteY4306" fmla="*/ 785376 h 6857999"/>
              <a:gd name="connsiteX4307" fmla="*/ 2070965 w 6096000"/>
              <a:gd name="connsiteY4307" fmla="*/ 782960 h 6857999"/>
              <a:gd name="connsiteX4308" fmla="*/ 2071933 w 6096000"/>
              <a:gd name="connsiteY4308" fmla="*/ 780543 h 6857999"/>
              <a:gd name="connsiteX4309" fmla="*/ 2072899 w 6096000"/>
              <a:gd name="connsiteY4309" fmla="*/ 779094 h 6857999"/>
              <a:gd name="connsiteX4310" fmla="*/ 2074348 w 6096000"/>
              <a:gd name="connsiteY4310" fmla="*/ 776677 h 6857999"/>
              <a:gd name="connsiteX4311" fmla="*/ 2075799 w 6096000"/>
              <a:gd name="connsiteY4311" fmla="*/ 775228 h 6857999"/>
              <a:gd name="connsiteX4312" fmla="*/ 2080632 w 6096000"/>
              <a:gd name="connsiteY4312" fmla="*/ 772328 h 6857999"/>
              <a:gd name="connsiteX4313" fmla="*/ 2085465 w 6096000"/>
              <a:gd name="connsiteY4313" fmla="*/ 769911 h 6857999"/>
              <a:gd name="connsiteX4314" fmla="*/ 2091265 w 6096000"/>
              <a:gd name="connsiteY4314" fmla="*/ 767495 h 6857999"/>
              <a:gd name="connsiteX4315" fmla="*/ 2097064 w 6096000"/>
              <a:gd name="connsiteY4315" fmla="*/ 766044 h 6857999"/>
              <a:gd name="connsiteX4316" fmla="*/ 2109146 w 6096000"/>
              <a:gd name="connsiteY4316" fmla="*/ 762178 h 6857999"/>
              <a:gd name="connsiteX4317" fmla="*/ 2119778 w 6096000"/>
              <a:gd name="connsiteY4317" fmla="*/ 760244 h 6857999"/>
              <a:gd name="connsiteX4318" fmla="*/ 2123162 w 6096000"/>
              <a:gd name="connsiteY4318" fmla="*/ 758311 h 6857999"/>
              <a:gd name="connsiteX4319" fmla="*/ 2125095 w 6096000"/>
              <a:gd name="connsiteY4319" fmla="*/ 756862 h 6857999"/>
              <a:gd name="connsiteX4320" fmla="*/ 2127513 w 6096000"/>
              <a:gd name="connsiteY4320" fmla="*/ 754445 h 6857999"/>
              <a:gd name="connsiteX4321" fmla="*/ 2127996 w 6096000"/>
              <a:gd name="connsiteY4321" fmla="*/ 752029 h 6857999"/>
              <a:gd name="connsiteX4322" fmla="*/ 2128962 w 6096000"/>
              <a:gd name="connsiteY4322" fmla="*/ 749129 h 6857999"/>
              <a:gd name="connsiteX4323" fmla="*/ 2128962 w 6096000"/>
              <a:gd name="connsiteY4323" fmla="*/ 746229 h 6857999"/>
              <a:gd name="connsiteX4324" fmla="*/ 2127996 w 6096000"/>
              <a:gd name="connsiteY4324" fmla="*/ 743330 h 6857999"/>
              <a:gd name="connsiteX4325" fmla="*/ 2127029 w 6096000"/>
              <a:gd name="connsiteY4325" fmla="*/ 739946 h 6857999"/>
              <a:gd name="connsiteX4326" fmla="*/ 2124130 w 6096000"/>
              <a:gd name="connsiteY4326" fmla="*/ 734146 h 6857999"/>
              <a:gd name="connsiteX4327" fmla="*/ 2118329 w 6096000"/>
              <a:gd name="connsiteY4327" fmla="*/ 723513 h 6857999"/>
              <a:gd name="connsiteX4328" fmla="*/ 2117363 w 6096000"/>
              <a:gd name="connsiteY4328" fmla="*/ 719164 h 6857999"/>
              <a:gd name="connsiteX4329" fmla="*/ 2117363 w 6096000"/>
              <a:gd name="connsiteY4329" fmla="*/ 717713 h 6857999"/>
              <a:gd name="connsiteX4330" fmla="*/ 2117845 w 6096000"/>
              <a:gd name="connsiteY4330" fmla="*/ 716264 h 6857999"/>
              <a:gd name="connsiteX4331" fmla="*/ 2124130 w 6096000"/>
              <a:gd name="connsiteY4331" fmla="*/ 709498 h 6857999"/>
              <a:gd name="connsiteX4332" fmla="*/ 2130896 w 6096000"/>
              <a:gd name="connsiteY4332" fmla="*/ 702732 h 6857999"/>
              <a:gd name="connsiteX4333" fmla="*/ 2138145 w 6096000"/>
              <a:gd name="connsiteY4333" fmla="*/ 696448 h 6857999"/>
              <a:gd name="connsiteX4334" fmla="*/ 2145395 w 6096000"/>
              <a:gd name="connsiteY4334" fmla="*/ 689682 h 6857999"/>
              <a:gd name="connsiteX4335" fmla="*/ 2161827 w 6096000"/>
              <a:gd name="connsiteY4335" fmla="*/ 677600 h 6857999"/>
              <a:gd name="connsiteX4336" fmla="*/ 2179709 w 6096000"/>
              <a:gd name="connsiteY4336" fmla="*/ 665034 h 6857999"/>
              <a:gd name="connsiteX4337" fmla="*/ 2198558 w 6096000"/>
              <a:gd name="connsiteY4337" fmla="*/ 651501 h 6857999"/>
              <a:gd name="connsiteX4338" fmla="*/ 2218375 w 6096000"/>
              <a:gd name="connsiteY4338" fmla="*/ 637969 h 6857999"/>
              <a:gd name="connsiteX4339" fmla="*/ 2237705 w 6096000"/>
              <a:gd name="connsiteY4339" fmla="*/ 622503 h 6857999"/>
              <a:gd name="connsiteX4340" fmla="*/ 2248340 w 6096000"/>
              <a:gd name="connsiteY4340" fmla="*/ 614286 h 6857999"/>
              <a:gd name="connsiteX4341" fmla="*/ 2258004 w 6096000"/>
              <a:gd name="connsiteY4341" fmla="*/ 605587 h 6857999"/>
              <a:gd name="connsiteX4342" fmla="*/ 2261870 w 6096000"/>
              <a:gd name="connsiteY4342" fmla="*/ 607520 h 6857999"/>
              <a:gd name="connsiteX4343" fmla="*/ 2265737 w 6096000"/>
              <a:gd name="connsiteY4343" fmla="*/ 609453 h 6857999"/>
              <a:gd name="connsiteX4344" fmla="*/ 2273954 w 6096000"/>
              <a:gd name="connsiteY4344" fmla="*/ 614770 h 6857999"/>
              <a:gd name="connsiteX4345" fmla="*/ 2282170 w 6096000"/>
              <a:gd name="connsiteY4345" fmla="*/ 621536 h 6857999"/>
              <a:gd name="connsiteX4346" fmla="*/ 2289420 w 6096000"/>
              <a:gd name="connsiteY4346" fmla="*/ 629752 h 6857999"/>
              <a:gd name="connsiteX4347" fmla="*/ 2297635 w 6096000"/>
              <a:gd name="connsiteY4347" fmla="*/ 638451 h 6857999"/>
              <a:gd name="connsiteX4348" fmla="*/ 2304403 w 6096000"/>
              <a:gd name="connsiteY4348" fmla="*/ 648118 h 6857999"/>
              <a:gd name="connsiteX4349" fmla="*/ 2311167 w 6096000"/>
              <a:gd name="connsiteY4349" fmla="*/ 658268 h 6857999"/>
              <a:gd name="connsiteX4350" fmla="*/ 2316967 w 6096000"/>
              <a:gd name="connsiteY4350" fmla="*/ 668900 h 6857999"/>
              <a:gd name="connsiteX4351" fmla="*/ 2322284 w 6096000"/>
              <a:gd name="connsiteY4351" fmla="*/ 679533 h 6857999"/>
              <a:gd name="connsiteX4352" fmla="*/ 2326151 w 6096000"/>
              <a:gd name="connsiteY4352" fmla="*/ 690648 h 6857999"/>
              <a:gd name="connsiteX4353" fmla="*/ 2329050 w 6096000"/>
              <a:gd name="connsiteY4353" fmla="*/ 700799 h 6857999"/>
              <a:gd name="connsiteX4354" fmla="*/ 2331466 w 6096000"/>
              <a:gd name="connsiteY4354" fmla="*/ 711431 h 6857999"/>
              <a:gd name="connsiteX4355" fmla="*/ 2331466 w 6096000"/>
              <a:gd name="connsiteY4355" fmla="*/ 715780 h 6857999"/>
              <a:gd name="connsiteX4356" fmla="*/ 2331950 w 6096000"/>
              <a:gd name="connsiteY4356" fmla="*/ 720613 h 6857999"/>
              <a:gd name="connsiteX4357" fmla="*/ 2331466 w 6096000"/>
              <a:gd name="connsiteY4357" fmla="*/ 724964 h 6857999"/>
              <a:gd name="connsiteX4358" fmla="*/ 2330983 w 6096000"/>
              <a:gd name="connsiteY4358" fmla="*/ 729313 h 6857999"/>
              <a:gd name="connsiteX4359" fmla="*/ 2329534 w 6096000"/>
              <a:gd name="connsiteY4359" fmla="*/ 733179 h 6857999"/>
              <a:gd name="connsiteX4360" fmla="*/ 2328084 w 6096000"/>
              <a:gd name="connsiteY4360" fmla="*/ 736563 h 6857999"/>
              <a:gd name="connsiteX4361" fmla="*/ 2326151 w 6096000"/>
              <a:gd name="connsiteY4361" fmla="*/ 739946 h 6857999"/>
              <a:gd name="connsiteX4362" fmla="*/ 2323733 w 6096000"/>
              <a:gd name="connsiteY4362" fmla="*/ 742845 h 6857999"/>
              <a:gd name="connsiteX4363" fmla="*/ 2325184 w 6096000"/>
              <a:gd name="connsiteY4363" fmla="*/ 746712 h 6857999"/>
              <a:gd name="connsiteX4364" fmla="*/ 2326633 w 6096000"/>
              <a:gd name="connsiteY4364" fmla="*/ 750578 h 6857999"/>
              <a:gd name="connsiteX4365" fmla="*/ 2329050 w 6096000"/>
              <a:gd name="connsiteY4365" fmla="*/ 752996 h 6857999"/>
              <a:gd name="connsiteX4366" fmla="*/ 2331466 w 6096000"/>
              <a:gd name="connsiteY4366" fmla="*/ 756862 h 6857999"/>
              <a:gd name="connsiteX4367" fmla="*/ 2333883 w 6096000"/>
              <a:gd name="connsiteY4367" fmla="*/ 758795 h 6857999"/>
              <a:gd name="connsiteX4368" fmla="*/ 2336783 w 6096000"/>
              <a:gd name="connsiteY4368" fmla="*/ 761211 h 6857999"/>
              <a:gd name="connsiteX4369" fmla="*/ 2343065 w 6096000"/>
              <a:gd name="connsiteY4369" fmla="*/ 766044 h 6857999"/>
              <a:gd name="connsiteX4370" fmla="*/ 2349833 w 6096000"/>
              <a:gd name="connsiteY4370" fmla="*/ 768944 h 6857999"/>
              <a:gd name="connsiteX4371" fmla="*/ 2356598 w 6096000"/>
              <a:gd name="connsiteY4371" fmla="*/ 770877 h 6857999"/>
              <a:gd name="connsiteX4372" fmla="*/ 2364331 w 6096000"/>
              <a:gd name="connsiteY4372" fmla="*/ 772328 h 6857999"/>
              <a:gd name="connsiteX4373" fmla="*/ 2371099 w 6096000"/>
              <a:gd name="connsiteY4373" fmla="*/ 772810 h 6857999"/>
              <a:gd name="connsiteX4374" fmla="*/ 2377863 w 6096000"/>
              <a:gd name="connsiteY4374" fmla="*/ 772328 h 6857999"/>
              <a:gd name="connsiteX4375" fmla="*/ 2384147 w 6096000"/>
              <a:gd name="connsiteY4375" fmla="*/ 770395 h 6857999"/>
              <a:gd name="connsiteX4376" fmla="*/ 2389947 w 6096000"/>
              <a:gd name="connsiteY4376" fmla="*/ 767977 h 6857999"/>
              <a:gd name="connsiteX4377" fmla="*/ 2392363 w 6096000"/>
              <a:gd name="connsiteY4377" fmla="*/ 766528 h 6857999"/>
              <a:gd name="connsiteX4378" fmla="*/ 2393813 w 6096000"/>
              <a:gd name="connsiteY4378" fmla="*/ 764595 h 6857999"/>
              <a:gd name="connsiteX4379" fmla="*/ 2395747 w 6096000"/>
              <a:gd name="connsiteY4379" fmla="*/ 763144 h 6857999"/>
              <a:gd name="connsiteX4380" fmla="*/ 2397195 w 6096000"/>
              <a:gd name="connsiteY4380" fmla="*/ 760729 h 6857999"/>
              <a:gd name="connsiteX4381" fmla="*/ 2398646 w 6096000"/>
              <a:gd name="connsiteY4381" fmla="*/ 758311 h 6857999"/>
              <a:gd name="connsiteX4382" fmla="*/ 2399129 w 6096000"/>
              <a:gd name="connsiteY4382" fmla="*/ 755411 h 6857999"/>
              <a:gd name="connsiteX4383" fmla="*/ 2399129 w 6096000"/>
              <a:gd name="connsiteY4383" fmla="*/ 752511 h 6857999"/>
              <a:gd name="connsiteX4384" fmla="*/ 2399129 w 6096000"/>
              <a:gd name="connsiteY4384" fmla="*/ 749612 h 6857999"/>
              <a:gd name="connsiteX4385" fmla="*/ 2398162 w 6096000"/>
              <a:gd name="connsiteY4385" fmla="*/ 746712 h 6857999"/>
              <a:gd name="connsiteX4386" fmla="*/ 2396713 w 6096000"/>
              <a:gd name="connsiteY4386" fmla="*/ 743330 h 6857999"/>
              <a:gd name="connsiteX4387" fmla="*/ 2402029 w 6096000"/>
              <a:gd name="connsiteY4387" fmla="*/ 743330 h 6857999"/>
              <a:gd name="connsiteX4388" fmla="*/ 2406379 w 6096000"/>
              <a:gd name="connsiteY4388" fmla="*/ 744779 h 6857999"/>
              <a:gd name="connsiteX4389" fmla="*/ 2410245 w 6096000"/>
              <a:gd name="connsiteY4389" fmla="*/ 745745 h 6857999"/>
              <a:gd name="connsiteX4390" fmla="*/ 2413628 w 6096000"/>
              <a:gd name="connsiteY4390" fmla="*/ 746712 h 6857999"/>
              <a:gd name="connsiteX4391" fmla="*/ 2416529 w 6096000"/>
              <a:gd name="connsiteY4391" fmla="*/ 748645 h 6857999"/>
              <a:gd name="connsiteX4392" fmla="*/ 2418461 w 6096000"/>
              <a:gd name="connsiteY4392" fmla="*/ 750578 h 6857999"/>
              <a:gd name="connsiteX4393" fmla="*/ 2420394 w 6096000"/>
              <a:gd name="connsiteY4393" fmla="*/ 752511 h 6857999"/>
              <a:gd name="connsiteX4394" fmla="*/ 2422327 w 6096000"/>
              <a:gd name="connsiteY4394" fmla="*/ 754929 h 6857999"/>
              <a:gd name="connsiteX4395" fmla="*/ 2422811 w 6096000"/>
              <a:gd name="connsiteY4395" fmla="*/ 757829 h 6857999"/>
              <a:gd name="connsiteX4396" fmla="*/ 2423778 w 6096000"/>
              <a:gd name="connsiteY4396" fmla="*/ 760729 h 6857999"/>
              <a:gd name="connsiteX4397" fmla="*/ 2424261 w 6096000"/>
              <a:gd name="connsiteY4397" fmla="*/ 767011 h 6857999"/>
              <a:gd name="connsiteX4398" fmla="*/ 2423778 w 6096000"/>
              <a:gd name="connsiteY4398" fmla="*/ 773777 h 6857999"/>
              <a:gd name="connsiteX4399" fmla="*/ 2422811 w 6096000"/>
              <a:gd name="connsiteY4399" fmla="*/ 781510 h 6857999"/>
              <a:gd name="connsiteX4400" fmla="*/ 2419428 w 6096000"/>
              <a:gd name="connsiteY4400" fmla="*/ 797460 h 6857999"/>
              <a:gd name="connsiteX4401" fmla="*/ 2417495 w 6096000"/>
              <a:gd name="connsiteY4401" fmla="*/ 804709 h 6857999"/>
              <a:gd name="connsiteX4402" fmla="*/ 2415561 w 6096000"/>
              <a:gd name="connsiteY4402" fmla="*/ 812925 h 6857999"/>
              <a:gd name="connsiteX4403" fmla="*/ 2415079 w 6096000"/>
              <a:gd name="connsiteY4403" fmla="*/ 820174 h 6857999"/>
              <a:gd name="connsiteX4404" fmla="*/ 2415561 w 6096000"/>
              <a:gd name="connsiteY4404" fmla="*/ 827907 h 6857999"/>
              <a:gd name="connsiteX4405" fmla="*/ 2415561 w 6096000"/>
              <a:gd name="connsiteY4405" fmla="*/ 830807 h 6857999"/>
              <a:gd name="connsiteX4406" fmla="*/ 2417012 w 6096000"/>
              <a:gd name="connsiteY4406" fmla="*/ 834191 h 6857999"/>
              <a:gd name="connsiteX4407" fmla="*/ 2417979 w 6096000"/>
              <a:gd name="connsiteY4407" fmla="*/ 837091 h 6857999"/>
              <a:gd name="connsiteX4408" fmla="*/ 2419912 w 6096000"/>
              <a:gd name="connsiteY4408" fmla="*/ 839991 h 6857999"/>
              <a:gd name="connsiteX4409" fmla="*/ 2424745 w 6096000"/>
              <a:gd name="connsiteY4409" fmla="*/ 837091 h 6857999"/>
              <a:gd name="connsiteX4410" fmla="*/ 2429578 w 6096000"/>
              <a:gd name="connsiteY4410" fmla="*/ 834191 h 6857999"/>
              <a:gd name="connsiteX4411" fmla="*/ 2433444 w 6096000"/>
              <a:gd name="connsiteY4411" fmla="*/ 831291 h 6857999"/>
              <a:gd name="connsiteX4412" fmla="*/ 2436828 w 6096000"/>
              <a:gd name="connsiteY4412" fmla="*/ 827907 h 6857999"/>
              <a:gd name="connsiteX4413" fmla="*/ 2439727 w 6096000"/>
              <a:gd name="connsiteY4413" fmla="*/ 824041 h 6857999"/>
              <a:gd name="connsiteX4414" fmla="*/ 2442144 w 6096000"/>
              <a:gd name="connsiteY4414" fmla="*/ 820174 h 6857999"/>
              <a:gd name="connsiteX4415" fmla="*/ 2444077 w 6096000"/>
              <a:gd name="connsiteY4415" fmla="*/ 815825 h 6857999"/>
              <a:gd name="connsiteX4416" fmla="*/ 2445043 w 6096000"/>
              <a:gd name="connsiteY4416" fmla="*/ 811959 h 6857999"/>
              <a:gd name="connsiteX4417" fmla="*/ 2445043 w 6096000"/>
              <a:gd name="connsiteY4417" fmla="*/ 807126 h 6857999"/>
              <a:gd name="connsiteX4418" fmla="*/ 2445043 w 6096000"/>
              <a:gd name="connsiteY4418" fmla="*/ 801809 h 6857999"/>
              <a:gd name="connsiteX4419" fmla="*/ 2444077 w 6096000"/>
              <a:gd name="connsiteY4419" fmla="*/ 796976 h 6857999"/>
              <a:gd name="connsiteX4420" fmla="*/ 2442144 w 6096000"/>
              <a:gd name="connsiteY4420" fmla="*/ 791660 h 6857999"/>
              <a:gd name="connsiteX4421" fmla="*/ 2439727 w 6096000"/>
              <a:gd name="connsiteY4421" fmla="*/ 785860 h 6857999"/>
              <a:gd name="connsiteX4422" fmla="*/ 2436828 w 6096000"/>
              <a:gd name="connsiteY4422" fmla="*/ 780061 h 6857999"/>
              <a:gd name="connsiteX4423" fmla="*/ 2433444 w 6096000"/>
              <a:gd name="connsiteY4423" fmla="*/ 774261 h 6857999"/>
              <a:gd name="connsiteX4424" fmla="*/ 2429578 w 6096000"/>
              <a:gd name="connsiteY4424" fmla="*/ 767977 h 6857999"/>
              <a:gd name="connsiteX4425" fmla="*/ 2432960 w 6096000"/>
              <a:gd name="connsiteY4425" fmla="*/ 765078 h 6857999"/>
              <a:gd name="connsiteX4426" fmla="*/ 2436344 w 6096000"/>
              <a:gd name="connsiteY4426" fmla="*/ 763144 h 6857999"/>
              <a:gd name="connsiteX4427" fmla="*/ 2439727 w 6096000"/>
              <a:gd name="connsiteY4427" fmla="*/ 761211 h 6857999"/>
              <a:gd name="connsiteX4428" fmla="*/ 2442626 w 6096000"/>
              <a:gd name="connsiteY4428" fmla="*/ 760244 h 6857999"/>
              <a:gd name="connsiteX4429" fmla="*/ 2446010 w 6096000"/>
              <a:gd name="connsiteY4429" fmla="*/ 758795 h 6857999"/>
              <a:gd name="connsiteX4430" fmla="*/ 2448910 w 6096000"/>
              <a:gd name="connsiteY4430" fmla="*/ 758311 h 6857999"/>
              <a:gd name="connsiteX4431" fmla="*/ 2455192 w 6096000"/>
              <a:gd name="connsiteY4431" fmla="*/ 758311 h 6857999"/>
              <a:gd name="connsiteX4432" fmla="*/ 2460992 w 6096000"/>
              <a:gd name="connsiteY4432" fmla="*/ 759762 h 6857999"/>
              <a:gd name="connsiteX4433" fmla="*/ 2466793 w 6096000"/>
              <a:gd name="connsiteY4433" fmla="*/ 761211 h 6857999"/>
              <a:gd name="connsiteX4434" fmla="*/ 2477909 w 6096000"/>
              <a:gd name="connsiteY4434" fmla="*/ 766528 h 6857999"/>
              <a:gd name="connsiteX4435" fmla="*/ 2483708 w 6096000"/>
              <a:gd name="connsiteY4435" fmla="*/ 768944 h 6857999"/>
              <a:gd name="connsiteX4436" fmla="*/ 2489024 w 6096000"/>
              <a:gd name="connsiteY4436" fmla="*/ 770395 h 6857999"/>
              <a:gd name="connsiteX4437" fmla="*/ 2494823 w 6096000"/>
              <a:gd name="connsiteY4437" fmla="*/ 771361 h 6857999"/>
              <a:gd name="connsiteX4438" fmla="*/ 2501107 w 6096000"/>
              <a:gd name="connsiteY4438" fmla="*/ 770877 h 6857999"/>
              <a:gd name="connsiteX4439" fmla="*/ 2504007 w 6096000"/>
              <a:gd name="connsiteY4439" fmla="*/ 770877 h 6857999"/>
              <a:gd name="connsiteX4440" fmla="*/ 2507391 w 6096000"/>
              <a:gd name="connsiteY4440" fmla="*/ 769911 h 6857999"/>
              <a:gd name="connsiteX4441" fmla="*/ 2510289 w 6096000"/>
              <a:gd name="connsiteY4441" fmla="*/ 768944 h 6857999"/>
              <a:gd name="connsiteX4442" fmla="*/ 2514155 w 6096000"/>
              <a:gd name="connsiteY4442" fmla="*/ 766528 h 6857999"/>
              <a:gd name="connsiteX4443" fmla="*/ 2517539 w 6096000"/>
              <a:gd name="connsiteY4443" fmla="*/ 764111 h 6857999"/>
              <a:gd name="connsiteX4444" fmla="*/ 2520922 w 6096000"/>
              <a:gd name="connsiteY4444" fmla="*/ 761695 h 6857999"/>
              <a:gd name="connsiteX4445" fmla="*/ 2524306 w 6096000"/>
              <a:gd name="connsiteY4445" fmla="*/ 758311 h 6857999"/>
              <a:gd name="connsiteX4446" fmla="*/ 2527689 w 6096000"/>
              <a:gd name="connsiteY4446" fmla="*/ 754445 h 6857999"/>
              <a:gd name="connsiteX4447" fmla="*/ 2528655 w 6096000"/>
              <a:gd name="connsiteY4447" fmla="*/ 761211 h 6857999"/>
              <a:gd name="connsiteX4448" fmla="*/ 2529621 w 6096000"/>
              <a:gd name="connsiteY4448" fmla="*/ 767495 h 6857999"/>
              <a:gd name="connsiteX4449" fmla="*/ 2528655 w 6096000"/>
              <a:gd name="connsiteY4449" fmla="*/ 773294 h 6857999"/>
              <a:gd name="connsiteX4450" fmla="*/ 2528172 w 6096000"/>
              <a:gd name="connsiteY4450" fmla="*/ 778610 h 6857999"/>
              <a:gd name="connsiteX4451" fmla="*/ 2526721 w 6096000"/>
              <a:gd name="connsiteY4451" fmla="*/ 782960 h 6857999"/>
              <a:gd name="connsiteX4452" fmla="*/ 2524788 w 6096000"/>
              <a:gd name="connsiteY4452" fmla="*/ 786343 h 6857999"/>
              <a:gd name="connsiteX4453" fmla="*/ 2522373 w 6096000"/>
              <a:gd name="connsiteY4453" fmla="*/ 790693 h 6857999"/>
              <a:gd name="connsiteX4454" fmla="*/ 2519473 w 6096000"/>
              <a:gd name="connsiteY4454" fmla="*/ 793593 h 6857999"/>
              <a:gd name="connsiteX4455" fmla="*/ 2516089 w 6096000"/>
              <a:gd name="connsiteY4455" fmla="*/ 796493 h 6857999"/>
              <a:gd name="connsiteX4456" fmla="*/ 2512707 w 6096000"/>
              <a:gd name="connsiteY4456" fmla="*/ 798426 h 6857999"/>
              <a:gd name="connsiteX4457" fmla="*/ 2505456 w 6096000"/>
              <a:gd name="connsiteY4457" fmla="*/ 802775 h 6857999"/>
              <a:gd name="connsiteX4458" fmla="*/ 2496758 w 6096000"/>
              <a:gd name="connsiteY4458" fmla="*/ 806159 h 6857999"/>
              <a:gd name="connsiteX4459" fmla="*/ 2488057 w 6096000"/>
              <a:gd name="connsiteY4459" fmla="*/ 809059 h 6857999"/>
              <a:gd name="connsiteX4460" fmla="*/ 2479357 w 6096000"/>
              <a:gd name="connsiteY4460" fmla="*/ 811959 h 6857999"/>
              <a:gd name="connsiteX4461" fmla="*/ 2471626 w 6096000"/>
              <a:gd name="connsiteY4461" fmla="*/ 815341 h 6857999"/>
              <a:gd name="connsiteX4462" fmla="*/ 2467276 w 6096000"/>
              <a:gd name="connsiteY4462" fmla="*/ 817759 h 6857999"/>
              <a:gd name="connsiteX4463" fmla="*/ 2463892 w 6096000"/>
              <a:gd name="connsiteY4463" fmla="*/ 819208 h 6857999"/>
              <a:gd name="connsiteX4464" fmla="*/ 2460509 w 6096000"/>
              <a:gd name="connsiteY4464" fmla="*/ 822108 h 6857999"/>
              <a:gd name="connsiteX4465" fmla="*/ 2457609 w 6096000"/>
              <a:gd name="connsiteY4465" fmla="*/ 825007 h 6857999"/>
              <a:gd name="connsiteX4466" fmla="*/ 2454710 w 6096000"/>
              <a:gd name="connsiteY4466" fmla="*/ 827907 h 6857999"/>
              <a:gd name="connsiteX4467" fmla="*/ 2453259 w 6096000"/>
              <a:gd name="connsiteY4467" fmla="*/ 831291 h 6857999"/>
              <a:gd name="connsiteX4468" fmla="*/ 2451327 w 6096000"/>
              <a:gd name="connsiteY4468" fmla="*/ 835158 h 6857999"/>
              <a:gd name="connsiteX4469" fmla="*/ 2450359 w 6096000"/>
              <a:gd name="connsiteY4469" fmla="*/ 839991 h 6857999"/>
              <a:gd name="connsiteX4470" fmla="*/ 2449877 w 6096000"/>
              <a:gd name="connsiteY4470" fmla="*/ 845306 h 6857999"/>
              <a:gd name="connsiteX4471" fmla="*/ 2449877 w 6096000"/>
              <a:gd name="connsiteY4471" fmla="*/ 850623 h 6857999"/>
              <a:gd name="connsiteX4472" fmla="*/ 2450843 w 6096000"/>
              <a:gd name="connsiteY4472" fmla="*/ 857872 h 6857999"/>
              <a:gd name="connsiteX4473" fmla="*/ 2452293 w 6096000"/>
              <a:gd name="connsiteY4473" fmla="*/ 864638 h 6857999"/>
              <a:gd name="connsiteX4474" fmla="*/ 2447943 w 6096000"/>
              <a:gd name="connsiteY4474" fmla="*/ 867056 h 6857999"/>
              <a:gd name="connsiteX4475" fmla="*/ 2443111 w 6096000"/>
              <a:gd name="connsiteY4475" fmla="*/ 868989 h 6857999"/>
              <a:gd name="connsiteX4476" fmla="*/ 2438760 w 6096000"/>
              <a:gd name="connsiteY4476" fmla="*/ 870922 h 6857999"/>
              <a:gd name="connsiteX4477" fmla="*/ 2433444 w 6096000"/>
              <a:gd name="connsiteY4477" fmla="*/ 871889 h 6857999"/>
              <a:gd name="connsiteX4478" fmla="*/ 2423294 w 6096000"/>
              <a:gd name="connsiteY4478" fmla="*/ 874305 h 6857999"/>
              <a:gd name="connsiteX4479" fmla="*/ 2411696 w 6096000"/>
              <a:gd name="connsiteY4479" fmla="*/ 875755 h 6857999"/>
              <a:gd name="connsiteX4480" fmla="*/ 2387529 w 6096000"/>
              <a:gd name="connsiteY4480" fmla="*/ 877204 h 6857999"/>
              <a:gd name="connsiteX4481" fmla="*/ 2375447 w 6096000"/>
              <a:gd name="connsiteY4481" fmla="*/ 877688 h 6857999"/>
              <a:gd name="connsiteX4482" fmla="*/ 2363364 w 6096000"/>
              <a:gd name="connsiteY4482" fmla="*/ 879138 h 6857999"/>
              <a:gd name="connsiteX4483" fmla="*/ 2352249 w 6096000"/>
              <a:gd name="connsiteY4483" fmla="*/ 880588 h 6857999"/>
              <a:gd name="connsiteX4484" fmla="*/ 2341132 w 6096000"/>
              <a:gd name="connsiteY4484" fmla="*/ 883488 h 6857999"/>
              <a:gd name="connsiteX4485" fmla="*/ 2335817 w 6096000"/>
              <a:gd name="connsiteY4485" fmla="*/ 885421 h 6857999"/>
              <a:gd name="connsiteX4486" fmla="*/ 2330983 w 6096000"/>
              <a:gd name="connsiteY4486" fmla="*/ 887355 h 6857999"/>
              <a:gd name="connsiteX4487" fmla="*/ 2326151 w 6096000"/>
              <a:gd name="connsiteY4487" fmla="*/ 890254 h 6857999"/>
              <a:gd name="connsiteX4488" fmla="*/ 2321800 w 6096000"/>
              <a:gd name="connsiteY4488" fmla="*/ 893154 h 6857999"/>
              <a:gd name="connsiteX4489" fmla="*/ 2317451 w 6096000"/>
              <a:gd name="connsiteY4489" fmla="*/ 896537 h 6857999"/>
              <a:gd name="connsiteX4490" fmla="*/ 2314067 w 6096000"/>
              <a:gd name="connsiteY4490" fmla="*/ 900403 h 6857999"/>
              <a:gd name="connsiteX4491" fmla="*/ 2310685 w 6096000"/>
              <a:gd name="connsiteY4491" fmla="*/ 904754 h 6857999"/>
              <a:gd name="connsiteX4492" fmla="*/ 2307785 w 6096000"/>
              <a:gd name="connsiteY4492" fmla="*/ 910069 h 6857999"/>
              <a:gd name="connsiteX4493" fmla="*/ 2305367 w 6096000"/>
              <a:gd name="connsiteY4493" fmla="*/ 914902 h 6857999"/>
              <a:gd name="connsiteX4494" fmla="*/ 2303434 w 6096000"/>
              <a:gd name="connsiteY4494" fmla="*/ 921668 h 6857999"/>
              <a:gd name="connsiteX4495" fmla="*/ 2301501 w 6096000"/>
              <a:gd name="connsiteY4495" fmla="*/ 928435 h 6857999"/>
              <a:gd name="connsiteX4496" fmla="*/ 2301019 w 6096000"/>
              <a:gd name="connsiteY4496" fmla="*/ 935685 h 6857999"/>
              <a:gd name="connsiteX4497" fmla="*/ 2303434 w 6096000"/>
              <a:gd name="connsiteY4497" fmla="*/ 941967 h 6857999"/>
              <a:gd name="connsiteX4498" fmla="*/ 2306334 w 6096000"/>
              <a:gd name="connsiteY4498" fmla="*/ 947284 h 6857999"/>
              <a:gd name="connsiteX4499" fmla="*/ 2309235 w 6096000"/>
              <a:gd name="connsiteY4499" fmla="*/ 951151 h 6857999"/>
              <a:gd name="connsiteX4500" fmla="*/ 2311651 w 6096000"/>
              <a:gd name="connsiteY4500" fmla="*/ 954533 h 6857999"/>
              <a:gd name="connsiteX4501" fmla="*/ 2314551 w 6096000"/>
              <a:gd name="connsiteY4501" fmla="*/ 956951 h 6857999"/>
              <a:gd name="connsiteX4502" fmla="*/ 2318417 w 6096000"/>
              <a:gd name="connsiteY4502" fmla="*/ 958884 h 6857999"/>
              <a:gd name="connsiteX4503" fmla="*/ 2321800 w 6096000"/>
              <a:gd name="connsiteY4503" fmla="*/ 959366 h 6857999"/>
              <a:gd name="connsiteX4504" fmla="*/ 2325666 w 6096000"/>
              <a:gd name="connsiteY4504" fmla="*/ 959850 h 6857999"/>
              <a:gd name="connsiteX4505" fmla="*/ 2329050 w 6096000"/>
              <a:gd name="connsiteY4505" fmla="*/ 959850 h 6857999"/>
              <a:gd name="connsiteX4506" fmla="*/ 2332433 w 6096000"/>
              <a:gd name="connsiteY4506" fmla="*/ 959366 h 6857999"/>
              <a:gd name="connsiteX4507" fmla="*/ 2336783 w 6096000"/>
              <a:gd name="connsiteY4507" fmla="*/ 958400 h 6857999"/>
              <a:gd name="connsiteX4508" fmla="*/ 2340649 w 6096000"/>
              <a:gd name="connsiteY4508" fmla="*/ 956466 h 6857999"/>
              <a:gd name="connsiteX4509" fmla="*/ 2347899 w 6096000"/>
              <a:gd name="connsiteY4509" fmla="*/ 952600 h 6857999"/>
              <a:gd name="connsiteX4510" fmla="*/ 2355633 w 6096000"/>
              <a:gd name="connsiteY4510" fmla="*/ 947767 h 6857999"/>
              <a:gd name="connsiteX4511" fmla="*/ 2369648 w 6096000"/>
              <a:gd name="connsiteY4511" fmla="*/ 938585 h 6857999"/>
              <a:gd name="connsiteX4512" fmla="*/ 2375447 w 6096000"/>
              <a:gd name="connsiteY4512" fmla="*/ 935201 h 6857999"/>
              <a:gd name="connsiteX4513" fmla="*/ 2381247 w 6096000"/>
              <a:gd name="connsiteY4513" fmla="*/ 933268 h 6857999"/>
              <a:gd name="connsiteX4514" fmla="*/ 2383663 w 6096000"/>
              <a:gd name="connsiteY4514" fmla="*/ 932785 h 6857999"/>
              <a:gd name="connsiteX4515" fmla="*/ 2386080 w 6096000"/>
              <a:gd name="connsiteY4515" fmla="*/ 932785 h 6857999"/>
              <a:gd name="connsiteX4516" fmla="*/ 2388013 w 6096000"/>
              <a:gd name="connsiteY4516" fmla="*/ 934234 h 6857999"/>
              <a:gd name="connsiteX4517" fmla="*/ 2389463 w 6096000"/>
              <a:gd name="connsiteY4517" fmla="*/ 935201 h 6857999"/>
              <a:gd name="connsiteX4518" fmla="*/ 2390913 w 6096000"/>
              <a:gd name="connsiteY4518" fmla="*/ 937618 h 6857999"/>
              <a:gd name="connsiteX4519" fmla="*/ 2392363 w 6096000"/>
              <a:gd name="connsiteY4519" fmla="*/ 941001 h 6857999"/>
              <a:gd name="connsiteX4520" fmla="*/ 2392847 w 6096000"/>
              <a:gd name="connsiteY4520" fmla="*/ 944384 h 6857999"/>
              <a:gd name="connsiteX4521" fmla="*/ 2393329 w 6096000"/>
              <a:gd name="connsiteY4521" fmla="*/ 949700 h 6857999"/>
              <a:gd name="connsiteX4522" fmla="*/ 2400095 w 6096000"/>
              <a:gd name="connsiteY4522" fmla="*/ 944384 h 6857999"/>
              <a:gd name="connsiteX4523" fmla="*/ 2407828 w 6096000"/>
              <a:gd name="connsiteY4523" fmla="*/ 940034 h 6857999"/>
              <a:gd name="connsiteX4524" fmla="*/ 2413628 w 6096000"/>
              <a:gd name="connsiteY4524" fmla="*/ 932301 h 6857999"/>
              <a:gd name="connsiteX4525" fmla="*/ 2419428 w 6096000"/>
              <a:gd name="connsiteY4525" fmla="*/ 926019 h 6857999"/>
              <a:gd name="connsiteX4526" fmla="*/ 2425711 w 6096000"/>
              <a:gd name="connsiteY4526" fmla="*/ 920219 h 6857999"/>
              <a:gd name="connsiteX4527" fmla="*/ 2431995 w 6096000"/>
              <a:gd name="connsiteY4527" fmla="*/ 914902 h 6857999"/>
              <a:gd name="connsiteX4528" fmla="*/ 2444559 w 6096000"/>
              <a:gd name="connsiteY4528" fmla="*/ 905720 h 6857999"/>
              <a:gd name="connsiteX4529" fmla="*/ 2457127 w 6096000"/>
              <a:gd name="connsiteY4529" fmla="*/ 897503 h 6857999"/>
              <a:gd name="connsiteX4530" fmla="*/ 2462925 w 6096000"/>
              <a:gd name="connsiteY4530" fmla="*/ 892670 h 6857999"/>
              <a:gd name="connsiteX4531" fmla="*/ 2468242 w 6096000"/>
              <a:gd name="connsiteY4531" fmla="*/ 887355 h 6857999"/>
              <a:gd name="connsiteX4532" fmla="*/ 2473075 w 6096000"/>
              <a:gd name="connsiteY4532" fmla="*/ 882521 h 6857999"/>
              <a:gd name="connsiteX4533" fmla="*/ 2477909 w 6096000"/>
              <a:gd name="connsiteY4533" fmla="*/ 876238 h 6857999"/>
              <a:gd name="connsiteX4534" fmla="*/ 2482259 w 6096000"/>
              <a:gd name="connsiteY4534" fmla="*/ 868989 h 6857999"/>
              <a:gd name="connsiteX4535" fmla="*/ 2485641 w 6096000"/>
              <a:gd name="connsiteY4535" fmla="*/ 861256 h 6857999"/>
              <a:gd name="connsiteX4536" fmla="*/ 2488541 w 6096000"/>
              <a:gd name="connsiteY4536" fmla="*/ 852072 h 6857999"/>
              <a:gd name="connsiteX4537" fmla="*/ 2490957 w 6096000"/>
              <a:gd name="connsiteY4537" fmla="*/ 841440 h 6857999"/>
              <a:gd name="connsiteX4538" fmla="*/ 2502074 w 6096000"/>
              <a:gd name="connsiteY4538" fmla="*/ 838057 h 6857999"/>
              <a:gd name="connsiteX4539" fmla="*/ 2512707 w 6096000"/>
              <a:gd name="connsiteY4539" fmla="*/ 834673 h 6857999"/>
              <a:gd name="connsiteX4540" fmla="*/ 2523822 w 6096000"/>
              <a:gd name="connsiteY4540" fmla="*/ 831774 h 6857999"/>
              <a:gd name="connsiteX4541" fmla="*/ 2528655 w 6096000"/>
              <a:gd name="connsiteY4541" fmla="*/ 831291 h 6857999"/>
              <a:gd name="connsiteX4542" fmla="*/ 2533972 w 6096000"/>
              <a:gd name="connsiteY4542" fmla="*/ 830807 h 6857999"/>
              <a:gd name="connsiteX4543" fmla="*/ 2539287 w 6096000"/>
              <a:gd name="connsiteY4543" fmla="*/ 831291 h 6857999"/>
              <a:gd name="connsiteX4544" fmla="*/ 2544605 w 6096000"/>
              <a:gd name="connsiteY4544" fmla="*/ 832258 h 6857999"/>
              <a:gd name="connsiteX4545" fmla="*/ 2548953 w 6096000"/>
              <a:gd name="connsiteY4545" fmla="*/ 834191 h 6857999"/>
              <a:gd name="connsiteX4546" fmla="*/ 2553787 w 6096000"/>
              <a:gd name="connsiteY4546" fmla="*/ 837091 h 6857999"/>
              <a:gd name="connsiteX4547" fmla="*/ 2558137 w 6096000"/>
              <a:gd name="connsiteY4547" fmla="*/ 840957 h 6857999"/>
              <a:gd name="connsiteX4548" fmla="*/ 2562970 w 6096000"/>
              <a:gd name="connsiteY4548" fmla="*/ 846273 h 6857999"/>
              <a:gd name="connsiteX4549" fmla="*/ 2567319 w 6096000"/>
              <a:gd name="connsiteY4549" fmla="*/ 852557 h 6857999"/>
              <a:gd name="connsiteX4550" fmla="*/ 2571185 w 6096000"/>
              <a:gd name="connsiteY4550" fmla="*/ 860772 h 6857999"/>
              <a:gd name="connsiteX4551" fmla="*/ 2575536 w 6096000"/>
              <a:gd name="connsiteY4551" fmla="*/ 850139 h 6857999"/>
              <a:gd name="connsiteX4552" fmla="*/ 2580369 w 6096000"/>
              <a:gd name="connsiteY4552" fmla="*/ 840473 h 6857999"/>
              <a:gd name="connsiteX4553" fmla="*/ 2587618 w 6096000"/>
              <a:gd name="connsiteY4553" fmla="*/ 831291 h 6857999"/>
              <a:gd name="connsiteX4554" fmla="*/ 2594868 w 6096000"/>
              <a:gd name="connsiteY4554" fmla="*/ 822592 h 6857999"/>
              <a:gd name="connsiteX4555" fmla="*/ 2603568 w 6096000"/>
              <a:gd name="connsiteY4555" fmla="*/ 814859 h 6857999"/>
              <a:gd name="connsiteX4556" fmla="*/ 2612750 w 6096000"/>
              <a:gd name="connsiteY4556" fmla="*/ 807126 h 6857999"/>
              <a:gd name="connsiteX4557" fmla="*/ 2622900 w 6096000"/>
              <a:gd name="connsiteY4557" fmla="*/ 799875 h 6857999"/>
              <a:gd name="connsiteX4558" fmla="*/ 2634017 w 6096000"/>
              <a:gd name="connsiteY4558" fmla="*/ 792627 h 6857999"/>
              <a:gd name="connsiteX4559" fmla="*/ 2646099 w 6096000"/>
              <a:gd name="connsiteY4559" fmla="*/ 786343 h 6857999"/>
              <a:gd name="connsiteX4560" fmla="*/ 2658181 w 6096000"/>
              <a:gd name="connsiteY4560" fmla="*/ 780061 h 6857999"/>
              <a:gd name="connsiteX4561" fmla="*/ 2670747 w 6096000"/>
              <a:gd name="connsiteY4561" fmla="*/ 774261 h 6857999"/>
              <a:gd name="connsiteX4562" fmla="*/ 2684281 w 6096000"/>
              <a:gd name="connsiteY4562" fmla="*/ 769428 h 6857999"/>
              <a:gd name="connsiteX4563" fmla="*/ 2698296 w 6096000"/>
              <a:gd name="connsiteY4563" fmla="*/ 764111 h 6857999"/>
              <a:gd name="connsiteX4564" fmla="*/ 2711828 w 6096000"/>
              <a:gd name="connsiteY4564" fmla="*/ 758795 h 6857999"/>
              <a:gd name="connsiteX4565" fmla="*/ 2741309 w 6096000"/>
              <a:gd name="connsiteY4565" fmla="*/ 749612 h 6857999"/>
              <a:gd name="connsiteX4566" fmla="*/ 2784807 w 6096000"/>
              <a:gd name="connsiteY4566" fmla="*/ 714814 h 6857999"/>
              <a:gd name="connsiteX4567" fmla="*/ 2829755 w 6096000"/>
              <a:gd name="connsiteY4567" fmla="*/ 680500 h 6857999"/>
              <a:gd name="connsiteX4568" fmla="*/ 2851987 w 6096000"/>
              <a:gd name="connsiteY4568" fmla="*/ 663101 h 6857999"/>
              <a:gd name="connsiteX4569" fmla="*/ 2875668 w 6096000"/>
              <a:gd name="connsiteY4569" fmla="*/ 645702 h 6857999"/>
              <a:gd name="connsiteX4570" fmla="*/ 2899351 w 6096000"/>
              <a:gd name="connsiteY4570" fmla="*/ 629752 h 6857999"/>
              <a:gd name="connsiteX4571" fmla="*/ 2923033 w 6096000"/>
              <a:gd name="connsiteY4571" fmla="*/ 613804 h 6857999"/>
              <a:gd name="connsiteX4572" fmla="*/ 2976196 w 6096000"/>
              <a:gd name="connsiteY4572" fmla="*/ 580455 h 6857999"/>
              <a:gd name="connsiteX4573" fmla="*/ 3029359 w 6096000"/>
              <a:gd name="connsiteY4573" fmla="*/ 547590 h 6857999"/>
              <a:gd name="connsiteX4574" fmla="*/ 3039992 w 6096000"/>
              <a:gd name="connsiteY4574" fmla="*/ 537924 h 6857999"/>
              <a:gd name="connsiteX4575" fmla="*/ 3050625 w 6096000"/>
              <a:gd name="connsiteY4575" fmla="*/ 529224 h 6857999"/>
              <a:gd name="connsiteX4576" fmla="*/ 3056425 w 6096000"/>
              <a:gd name="connsiteY4576" fmla="*/ 524875 h 6857999"/>
              <a:gd name="connsiteX4577" fmla="*/ 3063191 w 6096000"/>
              <a:gd name="connsiteY4577" fmla="*/ 520525 h 6857999"/>
              <a:gd name="connsiteX4578" fmla="*/ 3070441 w 6096000"/>
              <a:gd name="connsiteY4578" fmla="*/ 517142 h 6857999"/>
              <a:gd name="connsiteX4579" fmla="*/ 3077207 w 6096000"/>
              <a:gd name="connsiteY4579" fmla="*/ 513759 h 6857999"/>
              <a:gd name="connsiteX4580" fmla="*/ 3077690 w 6096000"/>
              <a:gd name="connsiteY4580" fmla="*/ 515692 h 6857999"/>
              <a:gd name="connsiteX4581" fmla="*/ 3078174 w 6096000"/>
              <a:gd name="connsiteY4581" fmla="*/ 517625 h 6857999"/>
              <a:gd name="connsiteX4582" fmla="*/ 3124571 w 6096000"/>
              <a:gd name="connsiteY4582" fmla="*/ 489593 h 6857999"/>
              <a:gd name="connsiteX4583" fmla="*/ 3120705 w 6096000"/>
              <a:gd name="connsiteY4583" fmla="*/ 488144 h 6857999"/>
              <a:gd name="connsiteX4584" fmla="*/ 3116838 w 6096000"/>
              <a:gd name="connsiteY4584" fmla="*/ 485244 h 6857999"/>
              <a:gd name="connsiteX4585" fmla="*/ 3112488 w 6096000"/>
              <a:gd name="connsiteY4585" fmla="*/ 481860 h 6857999"/>
              <a:gd name="connsiteX4586" fmla="*/ 3109105 w 6096000"/>
              <a:gd name="connsiteY4586" fmla="*/ 477511 h 6857999"/>
              <a:gd name="connsiteX4587" fmla="*/ 3105721 w 6096000"/>
              <a:gd name="connsiteY4587" fmla="*/ 473161 h 6857999"/>
              <a:gd name="connsiteX4588" fmla="*/ 3102339 w 6096000"/>
              <a:gd name="connsiteY4588" fmla="*/ 467845 h 6857999"/>
              <a:gd name="connsiteX4589" fmla="*/ 3095573 w 6096000"/>
              <a:gd name="connsiteY4589" fmla="*/ 456728 h 6857999"/>
              <a:gd name="connsiteX4590" fmla="*/ 3083007 w 6096000"/>
              <a:gd name="connsiteY4590" fmla="*/ 434496 h 6857999"/>
              <a:gd name="connsiteX4591" fmla="*/ 3076723 w 6096000"/>
              <a:gd name="connsiteY4591" fmla="*/ 424348 h 6857999"/>
              <a:gd name="connsiteX4592" fmla="*/ 3073341 w 6096000"/>
              <a:gd name="connsiteY4592" fmla="*/ 419515 h 6857999"/>
              <a:gd name="connsiteX4593" fmla="*/ 3068990 w 6096000"/>
              <a:gd name="connsiteY4593" fmla="*/ 415648 h 6857999"/>
              <a:gd name="connsiteX4594" fmla="*/ 3078657 w 6096000"/>
              <a:gd name="connsiteY4594" fmla="*/ 410815 h 6857999"/>
              <a:gd name="connsiteX4595" fmla="*/ 3087840 w 6096000"/>
              <a:gd name="connsiteY4595" fmla="*/ 407915 h 6857999"/>
              <a:gd name="connsiteX4596" fmla="*/ 3096055 w 6096000"/>
              <a:gd name="connsiteY4596" fmla="*/ 406465 h 6857999"/>
              <a:gd name="connsiteX4597" fmla="*/ 3102822 w 6096000"/>
              <a:gd name="connsiteY4597" fmla="*/ 406465 h 6857999"/>
              <a:gd name="connsiteX4598" fmla="*/ 3110072 w 6096000"/>
              <a:gd name="connsiteY4598" fmla="*/ 407915 h 6857999"/>
              <a:gd name="connsiteX4599" fmla="*/ 3115388 w 6096000"/>
              <a:gd name="connsiteY4599" fmla="*/ 410331 h 6857999"/>
              <a:gd name="connsiteX4600" fmla="*/ 3120705 w 6096000"/>
              <a:gd name="connsiteY4600" fmla="*/ 413715 h 6857999"/>
              <a:gd name="connsiteX4601" fmla="*/ 3125538 w 6096000"/>
              <a:gd name="connsiteY4601" fmla="*/ 418548 h 6857999"/>
              <a:gd name="connsiteX4602" fmla="*/ 3129404 w 6096000"/>
              <a:gd name="connsiteY4602" fmla="*/ 424348 h 6857999"/>
              <a:gd name="connsiteX4603" fmla="*/ 3132787 w 6096000"/>
              <a:gd name="connsiteY4603" fmla="*/ 430147 h 6857999"/>
              <a:gd name="connsiteX4604" fmla="*/ 3135687 w 6096000"/>
              <a:gd name="connsiteY4604" fmla="*/ 436914 h 6857999"/>
              <a:gd name="connsiteX4605" fmla="*/ 3138104 w 6096000"/>
              <a:gd name="connsiteY4605" fmla="*/ 444163 h 6857999"/>
              <a:gd name="connsiteX4606" fmla="*/ 3140037 w 6096000"/>
              <a:gd name="connsiteY4606" fmla="*/ 452379 h 6857999"/>
              <a:gd name="connsiteX4607" fmla="*/ 3141970 w 6096000"/>
              <a:gd name="connsiteY4607" fmla="*/ 460595 h 6857999"/>
              <a:gd name="connsiteX4608" fmla="*/ 3144870 w 6096000"/>
              <a:gd name="connsiteY4608" fmla="*/ 477027 h 6857999"/>
              <a:gd name="connsiteX4609" fmla="*/ 3173384 w 6096000"/>
              <a:gd name="connsiteY4609" fmla="*/ 459628 h 6857999"/>
              <a:gd name="connsiteX4610" fmla="*/ 3177735 w 6096000"/>
              <a:gd name="connsiteY4610" fmla="*/ 457695 h 6857999"/>
              <a:gd name="connsiteX4611" fmla="*/ 3182084 w 6096000"/>
              <a:gd name="connsiteY4611" fmla="*/ 455762 h 6857999"/>
              <a:gd name="connsiteX4612" fmla="*/ 3186917 w 6096000"/>
              <a:gd name="connsiteY4612" fmla="*/ 454313 h 6857999"/>
              <a:gd name="connsiteX4613" fmla="*/ 3191750 w 6096000"/>
              <a:gd name="connsiteY4613" fmla="*/ 452862 h 6857999"/>
              <a:gd name="connsiteX4614" fmla="*/ 3202867 w 6096000"/>
              <a:gd name="connsiteY4614" fmla="*/ 451413 h 6857999"/>
              <a:gd name="connsiteX4615" fmla="*/ 3213982 w 6096000"/>
              <a:gd name="connsiteY4615" fmla="*/ 449962 h 6857999"/>
              <a:gd name="connsiteX4616" fmla="*/ 3224615 w 6096000"/>
              <a:gd name="connsiteY4616" fmla="*/ 449480 h 6857999"/>
              <a:gd name="connsiteX4617" fmla="*/ 3234765 w 6096000"/>
              <a:gd name="connsiteY4617" fmla="*/ 447546 h 6857999"/>
              <a:gd name="connsiteX4618" fmla="*/ 3245397 w 6096000"/>
              <a:gd name="connsiteY4618" fmla="*/ 445613 h 6857999"/>
              <a:gd name="connsiteX4619" fmla="*/ 3249747 w 6096000"/>
              <a:gd name="connsiteY4619" fmla="*/ 444163 h 6857999"/>
              <a:gd name="connsiteX4620" fmla="*/ 3254097 w 6096000"/>
              <a:gd name="connsiteY4620" fmla="*/ 442713 h 6857999"/>
              <a:gd name="connsiteX4621" fmla="*/ 3250713 w 6096000"/>
              <a:gd name="connsiteY4621" fmla="*/ 439329 h 6857999"/>
              <a:gd name="connsiteX4622" fmla="*/ 3246847 w 6096000"/>
              <a:gd name="connsiteY4622" fmla="*/ 436430 h 6857999"/>
              <a:gd name="connsiteX4623" fmla="*/ 3243465 w 6096000"/>
              <a:gd name="connsiteY4623" fmla="*/ 434014 h 6857999"/>
              <a:gd name="connsiteX4624" fmla="*/ 3239598 w 6096000"/>
              <a:gd name="connsiteY4624" fmla="*/ 431597 h 6857999"/>
              <a:gd name="connsiteX4625" fmla="*/ 3236214 w 6096000"/>
              <a:gd name="connsiteY4625" fmla="*/ 430147 h 6857999"/>
              <a:gd name="connsiteX4626" fmla="*/ 3232347 w 6096000"/>
              <a:gd name="connsiteY4626" fmla="*/ 428214 h 6857999"/>
              <a:gd name="connsiteX4627" fmla="*/ 3224132 w 6096000"/>
              <a:gd name="connsiteY4627" fmla="*/ 426281 h 6857999"/>
              <a:gd name="connsiteX4628" fmla="*/ 3215433 w 6096000"/>
              <a:gd name="connsiteY4628" fmla="*/ 425797 h 6857999"/>
              <a:gd name="connsiteX4629" fmla="*/ 3206249 w 6096000"/>
              <a:gd name="connsiteY4629" fmla="*/ 425797 h 6857999"/>
              <a:gd name="connsiteX4630" fmla="*/ 3197067 w 6096000"/>
              <a:gd name="connsiteY4630" fmla="*/ 427730 h 6857999"/>
              <a:gd name="connsiteX4631" fmla="*/ 3187883 w 6096000"/>
              <a:gd name="connsiteY4631" fmla="*/ 430147 h 6857999"/>
              <a:gd name="connsiteX4632" fmla="*/ 3189817 w 6096000"/>
              <a:gd name="connsiteY4632" fmla="*/ 425797 h 6857999"/>
              <a:gd name="connsiteX4633" fmla="*/ 3191267 w 6096000"/>
              <a:gd name="connsiteY4633" fmla="*/ 422415 h 6857999"/>
              <a:gd name="connsiteX4634" fmla="*/ 3195617 w 6096000"/>
              <a:gd name="connsiteY4634" fmla="*/ 415648 h 6857999"/>
              <a:gd name="connsiteX4635" fmla="*/ 3200933 w 6096000"/>
              <a:gd name="connsiteY4635" fmla="*/ 409365 h 6857999"/>
              <a:gd name="connsiteX4636" fmla="*/ 3207216 w 6096000"/>
              <a:gd name="connsiteY4636" fmla="*/ 403565 h 6857999"/>
              <a:gd name="connsiteX4637" fmla="*/ 3213982 w 6096000"/>
              <a:gd name="connsiteY4637" fmla="*/ 398249 h 6857999"/>
              <a:gd name="connsiteX4638" fmla="*/ 3221232 w 6096000"/>
              <a:gd name="connsiteY4638" fmla="*/ 393899 h 6857999"/>
              <a:gd name="connsiteX4639" fmla="*/ 3236214 w 6096000"/>
              <a:gd name="connsiteY4639" fmla="*/ 384233 h 6857999"/>
              <a:gd name="connsiteX4640" fmla="*/ 3251197 w 6096000"/>
              <a:gd name="connsiteY4640" fmla="*/ 375051 h 6857999"/>
              <a:gd name="connsiteX4641" fmla="*/ 3257963 w 6096000"/>
              <a:gd name="connsiteY4641" fmla="*/ 369734 h 6857999"/>
              <a:gd name="connsiteX4642" fmla="*/ 3264246 w 6096000"/>
              <a:gd name="connsiteY4642" fmla="*/ 364418 h 6857999"/>
              <a:gd name="connsiteX4643" fmla="*/ 3270045 w 6096000"/>
              <a:gd name="connsiteY4643" fmla="*/ 358134 h 6857999"/>
              <a:gd name="connsiteX4644" fmla="*/ 3274396 w 6096000"/>
              <a:gd name="connsiteY4644" fmla="*/ 351852 h 6857999"/>
              <a:gd name="connsiteX4645" fmla="*/ 3276329 w 6096000"/>
              <a:gd name="connsiteY4645" fmla="*/ 348468 h 6857999"/>
              <a:gd name="connsiteX4646" fmla="*/ 3278263 w 6096000"/>
              <a:gd name="connsiteY4646" fmla="*/ 345086 h 6857999"/>
              <a:gd name="connsiteX4647" fmla="*/ 3279711 w 6096000"/>
              <a:gd name="connsiteY4647" fmla="*/ 340735 h 6857999"/>
              <a:gd name="connsiteX4648" fmla="*/ 3281162 w 6096000"/>
              <a:gd name="connsiteY4648" fmla="*/ 336869 h 6857999"/>
              <a:gd name="connsiteX4649" fmla="*/ 3287445 w 6096000"/>
              <a:gd name="connsiteY4649" fmla="*/ 335419 h 6857999"/>
              <a:gd name="connsiteX4650" fmla="*/ 3293728 w 6096000"/>
              <a:gd name="connsiteY4650" fmla="*/ 333969 h 6857999"/>
              <a:gd name="connsiteX4651" fmla="*/ 3300011 w 6096000"/>
              <a:gd name="connsiteY4651" fmla="*/ 333486 h 6857999"/>
              <a:gd name="connsiteX4652" fmla="*/ 3305810 w 6096000"/>
              <a:gd name="connsiteY4652" fmla="*/ 333002 h 6857999"/>
              <a:gd name="connsiteX4653" fmla="*/ 3312094 w 6096000"/>
              <a:gd name="connsiteY4653" fmla="*/ 333002 h 6857999"/>
              <a:gd name="connsiteX4654" fmla="*/ 3317893 w 6096000"/>
              <a:gd name="connsiteY4654" fmla="*/ 333486 h 6857999"/>
              <a:gd name="connsiteX4655" fmla="*/ 3328526 w 6096000"/>
              <a:gd name="connsiteY4655" fmla="*/ 334453 h 6857999"/>
              <a:gd name="connsiteX4656" fmla="*/ 3339641 w 6096000"/>
              <a:gd name="connsiteY4656" fmla="*/ 337353 h 6857999"/>
              <a:gd name="connsiteX4657" fmla="*/ 3350274 w 6096000"/>
              <a:gd name="connsiteY4657" fmla="*/ 340253 h 6857999"/>
              <a:gd name="connsiteX4658" fmla="*/ 3371057 w 6096000"/>
              <a:gd name="connsiteY4658" fmla="*/ 348468 h 6857999"/>
              <a:gd name="connsiteX4659" fmla="*/ 3376857 w 6096000"/>
              <a:gd name="connsiteY4659" fmla="*/ 345568 h 6857999"/>
              <a:gd name="connsiteX4660" fmla="*/ 3382657 w 6096000"/>
              <a:gd name="connsiteY4660" fmla="*/ 342668 h 6857999"/>
              <a:gd name="connsiteX4661" fmla="*/ 3388456 w 6096000"/>
              <a:gd name="connsiteY4661" fmla="*/ 340735 h 6857999"/>
              <a:gd name="connsiteX4662" fmla="*/ 3394256 w 6096000"/>
              <a:gd name="connsiteY4662" fmla="*/ 339286 h 6857999"/>
              <a:gd name="connsiteX4663" fmla="*/ 3396671 w 6096000"/>
              <a:gd name="connsiteY4663" fmla="*/ 338802 h 6857999"/>
              <a:gd name="connsiteX4664" fmla="*/ 3399089 w 6096000"/>
              <a:gd name="connsiteY4664" fmla="*/ 337353 h 6857999"/>
              <a:gd name="connsiteX4665" fmla="*/ 3404405 w 6096000"/>
              <a:gd name="connsiteY4665" fmla="*/ 333969 h 6857999"/>
              <a:gd name="connsiteX4666" fmla="*/ 3408755 w 6096000"/>
              <a:gd name="connsiteY4666" fmla="*/ 329620 h 6857999"/>
              <a:gd name="connsiteX4667" fmla="*/ 3414071 w 6096000"/>
              <a:gd name="connsiteY4667" fmla="*/ 324303 h 6857999"/>
              <a:gd name="connsiteX4668" fmla="*/ 3419387 w 6096000"/>
              <a:gd name="connsiteY4668" fmla="*/ 317536 h 6857999"/>
              <a:gd name="connsiteX4669" fmla="*/ 3425187 w 6096000"/>
              <a:gd name="connsiteY4669" fmla="*/ 309804 h 6857999"/>
              <a:gd name="connsiteX4670" fmla="*/ 3436303 w 6096000"/>
              <a:gd name="connsiteY4670" fmla="*/ 293855 h 6857999"/>
              <a:gd name="connsiteX4671" fmla="*/ 3449835 w 6096000"/>
              <a:gd name="connsiteY4671" fmla="*/ 276456 h 6857999"/>
              <a:gd name="connsiteX4672" fmla="*/ 3456601 w 6096000"/>
              <a:gd name="connsiteY4672" fmla="*/ 268239 h 6857999"/>
              <a:gd name="connsiteX4673" fmla="*/ 3463852 w 6096000"/>
              <a:gd name="connsiteY4673" fmla="*/ 260024 h 6857999"/>
              <a:gd name="connsiteX4674" fmla="*/ 3472067 w 6096000"/>
              <a:gd name="connsiteY4674" fmla="*/ 252774 h 6857999"/>
              <a:gd name="connsiteX4675" fmla="*/ 3480767 w 6096000"/>
              <a:gd name="connsiteY4675" fmla="*/ 246007 h 6857999"/>
              <a:gd name="connsiteX4676" fmla="*/ 3489950 w 6096000"/>
              <a:gd name="connsiteY4676" fmla="*/ 240692 h 6857999"/>
              <a:gd name="connsiteX4677" fmla="*/ 3494299 w 6096000"/>
              <a:gd name="connsiteY4677" fmla="*/ 237792 h 6857999"/>
              <a:gd name="connsiteX4678" fmla="*/ 3499616 w 6096000"/>
              <a:gd name="connsiteY4678" fmla="*/ 235859 h 6857999"/>
              <a:gd name="connsiteX4679" fmla="*/ 3509283 w 6096000"/>
              <a:gd name="connsiteY4679" fmla="*/ 231992 h 6857999"/>
              <a:gd name="connsiteX4680" fmla="*/ 3519915 w 6096000"/>
              <a:gd name="connsiteY4680" fmla="*/ 229092 h 6857999"/>
              <a:gd name="connsiteX4681" fmla="*/ 3529581 w 6096000"/>
              <a:gd name="connsiteY4681" fmla="*/ 226193 h 6857999"/>
              <a:gd name="connsiteX4682" fmla="*/ 3539730 w 6096000"/>
              <a:gd name="connsiteY4682" fmla="*/ 223293 h 6857999"/>
              <a:gd name="connsiteX4683" fmla="*/ 3550363 w 6096000"/>
              <a:gd name="connsiteY4683" fmla="*/ 221359 h 6857999"/>
              <a:gd name="connsiteX4684" fmla="*/ 3560513 w 6096000"/>
              <a:gd name="connsiteY4684" fmla="*/ 219909 h 6857999"/>
              <a:gd name="connsiteX4685" fmla="*/ 3581294 w 6096000"/>
              <a:gd name="connsiteY4685" fmla="*/ 217009 h 6857999"/>
              <a:gd name="connsiteX4686" fmla="*/ 3587578 w 6096000"/>
              <a:gd name="connsiteY4686" fmla="*/ 210727 h 6857999"/>
              <a:gd name="connsiteX4687" fmla="*/ 3594344 w 6096000"/>
              <a:gd name="connsiteY4687" fmla="*/ 205410 h 6857999"/>
              <a:gd name="connsiteX4688" fmla="*/ 3601111 w 6096000"/>
              <a:gd name="connsiteY4688" fmla="*/ 201543 h 6857999"/>
              <a:gd name="connsiteX4689" fmla="*/ 3608359 w 6096000"/>
              <a:gd name="connsiteY4689" fmla="*/ 198161 h 6857999"/>
              <a:gd name="connsiteX4690" fmla="*/ 3615125 w 6096000"/>
              <a:gd name="connsiteY4690" fmla="*/ 195744 h 6857999"/>
              <a:gd name="connsiteX4691" fmla="*/ 3621892 w 6096000"/>
              <a:gd name="connsiteY4691" fmla="*/ 194777 h 6857999"/>
              <a:gd name="connsiteX4692" fmla="*/ 3628658 w 6096000"/>
              <a:gd name="connsiteY4692" fmla="*/ 193328 h 6857999"/>
              <a:gd name="connsiteX4693" fmla="*/ 3635909 w 6096000"/>
              <a:gd name="connsiteY4693" fmla="*/ 193810 h 6857999"/>
              <a:gd name="connsiteX4694" fmla="*/ 3643157 w 6096000"/>
              <a:gd name="connsiteY4694" fmla="*/ 194777 h 6857999"/>
              <a:gd name="connsiteX4695" fmla="*/ 3649923 w 6096000"/>
              <a:gd name="connsiteY4695" fmla="*/ 195744 h 6857999"/>
              <a:gd name="connsiteX4696" fmla="*/ 3657657 w 6096000"/>
              <a:gd name="connsiteY4696" fmla="*/ 197194 h 6857999"/>
              <a:gd name="connsiteX4697" fmla="*/ 3664423 w 6096000"/>
              <a:gd name="connsiteY4697" fmla="*/ 199610 h 6857999"/>
              <a:gd name="connsiteX4698" fmla="*/ 3678922 w 6096000"/>
              <a:gd name="connsiteY4698" fmla="*/ 205410 h 6857999"/>
              <a:gd name="connsiteX4699" fmla="*/ 3692455 w 6096000"/>
              <a:gd name="connsiteY4699" fmla="*/ 211693 h 6857999"/>
              <a:gd name="connsiteX4700" fmla="*/ 3697287 w 6096000"/>
              <a:gd name="connsiteY4700" fmla="*/ 208309 h 6857999"/>
              <a:gd name="connsiteX4701" fmla="*/ 3700187 w 6096000"/>
              <a:gd name="connsiteY4701" fmla="*/ 205410 h 6857999"/>
              <a:gd name="connsiteX4702" fmla="*/ 3701638 w 6096000"/>
              <a:gd name="connsiteY4702" fmla="*/ 202510 h 6857999"/>
              <a:gd name="connsiteX4703" fmla="*/ 3701638 w 6096000"/>
              <a:gd name="connsiteY4703" fmla="*/ 199610 h 6857999"/>
              <a:gd name="connsiteX4704" fmla="*/ 3701154 w 6096000"/>
              <a:gd name="connsiteY4704" fmla="*/ 196710 h 6857999"/>
              <a:gd name="connsiteX4705" fmla="*/ 3699221 w 6096000"/>
              <a:gd name="connsiteY4705" fmla="*/ 193810 h 6857999"/>
              <a:gd name="connsiteX4706" fmla="*/ 3694388 w 6096000"/>
              <a:gd name="connsiteY4706" fmla="*/ 188977 h 6857999"/>
              <a:gd name="connsiteX4707" fmla="*/ 3691972 w 6096000"/>
              <a:gd name="connsiteY4707" fmla="*/ 185595 h 6857999"/>
              <a:gd name="connsiteX4708" fmla="*/ 3689555 w 6096000"/>
              <a:gd name="connsiteY4708" fmla="*/ 181728 h 6857999"/>
              <a:gd name="connsiteX4709" fmla="*/ 3687621 w 6096000"/>
              <a:gd name="connsiteY4709" fmla="*/ 178345 h 6857999"/>
              <a:gd name="connsiteX4710" fmla="*/ 3686172 w 6096000"/>
              <a:gd name="connsiteY4710" fmla="*/ 174478 h 6857999"/>
              <a:gd name="connsiteX4711" fmla="*/ 3686172 w 6096000"/>
              <a:gd name="connsiteY4711" fmla="*/ 169645 h 6857999"/>
              <a:gd name="connsiteX4712" fmla="*/ 3686655 w 6096000"/>
              <a:gd name="connsiteY4712" fmla="*/ 165296 h 6857999"/>
              <a:gd name="connsiteX4713" fmla="*/ 3689072 w 6096000"/>
              <a:gd name="connsiteY4713" fmla="*/ 159496 h 6857999"/>
              <a:gd name="connsiteX4714" fmla="*/ 3692455 w 6096000"/>
              <a:gd name="connsiteY4714" fmla="*/ 153213 h 6857999"/>
              <a:gd name="connsiteX4715" fmla="*/ 3697771 w 6096000"/>
              <a:gd name="connsiteY4715" fmla="*/ 153697 h 6857999"/>
              <a:gd name="connsiteX4716" fmla="*/ 3703087 w 6096000"/>
              <a:gd name="connsiteY4716" fmla="*/ 155146 h 6857999"/>
              <a:gd name="connsiteX4717" fmla="*/ 3707438 w 6096000"/>
              <a:gd name="connsiteY4717" fmla="*/ 157079 h 6857999"/>
              <a:gd name="connsiteX4718" fmla="*/ 3711304 w 6096000"/>
              <a:gd name="connsiteY4718" fmla="*/ 159979 h 6857999"/>
              <a:gd name="connsiteX4719" fmla="*/ 3716137 w 6096000"/>
              <a:gd name="connsiteY4719" fmla="*/ 162879 h 6857999"/>
              <a:gd name="connsiteX4720" fmla="*/ 3719519 w 6096000"/>
              <a:gd name="connsiteY4720" fmla="*/ 167229 h 6857999"/>
              <a:gd name="connsiteX4721" fmla="*/ 3723386 w 6096000"/>
              <a:gd name="connsiteY4721" fmla="*/ 171096 h 6857999"/>
              <a:gd name="connsiteX4722" fmla="*/ 3726770 w 6096000"/>
              <a:gd name="connsiteY4722" fmla="*/ 175445 h 6857999"/>
              <a:gd name="connsiteX4723" fmla="*/ 3734019 w 6096000"/>
              <a:gd name="connsiteY4723" fmla="*/ 185595 h 6857999"/>
              <a:gd name="connsiteX4724" fmla="*/ 3740303 w 6096000"/>
              <a:gd name="connsiteY4724" fmla="*/ 195261 h 6857999"/>
              <a:gd name="connsiteX4725" fmla="*/ 3746585 w 6096000"/>
              <a:gd name="connsiteY4725" fmla="*/ 205410 h 6857999"/>
              <a:gd name="connsiteX4726" fmla="*/ 3753351 w 6096000"/>
              <a:gd name="connsiteY4726" fmla="*/ 214593 h 6857999"/>
              <a:gd name="connsiteX4727" fmla="*/ 3777516 w 6096000"/>
              <a:gd name="connsiteY4727" fmla="*/ 213627 h 6857999"/>
              <a:gd name="connsiteX4728" fmla="*/ 3789600 w 6096000"/>
              <a:gd name="connsiteY4728" fmla="*/ 212176 h 6857999"/>
              <a:gd name="connsiteX4729" fmla="*/ 3801681 w 6096000"/>
              <a:gd name="connsiteY4729" fmla="*/ 211209 h 6857999"/>
              <a:gd name="connsiteX4730" fmla="*/ 3802165 w 6096000"/>
              <a:gd name="connsiteY4730" fmla="*/ 210727 h 6857999"/>
              <a:gd name="connsiteX4731" fmla="*/ 3792982 w 6096000"/>
              <a:gd name="connsiteY4731" fmla="*/ 205894 h 6857999"/>
              <a:gd name="connsiteX4732" fmla="*/ 3789115 w 6096000"/>
              <a:gd name="connsiteY4732" fmla="*/ 202510 h 6857999"/>
              <a:gd name="connsiteX4733" fmla="*/ 3784767 w 6096000"/>
              <a:gd name="connsiteY4733" fmla="*/ 199127 h 6857999"/>
              <a:gd name="connsiteX4734" fmla="*/ 3780900 w 6096000"/>
              <a:gd name="connsiteY4734" fmla="*/ 194777 h 6857999"/>
              <a:gd name="connsiteX4735" fmla="*/ 3778000 w 6096000"/>
              <a:gd name="connsiteY4735" fmla="*/ 188977 h 6857999"/>
              <a:gd name="connsiteX4736" fmla="*/ 3775583 w 6096000"/>
              <a:gd name="connsiteY4736" fmla="*/ 181728 h 6857999"/>
              <a:gd name="connsiteX4737" fmla="*/ 3774134 w 6096000"/>
              <a:gd name="connsiteY4737" fmla="*/ 172545 h 6857999"/>
              <a:gd name="connsiteX4738" fmla="*/ 3779449 w 6096000"/>
              <a:gd name="connsiteY4738" fmla="*/ 174478 h 6857999"/>
              <a:gd name="connsiteX4739" fmla="*/ 3783800 w 6096000"/>
              <a:gd name="connsiteY4739" fmla="*/ 175445 h 6857999"/>
              <a:gd name="connsiteX4740" fmla="*/ 3788633 w 6096000"/>
              <a:gd name="connsiteY4740" fmla="*/ 176895 h 6857999"/>
              <a:gd name="connsiteX4741" fmla="*/ 3792499 w 6096000"/>
              <a:gd name="connsiteY4741" fmla="*/ 176895 h 6857999"/>
              <a:gd name="connsiteX4742" fmla="*/ 3795882 w 6096000"/>
              <a:gd name="connsiteY4742" fmla="*/ 176895 h 6857999"/>
              <a:gd name="connsiteX4743" fmla="*/ 3799266 w 6096000"/>
              <a:gd name="connsiteY4743" fmla="*/ 176411 h 6857999"/>
              <a:gd name="connsiteX4744" fmla="*/ 3802165 w 6096000"/>
              <a:gd name="connsiteY4744" fmla="*/ 174962 h 6857999"/>
              <a:gd name="connsiteX4745" fmla="*/ 3805065 w 6096000"/>
              <a:gd name="connsiteY4745" fmla="*/ 173995 h 6857999"/>
              <a:gd name="connsiteX4746" fmla="*/ 3807965 w 6096000"/>
              <a:gd name="connsiteY4746" fmla="*/ 172062 h 6857999"/>
              <a:gd name="connsiteX4747" fmla="*/ 3810381 w 6096000"/>
              <a:gd name="connsiteY4747" fmla="*/ 170612 h 6857999"/>
              <a:gd name="connsiteX4748" fmla="*/ 3814247 w 6096000"/>
              <a:gd name="connsiteY4748" fmla="*/ 165778 h 6857999"/>
              <a:gd name="connsiteX4749" fmla="*/ 3817631 w 6096000"/>
              <a:gd name="connsiteY4749" fmla="*/ 160463 h 6857999"/>
              <a:gd name="connsiteX4750" fmla="*/ 3821014 w 6096000"/>
              <a:gd name="connsiteY4750" fmla="*/ 155630 h 6857999"/>
              <a:gd name="connsiteX4751" fmla="*/ 3827297 w 6096000"/>
              <a:gd name="connsiteY4751" fmla="*/ 144513 h 6857999"/>
              <a:gd name="connsiteX4752" fmla="*/ 3830197 w 6096000"/>
              <a:gd name="connsiteY4752" fmla="*/ 140164 h 6857999"/>
              <a:gd name="connsiteX4753" fmla="*/ 3834546 w 6096000"/>
              <a:gd name="connsiteY4753" fmla="*/ 135814 h 6857999"/>
              <a:gd name="connsiteX4754" fmla="*/ 3835997 w 6096000"/>
              <a:gd name="connsiteY4754" fmla="*/ 134847 h 6857999"/>
              <a:gd name="connsiteX4755" fmla="*/ 3838413 w 6096000"/>
              <a:gd name="connsiteY4755" fmla="*/ 133880 h 6857999"/>
              <a:gd name="connsiteX4756" fmla="*/ 3840830 w 6096000"/>
              <a:gd name="connsiteY4756" fmla="*/ 132431 h 6857999"/>
              <a:gd name="connsiteX4757" fmla="*/ 3842763 w 6096000"/>
              <a:gd name="connsiteY4757" fmla="*/ 131947 h 6857999"/>
              <a:gd name="connsiteX4758" fmla="*/ 3845663 w 6096000"/>
              <a:gd name="connsiteY4758" fmla="*/ 131947 h 6857999"/>
              <a:gd name="connsiteX4759" fmla="*/ 3848563 w 6096000"/>
              <a:gd name="connsiteY4759" fmla="*/ 132431 h 6857999"/>
              <a:gd name="connsiteX4760" fmla="*/ 3851945 w 6096000"/>
              <a:gd name="connsiteY4760" fmla="*/ 132914 h 6857999"/>
              <a:gd name="connsiteX4761" fmla="*/ 3855812 w 6096000"/>
              <a:gd name="connsiteY4761" fmla="*/ 134847 h 6857999"/>
              <a:gd name="connsiteX4762" fmla="*/ 3854363 w 6096000"/>
              <a:gd name="connsiteY4762" fmla="*/ 134847 h 6857999"/>
              <a:gd name="connsiteX4763" fmla="*/ 3853879 w 6096000"/>
              <a:gd name="connsiteY4763" fmla="*/ 136780 h 6857999"/>
              <a:gd name="connsiteX4764" fmla="*/ 3853396 w 6096000"/>
              <a:gd name="connsiteY4764" fmla="*/ 142097 h 6857999"/>
              <a:gd name="connsiteX4765" fmla="*/ 3853396 w 6096000"/>
              <a:gd name="connsiteY4765" fmla="*/ 150313 h 6857999"/>
              <a:gd name="connsiteX4766" fmla="*/ 3853879 w 6096000"/>
              <a:gd name="connsiteY4766" fmla="*/ 160463 h 6857999"/>
              <a:gd name="connsiteX4767" fmla="*/ 3855812 w 6096000"/>
              <a:gd name="connsiteY4767" fmla="*/ 170612 h 6857999"/>
              <a:gd name="connsiteX4768" fmla="*/ 3857263 w 6096000"/>
              <a:gd name="connsiteY4768" fmla="*/ 175445 h 6857999"/>
              <a:gd name="connsiteX4769" fmla="*/ 3859196 w 6096000"/>
              <a:gd name="connsiteY4769" fmla="*/ 179795 h 6857999"/>
              <a:gd name="connsiteX4770" fmla="*/ 3860645 w 6096000"/>
              <a:gd name="connsiteY4770" fmla="*/ 183662 h 6857999"/>
              <a:gd name="connsiteX4771" fmla="*/ 3863062 w 6096000"/>
              <a:gd name="connsiteY4771" fmla="*/ 186561 h 6857999"/>
              <a:gd name="connsiteX4772" fmla="*/ 3865478 w 6096000"/>
              <a:gd name="connsiteY4772" fmla="*/ 188977 h 6857999"/>
              <a:gd name="connsiteX4773" fmla="*/ 3868862 w 6096000"/>
              <a:gd name="connsiteY4773" fmla="*/ 189944 h 6857999"/>
              <a:gd name="connsiteX4774" fmla="*/ 3871277 w 6096000"/>
              <a:gd name="connsiteY4774" fmla="*/ 189944 h 6857999"/>
              <a:gd name="connsiteX4775" fmla="*/ 3874177 w 6096000"/>
              <a:gd name="connsiteY4775" fmla="*/ 188977 h 6857999"/>
              <a:gd name="connsiteX4776" fmla="*/ 3876111 w 6096000"/>
              <a:gd name="connsiteY4776" fmla="*/ 186561 h 6857999"/>
              <a:gd name="connsiteX4777" fmla="*/ 3879011 w 6096000"/>
              <a:gd name="connsiteY4777" fmla="*/ 183662 h 6857999"/>
              <a:gd name="connsiteX4778" fmla="*/ 3880944 w 6096000"/>
              <a:gd name="connsiteY4778" fmla="*/ 179795 h 6857999"/>
              <a:gd name="connsiteX4779" fmla="*/ 3882394 w 6096000"/>
              <a:gd name="connsiteY4779" fmla="*/ 175445 h 6857999"/>
              <a:gd name="connsiteX4780" fmla="*/ 3884327 w 6096000"/>
              <a:gd name="connsiteY4780" fmla="*/ 171578 h 6857999"/>
              <a:gd name="connsiteX4781" fmla="*/ 3885294 w 6096000"/>
              <a:gd name="connsiteY4781" fmla="*/ 167229 h 6857999"/>
              <a:gd name="connsiteX4782" fmla="*/ 3886261 w 6096000"/>
              <a:gd name="connsiteY4782" fmla="*/ 162879 h 6857999"/>
              <a:gd name="connsiteX4783" fmla="*/ 3886743 w 6096000"/>
              <a:gd name="connsiteY4783" fmla="*/ 159012 h 6857999"/>
              <a:gd name="connsiteX4784" fmla="*/ 3886261 w 6096000"/>
              <a:gd name="connsiteY4784" fmla="*/ 155630 h 6857999"/>
              <a:gd name="connsiteX4785" fmla="*/ 3884810 w 6096000"/>
              <a:gd name="connsiteY4785" fmla="*/ 152246 h 6857999"/>
              <a:gd name="connsiteX4786" fmla="*/ 3883843 w 6096000"/>
              <a:gd name="connsiteY4786" fmla="*/ 150313 h 6857999"/>
              <a:gd name="connsiteX4787" fmla="*/ 3881428 w 6096000"/>
              <a:gd name="connsiteY4787" fmla="*/ 148864 h 6857999"/>
              <a:gd name="connsiteX4788" fmla="*/ 3878044 w 6096000"/>
              <a:gd name="connsiteY4788" fmla="*/ 148864 h 6857999"/>
              <a:gd name="connsiteX4789" fmla="*/ 3874177 w 6096000"/>
              <a:gd name="connsiteY4789" fmla="*/ 149830 h 6857999"/>
              <a:gd name="connsiteX4790" fmla="*/ 3872728 w 6096000"/>
              <a:gd name="connsiteY4790" fmla="*/ 145964 h 6857999"/>
              <a:gd name="connsiteX4791" fmla="*/ 3872244 w 6096000"/>
              <a:gd name="connsiteY4791" fmla="*/ 141613 h 6857999"/>
              <a:gd name="connsiteX4792" fmla="*/ 3872244 w 6096000"/>
              <a:gd name="connsiteY4792" fmla="*/ 138231 h 6857999"/>
              <a:gd name="connsiteX4793" fmla="*/ 3872244 w 6096000"/>
              <a:gd name="connsiteY4793" fmla="*/ 135331 h 6857999"/>
              <a:gd name="connsiteX4794" fmla="*/ 3873211 w 6096000"/>
              <a:gd name="connsiteY4794" fmla="*/ 132914 h 6857999"/>
              <a:gd name="connsiteX4795" fmla="*/ 3874661 w 6096000"/>
              <a:gd name="connsiteY4795" fmla="*/ 130981 h 6857999"/>
              <a:gd name="connsiteX4796" fmla="*/ 3877077 w 6096000"/>
              <a:gd name="connsiteY4796" fmla="*/ 129047 h 6857999"/>
              <a:gd name="connsiteX4797" fmla="*/ 3879011 w 6096000"/>
              <a:gd name="connsiteY4797" fmla="*/ 127598 h 6857999"/>
              <a:gd name="connsiteX4798" fmla="*/ 3881428 w 6096000"/>
              <a:gd name="connsiteY4798" fmla="*/ 126147 h 6857999"/>
              <a:gd name="connsiteX4799" fmla="*/ 3884327 w 6096000"/>
              <a:gd name="connsiteY4799" fmla="*/ 125665 h 6857999"/>
              <a:gd name="connsiteX4800" fmla="*/ 3891094 w 6096000"/>
              <a:gd name="connsiteY4800" fmla="*/ 124698 h 6857999"/>
              <a:gd name="connsiteX4801" fmla="*/ 3897860 w 6096000"/>
              <a:gd name="connsiteY4801" fmla="*/ 123732 h 6857999"/>
              <a:gd name="connsiteX4802" fmla="*/ 3906075 w 6096000"/>
              <a:gd name="connsiteY4802" fmla="*/ 123248 h 6857999"/>
              <a:gd name="connsiteX4803" fmla="*/ 3913809 w 6096000"/>
              <a:gd name="connsiteY4803" fmla="*/ 122765 h 6857999"/>
              <a:gd name="connsiteX4804" fmla="*/ 3920575 w 6096000"/>
              <a:gd name="connsiteY4804" fmla="*/ 122281 h 6857999"/>
              <a:gd name="connsiteX4805" fmla="*/ 3927341 w 6096000"/>
              <a:gd name="connsiteY4805" fmla="*/ 120832 h 6857999"/>
              <a:gd name="connsiteX4806" fmla="*/ 3930241 w 6096000"/>
              <a:gd name="connsiteY4806" fmla="*/ 120348 h 6857999"/>
              <a:gd name="connsiteX4807" fmla="*/ 3932658 w 6096000"/>
              <a:gd name="connsiteY4807" fmla="*/ 119381 h 6857999"/>
              <a:gd name="connsiteX4808" fmla="*/ 3934591 w 6096000"/>
              <a:gd name="connsiteY4808" fmla="*/ 117448 h 6857999"/>
              <a:gd name="connsiteX4809" fmla="*/ 3937007 w 6096000"/>
              <a:gd name="connsiteY4809" fmla="*/ 115999 h 6857999"/>
              <a:gd name="connsiteX4810" fmla="*/ 3938458 w 6096000"/>
              <a:gd name="connsiteY4810" fmla="*/ 113582 h 6857999"/>
              <a:gd name="connsiteX4811" fmla="*/ 3939425 w 6096000"/>
              <a:gd name="connsiteY4811" fmla="*/ 111166 h 6857999"/>
              <a:gd name="connsiteX4812" fmla="*/ 3939907 w 6096000"/>
              <a:gd name="connsiteY4812" fmla="*/ 108266 h 6857999"/>
              <a:gd name="connsiteX4813" fmla="*/ 3939907 w 6096000"/>
              <a:gd name="connsiteY4813" fmla="*/ 104882 h 6857999"/>
              <a:gd name="connsiteX4814" fmla="*/ 3938940 w 6096000"/>
              <a:gd name="connsiteY4814" fmla="*/ 101016 h 6857999"/>
              <a:gd name="connsiteX4815" fmla="*/ 3937491 w 6096000"/>
              <a:gd name="connsiteY4815" fmla="*/ 97149 h 6857999"/>
              <a:gd name="connsiteX4816" fmla="*/ 3934591 w 6096000"/>
              <a:gd name="connsiteY4816" fmla="*/ 92800 h 6857999"/>
              <a:gd name="connsiteX4817" fmla="*/ 3931207 w 6096000"/>
              <a:gd name="connsiteY4817" fmla="*/ 89416 h 6857999"/>
              <a:gd name="connsiteX4818" fmla="*/ 3927825 w 6096000"/>
              <a:gd name="connsiteY4818" fmla="*/ 87001 h 6857999"/>
              <a:gd name="connsiteX4819" fmla="*/ 3923959 w 6096000"/>
              <a:gd name="connsiteY4819" fmla="*/ 85550 h 6857999"/>
              <a:gd name="connsiteX4820" fmla="*/ 3919125 w 6096000"/>
              <a:gd name="connsiteY4820" fmla="*/ 84101 h 6857999"/>
              <a:gd name="connsiteX4821" fmla="*/ 3914775 w 6096000"/>
              <a:gd name="connsiteY4821" fmla="*/ 83617 h 6857999"/>
              <a:gd name="connsiteX4822" fmla="*/ 3909942 w 6096000"/>
              <a:gd name="connsiteY4822" fmla="*/ 83617 h 6857999"/>
              <a:gd name="connsiteX4823" fmla="*/ 3905109 w 6096000"/>
              <a:gd name="connsiteY4823" fmla="*/ 83617 h 6857999"/>
              <a:gd name="connsiteX4824" fmla="*/ 3894476 w 6096000"/>
              <a:gd name="connsiteY4824" fmla="*/ 85550 h 6857999"/>
              <a:gd name="connsiteX4825" fmla="*/ 3883843 w 6096000"/>
              <a:gd name="connsiteY4825" fmla="*/ 87967 h 6857999"/>
              <a:gd name="connsiteX4826" fmla="*/ 3862095 w 6096000"/>
              <a:gd name="connsiteY4826" fmla="*/ 93283 h 6857999"/>
              <a:gd name="connsiteX4827" fmla="*/ 3850979 w 6096000"/>
              <a:gd name="connsiteY4827" fmla="*/ 95216 h 6857999"/>
              <a:gd name="connsiteX4828" fmla="*/ 3845663 w 6096000"/>
              <a:gd name="connsiteY4828" fmla="*/ 95700 h 6857999"/>
              <a:gd name="connsiteX4829" fmla="*/ 3841313 w 6096000"/>
              <a:gd name="connsiteY4829" fmla="*/ 96183 h 6857999"/>
              <a:gd name="connsiteX4830" fmla="*/ 3835997 w 6096000"/>
              <a:gd name="connsiteY4830" fmla="*/ 96183 h 6857999"/>
              <a:gd name="connsiteX4831" fmla="*/ 3831647 w 6096000"/>
              <a:gd name="connsiteY4831" fmla="*/ 95700 h 6857999"/>
              <a:gd name="connsiteX4832" fmla="*/ 3827297 w 6096000"/>
              <a:gd name="connsiteY4832" fmla="*/ 94733 h 6857999"/>
              <a:gd name="connsiteX4833" fmla="*/ 3823431 w 6096000"/>
              <a:gd name="connsiteY4833" fmla="*/ 92800 h 6857999"/>
              <a:gd name="connsiteX4834" fmla="*/ 3819565 w 6096000"/>
              <a:gd name="connsiteY4834" fmla="*/ 90867 h 6857999"/>
              <a:gd name="connsiteX4835" fmla="*/ 3816181 w 6096000"/>
              <a:gd name="connsiteY4835" fmla="*/ 87001 h 6857999"/>
              <a:gd name="connsiteX4836" fmla="*/ 3813281 w 6096000"/>
              <a:gd name="connsiteY4836" fmla="*/ 83134 h 6857999"/>
              <a:gd name="connsiteX4837" fmla="*/ 3810865 w 6096000"/>
              <a:gd name="connsiteY4837" fmla="*/ 78784 h 6857999"/>
              <a:gd name="connsiteX4838" fmla="*/ 3808448 w 6096000"/>
              <a:gd name="connsiteY4838" fmla="*/ 72984 h 6857999"/>
              <a:gd name="connsiteX4839" fmla="*/ 3806999 w 6096000"/>
              <a:gd name="connsiteY4839" fmla="*/ 65735 h 6857999"/>
              <a:gd name="connsiteX4840" fmla="*/ 3805548 w 6096000"/>
              <a:gd name="connsiteY4840" fmla="*/ 58485 h 6857999"/>
              <a:gd name="connsiteX4841" fmla="*/ 3804581 w 6096000"/>
              <a:gd name="connsiteY4841" fmla="*/ 49303 h 6857999"/>
              <a:gd name="connsiteX4842" fmla="*/ 3801681 w 6096000"/>
              <a:gd name="connsiteY4842" fmla="*/ 51718 h 6857999"/>
              <a:gd name="connsiteX4843" fmla="*/ 3799266 w 6096000"/>
              <a:gd name="connsiteY4843" fmla="*/ 54618 h 6857999"/>
              <a:gd name="connsiteX4844" fmla="*/ 3797815 w 6096000"/>
              <a:gd name="connsiteY4844" fmla="*/ 58002 h 6857999"/>
              <a:gd name="connsiteX4845" fmla="*/ 3796849 w 6096000"/>
              <a:gd name="connsiteY4845" fmla="*/ 61869 h 6857999"/>
              <a:gd name="connsiteX4846" fmla="*/ 3796366 w 6096000"/>
              <a:gd name="connsiteY4846" fmla="*/ 65735 h 6857999"/>
              <a:gd name="connsiteX4847" fmla="*/ 3796366 w 6096000"/>
              <a:gd name="connsiteY4847" fmla="*/ 70568 h 6857999"/>
              <a:gd name="connsiteX4848" fmla="*/ 3797815 w 6096000"/>
              <a:gd name="connsiteY4848" fmla="*/ 80717 h 6857999"/>
              <a:gd name="connsiteX4849" fmla="*/ 3799748 w 6096000"/>
              <a:gd name="connsiteY4849" fmla="*/ 92316 h 6857999"/>
              <a:gd name="connsiteX4850" fmla="*/ 3802648 w 6096000"/>
              <a:gd name="connsiteY4850" fmla="*/ 103915 h 6857999"/>
              <a:gd name="connsiteX4851" fmla="*/ 3805548 w 6096000"/>
              <a:gd name="connsiteY4851" fmla="*/ 115515 h 6857999"/>
              <a:gd name="connsiteX4852" fmla="*/ 3807965 w 6096000"/>
              <a:gd name="connsiteY4852" fmla="*/ 126147 h 6857999"/>
              <a:gd name="connsiteX4853" fmla="*/ 3735469 w 6096000"/>
              <a:gd name="connsiteY4853" fmla="*/ 143064 h 6857999"/>
              <a:gd name="connsiteX4854" fmla="*/ 3732569 w 6096000"/>
              <a:gd name="connsiteY4854" fmla="*/ 128081 h 6857999"/>
              <a:gd name="connsiteX4855" fmla="*/ 3731119 w 6096000"/>
              <a:gd name="connsiteY4855" fmla="*/ 114066 h 6857999"/>
              <a:gd name="connsiteX4856" fmla="*/ 3729670 w 6096000"/>
              <a:gd name="connsiteY4856" fmla="*/ 101016 h 6857999"/>
              <a:gd name="connsiteX4857" fmla="*/ 3729670 w 6096000"/>
              <a:gd name="connsiteY4857" fmla="*/ 88450 h 6857999"/>
              <a:gd name="connsiteX4858" fmla="*/ 3730637 w 6096000"/>
              <a:gd name="connsiteY4858" fmla="*/ 76850 h 6857999"/>
              <a:gd name="connsiteX4859" fmla="*/ 3731603 w 6096000"/>
              <a:gd name="connsiteY4859" fmla="*/ 65735 h 6857999"/>
              <a:gd name="connsiteX4860" fmla="*/ 3734019 w 6096000"/>
              <a:gd name="connsiteY4860" fmla="*/ 55585 h 6857999"/>
              <a:gd name="connsiteX4861" fmla="*/ 3736919 w 6096000"/>
              <a:gd name="connsiteY4861" fmla="*/ 45919 h 6857999"/>
              <a:gd name="connsiteX4862" fmla="*/ 3740303 w 6096000"/>
              <a:gd name="connsiteY4862" fmla="*/ 37219 h 6857999"/>
              <a:gd name="connsiteX4863" fmla="*/ 3744169 w 6096000"/>
              <a:gd name="connsiteY4863" fmla="*/ 29004 h 6857999"/>
              <a:gd name="connsiteX4864" fmla="*/ 3749002 w 6096000"/>
              <a:gd name="connsiteY4864" fmla="*/ 21753 h 6857999"/>
              <a:gd name="connsiteX4865" fmla="*/ 3753835 w 6096000"/>
              <a:gd name="connsiteY4865" fmla="*/ 14987 h 6857999"/>
              <a:gd name="connsiteX4866" fmla="*/ 3760117 w 6096000"/>
              <a:gd name="connsiteY4866" fmla="*/ 8705 h 6857999"/>
              <a:gd name="connsiteX4867" fmla="*/ 3766401 w 6096000"/>
              <a:gd name="connsiteY4867" fmla="*/ 2905 h 6857999"/>
              <a:gd name="connsiteX4868" fmla="*/ 3651135 w 6096000"/>
              <a:gd name="connsiteY4868" fmla="*/ 0 h 6857999"/>
              <a:gd name="connsiteX4869" fmla="*/ 3711689 w 6096000"/>
              <a:gd name="connsiteY4869" fmla="*/ 0 h 6857999"/>
              <a:gd name="connsiteX4870" fmla="*/ 3711915 w 6096000"/>
              <a:gd name="connsiteY4870" fmla="*/ 333 h 6857999"/>
              <a:gd name="connsiteX4871" fmla="*/ 3715253 w 6096000"/>
              <a:gd name="connsiteY4871" fmla="*/ 6726 h 6857999"/>
              <a:gd name="connsiteX4872" fmla="*/ 3717638 w 6096000"/>
              <a:gd name="connsiteY4872" fmla="*/ 13613 h 6857999"/>
              <a:gd name="connsiteX4873" fmla="*/ 3719545 w 6096000"/>
              <a:gd name="connsiteY4873" fmla="*/ 21482 h 6857999"/>
              <a:gd name="connsiteX4874" fmla="*/ 3721453 w 6096000"/>
              <a:gd name="connsiteY4874" fmla="*/ 29844 h 6857999"/>
              <a:gd name="connsiteX4875" fmla="*/ 3714776 w 6096000"/>
              <a:gd name="connsiteY4875" fmla="*/ 32302 h 6857999"/>
              <a:gd name="connsiteX4876" fmla="*/ 3707622 w 6096000"/>
              <a:gd name="connsiteY4876" fmla="*/ 34762 h 6857999"/>
              <a:gd name="connsiteX4877" fmla="*/ 3701422 w 6096000"/>
              <a:gd name="connsiteY4877" fmla="*/ 35746 h 6857999"/>
              <a:gd name="connsiteX4878" fmla="*/ 3696175 w 6096000"/>
              <a:gd name="connsiteY4878" fmla="*/ 36239 h 6857999"/>
              <a:gd name="connsiteX4879" fmla="*/ 3689498 w 6096000"/>
              <a:gd name="connsiteY4879" fmla="*/ 37222 h 6857999"/>
              <a:gd name="connsiteX4880" fmla="*/ 3684728 w 6096000"/>
              <a:gd name="connsiteY4880" fmla="*/ 36239 h 6857999"/>
              <a:gd name="connsiteX4881" fmla="*/ 3679482 w 6096000"/>
              <a:gd name="connsiteY4881" fmla="*/ 35254 h 6857999"/>
              <a:gd name="connsiteX4882" fmla="*/ 3674235 w 6096000"/>
              <a:gd name="connsiteY4882" fmla="*/ 33779 h 6857999"/>
              <a:gd name="connsiteX4883" fmla="*/ 3669942 w 6096000"/>
              <a:gd name="connsiteY4883" fmla="*/ 30827 h 6857999"/>
              <a:gd name="connsiteX4884" fmla="*/ 3666128 w 6096000"/>
              <a:gd name="connsiteY4884" fmla="*/ 27876 h 6857999"/>
              <a:gd name="connsiteX4885" fmla="*/ 3661835 w 6096000"/>
              <a:gd name="connsiteY4885" fmla="*/ 22958 h 6857999"/>
              <a:gd name="connsiteX4886" fmla="*/ 3658497 w 6096000"/>
              <a:gd name="connsiteY4886" fmla="*/ 18531 h 6857999"/>
              <a:gd name="connsiteX4887" fmla="*/ 3655635 w 6096000"/>
              <a:gd name="connsiteY4887" fmla="*/ 12136 h 6857999"/>
              <a:gd name="connsiteX4888" fmla="*/ 3652773 w 6096000"/>
              <a:gd name="connsiteY4888" fmla="*/ 5743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</a:cxnLst>
            <a:rect l="l" t="t" r="r" b="b"/>
            <a:pathLst>
              <a:path w="6096000" h="6857999">
                <a:moveTo>
                  <a:pt x="955060" y="2265258"/>
                </a:moveTo>
                <a:lnTo>
                  <a:pt x="957451" y="2268669"/>
                </a:lnTo>
                <a:lnTo>
                  <a:pt x="958407" y="2271592"/>
                </a:lnTo>
                <a:lnTo>
                  <a:pt x="958885" y="2275002"/>
                </a:lnTo>
                <a:lnTo>
                  <a:pt x="959363" y="2277925"/>
                </a:lnTo>
                <a:lnTo>
                  <a:pt x="958885" y="2280847"/>
                </a:lnTo>
                <a:lnTo>
                  <a:pt x="958407" y="2284257"/>
                </a:lnTo>
                <a:lnTo>
                  <a:pt x="956493" y="2287180"/>
                </a:lnTo>
                <a:lnTo>
                  <a:pt x="955537" y="2290102"/>
                </a:lnTo>
                <a:lnTo>
                  <a:pt x="950756" y="2296435"/>
                </a:lnTo>
                <a:lnTo>
                  <a:pt x="945497" y="2303254"/>
                </a:lnTo>
                <a:lnTo>
                  <a:pt x="938804" y="2309588"/>
                </a:lnTo>
                <a:lnTo>
                  <a:pt x="931631" y="2316895"/>
                </a:lnTo>
                <a:lnTo>
                  <a:pt x="916808" y="2331508"/>
                </a:lnTo>
                <a:lnTo>
                  <a:pt x="909637" y="2339302"/>
                </a:lnTo>
                <a:lnTo>
                  <a:pt x="902464" y="2348071"/>
                </a:lnTo>
                <a:lnTo>
                  <a:pt x="896248" y="2357326"/>
                </a:lnTo>
                <a:lnTo>
                  <a:pt x="890989" y="2367069"/>
                </a:lnTo>
                <a:lnTo>
                  <a:pt x="889076" y="2371453"/>
                </a:lnTo>
                <a:lnTo>
                  <a:pt x="886686" y="2377298"/>
                </a:lnTo>
                <a:lnTo>
                  <a:pt x="885730" y="2382656"/>
                </a:lnTo>
                <a:lnTo>
                  <a:pt x="884295" y="2388502"/>
                </a:lnTo>
                <a:lnTo>
                  <a:pt x="879991" y="2385093"/>
                </a:lnTo>
                <a:lnTo>
                  <a:pt x="876643" y="2382169"/>
                </a:lnTo>
                <a:lnTo>
                  <a:pt x="873776" y="2378760"/>
                </a:lnTo>
                <a:lnTo>
                  <a:pt x="871862" y="2374376"/>
                </a:lnTo>
                <a:lnTo>
                  <a:pt x="870906" y="2370966"/>
                </a:lnTo>
                <a:lnTo>
                  <a:pt x="869950" y="2367069"/>
                </a:lnTo>
                <a:lnTo>
                  <a:pt x="869950" y="2363172"/>
                </a:lnTo>
                <a:lnTo>
                  <a:pt x="870429" y="2358788"/>
                </a:lnTo>
                <a:lnTo>
                  <a:pt x="871386" y="2354891"/>
                </a:lnTo>
                <a:lnTo>
                  <a:pt x="872820" y="2350994"/>
                </a:lnTo>
                <a:lnTo>
                  <a:pt x="874732" y="2346123"/>
                </a:lnTo>
                <a:lnTo>
                  <a:pt x="877123" y="2342225"/>
                </a:lnTo>
                <a:lnTo>
                  <a:pt x="882860" y="2333457"/>
                </a:lnTo>
                <a:lnTo>
                  <a:pt x="890033" y="2324689"/>
                </a:lnTo>
                <a:lnTo>
                  <a:pt x="898160" y="2315921"/>
                </a:lnTo>
                <a:lnTo>
                  <a:pt x="906769" y="2307640"/>
                </a:lnTo>
                <a:lnTo>
                  <a:pt x="924937" y="2291076"/>
                </a:lnTo>
                <a:lnTo>
                  <a:pt x="941195" y="2276950"/>
                </a:lnTo>
                <a:close/>
                <a:moveTo>
                  <a:pt x="1297677" y="2028437"/>
                </a:moveTo>
                <a:lnTo>
                  <a:pt x="1305409" y="2036701"/>
                </a:lnTo>
                <a:lnTo>
                  <a:pt x="1308310" y="2040103"/>
                </a:lnTo>
                <a:lnTo>
                  <a:pt x="1310243" y="2043992"/>
                </a:lnTo>
                <a:lnTo>
                  <a:pt x="1312176" y="2047395"/>
                </a:lnTo>
                <a:lnTo>
                  <a:pt x="1313143" y="2051284"/>
                </a:lnTo>
                <a:lnTo>
                  <a:pt x="1314109" y="2053713"/>
                </a:lnTo>
                <a:lnTo>
                  <a:pt x="1314592" y="2057602"/>
                </a:lnTo>
                <a:lnTo>
                  <a:pt x="1314592" y="2060519"/>
                </a:lnTo>
                <a:lnTo>
                  <a:pt x="1314592" y="2062950"/>
                </a:lnTo>
                <a:lnTo>
                  <a:pt x="1313143" y="2065867"/>
                </a:lnTo>
                <a:lnTo>
                  <a:pt x="1312659" y="2068296"/>
                </a:lnTo>
                <a:lnTo>
                  <a:pt x="1309276" y="2074129"/>
                </a:lnTo>
                <a:lnTo>
                  <a:pt x="1305409" y="2078990"/>
                </a:lnTo>
                <a:lnTo>
                  <a:pt x="1300576" y="2083365"/>
                </a:lnTo>
                <a:lnTo>
                  <a:pt x="1294777" y="2088227"/>
                </a:lnTo>
                <a:lnTo>
                  <a:pt x="1282693" y="2096004"/>
                </a:lnTo>
                <a:lnTo>
                  <a:pt x="1270129" y="2104753"/>
                </a:lnTo>
                <a:lnTo>
                  <a:pt x="1264328" y="2108641"/>
                </a:lnTo>
                <a:lnTo>
                  <a:pt x="1259495" y="2113016"/>
                </a:lnTo>
                <a:lnTo>
                  <a:pt x="1251762" y="2105239"/>
                </a:lnTo>
                <a:lnTo>
                  <a:pt x="1248862" y="2101350"/>
                </a:lnTo>
                <a:lnTo>
                  <a:pt x="1246929" y="2097948"/>
                </a:lnTo>
                <a:lnTo>
                  <a:pt x="1244513" y="2094545"/>
                </a:lnTo>
                <a:lnTo>
                  <a:pt x="1243063" y="2090656"/>
                </a:lnTo>
                <a:lnTo>
                  <a:pt x="1242580" y="2088227"/>
                </a:lnTo>
                <a:lnTo>
                  <a:pt x="1242096" y="2084337"/>
                </a:lnTo>
                <a:lnTo>
                  <a:pt x="1242096" y="2081421"/>
                </a:lnTo>
                <a:lnTo>
                  <a:pt x="1242096" y="2078990"/>
                </a:lnTo>
                <a:lnTo>
                  <a:pt x="1243063" y="2076073"/>
                </a:lnTo>
                <a:lnTo>
                  <a:pt x="1244029" y="2073157"/>
                </a:lnTo>
                <a:lnTo>
                  <a:pt x="1247413" y="2067810"/>
                </a:lnTo>
                <a:lnTo>
                  <a:pt x="1251280" y="2062950"/>
                </a:lnTo>
                <a:lnTo>
                  <a:pt x="1256113" y="2058575"/>
                </a:lnTo>
                <a:lnTo>
                  <a:pt x="1261912" y="2053713"/>
                </a:lnTo>
                <a:lnTo>
                  <a:pt x="1274478" y="2045451"/>
                </a:lnTo>
                <a:lnTo>
                  <a:pt x="1286560" y="2036701"/>
                </a:lnTo>
                <a:lnTo>
                  <a:pt x="1292844" y="2032326"/>
                </a:lnTo>
                <a:close/>
                <a:moveTo>
                  <a:pt x="1196293" y="1975273"/>
                </a:moveTo>
                <a:lnTo>
                  <a:pt x="1202719" y="1981035"/>
                </a:lnTo>
                <a:lnTo>
                  <a:pt x="1207661" y="1986796"/>
                </a:lnTo>
                <a:lnTo>
                  <a:pt x="1210628" y="1992557"/>
                </a:lnTo>
                <a:lnTo>
                  <a:pt x="1212111" y="1998799"/>
                </a:lnTo>
                <a:lnTo>
                  <a:pt x="1213099" y="2005040"/>
                </a:lnTo>
                <a:lnTo>
                  <a:pt x="1212111" y="2010802"/>
                </a:lnTo>
                <a:lnTo>
                  <a:pt x="1210628" y="2016562"/>
                </a:lnTo>
                <a:lnTo>
                  <a:pt x="1207661" y="2022324"/>
                </a:lnTo>
                <a:lnTo>
                  <a:pt x="1204202" y="2027604"/>
                </a:lnTo>
                <a:lnTo>
                  <a:pt x="1199753" y="2032405"/>
                </a:lnTo>
                <a:lnTo>
                  <a:pt x="1194809" y="2036727"/>
                </a:lnTo>
                <a:lnTo>
                  <a:pt x="1189374" y="2040567"/>
                </a:lnTo>
                <a:lnTo>
                  <a:pt x="1183441" y="2043449"/>
                </a:lnTo>
                <a:lnTo>
                  <a:pt x="1177016" y="2045848"/>
                </a:lnTo>
                <a:lnTo>
                  <a:pt x="1171084" y="2047290"/>
                </a:lnTo>
                <a:lnTo>
                  <a:pt x="1164659" y="2047769"/>
                </a:lnTo>
                <a:lnTo>
                  <a:pt x="1157738" y="2040567"/>
                </a:lnTo>
                <a:lnTo>
                  <a:pt x="1152302" y="2034326"/>
                </a:lnTo>
                <a:lnTo>
                  <a:pt x="1149335" y="2028085"/>
                </a:lnTo>
                <a:lnTo>
                  <a:pt x="1147852" y="2022805"/>
                </a:lnTo>
                <a:lnTo>
                  <a:pt x="1147852" y="2017523"/>
                </a:lnTo>
                <a:lnTo>
                  <a:pt x="1148842" y="2013202"/>
                </a:lnTo>
                <a:lnTo>
                  <a:pt x="1151312" y="2009360"/>
                </a:lnTo>
                <a:lnTo>
                  <a:pt x="1154278" y="2005520"/>
                </a:lnTo>
                <a:lnTo>
                  <a:pt x="1158232" y="2001679"/>
                </a:lnTo>
                <a:lnTo>
                  <a:pt x="1163174" y="1998318"/>
                </a:lnTo>
                <a:lnTo>
                  <a:pt x="1174049" y="1991597"/>
                </a:lnTo>
                <a:lnTo>
                  <a:pt x="1185419" y="1983915"/>
                </a:lnTo>
                <a:lnTo>
                  <a:pt x="1191351" y="1980074"/>
                </a:lnTo>
                <a:close/>
                <a:moveTo>
                  <a:pt x="848389" y="1910031"/>
                </a:moveTo>
                <a:lnTo>
                  <a:pt x="857509" y="1918677"/>
                </a:lnTo>
                <a:lnTo>
                  <a:pt x="865188" y="1927325"/>
                </a:lnTo>
                <a:lnTo>
                  <a:pt x="868066" y="1930687"/>
                </a:lnTo>
                <a:lnTo>
                  <a:pt x="870465" y="1934531"/>
                </a:lnTo>
                <a:lnTo>
                  <a:pt x="871905" y="1937893"/>
                </a:lnTo>
                <a:lnTo>
                  <a:pt x="873345" y="1941737"/>
                </a:lnTo>
                <a:lnTo>
                  <a:pt x="874304" y="1945579"/>
                </a:lnTo>
                <a:lnTo>
                  <a:pt x="874785" y="1947981"/>
                </a:lnTo>
                <a:lnTo>
                  <a:pt x="874785" y="1951825"/>
                </a:lnTo>
                <a:lnTo>
                  <a:pt x="874785" y="1954708"/>
                </a:lnTo>
                <a:lnTo>
                  <a:pt x="873825" y="1958070"/>
                </a:lnTo>
                <a:lnTo>
                  <a:pt x="873345" y="1959991"/>
                </a:lnTo>
                <a:lnTo>
                  <a:pt x="869505" y="1965756"/>
                </a:lnTo>
                <a:lnTo>
                  <a:pt x="865667" y="1970560"/>
                </a:lnTo>
                <a:lnTo>
                  <a:pt x="860388" y="1974885"/>
                </a:lnTo>
                <a:lnTo>
                  <a:pt x="855109" y="1978247"/>
                </a:lnTo>
                <a:lnTo>
                  <a:pt x="847912" y="1982090"/>
                </a:lnTo>
                <a:lnTo>
                  <a:pt x="841193" y="1984973"/>
                </a:lnTo>
                <a:lnTo>
                  <a:pt x="833994" y="1986894"/>
                </a:lnTo>
                <a:lnTo>
                  <a:pt x="825836" y="1988816"/>
                </a:lnTo>
                <a:lnTo>
                  <a:pt x="818159" y="1989777"/>
                </a:lnTo>
                <a:lnTo>
                  <a:pt x="814799" y="1988335"/>
                </a:lnTo>
                <a:lnTo>
                  <a:pt x="812880" y="1985933"/>
                </a:lnTo>
                <a:lnTo>
                  <a:pt x="810480" y="1984012"/>
                </a:lnTo>
                <a:lnTo>
                  <a:pt x="809040" y="1982090"/>
                </a:lnTo>
                <a:lnTo>
                  <a:pt x="808080" y="1979687"/>
                </a:lnTo>
                <a:lnTo>
                  <a:pt x="807602" y="1977285"/>
                </a:lnTo>
                <a:lnTo>
                  <a:pt x="807121" y="1974885"/>
                </a:lnTo>
                <a:lnTo>
                  <a:pt x="807121" y="1972962"/>
                </a:lnTo>
                <a:lnTo>
                  <a:pt x="808080" y="1967679"/>
                </a:lnTo>
                <a:lnTo>
                  <a:pt x="810960" y="1962875"/>
                </a:lnTo>
                <a:lnTo>
                  <a:pt x="813838" y="1957110"/>
                </a:lnTo>
                <a:lnTo>
                  <a:pt x="817680" y="1952306"/>
                </a:lnTo>
                <a:lnTo>
                  <a:pt x="827278" y="1941256"/>
                </a:lnTo>
                <a:lnTo>
                  <a:pt x="836395" y="1930687"/>
                </a:lnTo>
                <a:lnTo>
                  <a:pt x="840711" y="1925402"/>
                </a:lnTo>
                <a:lnTo>
                  <a:pt x="844072" y="1920119"/>
                </a:lnTo>
                <a:lnTo>
                  <a:pt x="846952" y="1915314"/>
                </a:lnTo>
                <a:close/>
                <a:moveTo>
                  <a:pt x="1045392" y="1825451"/>
                </a:moveTo>
                <a:lnTo>
                  <a:pt x="1048291" y="1827876"/>
                </a:lnTo>
                <a:lnTo>
                  <a:pt x="1051191" y="1829817"/>
                </a:lnTo>
                <a:lnTo>
                  <a:pt x="1053608" y="1832728"/>
                </a:lnTo>
                <a:lnTo>
                  <a:pt x="1055541" y="1835638"/>
                </a:lnTo>
                <a:lnTo>
                  <a:pt x="1056990" y="1839034"/>
                </a:lnTo>
                <a:lnTo>
                  <a:pt x="1057475" y="1842430"/>
                </a:lnTo>
                <a:lnTo>
                  <a:pt x="1058924" y="1850192"/>
                </a:lnTo>
                <a:lnTo>
                  <a:pt x="1059408" y="1858438"/>
                </a:lnTo>
                <a:lnTo>
                  <a:pt x="1058442" y="1866685"/>
                </a:lnTo>
                <a:lnTo>
                  <a:pt x="1056024" y="1883179"/>
                </a:lnTo>
                <a:lnTo>
                  <a:pt x="1055541" y="1890940"/>
                </a:lnTo>
                <a:lnTo>
                  <a:pt x="1054575" y="1897733"/>
                </a:lnTo>
                <a:lnTo>
                  <a:pt x="1054575" y="1903554"/>
                </a:lnTo>
                <a:lnTo>
                  <a:pt x="1055541" y="1906466"/>
                </a:lnTo>
                <a:lnTo>
                  <a:pt x="1056024" y="1908406"/>
                </a:lnTo>
                <a:lnTo>
                  <a:pt x="1056990" y="1910831"/>
                </a:lnTo>
                <a:lnTo>
                  <a:pt x="1058924" y="1911801"/>
                </a:lnTo>
                <a:lnTo>
                  <a:pt x="1060373" y="1912772"/>
                </a:lnTo>
                <a:lnTo>
                  <a:pt x="1062791" y="1912772"/>
                </a:lnTo>
                <a:lnTo>
                  <a:pt x="1065691" y="1912772"/>
                </a:lnTo>
                <a:lnTo>
                  <a:pt x="1069073" y="1912287"/>
                </a:lnTo>
                <a:lnTo>
                  <a:pt x="1072939" y="1911315"/>
                </a:lnTo>
                <a:lnTo>
                  <a:pt x="1077772" y="1909376"/>
                </a:lnTo>
                <a:lnTo>
                  <a:pt x="1078738" y="1914227"/>
                </a:lnTo>
                <a:lnTo>
                  <a:pt x="1080190" y="1918108"/>
                </a:lnTo>
                <a:lnTo>
                  <a:pt x="1080190" y="1921988"/>
                </a:lnTo>
                <a:lnTo>
                  <a:pt x="1080190" y="1926355"/>
                </a:lnTo>
                <a:lnTo>
                  <a:pt x="1078738" y="1929264"/>
                </a:lnTo>
                <a:lnTo>
                  <a:pt x="1077772" y="1932661"/>
                </a:lnTo>
                <a:lnTo>
                  <a:pt x="1075841" y="1935572"/>
                </a:lnTo>
                <a:lnTo>
                  <a:pt x="1074389" y="1937513"/>
                </a:lnTo>
                <a:lnTo>
                  <a:pt x="1071490" y="1939938"/>
                </a:lnTo>
                <a:lnTo>
                  <a:pt x="1068590" y="1941879"/>
                </a:lnTo>
                <a:lnTo>
                  <a:pt x="1065691" y="1942848"/>
                </a:lnTo>
                <a:lnTo>
                  <a:pt x="1062307" y="1944303"/>
                </a:lnTo>
                <a:lnTo>
                  <a:pt x="1054091" y="1945759"/>
                </a:lnTo>
                <a:lnTo>
                  <a:pt x="1046358" y="1946245"/>
                </a:lnTo>
                <a:lnTo>
                  <a:pt x="1037658" y="1945275"/>
                </a:lnTo>
                <a:lnTo>
                  <a:pt x="1028477" y="1942848"/>
                </a:lnTo>
                <a:lnTo>
                  <a:pt x="1019775" y="1939452"/>
                </a:lnTo>
                <a:lnTo>
                  <a:pt x="1011078" y="1935572"/>
                </a:lnTo>
                <a:lnTo>
                  <a:pt x="1007210" y="1932661"/>
                </a:lnTo>
                <a:lnTo>
                  <a:pt x="1003828" y="1929264"/>
                </a:lnTo>
                <a:lnTo>
                  <a:pt x="1000445" y="1926355"/>
                </a:lnTo>
                <a:lnTo>
                  <a:pt x="996578" y="1921988"/>
                </a:lnTo>
                <a:lnTo>
                  <a:pt x="994161" y="1918108"/>
                </a:lnTo>
                <a:lnTo>
                  <a:pt x="991261" y="1914227"/>
                </a:lnTo>
                <a:lnTo>
                  <a:pt x="988843" y="1909376"/>
                </a:lnTo>
                <a:lnTo>
                  <a:pt x="986910" y="1905010"/>
                </a:lnTo>
                <a:lnTo>
                  <a:pt x="988361" y="1908890"/>
                </a:lnTo>
                <a:lnTo>
                  <a:pt x="988361" y="1913742"/>
                </a:lnTo>
                <a:lnTo>
                  <a:pt x="986910" y="1918593"/>
                </a:lnTo>
                <a:lnTo>
                  <a:pt x="986428" y="1923443"/>
                </a:lnTo>
                <a:lnTo>
                  <a:pt x="983528" y="1933146"/>
                </a:lnTo>
                <a:lnTo>
                  <a:pt x="981113" y="1942364"/>
                </a:lnTo>
                <a:lnTo>
                  <a:pt x="980628" y="1947700"/>
                </a:lnTo>
                <a:lnTo>
                  <a:pt x="980628" y="1952065"/>
                </a:lnTo>
                <a:lnTo>
                  <a:pt x="981113" y="1956917"/>
                </a:lnTo>
                <a:lnTo>
                  <a:pt x="983528" y="1960797"/>
                </a:lnTo>
                <a:lnTo>
                  <a:pt x="986910" y="1965164"/>
                </a:lnTo>
                <a:lnTo>
                  <a:pt x="991743" y="1969530"/>
                </a:lnTo>
                <a:lnTo>
                  <a:pt x="998027" y="1973410"/>
                </a:lnTo>
                <a:lnTo>
                  <a:pt x="1005760" y="1977292"/>
                </a:lnTo>
                <a:lnTo>
                  <a:pt x="998512" y="1997181"/>
                </a:lnTo>
                <a:lnTo>
                  <a:pt x="989812" y="2015131"/>
                </a:lnTo>
                <a:lnTo>
                  <a:pt x="981113" y="2031624"/>
                </a:lnTo>
                <a:lnTo>
                  <a:pt x="972896" y="2046662"/>
                </a:lnTo>
                <a:lnTo>
                  <a:pt x="962745" y="2060731"/>
                </a:lnTo>
                <a:lnTo>
                  <a:pt x="953563" y="2073829"/>
                </a:lnTo>
                <a:lnTo>
                  <a:pt x="943898" y="2085957"/>
                </a:lnTo>
                <a:lnTo>
                  <a:pt x="934715" y="2097601"/>
                </a:lnTo>
                <a:lnTo>
                  <a:pt x="915383" y="2119915"/>
                </a:lnTo>
                <a:lnTo>
                  <a:pt x="906199" y="2130587"/>
                </a:lnTo>
                <a:lnTo>
                  <a:pt x="897016" y="2142230"/>
                </a:lnTo>
                <a:lnTo>
                  <a:pt x="888317" y="2153874"/>
                </a:lnTo>
                <a:lnTo>
                  <a:pt x="880101" y="2166487"/>
                </a:lnTo>
                <a:lnTo>
                  <a:pt x="872852" y="2180554"/>
                </a:lnTo>
                <a:lnTo>
                  <a:pt x="866084" y="2194622"/>
                </a:lnTo>
                <a:lnTo>
                  <a:pt x="861253" y="2190257"/>
                </a:lnTo>
                <a:lnTo>
                  <a:pt x="856903" y="2185891"/>
                </a:lnTo>
                <a:lnTo>
                  <a:pt x="853519" y="2182495"/>
                </a:lnTo>
                <a:lnTo>
                  <a:pt x="849169" y="2181040"/>
                </a:lnTo>
                <a:lnTo>
                  <a:pt x="846269" y="2179099"/>
                </a:lnTo>
                <a:lnTo>
                  <a:pt x="842887" y="2178615"/>
                </a:lnTo>
                <a:lnTo>
                  <a:pt x="839986" y="2178615"/>
                </a:lnTo>
                <a:lnTo>
                  <a:pt x="837572" y="2179099"/>
                </a:lnTo>
                <a:lnTo>
                  <a:pt x="834670" y="2179584"/>
                </a:lnTo>
                <a:lnTo>
                  <a:pt x="832737" y="2181525"/>
                </a:lnTo>
                <a:lnTo>
                  <a:pt x="828388" y="2185405"/>
                </a:lnTo>
                <a:lnTo>
                  <a:pt x="824520" y="2190742"/>
                </a:lnTo>
                <a:lnTo>
                  <a:pt x="820654" y="2196563"/>
                </a:lnTo>
                <a:lnTo>
                  <a:pt x="817272" y="2201900"/>
                </a:lnTo>
                <a:lnTo>
                  <a:pt x="812922" y="2206752"/>
                </a:lnTo>
                <a:lnTo>
                  <a:pt x="808572" y="2211117"/>
                </a:lnTo>
                <a:lnTo>
                  <a:pt x="806155" y="2212573"/>
                </a:lnTo>
                <a:lnTo>
                  <a:pt x="803739" y="2214028"/>
                </a:lnTo>
                <a:lnTo>
                  <a:pt x="800838" y="2214512"/>
                </a:lnTo>
                <a:lnTo>
                  <a:pt x="797939" y="2214512"/>
                </a:lnTo>
                <a:lnTo>
                  <a:pt x="795521" y="2214028"/>
                </a:lnTo>
                <a:lnTo>
                  <a:pt x="791655" y="2212087"/>
                </a:lnTo>
                <a:lnTo>
                  <a:pt x="788273" y="2209662"/>
                </a:lnTo>
                <a:lnTo>
                  <a:pt x="784406" y="2206752"/>
                </a:lnTo>
                <a:lnTo>
                  <a:pt x="780540" y="2203355"/>
                </a:lnTo>
                <a:lnTo>
                  <a:pt x="775708" y="2198018"/>
                </a:lnTo>
                <a:lnTo>
                  <a:pt x="784406" y="2191228"/>
                </a:lnTo>
                <a:lnTo>
                  <a:pt x="791655" y="2184436"/>
                </a:lnTo>
                <a:lnTo>
                  <a:pt x="798906" y="2176674"/>
                </a:lnTo>
                <a:lnTo>
                  <a:pt x="805189" y="2169396"/>
                </a:lnTo>
                <a:lnTo>
                  <a:pt x="810987" y="2161150"/>
                </a:lnTo>
                <a:lnTo>
                  <a:pt x="816305" y="2153874"/>
                </a:lnTo>
                <a:lnTo>
                  <a:pt x="826455" y="2137865"/>
                </a:lnTo>
                <a:lnTo>
                  <a:pt x="836120" y="2122341"/>
                </a:lnTo>
                <a:lnTo>
                  <a:pt x="845785" y="2107302"/>
                </a:lnTo>
                <a:lnTo>
                  <a:pt x="851103" y="2100026"/>
                </a:lnTo>
                <a:lnTo>
                  <a:pt x="855936" y="2093719"/>
                </a:lnTo>
                <a:lnTo>
                  <a:pt x="862703" y="2087412"/>
                </a:lnTo>
                <a:lnTo>
                  <a:pt x="868985" y="2081591"/>
                </a:lnTo>
                <a:lnTo>
                  <a:pt x="869468" y="2081591"/>
                </a:lnTo>
                <a:lnTo>
                  <a:pt x="870434" y="2082561"/>
                </a:lnTo>
                <a:lnTo>
                  <a:pt x="874301" y="2084016"/>
                </a:lnTo>
                <a:lnTo>
                  <a:pt x="884451" y="2091778"/>
                </a:lnTo>
                <a:lnTo>
                  <a:pt x="894118" y="2099056"/>
                </a:lnTo>
                <a:lnTo>
                  <a:pt x="897982" y="2101480"/>
                </a:lnTo>
                <a:lnTo>
                  <a:pt x="899917" y="2101966"/>
                </a:lnTo>
                <a:lnTo>
                  <a:pt x="900882" y="2101966"/>
                </a:lnTo>
                <a:lnTo>
                  <a:pt x="904266" y="2100997"/>
                </a:lnTo>
                <a:lnTo>
                  <a:pt x="907649" y="2098570"/>
                </a:lnTo>
                <a:lnTo>
                  <a:pt x="911032" y="2095660"/>
                </a:lnTo>
                <a:lnTo>
                  <a:pt x="913932" y="2091778"/>
                </a:lnTo>
                <a:lnTo>
                  <a:pt x="916349" y="2086443"/>
                </a:lnTo>
                <a:lnTo>
                  <a:pt x="918765" y="2081106"/>
                </a:lnTo>
                <a:lnTo>
                  <a:pt x="924083" y="2069948"/>
                </a:lnTo>
                <a:lnTo>
                  <a:pt x="928431" y="2058306"/>
                </a:lnTo>
                <a:lnTo>
                  <a:pt x="933264" y="2047633"/>
                </a:lnTo>
                <a:lnTo>
                  <a:pt x="936164" y="2043268"/>
                </a:lnTo>
                <a:lnTo>
                  <a:pt x="938581" y="2039386"/>
                </a:lnTo>
                <a:lnTo>
                  <a:pt x="941482" y="2036476"/>
                </a:lnTo>
                <a:lnTo>
                  <a:pt x="945347" y="2034051"/>
                </a:lnTo>
                <a:lnTo>
                  <a:pt x="945347" y="2029199"/>
                </a:lnTo>
                <a:lnTo>
                  <a:pt x="943898" y="2025318"/>
                </a:lnTo>
                <a:lnTo>
                  <a:pt x="942932" y="2021922"/>
                </a:lnTo>
                <a:lnTo>
                  <a:pt x="940514" y="2019011"/>
                </a:lnTo>
                <a:lnTo>
                  <a:pt x="938098" y="2017070"/>
                </a:lnTo>
                <a:lnTo>
                  <a:pt x="935197" y="2015131"/>
                </a:lnTo>
                <a:lnTo>
                  <a:pt x="928431" y="2011735"/>
                </a:lnTo>
                <a:lnTo>
                  <a:pt x="920216" y="2007369"/>
                </a:lnTo>
                <a:lnTo>
                  <a:pt x="915865" y="2004943"/>
                </a:lnTo>
                <a:lnTo>
                  <a:pt x="911032" y="2001547"/>
                </a:lnTo>
                <a:lnTo>
                  <a:pt x="906681" y="1997666"/>
                </a:lnTo>
                <a:lnTo>
                  <a:pt x="901366" y="1992330"/>
                </a:lnTo>
                <a:lnTo>
                  <a:pt x="896533" y="1986023"/>
                </a:lnTo>
                <a:lnTo>
                  <a:pt x="891218" y="1978747"/>
                </a:lnTo>
                <a:lnTo>
                  <a:pt x="897982" y="1978747"/>
                </a:lnTo>
                <a:lnTo>
                  <a:pt x="903783" y="1978261"/>
                </a:lnTo>
                <a:lnTo>
                  <a:pt x="909583" y="1976806"/>
                </a:lnTo>
                <a:lnTo>
                  <a:pt x="914899" y="1975837"/>
                </a:lnTo>
                <a:lnTo>
                  <a:pt x="919249" y="1973895"/>
                </a:lnTo>
                <a:lnTo>
                  <a:pt x="923114" y="1972440"/>
                </a:lnTo>
                <a:lnTo>
                  <a:pt x="927465" y="1970016"/>
                </a:lnTo>
                <a:lnTo>
                  <a:pt x="930847" y="1967105"/>
                </a:lnTo>
                <a:lnTo>
                  <a:pt x="934231" y="1964193"/>
                </a:lnTo>
                <a:lnTo>
                  <a:pt x="937131" y="1961282"/>
                </a:lnTo>
                <a:lnTo>
                  <a:pt x="942448" y="1954492"/>
                </a:lnTo>
                <a:lnTo>
                  <a:pt x="946797" y="1946730"/>
                </a:lnTo>
                <a:lnTo>
                  <a:pt x="950663" y="1938968"/>
                </a:lnTo>
                <a:lnTo>
                  <a:pt x="959363" y="1921988"/>
                </a:lnTo>
                <a:lnTo>
                  <a:pt x="964680" y="1913742"/>
                </a:lnTo>
                <a:lnTo>
                  <a:pt x="970480" y="1905494"/>
                </a:lnTo>
                <a:lnTo>
                  <a:pt x="976762" y="1897733"/>
                </a:lnTo>
                <a:lnTo>
                  <a:pt x="980628" y="1893851"/>
                </a:lnTo>
                <a:lnTo>
                  <a:pt x="985461" y="1890456"/>
                </a:lnTo>
                <a:lnTo>
                  <a:pt x="989812" y="1887060"/>
                </a:lnTo>
                <a:lnTo>
                  <a:pt x="995128" y="1884150"/>
                </a:lnTo>
                <a:lnTo>
                  <a:pt x="1000445" y="1880754"/>
                </a:lnTo>
                <a:lnTo>
                  <a:pt x="1006727" y="1878329"/>
                </a:lnTo>
                <a:lnTo>
                  <a:pt x="1007694" y="1875418"/>
                </a:lnTo>
                <a:lnTo>
                  <a:pt x="1008176" y="1872507"/>
                </a:lnTo>
                <a:lnTo>
                  <a:pt x="1008660" y="1870082"/>
                </a:lnTo>
                <a:lnTo>
                  <a:pt x="1008176" y="1868626"/>
                </a:lnTo>
                <a:lnTo>
                  <a:pt x="1007694" y="1866685"/>
                </a:lnTo>
                <a:lnTo>
                  <a:pt x="1006727" y="1865230"/>
                </a:lnTo>
                <a:lnTo>
                  <a:pt x="1005278" y="1864745"/>
                </a:lnTo>
                <a:lnTo>
                  <a:pt x="1003828" y="1863289"/>
                </a:lnTo>
                <a:lnTo>
                  <a:pt x="1000445" y="1862805"/>
                </a:lnTo>
                <a:lnTo>
                  <a:pt x="996578" y="1863289"/>
                </a:lnTo>
                <a:lnTo>
                  <a:pt x="994161" y="1865230"/>
                </a:lnTo>
                <a:lnTo>
                  <a:pt x="991261" y="1867655"/>
                </a:lnTo>
                <a:lnTo>
                  <a:pt x="985461" y="1859409"/>
                </a:lnTo>
                <a:lnTo>
                  <a:pt x="983528" y="1856013"/>
                </a:lnTo>
                <a:lnTo>
                  <a:pt x="982562" y="1853103"/>
                </a:lnTo>
                <a:lnTo>
                  <a:pt x="981113" y="1850192"/>
                </a:lnTo>
                <a:lnTo>
                  <a:pt x="981113" y="1847766"/>
                </a:lnTo>
                <a:lnTo>
                  <a:pt x="981113" y="1845341"/>
                </a:lnTo>
                <a:lnTo>
                  <a:pt x="982562" y="1843886"/>
                </a:lnTo>
                <a:lnTo>
                  <a:pt x="983528" y="1841945"/>
                </a:lnTo>
                <a:lnTo>
                  <a:pt x="984979" y="1840489"/>
                </a:lnTo>
                <a:lnTo>
                  <a:pt x="988843" y="1838549"/>
                </a:lnTo>
                <a:lnTo>
                  <a:pt x="994161" y="1837093"/>
                </a:lnTo>
                <a:lnTo>
                  <a:pt x="1000445" y="1835638"/>
                </a:lnTo>
                <a:lnTo>
                  <a:pt x="1013493" y="1834668"/>
                </a:lnTo>
                <a:lnTo>
                  <a:pt x="1027025" y="1833213"/>
                </a:lnTo>
                <a:lnTo>
                  <a:pt x="1033308" y="1832242"/>
                </a:lnTo>
                <a:lnTo>
                  <a:pt x="1038625" y="1831272"/>
                </a:lnTo>
                <a:lnTo>
                  <a:pt x="1042492" y="1828846"/>
                </a:lnTo>
                <a:lnTo>
                  <a:pt x="1044424" y="1826907"/>
                </a:lnTo>
                <a:close/>
                <a:moveTo>
                  <a:pt x="1149459" y="1765039"/>
                </a:moveTo>
                <a:lnTo>
                  <a:pt x="1153300" y="1765039"/>
                </a:lnTo>
                <a:lnTo>
                  <a:pt x="1157623" y="1765522"/>
                </a:lnTo>
                <a:lnTo>
                  <a:pt x="1160984" y="1767455"/>
                </a:lnTo>
                <a:lnTo>
                  <a:pt x="1164827" y="1769388"/>
                </a:lnTo>
                <a:lnTo>
                  <a:pt x="1168191" y="1772289"/>
                </a:lnTo>
                <a:lnTo>
                  <a:pt x="1171553" y="1776638"/>
                </a:lnTo>
                <a:lnTo>
                  <a:pt x="1174435" y="1780987"/>
                </a:lnTo>
                <a:lnTo>
                  <a:pt x="1159544" y="1795004"/>
                </a:lnTo>
                <a:lnTo>
                  <a:pt x="1148979" y="1806121"/>
                </a:lnTo>
                <a:lnTo>
                  <a:pt x="1141292" y="1814819"/>
                </a:lnTo>
                <a:lnTo>
                  <a:pt x="1135050" y="1821587"/>
                </a:lnTo>
                <a:lnTo>
                  <a:pt x="1129285" y="1828351"/>
                </a:lnTo>
                <a:lnTo>
                  <a:pt x="1123042" y="1833669"/>
                </a:lnTo>
                <a:lnTo>
                  <a:pt x="1114878" y="1839468"/>
                </a:lnTo>
                <a:lnTo>
                  <a:pt x="1101908" y="1847201"/>
                </a:lnTo>
                <a:lnTo>
                  <a:pt x="1100469" y="1844784"/>
                </a:lnTo>
                <a:lnTo>
                  <a:pt x="1098545" y="1842368"/>
                </a:lnTo>
                <a:lnTo>
                  <a:pt x="1098065" y="1839468"/>
                </a:lnTo>
                <a:lnTo>
                  <a:pt x="1097585" y="1836568"/>
                </a:lnTo>
                <a:lnTo>
                  <a:pt x="1097104" y="1833186"/>
                </a:lnTo>
                <a:lnTo>
                  <a:pt x="1097585" y="1829318"/>
                </a:lnTo>
                <a:lnTo>
                  <a:pt x="1099506" y="1821102"/>
                </a:lnTo>
                <a:lnTo>
                  <a:pt x="1101908" y="1812403"/>
                </a:lnTo>
                <a:lnTo>
                  <a:pt x="1106232" y="1803219"/>
                </a:lnTo>
                <a:lnTo>
                  <a:pt x="1111034" y="1795004"/>
                </a:lnTo>
                <a:lnTo>
                  <a:pt x="1116797" y="1786787"/>
                </a:lnTo>
                <a:lnTo>
                  <a:pt x="1124002" y="1779538"/>
                </a:lnTo>
                <a:lnTo>
                  <a:pt x="1130727" y="1773254"/>
                </a:lnTo>
                <a:lnTo>
                  <a:pt x="1134569" y="1770355"/>
                </a:lnTo>
                <a:lnTo>
                  <a:pt x="1137932" y="1768421"/>
                </a:lnTo>
                <a:lnTo>
                  <a:pt x="1142254" y="1766488"/>
                </a:lnTo>
                <a:lnTo>
                  <a:pt x="1146097" y="1765522"/>
                </a:lnTo>
                <a:close/>
                <a:moveTo>
                  <a:pt x="1143216" y="1685291"/>
                </a:moveTo>
                <a:lnTo>
                  <a:pt x="1147609" y="1685291"/>
                </a:lnTo>
                <a:lnTo>
                  <a:pt x="1152979" y="1685771"/>
                </a:lnTo>
                <a:lnTo>
                  <a:pt x="1156884" y="1686731"/>
                </a:lnTo>
                <a:lnTo>
                  <a:pt x="1161767" y="1688652"/>
                </a:lnTo>
                <a:lnTo>
                  <a:pt x="1165183" y="1690092"/>
                </a:lnTo>
                <a:lnTo>
                  <a:pt x="1169089" y="1692976"/>
                </a:lnTo>
                <a:lnTo>
                  <a:pt x="1172018" y="1696337"/>
                </a:lnTo>
                <a:lnTo>
                  <a:pt x="1164695" y="1702579"/>
                </a:lnTo>
                <a:lnTo>
                  <a:pt x="1156884" y="1707861"/>
                </a:lnTo>
                <a:lnTo>
                  <a:pt x="1150049" y="1711222"/>
                </a:lnTo>
                <a:lnTo>
                  <a:pt x="1143703" y="1714104"/>
                </a:lnTo>
                <a:lnTo>
                  <a:pt x="1137356" y="1716025"/>
                </a:lnTo>
                <a:lnTo>
                  <a:pt x="1131499" y="1716985"/>
                </a:lnTo>
                <a:lnTo>
                  <a:pt x="1121736" y="1718907"/>
                </a:lnTo>
                <a:lnTo>
                  <a:pt x="1116852" y="1719867"/>
                </a:lnTo>
                <a:lnTo>
                  <a:pt x="1112460" y="1721787"/>
                </a:lnTo>
                <a:lnTo>
                  <a:pt x="1109042" y="1724668"/>
                </a:lnTo>
                <a:lnTo>
                  <a:pt x="1105624" y="1728510"/>
                </a:lnTo>
                <a:lnTo>
                  <a:pt x="1101718" y="1733792"/>
                </a:lnTo>
                <a:lnTo>
                  <a:pt x="1099766" y="1740516"/>
                </a:lnTo>
                <a:lnTo>
                  <a:pt x="1097325" y="1749640"/>
                </a:lnTo>
                <a:lnTo>
                  <a:pt x="1095372" y="1760204"/>
                </a:lnTo>
                <a:lnTo>
                  <a:pt x="1090003" y="1756842"/>
                </a:lnTo>
                <a:lnTo>
                  <a:pt x="1085120" y="1753481"/>
                </a:lnTo>
                <a:lnTo>
                  <a:pt x="1081703" y="1749640"/>
                </a:lnTo>
                <a:lnTo>
                  <a:pt x="1078774" y="1745319"/>
                </a:lnTo>
                <a:lnTo>
                  <a:pt x="1076820" y="1741477"/>
                </a:lnTo>
                <a:lnTo>
                  <a:pt x="1075844" y="1737635"/>
                </a:lnTo>
                <a:lnTo>
                  <a:pt x="1075356" y="1733792"/>
                </a:lnTo>
                <a:lnTo>
                  <a:pt x="1075844" y="1729471"/>
                </a:lnTo>
                <a:lnTo>
                  <a:pt x="1076332" y="1725629"/>
                </a:lnTo>
                <a:lnTo>
                  <a:pt x="1078286" y="1721787"/>
                </a:lnTo>
                <a:lnTo>
                  <a:pt x="1080726" y="1717465"/>
                </a:lnTo>
                <a:lnTo>
                  <a:pt x="1082678" y="1714104"/>
                </a:lnTo>
                <a:lnTo>
                  <a:pt x="1086097" y="1710262"/>
                </a:lnTo>
                <a:lnTo>
                  <a:pt x="1090003" y="1706901"/>
                </a:lnTo>
                <a:lnTo>
                  <a:pt x="1093419" y="1704019"/>
                </a:lnTo>
                <a:lnTo>
                  <a:pt x="1097814" y="1700658"/>
                </a:lnTo>
                <a:lnTo>
                  <a:pt x="1107088" y="1694895"/>
                </a:lnTo>
                <a:lnTo>
                  <a:pt x="1116852" y="1690092"/>
                </a:lnTo>
                <a:lnTo>
                  <a:pt x="1127593" y="1687212"/>
                </a:lnTo>
                <a:lnTo>
                  <a:pt x="1132475" y="1686252"/>
                </a:lnTo>
                <a:lnTo>
                  <a:pt x="1137845" y="1685771"/>
                </a:lnTo>
                <a:close/>
                <a:moveTo>
                  <a:pt x="1265778" y="1535465"/>
                </a:moveTo>
                <a:lnTo>
                  <a:pt x="1270129" y="1535949"/>
                </a:lnTo>
                <a:lnTo>
                  <a:pt x="1274478" y="1536916"/>
                </a:lnTo>
                <a:lnTo>
                  <a:pt x="1278829" y="1537882"/>
                </a:lnTo>
                <a:lnTo>
                  <a:pt x="1283662" y="1540298"/>
                </a:lnTo>
                <a:lnTo>
                  <a:pt x="1288010" y="1541749"/>
                </a:lnTo>
                <a:lnTo>
                  <a:pt x="1292844" y="1544649"/>
                </a:lnTo>
                <a:lnTo>
                  <a:pt x="1297677" y="1548031"/>
                </a:lnTo>
                <a:lnTo>
                  <a:pt x="1292844" y="1548998"/>
                </a:lnTo>
                <a:lnTo>
                  <a:pt x="1288010" y="1549482"/>
                </a:lnTo>
                <a:lnTo>
                  <a:pt x="1284146" y="1550448"/>
                </a:lnTo>
                <a:lnTo>
                  <a:pt x="1279313" y="1551898"/>
                </a:lnTo>
                <a:lnTo>
                  <a:pt x="1275445" y="1553348"/>
                </a:lnTo>
                <a:lnTo>
                  <a:pt x="1271579" y="1555764"/>
                </a:lnTo>
                <a:lnTo>
                  <a:pt x="1263361" y="1560114"/>
                </a:lnTo>
                <a:lnTo>
                  <a:pt x="1256113" y="1566397"/>
                </a:lnTo>
                <a:lnTo>
                  <a:pt x="1248864" y="1573647"/>
                </a:lnTo>
                <a:lnTo>
                  <a:pt x="1242580" y="1581380"/>
                </a:lnTo>
                <a:lnTo>
                  <a:pt x="1236296" y="1590079"/>
                </a:lnTo>
                <a:lnTo>
                  <a:pt x="1230498" y="1598779"/>
                </a:lnTo>
                <a:lnTo>
                  <a:pt x="1225664" y="1607961"/>
                </a:lnTo>
                <a:lnTo>
                  <a:pt x="1220831" y="1617144"/>
                </a:lnTo>
                <a:lnTo>
                  <a:pt x="1216482" y="1626327"/>
                </a:lnTo>
                <a:lnTo>
                  <a:pt x="1208749" y="1644210"/>
                </a:lnTo>
                <a:lnTo>
                  <a:pt x="1202948" y="1659675"/>
                </a:lnTo>
                <a:lnTo>
                  <a:pt x="1205849" y="1662091"/>
                </a:lnTo>
                <a:lnTo>
                  <a:pt x="1208265" y="1663058"/>
                </a:lnTo>
                <a:lnTo>
                  <a:pt x="1211164" y="1663542"/>
                </a:lnTo>
                <a:lnTo>
                  <a:pt x="1213583" y="1663542"/>
                </a:lnTo>
                <a:lnTo>
                  <a:pt x="1215515" y="1663058"/>
                </a:lnTo>
                <a:lnTo>
                  <a:pt x="1217930" y="1662575"/>
                </a:lnTo>
                <a:lnTo>
                  <a:pt x="1222281" y="1660158"/>
                </a:lnTo>
                <a:lnTo>
                  <a:pt x="1226148" y="1657258"/>
                </a:lnTo>
                <a:lnTo>
                  <a:pt x="1230498" y="1653392"/>
                </a:lnTo>
                <a:lnTo>
                  <a:pt x="1234847" y="1650009"/>
                </a:lnTo>
                <a:lnTo>
                  <a:pt x="1238715" y="1647110"/>
                </a:lnTo>
                <a:lnTo>
                  <a:pt x="1241613" y="1653392"/>
                </a:lnTo>
                <a:lnTo>
                  <a:pt x="1244031" y="1660158"/>
                </a:lnTo>
                <a:lnTo>
                  <a:pt x="1244997" y="1667891"/>
                </a:lnTo>
                <a:lnTo>
                  <a:pt x="1244997" y="1674657"/>
                </a:lnTo>
                <a:lnTo>
                  <a:pt x="1244513" y="1681907"/>
                </a:lnTo>
                <a:lnTo>
                  <a:pt x="1243063" y="1689640"/>
                </a:lnTo>
                <a:lnTo>
                  <a:pt x="1241129" y="1696407"/>
                </a:lnTo>
                <a:lnTo>
                  <a:pt x="1238230" y="1702689"/>
                </a:lnTo>
                <a:lnTo>
                  <a:pt x="1233882" y="1708972"/>
                </a:lnTo>
                <a:lnTo>
                  <a:pt x="1229531" y="1715255"/>
                </a:lnTo>
                <a:lnTo>
                  <a:pt x="1224699" y="1720572"/>
                </a:lnTo>
                <a:lnTo>
                  <a:pt x="1219382" y="1724438"/>
                </a:lnTo>
                <a:lnTo>
                  <a:pt x="1213097" y="1728305"/>
                </a:lnTo>
                <a:lnTo>
                  <a:pt x="1205849" y="1731205"/>
                </a:lnTo>
                <a:lnTo>
                  <a:pt x="1199083" y="1733138"/>
                </a:lnTo>
                <a:lnTo>
                  <a:pt x="1191832" y="1733620"/>
                </a:lnTo>
                <a:lnTo>
                  <a:pt x="1191832" y="1725887"/>
                </a:lnTo>
                <a:lnTo>
                  <a:pt x="1192316" y="1718155"/>
                </a:lnTo>
                <a:lnTo>
                  <a:pt x="1193765" y="1702689"/>
                </a:lnTo>
                <a:lnTo>
                  <a:pt x="1195216" y="1687707"/>
                </a:lnTo>
                <a:lnTo>
                  <a:pt x="1195698" y="1679490"/>
                </a:lnTo>
                <a:lnTo>
                  <a:pt x="1195698" y="1672241"/>
                </a:lnTo>
                <a:lnTo>
                  <a:pt x="1195216" y="1664991"/>
                </a:lnTo>
                <a:lnTo>
                  <a:pt x="1194733" y="1656776"/>
                </a:lnTo>
                <a:lnTo>
                  <a:pt x="1192799" y="1649525"/>
                </a:lnTo>
                <a:lnTo>
                  <a:pt x="1189901" y="1641792"/>
                </a:lnTo>
                <a:lnTo>
                  <a:pt x="1186517" y="1633577"/>
                </a:lnTo>
                <a:lnTo>
                  <a:pt x="1182650" y="1626327"/>
                </a:lnTo>
                <a:lnTo>
                  <a:pt x="1176850" y="1619078"/>
                </a:lnTo>
                <a:lnTo>
                  <a:pt x="1169602" y="1611345"/>
                </a:lnTo>
                <a:lnTo>
                  <a:pt x="1184584" y="1594912"/>
                </a:lnTo>
                <a:lnTo>
                  <a:pt x="1199083" y="1578480"/>
                </a:lnTo>
                <a:lnTo>
                  <a:pt x="1206331" y="1570747"/>
                </a:lnTo>
                <a:lnTo>
                  <a:pt x="1214066" y="1563014"/>
                </a:lnTo>
                <a:lnTo>
                  <a:pt x="1221315" y="1555764"/>
                </a:lnTo>
                <a:lnTo>
                  <a:pt x="1229531" y="1549964"/>
                </a:lnTo>
                <a:lnTo>
                  <a:pt x="1236781" y="1544165"/>
                </a:lnTo>
                <a:lnTo>
                  <a:pt x="1244997" y="1540298"/>
                </a:lnTo>
                <a:lnTo>
                  <a:pt x="1248864" y="1538365"/>
                </a:lnTo>
                <a:lnTo>
                  <a:pt x="1253212" y="1537398"/>
                </a:lnTo>
                <a:lnTo>
                  <a:pt x="1257079" y="1536916"/>
                </a:lnTo>
                <a:lnTo>
                  <a:pt x="1261912" y="1535949"/>
                </a:lnTo>
                <a:close/>
                <a:moveTo>
                  <a:pt x="1299190" y="1460553"/>
                </a:moveTo>
                <a:lnTo>
                  <a:pt x="1300620" y="1470704"/>
                </a:lnTo>
                <a:lnTo>
                  <a:pt x="1303007" y="1477952"/>
                </a:lnTo>
                <a:lnTo>
                  <a:pt x="1304440" y="1480852"/>
                </a:lnTo>
                <a:lnTo>
                  <a:pt x="1305393" y="1483752"/>
                </a:lnTo>
                <a:lnTo>
                  <a:pt x="1307302" y="1485685"/>
                </a:lnTo>
                <a:lnTo>
                  <a:pt x="1308734" y="1487136"/>
                </a:lnTo>
                <a:lnTo>
                  <a:pt x="1311120" y="1489069"/>
                </a:lnTo>
                <a:lnTo>
                  <a:pt x="1312552" y="1489553"/>
                </a:lnTo>
                <a:lnTo>
                  <a:pt x="1317324" y="1491002"/>
                </a:lnTo>
                <a:lnTo>
                  <a:pt x="1321618" y="1491969"/>
                </a:lnTo>
                <a:lnTo>
                  <a:pt x="1327345" y="1491969"/>
                </a:lnTo>
                <a:lnTo>
                  <a:pt x="1338798" y="1491969"/>
                </a:lnTo>
                <a:lnTo>
                  <a:pt x="1345003" y="1492452"/>
                </a:lnTo>
                <a:lnTo>
                  <a:pt x="1351684" y="1493418"/>
                </a:lnTo>
                <a:lnTo>
                  <a:pt x="1358841" y="1495835"/>
                </a:lnTo>
                <a:lnTo>
                  <a:pt x="1365522" y="1499702"/>
                </a:lnTo>
                <a:lnTo>
                  <a:pt x="1368863" y="1502119"/>
                </a:lnTo>
                <a:lnTo>
                  <a:pt x="1372203" y="1505019"/>
                </a:lnTo>
                <a:lnTo>
                  <a:pt x="1375544" y="1508401"/>
                </a:lnTo>
                <a:lnTo>
                  <a:pt x="1379840" y="1512268"/>
                </a:lnTo>
                <a:lnTo>
                  <a:pt x="1373636" y="1518552"/>
                </a:lnTo>
                <a:lnTo>
                  <a:pt x="1366955" y="1523867"/>
                </a:lnTo>
                <a:lnTo>
                  <a:pt x="1360274" y="1527251"/>
                </a:lnTo>
                <a:lnTo>
                  <a:pt x="1354070" y="1529667"/>
                </a:lnTo>
                <a:lnTo>
                  <a:pt x="1347388" y="1530634"/>
                </a:lnTo>
                <a:lnTo>
                  <a:pt x="1339754" y="1530634"/>
                </a:lnTo>
                <a:lnTo>
                  <a:pt x="1333071" y="1529667"/>
                </a:lnTo>
                <a:lnTo>
                  <a:pt x="1325914" y="1527734"/>
                </a:lnTo>
                <a:lnTo>
                  <a:pt x="1318278" y="1525800"/>
                </a:lnTo>
                <a:lnTo>
                  <a:pt x="1311120" y="1522418"/>
                </a:lnTo>
                <a:lnTo>
                  <a:pt x="1303484" y="1518552"/>
                </a:lnTo>
                <a:lnTo>
                  <a:pt x="1296326" y="1514685"/>
                </a:lnTo>
                <a:lnTo>
                  <a:pt x="1281532" y="1505986"/>
                </a:lnTo>
                <a:lnTo>
                  <a:pt x="1266261" y="1496802"/>
                </a:lnTo>
                <a:close/>
                <a:moveTo>
                  <a:pt x="1811914" y="1257568"/>
                </a:moveTo>
                <a:lnTo>
                  <a:pt x="1815780" y="1258529"/>
                </a:lnTo>
                <a:lnTo>
                  <a:pt x="1819647" y="1259008"/>
                </a:lnTo>
                <a:lnTo>
                  <a:pt x="1823998" y="1259489"/>
                </a:lnTo>
                <a:lnTo>
                  <a:pt x="1827863" y="1260929"/>
                </a:lnTo>
                <a:lnTo>
                  <a:pt x="1831729" y="1262850"/>
                </a:lnTo>
                <a:lnTo>
                  <a:pt x="1836081" y="1265252"/>
                </a:lnTo>
                <a:lnTo>
                  <a:pt x="1839945" y="1267654"/>
                </a:lnTo>
                <a:lnTo>
                  <a:pt x="1843812" y="1271016"/>
                </a:lnTo>
                <a:lnTo>
                  <a:pt x="1848163" y="1274378"/>
                </a:lnTo>
                <a:lnTo>
                  <a:pt x="1843329" y="1279181"/>
                </a:lnTo>
                <a:lnTo>
                  <a:pt x="1839461" y="1283024"/>
                </a:lnTo>
                <a:lnTo>
                  <a:pt x="1834629" y="1284945"/>
                </a:lnTo>
                <a:lnTo>
                  <a:pt x="1830280" y="1286866"/>
                </a:lnTo>
                <a:lnTo>
                  <a:pt x="1825447" y="1287827"/>
                </a:lnTo>
                <a:lnTo>
                  <a:pt x="1821096" y="1287827"/>
                </a:lnTo>
                <a:lnTo>
                  <a:pt x="1812398" y="1288306"/>
                </a:lnTo>
                <a:lnTo>
                  <a:pt x="1808048" y="1288306"/>
                </a:lnTo>
                <a:lnTo>
                  <a:pt x="1803214" y="1289267"/>
                </a:lnTo>
                <a:lnTo>
                  <a:pt x="1798864" y="1290229"/>
                </a:lnTo>
                <a:lnTo>
                  <a:pt x="1794033" y="1292150"/>
                </a:lnTo>
                <a:lnTo>
                  <a:pt x="1790166" y="1294071"/>
                </a:lnTo>
                <a:lnTo>
                  <a:pt x="1785331" y="1298393"/>
                </a:lnTo>
                <a:lnTo>
                  <a:pt x="1780982" y="1303197"/>
                </a:lnTo>
                <a:lnTo>
                  <a:pt x="1776634" y="1310401"/>
                </a:lnTo>
                <a:lnTo>
                  <a:pt x="1814815" y="1351707"/>
                </a:lnTo>
                <a:lnTo>
                  <a:pt x="1821581" y="1353628"/>
                </a:lnTo>
                <a:lnTo>
                  <a:pt x="1827863" y="1354109"/>
                </a:lnTo>
                <a:lnTo>
                  <a:pt x="1833664" y="1354588"/>
                </a:lnTo>
                <a:lnTo>
                  <a:pt x="1839461" y="1354588"/>
                </a:lnTo>
                <a:lnTo>
                  <a:pt x="1844778" y="1354588"/>
                </a:lnTo>
                <a:lnTo>
                  <a:pt x="1849612" y="1353628"/>
                </a:lnTo>
                <a:lnTo>
                  <a:pt x="1854445" y="1352667"/>
                </a:lnTo>
                <a:lnTo>
                  <a:pt x="1858311" y="1351227"/>
                </a:lnTo>
                <a:lnTo>
                  <a:pt x="1862177" y="1348825"/>
                </a:lnTo>
                <a:lnTo>
                  <a:pt x="1866527" y="1346904"/>
                </a:lnTo>
                <a:lnTo>
                  <a:pt x="1873777" y="1341621"/>
                </a:lnTo>
                <a:lnTo>
                  <a:pt x="1880544" y="1335377"/>
                </a:lnTo>
                <a:lnTo>
                  <a:pt x="1886826" y="1327692"/>
                </a:lnTo>
                <a:lnTo>
                  <a:pt x="1900358" y="1311362"/>
                </a:lnTo>
                <a:lnTo>
                  <a:pt x="1907126" y="1302236"/>
                </a:lnTo>
                <a:lnTo>
                  <a:pt x="1914374" y="1293590"/>
                </a:lnTo>
                <a:lnTo>
                  <a:pt x="1922590" y="1284464"/>
                </a:lnTo>
                <a:lnTo>
                  <a:pt x="1931773" y="1275339"/>
                </a:lnTo>
                <a:lnTo>
                  <a:pt x="1942890" y="1266694"/>
                </a:lnTo>
                <a:lnTo>
                  <a:pt x="1948690" y="1262371"/>
                </a:lnTo>
                <a:lnTo>
                  <a:pt x="1954972" y="1258529"/>
                </a:lnTo>
                <a:lnTo>
                  <a:pt x="1964156" y="1266213"/>
                </a:lnTo>
                <a:lnTo>
                  <a:pt x="1967539" y="1270055"/>
                </a:lnTo>
                <a:lnTo>
                  <a:pt x="1970921" y="1273899"/>
                </a:lnTo>
                <a:lnTo>
                  <a:pt x="1973338" y="1276780"/>
                </a:lnTo>
                <a:lnTo>
                  <a:pt x="1974789" y="1280141"/>
                </a:lnTo>
                <a:lnTo>
                  <a:pt x="1976238" y="1283024"/>
                </a:lnTo>
                <a:lnTo>
                  <a:pt x="1976720" y="1285906"/>
                </a:lnTo>
                <a:lnTo>
                  <a:pt x="1976720" y="1288306"/>
                </a:lnTo>
                <a:lnTo>
                  <a:pt x="1976238" y="1290709"/>
                </a:lnTo>
                <a:lnTo>
                  <a:pt x="1975271" y="1293590"/>
                </a:lnTo>
                <a:lnTo>
                  <a:pt x="1974305" y="1295992"/>
                </a:lnTo>
                <a:lnTo>
                  <a:pt x="1970921" y="1300315"/>
                </a:lnTo>
                <a:lnTo>
                  <a:pt x="1966089" y="1304637"/>
                </a:lnTo>
                <a:lnTo>
                  <a:pt x="1960289" y="1308479"/>
                </a:lnTo>
                <a:lnTo>
                  <a:pt x="1954972" y="1311841"/>
                </a:lnTo>
                <a:lnTo>
                  <a:pt x="1941440" y="1319527"/>
                </a:lnTo>
                <a:lnTo>
                  <a:pt x="1935640" y="1323369"/>
                </a:lnTo>
                <a:lnTo>
                  <a:pt x="1930324" y="1327211"/>
                </a:lnTo>
                <a:lnTo>
                  <a:pt x="1925007" y="1331534"/>
                </a:lnTo>
                <a:lnTo>
                  <a:pt x="1921624" y="1335858"/>
                </a:lnTo>
                <a:lnTo>
                  <a:pt x="1919208" y="1339700"/>
                </a:lnTo>
                <a:lnTo>
                  <a:pt x="1916791" y="1344023"/>
                </a:lnTo>
                <a:lnTo>
                  <a:pt x="1912925" y="1353628"/>
                </a:lnTo>
                <a:lnTo>
                  <a:pt x="1909541" y="1363714"/>
                </a:lnTo>
                <a:lnTo>
                  <a:pt x="1906159" y="1374763"/>
                </a:lnTo>
                <a:lnTo>
                  <a:pt x="1902775" y="1385328"/>
                </a:lnTo>
                <a:lnTo>
                  <a:pt x="1898424" y="1395414"/>
                </a:lnTo>
                <a:lnTo>
                  <a:pt x="1894560" y="1404540"/>
                </a:lnTo>
                <a:lnTo>
                  <a:pt x="1891658" y="1408384"/>
                </a:lnTo>
                <a:lnTo>
                  <a:pt x="1889243" y="1412226"/>
                </a:lnTo>
                <a:lnTo>
                  <a:pt x="1880059" y="1423273"/>
                </a:lnTo>
                <a:lnTo>
                  <a:pt x="1870395" y="1433359"/>
                </a:lnTo>
                <a:lnTo>
                  <a:pt x="1850095" y="1453532"/>
                </a:lnTo>
                <a:lnTo>
                  <a:pt x="1830280" y="1472743"/>
                </a:lnTo>
                <a:lnTo>
                  <a:pt x="1809982" y="1491476"/>
                </a:lnTo>
                <a:lnTo>
                  <a:pt x="1791132" y="1510688"/>
                </a:lnTo>
                <a:lnTo>
                  <a:pt x="1782433" y="1519814"/>
                </a:lnTo>
                <a:lnTo>
                  <a:pt x="1773732" y="1528939"/>
                </a:lnTo>
                <a:lnTo>
                  <a:pt x="1766483" y="1538546"/>
                </a:lnTo>
                <a:lnTo>
                  <a:pt x="1760201" y="1547672"/>
                </a:lnTo>
                <a:lnTo>
                  <a:pt x="1754399" y="1557277"/>
                </a:lnTo>
                <a:lnTo>
                  <a:pt x="1749084" y="1566884"/>
                </a:lnTo>
                <a:lnTo>
                  <a:pt x="1739418" y="1565442"/>
                </a:lnTo>
                <a:lnTo>
                  <a:pt x="1732169" y="1563042"/>
                </a:lnTo>
                <a:lnTo>
                  <a:pt x="1726852" y="1560640"/>
                </a:lnTo>
                <a:lnTo>
                  <a:pt x="1724434" y="1559198"/>
                </a:lnTo>
                <a:lnTo>
                  <a:pt x="1722985" y="1557277"/>
                </a:lnTo>
                <a:lnTo>
                  <a:pt x="1720087" y="1553916"/>
                </a:lnTo>
                <a:lnTo>
                  <a:pt x="1718635" y="1549113"/>
                </a:lnTo>
                <a:lnTo>
                  <a:pt x="1717670" y="1544790"/>
                </a:lnTo>
                <a:lnTo>
                  <a:pt x="1717670" y="1539507"/>
                </a:lnTo>
                <a:lnTo>
                  <a:pt x="1716703" y="1528939"/>
                </a:lnTo>
                <a:lnTo>
                  <a:pt x="1715737" y="1522695"/>
                </a:lnTo>
                <a:lnTo>
                  <a:pt x="1714286" y="1515971"/>
                </a:lnTo>
                <a:lnTo>
                  <a:pt x="1711386" y="1509727"/>
                </a:lnTo>
                <a:lnTo>
                  <a:pt x="1707520" y="1503004"/>
                </a:lnTo>
                <a:lnTo>
                  <a:pt x="1701720" y="1496278"/>
                </a:lnTo>
                <a:lnTo>
                  <a:pt x="1697370" y="1492917"/>
                </a:lnTo>
                <a:lnTo>
                  <a:pt x="1693503" y="1489555"/>
                </a:lnTo>
                <a:lnTo>
                  <a:pt x="1699787" y="1493397"/>
                </a:lnTo>
                <a:lnTo>
                  <a:pt x="1706070" y="1496759"/>
                </a:lnTo>
                <a:lnTo>
                  <a:pt x="1711871" y="1499160"/>
                </a:lnTo>
                <a:lnTo>
                  <a:pt x="1718152" y="1500602"/>
                </a:lnTo>
                <a:lnTo>
                  <a:pt x="1724434" y="1502043"/>
                </a:lnTo>
                <a:lnTo>
                  <a:pt x="1730235" y="1502523"/>
                </a:lnTo>
                <a:lnTo>
                  <a:pt x="1736518" y="1502043"/>
                </a:lnTo>
                <a:lnTo>
                  <a:pt x="1742801" y="1501562"/>
                </a:lnTo>
                <a:lnTo>
                  <a:pt x="1748600" y="1500121"/>
                </a:lnTo>
                <a:lnTo>
                  <a:pt x="1754885" y="1498681"/>
                </a:lnTo>
                <a:lnTo>
                  <a:pt x="1760685" y="1496278"/>
                </a:lnTo>
                <a:lnTo>
                  <a:pt x="1766483" y="1493397"/>
                </a:lnTo>
                <a:lnTo>
                  <a:pt x="1772283" y="1490515"/>
                </a:lnTo>
                <a:lnTo>
                  <a:pt x="1778083" y="1487153"/>
                </a:lnTo>
                <a:lnTo>
                  <a:pt x="1788715" y="1478988"/>
                </a:lnTo>
                <a:lnTo>
                  <a:pt x="1799831" y="1469862"/>
                </a:lnTo>
                <a:lnTo>
                  <a:pt x="1809496" y="1459776"/>
                </a:lnTo>
                <a:lnTo>
                  <a:pt x="1818680" y="1448729"/>
                </a:lnTo>
                <a:lnTo>
                  <a:pt x="1827379" y="1438163"/>
                </a:lnTo>
                <a:lnTo>
                  <a:pt x="1834629" y="1426635"/>
                </a:lnTo>
                <a:lnTo>
                  <a:pt x="1841879" y="1415107"/>
                </a:lnTo>
                <a:lnTo>
                  <a:pt x="1848163" y="1404540"/>
                </a:lnTo>
                <a:lnTo>
                  <a:pt x="1852512" y="1393974"/>
                </a:lnTo>
                <a:lnTo>
                  <a:pt x="1843812" y="1388210"/>
                </a:lnTo>
                <a:lnTo>
                  <a:pt x="1835597" y="1383407"/>
                </a:lnTo>
                <a:lnTo>
                  <a:pt x="1827379" y="1379084"/>
                </a:lnTo>
                <a:lnTo>
                  <a:pt x="1818680" y="1375242"/>
                </a:lnTo>
                <a:lnTo>
                  <a:pt x="1809982" y="1372360"/>
                </a:lnTo>
                <a:lnTo>
                  <a:pt x="1802248" y="1369958"/>
                </a:lnTo>
                <a:lnTo>
                  <a:pt x="1793549" y="1368518"/>
                </a:lnTo>
                <a:lnTo>
                  <a:pt x="1785331" y="1367077"/>
                </a:lnTo>
                <a:lnTo>
                  <a:pt x="1777600" y="1367077"/>
                </a:lnTo>
                <a:lnTo>
                  <a:pt x="1768899" y="1368037"/>
                </a:lnTo>
                <a:lnTo>
                  <a:pt x="1760685" y="1368998"/>
                </a:lnTo>
                <a:lnTo>
                  <a:pt x="1752468" y="1370920"/>
                </a:lnTo>
                <a:lnTo>
                  <a:pt x="1744734" y="1373321"/>
                </a:lnTo>
                <a:lnTo>
                  <a:pt x="1736518" y="1377163"/>
                </a:lnTo>
                <a:lnTo>
                  <a:pt x="1729268" y="1381005"/>
                </a:lnTo>
                <a:lnTo>
                  <a:pt x="1721053" y="1386289"/>
                </a:lnTo>
                <a:lnTo>
                  <a:pt x="1726370" y="1393493"/>
                </a:lnTo>
                <a:lnTo>
                  <a:pt x="1730719" y="1399738"/>
                </a:lnTo>
                <a:lnTo>
                  <a:pt x="1736036" y="1405501"/>
                </a:lnTo>
                <a:lnTo>
                  <a:pt x="1740867" y="1410303"/>
                </a:lnTo>
                <a:lnTo>
                  <a:pt x="1745701" y="1414147"/>
                </a:lnTo>
                <a:lnTo>
                  <a:pt x="1750535" y="1417029"/>
                </a:lnTo>
                <a:lnTo>
                  <a:pt x="1754885" y="1418470"/>
                </a:lnTo>
                <a:lnTo>
                  <a:pt x="1759717" y="1419910"/>
                </a:lnTo>
                <a:lnTo>
                  <a:pt x="1763583" y="1419910"/>
                </a:lnTo>
                <a:lnTo>
                  <a:pt x="1768416" y="1419431"/>
                </a:lnTo>
                <a:lnTo>
                  <a:pt x="1772767" y="1417510"/>
                </a:lnTo>
                <a:lnTo>
                  <a:pt x="1776634" y="1415107"/>
                </a:lnTo>
                <a:lnTo>
                  <a:pt x="1780982" y="1411745"/>
                </a:lnTo>
                <a:lnTo>
                  <a:pt x="1784849" y="1407423"/>
                </a:lnTo>
                <a:lnTo>
                  <a:pt x="1788715" y="1402140"/>
                </a:lnTo>
                <a:lnTo>
                  <a:pt x="1793065" y="1395896"/>
                </a:lnTo>
                <a:lnTo>
                  <a:pt x="1792099" y="1402619"/>
                </a:lnTo>
                <a:lnTo>
                  <a:pt x="1790650" y="1408863"/>
                </a:lnTo>
                <a:lnTo>
                  <a:pt x="1788715" y="1414147"/>
                </a:lnTo>
                <a:lnTo>
                  <a:pt x="1785815" y="1419431"/>
                </a:lnTo>
                <a:lnTo>
                  <a:pt x="1782433" y="1423273"/>
                </a:lnTo>
                <a:lnTo>
                  <a:pt x="1779050" y="1427115"/>
                </a:lnTo>
                <a:lnTo>
                  <a:pt x="1775184" y="1429996"/>
                </a:lnTo>
                <a:lnTo>
                  <a:pt x="1770351" y="1432878"/>
                </a:lnTo>
                <a:lnTo>
                  <a:pt x="1765517" y="1435280"/>
                </a:lnTo>
                <a:lnTo>
                  <a:pt x="1760201" y="1436722"/>
                </a:lnTo>
                <a:lnTo>
                  <a:pt x="1754399" y="1438643"/>
                </a:lnTo>
                <a:lnTo>
                  <a:pt x="1748600" y="1439603"/>
                </a:lnTo>
                <a:lnTo>
                  <a:pt x="1736036" y="1441524"/>
                </a:lnTo>
                <a:lnTo>
                  <a:pt x="1722503" y="1442005"/>
                </a:lnTo>
                <a:lnTo>
                  <a:pt x="1693987" y="1442485"/>
                </a:lnTo>
                <a:lnTo>
                  <a:pt x="1679972" y="1442966"/>
                </a:lnTo>
                <a:lnTo>
                  <a:pt x="1665957" y="1443926"/>
                </a:lnTo>
                <a:lnTo>
                  <a:pt x="1652905" y="1444887"/>
                </a:lnTo>
                <a:lnTo>
                  <a:pt x="1646623" y="1445847"/>
                </a:lnTo>
                <a:lnTo>
                  <a:pt x="1640341" y="1447768"/>
                </a:lnTo>
                <a:lnTo>
                  <a:pt x="1634058" y="1449208"/>
                </a:lnTo>
                <a:lnTo>
                  <a:pt x="1628740" y="1451610"/>
                </a:lnTo>
                <a:lnTo>
                  <a:pt x="1622941" y="1454013"/>
                </a:lnTo>
                <a:lnTo>
                  <a:pt x="1618591" y="1457374"/>
                </a:lnTo>
                <a:lnTo>
                  <a:pt x="1616175" y="1453532"/>
                </a:lnTo>
                <a:lnTo>
                  <a:pt x="1614725" y="1449208"/>
                </a:lnTo>
                <a:lnTo>
                  <a:pt x="1614243" y="1445366"/>
                </a:lnTo>
                <a:lnTo>
                  <a:pt x="1615692" y="1442005"/>
                </a:lnTo>
                <a:lnTo>
                  <a:pt x="1616659" y="1438643"/>
                </a:lnTo>
                <a:lnTo>
                  <a:pt x="1619075" y="1435280"/>
                </a:lnTo>
                <a:lnTo>
                  <a:pt x="1623426" y="1427596"/>
                </a:lnTo>
                <a:lnTo>
                  <a:pt x="1628259" y="1420871"/>
                </a:lnTo>
                <a:lnTo>
                  <a:pt x="1629708" y="1417510"/>
                </a:lnTo>
                <a:lnTo>
                  <a:pt x="1631157" y="1414147"/>
                </a:lnTo>
                <a:lnTo>
                  <a:pt x="1631640" y="1410303"/>
                </a:lnTo>
                <a:lnTo>
                  <a:pt x="1630191" y="1405982"/>
                </a:lnTo>
                <a:lnTo>
                  <a:pt x="1628740" y="1402619"/>
                </a:lnTo>
                <a:lnTo>
                  <a:pt x="1625358" y="1398296"/>
                </a:lnTo>
                <a:lnTo>
                  <a:pt x="1637439" y="1387730"/>
                </a:lnTo>
                <a:lnTo>
                  <a:pt x="1648556" y="1376203"/>
                </a:lnTo>
                <a:lnTo>
                  <a:pt x="1672237" y="1353628"/>
                </a:lnTo>
                <a:lnTo>
                  <a:pt x="1695438" y="1331534"/>
                </a:lnTo>
                <a:lnTo>
                  <a:pt x="1706070" y="1321448"/>
                </a:lnTo>
                <a:lnTo>
                  <a:pt x="1715737" y="1312322"/>
                </a:lnTo>
                <a:lnTo>
                  <a:pt x="1732652" y="1299834"/>
                </a:lnTo>
                <a:lnTo>
                  <a:pt x="1749084" y="1286866"/>
                </a:lnTo>
                <a:lnTo>
                  <a:pt x="1757783" y="1280622"/>
                </a:lnTo>
                <a:lnTo>
                  <a:pt x="1765999" y="1274859"/>
                </a:lnTo>
                <a:lnTo>
                  <a:pt x="1774698" y="1269576"/>
                </a:lnTo>
                <a:lnTo>
                  <a:pt x="1782433" y="1265733"/>
                </a:lnTo>
                <a:lnTo>
                  <a:pt x="1791132" y="1261890"/>
                </a:lnTo>
                <a:lnTo>
                  <a:pt x="1799348" y="1259489"/>
                </a:lnTo>
                <a:lnTo>
                  <a:pt x="1808048" y="1258529"/>
                </a:lnTo>
                <a:close/>
                <a:moveTo>
                  <a:pt x="1640341" y="1228568"/>
                </a:moveTo>
                <a:lnTo>
                  <a:pt x="1642273" y="1232416"/>
                </a:lnTo>
                <a:lnTo>
                  <a:pt x="1642757" y="1235784"/>
                </a:lnTo>
                <a:lnTo>
                  <a:pt x="1643240" y="1239149"/>
                </a:lnTo>
                <a:lnTo>
                  <a:pt x="1643240" y="1242999"/>
                </a:lnTo>
                <a:lnTo>
                  <a:pt x="1643240" y="1246365"/>
                </a:lnTo>
                <a:lnTo>
                  <a:pt x="1642273" y="1249732"/>
                </a:lnTo>
                <a:lnTo>
                  <a:pt x="1641306" y="1253099"/>
                </a:lnTo>
                <a:lnTo>
                  <a:pt x="1639373" y="1256466"/>
                </a:lnTo>
                <a:lnTo>
                  <a:pt x="1635024" y="1262719"/>
                </a:lnTo>
                <a:lnTo>
                  <a:pt x="1629224" y="1268973"/>
                </a:lnTo>
                <a:lnTo>
                  <a:pt x="1622941" y="1275226"/>
                </a:lnTo>
                <a:lnTo>
                  <a:pt x="1615210" y="1280998"/>
                </a:lnTo>
                <a:lnTo>
                  <a:pt x="1599743" y="1293024"/>
                </a:lnTo>
                <a:lnTo>
                  <a:pt x="1584276" y="1305049"/>
                </a:lnTo>
                <a:lnTo>
                  <a:pt x="1577027" y="1311303"/>
                </a:lnTo>
                <a:lnTo>
                  <a:pt x="1570744" y="1317556"/>
                </a:lnTo>
                <a:lnTo>
                  <a:pt x="1564945" y="1323809"/>
                </a:lnTo>
                <a:lnTo>
                  <a:pt x="1560112" y="1330063"/>
                </a:lnTo>
                <a:lnTo>
                  <a:pt x="1555762" y="1323328"/>
                </a:lnTo>
                <a:lnTo>
                  <a:pt x="1550928" y="1316594"/>
                </a:lnTo>
                <a:lnTo>
                  <a:pt x="1548029" y="1310341"/>
                </a:lnTo>
                <a:lnTo>
                  <a:pt x="1545129" y="1304568"/>
                </a:lnTo>
                <a:lnTo>
                  <a:pt x="1543678" y="1299277"/>
                </a:lnTo>
                <a:lnTo>
                  <a:pt x="1542229" y="1294467"/>
                </a:lnTo>
                <a:lnTo>
                  <a:pt x="1541745" y="1289176"/>
                </a:lnTo>
                <a:lnTo>
                  <a:pt x="1541745" y="1285327"/>
                </a:lnTo>
                <a:lnTo>
                  <a:pt x="1543196" y="1280998"/>
                </a:lnTo>
                <a:lnTo>
                  <a:pt x="1544162" y="1277150"/>
                </a:lnTo>
                <a:lnTo>
                  <a:pt x="1545611" y="1273783"/>
                </a:lnTo>
                <a:lnTo>
                  <a:pt x="1548029" y="1270416"/>
                </a:lnTo>
                <a:lnTo>
                  <a:pt x="1550928" y="1267530"/>
                </a:lnTo>
                <a:lnTo>
                  <a:pt x="1553829" y="1264644"/>
                </a:lnTo>
                <a:lnTo>
                  <a:pt x="1557695" y="1262238"/>
                </a:lnTo>
                <a:lnTo>
                  <a:pt x="1561561" y="1259352"/>
                </a:lnTo>
                <a:lnTo>
                  <a:pt x="1569779" y="1255504"/>
                </a:lnTo>
                <a:lnTo>
                  <a:pt x="1579927" y="1251175"/>
                </a:lnTo>
                <a:lnTo>
                  <a:pt x="1590078" y="1247327"/>
                </a:lnTo>
                <a:lnTo>
                  <a:pt x="1600226" y="1243959"/>
                </a:lnTo>
                <a:lnTo>
                  <a:pt x="1621492" y="1237227"/>
                </a:lnTo>
                <a:lnTo>
                  <a:pt x="1631157" y="1232897"/>
                </a:lnTo>
                <a:close/>
                <a:moveTo>
                  <a:pt x="2240122" y="1112576"/>
                </a:moveTo>
                <a:lnTo>
                  <a:pt x="2240122" y="1117410"/>
                </a:lnTo>
                <a:lnTo>
                  <a:pt x="2239149" y="1121759"/>
                </a:lnTo>
                <a:lnTo>
                  <a:pt x="2237690" y="1126592"/>
                </a:lnTo>
                <a:lnTo>
                  <a:pt x="2236230" y="1130458"/>
                </a:lnTo>
                <a:lnTo>
                  <a:pt x="2233794" y="1135291"/>
                </a:lnTo>
                <a:lnTo>
                  <a:pt x="2230874" y="1139158"/>
                </a:lnTo>
                <a:lnTo>
                  <a:pt x="2224546" y="1147374"/>
                </a:lnTo>
                <a:lnTo>
                  <a:pt x="2216269" y="1154623"/>
                </a:lnTo>
                <a:lnTo>
                  <a:pt x="2207504" y="1161874"/>
                </a:lnTo>
                <a:lnTo>
                  <a:pt x="2197768" y="1169122"/>
                </a:lnTo>
                <a:lnTo>
                  <a:pt x="2187545" y="1175889"/>
                </a:lnTo>
                <a:lnTo>
                  <a:pt x="2165634" y="1189905"/>
                </a:lnTo>
                <a:lnTo>
                  <a:pt x="2143727" y="1203438"/>
                </a:lnTo>
                <a:lnTo>
                  <a:pt x="2133017" y="1210204"/>
                </a:lnTo>
                <a:lnTo>
                  <a:pt x="2123280" y="1217937"/>
                </a:lnTo>
                <a:lnTo>
                  <a:pt x="2114517" y="1225186"/>
                </a:lnTo>
                <a:lnTo>
                  <a:pt x="2107215" y="1233403"/>
                </a:lnTo>
                <a:lnTo>
                  <a:pt x="2107215" y="1228086"/>
                </a:lnTo>
                <a:lnTo>
                  <a:pt x="2107701" y="1223737"/>
                </a:lnTo>
                <a:lnTo>
                  <a:pt x="2108674" y="1218904"/>
                </a:lnTo>
                <a:lnTo>
                  <a:pt x="2110621" y="1215037"/>
                </a:lnTo>
                <a:lnTo>
                  <a:pt x="2113056" y="1210204"/>
                </a:lnTo>
                <a:lnTo>
                  <a:pt x="2115004" y="1206338"/>
                </a:lnTo>
                <a:lnTo>
                  <a:pt x="2117926" y="1201505"/>
                </a:lnTo>
                <a:lnTo>
                  <a:pt x="2121332" y="1197638"/>
                </a:lnTo>
                <a:lnTo>
                  <a:pt x="2129122" y="1190388"/>
                </a:lnTo>
                <a:lnTo>
                  <a:pt x="2138372" y="1182655"/>
                </a:lnTo>
                <a:lnTo>
                  <a:pt x="2148111" y="1175406"/>
                </a:lnTo>
                <a:lnTo>
                  <a:pt x="2158332" y="1167673"/>
                </a:lnTo>
                <a:lnTo>
                  <a:pt x="2180729" y="1154141"/>
                </a:lnTo>
                <a:lnTo>
                  <a:pt x="2202637" y="1141091"/>
                </a:lnTo>
                <a:lnTo>
                  <a:pt x="2213348" y="1133842"/>
                </a:lnTo>
                <a:lnTo>
                  <a:pt x="2223570" y="1127076"/>
                </a:lnTo>
                <a:lnTo>
                  <a:pt x="2232822" y="1120309"/>
                </a:lnTo>
                <a:close/>
                <a:moveTo>
                  <a:pt x="2111692" y="1064246"/>
                </a:moveTo>
                <a:lnTo>
                  <a:pt x="2112172" y="1074850"/>
                </a:lnTo>
                <a:lnTo>
                  <a:pt x="2112654" y="1084009"/>
                </a:lnTo>
                <a:lnTo>
                  <a:pt x="2114576" y="1091722"/>
                </a:lnTo>
                <a:lnTo>
                  <a:pt x="2116498" y="1098953"/>
                </a:lnTo>
                <a:lnTo>
                  <a:pt x="2117938" y="1104737"/>
                </a:lnTo>
                <a:lnTo>
                  <a:pt x="2120342" y="1110039"/>
                </a:lnTo>
                <a:lnTo>
                  <a:pt x="2125627" y="1119198"/>
                </a:lnTo>
                <a:lnTo>
                  <a:pt x="2129952" y="1128356"/>
                </a:lnTo>
                <a:lnTo>
                  <a:pt x="2131876" y="1133177"/>
                </a:lnTo>
                <a:lnTo>
                  <a:pt x="2132834" y="1138479"/>
                </a:lnTo>
                <a:lnTo>
                  <a:pt x="2133797" y="1143782"/>
                </a:lnTo>
                <a:lnTo>
                  <a:pt x="2133797" y="1151013"/>
                </a:lnTo>
                <a:lnTo>
                  <a:pt x="2133315" y="1158243"/>
                </a:lnTo>
                <a:lnTo>
                  <a:pt x="2132355" y="1167401"/>
                </a:lnTo>
                <a:lnTo>
                  <a:pt x="2121303" y="1169329"/>
                </a:lnTo>
                <a:lnTo>
                  <a:pt x="2113613" y="1170293"/>
                </a:lnTo>
                <a:lnTo>
                  <a:pt x="2107367" y="1170293"/>
                </a:lnTo>
                <a:lnTo>
                  <a:pt x="2103043" y="1169329"/>
                </a:lnTo>
                <a:lnTo>
                  <a:pt x="2101602" y="1168847"/>
                </a:lnTo>
                <a:lnTo>
                  <a:pt x="2100161" y="1167401"/>
                </a:lnTo>
                <a:lnTo>
                  <a:pt x="2099199" y="1166437"/>
                </a:lnTo>
                <a:lnTo>
                  <a:pt x="2098717" y="1164509"/>
                </a:lnTo>
                <a:lnTo>
                  <a:pt x="2098236" y="1161616"/>
                </a:lnTo>
                <a:lnTo>
                  <a:pt x="2098717" y="1157761"/>
                </a:lnTo>
                <a:lnTo>
                  <a:pt x="2099199" y="1147638"/>
                </a:lnTo>
                <a:lnTo>
                  <a:pt x="2099677" y="1141853"/>
                </a:lnTo>
                <a:lnTo>
                  <a:pt x="2099199" y="1135586"/>
                </a:lnTo>
                <a:lnTo>
                  <a:pt x="2098236" y="1129321"/>
                </a:lnTo>
                <a:lnTo>
                  <a:pt x="2095835" y="1122090"/>
                </a:lnTo>
                <a:lnTo>
                  <a:pt x="2092470" y="1114860"/>
                </a:lnTo>
                <a:lnTo>
                  <a:pt x="2090070" y="1111004"/>
                </a:lnTo>
                <a:lnTo>
                  <a:pt x="2087185" y="1107147"/>
                </a:lnTo>
                <a:lnTo>
                  <a:pt x="2083820" y="1111004"/>
                </a:lnTo>
                <a:lnTo>
                  <a:pt x="2080938" y="1114860"/>
                </a:lnTo>
                <a:lnTo>
                  <a:pt x="2078536" y="1118716"/>
                </a:lnTo>
                <a:lnTo>
                  <a:pt x="2077094" y="1123054"/>
                </a:lnTo>
                <a:lnTo>
                  <a:pt x="2074211" y="1131248"/>
                </a:lnTo>
                <a:lnTo>
                  <a:pt x="2071807" y="1139925"/>
                </a:lnTo>
                <a:lnTo>
                  <a:pt x="2070845" y="1148601"/>
                </a:lnTo>
                <a:lnTo>
                  <a:pt x="2069885" y="1157761"/>
                </a:lnTo>
                <a:lnTo>
                  <a:pt x="2069405" y="1166437"/>
                </a:lnTo>
                <a:lnTo>
                  <a:pt x="2068444" y="1175596"/>
                </a:lnTo>
                <a:lnTo>
                  <a:pt x="2067003" y="1184273"/>
                </a:lnTo>
                <a:lnTo>
                  <a:pt x="2065081" y="1191985"/>
                </a:lnTo>
                <a:lnTo>
                  <a:pt x="2063160" y="1196806"/>
                </a:lnTo>
                <a:lnTo>
                  <a:pt x="2060755" y="1200661"/>
                </a:lnTo>
                <a:lnTo>
                  <a:pt x="2058834" y="1204519"/>
                </a:lnTo>
                <a:lnTo>
                  <a:pt x="2055952" y="1208374"/>
                </a:lnTo>
                <a:lnTo>
                  <a:pt x="2053068" y="1212230"/>
                </a:lnTo>
                <a:lnTo>
                  <a:pt x="2048742" y="1215605"/>
                </a:lnTo>
                <a:lnTo>
                  <a:pt x="2044898" y="1218980"/>
                </a:lnTo>
                <a:lnTo>
                  <a:pt x="2039613" y="1222353"/>
                </a:lnTo>
                <a:lnTo>
                  <a:pt x="2034326" y="1225245"/>
                </a:lnTo>
                <a:lnTo>
                  <a:pt x="2028559" y="1228138"/>
                </a:lnTo>
                <a:lnTo>
                  <a:pt x="2021351" y="1231030"/>
                </a:lnTo>
                <a:lnTo>
                  <a:pt x="2013662" y="1233922"/>
                </a:lnTo>
                <a:lnTo>
                  <a:pt x="2002610" y="1219461"/>
                </a:lnTo>
                <a:lnTo>
                  <a:pt x="1993481" y="1208857"/>
                </a:lnTo>
                <a:lnTo>
                  <a:pt x="1984831" y="1200661"/>
                </a:lnTo>
                <a:lnTo>
                  <a:pt x="1981466" y="1197769"/>
                </a:lnTo>
                <a:lnTo>
                  <a:pt x="1978104" y="1194877"/>
                </a:lnTo>
                <a:lnTo>
                  <a:pt x="1974742" y="1193431"/>
                </a:lnTo>
                <a:lnTo>
                  <a:pt x="1971857" y="1191985"/>
                </a:lnTo>
                <a:lnTo>
                  <a:pt x="1968974" y="1191504"/>
                </a:lnTo>
                <a:lnTo>
                  <a:pt x="1966090" y="1191504"/>
                </a:lnTo>
                <a:lnTo>
                  <a:pt x="1963206" y="1191504"/>
                </a:lnTo>
                <a:lnTo>
                  <a:pt x="1960807" y="1192467"/>
                </a:lnTo>
                <a:lnTo>
                  <a:pt x="1958883" y="1193913"/>
                </a:lnTo>
                <a:lnTo>
                  <a:pt x="1956480" y="1194877"/>
                </a:lnTo>
                <a:lnTo>
                  <a:pt x="1951194" y="1199698"/>
                </a:lnTo>
                <a:lnTo>
                  <a:pt x="1946869" y="1204519"/>
                </a:lnTo>
                <a:lnTo>
                  <a:pt x="1936298" y="1218015"/>
                </a:lnTo>
                <a:lnTo>
                  <a:pt x="1931011" y="1225245"/>
                </a:lnTo>
                <a:lnTo>
                  <a:pt x="1923804" y="1232958"/>
                </a:lnTo>
                <a:lnTo>
                  <a:pt x="1916596" y="1240672"/>
                </a:lnTo>
                <a:lnTo>
                  <a:pt x="1907944" y="1247902"/>
                </a:lnTo>
                <a:lnTo>
                  <a:pt x="1903620" y="1242118"/>
                </a:lnTo>
                <a:lnTo>
                  <a:pt x="1898816" y="1236333"/>
                </a:lnTo>
                <a:lnTo>
                  <a:pt x="1895452" y="1230549"/>
                </a:lnTo>
                <a:lnTo>
                  <a:pt x="1892568" y="1225245"/>
                </a:lnTo>
                <a:lnTo>
                  <a:pt x="1889686" y="1219461"/>
                </a:lnTo>
                <a:lnTo>
                  <a:pt x="1887284" y="1214642"/>
                </a:lnTo>
                <a:lnTo>
                  <a:pt x="1885842" y="1208857"/>
                </a:lnTo>
                <a:lnTo>
                  <a:pt x="1883919" y="1203554"/>
                </a:lnTo>
                <a:lnTo>
                  <a:pt x="1883438" y="1198252"/>
                </a:lnTo>
                <a:lnTo>
                  <a:pt x="1882478" y="1193431"/>
                </a:lnTo>
                <a:lnTo>
                  <a:pt x="1882478" y="1188611"/>
                </a:lnTo>
                <a:lnTo>
                  <a:pt x="1882478" y="1183308"/>
                </a:lnTo>
                <a:lnTo>
                  <a:pt x="1882959" y="1178489"/>
                </a:lnTo>
                <a:lnTo>
                  <a:pt x="1883919" y="1173668"/>
                </a:lnTo>
                <a:lnTo>
                  <a:pt x="1886321" y="1164028"/>
                </a:lnTo>
                <a:lnTo>
                  <a:pt x="1890166" y="1154868"/>
                </a:lnTo>
                <a:lnTo>
                  <a:pt x="1895452" y="1146192"/>
                </a:lnTo>
                <a:lnTo>
                  <a:pt x="1901218" y="1137515"/>
                </a:lnTo>
                <a:lnTo>
                  <a:pt x="1908428" y="1129321"/>
                </a:lnTo>
                <a:lnTo>
                  <a:pt x="1916115" y="1120644"/>
                </a:lnTo>
                <a:lnTo>
                  <a:pt x="1925244" y="1112449"/>
                </a:lnTo>
                <a:lnTo>
                  <a:pt x="1934375" y="1105220"/>
                </a:lnTo>
                <a:lnTo>
                  <a:pt x="1943986" y="1097507"/>
                </a:lnTo>
                <a:lnTo>
                  <a:pt x="1947830" y="1101845"/>
                </a:lnTo>
                <a:lnTo>
                  <a:pt x="1951194" y="1105220"/>
                </a:lnTo>
                <a:lnTo>
                  <a:pt x="1954077" y="1108593"/>
                </a:lnTo>
                <a:lnTo>
                  <a:pt x="1955999" y="1112449"/>
                </a:lnTo>
                <a:lnTo>
                  <a:pt x="1956961" y="1115341"/>
                </a:lnTo>
                <a:lnTo>
                  <a:pt x="1957440" y="1118716"/>
                </a:lnTo>
                <a:lnTo>
                  <a:pt x="1958402" y="1121608"/>
                </a:lnTo>
                <a:lnTo>
                  <a:pt x="1957440" y="1124500"/>
                </a:lnTo>
                <a:lnTo>
                  <a:pt x="1956961" y="1127392"/>
                </a:lnTo>
                <a:lnTo>
                  <a:pt x="1955519" y="1130284"/>
                </a:lnTo>
                <a:lnTo>
                  <a:pt x="1951675" y="1135586"/>
                </a:lnTo>
                <a:lnTo>
                  <a:pt x="1947830" y="1140407"/>
                </a:lnTo>
                <a:lnTo>
                  <a:pt x="1942545" y="1145709"/>
                </a:lnTo>
                <a:lnTo>
                  <a:pt x="1947830" y="1152459"/>
                </a:lnTo>
                <a:lnTo>
                  <a:pt x="1953115" y="1157761"/>
                </a:lnTo>
                <a:lnTo>
                  <a:pt x="1958402" y="1163062"/>
                </a:lnTo>
                <a:lnTo>
                  <a:pt x="1963206" y="1166920"/>
                </a:lnTo>
                <a:lnTo>
                  <a:pt x="1968974" y="1169812"/>
                </a:lnTo>
                <a:lnTo>
                  <a:pt x="1974261" y="1172704"/>
                </a:lnTo>
                <a:lnTo>
                  <a:pt x="1979066" y="1174150"/>
                </a:lnTo>
                <a:lnTo>
                  <a:pt x="1984351" y="1176077"/>
                </a:lnTo>
                <a:lnTo>
                  <a:pt x="1989637" y="1176560"/>
                </a:lnTo>
                <a:lnTo>
                  <a:pt x="1994923" y="1177043"/>
                </a:lnTo>
                <a:lnTo>
                  <a:pt x="2005014" y="1178006"/>
                </a:lnTo>
                <a:lnTo>
                  <a:pt x="2026158" y="1177043"/>
                </a:lnTo>
                <a:lnTo>
                  <a:pt x="2026638" y="1169812"/>
                </a:lnTo>
                <a:lnTo>
                  <a:pt x="2026638" y="1162099"/>
                </a:lnTo>
                <a:lnTo>
                  <a:pt x="2026158" y="1154386"/>
                </a:lnTo>
                <a:lnTo>
                  <a:pt x="2024235" y="1146192"/>
                </a:lnTo>
                <a:lnTo>
                  <a:pt x="2022793" y="1138479"/>
                </a:lnTo>
                <a:lnTo>
                  <a:pt x="2020871" y="1130284"/>
                </a:lnTo>
                <a:lnTo>
                  <a:pt x="2015104" y="1113895"/>
                </a:lnTo>
                <a:lnTo>
                  <a:pt x="2021351" y="1111004"/>
                </a:lnTo>
                <a:lnTo>
                  <a:pt x="2027118" y="1108593"/>
                </a:lnTo>
                <a:lnTo>
                  <a:pt x="2039613" y="1104737"/>
                </a:lnTo>
                <a:lnTo>
                  <a:pt x="2051143" y="1100880"/>
                </a:lnTo>
                <a:lnTo>
                  <a:pt x="2063160" y="1097024"/>
                </a:lnTo>
                <a:lnTo>
                  <a:pt x="2069405" y="1095578"/>
                </a:lnTo>
                <a:lnTo>
                  <a:pt x="2075172" y="1092686"/>
                </a:lnTo>
                <a:lnTo>
                  <a:pt x="2081419" y="1089793"/>
                </a:lnTo>
                <a:lnTo>
                  <a:pt x="2087666" y="1085938"/>
                </a:lnTo>
                <a:lnTo>
                  <a:pt x="2093432" y="1082080"/>
                </a:lnTo>
                <a:lnTo>
                  <a:pt x="2099677" y="1076778"/>
                </a:lnTo>
                <a:lnTo>
                  <a:pt x="2105925" y="1071477"/>
                </a:lnTo>
                <a:close/>
                <a:moveTo>
                  <a:pt x="1710902" y="979665"/>
                </a:moveTo>
                <a:lnTo>
                  <a:pt x="1717668" y="979665"/>
                </a:lnTo>
                <a:lnTo>
                  <a:pt x="1725402" y="980639"/>
                </a:lnTo>
                <a:lnTo>
                  <a:pt x="1724919" y="987462"/>
                </a:lnTo>
                <a:lnTo>
                  <a:pt x="1723468" y="994286"/>
                </a:lnTo>
                <a:lnTo>
                  <a:pt x="1721536" y="1000622"/>
                </a:lnTo>
                <a:lnTo>
                  <a:pt x="1718635" y="1006470"/>
                </a:lnTo>
                <a:lnTo>
                  <a:pt x="1715735" y="1012318"/>
                </a:lnTo>
                <a:lnTo>
                  <a:pt x="1712353" y="1018167"/>
                </a:lnTo>
                <a:lnTo>
                  <a:pt x="1708487" y="1023528"/>
                </a:lnTo>
                <a:lnTo>
                  <a:pt x="1704620" y="1027913"/>
                </a:lnTo>
                <a:lnTo>
                  <a:pt x="1699787" y="1033275"/>
                </a:lnTo>
                <a:lnTo>
                  <a:pt x="1694470" y="1037175"/>
                </a:lnTo>
                <a:lnTo>
                  <a:pt x="1689636" y="1042047"/>
                </a:lnTo>
                <a:lnTo>
                  <a:pt x="1683837" y="1045459"/>
                </a:lnTo>
                <a:lnTo>
                  <a:pt x="1671756" y="1052770"/>
                </a:lnTo>
                <a:lnTo>
                  <a:pt x="1659672" y="1059105"/>
                </a:lnTo>
                <a:lnTo>
                  <a:pt x="1646623" y="1065928"/>
                </a:lnTo>
                <a:lnTo>
                  <a:pt x="1633091" y="1070802"/>
                </a:lnTo>
                <a:lnTo>
                  <a:pt x="1606992" y="1080062"/>
                </a:lnTo>
                <a:lnTo>
                  <a:pt x="1582827" y="1088347"/>
                </a:lnTo>
                <a:lnTo>
                  <a:pt x="1571710" y="1091759"/>
                </a:lnTo>
                <a:lnTo>
                  <a:pt x="1562528" y="1095659"/>
                </a:lnTo>
                <a:lnTo>
                  <a:pt x="1561561" y="1090784"/>
                </a:lnTo>
                <a:lnTo>
                  <a:pt x="1561077" y="1085423"/>
                </a:lnTo>
                <a:lnTo>
                  <a:pt x="1561077" y="1080549"/>
                </a:lnTo>
                <a:lnTo>
                  <a:pt x="1561561" y="1076650"/>
                </a:lnTo>
                <a:lnTo>
                  <a:pt x="1562528" y="1072752"/>
                </a:lnTo>
                <a:lnTo>
                  <a:pt x="1563495" y="1068365"/>
                </a:lnTo>
                <a:lnTo>
                  <a:pt x="1565910" y="1064954"/>
                </a:lnTo>
                <a:lnTo>
                  <a:pt x="1568327" y="1061543"/>
                </a:lnTo>
                <a:lnTo>
                  <a:pt x="1570744" y="1058131"/>
                </a:lnTo>
                <a:lnTo>
                  <a:pt x="1574128" y="1055207"/>
                </a:lnTo>
                <a:lnTo>
                  <a:pt x="1580894" y="1049846"/>
                </a:lnTo>
                <a:lnTo>
                  <a:pt x="1588627" y="1045459"/>
                </a:lnTo>
                <a:lnTo>
                  <a:pt x="1596842" y="1042047"/>
                </a:lnTo>
                <a:lnTo>
                  <a:pt x="1606026" y="1038636"/>
                </a:lnTo>
                <a:lnTo>
                  <a:pt x="1616175" y="1036199"/>
                </a:lnTo>
                <a:lnTo>
                  <a:pt x="1625358" y="1034251"/>
                </a:lnTo>
                <a:lnTo>
                  <a:pt x="1634540" y="1033275"/>
                </a:lnTo>
                <a:lnTo>
                  <a:pt x="1642757" y="1032788"/>
                </a:lnTo>
                <a:lnTo>
                  <a:pt x="1650490" y="1032788"/>
                </a:lnTo>
                <a:lnTo>
                  <a:pt x="1657256" y="1033275"/>
                </a:lnTo>
                <a:lnTo>
                  <a:pt x="1663056" y="1033762"/>
                </a:lnTo>
                <a:lnTo>
                  <a:pt x="1668372" y="1028889"/>
                </a:lnTo>
                <a:lnTo>
                  <a:pt x="1672237" y="1023528"/>
                </a:lnTo>
                <a:lnTo>
                  <a:pt x="1675622" y="1018167"/>
                </a:lnTo>
                <a:lnTo>
                  <a:pt x="1678522" y="1012805"/>
                </a:lnTo>
                <a:lnTo>
                  <a:pt x="1683837" y="1002572"/>
                </a:lnTo>
                <a:lnTo>
                  <a:pt x="1687703" y="993799"/>
                </a:lnTo>
                <a:lnTo>
                  <a:pt x="1690604" y="989899"/>
                </a:lnTo>
                <a:lnTo>
                  <a:pt x="1693021" y="986975"/>
                </a:lnTo>
                <a:lnTo>
                  <a:pt x="1696405" y="984051"/>
                </a:lnTo>
                <a:lnTo>
                  <a:pt x="1700269" y="981614"/>
                </a:lnTo>
                <a:lnTo>
                  <a:pt x="1705102" y="980152"/>
                </a:lnTo>
                <a:close/>
                <a:moveTo>
                  <a:pt x="1861736" y="965166"/>
                </a:moveTo>
                <a:lnTo>
                  <a:pt x="1866117" y="966133"/>
                </a:lnTo>
                <a:lnTo>
                  <a:pt x="1870983" y="968548"/>
                </a:lnTo>
                <a:lnTo>
                  <a:pt x="1877313" y="971448"/>
                </a:lnTo>
                <a:lnTo>
                  <a:pt x="1890456" y="977732"/>
                </a:lnTo>
                <a:lnTo>
                  <a:pt x="1897271" y="980148"/>
                </a:lnTo>
                <a:lnTo>
                  <a:pt x="1903599" y="981598"/>
                </a:lnTo>
                <a:lnTo>
                  <a:pt x="1907005" y="981598"/>
                </a:lnTo>
                <a:lnTo>
                  <a:pt x="1909927" y="981598"/>
                </a:lnTo>
                <a:lnTo>
                  <a:pt x="1912848" y="981114"/>
                </a:lnTo>
                <a:lnTo>
                  <a:pt x="1915282" y="980148"/>
                </a:lnTo>
                <a:lnTo>
                  <a:pt x="1918203" y="978214"/>
                </a:lnTo>
                <a:lnTo>
                  <a:pt x="1919663" y="976281"/>
                </a:lnTo>
                <a:lnTo>
                  <a:pt x="1922097" y="973381"/>
                </a:lnTo>
                <a:lnTo>
                  <a:pt x="1923557" y="969032"/>
                </a:lnTo>
                <a:lnTo>
                  <a:pt x="1923071" y="989331"/>
                </a:lnTo>
                <a:lnTo>
                  <a:pt x="1921610" y="1011079"/>
                </a:lnTo>
                <a:lnTo>
                  <a:pt x="1919663" y="1022679"/>
                </a:lnTo>
                <a:lnTo>
                  <a:pt x="1918203" y="1033311"/>
                </a:lnTo>
                <a:lnTo>
                  <a:pt x="1915769" y="1044911"/>
                </a:lnTo>
                <a:lnTo>
                  <a:pt x="1912848" y="1056027"/>
                </a:lnTo>
                <a:lnTo>
                  <a:pt x="1909927" y="1065694"/>
                </a:lnTo>
                <a:lnTo>
                  <a:pt x="1906033" y="1075360"/>
                </a:lnTo>
                <a:lnTo>
                  <a:pt x="1901166" y="1084059"/>
                </a:lnTo>
                <a:lnTo>
                  <a:pt x="1896783" y="1090825"/>
                </a:lnTo>
                <a:lnTo>
                  <a:pt x="1893864" y="1094208"/>
                </a:lnTo>
                <a:lnTo>
                  <a:pt x="1890943" y="1097108"/>
                </a:lnTo>
                <a:lnTo>
                  <a:pt x="1888022" y="1099525"/>
                </a:lnTo>
                <a:lnTo>
                  <a:pt x="1884614" y="1101941"/>
                </a:lnTo>
                <a:lnTo>
                  <a:pt x="1881207" y="1103391"/>
                </a:lnTo>
                <a:lnTo>
                  <a:pt x="1877313" y="1104841"/>
                </a:lnTo>
                <a:lnTo>
                  <a:pt x="1873420" y="1105325"/>
                </a:lnTo>
                <a:lnTo>
                  <a:pt x="1869524" y="1105325"/>
                </a:lnTo>
                <a:lnTo>
                  <a:pt x="1869524" y="1098558"/>
                </a:lnTo>
                <a:lnTo>
                  <a:pt x="1870011" y="1092275"/>
                </a:lnTo>
                <a:lnTo>
                  <a:pt x="1871958" y="1085026"/>
                </a:lnTo>
                <a:lnTo>
                  <a:pt x="1873906" y="1078742"/>
                </a:lnTo>
                <a:lnTo>
                  <a:pt x="1876826" y="1072460"/>
                </a:lnTo>
                <a:lnTo>
                  <a:pt x="1879747" y="1066176"/>
                </a:lnTo>
                <a:lnTo>
                  <a:pt x="1887536" y="1054094"/>
                </a:lnTo>
                <a:lnTo>
                  <a:pt x="1894837" y="1042011"/>
                </a:lnTo>
                <a:lnTo>
                  <a:pt x="1901652" y="1029445"/>
                </a:lnTo>
                <a:lnTo>
                  <a:pt x="1904573" y="1023163"/>
                </a:lnTo>
                <a:lnTo>
                  <a:pt x="1907005" y="1016879"/>
                </a:lnTo>
                <a:lnTo>
                  <a:pt x="1908954" y="1010113"/>
                </a:lnTo>
                <a:lnTo>
                  <a:pt x="1909927" y="1003830"/>
                </a:lnTo>
                <a:lnTo>
                  <a:pt x="1897758" y="996580"/>
                </a:lnTo>
                <a:lnTo>
                  <a:pt x="1891428" y="993680"/>
                </a:lnTo>
                <a:lnTo>
                  <a:pt x="1885588" y="992231"/>
                </a:lnTo>
                <a:lnTo>
                  <a:pt x="1879260" y="990298"/>
                </a:lnTo>
                <a:lnTo>
                  <a:pt x="1872932" y="989814"/>
                </a:lnTo>
                <a:lnTo>
                  <a:pt x="1867089" y="990780"/>
                </a:lnTo>
                <a:lnTo>
                  <a:pt x="1863683" y="991747"/>
                </a:lnTo>
                <a:lnTo>
                  <a:pt x="1860762" y="993198"/>
                </a:lnTo>
                <a:lnTo>
                  <a:pt x="1857353" y="981598"/>
                </a:lnTo>
                <a:lnTo>
                  <a:pt x="1855894" y="973865"/>
                </a:lnTo>
                <a:lnTo>
                  <a:pt x="1855894" y="970966"/>
                </a:lnTo>
                <a:lnTo>
                  <a:pt x="1856868" y="968548"/>
                </a:lnTo>
                <a:lnTo>
                  <a:pt x="1857353" y="967099"/>
                </a:lnTo>
                <a:lnTo>
                  <a:pt x="1858330" y="966133"/>
                </a:lnTo>
                <a:lnTo>
                  <a:pt x="1860275" y="965648"/>
                </a:lnTo>
                <a:close/>
                <a:moveTo>
                  <a:pt x="2200493" y="841925"/>
                </a:moveTo>
                <a:lnTo>
                  <a:pt x="2205809" y="850141"/>
                </a:lnTo>
                <a:lnTo>
                  <a:pt x="2207743" y="854491"/>
                </a:lnTo>
                <a:lnTo>
                  <a:pt x="2209192" y="858358"/>
                </a:lnTo>
                <a:lnTo>
                  <a:pt x="2210641" y="862224"/>
                </a:lnTo>
                <a:lnTo>
                  <a:pt x="2211125" y="866573"/>
                </a:lnTo>
                <a:lnTo>
                  <a:pt x="2211125" y="869957"/>
                </a:lnTo>
                <a:lnTo>
                  <a:pt x="2211125" y="873339"/>
                </a:lnTo>
                <a:lnTo>
                  <a:pt x="2209675" y="880106"/>
                </a:lnTo>
                <a:lnTo>
                  <a:pt x="2207743" y="886389"/>
                </a:lnTo>
                <a:lnTo>
                  <a:pt x="2204359" y="892189"/>
                </a:lnTo>
                <a:lnTo>
                  <a:pt x="2200011" y="897989"/>
                </a:lnTo>
                <a:lnTo>
                  <a:pt x="2195660" y="903788"/>
                </a:lnTo>
                <a:lnTo>
                  <a:pt x="2189860" y="909588"/>
                </a:lnTo>
                <a:lnTo>
                  <a:pt x="2178260" y="919738"/>
                </a:lnTo>
                <a:lnTo>
                  <a:pt x="2166176" y="930371"/>
                </a:lnTo>
                <a:lnTo>
                  <a:pt x="2160377" y="935204"/>
                </a:lnTo>
                <a:lnTo>
                  <a:pt x="2155545" y="941004"/>
                </a:lnTo>
                <a:lnTo>
                  <a:pt x="2156994" y="934237"/>
                </a:lnTo>
                <a:lnTo>
                  <a:pt x="2157478" y="927954"/>
                </a:lnTo>
                <a:lnTo>
                  <a:pt x="2159412" y="913939"/>
                </a:lnTo>
                <a:lnTo>
                  <a:pt x="2160862" y="900889"/>
                </a:lnTo>
                <a:lnTo>
                  <a:pt x="2161827" y="894122"/>
                </a:lnTo>
                <a:lnTo>
                  <a:pt x="2163277" y="886872"/>
                </a:lnTo>
                <a:lnTo>
                  <a:pt x="2165210" y="880590"/>
                </a:lnTo>
                <a:lnTo>
                  <a:pt x="2167144" y="874306"/>
                </a:lnTo>
                <a:lnTo>
                  <a:pt x="2171011" y="868024"/>
                </a:lnTo>
                <a:lnTo>
                  <a:pt x="2174878" y="862224"/>
                </a:lnTo>
                <a:lnTo>
                  <a:pt x="2179226" y="856424"/>
                </a:lnTo>
                <a:lnTo>
                  <a:pt x="2185510" y="851591"/>
                </a:lnTo>
                <a:lnTo>
                  <a:pt x="2192760" y="846274"/>
                </a:lnTo>
                <a:close/>
                <a:moveTo>
                  <a:pt x="1895840" y="769426"/>
                </a:moveTo>
                <a:lnTo>
                  <a:pt x="1902635" y="769921"/>
                </a:lnTo>
                <a:lnTo>
                  <a:pt x="1909916" y="771900"/>
                </a:lnTo>
                <a:lnTo>
                  <a:pt x="1913314" y="773384"/>
                </a:lnTo>
                <a:lnTo>
                  <a:pt x="1916711" y="775363"/>
                </a:lnTo>
                <a:lnTo>
                  <a:pt x="1919623" y="777342"/>
                </a:lnTo>
                <a:lnTo>
                  <a:pt x="1923021" y="779816"/>
                </a:lnTo>
                <a:lnTo>
                  <a:pt x="1929331" y="786742"/>
                </a:lnTo>
                <a:lnTo>
                  <a:pt x="1935640" y="794657"/>
                </a:lnTo>
                <a:lnTo>
                  <a:pt x="1932728" y="792184"/>
                </a:lnTo>
                <a:lnTo>
                  <a:pt x="1929331" y="791194"/>
                </a:lnTo>
                <a:lnTo>
                  <a:pt x="1925933" y="790205"/>
                </a:lnTo>
                <a:lnTo>
                  <a:pt x="1922537" y="790205"/>
                </a:lnTo>
                <a:lnTo>
                  <a:pt x="1919137" y="790700"/>
                </a:lnTo>
                <a:lnTo>
                  <a:pt x="1914771" y="791689"/>
                </a:lnTo>
                <a:lnTo>
                  <a:pt x="1911372" y="793173"/>
                </a:lnTo>
                <a:lnTo>
                  <a:pt x="1907973" y="794657"/>
                </a:lnTo>
                <a:lnTo>
                  <a:pt x="1900693" y="799604"/>
                </a:lnTo>
                <a:lnTo>
                  <a:pt x="1892928" y="805541"/>
                </a:lnTo>
                <a:lnTo>
                  <a:pt x="1877881" y="817909"/>
                </a:lnTo>
                <a:lnTo>
                  <a:pt x="1870600" y="823351"/>
                </a:lnTo>
                <a:lnTo>
                  <a:pt x="1862834" y="828298"/>
                </a:lnTo>
                <a:lnTo>
                  <a:pt x="1859436" y="829782"/>
                </a:lnTo>
                <a:lnTo>
                  <a:pt x="1856040" y="831267"/>
                </a:lnTo>
                <a:lnTo>
                  <a:pt x="1852641" y="832256"/>
                </a:lnTo>
                <a:lnTo>
                  <a:pt x="1848759" y="832256"/>
                </a:lnTo>
                <a:lnTo>
                  <a:pt x="1845360" y="832256"/>
                </a:lnTo>
                <a:lnTo>
                  <a:pt x="1841479" y="831761"/>
                </a:lnTo>
                <a:lnTo>
                  <a:pt x="1838079" y="829782"/>
                </a:lnTo>
                <a:lnTo>
                  <a:pt x="1835168" y="827804"/>
                </a:lnTo>
                <a:lnTo>
                  <a:pt x="1831772" y="824341"/>
                </a:lnTo>
                <a:lnTo>
                  <a:pt x="1828372" y="820383"/>
                </a:lnTo>
                <a:lnTo>
                  <a:pt x="1825460" y="815436"/>
                </a:lnTo>
                <a:lnTo>
                  <a:pt x="1822062" y="809499"/>
                </a:lnTo>
                <a:lnTo>
                  <a:pt x="1837110" y="797626"/>
                </a:lnTo>
                <a:lnTo>
                  <a:pt x="1852155" y="787236"/>
                </a:lnTo>
                <a:lnTo>
                  <a:pt x="1859436" y="782289"/>
                </a:lnTo>
                <a:lnTo>
                  <a:pt x="1867203" y="778331"/>
                </a:lnTo>
                <a:lnTo>
                  <a:pt x="1874484" y="774868"/>
                </a:lnTo>
                <a:lnTo>
                  <a:pt x="1881280" y="771900"/>
                </a:lnTo>
                <a:lnTo>
                  <a:pt x="1889045" y="769921"/>
                </a:lnTo>
                <a:close/>
                <a:moveTo>
                  <a:pt x="2041862" y="721098"/>
                </a:moveTo>
                <a:lnTo>
                  <a:pt x="2049613" y="727876"/>
                </a:lnTo>
                <a:lnTo>
                  <a:pt x="2054460" y="734172"/>
                </a:lnTo>
                <a:lnTo>
                  <a:pt x="2056398" y="737078"/>
                </a:lnTo>
                <a:lnTo>
                  <a:pt x="2058338" y="739984"/>
                </a:lnTo>
                <a:lnTo>
                  <a:pt x="2058822" y="742406"/>
                </a:lnTo>
                <a:lnTo>
                  <a:pt x="2059306" y="745311"/>
                </a:lnTo>
                <a:lnTo>
                  <a:pt x="2059306" y="747732"/>
                </a:lnTo>
                <a:lnTo>
                  <a:pt x="2059306" y="749670"/>
                </a:lnTo>
                <a:lnTo>
                  <a:pt x="2057368" y="754512"/>
                </a:lnTo>
                <a:lnTo>
                  <a:pt x="2054460" y="758387"/>
                </a:lnTo>
                <a:lnTo>
                  <a:pt x="2051067" y="761777"/>
                </a:lnTo>
                <a:lnTo>
                  <a:pt x="2046707" y="765167"/>
                </a:lnTo>
                <a:lnTo>
                  <a:pt x="2041377" y="769041"/>
                </a:lnTo>
                <a:lnTo>
                  <a:pt x="2030717" y="775337"/>
                </a:lnTo>
                <a:lnTo>
                  <a:pt x="2019086" y="782117"/>
                </a:lnTo>
                <a:lnTo>
                  <a:pt x="2014241" y="785507"/>
                </a:lnTo>
                <a:lnTo>
                  <a:pt x="2009881" y="788897"/>
                </a:lnTo>
                <a:lnTo>
                  <a:pt x="2016664" y="797129"/>
                </a:lnTo>
                <a:lnTo>
                  <a:pt x="2022478" y="804877"/>
                </a:lnTo>
                <a:lnTo>
                  <a:pt x="2026356" y="813111"/>
                </a:lnTo>
                <a:lnTo>
                  <a:pt x="2029749" y="820375"/>
                </a:lnTo>
                <a:lnTo>
                  <a:pt x="2032656" y="827639"/>
                </a:lnTo>
                <a:lnTo>
                  <a:pt x="2035078" y="834419"/>
                </a:lnTo>
                <a:lnTo>
                  <a:pt x="2038470" y="846043"/>
                </a:lnTo>
                <a:lnTo>
                  <a:pt x="2040892" y="850401"/>
                </a:lnTo>
                <a:lnTo>
                  <a:pt x="2043316" y="854759"/>
                </a:lnTo>
                <a:lnTo>
                  <a:pt x="2046224" y="857181"/>
                </a:lnTo>
                <a:lnTo>
                  <a:pt x="2050099" y="859603"/>
                </a:lnTo>
                <a:lnTo>
                  <a:pt x="2054460" y="861055"/>
                </a:lnTo>
                <a:lnTo>
                  <a:pt x="2061245" y="861055"/>
                </a:lnTo>
                <a:lnTo>
                  <a:pt x="2068512" y="859603"/>
                </a:lnTo>
                <a:lnTo>
                  <a:pt x="2077720" y="857181"/>
                </a:lnTo>
                <a:lnTo>
                  <a:pt x="2081112" y="868319"/>
                </a:lnTo>
                <a:lnTo>
                  <a:pt x="2082079" y="876553"/>
                </a:lnTo>
                <a:lnTo>
                  <a:pt x="2083051" y="879457"/>
                </a:lnTo>
                <a:lnTo>
                  <a:pt x="2082079" y="882363"/>
                </a:lnTo>
                <a:lnTo>
                  <a:pt x="2081597" y="884301"/>
                </a:lnTo>
                <a:lnTo>
                  <a:pt x="2081112" y="885753"/>
                </a:lnTo>
                <a:lnTo>
                  <a:pt x="2080141" y="886723"/>
                </a:lnTo>
                <a:lnTo>
                  <a:pt x="2078203" y="887207"/>
                </a:lnTo>
                <a:lnTo>
                  <a:pt x="2077234" y="887691"/>
                </a:lnTo>
                <a:lnTo>
                  <a:pt x="2074813" y="887691"/>
                </a:lnTo>
                <a:lnTo>
                  <a:pt x="2070937" y="886723"/>
                </a:lnTo>
                <a:lnTo>
                  <a:pt x="2065605" y="885269"/>
                </a:lnTo>
                <a:lnTo>
                  <a:pt x="2054460" y="879457"/>
                </a:lnTo>
                <a:lnTo>
                  <a:pt x="2043800" y="873163"/>
                </a:lnTo>
                <a:lnTo>
                  <a:pt x="2038470" y="870741"/>
                </a:lnTo>
                <a:lnTo>
                  <a:pt x="2034108" y="868803"/>
                </a:lnTo>
                <a:lnTo>
                  <a:pt x="2029749" y="868319"/>
                </a:lnTo>
                <a:lnTo>
                  <a:pt x="2028295" y="868319"/>
                </a:lnTo>
                <a:lnTo>
                  <a:pt x="2026839" y="868803"/>
                </a:lnTo>
                <a:lnTo>
                  <a:pt x="2024416" y="871225"/>
                </a:lnTo>
                <a:lnTo>
                  <a:pt x="2022478" y="873647"/>
                </a:lnTo>
                <a:lnTo>
                  <a:pt x="2021510" y="876069"/>
                </a:lnTo>
                <a:lnTo>
                  <a:pt x="2021510" y="878005"/>
                </a:lnTo>
                <a:lnTo>
                  <a:pt x="2021994" y="880427"/>
                </a:lnTo>
                <a:lnTo>
                  <a:pt x="2022962" y="883333"/>
                </a:lnTo>
                <a:lnTo>
                  <a:pt x="2026356" y="888659"/>
                </a:lnTo>
                <a:lnTo>
                  <a:pt x="2030717" y="893503"/>
                </a:lnTo>
                <a:lnTo>
                  <a:pt x="2034592" y="898829"/>
                </a:lnTo>
                <a:lnTo>
                  <a:pt x="2035562" y="901735"/>
                </a:lnTo>
                <a:lnTo>
                  <a:pt x="2037016" y="904157"/>
                </a:lnTo>
                <a:lnTo>
                  <a:pt x="2037016" y="906093"/>
                </a:lnTo>
                <a:lnTo>
                  <a:pt x="2036046" y="908515"/>
                </a:lnTo>
                <a:lnTo>
                  <a:pt x="2035078" y="910937"/>
                </a:lnTo>
                <a:lnTo>
                  <a:pt x="2033624" y="912873"/>
                </a:lnTo>
                <a:lnTo>
                  <a:pt x="2031684" y="914327"/>
                </a:lnTo>
                <a:lnTo>
                  <a:pt x="2029263" y="916263"/>
                </a:lnTo>
                <a:lnTo>
                  <a:pt x="2024901" y="918201"/>
                </a:lnTo>
                <a:lnTo>
                  <a:pt x="2019086" y="920623"/>
                </a:lnTo>
                <a:lnTo>
                  <a:pt x="2012303" y="922075"/>
                </a:lnTo>
                <a:lnTo>
                  <a:pt x="2005035" y="923529"/>
                </a:lnTo>
                <a:lnTo>
                  <a:pt x="1989528" y="925949"/>
                </a:lnTo>
                <a:lnTo>
                  <a:pt x="1982260" y="927403"/>
                </a:lnTo>
                <a:lnTo>
                  <a:pt x="1974021" y="929339"/>
                </a:lnTo>
                <a:lnTo>
                  <a:pt x="1966269" y="932245"/>
                </a:lnTo>
                <a:lnTo>
                  <a:pt x="1959000" y="935635"/>
                </a:lnTo>
                <a:lnTo>
                  <a:pt x="1952217" y="939509"/>
                </a:lnTo>
                <a:lnTo>
                  <a:pt x="1948824" y="942415"/>
                </a:lnTo>
                <a:lnTo>
                  <a:pt x="1945918" y="945321"/>
                </a:lnTo>
                <a:lnTo>
                  <a:pt x="1943009" y="948711"/>
                </a:lnTo>
                <a:lnTo>
                  <a:pt x="1940102" y="952585"/>
                </a:lnTo>
                <a:lnTo>
                  <a:pt x="1937680" y="956459"/>
                </a:lnTo>
                <a:lnTo>
                  <a:pt x="1935741" y="960333"/>
                </a:lnTo>
                <a:lnTo>
                  <a:pt x="1931380" y="954038"/>
                </a:lnTo>
                <a:lnTo>
                  <a:pt x="1927020" y="948711"/>
                </a:lnTo>
                <a:lnTo>
                  <a:pt x="1922173" y="944353"/>
                </a:lnTo>
                <a:lnTo>
                  <a:pt x="1918297" y="941447"/>
                </a:lnTo>
                <a:lnTo>
                  <a:pt x="1913452" y="939509"/>
                </a:lnTo>
                <a:lnTo>
                  <a:pt x="1909091" y="938541"/>
                </a:lnTo>
                <a:lnTo>
                  <a:pt x="1904245" y="939025"/>
                </a:lnTo>
                <a:lnTo>
                  <a:pt x="1899885" y="940479"/>
                </a:lnTo>
                <a:lnTo>
                  <a:pt x="1897459" y="932729"/>
                </a:lnTo>
                <a:lnTo>
                  <a:pt x="1896977" y="926433"/>
                </a:lnTo>
                <a:lnTo>
                  <a:pt x="1897946" y="921107"/>
                </a:lnTo>
                <a:lnTo>
                  <a:pt x="1899885" y="916749"/>
                </a:lnTo>
                <a:lnTo>
                  <a:pt x="1902791" y="912873"/>
                </a:lnTo>
                <a:lnTo>
                  <a:pt x="1906184" y="908999"/>
                </a:lnTo>
                <a:lnTo>
                  <a:pt x="1911029" y="905609"/>
                </a:lnTo>
                <a:lnTo>
                  <a:pt x="1915390" y="902703"/>
                </a:lnTo>
                <a:lnTo>
                  <a:pt x="1925566" y="897861"/>
                </a:lnTo>
                <a:lnTo>
                  <a:pt x="1936711" y="892533"/>
                </a:lnTo>
                <a:lnTo>
                  <a:pt x="1941071" y="889143"/>
                </a:lnTo>
                <a:lnTo>
                  <a:pt x="1945918" y="885753"/>
                </a:lnTo>
                <a:lnTo>
                  <a:pt x="1949793" y="880911"/>
                </a:lnTo>
                <a:lnTo>
                  <a:pt x="1952701" y="876553"/>
                </a:lnTo>
                <a:lnTo>
                  <a:pt x="1953187" y="874131"/>
                </a:lnTo>
                <a:lnTo>
                  <a:pt x="1954155" y="871709"/>
                </a:lnTo>
                <a:lnTo>
                  <a:pt x="1953187" y="865897"/>
                </a:lnTo>
                <a:lnTo>
                  <a:pt x="1951733" y="859603"/>
                </a:lnTo>
                <a:lnTo>
                  <a:pt x="1949310" y="853307"/>
                </a:lnTo>
                <a:lnTo>
                  <a:pt x="1944948" y="841683"/>
                </a:lnTo>
                <a:lnTo>
                  <a:pt x="1943009" y="837809"/>
                </a:lnTo>
                <a:lnTo>
                  <a:pt x="1943009" y="836841"/>
                </a:lnTo>
                <a:lnTo>
                  <a:pt x="1943009" y="836357"/>
                </a:lnTo>
                <a:lnTo>
                  <a:pt x="1946402" y="831998"/>
                </a:lnTo>
                <a:lnTo>
                  <a:pt x="1949310" y="829093"/>
                </a:lnTo>
                <a:lnTo>
                  <a:pt x="1952217" y="827639"/>
                </a:lnTo>
                <a:lnTo>
                  <a:pt x="1955609" y="826187"/>
                </a:lnTo>
                <a:lnTo>
                  <a:pt x="1959000" y="825703"/>
                </a:lnTo>
                <a:lnTo>
                  <a:pt x="1962393" y="825217"/>
                </a:lnTo>
                <a:lnTo>
                  <a:pt x="1968692" y="826187"/>
                </a:lnTo>
                <a:lnTo>
                  <a:pt x="1975961" y="827639"/>
                </a:lnTo>
                <a:lnTo>
                  <a:pt x="1982260" y="827639"/>
                </a:lnTo>
                <a:lnTo>
                  <a:pt x="1985651" y="827639"/>
                </a:lnTo>
                <a:lnTo>
                  <a:pt x="1988560" y="826187"/>
                </a:lnTo>
                <a:lnTo>
                  <a:pt x="1991467" y="825217"/>
                </a:lnTo>
                <a:lnTo>
                  <a:pt x="1994373" y="822797"/>
                </a:lnTo>
                <a:lnTo>
                  <a:pt x="1995343" y="819891"/>
                </a:lnTo>
                <a:lnTo>
                  <a:pt x="1996797" y="815533"/>
                </a:lnTo>
                <a:lnTo>
                  <a:pt x="1997281" y="810205"/>
                </a:lnTo>
                <a:lnTo>
                  <a:pt x="1997765" y="803909"/>
                </a:lnTo>
                <a:lnTo>
                  <a:pt x="1998734" y="788897"/>
                </a:lnTo>
                <a:lnTo>
                  <a:pt x="1999221" y="780663"/>
                </a:lnTo>
                <a:lnTo>
                  <a:pt x="2000674" y="772431"/>
                </a:lnTo>
                <a:lnTo>
                  <a:pt x="2002128" y="763714"/>
                </a:lnTo>
                <a:lnTo>
                  <a:pt x="2004550" y="755481"/>
                </a:lnTo>
                <a:lnTo>
                  <a:pt x="2007943" y="747732"/>
                </a:lnTo>
                <a:lnTo>
                  <a:pt x="2012303" y="740468"/>
                </a:lnTo>
                <a:lnTo>
                  <a:pt x="2015210" y="737078"/>
                </a:lnTo>
                <a:lnTo>
                  <a:pt x="2017149" y="734172"/>
                </a:lnTo>
                <a:lnTo>
                  <a:pt x="2020540" y="731267"/>
                </a:lnTo>
                <a:lnTo>
                  <a:pt x="2024416" y="728361"/>
                </a:lnTo>
                <a:lnTo>
                  <a:pt x="2028295" y="726424"/>
                </a:lnTo>
                <a:lnTo>
                  <a:pt x="2032171" y="724487"/>
                </a:lnTo>
                <a:lnTo>
                  <a:pt x="2037016" y="722550"/>
                </a:lnTo>
                <a:close/>
                <a:moveTo>
                  <a:pt x="2535841" y="643770"/>
                </a:moveTo>
                <a:lnTo>
                  <a:pt x="2537806" y="649923"/>
                </a:lnTo>
                <a:lnTo>
                  <a:pt x="2539281" y="656549"/>
                </a:lnTo>
                <a:lnTo>
                  <a:pt x="2539773" y="661757"/>
                </a:lnTo>
                <a:lnTo>
                  <a:pt x="2539281" y="666964"/>
                </a:lnTo>
                <a:lnTo>
                  <a:pt x="2538298" y="672170"/>
                </a:lnTo>
                <a:lnTo>
                  <a:pt x="2537315" y="676903"/>
                </a:lnTo>
                <a:lnTo>
                  <a:pt x="2533875" y="686844"/>
                </a:lnTo>
                <a:lnTo>
                  <a:pt x="2530436" y="696311"/>
                </a:lnTo>
                <a:lnTo>
                  <a:pt x="2528961" y="701517"/>
                </a:lnTo>
                <a:lnTo>
                  <a:pt x="2527977" y="706251"/>
                </a:lnTo>
                <a:lnTo>
                  <a:pt x="2527977" y="711457"/>
                </a:lnTo>
                <a:lnTo>
                  <a:pt x="2528469" y="717138"/>
                </a:lnTo>
                <a:lnTo>
                  <a:pt x="2529943" y="723291"/>
                </a:lnTo>
                <a:lnTo>
                  <a:pt x="2531911" y="729444"/>
                </a:lnTo>
                <a:lnTo>
                  <a:pt x="2519620" y="727550"/>
                </a:lnTo>
                <a:lnTo>
                  <a:pt x="2514215" y="727078"/>
                </a:lnTo>
                <a:lnTo>
                  <a:pt x="2507333" y="727078"/>
                </a:lnTo>
                <a:lnTo>
                  <a:pt x="2501927" y="728497"/>
                </a:lnTo>
                <a:lnTo>
                  <a:pt x="2495539" y="729444"/>
                </a:lnTo>
                <a:lnTo>
                  <a:pt x="2488657" y="732284"/>
                </a:lnTo>
                <a:lnTo>
                  <a:pt x="2481775" y="735598"/>
                </a:lnTo>
                <a:lnTo>
                  <a:pt x="2483741" y="729444"/>
                </a:lnTo>
                <a:lnTo>
                  <a:pt x="2485217" y="722818"/>
                </a:lnTo>
                <a:lnTo>
                  <a:pt x="2487673" y="709564"/>
                </a:lnTo>
                <a:lnTo>
                  <a:pt x="2490623" y="696311"/>
                </a:lnTo>
                <a:lnTo>
                  <a:pt x="2491605" y="690157"/>
                </a:lnTo>
                <a:lnTo>
                  <a:pt x="2494064" y="684004"/>
                </a:lnTo>
                <a:lnTo>
                  <a:pt x="2496522" y="677851"/>
                </a:lnTo>
                <a:lnTo>
                  <a:pt x="2499469" y="671697"/>
                </a:lnTo>
                <a:lnTo>
                  <a:pt x="2502911" y="666016"/>
                </a:lnTo>
                <a:lnTo>
                  <a:pt x="2507333" y="660810"/>
                </a:lnTo>
                <a:lnTo>
                  <a:pt x="2512741" y="655604"/>
                </a:lnTo>
                <a:lnTo>
                  <a:pt x="2519129" y="651343"/>
                </a:lnTo>
                <a:lnTo>
                  <a:pt x="2526994" y="647084"/>
                </a:lnTo>
                <a:close/>
                <a:moveTo>
                  <a:pt x="2644127" y="373119"/>
                </a:moveTo>
                <a:lnTo>
                  <a:pt x="2648011" y="378937"/>
                </a:lnTo>
                <a:lnTo>
                  <a:pt x="2650923" y="384269"/>
                </a:lnTo>
                <a:lnTo>
                  <a:pt x="2652863" y="389602"/>
                </a:lnTo>
                <a:lnTo>
                  <a:pt x="2653351" y="393966"/>
                </a:lnTo>
                <a:lnTo>
                  <a:pt x="2653351" y="397844"/>
                </a:lnTo>
                <a:lnTo>
                  <a:pt x="2652863" y="401721"/>
                </a:lnTo>
                <a:lnTo>
                  <a:pt x="2650923" y="405116"/>
                </a:lnTo>
                <a:lnTo>
                  <a:pt x="2648495" y="408025"/>
                </a:lnTo>
                <a:lnTo>
                  <a:pt x="2645583" y="410934"/>
                </a:lnTo>
                <a:lnTo>
                  <a:pt x="2642185" y="413841"/>
                </a:lnTo>
                <a:lnTo>
                  <a:pt x="2634903" y="418690"/>
                </a:lnTo>
                <a:lnTo>
                  <a:pt x="2626651" y="423538"/>
                </a:lnTo>
                <a:lnTo>
                  <a:pt x="2617910" y="427901"/>
                </a:lnTo>
                <a:lnTo>
                  <a:pt x="2616941" y="444385"/>
                </a:lnTo>
                <a:lnTo>
                  <a:pt x="2614029" y="459898"/>
                </a:lnTo>
                <a:lnTo>
                  <a:pt x="2611113" y="475411"/>
                </a:lnTo>
                <a:lnTo>
                  <a:pt x="2607232" y="489470"/>
                </a:lnTo>
                <a:lnTo>
                  <a:pt x="2601892" y="504015"/>
                </a:lnTo>
                <a:lnTo>
                  <a:pt x="2595579" y="518074"/>
                </a:lnTo>
                <a:lnTo>
                  <a:pt x="2588784" y="531648"/>
                </a:lnTo>
                <a:lnTo>
                  <a:pt x="2580531" y="544253"/>
                </a:lnTo>
                <a:lnTo>
                  <a:pt x="2571793" y="556857"/>
                </a:lnTo>
                <a:lnTo>
                  <a:pt x="2561599" y="568977"/>
                </a:lnTo>
                <a:lnTo>
                  <a:pt x="2549946" y="580612"/>
                </a:lnTo>
                <a:lnTo>
                  <a:pt x="2537809" y="592247"/>
                </a:lnTo>
                <a:lnTo>
                  <a:pt x="2524217" y="602428"/>
                </a:lnTo>
                <a:lnTo>
                  <a:pt x="2509653" y="613093"/>
                </a:lnTo>
                <a:lnTo>
                  <a:pt x="2493635" y="622304"/>
                </a:lnTo>
                <a:lnTo>
                  <a:pt x="2476156" y="631516"/>
                </a:lnTo>
                <a:lnTo>
                  <a:pt x="2475671" y="617941"/>
                </a:lnTo>
                <a:lnTo>
                  <a:pt x="2475183" y="611639"/>
                </a:lnTo>
                <a:lnTo>
                  <a:pt x="2473728" y="604851"/>
                </a:lnTo>
                <a:lnTo>
                  <a:pt x="2472271" y="598064"/>
                </a:lnTo>
                <a:lnTo>
                  <a:pt x="2469844" y="590308"/>
                </a:lnTo>
                <a:lnTo>
                  <a:pt x="2466446" y="582551"/>
                </a:lnTo>
                <a:lnTo>
                  <a:pt x="2461592" y="574310"/>
                </a:lnTo>
                <a:lnTo>
                  <a:pt x="2459649" y="581096"/>
                </a:lnTo>
                <a:lnTo>
                  <a:pt x="2457709" y="588853"/>
                </a:lnTo>
                <a:lnTo>
                  <a:pt x="2457223" y="596610"/>
                </a:lnTo>
                <a:lnTo>
                  <a:pt x="2457223" y="604851"/>
                </a:lnTo>
                <a:lnTo>
                  <a:pt x="2457709" y="620850"/>
                </a:lnTo>
                <a:lnTo>
                  <a:pt x="2457709" y="629091"/>
                </a:lnTo>
                <a:lnTo>
                  <a:pt x="2457709" y="636849"/>
                </a:lnTo>
                <a:lnTo>
                  <a:pt x="2457223" y="645090"/>
                </a:lnTo>
                <a:lnTo>
                  <a:pt x="2455281" y="652847"/>
                </a:lnTo>
                <a:lnTo>
                  <a:pt x="2453340" y="659635"/>
                </a:lnTo>
                <a:lnTo>
                  <a:pt x="2451397" y="663028"/>
                </a:lnTo>
                <a:lnTo>
                  <a:pt x="2448969" y="666421"/>
                </a:lnTo>
                <a:lnTo>
                  <a:pt x="2447029" y="669330"/>
                </a:lnTo>
                <a:lnTo>
                  <a:pt x="2444602" y="672723"/>
                </a:lnTo>
                <a:lnTo>
                  <a:pt x="2441203" y="675632"/>
                </a:lnTo>
                <a:lnTo>
                  <a:pt x="2437804" y="678057"/>
                </a:lnTo>
                <a:lnTo>
                  <a:pt x="2432949" y="680966"/>
                </a:lnTo>
                <a:lnTo>
                  <a:pt x="2428581" y="683389"/>
                </a:lnTo>
                <a:lnTo>
                  <a:pt x="2423241" y="684843"/>
                </a:lnTo>
                <a:lnTo>
                  <a:pt x="2417414" y="687268"/>
                </a:lnTo>
                <a:lnTo>
                  <a:pt x="2413531" y="679026"/>
                </a:lnTo>
                <a:lnTo>
                  <a:pt x="2409162" y="671269"/>
                </a:lnTo>
                <a:lnTo>
                  <a:pt x="2405277" y="663997"/>
                </a:lnTo>
                <a:lnTo>
                  <a:pt x="2400908" y="657695"/>
                </a:lnTo>
                <a:lnTo>
                  <a:pt x="2396539" y="651877"/>
                </a:lnTo>
                <a:lnTo>
                  <a:pt x="2392171" y="647513"/>
                </a:lnTo>
                <a:lnTo>
                  <a:pt x="2387318" y="642666"/>
                </a:lnTo>
                <a:lnTo>
                  <a:pt x="2382462" y="639272"/>
                </a:lnTo>
                <a:lnTo>
                  <a:pt x="2377606" y="636849"/>
                </a:lnTo>
                <a:lnTo>
                  <a:pt x="2372266" y="635395"/>
                </a:lnTo>
                <a:lnTo>
                  <a:pt x="2366441" y="634909"/>
                </a:lnTo>
                <a:lnTo>
                  <a:pt x="2361586" y="634909"/>
                </a:lnTo>
                <a:lnTo>
                  <a:pt x="2355761" y="635879"/>
                </a:lnTo>
                <a:lnTo>
                  <a:pt x="2349937" y="638302"/>
                </a:lnTo>
                <a:lnTo>
                  <a:pt x="2344109" y="641697"/>
                </a:lnTo>
                <a:lnTo>
                  <a:pt x="2337799" y="645575"/>
                </a:lnTo>
                <a:lnTo>
                  <a:pt x="2334401" y="636363"/>
                </a:lnTo>
                <a:lnTo>
                  <a:pt x="2331487" y="627638"/>
                </a:lnTo>
                <a:lnTo>
                  <a:pt x="2329059" y="619396"/>
                </a:lnTo>
                <a:lnTo>
                  <a:pt x="2328090" y="611153"/>
                </a:lnTo>
                <a:lnTo>
                  <a:pt x="2327119" y="604367"/>
                </a:lnTo>
                <a:lnTo>
                  <a:pt x="2327119" y="596610"/>
                </a:lnTo>
                <a:lnTo>
                  <a:pt x="2327604" y="590308"/>
                </a:lnTo>
                <a:lnTo>
                  <a:pt x="2328090" y="584006"/>
                </a:lnTo>
                <a:lnTo>
                  <a:pt x="2329545" y="578188"/>
                </a:lnTo>
                <a:lnTo>
                  <a:pt x="2331487" y="572370"/>
                </a:lnTo>
                <a:lnTo>
                  <a:pt x="2334401" y="567522"/>
                </a:lnTo>
                <a:lnTo>
                  <a:pt x="2337313" y="562675"/>
                </a:lnTo>
                <a:lnTo>
                  <a:pt x="2340225" y="557827"/>
                </a:lnTo>
                <a:lnTo>
                  <a:pt x="2344109" y="553464"/>
                </a:lnTo>
                <a:lnTo>
                  <a:pt x="2352361" y="544737"/>
                </a:lnTo>
                <a:lnTo>
                  <a:pt x="2361586" y="537466"/>
                </a:lnTo>
                <a:lnTo>
                  <a:pt x="2371295" y="530194"/>
                </a:lnTo>
                <a:lnTo>
                  <a:pt x="2392171" y="516135"/>
                </a:lnTo>
                <a:lnTo>
                  <a:pt x="2402367" y="508862"/>
                </a:lnTo>
                <a:lnTo>
                  <a:pt x="2412074" y="501106"/>
                </a:lnTo>
                <a:lnTo>
                  <a:pt x="2421300" y="492865"/>
                </a:lnTo>
                <a:lnTo>
                  <a:pt x="2426153" y="488500"/>
                </a:lnTo>
                <a:lnTo>
                  <a:pt x="2429552" y="483652"/>
                </a:lnTo>
                <a:lnTo>
                  <a:pt x="2433921" y="491895"/>
                </a:lnTo>
                <a:lnTo>
                  <a:pt x="2436834" y="498681"/>
                </a:lnTo>
                <a:lnTo>
                  <a:pt x="2439261" y="504984"/>
                </a:lnTo>
                <a:lnTo>
                  <a:pt x="2441203" y="510317"/>
                </a:lnTo>
                <a:lnTo>
                  <a:pt x="2441689" y="515165"/>
                </a:lnTo>
                <a:lnTo>
                  <a:pt x="2442174" y="519044"/>
                </a:lnTo>
                <a:lnTo>
                  <a:pt x="2442174" y="525830"/>
                </a:lnTo>
                <a:lnTo>
                  <a:pt x="2442660" y="529224"/>
                </a:lnTo>
                <a:lnTo>
                  <a:pt x="2443144" y="532133"/>
                </a:lnTo>
                <a:lnTo>
                  <a:pt x="2445086" y="534557"/>
                </a:lnTo>
                <a:lnTo>
                  <a:pt x="2447029" y="537466"/>
                </a:lnTo>
                <a:lnTo>
                  <a:pt x="2450428" y="540375"/>
                </a:lnTo>
                <a:lnTo>
                  <a:pt x="2454309" y="543282"/>
                </a:lnTo>
                <a:lnTo>
                  <a:pt x="2459649" y="546677"/>
                </a:lnTo>
                <a:lnTo>
                  <a:pt x="2466932" y="550555"/>
                </a:lnTo>
                <a:lnTo>
                  <a:pt x="2469359" y="546677"/>
                </a:lnTo>
                <a:lnTo>
                  <a:pt x="2470815" y="542798"/>
                </a:lnTo>
                <a:lnTo>
                  <a:pt x="2472271" y="537950"/>
                </a:lnTo>
                <a:lnTo>
                  <a:pt x="2472760" y="533587"/>
                </a:lnTo>
                <a:lnTo>
                  <a:pt x="2472271" y="523406"/>
                </a:lnTo>
                <a:lnTo>
                  <a:pt x="2472271" y="513226"/>
                </a:lnTo>
                <a:lnTo>
                  <a:pt x="2472271" y="508862"/>
                </a:lnTo>
                <a:lnTo>
                  <a:pt x="2473243" y="504015"/>
                </a:lnTo>
                <a:lnTo>
                  <a:pt x="2475183" y="500136"/>
                </a:lnTo>
                <a:lnTo>
                  <a:pt x="2478097" y="496742"/>
                </a:lnTo>
                <a:lnTo>
                  <a:pt x="2482466" y="492865"/>
                </a:lnTo>
                <a:lnTo>
                  <a:pt x="2488293" y="490925"/>
                </a:lnTo>
                <a:lnTo>
                  <a:pt x="2496059" y="488500"/>
                </a:lnTo>
                <a:lnTo>
                  <a:pt x="2505284" y="487531"/>
                </a:lnTo>
                <a:lnTo>
                  <a:pt x="2505769" y="490925"/>
                </a:lnTo>
                <a:lnTo>
                  <a:pt x="2505769" y="494318"/>
                </a:lnTo>
                <a:lnTo>
                  <a:pt x="2505284" y="497227"/>
                </a:lnTo>
                <a:lnTo>
                  <a:pt x="2504313" y="500136"/>
                </a:lnTo>
                <a:lnTo>
                  <a:pt x="2500915" y="505954"/>
                </a:lnTo>
                <a:lnTo>
                  <a:pt x="2497516" y="510801"/>
                </a:lnTo>
                <a:lnTo>
                  <a:pt x="2494117" y="516135"/>
                </a:lnTo>
                <a:lnTo>
                  <a:pt x="2493147" y="518558"/>
                </a:lnTo>
                <a:lnTo>
                  <a:pt x="2492176" y="521467"/>
                </a:lnTo>
                <a:lnTo>
                  <a:pt x="2491691" y="524860"/>
                </a:lnTo>
                <a:lnTo>
                  <a:pt x="2491691" y="528255"/>
                </a:lnTo>
                <a:lnTo>
                  <a:pt x="2493147" y="531648"/>
                </a:lnTo>
                <a:lnTo>
                  <a:pt x="2494604" y="535526"/>
                </a:lnTo>
                <a:lnTo>
                  <a:pt x="2497031" y="538435"/>
                </a:lnTo>
                <a:lnTo>
                  <a:pt x="2499459" y="541344"/>
                </a:lnTo>
                <a:lnTo>
                  <a:pt x="2501399" y="543282"/>
                </a:lnTo>
                <a:lnTo>
                  <a:pt x="2503827" y="544737"/>
                </a:lnTo>
                <a:lnTo>
                  <a:pt x="2506255" y="546191"/>
                </a:lnTo>
                <a:lnTo>
                  <a:pt x="2509167" y="546677"/>
                </a:lnTo>
                <a:lnTo>
                  <a:pt x="2511595" y="546677"/>
                </a:lnTo>
                <a:lnTo>
                  <a:pt x="2514509" y="546677"/>
                </a:lnTo>
                <a:lnTo>
                  <a:pt x="2519849" y="545707"/>
                </a:lnTo>
                <a:lnTo>
                  <a:pt x="2525673" y="543768"/>
                </a:lnTo>
                <a:lnTo>
                  <a:pt x="2531984" y="540375"/>
                </a:lnTo>
                <a:lnTo>
                  <a:pt x="2538297" y="536496"/>
                </a:lnTo>
                <a:lnTo>
                  <a:pt x="2551404" y="527769"/>
                </a:lnTo>
                <a:lnTo>
                  <a:pt x="2564025" y="519044"/>
                </a:lnTo>
                <a:lnTo>
                  <a:pt x="2570336" y="515165"/>
                </a:lnTo>
                <a:lnTo>
                  <a:pt x="2576162" y="512256"/>
                </a:lnTo>
                <a:lnTo>
                  <a:pt x="2582473" y="509831"/>
                </a:lnTo>
                <a:lnTo>
                  <a:pt x="2588299" y="507892"/>
                </a:lnTo>
                <a:lnTo>
                  <a:pt x="2586357" y="505954"/>
                </a:lnTo>
                <a:lnTo>
                  <a:pt x="2583928" y="503529"/>
                </a:lnTo>
                <a:lnTo>
                  <a:pt x="2582473" y="501590"/>
                </a:lnTo>
                <a:lnTo>
                  <a:pt x="2580045" y="501106"/>
                </a:lnTo>
                <a:lnTo>
                  <a:pt x="2577619" y="500136"/>
                </a:lnTo>
                <a:lnTo>
                  <a:pt x="2575191" y="500136"/>
                </a:lnTo>
                <a:lnTo>
                  <a:pt x="2570822" y="500620"/>
                </a:lnTo>
                <a:lnTo>
                  <a:pt x="2565966" y="501590"/>
                </a:lnTo>
                <a:lnTo>
                  <a:pt x="2561111" y="503529"/>
                </a:lnTo>
                <a:lnTo>
                  <a:pt x="2555771" y="504984"/>
                </a:lnTo>
                <a:lnTo>
                  <a:pt x="2551404" y="506438"/>
                </a:lnTo>
                <a:lnTo>
                  <a:pt x="2545092" y="497227"/>
                </a:lnTo>
                <a:lnTo>
                  <a:pt x="2540721" y="488016"/>
                </a:lnTo>
                <a:lnTo>
                  <a:pt x="2537325" y="479289"/>
                </a:lnTo>
                <a:lnTo>
                  <a:pt x="2534897" y="471048"/>
                </a:lnTo>
                <a:lnTo>
                  <a:pt x="2531984" y="456989"/>
                </a:lnTo>
                <a:lnTo>
                  <a:pt x="2530527" y="451171"/>
                </a:lnTo>
                <a:lnTo>
                  <a:pt x="2529072" y="445839"/>
                </a:lnTo>
                <a:lnTo>
                  <a:pt x="2528101" y="441476"/>
                </a:lnTo>
                <a:lnTo>
                  <a:pt x="2525673" y="439051"/>
                </a:lnTo>
                <a:lnTo>
                  <a:pt x="2524217" y="437597"/>
                </a:lnTo>
                <a:lnTo>
                  <a:pt x="2522761" y="437112"/>
                </a:lnTo>
                <a:lnTo>
                  <a:pt x="2520818" y="436628"/>
                </a:lnTo>
                <a:lnTo>
                  <a:pt x="2518877" y="437112"/>
                </a:lnTo>
                <a:lnTo>
                  <a:pt x="2513051" y="438567"/>
                </a:lnTo>
                <a:lnTo>
                  <a:pt x="2506255" y="441960"/>
                </a:lnTo>
                <a:lnTo>
                  <a:pt x="2497516" y="446808"/>
                </a:lnTo>
                <a:lnTo>
                  <a:pt x="2486836" y="454080"/>
                </a:lnTo>
                <a:lnTo>
                  <a:pt x="2488293" y="443415"/>
                </a:lnTo>
                <a:lnTo>
                  <a:pt x="2490235" y="434204"/>
                </a:lnTo>
                <a:lnTo>
                  <a:pt x="2492176" y="426931"/>
                </a:lnTo>
                <a:lnTo>
                  <a:pt x="2495090" y="420629"/>
                </a:lnTo>
                <a:lnTo>
                  <a:pt x="2498003" y="415297"/>
                </a:lnTo>
                <a:lnTo>
                  <a:pt x="2501399" y="410934"/>
                </a:lnTo>
                <a:lnTo>
                  <a:pt x="2505769" y="407055"/>
                </a:lnTo>
                <a:lnTo>
                  <a:pt x="2509653" y="405116"/>
                </a:lnTo>
                <a:lnTo>
                  <a:pt x="2514509" y="402691"/>
                </a:lnTo>
                <a:lnTo>
                  <a:pt x="2519849" y="400752"/>
                </a:lnTo>
                <a:lnTo>
                  <a:pt x="2531984" y="398814"/>
                </a:lnTo>
                <a:lnTo>
                  <a:pt x="2546549" y="395905"/>
                </a:lnTo>
                <a:lnTo>
                  <a:pt x="2564025" y="392510"/>
                </a:lnTo>
                <a:lnTo>
                  <a:pt x="2565480" y="392510"/>
                </a:lnTo>
                <a:lnTo>
                  <a:pt x="2566939" y="392996"/>
                </a:lnTo>
                <a:lnTo>
                  <a:pt x="2566939" y="394450"/>
                </a:lnTo>
                <a:lnTo>
                  <a:pt x="2565966" y="396875"/>
                </a:lnTo>
                <a:lnTo>
                  <a:pt x="2563539" y="402691"/>
                </a:lnTo>
                <a:lnTo>
                  <a:pt x="2558685" y="409479"/>
                </a:lnTo>
                <a:lnTo>
                  <a:pt x="2554315" y="415781"/>
                </a:lnTo>
                <a:lnTo>
                  <a:pt x="2549461" y="421599"/>
                </a:lnTo>
                <a:lnTo>
                  <a:pt x="2545577" y="424508"/>
                </a:lnTo>
                <a:lnTo>
                  <a:pt x="2544121" y="424508"/>
                </a:lnTo>
                <a:lnTo>
                  <a:pt x="2543637" y="424022"/>
                </a:lnTo>
                <a:lnTo>
                  <a:pt x="2544121" y="425477"/>
                </a:lnTo>
                <a:lnTo>
                  <a:pt x="2545577" y="426931"/>
                </a:lnTo>
                <a:lnTo>
                  <a:pt x="2546549" y="427417"/>
                </a:lnTo>
                <a:lnTo>
                  <a:pt x="2548489" y="427417"/>
                </a:lnTo>
                <a:lnTo>
                  <a:pt x="2552374" y="426931"/>
                </a:lnTo>
                <a:lnTo>
                  <a:pt x="2557714" y="424508"/>
                </a:lnTo>
                <a:lnTo>
                  <a:pt x="2564025" y="421115"/>
                </a:lnTo>
                <a:lnTo>
                  <a:pt x="2571307" y="416266"/>
                </a:lnTo>
                <a:lnTo>
                  <a:pt x="2586842" y="406086"/>
                </a:lnTo>
                <a:lnTo>
                  <a:pt x="2603833" y="395419"/>
                </a:lnTo>
                <a:lnTo>
                  <a:pt x="2619854" y="384269"/>
                </a:lnTo>
                <a:lnTo>
                  <a:pt x="2626651" y="380391"/>
                </a:lnTo>
                <a:lnTo>
                  <a:pt x="2633446" y="376998"/>
                </a:lnTo>
                <a:lnTo>
                  <a:pt x="2639273" y="374573"/>
                </a:lnTo>
                <a:close/>
                <a:moveTo>
                  <a:pt x="2803089" y="341703"/>
                </a:moveTo>
                <a:lnTo>
                  <a:pt x="2805494" y="348462"/>
                </a:lnTo>
                <a:lnTo>
                  <a:pt x="2807900" y="354256"/>
                </a:lnTo>
                <a:lnTo>
                  <a:pt x="2809826" y="358600"/>
                </a:lnTo>
                <a:lnTo>
                  <a:pt x="2813677" y="362462"/>
                </a:lnTo>
                <a:lnTo>
                  <a:pt x="2816565" y="364392"/>
                </a:lnTo>
                <a:lnTo>
                  <a:pt x="2819935" y="366324"/>
                </a:lnTo>
                <a:lnTo>
                  <a:pt x="2823783" y="367289"/>
                </a:lnTo>
                <a:lnTo>
                  <a:pt x="2827153" y="367289"/>
                </a:lnTo>
                <a:lnTo>
                  <a:pt x="2831003" y="366806"/>
                </a:lnTo>
                <a:lnTo>
                  <a:pt x="2835335" y="366324"/>
                </a:lnTo>
                <a:lnTo>
                  <a:pt x="2843998" y="363910"/>
                </a:lnTo>
                <a:lnTo>
                  <a:pt x="2861326" y="357151"/>
                </a:lnTo>
                <a:lnTo>
                  <a:pt x="2860843" y="365357"/>
                </a:lnTo>
                <a:lnTo>
                  <a:pt x="2860361" y="373081"/>
                </a:lnTo>
                <a:lnTo>
                  <a:pt x="2858437" y="381289"/>
                </a:lnTo>
                <a:lnTo>
                  <a:pt x="2856992" y="388530"/>
                </a:lnTo>
                <a:lnTo>
                  <a:pt x="2855068" y="395771"/>
                </a:lnTo>
                <a:lnTo>
                  <a:pt x="2852180" y="402528"/>
                </a:lnTo>
                <a:lnTo>
                  <a:pt x="2849293" y="408804"/>
                </a:lnTo>
                <a:lnTo>
                  <a:pt x="2846886" y="414598"/>
                </a:lnTo>
                <a:lnTo>
                  <a:pt x="2842554" y="420390"/>
                </a:lnTo>
                <a:lnTo>
                  <a:pt x="2839185" y="425701"/>
                </a:lnTo>
                <a:lnTo>
                  <a:pt x="2834853" y="431011"/>
                </a:lnTo>
                <a:lnTo>
                  <a:pt x="2830039" y="435837"/>
                </a:lnTo>
                <a:lnTo>
                  <a:pt x="2825710" y="439699"/>
                </a:lnTo>
                <a:lnTo>
                  <a:pt x="2820415" y="443561"/>
                </a:lnTo>
                <a:lnTo>
                  <a:pt x="2815122" y="447907"/>
                </a:lnTo>
                <a:lnTo>
                  <a:pt x="2809345" y="450803"/>
                </a:lnTo>
                <a:lnTo>
                  <a:pt x="2803569" y="453699"/>
                </a:lnTo>
                <a:lnTo>
                  <a:pt x="2797313" y="456113"/>
                </a:lnTo>
                <a:lnTo>
                  <a:pt x="2791057" y="458526"/>
                </a:lnTo>
                <a:lnTo>
                  <a:pt x="2784797" y="460458"/>
                </a:lnTo>
                <a:lnTo>
                  <a:pt x="2778543" y="461423"/>
                </a:lnTo>
                <a:lnTo>
                  <a:pt x="2771804" y="462872"/>
                </a:lnTo>
                <a:lnTo>
                  <a:pt x="2765067" y="463355"/>
                </a:lnTo>
                <a:lnTo>
                  <a:pt x="2757847" y="463837"/>
                </a:lnTo>
                <a:lnTo>
                  <a:pt x="2750627" y="463837"/>
                </a:lnTo>
                <a:lnTo>
                  <a:pt x="2743889" y="463355"/>
                </a:lnTo>
                <a:lnTo>
                  <a:pt x="2736190" y="461906"/>
                </a:lnTo>
                <a:lnTo>
                  <a:pt x="2729451" y="460940"/>
                </a:lnTo>
                <a:lnTo>
                  <a:pt x="2722231" y="459010"/>
                </a:lnTo>
                <a:lnTo>
                  <a:pt x="2714532" y="457561"/>
                </a:lnTo>
                <a:lnTo>
                  <a:pt x="2707310" y="454664"/>
                </a:lnTo>
                <a:lnTo>
                  <a:pt x="2699611" y="451769"/>
                </a:lnTo>
                <a:lnTo>
                  <a:pt x="2703943" y="459010"/>
                </a:lnTo>
                <a:lnTo>
                  <a:pt x="2708274" y="465285"/>
                </a:lnTo>
                <a:lnTo>
                  <a:pt x="2713086" y="471078"/>
                </a:lnTo>
                <a:lnTo>
                  <a:pt x="2716937" y="476388"/>
                </a:lnTo>
                <a:lnTo>
                  <a:pt x="2725600" y="485078"/>
                </a:lnTo>
                <a:lnTo>
                  <a:pt x="2732339" y="492802"/>
                </a:lnTo>
                <a:lnTo>
                  <a:pt x="2735707" y="497147"/>
                </a:lnTo>
                <a:lnTo>
                  <a:pt x="2738597" y="501491"/>
                </a:lnTo>
                <a:lnTo>
                  <a:pt x="2740521" y="505835"/>
                </a:lnTo>
                <a:lnTo>
                  <a:pt x="2741965" y="510662"/>
                </a:lnTo>
                <a:lnTo>
                  <a:pt x="2743408" y="515973"/>
                </a:lnTo>
                <a:lnTo>
                  <a:pt x="2743408" y="522248"/>
                </a:lnTo>
                <a:lnTo>
                  <a:pt x="2742446" y="529007"/>
                </a:lnTo>
                <a:lnTo>
                  <a:pt x="2741003" y="536730"/>
                </a:lnTo>
                <a:lnTo>
                  <a:pt x="2752554" y="528524"/>
                </a:lnTo>
                <a:lnTo>
                  <a:pt x="2766029" y="520800"/>
                </a:lnTo>
                <a:lnTo>
                  <a:pt x="2781429" y="512112"/>
                </a:lnTo>
                <a:lnTo>
                  <a:pt x="2798275" y="503423"/>
                </a:lnTo>
                <a:lnTo>
                  <a:pt x="2816565" y="495215"/>
                </a:lnTo>
                <a:lnTo>
                  <a:pt x="2835816" y="487974"/>
                </a:lnTo>
                <a:lnTo>
                  <a:pt x="2856030" y="481217"/>
                </a:lnTo>
                <a:lnTo>
                  <a:pt x="2866139" y="478320"/>
                </a:lnTo>
                <a:lnTo>
                  <a:pt x="2875763" y="475905"/>
                </a:lnTo>
                <a:lnTo>
                  <a:pt x="2885871" y="473975"/>
                </a:lnTo>
                <a:lnTo>
                  <a:pt x="2896459" y="472526"/>
                </a:lnTo>
                <a:lnTo>
                  <a:pt x="2906566" y="471078"/>
                </a:lnTo>
                <a:lnTo>
                  <a:pt x="2916193" y="470596"/>
                </a:lnTo>
                <a:lnTo>
                  <a:pt x="2926299" y="470596"/>
                </a:lnTo>
                <a:lnTo>
                  <a:pt x="2935924" y="471078"/>
                </a:lnTo>
                <a:lnTo>
                  <a:pt x="2945550" y="472526"/>
                </a:lnTo>
                <a:lnTo>
                  <a:pt x="2954694" y="473975"/>
                </a:lnTo>
                <a:lnTo>
                  <a:pt x="2963359" y="476871"/>
                </a:lnTo>
                <a:lnTo>
                  <a:pt x="2972020" y="480250"/>
                </a:lnTo>
                <a:lnTo>
                  <a:pt x="2979721" y="484594"/>
                </a:lnTo>
                <a:lnTo>
                  <a:pt x="2987903" y="488940"/>
                </a:lnTo>
                <a:lnTo>
                  <a:pt x="2995123" y="494732"/>
                </a:lnTo>
                <a:lnTo>
                  <a:pt x="3001379" y="501491"/>
                </a:lnTo>
                <a:lnTo>
                  <a:pt x="3007636" y="509215"/>
                </a:lnTo>
                <a:lnTo>
                  <a:pt x="3013411" y="517904"/>
                </a:lnTo>
                <a:lnTo>
                  <a:pt x="3003305" y="520800"/>
                </a:lnTo>
                <a:lnTo>
                  <a:pt x="2992234" y="522732"/>
                </a:lnTo>
                <a:lnTo>
                  <a:pt x="2982128" y="524180"/>
                </a:lnTo>
                <a:lnTo>
                  <a:pt x="2972501" y="524662"/>
                </a:lnTo>
                <a:lnTo>
                  <a:pt x="2962878" y="524662"/>
                </a:lnTo>
                <a:lnTo>
                  <a:pt x="2952769" y="524180"/>
                </a:lnTo>
                <a:lnTo>
                  <a:pt x="2933519" y="522248"/>
                </a:lnTo>
                <a:lnTo>
                  <a:pt x="2914748" y="519835"/>
                </a:lnTo>
                <a:lnTo>
                  <a:pt x="2905121" y="519353"/>
                </a:lnTo>
                <a:lnTo>
                  <a:pt x="2895014" y="519353"/>
                </a:lnTo>
                <a:lnTo>
                  <a:pt x="2885391" y="519835"/>
                </a:lnTo>
                <a:lnTo>
                  <a:pt x="2875281" y="521283"/>
                </a:lnTo>
                <a:lnTo>
                  <a:pt x="2865175" y="523215"/>
                </a:lnTo>
                <a:lnTo>
                  <a:pt x="2854104" y="526111"/>
                </a:lnTo>
                <a:lnTo>
                  <a:pt x="2852180" y="527076"/>
                </a:lnTo>
                <a:lnTo>
                  <a:pt x="2850735" y="527559"/>
                </a:lnTo>
                <a:lnTo>
                  <a:pt x="2847367" y="530456"/>
                </a:lnTo>
                <a:lnTo>
                  <a:pt x="2844960" y="533835"/>
                </a:lnTo>
                <a:lnTo>
                  <a:pt x="2842554" y="538180"/>
                </a:lnTo>
                <a:lnTo>
                  <a:pt x="2841111" y="543489"/>
                </a:lnTo>
                <a:lnTo>
                  <a:pt x="2839667" y="549283"/>
                </a:lnTo>
                <a:lnTo>
                  <a:pt x="2839185" y="555557"/>
                </a:lnTo>
                <a:lnTo>
                  <a:pt x="2838704" y="561351"/>
                </a:lnTo>
                <a:lnTo>
                  <a:pt x="2839185" y="567144"/>
                </a:lnTo>
                <a:lnTo>
                  <a:pt x="2841111" y="571971"/>
                </a:lnTo>
                <a:lnTo>
                  <a:pt x="2842554" y="577281"/>
                </a:lnTo>
                <a:lnTo>
                  <a:pt x="2845443" y="581143"/>
                </a:lnTo>
                <a:lnTo>
                  <a:pt x="2846886" y="582590"/>
                </a:lnTo>
                <a:lnTo>
                  <a:pt x="2848811" y="584040"/>
                </a:lnTo>
                <a:lnTo>
                  <a:pt x="2850735" y="585005"/>
                </a:lnTo>
                <a:lnTo>
                  <a:pt x="2853142" y="585487"/>
                </a:lnTo>
                <a:lnTo>
                  <a:pt x="2855068" y="585971"/>
                </a:lnTo>
                <a:lnTo>
                  <a:pt x="2857955" y="585971"/>
                </a:lnTo>
                <a:lnTo>
                  <a:pt x="2860843" y="585487"/>
                </a:lnTo>
                <a:lnTo>
                  <a:pt x="2863731" y="584040"/>
                </a:lnTo>
                <a:lnTo>
                  <a:pt x="2857955" y="592246"/>
                </a:lnTo>
                <a:lnTo>
                  <a:pt x="2851218" y="600452"/>
                </a:lnTo>
                <a:lnTo>
                  <a:pt x="2843998" y="607693"/>
                </a:lnTo>
                <a:lnTo>
                  <a:pt x="2835816" y="614452"/>
                </a:lnTo>
                <a:lnTo>
                  <a:pt x="2827633" y="621693"/>
                </a:lnTo>
                <a:lnTo>
                  <a:pt x="2818489" y="627969"/>
                </a:lnTo>
                <a:lnTo>
                  <a:pt x="2808864" y="633761"/>
                </a:lnTo>
                <a:lnTo>
                  <a:pt x="2799237" y="639071"/>
                </a:lnTo>
                <a:lnTo>
                  <a:pt x="2789131" y="644382"/>
                </a:lnTo>
                <a:lnTo>
                  <a:pt x="2778543" y="649691"/>
                </a:lnTo>
                <a:lnTo>
                  <a:pt x="2756885" y="658864"/>
                </a:lnTo>
                <a:lnTo>
                  <a:pt x="2734745" y="668036"/>
                </a:lnTo>
                <a:lnTo>
                  <a:pt x="2711643" y="675761"/>
                </a:lnTo>
                <a:lnTo>
                  <a:pt x="2667366" y="692656"/>
                </a:lnTo>
                <a:lnTo>
                  <a:pt x="2645225" y="701345"/>
                </a:lnTo>
                <a:lnTo>
                  <a:pt x="2625493" y="710035"/>
                </a:lnTo>
                <a:lnTo>
                  <a:pt x="2616349" y="714862"/>
                </a:lnTo>
                <a:lnTo>
                  <a:pt x="2607203" y="719689"/>
                </a:lnTo>
                <a:lnTo>
                  <a:pt x="2598540" y="724518"/>
                </a:lnTo>
                <a:lnTo>
                  <a:pt x="2590358" y="730310"/>
                </a:lnTo>
                <a:lnTo>
                  <a:pt x="2583138" y="736104"/>
                </a:lnTo>
                <a:lnTo>
                  <a:pt x="2576401" y="741896"/>
                </a:lnTo>
                <a:lnTo>
                  <a:pt x="2570145" y="748654"/>
                </a:lnTo>
                <a:lnTo>
                  <a:pt x="2564367" y="754930"/>
                </a:lnTo>
                <a:lnTo>
                  <a:pt x="2563888" y="748654"/>
                </a:lnTo>
                <a:lnTo>
                  <a:pt x="2563888" y="741896"/>
                </a:lnTo>
                <a:lnTo>
                  <a:pt x="2563888" y="735621"/>
                </a:lnTo>
                <a:lnTo>
                  <a:pt x="2564367" y="729827"/>
                </a:lnTo>
                <a:lnTo>
                  <a:pt x="2565329" y="724034"/>
                </a:lnTo>
                <a:lnTo>
                  <a:pt x="2566293" y="718242"/>
                </a:lnTo>
                <a:lnTo>
                  <a:pt x="2568219" y="713415"/>
                </a:lnTo>
                <a:lnTo>
                  <a:pt x="2570625" y="708104"/>
                </a:lnTo>
                <a:lnTo>
                  <a:pt x="2573032" y="703277"/>
                </a:lnTo>
                <a:lnTo>
                  <a:pt x="2575437" y="698932"/>
                </a:lnTo>
                <a:lnTo>
                  <a:pt x="2581213" y="690242"/>
                </a:lnTo>
                <a:lnTo>
                  <a:pt x="2588434" y="681553"/>
                </a:lnTo>
                <a:lnTo>
                  <a:pt x="2595652" y="674312"/>
                </a:lnTo>
                <a:lnTo>
                  <a:pt x="2602871" y="667553"/>
                </a:lnTo>
                <a:lnTo>
                  <a:pt x="2611053" y="661279"/>
                </a:lnTo>
                <a:lnTo>
                  <a:pt x="2626455" y="648244"/>
                </a:lnTo>
                <a:lnTo>
                  <a:pt x="2633193" y="642934"/>
                </a:lnTo>
                <a:lnTo>
                  <a:pt x="2639931" y="637141"/>
                </a:lnTo>
                <a:lnTo>
                  <a:pt x="2644744" y="631349"/>
                </a:lnTo>
                <a:lnTo>
                  <a:pt x="2649075" y="625555"/>
                </a:lnTo>
                <a:lnTo>
                  <a:pt x="2648113" y="621693"/>
                </a:lnTo>
                <a:lnTo>
                  <a:pt x="2646669" y="617831"/>
                </a:lnTo>
                <a:lnTo>
                  <a:pt x="2644744" y="614452"/>
                </a:lnTo>
                <a:lnTo>
                  <a:pt x="2642337" y="611555"/>
                </a:lnTo>
                <a:lnTo>
                  <a:pt x="2640413" y="608658"/>
                </a:lnTo>
                <a:lnTo>
                  <a:pt x="2638005" y="606246"/>
                </a:lnTo>
                <a:lnTo>
                  <a:pt x="2632230" y="601419"/>
                </a:lnTo>
                <a:lnTo>
                  <a:pt x="2625493" y="598039"/>
                </a:lnTo>
                <a:lnTo>
                  <a:pt x="2618755" y="595143"/>
                </a:lnTo>
                <a:lnTo>
                  <a:pt x="2611053" y="593211"/>
                </a:lnTo>
                <a:lnTo>
                  <a:pt x="2604315" y="592728"/>
                </a:lnTo>
                <a:lnTo>
                  <a:pt x="2597576" y="593211"/>
                </a:lnTo>
                <a:lnTo>
                  <a:pt x="2591321" y="594660"/>
                </a:lnTo>
                <a:lnTo>
                  <a:pt x="2585545" y="596108"/>
                </a:lnTo>
                <a:lnTo>
                  <a:pt x="2583138" y="598039"/>
                </a:lnTo>
                <a:lnTo>
                  <a:pt x="2580731" y="599487"/>
                </a:lnTo>
                <a:lnTo>
                  <a:pt x="2579289" y="601419"/>
                </a:lnTo>
                <a:lnTo>
                  <a:pt x="2577363" y="603349"/>
                </a:lnTo>
                <a:lnTo>
                  <a:pt x="2576401" y="605279"/>
                </a:lnTo>
                <a:lnTo>
                  <a:pt x="2575437" y="608176"/>
                </a:lnTo>
                <a:lnTo>
                  <a:pt x="2574956" y="611073"/>
                </a:lnTo>
                <a:lnTo>
                  <a:pt x="2575437" y="613970"/>
                </a:lnTo>
                <a:lnTo>
                  <a:pt x="2576401" y="616866"/>
                </a:lnTo>
                <a:lnTo>
                  <a:pt x="2577363" y="620246"/>
                </a:lnTo>
                <a:lnTo>
                  <a:pt x="2571107" y="619279"/>
                </a:lnTo>
                <a:lnTo>
                  <a:pt x="2565329" y="617349"/>
                </a:lnTo>
                <a:lnTo>
                  <a:pt x="2560999" y="615901"/>
                </a:lnTo>
                <a:lnTo>
                  <a:pt x="2557149" y="613487"/>
                </a:lnTo>
                <a:lnTo>
                  <a:pt x="2555223" y="611073"/>
                </a:lnTo>
                <a:lnTo>
                  <a:pt x="2553298" y="608658"/>
                </a:lnTo>
                <a:lnTo>
                  <a:pt x="2552336" y="606728"/>
                </a:lnTo>
                <a:lnTo>
                  <a:pt x="2551855" y="604314"/>
                </a:lnTo>
                <a:lnTo>
                  <a:pt x="2552336" y="601419"/>
                </a:lnTo>
                <a:lnTo>
                  <a:pt x="2553298" y="599005"/>
                </a:lnTo>
                <a:lnTo>
                  <a:pt x="2555223" y="596108"/>
                </a:lnTo>
                <a:lnTo>
                  <a:pt x="2556668" y="593211"/>
                </a:lnTo>
                <a:lnTo>
                  <a:pt x="2562926" y="587901"/>
                </a:lnTo>
                <a:lnTo>
                  <a:pt x="2570145" y="582108"/>
                </a:lnTo>
                <a:lnTo>
                  <a:pt x="2578326" y="576316"/>
                </a:lnTo>
                <a:lnTo>
                  <a:pt x="2588434" y="570522"/>
                </a:lnTo>
                <a:lnTo>
                  <a:pt x="2598059" y="564730"/>
                </a:lnTo>
                <a:lnTo>
                  <a:pt x="2608165" y="559421"/>
                </a:lnTo>
                <a:lnTo>
                  <a:pt x="2626937" y="550730"/>
                </a:lnTo>
                <a:lnTo>
                  <a:pt x="2641375" y="543972"/>
                </a:lnTo>
                <a:lnTo>
                  <a:pt x="2649075" y="547351"/>
                </a:lnTo>
                <a:lnTo>
                  <a:pt x="2653888" y="550730"/>
                </a:lnTo>
                <a:lnTo>
                  <a:pt x="2658701" y="555557"/>
                </a:lnTo>
                <a:lnTo>
                  <a:pt x="2662070" y="559903"/>
                </a:lnTo>
                <a:lnTo>
                  <a:pt x="2664477" y="564730"/>
                </a:lnTo>
                <a:lnTo>
                  <a:pt x="2665921" y="570040"/>
                </a:lnTo>
                <a:lnTo>
                  <a:pt x="2667366" y="575833"/>
                </a:lnTo>
                <a:lnTo>
                  <a:pt x="2667847" y="581143"/>
                </a:lnTo>
                <a:lnTo>
                  <a:pt x="2668328" y="594178"/>
                </a:lnTo>
                <a:lnTo>
                  <a:pt x="2667847" y="607211"/>
                </a:lnTo>
                <a:lnTo>
                  <a:pt x="2668328" y="613970"/>
                </a:lnTo>
                <a:lnTo>
                  <a:pt x="2668807" y="620728"/>
                </a:lnTo>
                <a:lnTo>
                  <a:pt x="2669290" y="627969"/>
                </a:lnTo>
                <a:lnTo>
                  <a:pt x="2671215" y="635210"/>
                </a:lnTo>
                <a:lnTo>
                  <a:pt x="2680358" y="628452"/>
                </a:lnTo>
                <a:lnTo>
                  <a:pt x="2689024" y="622658"/>
                </a:lnTo>
                <a:lnTo>
                  <a:pt x="2697204" y="617831"/>
                </a:lnTo>
                <a:lnTo>
                  <a:pt x="2705386" y="613970"/>
                </a:lnTo>
                <a:lnTo>
                  <a:pt x="2713570" y="611073"/>
                </a:lnTo>
                <a:lnTo>
                  <a:pt x="2721269" y="608658"/>
                </a:lnTo>
                <a:lnTo>
                  <a:pt x="2729451" y="607211"/>
                </a:lnTo>
                <a:lnTo>
                  <a:pt x="2737633" y="606246"/>
                </a:lnTo>
                <a:lnTo>
                  <a:pt x="2753033" y="603832"/>
                </a:lnTo>
                <a:lnTo>
                  <a:pt x="2768918" y="601419"/>
                </a:lnTo>
                <a:lnTo>
                  <a:pt x="2777098" y="599487"/>
                </a:lnTo>
                <a:lnTo>
                  <a:pt x="2784797" y="598039"/>
                </a:lnTo>
                <a:lnTo>
                  <a:pt x="2792981" y="595143"/>
                </a:lnTo>
                <a:lnTo>
                  <a:pt x="2801644" y="592246"/>
                </a:lnTo>
                <a:lnTo>
                  <a:pt x="2799718" y="585971"/>
                </a:lnTo>
                <a:lnTo>
                  <a:pt x="2797313" y="580178"/>
                </a:lnTo>
                <a:lnTo>
                  <a:pt x="2795387" y="574867"/>
                </a:lnTo>
                <a:lnTo>
                  <a:pt x="2792981" y="571006"/>
                </a:lnTo>
                <a:lnTo>
                  <a:pt x="2790574" y="567144"/>
                </a:lnTo>
                <a:lnTo>
                  <a:pt x="2788169" y="564248"/>
                </a:lnTo>
                <a:lnTo>
                  <a:pt x="2785280" y="561351"/>
                </a:lnTo>
                <a:lnTo>
                  <a:pt x="2782393" y="558937"/>
                </a:lnTo>
                <a:lnTo>
                  <a:pt x="2780468" y="557489"/>
                </a:lnTo>
                <a:lnTo>
                  <a:pt x="2777579" y="556041"/>
                </a:lnTo>
                <a:lnTo>
                  <a:pt x="2774691" y="555075"/>
                </a:lnTo>
                <a:lnTo>
                  <a:pt x="2771804" y="555075"/>
                </a:lnTo>
                <a:lnTo>
                  <a:pt x="2766029" y="554592"/>
                </a:lnTo>
                <a:lnTo>
                  <a:pt x="2760253" y="555557"/>
                </a:lnTo>
                <a:lnTo>
                  <a:pt x="2754478" y="557489"/>
                </a:lnTo>
                <a:lnTo>
                  <a:pt x="2748701" y="558937"/>
                </a:lnTo>
                <a:lnTo>
                  <a:pt x="2738597" y="563765"/>
                </a:lnTo>
                <a:lnTo>
                  <a:pt x="2733301" y="565695"/>
                </a:lnTo>
                <a:lnTo>
                  <a:pt x="2729451" y="567144"/>
                </a:lnTo>
                <a:lnTo>
                  <a:pt x="2725600" y="567144"/>
                </a:lnTo>
                <a:lnTo>
                  <a:pt x="2723676" y="567144"/>
                </a:lnTo>
                <a:lnTo>
                  <a:pt x="2722231" y="566660"/>
                </a:lnTo>
                <a:lnTo>
                  <a:pt x="2720788" y="565695"/>
                </a:lnTo>
                <a:lnTo>
                  <a:pt x="2720307" y="564248"/>
                </a:lnTo>
                <a:lnTo>
                  <a:pt x="2720307" y="559421"/>
                </a:lnTo>
                <a:lnTo>
                  <a:pt x="2720788" y="553145"/>
                </a:lnTo>
                <a:lnTo>
                  <a:pt x="2722231" y="546868"/>
                </a:lnTo>
                <a:lnTo>
                  <a:pt x="2722712" y="540110"/>
                </a:lnTo>
                <a:lnTo>
                  <a:pt x="2723193" y="533835"/>
                </a:lnTo>
                <a:lnTo>
                  <a:pt x="2722712" y="530938"/>
                </a:lnTo>
                <a:lnTo>
                  <a:pt x="2722231" y="529007"/>
                </a:lnTo>
                <a:lnTo>
                  <a:pt x="2720788" y="527559"/>
                </a:lnTo>
                <a:lnTo>
                  <a:pt x="2719343" y="526111"/>
                </a:lnTo>
                <a:lnTo>
                  <a:pt x="2715494" y="525627"/>
                </a:lnTo>
                <a:lnTo>
                  <a:pt x="2712125" y="525627"/>
                </a:lnTo>
                <a:lnTo>
                  <a:pt x="2708755" y="526111"/>
                </a:lnTo>
                <a:lnTo>
                  <a:pt x="2704424" y="527559"/>
                </a:lnTo>
                <a:lnTo>
                  <a:pt x="2695761" y="529973"/>
                </a:lnTo>
                <a:lnTo>
                  <a:pt x="2690948" y="530938"/>
                </a:lnTo>
                <a:lnTo>
                  <a:pt x="2686616" y="531421"/>
                </a:lnTo>
                <a:lnTo>
                  <a:pt x="2681325" y="531421"/>
                </a:lnTo>
                <a:lnTo>
                  <a:pt x="2676989" y="530456"/>
                </a:lnTo>
                <a:lnTo>
                  <a:pt x="2672177" y="528524"/>
                </a:lnTo>
                <a:lnTo>
                  <a:pt x="2667847" y="525145"/>
                </a:lnTo>
                <a:lnTo>
                  <a:pt x="2663033" y="520800"/>
                </a:lnTo>
                <a:lnTo>
                  <a:pt x="2659182" y="514042"/>
                </a:lnTo>
                <a:lnTo>
                  <a:pt x="2655813" y="506318"/>
                </a:lnTo>
                <a:lnTo>
                  <a:pt x="2652445" y="495697"/>
                </a:lnTo>
                <a:lnTo>
                  <a:pt x="2653888" y="494250"/>
                </a:lnTo>
                <a:lnTo>
                  <a:pt x="2655813" y="492320"/>
                </a:lnTo>
                <a:lnTo>
                  <a:pt x="2656779" y="490870"/>
                </a:lnTo>
                <a:lnTo>
                  <a:pt x="2657257" y="488456"/>
                </a:lnTo>
                <a:lnTo>
                  <a:pt x="2658220" y="486043"/>
                </a:lnTo>
                <a:lnTo>
                  <a:pt x="2658220" y="483629"/>
                </a:lnTo>
                <a:lnTo>
                  <a:pt x="2656779" y="478320"/>
                </a:lnTo>
                <a:lnTo>
                  <a:pt x="2655333" y="472526"/>
                </a:lnTo>
                <a:lnTo>
                  <a:pt x="2652926" y="466734"/>
                </a:lnTo>
                <a:lnTo>
                  <a:pt x="2650519" y="460940"/>
                </a:lnTo>
                <a:lnTo>
                  <a:pt x="2649075" y="455147"/>
                </a:lnTo>
                <a:lnTo>
                  <a:pt x="2655813" y="452252"/>
                </a:lnTo>
                <a:lnTo>
                  <a:pt x="2661590" y="449355"/>
                </a:lnTo>
                <a:lnTo>
                  <a:pt x="2667366" y="445976"/>
                </a:lnTo>
                <a:lnTo>
                  <a:pt x="2672177" y="442596"/>
                </a:lnTo>
                <a:lnTo>
                  <a:pt x="2681803" y="435837"/>
                </a:lnTo>
                <a:lnTo>
                  <a:pt x="2689986" y="427631"/>
                </a:lnTo>
                <a:lnTo>
                  <a:pt x="2697204" y="419425"/>
                </a:lnTo>
                <a:lnTo>
                  <a:pt x="2704424" y="411219"/>
                </a:lnTo>
                <a:lnTo>
                  <a:pt x="2716937" y="393839"/>
                </a:lnTo>
                <a:lnTo>
                  <a:pt x="2723676" y="385633"/>
                </a:lnTo>
                <a:lnTo>
                  <a:pt x="2731377" y="377427"/>
                </a:lnTo>
                <a:lnTo>
                  <a:pt x="2739077" y="369703"/>
                </a:lnTo>
                <a:lnTo>
                  <a:pt x="2748221" y="362462"/>
                </a:lnTo>
                <a:lnTo>
                  <a:pt x="2753514" y="358600"/>
                </a:lnTo>
                <a:lnTo>
                  <a:pt x="2759290" y="356186"/>
                </a:lnTo>
                <a:lnTo>
                  <a:pt x="2765549" y="353289"/>
                </a:lnTo>
                <a:lnTo>
                  <a:pt x="2771804" y="350392"/>
                </a:lnTo>
                <a:lnTo>
                  <a:pt x="2778543" y="347979"/>
                </a:lnTo>
                <a:lnTo>
                  <a:pt x="2786242" y="345565"/>
                </a:lnTo>
                <a:lnTo>
                  <a:pt x="2794425" y="343151"/>
                </a:lnTo>
                <a:close/>
                <a:moveTo>
                  <a:pt x="3013373" y="194296"/>
                </a:moveTo>
                <a:lnTo>
                  <a:pt x="3015783" y="201978"/>
                </a:lnTo>
                <a:lnTo>
                  <a:pt x="3017710" y="208702"/>
                </a:lnTo>
                <a:lnTo>
                  <a:pt x="3020601" y="214465"/>
                </a:lnTo>
                <a:lnTo>
                  <a:pt x="3023491" y="218787"/>
                </a:lnTo>
                <a:lnTo>
                  <a:pt x="3025899" y="223589"/>
                </a:lnTo>
                <a:lnTo>
                  <a:pt x="3028790" y="226951"/>
                </a:lnTo>
                <a:lnTo>
                  <a:pt x="3032163" y="229832"/>
                </a:lnTo>
                <a:lnTo>
                  <a:pt x="3035054" y="232233"/>
                </a:lnTo>
                <a:lnTo>
                  <a:pt x="3038427" y="233193"/>
                </a:lnTo>
                <a:lnTo>
                  <a:pt x="3041318" y="234154"/>
                </a:lnTo>
                <a:lnTo>
                  <a:pt x="3044689" y="235594"/>
                </a:lnTo>
                <a:lnTo>
                  <a:pt x="3048063" y="235594"/>
                </a:lnTo>
                <a:lnTo>
                  <a:pt x="3055289" y="235594"/>
                </a:lnTo>
                <a:lnTo>
                  <a:pt x="3062516" y="234154"/>
                </a:lnTo>
                <a:lnTo>
                  <a:pt x="3078416" y="231272"/>
                </a:lnTo>
                <a:lnTo>
                  <a:pt x="3087088" y="230312"/>
                </a:lnTo>
                <a:lnTo>
                  <a:pt x="3096243" y="230312"/>
                </a:lnTo>
                <a:lnTo>
                  <a:pt x="3100578" y="230791"/>
                </a:lnTo>
                <a:lnTo>
                  <a:pt x="3104915" y="231272"/>
                </a:lnTo>
                <a:lnTo>
                  <a:pt x="3110215" y="232712"/>
                </a:lnTo>
                <a:lnTo>
                  <a:pt x="3114551" y="234154"/>
                </a:lnTo>
                <a:lnTo>
                  <a:pt x="3119368" y="237035"/>
                </a:lnTo>
                <a:lnTo>
                  <a:pt x="3124187" y="239915"/>
                </a:lnTo>
                <a:lnTo>
                  <a:pt x="3129487" y="243278"/>
                </a:lnTo>
                <a:lnTo>
                  <a:pt x="3134787" y="248079"/>
                </a:lnTo>
                <a:lnTo>
                  <a:pt x="3131413" y="256724"/>
                </a:lnTo>
                <a:lnTo>
                  <a:pt x="3127078" y="267288"/>
                </a:lnTo>
                <a:lnTo>
                  <a:pt x="3123224" y="279294"/>
                </a:lnTo>
                <a:lnTo>
                  <a:pt x="3121295" y="285055"/>
                </a:lnTo>
                <a:lnTo>
                  <a:pt x="3120332" y="290818"/>
                </a:lnTo>
                <a:lnTo>
                  <a:pt x="3120332" y="296101"/>
                </a:lnTo>
                <a:lnTo>
                  <a:pt x="3120815" y="299941"/>
                </a:lnTo>
                <a:lnTo>
                  <a:pt x="3121295" y="302343"/>
                </a:lnTo>
                <a:lnTo>
                  <a:pt x="3122741" y="303783"/>
                </a:lnTo>
                <a:lnTo>
                  <a:pt x="3124187" y="305225"/>
                </a:lnTo>
                <a:lnTo>
                  <a:pt x="3126115" y="306185"/>
                </a:lnTo>
                <a:lnTo>
                  <a:pt x="3128042" y="306665"/>
                </a:lnTo>
                <a:lnTo>
                  <a:pt x="3129969" y="307146"/>
                </a:lnTo>
                <a:lnTo>
                  <a:pt x="3132860" y="307146"/>
                </a:lnTo>
                <a:lnTo>
                  <a:pt x="3136231" y="306665"/>
                </a:lnTo>
                <a:lnTo>
                  <a:pt x="3144423" y="304264"/>
                </a:lnTo>
                <a:lnTo>
                  <a:pt x="3154541" y="300422"/>
                </a:lnTo>
                <a:lnTo>
                  <a:pt x="3155504" y="307146"/>
                </a:lnTo>
                <a:lnTo>
                  <a:pt x="3155985" y="313388"/>
                </a:lnTo>
                <a:lnTo>
                  <a:pt x="3155985" y="318671"/>
                </a:lnTo>
                <a:lnTo>
                  <a:pt x="3155504" y="323953"/>
                </a:lnTo>
                <a:lnTo>
                  <a:pt x="3154058" y="328274"/>
                </a:lnTo>
                <a:lnTo>
                  <a:pt x="3153095" y="332596"/>
                </a:lnTo>
                <a:lnTo>
                  <a:pt x="3151167" y="335958"/>
                </a:lnTo>
                <a:lnTo>
                  <a:pt x="3149240" y="338839"/>
                </a:lnTo>
                <a:lnTo>
                  <a:pt x="3146832" y="341720"/>
                </a:lnTo>
                <a:lnTo>
                  <a:pt x="3143940" y="343641"/>
                </a:lnTo>
                <a:lnTo>
                  <a:pt x="3140568" y="346042"/>
                </a:lnTo>
                <a:lnTo>
                  <a:pt x="3137195" y="347963"/>
                </a:lnTo>
                <a:lnTo>
                  <a:pt x="3129487" y="349884"/>
                </a:lnTo>
                <a:lnTo>
                  <a:pt x="3121295" y="352284"/>
                </a:lnTo>
                <a:lnTo>
                  <a:pt x="3112142" y="353726"/>
                </a:lnTo>
                <a:lnTo>
                  <a:pt x="3102988" y="354205"/>
                </a:lnTo>
                <a:lnTo>
                  <a:pt x="3083716" y="355166"/>
                </a:lnTo>
                <a:lnTo>
                  <a:pt x="3074079" y="355647"/>
                </a:lnTo>
                <a:lnTo>
                  <a:pt x="3064926" y="357566"/>
                </a:lnTo>
                <a:lnTo>
                  <a:pt x="3055771" y="359008"/>
                </a:lnTo>
                <a:lnTo>
                  <a:pt x="3047580" y="362850"/>
                </a:lnTo>
                <a:lnTo>
                  <a:pt x="3047580" y="358527"/>
                </a:lnTo>
                <a:lnTo>
                  <a:pt x="3047580" y="354686"/>
                </a:lnTo>
                <a:lnTo>
                  <a:pt x="3047580" y="351324"/>
                </a:lnTo>
                <a:lnTo>
                  <a:pt x="3049027" y="347963"/>
                </a:lnTo>
                <a:lnTo>
                  <a:pt x="3049990" y="345081"/>
                </a:lnTo>
                <a:lnTo>
                  <a:pt x="3050953" y="341720"/>
                </a:lnTo>
                <a:lnTo>
                  <a:pt x="3055289" y="336438"/>
                </a:lnTo>
                <a:lnTo>
                  <a:pt x="3059145" y="331156"/>
                </a:lnTo>
                <a:lnTo>
                  <a:pt x="3064443" y="326353"/>
                </a:lnTo>
                <a:lnTo>
                  <a:pt x="3074079" y="316268"/>
                </a:lnTo>
                <a:lnTo>
                  <a:pt x="3077933" y="311467"/>
                </a:lnTo>
                <a:lnTo>
                  <a:pt x="3082270" y="305704"/>
                </a:lnTo>
                <a:lnTo>
                  <a:pt x="3083234" y="302343"/>
                </a:lnTo>
                <a:lnTo>
                  <a:pt x="3084197" y="299462"/>
                </a:lnTo>
                <a:lnTo>
                  <a:pt x="3084680" y="296101"/>
                </a:lnTo>
                <a:lnTo>
                  <a:pt x="3085643" y="291779"/>
                </a:lnTo>
                <a:lnTo>
                  <a:pt x="3085643" y="288416"/>
                </a:lnTo>
                <a:lnTo>
                  <a:pt x="3084680" y="284095"/>
                </a:lnTo>
                <a:lnTo>
                  <a:pt x="3083716" y="279773"/>
                </a:lnTo>
                <a:lnTo>
                  <a:pt x="3082270" y="274971"/>
                </a:lnTo>
                <a:lnTo>
                  <a:pt x="3080343" y="270169"/>
                </a:lnTo>
                <a:lnTo>
                  <a:pt x="3077452" y="264406"/>
                </a:lnTo>
                <a:lnTo>
                  <a:pt x="3074079" y="258645"/>
                </a:lnTo>
                <a:lnTo>
                  <a:pt x="3070225" y="252401"/>
                </a:lnTo>
                <a:lnTo>
                  <a:pt x="3067817" y="254322"/>
                </a:lnTo>
                <a:lnTo>
                  <a:pt x="3065889" y="255282"/>
                </a:lnTo>
                <a:lnTo>
                  <a:pt x="3064926" y="257684"/>
                </a:lnTo>
                <a:lnTo>
                  <a:pt x="3063963" y="259604"/>
                </a:lnTo>
                <a:lnTo>
                  <a:pt x="3062999" y="261525"/>
                </a:lnTo>
                <a:lnTo>
                  <a:pt x="3062999" y="264406"/>
                </a:lnTo>
                <a:lnTo>
                  <a:pt x="3063963" y="269688"/>
                </a:lnTo>
                <a:lnTo>
                  <a:pt x="3064926" y="275931"/>
                </a:lnTo>
                <a:lnTo>
                  <a:pt x="3066371" y="281694"/>
                </a:lnTo>
                <a:lnTo>
                  <a:pt x="3068298" y="287937"/>
                </a:lnTo>
                <a:lnTo>
                  <a:pt x="3069261" y="293700"/>
                </a:lnTo>
                <a:lnTo>
                  <a:pt x="2969531" y="333077"/>
                </a:lnTo>
                <a:lnTo>
                  <a:pt x="2967603" y="334037"/>
                </a:lnTo>
                <a:lnTo>
                  <a:pt x="2966639" y="335958"/>
                </a:lnTo>
                <a:lnTo>
                  <a:pt x="2965675" y="337398"/>
                </a:lnTo>
                <a:lnTo>
                  <a:pt x="2965195" y="339320"/>
                </a:lnTo>
                <a:lnTo>
                  <a:pt x="2966639" y="344602"/>
                </a:lnTo>
                <a:lnTo>
                  <a:pt x="2968085" y="349403"/>
                </a:lnTo>
                <a:lnTo>
                  <a:pt x="2970975" y="355647"/>
                </a:lnTo>
                <a:lnTo>
                  <a:pt x="2974348" y="361889"/>
                </a:lnTo>
                <a:lnTo>
                  <a:pt x="2981093" y="375815"/>
                </a:lnTo>
                <a:lnTo>
                  <a:pt x="2983983" y="382538"/>
                </a:lnTo>
                <a:lnTo>
                  <a:pt x="2985911" y="389261"/>
                </a:lnTo>
                <a:lnTo>
                  <a:pt x="2986391" y="393103"/>
                </a:lnTo>
                <a:lnTo>
                  <a:pt x="2986391" y="395984"/>
                </a:lnTo>
                <a:lnTo>
                  <a:pt x="2985911" y="399345"/>
                </a:lnTo>
                <a:lnTo>
                  <a:pt x="2985428" y="402227"/>
                </a:lnTo>
                <a:lnTo>
                  <a:pt x="2983501" y="405108"/>
                </a:lnTo>
                <a:lnTo>
                  <a:pt x="2982056" y="407028"/>
                </a:lnTo>
                <a:lnTo>
                  <a:pt x="2979647" y="409909"/>
                </a:lnTo>
                <a:lnTo>
                  <a:pt x="2976275" y="412312"/>
                </a:lnTo>
                <a:lnTo>
                  <a:pt x="2972901" y="414233"/>
                </a:lnTo>
                <a:lnTo>
                  <a:pt x="2968085" y="416152"/>
                </a:lnTo>
                <a:lnTo>
                  <a:pt x="2962304" y="417594"/>
                </a:lnTo>
                <a:lnTo>
                  <a:pt x="2956041" y="419034"/>
                </a:lnTo>
                <a:lnTo>
                  <a:pt x="2951703" y="415192"/>
                </a:lnTo>
                <a:lnTo>
                  <a:pt x="2948330" y="410390"/>
                </a:lnTo>
                <a:lnTo>
                  <a:pt x="2944475" y="406069"/>
                </a:lnTo>
                <a:lnTo>
                  <a:pt x="2941104" y="400785"/>
                </a:lnTo>
                <a:lnTo>
                  <a:pt x="2939177" y="395984"/>
                </a:lnTo>
                <a:lnTo>
                  <a:pt x="2936769" y="390702"/>
                </a:lnTo>
                <a:lnTo>
                  <a:pt x="2933395" y="379177"/>
                </a:lnTo>
                <a:lnTo>
                  <a:pt x="2930986" y="367651"/>
                </a:lnTo>
                <a:lnTo>
                  <a:pt x="2928577" y="356606"/>
                </a:lnTo>
                <a:lnTo>
                  <a:pt x="2926168" y="345081"/>
                </a:lnTo>
                <a:lnTo>
                  <a:pt x="2924241" y="335477"/>
                </a:lnTo>
                <a:lnTo>
                  <a:pt x="2921350" y="326353"/>
                </a:lnTo>
                <a:lnTo>
                  <a:pt x="2918940" y="322032"/>
                </a:lnTo>
                <a:lnTo>
                  <a:pt x="2916532" y="318189"/>
                </a:lnTo>
                <a:lnTo>
                  <a:pt x="2914123" y="315308"/>
                </a:lnTo>
                <a:lnTo>
                  <a:pt x="2911714" y="312428"/>
                </a:lnTo>
                <a:lnTo>
                  <a:pt x="2907377" y="310026"/>
                </a:lnTo>
                <a:lnTo>
                  <a:pt x="2903523" y="309067"/>
                </a:lnTo>
                <a:lnTo>
                  <a:pt x="2898707" y="308105"/>
                </a:lnTo>
                <a:lnTo>
                  <a:pt x="2893887" y="308105"/>
                </a:lnTo>
                <a:lnTo>
                  <a:pt x="2888105" y="308586"/>
                </a:lnTo>
                <a:lnTo>
                  <a:pt x="2881360" y="309546"/>
                </a:lnTo>
                <a:lnTo>
                  <a:pt x="2874134" y="311467"/>
                </a:lnTo>
                <a:lnTo>
                  <a:pt x="2865944" y="314347"/>
                </a:lnTo>
                <a:lnTo>
                  <a:pt x="2856788" y="318189"/>
                </a:lnTo>
                <a:lnTo>
                  <a:pt x="2846671" y="322511"/>
                </a:lnTo>
                <a:lnTo>
                  <a:pt x="2849079" y="314347"/>
                </a:lnTo>
                <a:lnTo>
                  <a:pt x="2851489" y="306185"/>
                </a:lnTo>
                <a:lnTo>
                  <a:pt x="2854380" y="299462"/>
                </a:lnTo>
                <a:lnTo>
                  <a:pt x="2857751" y="293700"/>
                </a:lnTo>
                <a:lnTo>
                  <a:pt x="2860642" y="288897"/>
                </a:lnTo>
                <a:lnTo>
                  <a:pt x="2864015" y="285055"/>
                </a:lnTo>
                <a:lnTo>
                  <a:pt x="2867870" y="282174"/>
                </a:lnTo>
                <a:lnTo>
                  <a:pt x="2871243" y="279294"/>
                </a:lnTo>
                <a:lnTo>
                  <a:pt x="2876061" y="278333"/>
                </a:lnTo>
                <a:lnTo>
                  <a:pt x="2879915" y="276892"/>
                </a:lnTo>
                <a:lnTo>
                  <a:pt x="2884733" y="276412"/>
                </a:lnTo>
                <a:lnTo>
                  <a:pt x="2889070" y="276412"/>
                </a:lnTo>
                <a:lnTo>
                  <a:pt x="2893887" y="276892"/>
                </a:lnTo>
                <a:lnTo>
                  <a:pt x="2898707" y="277852"/>
                </a:lnTo>
                <a:lnTo>
                  <a:pt x="2909306" y="279773"/>
                </a:lnTo>
                <a:lnTo>
                  <a:pt x="2931951" y="286016"/>
                </a:lnTo>
                <a:lnTo>
                  <a:pt x="2944475" y="288416"/>
                </a:lnTo>
                <a:lnTo>
                  <a:pt x="2951222" y="289858"/>
                </a:lnTo>
                <a:lnTo>
                  <a:pt x="2957486" y="290337"/>
                </a:lnTo>
                <a:lnTo>
                  <a:pt x="2963749" y="290337"/>
                </a:lnTo>
                <a:lnTo>
                  <a:pt x="2970493" y="290337"/>
                </a:lnTo>
                <a:lnTo>
                  <a:pt x="2977239" y="288897"/>
                </a:lnTo>
                <a:lnTo>
                  <a:pt x="2983983" y="287937"/>
                </a:lnTo>
                <a:lnTo>
                  <a:pt x="2991211" y="286016"/>
                </a:lnTo>
                <a:lnTo>
                  <a:pt x="2997956" y="283134"/>
                </a:lnTo>
                <a:lnTo>
                  <a:pt x="3005182" y="279773"/>
                </a:lnTo>
                <a:lnTo>
                  <a:pt x="3012409" y="275452"/>
                </a:lnTo>
                <a:lnTo>
                  <a:pt x="3000364" y="275452"/>
                </a:lnTo>
                <a:lnTo>
                  <a:pt x="2989282" y="273531"/>
                </a:lnTo>
                <a:lnTo>
                  <a:pt x="2984947" y="273049"/>
                </a:lnTo>
                <a:lnTo>
                  <a:pt x="2980610" y="271610"/>
                </a:lnTo>
                <a:lnTo>
                  <a:pt x="2977239" y="270169"/>
                </a:lnTo>
                <a:lnTo>
                  <a:pt x="2974348" y="268728"/>
                </a:lnTo>
                <a:lnTo>
                  <a:pt x="2971457" y="266327"/>
                </a:lnTo>
                <a:lnTo>
                  <a:pt x="2969531" y="263925"/>
                </a:lnTo>
                <a:lnTo>
                  <a:pt x="2967603" y="261525"/>
                </a:lnTo>
                <a:lnTo>
                  <a:pt x="2966639" y="259604"/>
                </a:lnTo>
                <a:lnTo>
                  <a:pt x="2965195" y="256724"/>
                </a:lnTo>
                <a:lnTo>
                  <a:pt x="2965195" y="253842"/>
                </a:lnTo>
                <a:lnTo>
                  <a:pt x="2964713" y="250961"/>
                </a:lnTo>
                <a:lnTo>
                  <a:pt x="2965195" y="248079"/>
                </a:lnTo>
                <a:lnTo>
                  <a:pt x="2967120" y="241836"/>
                </a:lnTo>
                <a:lnTo>
                  <a:pt x="2970013" y="235114"/>
                </a:lnTo>
                <a:lnTo>
                  <a:pt x="2974348" y="227911"/>
                </a:lnTo>
                <a:lnTo>
                  <a:pt x="2979647" y="220708"/>
                </a:lnTo>
                <a:lnTo>
                  <a:pt x="2986391" y="213984"/>
                </a:lnTo>
                <a:lnTo>
                  <a:pt x="2994583" y="206781"/>
                </a:lnTo>
                <a:lnTo>
                  <a:pt x="3003737" y="200538"/>
                </a:lnTo>
                <a:close/>
                <a:moveTo>
                  <a:pt x="2200977" y="177379"/>
                </a:moveTo>
                <a:lnTo>
                  <a:pt x="2206293" y="179795"/>
                </a:lnTo>
                <a:lnTo>
                  <a:pt x="2211611" y="181246"/>
                </a:lnTo>
                <a:lnTo>
                  <a:pt x="2216926" y="182212"/>
                </a:lnTo>
                <a:lnTo>
                  <a:pt x="2222727" y="182696"/>
                </a:lnTo>
                <a:lnTo>
                  <a:pt x="2234325" y="182696"/>
                </a:lnTo>
                <a:lnTo>
                  <a:pt x="2245923" y="182696"/>
                </a:lnTo>
                <a:lnTo>
                  <a:pt x="2257523" y="182696"/>
                </a:lnTo>
                <a:lnTo>
                  <a:pt x="2262841" y="183179"/>
                </a:lnTo>
                <a:lnTo>
                  <a:pt x="2268639" y="183662"/>
                </a:lnTo>
                <a:lnTo>
                  <a:pt x="2273955" y="185595"/>
                </a:lnTo>
                <a:lnTo>
                  <a:pt x="2279272" y="187528"/>
                </a:lnTo>
                <a:lnTo>
                  <a:pt x="2284105" y="190428"/>
                </a:lnTo>
                <a:lnTo>
                  <a:pt x="2288939" y="194778"/>
                </a:lnTo>
                <a:lnTo>
                  <a:pt x="2292806" y="201061"/>
                </a:lnTo>
                <a:lnTo>
                  <a:pt x="2295705" y="207344"/>
                </a:lnTo>
                <a:lnTo>
                  <a:pt x="2298120" y="213628"/>
                </a:lnTo>
                <a:lnTo>
                  <a:pt x="2299569" y="219428"/>
                </a:lnTo>
                <a:lnTo>
                  <a:pt x="2301020" y="225226"/>
                </a:lnTo>
                <a:lnTo>
                  <a:pt x="2301020" y="230059"/>
                </a:lnTo>
                <a:lnTo>
                  <a:pt x="2301020" y="235376"/>
                </a:lnTo>
                <a:lnTo>
                  <a:pt x="2300537" y="240209"/>
                </a:lnTo>
                <a:lnTo>
                  <a:pt x="2299087" y="244560"/>
                </a:lnTo>
                <a:lnTo>
                  <a:pt x="2298120" y="249391"/>
                </a:lnTo>
                <a:lnTo>
                  <a:pt x="2294738" y="257126"/>
                </a:lnTo>
                <a:lnTo>
                  <a:pt x="2289905" y="265341"/>
                </a:lnTo>
                <a:lnTo>
                  <a:pt x="2286038" y="272590"/>
                </a:lnTo>
                <a:lnTo>
                  <a:pt x="2282173" y="280323"/>
                </a:lnTo>
                <a:lnTo>
                  <a:pt x="2279272" y="287091"/>
                </a:lnTo>
                <a:lnTo>
                  <a:pt x="2278790" y="290473"/>
                </a:lnTo>
                <a:lnTo>
                  <a:pt x="2277822" y="294339"/>
                </a:lnTo>
                <a:lnTo>
                  <a:pt x="2277339" y="298206"/>
                </a:lnTo>
                <a:lnTo>
                  <a:pt x="2277822" y="301590"/>
                </a:lnTo>
                <a:lnTo>
                  <a:pt x="2279272" y="304972"/>
                </a:lnTo>
                <a:lnTo>
                  <a:pt x="2280721" y="308838"/>
                </a:lnTo>
                <a:lnTo>
                  <a:pt x="2283139" y="312705"/>
                </a:lnTo>
                <a:lnTo>
                  <a:pt x="2286523" y="317054"/>
                </a:lnTo>
                <a:lnTo>
                  <a:pt x="2290388" y="320922"/>
                </a:lnTo>
                <a:lnTo>
                  <a:pt x="2295705" y="324788"/>
                </a:lnTo>
                <a:lnTo>
                  <a:pt x="2301504" y="329621"/>
                </a:lnTo>
                <a:lnTo>
                  <a:pt x="2308271" y="333970"/>
                </a:lnTo>
                <a:lnTo>
                  <a:pt x="2301504" y="343152"/>
                </a:lnTo>
                <a:lnTo>
                  <a:pt x="2295221" y="350885"/>
                </a:lnTo>
                <a:lnTo>
                  <a:pt x="2288455" y="357169"/>
                </a:lnTo>
                <a:lnTo>
                  <a:pt x="2281206" y="362485"/>
                </a:lnTo>
                <a:lnTo>
                  <a:pt x="2274922" y="366351"/>
                </a:lnTo>
                <a:lnTo>
                  <a:pt x="2268158" y="369735"/>
                </a:lnTo>
                <a:lnTo>
                  <a:pt x="2255107" y="375535"/>
                </a:lnTo>
                <a:lnTo>
                  <a:pt x="2242540" y="381334"/>
                </a:lnTo>
                <a:lnTo>
                  <a:pt x="2235291" y="385201"/>
                </a:lnTo>
                <a:lnTo>
                  <a:pt x="2229009" y="389067"/>
                </a:lnTo>
                <a:lnTo>
                  <a:pt x="2222243" y="394383"/>
                </a:lnTo>
                <a:lnTo>
                  <a:pt x="2215958" y="400667"/>
                </a:lnTo>
                <a:lnTo>
                  <a:pt x="2209192" y="408882"/>
                </a:lnTo>
                <a:lnTo>
                  <a:pt x="2202425" y="418066"/>
                </a:lnTo>
                <a:lnTo>
                  <a:pt x="2206293" y="424348"/>
                </a:lnTo>
                <a:lnTo>
                  <a:pt x="2210644" y="429665"/>
                </a:lnTo>
                <a:lnTo>
                  <a:pt x="2214993" y="434014"/>
                </a:lnTo>
                <a:lnTo>
                  <a:pt x="2219343" y="437398"/>
                </a:lnTo>
                <a:lnTo>
                  <a:pt x="2224176" y="440782"/>
                </a:lnTo>
                <a:lnTo>
                  <a:pt x="2228524" y="443197"/>
                </a:lnTo>
                <a:lnTo>
                  <a:pt x="2233841" y="445131"/>
                </a:lnTo>
                <a:lnTo>
                  <a:pt x="2238191" y="445613"/>
                </a:lnTo>
                <a:lnTo>
                  <a:pt x="2243508" y="446097"/>
                </a:lnTo>
                <a:lnTo>
                  <a:pt x="2248823" y="446097"/>
                </a:lnTo>
                <a:lnTo>
                  <a:pt x="2253657" y="445613"/>
                </a:lnTo>
                <a:lnTo>
                  <a:pt x="2259456" y="444647"/>
                </a:lnTo>
                <a:lnTo>
                  <a:pt x="2264774" y="443197"/>
                </a:lnTo>
                <a:lnTo>
                  <a:pt x="2270573" y="441747"/>
                </a:lnTo>
                <a:lnTo>
                  <a:pt x="2281206" y="436431"/>
                </a:lnTo>
                <a:lnTo>
                  <a:pt x="2292806" y="430632"/>
                </a:lnTo>
                <a:lnTo>
                  <a:pt x="2304404" y="424348"/>
                </a:lnTo>
                <a:lnTo>
                  <a:pt x="2328085" y="409849"/>
                </a:lnTo>
                <a:lnTo>
                  <a:pt x="2339202" y="402600"/>
                </a:lnTo>
                <a:lnTo>
                  <a:pt x="2351284" y="396316"/>
                </a:lnTo>
                <a:lnTo>
                  <a:pt x="2362883" y="390034"/>
                </a:lnTo>
                <a:lnTo>
                  <a:pt x="2374967" y="384717"/>
                </a:lnTo>
                <a:lnTo>
                  <a:pt x="2377867" y="390034"/>
                </a:lnTo>
                <a:lnTo>
                  <a:pt x="2380282" y="394867"/>
                </a:lnTo>
                <a:lnTo>
                  <a:pt x="2381733" y="399700"/>
                </a:lnTo>
                <a:lnTo>
                  <a:pt x="2383182" y="404049"/>
                </a:lnTo>
                <a:lnTo>
                  <a:pt x="2384149" y="412750"/>
                </a:lnTo>
                <a:lnTo>
                  <a:pt x="2385117" y="421448"/>
                </a:lnTo>
                <a:lnTo>
                  <a:pt x="2386082" y="430147"/>
                </a:lnTo>
                <a:lnTo>
                  <a:pt x="2386566" y="434014"/>
                </a:lnTo>
                <a:lnTo>
                  <a:pt x="2387533" y="438847"/>
                </a:lnTo>
                <a:lnTo>
                  <a:pt x="2388982" y="443197"/>
                </a:lnTo>
                <a:lnTo>
                  <a:pt x="2390915" y="448030"/>
                </a:lnTo>
                <a:lnTo>
                  <a:pt x="2393815" y="452864"/>
                </a:lnTo>
                <a:lnTo>
                  <a:pt x="2397199" y="458663"/>
                </a:lnTo>
                <a:lnTo>
                  <a:pt x="2387049" y="457213"/>
                </a:lnTo>
                <a:lnTo>
                  <a:pt x="2377382" y="455763"/>
                </a:lnTo>
                <a:lnTo>
                  <a:pt x="2368200" y="455279"/>
                </a:lnTo>
                <a:lnTo>
                  <a:pt x="2359017" y="455763"/>
                </a:lnTo>
                <a:lnTo>
                  <a:pt x="2349835" y="457213"/>
                </a:lnTo>
                <a:lnTo>
                  <a:pt x="2340651" y="458663"/>
                </a:lnTo>
                <a:lnTo>
                  <a:pt x="2331951" y="460596"/>
                </a:lnTo>
                <a:lnTo>
                  <a:pt x="2323254" y="463496"/>
                </a:lnTo>
                <a:lnTo>
                  <a:pt x="2314554" y="466879"/>
                </a:lnTo>
                <a:lnTo>
                  <a:pt x="2306820" y="470263"/>
                </a:lnTo>
                <a:lnTo>
                  <a:pt x="2298120" y="474129"/>
                </a:lnTo>
                <a:lnTo>
                  <a:pt x="2289905" y="478962"/>
                </a:lnTo>
                <a:lnTo>
                  <a:pt x="2273955" y="489111"/>
                </a:lnTo>
                <a:lnTo>
                  <a:pt x="2258007" y="500710"/>
                </a:lnTo>
                <a:lnTo>
                  <a:pt x="2242057" y="512793"/>
                </a:lnTo>
                <a:lnTo>
                  <a:pt x="2225625" y="525359"/>
                </a:lnTo>
                <a:lnTo>
                  <a:pt x="2193242" y="551940"/>
                </a:lnTo>
                <a:lnTo>
                  <a:pt x="2175843" y="564990"/>
                </a:lnTo>
                <a:lnTo>
                  <a:pt x="2157962" y="577556"/>
                </a:lnTo>
                <a:lnTo>
                  <a:pt x="2139596" y="589638"/>
                </a:lnTo>
                <a:lnTo>
                  <a:pt x="2129931" y="594956"/>
                </a:lnTo>
                <a:lnTo>
                  <a:pt x="2120264" y="600755"/>
                </a:lnTo>
                <a:lnTo>
                  <a:pt x="2115431" y="594956"/>
                </a:lnTo>
                <a:lnTo>
                  <a:pt x="2112048" y="589638"/>
                </a:lnTo>
                <a:lnTo>
                  <a:pt x="2109631" y="585289"/>
                </a:lnTo>
                <a:lnTo>
                  <a:pt x="2108665" y="580456"/>
                </a:lnTo>
                <a:lnTo>
                  <a:pt x="2108665" y="576590"/>
                </a:lnTo>
                <a:lnTo>
                  <a:pt x="2109149" y="573206"/>
                </a:lnTo>
                <a:lnTo>
                  <a:pt x="2110599" y="568857"/>
                </a:lnTo>
                <a:lnTo>
                  <a:pt x="2112532" y="565473"/>
                </a:lnTo>
                <a:lnTo>
                  <a:pt x="2114949" y="562573"/>
                </a:lnTo>
                <a:lnTo>
                  <a:pt x="2118331" y="559191"/>
                </a:lnTo>
                <a:lnTo>
                  <a:pt x="2126064" y="553391"/>
                </a:lnTo>
                <a:lnTo>
                  <a:pt x="2142013" y="542758"/>
                </a:lnTo>
                <a:lnTo>
                  <a:pt x="2146362" y="536959"/>
                </a:lnTo>
                <a:lnTo>
                  <a:pt x="2149747" y="530675"/>
                </a:lnTo>
                <a:lnTo>
                  <a:pt x="2152161" y="524393"/>
                </a:lnTo>
                <a:lnTo>
                  <a:pt x="2154580" y="517142"/>
                </a:lnTo>
                <a:lnTo>
                  <a:pt x="2155545" y="510376"/>
                </a:lnTo>
                <a:lnTo>
                  <a:pt x="2156995" y="503610"/>
                </a:lnTo>
                <a:lnTo>
                  <a:pt x="2156995" y="495877"/>
                </a:lnTo>
                <a:lnTo>
                  <a:pt x="2156995" y="488628"/>
                </a:lnTo>
                <a:lnTo>
                  <a:pt x="2155545" y="473645"/>
                </a:lnTo>
                <a:lnTo>
                  <a:pt x="2154096" y="458663"/>
                </a:lnTo>
                <a:lnTo>
                  <a:pt x="2149263" y="427732"/>
                </a:lnTo>
                <a:lnTo>
                  <a:pt x="2135730" y="425314"/>
                </a:lnTo>
                <a:lnTo>
                  <a:pt x="2124133" y="424832"/>
                </a:lnTo>
                <a:lnTo>
                  <a:pt x="2119782" y="424832"/>
                </a:lnTo>
                <a:lnTo>
                  <a:pt x="2115431" y="425314"/>
                </a:lnTo>
                <a:lnTo>
                  <a:pt x="2112048" y="426765"/>
                </a:lnTo>
                <a:lnTo>
                  <a:pt x="2108665" y="427732"/>
                </a:lnTo>
                <a:lnTo>
                  <a:pt x="2106247" y="429665"/>
                </a:lnTo>
                <a:lnTo>
                  <a:pt x="2103832" y="431114"/>
                </a:lnTo>
                <a:lnTo>
                  <a:pt x="2102383" y="433047"/>
                </a:lnTo>
                <a:lnTo>
                  <a:pt x="2100448" y="435465"/>
                </a:lnTo>
                <a:lnTo>
                  <a:pt x="2099481" y="437398"/>
                </a:lnTo>
                <a:lnTo>
                  <a:pt x="2098999" y="440298"/>
                </a:lnTo>
                <a:lnTo>
                  <a:pt x="2097550" y="446097"/>
                </a:lnTo>
                <a:lnTo>
                  <a:pt x="2097550" y="452379"/>
                </a:lnTo>
                <a:lnTo>
                  <a:pt x="2098516" y="459146"/>
                </a:lnTo>
                <a:lnTo>
                  <a:pt x="2099965" y="474129"/>
                </a:lnTo>
                <a:lnTo>
                  <a:pt x="2100448" y="481862"/>
                </a:lnTo>
                <a:lnTo>
                  <a:pt x="2100448" y="489111"/>
                </a:lnTo>
                <a:lnTo>
                  <a:pt x="2099481" y="495877"/>
                </a:lnTo>
                <a:lnTo>
                  <a:pt x="2097550" y="503127"/>
                </a:lnTo>
                <a:lnTo>
                  <a:pt x="2075801" y="515693"/>
                </a:lnTo>
                <a:lnTo>
                  <a:pt x="2054052" y="526326"/>
                </a:lnTo>
                <a:lnTo>
                  <a:pt x="2032303" y="537441"/>
                </a:lnTo>
                <a:lnTo>
                  <a:pt x="2010555" y="547107"/>
                </a:lnTo>
                <a:lnTo>
                  <a:pt x="1967539" y="566924"/>
                </a:lnTo>
                <a:lnTo>
                  <a:pt x="1946758" y="576590"/>
                </a:lnTo>
                <a:lnTo>
                  <a:pt x="1925975" y="586256"/>
                </a:lnTo>
                <a:lnTo>
                  <a:pt x="1906643" y="596405"/>
                </a:lnTo>
                <a:lnTo>
                  <a:pt x="1888278" y="608004"/>
                </a:lnTo>
                <a:lnTo>
                  <a:pt x="1879095" y="613804"/>
                </a:lnTo>
                <a:lnTo>
                  <a:pt x="1870396" y="620087"/>
                </a:lnTo>
                <a:lnTo>
                  <a:pt x="1862179" y="626369"/>
                </a:lnTo>
                <a:lnTo>
                  <a:pt x="1854446" y="633136"/>
                </a:lnTo>
                <a:lnTo>
                  <a:pt x="1846714" y="640869"/>
                </a:lnTo>
                <a:lnTo>
                  <a:pt x="1839465" y="648119"/>
                </a:lnTo>
                <a:lnTo>
                  <a:pt x="1832696" y="656334"/>
                </a:lnTo>
                <a:lnTo>
                  <a:pt x="1826414" y="664551"/>
                </a:lnTo>
                <a:lnTo>
                  <a:pt x="1820615" y="673733"/>
                </a:lnTo>
                <a:lnTo>
                  <a:pt x="1814815" y="682917"/>
                </a:lnTo>
                <a:lnTo>
                  <a:pt x="1809499" y="692583"/>
                </a:lnTo>
                <a:lnTo>
                  <a:pt x="1805149" y="702732"/>
                </a:lnTo>
                <a:lnTo>
                  <a:pt x="1800316" y="700316"/>
                </a:lnTo>
                <a:lnTo>
                  <a:pt x="1795966" y="698865"/>
                </a:lnTo>
                <a:lnTo>
                  <a:pt x="1791132" y="696932"/>
                </a:lnTo>
                <a:lnTo>
                  <a:pt x="1786783" y="696450"/>
                </a:lnTo>
                <a:lnTo>
                  <a:pt x="1781951" y="695966"/>
                </a:lnTo>
                <a:lnTo>
                  <a:pt x="1777600" y="695966"/>
                </a:lnTo>
                <a:lnTo>
                  <a:pt x="1772284" y="695966"/>
                </a:lnTo>
                <a:lnTo>
                  <a:pt x="1767452" y="696450"/>
                </a:lnTo>
                <a:lnTo>
                  <a:pt x="1757785" y="699349"/>
                </a:lnTo>
                <a:lnTo>
                  <a:pt x="1748119" y="702732"/>
                </a:lnTo>
                <a:lnTo>
                  <a:pt x="1737970" y="708049"/>
                </a:lnTo>
                <a:lnTo>
                  <a:pt x="1727819" y="713849"/>
                </a:lnTo>
                <a:lnTo>
                  <a:pt x="1736520" y="703698"/>
                </a:lnTo>
                <a:lnTo>
                  <a:pt x="1744735" y="693550"/>
                </a:lnTo>
                <a:lnTo>
                  <a:pt x="1751501" y="681950"/>
                </a:lnTo>
                <a:lnTo>
                  <a:pt x="1758269" y="670834"/>
                </a:lnTo>
                <a:lnTo>
                  <a:pt x="1764068" y="658752"/>
                </a:lnTo>
                <a:lnTo>
                  <a:pt x="1769867" y="646668"/>
                </a:lnTo>
                <a:lnTo>
                  <a:pt x="1780017" y="620570"/>
                </a:lnTo>
                <a:lnTo>
                  <a:pt x="1790650" y="595438"/>
                </a:lnTo>
                <a:lnTo>
                  <a:pt x="1800799" y="570306"/>
                </a:lnTo>
                <a:lnTo>
                  <a:pt x="1806116" y="558224"/>
                </a:lnTo>
                <a:lnTo>
                  <a:pt x="1811916" y="546625"/>
                </a:lnTo>
                <a:lnTo>
                  <a:pt x="1818199" y="535508"/>
                </a:lnTo>
                <a:lnTo>
                  <a:pt x="1824965" y="525359"/>
                </a:lnTo>
                <a:lnTo>
                  <a:pt x="1830281" y="519076"/>
                </a:lnTo>
                <a:lnTo>
                  <a:pt x="1834630" y="514243"/>
                </a:lnTo>
                <a:lnTo>
                  <a:pt x="1838979" y="511827"/>
                </a:lnTo>
                <a:lnTo>
                  <a:pt x="1842848" y="509894"/>
                </a:lnTo>
                <a:lnTo>
                  <a:pt x="1846714" y="509410"/>
                </a:lnTo>
                <a:lnTo>
                  <a:pt x="1850095" y="509410"/>
                </a:lnTo>
                <a:lnTo>
                  <a:pt x="1856379" y="510376"/>
                </a:lnTo>
                <a:lnTo>
                  <a:pt x="1860245" y="510860"/>
                </a:lnTo>
                <a:lnTo>
                  <a:pt x="1863145" y="510860"/>
                </a:lnTo>
                <a:lnTo>
                  <a:pt x="1865563" y="510376"/>
                </a:lnTo>
                <a:lnTo>
                  <a:pt x="1869428" y="508927"/>
                </a:lnTo>
                <a:lnTo>
                  <a:pt x="1872328" y="506027"/>
                </a:lnTo>
                <a:lnTo>
                  <a:pt x="1875712" y="501194"/>
                </a:lnTo>
                <a:lnTo>
                  <a:pt x="1879095" y="494910"/>
                </a:lnTo>
                <a:lnTo>
                  <a:pt x="1882478" y="486211"/>
                </a:lnTo>
                <a:lnTo>
                  <a:pt x="1885862" y="476545"/>
                </a:lnTo>
                <a:lnTo>
                  <a:pt x="1890695" y="466879"/>
                </a:lnTo>
                <a:lnTo>
                  <a:pt x="1895043" y="457697"/>
                </a:lnTo>
                <a:lnTo>
                  <a:pt x="1900361" y="448030"/>
                </a:lnTo>
                <a:lnTo>
                  <a:pt x="1906161" y="437880"/>
                </a:lnTo>
                <a:lnTo>
                  <a:pt x="1912443" y="428698"/>
                </a:lnTo>
                <a:lnTo>
                  <a:pt x="1918726" y="419032"/>
                </a:lnTo>
                <a:lnTo>
                  <a:pt x="1925975" y="409849"/>
                </a:lnTo>
                <a:lnTo>
                  <a:pt x="1940959" y="391000"/>
                </a:lnTo>
                <a:lnTo>
                  <a:pt x="1958356" y="372152"/>
                </a:lnTo>
                <a:lnTo>
                  <a:pt x="1976723" y="353785"/>
                </a:lnTo>
                <a:lnTo>
                  <a:pt x="1996538" y="334937"/>
                </a:lnTo>
                <a:lnTo>
                  <a:pt x="2018286" y="315605"/>
                </a:lnTo>
                <a:lnTo>
                  <a:pt x="2041002" y="296273"/>
                </a:lnTo>
                <a:lnTo>
                  <a:pt x="2065167" y="277423"/>
                </a:lnTo>
                <a:lnTo>
                  <a:pt x="2090300" y="257608"/>
                </a:lnTo>
                <a:lnTo>
                  <a:pt x="2116880" y="238276"/>
                </a:lnTo>
                <a:lnTo>
                  <a:pt x="2143463" y="217977"/>
                </a:lnTo>
                <a:close/>
                <a:moveTo>
                  <a:pt x="3604493" y="974"/>
                </a:moveTo>
                <a:lnTo>
                  <a:pt x="3606426" y="17377"/>
                </a:lnTo>
                <a:lnTo>
                  <a:pt x="3607393" y="25096"/>
                </a:lnTo>
                <a:lnTo>
                  <a:pt x="3608843" y="31850"/>
                </a:lnTo>
                <a:lnTo>
                  <a:pt x="3610293" y="38124"/>
                </a:lnTo>
                <a:lnTo>
                  <a:pt x="3612710" y="43912"/>
                </a:lnTo>
                <a:lnTo>
                  <a:pt x="3615125" y="49219"/>
                </a:lnTo>
                <a:lnTo>
                  <a:pt x="3617543" y="53562"/>
                </a:lnTo>
                <a:lnTo>
                  <a:pt x="3619476" y="57903"/>
                </a:lnTo>
                <a:lnTo>
                  <a:pt x="3622376" y="61764"/>
                </a:lnTo>
                <a:lnTo>
                  <a:pt x="3625276" y="65141"/>
                </a:lnTo>
                <a:lnTo>
                  <a:pt x="3628658" y="68035"/>
                </a:lnTo>
                <a:lnTo>
                  <a:pt x="3631558" y="70930"/>
                </a:lnTo>
                <a:lnTo>
                  <a:pt x="3634942" y="73343"/>
                </a:lnTo>
                <a:lnTo>
                  <a:pt x="3642675" y="77202"/>
                </a:lnTo>
                <a:lnTo>
                  <a:pt x="3649923" y="80097"/>
                </a:lnTo>
                <a:lnTo>
                  <a:pt x="3658141" y="82508"/>
                </a:lnTo>
                <a:lnTo>
                  <a:pt x="3666356" y="83474"/>
                </a:lnTo>
                <a:lnTo>
                  <a:pt x="3674089" y="85404"/>
                </a:lnTo>
                <a:lnTo>
                  <a:pt x="3691005" y="87334"/>
                </a:lnTo>
                <a:lnTo>
                  <a:pt x="3699221" y="89264"/>
                </a:lnTo>
                <a:lnTo>
                  <a:pt x="3706954" y="91675"/>
                </a:lnTo>
                <a:lnTo>
                  <a:pt x="3705987" y="100359"/>
                </a:lnTo>
                <a:lnTo>
                  <a:pt x="3703571" y="107598"/>
                </a:lnTo>
                <a:lnTo>
                  <a:pt x="3701154" y="114352"/>
                </a:lnTo>
                <a:lnTo>
                  <a:pt x="3697771" y="120141"/>
                </a:lnTo>
                <a:lnTo>
                  <a:pt x="3694388" y="125449"/>
                </a:lnTo>
                <a:lnTo>
                  <a:pt x="3690039" y="129790"/>
                </a:lnTo>
                <a:lnTo>
                  <a:pt x="3685688" y="133168"/>
                </a:lnTo>
                <a:lnTo>
                  <a:pt x="3680855" y="137027"/>
                </a:lnTo>
                <a:lnTo>
                  <a:pt x="3676022" y="138957"/>
                </a:lnTo>
                <a:lnTo>
                  <a:pt x="3670223" y="140887"/>
                </a:lnTo>
                <a:lnTo>
                  <a:pt x="3664423" y="142335"/>
                </a:lnTo>
                <a:lnTo>
                  <a:pt x="3658141" y="143298"/>
                </a:lnTo>
                <a:lnTo>
                  <a:pt x="3651857" y="143298"/>
                </a:lnTo>
                <a:lnTo>
                  <a:pt x="3645575" y="143298"/>
                </a:lnTo>
                <a:lnTo>
                  <a:pt x="3638808" y="142335"/>
                </a:lnTo>
                <a:lnTo>
                  <a:pt x="3632042" y="141370"/>
                </a:lnTo>
                <a:lnTo>
                  <a:pt x="3618509" y="138474"/>
                </a:lnTo>
                <a:lnTo>
                  <a:pt x="3604493" y="134614"/>
                </a:lnTo>
                <a:lnTo>
                  <a:pt x="3590960" y="128825"/>
                </a:lnTo>
                <a:lnTo>
                  <a:pt x="3578395" y="123036"/>
                </a:lnTo>
                <a:lnTo>
                  <a:pt x="3565829" y="116763"/>
                </a:lnTo>
                <a:lnTo>
                  <a:pt x="3554713" y="110491"/>
                </a:lnTo>
                <a:lnTo>
                  <a:pt x="3545047" y="104702"/>
                </a:lnTo>
                <a:lnTo>
                  <a:pt x="3536347" y="98431"/>
                </a:lnTo>
                <a:lnTo>
                  <a:pt x="3538281" y="111939"/>
                </a:lnTo>
                <a:lnTo>
                  <a:pt x="3538281" y="125930"/>
                </a:lnTo>
                <a:lnTo>
                  <a:pt x="3536830" y="139922"/>
                </a:lnTo>
                <a:lnTo>
                  <a:pt x="3534897" y="153430"/>
                </a:lnTo>
                <a:lnTo>
                  <a:pt x="3531997" y="166457"/>
                </a:lnTo>
                <a:lnTo>
                  <a:pt x="3527648" y="179001"/>
                </a:lnTo>
                <a:lnTo>
                  <a:pt x="3522815" y="191063"/>
                </a:lnTo>
                <a:lnTo>
                  <a:pt x="3517498" y="202160"/>
                </a:lnTo>
                <a:lnTo>
                  <a:pt x="3511216" y="212292"/>
                </a:lnTo>
                <a:lnTo>
                  <a:pt x="3504449" y="221457"/>
                </a:lnTo>
                <a:lnTo>
                  <a:pt x="3500099" y="225800"/>
                </a:lnTo>
                <a:lnTo>
                  <a:pt x="3496717" y="229178"/>
                </a:lnTo>
                <a:lnTo>
                  <a:pt x="3492850" y="232554"/>
                </a:lnTo>
                <a:lnTo>
                  <a:pt x="3488983" y="234967"/>
                </a:lnTo>
                <a:lnTo>
                  <a:pt x="3484633" y="237860"/>
                </a:lnTo>
                <a:lnTo>
                  <a:pt x="3480284" y="239308"/>
                </a:lnTo>
                <a:lnTo>
                  <a:pt x="3475933" y="240756"/>
                </a:lnTo>
                <a:lnTo>
                  <a:pt x="3471585" y="241721"/>
                </a:lnTo>
                <a:lnTo>
                  <a:pt x="3466751" y="242203"/>
                </a:lnTo>
                <a:lnTo>
                  <a:pt x="3462885" y="241721"/>
                </a:lnTo>
                <a:lnTo>
                  <a:pt x="3458535" y="241238"/>
                </a:lnTo>
                <a:lnTo>
                  <a:pt x="3453701" y="239790"/>
                </a:lnTo>
                <a:lnTo>
                  <a:pt x="3451768" y="235449"/>
                </a:lnTo>
                <a:lnTo>
                  <a:pt x="3450319" y="231589"/>
                </a:lnTo>
                <a:lnTo>
                  <a:pt x="3449835" y="227730"/>
                </a:lnTo>
                <a:lnTo>
                  <a:pt x="3449353" y="224352"/>
                </a:lnTo>
                <a:lnTo>
                  <a:pt x="3449353" y="221457"/>
                </a:lnTo>
                <a:lnTo>
                  <a:pt x="3449835" y="218563"/>
                </a:lnTo>
                <a:lnTo>
                  <a:pt x="3450802" y="216633"/>
                </a:lnTo>
                <a:lnTo>
                  <a:pt x="3451768" y="214220"/>
                </a:lnTo>
                <a:lnTo>
                  <a:pt x="3454668" y="210361"/>
                </a:lnTo>
                <a:lnTo>
                  <a:pt x="3459019" y="206501"/>
                </a:lnTo>
                <a:lnTo>
                  <a:pt x="3463368" y="204088"/>
                </a:lnTo>
                <a:lnTo>
                  <a:pt x="3468685" y="201194"/>
                </a:lnTo>
                <a:lnTo>
                  <a:pt x="3478833" y="195886"/>
                </a:lnTo>
                <a:lnTo>
                  <a:pt x="3483667" y="192993"/>
                </a:lnTo>
                <a:lnTo>
                  <a:pt x="3488017" y="189615"/>
                </a:lnTo>
                <a:lnTo>
                  <a:pt x="3491399" y="186237"/>
                </a:lnTo>
                <a:lnTo>
                  <a:pt x="3492850" y="183826"/>
                </a:lnTo>
                <a:lnTo>
                  <a:pt x="3493817" y="181413"/>
                </a:lnTo>
                <a:lnTo>
                  <a:pt x="3494299" y="178518"/>
                </a:lnTo>
                <a:lnTo>
                  <a:pt x="3495266" y="175624"/>
                </a:lnTo>
                <a:lnTo>
                  <a:pt x="3495266" y="172729"/>
                </a:lnTo>
                <a:lnTo>
                  <a:pt x="3494299" y="169351"/>
                </a:lnTo>
                <a:lnTo>
                  <a:pt x="3488983" y="160667"/>
                </a:lnTo>
                <a:lnTo>
                  <a:pt x="3486084" y="158256"/>
                </a:lnTo>
                <a:lnTo>
                  <a:pt x="3483667" y="155843"/>
                </a:lnTo>
                <a:lnTo>
                  <a:pt x="3481251" y="153430"/>
                </a:lnTo>
                <a:lnTo>
                  <a:pt x="3478351" y="152465"/>
                </a:lnTo>
                <a:lnTo>
                  <a:pt x="3475933" y="151500"/>
                </a:lnTo>
                <a:lnTo>
                  <a:pt x="3474001" y="151019"/>
                </a:lnTo>
                <a:lnTo>
                  <a:pt x="3472067" y="151500"/>
                </a:lnTo>
                <a:lnTo>
                  <a:pt x="3469651" y="152465"/>
                </a:lnTo>
                <a:lnTo>
                  <a:pt x="3467718" y="152948"/>
                </a:lnTo>
                <a:lnTo>
                  <a:pt x="3465785" y="154395"/>
                </a:lnTo>
                <a:lnTo>
                  <a:pt x="3462401" y="158256"/>
                </a:lnTo>
                <a:lnTo>
                  <a:pt x="3459019" y="162597"/>
                </a:lnTo>
                <a:lnTo>
                  <a:pt x="3456119" y="167905"/>
                </a:lnTo>
                <a:lnTo>
                  <a:pt x="3453219" y="174177"/>
                </a:lnTo>
                <a:lnTo>
                  <a:pt x="3448386" y="186237"/>
                </a:lnTo>
                <a:lnTo>
                  <a:pt x="3444519" y="196369"/>
                </a:lnTo>
                <a:lnTo>
                  <a:pt x="3442102" y="204088"/>
                </a:lnTo>
                <a:lnTo>
                  <a:pt x="3440653" y="202642"/>
                </a:lnTo>
                <a:lnTo>
                  <a:pt x="3438236" y="202160"/>
                </a:lnTo>
                <a:lnTo>
                  <a:pt x="3435820" y="201677"/>
                </a:lnTo>
                <a:lnTo>
                  <a:pt x="3433403" y="201677"/>
                </a:lnTo>
                <a:lnTo>
                  <a:pt x="3429054" y="202642"/>
                </a:lnTo>
                <a:lnTo>
                  <a:pt x="3423737" y="204571"/>
                </a:lnTo>
                <a:lnTo>
                  <a:pt x="3418903" y="207466"/>
                </a:lnTo>
                <a:lnTo>
                  <a:pt x="3413104" y="211327"/>
                </a:lnTo>
                <a:lnTo>
                  <a:pt x="3401505" y="218563"/>
                </a:lnTo>
                <a:lnTo>
                  <a:pt x="3389423" y="226765"/>
                </a:lnTo>
                <a:lnTo>
                  <a:pt x="3383139" y="230141"/>
                </a:lnTo>
                <a:lnTo>
                  <a:pt x="3377339" y="232554"/>
                </a:lnTo>
                <a:lnTo>
                  <a:pt x="3371539" y="234484"/>
                </a:lnTo>
                <a:lnTo>
                  <a:pt x="3366707" y="234967"/>
                </a:lnTo>
                <a:lnTo>
                  <a:pt x="3363807" y="234967"/>
                </a:lnTo>
                <a:lnTo>
                  <a:pt x="3360907" y="234484"/>
                </a:lnTo>
                <a:lnTo>
                  <a:pt x="3358491" y="233036"/>
                </a:lnTo>
                <a:lnTo>
                  <a:pt x="3356074" y="232071"/>
                </a:lnTo>
                <a:lnTo>
                  <a:pt x="3355107" y="229660"/>
                </a:lnTo>
                <a:lnTo>
                  <a:pt x="3353174" y="225800"/>
                </a:lnTo>
                <a:lnTo>
                  <a:pt x="3349791" y="213255"/>
                </a:lnTo>
                <a:lnTo>
                  <a:pt x="3346408" y="201194"/>
                </a:lnTo>
                <a:lnTo>
                  <a:pt x="3344475" y="197334"/>
                </a:lnTo>
                <a:lnTo>
                  <a:pt x="3343992" y="195886"/>
                </a:lnTo>
                <a:lnTo>
                  <a:pt x="3340608" y="196852"/>
                </a:lnTo>
                <a:lnTo>
                  <a:pt x="3337226" y="199264"/>
                </a:lnTo>
                <a:lnTo>
                  <a:pt x="3334809" y="201677"/>
                </a:lnTo>
                <a:lnTo>
                  <a:pt x="3331909" y="204571"/>
                </a:lnTo>
                <a:lnTo>
                  <a:pt x="3327075" y="211327"/>
                </a:lnTo>
                <a:lnTo>
                  <a:pt x="3322243" y="220011"/>
                </a:lnTo>
                <a:lnTo>
                  <a:pt x="3317893" y="228695"/>
                </a:lnTo>
                <a:lnTo>
                  <a:pt x="3312576" y="236897"/>
                </a:lnTo>
                <a:lnTo>
                  <a:pt x="3309194" y="241238"/>
                </a:lnTo>
                <a:lnTo>
                  <a:pt x="3306294" y="244616"/>
                </a:lnTo>
                <a:lnTo>
                  <a:pt x="3302910" y="247992"/>
                </a:lnTo>
                <a:lnTo>
                  <a:pt x="3298561" y="250888"/>
                </a:lnTo>
                <a:lnTo>
                  <a:pt x="3294695" y="253300"/>
                </a:lnTo>
                <a:lnTo>
                  <a:pt x="3291795" y="254265"/>
                </a:lnTo>
                <a:lnTo>
                  <a:pt x="3288411" y="254748"/>
                </a:lnTo>
                <a:lnTo>
                  <a:pt x="3285511" y="254748"/>
                </a:lnTo>
                <a:lnTo>
                  <a:pt x="3283095" y="254748"/>
                </a:lnTo>
                <a:lnTo>
                  <a:pt x="3281162" y="253783"/>
                </a:lnTo>
                <a:lnTo>
                  <a:pt x="3276812" y="251370"/>
                </a:lnTo>
                <a:lnTo>
                  <a:pt x="3269563" y="245098"/>
                </a:lnTo>
                <a:lnTo>
                  <a:pt x="3266663" y="243651"/>
                </a:lnTo>
                <a:lnTo>
                  <a:pt x="3264730" y="242686"/>
                </a:lnTo>
                <a:lnTo>
                  <a:pt x="3263279" y="242686"/>
                </a:lnTo>
                <a:lnTo>
                  <a:pt x="3259897" y="244133"/>
                </a:lnTo>
                <a:lnTo>
                  <a:pt x="3256030" y="246063"/>
                </a:lnTo>
                <a:lnTo>
                  <a:pt x="3253613" y="248957"/>
                </a:lnTo>
                <a:lnTo>
                  <a:pt x="3250713" y="252818"/>
                </a:lnTo>
                <a:lnTo>
                  <a:pt x="3244913" y="260054"/>
                </a:lnTo>
                <a:lnTo>
                  <a:pt x="3242014" y="263915"/>
                </a:lnTo>
                <a:lnTo>
                  <a:pt x="3238631" y="267291"/>
                </a:lnTo>
                <a:lnTo>
                  <a:pt x="3234765" y="271151"/>
                </a:lnTo>
                <a:lnTo>
                  <a:pt x="3230415" y="273562"/>
                </a:lnTo>
                <a:lnTo>
                  <a:pt x="3225581" y="275493"/>
                </a:lnTo>
                <a:lnTo>
                  <a:pt x="3220748" y="276458"/>
                </a:lnTo>
                <a:lnTo>
                  <a:pt x="3214949" y="275975"/>
                </a:lnTo>
                <a:lnTo>
                  <a:pt x="3208182" y="275010"/>
                </a:lnTo>
                <a:lnTo>
                  <a:pt x="3199967" y="272115"/>
                </a:lnTo>
                <a:lnTo>
                  <a:pt x="3191267" y="267291"/>
                </a:lnTo>
                <a:lnTo>
                  <a:pt x="3187401" y="265843"/>
                </a:lnTo>
                <a:lnTo>
                  <a:pt x="3183535" y="264396"/>
                </a:lnTo>
                <a:lnTo>
                  <a:pt x="3173384" y="263432"/>
                </a:lnTo>
                <a:lnTo>
                  <a:pt x="3163718" y="262467"/>
                </a:lnTo>
                <a:lnTo>
                  <a:pt x="3159852" y="261019"/>
                </a:lnTo>
                <a:lnTo>
                  <a:pt x="3155985" y="259572"/>
                </a:lnTo>
                <a:lnTo>
                  <a:pt x="3153569" y="257642"/>
                </a:lnTo>
                <a:lnTo>
                  <a:pt x="3151636" y="255230"/>
                </a:lnTo>
                <a:lnTo>
                  <a:pt x="3149703" y="253300"/>
                </a:lnTo>
                <a:lnTo>
                  <a:pt x="3147770" y="250405"/>
                </a:lnTo>
                <a:lnTo>
                  <a:pt x="3145353" y="244133"/>
                </a:lnTo>
                <a:lnTo>
                  <a:pt x="3142937" y="236897"/>
                </a:lnTo>
                <a:lnTo>
                  <a:pt x="3139071" y="220974"/>
                </a:lnTo>
                <a:lnTo>
                  <a:pt x="3137620" y="213738"/>
                </a:lnTo>
                <a:lnTo>
                  <a:pt x="3135204" y="205536"/>
                </a:lnTo>
                <a:lnTo>
                  <a:pt x="3132304" y="198782"/>
                </a:lnTo>
                <a:lnTo>
                  <a:pt x="3128920" y="192510"/>
                </a:lnTo>
                <a:lnTo>
                  <a:pt x="3126505" y="189615"/>
                </a:lnTo>
                <a:lnTo>
                  <a:pt x="3124087" y="187202"/>
                </a:lnTo>
                <a:lnTo>
                  <a:pt x="3121187" y="184791"/>
                </a:lnTo>
                <a:lnTo>
                  <a:pt x="3118287" y="183343"/>
                </a:lnTo>
                <a:lnTo>
                  <a:pt x="3114905" y="181896"/>
                </a:lnTo>
                <a:lnTo>
                  <a:pt x="3111039" y="181413"/>
                </a:lnTo>
                <a:lnTo>
                  <a:pt x="3107172" y="180931"/>
                </a:lnTo>
                <a:lnTo>
                  <a:pt x="3102339" y="180931"/>
                </a:lnTo>
                <a:lnTo>
                  <a:pt x="3097022" y="181896"/>
                </a:lnTo>
                <a:lnTo>
                  <a:pt x="3091707" y="183343"/>
                </a:lnTo>
                <a:lnTo>
                  <a:pt x="3085907" y="185756"/>
                </a:lnTo>
                <a:lnTo>
                  <a:pt x="3078657" y="187685"/>
                </a:lnTo>
                <a:lnTo>
                  <a:pt x="3085907" y="181896"/>
                </a:lnTo>
                <a:lnTo>
                  <a:pt x="3093155" y="176589"/>
                </a:lnTo>
                <a:lnTo>
                  <a:pt x="3100889" y="170799"/>
                </a:lnTo>
                <a:lnTo>
                  <a:pt x="3108139" y="165492"/>
                </a:lnTo>
                <a:lnTo>
                  <a:pt x="3124087" y="155843"/>
                </a:lnTo>
                <a:lnTo>
                  <a:pt x="3141486" y="147159"/>
                </a:lnTo>
                <a:lnTo>
                  <a:pt x="3159369" y="138957"/>
                </a:lnTo>
                <a:lnTo>
                  <a:pt x="3177735" y="132203"/>
                </a:lnTo>
                <a:lnTo>
                  <a:pt x="3196583" y="126412"/>
                </a:lnTo>
                <a:lnTo>
                  <a:pt x="3215433" y="121106"/>
                </a:lnTo>
                <a:lnTo>
                  <a:pt x="3235731" y="116763"/>
                </a:lnTo>
                <a:lnTo>
                  <a:pt x="3255546" y="113387"/>
                </a:lnTo>
                <a:lnTo>
                  <a:pt x="3276329" y="110491"/>
                </a:lnTo>
                <a:lnTo>
                  <a:pt x="3297111" y="108079"/>
                </a:lnTo>
                <a:lnTo>
                  <a:pt x="3317893" y="106633"/>
                </a:lnTo>
                <a:lnTo>
                  <a:pt x="3337708" y="105185"/>
                </a:lnTo>
                <a:lnTo>
                  <a:pt x="3358491" y="104702"/>
                </a:lnTo>
                <a:lnTo>
                  <a:pt x="3378306" y="104702"/>
                </a:lnTo>
                <a:lnTo>
                  <a:pt x="3383139" y="104220"/>
                </a:lnTo>
                <a:lnTo>
                  <a:pt x="3387005" y="102772"/>
                </a:lnTo>
                <a:lnTo>
                  <a:pt x="3390389" y="101807"/>
                </a:lnTo>
                <a:lnTo>
                  <a:pt x="3393289" y="100359"/>
                </a:lnTo>
                <a:lnTo>
                  <a:pt x="3396189" y="98431"/>
                </a:lnTo>
                <a:lnTo>
                  <a:pt x="3398605" y="96501"/>
                </a:lnTo>
                <a:lnTo>
                  <a:pt x="3402471" y="92158"/>
                </a:lnTo>
                <a:lnTo>
                  <a:pt x="3405855" y="86851"/>
                </a:lnTo>
                <a:lnTo>
                  <a:pt x="3408271" y="82027"/>
                </a:lnTo>
                <a:lnTo>
                  <a:pt x="3413104" y="70448"/>
                </a:lnTo>
                <a:lnTo>
                  <a:pt x="3415037" y="64659"/>
                </a:lnTo>
                <a:lnTo>
                  <a:pt x="3417455" y="59351"/>
                </a:lnTo>
                <a:lnTo>
                  <a:pt x="3420837" y="54044"/>
                </a:lnTo>
                <a:lnTo>
                  <a:pt x="3425187" y="50184"/>
                </a:lnTo>
                <a:lnTo>
                  <a:pt x="3427121" y="48736"/>
                </a:lnTo>
                <a:lnTo>
                  <a:pt x="3430020" y="46808"/>
                </a:lnTo>
                <a:lnTo>
                  <a:pt x="3433403" y="45843"/>
                </a:lnTo>
                <a:lnTo>
                  <a:pt x="3437269" y="44395"/>
                </a:lnTo>
                <a:lnTo>
                  <a:pt x="3441135" y="43430"/>
                </a:lnTo>
                <a:lnTo>
                  <a:pt x="3445486" y="42947"/>
                </a:lnTo>
                <a:lnTo>
                  <a:pt x="3450802" y="42947"/>
                </a:lnTo>
                <a:lnTo>
                  <a:pt x="3456119" y="42947"/>
                </a:lnTo>
                <a:lnTo>
                  <a:pt x="3456119" y="47773"/>
                </a:lnTo>
                <a:lnTo>
                  <a:pt x="3455635" y="53079"/>
                </a:lnTo>
                <a:lnTo>
                  <a:pt x="3452735" y="61764"/>
                </a:lnTo>
                <a:lnTo>
                  <a:pt x="3451286" y="66105"/>
                </a:lnTo>
                <a:lnTo>
                  <a:pt x="3450802" y="71413"/>
                </a:lnTo>
                <a:lnTo>
                  <a:pt x="3450802" y="76719"/>
                </a:lnTo>
                <a:lnTo>
                  <a:pt x="3452735" y="82991"/>
                </a:lnTo>
                <a:lnTo>
                  <a:pt x="3467718" y="82027"/>
                </a:lnTo>
                <a:lnTo>
                  <a:pt x="3481251" y="80097"/>
                </a:lnTo>
                <a:lnTo>
                  <a:pt x="3493817" y="76719"/>
                </a:lnTo>
                <a:lnTo>
                  <a:pt x="3505416" y="73343"/>
                </a:lnTo>
                <a:lnTo>
                  <a:pt x="3515565" y="68518"/>
                </a:lnTo>
                <a:lnTo>
                  <a:pt x="3524748" y="63211"/>
                </a:lnTo>
                <a:lnTo>
                  <a:pt x="3533448" y="57903"/>
                </a:lnTo>
                <a:lnTo>
                  <a:pt x="3541663" y="52114"/>
                </a:lnTo>
                <a:lnTo>
                  <a:pt x="3549396" y="44878"/>
                </a:lnTo>
                <a:lnTo>
                  <a:pt x="3557129" y="38606"/>
                </a:lnTo>
                <a:lnTo>
                  <a:pt x="3572112" y="25579"/>
                </a:lnTo>
                <a:lnTo>
                  <a:pt x="3579361" y="19307"/>
                </a:lnTo>
                <a:lnTo>
                  <a:pt x="3587578" y="13036"/>
                </a:lnTo>
                <a:lnTo>
                  <a:pt x="3595311" y="6763"/>
                </a:lnTo>
                <a:close/>
                <a:moveTo>
                  <a:pt x="3770758" y="0"/>
                </a:moveTo>
                <a:lnTo>
                  <a:pt x="3929623" y="0"/>
                </a:lnTo>
                <a:lnTo>
                  <a:pt x="3932174" y="972"/>
                </a:lnTo>
                <a:lnTo>
                  <a:pt x="3933535" y="0"/>
                </a:lnTo>
                <a:lnTo>
                  <a:pt x="6096000" y="0"/>
                </a:lnTo>
                <a:lnTo>
                  <a:pt x="6096000" y="6857999"/>
                </a:lnTo>
                <a:lnTo>
                  <a:pt x="572159" y="6857999"/>
                </a:lnTo>
                <a:lnTo>
                  <a:pt x="571752" y="6857626"/>
                </a:lnTo>
                <a:lnTo>
                  <a:pt x="565470" y="6853277"/>
                </a:lnTo>
                <a:lnTo>
                  <a:pt x="558701" y="6848927"/>
                </a:lnTo>
                <a:lnTo>
                  <a:pt x="550486" y="6845544"/>
                </a:lnTo>
                <a:lnTo>
                  <a:pt x="541787" y="6843127"/>
                </a:lnTo>
                <a:lnTo>
                  <a:pt x="532603" y="6841194"/>
                </a:lnTo>
                <a:lnTo>
                  <a:pt x="528253" y="6837811"/>
                </a:lnTo>
                <a:lnTo>
                  <a:pt x="525355" y="6833461"/>
                </a:lnTo>
                <a:lnTo>
                  <a:pt x="523419" y="6829112"/>
                </a:lnTo>
                <a:lnTo>
                  <a:pt x="522937" y="6824761"/>
                </a:lnTo>
                <a:lnTo>
                  <a:pt x="523419" y="6820412"/>
                </a:lnTo>
                <a:lnTo>
                  <a:pt x="525355" y="6816546"/>
                </a:lnTo>
                <a:lnTo>
                  <a:pt x="527770" y="6811713"/>
                </a:lnTo>
                <a:lnTo>
                  <a:pt x="529704" y="6807846"/>
                </a:lnTo>
                <a:lnTo>
                  <a:pt x="535503" y="6799629"/>
                </a:lnTo>
                <a:lnTo>
                  <a:pt x="541302" y="6792381"/>
                </a:lnTo>
                <a:lnTo>
                  <a:pt x="546136" y="6786581"/>
                </a:lnTo>
                <a:lnTo>
                  <a:pt x="546620" y="6783681"/>
                </a:lnTo>
                <a:lnTo>
                  <a:pt x="546620" y="6781748"/>
                </a:lnTo>
                <a:lnTo>
                  <a:pt x="546136" y="6779815"/>
                </a:lnTo>
                <a:lnTo>
                  <a:pt x="544685" y="6777881"/>
                </a:lnTo>
                <a:lnTo>
                  <a:pt x="540820" y="6774498"/>
                </a:lnTo>
                <a:lnTo>
                  <a:pt x="535020" y="6771115"/>
                </a:lnTo>
                <a:lnTo>
                  <a:pt x="529219" y="6767731"/>
                </a:lnTo>
                <a:lnTo>
                  <a:pt x="522937" y="6764349"/>
                </a:lnTo>
                <a:lnTo>
                  <a:pt x="517137" y="6759032"/>
                </a:lnTo>
                <a:lnTo>
                  <a:pt x="514238" y="6756132"/>
                </a:lnTo>
                <a:lnTo>
                  <a:pt x="512787" y="6753232"/>
                </a:lnTo>
                <a:lnTo>
                  <a:pt x="510855" y="6749850"/>
                </a:lnTo>
                <a:lnTo>
                  <a:pt x="509889" y="6746466"/>
                </a:lnTo>
                <a:lnTo>
                  <a:pt x="504571" y="6716985"/>
                </a:lnTo>
                <a:lnTo>
                  <a:pt x="500222" y="6683636"/>
                </a:lnTo>
                <a:lnTo>
                  <a:pt x="494906" y="6647389"/>
                </a:lnTo>
                <a:lnTo>
                  <a:pt x="489590" y="6609207"/>
                </a:lnTo>
                <a:lnTo>
                  <a:pt x="482822" y="6569576"/>
                </a:lnTo>
                <a:lnTo>
                  <a:pt x="479441" y="6549761"/>
                </a:lnTo>
                <a:lnTo>
                  <a:pt x="475573" y="6530912"/>
                </a:lnTo>
                <a:lnTo>
                  <a:pt x="470740" y="6512063"/>
                </a:lnTo>
                <a:lnTo>
                  <a:pt x="465424" y="6493214"/>
                </a:lnTo>
                <a:lnTo>
                  <a:pt x="460592" y="6475332"/>
                </a:lnTo>
                <a:lnTo>
                  <a:pt x="454307" y="6457933"/>
                </a:lnTo>
                <a:lnTo>
                  <a:pt x="450442" y="6448750"/>
                </a:lnTo>
                <a:lnTo>
                  <a:pt x="445126" y="6438117"/>
                </a:lnTo>
                <a:lnTo>
                  <a:pt x="438844" y="6427002"/>
                </a:lnTo>
                <a:lnTo>
                  <a:pt x="434975" y="6421202"/>
                </a:lnTo>
                <a:lnTo>
                  <a:pt x="431109" y="6415402"/>
                </a:lnTo>
                <a:lnTo>
                  <a:pt x="426759" y="6411052"/>
                </a:lnTo>
                <a:lnTo>
                  <a:pt x="422410" y="6406219"/>
                </a:lnTo>
                <a:lnTo>
                  <a:pt x="417576" y="6402352"/>
                </a:lnTo>
                <a:lnTo>
                  <a:pt x="412743" y="6398970"/>
                </a:lnTo>
                <a:lnTo>
                  <a:pt x="407426" y="6397037"/>
                </a:lnTo>
                <a:lnTo>
                  <a:pt x="402594" y="6395586"/>
                </a:lnTo>
                <a:lnTo>
                  <a:pt x="397277" y="6395586"/>
                </a:lnTo>
                <a:lnTo>
                  <a:pt x="391478" y="6396553"/>
                </a:lnTo>
                <a:lnTo>
                  <a:pt x="391478" y="6393170"/>
                </a:lnTo>
                <a:lnTo>
                  <a:pt x="391478" y="6390270"/>
                </a:lnTo>
                <a:lnTo>
                  <a:pt x="392445" y="6387371"/>
                </a:lnTo>
                <a:lnTo>
                  <a:pt x="394378" y="6384953"/>
                </a:lnTo>
                <a:lnTo>
                  <a:pt x="397277" y="6382053"/>
                </a:lnTo>
                <a:lnTo>
                  <a:pt x="399695" y="6380604"/>
                </a:lnTo>
                <a:lnTo>
                  <a:pt x="406460" y="6376738"/>
                </a:lnTo>
                <a:lnTo>
                  <a:pt x="414676" y="6372387"/>
                </a:lnTo>
                <a:lnTo>
                  <a:pt x="422892" y="6369005"/>
                </a:lnTo>
                <a:lnTo>
                  <a:pt x="431109" y="6365621"/>
                </a:lnTo>
                <a:lnTo>
                  <a:pt x="439326" y="6362239"/>
                </a:lnTo>
                <a:lnTo>
                  <a:pt x="430625" y="6348222"/>
                </a:lnTo>
                <a:lnTo>
                  <a:pt x="422410" y="6334690"/>
                </a:lnTo>
                <a:lnTo>
                  <a:pt x="414676" y="6321641"/>
                </a:lnTo>
                <a:lnTo>
                  <a:pt x="407426" y="6307624"/>
                </a:lnTo>
                <a:lnTo>
                  <a:pt x="401144" y="6294576"/>
                </a:lnTo>
                <a:lnTo>
                  <a:pt x="395344" y="6281043"/>
                </a:lnTo>
                <a:lnTo>
                  <a:pt x="390029" y="6268477"/>
                </a:lnTo>
                <a:lnTo>
                  <a:pt x="385195" y="6255427"/>
                </a:lnTo>
                <a:lnTo>
                  <a:pt x="381328" y="6242861"/>
                </a:lnTo>
                <a:lnTo>
                  <a:pt x="377947" y="6229329"/>
                </a:lnTo>
                <a:lnTo>
                  <a:pt x="375046" y="6216763"/>
                </a:lnTo>
                <a:lnTo>
                  <a:pt x="372628" y="6203714"/>
                </a:lnTo>
                <a:lnTo>
                  <a:pt x="370695" y="6191149"/>
                </a:lnTo>
                <a:lnTo>
                  <a:pt x="369730" y="6178583"/>
                </a:lnTo>
                <a:lnTo>
                  <a:pt x="369246" y="6165050"/>
                </a:lnTo>
                <a:lnTo>
                  <a:pt x="368764" y="6152000"/>
                </a:lnTo>
                <a:lnTo>
                  <a:pt x="367797" y="6149584"/>
                </a:lnTo>
                <a:lnTo>
                  <a:pt x="366346" y="6148134"/>
                </a:lnTo>
                <a:lnTo>
                  <a:pt x="364413" y="6146200"/>
                </a:lnTo>
                <a:lnTo>
                  <a:pt x="362479" y="6145234"/>
                </a:lnTo>
                <a:lnTo>
                  <a:pt x="360062" y="6144751"/>
                </a:lnTo>
                <a:lnTo>
                  <a:pt x="357648" y="6144751"/>
                </a:lnTo>
                <a:lnTo>
                  <a:pt x="351847" y="6144751"/>
                </a:lnTo>
                <a:lnTo>
                  <a:pt x="346048" y="6145718"/>
                </a:lnTo>
                <a:lnTo>
                  <a:pt x="339764" y="6146684"/>
                </a:lnTo>
                <a:lnTo>
                  <a:pt x="333482" y="6148134"/>
                </a:lnTo>
                <a:lnTo>
                  <a:pt x="327681" y="6148618"/>
                </a:lnTo>
                <a:lnTo>
                  <a:pt x="329133" y="6142334"/>
                </a:lnTo>
                <a:lnTo>
                  <a:pt x="330098" y="6136534"/>
                </a:lnTo>
                <a:lnTo>
                  <a:pt x="330581" y="6125419"/>
                </a:lnTo>
                <a:lnTo>
                  <a:pt x="330098" y="6115753"/>
                </a:lnTo>
                <a:lnTo>
                  <a:pt x="328166" y="6106569"/>
                </a:lnTo>
                <a:lnTo>
                  <a:pt x="326231" y="6097870"/>
                </a:lnTo>
                <a:lnTo>
                  <a:pt x="323815" y="6090621"/>
                </a:lnTo>
                <a:lnTo>
                  <a:pt x="318016" y="6076122"/>
                </a:lnTo>
                <a:lnTo>
                  <a:pt x="315115" y="6069355"/>
                </a:lnTo>
                <a:lnTo>
                  <a:pt x="313666" y="6062589"/>
                </a:lnTo>
                <a:lnTo>
                  <a:pt x="312217" y="6055823"/>
                </a:lnTo>
                <a:lnTo>
                  <a:pt x="312217" y="6048573"/>
                </a:lnTo>
                <a:lnTo>
                  <a:pt x="312217" y="6045190"/>
                </a:lnTo>
                <a:lnTo>
                  <a:pt x="313666" y="6041324"/>
                </a:lnTo>
                <a:lnTo>
                  <a:pt x="314631" y="6037457"/>
                </a:lnTo>
                <a:lnTo>
                  <a:pt x="315599" y="6033107"/>
                </a:lnTo>
                <a:lnTo>
                  <a:pt x="318016" y="6029240"/>
                </a:lnTo>
                <a:lnTo>
                  <a:pt x="320431" y="6025374"/>
                </a:lnTo>
                <a:lnTo>
                  <a:pt x="327199" y="6016192"/>
                </a:lnTo>
                <a:lnTo>
                  <a:pt x="326715" y="6009426"/>
                </a:lnTo>
                <a:lnTo>
                  <a:pt x="325748" y="6005075"/>
                </a:lnTo>
                <a:lnTo>
                  <a:pt x="323815" y="6001209"/>
                </a:lnTo>
                <a:lnTo>
                  <a:pt x="320916" y="5998309"/>
                </a:lnTo>
                <a:lnTo>
                  <a:pt x="318016" y="5996376"/>
                </a:lnTo>
                <a:lnTo>
                  <a:pt x="314149" y="5994926"/>
                </a:lnTo>
                <a:lnTo>
                  <a:pt x="310765" y="5993960"/>
                </a:lnTo>
                <a:lnTo>
                  <a:pt x="305932" y="5992993"/>
                </a:lnTo>
                <a:lnTo>
                  <a:pt x="297234" y="5992509"/>
                </a:lnTo>
                <a:lnTo>
                  <a:pt x="293368" y="5992027"/>
                </a:lnTo>
                <a:lnTo>
                  <a:pt x="289500" y="5990576"/>
                </a:lnTo>
                <a:lnTo>
                  <a:pt x="286118" y="5989609"/>
                </a:lnTo>
                <a:lnTo>
                  <a:pt x="283218" y="5987194"/>
                </a:lnTo>
                <a:lnTo>
                  <a:pt x="280317" y="5984294"/>
                </a:lnTo>
                <a:lnTo>
                  <a:pt x="278384" y="5980427"/>
                </a:lnTo>
                <a:lnTo>
                  <a:pt x="280317" y="5972210"/>
                </a:lnTo>
                <a:lnTo>
                  <a:pt x="281769" y="5963511"/>
                </a:lnTo>
                <a:lnTo>
                  <a:pt x="283700" y="5953845"/>
                </a:lnTo>
                <a:lnTo>
                  <a:pt x="284184" y="5944179"/>
                </a:lnTo>
                <a:lnTo>
                  <a:pt x="284667" y="5934030"/>
                </a:lnTo>
                <a:lnTo>
                  <a:pt x="285151" y="5922913"/>
                </a:lnTo>
                <a:lnTo>
                  <a:pt x="284667" y="5900199"/>
                </a:lnTo>
                <a:lnTo>
                  <a:pt x="283218" y="5876033"/>
                </a:lnTo>
                <a:lnTo>
                  <a:pt x="279351" y="5851384"/>
                </a:lnTo>
                <a:lnTo>
                  <a:pt x="275484" y="5825769"/>
                </a:lnTo>
                <a:lnTo>
                  <a:pt x="270168" y="5801120"/>
                </a:lnTo>
                <a:lnTo>
                  <a:pt x="266301" y="5785172"/>
                </a:lnTo>
                <a:lnTo>
                  <a:pt x="260502" y="5766322"/>
                </a:lnTo>
                <a:lnTo>
                  <a:pt x="253735" y="5746507"/>
                </a:lnTo>
                <a:lnTo>
                  <a:pt x="246487" y="5727175"/>
                </a:lnTo>
                <a:lnTo>
                  <a:pt x="231987" y="5690926"/>
                </a:lnTo>
                <a:lnTo>
                  <a:pt x="220872" y="5665795"/>
                </a:lnTo>
                <a:lnTo>
                  <a:pt x="218937" y="5659995"/>
                </a:lnTo>
                <a:lnTo>
                  <a:pt x="215071" y="5654195"/>
                </a:lnTo>
                <a:lnTo>
                  <a:pt x="208305" y="5643563"/>
                </a:lnTo>
                <a:lnTo>
                  <a:pt x="199605" y="5632447"/>
                </a:lnTo>
                <a:lnTo>
                  <a:pt x="191873" y="5622297"/>
                </a:lnTo>
                <a:lnTo>
                  <a:pt x="183173" y="5611664"/>
                </a:lnTo>
                <a:lnTo>
                  <a:pt x="175441" y="5601516"/>
                </a:lnTo>
                <a:lnTo>
                  <a:pt x="172058" y="5595716"/>
                </a:lnTo>
                <a:lnTo>
                  <a:pt x="168673" y="5590399"/>
                </a:lnTo>
                <a:lnTo>
                  <a:pt x="166258" y="5585566"/>
                </a:lnTo>
                <a:lnTo>
                  <a:pt x="164325" y="5579766"/>
                </a:lnTo>
                <a:lnTo>
                  <a:pt x="158040" y="5558501"/>
                </a:lnTo>
                <a:lnTo>
                  <a:pt x="152241" y="5537235"/>
                </a:lnTo>
                <a:lnTo>
                  <a:pt x="146443" y="5515970"/>
                </a:lnTo>
                <a:lnTo>
                  <a:pt x="141610" y="5494222"/>
                </a:lnTo>
                <a:lnTo>
                  <a:pt x="137260" y="5472956"/>
                </a:lnTo>
                <a:lnTo>
                  <a:pt x="133393" y="5451207"/>
                </a:lnTo>
                <a:lnTo>
                  <a:pt x="129528" y="5429941"/>
                </a:lnTo>
                <a:lnTo>
                  <a:pt x="126144" y="5408676"/>
                </a:lnTo>
                <a:lnTo>
                  <a:pt x="120345" y="5366145"/>
                </a:lnTo>
                <a:lnTo>
                  <a:pt x="116476" y="5325065"/>
                </a:lnTo>
                <a:lnTo>
                  <a:pt x="113094" y="5284950"/>
                </a:lnTo>
                <a:lnTo>
                  <a:pt x="110678" y="5245803"/>
                </a:lnTo>
                <a:lnTo>
                  <a:pt x="109712" y="5237586"/>
                </a:lnTo>
                <a:lnTo>
                  <a:pt x="108744" y="5228886"/>
                </a:lnTo>
                <a:lnTo>
                  <a:pt x="104878" y="5211005"/>
                </a:lnTo>
                <a:lnTo>
                  <a:pt x="100045" y="5193606"/>
                </a:lnTo>
                <a:lnTo>
                  <a:pt x="94246" y="5176689"/>
                </a:lnTo>
                <a:lnTo>
                  <a:pt x="81678" y="5142858"/>
                </a:lnTo>
                <a:lnTo>
                  <a:pt x="75879" y="5125943"/>
                </a:lnTo>
                <a:lnTo>
                  <a:pt x="70080" y="5109511"/>
                </a:lnTo>
                <a:lnTo>
                  <a:pt x="65247" y="5093078"/>
                </a:lnTo>
                <a:lnTo>
                  <a:pt x="61380" y="5077128"/>
                </a:lnTo>
                <a:lnTo>
                  <a:pt x="60415" y="5069880"/>
                </a:lnTo>
                <a:lnTo>
                  <a:pt x="59931" y="5061663"/>
                </a:lnTo>
                <a:lnTo>
                  <a:pt x="58964" y="5054414"/>
                </a:lnTo>
                <a:lnTo>
                  <a:pt x="58964" y="5046681"/>
                </a:lnTo>
                <a:lnTo>
                  <a:pt x="60415" y="5039431"/>
                </a:lnTo>
                <a:lnTo>
                  <a:pt x="61380" y="5031698"/>
                </a:lnTo>
                <a:lnTo>
                  <a:pt x="63313" y="5024449"/>
                </a:lnTo>
                <a:lnTo>
                  <a:pt x="66212" y="5017683"/>
                </a:lnTo>
                <a:lnTo>
                  <a:pt x="69596" y="5009950"/>
                </a:lnTo>
                <a:lnTo>
                  <a:pt x="73463" y="5003183"/>
                </a:lnTo>
                <a:lnTo>
                  <a:pt x="78296" y="4996417"/>
                </a:lnTo>
                <a:lnTo>
                  <a:pt x="83611" y="4989167"/>
                </a:lnTo>
                <a:lnTo>
                  <a:pt x="82162" y="4984818"/>
                </a:lnTo>
                <a:lnTo>
                  <a:pt x="79747" y="4979985"/>
                </a:lnTo>
                <a:lnTo>
                  <a:pt x="77330" y="4976118"/>
                </a:lnTo>
                <a:lnTo>
                  <a:pt x="74430" y="4972736"/>
                </a:lnTo>
                <a:lnTo>
                  <a:pt x="67664" y="4965970"/>
                </a:lnTo>
                <a:lnTo>
                  <a:pt x="61380" y="4959686"/>
                </a:lnTo>
                <a:lnTo>
                  <a:pt x="54615" y="4952437"/>
                </a:lnTo>
                <a:lnTo>
                  <a:pt x="51714" y="4949053"/>
                </a:lnTo>
                <a:lnTo>
                  <a:pt x="48815" y="4945671"/>
                </a:lnTo>
                <a:lnTo>
                  <a:pt x="45914" y="4941803"/>
                </a:lnTo>
                <a:lnTo>
                  <a:pt x="43982" y="4937936"/>
                </a:lnTo>
                <a:lnTo>
                  <a:pt x="42532" y="4933103"/>
                </a:lnTo>
                <a:lnTo>
                  <a:pt x="41565" y="4927788"/>
                </a:lnTo>
                <a:lnTo>
                  <a:pt x="40598" y="4923439"/>
                </a:lnTo>
                <a:lnTo>
                  <a:pt x="40598" y="4919571"/>
                </a:lnTo>
                <a:lnTo>
                  <a:pt x="41565" y="4915222"/>
                </a:lnTo>
                <a:lnTo>
                  <a:pt x="42532" y="4911839"/>
                </a:lnTo>
                <a:lnTo>
                  <a:pt x="43500" y="4908938"/>
                </a:lnTo>
                <a:lnTo>
                  <a:pt x="45431" y="4906038"/>
                </a:lnTo>
                <a:lnTo>
                  <a:pt x="48815" y="4900240"/>
                </a:lnTo>
                <a:lnTo>
                  <a:pt x="52197" y="4895891"/>
                </a:lnTo>
                <a:lnTo>
                  <a:pt x="55098" y="4890572"/>
                </a:lnTo>
                <a:lnTo>
                  <a:pt x="56064" y="4887674"/>
                </a:lnTo>
                <a:lnTo>
                  <a:pt x="57031" y="4884774"/>
                </a:lnTo>
                <a:lnTo>
                  <a:pt x="57031" y="4881390"/>
                </a:lnTo>
                <a:lnTo>
                  <a:pt x="56064" y="4878008"/>
                </a:lnTo>
                <a:lnTo>
                  <a:pt x="54615" y="4871242"/>
                </a:lnTo>
                <a:lnTo>
                  <a:pt x="52197" y="4863507"/>
                </a:lnTo>
                <a:lnTo>
                  <a:pt x="46398" y="4848042"/>
                </a:lnTo>
                <a:lnTo>
                  <a:pt x="32866" y="4815178"/>
                </a:lnTo>
                <a:lnTo>
                  <a:pt x="25615" y="4798744"/>
                </a:lnTo>
                <a:lnTo>
                  <a:pt x="20300" y="4781347"/>
                </a:lnTo>
                <a:lnTo>
                  <a:pt x="17882" y="4773614"/>
                </a:lnTo>
                <a:lnTo>
                  <a:pt x="15467" y="4765397"/>
                </a:lnTo>
                <a:lnTo>
                  <a:pt x="14499" y="4757182"/>
                </a:lnTo>
                <a:lnTo>
                  <a:pt x="13050" y="4749449"/>
                </a:lnTo>
                <a:lnTo>
                  <a:pt x="12082" y="4732050"/>
                </a:lnTo>
                <a:lnTo>
                  <a:pt x="12082" y="4715135"/>
                </a:lnTo>
                <a:lnTo>
                  <a:pt x="13050" y="4697734"/>
                </a:lnTo>
                <a:lnTo>
                  <a:pt x="14499" y="4680337"/>
                </a:lnTo>
                <a:lnTo>
                  <a:pt x="15949" y="4663420"/>
                </a:lnTo>
                <a:lnTo>
                  <a:pt x="17882" y="4646505"/>
                </a:lnTo>
                <a:lnTo>
                  <a:pt x="22233" y="4612190"/>
                </a:lnTo>
                <a:lnTo>
                  <a:pt x="27066" y="4577874"/>
                </a:lnTo>
                <a:lnTo>
                  <a:pt x="29483" y="4559993"/>
                </a:lnTo>
                <a:lnTo>
                  <a:pt x="30448" y="4542594"/>
                </a:lnTo>
                <a:lnTo>
                  <a:pt x="31414" y="4524712"/>
                </a:lnTo>
                <a:lnTo>
                  <a:pt x="32381" y="4507313"/>
                </a:lnTo>
                <a:lnTo>
                  <a:pt x="31414" y="4489432"/>
                </a:lnTo>
                <a:lnTo>
                  <a:pt x="30448" y="4471066"/>
                </a:lnTo>
                <a:lnTo>
                  <a:pt x="28516" y="4462365"/>
                </a:lnTo>
                <a:lnTo>
                  <a:pt x="26582" y="4455600"/>
                </a:lnTo>
                <a:lnTo>
                  <a:pt x="23683" y="4449799"/>
                </a:lnTo>
                <a:lnTo>
                  <a:pt x="20782" y="4444484"/>
                </a:lnTo>
                <a:lnTo>
                  <a:pt x="17882" y="4439168"/>
                </a:lnTo>
                <a:lnTo>
                  <a:pt x="14982" y="4434333"/>
                </a:lnTo>
                <a:lnTo>
                  <a:pt x="13050" y="4428534"/>
                </a:lnTo>
                <a:lnTo>
                  <a:pt x="12082" y="4421769"/>
                </a:lnTo>
                <a:lnTo>
                  <a:pt x="12082" y="4416450"/>
                </a:lnTo>
                <a:lnTo>
                  <a:pt x="12566" y="4411135"/>
                </a:lnTo>
                <a:lnTo>
                  <a:pt x="14017" y="4405819"/>
                </a:lnTo>
                <a:lnTo>
                  <a:pt x="14982" y="4400985"/>
                </a:lnTo>
                <a:lnTo>
                  <a:pt x="18366" y="4390353"/>
                </a:lnTo>
                <a:lnTo>
                  <a:pt x="22233" y="4380203"/>
                </a:lnTo>
                <a:lnTo>
                  <a:pt x="26582" y="4370537"/>
                </a:lnTo>
                <a:lnTo>
                  <a:pt x="29965" y="4359904"/>
                </a:lnTo>
                <a:lnTo>
                  <a:pt x="32866" y="4350238"/>
                </a:lnTo>
                <a:lnTo>
                  <a:pt x="33350" y="4345405"/>
                </a:lnTo>
                <a:lnTo>
                  <a:pt x="33832" y="4340090"/>
                </a:lnTo>
                <a:lnTo>
                  <a:pt x="33832" y="4336223"/>
                </a:lnTo>
                <a:lnTo>
                  <a:pt x="32866" y="4331873"/>
                </a:lnTo>
                <a:lnTo>
                  <a:pt x="30932" y="4328006"/>
                </a:lnTo>
                <a:lnTo>
                  <a:pt x="29483" y="4323173"/>
                </a:lnTo>
                <a:lnTo>
                  <a:pt x="24166" y="4314958"/>
                </a:lnTo>
                <a:lnTo>
                  <a:pt x="17882" y="4305774"/>
                </a:lnTo>
                <a:lnTo>
                  <a:pt x="12082" y="4297075"/>
                </a:lnTo>
                <a:lnTo>
                  <a:pt x="6283" y="4288375"/>
                </a:lnTo>
                <a:lnTo>
                  <a:pt x="3867" y="4284509"/>
                </a:lnTo>
                <a:lnTo>
                  <a:pt x="2417" y="4280160"/>
                </a:lnTo>
                <a:lnTo>
                  <a:pt x="483" y="4276293"/>
                </a:lnTo>
                <a:lnTo>
                  <a:pt x="0" y="4272427"/>
                </a:lnTo>
                <a:lnTo>
                  <a:pt x="0" y="4270494"/>
                </a:lnTo>
                <a:lnTo>
                  <a:pt x="483" y="4269043"/>
                </a:lnTo>
                <a:lnTo>
                  <a:pt x="2902" y="4263727"/>
                </a:lnTo>
                <a:lnTo>
                  <a:pt x="10149" y="4252128"/>
                </a:lnTo>
                <a:lnTo>
                  <a:pt x="14499" y="4245362"/>
                </a:lnTo>
                <a:lnTo>
                  <a:pt x="17882" y="4238595"/>
                </a:lnTo>
                <a:lnTo>
                  <a:pt x="20782" y="4231345"/>
                </a:lnTo>
                <a:lnTo>
                  <a:pt x="21749" y="4227479"/>
                </a:lnTo>
                <a:lnTo>
                  <a:pt x="22233" y="4224096"/>
                </a:lnTo>
                <a:lnTo>
                  <a:pt x="22233" y="4218779"/>
                </a:lnTo>
                <a:lnTo>
                  <a:pt x="22233" y="4214430"/>
                </a:lnTo>
                <a:lnTo>
                  <a:pt x="21749" y="4209597"/>
                </a:lnTo>
                <a:lnTo>
                  <a:pt x="20782" y="4205731"/>
                </a:lnTo>
                <a:lnTo>
                  <a:pt x="18366" y="4197998"/>
                </a:lnTo>
                <a:lnTo>
                  <a:pt x="15467" y="4191232"/>
                </a:lnTo>
                <a:lnTo>
                  <a:pt x="12082" y="4184465"/>
                </a:lnTo>
                <a:lnTo>
                  <a:pt x="9184" y="4176248"/>
                </a:lnTo>
                <a:lnTo>
                  <a:pt x="8700" y="4172382"/>
                </a:lnTo>
                <a:lnTo>
                  <a:pt x="8218" y="4167549"/>
                </a:lnTo>
                <a:lnTo>
                  <a:pt x="7249" y="4162716"/>
                </a:lnTo>
                <a:lnTo>
                  <a:pt x="7249" y="4156918"/>
                </a:lnTo>
                <a:lnTo>
                  <a:pt x="10149" y="4132751"/>
                </a:lnTo>
                <a:lnTo>
                  <a:pt x="14017" y="4108586"/>
                </a:lnTo>
                <a:lnTo>
                  <a:pt x="20782" y="4059771"/>
                </a:lnTo>
                <a:lnTo>
                  <a:pt x="36247" y="3962145"/>
                </a:lnTo>
                <a:lnTo>
                  <a:pt x="43014" y="3914781"/>
                </a:lnTo>
                <a:lnTo>
                  <a:pt x="46398" y="3891098"/>
                </a:lnTo>
                <a:lnTo>
                  <a:pt x="48815" y="3867415"/>
                </a:lnTo>
                <a:lnTo>
                  <a:pt x="51231" y="3844701"/>
                </a:lnTo>
                <a:lnTo>
                  <a:pt x="52680" y="3821502"/>
                </a:lnTo>
                <a:lnTo>
                  <a:pt x="54130" y="3799753"/>
                </a:lnTo>
                <a:lnTo>
                  <a:pt x="54130" y="3778004"/>
                </a:lnTo>
                <a:lnTo>
                  <a:pt x="54130" y="3772687"/>
                </a:lnTo>
                <a:lnTo>
                  <a:pt x="55098" y="3768823"/>
                </a:lnTo>
                <a:lnTo>
                  <a:pt x="56064" y="3764472"/>
                </a:lnTo>
                <a:lnTo>
                  <a:pt x="57997" y="3762056"/>
                </a:lnTo>
                <a:lnTo>
                  <a:pt x="59931" y="3759155"/>
                </a:lnTo>
                <a:lnTo>
                  <a:pt x="61864" y="3756739"/>
                </a:lnTo>
                <a:lnTo>
                  <a:pt x="66696" y="3751908"/>
                </a:lnTo>
                <a:lnTo>
                  <a:pt x="71529" y="3748041"/>
                </a:lnTo>
                <a:lnTo>
                  <a:pt x="76363" y="3743690"/>
                </a:lnTo>
                <a:lnTo>
                  <a:pt x="78296" y="3741273"/>
                </a:lnTo>
                <a:lnTo>
                  <a:pt x="79263" y="3738375"/>
                </a:lnTo>
                <a:lnTo>
                  <a:pt x="80229" y="3734991"/>
                </a:lnTo>
                <a:lnTo>
                  <a:pt x="80713" y="3731607"/>
                </a:lnTo>
                <a:lnTo>
                  <a:pt x="80229" y="3720008"/>
                </a:lnTo>
                <a:lnTo>
                  <a:pt x="78780" y="3707442"/>
                </a:lnTo>
                <a:lnTo>
                  <a:pt x="76845" y="3694876"/>
                </a:lnTo>
                <a:lnTo>
                  <a:pt x="73947" y="3681344"/>
                </a:lnTo>
                <a:lnTo>
                  <a:pt x="69114" y="3653313"/>
                </a:lnTo>
                <a:lnTo>
                  <a:pt x="66212" y="3638331"/>
                </a:lnTo>
                <a:lnTo>
                  <a:pt x="64763" y="3623347"/>
                </a:lnTo>
                <a:lnTo>
                  <a:pt x="63798" y="3608365"/>
                </a:lnTo>
                <a:lnTo>
                  <a:pt x="64281" y="3592899"/>
                </a:lnTo>
                <a:lnTo>
                  <a:pt x="64763" y="3585166"/>
                </a:lnTo>
                <a:lnTo>
                  <a:pt x="66212" y="3577433"/>
                </a:lnTo>
                <a:lnTo>
                  <a:pt x="67664" y="3569700"/>
                </a:lnTo>
                <a:lnTo>
                  <a:pt x="69596" y="3561484"/>
                </a:lnTo>
                <a:lnTo>
                  <a:pt x="72497" y="3553751"/>
                </a:lnTo>
                <a:lnTo>
                  <a:pt x="75396" y="3546019"/>
                </a:lnTo>
                <a:lnTo>
                  <a:pt x="78780" y="3537802"/>
                </a:lnTo>
                <a:lnTo>
                  <a:pt x="83129" y="3530069"/>
                </a:lnTo>
                <a:lnTo>
                  <a:pt x="87962" y="3522336"/>
                </a:lnTo>
                <a:lnTo>
                  <a:pt x="93762" y="3514121"/>
                </a:lnTo>
                <a:lnTo>
                  <a:pt x="100045" y="3506871"/>
                </a:lnTo>
                <a:lnTo>
                  <a:pt x="106811" y="3498654"/>
                </a:lnTo>
                <a:lnTo>
                  <a:pt x="102944" y="3491887"/>
                </a:lnTo>
                <a:lnTo>
                  <a:pt x="100045" y="3484637"/>
                </a:lnTo>
                <a:lnTo>
                  <a:pt x="97628" y="3476906"/>
                </a:lnTo>
                <a:lnTo>
                  <a:pt x="95695" y="3470140"/>
                </a:lnTo>
                <a:lnTo>
                  <a:pt x="94729" y="3462889"/>
                </a:lnTo>
                <a:lnTo>
                  <a:pt x="93762" y="3455157"/>
                </a:lnTo>
                <a:lnTo>
                  <a:pt x="93762" y="3446941"/>
                </a:lnTo>
                <a:lnTo>
                  <a:pt x="94246" y="3439691"/>
                </a:lnTo>
                <a:lnTo>
                  <a:pt x="94729" y="3432440"/>
                </a:lnTo>
                <a:lnTo>
                  <a:pt x="95695" y="3424226"/>
                </a:lnTo>
                <a:lnTo>
                  <a:pt x="99079" y="3408277"/>
                </a:lnTo>
                <a:lnTo>
                  <a:pt x="103911" y="3391844"/>
                </a:lnTo>
                <a:lnTo>
                  <a:pt x="109712" y="3374928"/>
                </a:lnTo>
                <a:lnTo>
                  <a:pt x="122276" y="3339647"/>
                </a:lnTo>
                <a:lnTo>
                  <a:pt x="129528" y="3320798"/>
                </a:lnTo>
                <a:lnTo>
                  <a:pt x="136292" y="3301948"/>
                </a:lnTo>
                <a:lnTo>
                  <a:pt x="143059" y="3281650"/>
                </a:lnTo>
                <a:lnTo>
                  <a:pt x="148859" y="3261352"/>
                </a:lnTo>
                <a:lnTo>
                  <a:pt x="153691" y="3240085"/>
                </a:lnTo>
                <a:lnTo>
                  <a:pt x="155625" y="3228487"/>
                </a:lnTo>
                <a:lnTo>
                  <a:pt x="157074" y="3217370"/>
                </a:lnTo>
                <a:lnTo>
                  <a:pt x="162874" y="3219786"/>
                </a:lnTo>
                <a:lnTo>
                  <a:pt x="167224" y="3223170"/>
                </a:lnTo>
                <a:lnTo>
                  <a:pt x="170126" y="3226553"/>
                </a:lnTo>
                <a:lnTo>
                  <a:pt x="172058" y="3231388"/>
                </a:lnTo>
                <a:lnTo>
                  <a:pt x="173507" y="3235734"/>
                </a:lnTo>
                <a:lnTo>
                  <a:pt x="173990" y="3240567"/>
                </a:lnTo>
                <a:lnTo>
                  <a:pt x="174473" y="3250717"/>
                </a:lnTo>
                <a:lnTo>
                  <a:pt x="174957" y="3256035"/>
                </a:lnTo>
                <a:lnTo>
                  <a:pt x="175441" y="3261352"/>
                </a:lnTo>
                <a:lnTo>
                  <a:pt x="176891" y="3265702"/>
                </a:lnTo>
                <a:lnTo>
                  <a:pt x="179306" y="3269567"/>
                </a:lnTo>
                <a:lnTo>
                  <a:pt x="182208" y="3273916"/>
                </a:lnTo>
                <a:lnTo>
                  <a:pt x="186074" y="3276818"/>
                </a:lnTo>
                <a:lnTo>
                  <a:pt x="191873" y="3278751"/>
                </a:lnTo>
                <a:lnTo>
                  <a:pt x="199123" y="3280685"/>
                </a:lnTo>
                <a:lnTo>
                  <a:pt x="201540" y="3273916"/>
                </a:lnTo>
                <a:lnTo>
                  <a:pt x="202506" y="3266667"/>
                </a:lnTo>
                <a:lnTo>
                  <a:pt x="202506" y="3260385"/>
                </a:lnTo>
                <a:lnTo>
                  <a:pt x="202506" y="3255066"/>
                </a:lnTo>
                <a:lnTo>
                  <a:pt x="201540" y="3249270"/>
                </a:lnTo>
                <a:lnTo>
                  <a:pt x="199123" y="3243953"/>
                </a:lnTo>
                <a:lnTo>
                  <a:pt x="196707" y="3238634"/>
                </a:lnTo>
                <a:lnTo>
                  <a:pt x="193806" y="3234285"/>
                </a:lnTo>
                <a:lnTo>
                  <a:pt x="191389" y="3229454"/>
                </a:lnTo>
                <a:lnTo>
                  <a:pt x="187040" y="3225587"/>
                </a:lnTo>
                <a:lnTo>
                  <a:pt x="179306" y="3216887"/>
                </a:lnTo>
                <a:lnTo>
                  <a:pt x="161909" y="3200938"/>
                </a:lnTo>
                <a:lnTo>
                  <a:pt x="165291" y="3199006"/>
                </a:lnTo>
                <a:lnTo>
                  <a:pt x="168673" y="3196106"/>
                </a:lnTo>
                <a:lnTo>
                  <a:pt x="174957" y="3190305"/>
                </a:lnTo>
                <a:lnTo>
                  <a:pt x="180757" y="3183056"/>
                </a:lnTo>
                <a:lnTo>
                  <a:pt x="186074" y="3174839"/>
                </a:lnTo>
                <a:lnTo>
                  <a:pt x="190424" y="3165657"/>
                </a:lnTo>
                <a:lnTo>
                  <a:pt x="194772" y="3155991"/>
                </a:lnTo>
                <a:lnTo>
                  <a:pt x="198638" y="3145842"/>
                </a:lnTo>
                <a:lnTo>
                  <a:pt x="202022" y="3134725"/>
                </a:lnTo>
                <a:lnTo>
                  <a:pt x="208788" y="3112494"/>
                </a:lnTo>
                <a:lnTo>
                  <a:pt x="215071" y="3088812"/>
                </a:lnTo>
                <a:lnTo>
                  <a:pt x="221838" y="3066579"/>
                </a:lnTo>
                <a:lnTo>
                  <a:pt x="225704" y="3055464"/>
                </a:lnTo>
                <a:lnTo>
                  <a:pt x="229570" y="3045313"/>
                </a:lnTo>
                <a:lnTo>
                  <a:pt x="231022" y="3042415"/>
                </a:lnTo>
                <a:lnTo>
                  <a:pt x="231987" y="3039031"/>
                </a:lnTo>
                <a:lnTo>
                  <a:pt x="232471" y="3036614"/>
                </a:lnTo>
                <a:lnTo>
                  <a:pt x="232471" y="3033715"/>
                </a:lnTo>
                <a:lnTo>
                  <a:pt x="232471" y="3031298"/>
                </a:lnTo>
                <a:lnTo>
                  <a:pt x="231987" y="3029365"/>
                </a:lnTo>
                <a:lnTo>
                  <a:pt x="229570" y="3024532"/>
                </a:lnTo>
                <a:lnTo>
                  <a:pt x="226671" y="3020665"/>
                </a:lnTo>
                <a:lnTo>
                  <a:pt x="223287" y="3017283"/>
                </a:lnTo>
                <a:lnTo>
                  <a:pt x="218937" y="3014383"/>
                </a:lnTo>
                <a:lnTo>
                  <a:pt x="214104" y="3010999"/>
                </a:lnTo>
                <a:lnTo>
                  <a:pt x="204438" y="3005200"/>
                </a:lnTo>
                <a:lnTo>
                  <a:pt x="200573" y="3001817"/>
                </a:lnTo>
                <a:lnTo>
                  <a:pt x="196223" y="2997951"/>
                </a:lnTo>
                <a:lnTo>
                  <a:pt x="193322" y="2994083"/>
                </a:lnTo>
                <a:lnTo>
                  <a:pt x="191389" y="2990216"/>
                </a:lnTo>
                <a:lnTo>
                  <a:pt x="191389" y="2987318"/>
                </a:lnTo>
                <a:lnTo>
                  <a:pt x="190424" y="2984901"/>
                </a:lnTo>
                <a:lnTo>
                  <a:pt x="190424" y="2982001"/>
                </a:lnTo>
                <a:lnTo>
                  <a:pt x="191389" y="2979101"/>
                </a:lnTo>
                <a:lnTo>
                  <a:pt x="195256" y="2963635"/>
                </a:lnTo>
                <a:lnTo>
                  <a:pt x="199123" y="2948170"/>
                </a:lnTo>
                <a:lnTo>
                  <a:pt x="208305" y="2917238"/>
                </a:lnTo>
                <a:lnTo>
                  <a:pt x="218937" y="2887273"/>
                </a:lnTo>
                <a:lnTo>
                  <a:pt x="229570" y="2858759"/>
                </a:lnTo>
                <a:lnTo>
                  <a:pt x="241654" y="2829761"/>
                </a:lnTo>
                <a:lnTo>
                  <a:pt x="253735" y="2801727"/>
                </a:lnTo>
                <a:lnTo>
                  <a:pt x="266301" y="2774179"/>
                </a:lnTo>
                <a:lnTo>
                  <a:pt x="278867" y="2746632"/>
                </a:lnTo>
                <a:lnTo>
                  <a:pt x="304483" y="2693468"/>
                </a:lnTo>
                <a:lnTo>
                  <a:pt x="316565" y="2666886"/>
                </a:lnTo>
                <a:lnTo>
                  <a:pt x="327681" y="2640305"/>
                </a:lnTo>
                <a:lnTo>
                  <a:pt x="339281" y="2614206"/>
                </a:lnTo>
                <a:lnTo>
                  <a:pt x="349431" y="2587624"/>
                </a:lnTo>
                <a:lnTo>
                  <a:pt x="358613" y="2560558"/>
                </a:lnTo>
                <a:lnTo>
                  <a:pt x="366828" y="2534460"/>
                </a:lnTo>
                <a:lnTo>
                  <a:pt x="368764" y="2526727"/>
                </a:lnTo>
                <a:lnTo>
                  <a:pt x="369730" y="2519961"/>
                </a:lnTo>
                <a:lnTo>
                  <a:pt x="370695" y="2513195"/>
                </a:lnTo>
                <a:lnTo>
                  <a:pt x="370695" y="2505462"/>
                </a:lnTo>
                <a:lnTo>
                  <a:pt x="370695" y="2491929"/>
                </a:lnTo>
                <a:lnTo>
                  <a:pt x="370213" y="2477914"/>
                </a:lnTo>
                <a:lnTo>
                  <a:pt x="370213" y="2464380"/>
                </a:lnTo>
                <a:lnTo>
                  <a:pt x="370213" y="2450848"/>
                </a:lnTo>
                <a:lnTo>
                  <a:pt x="370695" y="2444081"/>
                </a:lnTo>
                <a:lnTo>
                  <a:pt x="372146" y="2437799"/>
                </a:lnTo>
                <a:lnTo>
                  <a:pt x="373597" y="2431033"/>
                </a:lnTo>
                <a:lnTo>
                  <a:pt x="375528" y="2424750"/>
                </a:lnTo>
                <a:lnTo>
                  <a:pt x="383262" y="2405417"/>
                </a:lnTo>
                <a:lnTo>
                  <a:pt x="391961" y="2386568"/>
                </a:lnTo>
                <a:lnTo>
                  <a:pt x="401144" y="2368203"/>
                </a:lnTo>
                <a:lnTo>
                  <a:pt x="410810" y="2350320"/>
                </a:lnTo>
                <a:lnTo>
                  <a:pt x="421443" y="2332922"/>
                </a:lnTo>
                <a:lnTo>
                  <a:pt x="432075" y="2315039"/>
                </a:lnTo>
                <a:lnTo>
                  <a:pt x="454792" y="2279757"/>
                </a:lnTo>
                <a:lnTo>
                  <a:pt x="477507" y="2245926"/>
                </a:lnTo>
                <a:lnTo>
                  <a:pt x="500705" y="2211612"/>
                </a:lnTo>
                <a:lnTo>
                  <a:pt x="523419" y="2177296"/>
                </a:lnTo>
                <a:lnTo>
                  <a:pt x="546136" y="2142498"/>
                </a:lnTo>
                <a:lnTo>
                  <a:pt x="549036" y="2137665"/>
                </a:lnTo>
                <a:lnTo>
                  <a:pt x="550969" y="2131383"/>
                </a:lnTo>
                <a:lnTo>
                  <a:pt x="555802" y="2119300"/>
                </a:lnTo>
                <a:lnTo>
                  <a:pt x="559669" y="2105767"/>
                </a:lnTo>
                <a:lnTo>
                  <a:pt x="563051" y="2092235"/>
                </a:lnTo>
                <a:lnTo>
                  <a:pt x="566435" y="2079186"/>
                </a:lnTo>
                <a:lnTo>
                  <a:pt x="570785" y="2066136"/>
                </a:lnTo>
                <a:lnTo>
                  <a:pt x="572717" y="2059854"/>
                </a:lnTo>
                <a:lnTo>
                  <a:pt x="575618" y="2054054"/>
                </a:lnTo>
                <a:lnTo>
                  <a:pt x="578517" y="2048737"/>
                </a:lnTo>
                <a:lnTo>
                  <a:pt x="581901" y="2043421"/>
                </a:lnTo>
                <a:lnTo>
                  <a:pt x="585768" y="2038588"/>
                </a:lnTo>
                <a:lnTo>
                  <a:pt x="589634" y="2034722"/>
                </a:lnTo>
                <a:lnTo>
                  <a:pt x="593983" y="2031338"/>
                </a:lnTo>
                <a:lnTo>
                  <a:pt x="598333" y="2027956"/>
                </a:lnTo>
                <a:lnTo>
                  <a:pt x="607999" y="2021672"/>
                </a:lnTo>
                <a:lnTo>
                  <a:pt x="618149" y="2016356"/>
                </a:lnTo>
                <a:lnTo>
                  <a:pt x="628781" y="2011039"/>
                </a:lnTo>
                <a:lnTo>
                  <a:pt x="638930" y="2004757"/>
                </a:lnTo>
                <a:lnTo>
                  <a:pt x="644246" y="2001373"/>
                </a:lnTo>
                <a:lnTo>
                  <a:pt x="649079" y="1997991"/>
                </a:lnTo>
                <a:lnTo>
                  <a:pt x="653912" y="1994124"/>
                </a:lnTo>
                <a:lnTo>
                  <a:pt x="659230" y="1989291"/>
                </a:lnTo>
                <a:lnTo>
                  <a:pt x="662613" y="1984941"/>
                </a:lnTo>
                <a:lnTo>
                  <a:pt x="665996" y="1980109"/>
                </a:lnTo>
                <a:lnTo>
                  <a:pt x="668413" y="1975759"/>
                </a:lnTo>
                <a:lnTo>
                  <a:pt x="670345" y="1970442"/>
                </a:lnTo>
                <a:lnTo>
                  <a:pt x="672279" y="1965609"/>
                </a:lnTo>
                <a:lnTo>
                  <a:pt x="673246" y="1960775"/>
                </a:lnTo>
                <a:lnTo>
                  <a:pt x="675661" y="1949660"/>
                </a:lnTo>
                <a:lnTo>
                  <a:pt x="678079" y="1939028"/>
                </a:lnTo>
                <a:lnTo>
                  <a:pt x="680494" y="1928395"/>
                </a:lnTo>
                <a:lnTo>
                  <a:pt x="681944" y="1922595"/>
                </a:lnTo>
                <a:lnTo>
                  <a:pt x="684361" y="1917762"/>
                </a:lnTo>
                <a:lnTo>
                  <a:pt x="687263" y="1912445"/>
                </a:lnTo>
                <a:lnTo>
                  <a:pt x="690161" y="1907129"/>
                </a:lnTo>
                <a:lnTo>
                  <a:pt x="703694" y="1887315"/>
                </a:lnTo>
                <a:lnTo>
                  <a:pt x="718193" y="1867014"/>
                </a:lnTo>
                <a:lnTo>
                  <a:pt x="733176" y="1847200"/>
                </a:lnTo>
                <a:lnTo>
                  <a:pt x="748641" y="1826901"/>
                </a:lnTo>
                <a:lnTo>
                  <a:pt x="764590" y="1806602"/>
                </a:lnTo>
                <a:lnTo>
                  <a:pt x="781989" y="1786785"/>
                </a:lnTo>
                <a:lnTo>
                  <a:pt x="798422" y="1766487"/>
                </a:lnTo>
                <a:lnTo>
                  <a:pt x="816303" y="1747154"/>
                </a:lnTo>
                <a:lnTo>
                  <a:pt x="852068" y="1707523"/>
                </a:lnTo>
                <a:lnTo>
                  <a:pt x="888798" y="1668859"/>
                </a:lnTo>
                <a:lnTo>
                  <a:pt x="925532" y="1631161"/>
                </a:lnTo>
                <a:lnTo>
                  <a:pt x="961779" y="1593947"/>
                </a:lnTo>
                <a:lnTo>
                  <a:pt x="965645" y="1595881"/>
                </a:lnTo>
                <a:lnTo>
                  <a:pt x="969511" y="1598779"/>
                </a:lnTo>
                <a:lnTo>
                  <a:pt x="972412" y="1601196"/>
                </a:lnTo>
                <a:lnTo>
                  <a:pt x="974827" y="1604096"/>
                </a:lnTo>
                <a:lnTo>
                  <a:pt x="975793" y="1606513"/>
                </a:lnTo>
                <a:lnTo>
                  <a:pt x="977245" y="1609413"/>
                </a:lnTo>
                <a:lnTo>
                  <a:pt x="977245" y="1612311"/>
                </a:lnTo>
                <a:lnTo>
                  <a:pt x="977245" y="1614246"/>
                </a:lnTo>
                <a:lnTo>
                  <a:pt x="976762" y="1617146"/>
                </a:lnTo>
                <a:lnTo>
                  <a:pt x="975311" y="1620046"/>
                </a:lnTo>
                <a:lnTo>
                  <a:pt x="971929" y="1625846"/>
                </a:lnTo>
                <a:lnTo>
                  <a:pt x="966612" y="1632128"/>
                </a:lnTo>
                <a:lnTo>
                  <a:pt x="960328" y="1638411"/>
                </a:lnTo>
                <a:lnTo>
                  <a:pt x="945346" y="1651944"/>
                </a:lnTo>
                <a:lnTo>
                  <a:pt x="929881" y="1666926"/>
                </a:lnTo>
                <a:lnTo>
                  <a:pt x="922630" y="1674176"/>
                </a:lnTo>
                <a:lnTo>
                  <a:pt x="914897" y="1682876"/>
                </a:lnTo>
                <a:lnTo>
                  <a:pt x="909582" y="1691575"/>
                </a:lnTo>
                <a:lnTo>
                  <a:pt x="906681" y="1695924"/>
                </a:lnTo>
                <a:lnTo>
                  <a:pt x="904265" y="1700757"/>
                </a:lnTo>
                <a:lnTo>
                  <a:pt x="901848" y="1707041"/>
                </a:lnTo>
                <a:lnTo>
                  <a:pt x="900399" y="1714774"/>
                </a:lnTo>
                <a:lnTo>
                  <a:pt x="898949" y="1723956"/>
                </a:lnTo>
                <a:lnTo>
                  <a:pt x="897982" y="1734589"/>
                </a:lnTo>
                <a:lnTo>
                  <a:pt x="896049" y="1755854"/>
                </a:lnTo>
                <a:lnTo>
                  <a:pt x="894598" y="1766004"/>
                </a:lnTo>
                <a:lnTo>
                  <a:pt x="892665" y="1776153"/>
                </a:lnTo>
                <a:lnTo>
                  <a:pt x="889766" y="1785336"/>
                </a:lnTo>
                <a:lnTo>
                  <a:pt x="888316" y="1789685"/>
                </a:lnTo>
                <a:lnTo>
                  <a:pt x="886383" y="1793552"/>
                </a:lnTo>
                <a:lnTo>
                  <a:pt x="883965" y="1796936"/>
                </a:lnTo>
                <a:lnTo>
                  <a:pt x="881067" y="1799835"/>
                </a:lnTo>
                <a:lnTo>
                  <a:pt x="878166" y="1802251"/>
                </a:lnTo>
                <a:lnTo>
                  <a:pt x="875268" y="1804669"/>
                </a:lnTo>
                <a:lnTo>
                  <a:pt x="871401" y="1805635"/>
                </a:lnTo>
                <a:lnTo>
                  <a:pt x="867534" y="1806602"/>
                </a:lnTo>
                <a:lnTo>
                  <a:pt x="862700" y="1806602"/>
                </a:lnTo>
                <a:lnTo>
                  <a:pt x="858351" y="1806118"/>
                </a:lnTo>
                <a:lnTo>
                  <a:pt x="852551" y="1805151"/>
                </a:lnTo>
                <a:lnTo>
                  <a:pt x="846752" y="1803218"/>
                </a:lnTo>
                <a:lnTo>
                  <a:pt x="840470" y="1800318"/>
                </a:lnTo>
                <a:lnTo>
                  <a:pt x="833220" y="1796452"/>
                </a:lnTo>
                <a:lnTo>
                  <a:pt x="829353" y="1800318"/>
                </a:lnTo>
                <a:lnTo>
                  <a:pt x="825971" y="1804669"/>
                </a:lnTo>
                <a:lnTo>
                  <a:pt x="824037" y="1808535"/>
                </a:lnTo>
                <a:lnTo>
                  <a:pt x="822103" y="1811917"/>
                </a:lnTo>
                <a:lnTo>
                  <a:pt x="820171" y="1815784"/>
                </a:lnTo>
                <a:lnTo>
                  <a:pt x="819686" y="1819650"/>
                </a:lnTo>
                <a:lnTo>
                  <a:pt x="819204" y="1823517"/>
                </a:lnTo>
                <a:lnTo>
                  <a:pt x="818720" y="1826901"/>
                </a:lnTo>
                <a:lnTo>
                  <a:pt x="819686" y="1833667"/>
                </a:lnTo>
                <a:lnTo>
                  <a:pt x="821620" y="1840916"/>
                </a:lnTo>
                <a:lnTo>
                  <a:pt x="824520" y="1847682"/>
                </a:lnTo>
                <a:lnTo>
                  <a:pt x="827420" y="1854448"/>
                </a:lnTo>
                <a:lnTo>
                  <a:pt x="830319" y="1861215"/>
                </a:lnTo>
                <a:lnTo>
                  <a:pt x="833220" y="1868465"/>
                </a:lnTo>
                <a:lnTo>
                  <a:pt x="834670" y="1875231"/>
                </a:lnTo>
                <a:lnTo>
                  <a:pt x="835636" y="1881997"/>
                </a:lnTo>
                <a:lnTo>
                  <a:pt x="835636" y="1885864"/>
                </a:lnTo>
                <a:lnTo>
                  <a:pt x="835152" y="1889248"/>
                </a:lnTo>
                <a:lnTo>
                  <a:pt x="834670" y="1893113"/>
                </a:lnTo>
                <a:lnTo>
                  <a:pt x="833702" y="1896979"/>
                </a:lnTo>
                <a:lnTo>
                  <a:pt x="831286" y="1900846"/>
                </a:lnTo>
                <a:lnTo>
                  <a:pt x="828869" y="1904230"/>
                </a:lnTo>
                <a:lnTo>
                  <a:pt x="825971" y="1908579"/>
                </a:lnTo>
                <a:lnTo>
                  <a:pt x="822587" y="1912445"/>
                </a:lnTo>
                <a:lnTo>
                  <a:pt x="812920" y="1906645"/>
                </a:lnTo>
                <a:lnTo>
                  <a:pt x="808088" y="1904230"/>
                </a:lnTo>
                <a:lnTo>
                  <a:pt x="803739" y="1902296"/>
                </a:lnTo>
                <a:lnTo>
                  <a:pt x="798906" y="1900846"/>
                </a:lnTo>
                <a:lnTo>
                  <a:pt x="795039" y="1899879"/>
                </a:lnTo>
                <a:lnTo>
                  <a:pt x="790689" y="1899396"/>
                </a:lnTo>
                <a:lnTo>
                  <a:pt x="786338" y="1899396"/>
                </a:lnTo>
                <a:lnTo>
                  <a:pt x="782472" y="1899396"/>
                </a:lnTo>
                <a:lnTo>
                  <a:pt x="778606" y="1899879"/>
                </a:lnTo>
                <a:lnTo>
                  <a:pt x="774256" y="1900363"/>
                </a:lnTo>
                <a:lnTo>
                  <a:pt x="770872" y="1901330"/>
                </a:lnTo>
                <a:lnTo>
                  <a:pt x="763624" y="1905196"/>
                </a:lnTo>
                <a:lnTo>
                  <a:pt x="756857" y="1909545"/>
                </a:lnTo>
                <a:lnTo>
                  <a:pt x="760239" y="1911478"/>
                </a:lnTo>
                <a:lnTo>
                  <a:pt x="763624" y="1912929"/>
                </a:lnTo>
                <a:lnTo>
                  <a:pt x="766523" y="1915345"/>
                </a:lnTo>
                <a:lnTo>
                  <a:pt x="769423" y="1918245"/>
                </a:lnTo>
                <a:lnTo>
                  <a:pt x="772323" y="1921144"/>
                </a:lnTo>
                <a:lnTo>
                  <a:pt x="774256" y="1924528"/>
                </a:lnTo>
                <a:lnTo>
                  <a:pt x="778122" y="1930812"/>
                </a:lnTo>
                <a:lnTo>
                  <a:pt x="780539" y="1938061"/>
                </a:lnTo>
                <a:lnTo>
                  <a:pt x="781989" y="1946276"/>
                </a:lnTo>
                <a:lnTo>
                  <a:pt x="781989" y="1954493"/>
                </a:lnTo>
                <a:lnTo>
                  <a:pt x="780539" y="1962226"/>
                </a:lnTo>
                <a:lnTo>
                  <a:pt x="779573" y="1966575"/>
                </a:lnTo>
                <a:lnTo>
                  <a:pt x="778122" y="1970442"/>
                </a:lnTo>
                <a:lnTo>
                  <a:pt x="776189" y="1974308"/>
                </a:lnTo>
                <a:lnTo>
                  <a:pt x="773774" y="1978659"/>
                </a:lnTo>
                <a:lnTo>
                  <a:pt x="771356" y="1982042"/>
                </a:lnTo>
                <a:lnTo>
                  <a:pt x="767973" y="1985425"/>
                </a:lnTo>
                <a:lnTo>
                  <a:pt x="765074" y="1988807"/>
                </a:lnTo>
                <a:lnTo>
                  <a:pt x="761206" y="1991707"/>
                </a:lnTo>
                <a:lnTo>
                  <a:pt x="757340" y="1994607"/>
                </a:lnTo>
                <a:lnTo>
                  <a:pt x="752507" y="1997024"/>
                </a:lnTo>
                <a:lnTo>
                  <a:pt x="747674" y="1998957"/>
                </a:lnTo>
                <a:lnTo>
                  <a:pt x="742358" y="2000891"/>
                </a:lnTo>
                <a:lnTo>
                  <a:pt x="736558" y="2002824"/>
                </a:lnTo>
                <a:lnTo>
                  <a:pt x="730275" y="2003791"/>
                </a:lnTo>
                <a:lnTo>
                  <a:pt x="723510" y="2004757"/>
                </a:lnTo>
                <a:lnTo>
                  <a:pt x="716260" y="2004757"/>
                </a:lnTo>
                <a:lnTo>
                  <a:pt x="721093" y="2009590"/>
                </a:lnTo>
                <a:lnTo>
                  <a:pt x="724959" y="2013456"/>
                </a:lnTo>
                <a:lnTo>
                  <a:pt x="729792" y="2016356"/>
                </a:lnTo>
                <a:lnTo>
                  <a:pt x="733659" y="2018772"/>
                </a:lnTo>
                <a:lnTo>
                  <a:pt x="737041" y="2020223"/>
                </a:lnTo>
                <a:lnTo>
                  <a:pt x="740425" y="2021672"/>
                </a:lnTo>
                <a:lnTo>
                  <a:pt x="743808" y="2022156"/>
                </a:lnTo>
                <a:lnTo>
                  <a:pt x="747674" y="2022156"/>
                </a:lnTo>
                <a:lnTo>
                  <a:pt x="751058" y="2022156"/>
                </a:lnTo>
                <a:lnTo>
                  <a:pt x="753957" y="2021190"/>
                </a:lnTo>
                <a:lnTo>
                  <a:pt x="760239" y="2018772"/>
                </a:lnTo>
                <a:lnTo>
                  <a:pt x="766039" y="2015872"/>
                </a:lnTo>
                <a:lnTo>
                  <a:pt x="770872" y="2012006"/>
                </a:lnTo>
                <a:lnTo>
                  <a:pt x="776672" y="2008139"/>
                </a:lnTo>
                <a:lnTo>
                  <a:pt x="782472" y="2004757"/>
                </a:lnTo>
                <a:lnTo>
                  <a:pt x="788271" y="2001857"/>
                </a:lnTo>
                <a:lnTo>
                  <a:pt x="791171" y="2000891"/>
                </a:lnTo>
                <a:lnTo>
                  <a:pt x="794072" y="2000406"/>
                </a:lnTo>
                <a:lnTo>
                  <a:pt x="797454" y="2000406"/>
                </a:lnTo>
                <a:lnTo>
                  <a:pt x="800837" y="2000406"/>
                </a:lnTo>
                <a:lnTo>
                  <a:pt x="804221" y="2001373"/>
                </a:lnTo>
                <a:lnTo>
                  <a:pt x="807603" y="2002824"/>
                </a:lnTo>
                <a:lnTo>
                  <a:pt x="811954" y="2004273"/>
                </a:lnTo>
                <a:lnTo>
                  <a:pt x="815338" y="2006690"/>
                </a:lnTo>
                <a:lnTo>
                  <a:pt x="819686" y="2010073"/>
                </a:lnTo>
                <a:lnTo>
                  <a:pt x="824037" y="2013456"/>
                </a:lnTo>
                <a:lnTo>
                  <a:pt x="789239" y="2079186"/>
                </a:lnTo>
                <a:lnTo>
                  <a:pt x="761206" y="2131383"/>
                </a:lnTo>
                <a:lnTo>
                  <a:pt x="748159" y="2155549"/>
                </a:lnTo>
                <a:lnTo>
                  <a:pt x="736074" y="2180196"/>
                </a:lnTo>
                <a:lnTo>
                  <a:pt x="723510" y="2206295"/>
                </a:lnTo>
                <a:lnTo>
                  <a:pt x="710943" y="2236260"/>
                </a:lnTo>
                <a:lnTo>
                  <a:pt x="715776" y="2240126"/>
                </a:lnTo>
                <a:lnTo>
                  <a:pt x="720608" y="2243510"/>
                </a:lnTo>
                <a:lnTo>
                  <a:pt x="724959" y="2245926"/>
                </a:lnTo>
                <a:lnTo>
                  <a:pt x="729792" y="2247859"/>
                </a:lnTo>
                <a:lnTo>
                  <a:pt x="733659" y="2249310"/>
                </a:lnTo>
                <a:lnTo>
                  <a:pt x="737525" y="2250276"/>
                </a:lnTo>
                <a:lnTo>
                  <a:pt x="741874" y="2250276"/>
                </a:lnTo>
                <a:lnTo>
                  <a:pt x="745257" y="2250276"/>
                </a:lnTo>
                <a:lnTo>
                  <a:pt x="748641" y="2249310"/>
                </a:lnTo>
                <a:lnTo>
                  <a:pt x="752024" y="2248343"/>
                </a:lnTo>
                <a:lnTo>
                  <a:pt x="758308" y="2245443"/>
                </a:lnTo>
                <a:lnTo>
                  <a:pt x="764590" y="2242059"/>
                </a:lnTo>
                <a:lnTo>
                  <a:pt x="770872" y="2238677"/>
                </a:lnTo>
                <a:lnTo>
                  <a:pt x="777156" y="2234326"/>
                </a:lnTo>
                <a:lnTo>
                  <a:pt x="783439" y="2231911"/>
                </a:lnTo>
                <a:lnTo>
                  <a:pt x="786338" y="2230460"/>
                </a:lnTo>
                <a:lnTo>
                  <a:pt x="789722" y="2229494"/>
                </a:lnTo>
                <a:lnTo>
                  <a:pt x="793590" y="2229494"/>
                </a:lnTo>
                <a:lnTo>
                  <a:pt x="797454" y="2229011"/>
                </a:lnTo>
                <a:lnTo>
                  <a:pt x="800837" y="2229494"/>
                </a:lnTo>
                <a:lnTo>
                  <a:pt x="804705" y="2230460"/>
                </a:lnTo>
                <a:lnTo>
                  <a:pt x="809538" y="2231911"/>
                </a:lnTo>
                <a:lnTo>
                  <a:pt x="813403" y="2233844"/>
                </a:lnTo>
                <a:lnTo>
                  <a:pt x="818236" y="2236744"/>
                </a:lnTo>
                <a:lnTo>
                  <a:pt x="823069" y="2240126"/>
                </a:lnTo>
                <a:lnTo>
                  <a:pt x="828386" y="2244959"/>
                </a:lnTo>
                <a:lnTo>
                  <a:pt x="834187" y="2250276"/>
                </a:lnTo>
                <a:lnTo>
                  <a:pt x="825487" y="2257525"/>
                </a:lnTo>
                <a:lnTo>
                  <a:pt x="818236" y="2264775"/>
                </a:lnTo>
                <a:lnTo>
                  <a:pt x="810987" y="2272991"/>
                </a:lnTo>
                <a:lnTo>
                  <a:pt x="804705" y="2281208"/>
                </a:lnTo>
                <a:lnTo>
                  <a:pt x="799872" y="2288941"/>
                </a:lnTo>
                <a:lnTo>
                  <a:pt x="795039" y="2297156"/>
                </a:lnTo>
                <a:lnTo>
                  <a:pt x="791171" y="2305857"/>
                </a:lnTo>
                <a:lnTo>
                  <a:pt x="787789" y="2314555"/>
                </a:lnTo>
                <a:lnTo>
                  <a:pt x="784406" y="2322288"/>
                </a:lnTo>
                <a:lnTo>
                  <a:pt x="781505" y="2330988"/>
                </a:lnTo>
                <a:lnTo>
                  <a:pt x="776672" y="2348388"/>
                </a:lnTo>
                <a:lnTo>
                  <a:pt x="768941" y="2382220"/>
                </a:lnTo>
                <a:lnTo>
                  <a:pt x="764590" y="2398168"/>
                </a:lnTo>
                <a:lnTo>
                  <a:pt x="760239" y="2413634"/>
                </a:lnTo>
                <a:lnTo>
                  <a:pt x="757340" y="2421366"/>
                </a:lnTo>
                <a:lnTo>
                  <a:pt x="753957" y="2428615"/>
                </a:lnTo>
                <a:lnTo>
                  <a:pt x="750574" y="2435383"/>
                </a:lnTo>
                <a:lnTo>
                  <a:pt x="745741" y="2442632"/>
                </a:lnTo>
                <a:lnTo>
                  <a:pt x="741391" y="2448916"/>
                </a:lnTo>
                <a:lnTo>
                  <a:pt x="735592" y="2454231"/>
                </a:lnTo>
                <a:lnTo>
                  <a:pt x="729792" y="2460031"/>
                </a:lnTo>
                <a:lnTo>
                  <a:pt x="722059" y="2465346"/>
                </a:lnTo>
                <a:lnTo>
                  <a:pt x="714808" y="2470664"/>
                </a:lnTo>
                <a:lnTo>
                  <a:pt x="706109" y="2474530"/>
                </a:lnTo>
                <a:lnTo>
                  <a:pt x="696443" y="2478396"/>
                </a:lnTo>
                <a:lnTo>
                  <a:pt x="685810" y="2481779"/>
                </a:lnTo>
                <a:lnTo>
                  <a:pt x="684844" y="2488545"/>
                </a:lnTo>
                <a:lnTo>
                  <a:pt x="684844" y="2493862"/>
                </a:lnTo>
                <a:lnTo>
                  <a:pt x="684844" y="2499178"/>
                </a:lnTo>
                <a:lnTo>
                  <a:pt x="685328" y="2504011"/>
                </a:lnTo>
                <a:lnTo>
                  <a:pt x="686777" y="2507879"/>
                </a:lnTo>
                <a:lnTo>
                  <a:pt x="688228" y="2511261"/>
                </a:lnTo>
                <a:lnTo>
                  <a:pt x="690643" y="2514161"/>
                </a:lnTo>
                <a:lnTo>
                  <a:pt x="693060" y="2516578"/>
                </a:lnTo>
                <a:lnTo>
                  <a:pt x="696443" y="2518994"/>
                </a:lnTo>
                <a:lnTo>
                  <a:pt x="699827" y="2519961"/>
                </a:lnTo>
                <a:lnTo>
                  <a:pt x="703694" y="2520928"/>
                </a:lnTo>
                <a:lnTo>
                  <a:pt x="708044" y="2522376"/>
                </a:lnTo>
                <a:lnTo>
                  <a:pt x="712393" y="2522861"/>
                </a:lnTo>
                <a:lnTo>
                  <a:pt x="717710" y="2522861"/>
                </a:lnTo>
                <a:lnTo>
                  <a:pt x="729310" y="2521412"/>
                </a:lnTo>
                <a:lnTo>
                  <a:pt x="729792" y="2525761"/>
                </a:lnTo>
                <a:lnTo>
                  <a:pt x="729792" y="2529143"/>
                </a:lnTo>
                <a:lnTo>
                  <a:pt x="729310" y="2532527"/>
                </a:lnTo>
                <a:lnTo>
                  <a:pt x="728343" y="2535909"/>
                </a:lnTo>
                <a:lnTo>
                  <a:pt x="727374" y="2538327"/>
                </a:lnTo>
                <a:lnTo>
                  <a:pt x="725441" y="2541226"/>
                </a:lnTo>
                <a:lnTo>
                  <a:pt x="721575" y="2545577"/>
                </a:lnTo>
                <a:lnTo>
                  <a:pt x="717226" y="2548959"/>
                </a:lnTo>
                <a:lnTo>
                  <a:pt x="711909" y="2552825"/>
                </a:lnTo>
                <a:lnTo>
                  <a:pt x="706593" y="2554759"/>
                </a:lnTo>
                <a:lnTo>
                  <a:pt x="701760" y="2557176"/>
                </a:lnTo>
                <a:lnTo>
                  <a:pt x="693060" y="2561043"/>
                </a:lnTo>
                <a:lnTo>
                  <a:pt x="689677" y="2563458"/>
                </a:lnTo>
                <a:lnTo>
                  <a:pt x="687745" y="2565876"/>
                </a:lnTo>
                <a:lnTo>
                  <a:pt x="687745" y="2566841"/>
                </a:lnTo>
                <a:lnTo>
                  <a:pt x="687745" y="2568291"/>
                </a:lnTo>
                <a:lnTo>
                  <a:pt x="688228" y="2569742"/>
                </a:lnTo>
                <a:lnTo>
                  <a:pt x="689677" y="2571191"/>
                </a:lnTo>
                <a:lnTo>
                  <a:pt x="693545" y="2574575"/>
                </a:lnTo>
                <a:lnTo>
                  <a:pt x="700310" y="2578442"/>
                </a:lnTo>
                <a:lnTo>
                  <a:pt x="696443" y="2583757"/>
                </a:lnTo>
                <a:lnTo>
                  <a:pt x="694510" y="2585208"/>
                </a:lnTo>
                <a:lnTo>
                  <a:pt x="692578" y="2586657"/>
                </a:lnTo>
                <a:lnTo>
                  <a:pt x="690643" y="2587139"/>
                </a:lnTo>
                <a:lnTo>
                  <a:pt x="688712" y="2587139"/>
                </a:lnTo>
                <a:lnTo>
                  <a:pt x="687263" y="2586657"/>
                </a:lnTo>
                <a:lnTo>
                  <a:pt x="684844" y="2586175"/>
                </a:lnTo>
                <a:lnTo>
                  <a:pt x="681462" y="2583757"/>
                </a:lnTo>
                <a:lnTo>
                  <a:pt x="678079" y="2580373"/>
                </a:lnTo>
                <a:lnTo>
                  <a:pt x="674211" y="2575540"/>
                </a:lnTo>
                <a:lnTo>
                  <a:pt x="670345" y="2570225"/>
                </a:lnTo>
                <a:lnTo>
                  <a:pt x="663095" y="2559109"/>
                </a:lnTo>
                <a:lnTo>
                  <a:pt x="655845" y="2547510"/>
                </a:lnTo>
                <a:lnTo>
                  <a:pt x="651497" y="2542193"/>
                </a:lnTo>
                <a:lnTo>
                  <a:pt x="647630" y="2537842"/>
                </a:lnTo>
                <a:lnTo>
                  <a:pt x="643763" y="2534460"/>
                </a:lnTo>
                <a:lnTo>
                  <a:pt x="638930" y="2532044"/>
                </a:lnTo>
                <a:lnTo>
                  <a:pt x="636031" y="2575540"/>
                </a:lnTo>
                <a:lnTo>
                  <a:pt x="634580" y="2595839"/>
                </a:lnTo>
                <a:lnTo>
                  <a:pt x="632164" y="2615173"/>
                </a:lnTo>
                <a:lnTo>
                  <a:pt x="629747" y="2634021"/>
                </a:lnTo>
                <a:lnTo>
                  <a:pt x="626848" y="2652387"/>
                </a:lnTo>
                <a:lnTo>
                  <a:pt x="622982" y="2670270"/>
                </a:lnTo>
                <a:lnTo>
                  <a:pt x="618632" y="2687667"/>
                </a:lnTo>
                <a:lnTo>
                  <a:pt x="614281" y="2704584"/>
                </a:lnTo>
                <a:lnTo>
                  <a:pt x="607999" y="2721983"/>
                </a:lnTo>
                <a:lnTo>
                  <a:pt x="601717" y="2738898"/>
                </a:lnTo>
                <a:lnTo>
                  <a:pt x="593499" y="2755814"/>
                </a:lnTo>
                <a:lnTo>
                  <a:pt x="584316" y="2773213"/>
                </a:lnTo>
                <a:lnTo>
                  <a:pt x="574650" y="2791095"/>
                </a:lnTo>
                <a:lnTo>
                  <a:pt x="562568" y="2809462"/>
                </a:lnTo>
                <a:lnTo>
                  <a:pt x="550002" y="2827827"/>
                </a:lnTo>
                <a:lnTo>
                  <a:pt x="552902" y="2828792"/>
                </a:lnTo>
                <a:lnTo>
                  <a:pt x="555802" y="2829277"/>
                </a:lnTo>
                <a:lnTo>
                  <a:pt x="558217" y="2828792"/>
                </a:lnTo>
                <a:lnTo>
                  <a:pt x="560151" y="2828310"/>
                </a:lnTo>
                <a:lnTo>
                  <a:pt x="562568" y="2827827"/>
                </a:lnTo>
                <a:lnTo>
                  <a:pt x="564502" y="2825894"/>
                </a:lnTo>
                <a:lnTo>
                  <a:pt x="567884" y="2822510"/>
                </a:lnTo>
                <a:lnTo>
                  <a:pt x="570785" y="2818644"/>
                </a:lnTo>
                <a:lnTo>
                  <a:pt x="573684" y="2813811"/>
                </a:lnTo>
                <a:lnTo>
                  <a:pt x="575618" y="2809462"/>
                </a:lnTo>
                <a:lnTo>
                  <a:pt x="578517" y="2805111"/>
                </a:lnTo>
                <a:lnTo>
                  <a:pt x="575134" y="2816228"/>
                </a:lnTo>
                <a:lnTo>
                  <a:pt x="571752" y="2829277"/>
                </a:lnTo>
                <a:lnTo>
                  <a:pt x="564502" y="2861175"/>
                </a:lnTo>
                <a:lnTo>
                  <a:pt x="555802" y="2896939"/>
                </a:lnTo>
                <a:lnTo>
                  <a:pt x="550969" y="2916272"/>
                </a:lnTo>
                <a:lnTo>
                  <a:pt x="546136" y="2935604"/>
                </a:lnTo>
                <a:lnTo>
                  <a:pt x="540337" y="2955903"/>
                </a:lnTo>
                <a:lnTo>
                  <a:pt x="534536" y="2975235"/>
                </a:lnTo>
                <a:lnTo>
                  <a:pt x="526804" y="2994083"/>
                </a:lnTo>
                <a:lnTo>
                  <a:pt x="519553" y="3012449"/>
                </a:lnTo>
                <a:lnTo>
                  <a:pt x="510855" y="3030332"/>
                </a:lnTo>
                <a:lnTo>
                  <a:pt x="506504" y="3039031"/>
                </a:lnTo>
                <a:lnTo>
                  <a:pt x="501189" y="3046763"/>
                </a:lnTo>
                <a:lnTo>
                  <a:pt x="495872" y="3054497"/>
                </a:lnTo>
                <a:lnTo>
                  <a:pt x="491039" y="3061262"/>
                </a:lnTo>
                <a:lnTo>
                  <a:pt x="485240" y="3068029"/>
                </a:lnTo>
                <a:lnTo>
                  <a:pt x="478956" y="3074312"/>
                </a:lnTo>
                <a:lnTo>
                  <a:pt x="476540" y="3079145"/>
                </a:lnTo>
                <a:lnTo>
                  <a:pt x="474607" y="3083979"/>
                </a:lnTo>
                <a:lnTo>
                  <a:pt x="473640" y="3087846"/>
                </a:lnTo>
                <a:lnTo>
                  <a:pt x="473156" y="3091712"/>
                </a:lnTo>
                <a:lnTo>
                  <a:pt x="473156" y="3095577"/>
                </a:lnTo>
                <a:lnTo>
                  <a:pt x="473640" y="3099444"/>
                </a:lnTo>
                <a:lnTo>
                  <a:pt x="474123" y="3102827"/>
                </a:lnTo>
                <a:lnTo>
                  <a:pt x="474607" y="3106211"/>
                </a:lnTo>
                <a:lnTo>
                  <a:pt x="477989" y="3112009"/>
                </a:lnTo>
                <a:lnTo>
                  <a:pt x="481855" y="3118293"/>
                </a:lnTo>
                <a:lnTo>
                  <a:pt x="486206" y="3123126"/>
                </a:lnTo>
                <a:lnTo>
                  <a:pt x="491522" y="3128926"/>
                </a:lnTo>
                <a:lnTo>
                  <a:pt x="495872" y="3134242"/>
                </a:lnTo>
                <a:lnTo>
                  <a:pt x="500705" y="3140041"/>
                </a:lnTo>
                <a:lnTo>
                  <a:pt x="504571" y="3145842"/>
                </a:lnTo>
                <a:lnTo>
                  <a:pt x="507472" y="3151641"/>
                </a:lnTo>
                <a:lnTo>
                  <a:pt x="507954" y="3155024"/>
                </a:lnTo>
                <a:lnTo>
                  <a:pt x="509405" y="3158407"/>
                </a:lnTo>
                <a:lnTo>
                  <a:pt x="509405" y="3161791"/>
                </a:lnTo>
                <a:lnTo>
                  <a:pt x="509405" y="3165657"/>
                </a:lnTo>
                <a:lnTo>
                  <a:pt x="508438" y="3169524"/>
                </a:lnTo>
                <a:lnTo>
                  <a:pt x="507472" y="3173873"/>
                </a:lnTo>
                <a:lnTo>
                  <a:pt x="505538" y="3177741"/>
                </a:lnTo>
                <a:lnTo>
                  <a:pt x="503605" y="3182573"/>
                </a:lnTo>
                <a:lnTo>
                  <a:pt x="497805" y="3184988"/>
                </a:lnTo>
                <a:lnTo>
                  <a:pt x="492488" y="3187888"/>
                </a:lnTo>
                <a:lnTo>
                  <a:pt x="486689" y="3190305"/>
                </a:lnTo>
                <a:lnTo>
                  <a:pt x="482339" y="3194173"/>
                </a:lnTo>
                <a:lnTo>
                  <a:pt x="477022" y="3198039"/>
                </a:lnTo>
                <a:lnTo>
                  <a:pt x="472674" y="3201904"/>
                </a:lnTo>
                <a:lnTo>
                  <a:pt x="468323" y="3207220"/>
                </a:lnTo>
                <a:lnTo>
                  <a:pt x="464458" y="3211572"/>
                </a:lnTo>
                <a:lnTo>
                  <a:pt x="460592" y="3217370"/>
                </a:lnTo>
                <a:lnTo>
                  <a:pt x="457208" y="3223170"/>
                </a:lnTo>
                <a:lnTo>
                  <a:pt x="449959" y="3235252"/>
                </a:lnTo>
                <a:lnTo>
                  <a:pt x="444159" y="3248303"/>
                </a:lnTo>
                <a:lnTo>
                  <a:pt x="439809" y="3262318"/>
                </a:lnTo>
                <a:lnTo>
                  <a:pt x="437392" y="3266667"/>
                </a:lnTo>
                <a:lnTo>
                  <a:pt x="435942" y="3271016"/>
                </a:lnTo>
                <a:lnTo>
                  <a:pt x="434975" y="3274398"/>
                </a:lnTo>
                <a:lnTo>
                  <a:pt x="434975" y="3277784"/>
                </a:lnTo>
                <a:lnTo>
                  <a:pt x="435942" y="3281168"/>
                </a:lnTo>
                <a:lnTo>
                  <a:pt x="436424" y="3284066"/>
                </a:lnTo>
                <a:lnTo>
                  <a:pt x="437876" y="3286482"/>
                </a:lnTo>
                <a:lnTo>
                  <a:pt x="440293" y="3288899"/>
                </a:lnTo>
                <a:lnTo>
                  <a:pt x="442709" y="3290831"/>
                </a:lnTo>
                <a:lnTo>
                  <a:pt x="445608" y="3293250"/>
                </a:lnTo>
                <a:lnTo>
                  <a:pt x="451891" y="3296634"/>
                </a:lnTo>
                <a:lnTo>
                  <a:pt x="459625" y="3300015"/>
                </a:lnTo>
                <a:lnTo>
                  <a:pt x="467356" y="3302914"/>
                </a:lnTo>
                <a:lnTo>
                  <a:pt x="463974" y="3309198"/>
                </a:lnTo>
                <a:lnTo>
                  <a:pt x="459625" y="3314999"/>
                </a:lnTo>
                <a:lnTo>
                  <a:pt x="451408" y="3327565"/>
                </a:lnTo>
                <a:lnTo>
                  <a:pt x="442709" y="3341096"/>
                </a:lnTo>
                <a:lnTo>
                  <a:pt x="439326" y="3347379"/>
                </a:lnTo>
                <a:lnTo>
                  <a:pt x="436424" y="3353662"/>
                </a:lnTo>
                <a:lnTo>
                  <a:pt x="434009" y="3359946"/>
                </a:lnTo>
                <a:lnTo>
                  <a:pt x="433525" y="3366228"/>
                </a:lnTo>
                <a:lnTo>
                  <a:pt x="433525" y="3369128"/>
                </a:lnTo>
                <a:lnTo>
                  <a:pt x="433525" y="3372510"/>
                </a:lnTo>
                <a:lnTo>
                  <a:pt x="434009" y="3375412"/>
                </a:lnTo>
                <a:lnTo>
                  <a:pt x="434975" y="3378312"/>
                </a:lnTo>
                <a:lnTo>
                  <a:pt x="436908" y="3381211"/>
                </a:lnTo>
                <a:lnTo>
                  <a:pt x="438844" y="3384111"/>
                </a:lnTo>
                <a:lnTo>
                  <a:pt x="441258" y="3386527"/>
                </a:lnTo>
                <a:lnTo>
                  <a:pt x="444159" y="3389427"/>
                </a:lnTo>
                <a:lnTo>
                  <a:pt x="448024" y="3391360"/>
                </a:lnTo>
                <a:lnTo>
                  <a:pt x="451891" y="3394260"/>
                </a:lnTo>
                <a:lnTo>
                  <a:pt x="456241" y="3396676"/>
                </a:lnTo>
                <a:lnTo>
                  <a:pt x="461557" y="3399093"/>
                </a:lnTo>
                <a:lnTo>
                  <a:pt x="465424" y="3398610"/>
                </a:lnTo>
                <a:lnTo>
                  <a:pt x="468807" y="3397644"/>
                </a:lnTo>
                <a:lnTo>
                  <a:pt x="472674" y="3396676"/>
                </a:lnTo>
                <a:lnTo>
                  <a:pt x="475573" y="3394744"/>
                </a:lnTo>
                <a:lnTo>
                  <a:pt x="477989" y="3393293"/>
                </a:lnTo>
                <a:lnTo>
                  <a:pt x="480406" y="3390877"/>
                </a:lnTo>
                <a:lnTo>
                  <a:pt x="482822" y="3387978"/>
                </a:lnTo>
                <a:lnTo>
                  <a:pt x="485240" y="3385078"/>
                </a:lnTo>
                <a:lnTo>
                  <a:pt x="488621" y="3378312"/>
                </a:lnTo>
                <a:lnTo>
                  <a:pt x="491522" y="3370579"/>
                </a:lnTo>
                <a:lnTo>
                  <a:pt x="493939" y="3362362"/>
                </a:lnTo>
                <a:lnTo>
                  <a:pt x="495390" y="3353178"/>
                </a:lnTo>
                <a:lnTo>
                  <a:pt x="498772" y="3333846"/>
                </a:lnTo>
                <a:lnTo>
                  <a:pt x="501671" y="3314999"/>
                </a:lnTo>
                <a:lnTo>
                  <a:pt x="503605" y="3305814"/>
                </a:lnTo>
                <a:lnTo>
                  <a:pt x="505538" y="3297116"/>
                </a:lnTo>
                <a:lnTo>
                  <a:pt x="508438" y="3289864"/>
                </a:lnTo>
                <a:lnTo>
                  <a:pt x="512787" y="3283100"/>
                </a:lnTo>
                <a:lnTo>
                  <a:pt x="529219" y="3288899"/>
                </a:lnTo>
                <a:lnTo>
                  <a:pt x="537437" y="3290831"/>
                </a:lnTo>
                <a:lnTo>
                  <a:pt x="544685" y="3292766"/>
                </a:lnTo>
                <a:lnTo>
                  <a:pt x="551935" y="3293732"/>
                </a:lnTo>
                <a:lnTo>
                  <a:pt x="558701" y="3293732"/>
                </a:lnTo>
                <a:lnTo>
                  <a:pt x="564502" y="3293732"/>
                </a:lnTo>
                <a:lnTo>
                  <a:pt x="570301" y="3293250"/>
                </a:lnTo>
                <a:lnTo>
                  <a:pt x="575618" y="3291799"/>
                </a:lnTo>
                <a:lnTo>
                  <a:pt x="580450" y="3289382"/>
                </a:lnTo>
                <a:lnTo>
                  <a:pt x="584800" y="3286482"/>
                </a:lnTo>
                <a:lnTo>
                  <a:pt x="588666" y="3283100"/>
                </a:lnTo>
                <a:lnTo>
                  <a:pt x="592050" y="3278268"/>
                </a:lnTo>
                <a:lnTo>
                  <a:pt x="593983" y="3272467"/>
                </a:lnTo>
                <a:lnTo>
                  <a:pt x="596400" y="3266667"/>
                </a:lnTo>
                <a:lnTo>
                  <a:pt x="598333" y="3259417"/>
                </a:lnTo>
                <a:lnTo>
                  <a:pt x="597850" y="3255066"/>
                </a:lnTo>
                <a:lnTo>
                  <a:pt x="595917" y="3250717"/>
                </a:lnTo>
                <a:lnTo>
                  <a:pt x="592050" y="3242986"/>
                </a:lnTo>
                <a:lnTo>
                  <a:pt x="590116" y="3238634"/>
                </a:lnTo>
                <a:lnTo>
                  <a:pt x="588666" y="3234769"/>
                </a:lnTo>
                <a:lnTo>
                  <a:pt x="588666" y="3229937"/>
                </a:lnTo>
                <a:lnTo>
                  <a:pt x="588666" y="3227520"/>
                </a:lnTo>
                <a:lnTo>
                  <a:pt x="589634" y="3225103"/>
                </a:lnTo>
                <a:lnTo>
                  <a:pt x="585768" y="3225587"/>
                </a:lnTo>
                <a:lnTo>
                  <a:pt x="581418" y="3227520"/>
                </a:lnTo>
                <a:lnTo>
                  <a:pt x="575134" y="3230904"/>
                </a:lnTo>
                <a:lnTo>
                  <a:pt x="568850" y="3234769"/>
                </a:lnTo>
                <a:lnTo>
                  <a:pt x="562086" y="3238634"/>
                </a:lnTo>
                <a:lnTo>
                  <a:pt x="558701" y="3240567"/>
                </a:lnTo>
                <a:lnTo>
                  <a:pt x="555320" y="3241534"/>
                </a:lnTo>
                <a:lnTo>
                  <a:pt x="550969" y="3242986"/>
                </a:lnTo>
                <a:lnTo>
                  <a:pt x="546620" y="3242986"/>
                </a:lnTo>
                <a:lnTo>
                  <a:pt x="541787" y="3242986"/>
                </a:lnTo>
                <a:lnTo>
                  <a:pt x="537437" y="3242018"/>
                </a:lnTo>
                <a:lnTo>
                  <a:pt x="531637" y="3240567"/>
                </a:lnTo>
                <a:lnTo>
                  <a:pt x="525355" y="3238151"/>
                </a:lnTo>
                <a:lnTo>
                  <a:pt x="552902" y="3173390"/>
                </a:lnTo>
                <a:lnTo>
                  <a:pt x="578034" y="3112494"/>
                </a:lnTo>
                <a:lnTo>
                  <a:pt x="601233" y="3054979"/>
                </a:lnTo>
                <a:lnTo>
                  <a:pt x="621531" y="3000849"/>
                </a:lnTo>
                <a:lnTo>
                  <a:pt x="641347" y="2948654"/>
                </a:lnTo>
                <a:lnTo>
                  <a:pt x="660196" y="2898388"/>
                </a:lnTo>
                <a:lnTo>
                  <a:pt x="695960" y="2801245"/>
                </a:lnTo>
                <a:lnTo>
                  <a:pt x="714808" y="2754365"/>
                </a:lnTo>
                <a:lnTo>
                  <a:pt x="734143" y="2706034"/>
                </a:lnTo>
                <a:lnTo>
                  <a:pt x="754924" y="2657704"/>
                </a:lnTo>
                <a:lnTo>
                  <a:pt x="766039" y="2633539"/>
                </a:lnTo>
                <a:lnTo>
                  <a:pt x="777156" y="2608889"/>
                </a:lnTo>
                <a:lnTo>
                  <a:pt x="803739" y="2559109"/>
                </a:lnTo>
                <a:lnTo>
                  <a:pt x="817270" y="2533009"/>
                </a:lnTo>
                <a:lnTo>
                  <a:pt x="832252" y="2506912"/>
                </a:lnTo>
                <a:lnTo>
                  <a:pt x="847718" y="2480330"/>
                </a:lnTo>
                <a:lnTo>
                  <a:pt x="864635" y="2453265"/>
                </a:lnTo>
                <a:lnTo>
                  <a:pt x="882516" y="2425716"/>
                </a:lnTo>
                <a:lnTo>
                  <a:pt x="901366" y="2397685"/>
                </a:lnTo>
                <a:lnTo>
                  <a:pt x="911515" y="2396234"/>
                </a:lnTo>
                <a:lnTo>
                  <a:pt x="915865" y="2397201"/>
                </a:lnTo>
                <a:lnTo>
                  <a:pt x="919247" y="2397685"/>
                </a:lnTo>
                <a:lnTo>
                  <a:pt x="922630" y="2398168"/>
                </a:lnTo>
                <a:lnTo>
                  <a:pt x="925532" y="2399135"/>
                </a:lnTo>
                <a:lnTo>
                  <a:pt x="927947" y="2401068"/>
                </a:lnTo>
                <a:lnTo>
                  <a:pt x="929881" y="2403001"/>
                </a:lnTo>
                <a:lnTo>
                  <a:pt x="934713" y="2406867"/>
                </a:lnTo>
                <a:lnTo>
                  <a:pt x="939063" y="2412183"/>
                </a:lnTo>
                <a:lnTo>
                  <a:pt x="944380" y="2418467"/>
                </a:lnTo>
                <a:lnTo>
                  <a:pt x="951146" y="2424750"/>
                </a:lnTo>
                <a:lnTo>
                  <a:pt x="959846" y="2408317"/>
                </a:lnTo>
                <a:lnTo>
                  <a:pt x="968061" y="2392851"/>
                </a:lnTo>
                <a:lnTo>
                  <a:pt x="984011" y="2361437"/>
                </a:lnTo>
                <a:lnTo>
                  <a:pt x="998992" y="2330988"/>
                </a:lnTo>
                <a:lnTo>
                  <a:pt x="1013493" y="2301507"/>
                </a:lnTo>
                <a:lnTo>
                  <a:pt x="1021224" y="2287490"/>
                </a:lnTo>
                <a:lnTo>
                  <a:pt x="1028958" y="2273475"/>
                </a:lnTo>
                <a:lnTo>
                  <a:pt x="1037174" y="2259943"/>
                </a:lnTo>
                <a:lnTo>
                  <a:pt x="1045873" y="2247376"/>
                </a:lnTo>
                <a:lnTo>
                  <a:pt x="1055056" y="2234326"/>
                </a:lnTo>
                <a:lnTo>
                  <a:pt x="1064722" y="2222727"/>
                </a:lnTo>
                <a:lnTo>
                  <a:pt x="1075354" y="2211128"/>
                </a:lnTo>
                <a:lnTo>
                  <a:pt x="1085987" y="2200013"/>
                </a:lnTo>
                <a:lnTo>
                  <a:pt x="1086954" y="2197113"/>
                </a:lnTo>
                <a:lnTo>
                  <a:pt x="1086954" y="2194213"/>
                </a:lnTo>
                <a:lnTo>
                  <a:pt x="1085987" y="2191313"/>
                </a:lnTo>
                <a:lnTo>
                  <a:pt x="1085021" y="2188413"/>
                </a:lnTo>
                <a:lnTo>
                  <a:pt x="1081155" y="2183096"/>
                </a:lnTo>
                <a:lnTo>
                  <a:pt x="1076806" y="2177296"/>
                </a:lnTo>
                <a:lnTo>
                  <a:pt x="1072939" y="2171981"/>
                </a:lnTo>
                <a:lnTo>
                  <a:pt x="1071488" y="2169081"/>
                </a:lnTo>
                <a:lnTo>
                  <a:pt x="1070039" y="2166181"/>
                </a:lnTo>
                <a:lnTo>
                  <a:pt x="1069555" y="2163281"/>
                </a:lnTo>
                <a:lnTo>
                  <a:pt x="1069555" y="2159897"/>
                </a:lnTo>
                <a:lnTo>
                  <a:pt x="1070039" y="2156998"/>
                </a:lnTo>
                <a:lnTo>
                  <a:pt x="1071972" y="2153615"/>
                </a:lnTo>
                <a:lnTo>
                  <a:pt x="1084056" y="2142498"/>
                </a:lnTo>
                <a:lnTo>
                  <a:pt x="1090338" y="2137665"/>
                </a:lnTo>
                <a:lnTo>
                  <a:pt x="1096620" y="2132350"/>
                </a:lnTo>
                <a:lnTo>
                  <a:pt x="1102906" y="2127999"/>
                </a:lnTo>
                <a:lnTo>
                  <a:pt x="1109670" y="2123650"/>
                </a:lnTo>
                <a:lnTo>
                  <a:pt x="1116437" y="2120266"/>
                </a:lnTo>
                <a:lnTo>
                  <a:pt x="1123687" y="2117851"/>
                </a:lnTo>
                <a:lnTo>
                  <a:pt x="1130935" y="2116400"/>
                </a:lnTo>
                <a:lnTo>
                  <a:pt x="1138186" y="2115917"/>
                </a:lnTo>
                <a:lnTo>
                  <a:pt x="1146402" y="2116884"/>
                </a:lnTo>
                <a:lnTo>
                  <a:pt x="1155101" y="2118333"/>
                </a:lnTo>
                <a:lnTo>
                  <a:pt x="1163802" y="2122200"/>
                </a:lnTo>
                <a:lnTo>
                  <a:pt x="1172984" y="2126550"/>
                </a:lnTo>
                <a:lnTo>
                  <a:pt x="1182650" y="2133316"/>
                </a:lnTo>
                <a:lnTo>
                  <a:pt x="1192799" y="2141532"/>
                </a:lnTo>
                <a:lnTo>
                  <a:pt x="1195698" y="2114467"/>
                </a:lnTo>
                <a:lnTo>
                  <a:pt x="1195698" y="2109151"/>
                </a:lnTo>
                <a:lnTo>
                  <a:pt x="1195698" y="2105285"/>
                </a:lnTo>
                <a:lnTo>
                  <a:pt x="1195216" y="2101418"/>
                </a:lnTo>
                <a:lnTo>
                  <a:pt x="1193765" y="2098034"/>
                </a:lnTo>
                <a:lnTo>
                  <a:pt x="1191832" y="2094652"/>
                </a:lnTo>
                <a:lnTo>
                  <a:pt x="1188933" y="2091752"/>
                </a:lnTo>
                <a:lnTo>
                  <a:pt x="1185065" y="2088852"/>
                </a:lnTo>
                <a:lnTo>
                  <a:pt x="1179750" y="2085953"/>
                </a:lnTo>
                <a:lnTo>
                  <a:pt x="1173951" y="2083535"/>
                </a:lnTo>
                <a:lnTo>
                  <a:pt x="1166700" y="2080153"/>
                </a:lnTo>
                <a:lnTo>
                  <a:pt x="1147368" y="2073869"/>
                </a:lnTo>
                <a:lnTo>
                  <a:pt x="1151235" y="2073386"/>
                </a:lnTo>
                <a:lnTo>
                  <a:pt x="1155101" y="2072420"/>
                </a:lnTo>
                <a:lnTo>
                  <a:pt x="1162351" y="2072420"/>
                </a:lnTo>
                <a:lnTo>
                  <a:pt x="1170567" y="2073386"/>
                </a:lnTo>
                <a:lnTo>
                  <a:pt x="1178783" y="2073869"/>
                </a:lnTo>
                <a:lnTo>
                  <a:pt x="1182166" y="2073869"/>
                </a:lnTo>
                <a:lnTo>
                  <a:pt x="1186033" y="2073386"/>
                </a:lnTo>
                <a:lnTo>
                  <a:pt x="1189416" y="2071936"/>
                </a:lnTo>
                <a:lnTo>
                  <a:pt x="1192799" y="2070969"/>
                </a:lnTo>
                <a:lnTo>
                  <a:pt x="1196182" y="2068554"/>
                </a:lnTo>
                <a:lnTo>
                  <a:pt x="1200049" y="2065653"/>
                </a:lnTo>
                <a:lnTo>
                  <a:pt x="1202948" y="2062270"/>
                </a:lnTo>
                <a:lnTo>
                  <a:pt x="1204882" y="2056954"/>
                </a:lnTo>
                <a:lnTo>
                  <a:pt x="1213581" y="2065653"/>
                </a:lnTo>
                <a:lnTo>
                  <a:pt x="1221315" y="2073869"/>
                </a:lnTo>
                <a:lnTo>
                  <a:pt x="1226148" y="2082568"/>
                </a:lnTo>
                <a:lnTo>
                  <a:pt x="1230980" y="2090785"/>
                </a:lnTo>
                <a:lnTo>
                  <a:pt x="1233881" y="2099485"/>
                </a:lnTo>
                <a:lnTo>
                  <a:pt x="1235813" y="2108667"/>
                </a:lnTo>
                <a:lnTo>
                  <a:pt x="1237262" y="2117367"/>
                </a:lnTo>
                <a:lnTo>
                  <a:pt x="1238230" y="2126066"/>
                </a:lnTo>
                <a:lnTo>
                  <a:pt x="1238714" y="2143949"/>
                </a:lnTo>
                <a:lnTo>
                  <a:pt x="1240164" y="2161831"/>
                </a:lnTo>
                <a:lnTo>
                  <a:pt x="1240647" y="2170048"/>
                </a:lnTo>
                <a:lnTo>
                  <a:pt x="1242096" y="2179230"/>
                </a:lnTo>
                <a:lnTo>
                  <a:pt x="1244513" y="2187929"/>
                </a:lnTo>
                <a:lnTo>
                  <a:pt x="1247895" y="2196146"/>
                </a:lnTo>
                <a:lnTo>
                  <a:pt x="1228563" y="2205812"/>
                </a:lnTo>
                <a:lnTo>
                  <a:pt x="1220347" y="2209679"/>
                </a:lnTo>
                <a:lnTo>
                  <a:pt x="1214064" y="2214028"/>
                </a:lnTo>
                <a:lnTo>
                  <a:pt x="1208265" y="2217894"/>
                </a:lnTo>
                <a:lnTo>
                  <a:pt x="1203916" y="2221761"/>
                </a:lnTo>
                <a:lnTo>
                  <a:pt x="1199083" y="2226593"/>
                </a:lnTo>
                <a:lnTo>
                  <a:pt x="1195216" y="2230944"/>
                </a:lnTo>
                <a:lnTo>
                  <a:pt x="1191832" y="2236260"/>
                </a:lnTo>
                <a:lnTo>
                  <a:pt x="1187966" y="2242544"/>
                </a:lnTo>
                <a:lnTo>
                  <a:pt x="1180232" y="2256560"/>
                </a:lnTo>
                <a:lnTo>
                  <a:pt x="1170567" y="2275408"/>
                </a:lnTo>
                <a:lnTo>
                  <a:pt x="1157518" y="2298123"/>
                </a:lnTo>
                <a:lnTo>
                  <a:pt x="1146402" y="2295223"/>
                </a:lnTo>
                <a:lnTo>
                  <a:pt x="1142052" y="2293774"/>
                </a:lnTo>
                <a:lnTo>
                  <a:pt x="1138186" y="2291841"/>
                </a:lnTo>
                <a:lnTo>
                  <a:pt x="1135769" y="2290390"/>
                </a:lnTo>
                <a:lnTo>
                  <a:pt x="1133352" y="2287974"/>
                </a:lnTo>
                <a:lnTo>
                  <a:pt x="1131419" y="2286041"/>
                </a:lnTo>
                <a:lnTo>
                  <a:pt x="1130453" y="2284108"/>
                </a:lnTo>
                <a:lnTo>
                  <a:pt x="1129969" y="2281691"/>
                </a:lnTo>
                <a:lnTo>
                  <a:pt x="1129969" y="2279757"/>
                </a:lnTo>
                <a:lnTo>
                  <a:pt x="1129969" y="2277824"/>
                </a:lnTo>
                <a:lnTo>
                  <a:pt x="1130453" y="2275408"/>
                </a:lnTo>
                <a:lnTo>
                  <a:pt x="1132868" y="2270575"/>
                </a:lnTo>
                <a:lnTo>
                  <a:pt x="1135769" y="2265742"/>
                </a:lnTo>
                <a:lnTo>
                  <a:pt x="1141086" y="2256560"/>
                </a:lnTo>
                <a:lnTo>
                  <a:pt x="1143985" y="2251726"/>
                </a:lnTo>
                <a:lnTo>
                  <a:pt x="1145919" y="2247376"/>
                </a:lnTo>
                <a:lnTo>
                  <a:pt x="1145919" y="2244959"/>
                </a:lnTo>
                <a:lnTo>
                  <a:pt x="1145919" y="2242544"/>
                </a:lnTo>
                <a:lnTo>
                  <a:pt x="1145434" y="2240126"/>
                </a:lnTo>
                <a:lnTo>
                  <a:pt x="1144952" y="2238677"/>
                </a:lnTo>
                <a:lnTo>
                  <a:pt x="1143019" y="2236260"/>
                </a:lnTo>
                <a:lnTo>
                  <a:pt x="1140602" y="2234326"/>
                </a:lnTo>
                <a:lnTo>
                  <a:pt x="1137702" y="2232393"/>
                </a:lnTo>
                <a:lnTo>
                  <a:pt x="1134320" y="2230460"/>
                </a:lnTo>
                <a:lnTo>
                  <a:pt x="1129004" y="2230944"/>
                </a:lnTo>
                <a:lnTo>
                  <a:pt x="1124653" y="2231911"/>
                </a:lnTo>
                <a:lnTo>
                  <a:pt x="1119820" y="2233360"/>
                </a:lnTo>
                <a:lnTo>
                  <a:pt x="1115469" y="2235293"/>
                </a:lnTo>
                <a:lnTo>
                  <a:pt x="1111604" y="2237226"/>
                </a:lnTo>
                <a:lnTo>
                  <a:pt x="1108221" y="2240126"/>
                </a:lnTo>
                <a:lnTo>
                  <a:pt x="1104355" y="2243026"/>
                </a:lnTo>
                <a:lnTo>
                  <a:pt x="1100971" y="2246410"/>
                </a:lnTo>
                <a:lnTo>
                  <a:pt x="1099038" y="2250276"/>
                </a:lnTo>
                <a:lnTo>
                  <a:pt x="1096137" y="2254143"/>
                </a:lnTo>
                <a:lnTo>
                  <a:pt x="1094205" y="2258009"/>
                </a:lnTo>
                <a:lnTo>
                  <a:pt x="1092271" y="2261876"/>
                </a:lnTo>
                <a:lnTo>
                  <a:pt x="1090820" y="2266709"/>
                </a:lnTo>
                <a:lnTo>
                  <a:pt x="1089854" y="2270575"/>
                </a:lnTo>
                <a:lnTo>
                  <a:pt x="1088889" y="2275408"/>
                </a:lnTo>
                <a:lnTo>
                  <a:pt x="1088889" y="2279757"/>
                </a:lnTo>
                <a:lnTo>
                  <a:pt x="1088889" y="2284590"/>
                </a:lnTo>
                <a:lnTo>
                  <a:pt x="1089854" y="2288941"/>
                </a:lnTo>
                <a:lnTo>
                  <a:pt x="1090338" y="2293290"/>
                </a:lnTo>
                <a:lnTo>
                  <a:pt x="1091304" y="2297156"/>
                </a:lnTo>
                <a:lnTo>
                  <a:pt x="1093237" y="2301023"/>
                </a:lnTo>
                <a:lnTo>
                  <a:pt x="1095171" y="2305373"/>
                </a:lnTo>
                <a:lnTo>
                  <a:pt x="1098073" y="2308755"/>
                </a:lnTo>
                <a:lnTo>
                  <a:pt x="1100971" y="2312139"/>
                </a:lnTo>
                <a:lnTo>
                  <a:pt x="1104355" y="2315039"/>
                </a:lnTo>
                <a:lnTo>
                  <a:pt x="1108705" y="2317939"/>
                </a:lnTo>
                <a:lnTo>
                  <a:pt x="1112570" y="2319872"/>
                </a:lnTo>
                <a:lnTo>
                  <a:pt x="1117887" y="2321805"/>
                </a:lnTo>
                <a:lnTo>
                  <a:pt x="1122720" y="2322772"/>
                </a:lnTo>
                <a:lnTo>
                  <a:pt x="1128520" y="2324221"/>
                </a:lnTo>
                <a:lnTo>
                  <a:pt x="1134802" y="2324221"/>
                </a:lnTo>
                <a:lnTo>
                  <a:pt x="1142052" y="2324221"/>
                </a:lnTo>
                <a:lnTo>
                  <a:pt x="1137702" y="2328089"/>
                </a:lnTo>
                <a:lnTo>
                  <a:pt x="1134320" y="2331472"/>
                </a:lnTo>
                <a:lnTo>
                  <a:pt x="1130935" y="2335821"/>
                </a:lnTo>
                <a:lnTo>
                  <a:pt x="1128035" y="2340171"/>
                </a:lnTo>
                <a:lnTo>
                  <a:pt x="1123687" y="2348388"/>
                </a:lnTo>
                <a:lnTo>
                  <a:pt x="1119820" y="2356119"/>
                </a:lnTo>
                <a:lnTo>
                  <a:pt x="1117887" y="2364819"/>
                </a:lnTo>
                <a:lnTo>
                  <a:pt x="1115953" y="2373036"/>
                </a:lnTo>
                <a:lnTo>
                  <a:pt x="1113538" y="2388502"/>
                </a:lnTo>
                <a:lnTo>
                  <a:pt x="1112570" y="2395268"/>
                </a:lnTo>
                <a:lnTo>
                  <a:pt x="1111604" y="2402034"/>
                </a:lnTo>
                <a:lnTo>
                  <a:pt x="1109187" y="2408317"/>
                </a:lnTo>
                <a:lnTo>
                  <a:pt x="1106288" y="2413634"/>
                </a:lnTo>
                <a:lnTo>
                  <a:pt x="1104355" y="2416534"/>
                </a:lnTo>
                <a:lnTo>
                  <a:pt x="1102421" y="2418949"/>
                </a:lnTo>
                <a:lnTo>
                  <a:pt x="1100004" y="2420400"/>
                </a:lnTo>
                <a:lnTo>
                  <a:pt x="1097104" y="2422333"/>
                </a:lnTo>
                <a:lnTo>
                  <a:pt x="1093722" y="2424266"/>
                </a:lnTo>
                <a:lnTo>
                  <a:pt x="1089854" y="2425233"/>
                </a:lnTo>
                <a:lnTo>
                  <a:pt x="1085505" y="2426200"/>
                </a:lnTo>
                <a:lnTo>
                  <a:pt x="1081155" y="2427649"/>
                </a:lnTo>
                <a:lnTo>
                  <a:pt x="1073905" y="2424750"/>
                </a:lnTo>
                <a:lnTo>
                  <a:pt x="1069073" y="2421849"/>
                </a:lnTo>
                <a:lnTo>
                  <a:pt x="1064722" y="2418949"/>
                </a:lnTo>
                <a:lnTo>
                  <a:pt x="1061339" y="2415567"/>
                </a:lnTo>
                <a:lnTo>
                  <a:pt x="1059407" y="2412183"/>
                </a:lnTo>
                <a:lnTo>
                  <a:pt x="1057957" y="2408317"/>
                </a:lnTo>
                <a:lnTo>
                  <a:pt x="1057473" y="2404934"/>
                </a:lnTo>
                <a:lnTo>
                  <a:pt x="1057473" y="2401550"/>
                </a:lnTo>
                <a:lnTo>
                  <a:pt x="1057957" y="2397685"/>
                </a:lnTo>
                <a:lnTo>
                  <a:pt x="1059407" y="2393817"/>
                </a:lnTo>
                <a:lnTo>
                  <a:pt x="1062791" y="2385602"/>
                </a:lnTo>
                <a:lnTo>
                  <a:pt x="1071488" y="2369652"/>
                </a:lnTo>
                <a:lnTo>
                  <a:pt x="1066173" y="2369652"/>
                </a:lnTo>
                <a:lnTo>
                  <a:pt x="1061339" y="2369652"/>
                </a:lnTo>
                <a:lnTo>
                  <a:pt x="1056989" y="2370136"/>
                </a:lnTo>
                <a:lnTo>
                  <a:pt x="1053124" y="2371103"/>
                </a:lnTo>
                <a:lnTo>
                  <a:pt x="1049256" y="2373036"/>
                </a:lnTo>
                <a:lnTo>
                  <a:pt x="1045389" y="2374485"/>
                </a:lnTo>
                <a:lnTo>
                  <a:pt x="1042492" y="2376903"/>
                </a:lnTo>
                <a:lnTo>
                  <a:pt x="1039590" y="2379802"/>
                </a:lnTo>
                <a:lnTo>
                  <a:pt x="1036690" y="2382702"/>
                </a:lnTo>
                <a:lnTo>
                  <a:pt x="1034275" y="2385602"/>
                </a:lnTo>
                <a:lnTo>
                  <a:pt x="1032825" y="2388984"/>
                </a:lnTo>
                <a:lnTo>
                  <a:pt x="1030891" y="2392851"/>
                </a:lnTo>
                <a:lnTo>
                  <a:pt x="1028958" y="2401068"/>
                </a:lnTo>
                <a:lnTo>
                  <a:pt x="1027025" y="2409283"/>
                </a:lnTo>
                <a:lnTo>
                  <a:pt x="1027025" y="2417500"/>
                </a:lnTo>
                <a:lnTo>
                  <a:pt x="1027992" y="2426200"/>
                </a:lnTo>
                <a:lnTo>
                  <a:pt x="1029924" y="2434899"/>
                </a:lnTo>
                <a:lnTo>
                  <a:pt x="1033308" y="2443115"/>
                </a:lnTo>
                <a:lnTo>
                  <a:pt x="1035724" y="2446983"/>
                </a:lnTo>
                <a:lnTo>
                  <a:pt x="1038141" y="2450365"/>
                </a:lnTo>
                <a:lnTo>
                  <a:pt x="1041040" y="2453749"/>
                </a:lnTo>
                <a:lnTo>
                  <a:pt x="1043458" y="2456647"/>
                </a:lnTo>
                <a:lnTo>
                  <a:pt x="1046357" y="2459547"/>
                </a:lnTo>
                <a:lnTo>
                  <a:pt x="1050707" y="2462448"/>
                </a:lnTo>
                <a:lnTo>
                  <a:pt x="1054091" y="2464380"/>
                </a:lnTo>
                <a:lnTo>
                  <a:pt x="1057957" y="2466313"/>
                </a:lnTo>
                <a:lnTo>
                  <a:pt x="1050707" y="2474530"/>
                </a:lnTo>
                <a:lnTo>
                  <a:pt x="1042492" y="2483712"/>
                </a:lnTo>
                <a:lnTo>
                  <a:pt x="1035241" y="2492412"/>
                </a:lnTo>
                <a:lnTo>
                  <a:pt x="1027508" y="2502078"/>
                </a:lnTo>
                <a:lnTo>
                  <a:pt x="1020742" y="2511746"/>
                </a:lnTo>
                <a:lnTo>
                  <a:pt x="1013976" y="2521412"/>
                </a:lnTo>
                <a:lnTo>
                  <a:pt x="1000443" y="2542193"/>
                </a:lnTo>
                <a:lnTo>
                  <a:pt x="988359" y="2563942"/>
                </a:lnTo>
                <a:lnTo>
                  <a:pt x="977729" y="2587139"/>
                </a:lnTo>
                <a:lnTo>
                  <a:pt x="967578" y="2610822"/>
                </a:lnTo>
                <a:lnTo>
                  <a:pt x="957429" y="2635472"/>
                </a:lnTo>
                <a:lnTo>
                  <a:pt x="965161" y="2621939"/>
                </a:lnTo>
                <a:lnTo>
                  <a:pt x="969027" y="2616138"/>
                </a:lnTo>
                <a:lnTo>
                  <a:pt x="973861" y="2609856"/>
                </a:lnTo>
                <a:lnTo>
                  <a:pt x="989811" y="2591490"/>
                </a:lnTo>
                <a:lnTo>
                  <a:pt x="1006727" y="2573125"/>
                </a:lnTo>
                <a:lnTo>
                  <a:pt x="1041524" y="2537842"/>
                </a:lnTo>
                <a:lnTo>
                  <a:pt x="1058439" y="2520445"/>
                </a:lnTo>
                <a:lnTo>
                  <a:pt x="1075354" y="2502562"/>
                </a:lnTo>
                <a:lnTo>
                  <a:pt x="1091304" y="2484680"/>
                </a:lnTo>
                <a:lnTo>
                  <a:pt x="1106288" y="2466313"/>
                </a:lnTo>
                <a:lnTo>
                  <a:pt x="1112088" y="2459547"/>
                </a:lnTo>
                <a:lnTo>
                  <a:pt x="1118854" y="2452781"/>
                </a:lnTo>
                <a:lnTo>
                  <a:pt x="1132868" y="2439732"/>
                </a:lnTo>
                <a:lnTo>
                  <a:pt x="1146886" y="2425716"/>
                </a:lnTo>
                <a:lnTo>
                  <a:pt x="1160900" y="2412183"/>
                </a:lnTo>
                <a:lnTo>
                  <a:pt x="1161867" y="2405417"/>
                </a:lnTo>
                <a:lnTo>
                  <a:pt x="1163802" y="2398650"/>
                </a:lnTo>
                <a:lnTo>
                  <a:pt x="1166217" y="2392368"/>
                </a:lnTo>
                <a:lnTo>
                  <a:pt x="1169602" y="2385602"/>
                </a:lnTo>
                <a:lnTo>
                  <a:pt x="1172984" y="2378835"/>
                </a:lnTo>
                <a:lnTo>
                  <a:pt x="1176850" y="2371585"/>
                </a:lnTo>
                <a:lnTo>
                  <a:pt x="1186517" y="2357570"/>
                </a:lnTo>
                <a:lnTo>
                  <a:pt x="1186517" y="2342105"/>
                </a:lnTo>
                <a:lnTo>
                  <a:pt x="1186517" y="2333888"/>
                </a:lnTo>
                <a:lnTo>
                  <a:pt x="1186999" y="2325672"/>
                </a:lnTo>
                <a:lnTo>
                  <a:pt x="1188450" y="2317939"/>
                </a:lnTo>
                <a:lnTo>
                  <a:pt x="1189901" y="2310206"/>
                </a:lnTo>
                <a:lnTo>
                  <a:pt x="1192799" y="2302956"/>
                </a:lnTo>
                <a:lnTo>
                  <a:pt x="1196182" y="2295223"/>
                </a:lnTo>
                <a:lnTo>
                  <a:pt x="1203432" y="2285074"/>
                </a:lnTo>
                <a:lnTo>
                  <a:pt x="1210199" y="2275408"/>
                </a:lnTo>
                <a:lnTo>
                  <a:pt x="1217448" y="2265742"/>
                </a:lnTo>
                <a:lnTo>
                  <a:pt x="1225664" y="2256560"/>
                </a:lnTo>
                <a:lnTo>
                  <a:pt x="1241613" y="2238193"/>
                </a:lnTo>
                <a:lnTo>
                  <a:pt x="1259012" y="2220312"/>
                </a:lnTo>
                <a:lnTo>
                  <a:pt x="1276411" y="2202428"/>
                </a:lnTo>
                <a:lnTo>
                  <a:pt x="1292844" y="2184547"/>
                </a:lnTo>
                <a:lnTo>
                  <a:pt x="1308310" y="2166181"/>
                </a:lnTo>
                <a:lnTo>
                  <a:pt x="1316042" y="2156998"/>
                </a:lnTo>
                <a:lnTo>
                  <a:pt x="1323291" y="2147816"/>
                </a:lnTo>
                <a:lnTo>
                  <a:pt x="1330542" y="2135732"/>
                </a:lnTo>
                <a:lnTo>
                  <a:pt x="1336826" y="2123166"/>
                </a:lnTo>
                <a:lnTo>
                  <a:pt x="1343590" y="2110118"/>
                </a:lnTo>
                <a:lnTo>
                  <a:pt x="1348907" y="2096585"/>
                </a:lnTo>
                <a:lnTo>
                  <a:pt x="1354707" y="2084019"/>
                </a:lnTo>
                <a:lnTo>
                  <a:pt x="1360507" y="2070969"/>
                </a:lnTo>
                <a:lnTo>
                  <a:pt x="1366790" y="2058887"/>
                </a:lnTo>
                <a:lnTo>
                  <a:pt x="1374039" y="2047288"/>
                </a:lnTo>
                <a:lnTo>
                  <a:pt x="1377906" y="2041488"/>
                </a:lnTo>
                <a:lnTo>
                  <a:pt x="1382256" y="2037138"/>
                </a:lnTo>
                <a:lnTo>
                  <a:pt x="1386605" y="2032305"/>
                </a:lnTo>
                <a:lnTo>
                  <a:pt x="1390954" y="2028438"/>
                </a:lnTo>
                <a:lnTo>
                  <a:pt x="1400620" y="2020223"/>
                </a:lnTo>
                <a:lnTo>
                  <a:pt x="1410771" y="2013456"/>
                </a:lnTo>
                <a:lnTo>
                  <a:pt x="1420919" y="2006690"/>
                </a:lnTo>
                <a:lnTo>
                  <a:pt x="1430585" y="1998957"/>
                </a:lnTo>
                <a:lnTo>
                  <a:pt x="1435418" y="1995091"/>
                </a:lnTo>
                <a:lnTo>
                  <a:pt x="1439768" y="1991224"/>
                </a:lnTo>
                <a:lnTo>
                  <a:pt x="1444601" y="1985907"/>
                </a:lnTo>
                <a:lnTo>
                  <a:pt x="1448468" y="1981558"/>
                </a:lnTo>
                <a:lnTo>
                  <a:pt x="1450884" y="1977692"/>
                </a:lnTo>
                <a:lnTo>
                  <a:pt x="1452335" y="1974308"/>
                </a:lnTo>
                <a:lnTo>
                  <a:pt x="1455234" y="1966575"/>
                </a:lnTo>
                <a:lnTo>
                  <a:pt x="1457652" y="1958360"/>
                </a:lnTo>
                <a:lnTo>
                  <a:pt x="1459101" y="1949176"/>
                </a:lnTo>
                <a:lnTo>
                  <a:pt x="1461516" y="1930812"/>
                </a:lnTo>
                <a:lnTo>
                  <a:pt x="1462968" y="1922111"/>
                </a:lnTo>
                <a:lnTo>
                  <a:pt x="1463933" y="1913411"/>
                </a:lnTo>
                <a:lnTo>
                  <a:pt x="1455234" y="1919695"/>
                </a:lnTo>
                <a:lnTo>
                  <a:pt x="1446050" y="1925495"/>
                </a:lnTo>
                <a:lnTo>
                  <a:pt x="1436869" y="1930812"/>
                </a:lnTo>
                <a:lnTo>
                  <a:pt x="1427686" y="1934194"/>
                </a:lnTo>
                <a:lnTo>
                  <a:pt x="1423336" y="1935644"/>
                </a:lnTo>
                <a:lnTo>
                  <a:pt x="1418503" y="1936128"/>
                </a:lnTo>
                <a:lnTo>
                  <a:pt x="1414153" y="1936610"/>
                </a:lnTo>
                <a:lnTo>
                  <a:pt x="1409319" y="1936610"/>
                </a:lnTo>
                <a:lnTo>
                  <a:pt x="1405453" y="1936128"/>
                </a:lnTo>
                <a:lnTo>
                  <a:pt x="1401587" y="1934679"/>
                </a:lnTo>
                <a:lnTo>
                  <a:pt x="1397238" y="1933710"/>
                </a:lnTo>
                <a:lnTo>
                  <a:pt x="1393372" y="1931777"/>
                </a:lnTo>
                <a:lnTo>
                  <a:pt x="1391438" y="1940477"/>
                </a:lnTo>
                <a:lnTo>
                  <a:pt x="1389988" y="1948694"/>
                </a:lnTo>
                <a:lnTo>
                  <a:pt x="1387571" y="1956426"/>
                </a:lnTo>
                <a:lnTo>
                  <a:pt x="1384672" y="1964159"/>
                </a:lnTo>
                <a:lnTo>
                  <a:pt x="1381772" y="1970926"/>
                </a:lnTo>
                <a:lnTo>
                  <a:pt x="1378388" y="1977208"/>
                </a:lnTo>
                <a:lnTo>
                  <a:pt x="1374521" y="1983492"/>
                </a:lnTo>
                <a:lnTo>
                  <a:pt x="1370172" y="1989774"/>
                </a:lnTo>
                <a:lnTo>
                  <a:pt x="1365822" y="1995573"/>
                </a:lnTo>
                <a:lnTo>
                  <a:pt x="1360507" y="2000891"/>
                </a:lnTo>
                <a:lnTo>
                  <a:pt x="1355190" y="2006206"/>
                </a:lnTo>
                <a:lnTo>
                  <a:pt x="1348907" y="2011039"/>
                </a:lnTo>
                <a:lnTo>
                  <a:pt x="1342624" y="2015872"/>
                </a:lnTo>
                <a:lnTo>
                  <a:pt x="1335857" y="2019739"/>
                </a:lnTo>
                <a:lnTo>
                  <a:pt x="1329091" y="2024572"/>
                </a:lnTo>
                <a:lnTo>
                  <a:pt x="1320876" y="2028438"/>
                </a:lnTo>
                <a:lnTo>
                  <a:pt x="1317975" y="2022639"/>
                </a:lnTo>
                <a:lnTo>
                  <a:pt x="1316042" y="2016356"/>
                </a:lnTo>
                <a:lnTo>
                  <a:pt x="1314592" y="2010557"/>
                </a:lnTo>
                <a:lnTo>
                  <a:pt x="1314109" y="2004757"/>
                </a:lnTo>
                <a:lnTo>
                  <a:pt x="1313625" y="1998957"/>
                </a:lnTo>
                <a:lnTo>
                  <a:pt x="1313625" y="1993640"/>
                </a:lnTo>
                <a:lnTo>
                  <a:pt x="1314109" y="1981558"/>
                </a:lnTo>
                <a:lnTo>
                  <a:pt x="1314109" y="1975759"/>
                </a:lnTo>
                <a:lnTo>
                  <a:pt x="1314109" y="1969475"/>
                </a:lnTo>
                <a:lnTo>
                  <a:pt x="1313143" y="1963675"/>
                </a:lnTo>
                <a:lnTo>
                  <a:pt x="1311694" y="1957876"/>
                </a:lnTo>
                <a:lnTo>
                  <a:pt x="1309276" y="1951593"/>
                </a:lnTo>
                <a:lnTo>
                  <a:pt x="1306858" y="1945794"/>
                </a:lnTo>
                <a:lnTo>
                  <a:pt x="1302025" y="1939994"/>
                </a:lnTo>
                <a:lnTo>
                  <a:pt x="1296710" y="1934194"/>
                </a:lnTo>
                <a:lnTo>
                  <a:pt x="1298643" y="1932745"/>
                </a:lnTo>
                <a:lnTo>
                  <a:pt x="1300092" y="1930812"/>
                </a:lnTo>
                <a:lnTo>
                  <a:pt x="1302510" y="1929844"/>
                </a:lnTo>
                <a:lnTo>
                  <a:pt x="1304925" y="1928879"/>
                </a:lnTo>
                <a:lnTo>
                  <a:pt x="1308792" y="1928395"/>
                </a:lnTo>
                <a:lnTo>
                  <a:pt x="1313625" y="1928879"/>
                </a:lnTo>
                <a:lnTo>
                  <a:pt x="1318458" y="1930328"/>
                </a:lnTo>
                <a:lnTo>
                  <a:pt x="1323776" y="1932745"/>
                </a:lnTo>
                <a:lnTo>
                  <a:pt x="1334408" y="1937094"/>
                </a:lnTo>
                <a:lnTo>
                  <a:pt x="1339241" y="1939028"/>
                </a:lnTo>
                <a:lnTo>
                  <a:pt x="1344074" y="1940961"/>
                </a:lnTo>
                <a:lnTo>
                  <a:pt x="1348907" y="1942410"/>
                </a:lnTo>
                <a:lnTo>
                  <a:pt x="1353740" y="1942894"/>
                </a:lnTo>
                <a:lnTo>
                  <a:pt x="1358089" y="1942410"/>
                </a:lnTo>
                <a:lnTo>
                  <a:pt x="1360023" y="1941927"/>
                </a:lnTo>
                <a:lnTo>
                  <a:pt x="1362440" y="1940477"/>
                </a:lnTo>
                <a:lnTo>
                  <a:pt x="1363889" y="1939028"/>
                </a:lnTo>
                <a:lnTo>
                  <a:pt x="1365822" y="1937094"/>
                </a:lnTo>
                <a:lnTo>
                  <a:pt x="1367273" y="1934679"/>
                </a:lnTo>
                <a:lnTo>
                  <a:pt x="1369206" y="1932745"/>
                </a:lnTo>
                <a:lnTo>
                  <a:pt x="1370172" y="1928395"/>
                </a:lnTo>
                <a:lnTo>
                  <a:pt x="1370172" y="1925012"/>
                </a:lnTo>
                <a:lnTo>
                  <a:pt x="1369206" y="1921144"/>
                </a:lnTo>
                <a:lnTo>
                  <a:pt x="1367273" y="1917762"/>
                </a:lnTo>
                <a:lnTo>
                  <a:pt x="1364856" y="1913411"/>
                </a:lnTo>
                <a:lnTo>
                  <a:pt x="1360989" y="1910029"/>
                </a:lnTo>
                <a:lnTo>
                  <a:pt x="1354222" y="1902779"/>
                </a:lnTo>
                <a:lnTo>
                  <a:pt x="1347457" y="1896012"/>
                </a:lnTo>
                <a:lnTo>
                  <a:pt x="1344557" y="1891663"/>
                </a:lnTo>
                <a:lnTo>
                  <a:pt x="1342140" y="1888280"/>
                </a:lnTo>
                <a:lnTo>
                  <a:pt x="1341175" y="1884897"/>
                </a:lnTo>
                <a:lnTo>
                  <a:pt x="1340690" y="1881031"/>
                </a:lnTo>
                <a:lnTo>
                  <a:pt x="1341659" y="1877647"/>
                </a:lnTo>
                <a:lnTo>
                  <a:pt x="1344074" y="1873298"/>
                </a:lnTo>
                <a:lnTo>
                  <a:pt x="1339241" y="1871847"/>
                </a:lnTo>
                <a:lnTo>
                  <a:pt x="1335374" y="1870881"/>
                </a:lnTo>
                <a:lnTo>
                  <a:pt x="1331508" y="1870881"/>
                </a:lnTo>
                <a:lnTo>
                  <a:pt x="1327642" y="1871847"/>
                </a:lnTo>
                <a:lnTo>
                  <a:pt x="1324257" y="1873298"/>
                </a:lnTo>
                <a:lnTo>
                  <a:pt x="1320876" y="1875714"/>
                </a:lnTo>
                <a:lnTo>
                  <a:pt x="1317491" y="1878131"/>
                </a:lnTo>
                <a:lnTo>
                  <a:pt x="1314592" y="1881515"/>
                </a:lnTo>
                <a:lnTo>
                  <a:pt x="1308310" y="1888280"/>
                </a:lnTo>
                <a:lnTo>
                  <a:pt x="1302510" y="1896012"/>
                </a:lnTo>
                <a:lnTo>
                  <a:pt x="1296710" y="1903745"/>
                </a:lnTo>
                <a:lnTo>
                  <a:pt x="1290911" y="1910512"/>
                </a:lnTo>
                <a:lnTo>
                  <a:pt x="1286078" y="1904230"/>
                </a:lnTo>
                <a:lnTo>
                  <a:pt x="1281727" y="1898430"/>
                </a:lnTo>
                <a:lnTo>
                  <a:pt x="1277861" y="1893113"/>
                </a:lnTo>
                <a:lnTo>
                  <a:pt x="1274478" y="1887315"/>
                </a:lnTo>
                <a:lnTo>
                  <a:pt x="1271579" y="1881031"/>
                </a:lnTo>
                <a:lnTo>
                  <a:pt x="1269161" y="1875231"/>
                </a:lnTo>
                <a:lnTo>
                  <a:pt x="1267227" y="1869431"/>
                </a:lnTo>
                <a:lnTo>
                  <a:pt x="1265296" y="1863632"/>
                </a:lnTo>
                <a:lnTo>
                  <a:pt x="1264328" y="1857832"/>
                </a:lnTo>
                <a:lnTo>
                  <a:pt x="1263361" y="1852032"/>
                </a:lnTo>
                <a:lnTo>
                  <a:pt x="1262395" y="1841400"/>
                </a:lnTo>
                <a:lnTo>
                  <a:pt x="1263361" y="1830283"/>
                </a:lnTo>
                <a:lnTo>
                  <a:pt x="1265296" y="1819650"/>
                </a:lnTo>
                <a:lnTo>
                  <a:pt x="1268195" y="1809018"/>
                </a:lnTo>
                <a:lnTo>
                  <a:pt x="1271579" y="1798869"/>
                </a:lnTo>
                <a:lnTo>
                  <a:pt x="1276411" y="1788236"/>
                </a:lnTo>
                <a:lnTo>
                  <a:pt x="1281244" y="1778570"/>
                </a:lnTo>
                <a:lnTo>
                  <a:pt x="1286560" y="1769386"/>
                </a:lnTo>
                <a:lnTo>
                  <a:pt x="1292360" y="1760204"/>
                </a:lnTo>
                <a:lnTo>
                  <a:pt x="1304925" y="1743288"/>
                </a:lnTo>
                <a:lnTo>
                  <a:pt x="1307826" y="1738939"/>
                </a:lnTo>
                <a:lnTo>
                  <a:pt x="1311209" y="1735555"/>
                </a:lnTo>
                <a:lnTo>
                  <a:pt x="1319424" y="1728789"/>
                </a:lnTo>
                <a:lnTo>
                  <a:pt x="1327642" y="1722505"/>
                </a:lnTo>
                <a:lnTo>
                  <a:pt x="1336826" y="1716707"/>
                </a:lnTo>
                <a:lnTo>
                  <a:pt x="1347457" y="1711390"/>
                </a:lnTo>
                <a:lnTo>
                  <a:pt x="1357606" y="1706557"/>
                </a:lnTo>
                <a:lnTo>
                  <a:pt x="1380321" y="1696408"/>
                </a:lnTo>
                <a:lnTo>
                  <a:pt x="1403037" y="1686740"/>
                </a:lnTo>
                <a:lnTo>
                  <a:pt x="1414153" y="1681425"/>
                </a:lnTo>
                <a:lnTo>
                  <a:pt x="1424303" y="1676592"/>
                </a:lnTo>
                <a:lnTo>
                  <a:pt x="1434452" y="1670308"/>
                </a:lnTo>
                <a:lnTo>
                  <a:pt x="1443635" y="1664026"/>
                </a:lnTo>
                <a:lnTo>
                  <a:pt x="1452335" y="1656777"/>
                </a:lnTo>
                <a:lnTo>
                  <a:pt x="1460068" y="1649527"/>
                </a:lnTo>
                <a:lnTo>
                  <a:pt x="1468767" y="1639378"/>
                </a:lnTo>
                <a:lnTo>
                  <a:pt x="1475533" y="1628745"/>
                </a:lnTo>
                <a:lnTo>
                  <a:pt x="1480367" y="1619079"/>
                </a:lnTo>
                <a:lnTo>
                  <a:pt x="1485199" y="1609896"/>
                </a:lnTo>
                <a:lnTo>
                  <a:pt x="1488583" y="1600714"/>
                </a:lnTo>
                <a:lnTo>
                  <a:pt x="1491481" y="1591530"/>
                </a:lnTo>
                <a:lnTo>
                  <a:pt x="1493417" y="1582348"/>
                </a:lnTo>
                <a:lnTo>
                  <a:pt x="1494866" y="1572682"/>
                </a:lnTo>
                <a:lnTo>
                  <a:pt x="1497281" y="1553832"/>
                </a:lnTo>
                <a:lnTo>
                  <a:pt x="1500181" y="1533051"/>
                </a:lnTo>
                <a:lnTo>
                  <a:pt x="1501632" y="1521451"/>
                </a:lnTo>
                <a:lnTo>
                  <a:pt x="1504049" y="1509852"/>
                </a:lnTo>
                <a:lnTo>
                  <a:pt x="1507431" y="1497286"/>
                </a:lnTo>
                <a:lnTo>
                  <a:pt x="1511781" y="1484236"/>
                </a:lnTo>
                <a:lnTo>
                  <a:pt x="1520964" y="1482303"/>
                </a:lnTo>
                <a:lnTo>
                  <a:pt x="1530630" y="1480854"/>
                </a:lnTo>
                <a:lnTo>
                  <a:pt x="1540296" y="1479403"/>
                </a:lnTo>
                <a:lnTo>
                  <a:pt x="1549963" y="1478921"/>
                </a:lnTo>
                <a:lnTo>
                  <a:pt x="1570261" y="1478436"/>
                </a:lnTo>
                <a:lnTo>
                  <a:pt x="1589593" y="1478436"/>
                </a:lnTo>
                <a:lnTo>
                  <a:pt x="1609892" y="1479887"/>
                </a:lnTo>
                <a:lnTo>
                  <a:pt x="1629707" y="1481820"/>
                </a:lnTo>
                <a:lnTo>
                  <a:pt x="1669338" y="1487136"/>
                </a:lnTo>
                <a:lnTo>
                  <a:pt x="1673689" y="1500186"/>
                </a:lnTo>
                <a:lnTo>
                  <a:pt x="1675622" y="1512752"/>
                </a:lnTo>
                <a:lnTo>
                  <a:pt x="1677555" y="1525318"/>
                </a:lnTo>
                <a:lnTo>
                  <a:pt x="1677555" y="1537884"/>
                </a:lnTo>
                <a:lnTo>
                  <a:pt x="1677071" y="1550932"/>
                </a:lnTo>
                <a:lnTo>
                  <a:pt x="1675138" y="1563016"/>
                </a:lnTo>
                <a:lnTo>
                  <a:pt x="1672722" y="1575582"/>
                </a:lnTo>
                <a:lnTo>
                  <a:pt x="1669338" y="1587664"/>
                </a:lnTo>
                <a:lnTo>
                  <a:pt x="1665955" y="1599747"/>
                </a:lnTo>
                <a:lnTo>
                  <a:pt x="1662089" y="1612311"/>
                </a:lnTo>
                <a:lnTo>
                  <a:pt x="1652905" y="1636477"/>
                </a:lnTo>
                <a:lnTo>
                  <a:pt x="1643724" y="1660160"/>
                </a:lnTo>
                <a:lnTo>
                  <a:pt x="1634540" y="1684325"/>
                </a:lnTo>
                <a:lnTo>
                  <a:pt x="1630191" y="1668376"/>
                </a:lnTo>
                <a:lnTo>
                  <a:pt x="1626807" y="1651944"/>
                </a:lnTo>
                <a:lnTo>
                  <a:pt x="1625842" y="1643727"/>
                </a:lnTo>
                <a:lnTo>
                  <a:pt x="1625358" y="1635028"/>
                </a:lnTo>
                <a:lnTo>
                  <a:pt x="1624876" y="1627295"/>
                </a:lnTo>
                <a:lnTo>
                  <a:pt x="1624876" y="1619079"/>
                </a:lnTo>
                <a:lnTo>
                  <a:pt x="1625358" y="1610862"/>
                </a:lnTo>
                <a:lnTo>
                  <a:pt x="1626807" y="1603129"/>
                </a:lnTo>
                <a:lnTo>
                  <a:pt x="1628740" y="1594914"/>
                </a:lnTo>
                <a:lnTo>
                  <a:pt x="1631640" y="1586697"/>
                </a:lnTo>
                <a:lnTo>
                  <a:pt x="1635508" y="1578964"/>
                </a:lnTo>
                <a:lnTo>
                  <a:pt x="1640341" y="1571231"/>
                </a:lnTo>
                <a:lnTo>
                  <a:pt x="1645174" y="1563498"/>
                </a:lnTo>
                <a:lnTo>
                  <a:pt x="1652423" y="1555765"/>
                </a:lnTo>
                <a:lnTo>
                  <a:pt x="1646623" y="1549483"/>
                </a:lnTo>
                <a:lnTo>
                  <a:pt x="1640341" y="1543684"/>
                </a:lnTo>
                <a:lnTo>
                  <a:pt x="1634540" y="1539333"/>
                </a:lnTo>
                <a:lnTo>
                  <a:pt x="1628740" y="1535951"/>
                </a:lnTo>
                <a:lnTo>
                  <a:pt x="1623425" y="1533533"/>
                </a:lnTo>
                <a:lnTo>
                  <a:pt x="1617625" y="1531600"/>
                </a:lnTo>
                <a:lnTo>
                  <a:pt x="1612792" y="1531118"/>
                </a:lnTo>
                <a:lnTo>
                  <a:pt x="1607475" y="1531600"/>
                </a:lnTo>
                <a:lnTo>
                  <a:pt x="1602160" y="1532567"/>
                </a:lnTo>
                <a:lnTo>
                  <a:pt x="1597326" y="1534500"/>
                </a:lnTo>
                <a:lnTo>
                  <a:pt x="1592493" y="1536917"/>
                </a:lnTo>
                <a:lnTo>
                  <a:pt x="1587176" y="1540300"/>
                </a:lnTo>
                <a:lnTo>
                  <a:pt x="1582827" y="1544650"/>
                </a:lnTo>
                <a:lnTo>
                  <a:pt x="1577994" y="1549483"/>
                </a:lnTo>
                <a:lnTo>
                  <a:pt x="1573644" y="1554799"/>
                </a:lnTo>
                <a:lnTo>
                  <a:pt x="1568811" y="1560598"/>
                </a:lnTo>
                <a:lnTo>
                  <a:pt x="1574128" y="1567849"/>
                </a:lnTo>
                <a:lnTo>
                  <a:pt x="1579445" y="1576064"/>
                </a:lnTo>
                <a:lnTo>
                  <a:pt x="1583309" y="1584764"/>
                </a:lnTo>
                <a:lnTo>
                  <a:pt x="1587176" y="1593947"/>
                </a:lnTo>
                <a:lnTo>
                  <a:pt x="1590078" y="1603613"/>
                </a:lnTo>
                <a:lnTo>
                  <a:pt x="1592493" y="1613280"/>
                </a:lnTo>
                <a:lnTo>
                  <a:pt x="1594910" y="1623428"/>
                </a:lnTo>
                <a:lnTo>
                  <a:pt x="1595875" y="1634061"/>
                </a:lnTo>
                <a:lnTo>
                  <a:pt x="1597326" y="1644694"/>
                </a:lnTo>
                <a:lnTo>
                  <a:pt x="1597808" y="1655326"/>
                </a:lnTo>
                <a:lnTo>
                  <a:pt x="1597326" y="1665959"/>
                </a:lnTo>
                <a:lnTo>
                  <a:pt x="1596359" y="1676592"/>
                </a:lnTo>
                <a:lnTo>
                  <a:pt x="1595393" y="1686740"/>
                </a:lnTo>
                <a:lnTo>
                  <a:pt x="1592976" y="1697373"/>
                </a:lnTo>
                <a:lnTo>
                  <a:pt x="1591043" y="1707041"/>
                </a:lnTo>
                <a:lnTo>
                  <a:pt x="1588143" y="1716707"/>
                </a:lnTo>
                <a:lnTo>
                  <a:pt x="1584276" y="1725407"/>
                </a:lnTo>
                <a:lnTo>
                  <a:pt x="1580409" y="1734106"/>
                </a:lnTo>
                <a:lnTo>
                  <a:pt x="1576061" y="1741839"/>
                </a:lnTo>
                <a:lnTo>
                  <a:pt x="1570744" y="1748604"/>
                </a:lnTo>
                <a:lnTo>
                  <a:pt x="1564945" y="1755854"/>
                </a:lnTo>
                <a:lnTo>
                  <a:pt x="1558662" y="1761654"/>
                </a:lnTo>
                <a:lnTo>
                  <a:pt x="1551896" y="1766004"/>
                </a:lnTo>
                <a:lnTo>
                  <a:pt x="1544162" y="1769871"/>
                </a:lnTo>
                <a:lnTo>
                  <a:pt x="1536430" y="1772286"/>
                </a:lnTo>
                <a:lnTo>
                  <a:pt x="1528212" y="1774220"/>
                </a:lnTo>
                <a:lnTo>
                  <a:pt x="1519031" y="1774704"/>
                </a:lnTo>
                <a:lnTo>
                  <a:pt x="1509364" y="1774220"/>
                </a:lnTo>
                <a:lnTo>
                  <a:pt x="1499699" y="1771804"/>
                </a:lnTo>
                <a:lnTo>
                  <a:pt x="1489066" y="1768420"/>
                </a:lnTo>
                <a:lnTo>
                  <a:pt x="1477950" y="1763104"/>
                </a:lnTo>
                <a:lnTo>
                  <a:pt x="1466350" y="1756821"/>
                </a:lnTo>
                <a:lnTo>
                  <a:pt x="1470700" y="1752472"/>
                </a:lnTo>
                <a:lnTo>
                  <a:pt x="1476015" y="1748121"/>
                </a:lnTo>
                <a:lnTo>
                  <a:pt x="1481332" y="1744737"/>
                </a:lnTo>
                <a:lnTo>
                  <a:pt x="1485682" y="1742321"/>
                </a:lnTo>
                <a:lnTo>
                  <a:pt x="1495348" y="1738455"/>
                </a:lnTo>
                <a:lnTo>
                  <a:pt x="1503565" y="1734589"/>
                </a:lnTo>
                <a:lnTo>
                  <a:pt x="1506947" y="1732655"/>
                </a:lnTo>
                <a:lnTo>
                  <a:pt x="1510331" y="1729755"/>
                </a:lnTo>
                <a:lnTo>
                  <a:pt x="1513231" y="1726856"/>
                </a:lnTo>
                <a:lnTo>
                  <a:pt x="1515165" y="1723473"/>
                </a:lnTo>
                <a:lnTo>
                  <a:pt x="1516614" y="1719123"/>
                </a:lnTo>
                <a:lnTo>
                  <a:pt x="1517098" y="1713807"/>
                </a:lnTo>
                <a:lnTo>
                  <a:pt x="1517098" y="1707523"/>
                </a:lnTo>
                <a:lnTo>
                  <a:pt x="1516614" y="1699790"/>
                </a:lnTo>
                <a:lnTo>
                  <a:pt x="1506465" y="1699306"/>
                </a:lnTo>
                <a:lnTo>
                  <a:pt x="1497281" y="1699790"/>
                </a:lnTo>
                <a:lnTo>
                  <a:pt x="1489066" y="1701241"/>
                </a:lnTo>
                <a:lnTo>
                  <a:pt x="1481332" y="1703657"/>
                </a:lnTo>
                <a:lnTo>
                  <a:pt x="1473600" y="1707041"/>
                </a:lnTo>
                <a:lnTo>
                  <a:pt x="1466834" y="1710906"/>
                </a:lnTo>
                <a:lnTo>
                  <a:pt x="1460550" y="1715740"/>
                </a:lnTo>
                <a:lnTo>
                  <a:pt x="1454750" y="1720573"/>
                </a:lnTo>
                <a:lnTo>
                  <a:pt x="1449435" y="1726373"/>
                </a:lnTo>
                <a:lnTo>
                  <a:pt x="1444601" y="1732655"/>
                </a:lnTo>
                <a:lnTo>
                  <a:pt x="1439768" y="1738939"/>
                </a:lnTo>
                <a:lnTo>
                  <a:pt x="1435418" y="1745705"/>
                </a:lnTo>
                <a:lnTo>
                  <a:pt x="1427202" y="1760687"/>
                </a:lnTo>
                <a:lnTo>
                  <a:pt x="1419952" y="1775670"/>
                </a:lnTo>
                <a:lnTo>
                  <a:pt x="1412221" y="1790652"/>
                </a:lnTo>
                <a:lnTo>
                  <a:pt x="1404970" y="1805635"/>
                </a:lnTo>
                <a:lnTo>
                  <a:pt x="1397238" y="1818684"/>
                </a:lnTo>
                <a:lnTo>
                  <a:pt x="1392887" y="1824967"/>
                </a:lnTo>
                <a:lnTo>
                  <a:pt x="1388538" y="1830283"/>
                </a:lnTo>
                <a:lnTo>
                  <a:pt x="1383705" y="1835600"/>
                </a:lnTo>
                <a:lnTo>
                  <a:pt x="1378388" y="1839949"/>
                </a:lnTo>
                <a:lnTo>
                  <a:pt x="1373073" y="1844300"/>
                </a:lnTo>
                <a:lnTo>
                  <a:pt x="1367273" y="1847200"/>
                </a:lnTo>
                <a:lnTo>
                  <a:pt x="1360989" y="1849133"/>
                </a:lnTo>
                <a:lnTo>
                  <a:pt x="1354222" y="1850582"/>
                </a:lnTo>
                <a:lnTo>
                  <a:pt x="1346974" y="1851066"/>
                </a:lnTo>
                <a:lnTo>
                  <a:pt x="1338757" y="1850099"/>
                </a:lnTo>
                <a:lnTo>
                  <a:pt x="1397721" y="1896979"/>
                </a:lnTo>
                <a:lnTo>
                  <a:pt x="1405937" y="1890697"/>
                </a:lnTo>
                <a:lnTo>
                  <a:pt x="1412704" y="1884413"/>
                </a:lnTo>
                <a:lnTo>
                  <a:pt x="1418503" y="1877647"/>
                </a:lnTo>
                <a:lnTo>
                  <a:pt x="1423336" y="1870881"/>
                </a:lnTo>
                <a:lnTo>
                  <a:pt x="1426718" y="1864599"/>
                </a:lnTo>
                <a:lnTo>
                  <a:pt x="1429619" y="1857832"/>
                </a:lnTo>
                <a:lnTo>
                  <a:pt x="1432519" y="1851548"/>
                </a:lnTo>
                <a:lnTo>
                  <a:pt x="1433969" y="1844782"/>
                </a:lnTo>
                <a:lnTo>
                  <a:pt x="1438319" y="1831734"/>
                </a:lnTo>
                <a:lnTo>
                  <a:pt x="1440251" y="1824967"/>
                </a:lnTo>
                <a:lnTo>
                  <a:pt x="1443152" y="1818201"/>
                </a:lnTo>
                <a:lnTo>
                  <a:pt x="1446050" y="1811917"/>
                </a:lnTo>
                <a:lnTo>
                  <a:pt x="1449917" y="1805151"/>
                </a:lnTo>
                <a:lnTo>
                  <a:pt x="1454750" y="1798869"/>
                </a:lnTo>
                <a:lnTo>
                  <a:pt x="1461034" y="1792585"/>
                </a:lnTo>
                <a:lnTo>
                  <a:pt x="1467800" y="1795969"/>
                </a:lnTo>
                <a:lnTo>
                  <a:pt x="1474082" y="1799351"/>
                </a:lnTo>
                <a:lnTo>
                  <a:pt x="1479399" y="1803218"/>
                </a:lnTo>
                <a:lnTo>
                  <a:pt x="1484715" y="1807568"/>
                </a:lnTo>
                <a:lnTo>
                  <a:pt x="1488583" y="1811917"/>
                </a:lnTo>
                <a:lnTo>
                  <a:pt x="1491965" y="1816751"/>
                </a:lnTo>
                <a:lnTo>
                  <a:pt x="1494866" y="1821101"/>
                </a:lnTo>
                <a:lnTo>
                  <a:pt x="1497281" y="1825934"/>
                </a:lnTo>
                <a:lnTo>
                  <a:pt x="1498731" y="1830767"/>
                </a:lnTo>
                <a:lnTo>
                  <a:pt x="1500181" y="1835600"/>
                </a:lnTo>
                <a:lnTo>
                  <a:pt x="1501148" y="1840916"/>
                </a:lnTo>
                <a:lnTo>
                  <a:pt x="1501148" y="1845749"/>
                </a:lnTo>
                <a:lnTo>
                  <a:pt x="1500665" y="1851066"/>
                </a:lnTo>
                <a:lnTo>
                  <a:pt x="1500181" y="1856381"/>
                </a:lnTo>
                <a:lnTo>
                  <a:pt x="1498731" y="1861215"/>
                </a:lnTo>
                <a:lnTo>
                  <a:pt x="1497766" y="1866532"/>
                </a:lnTo>
                <a:lnTo>
                  <a:pt x="1510813" y="1856381"/>
                </a:lnTo>
                <a:lnTo>
                  <a:pt x="1524830" y="1846233"/>
                </a:lnTo>
                <a:lnTo>
                  <a:pt x="1537396" y="1836567"/>
                </a:lnTo>
                <a:lnTo>
                  <a:pt x="1548511" y="1827383"/>
                </a:lnTo>
                <a:lnTo>
                  <a:pt x="1557695" y="1819650"/>
                </a:lnTo>
                <a:lnTo>
                  <a:pt x="1567362" y="1811917"/>
                </a:lnTo>
                <a:lnTo>
                  <a:pt x="1577510" y="1804669"/>
                </a:lnTo>
                <a:lnTo>
                  <a:pt x="1588627" y="1797418"/>
                </a:lnTo>
                <a:lnTo>
                  <a:pt x="1610859" y="1784370"/>
                </a:lnTo>
                <a:lnTo>
                  <a:pt x="1634540" y="1771320"/>
                </a:lnTo>
                <a:lnTo>
                  <a:pt x="1657739" y="1758754"/>
                </a:lnTo>
                <a:lnTo>
                  <a:pt x="1680455" y="1745221"/>
                </a:lnTo>
                <a:lnTo>
                  <a:pt x="1691088" y="1738455"/>
                </a:lnTo>
                <a:lnTo>
                  <a:pt x="1702202" y="1731205"/>
                </a:lnTo>
                <a:lnTo>
                  <a:pt x="1711871" y="1723473"/>
                </a:lnTo>
                <a:lnTo>
                  <a:pt x="1721053" y="1714774"/>
                </a:lnTo>
                <a:lnTo>
                  <a:pt x="1729268" y="1707523"/>
                </a:lnTo>
                <a:lnTo>
                  <a:pt x="1736518" y="1699306"/>
                </a:lnTo>
                <a:lnTo>
                  <a:pt x="1743285" y="1690609"/>
                </a:lnTo>
                <a:lnTo>
                  <a:pt x="1750533" y="1681425"/>
                </a:lnTo>
                <a:lnTo>
                  <a:pt x="1763099" y="1663059"/>
                </a:lnTo>
                <a:lnTo>
                  <a:pt x="1775665" y="1643727"/>
                </a:lnTo>
                <a:lnTo>
                  <a:pt x="1788233" y="1624395"/>
                </a:lnTo>
                <a:lnTo>
                  <a:pt x="1802248" y="1604096"/>
                </a:lnTo>
                <a:lnTo>
                  <a:pt x="1809014" y="1594430"/>
                </a:lnTo>
                <a:lnTo>
                  <a:pt x="1816263" y="1585248"/>
                </a:lnTo>
                <a:lnTo>
                  <a:pt x="1824480" y="1576064"/>
                </a:lnTo>
                <a:lnTo>
                  <a:pt x="1833179" y="1566882"/>
                </a:lnTo>
                <a:lnTo>
                  <a:pt x="1849612" y="1549483"/>
                </a:lnTo>
                <a:lnTo>
                  <a:pt x="1866527" y="1533051"/>
                </a:lnTo>
                <a:lnTo>
                  <a:pt x="1900842" y="1499702"/>
                </a:lnTo>
                <a:lnTo>
                  <a:pt x="1937089" y="1466837"/>
                </a:lnTo>
                <a:lnTo>
                  <a:pt x="1973338" y="1433490"/>
                </a:lnTo>
                <a:lnTo>
                  <a:pt x="2010553" y="1399175"/>
                </a:lnTo>
                <a:lnTo>
                  <a:pt x="2048249" y="1363410"/>
                </a:lnTo>
                <a:lnTo>
                  <a:pt x="2067099" y="1344562"/>
                </a:lnTo>
                <a:lnTo>
                  <a:pt x="2086432" y="1325712"/>
                </a:lnTo>
                <a:lnTo>
                  <a:pt x="2105279" y="1305413"/>
                </a:lnTo>
                <a:lnTo>
                  <a:pt x="2124130" y="1285114"/>
                </a:lnTo>
                <a:lnTo>
                  <a:pt x="2142494" y="1264815"/>
                </a:lnTo>
                <a:lnTo>
                  <a:pt x="2161343" y="1245967"/>
                </a:lnTo>
                <a:lnTo>
                  <a:pt x="2200008" y="1207785"/>
                </a:lnTo>
                <a:lnTo>
                  <a:pt x="2218375" y="1189420"/>
                </a:lnTo>
                <a:lnTo>
                  <a:pt x="2236739" y="1172021"/>
                </a:lnTo>
                <a:lnTo>
                  <a:pt x="2253655" y="1153173"/>
                </a:lnTo>
                <a:lnTo>
                  <a:pt x="2269605" y="1135774"/>
                </a:lnTo>
                <a:lnTo>
                  <a:pt x="2276369" y="1126590"/>
                </a:lnTo>
                <a:lnTo>
                  <a:pt x="2282654" y="1117408"/>
                </a:lnTo>
                <a:lnTo>
                  <a:pt x="2294736" y="1098076"/>
                </a:lnTo>
                <a:lnTo>
                  <a:pt x="2279753" y="1109675"/>
                </a:lnTo>
                <a:lnTo>
                  <a:pt x="2271537" y="1114991"/>
                </a:lnTo>
                <a:lnTo>
                  <a:pt x="2263806" y="1120308"/>
                </a:lnTo>
                <a:lnTo>
                  <a:pt x="2261388" y="1116442"/>
                </a:lnTo>
                <a:lnTo>
                  <a:pt x="2259455" y="1113057"/>
                </a:lnTo>
                <a:lnTo>
                  <a:pt x="2258004" y="1109675"/>
                </a:lnTo>
                <a:lnTo>
                  <a:pt x="2257521" y="1106291"/>
                </a:lnTo>
                <a:lnTo>
                  <a:pt x="2256071" y="1100009"/>
                </a:lnTo>
                <a:lnTo>
                  <a:pt x="2256555" y="1094209"/>
                </a:lnTo>
                <a:lnTo>
                  <a:pt x="2258489" y="1088410"/>
                </a:lnTo>
                <a:lnTo>
                  <a:pt x="2260904" y="1083577"/>
                </a:lnTo>
                <a:lnTo>
                  <a:pt x="2262838" y="1077777"/>
                </a:lnTo>
                <a:lnTo>
                  <a:pt x="2266704" y="1072944"/>
                </a:lnTo>
                <a:lnTo>
                  <a:pt x="2272021" y="1062311"/>
                </a:lnTo>
                <a:lnTo>
                  <a:pt x="2274438" y="1056994"/>
                </a:lnTo>
                <a:lnTo>
                  <a:pt x="2276369" y="1051194"/>
                </a:lnTo>
                <a:lnTo>
                  <a:pt x="2276854" y="1045395"/>
                </a:lnTo>
                <a:lnTo>
                  <a:pt x="2275888" y="1039112"/>
                </a:lnTo>
                <a:lnTo>
                  <a:pt x="2274920" y="1035729"/>
                </a:lnTo>
                <a:lnTo>
                  <a:pt x="2273470" y="1032346"/>
                </a:lnTo>
                <a:lnTo>
                  <a:pt x="2271537" y="1028962"/>
                </a:lnTo>
                <a:lnTo>
                  <a:pt x="2270088" y="1024613"/>
                </a:lnTo>
                <a:lnTo>
                  <a:pt x="2265737" y="1027513"/>
                </a:lnTo>
                <a:lnTo>
                  <a:pt x="2262354" y="1030413"/>
                </a:lnTo>
                <a:lnTo>
                  <a:pt x="2255588" y="1037662"/>
                </a:lnTo>
                <a:lnTo>
                  <a:pt x="2249306" y="1045395"/>
                </a:lnTo>
                <a:lnTo>
                  <a:pt x="2243506" y="1054094"/>
                </a:lnTo>
                <a:lnTo>
                  <a:pt x="2231906" y="1072944"/>
                </a:lnTo>
                <a:lnTo>
                  <a:pt x="2220790" y="1091792"/>
                </a:lnTo>
                <a:lnTo>
                  <a:pt x="2214507" y="1100492"/>
                </a:lnTo>
                <a:lnTo>
                  <a:pt x="2207741" y="1108709"/>
                </a:lnTo>
                <a:lnTo>
                  <a:pt x="2200974" y="1115475"/>
                </a:lnTo>
                <a:lnTo>
                  <a:pt x="2197592" y="1118375"/>
                </a:lnTo>
                <a:lnTo>
                  <a:pt x="2194207" y="1121274"/>
                </a:lnTo>
                <a:lnTo>
                  <a:pt x="2190342" y="1123690"/>
                </a:lnTo>
                <a:lnTo>
                  <a:pt x="2185992" y="1125141"/>
                </a:lnTo>
                <a:lnTo>
                  <a:pt x="2181642" y="1126590"/>
                </a:lnTo>
                <a:lnTo>
                  <a:pt x="2177292" y="1127557"/>
                </a:lnTo>
                <a:lnTo>
                  <a:pt x="2172944" y="1128041"/>
                </a:lnTo>
                <a:lnTo>
                  <a:pt x="2167627" y="1127557"/>
                </a:lnTo>
                <a:lnTo>
                  <a:pt x="2162794" y="1127074"/>
                </a:lnTo>
                <a:lnTo>
                  <a:pt x="2157478" y="1125141"/>
                </a:lnTo>
                <a:lnTo>
                  <a:pt x="2152645" y="1119341"/>
                </a:lnTo>
                <a:lnTo>
                  <a:pt x="2149744" y="1114508"/>
                </a:lnTo>
                <a:lnTo>
                  <a:pt x="2147812" y="1109191"/>
                </a:lnTo>
                <a:lnTo>
                  <a:pt x="2145877" y="1105325"/>
                </a:lnTo>
                <a:lnTo>
                  <a:pt x="2144911" y="1100976"/>
                </a:lnTo>
                <a:lnTo>
                  <a:pt x="2144911" y="1098076"/>
                </a:lnTo>
                <a:lnTo>
                  <a:pt x="2145395" y="1095659"/>
                </a:lnTo>
                <a:lnTo>
                  <a:pt x="2145877" y="1092759"/>
                </a:lnTo>
                <a:lnTo>
                  <a:pt x="2147812" y="1090825"/>
                </a:lnTo>
                <a:lnTo>
                  <a:pt x="2149261" y="1088410"/>
                </a:lnTo>
                <a:lnTo>
                  <a:pt x="2151677" y="1087443"/>
                </a:lnTo>
                <a:lnTo>
                  <a:pt x="2154095" y="1085510"/>
                </a:lnTo>
                <a:lnTo>
                  <a:pt x="2159893" y="1083577"/>
                </a:lnTo>
                <a:lnTo>
                  <a:pt x="2166176" y="1081643"/>
                </a:lnTo>
                <a:lnTo>
                  <a:pt x="2172944" y="1079226"/>
                </a:lnTo>
                <a:lnTo>
                  <a:pt x="2179226" y="1076810"/>
                </a:lnTo>
                <a:lnTo>
                  <a:pt x="2185026" y="1074393"/>
                </a:lnTo>
                <a:lnTo>
                  <a:pt x="2187441" y="1071977"/>
                </a:lnTo>
                <a:lnTo>
                  <a:pt x="2188893" y="1069560"/>
                </a:lnTo>
                <a:lnTo>
                  <a:pt x="2190826" y="1067144"/>
                </a:lnTo>
                <a:lnTo>
                  <a:pt x="2191792" y="1064244"/>
                </a:lnTo>
                <a:lnTo>
                  <a:pt x="2192274" y="1060861"/>
                </a:lnTo>
                <a:lnTo>
                  <a:pt x="2192274" y="1056994"/>
                </a:lnTo>
                <a:lnTo>
                  <a:pt x="2191792" y="1052161"/>
                </a:lnTo>
                <a:lnTo>
                  <a:pt x="2190826" y="1047812"/>
                </a:lnTo>
                <a:lnTo>
                  <a:pt x="2188410" y="1042012"/>
                </a:lnTo>
                <a:lnTo>
                  <a:pt x="2185508" y="1035729"/>
                </a:lnTo>
                <a:lnTo>
                  <a:pt x="2191792" y="1030413"/>
                </a:lnTo>
                <a:lnTo>
                  <a:pt x="2198075" y="1026062"/>
                </a:lnTo>
                <a:lnTo>
                  <a:pt x="2204358" y="1022680"/>
                </a:lnTo>
                <a:lnTo>
                  <a:pt x="2210157" y="1020747"/>
                </a:lnTo>
                <a:lnTo>
                  <a:pt x="2216440" y="1018814"/>
                </a:lnTo>
                <a:lnTo>
                  <a:pt x="2222723" y="1017847"/>
                </a:lnTo>
                <a:lnTo>
                  <a:pt x="2234323" y="1016881"/>
                </a:lnTo>
                <a:lnTo>
                  <a:pt x="2240605" y="1016396"/>
                </a:lnTo>
                <a:lnTo>
                  <a:pt x="2246404" y="1015430"/>
                </a:lnTo>
                <a:lnTo>
                  <a:pt x="2252689" y="1013981"/>
                </a:lnTo>
                <a:lnTo>
                  <a:pt x="2258973" y="1012047"/>
                </a:lnTo>
                <a:lnTo>
                  <a:pt x="2264771" y="1008663"/>
                </a:lnTo>
                <a:lnTo>
                  <a:pt x="2271054" y="1004797"/>
                </a:lnTo>
                <a:lnTo>
                  <a:pt x="2277337" y="999481"/>
                </a:lnTo>
                <a:lnTo>
                  <a:pt x="2283620" y="992715"/>
                </a:lnTo>
                <a:lnTo>
                  <a:pt x="2286520" y="988849"/>
                </a:lnTo>
                <a:lnTo>
                  <a:pt x="2287969" y="984498"/>
                </a:lnTo>
                <a:lnTo>
                  <a:pt x="2289420" y="975799"/>
                </a:lnTo>
                <a:lnTo>
                  <a:pt x="2290386" y="971450"/>
                </a:lnTo>
                <a:lnTo>
                  <a:pt x="2292319" y="967583"/>
                </a:lnTo>
                <a:lnTo>
                  <a:pt x="2294736" y="963233"/>
                </a:lnTo>
                <a:lnTo>
                  <a:pt x="2296185" y="961784"/>
                </a:lnTo>
                <a:lnTo>
                  <a:pt x="2298601" y="959850"/>
                </a:lnTo>
                <a:lnTo>
                  <a:pt x="2290386" y="946800"/>
                </a:lnTo>
                <a:lnTo>
                  <a:pt x="2283136" y="935201"/>
                </a:lnTo>
                <a:lnTo>
                  <a:pt x="2279271" y="929885"/>
                </a:lnTo>
                <a:lnTo>
                  <a:pt x="2274920" y="925535"/>
                </a:lnTo>
                <a:lnTo>
                  <a:pt x="2270570" y="921668"/>
                </a:lnTo>
                <a:lnTo>
                  <a:pt x="2266704" y="918769"/>
                </a:lnTo>
                <a:lnTo>
                  <a:pt x="2262354" y="915869"/>
                </a:lnTo>
                <a:lnTo>
                  <a:pt x="2258004" y="913453"/>
                </a:lnTo>
                <a:lnTo>
                  <a:pt x="2253655" y="911520"/>
                </a:lnTo>
                <a:lnTo>
                  <a:pt x="2249306" y="911036"/>
                </a:lnTo>
                <a:lnTo>
                  <a:pt x="2244471" y="910553"/>
                </a:lnTo>
                <a:lnTo>
                  <a:pt x="2240605" y="911036"/>
                </a:lnTo>
                <a:lnTo>
                  <a:pt x="2235290" y="912486"/>
                </a:lnTo>
                <a:lnTo>
                  <a:pt x="2230939" y="913935"/>
                </a:lnTo>
                <a:lnTo>
                  <a:pt x="2233841" y="909587"/>
                </a:lnTo>
                <a:lnTo>
                  <a:pt x="2235290" y="904754"/>
                </a:lnTo>
                <a:lnTo>
                  <a:pt x="2237223" y="900403"/>
                </a:lnTo>
                <a:lnTo>
                  <a:pt x="2239156" y="895570"/>
                </a:lnTo>
                <a:lnTo>
                  <a:pt x="2240605" y="885904"/>
                </a:lnTo>
                <a:lnTo>
                  <a:pt x="2241090" y="875755"/>
                </a:lnTo>
                <a:lnTo>
                  <a:pt x="2241090" y="865122"/>
                </a:lnTo>
                <a:lnTo>
                  <a:pt x="2240122" y="854490"/>
                </a:lnTo>
                <a:lnTo>
                  <a:pt x="2237705" y="843857"/>
                </a:lnTo>
                <a:lnTo>
                  <a:pt x="2235290" y="833707"/>
                </a:lnTo>
                <a:lnTo>
                  <a:pt x="2232872" y="823074"/>
                </a:lnTo>
                <a:lnTo>
                  <a:pt x="2229008" y="813408"/>
                </a:lnTo>
                <a:lnTo>
                  <a:pt x="2222239" y="795527"/>
                </a:lnTo>
                <a:lnTo>
                  <a:pt x="2215473" y="780061"/>
                </a:lnTo>
                <a:lnTo>
                  <a:pt x="2209673" y="768944"/>
                </a:lnTo>
                <a:lnTo>
                  <a:pt x="2204358" y="764595"/>
                </a:lnTo>
                <a:lnTo>
                  <a:pt x="2198558" y="761695"/>
                </a:lnTo>
                <a:lnTo>
                  <a:pt x="2193726" y="759762"/>
                </a:lnTo>
                <a:lnTo>
                  <a:pt x="2188893" y="757829"/>
                </a:lnTo>
                <a:lnTo>
                  <a:pt x="2184542" y="756862"/>
                </a:lnTo>
                <a:lnTo>
                  <a:pt x="2179709" y="755895"/>
                </a:lnTo>
                <a:lnTo>
                  <a:pt x="2175359" y="756862"/>
                </a:lnTo>
                <a:lnTo>
                  <a:pt x="2171009" y="757345"/>
                </a:lnTo>
                <a:lnTo>
                  <a:pt x="2167143" y="758311"/>
                </a:lnTo>
                <a:lnTo>
                  <a:pt x="2163277" y="760244"/>
                </a:lnTo>
                <a:lnTo>
                  <a:pt x="2159893" y="762178"/>
                </a:lnTo>
                <a:lnTo>
                  <a:pt x="2155544" y="764595"/>
                </a:lnTo>
                <a:lnTo>
                  <a:pt x="2148777" y="769911"/>
                </a:lnTo>
                <a:lnTo>
                  <a:pt x="2142494" y="776194"/>
                </a:lnTo>
                <a:lnTo>
                  <a:pt x="2129445" y="789727"/>
                </a:lnTo>
                <a:lnTo>
                  <a:pt x="2122196" y="796493"/>
                </a:lnTo>
                <a:lnTo>
                  <a:pt x="2115430" y="801326"/>
                </a:lnTo>
                <a:lnTo>
                  <a:pt x="2112048" y="803742"/>
                </a:lnTo>
                <a:lnTo>
                  <a:pt x="2108180" y="806159"/>
                </a:lnTo>
                <a:lnTo>
                  <a:pt x="2104797" y="807608"/>
                </a:lnTo>
                <a:lnTo>
                  <a:pt x="2100446" y="809059"/>
                </a:lnTo>
                <a:lnTo>
                  <a:pt x="2096582" y="809542"/>
                </a:lnTo>
                <a:lnTo>
                  <a:pt x="2091749" y="809542"/>
                </a:lnTo>
                <a:lnTo>
                  <a:pt x="2087398" y="809542"/>
                </a:lnTo>
                <a:lnTo>
                  <a:pt x="2082565" y="808575"/>
                </a:lnTo>
                <a:lnTo>
                  <a:pt x="2076282" y="800842"/>
                </a:lnTo>
                <a:lnTo>
                  <a:pt x="2074348" y="796976"/>
                </a:lnTo>
                <a:lnTo>
                  <a:pt x="2072414" y="794076"/>
                </a:lnTo>
                <a:lnTo>
                  <a:pt x="2071449" y="791176"/>
                </a:lnTo>
                <a:lnTo>
                  <a:pt x="2070965" y="788276"/>
                </a:lnTo>
                <a:lnTo>
                  <a:pt x="2070965" y="785376"/>
                </a:lnTo>
                <a:lnTo>
                  <a:pt x="2070965" y="782960"/>
                </a:lnTo>
                <a:lnTo>
                  <a:pt x="2071933" y="780543"/>
                </a:lnTo>
                <a:lnTo>
                  <a:pt x="2072899" y="779094"/>
                </a:lnTo>
                <a:lnTo>
                  <a:pt x="2074348" y="776677"/>
                </a:lnTo>
                <a:lnTo>
                  <a:pt x="2075799" y="775228"/>
                </a:lnTo>
                <a:lnTo>
                  <a:pt x="2080632" y="772328"/>
                </a:lnTo>
                <a:lnTo>
                  <a:pt x="2085465" y="769911"/>
                </a:lnTo>
                <a:lnTo>
                  <a:pt x="2091265" y="767495"/>
                </a:lnTo>
                <a:lnTo>
                  <a:pt x="2097064" y="766044"/>
                </a:lnTo>
                <a:lnTo>
                  <a:pt x="2109146" y="762178"/>
                </a:lnTo>
                <a:lnTo>
                  <a:pt x="2119778" y="760244"/>
                </a:lnTo>
                <a:lnTo>
                  <a:pt x="2123162" y="758311"/>
                </a:lnTo>
                <a:lnTo>
                  <a:pt x="2125095" y="756862"/>
                </a:lnTo>
                <a:lnTo>
                  <a:pt x="2127513" y="754445"/>
                </a:lnTo>
                <a:lnTo>
                  <a:pt x="2127996" y="752029"/>
                </a:lnTo>
                <a:lnTo>
                  <a:pt x="2128962" y="749129"/>
                </a:lnTo>
                <a:lnTo>
                  <a:pt x="2128962" y="746229"/>
                </a:lnTo>
                <a:lnTo>
                  <a:pt x="2127996" y="743330"/>
                </a:lnTo>
                <a:lnTo>
                  <a:pt x="2127029" y="739946"/>
                </a:lnTo>
                <a:lnTo>
                  <a:pt x="2124130" y="734146"/>
                </a:lnTo>
                <a:lnTo>
                  <a:pt x="2118329" y="723513"/>
                </a:lnTo>
                <a:lnTo>
                  <a:pt x="2117363" y="719164"/>
                </a:lnTo>
                <a:lnTo>
                  <a:pt x="2117363" y="717713"/>
                </a:lnTo>
                <a:lnTo>
                  <a:pt x="2117845" y="716264"/>
                </a:lnTo>
                <a:lnTo>
                  <a:pt x="2124130" y="709498"/>
                </a:lnTo>
                <a:lnTo>
                  <a:pt x="2130896" y="702732"/>
                </a:lnTo>
                <a:lnTo>
                  <a:pt x="2138145" y="696448"/>
                </a:lnTo>
                <a:lnTo>
                  <a:pt x="2145395" y="689682"/>
                </a:lnTo>
                <a:lnTo>
                  <a:pt x="2161827" y="677600"/>
                </a:lnTo>
                <a:lnTo>
                  <a:pt x="2179709" y="665034"/>
                </a:lnTo>
                <a:lnTo>
                  <a:pt x="2198558" y="651501"/>
                </a:lnTo>
                <a:lnTo>
                  <a:pt x="2218375" y="637969"/>
                </a:lnTo>
                <a:lnTo>
                  <a:pt x="2237705" y="622503"/>
                </a:lnTo>
                <a:lnTo>
                  <a:pt x="2248340" y="614286"/>
                </a:lnTo>
                <a:lnTo>
                  <a:pt x="2258004" y="605587"/>
                </a:lnTo>
                <a:lnTo>
                  <a:pt x="2261870" y="607520"/>
                </a:lnTo>
                <a:lnTo>
                  <a:pt x="2265737" y="609453"/>
                </a:lnTo>
                <a:lnTo>
                  <a:pt x="2273954" y="614770"/>
                </a:lnTo>
                <a:lnTo>
                  <a:pt x="2282170" y="621536"/>
                </a:lnTo>
                <a:lnTo>
                  <a:pt x="2289420" y="629752"/>
                </a:lnTo>
                <a:lnTo>
                  <a:pt x="2297635" y="638451"/>
                </a:lnTo>
                <a:lnTo>
                  <a:pt x="2304403" y="648118"/>
                </a:lnTo>
                <a:lnTo>
                  <a:pt x="2311167" y="658268"/>
                </a:lnTo>
                <a:lnTo>
                  <a:pt x="2316967" y="668900"/>
                </a:lnTo>
                <a:lnTo>
                  <a:pt x="2322284" y="679533"/>
                </a:lnTo>
                <a:lnTo>
                  <a:pt x="2326151" y="690648"/>
                </a:lnTo>
                <a:lnTo>
                  <a:pt x="2329050" y="700799"/>
                </a:lnTo>
                <a:lnTo>
                  <a:pt x="2331466" y="711431"/>
                </a:lnTo>
                <a:lnTo>
                  <a:pt x="2331466" y="715780"/>
                </a:lnTo>
                <a:lnTo>
                  <a:pt x="2331950" y="720613"/>
                </a:lnTo>
                <a:lnTo>
                  <a:pt x="2331466" y="724964"/>
                </a:lnTo>
                <a:lnTo>
                  <a:pt x="2330983" y="729313"/>
                </a:lnTo>
                <a:lnTo>
                  <a:pt x="2329534" y="733179"/>
                </a:lnTo>
                <a:lnTo>
                  <a:pt x="2328084" y="736563"/>
                </a:lnTo>
                <a:lnTo>
                  <a:pt x="2326151" y="739946"/>
                </a:lnTo>
                <a:lnTo>
                  <a:pt x="2323733" y="742845"/>
                </a:lnTo>
                <a:lnTo>
                  <a:pt x="2325184" y="746712"/>
                </a:lnTo>
                <a:lnTo>
                  <a:pt x="2326633" y="750578"/>
                </a:lnTo>
                <a:lnTo>
                  <a:pt x="2329050" y="752996"/>
                </a:lnTo>
                <a:lnTo>
                  <a:pt x="2331466" y="756862"/>
                </a:lnTo>
                <a:lnTo>
                  <a:pt x="2333883" y="758795"/>
                </a:lnTo>
                <a:lnTo>
                  <a:pt x="2336783" y="761211"/>
                </a:lnTo>
                <a:lnTo>
                  <a:pt x="2343065" y="766044"/>
                </a:lnTo>
                <a:lnTo>
                  <a:pt x="2349833" y="768944"/>
                </a:lnTo>
                <a:lnTo>
                  <a:pt x="2356598" y="770877"/>
                </a:lnTo>
                <a:lnTo>
                  <a:pt x="2364331" y="772328"/>
                </a:lnTo>
                <a:lnTo>
                  <a:pt x="2371099" y="772810"/>
                </a:lnTo>
                <a:lnTo>
                  <a:pt x="2377863" y="772328"/>
                </a:lnTo>
                <a:lnTo>
                  <a:pt x="2384147" y="770395"/>
                </a:lnTo>
                <a:lnTo>
                  <a:pt x="2389947" y="767977"/>
                </a:lnTo>
                <a:lnTo>
                  <a:pt x="2392363" y="766528"/>
                </a:lnTo>
                <a:lnTo>
                  <a:pt x="2393813" y="764595"/>
                </a:lnTo>
                <a:lnTo>
                  <a:pt x="2395747" y="763144"/>
                </a:lnTo>
                <a:lnTo>
                  <a:pt x="2397195" y="760729"/>
                </a:lnTo>
                <a:lnTo>
                  <a:pt x="2398646" y="758311"/>
                </a:lnTo>
                <a:lnTo>
                  <a:pt x="2399129" y="755411"/>
                </a:lnTo>
                <a:lnTo>
                  <a:pt x="2399129" y="752511"/>
                </a:lnTo>
                <a:lnTo>
                  <a:pt x="2399129" y="749612"/>
                </a:lnTo>
                <a:lnTo>
                  <a:pt x="2398162" y="746712"/>
                </a:lnTo>
                <a:lnTo>
                  <a:pt x="2396713" y="743330"/>
                </a:lnTo>
                <a:lnTo>
                  <a:pt x="2402029" y="743330"/>
                </a:lnTo>
                <a:lnTo>
                  <a:pt x="2406379" y="744779"/>
                </a:lnTo>
                <a:lnTo>
                  <a:pt x="2410245" y="745745"/>
                </a:lnTo>
                <a:lnTo>
                  <a:pt x="2413628" y="746712"/>
                </a:lnTo>
                <a:lnTo>
                  <a:pt x="2416529" y="748645"/>
                </a:lnTo>
                <a:lnTo>
                  <a:pt x="2418461" y="750578"/>
                </a:lnTo>
                <a:lnTo>
                  <a:pt x="2420394" y="752511"/>
                </a:lnTo>
                <a:lnTo>
                  <a:pt x="2422327" y="754929"/>
                </a:lnTo>
                <a:lnTo>
                  <a:pt x="2422811" y="757829"/>
                </a:lnTo>
                <a:lnTo>
                  <a:pt x="2423778" y="760729"/>
                </a:lnTo>
                <a:lnTo>
                  <a:pt x="2424261" y="767011"/>
                </a:lnTo>
                <a:lnTo>
                  <a:pt x="2423778" y="773777"/>
                </a:lnTo>
                <a:lnTo>
                  <a:pt x="2422811" y="781510"/>
                </a:lnTo>
                <a:lnTo>
                  <a:pt x="2419428" y="797460"/>
                </a:lnTo>
                <a:lnTo>
                  <a:pt x="2417495" y="804709"/>
                </a:lnTo>
                <a:lnTo>
                  <a:pt x="2415561" y="812925"/>
                </a:lnTo>
                <a:lnTo>
                  <a:pt x="2415079" y="820174"/>
                </a:lnTo>
                <a:lnTo>
                  <a:pt x="2415561" y="827907"/>
                </a:lnTo>
                <a:lnTo>
                  <a:pt x="2415561" y="830807"/>
                </a:lnTo>
                <a:lnTo>
                  <a:pt x="2417012" y="834191"/>
                </a:lnTo>
                <a:lnTo>
                  <a:pt x="2417979" y="837091"/>
                </a:lnTo>
                <a:lnTo>
                  <a:pt x="2419912" y="839991"/>
                </a:lnTo>
                <a:lnTo>
                  <a:pt x="2424745" y="837091"/>
                </a:lnTo>
                <a:lnTo>
                  <a:pt x="2429578" y="834191"/>
                </a:lnTo>
                <a:lnTo>
                  <a:pt x="2433444" y="831291"/>
                </a:lnTo>
                <a:lnTo>
                  <a:pt x="2436828" y="827907"/>
                </a:lnTo>
                <a:lnTo>
                  <a:pt x="2439727" y="824041"/>
                </a:lnTo>
                <a:lnTo>
                  <a:pt x="2442144" y="820174"/>
                </a:lnTo>
                <a:lnTo>
                  <a:pt x="2444077" y="815825"/>
                </a:lnTo>
                <a:lnTo>
                  <a:pt x="2445043" y="811959"/>
                </a:lnTo>
                <a:lnTo>
                  <a:pt x="2445043" y="807126"/>
                </a:lnTo>
                <a:lnTo>
                  <a:pt x="2445043" y="801809"/>
                </a:lnTo>
                <a:lnTo>
                  <a:pt x="2444077" y="796976"/>
                </a:lnTo>
                <a:lnTo>
                  <a:pt x="2442144" y="791660"/>
                </a:lnTo>
                <a:lnTo>
                  <a:pt x="2439727" y="785860"/>
                </a:lnTo>
                <a:lnTo>
                  <a:pt x="2436828" y="780061"/>
                </a:lnTo>
                <a:lnTo>
                  <a:pt x="2433444" y="774261"/>
                </a:lnTo>
                <a:lnTo>
                  <a:pt x="2429578" y="767977"/>
                </a:lnTo>
                <a:lnTo>
                  <a:pt x="2432960" y="765078"/>
                </a:lnTo>
                <a:lnTo>
                  <a:pt x="2436344" y="763144"/>
                </a:lnTo>
                <a:lnTo>
                  <a:pt x="2439727" y="761211"/>
                </a:lnTo>
                <a:lnTo>
                  <a:pt x="2442626" y="760244"/>
                </a:lnTo>
                <a:lnTo>
                  <a:pt x="2446010" y="758795"/>
                </a:lnTo>
                <a:lnTo>
                  <a:pt x="2448910" y="758311"/>
                </a:lnTo>
                <a:lnTo>
                  <a:pt x="2455192" y="758311"/>
                </a:lnTo>
                <a:lnTo>
                  <a:pt x="2460992" y="759762"/>
                </a:lnTo>
                <a:lnTo>
                  <a:pt x="2466793" y="761211"/>
                </a:lnTo>
                <a:lnTo>
                  <a:pt x="2477909" y="766528"/>
                </a:lnTo>
                <a:lnTo>
                  <a:pt x="2483708" y="768944"/>
                </a:lnTo>
                <a:lnTo>
                  <a:pt x="2489024" y="770395"/>
                </a:lnTo>
                <a:lnTo>
                  <a:pt x="2494823" y="771361"/>
                </a:lnTo>
                <a:lnTo>
                  <a:pt x="2501107" y="770877"/>
                </a:lnTo>
                <a:lnTo>
                  <a:pt x="2504007" y="770877"/>
                </a:lnTo>
                <a:lnTo>
                  <a:pt x="2507391" y="769911"/>
                </a:lnTo>
                <a:lnTo>
                  <a:pt x="2510289" y="768944"/>
                </a:lnTo>
                <a:lnTo>
                  <a:pt x="2514155" y="766528"/>
                </a:lnTo>
                <a:lnTo>
                  <a:pt x="2517539" y="764111"/>
                </a:lnTo>
                <a:lnTo>
                  <a:pt x="2520922" y="761695"/>
                </a:lnTo>
                <a:lnTo>
                  <a:pt x="2524306" y="758311"/>
                </a:lnTo>
                <a:lnTo>
                  <a:pt x="2527689" y="754445"/>
                </a:lnTo>
                <a:lnTo>
                  <a:pt x="2528655" y="761211"/>
                </a:lnTo>
                <a:lnTo>
                  <a:pt x="2529621" y="767495"/>
                </a:lnTo>
                <a:lnTo>
                  <a:pt x="2528655" y="773294"/>
                </a:lnTo>
                <a:lnTo>
                  <a:pt x="2528172" y="778610"/>
                </a:lnTo>
                <a:lnTo>
                  <a:pt x="2526721" y="782960"/>
                </a:lnTo>
                <a:lnTo>
                  <a:pt x="2524788" y="786343"/>
                </a:lnTo>
                <a:lnTo>
                  <a:pt x="2522373" y="790693"/>
                </a:lnTo>
                <a:lnTo>
                  <a:pt x="2519473" y="793593"/>
                </a:lnTo>
                <a:lnTo>
                  <a:pt x="2516089" y="796493"/>
                </a:lnTo>
                <a:lnTo>
                  <a:pt x="2512707" y="798426"/>
                </a:lnTo>
                <a:lnTo>
                  <a:pt x="2505456" y="802775"/>
                </a:lnTo>
                <a:lnTo>
                  <a:pt x="2496758" y="806159"/>
                </a:lnTo>
                <a:lnTo>
                  <a:pt x="2488057" y="809059"/>
                </a:lnTo>
                <a:lnTo>
                  <a:pt x="2479357" y="811959"/>
                </a:lnTo>
                <a:lnTo>
                  <a:pt x="2471626" y="815341"/>
                </a:lnTo>
                <a:lnTo>
                  <a:pt x="2467276" y="817759"/>
                </a:lnTo>
                <a:lnTo>
                  <a:pt x="2463892" y="819208"/>
                </a:lnTo>
                <a:lnTo>
                  <a:pt x="2460509" y="822108"/>
                </a:lnTo>
                <a:lnTo>
                  <a:pt x="2457609" y="825007"/>
                </a:lnTo>
                <a:lnTo>
                  <a:pt x="2454710" y="827907"/>
                </a:lnTo>
                <a:lnTo>
                  <a:pt x="2453259" y="831291"/>
                </a:lnTo>
                <a:lnTo>
                  <a:pt x="2451327" y="835158"/>
                </a:lnTo>
                <a:lnTo>
                  <a:pt x="2450359" y="839991"/>
                </a:lnTo>
                <a:lnTo>
                  <a:pt x="2449877" y="845306"/>
                </a:lnTo>
                <a:lnTo>
                  <a:pt x="2449877" y="850623"/>
                </a:lnTo>
                <a:lnTo>
                  <a:pt x="2450843" y="857872"/>
                </a:lnTo>
                <a:lnTo>
                  <a:pt x="2452293" y="864638"/>
                </a:lnTo>
                <a:lnTo>
                  <a:pt x="2447943" y="867056"/>
                </a:lnTo>
                <a:lnTo>
                  <a:pt x="2443111" y="868989"/>
                </a:lnTo>
                <a:lnTo>
                  <a:pt x="2438760" y="870922"/>
                </a:lnTo>
                <a:lnTo>
                  <a:pt x="2433444" y="871889"/>
                </a:lnTo>
                <a:lnTo>
                  <a:pt x="2423294" y="874305"/>
                </a:lnTo>
                <a:lnTo>
                  <a:pt x="2411696" y="875755"/>
                </a:lnTo>
                <a:lnTo>
                  <a:pt x="2387529" y="877204"/>
                </a:lnTo>
                <a:lnTo>
                  <a:pt x="2375447" y="877688"/>
                </a:lnTo>
                <a:lnTo>
                  <a:pt x="2363364" y="879138"/>
                </a:lnTo>
                <a:lnTo>
                  <a:pt x="2352249" y="880588"/>
                </a:lnTo>
                <a:lnTo>
                  <a:pt x="2341132" y="883488"/>
                </a:lnTo>
                <a:lnTo>
                  <a:pt x="2335817" y="885421"/>
                </a:lnTo>
                <a:lnTo>
                  <a:pt x="2330983" y="887355"/>
                </a:lnTo>
                <a:lnTo>
                  <a:pt x="2326151" y="890254"/>
                </a:lnTo>
                <a:lnTo>
                  <a:pt x="2321800" y="893154"/>
                </a:lnTo>
                <a:lnTo>
                  <a:pt x="2317451" y="896537"/>
                </a:lnTo>
                <a:lnTo>
                  <a:pt x="2314067" y="900403"/>
                </a:lnTo>
                <a:lnTo>
                  <a:pt x="2310685" y="904754"/>
                </a:lnTo>
                <a:lnTo>
                  <a:pt x="2307785" y="910069"/>
                </a:lnTo>
                <a:lnTo>
                  <a:pt x="2305367" y="914902"/>
                </a:lnTo>
                <a:lnTo>
                  <a:pt x="2303434" y="921668"/>
                </a:lnTo>
                <a:lnTo>
                  <a:pt x="2301501" y="928435"/>
                </a:lnTo>
                <a:lnTo>
                  <a:pt x="2301019" y="935685"/>
                </a:lnTo>
                <a:lnTo>
                  <a:pt x="2303434" y="941967"/>
                </a:lnTo>
                <a:lnTo>
                  <a:pt x="2306334" y="947284"/>
                </a:lnTo>
                <a:lnTo>
                  <a:pt x="2309235" y="951151"/>
                </a:lnTo>
                <a:lnTo>
                  <a:pt x="2311651" y="954533"/>
                </a:lnTo>
                <a:lnTo>
                  <a:pt x="2314551" y="956951"/>
                </a:lnTo>
                <a:lnTo>
                  <a:pt x="2318417" y="958884"/>
                </a:lnTo>
                <a:lnTo>
                  <a:pt x="2321800" y="959366"/>
                </a:lnTo>
                <a:lnTo>
                  <a:pt x="2325666" y="959850"/>
                </a:lnTo>
                <a:lnTo>
                  <a:pt x="2329050" y="959850"/>
                </a:lnTo>
                <a:lnTo>
                  <a:pt x="2332433" y="959366"/>
                </a:lnTo>
                <a:lnTo>
                  <a:pt x="2336783" y="958400"/>
                </a:lnTo>
                <a:lnTo>
                  <a:pt x="2340649" y="956466"/>
                </a:lnTo>
                <a:lnTo>
                  <a:pt x="2347899" y="952600"/>
                </a:lnTo>
                <a:lnTo>
                  <a:pt x="2355633" y="947767"/>
                </a:lnTo>
                <a:lnTo>
                  <a:pt x="2369648" y="938585"/>
                </a:lnTo>
                <a:lnTo>
                  <a:pt x="2375447" y="935201"/>
                </a:lnTo>
                <a:lnTo>
                  <a:pt x="2381247" y="933268"/>
                </a:lnTo>
                <a:lnTo>
                  <a:pt x="2383663" y="932785"/>
                </a:lnTo>
                <a:lnTo>
                  <a:pt x="2386080" y="932785"/>
                </a:lnTo>
                <a:lnTo>
                  <a:pt x="2388013" y="934234"/>
                </a:lnTo>
                <a:lnTo>
                  <a:pt x="2389463" y="935201"/>
                </a:lnTo>
                <a:lnTo>
                  <a:pt x="2390913" y="937618"/>
                </a:lnTo>
                <a:lnTo>
                  <a:pt x="2392363" y="941001"/>
                </a:lnTo>
                <a:lnTo>
                  <a:pt x="2392847" y="944384"/>
                </a:lnTo>
                <a:lnTo>
                  <a:pt x="2393329" y="949700"/>
                </a:lnTo>
                <a:lnTo>
                  <a:pt x="2400095" y="944384"/>
                </a:lnTo>
                <a:lnTo>
                  <a:pt x="2407828" y="940034"/>
                </a:lnTo>
                <a:lnTo>
                  <a:pt x="2413628" y="932301"/>
                </a:lnTo>
                <a:lnTo>
                  <a:pt x="2419428" y="926019"/>
                </a:lnTo>
                <a:lnTo>
                  <a:pt x="2425711" y="920219"/>
                </a:lnTo>
                <a:lnTo>
                  <a:pt x="2431995" y="914902"/>
                </a:lnTo>
                <a:lnTo>
                  <a:pt x="2444559" y="905720"/>
                </a:lnTo>
                <a:lnTo>
                  <a:pt x="2457127" y="897503"/>
                </a:lnTo>
                <a:lnTo>
                  <a:pt x="2462925" y="892670"/>
                </a:lnTo>
                <a:lnTo>
                  <a:pt x="2468242" y="887355"/>
                </a:lnTo>
                <a:lnTo>
                  <a:pt x="2473075" y="882521"/>
                </a:lnTo>
                <a:lnTo>
                  <a:pt x="2477909" y="876238"/>
                </a:lnTo>
                <a:lnTo>
                  <a:pt x="2482259" y="868989"/>
                </a:lnTo>
                <a:lnTo>
                  <a:pt x="2485641" y="861256"/>
                </a:lnTo>
                <a:lnTo>
                  <a:pt x="2488541" y="852072"/>
                </a:lnTo>
                <a:lnTo>
                  <a:pt x="2490957" y="841440"/>
                </a:lnTo>
                <a:lnTo>
                  <a:pt x="2502074" y="838057"/>
                </a:lnTo>
                <a:lnTo>
                  <a:pt x="2512707" y="834673"/>
                </a:lnTo>
                <a:lnTo>
                  <a:pt x="2523822" y="831774"/>
                </a:lnTo>
                <a:lnTo>
                  <a:pt x="2528655" y="831291"/>
                </a:lnTo>
                <a:lnTo>
                  <a:pt x="2533972" y="830807"/>
                </a:lnTo>
                <a:lnTo>
                  <a:pt x="2539287" y="831291"/>
                </a:lnTo>
                <a:lnTo>
                  <a:pt x="2544605" y="832258"/>
                </a:lnTo>
                <a:lnTo>
                  <a:pt x="2548953" y="834191"/>
                </a:lnTo>
                <a:lnTo>
                  <a:pt x="2553787" y="837091"/>
                </a:lnTo>
                <a:lnTo>
                  <a:pt x="2558137" y="840957"/>
                </a:lnTo>
                <a:lnTo>
                  <a:pt x="2562970" y="846273"/>
                </a:lnTo>
                <a:lnTo>
                  <a:pt x="2567319" y="852557"/>
                </a:lnTo>
                <a:lnTo>
                  <a:pt x="2571185" y="860772"/>
                </a:lnTo>
                <a:lnTo>
                  <a:pt x="2575536" y="850139"/>
                </a:lnTo>
                <a:lnTo>
                  <a:pt x="2580369" y="840473"/>
                </a:lnTo>
                <a:lnTo>
                  <a:pt x="2587618" y="831291"/>
                </a:lnTo>
                <a:lnTo>
                  <a:pt x="2594868" y="822592"/>
                </a:lnTo>
                <a:lnTo>
                  <a:pt x="2603568" y="814859"/>
                </a:lnTo>
                <a:lnTo>
                  <a:pt x="2612750" y="807126"/>
                </a:lnTo>
                <a:lnTo>
                  <a:pt x="2622900" y="799875"/>
                </a:lnTo>
                <a:lnTo>
                  <a:pt x="2634017" y="792627"/>
                </a:lnTo>
                <a:lnTo>
                  <a:pt x="2646099" y="786343"/>
                </a:lnTo>
                <a:lnTo>
                  <a:pt x="2658181" y="780061"/>
                </a:lnTo>
                <a:lnTo>
                  <a:pt x="2670747" y="774261"/>
                </a:lnTo>
                <a:lnTo>
                  <a:pt x="2684281" y="769428"/>
                </a:lnTo>
                <a:lnTo>
                  <a:pt x="2698296" y="764111"/>
                </a:lnTo>
                <a:lnTo>
                  <a:pt x="2711828" y="758795"/>
                </a:lnTo>
                <a:lnTo>
                  <a:pt x="2741309" y="749612"/>
                </a:lnTo>
                <a:lnTo>
                  <a:pt x="2784807" y="714814"/>
                </a:lnTo>
                <a:lnTo>
                  <a:pt x="2829755" y="680500"/>
                </a:lnTo>
                <a:lnTo>
                  <a:pt x="2851987" y="663101"/>
                </a:lnTo>
                <a:lnTo>
                  <a:pt x="2875668" y="645702"/>
                </a:lnTo>
                <a:lnTo>
                  <a:pt x="2899351" y="629752"/>
                </a:lnTo>
                <a:lnTo>
                  <a:pt x="2923033" y="613804"/>
                </a:lnTo>
                <a:lnTo>
                  <a:pt x="2976196" y="580455"/>
                </a:lnTo>
                <a:lnTo>
                  <a:pt x="3029359" y="547590"/>
                </a:lnTo>
                <a:lnTo>
                  <a:pt x="3039992" y="537924"/>
                </a:lnTo>
                <a:lnTo>
                  <a:pt x="3050625" y="529224"/>
                </a:lnTo>
                <a:lnTo>
                  <a:pt x="3056425" y="524875"/>
                </a:lnTo>
                <a:lnTo>
                  <a:pt x="3063191" y="520525"/>
                </a:lnTo>
                <a:lnTo>
                  <a:pt x="3070441" y="517142"/>
                </a:lnTo>
                <a:lnTo>
                  <a:pt x="3077207" y="513759"/>
                </a:lnTo>
                <a:lnTo>
                  <a:pt x="3077690" y="515692"/>
                </a:lnTo>
                <a:lnTo>
                  <a:pt x="3078174" y="517625"/>
                </a:lnTo>
                <a:lnTo>
                  <a:pt x="3124571" y="489593"/>
                </a:lnTo>
                <a:lnTo>
                  <a:pt x="3120705" y="488144"/>
                </a:lnTo>
                <a:lnTo>
                  <a:pt x="3116838" y="485244"/>
                </a:lnTo>
                <a:lnTo>
                  <a:pt x="3112488" y="481860"/>
                </a:lnTo>
                <a:lnTo>
                  <a:pt x="3109105" y="477511"/>
                </a:lnTo>
                <a:lnTo>
                  <a:pt x="3105721" y="473161"/>
                </a:lnTo>
                <a:lnTo>
                  <a:pt x="3102339" y="467845"/>
                </a:lnTo>
                <a:lnTo>
                  <a:pt x="3095573" y="456728"/>
                </a:lnTo>
                <a:lnTo>
                  <a:pt x="3083007" y="434496"/>
                </a:lnTo>
                <a:lnTo>
                  <a:pt x="3076723" y="424348"/>
                </a:lnTo>
                <a:lnTo>
                  <a:pt x="3073341" y="419515"/>
                </a:lnTo>
                <a:lnTo>
                  <a:pt x="3068990" y="415648"/>
                </a:lnTo>
                <a:lnTo>
                  <a:pt x="3078657" y="410815"/>
                </a:lnTo>
                <a:lnTo>
                  <a:pt x="3087840" y="407915"/>
                </a:lnTo>
                <a:lnTo>
                  <a:pt x="3096055" y="406465"/>
                </a:lnTo>
                <a:lnTo>
                  <a:pt x="3102822" y="406465"/>
                </a:lnTo>
                <a:lnTo>
                  <a:pt x="3110072" y="407915"/>
                </a:lnTo>
                <a:lnTo>
                  <a:pt x="3115388" y="410331"/>
                </a:lnTo>
                <a:lnTo>
                  <a:pt x="3120705" y="413715"/>
                </a:lnTo>
                <a:lnTo>
                  <a:pt x="3125538" y="418548"/>
                </a:lnTo>
                <a:lnTo>
                  <a:pt x="3129404" y="424348"/>
                </a:lnTo>
                <a:lnTo>
                  <a:pt x="3132787" y="430147"/>
                </a:lnTo>
                <a:lnTo>
                  <a:pt x="3135687" y="436914"/>
                </a:lnTo>
                <a:lnTo>
                  <a:pt x="3138104" y="444163"/>
                </a:lnTo>
                <a:lnTo>
                  <a:pt x="3140037" y="452379"/>
                </a:lnTo>
                <a:lnTo>
                  <a:pt x="3141970" y="460595"/>
                </a:lnTo>
                <a:lnTo>
                  <a:pt x="3144870" y="477027"/>
                </a:lnTo>
                <a:lnTo>
                  <a:pt x="3173384" y="459628"/>
                </a:lnTo>
                <a:lnTo>
                  <a:pt x="3177735" y="457695"/>
                </a:lnTo>
                <a:lnTo>
                  <a:pt x="3182084" y="455762"/>
                </a:lnTo>
                <a:lnTo>
                  <a:pt x="3186917" y="454313"/>
                </a:lnTo>
                <a:lnTo>
                  <a:pt x="3191750" y="452862"/>
                </a:lnTo>
                <a:lnTo>
                  <a:pt x="3202867" y="451413"/>
                </a:lnTo>
                <a:lnTo>
                  <a:pt x="3213982" y="449962"/>
                </a:lnTo>
                <a:lnTo>
                  <a:pt x="3224615" y="449480"/>
                </a:lnTo>
                <a:lnTo>
                  <a:pt x="3234765" y="447546"/>
                </a:lnTo>
                <a:lnTo>
                  <a:pt x="3245397" y="445613"/>
                </a:lnTo>
                <a:lnTo>
                  <a:pt x="3249747" y="444163"/>
                </a:lnTo>
                <a:lnTo>
                  <a:pt x="3254097" y="442713"/>
                </a:lnTo>
                <a:lnTo>
                  <a:pt x="3250713" y="439329"/>
                </a:lnTo>
                <a:lnTo>
                  <a:pt x="3246847" y="436430"/>
                </a:lnTo>
                <a:lnTo>
                  <a:pt x="3243465" y="434014"/>
                </a:lnTo>
                <a:lnTo>
                  <a:pt x="3239598" y="431597"/>
                </a:lnTo>
                <a:lnTo>
                  <a:pt x="3236214" y="430147"/>
                </a:lnTo>
                <a:lnTo>
                  <a:pt x="3232347" y="428214"/>
                </a:lnTo>
                <a:lnTo>
                  <a:pt x="3224132" y="426281"/>
                </a:lnTo>
                <a:lnTo>
                  <a:pt x="3215433" y="425797"/>
                </a:lnTo>
                <a:lnTo>
                  <a:pt x="3206249" y="425797"/>
                </a:lnTo>
                <a:lnTo>
                  <a:pt x="3197067" y="427730"/>
                </a:lnTo>
                <a:lnTo>
                  <a:pt x="3187883" y="430147"/>
                </a:lnTo>
                <a:lnTo>
                  <a:pt x="3189817" y="425797"/>
                </a:lnTo>
                <a:lnTo>
                  <a:pt x="3191267" y="422415"/>
                </a:lnTo>
                <a:lnTo>
                  <a:pt x="3195617" y="415648"/>
                </a:lnTo>
                <a:lnTo>
                  <a:pt x="3200933" y="409365"/>
                </a:lnTo>
                <a:lnTo>
                  <a:pt x="3207216" y="403565"/>
                </a:lnTo>
                <a:lnTo>
                  <a:pt x="3213982" y="398249"/>
                </a:lnTo>
                <a:lnTo>
                  <a:pt x="3221232" y="393899"/>
                </a:lnTo>
                <a:lnTo>
                  <a:pt x="3236214" y="384233"/>
                </a:lnTo>
                <a:lnTo>
                  <a:pt x="3251197" y="375051"/>
                </a:lnTo>
                <a:lnTo>
                  <a:pt x="3257963" y="369734"/>
                </a:lnTo>
                <a:lnTo>
                  <a:pt x="3264246" y="364418"/>
                </a:lnTo>
                <a:lnTo>
                  <a:pt x="3270045" y="358134"/>
                </a:lnTo>
                <a:lnTo>
                  <a:pt x="3274396" y="351852"/>
                </a:lnTo>
                <a:lnTo>
                  <a:pt x="3276329" y="348468"/>
                </a:lnTo>
                <a:lnTo>
                  <a:pt x="3278263" y="345086"/>
                </a:lnTo>
                <a:lnTo>
                  <a:pt x="3279711" y="340735"/>
                </a:lnTo>
                <a:lnTo>
                  <a:pt x="3281162" y="336869"/>
                </a:lnTo>
                <a:lnTo>
                  <a:pt x="3287445" y="335419"/>
                </a:lnTo>
                <a:lnTo>
                  <a:pt x="3293728" y="333969"/>
                </a:lnTo>
                <a:lnTo>
                  <a:pt x="3300011" y="333486"/>
                </a:lnTo>
                <a:lnTo>
                  <a:pt x="3305810" y="333002"/>
                </a:lnTo>
                <a:lnTo>
                  <a:pt x="3312094" y="333002"/>
                </a:lnTo>
                <a:lnTo>
                  <a:pt x="3317893" y="333486"/>
                </a:lnTo>
                <a:lnTo>
                  <a:pt x="3328526" y="334453"/>
                </a:lnTo>
                <a:lnTo>
                  <a:pt x="3339641" y="337353"/>
                </a:lnTo>
                <a:lnTo>
                  <a:pt x="3350274" y="340253"/>
                </a:lnTo>
                <a:lnTo>
                  <a:pt x="3371057" y="348468"/>
                </a:lnTo>
                <a:lnTo>
                  <a:pt x="3376857" y="345568"/>
                </a:lnTo>
                <a:lnTo>
                  <a:pt x="3382657" y="342668"/>
                </a:lnTo>
                <a:lnTo>
                  <a:pt x="3388456" y="340735"/>
                </a:lnTo>
                <a:lnTo>
                  <a:pt x="3394256" y="339286"/>
                </a:lnTo>
                <a:lnTo>
                  <a:pt x="3396671" y="338802"/>
                </a:lnTo>
                <a:lnTo>
                  <a:pt x="3399089" y="337353"/>
                </a:lnTo>
                <a:lnTo>
                  <a:pt x="3404405" y="333969"/>
                </a:lnTo>
                <a:lnTo>
                  <a:pt x="3408755" y="329620"/>
                </a:lnTo>
                <a:lnTo>
                  <a:pt x="3414071" y="324303"/>
                </a:lnTo>
                <a:lnTo>
                  <a:pt x="3419387" y="317536"/>
                </a:lnTo>
                <a:lnTo>
                  <a:pt x="3425187" y="309804"/>
                </a:lnTo>
                <a:lnTo>
                  <a:pt x="3436303" y="293855"/>
                </a:lnTo>
                <a:lnTo>
                  <a:pt x="3449835" y="276456"/>
                </a:lnTo>
                <a:lnTo>
                  <a:pt x="3456601" y="268239"/>
                </a:lnTo>
                <a:lnTo>
                  <a:pt x="3463852" y="260024"/>
                </a:lnTo>
                <a:lnTo>
                  <a:pt x="3472067" y="252774"/>
                </a:lnTo>
                <a:lnTo>
                  <a:pt x="3480767" y="246007"/>
                </a:lnTo>
                <a:lnTo>
                  <a:pt x="3489950" y="240692"/>
                </a:lnTo>
                <a:lnTo>
                  <a:pt x="3494299" y="237792"/>
                </a:lnTo>
                <a:lnTo>
                  <a:pt x="3499616" y="235859"/>
                </a:lnTo>
                <a:lnTo>
                  <a:pt x="3509283" y="231992"/>
                </a:lnTo>
                <a:lnTo>
                  <a:pt x="3519915" y="229092"/>
                </a:lnTo>
                <a:lnTo>
                  <a:pt x="3529581" y="226193"/>
                </a:lnTo>
                <a:lnTo>
                  <a:pt x="3539730" y="223293"/>
                </a:lnTo>
                <a:lnTo>
                  <a:pt x="3550363" y="221359"/>
                </a:lnTo>
                <a:lnTo>
                  <a:pt x="3560513" y="219909"/>
                </a:lnTo>
                <a:lnTo>
                  <a:pt x="3581294" y="217009"/>
                </a:lnTo>
                <a:lnTo>
                  <a:pt x="3587578" y="210727"/>
                </a:lnTo>
                <a:lnTo>
                  <a:pt x="3594344" y="205410"/>
                </a:lnTo>
                <a:lnTo>
                  <a:pt x="3601111" y="201543"/>
                </a:lnTo>
                <a:lnTo>
                  <a:pt x="3608359" y="198161"/>
                </a:lnTo>
                <a:lnTo>
                  <a:pt x="3615125" y="195744"/>
                </a:lnTo>
                <a:lnTo>
                  <a:pt x="3621892" y="194777"/>
                </a:lnTo>
                <a:lnTo>
                  <a:pt x="3628658" y="193328"/>
                </a:lnTo>
                <a:lnTo>
                  <a:pt x="3635909" y="193810"/>
                </a:lnTo>
                <a:lnTo>
                  <a:pt x="3643157" y="194777"/>
                </a:lnTo>
                <a:lnTo>
                  <a:pt x="3649923" y="195744"/>
                </a:lnTo>
                <a:lnTo>
                  <a:pt x="3657657" y="197194"/>
                </a:lnTo>
                <a:lnTo>
                  <a:pt x="3664423" y="199610"/>
                </a:lnTo>
                <a:lnTo>
                  <a:pt x="3678922" y="205410"/>
                </a:lnTo>
                <a:lnTo>
                  <a:pt x="3692455" y="211693"/>
                </a:lnTo>
                <a:lnTo>
                  <a:pt x="3697287" y="208309"/>
                </a:lnTo>
                <a:lnTo>
                  <a:pt x="3700187" y="205410"/>
                </a:lnTo>
                <a:lnTo>
                  <a:pt x="3701638" y="202510"/>
                </a:lnTo>
                <a:lnTo>
                  <a:pt x="3701638" y="199610"/>
                </a:lnTo>
                <a:lnTo>
                  <a:pt x="3701154" y="196710"/>
                </a:lnTo>
                <a:lnTo>
                  <a:pt x="3699221" y="193810"/>
                </a:lnTo>
                <a:lnTo>
                  <a:pt x="3694388" y="188977"/>
                </a:lnTo>
                <a:lnTo>
                  <a:pt x="3691972" y="185595"/>
                </a:lnTo>
                <a:lnTo>
                  <a:pt x="3689555" y="181728"/>
                </a:lnTo>
                <a:lnTo>
                  <a:pt x="3687621" y="178345"/>
                </a:lnTo>
                <a:lnTo>
                  <a:pt x="3686172" y="174478"/>
                </a:lnTo>
                <a:lnTo>
                  <a:pt x="3686172" y="169645"/>
                </a:lnTo>
                <a:lnTo>
                  <a:pt x="3686655" y="165296"/>
                </a:lnTo>
                <a:lnTo>
                  <a:pt x="3689072" y="159496"/>
                </a:lnTo>
                <a:lnTo>
                  <a:pt x="3692455" y="153213"/>
                </a:lnTo>
                <a:lnTo>
                  <a:pt x="3697771" y="153697"/>
                </a:lnTo>
                <a:lnTo>
                  <a:pt x="3703087" y="155146"/>
                </a:lnTo>
                <a:lnTo>
                  <a:pt x="3707438" y="157079"/>
                </a:lnTo>
                <a:lnTo>
                  <a:pt x="3711304" y="159979"/>
                </a:lnTo>
                <a:lnTo>
                  <a:pt x="3716137" y="162879"/>
                </a:lnTo>
                <a:lnTo>
                  <a:pt x="3719519" y="167229"/>
                </a:lnTo>
                <a:lnTo>
                  <a:pt x="3723386" y="171096"/>
                </a:lnTo>
                <a:lnTo>
                  <a:pt x="3726770" y="175445"/>
                </a:lnTo>
                <a:lnTo>
                  <a:pt x="3734019" y="185595"/>
                </a:lnTo>
                <a:lnTo>
                  <a:pt x="3740303" y="195261"/>
                </a:lnTo>
                <a:lnTo>
                  <a:pt x="3746585" y="205410"/>
                </a:lnTo>
                <a:lnTo>
                  <a:pt x="3753351" y="214593"/>
                </a:lnTo>
                <a:lnTo>
                  <a:pt x="3777516" y="213627"/>
                </a:lnTo>
                <a:lnTo>
                  <a:pt x="3789600" y="212176"/>
                </a:lnTo>
                <a:lnTo>
                  <a:pt x="3801681" y="211209"/>
                </a:lnTo>
                <a:lnTo>
                  <a:pt x="3802165" y="210727"/>
                </a:lnTo>
                <a:lnTo>
                  <a:pt x="3792982" y="205894"/>
                </a:lnTo>
                <a:lnTo>
                  <a:pt x="3789115" y="202510"/>
                </a:lnTo>
                <a:lnTo>
                  <a:pt x="3784767" y="199127"/>
                </a:lnTo>
                <a:lnTo>
                  <a:pt x="3780900" y="194777"/>
                </a:lnTo>
                <a:lnTo>
                  <a:pt x="3778000" y="188977"/>
                </a:lnTo>
                <a:lnTo>
                  <a:pt x="3775583" y="181728"/>
                </a:lnTo>
                <a:lnTo>
                  <a:pt x="3774134" y="172545"/>
                </a:lnTo>
                <a:lnTo>
                  <a:pt x="3779449" y="174478"/>
                </a:lnTo>
                <a:lnTo>
                  <a:pt x="3783800" y="175445"/>
                </a:lnTo>
                <a:lnTo>
                  <a:pt x="3788633" y="176895"/>
                </a:lnTo>
                <a:lnTo>
                  <a:pt x="3792499" y="176895"/>
                </a:lnTo>
                <a:lnTo>
                  <a:pt x="3795882" y="176895"/>
                </a:lnTo>
                <a:lnTo>
                  <a:pt x="3799266" y="176411"/>
                </a:lnTo>
                <a:lnTo>
                  <a:pt x="3802165" y="174962"/>
                </a:lnTo>
                <a:lnTo>
                  <a:pt x="3805065" y="173995"/>
                </a:lnTo>
                <a:lnTo>
                  <a:pt x="3807965" y="172062"/>
                </a:lnTo>
                <a:lnTo>
                  <a:pt x="3810381" y="170612"/>
                </a:lnTo>
                <a:lnTo>
                  <a:pt x="3814247" y="165778"/>
                </a:lnTo>
                <a:lnTo>
                  <a:pt x="3817631" y="160463"/>
                </a:lnTo>
                <a:lnTo>
                  <a:pt x="3821014" y="155630"/>
                </a:lnTo>
                <a:lnTo>
                  <a:pt x="3827297" y="144513"/>
                </a:lnTo>
                <a:lnTo>
                  <a:pt x="3830197" y="140164"/>
                </a:lnTo>
                <a:lnTo>
                  <a:pt x="3834546" y="135814"/>
                </a:lnTo>
                <a:lnTo>
                  <a:pt x="3835997" y="134847"/>
                </a:lnTo>
                <a:lnTo>
                  <a:pt x="3838413" y="133880"/>
                </a:lnTo>
                <a:lnTo>
                  <a:pt x="3840830" y="132431"/>
                </a:lnTo>
                <a:lnTo>
                  <a:pt x="3842763" y="131947"/>
                </a:lnTo>
                <a:lnTo>
                  <a:pt x="3845663" y="131947"/>
                </a:lnTo>
                <a:lnTo>
                  <a:pt x="3848563" y="132431"/>
                </a:lnTo>
                <a:lnTo>
                  <a:pt x="3851945" y="132914"/>
                </a:lnTo>
                <a:lnTo>
                  <a:pt x="3855812" y="134847"/>
                </a:lnTo>
                <a:lnTo>
                  <a:pt x="3854363" y="134847"/>
                </a:lnTo>
                <a:lnTo>
                  <a:pt x="3853879" y="136780"/>
                </a:lnTo>
                <a:lnTo>
                  <a:pt x="3853396" y="142097"/>
                </a:lnTo>
                <a:lnTo>
                  <a:pt x="3853396" y="150313"/>
                </a:lnTo>
                <a:lnTo>
                  <a:pt x="3853879" y="160463"/>
                </a:lnTo>
                <a:lnTo>
                  <a:pt x="3855812" y="170612"/>
                </a:lnTo>
                <a:lnTo>
                  <a:pt x="3857263" y="175445"/>
                </a:lnTo>
                <a:lnTo>
                  <a:pt x="3859196" y="179795"/>
                </a:lnTo>
                <a:lnTo>
                  <a:pt x="3860645" y="183662"/>
                </a:lnTo>
                <a:lnTo>
                  <a:pt x="3863062" y="186561"/>
                </a:lnTo>
                <a:lnTo>
                  <a:pt x="3865478" y="188977"/>
                </a:lnTo>
                <a:lnTo>
                  <a:pt x="3868862" y="189944"/>
                </a:lnTo>
                <a:lnTo>
                  <a:pt x="3871277" y="189944"/>
                </a:lnTo>
                <a:lnTo>
                  <a:pt x="3874177" y="188977"/>
                </a:lnTo>
                <a:lnTo>
                  <a:pt x="3876111" y="186561"/>
                </a:lnTo>
                <a:lnTo>
                  <a:pt x="3879011" y="183662"/>
                </a:lnTo>
                <a:lnTo>
                  <a:pt x="3880944" y="179795"/>
                </a:lnTo>
                <a:lnTo>
                  <a:pt x="3882394" y="175445"/>
                </a:lnTo>
                <a:lnTo>
                  <a:pt x="3884327" y="171578"/>
                </a:lnTo>
                <a:lnTo>
                  <a:pt x="3885294" y="167229"/>
                </a:lnTo>
                <a:lnTo>
                  <a:pt x="3886261" y="162879"/>
                </a:lnTo>
                <a:lnTo>
                  <a:pt x="3886743" y="159012"/>
                </a:lnTo>
                <a:lnTo>
                  <a:pt x="3886261" y="155630"/>
                </a:lnTo>
                <a:lnTo>
                  <a:pt x="3884810" y="152246"/>
                </a:lnTo>
                <a:lnTo>
                  <a:pt x="3883843" y="150313"/>
                </a:lnTo>
                <a:lnTo>
                  <a:pt x="3881428" y="148864"/>
                </a:lnTo>
                <a:lnTo>
                  <a:pt x="3878044" y="148864"/>
                </a:lnTo>
                <a:lnTo>
                  <a:pt x="3874177" y="149830"/>
                </a:lnTo>
                <a:lnTo>
                  <a:pt x="3872728" y="145964"/>
                </a:lnTo>
                <a:lnTo>
                  <a:pt x="3872244" y="141613"/>
                </a:lnTo>
                <a:lnTo>
                  <a:pt x="3872244" y="138231"/>
                </a:lnTo>
                <a:lnTo>
                  <a:pt x="3872244" y="135331"/>
                </a:lnTo>
                <a:lnTo>
                  <a:pt x="3873211" y="132914"/>
                </a:lnTo>
                <a:lnTo>
                  <a:pt x="3874661" y="130981"/>
                </a:lnTo>
                <a:lnTo>
                  <a:pt x="3877077" y="129047"/>
                </a:lnTo>
                <a:lnTo>
                  <a:pt x="3879011" y="127598"/>
                </a:lnTo>
                <a:lnTo>
                  <a:pt x="3881428" y="126147"/>
                </a:lnTo>
                <a:lnTo>
                  <a:pt x="3884327" y="125665"/>
                </a:lnTo>
                <a:lnTo>
                  <a:pt x="3891094" y="124698"/>
                </a:lnTo>
                <a:lnTo>
                  <a:pt x="3897860" y="123732"/>
                </a:lnTo>
                <a:lnTo>
                  <a:pt x="3906075" y="123248"/>
                </a:lnTo>
                <a:lnTo>
                  <a:pt x="3913809" y="122765"/>
                </a:lnTo>
                <a:lnTo>
                  <a:pt x="3920575" y="122281"/>
                </a:lnTo>
                <a:lnTo>
                  <a:pt x="3927341" y="120832"/>
                </a:lnTo>
                <a:lnTo>
                  <a:pt x="3930241" y="120348"/>
                </a:lnTo>
                <a:lnTo>
                  <a:pt x="3932658" y="119381"/>
                </a:lnTo>
                <a:lnTo>
                  <a:pt x="3934591" y="117448"/>
                </a:lnTo>
                <a:lnTo>
                  <a:pt x="3937007" y="115999"/>
                </a:lnTo>
                <a:lnTo>
                  <a:pt x="3938458" y="113582"/>
                </a:lnTo>
                <a:lnTo>
                  <a:pt x="3939425" y="111166"/>
                </a:lnTo>
                <a:lnTo>
                  <a:pt x="3939907" y="108266"/>
                </a:lnTo>
                <a:lnTo>
                  <a:pt x="3939907" y="104882"/>
                </a:lnTo>
                <a:lnTo>
                  <a:pt x="3938940" y="101016"/>
                </a:lnTo>
                <a:lnTo>
                  <a:pt x="3937491" y="97149"/>
                </a:lnTo>
                <a:lnTo>
                  <a:pt x="3934591" y="92800"/>
                </a:lnTo>
                <a:lnTo>
                  <a:pt x="3931207" y="89416"/>
                </a:lnTo>
                <a:lnTo>
                  <a:pt x="3927825" y="87001"/>
                </a:lnTo>
                <a:lnTo>
                  <a:pt x="3923959" y="85550"/>
                </a:lnTo>
                <a:lnTo>
                  <a:pt x="3919125" y="84101"/>
                </a:lnTo>
                <a:lnTo>
                  <a:pt x="3914775" y="83617"/>
                </a:lnTo>
                <a:lnTo>
                  <a:pt x="3909942" y="83617"/>
                </a:lnTo>
                <a:lnTo>
                  <a:pt x="3905109" y="83617"/>
                </a:lnTo>
                <a:lnTo>
                  <a:pt x="3894476" y="85550"/>
                </a:lnTo>
                <a:lnTo>
                  <a:pt x="3883843" y="87967"/>
                </a:lnTo>
                <a:lnTo>
                  <a:pt x="3862095" y="93283"/>
                </a:lnTo>
                <a:lnTo>
                  <a:pt x="3850979" y="95216"/>
                </a:lnTo>
                <a:lnTo>
                  <a:pt x="3845663" y="95700"/>
                </a:lnTo>
                <a:lnTo>
                  <a:pt x="3841313" y="96183"/>
                </a:lnTo>
                <a:lnTo>
                  <a:pt x="3835997" y="96183"/>
                </a:lnTo>
                <a:lnTo>
                  <a:pt x="3831647" y="95700"/>
                </a:lnTo>
                <a:lnTo>
                  <a:pt x="3827297" y="94733"/>
                </a:lnTo>
                <a:lnTo>
                  <a:pt x="3823431" y="92800"/>
                </a:lnTo>
                <a:lnTo>
                  <a:pt x="3819565" y="90867"/>
                </a:lnTo>
                <a:lnTo>
                  <a:pt x="3816181" y="87001"/>
                </a:lnTo>
                <a:lnTo>
                  <a:pt x="3813281" y="83134"/>
                </a:lnTo>
                <a:lnTo>
                  <a:pt x="3810865" y="78784"/>
                </a:lnTo>
                <a:lnTo>
                  <a:pt x="3808448" y="72984"/>
                </a:lnTo>
                <a:lnTo>
                  <a:pt x="3806999" y="65735"/>
                </a:lnTo>
                <a:lnTo>
                  <a:pt x="3805548" y="58485"/>
                </a:lnTo>
                <a:lnTo>
                  <a:pt x="3804581" y="49303"/>
                </a:lnTo>
                <a:lnTo>
                  <a:pt x="3801681" y="51718"/>
                </a:lnTo>
                <a:lnTo>
                  <a:pt x="3799266" y="54618"/>
                </a:lnTo>
                <a:lnTo>
                  <a:pt x="3797815" y="58002"/>
                </a:lnTo>
                <a:lnTo>
                  <a:pt x="3796849" y="61869"/>
                </a:lnTo>
                <a:lnTo>
                  <a:pt x="3796366" y="65735"/>
                </a:lnTo>
                <a:lnTo>
                  <a:pt x="3796366" y="70568"/>
                </a:lnTo>
                <a:lnTo>
                  <a:pt x="3797815" y="80717"/>
                </a:lnTo>
                <a:lnTo>
                  <a:pt x="3799748" y="92316"/>
                </a:lnTo>
                <a:lnTo>
                  <a:pt x="3802648" y="103915"/>
                </a:lnTo>
                <a:lnTo>
                  <a:pt x="3805548" y="115515"/>
                </a:lnTo>
                <a:lnTo>
                  <a:pt x="3807965" y="126147"/>
                </a:lnTo>
                <a:lnTo>
                  <a:pt x="3735469" y="143064"/>
                </a:lnTo>
                <a:lnTo>
                  <a:pt x="3732569" y="128081"/>
                </a:lnTo>
                <a:lnTo>
                  <a:pt x="3731119" y="114066"/>
                </a:lnTo>
                <a:lnTo>
                  <a:pt x="3729670" y="101016"/>
                </a:lnTo>
                <a:lnTo>
                  <a:pt x="3729670" y="88450"/>
                </a:lnTo>
                <a:lnTo>
                  <a:pt x="3730637" y="76850"/>
                </a:lnTo>
                <a:lnTo>
                  <a:pt x="3731603" y="65735"/>
                </a:lnTo>
                <a:lnTo>
                  <a:pt x="3734019" y="55585"/>
                </a:lnTo>
                <a:lnTo>
                  <a:pt x="3736919" y="45919"/>
                </a:lnTo>
                <a:lnTo>
                  <a:pt x="3740303" y="37219"/>
                </a:lnTo>
                <a:lnTo>
                  <a:pt x="3744169" y="29004"/>
                </a:lnTo>
                <a:lnTo>
                  <a:pt x="3749002" y="21753"/>
                </a:lnTo>
                <a:lnTo>
                  <a:pt x="3753835" y="14987"/>
                </a:lnTo>
                <a:lnTo>
                  <a:pt x="3760117" y="8705"/>
                </a:lnTo>
                <a:lnTo>
                  <a:pt x="3766401" y="2905"/>
                </a:lnTo>
                <a:close/>
                <a:moveTo>
                  <a:pt x="3651135" y="0"/>
                </a:moveTo>
                <a:lnTo>
                  <a:pt x="3711689" y="0"/>
                </a:lnTo>
                <a:lnTo>
                  <a:pt x="3711915" y="333"/>
                </a:lnTo>
                <a:lnTo>
                  <a:pt x="3715253" y="6726"/>
                </a:lnTo>
                <a:lnTo>
                  <a:pt x="3717638" y="13613"/>
                </a:lnTo>
                <a:lnTo>
                  <a:pt x="3719545" y="21482"/>
                </a:lnTo>
                <a:lnTo>
                  <a:pt x="3721453" y="29844"/>
                </a:lnTo>
                <a:lnTo>
                  <a:pt x="3714776" y="32302"/>
                </a:lnTo>
                <a:lnTo>
                  <a:pt x="3707622" y="34762"/>
                </a:lnTo>
                <a:lnTo>
                  <a:pt x="3701422" y="35746"/>
                </a:lnTo>
                <a:lnTo>
                  <a:pt x="3696175" y="36239"/>
                </a:lnTo>
                <a:lnTo>
                  <a:pt x="3689498" y="37222"/>
                </a:lnTo>
                <a:lnTo>
                  <a:pt x="3684728" y="36239"/>
                </a:lnTo>
                <a:lnTo>
                  <a:pt x="3679482" y="35254"/>
                </a:lnTo>
                <a:lnTo>
                  <a:pt x="3674235" y="33779"/>
                </a:lnTo>
                <a:lnTo>
                  <a:pt x="3669942" y="30827"/>
                </a:lnTo>
                <a:lnTo>
                  <a:pt x="3666128" y="27876"/>
                </a:lnTo>
                <a:lnTo>
                  <a:pt x="3661835" y="22958"/>
                </a:lnTo>
                <a:lnTo>
                  <a:pt x="3658497" y="18531"/>
                </a:lnTo>
                <a:lnTo>
                  <a:pt x="3655635" y="12136"/>
                </a:lnTo>
                <a:lnTo>
                  <a:pt x="3652773" y="5743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696522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A04F7B3-3BB1-69E8-3C7A-7C7EA74212CA}"/>
              </a:ext>
            </a:extLst>
          </p:cNvPr>
          <p:cNvGrpSpPr/>
          <p:nvPr userDrawn="1"/>
        </p:nvGrpSpPr>
        <p:grpSpPr>
          <a:xfrm>
            <a:off x="1" y="1"/>
            <a:ext cx="12191999" cy="282606"/>
            <a:chOff x="1" y="1"/>
            <a:chExt cx="12191999" cy="28260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C1F0362-E7AD-21F7-F3F7-1D782EDAA6F9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6" name="Graphic 5">
                <a:extLst>
                  <a:ext uri="{FF2B5EF4-FFF2-40B4-BE49-F238E27FC236}">
                    <a16:creationId xmlns:a16="http://schemas.microsoft.com/office/drawing/2014/main" id="{AC9D921D-D599-18E9-D51E-19363374A22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7" name="Graphic 6">
                <a:extLst>
                  <a:ext uri="{FF2B5EF4-FFF2-40B4-BE49-F238E27FC236}">
                    <a16:creationId xmlns:a16="http://schemas.microsoft.com/office/drawing/2014/main" id="{5CB71D5B-2FCF-DAFD-8337-BDB461D949F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49847C49-D304-11A4-BBD6-83E0D2FE0F3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7A1CBCF4-8C0B-E4F3-D3B4-C35F69BDEB7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7771FE5-FC9F-2310-44ED-451F2207D958}"/>
              </a:ext>
            </a:extLst>
          </p:cNvPr>
          <p:cNvGrpSpPr/>
          <p:nvPr userDrawn="1"/>
        </p:nvGrpSpPr>
        <p:grpSpPr>
          <a:xfrm>
            <a:off x="0" y="6570922"/>
            <a:ext cx="12191999" cy="282606"/>
            <a:chOff x="1" y="1"/>
            <a:chExt cx="12191999" cy="282606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9918A8E-1205-9D47-E952-8C5F68AD2A1E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12" name="Graphic 11">
                <a:extLst>
                  <a:ext uri="{FF2B5EF4-FFF2-40B4-BE49-F238E27FC236}">
                    <a16:creationId xmlns:a16="http://schemas.microsoft.com/office/drawing/2014/main" id="{2D568B04-0F90-63C0-99C9-11E21E8A17B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13" name="Graphic 12">
                <a:extLst>
                  <a:ext uri="{FF2B5EF4-FFF2-40B4-BE49-F238E27FC236}">
                    <a16:creationId xmlns:a16="http://schemas.microsoft.com/office/drawing/2014/main" id="{61B05484-82BA-C128-572D-337703E5CA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2337AFA0-C237-1E8A-6B88-7D175D716C5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BED16ABD-2BCC-F438-BEE8-241E1EA268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01D1A8E-3A03-4651-33F4-06450CC73726}"/>
              </a:ext>
            </a:extLst>
          </p:cNvPr>
          <p:cNvGrpSpPr/>
          <p:nvPr userDrawn="1"/>
        </p:nvGrpSpPr>
        <p:grpSpPr>
          <a:xfrm rot="5400000">
            <a:off x="8790213" y="3401790"/>
            <a:ext cx="6520967" cy="282606"/>
            <a:chOff x="1" y="1"/>
            <a:chExt cx="6520967" cy="282606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56BAA574-A08E-55E0-20F5-00BBA4DA26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EABB2983-9A68-6A8C-32CA-AB43E759B3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50834DB-17E4-8C01-5F2E-F92AFA4BCC72}"/>
              </a:ext>
            </a:extLst>
          </p:cNvPr>
          <p:cNvGrpSpPr/>
          <p:nvPr userDrawn="1"/>
        </p:nvGrpSpPr>
        <p:grpSpPr>
          <a:xfrm rot="5400000">
            <a:off x="-3119181" y="3169136"/>
            <a:ext cx="6520967" cy="282606"/>
            <a:chOff x="1" y="1"/>
            <a:chExt cx="6520967" cy="282606"/>
          </a:xfrm>
        </p:grpSpPr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A8B3BA43-6C18-AE2C-FA95-76997516364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C46BA15B-5795-E1BE-0639-6F83BF2DD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5ECB5F60-F26E-6E51-2BFA-0DF1B717D90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 flipH="1">
            <a:off x="295566" y="282607"/>
            <a:ext cx="5542962" cy="6262073"/>
          </a:xfrm>
          <a:custGeom>
            <a:avLst/>
            <a:gdLst>
              <a:gd name="connsiteX0" fmla="*/ 955060 w 6096000"/>
              <a:gd name="connsiteY0" fmla="*/ 2265258 h 6857999"/>
              <a:gd name="connsiteX1" fmla="*/ 957451 w 6096000"/>
              <a:gd name="connsiteY1" fmla="*/ 2268669 h 6857999"/>
              <a:gd name="connsiteX2" fmla="*/ 958407 w 6096000"/>
              <a:gd name="connsiteY2" fmla="*/ 2271592 h 6857999"/>
              <a:gd name="connsiteX3" fmla="*/ 958885 w 6096000"/>
              <a:gd name="connsiteY3" fmla="*/ 2275002 h 6857999"/>
              <a:gd name="connsiteX4" fmla="*/ 959363 w 6096000"/>
              <a:gd name="connsiteY4" fmla="*/ 2277925 h 6857999"/>
              <a:gd name="connsiteX5" fmla="*/ 958885 w 6096000"/>
              <a:gd name="connsiteY5" fmla="*/ 2280847 h 6857999"/>
              <a:gd name="connsiteX6" fmla="*/ 958407 w 6096000"/>
              <a:gd name="connsiteY6" fmla="*/ 2284257 h 6857999"/>
              <a:gd name="connsiteX7" fmla="*/ 956493 w 6096000"/>
              <a:gd name="connsiteY7" fmla="*/ 2287180 h 6857999"/>
              <a:gd name="connsiteX8" fmla="*/ 955537 w 6096000"/>
              <a:gd name="connsiteY8" fmla="*/ 2290102 h 6857999"/>
              <a:gd name="connsiteX9" fmla="*/ 950756 w 6096000"/>
              <a:gd name="connsiteY9" fmla="*/ 2296435 h 6857999"/>
              <a:gd name="connsiteX10" fmla="*/ 945497 w 6096000"/>
              <a:gd name="connsiteY10" fmla="*/ 2303254 h 6857999"/>
              <a:gd name="connsiteX11" fmla="*/ 938804 w 6096000"/>
              <a:gd name="connsiteY11" fmla="*/ 2309588 h 6857999"/>
              <a:gd name="connsiteX12" fmla="*/ 931631 w 6096000"/>
              <a:gd name="connsiteY12" fmla="*/ 2316895 h 6857999"/>
              <a:gd name="connsiteX13" fmla="*/ 916808 w 6096000"/>
              <a:gd name="connsiteY13" fmla="*/ 2331508 h 6857999"/>
              <a:gd name="connsiteX14" fmla="*/ 909637 w 6096000"/>
              <a:gd name="connsiteY14" fmla="*/ 2339302 h 6857999"/>
              <a:gd name="connsiteX15" fmla="*/ 902464 w 6096000"/>
              <a:gd name="connsiteY15" fmla="*/ 2348071 h 6857999"/>
              <a:gd name="connsiteX16" fmla="*/ 896248 w 6096000"/>
              <a:gd name="connsiteY16" fmla="*/ 2357326 h 6857999"/>
              <a:gd name="connsiteX17" fmla="*/ 890989 w 6096000"/>
              <a:gd name="connsiteY17" fmla="*/ 2367069 h 6857999"/>
              <a:gd name="connsiteX18" fmla="*/ 889076 w 6096000"/>
              <a:gd name="connsiteY18" fmla="*/ 2371453 h 6857999"/>
              <a:gd name="connsiteX19" fmla="*/ 886686 w 6096000"/>
              <a:gd name="connsiteY19" fmla="*/ 2377298 h 6857999"/>
              <a:gd name="connsiteX20" fmla="*/ 885730 w 6096000"/>
              <a:gd name="connsiteY20" fmla="*/ 2382656 h 6857999"/>
              <a:gd name="connsiteX21" fmla="*/ 884295 w 6096000"/>
              <a:gd name="connsiteY21" fmla="*/ 2388502 h 6857999"/>
              <a:gd name="connsiteX22" fmla="*/ 879991 w 6096000"/>
              <a:gd name="connsiteY22" fmla="*/ 2385093 h 6857999"/>
              <a:gd name="connsiteX23" fmla="*/ 876643 w 6096000"/>
              <a:gd name="connsiteY23" fmla="*/ 2382169 h 6857999"/>
              <a:gd name="connsiteX24" fmla="*/ 873776 w 6096000"/>
              <a:gd name="connsiteY24" fmla="*/ 2378760 h 6857999"/>
              <a:gd name="connsiteX25" fmla="*/ 871862 w 6096000"/>
              <a:gd name="connsiteY25" fmla="*/ 2374376 h 6857999"/>
              <a:gd name="connsiteX26" fmla="*/ 870906 w 6096000"/>
              <a:gd name="connsiteY26" fmla="*/ 2370966 h 6857999"/>
              <a:gd name="connsiteX27" fmla="*/ 869950 w 6096000"/>
              <a:gd name="connsiteY27" fmla="*/ 2367069 h 6857999"/>
              <a:gd name="connsiteX28" fmla="*/ 869950 w 6096000"/>
              <a:gd name="connsiteY28" fmla="*/ 2363172 h 6857999"/>
              <a:gd name="connsiteX29" fmla="*/ 870429 w 6096000"/>
              <a:gd name="connsiteY29" fmla="*/ 2358788 h 6857999"/>
              <a:gd name="connsiteX30" fmla="*/ 871386 w 6096000"/>
              <a:gd name="connsiteY30" fmla="*/ 2354891 h 6857999"/>
              <a:gd name="connsiteX31" fmla="*/ 872820 w 6096000"/>
              <a:gd name="connsiteY31" fmla="*/ 2350994 h 6857999"/>
              <a:gd name="connsiteX32" fmla="*/ 874732 w 6096000"/>
              <a:gd name="connsiteY32" fmla="*/ 2346123 h 6857999"/>
              <a:gd name="connsiteX33" fmla="*/ 877123 w 6096000"/>
              <a:gd name="connsiteY33" fmla="*/ 2342225 h 6857999"/>
              <a:gd name="connsiteX34" fmla="*/ 882860 w 6096000"/>
              <a:gd name="connsiteY34" fmla="*/ 2333457 h 6857999"/>
              <a:gd name="connsiteX35" fmla="*/ 890033 w 6096000"/>
              <a:gd name="connsiteY35" fmla="*/ 2324689 h 6857999"/>
              <a:gd name="connsiteX36" fmla="*/ 898160 w 6096000"/>
              <a:gd name="connsiteY36" fmla="*/ 2315921 h 6857999"/>
              <a:gd name="connsiteX37" fmla="*/ 906769 w 6096000"/>
              <a:gd name="connsiteY37" fmla="*/ 2307640 h 6857999"/>
              <a:gd name="connsiteX38" fmla="*/ 924937 w 6096000"/>
              <a:gd name="connsiteY38" fmla="*/ 2291076 h 6857999"/>
              <a:gd name="connsiteX39" fmla="*/ 941195 w 6096000"/>
              <a:gd name="connsiteY39" fmla="*/ 2276950 h 6857999"/>
              <a:gd name="connsiteX40" fmla="*/ 1297677 w 6096000"/>
              <a:gd name="connsiteY40" fmla="*/ 2028437 h 6857999"/>
              <a:gd name="connsiteX41" fmla="*/ 1305409 w 6096000"/>
              <a:gd name="connsiteY41" fmla="*/ 2036701 h 6857999"/>
              <a:gd name="connsiteX42" fmla="*/ 1308310 w 6096000"/>
              <a:gd name="connsiteY42" fmla="*/ 2040103 h 6857999"/>
              <a:gd name="connsiteX43" fmla="*/ 1310243 w 6096000"/>
              <a:gd name="connsiteY43" fmla="*/ 2043992 h 6857999"/>
              <a:gd name="connsiteX44" fmla="*/ 1312176 w 6096000"/>
              <a:gd name="connsiteY44" fmla="*/ 2047395 h 6857999"/>
              <a:gd name="connsiteX45" fmla="*/ 1313143 w 6096000"/>
              <a:gd name="connsiteY45" fmla="*/ 2051284 h 6857999"/>
              <a:gd name="connsiteX46" fmla="*/ 1314109 w 6096000"/>
              <a:gd name="connsiteY46" fmla="*/ 2053713 h 6857999"/>
              <a:gd name="connsiteX47" fmla="*/ 1314592 w 6096000"/>
              <a:gd name="connsiteY47" fmla="*/ 2057602 h 6857999"/>
              <a:gd name="connsiteX48" fmla="*/ 1314592 w 6096000"/>
              <a:gd name="connsiteY48" fmla="*/ 2060519 h 6857999"/>
              <a:gd name="connsiteX49" fmla="*/ 1314592 w 6096000"/>
              <a:gd name="connsiteY49" fmla="*/ 2062950 h 6857999"/>
              <a:gd name="connsiteX50" fmla="*/ 1313143 w 6096000"/>
              <a:gd name="connsiteY50" fmla="*/ 2065867 h 6857999"/>
              <a:gd name="connsiteX51" fmla="*/ 1312659 w 6096000"/>
              <a:gd name="connsiteY51" fmla="*/ 2068296 h 6857999"/>
              <a:gd name="connsiteX52" fmla="*/ 1309276 w 6096000"/>
              <a:gd name="connsiteY52" fmla="*/ 2074129 h 6857999"/>
              <a:gd name="connsiteX53" fmla="*/ 1305409 w 6096000"/>
              <a:gd name="connsiteY53" fmla="*/ 2078990 h 6857999"/>
              <a:gd name="connsiteX54" fmla="*/ 1300576 w 6096000"/>
              <a:gd name="connsiteY54" fmla="*/ 2083365 h 6857999"/>
              <a:gd name="connsiteX55" fmla="*/ 1294777 w 6096000"/>
              <a:gd name="connsiteY55" fmla="*/ 2088227 h 6857999"/>
              <a:gd name="connsiteX56" fmla="*/ 1282693 w 6096000"/>
              <a:gd name="connsiteY56" fmla="*/ 2096004 h 6857999"/>
              <a:gd name="connsiteX57" fmla="*/ 1270129 w 6096000"/>
              <a:gd name="connsiteY57" fmla="*/ 2104753 h 6857999"/>
              <a:gd name="connsiteX58" fmla="*/ 1264328 w 6096000"/>
              <a:gd name="connsiteY58" fmla="*/ 2108641 h 6857999"/>
              <a:gd name="connsiteX59" fmla="*/ 1259495 w 6096000"/>
              <a:gd name="connsiteY59" fmla="*/ 2113016 h 6857999"/>
              <a:gd name="connsiteX60" fmla="*/ 1251762 w 6096000"/>
              <a:gd name="connsiteY60" fmla="*/ 2105239 h 6857999"/>
              <a:gd name="connsiteX61" fmla="*/ 1248862 w 6096000"/>
              <a:gd name="connsiteY61" fmla="*/ 2101350 h 6857999"/>
              <a:gd name="connsiteX62" fmla="*/ 1246929 w 6096000"/>
              <a:gd name="connsiteY62" fmla="*/ 2097948 h 6857999"/>
              <a:gd name="connsiteX63" fmla="*/ 1244513 w 6096000"/>
              <a:gd name="connsiteY63" fmla="*/ 2094545 h 6857999"/>
              <a:gd name="connsiteX64" fmla="*/ 1243063 w 6096000"/>
              <a:gd name="connsiteY64" fmla="*/ 2090656 h 6857999"/>
              <a:gd name="connsiteX65" fmla="*/ 1242580 w 6096000"/>
              <a:gd name="connsiteY65" fmla="*/ 2088227 h 6857999"/>
              <a:gd name="connsiteX66" fmla="*/ 1242096 w 6096000"/>
              <a:gd name="connsiteY66" fmla="*/ 2084337 h 6857999"/>
              <a:gd name="connsiteX67" fmla="*/ 1242096 w 6096000"/>
              <a:gd name="connsiteY67" fmla="*/ 2081421 h 6857999"/>
              <a:gd name="connsiteX68" fmla="*/ 1242096 w 6096000"/>
              <a:gd name="connsiteY68" fmla="*/ 2078990 h 6857999"/>
              <a:gd name="connsiteX69" fmla="*/ 1243063 w 6096000"/>
              <a:gd name="connsiteY69" fmla="*/ 2076073 h 6857999"/>
              <a:gd name="connsiteX70" fmla="*/ 1244029 w 6096000"/>
              <a:gd name="connsiteY70" fmla="*/ 2073157 h 6857999"/>
              <a:gd name="connsiteX71" fmla="*/ 1247413 w 6096000"/>
              <a:gd name="connsiteY71" fmla="*/ 2067810 h 6857999"/>
              <a:gd name="connsiteX72" fmla="*/ 1251280 w 6096000"/>
              <a:gd name="connsiteY72" fmla="*/ 2062950 h 6857999"/>
              <a:gd name="connsiteX73" fmla="*/ 1256113 w 6096000"/>
              <a:gd name="connsiteY73" fmla="*/ 2058575 h 6857999"/>
              <a:gd name="connsiteX74" fmla="*/ 1261912 w 6096000"/>
              <a:gd name="connsiteY74" fmla="*/ 2053713 h 6857999"/>
              <a:gd name="connsiteX75" fmla="*/ 1274478 w 6096000"/>
              <a:gd name="connsiteY75" fmla="*/ 2045451 h 6857999"/>
              <a:gd name="connsiteX76" fmla="*/ 1286560 w 6096000"/>
              <a:gd name="connsiteY76" fmla="*/ 2036701 h 6857999"/>
              <a:gd name="connsiteX77" fmla="*/ 1292844 w 6096000"/>
              <a:gd name="connsiteY77" fmla="*/ 2032326 h 6857999"/>
              <a:gd name="connsiteX78" fmla="*/ 1196293 w 6096000"/>
              <a:gd name="connsiteY78" fmla="*/ 1975273 h 6857999"/>
              <a:gd name="connsiteX79" fmla="*/ 1202719 w 6096000"/>
              <a:gd name="connsiteY79" fmla="*/ 1981035 h 6857999"/>
              <a:gd name="connsiteX80" fmla="*/ 1207661 w 6096000"/>
              <a:gd name="connsiteY80" fmla="*/ 1986796 h 6857999"/>
              <a:gd name="connsiteX81" fmla="*/ 1210628 w 6096000"/>
              <a:gd name="connsiteY81" fmla="*/ 1992557 h 6857999"/>
              <a:gd name="connsiteX82" fmla="*/ 1212111 w 6096000"/>
              <a:gd name="connsiteY82" fmla="*/ 1998799 h 6857999"/>
              <a:gd name="connsiteX83" fmla="*/ 1213099 w 6096000"/>
              <a:gd name="connsiteY83" fmla="*/ 2005040 h 6857999"/>
              <a:gd name="connsiteX84" fmla="*/ 1212111 w 6096000"/>
              <a:gd name="connsiteY84" fmla="*/ 2010802 h 6857999"/>
              <a:gd name="connsiteX85" fmla="*/ 1210628 w 6096000"/>
              <a:gd name="connsiteY85" fmla="*/ 2016562 h 6857999"/>
              <a:gd name="connsiteX86" fmla="*/ 1207661 w 6096000"/>
              <a:gd name="connsiteY86" fmla="*/ 2022324 h 6857999"/>
              <a:gd name="connsiteX87" fmla="*/ 1204202 w 6096000"/>
              <a:gd name="connsiteY87" fmla="*/ 2027604 h 6857999"/>
              <a:gd name="connsiteX88" fmla="*/ 1199753 w 6096000"/>
              <a:gd name="connsiteY88" fmla="*/ 2032405 h 6857999"/>
              <a:gd name="connsiteX89" fmla="*/ 1194809 w 6096000"/>
              <a:gd name="connsiteY89" fmla="*/ 2036727 h 6857999"/>
              <a:gd name="connsiteX90" fmla="*/ 1189374 w 6096000"/>
              <a:gd name="connsiteY90" fmla="*/ 2040567 h 6857999"/>
              <a:gd name="connsiteX91" fmla="*/ 1183441 w 6096000"/>
              <a:gd name="connsiteY91" fmla="*/ 2043449 h 6857999"/>
              <a:gd name="connsiteX92" fmla="*/ 1177016 w 6096000"/>
              <a:gd name="connsiteY92" fmla="*/ 2045848 h 6857999"/>
              <a:gd name="connsiteX93" fmla="*/ 1171084 w 6096000"/>
              <a:gd name="connsiteY93" fmla="*/ 2047290 h 6857999"/>
              <a:gd name="connsiteX94" fmla="*/ 1164659 w 6096000"/>
              <a:gd name="connsiteY94" fmla="*/ 2047769 h 6857999"/>
              <a:gd name="connsiteX95" fmla="*/ 1157738 w 6096000"/>
              <a:gd name="connsiteY95" fmla="*/ 2040567 h 6857999"/>
              <a:gd name="connsiteX96" fmla="*/ 1152302 w 6096000"/>
              <a:gd name="connsiteY96" fmla="*/ 2034326 h 6857999"/>
              <a:gd name="connsiteX97" fmla="*/ 1149335 w 6096000"/>
              <a:gd name="connsiteY97" fmla="*/ 2028085 h 6857999"/>
              <a:gd name="connsiteX98" fmla="*/ 1147852 w 6096000"/>
              <a:gd name="connsiteY98" fmla="*/ 2022805 h 6857999"/>
              <a:gd name="connsiteX99" fmla="*/ 1147852 w 6096000"/>
              <a:gd name="connsiteY99" fmla="*/ 2017523 h 6857999"/>
              <a:gd name="connsiteX100" fmla="*/ 1148842 w 6096000"/>
              <a:gd name="connsiteY100" fmla="*/ 2013202 h 6857999"/>
              <a:gd name="connsiteX101" fmla="*/ 1151312 w 6096000"/>
              <a:gd name="connsiteY101" fmla="*/ 2009360 h 6857999"/>
              <a:gd name="connsiteX102" fmla="*/ 1154278 w 6096000"/>
              <a:gd name="connsiteY102" fmla="*/ 2005520 h 6857999"/>
              <a:gd name="connsiteX103" fmla="*/ 1158232 w 6096000"/>
              <a:gd name="connsiteY103" fmla="*/ 2001679 h 6857999"/>
              <a:gd name="connsiteX104" fmla="*/ 1163174 w 6096000"/>
              <a:gd name="connsiteY104" fmla="*/ 1998318 h 6857999"/>
              <a:gd name="connsiteX105" fmla="*/ 1174049 w 6096000"/>
              <a:gd name="connsiteY105" fmla="*/ 1991597 h 6857999"/>
              <a:gd name="connsiteX106" fmla="*/ 1185419 w 6096000"/>
              <a:gd name="connsiteY106" fmla="*/ 1983915 h 6857999"/>
              <a:gd name="connsiteX107" fmla="*/ 1191351 w 6096000"/>
              <a:gd name="connsiteY107" fmla="*/ 1980074 h 6857999"/>
              <a:gd name="connsiteX108" fmla="*/ 848389 w 6096000"/>
              <a:gd name="connsiteY108" fmla="*/ 1910031 h 6857999"/>
              <a:gd name="connsiteX109" fmla="*/ 857509 w 6096000"/>
              <a:gd name="connsiteY109" fmla="*/ 1918677 h 6857999"/>
              <a:gd name="connsiteX110" fmla="*/ 865188 w 6096000"/>
              <a:gd name="connsiteY110" fmla="*/ 1927325 h 6857999"/>
              <a:gd name="connsiteX111" fmla="*/ 868066 w 6096000"/>
              <a:gd name="connsiteY111" fmla="*/ 1930687 h 6857999"/>
              <a:gd name="connsiteX112" fmla="*/ 870465 w 6096000"/>
              <a:gd name="connsiteY112" fmla="*/ 1934531 h 6857999"/>
              <a:gd name="connsiteX113" fmla="*/ 871905 w 6096000"/>
              <a:gd name="connsiteY113" fmla="*/ 1937893 h 6857999"/>
              <a:gd name="connsiteX114" fmla="*/ 873345 w 6096000"/>
              <a:gd name="connsiteY114" fmla="*/ 1941737 h 6857999"/>
              <a:gd name="connsiteX115" fmla="*/ 874304 w 6096000"/>
              <a:gd name="connsiteY115" fmla="*/ 1945579 h 6857999"/>
              <a:gd name="connsiteX116" fmla="*/ 874785 w 6096000"/>
              <a:gd name="connsiteY116" fmla="*/ 1947981 h 6857999"/>
              <a:gd name="connsiteX117" fmla="*/ 874785 w 6096000"/>
              <a:gd name="connsiteY117" fmla="*/ 1951825 h 6857999"/>
              <a:gd name="connsiteX118" fmla="*/ 874785 w 6096000"/>
              <a:gd name="connsiteY118" fmla="*/ 1954708 h 6857999"/>
              <a:gd name="connsiteX119" fmla="*/ 873825 w 6096000"/>
              <a:gd name="connsiteY119" fmla="*/ 1958070 h 6857999"/>
              <a:gd name="connsiteX120" fmla="*/ 873345 w 6096000"/>
              <a:gd name="connsiteY120" fmla="*/ 1959991 h 6857999"/>
              <a:gd name="connsiteX121" fmla="*/ 869505 w 6096000"/>
              <a:gd name="connsiteY121" fmla="*/ 1965756 h 6857999"/>
              <a:gd name="connsiteX122" fmla="*/ 865667 w 6096000"/>
              <a:gd name="connsiteY122" fmla="*/ 1970560 h 6857999"/>
              <a:gd name="connsiteX123" fmla="*/ 860388 w 6096000"/>
              <a:gd name="connsiteY123" fmla="*/ 1974885 h 6857999"/>
              <a:gd name="connsiteX124" fmla="*/ 855109 w 6096000"/>
              <a:gd name="connsiteY124" fmla="*/ 1978247 h 6857999"/>
              <a:gd name="connsiteX125" fmla="*/ 847912 w 6096000"/>
              <a:gd name="connsiteY125" fmla="*/ 1982090 h 6857999"/>
              <a:gd name="connsiteX126" fmla="*/ 841193 w 6096000"/>
              <a:gd name="connsiteY126" fmla="*/ 1984973 h 6857999"/>
              <a:gd name="connsiteX127" fmla="*/ 833994 w 6096000"/>
              <a:gd name="connsiteY127" fmla="*/ 1986894 h 6857999"/>
              <a:gd name="connsiteX128" fmla="*/ 825836 w 6096000"/>
              <a:gd name="connsiteY128" fmla="*/ 1988816 h 6857999"/>
              <a:gd name="connsiteX129" fmla="*/ 818159 w 6096000"/>
              <a:gd name="connsiteY129" fmla="*/ 1989777 h 6857999"/>
              <a:gd name="connsiteX130" fmla="*/ 814799 w 6096000"/>
              <a:gd name="connsiteY130" fmla="*/ 1988335 h 6857999"/>
              <a:gd name="connsiteX131" fmla="*/ 812880 w 6096000"/>
              <a:gd name="connsiteY131" fmla="*/ 1985933 h 6857999"/>
              <a:gd name="connsiteX132" fmla="*/ 810480 w 6096000"/>
              <a:gd name="connsiteY132" fmla="*/ 1984012 h 6857999"/>
              <a:gd name="connsiteX133" fmla="*/ 809040 w 6096000"/>
              <a:gd name="connsiteY133" fmla="*/ 1982090 h 6857999"/>
              <a:gd name="connsiteX134" fmla="*/ 808080 w 6096000"/>
              <a:gd name="connsiteY134" fmla="*/ 1979687 h 6857999"/>
              <a:gd name="connsiteX135" fmla="*/ 807602 w 6096000"/>
              <a:gd name="connsiteY135" fmla="*/ 1977285 h 6857999"/>
              <a:gd name="connsiteX136" fmla="*/ 807121 w 6096000"/>
              <a:gd name="connsiteY136" fmla="*/ 1974885 h 6857999"/>
              <a:gd name="connsiteX137" fmla="*/ 807121 w 6096000"/>
              <a:gd name="connsiteY137" fmla="*/ 1972962 h 6857999"/>
              <a:gd name="connsiteX138" fmla="*/ 808080 w 6096000"/>
              <a:gd name="connsiteY138" fmla="*/ 1967679 h 6857999"/>
              <a:gd name="connsiteX139" fmla="*/ 810960 w 6096000"/>
              <a:gd name="connsiteY139" fmla="*/ 1962875 h 6857999"/>
              <a:gd name="connsiteX140" fmla="*/ 813838 w 6096000"/>
              <a:gd name="connsiteY140" fmla="*/ 1957110 h 6857999"/>
              <a:gd name="connsiteX141" fmla="*/ 817680 w 6096000"/>
              <a:gd name="connsiteY141" fmla="*/ 1952306 h 6857999"/>
              <a:gd name="connsiteX142" fmla="*/ 827278 w 6096000"/>
              <a:gd name="connsiteY142" fmla="*/ 1941256 h 6857999"/>
              <a:gd name="connsiteX143" fmla="*/ 836395 w 6096000"/>
              <a:gd name="connsiteY143" fmla="*/ 1930687 h 6857999"/>
              <a:gd name="connsiteX144" fmla="*/ 840711 w 6096000"/>
              <a:gd name="connsiteY144" fmla="*/ 1925402 h 6857999"/>
              <a:gd name="connsiteX145" fmla="*/ 844072 w 6096000"/>
              <a:gd name="connsiteY145" fmla="*/ 1920119 h 6857999"/>
              <a:gd name="connsiteX146" fmla="*/ 846952 w 6096000"/>
              <a:gd name="connsiteY146" fmla="*/ 1915314 h 6857999"/>
              <a:gd name="connsiteX147" fmla="*/ 1045392 w 6096000"/>
              <a:gd name="connsiteY147" fmla="*/ 1825451 h 6857999"/>
              <a:gd name="connsiteX148" fmla="*/ 1048291 w 6096000"/>
              <a:gd name="connsiteY148" fmla="*/ 1827876 h 6857999"/>
              <a:gd name="connsiteX149" fmla="*/ 1051191 w 6096000"/>
              <a:gd name="connsiteY149" fmla="*/ 1829817 h 6857999"/>
              <a:gd name="connsiteX150" fmla="*/ 1053608 w 6096000"/>
              <a:gd name="connsiteY150" fmla="*/ 1832728 h 6857999"/>
              <a:gd name="connsiteX151" fmla="*/ 1055541 w 6096000"/>
              <a:gd name="connsiteY151" fmla="*/ 1835638 h 6857999"/>
              <a:gd name="connsiteX152" fmla="*/ 1056990 w 6096000"/>
              <a:gd name="connsiteY152" fmla="*/ 1839034 h 6857999"/>
              <a:gd name="connsiteX153" fmla="*/ 1057475 w 6096000"/>
              <a:gd name="connsiteY153" fmla="*/ 1842430 h 6857999"/>
              <a:gd name="connsiteX154" fmla="*/ 1058924 w 6096000"/>
              <a:gd name="connsiteY154" fmla="*/ 1850192 h 6857999"/>
              <a:gd name="connsiteX155" fmla="*/ 1059408 w 6096000"/>
              <a:gd name="connsiteY155" fmla="*/ 1858438 h 6857999"/>
              <a:gd name="connsiteX156" fmla="*/ 1058442 w 6096000"/>
              <a:gd name="connsiteY156" fmla="*/ 1866685 h 6857999"/>
              <a:gd name="connsiteX157" fmla="*/ 1056024 w 6096000"/>
              <a:gd name="connsiteY157" fmla="*/ 1883179 h 6857999"/>
              <a:gd name="connsiteX158" fmla="*/ 1055541 w 6096000"/>
              <a:gd name="connsiteY158" fmla="*/ 1890940 h 6857999"/>
              <a:gd name="connsiteX159" fmla="*/ 1054575 w 6096000"/>
              <a:gd name="connsiteY159" fmla="*/ 1897733 h 6857999"/>
              <a:gd name="connsiteX160" fmla="*/ 1054575 w 6096000"/>
              <a:gd name="connsiteY160" fmla="*/ 1903554 h 6857999"/>
              <a:gd name="connsiteX161" fmla="*/ 1055541 w 6096000"/>
              <a:gd name="connsiteY161" fmla="*/ 1906466 h 6857999"/>
              <a:gd name="connsiteX162" fmla="*/ 1056024 w 6096000"/>
              <a:gd name="connsiteY162" fmla="*/ 1908406 h 6857999"/>
              <a:gd name="connsiteX163" fmla="*/ 1056990 w 6096000"/>
              <a:gd name="connsiteY163" fmla="*/ 1910831 h 6857999"/>
              <a:gd name="connsiteX164" fmla="*/ 1058924 w 6096000"/>
              <a:gd name="connsiteY164" fmla="*/ 1911801 h 6857999"/>
              <a:gd name="connsiteX165" fmla="*/ 1060373 w 6096000"/>
              <a:gd name="connsiteY165" fmla="*/ 1912772 h 6857999"/>
              <a:gd name="connsiteX166" fmla="*/ 1062791 w 6096000"/>
              <a:gd name="connsiteY166" fmla="*/ 1912772 h 6857999"/>
              <a:gd name="connsiteX167" fmla="*/ 1065691 w 6096000"/>
              <a:gd name="connsiteY167" fmla="*/ 1912772 h 6857999"/>
              <a:gd name="connsiteX168" fmla="*/ 1069073 w 6096000"/>
              <a:gd name="connsiteY168" fmla="*/ 1912287 h 6857999"/>
              <a:gd name="connsiteX169" fmla="*/ 1072939 w 6096000"/>
              <a:gd name="connsiteY169" fmla="*/ 1911315 h 6857999"/>
              <a:gd name="connsiteX170" fmla="*/ 1077772 w 6096000"/>
              <a:gd name="connsiteY170" fmla="*/ 1909376 h 6857999"/>
              <a:gd name="connsiteX171" fmla="*/ 1078738 w 6096000"/>
              <a:gd name="connsiteY171" fmla="*/ 1914227 h 6857999"/>
              <a:gd name="connsiteX172" fmla="*/ 1080190 w 6096000"/>
              <a:gd name="connsiteY172" fmla="*/ 1918108 h 6857999"/>
              <a:gd name="connsiteX173" fmla="*/ 1080190 w 6096000"/>
              <a:gd name="connsiteY173" fmla="*/ 1921988 h 6857999"/>
              <a:gd name="connsiteX174" fmla="*/ 1080190 w 6096000"/>
              <a:gd name="connsiteY174" fmla="*/ 1926355 h 6857999"/>
              <a:gd name="connsiteX175" fmla="*/ 1078738 w 6096000"/>
              <a:gd name="connsiteY175" fmla="*/ 1929264 h 6857999"/>
              <a:gd name="connsiteX176" fmla="*/ 1077772 w 6096000"/>
              <a:gd name="connsiteY176" fmla="*/ 1932661 h 6857999"/>
              <a:gd name="connsiteX177" fmla="*/ 1075841 w 6096000"/>
              <a:gd name="connsiteY177" fmla="*/ 1935572 h 6857999"/>
              <a:gd name="connsiteX178" fmla="*/ 1074389 w 6096000"/>
              <a:gd name="connsiteY178" fmla="*/ 1937513 h 6857999"/>
              <a:gd name="connsiteX179" fmla="*/ 1071490 w 6096000"/>
              <a:gd name="connsiteY179" fmla="*/ 1939938 h 6857999"/>
              <a:gd name="connsiteX180" fmla="*/ 1068590 w 6096000"/>
              <a:gd name="connsiteY180" fmla="*/ 1941879 h 6857999"/>
              <a:gd name="connsiteX181" fmla="*/ 1065691 w 6096000"/>
              <a:gd name="connsiteY181" fmla="*/ 1942848 h 6857999"/>
              <a:gd name="connsiteX182" fmla="*/ 1062307 w 6096000"/>
              <a:gd name="connsiteY182" fmla="*/ 1944303 h 6857999"/>
              <a:gd name="connsiteX183" fmla="*/ 1054091 w 6096000"/>
              <a:gd name="connsiteY183" fmla="*/ 1945759 h 6857999"/>
              <a:gd name="connsiteX184" fmla="*/ 1046358 w 6096000"/>
              <a:gd name="connsiteY184" fmla="*/ 1946245 h 6857999"/>
              <a:gd name="connsiteX185" fmla="*/ 1037658 w 6096000"/>
              <a:gd name="connsiteY185" fmla="*/ 1945275 h 6857999"/>
              <a:gd name="connsiteX186" fmla="*/ 1028477 w 6096000"/>
              <a:gd name="connsiteY186" fmla="*/ 1942848 h 6857999"/>
              <a:gd name="connsiteX187" fmla="*/ 1019775 w 6096000"/>
              <a:gd name="connsiteY187" fmla="*/ 1939452 h 6857999"/>
              <a:gd name="connsiteX188" fmla="*/ 1011078 w 6096000"/>
              <a:gd name="connsiteY188" fmla="*/ 1935572 h 6857999"/>
              <a:gd name="connsiteX189" fmla="*/ 1007210 w 6096000"/>
              <a:gd name="connsiteY189" fmla="*/ 1932661 h 6857999"/>
              <a:gd name="connsiteX190" fmla="*/ 1003828 w 6096000"/>
              <a:gd name="connsiteY190" fmla="*/ 1929264 h 6857999"/>
              <a:gd name="connsiteX191" fmla="*/ 1000445 w 6096000"/>
              <a:gd name="connsiteY191" fmla="*/ 1926355 h 6857999"/>
              <a:gd name="connsiteX192" fmla="*/ 996578 w 6096000"/>
              <a:gd name="connsiteY192" fmla="*/ 1921988 h 6857999"/>
              <a:gd name="connsiteX193" fmla="*/ 994161 w 6096000"/>
              <a:gd name="connsiteY193" fmla="*/ 1918108 h 6857999"/>
              <a:gd name="connsiteX194" fmla="*/ 991261 w 6096000"/>
              <a:gd name="connsiteY194" fmla="*/ 1914227 h 6857999"/>
              <a:gd name="connsiteX195" fmla="*/ 988843 w 6096000"/>
              <a:gd name="connsiteY195" fmla="*/ 1909376 h 6857999"/>
              <a:gd name="connsiteX196" fmla="*/ 986910 w 6096000"/>
              <a:gd name="connsiteY196" fmla="*/ 1905010 h 6857999"/>
              <a:gd name="connsiteX197" fmla="*/ 988361 w 6096000"/>
              <a:gd name="connsiteY197" fmla="*/ 1908890 h 6857999"/>
              <a:gd name="connsiteX198" fmla="*/ 988361 w 6096000"/>
              <a:gd name="connsiteY198" fmla="*/ 1913742 h 6857999"/>
              <a:gd name="connsiteX199" fmla="*/ 986910 w 6096000"/>
              <a:gd name="connsiteY199" fmla="*/ 1918593 h 6857999"/>
              <a:gd name="connsiteX200" fmla="*/ 986428 w 6096000"/>
              <a:gd name="connsiteY200" fmla="*/ 1923443 h 6857999"/>
              <a:gd name="connsiteX201" fmla="*/ 983528 w 6096000"/>
              <a:gd name="connsiteY201" fmla="*/ 1933146 h 6857999"/>
              <a:gd name="connsiteX202" fmla="*/ 981113 w 6096000"/>
              <a:gd name="connsiteY202" fmla="*/ 1942364 h 6857999"/>
              <a:gd name="connsiteX203" fmla="*/ 980628 w 6096000"/>
              <a:gd name="connsiteY203" fmla="*/ 1947700 h 6857999"/>
              <a:gd name="connsiteX204" fmla="*/ 980628 w 6096000"/>
              <a:gd name="connsiteY204" fmla="*/ 1952065 h 6857999"/>
              <a:gd name="connsiteX205" fmla="*/ 981113 w 6096000"/>
              <a:gd name="connsiteY205" fmla="*/ 1956917 h 6857999"/>
              <a:gd name="connsiteX206" fmla="*/ 983528 w 6096000"/>
              <a:gd name="connsiteY206" fmla="*/ 1960797 h 6857999"/>
              <a:gd name="connsiteX207" fmla="*/ 986910 w 6096000"/>
              <a:gd name="connsiteY207" fmla="*/ 1965164 h 6857999"/>
              <a:gd name="connsiteX208" fmla="*/ 991743 w 6096000"/>
              <a:gd name="connsiteY208" fmla="*/ 1969530 h 6857999"/>
              <a:gd name="connsiteX209" fmla="*/ 998027 w 6096000"/>
              <a:gd name="connsiteY209" fmla="*/ 1973410 h 6857999"/>
              <a:gd name="connsiteX210" fmla="*/ 1005760 w 6096000"/>
              <a:gd name="connsiteY210" fmla="*/ 1977292 h 6857999"/>
              <a:gd name="connsiteX211" fmla="*/ 998512 w 6096000"/>
              <a:gd name="connsiteY211" fmla="*/ 1997181 h 6857999"/>
              <a:gd name="connsiteX212" fmla="*/ 989812 w 6096000"/>
              <a:gd name="connsiteY212" fmla="*/ 2015131 h 6857999"/>
              <a:gd name="connsiteX213" fmla="*/ 981113 w 6096000"/>
              <a:gd name="connsiteY213" fmla="*/ 2031624 h 6857999"/>
              <a:gd name="connsiteX214" fmla="*/ 972896 w 6096000"/>
              <a:gd name="connsiteY214" fmla="*/ 2046662 h 6857999"/>
              <a:gd name="connsiteX215" fmla="*/ 962745 w 6096000"/>
              <a:gd name="connsiteY215" fmla="*/ 2060731 h 6857999"/>
              <a:gd name="connsiteX216" fmla="*/ 953563 w 6096000"/>
              <a:gd name="connsiteY216" fmla="*/ 2073829 h 6857999"/>
              <a:gd name="connsiteX217" fmla="*/ 943898 w 6096000"/>
              <a:gd name="connsiteY217" fmla="*/ 2085957 h 6857999"/>
              <a:gd name="connsiteX218" fmla="*/ 934715 w 6096000"/>
              <a:gd name="connsiteY218" fmla="*/ 2097601 h 6857999"/>
              <a:gd name="connsiteX219" fmla="*/ 915383 w 6096000"/>
              <a:gd name="connsiteY219" fmla="*/ 2119915 h 6857999"/>
              <a:gd name="connsiteX220" fmla="*/ 906199 w 6096000"/>
              <a:gd name="connsiteY220" fmla="*/ 2130587 h 6857999"/>
              <a:gd name="connsiteX221" fmla="*/ 897016 w 6096000"/>
              <a:gd name="connsiteY221" fmla="*/ 2142230 h 6857999"/>
              <a:gd name="connsiteX222" fmla="*/ 888317 w 6096000"/>
              <a:gd name="connsiteY222" fmla="*/ 2153874 h 6857999"/>
              <a:gd name="connsiteX223" fmla="*/ 880101 w 6096000"/>
              <a:gd name="connsiteY223" fmla="*/ 2166487 h 6857999"/>
              <a:gd name="connsiteX224" fmla="*/ 872852 w 6096000"/>
              <a:gd name="connsiteY224" fmla="*/ 2180554 h 6857999"/>
              <a:gd name="connsiteX225" fmla="*/ 866084 w 6096000"/>
              <a:gd name="connsiteY225" fmla="*/ 2194622 h 6857999"/>
              <a:gd name="connsiteX226" fmla="*/ 861253 w 6096000"/>
              <a:gd name="connsiteY226" fmla="*/ 2190257 h 6857999"/>
              <a:gd name="connsiteX227" fmla="*/ 856903 w 6096000"/>
              <a:gd name="connsiteY227" fmla="*/ 2185891 h 6857999"/>
              <a:gd name="connsiteX228" fmla="*/ 853519 w 6096000"/>
              <a:gd name="connsiteY228" fmla="*/ 2182495 h 6857999"/>
              <a:gd name="connsiteX229" fmla="*/ 849169 w 6096000"/>
              <a:gd name="connsiteY229" fmla="*/ 2181040 h 6857999"/>
              <a:gd name="connsiteX230" fmla="*/ 846269 w 6096000"/>
              <a:gd name="connsiteY230" fmla="*/ 2179099 h 6857999"/>
              <a:gd name="connsiteX231" fmla="*/ 842887 w 6096000"/>
              <a:gd name="connsiteY231" fmla="*/ 2178615 h 6857999"/>
              <a:gd name="connsiteX232" fmla="*/ 839986 w 6096000"/>
              <a:gd name="connsiteY232" fmla="*/ 2178615 h 6857999"/>
              <a:gd name="connsiteX233" fmla="*/ 837572 w 6096000"/>
              <a:gd name="connsiteY233" fmla="*/ 2179099 h 6857999"/>
              <a:gd name="connsiteX234" fmla="*/ 834670 w 6096000"/>
              <a:gd name="connsiteY234" fmla="*/ 2179584 h 6857999"/>
              <a:gd name="connsiteX235" fmla="*/ 832737 w 6096000"/>
              <a:gd name="connsiteY235" fmla="*/ 2181525 h 6857999"/>
              <a:gd name="connsiteX236" fmla="*/ 828388 w 6096000"/>
              <a:gd name="connsiteY236" fmla="*/ 2185405 h 6857999"/>
              <a:gd name="connsiteX237" fmla="*/ 824520 w 6096000"/>
              <a:gd name="connsiteY237" fmla="*/ 2190742 h 6857999"/>
              <a:gd name="connsiteX238" fmla="*/ 820654 w 6096000"/>
              <a:gd name="connsiteY238" fmla="*/ 2196563 h 6857999"/>
              <a:gd name="connsiteX239" fmla="*/ 817272 w 6096000"/>
              <a:gd name="connsiteY239" fmla="*/ 2201900 h 6857999"/>
              <a:gd name="connsiteX240" fmla="*/ 812922 w 6096000"/>
              <a:gd name="connsiteY240" fmla="*/ 2206752 h 6857999"/>
              <a:gd name="connsiteX241" fmla="*/ 808572 w 6096000"/>
              <a:gd name="connsiteY241" fmla="*/ 2211117 h 6857999"/>
              <a:gd name="connsiteX242" fmla="*/ 806155 w 6096000"/>
              <a:gd name="connsiteY242" fmla="*/ 2212573 h 6857999"/>
              <a:gd name="connsiteX243" fmla="*/ 803739 w 6096000"/>
              <a:gd name="connsiteY243" fmla="*/ 2214028 h 6857999"/>
              <a:gd name="connsiteX244" fmla="*/ 800838 w 6096000"/>
              <a:gd name="connsiteY244" fmla="*/ 2214512 h 6857999"/>
              <a:gd name="connsiteX245" fmla="*/ 797939 w 6096000"/>
              <a:gd name="connsiteY245" fmla="*/ 2214512 h 6857999"/>
              <a:gd name="connsiteX246" fmla="*/ 795521 w 6096000"/>
              <a:gd name="connsiteY246" fmla="*/ 2214028 h 6857999"/>
              <a:gd name="connsiteX247" fmla="*/ 791655 w 6096000"/>
              <a:gd name="connsiteY247" fmla="*/ 2212087 h 6857999"/>
              <a:gd name="connsiteX248" fmla="*/ 788273 w 6096000"/>
              <a:gd name="connsiteY248" fmla="*/ 2209662 h 6857999"/>
              <a:gd name="connsiteX249" fmla="*/ 784406 w 6096000"/>
              <a:gd name="connsiteY249" fmla="*/ 2206752 h 6857999"/>
              <a:gd name="connsiteX250" fmla="*/ 780540 w 6096000"/>
              <a:gd name="connsiteY250" fmla="*/ 2203355 h 6857999"/>
              <a:gd name="connsiteX251" fmla="*/ 775708 w 6096000"/>
              <a:gd name="connsiteY251" fmla="*/ 2198018 h 6857999"/>
              <a:gd name="connsiteX252" fmla="*/ 784406 w 6096000"/>
              <a:gd name="connsiteY252" fmla="*/ 2191228 h 6857999"/>
              <a:gd name="connsiteX253" fmla="*/ 791655 w 6096000"/>
              <a:gd name="connsiteY253" fmla="*/ 2184436 h 6857999"/>
              <a:gd name="connsiteX254" fmla="*/ 798906 w 6096000"/>
              <a:gd name="connsiteY254" fmla="*/ 2176674 h 6857999"/>
              <a:gd name="connsiteX255" fmla="*/ 805189 w 6096000"/>
              <a:gd name="connsiteY255" fmla="*/ 2169396 h 6857999"/>
              <a:gd name="connsiteX256" fmla="*/ 810987 w 6096000"/>
              <a:gd name="connsiteY256" fmla="*/ 2161150 h 6857999"/>
              <a:gd name="connsiteX257" fmla="*/ 816305 w 6096000"/>
              <a:gd name="connsiteY257" fmla="*/ 2153874 h 6857999"/>
              <a:gd name="connsiteX258" fmla="*/ 826455 w 6096000"/>
              <a:gd name="connsiteY258" fmla="*/ 2137865 h 6857999"/>
              <a:gd name="connsiteX259" fmla="*/ 836120 w 6096000"/>
              <a:gd name="connsiteY259" fmla="*/ 2122341 h 6857999"/>
              <a:gd name="connsiteX260" fmla="*/ 845785 w 6096000"/>
              <a:gd name="connsiteY260" fmla="*/ 2107302 h 6857999"/>
              <a:gd name="connsiteX261" fmla="*/ 851103 w 6096000"/>
              <a:gd name="connsiteY261" fmla="*/ 2100026 h 6857999"/>
              <a:gd name="connsiteX262" fmla="*/ 855936 w 6096000"/>
              <a:gd name="connsiteY262" fmla="*/ 2093719 h 6857999"/>
              <a:gd name="connsiteX263" fmla="*/ 862703 w 6096000"/>
              <a:gd name="connsiteY263" fmla="*/ 2087412 h 6857999"/>
              <a:gd name="connsiteX264" fmla="*/ 868985 w 6096000"/>
              <a:gd name="connsiteY264" fmla="*/ 2081591 h 6857999"/>
              <a:gd name="connsiteX265" fmla="*/ 869468 w 6096000"/>
              <a:gd name="connsiteY265" fmla="*/ 2081591 h 6857999"/>
              <a:gd name="connsiteX266" fmla="*/ 870434 w 6096000"/>
              <a:gd name="connsiteY266" fmla="*/ 2082561 h 6857999"/>
              <a:gd name="connsiteX267" fmla="*/ 874301 w 6096000"/>
              <a:gd name="connsiteY267" fmla="*/ 2084016 h 6857999"/>
              <a:gd name="connsiteX268" fmla="*/ 884451 w 6096000"/>
              <a:gd name="connsiteY268" fmla="*/ 2091778 h 6857999"/>
              <a:gd name="connsiteX269" fmla="*/ 894118 w 6096000"/>
              <a:gd name="connsiteY269" fmla="*/ 2099056 h 6857999"/>
              <a:gd name="connsiteX270" fmla="*/ 897982 w 6096000"/>
              <a:gd name="connsiteY270" fmla="*/ 2101480 h 6857999"/>
              <a:gd name="connsiteX271" fmla="*/ 899917 w 6096000"/>
              <a:gd name="connsiteY271" fmla="*/ 2101966 h 6857999"/>
              <a:gd name="connsiteX272" fmla="*/ 900882 w 6096000"/>
              <a:gd name="connsiteY272" fmla="*/ 2101966 h 6857999"/>
              <a:gd name="connsiteX273" fmla="*/ 904266 w 6096000"/>
              <a:gd name="connsiteY273" fmla="*/ 2100997 h 6857999"/>
              <a:gd name="connsiteX274" fmla="*/ 907649 w 6096000"/>
              <a:gd name="connsiteY274" fmla="*/ 2098570 h 6857999"/>
              <a:gd name="connsiteX275" fmla="*/ 911032 w 6096000"/>
              <a:gd name="connsiteY275" fmla="*/ 2095660 h 6857999"/>
              <a:gd name="connsiteX276" fmla="*/ 913932 w 6096000"/>
              <a:gd name="connsiteY276" fmla="*/ 2091778 h 6857999"/>
              <a:gd name="connsiteX277" fmla="*/ 916349 w 6096000"/>
              <a:gd name="connsiteY277" fmla="*/ 2086443 h 6857999"/>
              <a:gd name="connsiteX278" fmla="*/ 918765 w 6096000"/>
              <a:gd name="connsiteY278" fmla="*/ 2081106 h 6857999"/>
              <a:gd name="connsiteX279" fmla="*/ 924083 w 6096000"/>
              <a:gd name="connsiteY279" fmla="*/ 2069948 h 6857999"/>
              <a:gd name="connsiteX280" fmla="*/ 928431 w 6096000"/>
              <a:gd name="connsiteY280" fmla="*/ 2058306 h 6857999"/>
              <a:gd name="connsiteX281" fmla="*/ 933264 w 6096000"/>
              <a:gd name="connsiteY281" fmla="*/ 2047633 h 6857999"/>
              <a:gd name="connsiteX282" fmla="*/ 936164 w 6096000"/>
              <a:gd name="connsiteY282" fmla="*/ 2043268 h 6857999"/>
              <a:gd name="connsiteX283" fmla="*/ 938581 w 6096000"/>
              <a:gd name="connsiteY283" fmla="*/ 2039386 h 6857999"/>
              <a:gd name="connsiteX284" fmla="*/ 941482 w 6096000"/>
              <a:gd name="connsiteY284" fmla="*/ 2036476 h 6857999"/>
              <a:gd name="connsiteX285" fmla="*/ 945347 w 6096000"/>
              <a:gd name="connsiteY285" fmla="*/ 2034051 h 6857999"/>
              <a:gd name="connsiteX286" fmla="*/ 945347 w 6096000"/>
              <a:gd name="connsiteY286" fmla="*/ 2029199 h 6857999"/>
              <a:gd name="connsiteX287" fmla="*/ 943898 w 6096000"/>
              <a:gd name="connsiteY287" fmla="*/ 2025318 h 6857999"/>
              <a:gd name="connsiteX288" fmla="*/ 942932 w 6096000"/>
              <a:gd name="connsiteY288" fmla="*/ 2021922 h 6857999"/>
              <a:gd name="connsiteX289" fmla="*/ 940514 w 6096000"/>
              <a:gd name="connsiteY289" fmla="*/ 2019011 h 6857999"/>
              <a:gd name="connsiteX290" fmla="*/ 938098 w 6096000"/>
              <a:gd name="connsiteY290" fmla="*/ 2017070 h 6857999"/>
              <a:gd name="connsiteX291" fmla="*/ 935197 w 6096000"/>
              <a:gd name="connsiteY291" fmla="*/ 2015131 h 6857999"/>
              <a:gd name="connsiteX292" fmla="*/ 928431 w 6096000"/>
              <a:gd name="connsiteY292" fmla="*/ 2011735 h 6857999"/>
              <a:gd name="connsiteX293" fmla="*/ 920216 w 6096000"/>
              <a:gd name="connsiteY293" fmla="*/ 2007369 h 6857999"/>
              <a:gd name="connsiteX294" fmla="*/ 915865 w 6096000"/>
              <a:gd name="connsiteY294" fmla="*/ 2004943 h 6857999"/>
              <a:gd name="connsiteX295" fmla="*/ 911032 w 6096000"/>
              <a:gd name="connsiteY295" fmla="*/ 2001547 h 6857999"/>
              <a:gd name="connsiteX296" fmla="*/ 906681 w 6096000"/>
              <a:gd name="connsiteY296" fmla="*/ 1997666 h 6857999"/>
              <a:gd name="connsiteX297" fmla="*/ 901366 w 6096000"/>
              <a:gd name="connsiteY297" fmla="*/ 1992330 h 6857999"/>
              <a:gd name="connsiteX298" fmla="*/ 896533 w 6096000"/>
              <a:gd name="connsiteY298" fmla="*/ 1986023 h 6857999"/>
              <a:gd name="connsiteX299" fmla="*/ 891218 w 6096000"/>
              <a:gd name="connsiteY299" fmla="*/ 1978747 h 6857999"/>
              <a:gd name="connsiteX300" fmla="*/ 897982 w 6096000"/>
              <a:gd name="connsiteY300" fmla="*/ 1978747 h 6857999"/>
              <a:gd name="connsiteX301" fmla="*/ 903783 w 6096000"/>
              <a:gd name="connsiteY301" fmla="*/ 1978261 h 6857999"/>
              <a:gd name="connsiteX302" fmla="*/ 909583 w 6096000"/>
              <a:gd name="connsiteY302" fmla="*/ 1976806 h 6857999"/>
              <a:gd name="connsiteX303" fmla="*/ 914899 w 6096000"/>
              <a:gd name="connsiteY303" fmla="*/ 1975837 h 6857999"/>
              <a:gd name="connsiteX304" fmla="*/ 919249 w 6096000"/>
              <a:gd name="connsiteY304" fmla="*/ 1973895 h 6857999"/>
              <a:gd name="connsiteX305" fmla="*/ 923114 w 6096000"/>
              <a:gd name="connsiteY305" fmla="*/ 1972440 h 6857999"/>
              <a:gd name="connsiteX306" fmla="*/ 927465 w 6096000"/>
              <a:gd name="connsiteY306" fmla="*/ 1970016 h 6857999"/>
              <a:gd name="connsiteX307" fmla="*/ 930847 w 6096000"/>
              <a:gd name="connsiteY307" fmla="*/ 1967105 h 6857999"/>
              <a:gd name="connsiteX308" fmla="*/ 934231 w 6096000"/>
              <a:gd name="connsiteY308" fmla="*/ 1964193 h 6857999"/>
              <a:gd name="connsiteX309" fmla="*/ 937131 w 6096000"/>
              <a:gd name="connsiteY309" fmla="*/ 1961282 h 6857999"/>
              <a:gd name="connsiteX310" fmla="*/ 942448 w 6096000"/>
              <a:gd name="connsiteY310" fmla="*/ 1954492 h 6857999"/>
              <a:gd name="connsiteX311" fmla="*/ 946797 w 6096000"/>
              <a:gd name="connsiteY311" fmla="*/ 1946730 h 6857999"/>
              <a:gd name="connsiteX312" fmla="*/ 950663 w 6096000"/>
              <a:gd name="connsiteY312" fmla="*/ 1938968 h 6857999"/>
              <a:gd name="connsiteX313" fmla="*/ 959363 w 6096000"/>
              <a:gd name="connsiteY313" fmla="*/ 1921988 h 6857999"/>
              <a:gd name="connsiteX314" fmla="*/ 964680 w 6096000"/>
              <a:gd name="connsiteY314" fmla="*/ 1913742 h 6857999"/>
              <a:gd name="connsiteX315" fmla="*/ 970480 w 6096000"/>
              <a:gd name="connsiteY315" fmla="*/ 1905494 h 6857999"/>
              <a:gd name="connsiteX316" fmla="*/ 976762 w 6096000"/>
              <a:gd name="connsiteY316" fmla="*/ 1897733 h 6857999"/>
              <a:gd name="connsiteX317" fmla="*/ 980628 w 6096000"/>
              <a:gd name="connsiteY317" fmla="*/ 1893851 h 6857999"/>
              <a:gd name="connsiteX318" fmla="*/ 985461 w 6096000"/>
              <a:gd name="connsiteY318" fmla="*/ 1890456 h 6857999"/>
              <a:gd name="connsiteX319" fmla="*/ 989812 w 6096000"/>
              <a:gd name="connsiteY319" fmla="*/ 1887060 h 6857999"/>
              <a:gd name="connsiteX320" fmla="*/ 995128 w 6096000"/>
              <a:gd name="connsiteY320" fmla="*/ 1884150 h 6857999"/>
              <a:gd name="connsiteX321" fmla="*/ 1000445 w 6096000"/>
              <a:gd name="connsiteY321" fmla="*/ 1880754 h 6857999"/>
              <a:gd name="connsiteX322" fmla="*/ 1006727 w 6096000"/>
              <a:gd name="connsiteY322" fmla="*/ 1878329 h 6857999"/>
              <a:gd name="connsiteX323" fmla="*/ 1007694 w 6096000"/>
              <a:gd name="connsiteY323" fmla="*/ 1875418 h 6857999"/>
              <a:gd name="connsiteX324" fmla="*/ 1008176 w 6096000"/>
              <a:gd name="connsiteY324" fmla="*/ 1872507 h 6857999"/>
              <a:gd name="connsiteX325" fmla="*/ 1008660 w 6096000"/>
              <a:gd name="connsiteY325" fmla="*/ 1870082 h 6857999"/>
              <a:gd name="connsiteX326" fmla="*/ 1008176 w 6096000"/>
              <a:gd name="connsiteY326" fmla="*/ 1868626 h 6857999"/>
              <a:gd name="connsiteX327" fmla="*/ 1007694 w 6096000"/>
              <a:gd name="connsiteY327" fmla="*/ 1866685 h 6857999"/>
              <a:gd name="connsiteX328" fmla="*/ 1006727 w 6096000"/>
              <a:gd name="connsiteY328" fmla="*/ 1865230 h 6857999"/>
              <a:gd name="connsiteX329" fmla="*/ 1005278 w 6096000"/>
              <a:gd name="connsiteY329" fmla="*/ 1864745 h 6857999"/>
              <a:gd name="connsiteX330" fmla="*/ 1003828 w 6096000"/>
              <a:gd name="connsiteY330" fmla="*/ 1863289 h 6857999"/>
              <a:gd name="connsiteX331" fmla="*/ 1000445 w 6096000"/>
              <a:gd name="connsiteY331" fmla="*/ 1862805 h 6857999"/>
              <a:gd name="connsiteX332" fmla="*/ 996578 w 6096000"/>
              <a:gd name="connsiteY332" fmla="*/ 1863289 h 6857999"/>
              <a:gd name="connsiteX333" fmla="*/ 994161 w 6096000"/>
              <a:gd name="connsiteY333" fmla="*/ 1865230 h 6857999"/>
              <a:gd name="connsiteX334" fmla="*/ 991261 w 6096000"/>
              <a:gd name="connsiteY334" fmla="*/ 1867655 h 6857999"/>
              <a:gd name="connsiteX335" fmla="*/ 985461 w 6096000"/>
              <a:gd name="connsiteY335" fmla="*/ 1859409 h 6857999"/>
              <a:gd name="connsiteX336" fmla="*/ 983528 w 6096000"/>
              <a:gd name="connsiteY336" fmla="*/ 1856013 h 6857999"/>
              <a:gd name="connsiteX337" fmla="*/ 982562 w 6096000"/>
              <a:gd name="connsiteY337" fmla="*/ 1853103 h 6857999"/>
              <a:gd name="connsiteX338" fmla="*/ 981113 w 6096000"/>
              <a:gd name="connsiteY338" fmla="*/ 1850192 h 6857999"/>
              <a:gd name="connsiteX339" fmla="*/ 981113 w 6096000"/>
              <a:gd name="connsiteY339" fmla="*/ 1847766 h 6857999"/>
              <a:gd name="connsiteX340" fmla="*/ 981113 w 6096000"/>
              <a:gd name="connsiteY340" fmla="*/ 1845341 h 6857999"/>
              <a:gd name="connsiteX341" fmla="*/ 982562 w 6096000"/>
              <a:gd name="connsiteY341" fmla="*/ 1843886 h 6857999"/>
              <a:gd name="connsiteX342" fmla="*/ 983528 w 6096000"/>
              <a:gd name="connsiteY342" fmla="*/ 1841945 h 6857999"/>
              <a:gd name="connsiteX343" fmla="*/ 984979 w 6096000"/>
              <a:gd name="connsiteY343" fmla="*/ 1840489 h 6857999"/>
              <a:gd name="connsiteX344" fmla="*/ 988843 w 6096000"/>
              <a:gd name="connsiteY344" fmla="*/ 1838549 h 6857999"/>
              <a:gd name="connsiteX345" fmla="*/ 994161 w 6096000"/>
              <a:gd name="connsiteY345" fmla="*/ 1837093 h 6857999"/>
              <a:gd name="connsiteX346" fmla="*/ 1000445 w 6096000"/>
              <a:gd name="connsiteY346" fmla="*/ 1835638 h 6857999"/>
              <a:gd name="connsiteX347" fmla="*/ 1013493 w 6096000"/>
              <a:gd name="connsiteY347" fmla="*/ 1834668 h 6857999"/>
              <a:gd name="connsiteX348" fmla="*/ 1027025 w 6096000"/>
              <a:gd name="connsiteY348" fmla="*/ 1833213 h 6857999"/>
              <a:gd name="connsiteX349" fmla="*/ 1033308 w 6096000"/>
              <a:gd name="connsiteY349" fmla="*/ 1832242 h 6857999"/>
              <a:gd name="connsiteX350" fmla="*/ 1038625 w 6096000"/>
              <a:gd name="connsiteY350" fmla="*/ 1831272 h 6857999"/>
              <a:gd name="connsiteX351" fmla="*/ 1042492 w 6096000"/>
              <a:gd name="connsiteY351" fmla="*/ 1828846 h 6857999"/>
              <a:gd name="connsiteX352" fmla="*/ 1044424 w 6096000"/>
              <a:gd name="connsiteY352" fmla="*/ 1826907 h 6857999"/>
              <a:gd name="connsiteX353" fmla="*/ 1149459 w 6096000"/>
              <a:gd name="connsiteY353" fmla="*/ 1765039 h 6857999"/>
              <a:gd name="connsiteX354" fmla="*/ 1153300 w 6096000"/>
              <a:gd name="connsiteY354" fmla="*/ 1765039 h 6857999"/>
              <a:gd name="connsiteX355" fmla="*/ 1157623 w 6096000"/>
              <a:gd name="connsiteY355" fmla="*/ 1765522 h 6857999"/>
              <a:gd name="connsiteX356" fmla="*/ 1160984 w 6096000"/>
              <a:gd name="connsiteY356" fmla="*/ 1767455 h 6857999"/>
              <a:gd name="connsiteX357" fmla="*/ 1164827 w 6096000"/>
              <a:gd name="connsiteY357" fmla="*/ 1769388 h 6857999"/>
              <a:gd name="connsiteX358" fmla="*/ 1168191 w 6096000"/>
              <a:gd name="connsiteY358" fmla="*/ 1772289 h 6857999"/>
              <a:gd name="connsiteX359" fmla="*/ 1171553 w 6096000"/>
              <a:gd name="connsiteY359" fmla="*/ 1776638 h 6857999"/>
              <a:gd name="connsiteX360" fmla="*/ 1174435 w 6096000"/>
              <a:gd name="connsiteY360" fmla="*/ 1780987 h 6857999"/>
              <a:gd name="connsiteX361" fmla="*/ 1159544 w 6096000"/>
              <a:gd name="connsiteY361" fmla="*/ 1795004 h 6857999"/>
              <a:gd name="connsiteX362" fmla="*/ 1148979 w 6096000"/>
              <a:gd name="connsiteY362" fmla="*/ 1806121 h 6857999"/>
              <a:gd name="connsiteX363" fmla="*/ 1141292 w 6096000"/>
              <a:gd name="connsiteY363" fmla="*/ 1814819 h 6857999"/>
              <a:gd name="connsiteX364" fmla="*/ 1135050 w 6096000"/>
              <a:gd name="connsiteY364" fmla="*/ 1821587 h 6857999"/>
              <a:gd name="connsiteX365" fmla="*/ 1129285 w 6096000"/>
              <a:gd name="connsiteY365" fmla="*/ 1828351 h 6857999"/>
              <a:gd name="connsiteX366" fmla="*/ 1123042 w 6096000"/>
              <a:gd name="connsiteY366" fmla="*/ 1833669 h 6857999"/>
              <a:gd name="connsiteX367" fmla="*/ 1114878 w 6096000"/>
              <a:gd name="connsiteY367" fmla="*/ 1839468 h 6857999"/>
              <a:gd name="connsiteX368" fmla="*/ 1101908 w 6096000"/>
              <a:gd name="connsiteY368" fmla="*/ 1847201 h 6857999"/>
              <a:gd name="connsiteX369" fmla="*/ 1100469 w 6096000"/>
              <a:gd name="connsiteY369" fmla="*/ 1844784 h 6857999"/>
              <a:gd name="connsiteX370" fmla="*/ 1098545 w 6096000"/>
              <a:gd name="connsiteY370" fmla="*/ 1842368 h 6857999"/>
              <a:gd name="connsiteX371" fmla="*/ 1098065 w 6096000"/>
              <a:gd name="connsiteY371" fmla="*/ 1839468 h 6857999"/>
              <a:gd name="connsiteX372" fmla="*/ 1097585 w 6096000"/>
              <a:gd name="connsiteY372" fmla="*/ 1836568 h 6857999"/>
              <a:gd name="connsiteX373" fmla="*/ 1097104 w 6096000"/>
              <a:gd name="connsiteY373" fmla="*/ 1833186 h 6857999"/>
              <a:gd name="connsiteX374" fmla="*/ 1097585 w 6096000"/>
              <a:gd name="connsiteY374" fmla="*/ 1829318 h 6857999"/>
              <a:gd name="connsiteX375" fmla="*/ 1099506 w 6096000"/>
              <a:gd name="connsiteY375" fmla="*/ 1821102 h 6857999"/>
              <a:gd name="connsiteX376" fmla="*/ 1101908 w 6096000"/>
              <a:gd name="connsiteY376" fmla="*/ 1812403 h 6857999"/>
              <a:gd name="connsiteX377" fmla="*/ 1106232 w 6096000"/>
              <a:gd name="connsiteY377" fmla="*/ 1803219 h 6857999"/>
              <a:gd name="connsiteX378" fmla="*/ 1111034 w 6096000"/>
              <a:gd name="connsiteY378" fmla="*/ 1795004 h 6857999"/>
              <a:gd name="connsiteX379" fmla="*/ 1116797 w 6096000"/>
              <a:gd name="connsiteY379" fmla="*/ 1786787 h 6857999"/>
              <a:gd name="connsiteX380" fmla="*/ 1124002 w 6096000"/>
              <a:gd name="connsiteY380" fmla="*/ 1779538 h 6857999"/>
              <a:gd name="connsiteX381" fmla="*/ 1130727 w 6096000"/>
              <a:gd name="connsiteY381" fmla="*/ 1773254 h 6857999"/>
              <a:gd name="connsiteX382" fmla="*/ 1134569 w 6096000"/>
              <a:gd name="connsiteY382" fmla="*/ 1770355 h 6857999"/>
              <a:gd name="connsiteX383" fmla="*/ 1137932 w 6096000"/>
              <a:gd name="connsiteY383" fmla="*/ 1768421 h 6857999"/>
              <a:gd name="connsiteX384" fmla="*/ 1142254 w 6096000"/>
              <a:gd name="connsiteY384" fmla="*/ 1766488 h 6857999"/>
              <a:gd name="connsiteX385" fmla="*/ 1146097 w 6096000"/>
              <a:gd name="connsiteY385" fmla="*/ 1765522 h 6857999"/>
              <a:gd name="connsiteX386" fmla="*/ 1143216 w 6096000"/>
              <a:gd name="connsiteY386" fmla="*/ 1685291 h 6857999"/>
              <a:gd name="connsiteX387" fmla="*/ 1147609 w 6096000"/>
              <a:gd name="connsiteY387" fmla="*/ 1685291 h 6857999"/>
              <a:gd name="connsiteX388" fmla="*/ 1152979 w 6096000"/>
              <a:gd name="connsiteY388" fmla="*/ 1685771 h 6857999"/>
              <a:gd name="connsiteX389" fmla="*/ 1156884 w 6096000"/>
              <a:gd name="connsiteY389" fmla="*/ 1686731 h 6857999"/>
              <a:gd name="connsiteX390" fmla="*/ 1161767 w 6096000"/>
              <a:gd name="connsiteY390" fmla="*/ 1688652 h 6857999"/>
              <a:gd name="connsiteX391" fmla="*/ 1165183 w 6096000"/>
              <a:gd name="connsiteY391" fmla="*/ 1690092 h 6857999"/>
              <a:gd name="connsiteX392" fmla="*/ 1169089 w 6096000"/>
              <a:gd name="connsiteY392" fmla="*/ 1692976 h 6857999"/>
              <a:gd name="connsiteX393" fmla="*/ 1172018 w 6096000"/>
              <a:gd name="connsiteY393" fmla="*/ 1696337 h 6857999"/>
              <a:gd name="connsiteX394" fmla="*/ 1164695 w 6096000"/>
              <a:gd name="connsiteY394" fmla="*/ 1702579 h 6857999"/>
              <a:gd name="connsiteX395" fmla="*/ 1156884 w 6096000"/>
              <a:gd name="connsiteY395" fmla="*/ 1707861 h 6857999"/>
              <a:gd name="connsiteX396" fmla="*/ 1150049 w 6096000"/>
              <a:gd name="connsiteY396" fmla="*/ 1711222 h 6857999"/>
              <a:gd name="connsiteX397" fmla="*/ 1143703 w 6096000"/>
              <a:gd name="connsiteY397" fmla="*/ 1714104 h 6857999"/>
              <a:gd name="connsiteX398" fmla="*/ 1137356 w 6096000"/>
              <a:gd name="connsiteY398" fmla="*/ 1716025 h 6857999"/>
              <a:gd name="connsiteX399" fmla="*/ 1131499 w 6096000"/>
              <a:gd name="connsiteY399" fmla="*/ 1716985 h 6857999"/>
              <a:gd name="connsiteX400" fmla="*/ 1121736 w 6096000"/>
              <a:gd name="connsiteY400" fmla="*/ 1718907 h 6857999"/>
              <a:gd name="connsiteX401" fmla="*/ 1116852 w 6096000"/>
              <a:gd name="connsiteY401" fmla="*/ 1719867 h 6857999"/>
              <a:gd name="connsiteX402" fmla="*/ 1112460 w 6096000"/>
              <a:gd name="connsiteY402" fmla="*/ 1721787 h 6857999"/>
              <a:gd name="connsiteX403" fmla="*/ 1109042 w 6096000"/>
              <a:gd name="connsiteY403" fmla="*/ 1724668 h 6857999"/>
              <a:gd name="connsiteX404" fmla="*/ 1105624 w 6096000"/>
              <a:gd name="connsiteY404" fmla="*/ 1728510 h 6857999"/>
              <a:gd name="connsiteX405" fmla="*/ 1101718 w 6096000"/>
              <a:gd name="connsiteY405" fmla="*/ 1733792 h 6857999"/>
              <a:gd name="connsiteX406" fmla="*/ 1099766 w 6096000"/>
              <a:gd name="connsiteY406" fmla="*/ 1740516 h 6857999"/>
              <a:gd name="connsiteX407" fmla="*/ 1097325 w 6096000"/>
              <a:gd name="connsiteY407" fmla="*/ 1749640 h 6857999"/>
              <a:gd name="connsiteX408" fmla="*/ 1095372 w 6096000"/>
              <a:gd name="connsiteY408" fmla="*/ 1760204 h 6857999"/>
              <a:gd name="connsiteX409" fmla="*/ 1090003 w 6096000"/>
              <a:gd name="connsiteY409" fmla="*/ 1756842 h 6857999"/>
              <a:gd name="connsiteX410" fmla="*/ 1085120 w 6096000"/>
              <a:gd name="connsiteY410" fmla="*/ 1753481 h 6857999"/>
              <a:gd name="connsiteX411" fmla="*/ 1081703 w 6096000"/>
              <a:gd name="connsiteY411" fmla="*/ 1749640 h 6857999"/>
              <a:gd name="connsiteX412" fmla="*/ 1078774 w 6096000"/>
              <a:gd name="connsiteY412" fmla="*/ 1745319 h 6857999"/>
              <a:gd name="connsiteX413" fmla="*/ 1076820 w 6096000"/>
              <a:gd name="connsiteY413" fmla="*/ 1741477 h 6857999"/>
              <a:gd name="connsiteX414" fmla="*/ 1075844 w 6096000"/>
              <a:gd name="connsiteY414" fmla="*/ 1737635 h 6857999"/>
              <a:gd name="connsiteX415" fmla="*/ 1075356 w 6096000"/>
              <a:gd name="connsiteY415" fmla="*/ 1733792 h 6857999"/>
              <a:gd name="connsiteX416" fmla="*/ 1075844 w 6096000"/>
              <a:gd name="connsiteY416" fmla="*/ 1729471 h 6857999"/>
              <a:gd name="connsiteX417" fmla="*/ 1076332 w 6096000"/>
              <a:gd name="connsiteY417" fmla="*/ 1725629 h 6857999"/>
              <a:gd name="connsiteX418" fmla="*/ 1078286 w 6096000"/>
              <a:gd name="connsiteY418" fmla="*/ 1721787 h 6857999"/>
              <a:gd name="connsiteX419" fmla="*/ 1080726 w 6096000"/>
              <a:gd name="connsiteY419" fmla="*/ 1717465 h 6857999"/>
              <a:gd name="connsiteX420" fmla="*/ 1082678 w 6096000"/>
              <a:gd name="connsiteY420" fmla="*/ 1714104 h 6857999"/>
              <a:gd name="connsiteX421" fmla="*/ 1086097 w 6096000"/>
              <a:gd name="connsiteY421" fmla="*/ 1710262 h 6857999"/>
              <a:gd name="connsiteX422" fmla="*/ 1090003 w 6096000"/>
              <a:gd name="connsiteY422" fmla="*/ 1706901 h 6857999"/>
              <a:gd name="connsiteX423" fmla="*/ 1093419 w 6096000"/>
              <a:gd name="connsiteY423" fmla="*/ 1704019 h 6857999"/>
              <a:gd name="connsiteX424" fmla="*/ 1097814 w 6096000"/>
              <a:gd name="connsiteY424" fmla="*/ 1700658 h 6857999"/>
              <a:gd name="connsiteX425" fmla="*/ 1107088 w 6096000"/>
              <a:gd name="connsiteY425" fmla="*/ 1694895 h 6857999"/>
              <a:gd name="connsiteX426" fmla="*/ 1116852 w 6096000"/>
              <a:gd name="connsiteY426" fmla="*/ 1690092 h 6857999"/>
              <a:gd name="connsiteX427" fmla="*/ 1127593 w 6096000"/>
              <a:gd name="connsiteY427" fmla="*/ 1687212 h 6857999"/>
              <a:gd name="connsiteX428" fmla="*/ 1132475 w 6096000"/>
              <a:gd name="connsiteY428" fmla="*/ 1686252 h 6857999"/>
              <a:gd name="connsiteX429" fmla="*/ 1137845 w 6096000"/>
              <a:gd name="connsiteY429" fmla="*/ 1685771 h 6857999"/>
              <a:gd name="connsiteX430" fmla="*/ 1265778 w 6096000"/>
              <a:gd name="connsiteY430" fmla="*/ 1535465 h 6857999"/>
              <a:gd name="connsiteX431" fmla="*/ 1270129 w 6096000"/>
              <a:gd name="connsiteY431" fmla="*/ 1535949 h 6857999"/>
              <a:gd name="connsiteX432" fmla="*/ 1274478 w 6096000"/>
              <a:gd name="connsiteY432" fmla="*/ 1536916 h 6857999"/>
              <a:gd name="connsiteX433" fmla="*/ 1278829 w 6096000"/>
              <a:gd name="connsiteY433" fmla="*/ 1537882 h 6857999"/>
              <a:gd name="connsiteX434" fmla="*/ 1283662 w 6096000"/>
              <a:gd name="connsiteY434" fmla="*/ 1540298 h 6857999"/>
              <a:gd name="connsiteX435" fmla="*/ 1288010 w 6096000"/>
              <a:gd name="connsiteY435" fmla="*/ 1541749 h 6857999"/>
              <a:gd name="connsiteX436" fmla="*/ 1292844 w 6096000"/>
              <a:gd name="connsiteY436" fmla="*/ 1544649 h 6857999"/>
              <a:gd name="connsiteX437" fmla="*/ 1297677 w 6096000"/>
              <a:gd name="connsiteY437" fmla="*/ 1548031 h 6857999"/>
              <a:gd name="connsiteX438" fmla="*/ 1292844 w 6096000"/>
              <a:gd name="connsiteY438" fmla="*/ 1548998 h 6857999"/>
              <a:gd name="connsiteX439" fmla="*/ 1288010 w 6096000"/>
              <a:gd name="connsiteY439" fmla="*/ 1549482 h 6857999"/>
              <a:gd name="connsiteX440" fmla="*/ 1284146 w 6096000"/>
              <a:gd name="connsiteY440" fmla="*/ 1550448 h 6857999"/>
              <a:gd name="connsiteX441" fmla="*/ 1279313 w 6096000"/>
              <a:gd name="connsiteY441" fmla="*/ 1551898 h 6857999"/>
              <a:gd name="connsiteX442" fmla="*/ 1275445 w 6096000"/>
              <a:gd name="connsiteY442" fmla="*/ 1553348 h 6857999"/>
              <a:gd name="connsiteX443" fmla="*/ 1271579 w 6096000"/>
              <a:gd name="connsiteY443" fmla="*/ 1555764 h 6857999"/>
              <a:gd name="connsiteX444" fmla="*/ 1263361 w 6096000"/>
              <a:gd name="connsiteY444" fmla="*/ 1560114 h 6857999"/>
              <a:gd name="connsiteX445" fmla="*/ 1256113 w 6096000"/>
              <a:gd name="connsiteY445" fmla="*/ 1566397 h 6857999"/>
              <a:gd name="connsiteX446" fmla="*/ 1248864 w 6096000"/>
              <a:gd name="connsiteY446" fmla="*/ 1573647 h 6857999"/>
              <a:gd name="connsiteX447" fmla="*/ 1242580 w 6096000"/>
              <a:gd name="connsiteY447" fmla="*/ 1581380 h 6857999"/>
              <a:gd name="connsiteX448" fmla="*/ 1236296 w 6096000"/>
              <a:gd name="connsiteY448" fmla="*/ 1590079 h 6857999"/>
              <a:gd name="connsiteX449" fmla="*/ 1230498 w 6096000"/>
              <a:gd name="connsiteY449" fmla="*/ 1598779 h 6857999"/>
              <a:gd name="connsiteX450" fmla="*/ 1225664 w 6096000"/>
              <a:gd name="connsiteY450" fmla="*/ 1607961 h 6857999"/>
              <a:gd name="connsiteX451" fmla="*/ 1220831 w 6096000"/>
              <a:gd name="connsiteY451" fmla="*/ 1617144 h 6857999"/>
              <a:gd name="connsiteX452" fmla="*/ 1216482 w 6096000"/>
              <a:gd name="connsiteY452" fmla="*/ 1626327 h 6857999"/>
              <a:gd name="connsiteX453" fmla="*/ 1208749 w 6096000"/>
              <a:gd name="connsiteY453" fmla="*/ 1644210 h 6857999"/>
              <a:gd name="connsiteX454" fmla="*/ 1202948 w 6096000"/>
              <a:gd name="connsiteY454" fmla="*/ 1659675 h 6857999"/>
              <a:gd name="connsiteX455" fmla="*/ 1205849 w 6096000"/>
              <a:gd name="connsiteY455" fmla="*/ 1662091 h 6857999"/>
              <a:gd name="connsiteX456" fmla="*/ 1208265 w 6096000"/>
              <a:gd name="connsiteY456" fmla="*/ 1663058 h 6857999"/>
              <a:gd name="connsiteX457" fmla="*/ 1211164 w 6096000"/>
              <a:gd name="connsiteY457" fmla="*/ 1663542 h 6857999"/>
              <a:gd name="connsiteX458" fmla="*/ 1213583 w 6096000"/>
              <a:gd name="connsiteY458" fmla="*/ 1663542 h 6857999"/>
              <a:gd name="connsiteX459" fmla="*/ 1215515 w 6096000"/>
              <a:gd name="connsiteY459" fmla="*/ 1663058 h 6857999"/>
              <a:gd name="connsiteX460" fmla="*/ 1217930 w 6096000"/>
              <a:gd name="connsiteY460" fmla="*/ 1662575 h 6857999"/>
              <a:gd name="connsiteX461" fmla="*/ 1222281 w 6096000"/>
              <a:gd name="connsiteY461" fmla="*/ 1660158 h 6857999"/>
              <a:gd name="connsiteX462" fmla="*/ 1226148 w 6096000"/>
              <a:gd name="connsiteY462" fmla="*/ 1657258 h 6857999"/>
              <a:gd name="connsiteX463" fmla="*/ 1230498 w 6096000"/>
              <a:gd name="connsiteY463" fmla="*/ 1653392 h 6857999"/>
              <a:gd name="connsiteX464" fmla="*/ 1234847 w 6096000"/>
              <a:gd name="connsiteY464" fmla="*/ 1650009 h 6857999"/>
              <a:gd name="connsiteX465" fmla="*/ 1238715 w 6096000"/>
              <a:gd name="connsiteY465" fmla="*/ 1647110 h 6857999"/>
              <a:gd name="connsiteX466" fmla="*/ 1241613 w 6096000"/>
              <a:gd name="connsiteY466" fmla="*/ 1653392 h 6857999"/>
              <a:gd name="connsiteX467" fmla="*/ 1244031 w 6096000"/>
              <a:gd name="connsiteY467" fmla="*/ 1660158 h 6857999"/>
              <a:gd name="connsiteX468" fmla="*/ 1244997 w 6096000"/>
              <a:gd name="connsiteY468" fmla="*/ 1667891 h 6857999"/>
              <a:gd name="connsiteX469" fmla="*/ 1244997 w 6096000"/>
              <a:gd name="connsiteY469" fmla="*/ 1674657 h 6857999"/>
              <a:gd name="connsiteX470" fmla="*/ 1244513 w 6096000"/>
              <a:gd name="connsiteY470" fmla="*/ 1681907 h 6857999"/>
              <a:gd name="connsiteX471" fmla="*/ 1243063 w 6096000"/>
              <a:gd name="connsiteY471" fmla="*/ 1689640 h 6857999"/>
              <a:gd name="connsiteX472" fmla="*/ 1241129 w 6096000"/>
              <a:gd name="connsiteY472" fmla="*/ 1696407 h 6857999"/>
              <a:gd name="connsiteX473" fmla="*/ 1238230 w 6096000"/>
              <a:gd name="connsiteY473" fmla="*/ 1702689 h 6857999"/>
              <a:gd name="connsiteX474" fmla="*/ 1233882 w 6096000"/>
              <a:gd name="connsiteY474" fmla="*/ 1708972 h 6857999"/>
              <a:gd name="connsiteX475" fmla="*/ 1229531 w 6096000"/>
              <a:gd name="connsiteY475" fmla="*/ 1715255 h 6857999"/>
              <a:gd name="connsiteX476" fmla="*/ 1224699 w 6096000"/>
              <a:gd name="connsiteY476" fmla="*/ 1720572 h 6857999"/>
              <a:gd name="connsiteX477" fmla="*/ 1219382 w 6096000"/>
              <a:gd name="connsiteY477" fmla="*/ 1724438 h 6857999"/>
              <a:gd name="connsiteX478" fmla="*/ 1213097 w 6096000"/>
              <a:gd name="connsiteY478" fmla="*/ 1728305 h 6857999"/>
              <a:gd name="connsiteX479" fmla="*/ 1205849 w 6096000"/>
              <a:gd name="connsiteY479" fmla="*/ 1731205 h 6857999"/>
              <a:gd name="connsiteX480" fmla="*/ 1199083 w 6096000"/>
              <a:gd name="connsiteY480" fmla="*/ 1733138 h 6857999"/>
              <a:gd name="connsiteX481" fmla="*/ 1191832 w 6096000"/>
              <a:gd name="connsiteY481" fmla="*/ 1733620 h 6857999"/>
              <a:gd name="connsiteX482" fmla="*/ 1191832 w 6096000"/>
              <a:gd name="connsiteY482" fmla="*/ 1725887 h 6857999"/>
              <a:gd name="connsiteX483" fmla="*/ 1192316 w 6096000"/>
              <a:gd name="connsiteY483" fmla="*/ 1718155 h 6857999"/>
              <a:gd name="connsiteX484" fmla="*/ 1193765 w 6096000"/>
              <a:gd name="connsiteY484" fmla="*/ 1702689 h 6857999"/>
              <a:gd name="connsiteX485" fmla="*/ 1195216 w 6096000"/>
              <a:gd name="connsiteY485" fmla="*/ 1687707 h 6857999"/>
              <a:gd name="connsiteX486" fmla="*/ 1195698 w 6096000"/>
              <a:gd name="connsiteY486" fmla="*/ 1679490 h 6857999"/>
              <a:gd name="connsiteX487" fmla="*/ 1195698 w 6096000"/>
              <a:gd name="connsiteY487" fmla="*/ 1672241 h 6857999"/>
              <a:gd name="connsiteX488" fmla="*/ 1195216 w 6096000"/>
              <a:gd name="connsiteY488" fmla="*/ 1664991 h 6857999"/>
              <a:gd name="connsiteX489" fmla="*/ 1194733 w 6096000"/>
              <a:gd name="connsiteY489" fmla="*/ 1656776 h 6857999"/>
              <a:gd name="connsiteX490" fmla="*/ 1192799 w 6096000"/>
              <a:gd name="connsiteY490" fmla="*/ 1649525 h 6857999"/>
              <a:gd name="connsiteX491" fmla="*/ 1189901 w 6096000"/>
              <a:gd name="connsiteY491" fmla="*/ 1641792 h 6857999"/>
              <a:gd name="connsiteX492" fmla="*/ 1186517 w 6096000"/>
              <a:gd name="connsiteY492" fmla="*/ 1633577 h 6857999"/>
              <a:gd name="connsiteX493" fmla="*/ 1182650 w 6096000"/>
              <a:gd name="connsiteY493" fmla="*/ 1626327 h 6857999"/>
              <a:gd name="connsiteX494" fmla="*/ 1176850 w 6096000"/>
              <a:gd name="connsiteY494" fmla="*/ 1619078 h 6857999"/>
              <a:gd name="connsiteX495" fmla="*/ 1169602 w 6096000"/>
              <a:gd name="connsiteY495" fmla="*/ 1611345 h 6857999"/>
              <a:gd name="connsiteX496" fmla="*/ 1184584 w 6096000"/>
              <a:gd name="connsiteY496" fmla="*/ 1594912 h 6857999"/>
              <a:gd name="connsiteX497" fmla="*/ 1199083 w 6096000"/>
              <a:gd name="connsiteY497" fmla="*/ 1578480 h 6857999"/>
              <a:gd name="connsiteX498" fmla="*/ 1206331 w 6096000"/>
              <a:gd name="connsiteY498" fmla="*/ 1570747 h 6857999"/>
              <a:gd name="connsiteX499" fmla="*/ 1214066 w 6096000"/>
              <a:gd name="connsiteY499" fmla="*/ 1563014 h 6857999"/>
              <a:gd name="connsiteX500" fmla="*/ 1221315 w 6096000"/>
              <a:gd name="connsiteY500" fmla="*/ 1555764 h 6857999"/>
              <a:gd name="connsiteX501" fmla="*/ 1229531 w 6096000"/>
              <a:gd name="connsiteY501" fmla="*/ 1549964 h 6857999"/>
              <a:gd name="connsiteX502" fmla="*/ 1236781 w 6096000"/>
              <a:gd name="connsiteY502" fmla="*/ 1544165 h 6857999"/>
              <a:gd name="connsiteX503" fmla="*/ 1244997 w 6096000"/>
              <a:gd name="connsiteY503" fmla="*/ 1540298 h 6857999"/>
              <a:gd name="connsiteX504" fmla="*/ 1248864 w 6096000"/>
              <a:gd name="connsiteY504" fmla="*/ 1538365 h 6857999"/>
              <a:gd name="connsiteX505" fmla="*/ 1253212 w 6096000"/>
              <a:gd name="connsiteY505" fmla="*/ 1537398 h 6857999"/>
              <a:gd name="connsiteX506" fmla="*/ 1257079 w 6096000"/>
              <a:gd name="connsiteY506" fmla="*/ 1536916 h 6857999"/>
              <a:gd name="connsiteX507" fmla="*/ 1261912 w 6096000"/>
              <a:gd name="connsiteY507" fmla="*/ 1535949 h 6857999"/>
              <a:gd name="connsiteX508" fmla="*/ 1299190 w 6096000"/>
              <a:gd name="connsiteY508" fmla="*/ 1460553 h 6857999"/>
              <a:gd name="connsiteX509" fmla="*/ 1300620 w 6096000"/>
              <a:gd name="connsiteY509" fmla="*/ 1470704 h 6857999"/>
              <a:gd name="connsiteX510" fmla="*/ 1303007 w 6096000"/>
              <a:gd name="connsiteY510" fmla="*/ 1477952 h 6857999"/>
              <a:gd name="connsiteX511" fmla="*/ 1304440 w 6096000"/>
              <a:gd name="connsiteY511" fmla="*/ 1480852 h 6857999"/>
              <a:gd name="connsiteX512" fmla="*/ 1305393 w 6096000"/>
              <a:gd name="connsiteY512" fmla="*/ 1483752 h 6857999"/>
              <a:gd name="connsiteX513" fmla="*/ 1307302 w 6096000"/>
              <a:gd name="connsiteY513" fmla="*/ 1485685 h 6857999"/>
              <a:gd name="connsiteX514" fmla="*/ 1308734 w 6096000"/>
              <a:gd name="connsiteY514" fmla="*/ 1487136 h 6857999"/>
              <a:gd name="connsiteX515" fmla="*/ 1311120 w 6096000"/>
              <a:gd name="connsiteY515" fmla="*/ 1489069 h 6857999"/>
              <a:gd name="connsiteX516" fmla="*/ 1312552 w 6096000"/>
              <a:gd name="connsiteY516" fmla="*/ 1489553 h 6857999"/>
              <a:gd name="connsiteX517" fmla="*/ 1317324 w 6096000"/>
              <a:gd name="connsiteY517" fmla="*/ 1491002 h 6857999"/>
              <a:gd name="connsiteX518" fmla="*/ 1321618 w 6096000"/>
              <a:gd name="connsiteY518" fmla="*/ 1491969 h 6857999"/>
              <a:gd name="connsiteX519" fmla="*/ 1327345 w 6096000"/>
              <a:gd name="connsiteY519" fmla="*/ 1491969 h 6857999"/>
              <a:gd name="connsiteX520" fmla="*/ 1338798 w 6096000"/>
              <a:gd name="connsiteY520" fmla="*/ 1491969 h 6857999"/>
              <a:gd name="connsiteX521" fmla="*/ 1345003 w 6096000"/>
              <a:gd name="connsiteY521" fmla="*/ 1492452 h 6857999"/>
              <a:gd name="connsiteX522" fmla="*/ 1351684 w 6096000"/>
              <a:gd name="connsiteY522" fmla="*/ 1493418 h 6857999"/>
              <a:gd name="connsiteX523" fmla="*/ 1358841 w 6096000"/>
              <a:gd name="connsiteY523" fmla="*/ 1495835 h 6857999"/>
              <a:gd name="connsiteX524" fmla="*/ 1365522 w 6096000"/>
              <a:gd name="connsiteY524" fmla="*/ 1499702 h 6857999"/>
              <a:gd name="connsiteX525" fmla="*/ 1368863 w 6096000"/>
              <a:gd name="connsiteY525" fmla="*/ 1502119 h 6857999"/>
              <a:gd name="connsiteX526" fmla="*/ 1372203 w 6096000"/>
              <a:gd name="connsiteY526" fmla="*/ 1505019 h 6857999"/>
              <a:gd name="connsiteX527" fmla="*/ 1375544 w 6096000"/>
              <a:gd name="connsiteY527" fmla="*/ 1508401 h 6857999"/>
              <a:gd name="connsiteX528" fmla="*/ 1379840 w 6096000"/>
              <a:gd name="connsiteY528" fmla="*/ 1512268 h 6857999"/>
              <a:gd name="connsiteX529" fmla="*/ 1373636 w 6096000"/>
              <a:gd name="connsiteY529" fmla="*/ 1518552 h 6857999"/>
              <a:gd name="connsiteX530" fmla="*/ 1366955 w 6096000"/>
              <a:gd name="connsiteY530" fmla="*/ 1523867 h 6857999"/>
              <a:gd name="connsiteX531" fmla="*/ 1360274 w 6096000"/>
              <a:gd name="connsiteY531" fmla="*/ 1527251 h 6857999"/>
              <a:gd name="connsiteX532" fmla="*/ 1354070 w 6096000"/>
              <a:gd name="connsiteY532" fmla="*/ 1529667 h 6857999"/>
              <a:gd name="connsiteX533" fmla="*/ 1347388 w 6096000"/>
              <a:gd name="connsiteY533" fmla="*/ 1530634 h 6857999"/>
              <a:gd name="connsiteX534" fmla="*/ 1339754 w 6096000"/>
              <a:gd name="connsiteY534" fmla="*/ 1530634 h 6857999"/>
              <a:gd name="connsiteX535" fmla="*/ 1333071 w 6096000"/>
              <a:gd name="connsiteY535" fmla="*/ 1529667 h 6857999"/>
              <a:gd name="connsiteX536" fmla="*/ 1325914 w 6096000"/>
              <a:gd name="connsiteY536" fmla="*/ 1527734 h 6857999"/>
              <a:gd name="connsiteX537" fmla="*/ 1318278 w 6096000"/>
              <a:gd name="connsiteY537" fmla="*/ 1525800 h 6857999"/>
              <a:gd name="connsiteX538" fmla="*/ 1311120 w 6096000"/>
              <a:gd name="connsiteY538" fmla="*/ 1522418 h 6857999"/>
              <a:gd name="connsiteX539" fmla="*/ 1303484 w 6096000"/>
              <a:gd name="connsiteY539" fmla="*/ 1518552 h 6857999"/>
              <a:gd name="connsiteX540" fmla="*/ 1296326 w 6096000"/>
              <a:gd name="connsiteY540" fmla="*/ 1514685 h 6857999"/>
              <a:gd name="connsiteX541" fmla="*/ 1281532 w 6096000"/>
              <a:gd name="connsiteY541" fmla="*/ 1505986 h 6857999"/>
              <a:gd name="connsiteX542" fmla="*/ 1266261 w 6096000"/>
              <a:gd name="connsiteY542" fmla="*/ 1496802 h 6857999"/>
              <a:gd name="connsiteX543" fmla="*/ 1811914 w 6096000"/>
              <a:gd name="connsiteY543" fmla="*/ 1257568 h 6857999"/>
              <a:gd name="connsiteX544" fmla="*/ 1815780 w 6096000"/>
              <a:gd name="connsiteY544" fmla="*/ 1258529 h 6857999"/>
              <a:gd name="connsiteX545" fmla="*/ 1819647 w 6096000"/>
              <a:gd name="connsiteY545" fmla="*/ 1259008 h 6857999"/>
              <a:gd name="connsiteX546" fmla="*/ 1823998 w 6096000"/>
              <a:gd name="connsiteY546" fmla="*/ 1259489 h 6857999"/>
              <a:gd name="connsiteX547" fmla="*/ 1827863 w 6096000"/>
              <a:gd name="connsiteY547" fmla="*/ 1260929 h 6857999"/>
              <a:gd name="connsiteX548" fmla="*/ 1831729 w 6096000"/>
              <a:gd name="connsiteY548" fmla="*/ 1262850 h 6857999"/>
              <a:gd name="connsiteX549" fmla="*/ 1836081 w 6096000"/>
              <a:gd name="connsiteY549" fmla="*/ 1265252 h 6857999"/>
              <a:gd name="connsiteX550" fmla="*/ 1839945 w 6096000"/>
              <a:gd name="connsiteY550" fmla="*/ 1267654 h 6857999"/>
              <a:gd name="connsiteX551" fmla="*/ 1843812 w 6096000"/>
              <a:gd name="connsiteY551" fmla="*/ 1271016 h 6857999"/>
              <a:gd name="connsiteX552" fmla="*/ 1848163 w 6096000"/>
              <a:gd name="connsiteY552" fmla="*/ 1274378 h 6857999"/>
              <a:gd name="connsiteX553" fmla="*/ 1843329 w 6096000"/>
              <a:gd name="connsiteY553" fmla="*/ 1279181 h 6857999"/>
              <a:gd name="connsiteX554" fmla="*/ 1839461 w 6096000"/>
              <a:gd name="connsiteY554" fmla="*/ 1283024 h 6857999"/>
              <a:gd name="connsiteX555" fmla="*/ 1834629 w 6096000"/>
              <a:gd name="connsiteY555" fmla="*/ 1284945 h 6857999"/>
              <a:gd name="connsiteX556" fmla="*/ 1830280 w 6096000"/>
              <a:gd name="connsiteY556" fmla="*/ 1286866 h 6857999"/>
              <a:gd name="connsiteX557" fmla="*/ 1825447 w 6096000"/>
              <a:gd name="connsiteY557" fmla="*/ 1287827 h 6857999"/>
              <a:gd name="connsiteX558" fmla="*/ 1821096 w 6096000"/>
              <a:gd name="connsiteY558" fmla="*/ 1287827 h 6857999"/>
              <a:gd name="connsiteX559" fmla="*/ 1812398 w 6096000"/>
              <a:gd name="connsiteY559" fmla="*/ 1288306 h 6857999"/>
              <a:gd name="connsiteX560" fmla="*/ 1808048 w 6096000"/>
              <a:gd name="connsiteY560" fmla="*/ 1288306 h 6857999"/>
              <a:gd name="connsiteX561" fmla="*/ 1803214 w 6096000"/>
              <a:gd name="connsiteY561" fmla="*/ 1289267 h 6857999"/>
              <a:gd name="connsiteX562" fmla="*/ 1798864 w 6096000"/>
              <a:gd name="connsiteY562" fmla="*/ 1290229 h 6857999"/>
              <a:gd name="connsiteX563" fmla="*/ 1794033 w 6096000"/>
              <a:gd name="connsiteY563" fmla="*/ 1292150 h 6857999"/>
              <a:gd name="connsiteX564" fmla="*/ 1790166 w 6096000"/>
              <a:gd name="connsiteY564" fmla="*/ 1294071 h 6857999"/>
              <a:gd name="connsiteX565" fmla="*/ 1785331 w 6096000"/>
              <a:gd name="connsiteY565" fmla="*/ 1298393 h 6857999"/>
              <a:gd name="connsiteX566" fmla="*/ 1780982 w 6096000"/>
              <a:gd name="connsiteY566" fmla="*/ 1303197 h 6857999"/>
              <a:gd name="connsiteX567" fmla="*/ 1776634 w 6096000"/>
              <a:gd name="connsiteY567" fmla="*/ 1310401 h 6857999"/>
              <a:gd name="connsiteX568" fmla="*/ 1814815 w 6096000"/>
              <a:gd name="connsiteY568" fmla="*/ 1351707 h 6857999"/>
              <a:gd name="connsiteX569" fmla="*/ 1821581 w 6096000"/>
              <a:gd name="connsiteY569" fmla="*/ 1353628 h 6857999"/>
              <a:gd name="connsiteX570" fmla="*/ 1827863 w 6096000"/>
              <a:gd name="connsiteY570" fmla="*/ 1354109 h 6857999"/>
              <a:gd name="connsiteX571" fmla="*/ 1833664 w 6096000"/>
              <a:gd name="connsiteY571" fmla="*/ 1354588 h 6857999"/>
              <a:gd name="connsiteX572" fmla="*/ 1839461 w 6096000"/>
              <a:gd name="connsiteY572" fmla="*/ 1354588 h 6857999"/>
              <a:gd name="connsiteX573" fmla="*/ 1844778 w 6096000"/>
              <a:gd name="connsiteY573" fmla="*/ 1354588 h 6857999"/>
              <a:gd name="connsiteX574" fmla="*/ 1849612 w 6096000"/>
              <a:gd name="connsiteY574" fmla="*/ 1353628 h 6857999"/>
              <a:gd name="connsiteX575" fmla="*/ 1854445 w 6096000"/>
              <a:gd name="connsiteY575" fmla="*/ 1352667 h 6857999"/>
              <a:gd name="connsiteX576" fmla="*/ 1858311 w 6096000"/>
              <a:gd name="connsiteY576" fmla="*/ 1351227 h 6857999"/>
              <a:gd name="connsiteX577" fmla="*/ 1862177 w 6096000"/>
              <a:gd name="connsiteY577" fmla="*/ 1348825 h 6857999"/>
              <a:gd name="connsiteX578" fmla="*/ 1866527 w 6096000"/>
              <a:gd name="connsiteY578" fmla="*/ 1346904 h 6857999"/>
              <a:gd name="connsiteX579" fmla="*/ 1873777 w 6096000"/>
              <a:gd name="connsiteY579" fmla="*/ 1341621 h 6857999"/>
              <a:gd name="connsiteX580" fmla="*/ 1880544 w 6096000"/>
              <a:gd name="connsiteY580" fmla="*/ 1335377 h 6857999"/>
              <a:gd name="connsiteX581" fmla="*/ 1886826 w 6096000"/>
              <a:gd name="connsiteY581" fmla="*/ 1327692 h 6857999"/>
              <a:gd name="connsiteX582" fmla="*/ 1900358 w 6096000"/>
              <a:gd name="connsiteY582" fmla="*/ 1311362 h 6857999"/>
              <a:gd name="connsiteX583" fmla="*/ 1907126 w 6096000"/>
              <a:gd name="connsiteY583" fmla="*/ 1302236 h 6857999"/>
              <a:gd name="connsiteX584" fmla="*/ 1914374 w 6096000"/>
              <a:gd name="connsiteY584" fmla="*/ 1293590 h 6857999"/>
              <a:gd name="connsiteX585" fmla="*/ 1922590 w 6096000"/>
              <a:gd name="connsiteY585" fmla="*/ 1284464 h 6857999"/>
              <a:gd name="connsiteX586" fmla="*/ 1931773 w 6096000"/>
              <a:gd name="connsiteY586" fmla="*/ 1275339 h 6857999"/>
              <a:gd name="connsiteX587" fmla="*/ 1942890 w 6096000"/>
              <a:gd name="connsiteY587" fmla="*/ 1266694 h 6857999"/>
              <a:gd name="connsiteX588" fmla="*/ 1948690 w 6096000"/>
              <a:gd name="connsiteY588" fmla="*/ 1262371 h 6857999"/>
              <a:gd name="connsiteX589" fmla="*/ 1954972 w 6096000"/>
              <a:gd name="connsiteY589" fmla="*/ 1258529 h 6857999"/>
              <a:gd name="connsiteX590" fmla="*/ 1964156 w 6096000"/>
              <a:gd name="connsiteY590" fmla="*/ 1266213 h 6857999"/>
              <a:gd name="connsiteX591" fmla="*/ 1967539 w 6096000"/>
              <a:gd name="connsiteY591" fmla="*/ 1270055 h 6857999"/>
              <a:gd name="connsiteX592" fmla="*/ 1970921 w 6096000"/>
              <a:gd name="connsiteY592" fmla="*/ 1273899 h 6857999"/>
              <a:gd name="connsiteX593" fmla="*/ 1973338 w 6096000"/>
              <a:gd name="connsiteY593" fmla="*/ 1276780 h 6857999"/>
              <a:gd name="connsiteX594" fmla="*/ 1974789 w 6096000"/>
              <a:gd name="connsiteY594" fmla="*/ 1280141 h 6857999"/>
              <a:gd name="connsiteX595" fmla="*/ 1976238 w 6096000"/>
              <a:gd name="connsiteY595" fmla="*/ 1283024 h 6857999"/>
              <a:gd name="connsiteX596" fmla="*/ 1976720 w 6096000"/>
              <a:gd name="connsiteY596" fmla="*/ 1285906 h 6857999"/>
              <a:gd name="connsiteX597" fmla="*/ 1976720 w 6096000"/>
              <a:gd name="connsiteY597" fmla="*/ 1288306 h 6857999"/>
              <a:gd name="connsiteX598" fmla="*/ 1976238 w 6096000"/>
              <a:gd name="connsiteY598" fmla="*/ 1290709 h 6857999"/>
              <a:gd name="connsiteX599" fmla="*/ 1975271 w 6096000"/>
              <a:gd name="connsiteY599" fmla="*/ 1293590 h 6857999"/>
              <a:gd name="connsiteX600" fmla="*/ 1974305 w 6096000"/>
              <a:gd name="connsiteY600" fmla="*/ 1295992 h 6857999"/>
              <a:gd name="connsiteX601" fmla="*/ 1970921 w 6096000"/>
              <a:gd name="connsiteY601" fmla="*/ 1300315 h 6857999"/>
              <a:gd name="connsiteX602" fmla="*/ 1966089 w 6096000"/>
              <a:gd name="connsiteY602" fmla="*/ 1304637 h 6857999"/>
              <a:gd name="connsiteX603" fmla="*/ 1960289 w 6096000"/>
              <a:gd name="connsiteY603" fmla="*/ 1308479 h 6857999"/>
              <a:gd name="connsiteX604" fmla="*/ 1954972 w 6096000"/>
              <a:gd name="connsiteY604" fmla="*/ 1311841 h 6857999"/>
              <a:gd name="connsiteX605" fmla="*/ 1941440 w 6096000"/>
              <a:gd name="connsiteY605" fmla="*/ 1319527 h 6857999"/>
              <a:gd name="connsiteX606" fmla="*/ 1935640 w 6096000"/>
              <a:gd name="connsiteY606" fmla="*/ 1323369 h 6857999"/>
              <a:gd name="connsiteX607" fmla="*/ 1930324 w 6096000"/>
              <a:gd name="connsiteY607" fmla="*/ 1327211 h 6857999"/>
              <a:gd name="connsiteX608" fmla="*/ 1925007 w 6096000"/>
              <a:gd name="connsiteY608" fmla="*/ 1331534 h 6857999"/>
              <a:gd name="connsiteX609" fmla="*/ 1921624 w 6096000"/>
              <a:gd name="connsiteY609" fmla="*/ 1335858 h 6857999"/>
              <a:gd name="connsiteX610" fmla="*/ 1919208 w 6096000"/>
              <a:gd name="connsiteY610" fmla="*/ 1339700 h 6857999"/>
              <a:gd name="connsiteX611" fmla="*/ 1916791 w 6096000"/>
              <a:gd name="connsiteY611" fmla="*/ 1344023 h 6857999"/>
              <a:gd name="connsiteX612" fmla="*/ 1912925 w 6096000"/>
              <a:gd name="connsiteY612" fmla="*/ 1353628 h 6857999"/>
              <a:gd name="connsiteX613" fmla="*/ 1909541 w 6096000"/>
              <a:gd name="connsiteY613" fmla="*/ 1363714 h 6857999"/>
              <a:gd name="connsiteX614" fmla="*/ 1906159 w 6096000"/>
              <a:gd name="connsiteY614" fmla="*/ 1374763 h 6857999"/>
              <a:gd name="connsiteX615" fmla="*/ 1902775 w 6096000"/>
              <a:gd name="connsiteY615" fmla="*/ 1385328 h 6857999"/>
              <a:gd name="connsiteX616" fmla="*/ 1898424 w 6096000"/>
              <a:gd name="connsiteY616" fmla="*/ 1395414 h 6857999"/>
              <a:gd name="connsiteX617" fmla="*/ 1894560 w 6096000"/>
              <a:gd name="connsiteY617" fmla="*/ 1404540 h 6857999"/>
              <a:gd name="connsiteX618" fmla="*/ 1891658 w 6096000"/>
              <a:gd name="connsiteY618" fmla="*/ 1408384 h 6857999"/>
              <a:gd name="connsiteX619" fmla="*/ 1889243 w 6096000"/>
              <a:gd name="connsiteY619" fmla="*/ 1412226 h 6857999"/>
              <a:gd name="connsiteX620" fmla="*/ 1880059 w 6096000"/>
              <a:gd name="connsiteY620" fmla="*/ 1423273 h 6857999"/>
              <a:gd name="connsiteX621" fmla="*/ 1870395 w 6096000"/>
              <a:gd name="connsiteY621" fmla="*/ 1433359 h 6857999"/>
              <a:gd name="connsiteX622" fmla="*/ 1850095 w 6096000"/>
              <a:gd name="connsiteY622" fmla="*/ 1453532 h 6857999"/>
              <a:gd name="connsiteX623" fmla="*/ 1830280 w 6096000"/>
              <a:gd name="connsiteY623" fmla="*/ 1472743 h 6857999"/>
              <a:gd name="connsiteX624" fmla="*/ 1809982 w 6096000"/>
              <a:gd name="connsiteY624" fmla="*/ 1491476 h 6857999"/>
              <a:gd name="connsiteX625" fmla="*/ 1791132 w 6096000"/>
              <a:gd name="connsiteY625" fmla="*/ 1510688 h 6857999"/>
              <a:gd name="connsiteX626" fmla="*/ 1782433 w 6096000"/>
              <a:gd name="connsiteY626" fmla="*/ 1519814 h 6857999"/>
              <a:gd name="connsiteX627" fmla="*/ 1773732 w 6096000"/>
              <a:gd name="connsiteY627" fmla="*/ 1528939 h 6857999"/>
              <a:gd name="connsiteX628" fmla="*/ 1766483 w 6096000"/>
              <a:gd name="connsiteY628" fmla="*/ 1538546 h 6857999"/>
              <a:gd name="connsiteX629" fmla="*/ 1760201 w 6096000"/>
              <a:gd name="connsiteY629" fmla="*/ 1547672 h 6857999"/>
              <a:gd name="connsiteX630" fmla="*/ 1754399 w 6096000"/>
              <a:gd name="connsiteY630" fmla="*/ 1557277 h 6857999"/>
              <a:gd name="connsiteX631" fmla="*/ 1749084 w 6096000"/>
              <a:gd name="connsiteY631" fmla="*/ 1566884 h 6857999"/>
              <a:gd name="connsiteX632" fmla="*/ 1739418 w 6096000"/>
              <a:gd name="connsiteY632" fmla="*/ 1565442 h 6857999"/>
              <a:gd name="connsiteX633" fmla="*/ 1732169 w 6096000"/>
              <a:gd name="connsiteY633" fmla="*/ 1563042 h 6857999"/>
              <a:gd name="connsiteX634" fmla="*/ 1726852 w 6096000"/>
              <a:gd name="connsiteY634" fmla="*/ 1560640 h 6857999"/>
              <a:gd name="connsiteX635" fmla="*/ 1724434 w 6096000"/>
              <a:gd name="connsiteY635" fmla="*/ 1559198 h 6857999"/>
              <a:gd name="connsiteX636" fmla="*/ 1722985 w 6096000"/>
              <a:gd name="connsiteY636" fmla="*/ 1557277 h 6857999"/>
              <a:gd name="connsiteX637" fmla="*/ 1720087 w 6096000"/>
              <a:gd name="connsiteY637" fmla="*/ 1553916 h 6857999"/>
              <a:gd name="connsiteX638" fmla="*/ 1718635 w 6096000"/>
              <a:gd name="connsiteY638" fmla="*/ 1549113 h 6857999"/>
              <a:gd name="connsiteX639" fmla="*/ 1717670 w 6096000"/>
              <a:gd name="connsiteY639" fmla="*/ 1544790 h 6857999"/>
              <a:gd name="connsiteX640" fmla="*/ 1717670 w 6096000"/>
              <a:gd name="connsiteY640" fmla="*/ 1539507 h 6857999"/>
              <a:gd name="connsiteX641" fmla="*/ 1716703 w 6096000"/>
              <a:gd name="connsiteY641" fmla="*/ 1528939 h 6857999"/>
              <a:gd name="connsiteX642" fmla="*/ 1715737 w 6096000"/>
              <a:gd name="connsiteY642" fmla="*/ 1522695 h 6857999"/>
              <a:gd name="connsiteX643" fmla="*/ 1714286 w 6096000"/>
              <a:gd name="connsiteY643" fmla="*/ 1515971 h 6857999"/>
              <a:gd name="connsiteX644" fmla="*/ 1711386 w 6096000"/>
              <a:gd name="connsiteY644" fmla="*/ 1509727 h 6857999"/>
              <a:gd name="connsiteX645" fmla="*/ 1707520 w 6096000"/>
              <a:gd name="connsiteY645" fmla="*/ 1503004 h 6857999"/>
              <a:gd name="connsiteX646" fmla="*/ 1701720 w 6096000"/>
              <a:gd name="connsiteY646" fmla="*/ 1496278 h 6857999"/>
              <a:gd name="connsiteX647" fmla="*/ 1697370 w 6096000"/>
              <a:gd name="connsiteY647" fmla="*/ 1492917 h 6857999"/>
              <a:gd name="connsiteX648" fmla="*/ 1693503 w 6096000"/>
              <a:gd name="connsiteY648" fmla="*/ 1489555 h 6857999"/>
              <a:gd name="connsiteX649" fmla="*/ 1699787 w 6096000"/>
              <a:gd name="connsiteY649" fmla="*/ 1493397 h 6857999"/>
              <a:gd name="connsiteX650" fmla="*/ 1706070 w 6096000"/>
              <a:gd name="connsiteY650" fmla="*/ 1496759 h 6857999"/>
              <a:gd name="connsiteX651" fmla="*/ 1711871 w 6096000"/>
              <a:gd name="connsiteY651" fmla="*/ 1499160 h 6857999"/>
              <a:gd name="connsiteX652" fmla="*/ 1718152 w 6096000"/>
              <a:gd name="connsiteY652" fmla="*/ 1500602 h 6857999"/>
              <a:gd name="connsiteX653" fmla="*/ 1724434 w 6096000"/>
              <a:gd name="connsiteY653" fmla="*/ 1502043 h 6857999"/>
              <a:gd name="connsiteX654" fmla="*/ 1730235 w 6096000"/>
              <a:gd name="connsiteY654" fmla="*/ 1502523 h 6857999"/>
              <a:gd name="connsiteX655" fmla="*/ 1736518 w 6096000"/>
              <a:gd name="connsiteY655" fmla="*/ 1502043 h 6857999"/>
              <a:gd name="connsiteX656" fmla="*/ 1742801 w 6096000"/>
              <a:gd name="connsiteY656" fmla="*/ 1501562 h 6857999"/>
              <a:gd name="connsiteX657" fmla="*/ 1748600 w 6096000"/>
              <a:gd name="connsiteY657" fmla="*/ 1500121 h 6857999"/>
              <a:gd name="connsiteX658" fmla="*/ 1754885 w 6096000"/>
              <a:gd name="connsiteY658" fmla="*/ 1498681 h 6857999"/>
              <a:gd name="connsiteX659" fmla="*/ 1760685 w 6096000"/>
              <a:gd name="connsiteY659" fmla="*/ 1496278 h 6857999"/>
              <a:gd name="connsiteX660" fmla="*/ 1766483 w 6096000"/>
              <a:gd name="connsiteY660" fmla="*/ 1493397 h 6857999"/>
              <a:gd name="connsiteX661" fmla="*/ 1772283 w 6096000"/>
              <a:gd name="connsiteY661" fmla="*/ 1490515 h 6857999"/>
              <a:gd name="connsiteX662" fmla="*/ 1778083 w 6096000"/>
              <a:gd name="connsiteY662" fmla="*/ 1487153 h 6857999"/>
              <a:gd name="connsiteX663" fmla="*/ 1788715 w 6096000"/>
              <a:gd name="connsiteY663" fmla="*/ 1478988 h 6857999"/>
              <a:gd name="connsiteX664" fmla="*/ 1799831 w 6096000"/>
              <a:gd name="connsiteY664" fmla="*/ 1469862 h 6857999"/>
              <a:gd name="connsiteX665" fmla="*/ 1809496 w 6096000"/>
              <a:gd name="connsiteY665" fmla="*/ 1459776 h 6857999"/>
              <a:gd name="connsiteX666" fmla="*/ 1818680 w 6096000"/>
              <a:gd name="connsiteY666" fmla="*/ 1448729 h 6857999"/>
              <a:gd name="connsiteX667" fmla="*/ 1827379 w 6096000"/>
              <a:gd name="connsiteY667" fmla="*/ 1438163 h 6857999"/>
              <a:gd name="connsiteX668" fmla="*/ 1834629 w 6096000"/>
              <a:gd name="connsiteY668" fmla="*/ 1426635 h 6857999"/>
              <a:gd name="connsiteX669" fmla="*/ 1841879 w 6096000"/>
              <a:gd name="connsiteY669" fmla="*/ 1415107 h 6857999"/>
              <a:gd name="connsiteX670" fmla="*/ 1848163 w 6096000"/>
              <a:gd name="connsiteY670" fmla="*/ 1404540 h 6857999"/>
              <a:gd name="connsiteX671" fmla="*/ 1852512 w 6096000"/>
              <a:gd name="connsiteY671" fmla="*/ 1393974 h 6857999"/>
              <a:gd name="connsiteX672" fmla="*/ 1843812 w 6096000"/>
              <a:gd name="connsiteY672" fmla="*/ 1388210 h 6857999"/>
              <a:gd name="connsiteX673" fmla="*/ 1835597 w 6096000"/>
              <a:gd name="connsiteY673" fmla="*/ 1383407 h 6857999"/>
              <a:gd name="connsiteX674" fmla="*/ 1827379 w 6096000"/>
              <a:gd name="connsiteY674" fmla="*/ 1379084 h 6857999"/>
              <a:gd name="connsiteX675" fmla="*/ 1818680 w 6096000"/>
              <a:gd name="connsiteY675" fmla="*/ 1375242 h 6857999"/>
              <a:gd name="connsiteX676" fmla="*/ 1809982 w 6096000"/>
              <a:gd name="connsiteY676" fmla="*/ 1372360 h 6857999"/>
              <a:gd name="connsiteX677" fmla="*/ 1802248 w 6096000"/>
              <a:gd name="connsiteY677" fmla="*/ 1369958 h 6857999"/>
              <a:gd name="connsiteX678" fmla="*/ 1793549 w 6096000"/>
              <a:gd name="connsiteY678" fmla="*/ 1368518 h 6857999"/>
              <a:gd name="connsiteX679" fmla="*/ 1785331 w 6096000"/>
              <a:gd name="connsiteY679" fmla="*/ 1367077 h 6857999"/>
              <a:gd name="connsiteX680" fmla="*/ 1777600 w 6096000"/>
              <a:gd name="connsiteY680" fmla="*/ 1367077 h 6857999"/>
              <a:gd name="connsiteX681" fmla="*/ 1768899 w 6096000"/>
              <a:gd name="connsiteY681" fmla="*/ 1368037 h 6857999"/>
              <a:gd name="connsiteX682" fmla="*/ 1760685 w 6096000"/>
              <a:gd name="connsiteY682" fmla="*/ 1368998 h 6857999"/>
              <a:gd name="connsiteX683" fmla="*/ 1752468 w 6096000"/>
              <a:gd name="connsiteY683" fmla="*/ 1370920 h 6857999"/>
              <a:gd name="connsiteX684" fmla="*/ 1744734 w 6096000"/>
              <a:gd name="connsiteY684" fmla="*/ 1373321 h 6857999"/>
              <a:gd name="connsiteX685" fmla="*/ 1736518 w 6096000"/>
              <a:gd name="connsiteY685" fmla="*/ 1377163 h 6857999"/>
              <a:gd name="connsiteX686" fmla="*/ 1729268 w 6096000"/>
              <a:gd name="connsiteY686" fmla="*/ 1381005 h 6857999"/>
              <a:gd name="connsiteX687" fmla="*/ 1721053 w 6096000"/>
              <a:gd name="connsiteY687" fmla="*/ 1386289 h 6857999"/>
              <a:gd name="connsiteX688" fmla="*/ 1726370 w 6096000"/>
              <a:gd name="connsiteY688" fmla="*/ 1393493 h 6857999"/>
              <a:gd name="connsiteX689" fmla="*/ 1730719 w 6096000"/>
              <a:gd name="connsiteY689" fmla="*/ 1399738 h 6857999"/>
              <a:gd name="connsiteX690" fmla="*/ 1736036 w 6096000"/>
              <a:gd name="connsiteY690" fmla="*/ 1405501 h 6857999"/>
              <a:gd name="connsiteX691" fmla="*/ 1740867 w 6096000"/>
              <a:gd name="connsiteY691" fmla="*/ 1410303 h 6857999"/>
              <a:gd name="connsiteX692" fmla="*/ 1745701 w 6096000"/>
              <a:gd name="connsiteY692" fmla="*/ 1414147 h 6857999"/>
              <a:gd name="connsiteX693" fmla="*/ 1750535 w 6096000"/>
              <a:gd name="connsiteY693" fmla="*/ 1417029 h 6857999"/>
              <a:gd name="connsiteX694" fmla="*/ 1754885 w 6096000"/>
              <a:gd name="connsiteY694" fmla="*/ 1418470 h 6857999"/>
              <a:gd name="connsiteX695" fmla="*/ 1759717 w 6096000"/>
              <a:gd name="connsiteY695" fmla="*/ 1419910 h 6857999"/>
              <a:gd name="connsiteX696" fmla="*/ 1763583 w 6096000"/>
              <a:gd name="connsiteY696" fmla="*/ 1419910 h 6857999"/>
              <a:gd name="connsiteX697" fmla="*/ 1768416 w 6096000"/>
              <a:gd name="connsiteY697" fmla="*/ 1419431 h 6857999"/>
              <a:gd name="connsiteX698" fmla="*/ 1772767 w 6096000"/>
              <a:gd name="connsiteY698" fmla="*/ 1417510 h 6857999"/>
              <a:gd name="connsiteX699" fmla="*/ 1776634 w 6096000"/>
              <a:gd name="connsiteY699" fmla="*/ 1415107 h 6857999"/>
              <a:gd name="connsiteX700" fmla="*/ 1780982 w 6096000"/>
              <a:gd name="connsiteY700" fmla="*/ 1411745 h 6857999"/>
              <a:gd name="connsiteX701" fmla="*/ 1784849 w 6096000"/>
              <a:gd name="connsiteY701" fmla="*/ 1407423 h 6857999"/>
              <a:gd name="connsiteX702" fmla="*/ 1788715 w 6096000"/>
              <a:gd name="connsiteY702" fmla="*/ 1402140 h 6857999"/>
              <a:gd name="connsiteX703" fmla="*/ 1793065 w 6096000"/>
              <a:gd name="connsiteY703" fmla="*/ 1395896 h 6857999"/>
              <a:gd name="connsiteX704" fmla="*/ 1792099 w 6096000"/>
              <a:gd name="connsiteY704" fmla="*/ 1402619 h 6857999"/>
              <a:gd name="connsiteX705" fmla="*/ 1790650 w 6096000"/>
              <a:gd name="connsiteY705" fmla="*/ 1408863 h 6857999"/>
              <a:gd name="connsiteX706" fmla="*/ 1788715 w 6096000"/>
              <a:gd name="connsiteY706" fmla="*/ 1414147 h 6857999"/>
              <a:gd name="connsiteX707" fmla="*/ 1785815 w 6096000"/>
              <a:gd name="connsiteY707" fmla="*/ 1419431 h 6857999"/>
              <a:gd name="connsiteX708" fmla="*/ 1782433 w 6096000"/>
              <a:gd name="connsiteY708" fmla="*/ 1423273 h 6857999"/>
              <a:gd name="connsiteX709" fmla="*/ 1779050 w 6096000"/>
              <a:gd name="connsiteY709" fmla="*/ 1427115 h 6857999"/>
              <a:gd name="connsiteX710" fmla="*/ 1775184 w 6096000"/>
              <a:gd name="connsiteY710" fmla="*/ 1429996 h 6857999"/>
              <a:gd name="connsiteX711" fmla="*/ 1770351 w 6096000"/>
              <a:gd name="connsiteY711" fmla="*/ 1432878 h 6857999"/>
              <a:gd name="connsiteX712" fmla="*/ 1765517 w 6096000"/>
              <a:gd name="connsiteY712" fmla="*/ 1435280 h 6857999"/>
              <a:gd name="connsiteX713" fmla="*/ 1760201 w 6096000"/>
              <a:gd name="connsiteY713" fmla="*/ 1436722 h 6857999"/>
              <a:gd name="connsiteX714" fmla="*/ 1754399 w 6096000"/>
              <a:gd name="connsiteY714" fmla="*/ 1438643 h 6857999"/>
              <a:gd name="connsiteX715" fmla="*/ 1748600 w 6096000"/>
              <a:gd name="connsiteY715" fmla="*/ 1439603 h 6857999"/>
              <a:gd name="connsiteX716" fmla="*/ 1736036 w 6096000"/>
              <a:gd name="connsiteY716" fmla="*/ 1441524 h 6857999"/>
              <a:gd name="connsiteX717" fmla="*/ 1722503 w 6096000"/>
              <a:gd name="connsiteY717" fmla="*/ 1442005 h 6857999"/>
              <a:gd name="connsiteX718" fmla="*/ 1693987 w 6096000"/>
              <a:gd name="connsiteY718" fmla="*/ 1442485 h 6857999"/>
              <a:gd name="connsiteX719" fmla="*/ 1679972 w 6096000"/>
              <a:gd name="connsiteY719" fmla="*/ 1442966 h 6857999"/>
              <a:gd name="connsiteX720" fmla="*/ 1665957 w 6096000"/>
              <a:gd name="connsiteY720" fmla="*/ 1443926 h 6857999"/>
              <a:gd name="connsiteX721" fmla="*/ 1652905 w 6096000"/>
              <a:gd name="connsiteY721" fmla="*/ 1444887 h 6857999"/>
              <a:gd name="connsiteX722" fmla="*/ 1646623 w 6096000"/>
              <a:gd name="connsiteY722" fmla="*/ 1445847 h 6857999"/>
              <a:gd name="connsiteX723" fmla="*/ 1640341 w 6096000"/>
              <a:gd name="connsiteY723" fmla="*/ 1447768 h 6857999"/>
              <a:gd name="connsiteX724" fmla="*/ 1634058 w 6096000"/>
              <a:gd name="connsiteY724" fmla="*/ 1449208 h 6857999"/>
              <a:gd name="connsiteX725" fmla="*/ 1628740 w 6096000"/>
              <a:gd name="connsiteY725" fmla="*/ 1451610 h 6857999"/>
              <a:gd name="connsiteX726" fmla="*/ 1622941 w 6096000"/>
              <a:gd name="connsiteY726" fmla="*/ 1454013 h 6857999"/>
              <a:gd name="connsiteX727" fmla="*/ 1618591 w 6096000"/>
              <a:gd name="connsiteY727" fmla="*/ 1457374 h 6857999"/>
              <a:gd name="connsiteX728" fmla="*/ 1616175 w 6096000"/>
              <a:gd name="connsiteY728" fmla="*/ 1453532 h 6857999"/>
              <a:gd name="connsiteX729" fmla="*/ 1614725 w 6096000"/>
              <a:gd name="connsiteY729" fmla="*/ 1449208 h 6857999"/>
              <a:gd name="connsiteX730" fmla="*/ 1614243 w 6096000"/>
              <a:gd name="connsiteY730" fmla="*/ 1445366 h 6857999"/>
              <a:gd name="connsiteX731" fmla="*/ 1615692 w 6096000"/>
              <a:gd name="connsiteY731" fmla="*/ 1442005 h 6857999"/>
              <a:gd name="connsiteX732" fmla="*/ 1616659 w 6096000"/>
              <a:gd name="connsiteY732" fmla="*/ 1438643 h 6857999"/>
              <a:gd name="connsiteX733" fmla="*/ 1619075 w 6096000"/>
              <a:gd name="connsiteY733" fmla="*/ 1435280 h 6857999"/>
              <a:gd name="connsiteX734" fmla="*/ 1623426 w 6096000"/>
              <a:gd name="connsiteY734" fmla="*/ 1427596 h 6857999"/>
              <a:gd name="connsiteX735" fmla="*/ 1628259 w 6096000"/>
              <a:gd name="connsiteY735" fmla="*/ 1420871 h 6857999"/>
              <a:gd name="connsiteX736" fmla="*/ 1629708 w 6096000"/>
              <a:gd name="connsiteY736" fmla="*/ 1417510 h 6857999"/>
              <a:gd name="connsiteX737" fmla="*/ 1631157 w 6096000"/>
              <a:gd name="connsiteY737" fmla="*/ 1414147 h 6857999"/>
              <a:gd name="connsiteX738" fmla="*/ 1631640 w 6096000"/>
              <a:gd name="connsiteY738" fmla="*/ 1410303 h 6857999"/>
              <a:gd name="connsiteX739" fmla="*/ 1630191 w 6096000"/>
              <a:gd name="connsiteY739" fmla="*/ 1405982 h 6857999"/>
              <a:gd name="connsiteX740" fmla="*/ 1628740 w 6096000"/>
              <a:gd name="connsiteY740" fmla="*/ 1402619 h 6857999"/>
              <a:gd name="connsiteX741" fmla="*/ 1625358 w 6096000"/>
              <a:gd name="connsiteY741" fmla="*/ 1398296 h 6857999"/>
              <a:gd name="connsiteX742" fmla="*/ 1637439 w 6096000"/>
              <a:gd name="connsiteY742" fmla="*/ 1387730 h 6857999"/>
              <a:gd name="connsiteX743" fmla="*/ 1648556 w 6096000"/>
              <a:gd name="connsiteY743" fmla="*/ 1376203 h 6857999"/>
              <a:gd name="connsiteX744" fmla="*/ 1672237 w 6096000"/>
              <a:gd name="connsiteY744" fmla="*/ 1353628 h 6857999"/>
              <a:gd name="connsiteX745" fmla="*/ 1695438 w 6096000"/>
              <a:gd name="connsiteY745" fmla="*/ 1331534 h 6857999"/>
              <a:gd name="connsiteX746" fmla="*/ 1706070 w 6096000"/>
              <a:gd name="connsiteY746" fmla="*/ 1321448 h 6857999"/>
              <a:gd name="connsiteX747" fmla="*/ 1715737 w 6096000"/>
              <a:gd name="connsiteY747" fmla="*/ 1312322 h 6857999"/>
              <a:gd name="connsiteX748" fmla="*/ 1732652 w 6096000"/>
              <a:gd name="connsiteY748" fmla="*/ 1299834 h 6857999"/>
              <a:gd name="connsiteX749" fmla="*/ 1749084 w 6096000"/>
              <a:gd name="connsiteY749" fmla="*/ 1286866 h 6857999"/>
              <a:gd name="connsiteX750" fmla="*/ 1757783 w 6096000"/>
              <a:gd name="connsiteY750" fmla="*/ 1280622 h 6857999"/>
              <a:gd name="connsiteX751" fmla="*/ 1765999 w 6096000"/>
              <a:gd name="connsiteY751" fmla="*/ 1274859 h 6857999"/>
              <a:gd name="connsiteX752" fmla="*/ 1774698 w 6096000"/>
              <a:gd name="connsiteY752" fmla="*/ 1269576 h 6857999"/>
              <a:gd name="connsiteX753" fmla="*/ 1782433 w 6096000"/>
              <a:gd name="connsiteY753" fmla="*/ 1265733 h 6857999"/>
              <a:gd name="connsiteX754" fmla="*/ 1791132 w 6096000"/>
              <a:gd name="connsiteY754" fmla="*/ 1261890 h 6857999"/>
              <a:gd name="connsiteX755" fmla="*/ 1799348 w 6096000"/>
              <a:gd name="connsiteY755" fmla="*/ 1259489 h 6857999"/>
              <a:gd name="connsiteX756" fmla="*/ 1808048 w 6096000"/>
              <a:gd name="connsiteY756" fmla="*/ 1258529 h 6857999"/>
              <a:gd name="connsiteX757" fmla="*/ 1640341 w 6096000"/>
              <a:gd name="connsiteY757" fmla="*/ 1228568 h 6857999"/>
              <a:gd name="connsiteX758" fmla="*/ 1642273 w 6096000"/>
              <a:gd name="connsiteY758" fmla="*/ 1232416 h 6857999"/>
              <a:gd name="connsiteX759" fmla="*/ 1642757 w 6096000"/>
              <a:gd name="connsiteY759" fmla="*/ 1235784 h 6857999"/>
              <a:gd name="connsiteX760" fmla="*/ 1643240 w 6096000"/>
              <a:gd name="connsiteY760" fmla="*/ 1239149 h 6857999"/>
              <a:gd name="connsiteX761" fmla="*/ 1643240 w 6096000"/>
              <a:gd name="connsiteY761" fmla="*/ 1242999 h 6857999"/>
              <a:gd name="connsiteX762" fmla="*/ 1643240 w 6096000"/>
              <a:gd name="connsiteY762" fmla="*/ 1246365 h 6857999"/>
              <a:gd name="connsiteX763" fmla="*/ 1642273 w 6096000"/>
              <a:gd name="connsiteY763" fmla="*/ 1249732 h 6857999"/>
              <a:gd name="connsiteX764" fmla="*/ 1641306 w 6096000"/>
              <a:gd name="connsiteY764" fmla="*/ 1253099 h 6857999"/>
              <a:gd name="connsiteX765" fmla="*/ 1639373 w 6096000"/>
              <a:gd name="connsiteY765" fmla="*/ 1256466 h 6857999"/>
              <a:gd name="connsiteX766" fmla="*/ 1635024 w 6096000"/>
              <a:gd name="connsiteY766" fmla="*/ 1262719 h 6857999"/>
              <a:gd name="connsiteX767" fmla="*/ 1629224 w 6096000"/>
              <a:gd name="connsiteY767" fmla="*/ 1268973 h 6857999"/>
              <a:gd name="connsiteX768" fmla="*/ 1622941 w 6096000"/>
              <a:gd name="connsiteY768" fmla="*/ 1275226 h 6857999"/>
              <a:gd name="connsiteX769" fmla="*/ 1615210 w 6096000"/>
              <a:gd name="connsiteY769" fmla="*/ 1280998 h 6857999"/>
              <a:gd name="connsiteX770" fmla="*/ 1599743 w 6096000"/>
              <a:gd name="connsiteY770" fmla="*/ 1293024 h 6857999"/>
              <a:gd name="connsiteX771" fmla="*/ 1584276 w 6096000"/>
              <a:gd name="connsiteY771" fmla="*/ 1305049 h 6857999"/>
              <a:gd name="connsiteX772" fmla="*/ 1577027 w 6096000"/>
              <a:gd name="connsiteY772" fmla="*/ 1311303 h 6857999"/>
              <a:gd name="connsiteX773" fmla="*/ 1570744 w 6096000"/>
              <a:gd name="connsiteY773" fmla="*/ 1317556 h 6857999"/>
              <a:gd name="connsiteX774" fmla="*/ 1564945 w 6096000"/>
              <a:gd name="connsiteY774" fmla="*/ 1323809 h 6857999"/>
              <a:gd name="connsiteX775" fmla="*/ 1560112 w 6096000"/>
              <a:gd name="connsiteY775" fmla="*/ 1330063 h 6857999"/>
              <a:gd name="connsiteX776" fmla="*/ 1555762 w 6096000"/>
              <a:gd name="connsiteY776" fmla="*/ 1323328 h 6857999"/>
              <a:gd name="connsiteX777" fmla="*/ 1550928 w 6096000"/>
              <a:gd name="connsiteY777" fmla="*/ 1316594 h 6857999"/>
              <a:gd name="connsiteX778" fmla="*/ 1548029 w 6096000"/>
              <a:gd name="connsiteY778" fmla="*/ 1310341 h 6857999"/>
              <a:gd name="connsiteX779" fmla="*/ 1545129 w 6096000"/>
              <a:gd name="connsiteY779" fmla="*/ 1304568 h 6857999"/>
              <a:gd name="connsiteX780" fmla="*/ 1543678 w 6096000"/>
              <a:gd name="connsiteY780" fmla="*/ 1299277 h 6857999"/>
              <a:gd name="connsiteX781" fmla="*/ 1542229 w 6096000"/>
              <a:gd name="connsiteY781" fmla="*/ 1294467 h 6857999"/>
              <a:gd name="connsiteX782" fmla="*/ 1541745 w 6096000"/>
              <a:gd name="connsiteY782" fmla="*/ 1289176 h 6857999"/>
              <a:gd name="connsiteX783" fmla="*/ 1541745 w 6096000"/>
              <a:gd name="connsiteY783" fmla="*/ 1285327 h 6857999"/>
              <a:gd name="connsiteX784" fmla="*/ 1543196 w 6096000"/>
              <a:gd name="connsiteY784" fmla="*/ 1280998 h 6857999"/>
              <a:gd name="connsiteX785" fmla="*/ 1544162 w 6096000"/>
              <a:gd name="connsiteY785" fmla="*/ 1277150 h 6857999"/>
              <a:gd name="connsiteX786" fmla="*/ 1545611 w 6096000"/>
              <a:gd name="connsiteY786" fmla="*/ 1273783 h 6857999"/>
              <a:gd name="connsiteX787" fmla="*/ 1548029 w 6096000"/>
              <a:gd name="connsiteY787" fmla="*/ 1270416 h 6857999"/>
              <a:gd name="connsiteX788" fmla="*/ 1550928 w 6096000"/>
              <a:gd name="connsiteY788" fmla="*/ 1267530 h 6857999"/>
              <a:gd name="connsiteX789" fmla="*/ 1553829 w 6096000"/>
              <a:gd name="connsiteY789" fmla="*/ 1264644 h 6857999"/>
              <a:gd name="connsiteX790" fmla="*/ 1557695 w 6096000"/>
              <a:gd name="connsiteY790" fmla="*/ 1262238 h 6857999"/>
              <a:gd name="connsiteX791" fmla="*/ 1561561 w 6096000"/>
              <a:gd name="connsiteY791" fmla="*/ 1259352 h 6857999"/>
              <a:gd name="connsiteX792" fmla="*/ 1569779 w 6096000"/>
              <a:gd name="connsiteY792" fmla="*/ 1255504 h 6857999"/>
              <a:gd name="connsiteX793" fmla="*/ 1579927 w 6096000"/>
              <a:gd name="connsiteY793" fmla="*/ 1251175 h 6857999"/>
              <a:gd name="connsiteX794" fmla="*/ 1590078 w 6096000"/>
              <a:gd name="connsiteY794" fmla="*/ 1247327 h 6857999"/>
              <a:gd name="connsiteX795" fmla="*/ 1600226 w 6096000"/>
              <a:gd name="connsiteY795" fmla="*/ 1243959 h 6857999"/>
              <a:gd name="connsiteX796" fmla="*/ 1621492 w 6096000"/>
              <a:gd name="connsiteY796" fmla="*/ 1237227 h 6857999"/>
              <a:gd name="connsiteX797" fmla="*/ 1631157 w 6096000"/>
              <a:gd name="connsiteY797" fmla="*/ 1232897 h 6857999"/>
              <a:gd name="connsiteX798" fmla="*/ 2240122 w 6096000"/>
              <a:gd name="connsiteY798" fmla="*/ 1112576 h 6857999"/>
              <a:gd name="connsiteX799" fmla="*/ 2240122 w 6096000"/>
              <a:gd name="connsiteY799" fmla="*/ 1117410 h 6857999"/>
              <a:gd name="connsiteX800" fmla="*/ 2239149 w 6096000"/>
              <a:gd name="connsiteY800" fmla="*/ 1121759 h 6857999"/>
              <a:gd name="connsiteX801" fmla="*/ 2237690 w 6096000"/>
              <a:gd name="connsiteY801" fmla="*/ 1126592 h 6857999"/>
              <a:gd name="connsiteX802" fmla="*/ 2236230 w 6096000"/>
              <a:gd name="connsiteY802" fmla="*/ 1130458 h 6857999"/>
              <a:gd name="connsiteX803" fmla="*/ 2233794 w 6096000"/>
              <a:gd name="connsiteY803" fmla="*/ 1135291 h 6857999"/>
              <a:gd name="connsiteX804" fmla="*/ 2230874 w 6096000"/>
              <a:gd name="connsiteY804" fmla="*/ 1139158 h 6857999"/>
              <a:gd name="connsiteX805" fmla="*/ 2224546 w 6096000"/>
              <a:gd name="connsiteY805" fmla="*/ 1147374 h 6857999"/>
              <a:gd name="connsiteX806" fmla="*/ 2216269 w 6096000"/>
              <a:gd name="connsiteY806" fmla="*/ 1154623 h 6857999"/>
              <a:gd name="connsiteX807" fmla="*/ 2207504 w 6096000"/>
              <a:gd name="connsiteY807" fmla="*/ 1161874 h 6857999"/>
              <a:gd name="connsiteX808" fmla="*/ 2197768 w 6096000"/>
              <a:gd name="connsiteY808" fmla="*/ 1169122 h 6857999"/>
              <a:gd name="connsiteX809" fmla="*/ 2187545 w 6096000"/>
              <a:gd name="connsiteY809" fmla="*/ 1175889 h 6857999"/>
              <a:gd name="connsiteX810" fmla="*/ 2165634 w 6096000"/>
              <a:gd name="connsiteY810" fmla="*/ 1189905 h 6857999"/>
              <a:gd name="connsiteX811" fmla="*/ 2143727 w 6096000"/>
              <a:gd name="connsiteY811" fmla="*/ 1203438 h 6857999"/>
              <a:gd name="connsiteX812" fmla="*/ 2133017 w 6096000"/>
              <a:gd name="connsiteY812" fmla="*/ 1210204 h 6857999"/>
              <a:gd name="connsiteX813" fmla="*/ 2123280 w 6096000"/>
              <a:gd name="connsiteY813" fmla="*/ 1217937 h 6857999"/>
              <a:gd name="connsiteX814" fmla="*/ 2114517 w 6096000"/>
              <a:gd name="connsiteY814" fmla="*/ 1225186 h 6857999"/>
              <a:gd name="connsiteX815" fmla="*/ 2107215 w 6096000"/>
              <a:gd name="connsiteY815" fmla="*/ 1233403 h 6857999"/>
              <a:gd name="connsiteX816" fmla="*/ 2107215 w 6096000"/>
              <a:gd name="connsiteY816" fmla="*/ 1228086 h 6857999"/>
              <a:gd name="connsiteX817" fmla="*/ 2107701 w 6096000"/>
              <a:gd name="connsiteY817" fmla="*/ 1223737 h 6857999"/>
              <a:gd name="connsiteX818" fmla="*/ 2108674 w 6096000"/>
              <a:gd name="connsiteY818" fmla="*/ 1218904 h 6857999"/>
              <a:gd name="connsiteX819" fmla="*/ 2110621 w 6096000"/>
              <a:gd name="connsiteY819" fmla="*/ 1215037 h 6857999"/>
              <a:gd name="connsiteX820" fmla="*/ 2113056 w 6096000"/>
              <a:gd name="connsiteY820" fmla="*/ 1210204 h 6857999"/>
              <a:gd name="connsiteX821" fmla="*/ 2115004 w 6096000"/>
              <a:gd name="connsiteY821" fmla="*/ 1206338 h 6857999"/>
              <a:gd name="connsiteX822" fmla="*/ 2117926 w 6096000"/>
              <a:gd name="connsiteY822" fmla="*/ 1201505 h 6857999"/>
              <a:gd name="connsiteX823" fmla="*/ 2121332 w 6096000"/>
              <a:gd name="connsiteY823" fmla="*/ 1197638 h 6857999"/>
              <a:gd name="connsiteX824" fmla="*/ 2129122 w 6096000"/>
              <a:gd name="connsiteY824" fmla="*/ 1190388 h 6857999"/>
              <a:gd name="connsiteX825" fmla="*/ 2138372 w 6096000"/>
              <a:gd name="connsiteY825" fmla="*/ 1182655 h 6857999"/>
              <a:gd name="connsiteX826" fmla="*/ 2148111 w 6096000"/>
              <a:gd name="connsiteY826" fmla="*/ 1175406 h 6857999"/>
              <a:gd name="connsiteX827" fmla="*/ 2158332 w 6096000"/>
              <a:gd name="connsiteY827" fmla="*/ 1167673 h 6857999"/>
              <a:gd name="connsiteX828" fmla="*/ 2180729 w 6096000"/>
              <a:gd name="connsiteY828" fmla="*/ 1154141 h 6857999"/>
              <a:gd name="connsiteX829" fmla="*/ 2202637 w 6096000"/>
              <a:gd name="connsiteY829" fmla="*/ 1141091 h 6857999"/>
              <a:gd name="connsiteX830" fmla="*/ 2213348 w 6096000"/>
              <a:gd name="connsiteY830" fmla="*/ 1133842 h 6857999"/>
              <a:gd name="connsiteX831" fmla="*/ 2223570 w 6096000"/>
              <a:gd name="connsiteY831" fmla="*/ 1127076 h 6857999"/>
              <a:gd name="connsiteX832" fmla="*/ 2232822 w 6096000"/>
              <a:gd name="connsiteY832" fmla="*/ 1120309 h 6857999"/>
              <a:gd name="connsiteX833" fmla="*/ 2111692 w 6096000"/>
              <a:gd name="connsiteY833" fmla="*/ 1064246 h 6857999"/>
              <a:gd name="connsiteX834" fmla="*/ 2112172 w 6096000"/>
              <a:gd name="connsiteY834" fmla="*/ 1074850 h 6857999"/>
              <a:gd name="connsiteX835" fmla="*/ 2112654 w 6096000"/>
              <a:gd name="connsiteY835" fmla="*/ 1084009 h 6857999"/>
              <a:gd name="connsiteX836" fmla="*/ 2114576 w 6096000"/>
              <a:gd name="connsiteY836" fmla="*/ 1091722 h 6857999"/>
              <a:gd name="connsiteX837" fmla="*/ 2116498 w 6096000"/>
              <a:gd name="connsiteY837" fmla="*/ 1098953 h 6857999"/>
              <a:gd name="connsiteX838" fmla="*/ 2117938 w 6096000"/>
              <a:gd name="connsiteY838" fmla="*/ 1104737 h 6857999"/>
              <a:gd name="connsiteX839" fmla="*/ 2120342 w 6096000"/>
              <a:gd name="connsiteY839" fmla="*/ 1110039 h 6857999"/>
              <a:gd name="connsiteX840" fmla="*/ 2125627 w 6096000"/>
              <a:gd name="connsiteY840" fmla="*/ 1119198 h 6857999"/>
              <a:gd name="connsiteX841" fmla="*/ 2129952 w 6096000"/>
              <a:gd name="connsiteY841" fmla="*/ 1128356 h 6857999"/>
              <a:gd name="connsiteX842" fmla="*/ 2131876 w 6096000"/>
              <a:gd name="connsiteY842" fmla="*/ 1133177 h 6857999"/>
              <a:gd name="connsiteX843" fmla="*/ 2132834 w 6096000"/>
              <a:gd name="connsiteY843" fmla="*/ 1138479 h 6857999"/>
              <a:gd name="connsiteX844" fmla="*/ 2133797 w 6096000"/>
              <a:gd name="connsiteY844" fmla="*/ 1143782 h 6857999"/>
              <a:gd name="connsiteX845" fmla="*/ 2133797 w 6096000"/>
              <a:gd name="connsiteY845" fmla="*/ 1151013 h 6857999"/>
              <a:gd name="connsiteX846" fmla="*/ 2133315 w 6096000"/>
              <a:gd name="connsiteY846" fmla="*/ 1158243 h 6857999"/>
              <a:gd name="connsiteX847" fmla="*/ 2132355 w 6096000"/>
              <a:gd name="connsiteY847" fmla="*/ 1167401 h 6857999"/>
              <a:gd name="connsiteX848" fmla="*/ 2121303 w 6096000"/>
              <a:gd name="connsiteY848" fmla="*/ 1169329 h 6857999"/>
              <a:gd name="connsiteX849" fmla="*/ 2113613 w 6096000"/>
              <a:gd name="connsiteY849" fmla="*/ 1170293 h 6857999"/>
              <a:gd name="connsiteX850" fmla="*/ 2107367 w 6096000"/>
              <a:gd name="connsiteY850" fmla="*/ 1170293 h 6857999"/>
              <a:gd name="connsiteX851" fmla="*/ 2103043 w 6096000"/>
              <a:gd name="connsiteY851" fmla="*/ 1169329 h 6857999"/>
              <a:gd name="connsiteX852" fmla="*/ 2101602 w 6096000"/>
              <a:gd name="connsiteY852" fmla="*/ 1168847 h 6857999"/>
              <a:gd name="connsiteX853" fmla="*/ 2100161 w 6096000"/>
              <a:gd name="connsiteY853" fmla="*/ 1167401 h 6857999"/>
              <a:gd name="connsiteX854" fmla="*/ 2099199 w 6096000"/>
              <a:gd name="connsiteY854" fmla="*/ 1166437 h 6857999"/>
              <a:gd name="connsiteX855" fmla="*/ 2098717 w 6096000"/>
              <a:gd name="connsiteY855" fmla="*/ 1164509 h 6857999"/>
              <a:gd name="connsiteX856" fmla="*/ 2098236 w 6096000"/>
              <a:gd name="connsiteY856" fmla="*/ 1161616 h 6857999"/>
              <a:gd name="connsiteX857" fmla="*/ 2098717 w 6096000"/>
              <a:gd name="connsiteY857" fmla="*/ 1157761 h 6857999"/>
              <a:gd name="connsiteX858" fmla="*/ 2099199 w 6096000"/>
              <a:gd name="connsiteY858" fmla="*/ 1147638 h 6857999"/>
              <a:gd name="connsiteX859" fmla="*/ 2099677 w 6096000"/>
              <a:gd name="connsiteY859" fmla="*/ 1141853 h 6857999"/>
              <a:gd name="connsiteX860" fmla="*/ 2099199 w 6096000"/>
              <a:gd name="connsiteY860" fmla="*/ 1135586 h 6857999"/>
              <a:gd name="connsiteX861" fmla="*/ 2098236 w 6096000"/>
              <a:gd name="connsiteY861" fmla="*/ 1129321 h 6857999"/>
              <a:gd name="connsiteX862" fmla="*/ 2095835 w 6096000"/>
              <a:gd name="connsiteY862" fmla="*/ 1122090 h 6857999"/>
              <a:gd name="connsiteX863" fmla="*/ 2092470 w 6096000"/>
              <a:gd name="connsiteY863" fmla="*/ 1114860 h 6857999"/>
              <a:gd name="connsiteX864" fmla="*/ 2090070 w 6096000"/>
              <a:gd name="connsiteY864" fmla="*/ 1111004 h 6857999"/>
              <a:gd name="connsiteX865" fmla="*/ 2087185 w 6096000"/>
              <a:gd name="connsiteY865" fmla="*/ 1107147 h 6857999"/>
              <a:gd name="connsiteX866" fmla="*/ 2083820 w 6096000"/>
              <a:gd name="connsiteY866" fmla="*/ 1111004 h 6857999"/>
              <a:gd name="connsiteX867" fmla="*/ 2080938 w 6096000"/>
              <a:gd name="connsiteY867" fmla="*/ 1114860 h 6857999"/>
              <a:gd name="connsiteX868" fmla="*/ 2078536 w 6096000"/>
              <a:gd name="connsiteY868" fmla="*/ 1118716 h 6857999"/>
              <a:gd name="connsiteX869" fmla="*/ 2077094 w 6096000"/>
              <a:gd name="connsiteY869" fmla="*/ 1123054 h 6857999"/>
              <a:gd name="connsiteX870" fmla="*/ 2074211 w 6096000"/>
              <a:gd name="connsiteY870" fmla="*/ 1131248 h 6857999"/>
              <a:gd name="connsiteX871" fmla="*/ 2071807 w 6096000"/>
              <a:gd name="connsiteY871" fmla="*/ 1139925 h 6857999"/>
              <a:gd name="connsiteX872" fmla="*/ 2070845 w 6096000"/>
              <a:gd name="connsiteY872" fmla="*/ 1148601 h 6857999"/>
              <a:gd name="connsiteX873" fmla="*/ 2069885 w 6096000"/>
              <a:gd name="connsiteY873" fmla="*/ 1157761 h 6857999"/>
              <a:gd name="connsiteX874" fmla="*/ 2069405 w 6096000"/>
              <a:gd name="connsiteY874" fmla="*/ 1166437 h 6857999"/>
              <a:gd name="connsiteX875" fmla="*/ 2068444 w 6096000"/>
              <a:gd name="connsiteY875" fmla="*/ 1175596 h 6857999"/>
              <a:gd name="connsiteX876" fmla="*/ 2067003 w 6096000"/>
              <a:gd name="connsiteY876" fmla="*/ 1184273 h 6857999"/>
              <a:gd name="connsiteX877" fmla="*/ 2065081 w 6096000"/>
              <a:gd name="connsiteY877" fmla="*/ 1191985 h 6857999"/>
              <a:gd name="connsiteX878" fmla="*/ 2063160 w 6096000"/>
              <a:gd name="connsiteY878" fmla="*/ 1196806 h 6857999"/>
              <a:gd name="connsiteX879" fmla="*/ 2060755 w 6096000"/>
              <a:gd name="connsiteY879" fmla="*/ 1200661 h 6857999"/>
              <a:gd name="connsiteX880" fmla="*/ 2058834 w 6096000"/>
              <a:gd name="connsiteY880" fmla="*/ 1204519 h 6857999"/>
              <a:gd name="connsiteX881" fmla="*/ 2055952 w 6096000"/>
              <a:gd name="connsiteY881" fmla="*/ 1208374 h 6857999"/>
              <a:gd name="connsiteX882" fmla="*/ 2053068 w 6096000"/>
              <a:gd name="connsiteY882" fmla="*/ 1212230 h 6857999"/>
              <a:gd name="connsiteX883" fmla="*/ 2048742 w 6096000"/>
              <a:gd name="connsiteY883" fmla="*/ 1215605 h 6857999"/>
              <a:gd name="connsiteX884" fmla="*/ 2044898 w 6096000"/>
              <a:gd name="connsiteY884" fmla="*/ 1218980 h 6857999"/>
              <a:gd name="connsiteX885" fmla="*/ 2039613 w 6096000"/>
              <a:gd name="connsiteY885" fmla="*/ 1222353 h 6857999"/>
              <a:gd name="connsiteX886" fmla="*/ 2034326 w 6096000"/>
              <a:gd name="connsiteY886" fmla="*/ 1225245 h 6857999"/>
              <a:gd name="connsiteX887" fmla="*/ 2028559 w 6096000"/>
              <a:gd name="connsiteY887" fmla="*/ 1228138 h 6857999"/>
              <a:gd name="connsiteX888" fmla="*/ 2021351 w 6096000"/>
              <a:gd name="connsiteY888" fmla="*/ 1231030 h 6857999"/>
              <a:gd name="connsiteX889" fmla="*/ 2013662 w 6096000"/>
              <a:gd name="connsiteY889" fmla="*/ 1233922 h 6857999"/>
              <a:gd name="connsiteX890" fmla="*/ 2002610 w 6096000"/>
              <a:gd name="connsiteY890" fmla="*/ 1219461 h 6857999"/>
              <a:gd name="connsiteX891" fmla="*/ 1993481 w 6096000"/>
              <a:gd name="connsiteY891" fmla="*/ 1208857 h 6857999"/>
              <a:gd name="connsiteX892" fmla="*/ 1984831 w 6096000"/>
              <a:gd name="connsiteY892" fmla="*/ 1200661 h 6857999"/>
              <a:gd name="connsiteX893" fmla="*/ 1981466 w 6096000"/>
              <a:gd name="connsiteY893" fmla="*/ 1197769 h 6857999"/>
              <a:gd name="connsiteX894" fmla="*/ 1978104 w 6096000"/>
              <a:gd name="connsiteY894" fmla="*/ 1194877 h 6857999"/>
              <a:gd name="connsiteX895" fmla="*/ 1974742 w 6096000"/>
              <a:gd name="connsiteY895" fmla="*/ 1193431 h 6857999"/>
              <a:gd name="connsiteX896" fmla="*/ 1971857 w 6096000"/>
              <a:gd name="connsiteY896" fmla="*/ 1191985 h 6857999"/>
              <a:gd name="connsiteX897" fmla="*/ 1968974 w 6096000"/>
              <a:gd name="connsiteY897" fmla="*/ 1191504 h 6857999"/>
              <a:gd name="connsiteX898" fmla="*/ 1966090 w 6096000"/>
              <a:gd name="connsiteY898" fmla="*/ 1191504 h 6857999"/>
              <a:gd name="connsiteX899" fmla="*/ 1963206 w 6096000"/>
              <a:gd name="connsiteY899" fmla="*/ 1191504 h 6857999"/>
              <a:gd name="connsiteX900" fmla="*/ 1960807 w 6096000"/>
              <a:gd name="connsiteY900" fmla="*/ 1192467 h 6857999"/>
              <a:gd name="connsiteX901" fmla="*/ 1958883 w 6096000"/>
              <a:gd name="connsiteY901" fmla="*/ 1193913 h 6857999"/>
              <a:gd name="connsiteX902" fmla="*/ 1956480 w 6096000"/>
              <a:gd name="connsiteY902" fmla="*/ 1194877 h 6857999"/>
              <a:gd name="connsiteX903" fmla="*/ 1951194 w 6096000"/>
              <a:gd name="connsiteY903" fmla="*/ 1199698 h 6857999"/>
              <a:gd name="connsiteX904" fmla="*/ 1946869 w 6096000"/>
              <a:gd name="connsiteY904" fmla="*/ 1204519 h 6857999"/>
              <a:gd name="connsiteX905" fmla="*/ 1936298 w 6096000"/>
              <a:gd name="connsiteY905" fmla="*/ 1218015 h 6857999"/>
              <a:gd name="connsiteX906" fmla="*/ 1931011 w 6096000"/>
              <a:gd name="connsiteY906" fmla="*/ 1225245 h 6857999"/>
              <a:gd name="connsiteX907" fmla="*/ 1923804 w 6096000"/>
              <a:gd name="connsiteY907" fmla="*/ 1232958 h 6857999"/>
              <a:gd name="connsiteX908" fmla="*/ 1916596 w 6096000"/>
              <a:gd name="connsiteY908" fmla="*/ 1240672 h 6857999"/>
              <a:gd name="connsiteX909" fmla="*/ 1907944 w 6096000"/>
              <a:gd name="connsiteY909" fmla="*/ 1247902 h 6857999"/>
              <a:gd name="connsiteX910" fmla="*/ 1903620 w 6096000"/>
              <a:gd name="connsiteY910" fmla="*/ 1242118 h 6857999"/>
              <a:gd name="connsiteX911" fmla="*/ 1898816 w 6096000"/>
              <a:gd name="connsiteY911" fmla="*/ 1236333 h 6857999"/>
              <a:gd name="connsiteX912" fmla="*/ 1895452 w 6096000"/>
              <a:gd name="connsiteY912" fmla="*/ 1230549 h 6857999"/>
              <a:gd name="connsiteX913" fmla="*/ 1892568 w 6096000"/>
              <a:gd name="connsiteY913" fmla="*/ 1225245 h 6857999"/>
              <a:gd name="connsiteX914" fmla="*/ 1889686 w 6096000"/>
              <a:gd name="connsiteY914" fmla="*/ 1219461 h 6857999"/>
              <a:gd name="connsiteX915" fmla="*/ 1887284 w 6096000"/>
              <a:gd name="connsiteY915" fmla="*/ 1214642 h 6857999"/>
              <a:gd name="connsiteX916" fmla="*/ 1885842 w 6096000"/>
              <a:gd name="connsiteY916" fmla="*/ 1208857 h 6857999"/>
              <a:gd name="connsiteX917" fmla="*/ 1883919 w 6096000"/>
              <a:gd name="connsiteY917" fmla="*/ 1203554 h 6857999"/>
              <a:gd name="connsiteX918" fmla="*/ 1883438 w 6096000"/>
              <a:gd name="connsiteY918" fmla="*/ 1198252 h 6857999"/>
              <a:gd name="connsiteX919" fmla="*/ 1882478 w 6096000"/>
              <a:gd name="connsiteY919" fmla="*/ 1193431 h 6857999"/>
              <a:gd name="connsiteX920" fmla="*/ 1882478 w 6096000"/>
              <a:gd name="connsiteY920" fmla="*/ 1188611 h 6857999"/>
              <a:gd name="connsiteX921" fmla="*/ 1882478 w 6096000"/>
              <a:gd name="connsiteY921" fmla="*/ 1183308 h 6857999"/>
              <a:gd name="connsiteX922" fmla="*/ 1882959 w 6096000"/>
              <a:gd name="connsiteY922" fmla="*/ 1178489 h 6857999"/>
              <a:gd name="connsiteX923" fmla="*/ 1883919 w 6096000"/>
              <a:gd name="connsiteY923" fmla="*/ 1173668 h 6857999"/>
              <a:gd name="connsiteX924" fmla="*/ 1886321 w 6096000"/>
              <a:gd name="connsiteY924" fmla="*/ 1164028 h 6857999"/>
              <a:gd name="connsiteX925" fmla="*/ 1890166 w 6096000"/>
              <a:gd name="connsiteY925" fmla="*/ 1154868 h 6857999"/>
              <a:gd name="connsiteX926" fmla="*/ 1895452 w 6096000"/>
              <a:gd name="connsiteY926" fmla="*/ 1146192 h 6857999"/>
              <a:gd name="connsiteX927" fmla="*/ 1901218 w 6096000"/>
              <a:gd name="connsiteY927" fmla="*/ 1137515 h 6857999"/>
              <a:gd name="connsiteX928" fmla="*/ 1908428 w 6096000"/>
              <a:gd name="connsiteY928" fmla="*/ 1129321 h 6857999"/>
              <a:gd name="connsiteX929" fmla="*/ 1916115 w 6096000"/>
              <a:gd name="connsiteY929" fmla="*/ 1120644 h 6857999"/>
              <a:gd name="connsiteX930" fmla="*/ 1925244 w 6096000"/>
              <a:gd name="connsiteY930" fmla="*/ 1112449 h 6857999"/>
              <a:gd name="connsiteX931" fmla="*/ 1934375 w 6096000"/>
              <a:gd name="connsiteY931" fmla="*/ 1105220 h 6857999"/>
              <a:gd name="connsiteX932" fmla="*/ 1943986 w 6096000"/>
              <a:gd name="connsiteY932" fmla="*/ 1097507 h 6857999"/>
              <a:gd name="connsiteX933" fmla="*/ 1947830 w 6096000"/>
              <a:gd name="connsiteY933" fmla="*/ 1101845 h 6857999"/>
              <a:gd name="connsiteX934" fmla="*/ 1951194 w 6096000"/>
              <a:gd name="connsiteY934" fmla="*/ 1105220 h 6857999"/>
              <a:gd name="connsiteX935" fmla="*/ 1954077 w 6096000"/>
              <a:gd name="connsiteY935" fmla="*/ 1108593 h 6857999"/>
              <a:gd name="connsiteX936" fmla="*/ 1955999 w 6096000"/>
              <a:gd name="connsiteY936" fmla="*/ 1112449 h 6857999"/>
              <a:gd name="connsiteX937" fmla="*/ 1956961 w 6096000"/>
              <a:gd name="connsiteY937" fmla="*/ 1115341 h 6857999"/>
              <a:gd name="connsiteX938" fmla="*/ 1957440 w 6096000"/>
              <a:gd name="connsiteY938" fmla="*/ 1118716 h 6857999"/>
              <a:gd name="connsiteX939" fmla="*/ 1958402 w 6096000"/>
              <a:gd name="connsiteY939" fmla="*/ 1121608 h 6857999"/>
              <a:gd name="connsiteX940" fmla="*/ 1957440 w 6096000"/>
              <a:gd name="connsiteY940" fmla="*/ 1124500 h 6857999"/>
              <a:gd name="connsiteX941" fmla="*/ 1956961 w 6096000"/>
              <a:gd name="connsiteY941" fmla="*/ 1127392 h 6857999"/>
              <a:gd name="connsiteX942" fmla="*/ 1955519 w 6096000"/>
              <a:gd name="connsiteY942" fmla="*/ 1130284 h 6857999"/>
              <a:gd name="connsiteX943" fmla="*/ 1951675 w 6096000"/>
              <a:gd name="connsiteY943" fmla="*/ 1135586 h 6857999"/>
              <a:gd name="connsiteX944" fmla="*/ 1947830 w 6096000"/>
              <a:gd name="connsiteY944" fmla="*/ 1140407 h 6857999"/>
              <a:gd name="connsiteX945" fmla="*/ 1942545 w 6096000"/>
              <a:gd name="connsiteY945" fmla="*/ 1145709 h 6857999"/>
              <a:gd name="connsiteX946" fmla="*/ 1947830 w 6096000"/>
              <a:gd name="connsiteY946" fmla="*/ 1152459 h 6857999"/>
              <a:gd name="connsiteX947" fmla="*/ 1953115 w 6096000"/>
              <a:gd name="connsiteY947" fmla="*/ 1157761 h 6857999"/>
              <a:gd name="connsiteX948" fmla="*/ 1958402 w 6096000"/>
              <a:gd name="connsiteY948" fmla="*/ 1163062 h 6857999"/>
              <a:gd name="connsiteX949" fmla="*/ 1963206 w 6096000"/>
              <a:gd name="connsiteY949" fmla="*/ 1166920 h 6857999"/>
              <a:gd name="connsiteX950" fmla="*/ 1968974 w 6096000"/>
              <a:gd name="connsiteY950" fmla="*/ 1169812 h 6857999"/>
              <a:gd name="connsiteX951" fmla="*/ 1974261 w 6096000"/>
              <a:gd name="connsiteY951" fmla="*/ 1172704 h 6857999"/>
              <a:gd name="connsiteX952" fmla="*/ 1979066 w 6096000"/>
              <a:gd name="connsiteY952" fmla="*/ 1174150 h 6857999"/>
              <a:gd name="connsiteX953" fmla="*/ 1984351 w 6096000"/>
              <a:gd name="connsiteY953" fmla="*/ 1176077 h 6857999"/>
              <a:gd name="connsiteX954" fmla="*/ 1989637 w 6096000"/>
              <a:gd name="connsiteY954" fmla="*/ 1176560 h 6857999"/>
              <a:gd name="connsiteX955" fmla="*/ 1994923 w 6096000"/>
              <a:gd name="connsiteY955" fmla="*/ 1177043 h 6857999"/>
              <a:gd name="connsiteX956" fmla="*/ 2005014 w 6096000"/>
              <a:gd name="connsiteY956" fmla="*/ 1178006 h 6857999"/>
              <a:gd name="connsiteX957" fmla="*/ 2026158 w 6096000"/>
              <a:gd name="connsiteY957" fmla="*/ 1177043 h 6857999"/>
              <a:gd name="connsiteX958" fmla="*/ 2026638 w 6096000"/>
              <a:gd name="connsiteY958" fmla="*/ 1169812 h 6857999"/>
              <a:gd name="connsiteX959" fmla="*/ 2026638 w 6096000"/>
              <a:gd name="connsiteY959" fmla="*/ 1162099 h 6857999"/>
              <a:gd name="connsiteX960" fmla="*/ 2026158 w 6096000"/>
              <a:gd name="connsiteY960" fmla="*/ 1154386 h 6857999"/>
              <a:gd name="connsiteX961" fmla="*/ 2024235 w 6096000"/>
              <a:gd name="connsiteY961" fmla="*/ 1146192 h 6857999"/>
              <a:gd name="connsiteX962" fmla="*/ 2022793 w 6096000"/>
              <a:gd name="connsiteY962" fmla="*/ 1138479 h 6857999"/>
              <a:gd name="connsiteX963" fmla="*/ 2020871 w 6096000"/>
              <a:gd name="connsiteY963" fmla="*/ 1130284 h 6857999"/>
              <a:gd name="connsiteX964" fmla="*/ 2015104 w 6096000"/>
              <a:gd name="connsiteY964" fmla="*/ 1113895 h 6857999"/>
              <a:gd name="connsiteX965" fmla="*/ 2021351 w 6096000"/>
              <a:gd name="connsiteY965" fmla="*/ 1111004 h 6857999"/>
              <a:gd name="connsiteX966" fmla="*/ 2027118 w 6096000"/>
              <a:gd name="connsiteY966" fmla="*/ 1108593 h 6857999"/>
              <a:gd name="connsiteX967" fmla="*/ 2039613 w 6096000"/>
              <a:gd name="connsiteY967" fmla="*/ 1104737 h 6857999"/>
              <a:gd name="connsiteX968" fmla="*/ 2051143 w 6096000"/>
              <a:gd name="connsiteY968" fmla="*/ 1100880 h 6857999"/>
              <a:gd name="connsiteX969" fmla="*/ 2063160 w 6096000"/>
              <a:gd name="connsiteY969" fmla="*/ 1097024 h 6857999"/>
              <a:gd name="connsiteX970" fmla="*/ 2069405 w 6096000"/>
              <a:gd name="connsiteY970" fmla="*/ 1095578 h 6857999"/>
              <a:gd name="connsiteX971" fmla="*/ 2075172 w 6096000"/>
              <a:gd name="connsiteY971" fmla="*/ 1092686 h 6857999"/>
              <a:gd name="connsiteX972" fmla="*/ 2081419 w 6096000"/>
              <a:gd name="connsiteY972" fmla="*/ 1089793 h 6857999"/>
              <a:gd name="connsiteX973" fmla="*/ 2087666 w 6096000"/>
              <a:gd name="connsiteY973" fmla="*/ 1085938 h 6857999"/>
              <a:gd name="connsiteX974" fmla="*/ 2093432 w 6096000"/>
              <a:gd name="connsiteY974" fmla="*/ 1082080 h 6857999"/>
              <a:gd name="connsiteX975" fmla="*/ 2099677 w 6096000"/>
              <a:gd name="connsiteY975" fmla="*/ 1076778 h 6857999"/>
              <a:gd name="connsiteX976" fmla="*/ 2105925 w 6096000"/>
              <a:gd name="connsiteY976" fmla="*/ 1071477 h 6857999"/>
              <a:gd name="connsiteX977" fmla="*/ 1710902 w 6096000"/>
              <a:gd name="connsiteY977" fmla="*/ 979665 h 6857999"/>
              <a:gd name="connsiteX978" fmla="*/ 1717668 w 6096000"/>
              <a:gd name="connsiteY978" fmla="*/ 979665 h 6857999"/>
              <a:gd name="connsiteX979" fmla="*/ 1725402 w 6096000"/>
              <a:gd name="connsiteY979" fmla="*/ 980639 h 6857999"/>
              <a:gd name="connsiteX980" fmla="*/ 1724919 w 6096000"/>
              <a:gd name="connsiteY980" fmla="*/ 987462 h 6857999"/>
              <a:gd name="connsiteX981" fmla="*/ 1723468 w 6096000"/>
              <a:gd name="connsiteY981" fmla="*/ 994286 h 6857999"/>
              <a:gd name="connsiteX982" fmla="*/ 1721536 w 6096000"/>
              <a:gd name="connsiteY982" fmla="*/ 1000622 h 6857999"/>
              <a:gd name="connsiteX983" fmla="*/ 1718635 w 6096000"/>
              <a:gd name="connsiteY983" fmla="*/ 1006470 h 6857999"/>
              <a:gd name="connsiteX984" fmla="*/ 1715735 w 6096000"/>
              <a:gd name="connsiteY984" fmla="*/ 1012318 h 6857999"/>
              <a:gd name="connsiteX985" fmla="*/ 1712353 w 6096000"/>
              <a:gd name="connsiteY985" fmla="*/ 1018167 h 6857999"/>
              <a:gd name="connsiteX986" fmla="*/ 1708487 w 6096000"/>
              <a:gd name="connsiteY986" fmla="*/ 1023528 h 6857999"/>
              <a:gd name="connsiteX987" fmla="*/ 1704620 w 6096000"/>
              <a:gd name="connsiteY987" fmla="*/ 1027913 h 6857999"/>
              <a:gd name="connsiteX988" fmla="*/ 1699787 w 6096000"/>
              <a:gd name="connsiteY988" fmla="*/ 1033275 h 6857999"/>
              <a:gd name="connsiteX989" fmla="*/ 1694470 w 6096000"/>
              <a:gd name="connsiteY989" fmla="*/ 1037175 h 6857999"/>
              <a:gd name="connsiteX990" fmla="*/ 1689636 w 6096000"/>
              <a:gd name="connsiteY990" fmla="*/ 1042047 h 6857999"/>
              <a:gd name="connsiteX991" fmla="*/ 1683837 w 6096000"/>
              <a:gd name="connsiteY991" fmla="*/ 1045459 h 6857999"/>
              <a:gd name="connsiteX992" fmla="*/ 1671756 w 6096000"/>
              <a:gd name="connsiteY992" fmla="*/ 1052770 h 6857999"/>
              <a:gd name="connsiteX993" fmla="*/ 1659672 w 6096000"/>
              <a:gd name="connsiteY993" fmla="*/ 1059105 h 6857999"/>
              <a:gd name="connsiteX994" fmla="*/ 1646623 w 6096000"/>
              <a:gd name="connsiteY994" fmla="*/ 1065928 h 6857999"/>
              <a:gd name="connsiteX995" fmla="*/ 1633091 w 6096000"/>
              <a:gd name="connsiteY995" fmla="*/ 1070802 h 6857999"/>
              <a:gd name="connsiteX996" fmla="*/ 1606992 w 6096000"/>
              <a:gd name="connsiteY996" fmla="*/ 1080062 h 6857999"/>
              <a:gd name="connsiteX997" fmla="*/ 1582827 w 6096000"/>
              <a:gd name="connsiteY997" fmla="*/ 1088347 h 6857999"/>
              <a:gd name="connsiteX998" fmla="*/ 1571710 w 6096000"/>
              <a:gd name="connsiteY998" fmla="*/ 1091759 h 6857999"/>
              <a:gd name="connsiteX999" fmla="*/ 1562528 w 6096000"/>
              <a:gd name="connsiteY999" fmla="*/ 1095659 h 6857999"/>
              <a:gd name="connsiteX1000" fmla="*/ 1561561 w 6096000"/>
              <a:gd name="connsiteY1000" fmla="*/ 1090784 h 6857999"/>
              <a:gd name="connsiteX1001" fmla="*/ 1561077 w 6096000"/>
              <a:gd name="connsiteY1001" fmla="*/ 1085423 h 6857999"/>
              <a:gd name="connsiteX1002" fmla="*/ 1561077 w 6096000"/>
              <a:gd name="connsiteY1002" fmla="*/ 1080549 h 6857999"/>
              <a:gd name="connsiteX1003" fmla="*/ 1561561 w 6096000"/>
              <a:gd name="connsiteY1003" fmla="*/ 1076650 h 6857999"/>
              <a:gd name="connsiteX1004" fmla="*/ 1562528 w 6096000"/>
              <a:gd name="connsiteY1004" fmla="*/ 1072752 h 6857999"/>
              <a:gd name="connsiteX1005" fmla="*/ 1563495 w 6096000"/>
              <a:gd name="connsiteY1005" fmla="*/ 1068365 h 6857999"/>
              <a:gd name="connsiteX1006" fmla="*/ 1565910 w 6096000"/>
              <a:gd name="connsiteY1006" fmla="*/ 1064954 h 6857999"/>
              <a:gd name="connsiteX1007" fmla="*/ 1568327 w 6096000"/>
              <a:gd name="connsiteY1007" fmla="*/ 1061543 h 6857999"/>
              <a:gd name="connsiteX1008" fmla="*/ 1570744 w 6096000"/>
              <a:gd name="connsiteY1008" fmla="*/ 1058131 h 6857999"/>
              <a:gd name="connsiteX1009" fmla="*/ 1574128 w 6096000"/>
              <a:gd name="connsiteY1009" fmla="*/ 1055207 h 6857999"/>
              <a:gd name="connsiteX1010" fmla="*/ 1580894 w 6096000"/>
              <a:gd name="connsiteY1010" fmla="*/ 1049846 h 6857999"/>
              <a:gd name="connsiteX1011" fmla="*/ 1588627 w 6096000"/>
              <a:gd name="connsiteY1011" fmla="*/ 1045459 h 6857999"/>
              <a:gd name="connsiteX1012" fmla="*/ 1596842 w 6096000"/>
              <a:gd name="connsiteY1012" fmla="*/ 1042047 h 6857999"/>
              <a:gd name="connsiteX1013" fmla="*/ 1606026 w 6096000"/>
              <a:gd name="connsiteY1013" fmla="*/ 1038636 h 6857999"/>
              <a:gd name="connsiteX1014" fmla="*/ 1616175 w 6096000"/>
              <a:gd name="connsiteY1014" fmla="*/ 1036199 h 6857999"/>
              <a:gd name="connsiteX1015" fmla="*/ 1625358 w 6096000"/>
              <a:gd name="connsiteY1015" fmla="*/ 1034251 h 6857999"/>
              <a:gd name="connsiteX1016" fmla="*/ 1634540 w 6096000"/>
              <a:gd name="connsiteY1016" fmla="*/ 1033275 h 6857999"/>
              <a:gd name="connsiteX1017" fmla="*/ 1642757 w 6096000"/>
              <a:gd name="connsiteY1017" fmla="*/ 1032788 h 6857999"/>
              <a:gd name="connsiteX1018" fmla="*/ 1650490 w 6096000"/>
              <a:gd name="connsiteY1018" fmla="*/ 1032788 h 6857999"/>
              <a:gd name="connsiteX1019" fmla="*/ 1657256 w 6096000"/>
              <a:gd name="connsiteY1019" fmla="*/ 1033275 h 6857999"/>
              <a:gd name="connsiteX1020" fmla="*/ 1663056 w 6096000"/>
              <a:gd name="connsiteY1020" fmla="*/ 1033762 h 6857999"/>
              <a:gd name="connsiteX1021" fmla="*/ 1668372 w 6096000"/>
              <a:gd name="connsiteY1021" fmla="*/ 1028889 h 6857999"/>
              <a:gd name="connsiteX1022" fmla="*/ 1672237 w 6096000"/>
              <a:gd name="connsiteY1022" fmla="*/ 1023528 h 6857999"/>
              <a:gd name="connsiteX1023" fmla="*/ 1675622 w 6096000"/>
              <a:gd name="connsiteY1023" fmla="*/ 1018167 h 6857999"/>
              <a:gd name="connsiteX1024" fmla="*/ 1678522 w 6096000"/>
              <a:gd name="connsiteY1024" fmla="*/ 1012805 h 6857999"/>
              <a:gd name="connsiteX1025" fmla="*/ 1683837 w 6096000"/>
              <a:gd name="connsiteY1025" fmla="*/ 1002572 h 6857999"/>
              <a:gd name="connsiteX1026" fmla="*/ 1687703 w 6096000"/>
              <a:gd name="connsiteY1026" fmla="*/ 993799 h 6857999"/>
              <a:gd name="connsiteX1027" fmla="*/ 1690604 w 6096000"/>
              <a:gd name="connsiteY1027" fmla="*/ 989899 h 6857999"/>
              <a:gd name="connsiteX1028" fmla="*/ 1693021 w 6096000"/>
              <a:gd name="connsiteY1028" fmla="*/ 986975 h 6857999"/>
              <a:gd name="connsiteX1029" fmla="*/ 1696405 w 6096000"/>
              <a:gd name="connsiteY1029" fmla="*/ 984051 h 6857999"/>
              <a:gd name="connsiteX1030" fmla="*/ 1700269 w 6096000"/>
              <a:gd name="connsiteY1030" fmla="*/ 981614 h 6857999"/>
              <a:gd name="connsiteX1031" fmla="*/ 1705102 w 6096000"/>
              <a:gd name="connsiteY1031" fmla="*/ 980152 h 6857999"/>
              <a:gd name="connsiteX1032" fmla="*/ 1861736 w 6096000"/>
              <a:gd name="connsiteY1032" fmla="*/ 965166 h 6857999"/>
              <a:gd name="connsiteX1033" fmla="*/ 1866117 w 6096000"/>
              <a:gd name="connsiteY1033" fmla="*/ 966133 h 6857999"/>
              <a:gd name="connsiteX1034" fmla="*/ 1870983 w 6096000"/>
              <a:gd name="connsiteY1034" fmla="*/ 968548 h 6857999"/>
              <a:gd name="connsiteX1035" fmla="*/ 1877313 w 6096000"/>
              <a:gd name="connsiteY1035" fmla="*/ 971448 h 6857999"/>
              <a:gd name="connsiteX1036" fmla="*/ 1890456 w 6096000"/>
              <a:gd name="connsiteY1036" fmla="*/ 977732 h 6857999"/>
              <a:gd name="connsiteX1037" fmla="*/ 1897271 w 6096000"/>
              <a:gd name="connsiteY1037" fmla="*/ 980148 h 6857999"/>
              <a:gd name="connsiteX1038" fmla="*/ 1903599 w 6096000"/>
              <a:gd name="connsiteY1038" fmla="*/ 981598 h 6857999"/>
              <a:gd name="connsiteX1039" fmla="*/ 1907005 w 6096000"/>
              <a:gd name="connsiteY1039" fmla="*/ 981598 h 6857999"/>
              <a:gd name="connsiteX1040" fmla="*/ 1909927 w 6096000"/>
              <a:gd name="connsiteY1040" fmla="*/ 981598 h 6857999"/>
              <a:gd name="connsiteX1041" fmla="*/ 1912848 w 6096000"/>
              <a:gd name="connsiteY1041" fmla="*/ 981114 h 6857999"/>
              <a:gd name="connsiteX1042" fmla="*/ 1915282 w 6096000"/>
              <a:gd name="connsiteY1042" fmla="*/ 980148 h 6857999"/>
              <a:gd name="connsiteX1043" fmla="*/ 1918203 w 6096000"/>
              <a:gd name="connsiteY1043" fmla="*/ 978214 h 6857999"/>
              <a:gd name="connsiteX1044" fmla="*/ 1919663 w 6096000"/>
              <a:gd name="connsiteY1044" fmla="*/ 976281 h 6857999"/>
              <a:gd name="connsiteX1045" fmla="*/ 1922097 w 6096000"/>
              <a:gd name="connsiteY1045" fmla="*/ 973381 h 6857999"/>
              <a:gd name="connsiteX1046" fmla="*/ 1923557 w 6096000"/>
              <a:gd name="connsiteY1046" fmla="*/ 969032 h 6857999"/>
              <a:gd name="connsiteX1047" fmla="*/ 1923071 w 6096000"/>
              <a:gd name="connsiteY1047" fmla="*/ 989331 h 6857999"/>
              <a:gd name="connsiteX1048" fmla="*/ 1921610 w 6096000"/>
              <a:gd name="connsiteY1048" fmla="*/ 1011079 h 6857999"/>
              <a:gd name="connsiteX1049" fmla="*/ 1919663 w 6096000"/>
              <a:gd name="connsiteY1049" fmla="*/ 1022679 h 6857999"/>
              <a:gd name="connsiteX1050" fmla="*/ 1918203 w 6096000"/>
              <a:gd name="connsiteY1050" fmla="*/ 1033311 h 6857999"/>
              <a:gd name="connsiteX1051" fmla="*/ 1915769 w 6096000"/>
              <a:gd name="connsiteY1051" fmla="*/ 1044911 h 6857999"/>
              <a:gd name="connsiteX1052" fmla="*/ 1912848 w 6096000"/>
              <a:gd name="connsiteY1052" fmla="*/ 1056027 h 6857999"/>
              <a:gd name="connsiteX1053" fmla="*/ 1909927 w 6096000"/>
              <a:gd name="connsiteY1053" fmla="*/ 1065694 h 6857999"/>
              <a:gd name="connsiteX1054" fmla="*/ 1906033 w 6096000"/>
              <a:gd name="connsiteY1054" fmla="*/ 1075360 h 6857999"/>
              <a:gd name="connsiteX1055" fmla="*/ 1901166 w 6096000"/>
              <a:gd name="connsiteY1055" fmla="*/ 1084059 h 6857999"/>
              <a:gd name="connsiteX1056" fmla="*/ 1896783 w 6096000"/>
              <a:gd name="connsiteY1056" fmla="*/ 1090825 h 6857999"/>
              <a:gd name="connsiteX1057" fmla="*/ 1893864 w 6096000"/>
              <a:gd name="connsiteY1057" fmla="*/ 1094208 h 6857999"/>
              <a:gd name="connsiteX1058" fmla="*/ 1890943 w 6096000"/>
              <a:gd name="connsiteY1058" fmla="*/ 1097108 h 6857999"/>
              <a:gd name="connsiteX1059" fmla="*/ 1888022 w 6096000"/>
              <a:gd name="connsiteY1059" fmla="*/ 1099525 h 6857999"/>
              <a:gd name="connsiteX1060" fmla="*/ 1884614 w 6096000"/>
              <a:gd name="connsiteY1060" fmla="*/ 1101941 h 6857999"/>
              <a:gd name="connsiteX1061" fmla="*/ 1881207 w 6096000"/>
              <a:gd name="connsiteY1061" fmla="*/ 1103391 h 6857999"/>
              <a:gd name="connsiteX1062" fmla="*/ 1877313 w 6096000"/>
              <a:gd name="connsiteY1062" fmla="*/ 1104841 h 6857999"/>
              <a:gd name="connsiteX1063" fmla="*/ 1873420 w 6096000"/>
              <a:gd name="connsiteY1063" fmla="*/ 1105325 h 6857999"/>
              <a:gd name="connsiteX1064" fmla="*/ 1869524 w 6096000"/>
              <a:gd name="connsiteY1064" fmla="*/ 1105325 h 6857999"/>
              <a:gd name="connsiteX1065" fmla="*/ 1869524 w 6096000"/>
              <a:gd name="connsiteY1065" fmla="*/ 1098558 h 6857999"/>
              <a:gd name="connsiteX1066" fmla="*/ 1870011 w 6096000"/>
              <a:gd name="connsiteY1066" fmla="*/ 1092275 h 6857999"/>
              <a:gd name="connsiteX1067" fmla="*/ 1871958 w 6096000"/>
              <a:gd name="connsiteY1067" fmla="*/ 1085026 h 6857999"/>
              <a:gd name="connsiteX1068" fmla="*/ 1873906 w 6096000"/>
              <a:gd name="connsiteY1068" fmla="*/ 1078742 h 6857999"/>
              <a:gd name="connsiteX1069" fmla="*/ 1876826 w 6096000"/>
              <a:gd name="connsiteY1069" fmla="*/ 1072460 h 6857999"/>
              <a:gd name="connsiteX1070" fmla="*/ 1879747 w 6096000"/>
              <a:gd name="connsiteY1070" fmla="*/ 1066176 h 6857999"/>
              <a:gd name="connsiteX1071" fmla="*/ 1887536 w 6096000"/>
              <a:gd name="connsiteY1071" fmla="*/ 1054094 h 6857999"/>
              <a:gd name="connsiteX1072" fmla="*/ 1894837 w 6096000"/>
              <a:gd name="connsiteY1072" fmla="*/ 1042011 h 6857999"/>
              <a:gd name="connsiteX1073" fmla="*/ 1901652 w 6096000"/>
              <a:gd name="connsiteY1073" fmla="*/ 1029445 h 6857999"/>
              <a:gd name="connsiteX1074" fmla="*/ 1904573 w 6096000"/>
              <a:gd name="connsiteY1074" fmla="*/ 1023163 h 6857999"/>
              <a:gd name="connsiteX1075" fmla="*/ 1907005 w 6096000"/>
              <a:gd name="connsiteY1075" fmla="*/ 1016879 h 6857999"/>
              <a:gd name="connsiteX1076" fmla="*/ 1908954 w 6096000"/>
              <a:gd name="connsiteY1076" fmla="*/ 1010113 h 6857999"/>
              <a:gd name="connsiteX1077" fmla="*/ 1909927 w 6096000"/>
              <a:gd name="connsiteY1077" fmla="*/ 1003830 h 6857999"/>
              <a:gd name="connsiteX1078" fmla="*/ 1897758 w 6096000"/>
              <a:gd name="connsiteY1078" fmla="*/ 996580 h 6857999"/>
              <a:gd name="connsiteX1079" fmla="*/ 1891428 w 6096000"/>
              <a:gd name="connsiteY1079" fmla="*/ 993680 h 6857999"/>
              <a:gd name="connsiteX1080" fmla="*/ 1885588 w 6096000"/>
              <a:gd name="connsiteY1080" fmla="*/ 992231 h 6857999"/>
              <a:gd name="connsiteX1081" fmla="*/ 1879260 w 6096000"/>
              <a:gd name="connsiteY1081" fmla="*/ 990298 h 6857999"/>
              <a:gd name="connsiteX1082" fmla="*/ 1872932 w 6096000"/>
              <a:gd name="connsiteY1082" fmla="*/ 989814 h 6857999"/>
              <a:gd name="connsiteX1083" fmla="*/ 1867089 w 6096000"/>
              <a:gd name="connsiteY1083" fmla="*/ 990780 h 6857999"/>
              <a:gd name="connsiteX1084" fmla="*/ 1863683 w 6096000"/>
              <a:gd name="connsiteY1084" fmla="*/ 991747 h 6857999"/>
              <a:gd name="connsiteX1085" fmla="*/ 1860762 w 6096000"/>
              <a:gd name="connsiteY1085" fmla="*/ 993198 h 6857999"/>
              <a:gd name="connsiteX1086" fmla="*/ 1857353 w 6096000"/>
              <a:gd name="connsiteY1086" fmla="*/ 981598 h 6857999"/>
              <a:gd name="connsiteX1087" fmla="*/ 1855894 w 6096000"/>
              <a:gd name="connsiteY1087" fmla="*/ 973865 h 6857999"/>
              <a:gd name="connsiteX1088" fmla="*/ 1855894 w 6096000"/>
              <a:gd name="connsiteY1088" fmla="*/ 970966 h 6857999"/>
              <a:gd name="connsiteX1089" fmla="*/ 1856868 w 6096000"/>
              <a:gd name="connsiteY1089" fmla="*/ 968548 h 6857999"/>
              <a:gd name="connsiteX1090" fmla="*/ 1857353 w 6096000"/>
              <a:gd name="connsiteY1090" fmla="*/ 967099 h 6857999"/>
              <a:gd name="connsiteX1091" fmla="*/ 1858330 w 6096000"/>
              <a:gd name="connsiteY1091" fmla="*/ 966133 h 6857999"/>
              <a:gd name="connsiteX1092" fmla="*/ 1860275 w 6096000"/>
              <a:gd name="connsiteY1092" fmla="*/ 965648 h 6857999"/>
              <a:gd name="connsiteX1093" fmla="*/ 2200493 w 6096000"/>
              <a:gd name="connsiteY1093" fmla="*/ 841925 h 6857999"/>
              <a:gd name="connsiteX1094" fmla="*/ 2205809 w 6096000"/>
              <a:gd name="connsiteY1094" fmla="*/ 850141 h 6857999"/>
              <a:gd name="connsiteX1095" fmla="*/ 2207743 w 6096000"/>
              <a:gd name="connsiteY1095" fmla="*/ 854491 h 6857999"/>
              <a:gd name="connsiteX1096" fmla="*/ 2209192 w 6096000"/>
              <a:gd name="connsiteY1096" fmla="*/ 858358 h 6857999"/>
              <a:gd name="connsiteX1097" fmla="*/ 2210641 w 6096000"/>
              <a:gd name="connsiteY1097" fmla="*/ 862224 h 6857999"/>
              <a:gd name="connsiteX1098" fmla="*/ 2211125 w 6096000"/>
              <a:gd name="connsiteY1098" fmla="*/ 866573 h 6857999"/>
              <a:gd name="connsiteX1099" fmla="*/ 2211125 w 6096000"/>
              <a:gd name="connsiteY1099" fmla="*/ 869957 h 6857999"/>
              <a:gd name="connsiteX1100" fmla="*/ 2211125 w 6096000"/>
              <a:gd name="connsiteY1100" fmla="*/ 873339 h 6857999"/>
              <a:gd name="connsiteX1101" fmla="*/ 2209675 w 6096000"/>
              <a:gd name="connsiteY1101" fmla="*/ 880106 h 6857999"/>
              <a:gd name="connsiteX1102" fmla="*/ 2207743 w 6096000"/>
              <a:gd name="connsiteY1102" fmla="*/ 886389 h 6857999"/>
              <a:gd name="connsiteX1103" fmla="*/ 2204359 w 6096000"/>
              <a:gd name="connsiteY1103" fmla="*/ 892189 h 6857999"/>
              <a:gd name="connsiteX1104" fmla="*/ 2200011 w 6096000"/>
              <a:gd name="connsiteY1104" fmla="*/ 897989 h 6857999"/>
              <a:gd name="connsiteX1105" fmla="*/ 2195660 w 6096000"/>
              <a:gd name="connsiteY1105" fmla="*/ 903788 h 6857999"/>
              <a:gd name="connsiteX1106" fmla="*/ 2189860 w 6096000"/>
              <a:gd name="connsiteY1106" fmla="*/ 909588 h 6857999"/>
              <a:gd name="connsiteX1107" fmla="*/ 2178260 w 6096000"/>
              <a:gd name="connsiteY1107" fmla="*/ 919738 h 6857999"/>
              <a:gd name="connsiteX1108" fmla="*/ 2166176 w 6096000"/>
              <a:gd name="connsiteY1108" fmla="*/ 930371 h 6857999"/>
              <a:gd name="connsiteX1109" fmla="*/ 2160377 w 6096000"/>
              <a:gd name="connsiteY1109" fmla="*/ 935204 h 6857999"/>
              <a:gd name="connsiteX1110" fmla="*/ 2155545 w 6096000"/>
              <a:gd name="connsiteY1110" fmla="*/ 941004 h 6857999"/>
              <a:gd name="connsiteX1111" fmla="*/ 2156994 w 6096000"/>
              <a:gd name="connsiteY1111" fmla="*/ 934237 h 6857999"/>
              <a:gd name="connsiteX1112" fmla="*/ 2157478 w 6096000"/>
              <a:gd name="connsiteY1112" fmla="*/ 927954 h 6857999"/>
              <a:gd name="connsiteX1113" fmla="*/ 2159412 w 6096000"/>
              <a:gd name="connsiteY1113" fmla="*/ 913939 h 6857999"/>
              <a:gd name="connsiteX1114" fmla="*/ 2160862 w 6096000"/>
              <a:gd name="connsiteY1114" fmla="*/ 900889 h 6857999"/>
              <a:gd name="connsiteX1115" fmla="*/ 2161827 w 6096000"/>
              <a:gd name="connsiteY1115" fmla="*/ 894122 h 6857999"/>
              <a:gd name="connsiteX1116" fmla="*/ 2163277 w 6096000"/>
              <a:gd name="connsiteY1116" fmla="*/ 886872 h 6857999"/>
              <a:gd name="connsiteX1117" fmla="*/ 2165210 w 6096000"/>
              <a:gd name="connsiteY1117" fmla="*/ 880590 h 6857999"/>
              <a:gd name="connsiteX1118" fmla="*/ 2167144 w 6096000"/>
              <a:gd name="connsiteY1118" fmla="*/ 874306 h 6857999"/>
              <a:gd name="connsiteX1119" fmla="*/ 2171011 w 6096000"/>
              <a:gd name="connsiteY1119" fmla="*/ 868024 h 6857999"/>
              <a:gd name="connsiteX1120" fmla="*/ 2174878 w 6096000"/>
              <a:gd name="connsiteY1120" fmla="*/ 862224 h 6857999"/>
              <a:gd name="connsiteX1121" fmla="*/ 2179226 w 6096000"/>
              <a:gd name="connsiteY1121" fmla="*/ 856424 h 6857999"/>
              <a:gd name="connsiteX1122" fmla="*/ 2185510 w 6096000"/>
              <a:gd name="connsiteY1122" fmla="*/ 851591 h 6857999"/>
              <a:gd name="connsiteX1123" fmla="*/ 2192760 w 6096000"/>
              <a:gd name="connsiteY1123" fmla="*/ 846274 h 6857999"/>
              <a:gd name="connsiteX1124" fmla="*/ 1895840 w 6096000"/>
              <a:gd name="connsiteY1124" fmla="*/ 769426 h 6857999"/>
              <a:gd name="connsiteX1125" fmla="*/ 1902635 w 6096000"/>
              <a:gd name="connsiteY1125" fmla="*/ 769921 h 6857999"/>
              <a:gd name="connsiteX1126" fmla="*/ 1909916 w 6096000"/>
              <a:gd name="connsiteY1126" fmla="*/ 771900 h 6857999"/>
              <a:gd name="connsiteX1127" fmla="*/ 1913314 w 6096000"/>
              <a:gd name="connsiteY1127" fmla="*/ 773384 h 6857999"/>
              <a:gd name="connsiteX1128" fmla="*/ 1916711 w 6096000"/>
              <a:gd name="connsiteY1128" fmla="*/ 775363 h 6857999"/>
              <a:gd name="connsiteX1129" fmla="*/ 1919623 w 6096000"/>
              <a:gd name="connsiteY1129" fmla="*/ 777342 h 6857999"/>
              <a:gd name="connsiteX1130" fmla="*/ 1923021 w 6096000"/>
              <a:gd name="connsiteY1130" fmla="*/ 779816 h 6857999"/>
              <a:gd name="connsiteX1131" fmla="*/ 1929331 w 6096000"/>
              <a:gd name="connsiteY1131" fmla="*/ 786742 h 6857999"/>
              <a:gd name="connsiteX1132" fmla="*/ 1935640 w 6096000"/>
              <a:gd name="connsiteY1132" fmla="*/ 794657 h 6857999"/>
              <a:gd name="connsiteX1133" fmla="*/ 1932728 w 6096000"/>
              <a:gd name="connsiteY1133" fmla="*/ 792184 h 6857999"/>
              <a:gd name="connsiteX1134" fmla="*/ 1929331 w 6096000"/>
              <a:gd name="connsiteY1134" fmla="*/ 791194 h 6857999"/>
              <a:gd name="connsiteX1135" fmla="*/ 1925933 w 6096000"/>
              <a:gd name="connsiteY1135" fmla="*/ 790205 h 6857999"/>
              <a:gd name="connsiteX1136" fmla="*/ 1922537 w 6096000"/>
              <a:gd name="connsiteY1136" fmla="*/ 790205 h 6857999"/>
              <a:gd name="connsiteX1137" fmla="*/ 1919137 w 6096000"/>
              <a:gd name="connsiteY1137" fmla="*/ 790700 h 6857999"/>
              <a:gd name="connsiteX1138" fmla="*/ 1914771 w 6096000"/>
              <a:gd name="connsiteY1138" fmla="*/ 791689 h 6857999"/>
              <a:gd name="connsiteX1139" fmla="*/ 1911372 w 6096000"/>
              <a:gd name="connsiteY1139" fmla="*/ 793173 h 6857999"/>
              <a:gd name="connsiteX1140" fmla="*/ 1907973 w 6096000"/>
              <a:gd name="connsiteY1140" fmla="*/ 794657 h 6857999"/>
              <a:gd name="connsiteX1141" fmla="*/ 1900693 w 6096000"/>
              <a:gd name="connsiteY1141" fmla="*/ 799604 h 6857999"/>
              <a:gd name="connsiteX1142" fmla="*/ 1892928 w 6096000"/>
              <a:gd name="connsiteY1142" fmla="*/ 805541 h 6857999"/>
              <a:gd name="connsiteX1143" fmla="*/ 1877881 w 6096000"/>
              <a:gd name="connsiteY1143" fmla="*/ 817909 h 6857999"/>
              <a:gd name="connsiteX1144" fmla="*/ 1870600 w 6096000"/>
              <a:gd name="connsiteY1144" fmla="*/ 823351 h 6857999"/>
              <a:gd name="connsiteX1145" fmla="*/ 1862834 w 6096000"/>
              <a:gd name="connsiteY1145" fmla="*/ 828298 h 6857999"/>
              <a:gd name="connsiteX1146" fmla="*/ 1859436 w 6096000"/>
              <a:gd name="connsiteY1146" fmla="*/ 829782 h 6857999"/>
              <a:gd name="connsiteX1147" fmla="*/ 1856040 w 6096000"/>
              <a:gd name="connsiteY1147" fmla="*/ 831267 h 6857999"/>
              <a:gd name="connsiteX1148" fmla="*/ 1852641 w 6096000"/>
              <a:gd name="connsiteY1148" fmla="*/ 832256 h 6857999"/>
              <a:gd name="connsiteX1149" fmla="*/ 1848759 w 6096000"/>
              <a:gd name="connsiteY1149" fmla="*/ 832256 h 6857999"/>
              <a:gd name="connsiteX1150" fmla="*/ 1845360 w 6096000"/>
              <a:gd name="connsiteY1150" fmla="*/ 832256 h 6857999"/>
              <a:gd name="connsiteX1151" fmla="*/ 1841479 w 6096000"/>
              <a:gd name="connsiteY1151" fmla="*/ 831761 h 6857999"/>
              <a:gd name="connsiteX1152" fmla="*/ 1838079 w 6096000"/>
              <a:gd name="connsiteY1152" fmla="*/ 829782 h 6857999"/>
              <a:gd name="connsiteX1153" fmla="*/ 1835168 w 6096000"/>
              <a:gd name="connsiteY1153" fmla="*/ 827804 h 6857999"/>
              <a:gd name="connsiteX1154" fmla="*/ 1831772 w 6096000"/>
              <a:gd name="connsiteY1154" fmla="*/ 824341 h 6857999"/>
              <a:gd name="connsiteX1155" fmla="*/ 1828372 w 6096000"/>
              <a:gd name="connsiteY1155" fmla="*/ 820383 h 6857999"/>
              <a:gd name="connsiteX1156" fmla="*/ 1825460 w 6096000"/>
              <a:gd name="connsiteY1156" fmla="*/ 815436 h 6857999"/>
              <a:gd name="connsiteX1157" fmla="*/ 1822062 w 6096000"/>
              <a:gd name="connsiteY1157" fmla="*/ 809499 h 6857999"/>
              <a:gd name="connsiteX1158" fmla="*/ 1837110 w 6096000"/>
              <a:gd name="connsiteY1158" fmla="*/ 797626 h 6857999"/>
              <a:gd name="connsiteX1159" fmla="*/ 1852155 w 6096000"/>
              <a:gd name="connsiteY1159" fmla="*/ 787236 h 6857999"/>
              <a:gd name="connsiteX1160" fmla="*/ 1859436 w 6096000"/>
              <a:gd name="connsiteY1160" fmla="*/ 782289 h 6857999"/>
              <a:gd name="connsiteX1161" fmla="*/ 1867203 w 6096000"/>
              <a:gd name="connsiteY1161" fmla="*/ 778331 h 6857999"/>
              <a:gd name="connsiteX1162" fmla="*/ 1874484 w 6096000"/>
              <a:gd name="connsiteY1162" fmla="*/ 774868 h 6857999"/>
              <a:gd name="connsiteX1163" fmla="*/ 1881280 w 6096000"/>
              <a:gd name="connsiteY1163" fmla="*/ 771900 h 6857999"/>
              <a:gd name="connsiteX1164" fmla="*/ 1889045 w 6096000"/>
              <a:gd name="connsiteY1164" fmla="*/ 769921 h 6857999"/>
              <a:gd name="connsiteX1165" fmla="*/ 2041862 w 6096000"/>
              <a:gd name="connsiteY1165" fmla="*/ 721098 h 6857999"/>
              <a:gd name="connsiteX1166" fmla="*/ 2049613 w 6096000"/>
              <a:gd name="connsiteY1166" fmla="*/ 727876 h 6857999"/>
              <a:gd name="connsiteX1167" fmla="*/ 2054460 w 6096000"/>
              <a:gd name="connsiteY1167" fmla="*/ 734172 h 6857999"/>
              <a:gd name="connsiteX1168" fmla="*/ 2056398 w 6096000"/>
              <a:gd name="connsiteY1168" fmla="*/ 737078 h 6857999"/>
              <a:gd name="connsiteX1169" fmla="*/ 2058338 w 6096000"/>
              <a:gd name="connsiteY1169" fmla="*/ 739984 h 6857999"/>
              <a:gd name="connsiteX1170" fmla="*/ 2058822 w 6096000"/>
              <a:gd name="connsiteY1170" fmla="*/ 742406 h 6857999"/>
              <a:gd name="connsiteX1171" fmla="*/ 2059306 w 6096000"/>
              <a:gd name="connsiteY1171" fmla="*/ 745311 h 6857999"/>
              <a:gd name="connsiteX1172" fmla="*/ 2059306 w 6096000"/>
              <a:gd name="connsiteY1172" fmla="*/ 747732 h 6857999"/>
              <a:gd name="connsiteX1173" fmla="*/ 2059306 w 6096000"/>
              <a:gd name="connsiteY1173" fmla="*/ 749670 h 6857999"/>
              <a:gd name="connsiteX1174" fmla="*/ 2057368 w 6096000"/>
              <a:gd name="connsiteY1174" fmla="*/ 754512 h 6857999"/>
              <a:gd name="connsiteX1175" fmla="*/ 2054460 w 6096000"/>
              <a:gd name="connsiteY1175" fmla="*/ 758387 h 6857999"/>
              <a:gd name="connsiteX1176" fmla="*/ 2051067 w 6096000"/>
              <a:gd name="connsiteY1176" fmla="*/ 761777 h 6857999"/>
              <a:gd name="connsiteX1177" fmla="*/ 2046707 w 6096000"/>
              <a:gd name="connsiteY1177" fmla="*/ 765167 h 6857999"/>
              <a:gd name="connsiteX1178" fmla="*/ 2041377 w 6096000"/>
              <a:gd name="connsiteY1178" fmla="*/ 769041 h 6857999"/>
              <a:gd name="connsiteX1179" fmla="*/ 2030717 w 6096000"/>
              <a:gd name="connsiteY1179" fmla="*/ 775337 h 6857999"/>
              <a:gd name="connsiteX1180" fmla="*/ 2019086 w 6096000"/>
              <a:gd name="connsiteY1180" fmla="*/ 782117 h 6857999"/>
              <a:gd name="connsiteX1181" fmla="*/ 2014241 w 6096000"/>
              <a:gd name="connsiteY1181" fmla="*/ 785507 h 6857999"/>
              <a:gd name="connsiteX1182" fmla="*/ 2009881 w 6096000"/>
              <a:gd name="connsiteY1182" fmla="*/ 788897 h 6857999"/>
              <a:gd name="connsiteX1183" fmla="*/ 2016664 w 6096000"/>
              <a:gd name="connsiteY1183" fmla="*/ 797129 h 6857999"/>
              <a:gd name="connsiteX1184" fmla="*/ 2022478 w 6096000"/>
              <a:gd name="connsiteY1184" fmla="*/ 804877 h 6857999"/>
              <a:gd name="connsiteX1185" fmla="*/ 2026356 w 6096000"/>
              <a:gd name="connsiteY1185" fmla="*/ 813111 h 6857999"/>
              <a:gd name="connsiteX1186" fmla="*/ 2029749 w 6096000"/>
              <a:gd name="connsiteY1186" fmla="*/ 820375 h 6857999"/>
              <a:gd name="connsiteX1187" fmla="*/ 2032656 w 6096000"/>
              <a:gd name="connsiteY1187" fmla="*/ 827639 h 6857999"/>
              <a:gd name="connsiteX1188" fmla="*/ 2035078 w 6096000"/>
              <a:gd name="connsiteY1188" fmla="*/ 834419 h 6857999"/>
              <a:gd name="connsiteX1189" fmla="*/ 2038470 w 6096000"/>
              <a:gd name="connsiteY1189" fmla="*/ 846043 h 6857999"/>
              <a:gd name="connsiteX1190" fmla="*/ 2040892 w 6096000"/>
              <a:gd name="connsiteY1190" fmla="*/ 850401 h 6857999"/>
              <a:gd name="connsiteX1191" fmla="*/ 2043316 w 6096000"/>
              <a:gd name="connsiteY1191" fmla="*/ 854759 h 6857999"/>
              <a:gd name="connsiteX1192" fmla="*/ 2046224 w 6096000"/>
              <a:gd name="connsiteY1192" fmla="*/ 857181 h 6857999"/>
              <a:gd name="connsiteX1193" fmla="*/ 2050099 w 6096000"/>
              <a:gd name="connsiteY1193" fmla="*/ 859603 h 6857999"/>
              <a:gd name="connsiteX1194" fmla="*/ 2054460 w 6096000"/>
              <a:gd name="connsiteY1194" fmla="*/ 861055 h 6857999"/>
              <a:gd name="connsiteX1195" fmla="*/ 2061245 w 6096000"/>
              <a:gd name="connsiteY1195" fmla="*/ 861055 h 6857999"/>
              <a:gd name="connsiteX1196" fmla="*/ 2068512 w 6096000"/>
              <a:gd name="connsiteY1196" fmla="*/ 859603 h 6857999"/>
              <a:gd name="connsiteX1197" fmla="*/ 2077720 w 6096000"/>
              <a:gd name="connsiteY1197" fmla="*/ 857181 h 6857999"/>
              <a:gd name="connsiteX1198" fmla="*/ 2081112 w 6096000"/>
              <a:gd name="connsiteY1198" fmla="*/ 868319 h 6857999"/>
              <a:gd name="connsiteX1199" fmla="*/ 2082079 w 6096000"/>
              <a:gd name="connsiteY1199" fmla="*/ 876553 h 6857999"/>
              <a:gd name="connsiteX1200" fmla="*/ 2083051 w 6096000"/>
              <a:gd name="connsiteY1200" fmla="*/ 879457 h 6857999"/>
              <a:gd name="connsiteX1201" fmla="*/ 2082079 w 6096000"/>
              <a:gd name="connsiteY1201" fmla="*/ 882363 h 6857999"/>
              <a:gd name="connsiteX1202" fmla="*/ 2081597 w 6096000"/>
              <a:gd name="connsiteY1202" fmla="*/ 884301 h 6857999"/>
              <a:gd name="connsiteX1203" fmla="*/ 2081112 w 6096000"/>
              <a:gd name="connsiteY1203" fmla="*/ 885753 h 6857999"/>
              <a:gd name="connsiteX1204" fmla="*/ 2080141 w 6096000"/>
              <a:gd name="connsiteY1204" fmla="*/ 886723 h 6857999"/>
              <a:gd name="connsiteX1205" fmla="*/ 2078203 w 6096000"/>
              <a:gd name="connsiteY1205" fmla="*/ 887207 h 6857999"/>
              <a:gd name="connsiteX1206" fmla="*/ 2077234 w 6096000"/>
              <a:gd name="connsiteY1206" fmla="*/ 887691 h 6857999"/>
              <a:gd name="connsiteX1207" fmla="*/ 2074813 w 6096000"/>
              <a:gd name="connsiteY1207" fmla="*/ 887691 h 6857999"/>
              <a:gd name="connsiteX1208" fmla="*/ 2070937 w 6096000"/>
              <a:gd name="connsiteY1208" fmla="*/ 886723 h 6857999"/>
              <a:gd name="connsiteX1209" fmla="*/ 2065605 w 6096000"/>
              <a:gd name="connsiteY1209" fmla="*/ 885269 h 6857999"/>
              <a:gd name="connsiteX1210" fmla="*/ 2054460 w 6096000"/>
              <a:gd name="connsiteY1210" fmla="*/ 879457 h 6857999"/>
              <a:gd name="connsiteX1211" fmla="*/ 2043800 w 6096000"/>
              <a:gd name="connsiteY1211" fmla="*/ 873163 h 6857999"/>
              <a:gd name="connsiteX1212" fmla="*/ 2038470 w 6096000"/>
              <a:gd name="connsiteY1212" fmla="*/ 870741 h 6857999"/>
              <a:gd name="connsiteX1213" fmla="*/ 2034108 w 6096000"/>
              <a:gd name="connsiteY1213" fmla="*/ 868803 h 6857999"/>
              <a:gd name="connsiteX1214" fmla="*/ 2029749 w 6096000"/>
              <a:gd name="connsiteY1214" fmla="*/ 868319 h 6857999"/>
              <a:gd name="connsiteX1215" fmla="*/ 2028295 w 6096000"/>
              <a:gd name="connsiteY1215" fmla="*/ 868319 h 6857999"/>
              <a:gd name="connsiteX1216" fmla="*/ 2026839 w 6096000"/>
              <a:gd name="connsiteY1216" fmla="*/ 868803 h 6857999"/>
              <a:gd name="connsiteX1217" fmla="*/ 2024416 w 6096000"/>
              <a:gd name="connsiteY1217" fmla="*/ 871225 h 6857999"/>
              <a:gd name="connsiteX1218" fmla="*/ 2022478 w 6096000"/>
              <a:gd name="connsiteY1218" fmla="*/ 873647 h 6857999"/>
              <a:gd name="connsiteX1219" fmla="*/ 2021510 w 6096000"/>
              <a:gd name="connsiteY1219" fmla="*/ 876069 h 6857999"/>
              <a:gd name="connsiteX1220" fmla="*/ 2021510 w 6096000"/>
              <a:gd name="connsiteY1220" fmla="*/ 878005 h 6857999"/>
              <a:gd name="connsiteX1221" fmla="*/ 2021994 w 6096000"/>
              <a:gd name="connsiteY1221" fmla="*/ 880427 h 6857999"/>
              <a:gd name="connsiteX1222" fmla="*/ 2022962 w 6096000"/>
              <a:gd name="connsiteY1222" fmla="*/ 883333 h 6857999"/>
              <a:gd name="connsiteX1223" fmla="*/ 2026356 w 6096000"/>
              <a:gd name="connsiteY1223" fmla="*/ 888659 h 6857999"/>
              <a:gd name="connsiteX1224" fmla="*/ 2030717 w 6096000"/>
              <a:gd name="connsiteY1224" fmla="*/ 893503 h 6857999"/>
              <a:gd name="connsiteX1225" fmla="*/ 2034592 w 6096000"/>
              <a:gd name="connsiteY1225" fmla="*/ 898829 h 6857999"/>
              <a:gd name="connsiteX1226" fmla="*/ 2035562 w 6096000"/>
              <a:gd name="connsiteY1226" fmla="*/ 901735 h 6857999"/>
              <a:gd name="connsiteX1227" fmla="*/ 2037016 w 6096000"/>
              <a:gd name="connsiteY1227" fmla="*/ 904157 h 6857999"/>
              <a:gd name="connsiteX1228" fmla="*/ 2037016 w 6096000"/>
              <a:gd name="connsiteY1228" fmla="*/ 906093 h 6857999"/>
              <a:gd name="connsiteX1229" fmla="*/ 2036046 w 6096000"/>
              <a:gd name="connsiteY1229" fmla="*/ 908515 h 6857999"/>
              <a:gd name="connsiteX1230" fmla="*/ 2035078 w 6096000"/>
              <a:gd name="connsiteY1230" fmla="*/ 910937 h 6857999"/>
              <a:gd name="connsiteX1231" fmla="*/ 2033624 w 6096000"/>
              <a:gd name="connsiteY1231" fmla="*/ 912873 h 6857999"/>
              <a:gd name="connsiteX1232" fmla="*/ 2031684 w 6096000"/>
              <a:gd name="connsiteY1232" fmla="*/ 914327 h 6857999"/>
              <a:gd name="connsiteX1233" fmla="*/ 2029263 w 6096000"/>
              <a:gd name="connsiteY1233" fmla="*/ 916263 h 6857999"/>
              <a:gd name="connsiteX1234" fmla="*/ 2024901 w 6096000"/>
              <a:gd name="connsiteY1234" fmla="*/ 918201 h 6857999"/>
              <a:gd name="connsiteX1235" fmla="*/ 2019086 w 6096000"/>
              <a:gd name="connsiteY1235" fmla="*/ 920623 h 6857999"/>
              <a:gd name="connsiteX1236" fmla="*/ 2012303 w 6096000"/>
              <a:gd name="connsiteY1236" fmla="*/ 922075 h 6857999"/>
              <a:gd name="connsiteX1237" fmla="*/ 2005035 w 6096000"/>
              <a:gd name="connsiteY1237" fmla="*/ 923529 h 6857999"/>
              <a:gd name="connsiteX1238" fmla="*/ 1989528 w 6096000"/>
              <a:gd name="connsiteY1238" fmla="*/ 925949 h 6857999"/>
              <a:gd name="connsiteX1239" fmla="*/ 1982260 w 6096000"/>
              <a:gd name="connsiteY1239" fmla="*/ 927403 h 6857999"/>
              <a:gd name="connsiteX1240" fmla="*/ 1974021 w 6096000"/>
              <a:gd name="connsiteY1240" fmla="*/ 929339 h 6857999"/>
              <a:gd name="connsiteX1241" fmla="*/ 1966269 w 6096000"/>
              <a:gd name="connsiteY1241" fmla="*/ 932245 h 6857999"/>
              <a:gd name="connsiteX1242" fmla="*/ 1959000 w 6096000"/>
              <a:gd name="connsiteY1242" fmla="*/ 935635 h 6857999"/>
              <a:gd name="connsiteX1243" fmla="*/ 1952217 w 6096000"/>
              <a:gd name="connsiteY1243" fmla="*/ 939509 h 6857999"/>
              <a:gd name="connsiteX1244" fmla="*/ 1948824 w 6096000"/>
              <a:gd name="connsiteY1244" fmla="*/ 942415 h 6857999"/>
              <a:gd name="connsiteX1245" fmla="*/ 1945918 w 6096000"/>
              <a:gd name="connsiteY1245" fmla="*/ 945321 h 6857999"/>
              <a:gd name="connsiteX1246" fmla="*/ 1943009 w 6096000"/>
              <a:gd name="connsiteY1246" fmla="*/ 948711 h 6857999"/>
              <a:gd name="connsiteX1247" fmla="*/ 1940102 w 6096000"/>
              <a:gd name="connsiteY1247" fmla="*/ 952585 h 6857999"/>
              <a:gd name="connsiteX1248" fmla="*/ 1937680 w 6096000"/>
              <a:gd name="connsiteY1248" fmla="*/ 956459 h 6857999"/>
              <a:gd name="connsiteX1249" fmla="*/ 1935741 w 6096000"/>
              <a:gd name="connsiteY1249" fmla="*/ 960333 h 6857999"/>
              <a:gd name="connsiteX1250" fmla="*/ 1931380 w 6096000"/>
              <a:gd name="connsiteY1250" fmla="*/ 954038 h 6857999"/>
              <a:gd name="connsiteX1251" fmla="*/ 1927020 w 6096000"/>
              <a:gd name="connsiteY1251" fmla="*/ 948711 h 6857999"/>
              <a:gd name="connsiteX1252" fmla="*/ 1922173 w 6096000"/>
              <a:gd name="connsiteY1252" fmla="*/ 944353 h 6857999"/>
              <a:gd name="connsiteX1253" fmla="*/ 1918297 w 6096000"/>
              <a:gd name="connsiteY1253" fmla="*/ 941447 h 6857999"/>
              <a:gd name="connsiteX1254" fmla="*/ 1913452 w 6096000"/>
              <a:gd name="connsiteY1254" fmla="*/ 939509 h 6857999"/>
              <a:gd name="connsiteX1255" fmla="*/ 1909091 w 6096000"/>
              <a:gd name="connsiteY1255" fmla="*/ 938541 h 6857999"/>
              <a:gd name="connsiteX1256" fmla="*/ 1904245 w 6096000"/>
              <a:gd name="connsiteY1256" fmla="*/ 939025 h 6857999"/>
              <a:gd name="connsiteX1257" fmla="*/ 1899885 w 6096000"/>
              <a:gd name="connsiteY1257" fmla="*/ 940479 h 6857999"/>
              <a:gd name="connsiteX1258" fmla="*/ 1897459 w 6096000"/>
              <a:gd name="connsiteY1258" fmla="*/ 932729 h 6857999"/>
              <a:gd name="connsiteX1259" fmla="*/ 1896977 w 6096000"/>
              <a:gd name="connsiteY1259" fmla="*/ 926433 h 6857999"/>
              <a:gd name="connsiteX1260" fmla="*/ 1897946 w 6096000"/>
              <a:gd name="connsiteY1260" fmla="*/ 921107 h 6857999"/>
              <a:gd name="connsiteX1261" fmla="*/ 1899885 w 6096000"/>
              <a:gd name="connsiteY1261" fmla="*/ 916749 h 6857999"/>
              <a:gd name="connsiteX1262" fmla="*/ 1902791 w 6096000"/>
              <a:gd name="connsiteY1262" fmla="*/ 912873 h 6857999"/>
              <a:gd name="connsiteX1263" fmla="*/ 1906184 w 6096000"/>
              <a:gd name="connsiteY1263" fmla="*/ 908999 h 6857999"/>
              <a:gd name="connsiteX1264" fmla="*/ 1911029 w 6096000"/>
              <a:gd name="connsiteY1264" fmla="*/ 905609 h 6857999"/>
              <a:gd name="connsiteX1265" fmla="*/ 1915390 w 6096000"/>
              <a:gd name="connsiteY1265" fmla="*/ 902703 h 6857999"/>
              <a:gd name="connsiteX1266" fmla="*/ 1925566 w 6096000"/>
              <a:gd name="connsiteY1266" fmla="*/ 897861 h 6857999"/>
              <a:gd name="connsiteX1267" fmla="*/ 1936711 w 6096000"/>
              <a:gd name="connsiteY1267" fmla="*/ 892533 h 6857999"/>
              <a:gd name="connsiteX1268" fmla="*/ 1941071 w 6096000"/>
              <a:gd name="connsiteY1268" fmla="*/ 889143 h 6857999"/>
              <a:gd name="connsiteX1269" fmla="*/ 1945918 w 6096000"/>
              <a:gd name="connsiteY1269" fmla="*/ 885753 h 6857999"/>
              <a:gd name="connsiteX1270" fmla="*/ 1949793 w 6096000"/>
              <a:gd name="connsiteY1270" fmla="*/ 880911 h 6857999"/>
              <a:gd name="connsiteX1271" fmla="*/ 1952701 w 6096000"/>
              <a:gd name="connsiteY1271" fmla="*/ 876553 h 6857999"/>
              <a:gd name="connsiteX1272" fmla="*/ 1953187 w 6096000"/>
              <a:gd name="connsiteY1272" fmla="*/ 874131 h 6857999"/>
              <a:gd name="connsiteX1273" fmla="*/ 1954155 w 6096000"/>
              <a:gd name="connsiteY1273" fmla="*/ 871709 h 6857999"/>
              <a:gd name="connsiteX1274" fmla="*/ 1953187 w 6096000"/>
              <a:gd name="connsiteY1274" fmla="*/ 865897 h 6857999"/>
              <a:gd name="connsiteX1275" fmla="*/ 1951733 w 6096000"/>
              <a:gd name="connsiteY1275" fmla="*/ 859603 h 6857999"/>
              <a:gd name="connsiteX1276" fmla="*/ 1949310 w 6096000"/>
              <a:gd name="connsiteY1276" fmla="*/ 853307 h 6857999"/>
              <a:gd name="connsiteX1277" fmla="*/ 1944948 w 6096000"/>
              <a:gd name="connsiteY1277" fmla="*/ 841683 h 6857999"/>
              <a:gd name="connsiteX1278" fmla="*/ 1943009 w 6096000"/>
              <a:gd name="connsiteY1278" fmla="*/ 837809 h 6857999"/>
              <a:gd name="connsiteX1279" fmla="*/ 1943009 w 6096000"/>
              <a:gd name="connsiteY1279" fmla="*/ 836841 h 6857999"/>
              <a:gd name="connsiteX1280" fmla="*/ 1943009 w 6096000"/>
              <a:gd name="connsiteY1280" fmla="*/ 836357 h 6857999"/>
              <a:gd name="connsiteX1281" fmla="*/ 1946402 w 6096000"/>
              <a:gd name="connsiteY1281" fmla="*/ 831998 h 6857999"/>
              <a:gd name="connsiteX1282" fmla="*/ 1949310 w 6096000"/>
              <a:gd name="connsiteY1282" fmla="*/ 829093 h 6857999"/>
              <a:gd name="connsiteX1283" fmla="*/ 1952217 w 6096000"/>
              <a:gd name="connsiteY1283" fmla="*/ 827639 h 6857999"/>
              <a:gd name="connsiteX1284" fmla="*/ 1955609 w 6096000"/>
              <a:gd name="connsiteY1284" fmla="*/ 826187 h 6857999"/>
              <a:gd name="connsiteX1285" fmla="*/ 1959000 w 6096000"/>
              <a:gd name="connsiteY1285" fmla="*/ 825703 h 6857999"/>
              <a:gd name="connsiteX1286" fmla="*/ 1962393 w 6096000"/>
              <a:gd name="connsiteY1286" fmla="*/ 825217 h 6857999"/>
              <a:gd name="connsiteX1287" fmla="*/ 1968692 w 6096000"/>
              <a:gd name="connsiteY1287" fmla="*/ 826187 h 6857999"/>
              <a:gd name="connsiteX1288" fmla="*/ 1975961 w 6096000"/>
              <a:gd name="connsiteY1288" fmla="*/ 827639 h 6857999"/>
              <a:gd name="connsiteX1289" fmla="*/ 1982260 w 6096000"/>
              <a:gd name="connsiteY1289" fmla="*/ 827639 h 6857999"/>
              <a:gd name="connsiteX1290" fmla="*/ 1985651 w 6096000"/>
              <a:gd name="connsiteY1290" fmla="*/ 827639 h 6857999"/>
              <a:gd name="connsiteX1291" fmla="*/ 1988560 w 6096000"/>
              <a:gd name="connsiteY1291" fmla="*/ 826187 h 6857999"/>
              <a:gd name="connsiteX1292" fmla="*/ 1991467 w 6096000"/>
              <a:gd name="connsiteY1292" fmla="*/ 825217 h 6857999"/>
              <a:gd name="connsiteX1293" fmla="*/ 1994373 w 6096000"/>
              <a:gd name="connsiteY1293" fmla="*/ 822797 h 6857999"/>
              <a:gd name="connsiteX1294" fmla="*/ 1995343 w 6096000"/>
              <a:gd name="connsiteY1294" fmla="*/ 819891 h 6857999"/>
              <a:gd name="connsiteX1295" fmla="*/ 1996797 w 6096000"/>
              <a:gd name="connsiteY1295" fmla="*/ 815533 h 6857999"/>
              <a:gd name="connsiteX1296" fmla="*/ 1997281 w 6096000"/>
              <a:gd name="connsiteY1296" fmla="*/ 810205 h 6857999"/>
              <a:gd name="connsiteX1297" fmla="*/ 1997765 w 6096000"/>
              <a:gd name="connsiteY1297" fmla="*/ 803909 h 6857999"/>
              <a:gd name="connsiteX1298" fmla="*/ 1998734 w 6096000"/>
              <a:gd name="connsiteY1298" fmla="*/ 788897 h 6857999"/>
              <a:gd name="connsiteX1299" fmla="*/ 1999221 w 6096000"/>
              <a:gd name="connsiteY1299" fmla="*/ 780663 h 6857999"/>
              <a:gd name="connsiteX1300" fmla="*/ 2000674 w 6096000"/>
              <a:gd name="connsiteY1300" fmla="*/ 772431 h 6857999"/>
              <a:gd name="connsiteX1301" fmla="*/ 2002128 w 6096000"/>
              <a:gd name="connsiteY1301" fmla="*/ 763714 h 6857999"/>
              <a:gd name="connsiteX1302" fmla="*/ 2004550 w 6096000"/>
              <a:gd name="connsiteY1302" fmla="*/ 755481 h 6857999"/>
              <a:gd name="connsiteX1303" fmla="*/ 2007943 w 6096000"/>
              <a:gd name="connsiteY1303" fmla="*/ 747732 h 6857999"/>
              <a:gd name="connsiteX1304" fmla="*/ 2012303 w 6096000"/>
              <a:gd name="connsiteY1304" fmla="*/ 740468 h 6857999"/>
              <a:gd name="connsiteX1305" fmla="*/ 2015210 w 6096000"/>
              <a:gd name="connsiteY1305" fmla="*/ 737078 h 6857999"/>
              <a:gd name="connsiteX1306" fmla="*/ 2017149 w 6096000"/>
              <a:gd name="connsiteY1306" fmla="*/ 734172 h 6857999"/>
              <a:gd name="connsiteX1307" fmla="*/ 2020540 w 6096000"/>
              <a:gd name="connsiteY1307" fmla="*/ 731267 h 6857999"/>
              <a:gd name="connsiteX1308" fmla="*/ 2024416 w 6096000"/>
              <a:gd name="connsiteY1308" fmla="*/ 728361 h 6857999"/>
              <a:gd name="connsiteX1309" fmla="*/ 2028295 w 6096000"/>
              <a:gd name="connsiteY1309" fmla="*/ 726424 h 6857999"/>
              <a:gd name="connsiteX1310" fmla="*/ 2032171 w 6096000"/>
              <a:gd name="connsiteY1310" fmla="*/ 724487 h 6857999"/>
              <a:gd name="connsiteX1311" fmla="*/ 2037016 w 6096000"/>
              <a:gd name="connsiteY1311" fmla="*/ 722550 h 6857999"/>
              <a:gd name="connsiteX1312" fmla="*/ 2535841 w 6096000"/>
              <a:gd name="connsiteY1312" fmla="*/ 643770 h 6857999"/>
              <a:gd name="connsiteX1313" fmla="*/ 2537806 w 6096000"/>
              <a:gd name="connsiteY1313" fmla="*/ 649923 h 6857999"/>
              <a:gd name="connsiteX1314" fmla="*/ 2539281 w 6096000"/>
              <a:gd name="connsiteY1314" fmla="*/ 656549 h 6857999"/>
              <a:gd name="connsiteX1315" fmla="*/ 2539773 w 6096000"/>
              <a:gd name="connsiteY1315" fmla="*/ 661757 h 6857999"/>
              <a:gd name="connsiteX1316" fmla="*/ 2539281 w 6096000"/>
              <a:gd name="connsiteY1316" fmla="*/ 666964 h 6857999"/>
              <a:gd name="connsiteX1317" fmla="*/ 2538298 w 6096000"/>
              <a:gd name="connsiteY1317" fmla="*/ 672170 h 6857999"/>
              <a:gd name="connsiteX1318" fmla="*/ 2537315 w 6096000"/>
              <a:gd name="connsiteY1318" fmla="*/ 676903 h 6857999"/>
              <a:gd name="connsiteX1319" fmla="*/ 2533875 w 6096000"/>
              <a:gd name="connsiteY1319" fmla="*/ 686844 h 6857999"/>
              <a:gd name="connsiteX1320" fmla="*/ 2530436 w 6096000"/>
              <a:gd name="connsiteY1320" fmla="*/ 696311 h 6857999"/>
              <a:gd name="connsiteX1321" fmla="*/ 2528961 w 6096000"/>
              <a:gd name="connsiteY1321" fmla="*/ 701517 h 6857999"/>
              <a:gd name="connsiteX1322" fmla="*/ 2527977 w 6096000"/>
              <a:gd name="connsiteY1322" fmla="*/ 706251 h 6857999"/>
              <a:gd name="connsiteX1323" fmla="*/ 2527977 w 6096000"/>
              <a:gd name="connsiteY1323" fmla="*/ 711457 h 6857999"/>
              <a:gd name="connsiteX1324" fmla="*/ 2528469 w 6096000"/>
              <a:gd name="connsiteY1324" fmla="*/ 717138 h 6857999"/>
              <a:gd name="connsiteX1325" fmla="*/ 2529943 w 6096000"/>
              <a:gd name="connsiteY1325" fmla="*/ 723291 h 6857999"/>
              <a:gd name="connsiteX1326" fmla="*/ 2531911 w 6096000"/>
              <a:gd name="connsiteY1326" fmla="*/ 729444 h 6857999"/>
              <a:gd name="connsiteX1327" fmla="*/ 2519620 w 6096000"/>
              <a:gd name="connsiteY1327" fmla="*/ 727550 h 6857999"/>
              <a:gd name="connsiteX1328" fmla="*/ 2514215 w 6096000"/>
              <a:gd name="connsiteY1328" fmla="*/ 727078 h 6857999"/>
              <a:gd name="connsiteX1329" fmla="*/ 2507333 w 6096000"/>
              <a:gd name="connsiteY1329" fmla="*/ 727078 h 6857999"/>
              <a:gd name="connsiteX1330" fmla="*/ 2501927 w 6096000"/>
              <a:gd name="connsiteY1330" fmla="*/ 728497 h 6857999"/>
              <a:gd name="connsiteX1331" fmla="*/ 2495539 w 6096000"/>
              <a:gd name="connsiteY1331" fmla="*/ 729444 h 6857999"/>
              <a:gd name="connsiteX1332" fmla="*/ 2488657 w 6096000"/>
              <a:gd name="connsiteY1332" fmla="*/ 732284 h 6857999"/>
              <a:gd name="connsiteX1333" fmla="*/ 2481775 w 6096000"/>
              <a:gd name="connsiteY1333" fmla="*/ 735598 h 6857999"/>
              <a:gd name="connsiteX1334" fmla="*/ 2483741 w 6096000"/>
              <a:gd name="connsiteY1334" fmla="*/ 729444 h 6857999"/>
              <a:gd name="connsiteX1335" fmla="*/ 2485217 w 6096000"/>
              <a:gd name="connsiteY1335" fmla="*/ 722818 h 6857999"/>
              <a:gd name="connsiteX1336" fmla="*/ 2487673 w 6096000"/>
              <a:gd name="connsiteY1336" fmla="*/ 709564 h 6857999"/>
              <a:gd name="connsiteX1337" fmla="*/ 2490623 w 6096000"/>
              <a:gd name="connsiteY1337" fmla="*/ 696311 h 6857999"/>
              <a:gd name="connsiteX1338" fmla="*/ 2491605 w 6096000"/>
              <a:gd name="connsiteY1338" fmla="*/ 690157 h 6857999"/>
              <a:gd name="connsiteX1339" fmla="*/ 2494064 w 6096000"/>
              <a:gd name="connsiteY1339" fmla="*/ 684004 h 6857999"/>
              <a:gd name="connsiteX1340" fmla="*/ 2496522 w 6096000"/>
              <a:gd name="connsiteY1340" fmla="*/ 677851 h 6857999"/>
              <a:gd name="connsiteX1341" fmla="*/ 2499469 w 6096000"/>
              <a:gd name="connsiteY1341" fmla="*/ 671697 h 6857999"/>
              <a:gd name="connsiteX1342" fmla="*/ 2502911 w 6096000"/>
              <a:gd name="connsiteY1342" fmla="*/ 666016 h 6857999"/>
              <a:gd name="connsiteX1343" fmla="*/ 2507333 w 6096000"/>
              <a:gd name="connsiteY1343" fmla="*/ 660810 h 6857999"/>
              <a:gd name="connsiteX1344" fmla="*/ 2512741 w 6096000"/>
              <a:gd name="connsiteY1344" fmla="*/ 655604 h 6857999"/>
              <a:gd name="connsiteX1345" fmla="*/ 2519129 w 6096000"/>
              <a:gd name="connsiteY1345" fmla="*/ 651343 h 6857999"/>
              <a:gd name="connsiteX1346" fmla="*/ 2526994 w 6096000"/>
              <a:gd name="connsiteY1346" fmla="*/ 647084 h 6857999"/>
              <a:gd name="connsiteX1347" fmla="*/ 2644127 w 6096000"/>
              <a:gd name="connsiteY1347" fmla="*/ 373119 h 6857999"/>
              <a:gd name="connsiteX1348" fmla="*/ 2648011 w 6096000"/>
              <a:gd name="connsiteY1348" fmla="*/ 378937 h 6857999"/>
              <a:gd name="connsiteX1349" fmla="*/ 2650923 w 6096000"/>
              <a:gd name="connsiteY1349" fmla="*/ 384269 h 6857999"/>
              <a:gd name="connsiteX1350" fmla="*/ 2652863 w 6096000"/>
              <a:gd name="connsiteY1350" fmla="*/ 389602 h 6857999"/>
              <a:gd name="connsiteX1351" fmla="*/ 2653351 w 6096000"/>
              <a:gd name="connsiteY1351" fmla="*/ 393966 h 6857999"/>
              <a:gd name="connsiteX1352" fmla="*/ 2653351 w 6096000"/>
              <a:gd name="connsiteY1352" fmla="*/ 397844 h 6857999"/>
              <a:gd name="connsiteX1353" fmla="*/ 2652863 w 6096000"/>
              <a:gd name="connsiteY1353" fmla="*/ 401721 h 6857999"/>
              <a:gd name="connsiteX1354" fmla="*/ 2650923 w 6096000"/>
              <a:gd name="connsiteY1354" fmla="*/ 405116 h 6857999"/>
              <a:gd name="connsiteX1355" fmla="*/ 2648495 w 6096000"/>
              <a:gd name="connsiteY1355" fmla="*/ 408025 h 6857999"/>
              <a:gd name="connsiteX1356" fmla="*/ 2645583 w 6096000"/>
              <a:gd name="connsiteY1356" fmla="*/ 410934 h 6857999"/>
              <a:gd name="connsiteX1357" fmla="*/ 2642185 w 6096000"/>
              <a:gd name="connsiteY1357" fmla="*/ 413841 h 6857999"/>
              <a:gd name="connsiteX1358" fmla="*/ 2634903 w 6096000"/>
              <a:gd name="connsiteY1358" fmla="*/ 418690 h 6857999"/>
              <a:gd name="connsiteX1359" fmla="*/ 2626651 w 6096000"/>
              <a:gd name="connsiteY1359" fmla="*/ 423538 h 6857999"/>
              <a:gd name="connsiteX1360" fmla="*/ 2617910 w 6096000"/>
              <a:gd name="connsiteY1360" fmla="*/ 427901 h 6857999"/>
              <a:gd name="connsiteX1361" fmla="*/ 2616941 w 6096000"/>
              <a:gd name="connsiteY1361" fmla="*/ 444385 h 6857999"/>
              <a:gd name="connsiteX1362" fmla="*/ 2614029 w 6096000"/>
              <a:gd name="connsiteY1362" fmla="*/ 459898 h 6857999"/>
              <a:gd name="connsiteX1363" fmla="*/ 2611113 w 6096000"/>
              <a:gd name="connsiteY1363" fmla="*/ 475411 h 6857999"/>
              <a:gd name="connsiteX1364" fmla="*/ 2607232 w 6096000"/>
              <a:gd name="connsiteY1364" fmla="*/ 489470 h 6857999"/>
              <a:gd name="connsiteX1365" fmla="*/ 2601892 w 6096000"/>
              <a:gd name="connsiteY1365" fmla="*/ 504015 h 6857999"/>
              <a:gd name="connsiteX1366" fmla="*/ 2595579 w 6096000"/>
              <a:gd name="connsiteY1366" fmla="*/ 518074 h 6857999"/>
              <a:gd name="connsiteX1367" fmla="*/ 2588784 w 6096000"/>
              <a:gd name="connsiteY1367" fmla="*/ 531648 h 6857999"/>
              <a:gd name="connsiteX1368" fmla="*/ 2580531 w 6096000"/>
              <a:gd name="connsiteY1368" fmla="*/ 544253 h 6857999"/>
              <a:gd name="connsiteX1369" fmla="*/ 2571793 w 6096000"/>
              <a:gd name="connsiteY1369" fmla="*/ 556857 h 6857999"/>
              <a:gd name="connsiteX1370" fmla="*/ 2561599 w 6096000"/>
              <a:gd name="connsiteY1370" fmla="*/ 568977 h 6857999"/>
              <a:gd name="connsiteX1371" fmla="*/ 2549946 w 6096000"/>
              <a:gd name="connsiteY1371" fmla="*/ 580612 h 6857999"/>
              <a:gd name="connsiteX1372" fmla="*/ 2537809 w 6096000"/>
              <a:gd name="connsiteY1372" fmla="*/ 592247 h 6857999"/>
              <a:gd name="connsiteX1373" fmla="*/ 2524217 w 6096000"/>
              <a:gd name="connsiteY1373" fmla="*/ 602428 h 6857999"/>
              <a:gd name="connsiteX1374" fmla="*/ 2509653 w 6096000"/>
              <a:gd name="connsiteY1374" fmla="*/ 613093 h 6857999"/>
              <a:gd name="connsiteX1375" fmla="*/ 2493635 w 6096000"/>
              <a:gd name="connsiteY1375" fmla="*/ 622304 h 6857999"/>
              <a:gd name="connsiteX1376" fmla="*/ 2476156 w 6096000"/>
              <a:gd name="connsiteY1376" fmla="*/ 631516 h 6857999"/>
              <a:gd name="connsiteX1377" fmla="*/ 2475671 w 6096000"/>
              <a:gd name="connsiteY1377" fmla="*/ 617941 h 6857999"/>
              <a:gd name="connsiteX1378" fmla="*/ 2475183 w 6096000"/>
              <a:gd name="connsiteY1378" fmla="*/ 611639 h 6857999"/>
              <a:gd name="connsiteX1379" fmla="*/ 2473728 w 6096000"/>
              <a:gd name="connsiteY1379" fmla="*/ 604851 h 6857999"/>
              <a:gd name="connsiteX1380" fmla="*/ 2472271 w 6096000"/>
              <a:gd name="connsiteY1380" fmla="*/ 598064 h 6857999"/>
              <a:gd name="connsiteX1381" fmla="*/ 2469844 w 6096000"/>
              <a:gd name="connsiteY1381" fmla="*/ 590308 h 6857999"/>
              <a:gd name="connsiteX1382" fmla="*/ 2466446 w 6096000"/>
              <a:gd name="connsiteY1382" fmla="*/ 582551 h 6857999"/>
              <a:gd name="connsiteX1383" fmla="*/ 2461592 w 6096000"/>
              <a:gd name="connsiteY1383" fmla="*/ 574310 h 6857999"/>
              <a:gd name="connsiteX1384" fmla="*/ 2459649 w 6096000"/>
              <a:gd name="connsiteY1384" fmla="*/ 581096 h 6857999"/>
              <a:gd name="connsiteX1385" fmla="*/ 2457709 w 6096000"/>
              <a:gd name="connsiteY1385" fmla="*/ 588853 h 6857999"/>
              <a:gd name="connsiteX1386" fmla="*/ 2457223 w 6096000"/>
              <a:gd name="connsiteY1386" fmla="*/ 596610 h 6857999"/>
              <a:gd name="connsiteX1387" fmla="*/ 2457223 w 6096000"/>
              <a:gd name="connsiteY1387" fmla="*/ 604851 h 6857999"/>
              <a:gd name="connsiteX1388" fmla="*/ 2457709 w 6096000"/>
              <a:gd name="connsiteY1388" fmla="*/ 620850 h 6857999"/>
              <a:gd name="connsiteX1389" fmla="*/ 2457709 w 6096000"/>
              <a:gd name="connsiteY1389" fmla="*/ 629091 h 6857999"/>
              <a:gd name="connsiteX1390" fmla="*/ 2457709 w 6096000"/>
              <a:gd name="connsiteY1390" fmla="*/ 636849 h 6857999"/>
              <a:gd name="connsiteX1391" fmla="*/ 2457223 w 6096000"/>
              <a:gd name="connsiteY1391" fmla="*/ 645090 h 6857999"/>
              <a:gd name="connsiteX1392" fmla="*/ 2455281 w 6096000"/>
              <a:gd name="connsiteY1392" fmla="*/ 652847 h 6857999"/>
              <a:gd name="connsiteX1393" fmla="*/ 2453340 w 6096000"/>
              <a:gd name="connsiteY1393" fmla="*/ 659635 h 6857999"/>
              <a:gd name="connsiteX1394" fmla="*/ 2451397 w 6096000"/>
              <a:gd name="connsiteY1394" fmla="*/ 663028 h 6857999"/>
              <a:gd name="connsiteX1395" fmla="*/ 2448969 w 6096000"/>
              <a:gd name="connsiteY1395" fmla="*/ 666421 h 6857999"/>
              <a:gd name="connsiteX1396" fmla="*/ 2447029 w 6096000"/>
              <a:gd name="connsiteY1396" fmla="*/ 669330 h 6857999"/>
              <a:gd name="connsiteX1397" fmla="*/ 2444602 w 6096000"/>
              <a:gd name="connsiteY1397" fmla="*/ 672723 h 6857999"/>
              <a:gd name="connsiteX1398" fmla="*/ 2441203 w 6096000"/>
              <a:gd name="connsiteY1398" fmla="*/ 675632 h 6857999"/>
              <a:gd name="connsiteX1399" fmla="*/ 2437804 w 6096000"/>
              <a:gd name="connsiteY1399" fmla="*/ 678057 h 6857999"/>
              <a:gd name="connsiteX1400" fmla="*/ 2432949 w 6096000"/>
              <a:gd name="connsiteY1400" fmla="*/ 680966 h 6857999"/>
              <a:gd name="connsiteX1401" fmla="*/ 2428581 w 6096000"/>
              <a:gd name="connsiteY1401" fmla="*/ 683389 h 6857999"/>
              <a:gd name="connsiteX1402" fmla="*/ 2423241 w 6096000"/>
              <a:gd name="connsiteY1402" fmla="*/ 684843 h 6857999"/>
              <a:gd name="connsiteX1403" fmla="*/ 2417414 w 6096000"/>
              <a:gd name="connsiteY1403" fmla="*/ 687268 h 6857999"/>
              <a:gd name="connsiteX1404" fmla="*/ 2413531 w 6096000"/>
              <a:gd name="connsiteY1404" fmla="*/ 679026 h 6857999"/>
              <a:gd name="connsiteX1405" fmla="*/ 2409162 w 6096000"/>
              <a:gd name="connsiteY1405" fmla="*/ 671269 h 6857999"/>
              <a:gd name="connsiteX1406" fmla="*/ 2405277 w 6096000"/>
              <a:gd name="connsiteY1406" fmla="*/ 663997 h 6857999"/>
              <a:gd name="connsiteX1407" fmla="*/ 2400908 w 6096000"/>
              <a:gd name="connsiteY1407" fmla="*/ 657695 h 6857999"/>
              <a:gd name="connsiteX1408" fmla="*/ 2396539 w 6096000"/>
              <a:gd name="connsiteY1408" fmla="*/ 651877 h 6857999"/>
              <a:gd name="connsiteX1409" fmla="*/ 2392171 w 6096000"/>
              <a:gd name="connsiteY1409" fmla="*/ 647513 h 6857999"/>
              <a:gd name="connsiteX1410" fmla="*/ 2387318 w 6096000"/>
              <a:gd name="connsiteY1410" fmla="*/ 642666 h 6857999"/>
              <a:gd name="connsiteX1411" fmla="*/ 2382462 w 6096000"/>
              <a:gd name="connsiteY1411" fmla="*/ 639272 h 6857999"/>
              <a:gd name="connsiteX1412" fmla="*/ 2377606 w 6096000"/>
              <a:gd name="connsiteY1412" fmla="*/ 636849 h 6857999"/>
              <a:gd name="connsiteX1413" fmla="*/ 2372266 w 6096000"/>
              <a:gd name="connsiteY1413" fmla="*/ 635395 h 6857999"/>
              <a:gd name="connsiteX1414" fmla="*/ 2366441 w 6096000"/>
              <a:gd name="connsiteY1414" fmla="*/ 634909 h 6857999"/>
              <a:gd name="connsiteX1415" fmla="*/ 2361586 w 6096000"/>
              <a:gd name="connsiteY1415" fmla="*/ 634909 h 6857999"/>
              <a:gd name="connsiteX1416" fmla="*/ 2355761 w 6096000"/>
              <a:gd name="connsiteY1416" fmla="*/ 635879 h 6857999"/>
              <a:gd name="connsiteX1417" fmla="*/ 2349937 w 6096000"/>
              <a:gd name="connsiteY1417" fmla="*/ 638302 h 6857999"/>
              <a:gd name="connsiteX1418" fmla="*/ 2344109 w 6096000"/>
              <a:gd name="connsiteY1418" fmla="*/ 641697 h 6857999"/>
              <a:gd name="connsiteX1419" fmla="*/ 2337799 w 6096000"/>
              <a:gd name="connsiteY1419" fmla="*/ 645575 h 6857999"/>
              <a:gd name="connsiteX1420" fmla="*/ 2334401 w 6096000"/>
              <a:gd name="connsiteY1420" fmla="*/ 636363 h 6857999"/>
              <a:gd name="connsiteX1421" fmla="*/ 2331487 w 6096000"/>
              <a:gd name="connsiteY1421" fmla="*/ 627638 h 6857999"/>
              <a:gd name="connsiteX1422" fmla="*/ 2329059 w 6096000"/>
              <a:gd name="connsiteY1422" fmla="*/ 619396 h 6857999"/>
              <a:gd name="connsiteX1423" fmla="*/ 2328090 w 6096000"/>
              <a:gd name="connsiteY1423" fmla="*/ 611153 h 6857999"/>
              <a:gd name="connsiteX1424" fmla="*/ 2327119 w 6096000"/>
              <a:gd name="connsiteY1424" fmla="*/ 604367 h 6857999"/>
              <a:gd name="connsiteX1425" fmla="*/ 2327119 w 6096000"/>
              <a:gd name="connsiteY1425" fmla="*/ 596610 h 6857999"/>
              <a:gd name="connsiteX1426" fmla="*/ 2327604 w 6096000"/>
              <a:gd name="connsiteY1426" fmla="*/ 590308 h 6857999"/>
              <a:gd name="connsiteX1427" fmla="*/ 2328090 w 6096000"/>
              <a:gd name="connsiteY1427" fmla="*/ 584006 h 6857999"/>
              <a:gd name="connsiteX1428" fmla="*/ 2329545 w 6096000"/>
              <a:gd name="connsiteY1428" fmla="*/ 578188 h 6857999"/>
              <a:gd name="connsiteX1429" fmla="*/ 2331487 w 6096000"/>
              <a:gd name="connsiteY1429" fmla="*/ 572370 h 6857999"/>
              <a:gd name="connsiteX1430" fmla="*/ 2334401 w 6096000"/>
              <a:gd name="connsiteY1430" fmla="*/ 567522 h 6857999"/>
              <a:gd name="connsiteX1431" fmla="*/ 2337313 w 6096000"/>
              <a:gd name="connsiteY1431" fmla="*/ 562675 h 6857999"/>
              <a:gd name="connsiteX1432" fmla="*/ 2340225 w 6096000"/>
              <a:gd name="connsiteY1432" fmla="*/ 557827 h 6857999"/>
              <a:gd name="connsiteX1433" fmla="*/ 2344109 w 6096000"/>
              <a:gd name="connsiteY1433" fmla="*/ 553464 h 6857999"/>
              <a:gd name="connsiteX1434" fmla="*/ 2352361 w 6096000"/>
              <a:gd name="connsiteY1434" fmla="*/ 544737 h 6857999"/>
              <a:gd name="connsiteX1435" fmla="*/ 2361586 w 6096000"/>
              <a:gd name="connsiteY1435" fmla="*/ 537466 h 6857999"/>
              <a:gd name="connsiteX1436" fmla="*/ 2371295 w 6096000"/>
              <a:gd name="connsiteY1436" fmla="*/ 530194 h 6857999"/>
              <a:gd name="connsiteX1437" fmla="*/ 2392171 w 6096000"/>
              <a:gd name="connsiteY1437" fmla="*/ 516135 h 6857999"/>
              <a:gd name="connsiteX1438" fmla="*/ 2402367 w 6096000"/>
              <a:gd name="connsiteY1438" fmla="*/ 508862 h 6857999"/>
              <a:gd name="connsiteX1439" fmla="*/ 2412074 w 6096000"/>
              <a:gd name="connsiteY1439" fmla="*/ 501106 h 6857999"/>
              <a:gd name="connsiteX1440" fmla="*/ 2421300 w 6096000"/>
              <a:gd name="connsiteY1440" fmla="*/ 492865 h 6857999"/>
              <a:gd name="connsiteX1441" fmla="*/ 2426153 w 6096000"/>
              <a:gd name="connsiteY1441" fmla="*/ 488500 h 6857999"/>
              <a:gd name="connsiteX1442" fmla="*/ 2429552 w 6096000"/>
              <a:gd name="connsiteY1442" fmla="*/ 483652 h 6857999"/>
              <a:gd name="connsiteX1443" fmla="*/ 2433921 w 6096000"/>
              <a:gd name="connsiteY1443" fmla="*/ 491895 h 6857999"/>
              <a:gd name="connsiteX1444" fmla="*/ 2436834 w 6096000"/>
              <a:gd name="connsiteY1444" fmla="*/ 498681 h 6857999"/>
              <a:gd name="connsiteX1445" fmla="*/ 2439261 w 6096000"/>
              <a:gd name="connsiteY1445" fmla="*/ 504984 h 6857999"/>
              <a:gd name="connsiteX1446" fmla="*/ 2441203 w 6096000"/>
              <a:gd name="connsiteY1446" fmla="*/ 510317 h 6857999"/>
              <a:gd name="connsiteX1447" fmla="*/ 2441689 w 6096000"/>
              <a:gd name="connsiteY1447" fmla="*/ 515165 h 6857999"/>
              <a:gd name="connsiteX1448" fmla="*/ 2442174 w 6096000"/>
              <a:gd name="connsiteY1448" fmla="*/ 519044 h 6857999"/>
              <a:gd name="connsiteX1449" fmla="*/ 2442174 w 6096000"/>
              <a:gd name="connsiteY1449" fmla="*/ 525830 h 6857999"/>
              <a:gd name="connsiteX1450" fmla="*/ 2442660 w 6096000"/>
              <a:gd name="connsiteY1450" fmla="*/ 529224 h 6857999"/>
              <a:gd name="connsiteX1451" fmla="*/ 2443144 w 6096000"/>
              <a:gd name="connsiteY1451" fmla="*/ 532133 h 6857999"/>
              <a:gd name="connsiteX1452" fmla="*/ 2445086 w 6096000"/>
              <a:gd name="connsiteY1452" fmla="*/ 534557 h 6857999"/>
              <a:gd name="connsiteX1453" fmla="*/ 2447029 w 6096000"/>
              <a:gd name="connsiteY1453" fmla="*/ 537466 h 6857999"/>
              <a:gd name="connsiteX1454" fmla="*/ 2450428 w 6096000"/>
              <a:gd name="connsiteY1454" fmla="*/ 540375 h 6857999"/>
              <a:gd name="connsiteX1455" fmla="*/ 2454309 w 6096000"/>
              <a:gd name="connsiteY1455" fmla="*/ 543282 h 6857999"/>
              <a:gd name="connsiteX1456" fmla="*/ 2459649 w 6096000"/>
              <a:gd name="connsiteY1456" fmla="*/ 546677 h 6857999"/>
              <a:gd name="connsiteX1457" fmla="*/ 2466932 w 6096000"/>
              <a:gd name="connsiteY1457" fmla="*/ 550555 h 6857999"/>
              <a:gd name="connsiteX1458" fmla="*/ 2469359 w 6096000"/>
              <a:gd name="connsiteY1458" fmla="*/ 546677 h 6857999"/>
              <a:gd name="connsiteX1459" fmla="*/ 2470815 w 6096000"/>
              <a:gd name="connsiteY1459" fmla="*/ 542798 h 6857999"/>
              <a:gd name="connsiteX1460" fmla="*/ 2472271 w 6096000"/>
              <a:gd name="connsiteY1460" fmla="*/ 537950 h 6857999"/>
              <a:gd name="connsiteX1461" fmla="*/ 2472760 w 6096000"/>
              <a:gd name="connsiteY1461" fmla="*/ 533587 h 6857999"/>
              <a:gd name="connsiteX1462" fmla="*/ 2472271 w 6096000"/>
              <a:gd name="connsiteY1462" fmla="*/ 523406 h 6857999"/>
              <a:gd name="connsiteX1463" fmla="*/ 2472271 w 6096000"/>
              <a:gd name="connsiteY1463" fmla="*/ 513226 h 6857999"/>
              <a:gd name="connsiteX1464" fmla="*/ 2472271 w 6096000"/>
              <a:gd name="connsiteY1464" fmla="*/ 508862 h 6857999"/>
              <a:gd name="connsiteX1465" fmla="*/ 2473243 w 6096000"/>
              <a:gd name="connsiteY1465" fmla="*/ 504015 h 6857999"/>
              <a:gd name="connsiteX1466" fmla="*/ 2475183 w 6096000"/>
              <a:gd name="connsiteY1466" fmla="*/ 500136 h 6857999"/>
              <a:gd name="connsiteX1467" fmla="*/ 2478097 w 6096000"/>
              <a:gd name="connsiteY1467" fmla="*/ 496742 h 6857999"/>
              <a:gd name="connsiteX1468" fmla="*/ 2482466 w 6096000"/>
              <a:gd name="connsiteY1468" fmla="*/ 492865 h 6857999"/>
              <a:gd name="connsiteX1469" fmla="*/ 2488293 w 6096000"/>
              <a:gd name="connsiteY1469" fmla="*/ 490925 h 6857999"/>
              <a:gd name="connsiteX1470" fmla="*/ 2496059 w 6096000"/>
              <a:gd name="connsiteY1470" fmla="*/ 488500 h 6857999"/>
              <a:gd name="connsiteX1471" fmla="*/ 2505284 w 6096000"/>
              <a:gd name="connsiteY1471" fmla="*/ 487531 h 6857999"/>
              <a:gd name="connsiteX1472" fmla="*/ 2505769 w 6096000"/>
              <a:gd name="connsiteY1472" fmla="*/ 490925 h 6857999"/>
              <a:gd name="connsiteX1473" fmla="*/ 2505769 w 6096000"/>
              <a:gd name="connsiteY1473" fmla="*/ 494318 h 6857999"/>
              <a:gd name="connsiteX1474" fmla="*/ 2505284 w 6096000"/>
              <a:gd name="connsiteY1474" fmla="*/ 497227 h 6857999"/>
              <a:gd name="connsiteX1475" fmla="*/ 2504313 w 6096000"/>
              <a:gd name="connsiteY1475" fmla="*/ 500136 h 6857999"/>
              <a:gd name="connsiteX1476" fmla="*/ 2500915 w 6096000"/>
              <a:gd name="connsiteY1476" fmla="*/ 505954 h 6857999"/>
              <a:gd name="connsiteX1477" fmla="*/ 2497516 w 6096000"/>
              <a:gd name="connsiteY1477" fmla="*/ 510801 h 6857999"/>
              <a:gd name="connsiteX1478" fmla="*/ 2494117 w 6096000"/>
              <a:gd name="connsiteY1478" fmla="*/ 516135 h 6857999"/>
              <a:gd name="connsiteX1479" fmla="*/ 2493147 w 6096000"/>
              <a:gd name="connsiteY1479" fmla="*/ 518558 h 6857999"/>
              <a:gd name="connsiteX1480" fmla="*/ 2492176 w 6096000"/>
              <a:gd name="connsiteY1480" fmla="*/ 521467 h 6857999"/>
              <a:gd name="connsiteX1481" fmla="*/ 2491691 w 6096000"/>
              <a:gd name="connsiteY1481" fmla="*/ 524860 h 6857999"/>
              <a:gd name="connsiteX1482" fmla="*/ 2491691 w 6096000"/>
              <a:gd name="connsiteY1482" fmla="*/ 528255 h 6857999"/>
              <a:gd name="connsiteX1483" fmla="*/ 2493147 w 6096000"/>
              <a:gd name="connsiteY1483" fmla="*/ 531648 h 6857999"/>
              <a:gd name="connsiteX1484" fmla="*/ 2494604 w 6096000"/>
              <a:gd name="connsiteY1484" fmla="*/ 535526 h 6857999"/>
              <a:gd name="connsiteX1485" fmla="*/ 2497031 w 6096000"/>
              <a:gd name="connsiteY1485" fmla="*/ 538435 h 6857999"/>
              <a:gd name="connsiteX1486" fmla="*/ 2499459 w 6096000"/>
              <a:gd name="connsiteY1486" fmla="*/ 541344 h 6857999"/>
              <a:gd name="connsiteX1487" fmla="*/ 2501399 w 6096000"/>
              <a:gd name="connsiteY1487" fmla="*/ 543282 h 6857999"/>
              <a:gd name="connsiteX1488" fmla="*/ 2503827 w 6096000"/>
              <a:gd name="connsiteY1488" fmla="*/ 544737 h 6857999"/>
              <a:gd name="connsiteX1489" fmla="*/ 2506255 w 6096000"/>
              <a:gd name="connsiteY1489" fmla="*/ 546191 h 6857999"/>
              <a:gd name="connsiteX1490" fmla="*/ 2509167 w 6096000"/>
              <a:gd name="connsiteY1490" fmla="*/ 546677 h 6857999"/>
              <a:gd name="connsiteX1491" fmla="*/ 2511595 w 6096000"/>
              <a:gd name="connsiteY1491" fmla="*/ 546677 h 6857999"/>
              <a:gd name="connsiteX1492" fmla="*/ 2514509 w 6096000"/>
              <a:gd name="connsiteY1492" fmla="*/ 546677 h 6857999"/>
              <a:gd name="connsiteX1493" fmla="*/ 2519849 w 6096000"/>
              <a:gd name="connsiteY1493" fmla="*/ 545707 h 6857999"/>
              <a:gd name="connsiteX1494" fmla="*/ 2525673 w 6096000"/>
              <a:gd name="connsiteY1494" fmla="*/ 543768 h 6857999"/>
              <a:gd name="connsiteX1495" fmla="*/ 2531984 w 6096000"/>
              <a:gd name="connsiteY1495" fmla="*/ 540375 h 6857999"/>
              <a:gd name="connsiteX1496" fmla="*/ 2538297 w 6096000"/>
              <a:gd name="connsiteY1496" fmla="*/ 536496 h 6857999"/>
              <a:gd name="connsiteX1497" fmla="*/ 2551404 w 6096000"/>
              <a:gd name="connsiteY1497" fmla="*/ 527769 h 6857999"/>
              <a:gd name="connsiteX1498" fmla="*/ 2564025 w 6096000"/>
              <a:gd name="connsiteY1498" fmla="*/ 519044 h 6857999"/>
              <a:gd name="connsiteX1499" fmla="*/ 2570336 w 6096000"/>
              <a:gd name="connsiteY1499" fmla="*/ 515165 h 6857999"/>
              <a:gd name="connsiteX1500" fmla="*/ 2576162 w 6096000"/>
              <a:gd name="connsiteY1500" fmla="*/ 512256 h 6857999"/>
              <a:gd name="connsiteX1501" fmla="*/ 2582473 w 6096000"/>
              <a:gd name="connsiteY1501" fmla="*/ 509831 h 6857999"/>
              <a:gd name="connsiteX1502" fmla="*/ 2588299 w 6096000"/>
              <a:gd name="connsiteY1502" fmla="*/ 507892 h 6857999"/>
              <a:gd name="connsiteX1503" fmla="*/ 2586357 w 6096000"/>
              <a:gd name="connsiteY1503" fmla="*/ 505954 h 6857999"/>
              <a:gd name="connsiteX1504" fmla="*/ 2583928 w 6096000"/>
              <a:gd name="connsiteY1504" fmla="*/ 503529 h 6857999"/>
              <a:gd name="connsiteX1505" fmla="*/ 2582473 w 6096000"/>
              <a:gd name="connsiteY1505" fmla="*/ 501590 h 6857999"/>
              <a:gd name="connsiteX1506" fmla="*/ 2580045 w 6096000"/>
              <a:gd name="connsiteY1506" fmla="*/ 501106 h 6857999"/>
              <a:gd name="connsiteX1507" fmla="*/ 2577619 w 6096000"/>
              <a:gd name="connsiteY1507" fmla="*/ 500136 h 6857999"/>
              <a:gd name="connsiteX1508" fmla="*/ 2575191 w 6096000"/>
              <a:gd name="connsiteY1508" fmla="*/ 500136 h 6857999"/>
              <a:gd name="connsiteX1509" fmla="*/ 2570822 w 6096000"/>
              <a:gd name="connsiteY1509" fmla="*/ 500620 h 6857999"/>
              <a:gd name="connsiteX1510" fmla="*/ 2565966 w 6096000"/>
              <a:gd name="connsiteY1510" fmla="*/ 501590 h 6857999"/>
              <a:gd name="connsiteX1511" fmla="*/ 2561111 w 6096000"/>
              <a:gd name="connsiteY1511" fmla="*/ 503529 h 6857999"/>
              <a:gd name="connsiteX1512" fmla="*/ 2555771 w 6096000"/>
              <a:gd name="connsiteY1512" fmla="*/ 504984 h 6857999"/>
              <a:gd name="connsiteX1513" fmla="*/ 2551404 w 6096000"/>
              <a:gd name="connsiteY1513" fmla="*/ 506438 h 6857999"/>
              <a:gd name="connsiteX1514" fmla="*/ 2545092 w 6096000"/>
              <a:gd name="connsiteY1514" fmla="*/ 497227 h 6857999"/>
              <a:gd name="connsiteX1515" fmla="*/ 2540721 w 6096000"/>
              <a:gd name="connsiteY1515" fmla="*/ 488016 h 6857999"/>
              <a:gd name="connsiteX1516" fmla="*/ 2537325 w 6096000"/>
              <a:gd name="connsiteY1516" fmla="*/ 479289 h 6857999"/>
              <a:gd name="connsiteX1517" fmla="*/ 2534897 w 6096000"/>
              <a:gd name="connsiteY1517" fmla="*/ 471048 h 6857999"/>
              <a:gd name="connsiteX1518" fmla="*/ 2531984 w 6096000"/>
              <a:gd name="connsiteY1518" fmla="*/ 456989 h 6857999"/>
              <a:gd name="connsiteX1519" fmla="*/ 2530527 w 6096000"/>
              <a:gd name="connsiteY1519" fmla="*/ 451171 h 6857999"/>
              <a:gd name="connsiteX1520" fmla="*/ 2529072 w 6096000"/>
              <a:gd name="connsiteY1520" fmla="*/ 445839 h 6857999"/>
              <a:gd name="connsiteX1521" fmla="*/ 2528101 w 6096000"/>
              <a:gd name="connsiteY1521" fmla="*/ 441476 h 6857999"/>
              <a:gd name="connsiteX1522" fmla="*/ 2525673 w 6096000"/>
              <a:gd name="connsiteY1522" fmla="*/ 439051 h 6857999"/>
              <a:gd name="connsiteX1523" fmla="*/ 2524217 w 6096000"/>
              <a:gd name="connsiteY1523" fmla="*/ 437597 h 6857999"/>
              <a:gd name="connsiteX1524" fmla="*/ 2522761 w 6096000"/>
              <a:gd name="connsiteY1524" fmla="*/ 437112 h 6857999"/>
              <a:gd name="connsiteX1525" fmla="*/ 2520818 w 6096000"/>
              <a:gd name="connsiteY1525" fmla="*/ 436628 h 6857999"/>
              <a:gd name="connsiteX1526" fmla="*/ 2518877 w 6096000"/>
              <a:gd name="connsiteY1526" fmla="*/ 437112 h 6857999"/>
              <a:gd name="connsiteX1527" fmla="*/ 2513051 w 6096000"/>
              <a:gd name="connsiteY1527" fmla="*/ 438567 h 6857999"/>
              <a:gd name="connsiteX1528" fmla="*/ 2506255 w 6096000"/>
              <a:gd name="connsiteY1528" fmla="*/ 441960 h 6857999"/>
              <a:gd name="connsiteX1529" fmla="*/ 2497516 w 6096000"/>
              <a:gd name="connsiteY1529" fmla="*/ 446808 h 6857999"/>
              <a:gd name="connsiteX1530" fmla="*/ 2486836 w 6096000"/>
              <a:gd name="connsiteY1530" fmla="*/ 454080 h 6857999"/>
              <a:gd name="connsiteX1531" fmla="*/ 2488293 w 6096000"/>
              <a:gd name="connsiteY1531" fmla="*/ 443415 h 6857999"/>
              <a:gd name="connsiteX1532" fmla="*/ 2490235 w 6096000"/>
              <a:gd name="connsiteY1532" fmla="*/ 434204 h 6857999"/>
              <a:gd name="connsiteX1533" fmla="*/ 2492176 w 6096000"/>
              <a:gd name="connsiteY1533" fmla="*/ 426931 h 6857999"/>
              <a:gd name="connsiteX1534" fmla="*/ 2495090 w 6096000"/>
              <a:gd name="connsiteY1534" fmla="*/ 420629 h 6857999"/>
              <a:gd name="connsiteX1535" fmla="*/ 2498003 w 6096000"/>
              <a:gd name="connsiteY1535" fmla="*/ 415297 h 6857999"/>
              <a:gd name="connsiteX1536" fmla="*/ 2501399 w 6096000"/>
              <a:gd name="connsiteY1536" fmla="*/ 410934 h 6857999"/>
              <a:gd name="connsiteX1537" fmla="*/ 2505769 w 6096000"/>
              <a:gd name="connsiteY1537" fmla="*/ 407055 h 6857999"/>
              <a:gd name="connsiteX1538" fmla="*/ 2509653 w 6096000"/>
              <a:gd name="connsiteY1538" fmla="*/ 405116 h 6857999"/>
              <a:gd name="connsiteX1539" fmla="*/ 2514509 w 6096000"/>
              <a:gd name="connsiteY1539" fmla="*/ 402691 h 6857999"/>
              <a:gd name="connsiteX1540" fmla="*/ 2519849 w 6096000"/>
              <a:gd name="connsiteY1540" fmla="*/ 400752 h 6857999"/>
              <a:gd name="connsiteX1541" fmla="*/ 2531984 w 6096000"/>
              <a:gd name="connsiteY1541" fmla="*/ 398814 h 6857999"/>
              <a:gd name="connsiteX1542" fmla="*/ 2546549 w 6096000"/>
              <a:gd name="connsiteY1542" fmla="*/ 395905 h 6857999"/>
              <a:gd name="connsiteX1543" fmla="*/ 2564025 w 6096000"/>
              <a:gd name="connsiteY1543" fmla="*/ 392510 h 6857999"/>
              <a:gd name="connsiteX1544" fmla="*/ 2565480 w 6096000"/>
              <a:gd name="connsiteY1544" fmla="*/ 392510 h 6857999"/>
              <a:gd name="connsiteX1545" fmla="*/ 2566939 w 6096000"/>
              <a:gd name="connsiteY1545" fmla="*/ 392996 h 6857999"/>
              <a:gd name="connsiteX1546" fmla="*/ 2566939 w 6096000"/>
              <a:gd name="connsiteY1546" fmla="*/ 394450 h 6857999"/>
              <a:gd name="connsiteX1547" fmla="*/ 2565966 w 6096000"/>
              <a:gd name="connsiteY1547" fmla="*/ 396875 h 6857999"/>
              <a:gd name="connsiteX1548" fmla="*/ 2563539 w 6096000"/>
              <a:gd name="connsiteY1548" fmla="*/ 402691 h 6857999"/>
              <a:gd name="connsiteX1549" fmla="*/ 2558685 w 6096000"/>
              <a:gd name="connsiteY1549" fmla="*/ 409479 h 6857999"/>
              <a:gd name="connsiteX1550" fmla="*/ 2554315 w 6096000"/>
              <a:gd name="connsiteY1550" fmla="*/ 415781 h 6857999"/>
              <a:gd name="connsiteX1551" fmla="*/ 2549461 w 6096000"/>
              <a:gd name="connsiteY1551" fmla="*/ 421599 h 6857999"/>
              <a:gd name="connsiteX1552" fmla="*/ 2545577 w 6096000"/>
              <a:gd name="connsiteY1552" fmla="*/ 424508 h 6857999"/>
              <a:gd name="connsiteX1553" fmla="*/ 2544121 w 6096000"/>
              <a:gd name="connsiteY1553" fmla="*/ 424508 h 6857999"/>
              <a:gd name="connsiteX1554" fmla="*/ 2543637 w 6096000"/>
              <a:gd name="connsiteY1554" fmla="*/ 424022 h 6857999"/>
              <a:gd name="connsiteX1555" fmla="*/ 2544121 w 6096000"/>
              <a:gd name="connsiteY1555" fmla="*/ 425477 h 6857999"/>
              <a:gd name="connsiteX1556" fmla="*/ 2545577 w 6096000"/>
              <a:gd name="connsiteY1556" fmla="*/ 426931 h 6857999"/>
              <a:gd name="connsiteX1557" fmla="*/ 2546549 w 6096000"/>
              <a:gd name="connsiteY1557" fmla="*/ 427417 h 6857999"/>
              <a:gd name="connsiteX1558" fmla="*/ 2548489 w 6096000"/>
              <a:gd name="connsiteY1558" fmla="*/ 427417 h 6857999"/>
              <a:gd name="connsiteX1559" fmla="*/ 2552374 w 6096000"/>
              <a:gd name="connsiteY1559" fmla="*/ 426931 h 6857999"/>
              <a:gd name="connsiteX1560" fmla="*/ 2557714 w 6096000"/>
              <a:gd name="connsiteY1560" fmla="*/ 424508 h 6857999"/>
              <a:gd name="connsiteX1561" fmla="*/ 2564025 w 6096000"/>
              <a:gd name="connsiteY1561" fmla="*/ 421115 h 6857999"/>
              <a:gd name="connsiteX1562" fmla="*/ 2571307 w 6096000"/>
              <a:gd name="connsiteY1562" fmla="*/ 416266 h 6857999"/>
              <a:gd name="connsiteX1563" fmla="*/ 2586842 w 6096000"/>
              <a:gd name="connsiteY1563" fmla="*/ 406086 h 6857999"/>
              <a:gd name="connsiteX1564" fmla="*/ 2603833 w 6096000"/>
              <a:gd name="connsiteY1564" fmla="*/ 395419 h 6857999"/>
              <a:gd name="connsiteX1565" fmla="*/ 2619854 w 6096000"/>
              <a:gd name="connsiteY1565" fmla="*/ 384269 h 6857999"/>
              <a:gd name="connsiteX1566" fmla="*/ 2626651 w 6096000"/>
              <a:gd name="connsiteY1566" fmla="*/ 380391 h 6857999"/>
              <a:gd name="connsiteX1567" fmla="*/ 2633446 w 6096000"/>
              <a:gd name="connsiteY1567" fmla="*/ 376998 h 6857999"/>
              <a:gd name="connsiteX1568" fmla="*/ 2639273 w 6096000"/>
              <a:gd name="connsiteY1568" fmla="*/ 374573 h 6857999"/>
              <a:gd name="connsiteX1569" fmla="*/ 2803089 w 6096000"/>
              <a:gd name="connsiteY1569" fmla="*/ 341703 h 6857999"/>
              <a:gd name="connsiteX1570" fmla="*/ 2805494 w 6096000"/>
              <a:gd name="connsiteY1570" fmla="*/ 348462 h 6857999"/>
              <a:gd name="connsiteX1571" fmla="*/ 2807900 w 6096000"/>
              <a:gd name="connsiteY1571" fmla="*/ 354256 h 6857999"/>
              <a:gd name="connsiteX1572" fmla="*/ 2809826 w 6096000"/>
              <a:gd name="connsiteY1572" fmla="*/ 358600 h 6857999"/>
              <a:gd name="connsiteX1573" fmla="*/ 2813677 w 6096000"/>
              <a:gd name="connsiteY1573" fmla="*/ 362462 h 6857999"/>
              <a:gd name="connsiteX1574" fmla="*/ 2816565 w 6096000"/>
              <a:gd name="connsiteY1574" fmla="*/ 364392 h 6857999"/>
              <a:gd name="connsiteX1575" fmla="*/ 2819935 w 6096000"/>
              <a:gd name="connsiteY1575" fmla="*/ 366324 h 6857999"/>
              <a:gd name="connsiteX1576" fmla="*/ 2823783 w 6096000"/>
              <a:gd name="connsiteY1576" fmla="*/ 367289 h 6857999"/>
              <a:gd name="connsiteX1577" fmla="*/ 2827153 w 6096000"/>
              <a:gd name="connsiteY1577" fmla="*/ 367289 h 6857999"/>
              <a:gd name="connsiteX1578" fmla="*/ 2831003 w 6096000"/>
              <a:gd name="connsiteY1578" fmla="*/ 366806 h 6857999"/>
              <a:gd name="connsiteX1579" fmla="*/ 2835335 w 6096000"/>
              <a:gd name="connsiteY1579" fmla="*/ 366324 h 6857999"/>
              <a:gd name="connsiteX1580" fmla="*/ 2843998 w 6096000"/>
              <a:gd name="connsiteY1580" fmla="*/ 363910 h 6857999"/>
              <a:gd name="connsiteX1581" fmla="*/ 2861326 w 6096000"/>
              <a:gd name="connsiteY1581" fmla="*/ 357151 h 6857999"/>
              <a:gd name="connsiteX1582" fmla="*/ 2860843 w 6096000"/>
              <a:gd name="connsiteY1582" fmla="*/ 365357 h 6857999"/>
              <a:gd name="connsiteX1583" fmla="*/ 2860361 w 6096000"/>
              <a:gd name="connsiteY1583" fmla="*/ 373081 h 6857999"/>
              <a:gd name="connsiteX1584" fmla="*/ 2858437 w 6096000"/>
              <a:gd name="connsiteY1584" fmla="*/ 381289 h 6857999"/>
              <a:gd name="connsiteX1585" fmla="*/ 2856992 w 6096000"/>
              <a:gd name="connsiteY1585" fmla="*/ 388530 h 6857999"/>
              <a:gd name="connsiteX1586" fmla="*/ 2855068 w 6096000"/>
              <a:gd name="connsiteY1586" fmla="*/ 395771 h 6857999"/>
              <a:gd name="connsiteX1587" fmla="*/ 2852180 w 6096000"/>
              <a:gd name="connsiteY1587" fmla="*/ 402528 h 6857999"/>
              <a:gd name="connsiteX1588" fmla="*/ 2849293 w 6096000"/>
              <a:gd name="connsiteY1588" fmla="*/ 408804 h 6857999"/>
              <a:gd name="connsiteX1589" fmla="*/ 2846886 w 6096000"/>
              <a:gd name="connsiteY1589" fmla="*/ 414598 h 6857999"/>
              <a:gd name="connsiteX1590" fmla="*/ 2842554 w 6096000"/>
              <a:gd name="connsiteY1590" fmla="*/ 420390 h 6857999"/>
              <a:gd name="connsiteX1591" fmla="*/ 2839185 w 6096000"/>
              <a:gd name="connsiteY1591" fmla="*/ 425701 h 6857999"/>
              <a:gd name="connsiteX1592" fmla="*/ 2834853 w 6096000"/>
              <a:gd name="connsiteY1592" fmla="*/ 431011 h 6857999"/>
              <a:gd name="connsiteX1593" fmla="*/ 2830039 w 6096000"/>
              <a:gd name="connsiteY1593" fmla="*/ 435837 h 6857999"/>
              <a:gd name="connsiteX1594" fmla="*/ 2825710 w 6096000"/>
              <a:gd name="connsiteY1594" fmla="*/ 439699 h 6857999"/>
              <a:gd name="connsiteX1595" fmla="*/ 2820415 w 6096000"/>
              <a:gd name="connsiteY1595" fmla="*/ 443561 h 6857999"/>
              <a:gd name="connsiteX1596" fmla="*/ 2815122 w 6096000"/>
              <a:gd name="connsiteY1596" fmla="*/ 447907 h 6857999"/>
              <a:gd name="connsiteX1597" fmla="*/ 2809345 w 6096000"/>
              <a:gd name="connsiteY1597" fmla="*/ 450803 h 6857999"/>
              <a:gd name="connsiteX1598" fmla="*/ 2803569 w 6096000"/>
              <a:gd name="connsiteY1598" fmla="*/ 453699 h 6857999"/>
              <a:gd name="connsiteX1599" fmla="*/ 2797313 w 6096000"/>
              <a:gd name="connsiteY1599" fmla="*/ 456113 h 6857999"/>
              <a:gd name="connsiteX1600" fmla="*/ 2791057 w 6096000"/>
              <a:gd name="connsiteY1600" fmla="*/ 458526 h 6857999"/>
              <a:gd name="connsiteX1601" fmla="*/ 2784797 w 6096000"/>
              <a:gd name="connsiteY1601" fmla="*/ 460458 h 6857999"/>
              <a:gd name="connsiteX1602" fmla="*/ 2778543 w 6096000"/>
              <a:gd name="connsiteY1602" fmla="*/ 461423 h 6857999"/>
              <a:gd name="connsiteX1603" fmla="*/ 2771804 w 6096000"/>
              <a:gd name="connsiteY1603" fmla="*/ 462872 h 6857999"/>
              <a:gd name="connsiteX1604" fmla="*/ 2765067 w 6096000"/>
              <a:gd name="connsiteY1604" fmla="*/ 463355 h 6857999"/>
              <a:gd name="connsiteX1605" fmla="*/ 2757847 w 6096000"/>
              <a:gd name="connsiteY1605" fmla="*/ 463837 h 6857999"/>
              <a:gd name="connsiteX1606" fmla="*/ 2750627 w 6096000"/>
              <a:gd name="connsiteY1606" fmla="*/ 463837 h 6857999"/>
              <a:gd name="connsiteX1607" fmla="*/ 2743889 w 6096000"/>
              <a:gd name="connsiteY1607" fmla="*/ 463355 h 6857999"/>
              <a:gd name="connsiteX1608" fmla="*/ 2736190 w 6096000"/>
              <a:gd name="connsiteY1608" fmla="*/ 461906 h 6857999"/>
              <a:gd name="connsiteX1609" fmla="*/ 2729451 w 6096000"/>
              <a:gd name="connsiteY1609" fmla="*/ 460940 h 6857999"/>
              <a:gd name="connsiteX1610" fmla="*/ 2722231 w 6096000"/>
              <a:gd name="connsiteY1610" fmla="*/ 459010 h 6857999"/>
              <a:gd name="connsiteX1611" fmla="*/ 2714532 w 6096000"/>
              <a:gd name="connsiteY1611" fmla="*/ 457561 h 6857999"/>
              <a:gd name="connsiteX1612" fmla="*/ 2707310 w 6096000"/>
              <a:gd name="connsiteY1612" fmla="*/ 454664 h 6857999"/>
              <a:gd name="connsiteX1613" fmla="*/ 2699611 w 6096000"/>
              <a:gd name="connsiteY1613" fmla="*/ 451769 h 6857999"/>
              <a:gd name="connsiteX1614" fmla="*/ 2703943 w 6096000"/>
              <a:gd name="connsiteY1614" fmla="*/ 459010 h 6857999"/>
              <a:gd name="connsiteX1615" fmla="*/ 2708274 w 6096000"/>
              <a:gd name="connsiteY1615" fmla="*/ 465285 h 6857999"/>
              <a:gd name="connsiteX1616" fmla="*/ 2713086 w 6096000"/>
              <a:gd name="connsiteY1616" fmla="*/ 471078 h 6857999"/>
              <a:gd name="connsiteX1617" fmla="*/ 2716937 w 6096000"/>
              <a:gd name="connsiteY1617" fmla="*/ 476388 h 6857999"/>
              <a:gd name="connsiteX1618" fmla="*/ 2725600 w 6096000"/>
              <a:gd name="connsiteY1618" fmla="*/ 485078 h 6857999"/>
              <a:gd name="connsiteX1619" fmla="*/ 2732339 w 6096000"/>
              <a:gd name="connsiteY1619" fmla="*/ 492802 h 6857999"/>
              <a:gd name="connsiteX1620" fmla="*/ 2735707 w 6096000"/>
              <a:gd name="connsiteY1620" fmla="*/ 497147 h 6857999"/>
              <a:gd name="connsiteX1621" fmla="*/ 2738597 w 6096000"/>
              <a:gd name="connsiteY1621" fmla="*/ 501491 h 6857999"/>
              <a:gd name="connsiteX1622" fmla="*/ 2740521 w 6096000"/>
              <a:gd name="connsiteY1622" fmla="*/ 505835 h 6857999"/>
              <a:gd name="connsiteX1623" fmla="*/ 2741965 w 6096000"/>
              <a:gd name="connsiteY1623" fmla="*/ 510662 h 6857999"/>
              <a:gd name="connsiteX1624" fmla="*/ 2743408 w 6096000"/>
              <a:gd name="connsiteY1624" fmla="*/ 515973 h 6857999"/>
              <a:gd name="connsiteX1625" fmla="*/ 2743408 w 6096000"/>
              <a:gd name="connsiteY1625" fmla="*/ 522248 h 6857999"/>
              <a:gd name="connsiteX1626" fmla="*/ 2742446 w 6096000"/>
              <a:gd name="connsiteY1626" fmla="*/ 529007 h 6857999"/>
              <a:gd name="connsiteX1627" fmla="*/ 2741003 w 6096000"/>
              <a:gd name="connsiteY1627" fmla="*/ 536730 h 6857999"/>
              <a:gd name="connsiteX1628" fmla="*/ 2752554 w 6096000"/>
              <a:gd name="connsiteY1628" fmla="*/ 528524 h 6857999"/>
              <a:gd name="connsiteX1629" fmla="*/ 2766029 w 6096000"/>
              <a:gd name="connsiteY1629" fmla="*/ 520800 h 6857999"/>
              <a:gd name="connsiteX1630" fmla="*/ 2781429 w 6096000"/>
              <a:gd name="connsiteY1630" fmla="*/ 512112 h 6857999"/>
              <a:gd name="connsiteX1631" fmla="*/ 2798275 w 6096000"/>
              <a:gd name="connsiteY1631" fmla="*/ 503423 h 6857999"/>
              <a:gd name="connsiteX1632" fmla="*/ 2816565 w 6096000"/>
              <a:gd name="connsiteY1632" fmla="*/ 495215 h 6857999"/>
              <a:gd name="connsiteX1633" fmla="*/ 2835816 w 6096000"/>
              <a:gd name="connsiteY1633" fmla="*/ 487974 h 6857999"/>
              <a:gd name="connsiteX1634" fmla="*/ 2856030 w 6096000"/>
              <a:gd name="connsiteY1634" fmla="*/ 481217 h 6857999"/>
              <a:gd name="connsiteX1635" fmla="*/ 2866139 w 6096000"/>
              <a:gd name="connsiteY1635" fmla="*/ 478320 h 6857999"/>
              <a:gd name="connsiteX1636" fmla="*/ 2875763 w 6096000"/>
              <a:gd name="connsiteY1636" fmla="*/ 475905 h 6857999"/>
              <a:gd name="connsiteX1637" fmla="*/ 2885871 w 6096000"/>
              <a:gd name="connsiteY1637" fmla="*/ 473975 h 6857999"/>
              <a:gd name="connsiteX1638" fmla="*/ 2896459 w 6096000"/>
              <a:gd name="connsiteY1638" fmla="*/ 472526 h 6857999"/>
              <a:gd name="connsiteX1639" fmla="*/ 2906566 w 6096000"/>
              <a:gd name="connsiteY1639" fmla="*/ 471078 h 6857999"/>
              <a:gd name="connsiteX1640" fmla="*/ 2916193 w 6096000"/>
              <a:gd name="connsiteY1640" fmla="*/ 470596 h 6857999"/>
              <a:gd name="connsiteX1641" fmla="*/ 2926299 w 6096000"/>
              <a:gd name="connsiteY1641" fmla="*/ 470596 h 6857999"/>
              <a:gd name="connsiteX1642" fmla="*/ 2935924 w 6096000"/>
              <a:gd name="connsiteY1642" fmla="*/ 471078 h 6857999"/>
              <a:gd name="connsiteX1643" fmla="*/ 2945550 w 6096000"/>
              <a:gd name="connsiteY1643" fmla="*/ 472526 h 6857999"/>
              <a:gd name="connsiteX1644" fmla="*/ 2954694 w 6096000"/>
              <a:gd name="connsiteY1644" fmla="*/ 473975 h 6857999"/>
              <a:gd name="connsiteX1645" fmla="*/ 2963359 w 6096000"/>
              <a:gd name="connsiteY1645" fmla="*/ 476871 h 6857999"/>
              <a:gd name="connsiteX1646" fmla="*/ 2972020 w 6096000"/>
              <a:gd name="connsiteY1646" fmla="*/ 480250 h 6857999"/>
              <a:gd name="connsiteX1647" fmla="*/ 2979721 w 6096000"/>
              <a:gd name="connsiteY1647" fmla="*/ 484594 h 6857999"/>
              <a:gd name="connsiteX1648" fmla="*/ 2987903 w 6096000"/>
              <a:gd name="connsiteY1648" fmla="*/ 488940 h 6857999"/>
              <a:gd name="connsiteX1649" fmla="*/ 2995123 w 6096000"/>
              <a:gd name="connsiteY1649" fmla="*/ 494732 h 6857999"/>
              <a:gd name="connsiteX1650" fmla="*/ 3001379 w 6096000"/>
              <a:gd name="connsiteY1650" fmla="*/ 501491 h 6857999"/>
              <a:gd name="connsiteX1651" fmla="*/ 3007636 w 6096000"/>
              <a:gd name="connsiteY1651" fmla="*/ 509215 h 6857999"/>
              <a:gd name="connsiteX1652" fmla="*/ 3013411 w 6096000"/>
              <a:gd name="connsiteY1652" fmla="*/ 517904 h 6857999"/>
              <a:gd name="connsiteX1653" fmla="*/ 3003305 w 6096000"/>
              <a:gd name="connsiteY1653" fmla="*/ 520800 h 6857999"/>
              <a:gd name="connsiteX1654" fmla="*/ 2992234 w 6096000"/>
              <a:gd name="connsiteY1654" fmla="*/ 522732 h 6857999"/>
              <a:gd name="connsiteX1655" fmla="*/ 2982128 w 6096000"/>
              <a:gd name="connsiteY1655" fmla="*/ 524180 h 6857999"/>
              <a:gd name="connsiteX1656" fmla="*/ 2972501 w 6096000"/>
              <a:gd name="connsiteY1656" fmla="*/ 524662 h 6857999"/>
              <a:gd name="connsiteX1657" fmla="*/ 2962878 w 6096000"/>
              <a:gd name="connsiteY1657" fmla="*/ 524662 h 6857999"/>
              <a:gd name="connsiteX1658" fmla="*/ 2952769 w 6096000"/>
              <a:gd name="connsiteY1658" fmla="*/ 524180 h 6857999"/>
              <a:gd name="connsiteX1659" fmla="*/ 2933519 w 6096000"/>
              <a:gd name="connsiteY1659" fmla="*/ 522248 h 6857999"/>
              <a:gd name="connsiteX1660" fmla="*/ 2914748 w 6096000"/>
              <a:gd name="connsiteY1660" fmla="*/ 519835 h 6857999"/>
              <a:gd name="connsiteX1661" fmla="*/ 2905121 w 6096000"/>
              <a:gd name="connsiteY1661" fmla="*/ 519353 h 6857999"/>
              <a:gd name="connsiteX1662" fmla="*/ 2895014 w 6096000"/>
              <a:gd name="connsiteY1662" fmla="*/ 519353 h 6857999"/>
              <a:gd name="connsiteX1663" fmla="*/ 2885391 w 6096000"/>
              <a:gd name="connsiteY1663" fmla="*/ 519835 h 6857999"/>
              <a:gd name="connsiteX1664" fmla="*/ 2875281 w 6096000"/>
              <a:gd name="connsiteY1664" fmla="*/ 521283 h 6857999"/>
              <a:gd name="connsiteX1665" fmla="*/ 2865175 w 6096000"/>
              <a:gd name="connsiteY1665" fmla="*/ 523215 h 6857999"/>
              <a:gd name="connsiteX1666" fmla="*/ 2854104 w 6096000"/>
              <a:gd name="connsiteY1666" fmla="*/ 526111 h 6857999"/>
              <a:gd name="connsiteX1667" fmla="*/ 2852180 w 6096000"/>
              <a:gd name="connsiteY1667" fmla="*/ 527076 h 6857999"/>
              <a:gd name="connsiteX1668" fmla="*/ 2850735 w 6096000"/>
              <a:gd name="connsiteY1668" fmla="*/ 527559 h 6857999"/>
              <a:gd name="connsiteX1669" fmla="*/ 2847367 w 6096000"/>
              <a:gd name="connsiteY1669" fmla="*/ 530456 h 6857999"/>
              <a:gd name="connsiteX1670" fmla="*/ 2844960 w 6096000"/>
              <a:gd name="connsiteY1670" fmla="*/ 533835 h 6857999"/>
              <a:gd name="connsiteX1671" fmla="*/ 2842554 w 6096000"/>
              <a:gd name="connsiteY1671" fmla="*/ 538180 h 6857999"/>
              <a:gd name="connsiteX1672" fmla="*/ 2841111 w 6096000"/>
              <a:gd name="connsiteY1672" fmla="*/ 543489 h 6857999"/>
              <a:gd name="connsiteX1673" fmla="*/ 2839667 w 6096000"/>
              <a:gd name="connsiteY1673" fmla="*/ 549283 h 6857999"/>
              <a:gd name="connsiteX1674" fmla="*/ 2839185 w 6096000"/>
              <a:gd name="connsiteY1674" fmla="*/ 555557 h 6857999"/>
              <a:gd name="connsiteX1675" fmla="*/ 2838704 w 6096000"/>
              <a:gd name="connsiteY1675" fmla="*/ 561351 h 6857999"/>
              <a:gd name="connsiteX1676" fmla="*/ 2839185 w 6096000"/>
              <a:gd name="connsiteY1676" fmla="*/ 567144 h 6857999"/>
              <a:gd name="connsiteX1677" fmla="*/ 2841111 w 6096000"/>
              <a:gd name="connsiteY1677" fmla="*/ 571971 h 6857999"/>
              <a:gd name="connsiteX1678" fmla="*/ 2842554 w 6096000"/>
              <a:gd name="connsiteY1678" fmla="*/ 577281 h 6857999"/>
              <a:gd name="connsiteX1679" fmla="*/ 2845443 w 6096000"/>
              <a:gd name="connsiteY1679" fmla="*/ 581143 h 6857999"/>
              <a:gd name="connsiteX1680" fmla="*/ 2846886 w 6096000"/>
              <a:gd name="connsiteY1680" fmla="*/ 582590 h 6857999"/>
              <a:gd name="connsiteX1681" fmla="*/ 2848811 w 6096000"/>
              <a:gd name="connsiteY1681" fmla="*/ 584040 h 6857999"/>
              <a:gd name="connsiteX1682" fmla="*/ 2850735 w 6096000"/>
              <a:gd name="connsiteY1682" fmla="*/ 585005 h 6857999"/>
              <a:gd name="connsiteX1683" fmla="*/ 2853142 w 6096000"/>
              <a:gd name="connsiteY1683" fmla="*/ 585487 h 6857999"/>
              <a:gd name="connsiteX1684" fmla="*/ 2855068 w 6096000"/>
              <a:gd name="connsiteY1684" fmla="*/ 585971 h 6857999"/>
              <a:gd name="connsiteX1685" fmla="*/ 2857955 w 6096000"/>
              <a:gd name="connsiteY1685" fmla="*/ 585971 h 6857999"/>
              <a:gd name="connsiteX1686" fmla="*/ 2860843 w 6096000"/>
              <a:gd name="connsiteY1686" fmla="*/ 585487 h 6857999"/>
              <a:gd name="connsiteX1687" fmla="*/ 2863731 w 6096000"/>
              <a:gd name="connsiteY1687" fmla="*/ 584040 h 6857999"/>
              <a:gd name="connsiteX1688" fmla="*/ 2857955 w 6096000"/>
              <a:gd name="connsiteY1688" fmla="*/ 592246 h 6857999"/>
              <a:gd name="connsiteX1689" fmla="*/ 2851218 w 6096000"/>
              <a:gd name="connsiteY1689" fmla="*/ 600452 h 6857999"/>
              <a:gd name="connsiteX1690" fmla="*/ 2843998 w 6096000"/>
              <a:gd name="connsiteY1690" fmla="*/ 607693 h 6857999"/>
              <a:gd name="connsiteX1691" fmla="*/ 2835816 w 6096000"/>
              <a:gd name="connsiteY1691" fmla="*/ 614452 h 6857999"/>
              <a:gd name="connsiteX1692" fmla="*/ 2827633 w 6096000"/>
              <a:gd name="connsiteY1692" fmla="*/ 621693 h 6857999"/>
              <a:gd name="connsiteX1693" fmla="*/ 2818489 w 6096000"/>
              <a:gd name="connsiteY1693" fmla="*/ 627969 h 6857999"/>
              <a:gd name="connsiteX1694" fmla="*/ 2808864 w 6096000"/>
              <a:gd name="connsiteY1694" fmla="*/ 633761 h 6857999"/>
              <a:gd name="connsiteX1695" fmla="*/ 2799237 w 6096000"/>
              <a:gd name="connsiteY1695" fmla="*/ 639071 h 6857999"/>
              <a:gd name="connsiteX1696" fmla="*/ 2789131 w 6096000"/>
              <a:gd name="connsiteY1696" fmla="*/ 644382 h 6857999"/>
              <a:gd name="connsiteX1697" fmla="*/ 2778543 w 6096000"/>
              <a:gd name="connsiteY1697" fmla="*/ 649691 h 6857999"/>
              <a:gd name="connsiteX1698" fmla="*/ 2756885 w 6096000"/>
              <a:gd name="connsiteY1698" fmla="*/ 658864 h 6857999"/>
              <a:gd name="connsiteX1699" fmla="*/ 2734745 w 6096000"/>
              <a:gd name="connsiteY1699" fmla="*/ 668036 h 6857999"/>
              <a:gd name="connsiteX1700" fmla="*/ 2711643 w 6096000"/>
              <a:gd name="connsiteY1700" fmla="*/ 675761 h 6857999"/>
              <a:gd name="connsiteX1701" fmla="*/ 2667366 w 6096000"/>
              <a:gd name="connsiteY1701" fmla="*/ 692656 h 6857999"/>
              <a:gd name="connsiteX1702" fmla="*/ 2645225 w 6096000"/>
              <a:gd name="connsiteY1702" fmla="*/ 701345 h 6857999"/>
              <a:gd name="connsiteX1703" fmla="*/ 2625493 w 6096000"/>
              <a:gd name="connsiteY1703" fmla="*/ 710035 h 6857999"/>
              <a:gd name="connsiteX1704" fmla="*/ 2616349 w 6096000"/>
              <a:gd name="connsiteY1704" fmla="*/ 714862 h 6857999"/>
              <a:gd name="connsiteX1705" fmla="*/ 2607203 w 6096000"/>
              <a:gd name="connsiteY1705" fmla="*/ 719689 h 6857999"/>
              <a:gd name="connsiteX1706" fmla="*/ 2598540 w 6096000"/>
              <a:gd name="connsiteY1706" fmla="*/ 724518 h 6857999"/>
              <a:gd name="connsiteX1707" fmla="*/ 2590358 w 6096000"/>
              <a:gd name="connsiteY1707" fmla="*/ 730310 h 6857999"/>
              <a:gd name="connsiteX1708" fmla="*/ 2583138 w 6096000"/>
              <a:gd name="connsiteY1708" fmla="*/ 736104 h 6857999"/>
              <a:gd name="connsiteX1709" fmla="*/ 2576401 w 6096000"/>
              <a:gd name="connsiteY1709" fmla="*/ 741896 h 6857999"/>
              <a:gd name="connsiteX1710" fmla="*/ 2570145 w 6096000"/>
              <a:gd name="connsiteY1710" fmla="*/ 748654 h 6857999"/>
              <a:gd name="connsiteX1711" fmla="*/ 2564367 w 6096000"/>
              <a:gd name="connsiteY1711" fmla="*/ 754930 h 6857999"/>
              <a:gd name="connsiteX1712" fmla="*/ 2563888 w 6096000"/>
              <a:gd name="connsiteY1712" fmla="*/ 748654 h 6857999"/>
              <a:gd name="connsiteX1713" fmla="*/ 2563888 w 6096000"/>
              <a:gd name="connsiteY1713" fmla="*/ 741896 h 6857999"/>
              <a:gd name="connsiteX1714" fmla="*/ 2563888 w 6096000"/>
              <a:gd name="connsiteY1714" fmla="*/ 735621 h 6857999"/>
              <a:gd name="connsiteX1715" fmla="*/ 2564367 w 6096000"/>
              <a:gd name="connsiteY1715" fmla="*/ 729827 h 6857999"/>
              <a:gd name="connsiteX1716" fmla="*/ 2565329 w 6096000"/>
              <a:gd name="connsiteY1716" fmla="*/ 724034 h 6857999"/>
              <a:gd name="connsiteX1717" fmla="*/ 2566293 w 6096000"/>
              <a:gd name="connsiteY1717" fmla="*/ 718242 h 6857999"/>
              <a:gd name="connsiteX1718" fmla="*/ 2568219 w 6096000"/>
              <a:gd name="connsiteY1718" fmla="*/ 713415 h 6857999"/>
              <a:gd name="connsiteX1719" fmla="*/ 2570625 w 6096000"/>
              <a:gd name="connsiteY1719" fmla="*/ 708104 h 6857999"/>
              <a:gd name="connsiteX1720" fmla="*/ 2573032 w 6096000"/>
              <a:gd name="connsiteY1720" fmla="*/ 703277 h 6857999"/>
              <a:gd name="connsiteX1721" fmla="*/ 2575437 w 6096000"/>
              <a:gd name="connsiteY1721" fmla="*/ 698932 h 6857999"/>
              <a:gd name="connsiteX1722" fmla="*/ 2581213 w 6096000"/>
              <a:gd name="connsiteY1722" fmla="*/ 690242 h 6857999"/>
              <a:gd name="connsiteX1723" fmla="*/ 2588434 w 6096000"/>
              <a:gd name="connsiteY1723" fmla="*/ 681553 h 6857999"/>
              <a:gd name="connsiteX1724" fmla="*/ 2595652 w 6096000"/>
              <a:gd name="connsiteY1724" fmla="*/ 674312 h 6857999"/>
              <a:gd name="connsiteX1725" fmla="*/ 2602871 w 6096000"/>
              <a:gd name="connsiteY1725" fmla="*/ 667553 h 6857999"/>
              <a:gd name="connsiteX1726" fmla="*/ 2611053 w 6096000"/>
              <a:gd name="connsiteY1726" fmla="*/ 661279 h 6857999"/>
              <a:gd name="connsiteX1727" fmla="*/ 2626455 w 6096000"/>
              <a:gd name="connsiteY1727" fmla="*/ 648244 h 6857999"/>
              <a:gd name="connsiteX1728" fmla="*/ 2633193 w 6096000"/>
              <a:gd name="connsiteY1728" fmla="*/ 642934 h 6857999"/>
              <a:gd name="connsiteX1729" fmla="*/ 2639931 w 6096000"/>
              <a:gd name="connsiteY1729" fmla="*/ 637141 h 6857999"/>
              <a:gd name="connsiteX1730" fmla="*/ 2644744 w 6096000"/>
              <a:gd name="connsiteY1730" fmla="*/ 631349 h 6857999"/>
              <a:gd name="connsiteX1731" fmla="*/ 2649075 w 6096000"/>
              <a:gd name="connsiteY1731" fmla="*/ 625555 h 6857999"/>
              <a:gd name="connsiteX1732" fmla="*/ 2648113 w 6096000"/>
              <a:gd name="connsiteY1732" fmla="*/ 621693 h 6857999"/>
              <a:gd name="connsiteX1733" fmla="*/ 2646669 w 6096000"/>
              <a:gd name="connsiteY1733" fmla="*/ 617831 h 6857999"/>
              <a:gd name="connsiteX1734" fmla="*/ 2644744 w 6096000"/>
              <a:gd name="connsiteY1734" fmla="*/ 614452 h 6857999"/>
              <a:gd name="connsiteX1735" fmla="*/ 2642337 w 6096000"/>
              <a:gd name="connsiteY1735" fmla="*/ 611555 h 6857999"/>
              <a:gd name="connsiteX1736" fmla="*/ 2640413 w 6096000"/>
              <a:gd name="connsiteY1736" fmla="*/ 608658 h 6857999"/>
              <a:gd name="connsiteX1737" fmla="*/ 2638005 w 6096000"/>
              <a:gd name="connsiteY1737" fmla="*/ 606246 h 6857999"/>
              <a:gd name="connsiteX1738" fmla="*/ 2632230 w 6096000"/>
              <a:gd name="connsiteY1738" fmla="*/ 601419 h 6857999"/>
              <a:gd name="connsiteX1739" fmla="*/ 2625493 w 6096000"/>
              <a:gd name="connsiteY1739" fmla="*/ 598039 h 6857999"/>
              <a:gd name="connsiteX1740" fmla="*/ 2618755 w 6096000"/>
              <a:gd name="connsiteY1740" fmla="*/ 595143 h 6857999"/>
              <a:gd name="connsiteX1741" fmla="*/ 2611053 w 6096000"/>
              <a:gd name="connsiteY1741" fmla="*/ 593211 h 6857999"/>
              <a:gd name="connsiteX1742" fmla="*/ 2604315 w 6096000"/>
              <a:gd name="connsiteY1742" fmla="*/ 592728 h 6857999"/>
              <a:gd name="connsiteX1743" fmla="*/ 2597576 w 6096000"/>
              <a:gd name="connsiteY1743" fmla="*/ 593211 h 6857999"/>
              <a:gd name="connsiteX1744" fmla="*/ 2591321 w 6096000"/>
              <a:gd name="connsiteY1744" fmla="*/ 594660 h 6857999"/>
              <a:gd name="connsiteX1745" fmla="*/ 2585545 w 6096000"/>
              <a:gd name="connsiteY1745" fmla="*/ 596108 h 6857999"/>
              <a:gd name="connsiteX1746" fmla="*/ 2583138 w 6096000"/>
              <a:gd name="connsiteY1746" fmla="*/ 598039 h 6857999"/>
              <a:gd name="connsiteX1747" fmla="*/ 2580731 w 6096000"/>
              <a:gd name="connsiteY1747" fmla="*/ 599487 h 6857999"/>
              <a:gd name="connsiteX1748" fmla="*/ 2579289 w 6096000"/>
              <a:gd name="connsiteY1748" fmla="*/ 601419 h 6857999"/>
              <a:gd name="connsiteX1749" fmla="*/ 2577363 w 6096000"/>
              <a:gd name="connsiteY1749" fmla="*/ 603349 h 6857999"/>
              <a:gd name="connsiteX1750" fmla="*/ 2576401 w 6096000"/>
              <a:gd name="connsiteY1750" fmla="*/ 605279 h 6857999"/>
              <a:gd name="connsiteX1751" fmla="*/ 2575437 w 6096000"/>
              <a:gd name="connsiteY1751" fmla="*/ 608176 h 6857999"/>
              <a:gd name="connsiteX1752" fmla="*/ 2574956 w 6096000"/>
              <a:gd name="connsiteY1752" fmla="*/ 611073 h 6857999"/>
              <a:gd name="connsiteX1753" fmla="*/ 2575437 w 6096000"/>
              <a:gd name="connsiteY1753" fmla="*/ 613970 h 6857999"/>
              <a:gd name="connsiteX1754" fmla="*/ 2576401 w 6096000"/>
              <a:gd name="connsiteY1754" fmla="*/ 616866 h 6857999"/>
              <a:gd name="connsiteX1755" fmla="*/ 2577363 w 6096000"/>
              <a:gd name="connsiteY1755" fmla="*/ 620246 h 6857999"/>
              <a:gd name="connsiteX1756" fmla="*/ 2571107 w 6096000"/>
              <a:gd name="connsiteY1756" fmla="*/ 619279 h 6857999"/>
              <a:gd name="connsiteX1757" fmla="*/ 2565329 w 6096000"/>
              <a:gd name="connsiteY1757" fmla="*/ 617349 h 6857999"/>
              <a:gd name="connsiteX1758" fmla="*/ 2560999 w 6096000"/>
              <a:gd name="connsiteY1758" fmla="*/ 615901 h 6857999"/>
              <a:gd name="connsiteX1759" fmla="*/ 2557149 w 6096000"/>
              <a:gd name="connsiteY1759" fmla="*/ 613487 h 6857999"/>
              <a:gd name="connsiteX1760" fmla="*/ 2555223 w 6096000"/>
              <a:gd name="connsiteY1760" fmla="*/ 611073 h 6857999"/>
              <a:gd name="connsiteX1761" fmla="*/ 2553298 w 6096000"/>
              <a:gd name="connsiteY1761" fmla="*/ 608658 h 6857999"/>
              <a:gd name="connsiteX1762" fmla="*/ 2552336 w 6096000"/>
              <a:gd name="connsiteY1762" fmla="*/ 606728 h 6857999"/>
              <a:gd name="connsiteX1763" fmla="*/ 2551855 w 6096000"/>
              <a:gd name="connsiteY1763" fmla="*/ 604314 h 6857999"/>
              <a:gd name="connsiteX1764" fmla="*/ 2552336 w 6096000"/>
              <a:gd name="connsiteY1764" fmla="*/ 601419 h 6857999"/>
              <a:gd name="connsiteX1765" fmla="*/ 2553298 w 6096000"/>
              <a:gd name="connsiteY1765" fmla="*/ 599005 h 6857999"/>
              <a:gd name="connsiteX1766" fmla="*/ 2555223 w 6096000"/>
              <a:gd name="connsiteY1766" fmla="*/ 596108 h 6857999"/>
              <a:gd name="connsiteX1767" fmla="*/ 2556668 w 6096000"/>
              <a:gd name="connsiteY1767" fmla="*/ 593211 h 6857999"/>
              <a:gd name="connsiteX1768" fmla="*/ 2562926 w 6096000"/>
              <a:gd name="connsiteY1768" fmla="*/ 587901 h 6857999"/>
              <a:gd name="connsiteX1769" fmla="*/ 2570145 w 6096000"/>
              <a:gd name="connsiteY1769" fmla="*/ 582108 h 6857999"/>
              <a:gd name="connsiteX1770" fmla="*/ 2578326 w 6096000"/>
              <a:gd name="connsiteY1770" fmla="*/ 576316 h 6857999"/>
              <a:gd name="connsiteX1771" fmla="*/ 2588434 w 6096000"/>
              <a:gd name="connsiteY1771" fmla="*/ 570522 h 6857999"/>
              <a:gd name="connsiteX1772" fmla="*/ 2598059 w 6096000"/>
              <a:gd name="connsiteY1772" fmla="*/ 564730 h 6857999"/>
              <a:gd name="connsiteX1773" fmla="*/ 2608165 w 6096000"/>
              <a:gd name="connsiteY1773" fmla="*/ 559421 h 6857999"/>
              <a:gd name="connsiteX1774" fmla="*/ 2626937 w 6096000"/>
              <a:gd name="connsiteY1774" fmla="*/ 550730 h 6857999"/>
              <a:gd name="connsiteX1775" fmla="*/ 2641375 w 6096000"/>
              <a:gd name="connsiteY1775" fmla="*/ 543972 h 6857999"/>
              <a:gd name="connsiteX1776" fmla="*/ 2649075 w 6096000"/>
              <a:gd name="connsiteY1776" fmla="*/ 547351 h 6857999"/>
              <a:gd name="connsiteX1777" fmla="*/ 2653888 w 6096000"/>
              <a:gd name="connsiteY1777" fmla="*/ 550730 h 6857999"/>
              <a:gd name="connsiteX1778" fmla="*/ 2658701 w 6096000"/>
              <a:gd name="connsiteY1778" fmla="*/ 555557 h 6857999"/>
              <a:gd name="connsiteX1779" fmla="*/ 2662070 w 6096000"/>
              <a:gd name="connsiteY1779" fmla="*/ 559903 h 6857999"/>
              <a:gd name="connsiteX1780" fmla="*/ 2664477 w 6096000"/>
              <a:gd name="connsiteY1780" fmla="*/ 564730 h 6857999"/>
              <a:gd name="connsiteX1781" fmla="*/ 2665921 w 6096000"/>
              <a:gd name="connsiteY1781" fmla="*/ 570040 h 6857999"/>
              <a:gd name="connsiteX1782" fmla="*/ 2667366 w 6096000"/>
              <a:gd name="connsiteY1782" fmla="*/ 575833 h 6857999"/>
              <a:gd name="connsiteX1783" fmla="*/ 2667847 w 6096000"/>
              <a:gd name="connsiteY1783" fmla="*/ 581143 h 6857999"/>
              <a:gd name="connsiteX1784" fmla="*/ 2668328 w 6096000"/>
              <a:gd name="connsiteY1784" fmla="*/ 594178 h 6857999"/>
              <a:gd name="connsiteX1785" fmla="*/ 2667847 w 6096000"/>
              <a:gd name="connsiteY1785" fmla="*/ 607211 h 6857999"/>
              <a:gd name="connsiteX1786" fmla="*/ 2668328 w 6096000"/>
              <a:gd name="connsiteY1786" fmla="*/ 613970 h 6857999"/>
              <a:gd name="connsiteX1787" fmla="*/ 2668807 w 6096000"/>
              <a:gd name="connsiteY1787" fmla="*/ 620728 h 6857999"/>
              <a:gd name="connsiteX1788" fmla="*/ 2669290 w 6096000"/>
              <a:gd name="connsiteY1788" fmla="*/ 627969 h 6857999"/>
              <a:gd name="connsiteX1789" fmla="*/ 2671215 w 6096000"/>
              <a:gd name="connsiteY1789" fmla="*/ 635210 h 6857999"/>
              <a:gd name="connsiteX1790" fmla="*/ 2680358 w 6096000"/>
              <a:gd name="connsiteY1790" fmla="*/ 628452 h 6857999"/>
              <a:gd name="connsiteX1791" fmla="*/ 2689024 w 6096000"/>
              <a:gd name="connsiteY1791" fmla="*/ 622658 h 6857999"/>
              <a:gd name="connsiteX1792" fmla="*/ 2697204 w 6096000"/>
              <a:gd name="connsiteY1792" fmla="*/ 617831 h 6857999"/>
              <a:gd name="connsiteX1793" fmla="*/ 2705386 w 6096000"/>
              <a:gd name="connsiteY1793" fmla="*/ 613970 h 6857999"/>
              <a:gd name="connsiteX1794" fmla="*/ 2713570 w 6096000"/>
              <a:gd name="connsiteY1794" fmla="*/ 611073 h 6857999"/>
              <a:gd name="connsiteX1795" fmla="*/ 2721269 w 6096000"/>
              <a:gd name="connsiteY1795" fmla="*/ 608658 h 6857999"/>
              <a:gd name="connsiteX1796" fmla="*/ 2729451 w 6096000"/>
              <a:gd name="connsiteY1796" fmla="*/ 607211 h 6857999"/>
              <a:gd name="connsiteX1797" fmla="*/ 2737633 w 6096000"/>
              <a:gd name="connsiteY1797" fmla="*/ 606246 h 6857999"/>
              <a:gd name="connsiteX1798" fmla="*/ 2753033 w 6096000"/>
              <a:gd name="connsiteY1798" fmla="*/ 603832 h 6857999"/>
              <a:gd name="connsiteX1799" fmla="*/ 2768918 w 6096000"/>
              <a:gd name="connsiteY1799" fmla="*/ 601419 h 6857999"/>
              <a:gd name="connsiteX1800" fmla="*/ 2777098 w 6096000"/>
              <a:gd name="connsiteY1800" fmla="*/ 599487 h 6857999"/>
              <a:gd name="connsiteX1801" fmla="*/ 2784797 w 6096000"/>
              <a:gd name="connsiteY1801" fmla="*/ 598039 h 6857999"/>
              <a:gd name="connsiteX1802" fmla="*/ 2792981 w 6096000"/>
              <a:gd name="connsiteY1802" fmla="*/ 595143 h 6857999"/>
              <a:gd name="connsiteX1803" fmla="*/ 2801644 w 6096000"/>
              <a:gd name="connsiteY1803" fmla="*/ 592246 h 6857999"/>
              <a:gd name="connsiteX1804" fmla="*/ 2799718 w 6096000"/>
              <a:gd name="connsiteY1804" fmla="*/ 585971 h 6857999"/>
              <a:gd name="connsiteX1805" fmla="*/ 2797313 w 6096000"/>
              <a:gd name="connsiteY1805" fmla="*/ 580178 h 6857999"/>
              <a:gd name="connsiteX1806" fmla="*/ 2795387 w 6096000"/>
              <a:gd name="connsiteY1806" fmla="*/ 574867 h 6857999"/>
              <a:gd name="connsiteX1807" fmla="*/ 2792981 w 6096000"/>
              <a:gd name="connsiteY1807" fmla="*/ 571006 h 6857999"/>
              <a:gd name="connsiteX1808" fmla="*/ 2790574 w 6096000"/>
              <a:gd name="connsiteY1808" fmla="*/ 567144 h 6857999"/>
              <a:gd name="connsiteX1809" fmla="*/ 2788169 w 6096000"/>
              <a:gd name="connsiteY1809" fmla="*/ 564248 h 6857999"/>
              <a:gd name="connsiteX1810" fmla="*/ 2785280 w 6096000"/>
              <a:gd name="connsiteY1810" fmla="*/ 561351 h 6857999"/>
              <a:gd name="connsiteX1811" fmla="*/ 2782393 w 6096000"/>
              <a:gd name="connsiteY1811" fmla="*/ 558937 h 6857999"/>
              <a:gd name="connsiteX1812" fmla="*/ 2780468 w 6096000"/>
              <a:gd name="connsiteY1812" fmla="*/ 557489 h 6857999"/>
              <a:gd name="connsiteX1813" fmla="*/ 2777579 w 6096000"/>
              <a:gd name="connsiteY1813" fmla="*/ 556041 h 6857999"/>
              <a:gd name="connsiteX1814" fmla="*/ 2774691 w 6096000"/>
              <a:gd name="connsiteY1814" fmla="*/ 555075 h 6857999"/>
              <a:gd name="connsiteX1815" fmla="*/ 2771804 w 6096000"/>
              <a:gd name="connsiteY1815" fmla="*/ 555075 h 6857999"/>
              <a:gd name="connsiteX1816" fmla="*/ 2766029 w 6096000"/>
              <a:gd name="connsiteY1816" fmla="*/ 554592 h 6857999"/>
              <a:gd name="connsiteX1817" fmla="*/ 2760253 w 6096000"/>
              <a:gd name="connsiteY1817" fmla="*/ 555557 h 6857999"/>
              <a:gd name="connsiteX1818" fmla="*/ 2754478 w 6096000"/>
              <a:gd name="connsiteY1818" fmla="*/ 557489 h 6857999"/>
              <a:gd name="connsiteX1819" fmla="*/ 2748701 w 6096000"/>
              <a:gd name="connsiteY1819" fmla="*/ 558937 h 6857999"/>
              <a:gd name="connsiteX1820" fmla="*/ 2738597 w 6096000"/>
              <a:gd name="connsiteY1820" fmla="*/ 563765 h 6857999"/>
              <a:gd name="connsiteX1821" fmla="*/ 2733301 w 6096000"/>
              <a:gd name="connsiteY1821" fmla="*/ 565695 h 6857999"/>
              <a:gd name="connsiteX1822" fmla="*/ 2729451 w 6096000"/>
              <a:gd name="connsiteY1822" fmla="*/ 567144 h 6857999"/>
              <a:gd name="connsiteX1823" fmla="*/ 2725600 w 6096000"/>
              <a:gd name="connsiteY1823" fmla="*/ 567144 h 6857999"/>
              <a:gd name="connsiteX1824" fmla="*/ 2723676 w 6096000"/>
              <a:gd name="connsiteY1824" fmla="*/ 567144 h 6857999"/>
              <a:gd name="connsiteX1825" fmla="*/ 2722231 w 6096000"/>
              <a:gd name="connsiteY1825" fmla="*/ 566660 h 6857999"/>
              <a:gd name="connsiteX1826" fmla="*/ 2720788 w 6096000"/>
              <a:gd name="connsiteY1826" fmla="*/ 565695 h 6857999"/>
              <a:gd name="connsiteX1827" fmla="*/ 2720307 w 6096000"/>
              <a:gd name="connsiteY1827" fmla="*/ 564248 h 6857999"/>
              <a:gd name="connsiteX1828" fmla="*/ 2720307 w 6096000"/>
              <a:gd name="connsiteY1828" fmla="*/ 559421 h 6857999"/>
              <a:gd name="connsiteX1829" fmla="*/ 2720788 w 6096000"/>
              <a:gd name="connsiteY1829" fmla="*/ 553145 h 6857999"/>
              <a:gd name="connsiteX1830" fmla="*/ 2722231 w 6096000"/>
              <a:gd name="connsiteY1830" fmla="*/ 546868 h 6857999"/>
              <a:gd name="connsiteX1831" fmla="*/ 2722712 w 6096000"/>
              <a:gd name="connsiteY1831" fmla="*/ 540110 h 6857999"/>
              <a:gd name="connsiteX1832" fmla="*/ 2723193 w 6096000"/>
              <a:gd name="connsiteY1832" fmla="*/ 533835 h 6857999"/>
              <a:gd name="connsiteX1833" fmla="*/ 2722712 w 6096000"/>
              <a:gd name="connsiteY1833" fmla="*/ 530938 h 6857999"/>
              <a:gd name="connsiteX1834" fmla="*/ 2722231 w 6096000"/>
              <a:gd name="connsiteY1834" fmla="*/ 529007 h 6857999"/>
              <a:gd name="connsiteX1835" fmla="*/ 2720788 w 6096000"/>
              <a:gd name="connsiteY1835" fmla="*/ 527559 h 6857999"/>
              <a:gd name="connsiteX1836" fmla="*/ 2719343 w 6096000"/>
              <a:gd name="connsiteY1836" fmla="*/ 526111 h 6857999"/>
              <a:gd name="connsiteX1837" fmla="*/ 2715494 w 6096000"/>
              <a:gd name="connsiteY1837" fmla="*/ 525627 h 6857999"/>
              <a:gd name="connsiteX1838" fmla="*/ 2712125 w 6096000"/>
              <a:gd name="connsiteY1838" fmla="*/ 525627 h 6857999"/>
              <a:gd name="connsiteX1839" fmla="*/ 2708755 w 6096000"/>
              <a:gd name="connsiteY1839" fmla="*/ 526111 h 6857999"/>
              <a:gd name="connsiteX1840" fmla="*/ 2704424 w 6096000"/>
              <a:gd name="connsiteY1840" fmla="*/ 527559 h 6857999"/>
              <a:gd name="connsiteX1841" fmla="*/ 2695761 w 6096000"/>
              <a:gd name="connsiteY1841" fmla="*/ 529973 h 6857999"/>
              <a:gd name="connsiteX1842" fmla="*/ 2690948 w 6096000"/>
              <a:gd name="connsiteY1842" fmla="*/ 530938 h 6857999"/>
              <a:gd name="connsiteX1843" fmla="*/ 2686616 w 6096000"/>
              <a:gd name="connsiteY1843" fmla="*/ 531421 h 6857999"/>
              <a:gd name="connsiteX1844" fmla="*/ 2681325 w 6096000"/>
              <a:gd name="connsiteY1844" fmla="*/ 531421 h 6857999"/>
              <a:gd name="connsiteX1845" fmla="*/ 2676989 w 6096000"/>
              <a:gd name="connsiteY1845" fmla="*/ 530456 h 6857999"/>
              <a:gd name="connsiteX1846" fmla="*/ 2672177 w 6096000"/>
              <a:gd name="connsiteY1846" fmla="*/ 528524 h 6857999"/>
              <a:gd name="connsiteX1847" fmla="*/ 2667847 w 6096000"/>
              <a:gd name="connsiteY1847" fmla="*/ 525145 h 6857999"/>
              <a:gd name="connsiteX1848" fmla="*/ 2663033 w 6096000"/>
              <a:gd name="connsiteY1848" fmla="*/ 520800 h 6857999"/>
              <a:gd name="connsiteX1849" fmla="*/ 2659182 w 6096000"/>
              <a:gd name="connsiteY1849" fmla="*/ 514042 h 6857999"/>
              <a:gd name="connsiteX1850" fmla="*/ 2655813 w 6096000"/>
              <a:gd name="connsiteY1850" fmla="*/ 506318 h 6857999"/>
              <a:gd name="connsiteX1851" fmla="*/ 2652445 w 6096000"/>
              <a:gd name="connsiteY1851" fmla="*/ 495697 h 6857999"/>
              <a:gd name="connsiteX1852" fmla="*/ 2653888 w 6096000"/>
              <a:gd name="connsiteY1852" fmla="*/ 494250 h 6857999"/>
              <a:gd name="connsiteX1853" fmla="*/ 2655813 w 6096000"/>
              <a:gd name="connsiteY1853" fmla="*/ 492320 h 6857999"/>
              <a:gd name="connsiteX1854" fmla="*/ 2656779 w 6096000"/>
              <a:gd name="connsiteY1854" fmla="*/ 490870 h 6857999"/>
              <a:gd name="connsiteX1855" fmla="*/ 2657257 w 6096000"/>
              <a:gd name="connsiteY1855" fmla="*/ 488456 h 6857999"/>
              <a:gd name="connsiteX1856" fmla="*/ 2658220 w 6096000"/>
              <a:gd name="connsiteY1856" fmla="*/ 486043 h 6857999"/>
              <a:gd name="connsiteX1857" fmla="*/ 2658220 w 6096000"/>
              <a:gd name="connsiteY1857" fmla="*/ 483629 h 6857999"/>
              <a:gd name="connsiteX1858" fmla="*/ 2656779 w 6096000"/>
              <a:gd name="connsiteY1858" fmla="*/ 478320 h 6857999"/>
              <a:gd name="connsiteX1859" fmla="*/ 2655333 w 6096000"/>
              <a:gd name="connsiteY1859" fmla="*/ 472526 h 6857999"/>
              <a:gd name="connsiteX1860" fmla="*/ 2652926 w 6096000"/>
              <a:gd name="connsiteY1860" fmla="*/ 466734 h 6857999"/>
              <a:gd name="connsiteX1861" fmla="*/ 2650519 w 6096000"/>
              <a:gd name="connsiteY1861" fmla="*/ 460940 h 6857999"/>
              <a:gd name="connsiteX1862" fmla="*/ 2649075 w 6096000"/>
              <a:gd name="connsiteY1862" fmla="*/ 455147 h 6857999"/>
              <a:gd name="connsiteX1863" fmla="*/ 2655813 w 6096000"/>
              <a:gd name="connsiteY1863" fmla="*/ 452252 h 6857999"/>
              <a:gd name="connsiteX1864" fmla="*/ 2661590 w 6096000"/>
              <a:gd name="connsiteY1864" fmla="*/ 449355 h 6857999"/>
              <a:gd name="connsiteX1865" fmla="*/ 2667366 w 6096000"/>
              <a:gd name="connsiteY1865" fmla="*/ 445976 h 6857999"/>
              <a:gd name="connsiteX1866" fmla="*/ 2672177 w 6096000"/>
              <a:gd name="connsiteY1866" fmla="*/ 442596 h 6857999"/>
              <a:gd name="connsiteX1867" fmla="*/ 2681803 w 6096000"/>
              <a:gd name="connsiteY1867" fmla="*/ 435837 h 6857999"/>
              <a:gd name="connsiteX1868" fmla="*/ 2689986 w 6096000"/>
              <a:gd name="connsiteY1868" fmla="*/ 427631 h 6857999"/>
              <a:gd name="connsiteX1869" fmla="*/ 2697204 w 6096000"/>
              <a:gd name="connsiteY1869" fmla="*/ 419425 h 6857999"/>
              <a:gd name="connsiteX1870" fmla="*/ 2704424 w 6096000"/>
              <a:gd name="connsiteY1870" fmla="*/ 411219 h 6857999"/>
              <a:gd name="connsiteX1871" fmla="*/ 2716937 w 6096000"/>
              <a:gd name="connsiteY1871" fmla="*/ 393839 h 6857999"/>
              <a:gd name="connsiteX1872" fmla="*/ 2723676 w 6096000"/>
              <a:gd name="connsiteY1872" fmla="*/ 385633 h 6857999"/>
              <a:gd name="connsiteX1873" fmla="*/ 2731377 w 6096000"/>
              <a:gd name="connsiteY1873" fmla="*/ 377427 h 6857999"/>
              <a:gd name="connsiteX1874" fmla="*/ 2739077 w 6096000"/>
              <a:gd name="connsiteY1874" fmla="*/ 369703 h 6857999"/>
              <a:gd name="connsiteX1875" fmla="*/ 2748221 w 6096000"/>
              <a:gd name="connsiteY1875" fmla="*/ 362462 h 6857999"/>
              <a:gd name="connsiteX1876" fmla="*/ 2753514 w 6096000"/>
              <a:gd name="connsiteY1876" fmla="*/ 358600 h 6857999"/>
              <a:gd name="connsiteX1877" fmla="*/ 2759290 w 6096000"/>
              <a:gd name="connsiteY1877" fmla="*/ 356186 h 6857999"/>
              <a:gd name="connsiteX1878" fmla="*/ 2765549 w 6096000"/>
              <a:gd name="connsiteY1878" fmla="*/ 353289 h 6857999"/>
              <a:gd name="connsiteX1879" fmla="*/ 2771804 w 6096000"/>
              <a:gd name="connsiteY1879" fmla="*/ 350392 h 6857999"/>
              <a:gd name="connsiteX1880" fmla="*/ 2778543 w 6096000"/>
              <a:gd name="connsiteY1880" fmla="*/ 347979 h 6857999"/>
              <a:gd name="connsiteX1881" fmla="*/ 2786242 w 6096000"/>
              <a:gd name="connsiteY1881" fmla="*/ 345565 h 6857999"/>
              <a:gd name="connsiteX1882" fmla="*/ 2794425 w 6096000"/>
              <a:gd name="connsiteY1882" fmla="*/ 343151 h 6857999"/>
              <a:gd name="connsiteX1883" fmla="*/ 3013373 w 6096000"/>
              <a:gd name="connsiteY1883" fmla="*/ 194296 h 6857999"/>
              <a:gd name="connsiteX1884" fmla="*/ 3015783 w 6096000"/>
              <a:gd name="connsiteY1884" fmla="*/ 201978 h 6857999"/>
              <a:gd name="connsiteX1885" fmla="*/ 3017710 w 6096000"/>
              <a:gd name="connsiteY1885" fmla="*/ 208702 h 6857999"/>
              <a:gd name="connsiteX1886" fmla="*/ 3020601 w 6096000"/>
              <a:gd name="connsiteY1886" fmla="*/ 214465 h 6857999"/>
              <a:gd name="connsiteX1887" fmla="*/ 3023491 w 6096000"/>
              <a:gd name="connsiteY1887" fmla="*/ 218787 h 6857999"/>
              <a:gd name="connsiteX1888" fmla="*/ 3025899 w 6096000"/>
              <a:gd name="connsiteY1888" fmla="*/ 223589 h 6857999"/>
              <a:gd name="connsiteX1889" fmla="*/ 3028790 w 6096000"/>
              <a:gd name="connsiteY1889" fmla="*/ 226951 h 6857999"/>
              <a:gd name="connsiteX1890" fmla="*/ 3032163 w 6096000"/>
              <a:gd name="connsiteY1890" fmla="*/ 229832 h 6857999"/>
              <a:gd name="connsiteX1891" fmla="*/ 3035054 w 6096000"/>
              <a:gd name="connsiteY1891" fmla="*/ 232233 h 6857999"/>
              <a:gd name="connsiteX1892" fmla="*/ 3038427 w 6096000"/>
              <a:gd name="connsiteY1892" fmla="*/ 233193 h 6857999"/>
              <a:gd name="connsiteX1893" fmla="*/ 3041318 w 6096000"/>
              <a:gd name="connsiteY1893" fmla="*/ 234154 h 6857999"/>
              <a:gd name="connsiteX1894" fmla="*/ 3044689 w 6096000"/>
              <a:gd name="connsiteY1894" fmla="*/ 235594 h 6857999"/>
              <a:gd name="connsiteX1895" fmla="*/ 3048063 w 6096000"/>
              <a:gd name="connsiteY1895" fmla="*/ 235594 h 6857999"/>
              <a:gd name="connsiteX1896" fmla="*/ 3055289 w 6096000"/>
              <a:gd name="connsiteY1896" fmla="*/ 235594 h 6857999"/>
              <a:gd name="connsiteX1897" fmla="*/ 3062516 w 6096000"/>
              <a:gd name="connsiteY1897" fmla="*/ 234154 h 6857999"/>
              <a:gd name="connsiteX1898" fmla="*/ 3078416 w 6096000"/>
              <a:gd name="connsiteY1898" fmla="*/ 231272 h 6857999"/>
              <a:gd name="connsiteX1899" fmla="*/ 3087088 w 6096000"/>
              <a:gd name="connsiteY1899" fmla="*/ 230312 h 6857999"/>
              <a:gd name="connsiteX1900" fmla="*/ 3096243 w 6096000"/>
              <a:gd name="connsiteY1900" fmla="*/ 230312 h 6857999"/>
              <a:gd name="connsiteX1901" fmla="*/ 3100578 w 6096000"/>
              <a:gd name="connsiteY1901" fmla="*/ 230791 h 6857999"/>
              <a:gd name="connsiteX1902" fmla="*/ 3104915 w 6096000"/>
              <a:gd name="connsiteY1902" fmla="*/ 231272 h 6857999"/>
              <a:gd name="connsiteX1903" fmla="*/ 3110215 w 6096000"/>
              <a:gd name="connsiteY1903" fmla="*/ 232712 h 6857999"/>
              <a:gd name="connsiteX1904" fmla="*/ 3114551 w 6096000"/>
              <a:gd name="connsiteY1904" fmla="*/ 234154 h 6857999"/>
              <a:gd name="connsiteX1905" fmla="*/ 3119368 w 6096000"/>
              <a:gd name="connsiteY1905" fmla="*/ 237035 h 6857999"/>
              <a:gd name="connsiteX1906" fmla="*/ 3124187 w 6096000"/>
              <a:gd name="connsiteY1906" fmla="*/ 239915 h 6857999"/>
              <a:gd name="connsiteX1907" fmla="*/ 3129487 w 6096000"/>
              <a:gd name="connsiteY1907" fmla="*/ 243278 h 6857999"/>
              <a:gd name="connsiteX1908" fmla="*/ 3134787 w 6096000"/>
              <a:gd name="connsiteY1908" fmla="*/ 248079 h 6857999"/>
              <a:gd name="connsiteX1909" fmla="*/ 3131413 w 6096000"/>
              <a:gd name="connsiteY1909" fmla="*/ 256724 h 6857999"/>
              <a:gd name="connsiteX1910" fmla="*/ 3127078 w 6096000"/>
              <a:gd name="connsiteY1910" fmla="*/ 267288 h 6857999"/>
              <a:gd name="connsiteX1911" fmla="*/ 3123224 w 6096000"/>
              <a:gd name="connsiteY1911" fmla="*/ 279294 h 6857999"/>
              <a:gd name="connsiteX1912" fmla="*/ 3121295 w 6096000"/>
              <a:gd name="connsiteY1912" fmla="*/ 285055 h 6857999"/>
              <a:gd name="connsiteX1913" fmla="*/ 3120332 w 6096000"/>
              <a:gd name="connsiteY1913" fmla="*/ 290818 h 6857999"/>
              <a:gd name="connsiteX1914" fmla="*/ 3120332 w 6096000"/>
              <a:gd name="connsiteY1914" fmla="*/ 296101 h 6857999"/>
              <a:gd name="connsiteX1915" fmla="*/ 3120815 w 6096000"/>
              <a:gd name="connsiteY1915" fmla="*/ 299941 h 6857999"/>
              <a:gd name="connsiteX1916" fmla="*/ 3121295 w 6096000"/>
              <a:gd name="connsiteY1916" fmla="*/ 302343 h 6857999"/>
              <a:gd name="connsiteX1917" fmla="*/ 3122741 w 6096000"/>
              <a:gd name="connsiteY1917" fmla="*/ 303783 h 6857999"/>
              <a:gd name="connsiteX1918" fmla="*/ 3124187 w 6096000"/>
              <a:gd name="connsiteY1918" fmla="*/ 305225 h 6857999"/>
              <a:gd name="connsiteX1919" fmla="*/ 3126115 w 6096000"/>
              <a:gd name="connsiteY1919" fmla="*/ 306185 h 6857999"/>
              <a:gd name="connsiteX1920" fmla="*/ 3128042 w 6096000"/>
              <a:gd name="connsiteY1920" fmla="*/ 306665 h 6857999"/>
              <a:gd name="connsiteX1921" fmla="*/ 3129969 w 6096000"/>
              <a:gd name="connsiteY1921" fmla="*/ 307146 h 6857999"/>
              <a:gd name="connsiteX1922" fmla="*/ 3132860 w 6096000"/>
              <a:gd name="connsiteY1922" fmla="*/ 307146 h 6857999"/>
              <a:gd name="connsiteX1923" fmla="*/ 3136231 w 6096000"/>
              <a:gd name="connsiteY1923" fmla="*/ 306665 h 6857999"/>
              <a:gd name="connsiteX1924" fmla="*/ 3144423 w 6096000"/>
              <a:gd name="connsiteY1924" fmla="*/ 304264 h 6857999"/>
              <a:gd name="connsiteX1925" fmla="*/ 3154541 w 6096000"/>
              <a:gd name="connsiteY1925" fmla="*/ 300422 h 6857999"/>
              <a:gd name="connsiteX1926" fmla="*/ 3155504 w 6096000"/>
              <a:gd name="connsiteY1926" fmla="*/ 307146 h 6857999"/>
              <a:gd name="connsiteX1927" fmla="*/ 3155985 w 6096000"/>
              <a:gd name="connsiteY1927" fmla="*/ 313388 h 6857999"/>
              <a:gd name="connsiteX1928" fmla="*/ 3155985 w 6096000"/>
              <a:gd name="connsiteY1928" fmla="*/ 318671 h 6857999"/>
              <a:gd name="connsiteX1929" fmla="*/ 3155504 w 6096000"/>
              <a:gd name="connsiteY1929" fmla="*/ 323953 h 6857999"/>
              <a:gd name="connsiteX1930" fmla="*/ 3154058 w 6096000"/>
              <a:gd name="connsiteY1930" fmla="*/ 328274 h 6857999"/>
              <a:gd name="connsiteX1931" fmla="*/ 3153095 w 6096000"/>
              <a:gd name="connsiteY1931" fmla="*/ 332596 h 6857999"/>
              <a:gd name="connsiteX1932" fmla="*/ 3151167 w 6096000"/>
              <a:gd name="connsiteY1932" fmla="*/ 335958 h 6857999"/>
              <a:gd name="connsiteX1933" fmla="*/ 3149240 w 6096000"/>
              <a:gd name="connsiteY1933" fmla="*/ 338839 h 6857999"/>
              <a:gd name="connsiteX1934" fmla="*/ 3146832 w 6096000"/>
              <a:gd name="connsiteY1934" fmla="*/ 341720 h 6857999"/>
              <a:gd name="connsiteX1935" fmla="*/ 3143940 w 6096000"/>
              <a:gd name="connsiteY1935" fmla="*/ 343641 h 6857999"/>
              <a:gd name="connsiteX1936" fmla="*/ 3140568 w 6096000"/>
              <a:gd name="connsiteY1936" fmla="*/ 346042 h 6857999"/>
              <a:gd name="connsiteX1937" fmla="*/ 3137195 w 6096000"/>
              <a:gd name="connsiteY1937" fmla="*/ 347963 h 6857999"/>
              <a:gd name="connsiteX1938" fmla="*/ 3129487 w 6096000"/>
              <a:gd name="connsiteY1938" fmla="*/ 349884 h 6857999"/>
              <a:gd name="connsiteX1939" fmla="*/ 3121295 w 6096000"/>
              <a:gd name="connsiteY1939" fmla="*/ 352284 h 6857999"/>
              <a:gd name="connsiteX1940" fmla="*/ 3112142 w 6096000"/>
              <a:gd name="connsiteY1940" fmla="*/ 353726 h 6857999"/>
              <a:gd name="connsiteX1941" fmla="*/ 3102988 w 6096000"/>
              <a:gd name="connsiteY1941" fmla="*/ 354205 h 6857999"/>
              <a:gd name="connsiteX1942" fmla="*/ 3083716 w 6096000"/>
              <a:gd name="connsiteY1942" fmla="*/ 355166 h 6857999"/>
              <a:gd name="connsiteX1943" fmla="*/ 3074079 w 6096000"/>
              <a:gd name="connsiteY1943" fmla="*/ 355647 h 6857999"/>
              <a:gd name="connsiteX1944" fmla="*/ 3064926 w 6096000"/>
              <a:gd name="connsiteY1944" fmla="*/ 357566 h 6857999"/>
              <a:gd name="connsiteX1945" fmla="*/ 3055771 w 6096000"/>
              <a:gd name="connsiteY1945" fmla="*/ 359008 h 6857999"/>
              <a:gd name="connsiteX1946" fmla="*/ 3047580 w 6096000"/>
              <a:gd name="connsiteY1946" fmla="*/ 362850 h 6857999"/>
              <a:gd name="connsiteX1947" fmla="*/ 3047580 w 6096000"/>
              <a:gd name="connsiteY1947" fmla="*/ 358527 h 6857999"/>
              <a:gd name="connsiteX1948" fmla="*/ 3047580 w 6096000"/>
              <a:gd name="connsiteY1948" fmla="*/ 354686 h 6857999"/>
              <a:gd name="connsiteX1949" fmla="*/ 3047580 w 6096000"/>
              <a:gd name="connsiteY1949" fmla="*/ 351324 h 6857999"/>
              <a:gd name="connsiteX1950" fmla="*/ 3049027 w 6096000"/>
              <a:gd name="connsiteY1950" fmla="*/ 347963 h 6857999"/>
              <a:gd name="connsiteX1951" fmla="*/ 3049990 w 6096000"/>
              <a:gd name="connsiteY1951" fmla="*/ 345081 h 6857999"/>
              <a:gd name="connsiteX1952" fmla="*/ 3050953 w 6096000"/>
              <a:gd name="connsiteY1952" fmla="*/ 341720 h 6857999"/>
              <a:gd name="connsiteX1953" fmla="*/ 3055289 w 6096000"/>
              <a:gd name="connsiteY1953" fmla="*/ 336438 h 6857999"/>
              <a:gd name="connsiteX1954" fmla="*/ 3059145 w 6096000"/>
              <a:gd name="connsiteY1954" fmla="*/ 331156 h 6857999"/>
              <a:gd name="connsiteX1955" fmla="*/ 3064443 w 6096000"/>
              <a:gd name="connsiteY1955" fmla="*/ 326353 h 6857999"/>
              <a:gd name="connsiteX1956" fmla="*/ 3074079 w 6096000"/>
              <a:gd name="connsiteY1956" fmla="*/ 316268 h 6857999"/>
              <a:gd name="connsiteX1957" fmla="*/ 3077933 w 6096000"/>
              <a:gd name="connsiteY1957" fmla="*/ 311467 h 6857999"/>
              <a:gd name="connsiteX1958" fmla="*/ 3082270 w 6096000"/>
              <a:gd name="connsiteY1958" fmla="*/ 305704 h 6857999"/>
              <a:gd name="connsiteX1959" fmla="*/ 3083234 w 6096000"/>
              <a:gd name="connsiteY1959" fmla="*/ 302343 h 6857999"/>
              <a:gd name="connsiteX1960" fmla="*/ 3084197 w 6096000"/>
              <a:gd name="connsiteY1960" fmla="*/ 299462 h 6857999"/>
              <a:gd name="connsiteX1961" fmla="*/ 3084680 w 6096000"/>
              <a:gd name="connsiteY1961" fmla="*/ 296101 h 6857999"/>
              <a:gd name="connsiteX1962" fmla="*/ 3085643 w 6096000"/>
              <a:gd name="connsiteY1962" fmla="*/ 291779 h 6857999"/>
              <a:gd name="connsiteX1963" fmla="*/ 3085643 w 6096000"/>
              <a:gd name="connsiteY1963" fmla="*/ 288416 h 6857999"/>
              <a:gd name="connsiteX1964" fmla="*/ 3084680 w 6096000"/>
              <a:gd name="connsiteY1964" fmla="*/ 284095 h 6857999"/>
              <a:gd name="connsiteX1965" fmla="*/ 3083716 w 6096000"/>
              <a:gd name="connsiteY1965" fmla="*/ 279773 h 6857999"/>
              <a:gd name="connsiteX1966" fmla="*/ 3082270 w 6096000"/>
              <a:gd name="connsiteY1966" fmla="*/ 274971 h 6857999"/>
              <a:gd name="connsiteX1967" fmla="*/ 3080343 w 6096000"/>
              <a:gd name="connsiteY1967" fmla="*/ 270169 h 6857999"/>
              <a:gd name="connsiteX1968" fmla="*/ 3077452 w 6096000"/>
              <a:gd name="connsiteY1968" fmla="*/ 264406 h 6857999"/>
              <a:gd name="connsiteX1969" fmla="*/ 3074079 w 6096000"/>
              <a:gd name="connsiteY1969" fmla="*/ 258645 h 6857999"/>
              <a:gd name="connsiteX1970" fmla="*/ 3070225 w 6096000"/>
              <a:gd name="connsiteY1970" fmla="*/ 252401 h 6857999"/>
              <a:gd name="connsiteX1971" fmla="*/ 3067817 w 6096000"/>
              <a:gd name="connsiteY1971" fmla="*/ 254322 h 6857999"/>
              <a:gd name="connsiteX1972" fmla="*/ 3065889 w 6096000"/>
              <a:gd name="connsiteY1972" fmla="*/ 255282 h 6857999"/>
              <a:gd name="connsiteX1973" fmla="*/ 3064926 w 6096000"/>
              <a:gd name="connsiteY1973" fmla="*/ 257684 h 6857999"/>
              <a:gd name="connsiteX1974" fmla="*/ 3063963 w 6096000"/>
              <a:gd name="connsiteY1974" fmla="*/ 259604 h 6857999"/>
              <a:gd name="connsiteX1975" fmla="*/ 3062999 w 6096000"/>
              <a:gd name="connsiteY1975" fmla="*/ 261525 h 6857999"/>
              <a:gd name="connsiteX1976" fmla="*/ 3062999 w 6096000"/>
              <a:gd name="connsiteY1976" fmla="*/ 264406 h 6857999"/>
              <a:gd name="connsiteX1977" fmla="*/ 3063963 w 6096000"/>
              <a:gd name="connsiteY1977" fmla="*/ 269688 h 6857999"/>
              <a:gd name="connsiteX1978" fmla="*/ 3064926 w 6096000"/>
              <a:gd name="connsiteY1978" fmla="*/ 275931 h 6857999"/>
              <a:gd name="connsiteX1979" fmla="*/ 3066371 w 6096000"/>
              <a:gd name="connsiteY1979" fmla="*/ 281694 h 6857999"/>
              <a:gd name="connsiteX1980" fmla="*/ 3068298 w 6096000"/>
              <a:gd name="connsiteY1980" fmla="*/ 287937 h 6857999"/>
              <a:gd name="connsiteX1981" fmla="*/ 3069261 w 6096000"/>
              <a:gd name="connsiteY1981" fmla="*/ 293700 h 6857999"/>
              <a:gd name="connsiteX1982" fmla="*/ 2969531 w 6096000"/>
              <a:gd name="connsiteY1982" fmla="*/ 333077 h 6857999"/>
              <a:gd name="connsiteX1983" fmla="*/ 2967603 w 6096000"/>
              <a:gd name="connsiteY1983" fmla="*/ 334037 h 6857999"/>
              <a:gd name="connsiteX1984" fmla="*/ 2966639 w 6096000"/>
              <a:gd name="connsiteY1984" fmla="*/ 335958 h 6857999"/>
              <a:gd name="connsiteX1985" fmla="*/ 2965675 w 6096000"/>
              <a:gd name="connsiteY1985" fmla="*/ 337398 h 6857999"/>
              <a:gd name="connsiteX1986" fmla="*/ 2965195 w 6096000"/>
              <a:gd name="connsiteY1986" fmla="*/ 339320 h 6857999"/>
              <a:gd name="connsiteX1987" fmla="*/ 2966639 w 6096000"/>
              <a:gd name="connsiteY1987" fmla="*/ 344602 h 6857999"/>
              <a:gd name="connsiteX1988" fmla="*/ 2968085 w 6096000"/>
              <a:gd name="connsiteY1988" fmla="*/ 349403 h 6857999"/>
              <a:gd name="connsiteX1989" fmla="*/ 2970975 w 6096000"/>
              <a:gd name="connsiteY1989" fmla="*/ 355647 h 6857999"/>
              <a:gd name="connsiteX1990" fmla="*/ 2974348 w 6096000"/>
              <a:gd name="connsiteY1990" fmla="*/ 361889 h 6857999"/>
              <a:gd name="connsiteX1991" fmla="*/ 2981093 w 6096000"/>
              <a:gd name="connsiteY1991" fmla="*/ 375815 h 6857999"/>
              <a:gd name="connsiteX1992" fmla="*/ 2983983 w 6096000"/>
              <a:gd name="connsiteY1992" fmla="*/ 382538 h 6857999"/>
              <a:gd name="connsiteX1993" fmla="*/ 2985911 w 6096000"/>
              <a:gd name="connsiteY1993" fmla="*/ 389261 h 6857999"/>
              <a:gd name="connsiteX1994" fmla="*/ 2986391 w 6096000"/>
              <a:gd name="connsiteY1994" fmla="*/ 393103 h 6857999"/>
              <a:gd name="connsiteX1995" fmla="*/ 2986391 w 6096000"/>
              <a:gd name="connsiteY1995" fmla="*/ 395984 h 6857999"/>
              <a:gd name="connsiteX1996" fmla="*/ 2985911 w 6096000"/>
              <a:gd name="connsiteY1996" fmla="*/ 399345 h 6857999"/>
              <a:gd name="connsiteX1997" fmla="*/ 2985428 w 6096000"/>
              <a:gd name="connsiteY1997" fmla="*/ 402227 h 6857999"/>
              <a:gd name="connsiteX1998" fmla="*/ 2983501 w 6096000"/>
              <a:gd name="connsiteY1998" fmla="*/ 405108 h 6857999"/>
              <a:gd name="connsiteX1999" fmla="*/ 2982056 w 6096000"/>
              <a:gd name="connsiteY1999" fmla="*/ 407028 h 6857999"/>
              <a:gd name="connsiteX2000" fmla="*/ 2979647 w 6096000"/>
              <a:gd name="connsiteY2000" fmla="*/ 409909 h 6857999"/>
              <a:gd name="connsiteX2001" fmla="*/ 2976275 w 6096000"/>
              <a:gd name="connsiteY2001" fmla="*/ 412312 h 6857999"/>
              <a:gd name="connsiteX2002" fmla="*/ 2972901 w 6096000"/>
              <a:gd name="connsiteY2002" fmla="*/ 414233 h 6857999"/>
              <a:gd name="connsiteX2003" fmla="*/ 2968085 w 6096000"/>
              <a:gd name="connsiteY2003" fmla="*/ 416152 h 6857999"/>
              <a:gd name="connsiteX2004" fmla="*/ 2962304 w 6096000"/>
              <a:gd name="connsiteY2004" fmla="*/ 417594 h 6857999"/>
              <a:gd name="connsiteX2005" fmla="*/ 2956041 w 6096000"/>
              <a:gd name="connsiteY2005" fmla="*/ 419034 h 6857999"/>
              <a:gd name="connsiteX2006" fmla="*/ 2951703 w 6096000"/>
              <a:gd name="connsiteY2006" fmla="*/ 415192 h 6857999"/>
              <a:gd name="connsiteX2007" fmla="*/ 2948330 w 6096000"/>
              <a:gd name="connsiteY2007" fmla="*/ 410390 h 6857999"/>
              <a:gd name="connsiteX2008" fmla="*/ 2944475 w 6096000"/>
              <a:gd name="connsiteY2008" fmla="*/ 406069 h 6857999"/>
              <a:gd name="connsiteX2009" fmla="*/ 2941104 w 6096000"/>
              <a:gd name="connsiteY2009" fmla="*/ 400785 h 6857999"/>
              <a:gd name="connsiteX2010" fmla="*/ 2939177 w 6096000"/>
              <a:gd name="connsiteY2010" fmla="*/ 395984 h 6857999"/>
              <a:gd name="connsiteX2011" fmla="*/ 2936769 w 6096000"/>
              <a:gd name="connsiteY2011" fmla="*/ 390702 h 6857999"/>
              <a:gd name="connsiteX2012" fmla="*/ 2933395 w 6096000"/>
              <a:gd name="connsiteY2012" fmla="*/ 379177 h 6857999"/>
              <a:gd name="connsiteX2013" fmla="*/ 2930986 w 6096000"/>
              <a:gd name="connsiteY2013" fmla="*/ 367651 h 6857999"/>
              <a:gd name="connsiteX2014" fmla="*/ 2928577 w 6096000"/>
              <a:gd name="connsiteY2014" fmla="*/ 356606 h 6857999"/>
              <a:gd name="connsiteX2015" fmla="*/ 2926168 w 6096000"/>
              <a:gd name="connsiteY2015" fmla="*/ 345081 h 6857999"/>
              <a:gd name="connsiteX2016" fmla="*/ 2924241 w 6096000"/>
              <a:gd name="connsiteY2016" fmla="*/ 335477 h 6857999"/>
              <a:gd name="connsiteX2017" fmla="*/ 2921350 w 6096000"/>
              <a:gd name="connsiteY2017" fmla="*/ 326353 h 6857999"/>
              <a:gd name="connsiteX2018" fmla="*/ 2918940 w 6096000"/>
              <a:gd name="connsiteY2018" fmla="*/ 322032 h 6857999"/>
              <a:gd name="connsiteX2019" fmla="*/ 2916532 w 6096000"/>
              <a:gd name="connsiteY2019" fmla="*/ 318189 h 6857999"/>
              <a:gd name="connsiteX2020" fmla="*/ 2914123 w 6096000"/>
              <a:gd name="connsiteY2020" fmla="*/ 315308 h 6857999"/>
              <a:gd name="connsiteX2021" fmla="*/ 2911714 w 6096000"/>
              <a:gd name="connsiteY2021" fmla="*/ 312428 h 6857999"/>
              <a:gd name="connsiteX2022" fmla="*/ 2907377 w 6096000"/>
              <a:gd name="connsiteY2022" fmla="*/ 310026 h 6857999"/>
              <a:gd name="connsiteX2023" fmla="*/ 2903523 w 6096000"/>
              <a:gd name="connsiteY2023" fmla="*/ 309067 h 6857999"/>
              <a:gd name="connsiteX2024" fmla="*/ 2898707 w 6096000"/>
              <a:gd name="connsiteY2024" fmla="*/ 308105 h 6857999"/>
              <a:gd name="connsiteX2025" fmla="*/ 2893887 w 6096000"/>
              <a:gd name="connsiteY2025" fmla="*/ 308105 h 6857999"/>
              <a:gd name="connsiteX2026" fmla="*/ 2888105 w 6096000"/>
              <a:gd name="connsiteY2026" fmla="*/ 308586 h 6857999"/>
              <a:gd name="connsiteX2027" fmla="*/ 2881360 w 6096000"/>
              <a:gd name="connsiteY2027" fmla="*/ 309546 h 6857999"/>
              <a:gd name="connsiteX2028" fmla="*/ 2874134 w 6096000"/>
              <a:gd name="connsiteY2028" fmla="*/ 311467 h 6857999"/>
              <a:gd name="connsiteX2029" fmla="*/ 2865944 w 6096000"/>
              <a:gd name="connsiteY2029" fmla="*/ 314347 h 6857999"/>
              <a:gd name="connsiteX2030" fmla="*/ 2856788 w 6096000"/>
              <a:gd name="connsiteY2030" fmla="*/ 318189 h 6857999"/>
              <a:gd name="connsiteX2031" fmla="*/ 2846671 w 6096000"/>
              <a:gd name="connsiteY2031" fmla="*/ 322511 h 6857999"/>
              <a:gd name="connsiteX2032" fmla="*/ 2849079 w 6096000"/>
              <a:gd name="connsiteY2032" fmla="*/ 314347 h 6857999"/>
              <a:gd name="connsiteX2033" fmla="*/ 2851489 w 6096000"/>
              <a:gd name="connsiteY2033" fmla="*/ 306185 h 6857999"/>
              <a:gd name="connsiteX2034" fmla="*/ 2854380 w 6096000"/>
              <a:gd name="connsiteY2034" fmla="*/ 299462 h 6857999"/>
              <a:gd name="connsiteX2035" fmla="*/ 2857751 w 6096000"/>
              <a:gd name="connsiteY2035" fmla="*/ 293700 h 6857999"/>
              <a:gd name="connsiteX2036" fmla="*/ 2860642 w 6096000"/>
              <a:gd name="connsiteY2036" fmla="*/ 288897 h 6857999"/>
              <a:gd name="connsiteX2037" fmla="*/ 2864015 w 6096000"/>
              <a:gd name="connsiteY2037" fmla="*/ 285055 h 6857999"/>
              <a:gd name="connsiteX2038" fmla="*/ 2867870 w 6096000"/>
              <a:gd name="connsiteY2038" fmla="*/ 282174 h 6857999"/>
              <a:gd name="connsiteX2039" fmla="*/ 2871243 w 6096000"/>
              <a:gd name="connsiteY2039" fmla="*/ 279294 h 6857999"/>
              <a:gd name="connsiteX2040" fmla="*/ 2876061 w 6096000"/>
              <a:gd name="connsiteY2040" fmla="*/ 278333 h 6857999"/>
              <a:gd name="connsiteX2041" fmla="*/ 2879915 w 6096000"/>
              <a:gd name="connsiteY2041" fmla="*/ 276892 h 6857999"/>
              <a:gd name="connsiteX2042" fmla="*/ 2884733 w 6096000"/>
              <a:gd name="connsiteY2042" fmla="*/ 276412 h 6857999"/>
              <a:gd name="connsiteX2043" fmla="*/ 2889070 w 6096000"/>
              <a:gd name="connsiteY2043" fmla="*/ 276412 h 6857999"/>
              <a:gd name="connsiteX2044" fmla="*/ 2893887 w 6096000"/>
              <a:gd name="connsiteY2044" fmla="*/ 276892 h 6857999"/>
              <a:gd name="connsiteX2045" fmla="*/ 2898707 w 6096000"/>
              <a:gd name="connsiteY2045" fmla="*/ 277852 h 6857999"/>
              <a:gd name="connsiteX2046" fmla="*/ 2909306 w 6096000"/>
              <a:gd name="connsiteY2046" fmla="*/ 279773 h 6857999"/>
              <a:gd name="connsiteX2047" fmla="*/ 2931951 w 6096000"/>
              <a:gd name="connsiteY2047" fmla="*/ 286016 h 6857999"/>
              <a:gd name="connsiteX2048" fmla="*/ 2944475 w 6096000"/>
              <a:gd name="connsiteY2048" fmla="*/ 288416 h 6857999"/>
              <a:gd name="connsiteX2049" fmla="*/ 2951222 w 6096000"/>
              <a:gd name="connsiteY2049" fmla="*/ 289858 h 6857999"/>
              <a:gd name="connsiteX2050" fmla="*/ 2957486 w 6096000"/>
              <a:gd name="connsiteY2050" fmla="*/ 290337 h 6857999"/>
              <a:gd name="connsiteX2051" fmla="*/ 2963749 w 6096000"/>
              <a:gd name="connsiteY2051" fmla="*/ 290337 h 6857999"/>
              <a:gd name="connsiteX2052" fmla="*/ 2970493 w 6096000"/>
              <a:gd name="connsiteY2052" fmla="*/ 290337 h 6857999"/>
              <a:gd name="connsiteX2053" fmla="*/ 2977239 w 6096000"/>
              <a:gd name="connsiteY2053" fmla="*/ 288897 h 6857999"/>
              <a:gd name="connsiteX2054" fmla="*/ 2983983 w 6096000"/>
              <a:gd name="connsiteY2054" fmla="*/ 287937 h 6857999"/>
              <a:gd name="connsiteX2055" fmla="*/ 2991211 w 6096000"/>
              <a:gd name="connsiteY2055" fmla="*/ 286016 h 6857999"/>
              <a:gd name="connsiteX2056" fmla="*/ 2997956 w 6096000"/>
              <a:gd name="connsiteY2056" fmla="*/ 283134 h 6857999"/>
              <a:gd name="connsiteX2057" fmla="*/ 3005182 w 6096000"/>
              <a:gd name="connsiteY2057" fmla="*/ 279773 h 6857999"/>
              <a:gd name="connsiteX2058" fmla="*/ 3012409 w 6096000"/>
              <a:gd name="connsiteY2058" fmla="*/ 275452 h 6857999"/>
              <a:gd name="connsiteX2059" fmla="*/ 3000364 w 6096000"/>
              <a:gd name="connsiteY2059" fmla="*/ 275452 h 6857999"/>
              <a:gd name="connsiteX2060" fmla="*/ 2989282 w 6096000"/>
              <a:gd name="connsiteY2060" fmla="*/ 273531 h 6857999"/>
              <a:gd name="connsiteX2061" fmla="*/ 2984947 w 6096000"/>
              <a:gd name="connsiteY2061" fmla="*/ 273049 h 6857999"/>
              <a:gd name="connsiteX2062" fmla="*/ 2980610 w 6096000"/>
              <a:gd name="connsiteY2062" fmla="*/ 271610 h 6857999"/>
              <a:gd name="connsiteX2063" fmla="*/ 2977239 w 6096000"/>
              <a:gd name="connsiteY2063" fmla="*/ 270169 h 6857999"/>
              <a:gd name="connsiteX2064" fmla="*/ 2974348 w 6096000"/>
              <a:gd name="connsiteY2064" fmla="*/ 268728 h 6857999"/>
              <a:gd name="connsiteX2065" fmla="*/ 2971457 w 6096000"/>
              <a:gd name="connsiteY2065" fmla="*/ 266327 h 6857999"/>
              <a:gd name="connsiteX2066" fmla="*/ 2969531 w 6096000"/>
              <a:gd name="connsiteY2066" fmla="*/ 263925 h 6857999"/>
              <a:gd name="connsiteX2067" fmla="*/ 2967603 w 6096000"/>
              <a:gd name="connsiteY2067" fmla="*/ 261525 h 6857999"/>
              <a:gd name="connsiteX2068" fmla="*/ 2966639 w 6096000"/>
              <a:gd name="connsiteY2068" fmla="*/ 259604 h 6857999"/>
              <a:gd name="connsiteX2069" fmla="*/ 2965195 w 6096000"/>
              <a:gd name="connsiteY2069" fmla="*/ 256724 h 6857999"/>
              <a:gd name="connsiteX2070" fmla="*/ 2965195 w 6096000"/>
              <a:gd name="connsiteY2070" fmla="*/ 253842 h 6857999"/>
              <a:gd name="connsiteX2071" fmla="*/ 2964713 w 6096000"/>
              <a:gd name="connsiteY2071" fmla="*/ 250961 h 6857999"/>
              <a:gd name="connsiteX2072" fmla="*/ 2965195 w 6096000"/>
              <a:gd name="connsiteY2072" fmla="*/ 248079 h 6857999"/>
              <a:gd name="connsiteX2073" fmla="*/ 2967120 w 6096000"/>
              <a:gd name="connsiteY2073" fmla="*/ 241836 h 6857999"/>
              <a:gd name="connsiteX2074" fmla="*/ 2970013 w 6096000"/>
              <a:gd name="connsiteY2074" fmla="*/ 235114 h 6857999"/>
              <a:gd name="connsiteX2075" fmla="*/ 2974348 w 6096000"/>
              <a:gd name="connsiteY2075" fmla="*/ 227911 h 6857999"/>
              <a:gd name="connsiteX2076" fmla="*/ 2979647 w 6096000"/>
              <a:gd name="connsiteY2076" fmla="*/ 220708 h 6857999"/>
              <a:gd name="connsiteX2077" fmla="*/ 2986391 w 6096000"/>
              <a:gd name="connsiteY2077" fmla="*/ 213984 h 6857999"/>
              <a:gd name="connsiteX2078" fmla="*/ 2994583 w 6096000"/>
              <a:gd name="connsiteY2078" fmla="*/ 206781 h 6857999"/>
              <a:gd name="connsiteX2079" fmla="*/ 3003737 w 6096000"/>
              <a:gd name="connsiteY2079" fmla="*/ 200538 h 6857999"/>
              <a:gd name="connsiteX2080" fmla="*/ 2200977 w 6096000"/>
              <a:gd name="connsiteY2080" fmla="*/ 177379 h 6857999"/>
              <a:gd name="connsiteX2081" fmla="*/ 2206293 w 6096000"/>
              <a:gd name="connsiteY2081" fmla="*/ 179795 h 6857999"/>
              <a:gd name="connsiteX2082" fmla="*/ 2211611 w 6096000"/>
              <a:gd name="connsiteY2082" fmla="*/ 181246 h 6857999"/>
              <a:gd name="connsiteX2083" fmla="*/ 2216926 w 6096000"/>
              <a:gd name="connsiteY2083" fmla="*/ 182212 h 6857999"/>
              <a:gd name="connsiteX2084" fmla="*/ 2222727 w 6096000"/>
              <a:gd name="connsiteY2084" fmla="*/ 182696 h 6857999"/>
              <a:gd name="connsiteX2085" fmla="*/ 2234325 w 6096000"/>
              <a:gd name="connsiteY2085" fmla="*/ 182696 h 6857999"/>
              <a:gd name="connsiteX2086" fmla="*/ 2245923 w 6096000"/>
              <a:gd name="connsiteY2086" fmla="*/ 182696 h 6857999"/>
              <a:gd name="connsiteX2087" fmla="*/ 2257523 w 6096000"/>
              <a:gd name="connsiteY2087" fmla="*/ 182696 h 6857999"/>
              <a:gd name="connsiteX2088" fmla="*/ 2262841 w 6096000"/>
              <a:gd name="connsiteY2088" fmla="*/ 183179 h 6857999"/>
              <a:gd name="connsiteX2089" fmla="*/ 2268639 w 6096000"/>
              <a:gd name="connsiteY2089" fmla="*/ 183662 h 6857999"/>
              <a:gd name="connsiteX2090" fmla="*/ 2273955 w 6096000"/>
              <a:gd name="connsiteY2090" fmla="*/ 185595 h 6857999"/>
              <a:gd name="connsiteX2091" fmla="*/ 2279272 w 6096000"/>
              <a:gd name="connsiteY2091" fmla="*/ 187528 h 6857999"/>
              <a:gd name="connsiteX2092" fmla="*/ 2284105 w 6096000"/>
              <a:gd name="connsiteY2092" fmla="*/ 190428 h 6857999"/>
              <a:gd name="connsiteX2093" fmla="*/ 2288939 w 6096000"/>
              <a:gd name="connsiteY2093" fmla="*/ 194778 h 6857999"/>
              <a:gd name="connsiteX2094" fmla="*/ 2292806 w 6096000"/>
              <a:gd name="connsiteY2094" fmla="*/ 201061 h 6857999"/>
              <a:gd name="connsiteX2095" fmla="*/ 2295705 w 6096000"/>
              <a:gd name="connsiteY2095" fmla="*/ 207344 h 6857999"/>
              <a:gd name="connsiteX2096" fmla="*/ 2298120 w 6096000"/>
              <a:gd name="connsiteY2096" fmla="*/ 213628 h 6857999"/>
              <a:gd name="connsiteX2097" fmla="*/ 2299569 w 6096000"/>
              <a:gd name="connsiteY2097" fmla="*/ 219428 h 6857999"/>
              <a:gd name="connsiteX2098" fmla="*/ 2301020 w 6096000"/>
              <a:gd name="connsiteY2098" fmla="*/ 225226 h 6857999"/>
              <a:gd name="connsiteX2099" fmla="*/ 2301020 w 6096000"/>
              <a:gd name="connsiteY2099" fmla="*/ 230059 h 6857999"/>
              <a:gd name="connsiteX2100" fmla="*/ 2301020 w 6096000"/>
              <a:gd name="connsiteY2100" fmla="*/ 235376 h 6857999"/>
              <a:gd name="connsiteX2101" fmla="*/ 2300537 w 6096000"/>
              <a:gd name="connsiteY2101" fmla="*/ 240209 h 6857999"/>
              <a:gd name="connsiteX2102" fmla="*/ 2299087 w 6096000"/>
              <a:gd name="connsiteY2102" fmla="*/ 244560 h 6857999"/>
              <a:gd name="connsiteX2103" fmla="*/ 2298120 w 6096000"/>
              <a:gd name="connsiteY2103" fmla="*/ 249391 h 6857999"/>
              <a:gd name="connsiteX2104" fmla="*/ 2294738 w 6096000"/>
              <a:gd name="connsiteY2104" fmla="*/ 257126 h 6857999"/>
              <a:gd name="connsiteX2105" fmla="*/ 2289905 w 6096000"/>
              <a:gd name="connsiteY2105" fmla="*/ 265341 h 6857999"/>
              <a:gd name="connsiteX2106" fmla="*/ 2286038 w 6096000"/>
              <a:gd name="connsiteY2106" fmla="*/ 272590 h 6857999"/>
              <a:gd name="connsiteX2107" fmla="*/ 2282173 w 6096000"/>
              <a:gd name="connsiteY2107" fmla="*/ 280323 h 6857999"/>
              <a:gd name="connsiteX2108" fmla="*/ 2279272 w 6096000"/>
              <a:gd name="connsiteY2108" fmla="*/ 287091 h 6857999"/>
              <a:gd name="connsiteX2109" fmla="*/ 2278790 w 6096000"/>
              <a:gd name="connsiteY2109" fmla="*/ 290473 h 6857999"/>
              <a:gd name="connsiteX2110" fmla="*/ 2277822 w 6096000"/>
              <a:gd name="connsiteY2110" fmla="*/ 294339 h 6857999"/>
              <a:gd name="connsiteX2111" fmla="*/ 2277339 w 6096000"/>
              <a:gd name="connsiteY2111" fmla="*/ 298206 h 6857999"/>
              <a:gd name="connsiteX2112" fmla="*/ 2277822 w 6096000"/>
              <a:gd name="connsiteY2112" fmla="*/ 301590 h 6857999"/>
              <a:gd name="connsiteX2113" fmla="*/ 2279272 w 6096000"/>
              <a:gd name="connsiteY2113" fmla="*/ 304972 h 6857999"/>
              <a:gd name="connsiteX2114" fmla="*/ 2280721 w 6096000"/>
              <a:gd name="connsiteY2114" fmla="*/ 308838 h 6857999"/>
              <a:gd name="connsiteX2115" fmla="*/ 2283139 w 6096000"/>
              <a:gd name="connsiteY2115" fmla="*/ 312705 h 6857999"/>
              <a:gd name="connsiteX2116" fmla="*/ 2286523 w 6096000"/>
              <a:gd name="connsiteY2116" fmla="*/ 317054 h 6857999"/>
              <a:gd name="connsiteX2117" fmla="*/ 2290388 w 6096000"/>
              <a:gd name="connsiteY2117" fmla="*/ 320922 h 6857999"/>
              <a:gd name="connsiteX2118" fmla="*/ 2295705 w 6096000"/>
              <a:gd name="connsiteY2118" fmla="*/ 324788 h 6857999"/>
              <a:gd name="connsiteX2119" fmla="*/ 2301504 w 6096000"/>
              <a:gd name="connsiteY2119" fmla="*/ 329621 h 6857999"/>
              <a:gd name="connsiteX2120" fmla="*/ 2308271 w 6096000"/>
              <a:gd name="connsiteY2120" fmla="*/ 333970 h 6857999"/>
              <a:gd name="connsiteX2121" fmla="*/ 2301504 w 6096000"/>
              <a:gd name="connsiteY2121" fmla="*/ 343152 h 6857999"/>
              <a:gd name="connsiteX2122" fmla="*/ 2295221 w 6096000"/>
              <a:gd name="connsiteY2122" fmla="*/ 350885 h 6857999"/>
              <a:gd name="connsiteX2123" fmla="*/ 2288455 w 6096000"/>
              <a:gd name="connsiteY2123" fmla="*/ 357169 h 6857999"/>
              <a:gd name="connsiteX2124" fmla="*/ 2281206 w 6096000"/>
              <a:gd name="connsiteY2124" fmla="*/ 362485 h 6857999"/>
              <a:gd name="connsiteX2125" fmla="*/ 2274922 w 6096000"/>
              <a:gd name="connsiteY2125" fmla="*/ 366351 h 6857999"/>
              <a:gd name="connsiteX2126" fmla="*/ 2268158 w 6096000"/>
              <a:gd name="connsiteY2126" fmla="*/ 369735 h 6857999"/>
              <a:gd name="connsiteX2127" fmla="*/ 2255107 w 6096000"/>
              <a:gd name="connsiteY2127" fmla="*/ 375535 h 6857999"/>
              <a:gd name="connsiteX2128" fmla="*/ 2242540 w 6096000"/>
              <a:gd name="connsiteY2128" fmla="*/ 381334 h 6857999"/>
              <a:gd name="connsiteX2129" fmla="*/ 2235291 w 6096000"/>
              <a:gd name="connsiteY2129" fmla="*/ 385201 h 6857999"/>
              <a:gd name="connsiteX2130" fmla="*/ 2229009 w 6096000"/>
              <a:gd name="connsiteY2130" fmla="*/ 389067 h 6857999"/>
              <a:gd name="connsiteX2131" fmla="*/ 2222243 w 6096000"/>
              <a:gd name="connsiteY2131" fmla="*/ 394383 h 6857999"/>
              <a:gd name="connsiteX2132" fmla="*/ 2215958 w 6096000"/>
              <a:gd name="connsiteY2132" fmla="*/ 400667 h 6857999"/>
              <a:gd name="connsiteX2133" fmla="*/ 2209192 w 6096000"/>
              <a:gd name="connsiteY2133" fmla="*/ 408882 h 6857999"/>
              <a:gd name="connsiteX2134" fmla="*/ 2202425 w 6096000"/>
              <a:gd name="connsiteY2134" fmla="*/ 418066 h 6857999"/>
              <a:gd name="connsiteX2135" fmla="*/ 2206293 w 6096000"/>
              <a:gd name="connsiteY2135" fmla="*/ 424348 h 6857999"/>
              <a:gd name="connsiteX2136" fmla="*/ 2210644 w 6096000"/>
              <a:gd name="connsiteY2136" fmla="*/ 429665 h 6857999"/>
              <a:gd name="connsiteX2137" fmla="*/ 2214993 w 6096000"/>
              <a:gd name="connsiteY2137" fmla="*/ 434014 h 6857999"/>
              <a:gd name="connsiteX2138" fmla="*/ 2219343 w 6096000"/>
              <a:gd name="connsiteY2138" fmla="*/ 437398 h 6857999"/>
              <a:gd name="connsiteX2139" fmla="*/ 2224176 w 6096000"/>
              <a:gd name="connsiteY2139" fmla="*/ 440782 h 6857999"/>
              <a:gd name="connsiteX2140" fmla="*/ 2228524 w 6096000"/>
              <a:gd name="connsiteY2140" fmla="*/ 443197 h 6857999"/>
              <a:gd name="connsiteX2141" fmla="*/ 2233841 w 6096000"/>
              <a:gd name="connsiteY2141" fmla="*/ 445131 h 6857999"/>
              <a:gd name="connsiteX2142" fmla="*/ 2238191 w 6096000"/>
              <a:gd name="connsiteY2142" fmla="*/ 445613 h 6857999"/>
              <a:gd name="connsiteX2143" fmla="*/ 2243508 w 6096000"/>
              <a:gd name="connsiteY2143" fmla="*/ 446097 h 6857999"/>
              <a:gd name="connsiteX2144" fmla="*/ 2248823 w 6096000"/>
              <a:gd name="connsiteY2144" fmla="*/ 446097 h 6857999"/>
              <a:gd name="connsiteX2145" fmla="*/ 2253657 w 6096000"/>
              <a:gd name="connsiteY2145" fmla="*/ 445613 h 6857999"/>
              <a:gd name="connsiteX2146" fmla="*/ 2259456 w 6096000"/>
              <a:gd name="connsiteY2146" fmla="*/ 444647 h 6857999"/>
              <a:gd name="connsiteX2147" fmla="*/ 2264774 w 6096000"/>
              <a:gd name="connsiteY2147" fmla="*/ 443197 h 6857999"/>
              <a:gd name="connsiteX2148" fmla="*/ 2270573 w 6096000"/>
              <a:gd name="connsiteY2148" fmla="*/ 441747 h 6857999"/>
              <a:gd name="connsiteX2149" fmla="*/ 2281206 w 6096000"/>
              <a:gd name="connsiteY2149" fmla="*/ 436431 h 6857999"/>
              <a:gd name="connsiteX2150" fmla="*/ 2292806 w 6096000"/>
              <a:gd name="connsiteY2150" fmla="*/ 430632 h 6857999"/>
              <a:gd name="connsiteX2151" fmla="*/ 2304404 w 6096000"/>
              <a:gd name="connsiteY2151" fmla="*/ 424348 h 6857999"/>
              <a:gd name="connsiteX2152" fmla="*/ 2328085 w 6096000"/>
              <a:gd name="connsiteY2152" fmla="*/ 409849 h 6857999"/>
              <a:gd name="connsiteX2153" fmla="*/ 2339202 w 6096000"/>
              <a:gd name="connsiteY2153" fmla="*/ 402600 h 6857999"/>
              <a:gd name="connsiteX2154" fmla="*/ 2351284 w 6096000"/>
              <a:gd name="connsiteY2154" fmla="*/ 396316 h 6857999"/>
              <a:gd name="connsiteX2155" fmla="*/ 2362883 w 6096000"/>
              <a:gd name="connsiteY2155" fmla="*/ 390034 h 6857999"/>
              <a:gd name="connsiteX2156" fmla="*/ 2374967 w 6096000"/>
              <a:gd name="connsiteY2156" fmla="*/ 384717 h 6857999"/>
              <a:gd name="connsiteX2157" fmla="*/ 2377867 w 6096000"/>
              <a:gd name="connsiteY2157" fmla="*/ 390034 h 6857999"/>
              <a:gd name="connsiteX2158" fmla="*/ 2380282 w 6096000"/>
              <a:gd name="connsiteY2158" fmla="*/ 394867 h 6857999"/>
              <a:gd name="connsiteX2159" fmla="*/ 2381733 w 6096000"/>
              <a:gd name="connsiteY2159" fmla="*/ 399700 h 6857999"/>
              <a:gd name="connsiteX2160" fmla="*/ 2383182 w 6096000"/>
              <a:gd name="connsiteY2160" fmla="*/ 404049 h 6857999"/>
              <a:gd name="connsiteX2161" fmla="*/ 2384149 w 6096000"/>
              <a:gd name="connsiteY2161" fmla="*/ 412750 h 6857999"/>
              <a:gd name="connsiteX2162" fmla="*/ 2385117 w 6096000"/>
              <a:gd name="connsiteY2162" fmla="*/ 421448 h 6857999"/>
              <a:gd name="connsiteX2163" fmla="*/ 2386082 w 6096000"/>
              <a:gd name="connsiteY2163" fmla="*/ 430147 h 6857999"/>
              <a:gd name="connsiteX2164" fmla="*/ 2386566 w 6096000"/>
              <a:gd name="connsiteY2164" fmla="*/ 434014 h 6857999"/>
              <a:gd name="connsiteX2165" fmla="*/ 2387533 w 6096000"/>
              <a:gd name="connsiteY2165" fmla="*/ 438847 h 6857999"/>
              <a:gd name="connsiteX2166" fmla="*/ 2388982 w 6096000"/>
              <a:gd name="connsiteY2166" fmla="*/ 443197 h 6857999"/>
              <a:gd name="connsiteX2167" fmla="*/ 2390915 w 6096000"/>
              <a:gd name="connsiteY2167" fmla="*/ 448030 h 6857999"/>
              <a:gd name="connsiteX2168" fmla="*/ 2393815 w 6096000"/>
              <a:gd name="connsiteY2168" fmla="*/ 452864 h 6857999"/>
              <a:gd name="connsiteX2169" fmla="*/ 2397199 w 6096000"/>
              <a:gd name="connsiteY2169" fmla="*/ 458663 h 6857999"/>
              <a:gd name="connsiteX2170" fmla="*/ 2387049 w 6096000"/>
              <a:gd name="connsiteY2170" fmla="*/ 457213 h 6857999"/>
              <a:gd name="connsiteX2171" fmla="*/ 2377382 w 6096000"/>
              <a:gd name="connsiteY2171" fmla="*/ 455763 h 6857999"/>
              <a:gd name="connsiteX2172" fmla="*/ 2368200 w 6096000"/>
              <a:gd name="connsiteY2172" fmla="*/ 455279 h 6857999"/>
              <a:gd name="connsiteX2173" fmla="*/ 2359017 w 6096000"/>
              <a:gd name="connsiteY2173" fmla="*/ 455763 h 6857999"/>
              <a:gd name="connsiteX2174" fmla="*/ 2349835 w 6096000"/>
              <a:gd name="connsiteY2174" fmla="*/ 457213 h 6857999"/>
              <a:gd name="connsiteX2175" fmla="*/ 2340651 w 6096000"/>
              <a:gd name="connsiteY2175" fmla="*/ 458663 h 6857999"/>
              <a:gd name="connsiteX2176" fmla="*/ 2331951 w 6096000"/>
              <a:gd name="connsiteY2176" fmla="*/ 460596 h 6857999"/>
              <a:gd name="connsiteX2177" fmla="*/ 2323254 w 6096000"/>
              <a:gd name="connsiteY2177" fmla="*/ 463496 h 6857999"/>
              <a:gd name="connsiteX2178" fmla="*/ 2314554 w 6096000"/>
              <a:gd name="connsiteY2178" fmla="*/ 466879 h 6857999"/>
              <a:gd name="connsiteX2179" fmla="*/ 2306820 w 6096000"/>
              <a:gd name="connsiteY2179" fmla="*/ 470263 h 6857999"/>
              <a:gd name="connsiteX2180" fmla="*/ 2298120 w 6096000"/>
              <a:gd name="connsiteY2180" fmla="*/ 474129 h 6857999"/>
              <a:gd name="connsiteX2181" fmla="*/ 2289905 w 6096000"/>
              <a:gd name="connsiteY2181" fmla="*/ 478962 h 6857999"/>
              <a:gd name="connsiteX2182" fmla="*/ 2273955 w 6096000"/>
              <a:gd name="connsiteY2182" fmla="*/ 489111 h 6857999"/>
              <a:gd name="connsiteX2183" fmla="*/ 2258007 w 6096000"/>
              <a:gd name="connsiteY2183" fmla="*/ 500710 h 6857999"/>
              <a:gd name="connsiteX2184" fmla="*/ 2242057 w 6096000"/>
              <a:gd name="connsiteY2184" fmla="*/ 512793 h 6857999"/>
              <a:gd name="connsiteX2185" fmla="*/ 2225625 w 6096000"/>
              <a:gd name="connsiteY2185" fmla="*/ 525359 h 6857999"/>
              <a:gd name="connsiteX2186" fmla="*/ 2193242 w 6096000"/>
              <a:gd name="connsiteY2186" fmla="*/ 551940 h 6857999"/>
              <a:gd name="connsiteX2187" fmla="*/ 2175843 w 6096000"/>
              <a:gd name="connsiteY2187" fmla="*/ 564990 h 6857999"/>
              <a:gd name="connsiteX2188" fmla="*/ 2157962 w 6096000"/>
              <a:gd name="connsiteY2188" fmla="*/ 577556 h 6857999"/>
              <a:gd name="connsiteX2189" fmla="*/ 2139596 w 6096000"/>
              <a:gd name="connsiteY2189" fmla="*/ 589638 h 6857999"/>
              <a:gd name="connsiteX2190" fmla="*/ 2129931 w 6096000"/>
              <a:gd name="connsiteY2190" fmla="*/ 594956 h 6857999"/>
              <a:gd name="connsiteX2191" fmla="*/ 2120264 w 6096000"/>
              <a:gd name="connsiteY2191" fmla="*/ 600755 h 6857999"/>
              <a:gd name="connsiteX2192" fmla="*/ 2115431 w 6096000"/>
              <a:gd name="connsiteY2192" fmla="*/ 594956 h 6857999"/>
              <a:gd name="connsiteX2193" fmla="*/ 2112048 w 6096000"/>
              <a:gd name="connsiteY2193" fmla="*/ 589638 h 6857999"/>
              <a:gd name="connsiteX2194" fmla="*/ 2109631 w 6096000"/>
              <a:gd name="connsiteY2194" fmla="*/ 585289 h 6857999"/>
              <a:gd name="connsiteX2195" fmla="*/ 2108665 w 6096000"/>
              <a:gd name="connsiteY2195" fmla="*/ 580456 h 6857999"/>
              <a:gd name="connsiteX2196" fmla="*/ 2108665 w 6096000"/>
              <a:gd name="connsiteY2196" fmla="*/ 576590 h 6857999"/>
              <a:gd name="connsiteX2197" fmla="*/ 2109149 w 6096000"/>
              <a:gd name="connsiteY2197" fmla="*/ 573206 h 6857999"/>
              <a:gd name="connsiteX2198" fmla="*/ 2110599 w 6096000"/>
              <a:gd name="connsiteY2198" fmla="*/ 568857 h 6857999"/>
              <a:gd name="connsiteX2199" fmla="*/ 2112532 w 6096000"/>
              <a:gd name="connsiteY2199" fmla="*/ 565473 h 6857999"/>
              <a:gd name="connsiteX2200" fmla="*/ 2114949 w 6096000"/>
              <a:gd name="connsiteY2200" fmla="*/ 562573 h 6857999"/>
              <a:gd name="connsiteX2201" fmla="*/ 2118331 w 6096000"/>
              <a:gd name="connsiteY2201" fmla="*/ 559191 h 6857999"/>
              <a:gd name="connsiteX2202" fmla="*/ 2126064 w 6096000"/>
              <a:gd name="connsiteY2202" fmla="*/ 553391 h 6857999"/>
              <a:gd name="connsiteX2203" fmla="*/ 2142013 w 6096000"/>
              <a:gd name="connsiteY2203" fmla="*/ 542758 h 6857999"/>
              <a:gd name="connsiteX2204" fmla="*/ 2146362 w 6096000"/>
              <a:gd name="connsiteY2204" fmla="*/ 536959 h 6857999"/>
              <a:gd name="connsiteX2205" fmla="*/ 2149747 w 6096000"/>
              <a:gd name="connsiteY2205" fmla="*/ 530675 h 6857999"/>
              <a:gd name="connsiteX2206" fmla="*/ 2152161 w 6096000"/>
              <a:gd name="connsiteY2206" fmla="*/ 524393 h 6857999"/>
              <a:gd name="connsiteX2207" fmla="*/ 2154580 w 6096000"/>
              <a:gd name="connsiteY2207" fmla="*/ 517142 h 6857999"/>
              <a:gd name="connsiteX2208" fmla="*/ 2155545 w 6096000"/>
              <a:gd name="connsiteY2208" fmla="*/ 510376 h 6857999"/>
              <a:gd name="connsiteX2209" fmla="*/ 2156995 w 6096000"/>
              <a:gd name="connsiteY2209" fmla="*/ 503610 h 6857999"/>
              <a:gd name="connsiteX2210" fmla="*/ 2156995 w 6096000"/>
              <a:gd name="connsiteY2210" fmla="*/ 495877 h 6857999"/>
              <a:gd name="connsiteX2211" fmla="*/ 2156995 w 6096000"/>
              <a:gd name="connsiteY2211" fmla="*/ 488628 h 6857999"/>
              <a:gd name="connsiteX2212" fmla="*/ 2155545 w 6096000"/>
              <a:gd name="connsiteY2212" fmla="*/ 473645 h 6857999"/>
              <a:gd name="connsiteX2213" fmla="*/ 2154096 w 6096000"/>
              <a:gd name="connsiteY2213" fmla="*/ 458663 h 6857999"/>
              <a:gd name="connsiteX2214" fmla="*/ 2149263 w 6096000"/>
              <a:gd name="connsiteY2214" fmla="*/ 427732 h 6857999"/>
              <a:gd name="connsiteX2215" fmla="*/ 2135730 w 6096000"/>
              <a:gd name="connsiteY2215" fmla="*/ 425314 h 6857999"/>
              <a:gd name="connsiteX2216" fmla="*/ 2124133 w 6096000"/>
              <a:gd name="connsiteY2216" fmla="*/ 424832 h 6857999"/>
              <a:gd name="connsiteX2217" fmla="*/ 2119782 w 6096000"/>
              <a:gd name="connsiteY2217" fmla="*/ 424832 h 6857999"/>
              <a:gd name="connsiteX2218" fmla="*/ 2115431 w 6096000"/>
              <a:gd name="connsiteY2218" fmla="*/ 425314 h 6857999"/>
              <a:gd name="connsiteX2219" fmla="*/ 2112048 w 6096000"/>
              <a:gd name="connsiteY2219" fmla="*/ 426765 h 6857999"/>
              <a:gd name="connsiteX2220" fmla="*/ 2108665 w 6096000"/>
              <a:gd name="connsiteY2220" fmla="*/ 427732 h 6857999"/>
              <a:gd name="connsiteX2221" fmla="*/ 2106247 w 6096000"/>
              <a:gd name="connsiteY2221" fmla="*/ 429665 h 6857999"/>
              <a:gd name="connsiteX2222" fmla="*/ 2103832 w 6096000"/>
              <a:gd name="connsiteY2222" fmla="*/ 431114 h 6857999"/>
              <a:gd name="connsiteX2223" fmla="*/ 2102383 w 6096000"/>
              <a:gd name="connsiteY2223" fmla="*/ 433047 h 6857999"/>
              <a:gd name="connsiteX2224" fmla="*/ 2100448 w 6096000"/>
              <a:gd name="connsiteY2224" fmla="*/ 435465 h 6857999"/>
              <a:gd name="connsiteX2225" fmla="*/ 2099481 w 6096000"/>
              <a:gd name="connsiteY2225" fmla="*/ 437398 h 6857999"/>
              <a:gd name="connsiteX2226" fmla="*/ 2098999 w 6096000"/>
              <a:gd name="connsiteY2226" fmla="*/ 440298 h 6857999"/>
              <a:gd name="connsiteX2227" fmla="*/ 2097550 w 6096000"/>
              <a:gd name="connsiteY2227" fmla="*/ 446097 h 6857999"/>
              <a:gd name="connsiteX2228" fmla="*/ 2097550 w 6096000"/>
              <a:gd name="connsiteY2228" fmla="*/ 452379 h 6857999"/>
              <a:gd name="connsiteX2229" fmla="*/ 2098516 w 6096000"/>
              <a:gd name="connsiteY2229" fmla="*/ 459146 h 6857999"/>
              <a:gd name="connsiteX2230" fmla="*/ 2099965 w 6096000"/>
              <a:gd name="connsiteY2230" fmla="*/ 474129 h 6857999"/>
              <a:gd name="connsiteX2231" fmla="*/ 2100448 w 6096000"/>
              <a:gd name="connsiteY2231" fmla="*/ 481862 h 6857999"/>
              <a:gd name="connsiteX2232" fmla="*/ 2100448 w 6096000"/>
              <a:gd name="connsiteY2232" fmla="*/ 489111 h 6857999"/>
              <a:gd name="connsiteX2233" fmla="*/ 2099481 w 6096000"/>
              <a:gd name="connsiteY2233" fmla="*/ 495877 h 6857999"/>
              <a:gd name="connsiteX2234" fmla="*/ 2097550 w 6096000"/>
              <a:gd name="connsiteY2234" fmla="*/ 503127 h 6857999"/>
              <a:gd name="connsiteX2235" fmla="*/ 2075801 w 6096000"/>
              <a:gd name="connsiteY2235" fmla="*/ 515693 h 6857999"/>
              <a:gd name="connsiteX2236" fmla="*/ 2054052 w 6096000"/>
              <a:gd name="connsiteY2236" fmla="*/ 526326 h 6857999"/>
              <a:gd name="connsiteX2237" fmla="*/ 2032303 w 6096000"/>
              <a:gd name="connsiteY2237" fmla="*/ 537441 h 6857999"/>
              <a:gd name="connsiteX2238" fmla="*/ 2010555 w 6096000"/>
              <a:gd name="connsiteY2238" fmla="*/ 547107 h 6857999"/>
              <a:gd name="connsiteX2239" fmla="*/ 1967539 w 6096000"/>
              <a:gd name="connsiteY2239" fmla="*/ 566924 h 6857999"/>
              <a:gd name="connsiteX2240" fmla="*/ 1946758 w 6096000"/>
              <a:gd name="connsiteY2240" fmla="*/ 576590 h 6857999"/>
              <a:gd name="connsiteX2241" fmla="*/ 1925975 w 6096000"/>
              <a:gd name="connsiteY2241" fmla="*/ 586256 h 6857999"/>
              <a:gd name="connsiteX2242" fmla="*/ 1906643 w 6096000"/>
              <a:gd name="connsiteY2242" fmla="*/ 596405 h 6857999"/>
              <a:gd name="connsiteX2243" fmla="*/ 1888278 w 6096000"/>
              <a:gd name="connsiteY2243" fmla="*/ 608004 h 6857999"/>
              <a:gd name="connsiteX2244" fmla="*/ 1879095 w 6096000"/>
              <a:gd name="connsiteY2244" fmla="*/ 613804 h 6857999"/>
              <a:gd name="connsiteX2245" fmla="*/ 1870396 w 6096000"/>
              <a:gd name="connsiteY2245" fmla="*/ 620087 h 6857999"/>
              <a:gd name="connsiteX2246" fmla="*/ 1862179 w 6096000"/>
              <a:gd name="connsiteY2246" fmla="*/ 626369 h 6857999"/>
              <a:gd name="connsiteX2247" fmla="*/ 1854446 w 6096000"/>
              <a:gd name="connsiteY2247" fmla="*/ 633136 h 6857999"/>
              <a:gd name="connsiteX2248" fmla="*/ 1846714 w 6096000"/>
              <a:gd name="connsiteY2248" fmla="*/ 640869 h 6857999"/>
              <a:gd name="connsiteX2249" fmla="*/ 1839465 w 6096000"/>
              <a:gd name="connsiteY2249" fmla="*/ 648119 h 6857999"/>
              <a:gd name="connsiteX2250" fmla="*/ 1832696 w 6096000"/>
              <a:gd name="connsiteY2250" fmla="*/ 656334 h 6857999"/>
              <a:gd name="connsiteX2251" fmla="*/ 1826414 w 6096000"/>
              <a:gd name="connsiteY2251" fmla="*/ 664551 h 6857999"/>
              <a:gd name="connsiteX2252" fmla="*/ 1820615 w 6096000"/>
              <a:gd name="connsiteY2252" fmla="*/ 673733 h 6857999"/>
              <a:gd name="connsiteX2253" fmla="*/ 1814815 w 6096000"/>
              <a:gd name="connsiteY2253" fmla="*/ 682917 h 6857999"/>
              <a:gd name="connsiteX2254" fmla="*/ 1809499 w 6096000"/>
              <a:gd name="connsiteY2254" fmla="*/ 692583 h 6857999"/>
              <a:gd name="connsiteX2255" fmla="*/ 1805149 w 6096000"/>
              <a:gd name="connsiteY2255" fmla="*/ 702732 h 6857999"/>
              <a:gd name="connsiteX2256" fmla="*/ 1800316 w 6096000"/>
              <a:gd name="connsiteY2256" fmla="*/ 700316 h 6857999"/>
              <a:gd name="connsiteX2257" fmla="*/ 1795966 w 6096000"/>
              <a:gd name="connsiteY2257" fmla="*/ 698865 h 6857999"/>
              <a:gd name="connsiteX2258" fmla="*/ 1791132 w 6096000"/>
              <a:gd name="connsiteY2258" fmla="*/ 696932 h 6857999"/>
              <a:gd name="connsiteX2259" fmla="*/ 1786783 w 6096000"/>
              <a:gd name="connsiteY2259" fmla="*/ 696450 h 6857999"/>
              <a:gd name="connsiteX2260" fmla="*/ 1781951 w 6096000"/>
              <a:gd name="connsiteY2260" fmla="*/ 695966 h 6857999"/>
              <a:gd name="connsiteX2261" fmla="*/ 1777600 w 6096000"/>
              <a:gd name="connsiteY2261" fmla="*/ 695966 h 6857999"/>
              <a:gd name="connsiteX2262" fmla="*/ 1772284 w 6096000"/>
              <a:gd name="connsiteY2262" fmla="*/ 695966 h 6857999"/>
              <a:gd name="connsiteX2263" fmla="*/ 1767452 w 6096000"/>
              <a:gd name="connsiteY2263" fmla="*/ 696450 h 6857999"/>
              <a:gd name="connsiteX2264" fmla="*/ 1757785 w 6096000"/>
              <a:gd name="connsiteY2264" fmla="*/ 699349 h 6857999"/>
              <a:gd name="connsiteX2265" fmla="*/ 1748119 w 6096000"/>
              <a:gd name="connsiteY2265" fmla="*/ 702732 h 6857999"/>
              <a:gd name="connsiteX2266" fmla="*/ 1737970 w 6096000"/>
              <a:gd name="connsiteY2266" fmla="*/ 708049 h 6857999"/>
              <a:gd name="connsiteX2267" fmla="*/ 1727819 w 6096000"/>
              <a:gd name="connsiteY2267" fmla="*/ 713849 h 6857999"/>
              <a:gd name="connsiteX2268" fmla="*/ 1736520 w 6096000"/>
              <a:gd name="connsiteY2268" fmla="*/ 703698 h 6857999"/>
              <a:gd name="connsiteX2269" fmla="*/ 1744735 w 6096000"/>
              <a:gd name="connsiteY2269" fmla="*/ 693550 h 6857999"/>
              <a:gd name="connsiteX2270" fmla="*/ 1751501 w 6096000"/>
              <a:gd name="connsiteY2270" fmla="*/ 681950 h 6857999"/>
              <a:gd name="connsiteX2271" fmla="*/ 1758269 w 6096000"/>
              <a:gd name="connsiteY2271" fmla="*/ 670834 h 6857999"/>
              <a:gd name="connsiteX2272" fmla="*/ 1764068 w 6096000"/>
              <a:gd name="connsiteY2272" fmla="*/ 658752 h 6857999"/>
              <a:gd name="connsiteX2273" fmla="*/ 1769867 w 6096000"/>
              <a:gd name="connsiteY2273" fmla="*/ 646668 h 6857999"/>
              <a:gd name="connsiteX2274" fmla="*/ 1780017 w 6096000"/>
              <a:gd name="connsiteY2274" fmla="*/ 620570 h 6857999"/>
              <a:gd name="connsiteX2275" fmla="*/ 1790650 w 6096000"/>
              <a:gd name="connsiteY2275" fmla="*/ 595438 h 6857999"/>
              <a:gd name="connsiteX2276" fmla="*/ 1800799 w 6096000"/>
              <a:gd name="connsiteY2276" fmla="*/ 570306 h 6857999"/>
              <a:gd name="connsiteX2277" fmla="*/ 1806116 w 6096000"/>
              <a:gd name="connsiteY2277" fmla="*/ 558224 h 6857999"/>
              <a:gd name="connsiteX2278" fmla="*/ 1811916 w 6096000"/>
              <a:gd name="connsiteY2278" fmla="*/ 546625 h 6857999"/>
              <a:gd name="connsiteX2279" fmla="*/ 1818199 w 6096000"/>
              <a:gd name="connsiteY2279" fmla="*/ 535508 h 6857999"/>
              <a:gd name="connsiteX2280" fmla="*/ 1824965 w 6096000"/>
              <a:gd name="connsiteY2280" fmla="*/ 525359 h 6857999"/>
              <a:gd name="connsiteX2281" fmla="*/ 1830281 w 6096000"/>
              <a:gd name="connsiteY2281" fmla="*/ 519076 h 6857999"/>
              <a:gd name="connsiteX2282" fmla="*/ 1834630 w 6096000"/>
              <a:gd name="connsiteY2282" fmla="*/ 514243 h 6857999"/>
              <a:gd name="connsiteX2283" fmla="*/ 1838979 w 6096000"/>
              <a:gd name="connsiteY2283" fmla="*/ 511827 h 6857999"/>
              <a:gd name="connsiteX2284" fmla="*/ 1842848 w 6096000"/>
              <a:gd name="connsiteY2284" fmla="*/ 509894 h 6857999"/>
              <a:gd name="connsiteX2285" fmla="*/ 1846714 w 6096000"/>
              <a:gd name="connsiteY2285" fmla="*/ 509410 h 6857999"/>
              <a:gd name="connsiteX2286" fmla="*/ 1850095 w 6096000"/>
              <a:gd name="connsiteY2286" fmla="*/ 509410 h 6857999"/>
              <a:gd name="connsiteX2287" fmla="*/ 1856379 w 6096000"/>
              <a:gd name="connsiteY2287" fmla="*/ 510376 h 6857999"/>
              <a:gd name="connsiteX2288" fmla="*/ 1860245 w 6096000"/>
              <a:gd name="connsiteY2288" fmla="*/ 510860 h 6857999"/>
              <a:gd name="connsiteX2289" fmla="*/ 1863145 w 6096000"/>
              <a:gd name="connsiteY2289" fmla="*/ 510860 h 6857999"/>
              <a:gd name="connsiteX2290" fmla="*/ 1865563 w 6096000"/>
              <a:gd name="connsiteY2290" fmla="*/ 510376 h 6857999"/>
              <a:gd name="connsiteX2291" fmla="*/ 1869428 w 6096000"/>
              <a:gd name="connsiteY2291" fmla="*/ 508927 h 6857999"/>
              <a:gd name="connsiteX2292" fmla="*/ 1872328 w 6096000"/>
              <a:gd name="connsiteY2292" fmla="*/ 506027 h 6857999"/>
              <a:gd name="connsiteX2293" fmla="*/ 1875712 w 6096000"/>
              <a:gd name="connsiteY2293" fmla="*/ 501194 h 6857999"/>
              <a:gd name="connsiteX2294" fmla="*/ 1879095 w 6096000"/>
              <a:gd name="connsiteY2294" fmla="*/ 494910 h 6857999"/>
              <a:gd name="connsiteX2295" fmla="*/ 1882478 w 6096000"/>
              <a:gd name="connsiteY2295" fmla="*/ 486211 h 6857999"/>
              <a:gd name="connsiteX2296" fmla="*/ 1885862 w 6096000"/>
              <a:gd name="connsiteY2296" fmla="*/ 476545 h 6857999"/>
              <a:gd name="connsiteX2297" fmla="*/ 1890695 w 6096000"/>
              <a:gd name="connsiteY2297" fmla="*/ 466879 h 6857999"/>
              <a:gd name="connsiteX2298" fmla="*/ 1895043 w 6096000"/>
              <a:gd name="connsiteY2298" fmla="*/ 457697 h 6857999"/>
              <a:gd name="connsiteX2299" fmla="*/ 1900361 w 6096000"/>
              <a:gd name="connsiteY2299" fmla="*/ 448030 h 6857999"/>
              <a:gd name="connsiteX2300" fmla="*/ 1906161 w 6096000"/>
              <a:gd name="connsiteY2300" fmla="*/ 437880 h 6857999"/>
              <a:gd name="connsiteX2301" fmla="*/ 1912443 w 6096000"/>
              <a:gd name="connsiteY2301" fmla="*/ 428698 h 6857999"/>
              <a:gd name="connsiteX2302" fmla="*/ 1918726 w 6096000"/>
              <a:gd name="connsiteY2302" fmla="*/ 419032 h 6857999"/>
              <a:gd name="connsiteX2303" fmla="*/ 1925975 w 6096000"/>
              <a:gd name="connsiteY2303" fmla="*/ 409849 h 6857999"/>
              <a:gd name="connsiteX2304" fmla="*/ 1940959 w 6096000"/>
              <a:gd name="connsiteY2304" fmla="*/ 391000 h 6857999"/>
              <a:gd name="connsiteX2305" fmla="*/ 1958356 w 6096000"/>
              <a:gd name="connsiteY2305" fmla="*/ 372152 h 6857999"/>
              <a:gd name="connsiteX2306" fmla="*/ 1976723 w 6096000"/>
              <a:gd name="connsiteY2306" fmla="*/ 353785 h 6857999"/>
              <a:gd name="connsiteX2307" fmla="*/ 1996538 w 6096000"/>
              <a:gd name="connsiteY2307" fmla="*/ 334937 h 6857999"/>
              <a:gd name="connsiteX2308" fmla="*/ 2018286 w 6096000"/>
              <a:gd name="connsiteY2308" fmla="*/ 315605 h 6857999"/>
              <a:gd name="connsiteX2309" fmla="*/ 2041002 w 6096000"/>
              <a:gd name="connsiteY2309" fmla="*/ 296273 h 6857999"/>
              <a:gd name="connsiteX2310" fmla="*/ 2065167 w 6096000"/>
              <a:gd name="connsiteY2310" fmla="*/ 277423 h 6857999"/>
              <a:gd name="connsiteX2311" fmla="*/ 2090300 w 6096000"/>
              <a:gd name="connsiteY2311" fmla="*/ 257608 h 6857999"/>
              <a:gd name="connsiteX2312" fmla="*/ 2116880 w 6096000"/>
              <a:gd name="connsiteY2312" fmla="*/ 238276 h 6857999"/>
              <a:gd name="connsiteX2313" fmla="*/ 2143463 w 6096000"/>
              <a:gd name="connsiteY2313" fmla="*/ 217977 h 6857999"/>
              <a:gd name="connsiteX2314" fmla="*/ 3604493 w 6096000"/>
              <a:gd name="connsiteY2314" fmla="*/ 974 h 6857999"/>
              <a:gd name="connsiteX2315" fmla="*/ 3606426 w 6096000"/>
              <a:gd name="connsiteY2315" fmla="*/ 17377 h 6857999"/>
              <a:gd name="connsiteX2316" fmla="*/ 3607393 w 6096000"/>
              <a:gd name="connsiteY2316" fmla="*/ 25096 h 6857999"/>
              <a:gd name="connsiteX2317" fmla="*/ 3608843 w 6096000"/>
              <a:gd name="connsiteY2317" fmla="*/ 31850 h 6857999"/>
              <a:gd name="connsiteX2318" fmla="*/ 3610293 w 6096000"/>
              <a:gd name="connsiteY2318" fmla="*/ 38124 h 6857999"/>
              <a:gd name="connsiteX2319" fmla="*/ 3612710 w 6096000"/>
              <a:gd name="connsiteY2319" fmla="*/ 43912 h 6857999"/>
              <a:gd name="connsiteX2320" fmla="*/ 3615125 w 6096000"/>
              <a:gd name="connsiteY2320" fmla="*/ 49219 h 6857999"/>
              <a:gd name="connsiteX2321" fmla="*/ 3617543 w 6096000"/>
              <a:gd name="connsiteY2321" fmla="*/ 53562 h 6857999"/>
              <a:gd name="connsiteX2322" fmla="*/ 3619476 w 6096000"/>
              <a:gd name="connsiteY2322" fmla="*/ 57903 h 6857999"/>
              <a:gd name="connsiteX2323" fmla="*/ 3622376 w 6096000"/>
              <a:gd name="connsiteY2323" fmla="*/ 61764 h 6857999"/>
              <a:gd name="connsiteX2324" fmla="*/ 3625276 w 6096000"/>
              <a:gd name="connsiteY2324" fmla="*/ 65141 h 6857999"/>
              <a:gd name="connsiteX2325" fmla="*/ 3628658 w 6096000"/>
              <a:gd name="connsiteY2325" fmla="*/ 68035 h 6857999"/>
              <a:gd name="connsiteX2326" fmla="*/ 3631558 w 6096000"/>
              <a:gd name="connsiteY2326" fmla="*/ 70930 h 6857999"/>
              <a:gd name="connsiteX2327" fmla="*/ 3634942 w 6096000"/>
              <a:gd name="connsiteY2327" fmla="*/ 73343 h 6857999"/>
              <a:gd name="connsiteX2328" fmla="*/ 3642675 w 6096000"/>
              <a:gd name="connsiteY2328" fmla="*/ 77202 h 6857999"/>
              <a:gd name="connsiteX2329" fmla="*/ 3649923 w 6096000"/>
              <a:gd name="connsiteY2329" fmla="*/ 80097 h 6857999"/>
              <a:gd name="connsiteX2330" fmla="*/ 3658141 w 6096000"/>
              <a:gd name="connsiteY2330" fmla="*/ 82508 h 6857999"/>
              <a:gd name="connsiteX2331" fmla="*/ 3666356 w 6096000"/>
              <a:gd name="connsiteY2331" fmla="*/ 83474 h 6857999"/>
              <a:gd name="connsiteX2332" fmla="*/ 3674089 w 6096000"/>
              <a:gd name="connsiteY2332" fmla="*/ 85404 h 6857999"/>
              <a:gd name="connsiteX2333" fmla="*/ 3691005 w 6096000"/>
              <a:gd name="connsiteY2333" fmla="*/ 87334 h 6857999"/>
              <a:gd name="connsiteX2334" fmla="*/ 3699221 w 6096000"/>
              <a:gd name="connsiteY2334" fmla="*/ 89264 h 6857999"/>
              <a:gd name="connsiteX2335" fmla="*/ 3706954 w 6096000"/>
              <a:gd name="connsiteY2335" fmla="*/ 91675 h 6857999"/>
              <a:gd name="connsiteX2336" fmla="*/ 3705987 w 6096000"/>
              <a:gd name="connsiteY2336" fmla="*/ 100359 h 6857999"/>
              <a:gd name="connsiteX2337" fmla="*/ 3703571 w 6096000"/>
              <a:gd name="connsiteY2337" fmla="*/ 107598 h 6857999"/>
              <a:gd name="connsiteX2338" fmla="*/ 3701154 w 6096000"/>
              <a:gd name="connsiteY2338" fmla="*/ 114352 h 6857999"/>
              <a:gd name="connsiteX2339" fmla="*/ 3697771 w 6096000"/>
              <a:gd name="connsiteY2339" fmla="*/ 120141 h 6857999"/>
              <a:gd name="connsiteX2340" fmla="*/ 3694388 w 6096000"/>
              <a:gd name="connsiteY2340" fmla="*/ 125449 h 6857999"/>
              <a:gd name="connsiteX2341" fmla="*/ 3690039 w 6096000"/>
              <a:gd name="connsiteY2341" fmla="*/ 129790 h 6857999"/>
              <a:gd name="connsiteX2342" fmla="*/ 3685688 w 6096000"/>
              <a:gd name="connsiteY2342" fmla="*/ 133168 h 6857999"/>
              <a:gd name="connsiteX2343" fmla="*/ 3680855 w 6096000"/>
              <a:gd name="connsiteY2343" fmla="*/ 137027 h 6857999"/>
              <a:gd name="connsiteX2344" fmla="*/ 3676022 w 6096000"/>
              <a:gd name="connsiteY2344" fmla="*/ 138957 h 6857999"/>
              <a:gd name="connsiteX2345" fmla="*/ 3670223 w 6096000"/>
              <a:gd name="connsiteY2345" fmla="*/ 140887 h 6857999"/>
              <a:gd name="connsiteX2346" fmla="*/ 3664423 w 6096000"/>
              <a:gd name="connsiteY2346" fmla="*/ 142335 h 6857999"/>
              <a:gd name="connsiteX2347" fmla="*/ 3658141 w 6096000"/>
              <a:gd name="connsiteY2347" fmla="*/ 143298 h 6857999"/>
              <a:gd name="connsiteX2348" fmla="*/ 3651857 w 6096000"/>
              <a:gd name="connsiteY2348" fmla="*/ 143298 h 6857999"/>
              <a:gd name="connsiteX2349" fmla="*/ 3645575 w 6096000"/>
              <a:gd name="connsiteY2349" fmla="*/ 143298 h 6857999"/>
              <a:gd name="connsiteX2350" fmla="*/ 3638808 w 6096000"/>
              <a:gd name="connsiteY2350" fmla="*/ 142335 h 6857999"/>
              <a:gd name="connsiteX2351" fmla="*/ 3632042 w 6096000"/>
              <a:gd name="connsiteY2351" fmla="*/ 141370 h 6857999"/>
              <a:gd name="connsiteX2352" fmla="*/ 3618509 w 6096000"/>
              <a:gd name="connsiteY2352" fmla="*/ 138474 h 6857999"/>
              <a:gd name="connsiteX2353" fmla="*/ 3604493 w 6096000"/>
              <a:gd name="connsiteY2353" fmla="*/ 134614 h 6857999"/>
              <a:gd name="connsiteX2354" fmla="*/ 3590960 w 6096000"/>
              <a:gd name="connsiteY2354" fmla="*/ 128825 h 6857999"/>
              <a:gd name="connsiteX2355" fmla="*/ 3578395 w 6096000"/>
              <a:gd name="connsiteY2355" fmla="*/ 123036 h 6857999"/>
              <a:gd name="connsiteX2356" fmla="*/ 3565829 w 6096000"/>
              <a:gd name="connsiteY2356" fmla="*/ 116763 h 6857999"/>
              <a:gd name="connsiteX2357" fmla="*/ 3554713 w 6096000"/>
              <a:gd name="connsiteY2357" fmla="*/ 110491 h 6857999"/>
              <a:gd name="connsiteX2358" fmla="*/ 3545047 w 6096000"/>
              <a:gd name="connsiteY2358" fmla="*/ 104702 h 6857999"/>
              <a:gd name="connsiteX2359" fmla="*/ 3536347 w 6096000"/>
              <a:gd name="connsiteY2359" fmla="*/ 98431 h 6857999"/>
              <a:gd name="connsiteX2360" fmla="*/ 3538281 w 6096000"/>
              <a:gd name="connsiteY2360" fmla="*/ 111939 h 6857999"/>
              <a:gd name="connsiteX2361" fmla="*/ 3538281 w 6096000"/>
              <a:gd name="connsiteY2361" fmla="*/ 125930 h 6857999"/>
              <a:gd name="connsiteX2362" fmla="*/ 3536830 w 6096000"/>
              <a:gd name="connsiteY2362" fmla="*/ 139922 h 6857999"/>
              <a:gd name="connsiteX2363" fmla="*/ 3534897 w 6096000"/>
              <a:gd name="connsiteY2363" fmla="*/ 153430 h 6857999"/>
              <a:gd name="connsiteX2364" fmla="*/ 3531997 w 6096000"/>
              <a:gd name="connsiteY2364" fmla="*/ 166457 h 6857999"/>
              <a:gd name="connsiteX2365" fmla="*/ 3527648 w 6096000"/>
              <a:gd name="connsiteY2365" fmla="*/ 179001 h 6857999"/>
              <a:gd name="connsiteX2366" fmla="*/ 3522815 w 6096000"/>
              <a:gd name="connsiteY2366" fmla="*/ 191063 h 6857999"/>
              <a:gd name="connsiteX2367" fmla="*/ 3517498 w 6096000"/>
              <a:gd name="connsiteY2367" fmla="*/ 202160 h 6857999"/>
              <a:gd name="connsiteX2368" fmla="*/ 3511216 w 6096000"/>
              <a:gd name="connsiteY2368" fmla="*/ 212292 h 6857999"/>
              <a:gd name="connsiteX2369" fmla="*/ 3504449 w 6096000"/>
              <a:gd name="connsiteY2369" fmla="*/ 221457 h 6857999"/>
              <a:gd name="connsiteX2370" fmla="*/ 3500099 w 6096000"/>
              <a:gd name="connsiteY2370" fmla="*/ 225800 h 6857999"/>
              <a:gd name="connsiteX2371" fmla="*/ 3496717 w 6096000"/>
              <a:gd name="connsiteY2371" fmla="*/ 229178 h 6857999"/>
              <a:gd name="connsiteX2372" fmla="*/ 3492850 w 6096000"/>
              <a:gd name="connsiteY2372" fmla="*/ 232554 h 6857999"/>
              <a:gd name="connsiteX2373" fmla="*/ 3488983 w 6096000"/>
              <a:gd name="connsiteY2373" fmla="*/ 234967 h 6857999"/>
              <a:gd name="connsiteX2374" fmla="*/ 3484633 w 6096000"/>
              <a:gd name="connsiteY2374" fmla="*/ 237860 h 6857999"/>
              <a:gd name="connsiteX2375" fmla="*/ 3480284 w 6096000"/>
              <a:gd name="connsiteY2375" fmla="*/ 239308 h 6857999"/>
              <a:gd name="connsiteX2376" fmla="*/ 3475933 w 6096000"/>
              <a:gd name="connsiteY2376" fmla="*/ 240756 h 6857999"/>
              <a:gd name="connsiteX2377" fmla="*/ 3471585 w 6096000"/>
              <a:gd name="connsiteY2377" fmla="*/ 241721 h 6857999"/>
              <a:gd name="connsiteX2378" fmla="*/ 3466751 w 6096000"/>
              <a:gd name="connsiteY2378" fmla="*/ 242203 h 6857999"/>
              <a:gd name="connsiteX2379" fmla="*/ 3462885 w 6096000"/>
              <a:gd name="connsiteY2379" fmla="*/ 241721 h 6857999"/>
              <a:gd name="connsiteX2380" fmla="*/ 3458535 w 6096000"/>
              <a:gd name="connsiteY2380" fmla="*/ 241238 h 6857999"/>
              <a:gd name="connsiteX2381" fmla="*/ 3453701 w 6096000"/>
              <a:gd name="connsiteY2381" fmla="*/ 239790 h 6857999"/>
              <a:gd name="connsiteX2382" fmla="*/ 3451768 w 6096000"/>
              <a:gd name="connsiteY2382" fmla="*/ 235449 h 6857999"/>
              <a:gd name="connsiteX2383" fmla="*/ 3450319 w 6096000"/>
              <a:gd name="connsiteY2383" fmla="*/ 231589 h 6857999"/>
              <a:gd name="connsiteX2384" fmla="*/ 3449835 w 6096000"/>
              <a:gd name="connsiteY2384" fmla="*/ 227730 h 6857999"/>
              <a:gd name="connsiteX2385" fmla="*/ 3449353 w 6096000"/>
              <a:gd name="connsiteY2385" fmla="*/ 224352 h 6857999"/>
              <a:gd name="connsiteX2386" fmla="*/ 3449353 w 6096000"/>
              <a:gd name="connsiteY2386" fmla="*/ 221457 h 6857999"/>
              <a:gd name="connsiteX2387" fmla="*/ 3449835 w 6096000"/>
              <a:gd name="connsiteY2387" fmla="*/ 218563 h 6857999"/>
              <a:gd name="connsiteX2388" fmla="*/ 3450802 w 6096000"/>
              <a:gd name="connsiteY2388" fmla="*/ 216633 h 6857999"/>
              <a:gd name="connsiteX2389" fmla="*/ 3451768 w 6096000"/>
              <a:gd name="connsiteY2389" fmla="*/ 214220 h 6857999"/>
              <a:gd name="connsiteX2390" fmla="*/ 3454668 w 6096000"/>
              <a:gd name="connsiteY2390" fmla="*/ 210361 h 6857999"/>
              <a:gd name="connsiteX2391" fmla="*/ 3459019 w 6096000"/>
              <a:gd name="connsiteY2391" fmla="*/ 206501 h 6857999"/>
              <a:gd name="connsiteX2392" fmla="*/ 3463368 w 6096000"/>
              <a:gd name="connsiteY2392" fmla="*/ 204088 h 6857999"/>
              <a:gd name="connsiteX2393" fmla="*/ 3468685 w 6096000"/>
              <a:gd name="connsiteY2393" fmla="*/ 201194 h 6857999"/>
              <a:gd name="connsiteX2394" fmla="*/ 3478833 w 6096000"/>
              <a:gd name="connsiteY2394" fmla="*/ 195886 h 6857999"/>
              <a:gd name="connsiteX2395" fmla="*/ 3483667 w 6096000"/>
              <a:gd name="connsiteY2395" fmla="*/ 192993 h 6857999"/>
              <a:gd name="connsiteX2396" fmla="*/ 3488017 w 6096000"/>
              <a:gd name="connsiteY2396" fmla="*/ 189615 h 6857999"/>
              <a:gd name="connsiteX2397" fmla="*/ 3491399 w 6096000"/>
              <a:gd name="connsiteY2397" fmla="*/ 186237 h 6857999"/>
              <a:gd name="connsiteX2398" fmla="*/ 3492850 w 6096000"/>
              <a:gd name="connsiteY2398" fmla="*/ 183826 h 6857999"/>
              <a:gd name="connsiteX2399" fmla="*/ 3493817 w 6096000"/>
              <a:gd name="connsiteY2399" fmla="*/ 181413 h 6857999"/>
              <a:gd name="connsiteX2400" fmla="*/ 3494299 w 6096000"/>
              <a:gd name="connsiteY2400" fmla="*/ 178518 h 6857999"/>
              <a:gd name="connsiteX2401" fmla="*/ 3495266 w 6096000"/>
              <a:gd name="connsiteY2401" fmla="*/ 175624 h 6857999"/>
              <a:gd name="connsiteX2402" fmla="*/ 3495266 w 6096000"/>
              <a:gd name="connsiteY2402" fmla="*/ 172729 h 6857999"/>
              <a:gd name="connsiteX2403" fmla="*/ 3494299 w 6096000"/>
              <a:gd name="connsiteY2403" fmla="*/ 169351 h 6857999"/>
              <a:gd name="connsiteX2404" fmla="*/ 3488983 w 6096000"/>
              <a:gd name="connsiteY2404" fmla="*/ 160667 h 6857999"/>
              <a:gd name="connsiteX2405" fmla="*/ 3486084 w 6096000"/>
              <a:gd name="connsiteY2405" fmla="*/ 158256 h 6857999"/>
              <a:gd name="connsiteX2406" fmla="*/ 3483667 w 6096000"/>
              <a:gd name="connsiteY2406" fmla="*/ 155843 h 6857999"/>
              <a:gd name="connsiteX2407" fmla="*/ 3481251 w 6096000"/>
              <a:gd name="connsiteY2407" fmla="*/ 153430 h 6857999"/>
              <a:gd name="connsiteX2408" fmla="*/ 3478351 w 6096000"/>
              <a:gd name="connsiteY2408" fmla="*/ 152465 h 6857999"/>
              <a:gd name="connsiteX2409" fmla="*/ 3475933 w 6096000"/>
              <a:gd name="connsiteY2409" fmla="*/ 151500 h 6857999"/>
              <a:gd name="connsiteX2410" fmla="*/ 3474001 w 6096000"/>
              <a:gd name="connsiteY2410" fmla="*/ 151019 h 6857999"/>
              <a:gd name="connsiteX2411" fmla="*/ 3472067 w 6096000"/>
              <a:gd name="connsiteY2411" fmla="*/ 151500 h 6857999"/>
              <a:gd name="connsiteX2412" fmla="*/ 3469651 w 6096000"/>
              <a:gd name="connsiteY2412" fmla="*/ 152465 h 6857999"/>
              <a:gd name="connsiteX2413" fmla="*/ 3467718 w 6096000"/>
              <a:gd name="connsiteY2413" fmla="*/ 152948 h 6857999"/>
              <a:gd name="connsiteX2414" fmla="*/ 3465785 w 6096000"/>
              <a:gd name="connsiteY2414" fmla="*/ 154395 h 6857999"/>
              <a:gd name="connsiteX2415" fmla="*/ 3462401 w 6096000"/>
              <a:gd name="connsiteY2415" fmla="*/ 158256 h 6857999"/>
              <a:gd name="connsiteX2416" fmla="*/ 3459019 w 6096000"/>
              <a:gd name="connsiteY2416" fmla="*/ 162597 h 6857999"/>
              <a:gd name="connsiteX2417" fmla="*/ 3456119 w 6096000"/>
              <a:gd name="connsiteY2417" fmla="*/ 167905 h 6857999"/>
              <a:gd name="connsiteX2418" fmla="*/ 3453219 w 6096000"/>
              <a:gd name="connsiteY2418" fmla="*/ 174177 h 6857999"/>
              <a:gd name="connsiteX2419" fmla="*/ 3448386 w 6096000"/>
              <a:gd name="connsiteY2419" fmla="*/ 186237 h 6857999"/>
              <a:gd name="connsiteX2420" fmla="*/ 3444519 w 6096000"/>
              <a:gd name="connsiteY2420" fmla="*/ 196369 h 6857999"/>
              <a:gd name="connsiteX2421" fmla="*/ 3442102 w 6096000"/>
              <a:gd name="connsiteY2421" fmla="*/ 204088 h 6857999"/>
              <a:gd name="connsiteX2422" fmla="*/ 3440653 w 6096000"/>
              <a:gd name="connsiteY2422" fmla="*/ 202642 h 6857999"/>
              <a:gd name="connsiteX2423" fmla="*/ 3438236 w 6096000"/>
              <a:gd name="connsiteY2423" fmla="*/ 202160 h 6857999"/>
              <a:gd name="connsiteX2424" fmla="*/ 3435820 w 6096000"/>
              <a:gd name="connsiteY2424" fmla="*/ 201677 h 6857999"/>
              <a:gd name="connsiteX2425" fmla="*/ 3433403 w 6096000"/>
              <a:gd name="connsiteY2425" fmla="*/ 201677 h 6857999"/>
              <a:gd name="connsiteX2426" fmla="*/ 3429054 w 6096000"/>
              <a:gd name="connsiteY2426" fmla="*/ 202642 h 6857999"/>
              <a:gd name="connsiteX2427" fmla="*/ 3423737 w 6096000"/>
              <a:gd name="connsiteY2427" fmla="*/ 204571 h 6857999"/>
              <a:gd name="connsiteX2428" fmla="*/ 3418903 w 6096000"/>
              <a:gd name="connsiteY2428" fmla="*/ 207466 h 6857999"/>
              <a:gd name="connsiteX2429" fmla="*/ 3413104 w 6096000"/>
              <a:gd name="connsiteY2429" fmla="*/ 211327 h 6857999"/>
              <a:gd name="connsiteX2430" fmla="*/ 3401505 w 6096000"/>
              <a:gd name="connsiteY2430" fmla="*/ 218563 h 6857999"/>
              <a:gd name="connsiteX2431" fmla="*/ 3389423 w 6096000"/>
              <a:gd name="connsiteY2431" fmla="*/ 226765 h 6857999"/>
              <a:gd name="connsiteX2432" fmla="*/ 3383139 w 6096000"/>
              <a:gd name="connsiteY2432" fmla="*/ 230141 h 6857999"/>
              <a:gd name="connsiteX2433" fmla="*/ 3377339 w 6096000"/>
              <a:gd name="connsiteY2433" fmla="*/ 232554 h 6857999"/>
              <a:gd name="connsiteX2434" fmla="*/ 3371539 w 6096000"/>
              <a:gd name="connsiteY2434" fmla="*/ 234484 h 6857999"/>
              <a:gd name="connsiteX2435" fmla="*/ 3366707 w 6096000"/>
              <a:gd name="connsiteY2435" fmla="*/ 234967 h 6857999"/>
              <a:gd name="connsiteX2436" fmla="*/ 3363807 w 6096000"/>
              <a:gd name="connsiteY2436" fmla="*/ 234967 h 6857999"/>
              <a:gd name="connsiteX2437" fmla="*/ 3360907 w 6096000"/>
              <a:gd name="connsiteY2437" fmla="*/ 234484 h 6857999"/>
              <a:gd name="connsiteX2438" fmla="*/ 3358491 w 6096000"/>
              <a:gd name="connsiteY2438" fmla="*/ 233036 h 6857999"/>
              <a:gd name="connsiteX2439" fmla="*/ 3356074 w 6096000"/>
              <a:gd name="connsiteY2439" fmla="*/ 232071 h 6857999"/>
              <a:gd name="connsiteX2440" fmla="*/ 3355107 w 6096000"/>
              <a:gd name="connsiteY2440" fmla="*/ 229660 h 6857999"/>
              <a:gd name="connsiteX2441" fmla="*/ 3353174 w 6096000"/>
              <a:gd name="connsiteY2441" fmla="*/ 225800 h 6857999"/>
              <a:gd name="connsiteX2442" fmla="*/ 3349791 w 6096000"/>
              <a:gd name="connsiteY2442" fmla="*/ 213255 h 6857999"/>
              <a:gd name="connsiteX2443" fmla="*/ 3346408 w 6096000"/>
              <a:gd name="connsiteY2443" fmla="*/ 201194 h 6857999"/>
              <a:gd name="connsiteX2444" fmla="*/ 3344475 w 6096000"/>
              <a:gd name="connsiteY2444" fmla="*/ 197334 h 6857999"/>
              <a:gd name="connsiteX2445" fmla="*/ 3343992 w 6096000"/>
              <a:gd name="connsiteY2445" fmla="*/ 195886 h 6857999"/>
              <a:gd name="connsiteX2446" fmla="*/ 3340608 w 6096000"/>
              <a:gd name="connsiteY2446" fmla="*/ 196852 h 6857999"/>
              <a:gd name="connsiteX2447" fmla="*/ 3337226 w 6096000"/>
              <a:gd name="connsiteY2447" fmla="*/ 199264 h 6857999"/>
              <a:gd name="connsiteX2448" fmla="*/ 3334809 w 6096000"/>
              <a:gd name="connsiteY2448" fmla="*/ 201677 h 6857999"/>
              <a:gd name="connsiteX2449" fmla="*/ 3331909 w 6096000"/>
              <a:gd name="connsiteY2449" fmla="*/ 204571 h 6857999"/>
              <a:gd name="connsiteX2450" fmla="*/ 3327075 w 6096000"/>
              <a:gd name="connsiteY2450" fmla="*/ 211327 h 6857999"/>
              <a:gd name="connsiteX2451" fmla="*/ 3322243 w 6096000"/>
              <a:gd name="connsiteY2451" fmla="*/ 220011 h 6857999"/>
              <a:gd name="connsiteX2452" fmla="*/ 3317893 w 6096000"/>
              <a:gd name="connsiteY2452" fmla="*/ 228695 h 6857999"/>
              <a:gd name="connsiteX2453" fmla="*/ 3312576 w 6096000"/>
              <a:gd name="connsiteY2453" fmla="*/ 236897 h 6857999"/>
              <a:gd name="connsiteX2454" fmla="*/ 3309194 w 6096000"/>
              <a:gd name="connsiteY2454" fmla="*/ 241238 h 6857999"/>
              <a:gd name="connsiteX2455" fmla="*/ 3306294 w 6096000"/>
              <a:gd name="connsiteY2455" fmla="*/ 244616 h 6857999"/>
              <a:gd name="connsiteX2456" fmla="*/ 3302910 w 6096000"/>
              <a:gd name="connsiteY2456" fmla="*/ 247992 h 6857999"/>
              <a:gd name="connsiteX2457" fmla="*/ 3298561 w 6096000"/>
              <a:gd name="connsiteY2457" fmla="*/ 250888 h 6857999"/>
              <a:gd name="connsiteX2458" fmla="*/ 3294695 w 6096000"/>
              <a:gd name="connsiteY2458" fmla="*/ 253300 h 6857999"/>
              <a:gd name="connsiteX2459" fmla="*/ 3291795 w 6096000"/>
              <a:gd name="connsiteY2459" fmla="*/ 254265 h 6857999"/>
              <a:gd name="connsiteX2460" fmla="*/ 3288411 w 6096000"/>
              <a:gd name="connsiteY2460" fmla="*/ 254748 h 6857999"/>
              <a:gd name="connsiteX2461" fmla="*/ 3285511 w 6096000"/>
              <a:gd name="connsiteY2461" fmla="*/ 254748 h 6857999"/>
              <a:gd name="connsiteX2462" fmla="*/ 3283095 w 6096000"/>
              <a:gd name="connsiteY2462" fmla="*/ 254748 h 6857999"/>
              <a:gd name="connsiteX2463" fmla="*/ 3281162 w 6096000"/>
              <a:gd name="connsiteY2463" fmla="*/ 253783 h 6857999"/>
              <a:gd name="connsiteX2464" fmla="*/ 3276812 w 6096000"/>
              <a:gd name="connsiteY2464" fmla="*/ 251370 h 6857999"/>
              <a:gd name="connsiteX2465" fmla="*/ 3269563 w 6096000"/>
              <a:gd name="connsiteY2465" fmla="*/ 245098 h 6857999"/>
              <a:gd name="connsiteX2466" fmla="*/ 3266663 w 6096000"/>
              <a:gd name="connsiteY2466" fmla="*/ 243651 h 6857999"/>
              <a:gd name="connsiteX2467" fmla="*/ 3264730 w 6096000"/>
              <a:gd name="connsiteY2467" fmla="*/ 242686 h 6857999"/>
              <a:gd name="connsiteX2468" fmla="*/ 3263279 w 6096000"/>
              <a:gd name="connsiteY2468" fmla="*/ 242686 h 6857999"/>
              <a:gd name="connsiteX2469" fmla="*/ 3259897 w 6096000"/>
              <a:gd name="connsiteY2469" fmla="*/ 244133 h 6857999"/>
              <a:gd name="connsiteX2470" fmla="*/ 3256030 w 6096000"/>
              <a:gd name="connsiteY2470" fmla="*/ 246063 h 6857999"/>
              <a:gd name="connsiteX2471" fmla="*/ 3253613 w 6096000"/>
              <a:gd name="connsiteY2471" fmla="*/ 248957 h 6857999"/>
              <a:gd name="connsiteX2472" fmla="*/ 3250713 w 6096000"/>
              <a:gd name="connsiteY2472" fmla="*/ 252818 h 6857999"/>
              <a:gd name="connsiteX2473" fmla="*/ 3244913 w 6096000"/>
              <a:gd name="connsiteY2473" fmla="*/ 260054 h 6857999"/>
              <a:gd name="connsiteX2474" fmla="*/ 3242014 w 6096000"/>
              <a:gd name="connsiteY2474" fmla="*/ 263915 h 6857999"/>
              <a:gd name="connsiteX2475" fmla="*/ 3238631 w 6096000"/>
              <a:gd name="connsiteY2475" fmla="*/ 267291 h 6857999"/>
              <a:gd name="connsiteX2476" fmla="*/ 3234765 w 6096000"/>
              <a:gd name="connsiteY2476" fmla="*/ 271151 h 6857999"/>
              <a:gd name="connsiteX2477" fmla="*/ 3230415 w 6096000"/>
              <a:gd name="connsiteY2477" fmla="*/ 273562 h 6857999"/>
              <a:gd name="connsiteX2478" fmla="*/ 3225581 w 6096000"/>
              <a:gd name="connsiteY2478" fmla="*/ 275493 h 6857999"/>
              <a:gd name="connsiteX2479" fmla="*/ 3220748 w 6096000"/>
              <a:gd name="connsiteY2479" fmla="*/ 276458 h 6857999"/>
              <a:gd name="connsiteX2480" fmla="*/ 3214949 w 6096000"/>
              <a:gd name="connsiteY2480" fmla="*/ 275975 h 6857999"/>
              <a:gd name="connsiteX2481" fmla="*/ 3208182 w 6096000"/>
              <a:gd name="connsiteY2481" fmla="*/ 275010 h 6857999"/>
              <a:gd name="connsiteX2482" fmla="*/ 3199967 w 6096000"/>
              <a:gd name="connsiteY2482" fmla="*/ 272115 h 6857999"/>
              <a:gd name="connsiteX2483" fmla="*/ 3191267 w 6096000"/>
              <a:gd name="connsiteY2483" fmla="*/ 267291 h 6857999"/>
              <a:gd name="connsiteX2484" fmla="*/ 3187401 w 6096000"/>
              <a:gd name="connsiteY2484" fmla="*/ 265843 h 6857999"/>
              <a:gd name="connsiteX2485" fmla="*/ 3183535 w 6096000"/>
              <a:gd name="connsiteY2485" fmla="*/ 264396 h 6857999"/>
              <a:gd name="connsiteX2486" fmla="*/ 3173384 w 6096000"/>
              <a:gd name="connsiteY2486" fmla="*/ 263432 h 6857999"/>
              <a:gd name="connsiteX2487" fmla="*/ 3163718 w 6096000"/>
              <a:gd name="connsiteY2487" fmla="*/ 262467 h 6857999"/>
              <a:gd name="connsiteX2488" fmla="*/ 3159852 w 6096000"/>
              <a:gd name="connsiteY2488" fmla="*/ 261019 h 6857999"/>
              <a:gd name="connsiteX2489" fmla="*/ 3155985 w 6096000"/>
              <a:gd name="connsiteY2489" fmla="*/ 259572 h 6857999"/>
              <a:gd name="connsiteX2490" fmla="*/ 3153569 w 6096000"/>
              <a:gd name="connsiteY2490" fmla="*/ 257642 h 6857999"/>
              <a:gd name="connsiteX2491" fmla="*/ 3151636 w 6096000"/>
              <a:gd name="connsiteY2491" fmla="*/ 255230 h 6857999"/>
              <a:gd name="connsiteX2492" fmla="*/ 3149703 w 6096000"/>
              <a:gd name="connsiteY2492" fmla="*/ 253300 h 6857999"/>
              <a:gd name="connsiteX2493" fmla="*/ 3147770 w 6096000"/>
              <a:gd name="connsiteY2493" fmla="*/ 250405 h 6857999"/>
              <a:gd name="connsiteX2494" fmla="*/ 3145353 w 6096000"/>
              <a:gd name="connsiteY2494" fmla="*/ 244133 h 6857999"/>
              <a:gd name="connsiteX2495" fmla="*/ 3142937 w 6096000"/>
              <a:gd name="connsiteY2495" fmla="*/ 236897 h 6857999"/>
              <a:gd name="connsiteX2496" fmla="*/ 3139071 w 6096000"/>
              <a:gd name="connsiteY2496" fmla="*/ 220974 h 6857999"/>
              <a:gd name="connsiteX2497" fmla="*/ 3137620 w 6096000"/>
              <a:gd name="connsiteY2497" fmla="*/ 213738 h 6857999"/>
              <a:gd name="connsiteX2498" fmla="*/ 3135204 w 6096000"/>
              <a:gd name="connsiteY2498" fmla="*/ 205536 h 6857999"/>
              <a:gd name="connsiteX2499" fmla="*/ 3132304 w 6096000"/>
              <a:gd name="connsiteY2499" fmla="*/ 198782 h 6857999"/>
              <a:gd name="connsiteX2500" fmla="*/ 3128920 w 6096000"/>
              <a:gd name="connsiteY2500" fmla="*/ 192510 h 6857999"/>
              <a:gd name="connsiteX2501" fmla="*/ 3126505 w 6096000"/>
              <a:gd name="connsiteY2501" fmla="*/ 189615 h 6857999"/>
              <a:gd name="connsiteX2502" fmla="*/ 3124087 w 6096000"/>
              <a:gd name="connsiteY2502" fmla="*/ 187202 h 6857999"/>
              <a:gd name="connsiteX2503" fmla="*/ 3121187 w 6096000"/>
              <a:gd name="connsiteY2503" fmla="*/ 184791 h 6857999"/>
              <a:gd name="connsiteX2504" fmla="*/ 3118287 w 6096000"/>
              <a:gd name="connsiteY2504" fmla="*/ 183343 h 6857999"/>
              <a:gd name="connsiteX2505" fmla="*/ 3114905 w 6096000"/>
              <a:gd name="connsiteY2505" fmla="*/ 181896 h 6857999"/>
              <a:gd name="connsiteX2506" fmla="*/ 3111039 w 6096000"/>
              <a:gd name="connsiteY2506" fmla="*/ 181413 h 6857999"/>
              <a:gd name="connsiteX2507" fmla="*/ 3107172 w 6096000"/>
              <a:gd name="connsiteY2507" fmla="*/ 180931 h 6857999"/>
              <a:gd name="connsiteX2508" fmla="*/ 3102339 w 6096000"/>
              <a:gd name="connsiteY2508" fmla="*/ 180931 h 6857999"/>
              <a:gd name="connsiteX2509" fmla="*/ 3097022 w 6096000"/>
              <a:gd name="connsiteY2509" fmla="*/ 181896 h 6857999"/>
              <a:gd name="connsiteX2510" fmla="*/ 3091707 w 6096000"/>
              <a:gd name="connsiteY2510" fmla="*/ 183343 h 6857999"/>
              <a:gd name="connsiteX2511" fmla="*/ 3085907 w 6096000"/>
              <a:gd name="connsiteY2511" fmla="*/ 185756 h 6857999"/>
              <a:gd name="connsiteX2512" fmla="*/ 3078657 w 6096000"/>
              <a:gd name="connsiteY2512" fmla="*/ 187685 h 6857999"/>
              <a:gd name="connsiteX2513" fmla="*/ 3085907 w 6096000"/>
              <a:gd name="connsiteY2513" fmla="*/ 181896 h 6857999"/>
              <a:gd name="connsiteX2514" fmla="*/ 3093155 w 6096000"/>
              <a:gd name="connsiteY2514" fmla="*/ 176589 h 6857999"/>
              <a:gd name="connsiteX2515" fmla="*/ 3100889 w 6096000"/>
              <a:gd name="connsiteY2515" fmla="*/ 170799 h 6857999"/>
              <a:gd name="connsiteX2516" fmla="*/ 3108139 w 6096000"/>
              <a:gd name="connsiteY2516" fmla="*/ 165492 h 6857999"/>
              <a:gd name="connsiteX2517" fmla="*/ 3124087 w 6096000"/>
              <a:gd name="connsiteY2517" fmla="*/ 155843 h 6857999"/>
              <a:gd name="connsiteX2518" fmla="*/ 3141486 w 6096000"/>
              <a:gd name="connsiteY2518" fmla="*/ 147159 h 6857999"/>
              <a:gd name="connsiteX2519" fmla="*/ 3159369 w 6096000"/>
              <a:gd name="connsiteY2519" fmla="*/ 138957 h 6857999"/>
              <a:gd name="connsiteX2520" fmla="*/ 3177735 w 6096000"/>
              <a:gd name="connsiteY2520" fmla="*/ 132203 h 6857999"/>
              <a:gd name="connsiteX2521" fmla="*/ 3196583 w 6096000"/>
              <a:gd name="connsiteY2521" fmla="*/ 126412 h 6857999"/>
              <a:gd name="connsiteX2522" fmla="*/ 3215433 w 6096000"/>
              <a:gd name="connsiteY2522" fmla="*/ 121106 h 6857999"/>
              <a:gd name="connsiteX2523" fmla="*/ 3235731 w 6096000"/>
              <a:gd name="connsiteY2523" fmla="*/ 116763 h 6857999"/>
              <a:gd name="connsiteX2524" fmla="*/ 3255546 w 6096000"/>
              <a:gd name="connsiteY2524" fmla="*/ 113387 h 6857999"/>
              <a:gd name="connsiteX2525" fmla="*/ 3276329 w 6096000"/>
              <a:gd name="connsiteY2525" fmla="*/ 110491 h 6857999"/>
              <a:gd name="connsiteX2526" fmla="*/ 3297111 w 6096000"/>
              <a:gd name="connsiteY2526" fmla="*/ 108079 h 6857999"/>
              <a:gd name="connsiteX2527" fmla="*/ 3317893 w 6096000"/>
              <a:gd name="connsiteY2527" fmla="*/ 106633 h 6857999"/>
              <a:gd name="connsiteX2528" fmla="*/ 3337708 w 6096000"/>
              <a:gd name="connsiteY2528" fmla="*/ 105185 h 6857999"/>
              <a:gd name="connsiteX2529" fmla="*/ 3358491 w 6096000"/>
              <a:gd name="connsiteY2529" fmla="*/ 104702 h 6857999"/>
              <a:gd name="connsiteX2530" fmla="*/ 3378306 w 6096000"/>
              <a:gd name="connsiteY2530" fmla="*/ 104702 h 6857999"/>
              <a:gd name="connsiteX2531" fmla="*/ 3383139 w 6096000"/>
              <a:gd name="connsiteY2531" fmla="*/ 104220 h 6857999"/>
              <a:gd name="connsiteX2532" fmla="*/ 3387005 w 6096000"/>
              <a:gd name="connsiteY2532" fmla="*/ 102772 h 6857999"/>
              <a:gd name="connsiteX2533" fmla="*/ 3390389 w 6096000"/>
              <a:gd name="connsiteY2533" fmla="*/ 101807 h 6857999"/>
              <a:gd name="connsiteX2534" fmla="*/ 3393289 w 6096000"/>
              <a:gd name="connsiteY2534" fmla="*/ 100359 h 6857999"/>
              <a:gd name="connsiteX2535" fmla="*/ 3396189 w 6096000"/>
              <a:gd name="connsiteY2535" fmla="*/ 98431 h 6857999"/>
              <a:gd name="connsiteX2536" fmla="*/ 3398605 w 6096000"/>
              <a:gd name="connsiteY2536" fmla="*/ 96501 h 6857999"/>
              <a:gd name="connsiteX2537" fmla="*/ 3402471 w 6096000"/>
              <a:gd name="connsiteY2537" fmla="*/ 92158 h 6857999"/>
              <a:gd name="connsiteX2538" fmla="*/ 3405855 w 6096000"/>
              <a:gd name="connsiteY2538" fmla="*/ 86851 h 6857999"/>
              <a:gd name="connsiteX2539" fmla="*/ 3408271 w 6096000"/>
              <a:gd name="connsiteY2539" fmla="*/ 82027 h 6857999"/>
              <a:gd name="connsiteX2540" fmla="*/ 3413104 w 6096000"/>
              <a:gd name="connsiteY2540" fmla="*/ 70448 h 6857999"/>
              <a:gd name="connsiteX2541" fmla="*/ 3415037 w 6096000"/>
              <a:gd name="connsiteY2541" fmla="*/ 64659 h 6857999"/>
              <a:gd name="connsiteX2542" fmla="*/ 3417455 w 6096000"/>
              <a:gd name="connsiteY2542" fmla="*/ 59351 h 6857999"/>
              <a:gd name="connsiteX2543" fmla="*/ 3420837 w 6096000"/>
              <a:gd name="connsiteY2543" fmla="*/ 54044 h 6857999"/>
              <a:gd name="connsiteX2544" fmla="*/ 3425187 w 6096000"/>
              <a:gd name="connsiteY2544" fmla="*/ 50184 h 6857999"/>
              <a:gd name="connsiteX2545" fmla="*/ 3427121 w 6096000"/>
              <a:gd name="connsiteY2545" fmla="*/ 48736 h 6857999"/>
              <a:gd name="connsiteX2546" fmla="*/ 3430020 w 6096000"/>
              <a:gd name="connsiteY2546" fmla="*/ 46808 h 6857999"/>
              <a:gd name="connsiteX2547" fmla="*/ 3433403 w 6096000"/>
              <a:gd name="connsiteY2547" fmla="*/ 45843 h 6857999"/>
              <a:gd name="connsiteX2548" fmla="*/ 3437269 w 6096000"/>
              <a:gd name="connsiteY2548" fmla="*/ 44395 h 6857999"/>
              <a:gd name="connsiteX2549" fmla="*/ 3441135 w 6096000"/>
              <a:gd name="connsiteY2549" fmla="*/ 43430 h 6857999"/>
              <a:gd name="connsiteX2550" fmla="*/ 3445486 w 6096000"/>
              <a:gd name="connsiteY2550" fmla="*/ 42947 h 6857999"/>
              <a:gd name="connsiteX2551" fmla="*/ 3450802 w 6096000"/>
              <a:gd name="connsiteY2551" fmla="*/ 42947 h 6857999"/>
              <a:gd name="connsiteX2552" fmla="*/ 3456119 w 6096000"/>
              <a:gd name="connsiteY2552" fmla="*/ 42947 h 6857999"/>
              <a:gd name="connsiteX2553" fmla="*/ 3456119 w 6096000"/>
              <a:gd name="connsiteY2553" fmla="*/ 47773 h 6857999"/>
              <a:gd name="connsiteX2554" fmla="*/ 3455635 w 6096000"/>
              <a:gd name="connsiteY2554" fmla="*/ 53079 h 6857999"/>
              <a:gd name="connsiteX2555" fmla="*/ 3452735 w 6096000"/>
              <a:gd name="connsiteY2555" fmla="*/ 61764 h 6857999"/>
              <a:gd name="connsiteX2556" fmla="*/ 3451286 w 6096000"/>
              <a:gd name="connsiteY2556" fmla="*/ 66105 h 6857999"/>
              <a:gd name="connsiteX2557" fmla="*/ 3450802 w 6096000"/>
              <a:gd name="connsiteY2557" fmla="*/ 71413 h 6857999"/>
              <a:gd name="connsiteX2558" fmla="*/ 3450802 w 6096000"/>
              <a:gd name="connsiteY2558" fmla="*/ 76719 h 6857999"/>
              <a:gd name="connsiteX2559" fmla="*/ 3452735 w 6096000"/>
              <a:gd name="connsiteY2559" fmla="*/ 82991 h 6857999"/>
              <a:gd name="connsiteX2560" fmla="*/ 3467718 w 6096000"/>
              <a:gd name="connsiteY2560" fmla="*/ 82027 h 6857999"/>
              <a:gd name="connsiteX2561" fmla="*/ 3481251 w 6096000"/>
              <a:gd name="connsiteY2561" fmla="*/ 80097 h 6857999"/>
              <a:gd name="connsiteX2562" fmla="*/ 3493817 w 6096000"/>
              <a:gd name="connsiteY2562" fmla="*/ 76719 h 6857999"/>
              <a:gd name="connsiteX2563" fmla="*/ 3505416 w 6096000"/>
              <a:gd name="connsiteY2563" fmla="*/ 73343 h 6857999"/>
              <a:gd name="connsiteX2564" fmla="*/ 3515565 w 6096000"/>
              <a:gd name="connsiteY2564" fmla="*/ 68518 h 6857999"/>
              <a:gd name="connsiteX2565" fmla="*/ 3524748 w 6096000"/>
              <a:gd name="connsiteY2565" fmla="*/ 63211 h 6857999"/>
              <a:gd name="connsiteX2566" fmla="*/ 3533448 w 6096000"/>
              <a:gd name="connsiteY2566" fmla="*/ 57903 h 6857999"/>
              <a:gd name="connsiteX2567" fmla="*/ 3541663 w 6096000"/>
              <a:gd name="connsiteY2567" fmla="*/ 52114 h 6857999"/>
              <a:gd name="connsiteX2568" fmla="*/ 3549396 w 6096000"/>
              <a:gd name="connsiteY2568" fmla="*/ 44878 h 6857999"/>
              <a:gd name="connsiteX2569" fmla="*/ 3557129 w 6096000"/>
              <a:gd name="connsiteY2569" fmla="*/ 38606 h 6857999"/>
              <a:gd name="connsiteX2570" fmla="*/ 3572112 w 6096000"/>
              <a:gd name="connsiteY2570" fmla="*/ 25579 h 6857999"/>
              <a:gd name="connsiteX2571" fmla="*/ 3579361 w 6096000"/>
              <a:gd name="connsiteY2571" fmla="*/ 19307 h 6857999"/>
              <a:gd name="connsiteX2572" fmla="*/ 3587578 w 6096000"/>
              <a:gd name="connsiteY2572" fmla="*/ 13036 h 6857999"/>
              <a:gd name="connsiteX2573" fmla="*/ 3595311 w 6096000"/>
              <a:gd name="connsiteY2573" fmla="*/ 6763 h 6857999"/>
              <a:gd name="connsiteX2574" fmla="*/ 3770758 w 6096000"/>
              <a:gd name="connsiteY2574" fmla="*/ 0 h 6857999"/>
              <a:gd name="connsiteX2575" fmla="*/ 3929623 w 6096000"/>
              <a:gd name="connsiteY2575" fmla="*/ 0 h 6857999"/>
              <a:gd name="connsiteX2576" fmla="*/ 3932174 w 6096000"/>
              <a:gd name="connsiteY2576" fmla="*/ 972 h 6857999"/>
              <a:gd name="connsiteX2577" fmla="*/ 3933535 w 6096000"/>
              <a:gd name="connsiteY2577" fmla="*/ 0 h 6857999"/>
              <a:gd name="connsiteX2578" fmla="*/ 6096000 w 6096000"/>
              <a:gd name="connsiteY2578" fmla="*/ 0 h 6857999"/>
              <a:gd name="connsiteX2579" fmla="*/ 6096000 w 6096000"/>
              <a:gd name="connsiteY2579" fmla="*/ 6857999 h 6857999"/>
              <a:gd name="connsiteX2580" fmla="*/ 572159 w 6096000"/>
              <a:gd name="connsiteY2580" fmla="*/ 6857999 h 6857999"/>
              <a:gd name="connsiteX2581" fmla="*/ 571752 w 6096000"/>
              <a:gd name="connsiteY2581" fmla="*/ 6857626 h 6857999"/>
              <a:gd name="connsiteX2582" fmla="*/ 565470 w 6096000"/>
              <a:gd name="connsiteY2582" fmla="*/ 6853277 h 6857999"/>
              <a:gd name="connsiteX2583" fmla="*/ 558701 w 6096000"/>
              <a:gd name="connsiteY2583" fmla="*/ 6848927 h 6857999"/>
              <a:gd name="connsiteX2584" fmla="*/ 550486 w 6096000"/>
              <a:gd name="connsiteY2584" fmla="*/ 6845544 h 6857999"/>
              <a:gd name="connsiteX2585" fmla="*/ 541787 w 6096000"/>
              <a:gd name="connsiteY2585" fmla="*/ 6843127 h 6857999"/>
              <a:gd name="connsiteX2586" fmla="*/ 532603 w 6096000"/>
              <a:gd name="connsiteY2586" fmla="*/ 6841194 h 6857999"/>
              <a:gd name="connsiteX2587" fmla="*/ 528253 w 6096000"/>
              <a:gd name="connsiteY2587" fmla="*/ 6837811 h 6857999"/>
              <a:gd name="connsiteX2588" fmla="*/ 525355 w 6096000"/>
              <a:gd name="connsiteY2588" fmla="*/ 6833461 h 6857999"/>
              <a:gd name="connsiteX2589" fmla="*/ 523419 w 6096000"/>
              <a:gd name="connsiteY2589" fmla="*/ 6829112 h 6857999"/>
              <a:gd name="connsiteX2590" fmla="*/ 522937 w 6096000"/>
              <a:gd name="connsiteY2590" fmla="*/ 6824761 h 6857999"/>
              <a:gd name="connsiteX2591" fmla="*/ 523419 w 6096000"/>
              <a:gd name="connsiteY2591" fmla="*/ 6820412 h 6857999"/>
              <a:gd name="connsiteX2592" fmla="*/ 525355 w 6096000"/>
              <a:gd name="connsiteY2592" fmla="*/ 6816546 h 6857999"/>
              <a:gd name="connsiteX2593" fmla="*/ 527770 w 6096000"/>
              <a:gd name="connsiteY2593" fmla="*/ 6811713 h 6857999"/>
              <a:gd name="connsiteX2594" fmla="*/ 529704 w 6096000"/>
              <a:gd name="connsiteY2594" fmla="*/ 6807846 h 6857999"/>
              <a:gd name="connsiteX2595" fmla="*/ 535503 w 6096000"/>
              <a:gd name="connsiteY2595" fmla="*/ 6799629 h 6857999"/>
              <a:gd name="connsiteX2596" fmla="*/ 541302 w 6096000"/>
              <a:gd name="connsiteY2596" fmla="*/ 6792381 h 6857999"/>
              <a:gd name="connsiteX2597" fmla="*/ 546136 w 6096000"/>
              <a:gd name="connsiteY2597" fmla="*/ 6786581 h 6857999"/>
              <a:gd name="connsiteX2598" fmla="*/ 546620 w 6096000"/>
              <a:gd name="connsiteY2598" fmla="*/ 6783681 h 6857999"/>
              <a:gd name="connsiteX2599" fmla="*/ 546620 w 6096000"/>
              <a:gd name="connsiteY2599" fmla="*/ 6781748 h 6857999"/>
              <a:gd name="connsiteX2600" fmla="*/ 546136 w 6096000"/>
              <a:gd name="connsiteY2600" fmla="*/ 6779815 h 6857999"/>
              <a:gd name="connsiteX2601" fmla="*/ 544685 w 6096000"/>
              <a:gd name="connsiteY2601" fmla="*/ 6777881 h 6857999"/>
              <a:gd name="connsiteX2602" fmla="*/ 540820 w 6096000"/>
              <a:gd name="connsiteY2602" fmla="*/ 6774498 h 6857999"/>
              <a:gd name="connsiteX2603" fmla="*/ 535020 w 6096000"/>
              <a:gd name="connsiteY2603" fmla="*/ 6771115 h 6857999"/>
              <a:gd name="connsiteX2604" fmla="*/ 529219 w 6096000"/>
              <a:gd name="connsiteY2604" fmla="*/ 6767731 h 6857999"/>
              <a:gd name="connsiteX2605" fmla="*/ 522937 w 6096000"/>
              <a:gd name="connsiteY2605" fmla="*/ 6764349 h 6857999"/>
              <a:gd name="connsiteX2606" fmla="*/ 517137 w 6096000"/>
              <a:gd name="connsiteY2606" fmla="*/ 6759032 h 6857999"/>
              <a:gd name="connsiteX2607" fmla="*/ 514238 w 6096000"/>
              <a:gd name="connsiteY2607" fmla="*/ 6756132 h 6857999"/>
              <a:gd name="connsiteX2608" fmla="*/ 512787 w 6096000"/>
              <a:gd name="connsiteY2608" fmla="*/ 6753232 h 6857999"/>
              <a:gd name="connsiteX2609" fmla="*/ 510855 w 6096000"/>
              <a:gd name="connsiteY2609" fmla="*/ 6749850 h 6857999"/>
              <a:gd name="connsiteX2610" fmla="*/ 509889 w 6096000"/>
              <a:gd name="connsiteY2610" fmla="*/ 6746466 h 6857999"/>
              <a:gd name="connsiteX2611" fmla="*/ 504571 w 6096000"/>
              <a:gd name="connsiteY2611" fmla="*/ 6716985 h 6857999"/>
              <a:gd name="connsiteX2612" fmla="*/ 500222 w 6096000"/>
              <a:gd name="connsiteY2612" fmla="*/ 6683636 h 6857999"/>
              <a:gd name="connsiteX2613" fmla="*/ 494906 w 6096000"/>
              <a:gd name="connsiteY2613" fmla="*/ 6647389 h 6857999"/>
              <a:gd name="connsiteX2614" fmla="*/ 489590 w 6096000"/>
              <a:gd name="connsiteY2614" fmla="*/ 6609207 h 6857999"/>
              <a:gd name="connsiteX2615" fmla="*/ 482822 w 6096000"/>
              <a:gd name="connsiteY2615" fmla="*/ 6569576 h 6857999"/>
              <a:gd name="connsiteX2616" fmla="*/ 479441 w 6096000"/>
              <a:gd name="connsiteY2616" fmla="*/ 6549761 h 6857999"/>
              <a:gd name="connsiteX2617" fmla="*/ 475573 w 6096000"/>
              <a:gd name="connsiteY2617" fmla="*/ 6530912 h 6857999"/>
              <a:gd name="connsiteX2618" fmla="*/ 470740 w 6096000"/>
              <a:gd name="connsiteY2618" fmla="*/ 6512063 h 6857999"/>
              <a:gd name="connsiteX2619" fmla="*/ 465424 w 6096000"/>
              <a:gd name="connsiteY2619" fmla="*/ 6493214 h 6857999"/>
              <a:gd name="connsiteX2620" fmla="*/ 460592 w 6096000"/>
              <a:gd name="connsiteY2620" fmla="*/ 6475332 h 6857999"/>
              <a:gd name="connsiteX2621" fmla="*/ 454307 w 6096000"/>
              <a:gd name="connsiteY2621" fmla="*/ 6457933 h 6857999"/>
              <a:gd name="connsiteX2622" fmla="*/ 450442 w 6096000"/>
              <a:gd name="connsiteY2622" fmla="*/ 6448750 h 6857999"/>
              <a:gd name="connsiteX2623" fmla="*/ 445126 w 6096000"/>
              <a:gd name="connsiteY2623" fmla="*/ 6438117 h 6857999"/>
              <a:gd name="connsiteX2624" fmla="*/ 438844 w 6096000"/>
              <a:gd name="connsiteY2624" fmla="*/ 6427002 h 6857999"/>
              <a:gd name="connsiteX2625" fmla="*/ 434975 w 6096000"/>
              <a:gd name="connsiteY2625" fmla="*/ 6421202 h 6857999"/>
              <a:gd name="connsiteX2626" fmla="*/ 431109 w 6096000"/>
              <a:gd name="connsiteY2626" fmla="*/ 6415402 h 6857999"/>
              <a:gd name="connsiteX2627" fmla="*/ 426759 w 6096000"/>
              <a:gd name="connsiteY2627" fmla="*/ 6411052 h 6857999"/>
              <a:gd name="connsiteX2628" fmla="*/ 422410 w 6096000"/>
              <a:gd name="connsiteY2628" fmla="*/ 6406219 h 6857999"/>
              <a:gd name="connsiteX2629" fmla="*/ 417576 w 6096000"/>
              <a:gd name="connsiteY2629" fmla="*/ 6402352 h 6857999"/>
              <a:gd name="connsiteX2630" fmla="*/ 412743 w 6096000"/>
              <a:gd name="connsiteY2630" fmla="*/ 6398970 h 6857999"/>
              <a:gd name="connsiteX2631" fmla="*/ 407426 w 6096000"/>
              <a:gd name="connsiteY2631" fmla="*/ 6397037 h 6857999"/>
              <a:gd name="connsiteX2632" fmla="*/ 402594 w 6096000"/>
              <a:gd name="connsiteY2632" fmla="*/ 6395586 h 6857999"/>
              <a:gd name="connsiteX2633" fmla="*/ 397277 w 6096000"/>
              <a:gd name="connsiteY2633" fmla="*/ 6395586 h 6857999"/>
              <a:gd name="connsiteX2634" fmla="*/ 391478 w 6096000"/>
              <a:gd name="connsiteY2634" fmla="*/ 6396553 h 6857999"/>
              <a:gd name="connsiteX2635" fmla="*/ 391478 w 6096000"/>
              <a:gd name="connsiteY2635" fmla="*/ 6393170 h 6857999"/>
              <a:gd name="connsiteX2636" fmla="*/ 391478 w 6096000"/>
              <a:gd name="connsiteY2636" fmla="*/ 6390270 h 6857999"/>
              <a:gd name="connsiteX2637" fmla="*/ 392445 w 6096000"/>
              <a:gd name="connsiteY2637" fmla="*/ 6387371 h 6857999"/>
              <a:gd name="connsiteX2638" fmla="*/ 394378 w 6096000"/>
              <a:gd name="connsiteY2638" fmla="*/ 6384953 h 6857999"/>
              <a:gd name="connsiteX2639" fmla="*/ 397277 w 6096000"/>
              <a:gd name="connsiteY2639" fmla="*/ 6382053 h 6857999"/>
              <a:gd name="connsiteX2640" fmla="*/ 399695 w 6096000"/>
              <a:gd name="connsiteY2640" fmla="*/ 6380604 h 6857999"/>
              <a:gd name="connsiteX2641" fmla="*/ 406460 w 6096000"/>
              <a:gd name="connsiteY2641" fmla="*/ 6376738 h 6857999"/>
              <a:gd name="connsiteX2642" fmla="*/ 414676 w 6096000"/>
              <a:gd name="connsiteY2642" fmla="*/ 6372387 h 6857999"/>
              <a:gd name="connsiteX2643" fmla="*/ 422892 w 6096000"/>
              <a:gd name="connsiteY2643" fmla="*/ 6369005 h 6857999"/>
              <a:gd name="connsiteX2644" fmla="*/ 431109 w 6096000"/>
              <a:gd name="connsiteY2644" fmla="*/ 6365621 h 6857999"/>
              <a:gd name="connsiteX2645" fmla="*/ 439326 w 6096000"/>
              <a:gd name="connsiteY2645" fmla="*/ 6362239 h 6857999"/>
              <a:gd name="connsiteX2646" fmla="*/ 430625 w 6096000"/>
              <a:gd name="connsiteY2646" fmla="*/ 6348222 h 6857999"/>
              <a:gd name="connsiteX2647" fmla="*/ 422410 w 6096000"/>
              <a:gd name="connsiteY2647" fmla="*/ 6334690 h 6857999"/>
              <a:gd name="connsiteX2648" fmla="*/ 414676 w 6096000"/>
              <a:gd name="connsiteY2648" fmla="*/ 6321641 h 6857999"/>
              <a:gd name="connsiteX2649" fmla="*/ 407426 w 6096000"/>
              <a:gd name="connsiteY2649" fmla="*/ 6307624 h 6857999"/>
              <a:gd name="connsiteX2650" fmla="*/ 401144 w 6096000"/>
              <a:gd name="connsiteY2650" fmla="*/ 6294576 h 6857999"/>
              <a:gd name="connsiteX2651" fmla="*/ 395344 w 6096000"/>
              <a:gd name="connsiteY2651" fmla="*/ 6281043 h 6857999"/>
              <a:gd name="connsiteX2652" fmla="*/ 390029 w 6096000"/>
              <a:gd name="connsiteY2652" fmla="*/ 6268477 h 6857999"/>
              <a:gd name="connsiteX2653" fmla="*/ 385195 w 6096000"/>
              <a:gd name="connsiteY2653" fmla="*/ 6255427 h 6857999"/>
              <a:gd name="connsiteX2654" fmla="*/ 381328 w 6096000"/>
              <a:gd name="connsiteY2654" fmla="*/ 6242861 h 6857999"/>
              <a:gd name="connsiteX2655" fmla="*/ 377947 w 6096000"/>
              <a:gd name="connsiteY2655" fmla="*/ 6229329 h 6857999"/>
              <a:gd name="connsiteX2656" fmla="*/ 375046 w 6096000"/>
              <a:gd name="connsiteY2656" fmla="*/ 6216763 h 6857999"/>
              <a:gd name="connsiteX2657" fmla="*/ 372628 w 6096000"/>
              <a:gd name="connsiteY2657" fmla="*/ 6203714 h 6857999"/>
              <a:gd name="connsiteX2658" fmla="*/ 370695 w 6096000"/>
              <a:gd name="connsiteY2658" fmla="*/ 6191149 h 6857999"/>
              <a:gd name="connsiteX2659" fmla="*/ 369730 w 6096000"/>
              <a:gd name="connsiteY2659" fmla="*/ 6178583 h 6857999"/>
              <a:gd name="connsiteX2660" fmla="*/ 369246 w 6096000"/>
              <a:gd name="connsiteY2660" fmla="*/ 6165050 h 6857999"/>
              <a:gd name="connsiteX2661" fmla="*/ 368764 w 6096000"/>
              <a:gd name="connsiteY2661" fmla="*/ 6152000 h 6857999"/>
              <a:gd name="connsiteX2662" fmla="*/ 367797 w 6096000"/>
              <a:gd name="connsiteY2662" fmla="*/ 6149584 h 6857999"/>
              <a:gd name="connsiteX2663" fmla="*/ 366346 w 6096000"/>
              <a:gd name="connsiteY2663" fmla="*/ 6148134 h 6857999"/>
              <a:gd name="connsiteX2664" fmla="*/ 364413 w 6096000"/>
              <a:gd name="connsiteY2664" fmla="*/ 6146200 h 6857999"/>
              <a:gd name="connsiteX2665" fmla="*/ 362479 w 6096000"/>
              <a:gd name="connsiteY2665" fmla="*/ 6145234 h 6857999"/>
              <a:gd name="connsiteX2666" fmla="*/ 360062 w 6096000"/>
              <a:gd name="connsiteY2666" fmla="*/ 6144751 h 6857999"/>
              <a:gd name="connsiteX2667" fmla="*/ 357648 w 6096000"/>
              <a:gd name="connsiteY2667" fmla="*/ 6144751 h 6857999"/>
              <a:gd name="connsiteX2668" fmla="*/ 351847 w 6096000"/>
              <a:gd name="connsiteY2668" fmla="*/ 6144751 h 6857999"/>
              <a:gd name="connsiteX2669" fmla="*/ 346048 w 6096000"/>
              <a:gd name="connsiteY2669" fmla="*/ 6145718 h 6857999"/>
              <a:gd name="connsiteX2670" fmla="*/ 339764 w 6096000"/>
              <a:gd name="connsiteY2670" fmla="*/ 6146684 h 6857999"/>
              <a:gd name="connsiteX2671" fmla="*/ 333482 w 6096000"/>
              <a:gd name="connsiteY2671" fmla="*/ 6148134 h 6857999"/>
              <a:gd name="connsiteX2672" fmla="*/ 327681 w 6096000"/>
              <a:gd name="connsiteY2672" fmla="*/ 6148618 h 6857999"/>
              <a:gd name="connsiteX2673" fmla="*/ 329133 w 6096000"/>
              <a:gd name="connsiteY2673" fmla="*/ 6142334 h 6857999"/>
              <a:gd name="connsiteX2674" fmla="*/ 330098 w 6096000"/>
              <a:gd name="connsiteY2674" fmla="*/ 6136534 h 6857999"/>
              <a:gd name="connsiteX2675" fmla="*/ 330581 w 6096000"/>
              <a:gd name="connsiteY2675" fmla="*/ 6125419 h 6857999"/>
              <a:gd name="connsiteX2676" fmla="*/ 330098 w 6096000"/>
              <a:gd name="connsiteY2676" fmla="*/ 6115753 h 6857999"/>
              <a:gd name="connsiteX2677" fmla="*/ 328166 w 6096000"/>
              <a:gd name="connsiteY2677" fmla="*/ 6106569 h 6857999"/>
              <a:gd name="connsiteX2678" fmla="*/ 326231 w 6096000"/>
              <a:gd name="connsiteY2678" fmla="*/ 6097870 h 6857999"/>
              <a:gd name="connsiteX2679" fmla="*/ 323815 w 6096000"/>
              <a:gd name="connsiteY2679" fmla="*/ 6090621 h 6857999"/>
              <a:gd name="connsiteX2680" fmla="*/ 318016 w 6096000"/>
              <a:gd name="connsiteY2680" fmla="*/ 6076122 h 6857999"/>
              <a:gd name="connsiteX2681" fmla="*/ 315115 w 6096000"/>
              <a:gd name="connsiteY2681" fmla="*/ 6069355 h 6857999"/>
              <a:gd name="connsiteX2682" fmla="*/ 313666 w 6096000"/>
              <a:gd name="connsiteY2682" fmla="*/ 6062589 h 6857999"/>
              <a:gd name="connsiteX2683" fmla="*/ 312217 w 6096000"/>
              <a:gd name="connsiteY2683" fmla="*/ 6055823 h 6857999"/>
              <a:gd name="connsiteX2684" fmla="*/ 312217 w 6096000"/>
              <a:gd name="connsiteY2684" fmla="*/ 6048573 h 6857999"/>
              <a:gd name="connsiteX2685" fmla="*/ 312217 w 6096000"/>
              <a:gd name="connsiteY2685" fmla="*/ 6045190 h 6857999"/>
              <a:gd name="connsiteX2686" fmla="*/ 313666 w 6096000"/>
              <a:gd name="connsiteY2686" fmla="*/ 6041324 h 6857999"/>
              <a:gd name="connsiteX2687" fmla="*/ 314631 w 6096000"/>
              <a:gd name="connsiteY2687" fmla="*/ 6037457 h 6857999"/>
              <a:gd name="connsiteX2688" fmla="*/ 315599 w 6096000"/>
              <a:gd name="connsiteY2688" fmla="*/ 6033107 h 6857999"/>
              <a:gd name="connsiteX2689" fmla="*/ 318016 w 6096000"/>
              <a:gd name="connsiteY2689" fmla="*/ 6029240 h 6857999"/>
              <a:gd name="connsiteX2690" fmla="*/ 320431 w 6096000"/>
              <a:gd name="connsiteY2690" fmla="*/ 6025374 h 6857999"/>
              <a:gd name="connsiteX2691" fmla="*/ 327199 w 6096000"/>
              <a:gd name="connsiteY2691" fmla="*/ 6016192 h 6857999"/>
              <a:gd name="connsiteX2692" fmla="*/ 326715 w 6096000"/>
              <a:gd name="connsiteY2692" fmla="*/ 6009426 h 6857999"/>
              <a:gd name="connsiteX2693" fmla="*/ 325748 w 6096000"/>
              <a:gd name="connsiteY2693" fmla="*/ 6005075 h 6857999"/>
              <a:gd name="connsiteX2694" fmla="*/ 323815 w 6096000"/>
              <a:gd name="connsiteY2694" fmla="*/ 6001209 h 6857999"/>
              <a:gd name="connsiteX2695" fmla="*/ 320916 w 6096000"/>
              <a:gd name="connsiteY2695" fmla="*/ 5998309 h 6857999"/>
              <a:gd name="connsiteX2696" fmla="*/ 318016 w 6096000"/>
              <a:gd name="connsiteY2696" fmla="*/ 5996376 h 6857999"/>
              <a:gd name="connsiteX2697" fmla="*/ 314149 w 6096000"/>
              <a:gd name="connsiteY2697" fmla="*/ 5994926 h 6857999"/>
              <a:gd name="connsiteX2698" fmla="*/ 310765 w 6096000"/>
              <a:gd name="connsiteY2698" fmla="*/ 5993960 h 6857999"/>
              <a:gd name="connsiteX2699" fmla="*/ 305932 w 6096000"/>
              <a:gd name="connsiteY2699" fmla="*/ 5992993 h 6857999"/>
              <a:gd name="connsiteX2700" fmla="*/ 297234 w 6096000"/>
              <a:gd name="connsiteY2700" fmla="*/ 5992509 h 6857999"/>
              <a:gd name="connsiteX2701" fmla="*/ 293368 w 6096000"/>
              <a:gd name="connsiteY2701" fmla="*/ 5992027 h 6857999"/>
              <a:gd name="connsiteX2702" fmla="*/ 289500 w 6096000"/>
              <a:gd name="connsiteY2702" fmla="*/ 5990576 h 6857999"/>
              <a:gd name="connsiteX2703" fmla="*/ 286118 w 6096000"/>
              <a:gd name="connsiteY2703" fmla="*/ 5989609 h 6857999"/>
              <a:gd name="connsiteX2704" fmla="*/ 283218 w 6096000"/>
              <a:gd name="connsiteY2704" fmla="*/ 5987194 h 6857999"/>
              <a:gd name="connsiteX2705" fmla="*/ 280317 w 6096000"/>
              <a:gd name="connsiteY2705" fmla="*/ 5984294 h 6857999"/>
              <a:gd name="connsiteX2706" fmla="*/ 278384 w 6096000"/>
              <a:gd name="connsiteY2706" fmla="*/ 5980427 h 6857999"/>
              <a:gd name="connsiteX2707" fmla="*/ 280317 w 6096000"/>
              <a:gd name="connsiteY2707" fmla="*/ 5972210 h 6857999"/>
              <a:gd name="connsiteX2708" fmla="*/ 281769 w 6096000"/>
              <a:gd name="connsiteY2708" fmla="*/ 5963511 h 6857999"/>
              <a:gd name="connsiteX2709" fmla="*/ 283700 w 6096000"/>
              <a:gd name="connsiteY2709" fmla="*/ 5953845 h 6857999"/>
              <a:gd name="connsiteX2710" fmla="*/ 284184 w 6096000"/>
              <a:gd name="connsiteY2710" fmla="*/ 5944179 h 6857999"/>
              <a:gd name="connsiteX2711" fmla="*/ 284667 w 6096000"/>
              <a:gd name="connsiteY2711" fmla="*/ 5934030 h 6857999"/>
              <a:gd name="connsiteX2712" fmla="*/ 285151 w 6096000"/>
              <a:gd name="connsiteY2712" fmla="*/ 5922913 h 6857999"/>
              <a:gd name="connsiteX2713" fmla="*/ 284667 w 6096000"/>
              <a:gd name="connsiteY2713" fmla="*/ 5900199 h 6857999"/>
              <a:gd name="connsiteX2714" fmla="*/ 283218 w 6096000"/>
              <a:gd name="connsiteY2714" fmla="*/ 5876033 h 6857999"/>
              <a:gd name="connsiteX2715" fmla="*/ 279351 w 6096000"/>
              <a:gd name="connsiteY2715" fmla="*/ 5851384 h 6857999"/>
              <a:gd name="connsiteX2716" fmla="*/ 275484 w 6096000"/>
              <a:gd name="connsiteY2716" fmla="*/ 5825769 h 6857999"/>
              <a:gd name="connsiteX2717" fmla="*/ 270168 w 6096000"/>
              <a:gd name="connsiteY2717" fmla="*/ 5801120 h 6857999"/>
              <a:gd name="connsiteX2718" fmla="*/ 266301 w 6096000"/>
              <a:gd name="connsiteY2718" fmla="*/ 5785172 h 6857999"/>
              <a:gd name="connsiteX2719" fmla="*/ 260502 w 6096000"/>
              <a:gd name="connsiteY2719" fmla="*/ 5766322 h 6857999"/>
              <a:gd name="connsiteX2720" fmla="*/ 253735 w 6096000"/>
              <a:gd name="connsiteY2720" fmla="*/ 5746507 h 6857999"/>
              <a:gd name="connsiteX2721" fmla="*/ 246487 w 6096000"/>
              <a:gd name="connsiteY2721" fmla="*/ 5727175 h 6857999"/>
              <a:gd name="connsiteX2722" fmla="*/ 231987 w 6096000"/>
              <a:gd name="connsiteY2722" fmla="*/ 5690926 h 6857999"/>
              <a:gd name="connsiteX2723" fmla="*/ 220872 w 6096000"/>
              <a:gd name="connsiteY2723" fmla="*/ 5665795 h 6857999"/>
              <a:gd name="connsiteX2724" fmla="*/ 218937 w 6096000"/>
              <a:gd name="connsiteY2724" fmla="*/ 5659995 h 6857999"/>
              <a:gd name="connsiteX2725" fmla="*/ 215071 w 6096000"/>
              <a:gd name="connsiteY2725" fmla="*/ 5654195 h 6857999"/>
              <a:gd name="connsiteX2726" fmla="*/ 208305 w 6096000"/>
              <a:gd name="connsiteY2726" fmla="*/ 5643563 h 6857999"/>
              <a:gd name="connsiteX2727" fmla="*/ 199605 w 6096000"/>
              <a:gd name="connsiteY2727" fmla="*/ 5632447 h 6857999"/>
              <a:gd name="connsiteX2728" fmla="*/ 191873 w 6096000"/>
              <a:gd name="connsiteY2728" fmla="*/ 5622297 h 6857999"/>
              <a:gd name="connsiteX2729" fmla="*/ 183173 w 6096000"/>
              <a:gd name="connsiteY2729" fmla="*/ 5611664 h 6857999"/>
              <a:gd name="connsiteX2730" fmla="*/ 175441 w 6096000"/>
              <a:gd name="connsiteY2730" fmla="*/ 5601516 h 6857999"/>
              <a:gd name="connsiteX2731" fmla="*/ 172058 w 6096000"/>
              <a:gd name="connsiteY2731" fmla="*/ 5595716 h 6857999"/>
              <a:gd name="connsiteX2732" fmla="*/ 168673 w 6096000"/>
              <a:gd name="connsiteY2732" fmla="*/ 5590399 h 6857999"/>
              <a:gd name="connsiteX2733" fmla="*/ 166258 w 6096000"/>
              <a:gd name="connsiteY2733" fmla="*/ 5585566 h 6857999"/>
              <a:gd name="connsiteX2734" fmla="*/ 164325 w 6096000"/>
              <a:gd name="connsiteY2734" fmla="*/ 5579766 h 6857999"/>
              <a:gd name="connsiteX2735" fmla="*/ 158040 w 6096000"/>
              <a:gd name="connsiteY2735" fmla="*/ 5558501 h 6857999"/>
              <a:gd name="connsiteX2736" fmla="*/ 152241 w 6096000"/>
              <a:gd name="connsiteY2736" fmla="*/ 5537235 h 6857999"/>
              <a:gd name="connsiteX2737" fmla="*/ 146443 w 6096000"/>
              <a:gd name="connsiteY2737" fmla="*/ 5515970 h 6857999"/>
              <a:gd name="connsiteX2738" fmla="*/ 141610 w 6096000"/>
              <a:gd name="connsiteY2738" fmla="*/ 5494222 h 6857999"/>
              <a:gd name="connsiteX2739" fmla="*/ 137260 w 6096000"/>
              <a:gd name="connsiteY2739" fmla="*/ 5472956 h 6857999"/>
              <a:gd name="connsiteX2740" fmla="*/ 133393 w 6096000"/>
              <a:gd name="connsiteY2740" fmla="*/ 5451207 h 6857999"/>
              <a:gd name="connsiteX2741" fmla="*/ 129528 w 6096000"/>
              <a:gd name="connsiteY2741" fmla="*/ 5429941 h 6857999"/>
              <a:gd name="connsiteX2742" fmla="*/ 126144 w 6096000"/>
              <a:gd name="connsiteY2742" fmla="*/ 5408676 h 6857999"/>
              <a:gd name="connsiteX2743" fmla="*/ 120345 w 6096000"/>
              <a:gd name="connsiteY2743" fmla="*/ 5366145 h 6857999"/>
              <a:gd name="connsiteX2744" fmla="*/ 116476 w 6096000"/>
              <a:gd name="connsiteY2744" fmla="*/ 5325065 h 6857999"/>
              <a:gd name="connsiteX2745" fmla="*/ 113094 w 6096000"/>
              <a:gd name="connsiteY2745" fmla="*/ 5284950 h 6857999"/>
              <a:gd name="connsiteX2746" fmla="*/ 110678 w 6096000"/>
              <a:gd name="connsiteY2746" fmla="*/ 5245803 h 6857999"/>
              <a:gd name="connsiteX2747" fmla="*/ 109712 w 6096000"/>
              <a:gd name="connsiteY2747" fmla="*/ 5237586 h 6857999"/>
              <a:gd name="connsiteX2748" fmla="*/ 108744 w 6096000"/>
              <a:gd name="connsiteY2748" fmla="*/ 5228886 h 6857999"/>
              <a:gd name="connsiteX2749" fmla="*/ 104878 w 6096000"/>
              <a:gd name="connsiteY2749" fmla="*/ 5211005 h 6857999"/>
              <a:gd name="connsiteX2750" fmla="*/ 100045 w 6096000"/>
              <a:gd name="connsiteY2750" fmla="*/ 5193606 h 6857999"/>
              <a:gd name="connsiteX2751" fmla="*/ 94246 w 6096000"/>
              <a:gd name="connsiteY2751" fmla="*/ 5176689 h 6857999"/>
              <a:gd name="connsiteX2752" fmla="*/ 81678 w 6096000"/>
              <a:gd name="connsiteY2752" fmla="*/ 5142858 h 6857999"/>
              <a:gd name="connsiteX2753" fmla="*/ 75879 w 6096000"/>
              <a:gd name="connsiteY2753" fmla="*/ 5125943 h 6857999"/>
              <a:gd name="connsiteX2754" fmla="*/ 70080 w 6096000"/>
              <a:gd name="connsiteY2754" fmla="*/ 5109511 h 6857999"/>
              <a:gd name="connsiteX2755" fmla="*/ 65247 w 6096000"/>
              <a:gd name="connsiteY2755" fmla="*/ 5093078 h 6857999"/>
              <a:gd name="connsiteX2756" fmla="*/ 61380 w 6096000"/>
              <a:gd name="connsiteY2756" fmla="*/ 5077128 h 6857999"/>
              <a:gd name="connsiteX2757" fmla="*/ 60415 w 6096000"/>
              <a:gd name="connsiteY2757" fmla="*/ 5069880 h 6857999"/>
              <a:gd name="connsiteX2758" fmla="*/ 59931 w 6096000"/>
              <a:gd name="connsiteY2758" fmla="*/ 5061663 h 6857999"/>
              <a:gd name="connsiteX2759" fmla="*/ 58964 w 6096000"/>
              <a:gd name="connsiteY2759" fmla="*/ 5054414 h 6857999"/>
              <a:gd name="connsiteX2760" fmla="*/ 58964 w 6096000"/>
              <a:gd name="connsiteY2760" fmla="*/ 5046681 h 6857999"/>
              <a:gd name="connsiteX2761" fmla="*/ 60415 w 6096000"/>
              <a:gd name="connsiteY2761" fmla="*/ 5039431 h 6857999"/>
              <a:gd name="connsiteX2762" fmla="*/ 61380 w 6096000"/>
              <a:gd name="connsiteY2762" fmla="*/ 5031698 h 6857999"/>
              <a:gd name="connsiteX2763" fmla="*/ 63313 w 6096000"/>
              <a:gd name="connsiteY2763" fmla="*/ 5024449 h 6857999"/>
              <a:gd name="connsiteX2764" fmla="*/ 66212 w 6096000"/>
              <a:gd name="connsiteY2764" fmla="*/ 5017683 h 6857999"/>
              <a:gd name="connsiteX2765" fmla="*/ 69596 w 6096000"/>
              <a:gd name="connsiteY2765" fmla="*/ 5009950 h 6857999"/>
              <a:gd name="connsiteX2766" fmla="*/ 73463 w 6096000"/>
              <a:gd name="connsiteY2766" fmla="*/ 5003183 h 6857999"/>
              <a:gd name="connsiteX2767" fmla="*/ 78296 w 6096000"/>
              <a:gd name="connsiteY2767" fmla="*/ 4996417 h 6857999"/>
              <a:gd name="connsiteX2768" fmla="*/ 83611 w 6096000"/>
              <a:gd name="connsiteY2768" fmla="*/ 4989167 h 6857999"/>
              <a:gd name="connsiteX2769" fmla="*/ 82162 w 6096000"/>
              <a:gd name="connsiteY2769" fmla="*/ 4984818 h 6857999"/>
              <a:gd name="connsiteX2770" fmla="*/ 79747 w 6096000"/>
              <a:gd name="connsiteY2770" fmla="*/ 4979985 h 6857999"/>
              <a:gd name="connsiteX2771" fmla="*/ 77330 w 6096000"/>
              <a:gd name="connsiteY2771" fmla="*/ 4976118 h 6857999"/>
              <a:gd name="connsiteX2772" fmla="*/ 74430 w 6096000"/>
              <a:gd name="connsiteY2772" fmla="*/ 4972736 h 6857999"/>
              <a:gd name="connsiteX2773" fmla="*/ 67664 w 6096000"/>
              <a:gd name="connsiteY2773" fmla="*/ 4965970 h 6857999"/>
              <a:gd name="connsiteX2774" fmla="*/ 61380 w 6096000"/>
              <a:gd name="connsiteY2774" fmla="*/ 4959686 h 6857999"/>
              <a:gd name="connsiteX2775" fmla="*/ 54615 w 6096000"/>
              <a:gd name="connsiteY2775" fmla="*/ 4952437 h 6857999"/>
              <a:gd name="connsiteX2776" fmla="*/ 51714 w 6096000"/>
              <a:gd name="connsiteY2776" fmla="*/ 4949053 h 6857999"/>
              <a:gd name="connsiteX2777" fmla="*/ 48815 w 6096000"/>
              <a:gd name="connsiteY2777" fmla="*/ 4945671 h 6857999"/>
              <a:gd name="connsiteX2778" fmla="*/ 45914 w 6096000"/>
              <a:gd name="connsiteY2778" fmla="*/ 4941803 h 6857999"/>
              <a:gd name="connsiteX2779" fmla="*/ 43982 w 6096000"/>
              <a:gd name="connsiteY2779" fmla="*/ 4937936 h 6857999"/>
              <a:gd name="connsiteX2780" fmla="*/ 42532 w 6096000"/>
              <a:gd name="connsiteY2780" fmla="*/ 4933103 h 6857999"/>
              <a:gd name="connsiteX2781" fmla="*/ 41565 w 6096000"/>
              <a:gd name="connsiteY2781" fmla="*/ 4927788 h 6857999"/>
              <a:gd name="connsiteX2782" fmla="*/ 40598 w 6096000"/>
              <a:gd name="connsiteY2782" fmla="*/ 4923439 h 6857999"/>
              <a:gd name="connsiteX2783" fmla="*/ 40598 w 6096000"/>
              <a:gd name="connsiteY2783" fmla="*/ 4919571 h 6857999"/>
              <a:gd name="connsiteX2784" fmla="*/ 41565 w 6096000"/>
              <a:gd name="connsiteY2784" fmla="*/ 4915222 h 6857999"/>
              <a:gd name="connsiteX2785" fmla="*/ 42532 w 6096000"/>
              <a:gd name="connsiteY2785" fmla="*/ 4911839 h 6857999"/>
              <a:gd name="connsiteX2786" fmla="*/ 43500 w 6096000"/>
              <a:gd name="connsiteY2786" fmla="*/ 4908938 h 6857999"/>
              <a:gd name="connsiteX2787" fmla="*/ 45431 w 6096000"/>
              <a:gd name="connsiteY2787" fmla="*/ 4906038 h 6857999"/>
              <a:gd name="connsiteX2788" fmla="*/ 48815 w 6096000"/>
              <a:gd name="connsiteY2788" fmla="*/ 4900240 h 6857999"/>
              <a:gd name="connsiteX2789" fmla="*/ 52197 w 6096000"/>
              <a:gd name="connsiteY2789" fmla="*/ 4895891 h 6857999"/>
              <a:gd name="connsiteX2790" fmla="*/ 55098 w 6096000"/>
              <a:gd name="connsiteY2790" fmla="*/ 4890572 h 6857999"/>
              <a:gd name="connsiteX2791" fmla="*/ 56064 w 6096000"/>
              <a:gd name="connsiteY2791" fmla="*/ 4887674 h 6857999"/>
              <a:gd name="connsiteX2792" fmla="*/ 57031 w 6096000"/>
              <a:gd name="connsiteY2792" fmla="*/ 4884774 h 6857999"/>
              <a:gd name="connsiteX2793" fmla="*/ 57031 w 6096000"/>
              <a:gd name="connsiteY2793" fmla="*/ 4881390 h 6857999"/>
              <a:gd name="connsiteX2794" fmla="*/ 56064 w 6096000"/>
              <a:gd name="connsiteY2794" fmla="*/ 4878008 h 6857999"/>
              <a:gd name="connsiteX2795" fmla="*/ 54615 w 6096000"/>
              <a:gd name="connsiteY2795" fmla="*/ 4871242 h 6857999"/>
              <a:gd name="connsiteX2796" fmla="*/ 52197 w 6096000"/>
              <a:gd name="connsiteY2796" fmla="*/ 4863507 h 6857999"/>
              <a:gd name="connsiteX2797" fmla="*/ 46398 w 6096000"/>
              <a:gd name="connsiteY2797" fmla="*/ 4848042 h 6857999"/>
              <a:gd name="connsiteX2798" fmla="*/ 32866 w 6096000"/>
              <a:gd name="connsiteY2798" fmla="*/ 4815178 h 6857999"/>
              <a:gd name="connsiteX2799" fmla="*/ 25615 w 6096000"/>
              <a:gd name="connsiteY2799" fmla="*/ 4798744 h 6857999"/>
              <a:gd name="connsiteX2800" fmla="*/ 20300 w 6096000"/>
              <a:gd name="connsiteY2800" fmla="*/ 4781347 h 6857999"/>
              <a:gd name="connsiteX2801" fmla="*/ 17882 w 6096000"/>
              <a:gd name="connsiteY2801" fmla="*/ 4773614 h 6857999"/>
              <a:gd name="connsiteX2802" fmla="*/ 15467 w 6096000"/>
              <a:gd name="connsiteY2802" fmla="*/ 4765397 h 6857999"/>
              <a:gd name="connsiteX2803" fmla="*/ 14499 w 6096000"/>
              <a:gd name="connsiteY2803" fmla="*/ 4757182 h 6857999"/>
              <a:gd name="connsiteX2804" fmla="*/ 13050 w 6096000"/>
              <a:gd name="connsiteY2804" fmla="*/ 4749449 h 6857999"/>
              <a:gd name="connsiteX2805" fmla="*/ 12082 w 6096000"/>
              <a:gd name="connsiteY2805" fmla="*/ 4732050 h 6857999"/>
              <a:gd name="connsiteX2806" fmla="*/ 12082 w 6096000"/>
              <a:gd name="connsiteY2806" fmla="*/ 4715135 h 6857999"/>
              <a:gd name="connsiteX2807" fmla="*/ 13050 w 6096000"/>
              <a:gd name="connsiteY2807" fmla="*/ 4697734 h 6857999"/>
              <a:gd name="connsiteX2808" fmla="*/ 14499 w 6096000"/>
              <a:gd name="connsiteY2808" fmla="*/ 4680337 h 6857999"/>
              <a:gd name="connsiteX2809" fmla="*/ 15949 w 6096000"/>
              <a:gd name="connsiteY2809" fmla="*/ 4663420 h 6857999"/>
              <a:gd name="connsiteX2810" fmla="*/ 17882 w 6096000"/>
              <a:gd name="connsiteY2810" fmla="*/ 4646505 h 6857999"/>
              <a:gd name="connsiteX2811" fmla="*/ 22233 w 6096000"/>
              <a:gd name="connsiteY2811" fmla="*/ 4612190 h 6857999"/>
              <a:gd name="connsiteX2812" fmla="*/ 27066 w 6096000"/>
              <a:gd name="connsiteY2812" fmla="*/ 4577874 h 6857999"/>
              <a:gd name="connsiteX2813" fmla="*/ 29483 w 6096000"/>
              <a:gd name="connsiteY2813" fmla="*/ 4559993 h 6857999"/>
              <a:gd name="connsiteX2814" fmla="*/ 30448 w 6096000"/>
              <a:gd name="connsiteY2814" fmla="*/ 4542594 h 6857999"/>
              <a:gd name="connsiteX2815" fmla="*/ 31414 w 6096000"/>
              <a:gd name="connsiteY2815" fmla="*/ 4524712 h 6857999"/>
              <a:gd name="connsiteX2816" fmla="*/ 32381 w 6096000"/>
              <a:gd name="connsiteY2816" fmla="*/ 4507313 h 6857999"/>
              <a:gd name="connsiteX2817" fmla="*/ 31414 w 6096000"/>
              <a:gd name="connsiteY2817" fmla="*/ 4489432 h 6857999"/>
              <a:gd name="connsiteX2818" fmla="*/ 30448 w 6096000"/>
              <a:gd name="connsiteY2818" fmla="*/ 4471066 h 6857999"/>
              <a:gd name="connsiteX2819" fmla="*/ 28516 w 6096000"/>
              <a:gd name="connsiteY2819" fmla="*/ 4462365 h 6857999"/>
              <a:gd name="connsiteX2820" fmla="*/ 26582 w 6096000"/>
              <a:gd name="connsiteY2820" fmla="*/ 4455600 h 6857999"/>
              <a:gd name="connsiteX2821" fmla="*/ 23683 w 6096000"/>
              <a:gd name="connsiteY2821" fmla="*/ 4449799 h 6857999"/>
              <a:gd name="connsiteX2822" fmla="*/ 20782 w 6096000"/>
              <a:gd name="connsiteY2822" fmla="*/ 4444484 h 6857999"/>
              <a:gd name="connsiteX2823" fmla="*/ 17882 w 6096000"/>
              <a:gd name="connsiteY2823" fmla="*/ 4439168 h 6857999"/>
              <a:gd name="connsiteX2824" fmla="*/ 14982 w 6096000"/>
              <a:gd name="connsiteY2824" fmla="*/ 4434333 h 6857999"/>
              <a:gd name="connsiteX2825" fmla="*/ 13050 w 6096000"/>
              <a:gd name="connsiteY2825" fmla="*/ 4428534 h 6857999"/>
              <a:gd name="connsiteX2826" fmla="*/ 12082 w 6096000"/>
              <a:gd name="connsiteY2826" fmla="*/ 4421769 h 6857999"/>
              <a:gd name="connsiteX2827" fmla="*/ 12082 w 6096000"/>
              <a:gd name="connsiteY2827" fmla="*/ 4416450 h 6857999"/>
              <a:gd name="connsiteX2828" fmla="*/ 12566 w 6096000"/>
              <a:gd name="connsiteY2828" fmla="*/ 4411135 h 6857999"/>
              <a:gd name="connsiteX2829" fmla="*/ 14017 w 6096000"/>
              <a:gd name="connsiteY2829" fmla="*/ 4405819 h 6857999"/>
              <a:gd name="connsiteX2830" fmla="*/ 14982 w 6096000"/>
              <a:gd name="connsiteY2830" fmla="*/ 4400985 h 6857999"/>
              <a:gd name="connsiteX2831" fmla="*/ 18366 w 6096000"/>
              <a:gd name="connsiteY2831" fmla="*/ 4390353 h 6857999"/>
              <a:gd name="connsiteX2832" fmla="*/ 22233 w 6096000"/>
              <a:gd name="connsiteY2832" fmla="*/ 4380203 h 6857999"/>
              <a:gd name="connsiteX2833" fmla="*/ 26582 w 6096000"/>
              <a:gd name="connsiteY2833" fmla="*/ 4370537 h 6857999"/>
              <a:gd name="connsiteX2834" fmla="*/ 29965 w 6096000"/>
              <a:gd name="connsiteY2834" fmla="*/ 4359904 h 6857999"/>
              <a:gd name="connsiteX2835" fmla="*/ 32866 w 6096000"/>
              <a:gd name="connsiteY2835" fmla="*/ 4350238 h 6857999"/>
              <a:gd name="connsiteX2836" fmla="*/ 33350 w 6096000"/>
              <a:gd name="connsiteY2836" fmla="*/ 4345405 h 6857999"/>
              <a:gd name="connsiteX2837" fmla="*/ 33832 w 6096000"/>
              <a:gd name="connsiteY2837" fmla="*/ 4340090 h 6857999"/>
              <a:gd name="connsiteX2838" fmla="*/ 33832 w 6096000"/>
              <a:gd name="connsiteY2838" fmla="*/ 4336223 h 6857999"/>
              <a:gd name="connsiteX2839" fmla="*/ 32866 w 6096000"/>
              <a:gd name="connsiteY2839" fmla="*/ 4331873 h 6857999"/>
              <a:gd name="connsiteX2840" fmla="*/ 30932 w 6096000"/>
              <a:gd name="connsiteY2840" fmla="*/ 4328006 h 6857999"/>
              <a:gd name="connsiteX2841" fmla="*/ 29483 w 6096000"/>
              <a:gd name="connsiteY2841" fmla="*/ 4323173 h 6857999"/>
              <a:gd name="connsiteX2842" fmla="*/ 24166 w 6096000"/>
              <a:gd name="connsiteY2842" fmla="*/ 4314958 h 6857999"/>
              <a:gd name="connsiteX2843" fmla="*/ 17882 w 6096000"/>
              <a:gd name="connsiteY2843" fmla="*/ 4305774 h 6857999"/>
              <a:gd name="connsiteX2844" fmla="*/ 12082 w 6096000"/>
              <a:gd name="connsiteY2844" fmla="*/ 4297075 h 6857999"/>
              <a:gd name="connsiteX2845" fmla="*/ 6283 w 6096000"/>
              <a:gd name="connsiteY2845" fmla="*/ 4288375 h 6857999"/>
              <a:gd name="connsiteX2846" fmla="*/ 3867 w 6096000"/>
              <a:gd name="connsiteY2846" fmla="*/ 4284509 h 6857999"/>
              <a:gd name="connsiteX2847" fmla="*/ 2417 w 6096000"/>
              <a:gd name="connsiteY2847" fmla="*/ 4280160 h 6857999"/>
              <a:gd name="connsiteX2848" fmla="*/ 483 w 6096000"/>
              <a:gd name="connsiteY2848" fmla="*/ 4276293 h 6857999"/>
              <a:gd name="connsiteX2849" fmla="*/ 0 w 6096000"/>
              <a:gd name="connsiteY2849" fmla="*/ 4272427 h 6857999"/>
              <a:gd name="connsiteX2850" fmla="*/ 0 w 6096000"/>
              <a:gd name="connsiteY2850" fmla="*/ 4270494 h 6857999"/>
              <a:gd name="connsiteX2851" fmla="*/ 483 w 6096000"/>
              <a:gd name="connsiteY2851" fmla="*/ 4269043 h 6857999"/>
              <a:gd name="connsiteX2852" fmla="*/ 2902 w 6096000"/>
              <a:gd name="connsiteY2852" fmla="*/ 4263727 h 6857999"/>
              <a:gd name="connsiteX2853" fmla="*/ 10149 w 6096000"/>
              <a:gd name="connsiteY2853" fmla="*/ 4252128 h 6857999"/>
              <a:gd name="connsiteX2854" fmla="*/ 14499 w 6096000"/>
              <a:gd name="connsiteY2854" fmla="*/ 4245362 h 6857999"/>
              <a:gd name="connsiteX2855" fmla="*/ 17882 w 6096000"/>
              <a:gd name="connsiteY2855" fmla="*/ 4238595 h 6857999"/>
              <a:gd name="connsiteX2856" fmla="*/ 20782 w 6096000"/>
              <a:gd name="connsiteY2856" fmla="*/ 4231345 h 6857999"/>
              <a:gd name="connsiteX2857" fmla="*/ 21749 w 6096000"/>
              <a:gd name="connsiteY2857" fmla="*/ 4227479 h 6857999"/>
              <a:gd name="connsiteX2858" fmla="*/ 22233 w 6096000"/>
              <a:gd name="connsiteY2858" fmla="*/ 4224096 h 6857999"/>
              <a:gd name="connsiteX2859" fmla="*/ 22233 w 6096000"/>
              <a:gd name="connsiteY2859" fmla="*/ 4218779 h 6857999"/>
              <a:gd name="connsiteX2860" fmla="*/ 22233 w 6096000"/>
              <a:gd name="connsiteY2860" fmla="*/ 4214430 h 6857999"/>
              <a:gd name="connsiteX2861" fmla="*/ 21749 w 6096000"/>
              <a:gd name="connsiteY2861" fmla="*/ 4209597 h 6857999"/>
              <a:gd name="connsiteX2862" fmla="*/ 20782 w 6096000"/>
              <a:gd name="connsiteY2862" fmla="*/ 4205731 h 6857999"/>
              <a:gd name="connsiteX2863" fmla="*/ 18366 w 6096000"/>
              <a:gd name="connsiteY2863" fmla="*/ 4197998 h 6857999"/>
              <a:gd name="connsiteX2864" fmla="*/ 15467 w 6096000"/>
              <a:gd name="connsiteY2864" fmla="*/ 4191232 h 6857999"/>
              <a:gd name="connsiteX2865" fmla="*/ 12082 w 6096000"/>
              <a:gd name="connsiteY2865" fmla="*/ 4184465 h 6857999"/>
              <a:gd name="connsiteX2866" fmla="*/ 9184 w 6096000"/>
              <a:gd name="connsiteY2866" fmla="*/ 4176248 h 6857999"/>
              <a:gd name="connsiteX2867" fmla="*/ 8700 w 6096000"/>
              <a:gd name="connsiteY2867" fmla="*/ 4172382 h 6857999"/>
              <a:gd name="connsiteX2868" fmla="*/ 8218 w 6096000"/>
              <a:gd name="connsiteY2868" fmla="*/ 4167549 h 6857999"/>
              <a:gd name="connsiteX2869" fmla="*/ 7249 w 6096000"/>
              <a:gd name="connsiteY2869" fmla="*/ 4162716 h 6857999"/>
              <a:gd name="connsiteX2870" fmla="*/ 7249 w 6096000"/>
              <a:gd name="connsiteY2870" fmla="*/ 4156918 h 6857999"/>
              <a:gd name="connsiteX2871" fmla="*/ 10149 w 6096000"/>
              <a:gd name="connsiteY2871" fmla="*/ 4132751 h 6857999"/>
              <a:gd name="connsiteX2872" fmla="*/ 14017 w 6096000"/>
              <a:gd name="connsiteY2872" fmla="*/ 4108586 h 6857999"/>
              <a:gd name="connsiteX2873" fmla="*/ 20782 w 6096000"/>
              <a:gd name="connsiteY2873" fmla="*/ 4059771 h 6857999"/>
              <a:gd name="connsiteX2874" fmla="*/ 36247 w 6096000"/>
              <a:gd name="connsiteY2874" fmla="*/ 3962145 h 6857999"/>
              <a:gd name="connsiteX2875" fmla="*/ 43014 w 6096000"/>
              <a:gd name="connsiteY2875" fmla="*/ 3914781 h 6857999"/>
              <a:gd name="connsiteX2876" fmla="*/ 46398 w 6096000"/>
              <a:gd name="connsiteY2876" fmla="*/ 3891098 h 6857999"/>
              <a:gd name="connsiteX2877" fmla="*/ 48815 w 6096000"/>
              <a:gd name="connsiteY2877" fmla="*/ 3867415 h 6857999"/>
              <a:gd name="connsiteX2878" fmla="*/ 51231 w 6096000"/>
              <a:gd name="connsiteY2878" fmla="*/ 3844701 h 6857999"/>
              <a:gd name="connsiteX2879" fmla="*/ 52680 w 6096000"/>
              <a:gd name="connsiteY2879" fmla="*/ 3821502 h 6857999"/>
              <a:gd name="connsiteX2880" fmla="*/ 54130 w 6096000"/>
              <a:gd name="connsiteY2880" fmla="*/ 3799753 h 6857999"/>
              <a:gd name="connsiteX2881" fmla="*/ 54130 w 6096000"/>
              <a:gd name="connsiteY2881" fmla="*/ 3778004 h 6857999"/>
              <a:gd name="connsiteX2882" fmla="*/ 54130 w 6096000"/>
              <a:gd name="connsiteY2882" fmla="*/ 3772687 h 6857999"/>
              <a:gd name="connsiteX2883" fmla="*/ 55098 w 6096000"/>
              <a:gd name="connsiteY2883" fmla="*/ 3768823 h 6857999"/>
              <a:gd name="connsiteX2884" fmla="*/ 56064 w 6096000"/>
              <a:gd name="connsiteY2884" fmla="*/ 3764472 h 6857999"/>
              <a:gd name="connsiteX2885" fmla="*/ 57997 w 6096000"/>
              <a:gd name="connsiteY2885" fmla="*/ 3762056 h 6857999"/>
              <a:gd name="connsiteX2886" fmla="*/ 59931 w 6096000"/>
              <a:gd name="connsiteY2886" fmla="*/ 3759155 h 6857999"/>
              <a:gd name="connsiteX2887" fmla="*/ 61864 w 6096000"/>
              <a:gd name="connsiteY2887" fmla="*/ 3756739 h 6857999"/>
              <a:gd name="connsiteX2888" fmla="*/ 66696 w 6096000"/>
              <a:gd name="connsiteY2888" fmla="*/ 3751908 h 6857999"/>
              <a:gd name="connsiteX2889" fmla="*/ 71529 w 6096000"/>
              <a:gd name="connsiteY2889" fmla="*/ 3748041 h 6857999"/>
              <a:gd name="connsiteX2890" fmla="*/ 76363 w 6096000"/>
              <a:gd name="connsiteY2890" fmla="*/ 3743690 h 6857999"/>
              <a:gd name="connsiteX2891" fmla="*/ 78296 w 6096000"/>
              <a:gd name="connsiteY2891" fmla="*/ 3741273 h 6857999"/>
              <a:gd name="connsiteX2892" fmla="*/ 79263 w 6096000"/>
              <a:gd name="connsiteY2892" fmla="*/ 3738375 h 6857999"/>
              <a:gd name="connsiteX2893" fmla="*/ 80229 w 6096000"/>
              <a:gd name="connsiteY2893" fmla="*/ 3734991 h 6857999"/>
              <a:gd name="connsiteX2894" fmla="*/ 80713 w 6096000"/>
              <a:gd name="connsiteY2894" fmla="*/ 3731607 h 6857999"/>
              <a:gd name="connsiteX2895" fmla="*/ 80229 w 6096000"/>
              <a:gd name="connsiteY2895" fmla="*/ 3720008 h 6857999"/>
              <a:gd name="connsiteX2896" fmla="*/ 78780 w 6096000"/>
              <a:gd name="connsiteY2896" fmla="*/ 3707442 h 6857999"/>
              <a:gd name="connsiteX2897" fmla="*/ 76845 w 6096000"/>
              <a:gd name="connsiteY2897" fmla="*/ 3694876 h 6857999"/>
              <a:gd name="connsiteX2898" fmla="*/ 73947 w 6096000"/>
              <a:gd name="connsiteY2898" fmla="*/ 3681344 h 6857999"/>
              <a:gd name="connsiteX2899" fmla="*/ 69114 w 6096000"/>
              <a:gd name="connsiteY2899" fmla="*/ 3653313 h 6857999"/>
              <a:gd name="connsiteX2900" fmla="*/ 66212 w 6096000"/>
              <a:gd name="connsiteY2900" fmla="*/ 3638331 h 6857999"/>
              <a:gd name="connsiteX2901" fmla="*/ 64763 w 6096000"/>
              <a:gd name="connsiteY2901" fmla="*/ 3623347 h 6857999"/>
              <a:gd name="connsiteX2902" fmla="*/ 63798 w 6096000"/>
              <a:gd name="connsiteY2902" fmla="*/ 3608365 h 6857999"/>
              <a:gd name="connsiteX2903" fmla="*/ 64281 w 6096000"/>
              <a:gd name="connsiteY2903" fmla="*/ 3592899 h 6857999"/>
              <a:gd name="connsiteX2904" fmla="*/ 64763 w 6096000"/>
              <a:gd name="connsiteY2904" fmla="*/ 3585166 h 6857999"/>
              <a:gd name="connsiteX2905" fmla="*/ 66212 w 6096000"/>
              <a:gd name="connsiteY2905" fmla="*/ 3577433 h 6857999"/>
              <a:gd name="connsiteX2906" fmla="*/ 67664 w 6096000"/>
              <a:gd name="connsiteY2906" fmla="*/ 3569700 h 6857999"/>
              <a:gd name="connsiteX2907" fmla="*/ 69596 w 6096000"/>
              <a:gd name="connsiteY2907" fmla="*/ 3561484 h 6857999"/>
              <a:gd name="connsiteX2908" fmla="*/ 72497 w 6096000"/>
              <a:gd name="connsiteY2908" fmla="*/ 3553751 h 6857999"/>
              <a:gd name="connsiteX2909" fmla="*/ 75396 w 6096000"/>
              <a:gd name="connsiteY2909" fmla="*/ 3546019 h 6857999"/>
              <a:gd name="connsiteX2910" fmla="*/ 78780 w 6096000"/>
              <a:gd name="connsiteY2910" fmla="*/ 3537802 h 6857999"/>
              <a:gd name="connsiteX2911" fmla="*/ 83129 w 6096000"/>
              <a:gd name="connsiteY2911" fmla="*/ 3530069 h 6857999"/>
              <a:gd name="connsiteX2912" fmla="*/ 87962 w 6096000"/>
              <a:gd name="connsiteY2912" fmla="*/ 3522336 h 6857999"/>
              <a:gd name="connsiteX2913" fmla="*/ 93762 w 6096000"/>
              <a:gd name="connsiteY2913" fmla="*/ 3514121 h 6857999"/>
              <a:gd name="connsiteX2914" fmla="*/ 100045 w 6096000"/>
              <a:gd name="connsiteY2914" fmla="*/ 3506871 h 6857999"/>
              <a:gd name="connsiteX2915" fmla="*/ 106811 w 6096000"/>
              <a:gd name="connsiteY2915" fmla="*/ 3498654 h 6857999"/>
              <a:gd name="connsiteX2916" fmla="*/ 102944 w 6096000"/>
              <a:gd name="connsiteY2916" fmla="*/ 3491887 h 6857999"/>
              <a:gd name="connsiteX2917" fmla="*/ 100045 w 6096000"/>
              <a:gd name="connsiteY2917" fmla="*/ 3484637 h 6857999"/>
              <a:gd name="connsiteX2918" fmla="*/ 97628 w 6096000"/>
              <a:gd name="connsiteY2918" fmla="*/ 3476906 h 6857999"/>
              <a:gd name="connsiteX2919" fmla="*/ 95695 w 6096000"/>
              <a:gd name="connsiteY2919" fmla="*/ 3470140 h 6857999"/>
              <a:gd name="connsiteX2920" fmla="*/ 94729 w 6096000"/>
              <a:gd name="connsiteY2920" fmla="*/ 3462889 h 6857999"/>
              <a:gd name="connsiteX2921" fmla="*/ 93762 w 6096000"/>
              <a:gd name="connsiteY2921" fmla="*/ 3455157 h 6857999"/>
              <a:gd name="connsiteX2922" fmla="*/ 93762 w 6096000"/>
              <a:gd name="connsiteY2922" fmla="*/ 3446941 h 6857999"/>
              <a:gd name="connsiteX2923" fmla="*/ 94246 w 6096000"/>
              <a:gd name="connsiteY2923" fmla="*/ 3439691 h 6857999"/>
              <a:gd name="connsiteX2924" fmla="*/ 94729 w 6096000"/>
              <a:gd name="connsiteY2924" fmla="*/ 3432440 h 6857999"/>
              <a:gd name="connsiteX2925" fmla="*/ 95695 w 6096000"/>
              <a:gd name="connsiteY2925" fmla="*/ 3424226 h 6857999"/>
              <a:gd name="connsiteX2926" fmla="*/ 99079 w 6096000"/>
              <a:gd name="connsiteY2926" fmla="*/ 3408277 h 6857999"/>
              <a:gd name="connsiteX2927" fmla="*/ 103911 w 6096000"/>
              <a:gd name="connsiteY2927" fmla="*/ 3391844 h 6857999"/>
              <a:gd name="connsiteX2928" fmla="*/ 109712 w 6096000"/>
              <a:gd name="connsiteY2928" fmla="*/ 3374928 h 6857999"/>
              <a:gd name="connsiteX2929" fmla="*/ 122276 w 6096000"/>
              <a:gd name="connsiteY2929" fmla="*/ 3339647 h 6857999"/>
              <a:gd name="connsiteX2930" fmla="*/ 129528 w 6096000"/>
              <a:gd name="connsiteY2930" fmla="*/ 3320798 h 6857999"/>
              <a:gd name="connsiteX2931" fmla="*/ 136292 w 6096000"/>
              <a:gd name="connsiteY2931" fmla="*/ 3301948 h 6857999"/>
              <a:gd name="connsiteX2932" fmla="*/ 143059 w 6096000"/>
              <a:gd name="connsiteY2932" fmla="*/ 3281650 h 6857999"/>
              <a:gd name="connsiteX2933" fmla="*/ 148859 w 6096000"/>
              <a:gd name="connsiteY2933" fmla="*/ 3261352 h 6857999"/>
              <a:gd name="connsiteX2934" fmla="*/ 153691 w 6096000"/>
              <a:gd name="connsiteY2934" fmla="*/ 3240085 h 6857999"/>
              <a:gd name="connsiteX2935" fmla="*/ 155625 w 6096000"/>
              <a:gd name="connsiteY2935" fmla="*/ 3228487 h 6857999"/>
              <a:gd name="connsiteX2936" fmla="*/ 157074 w 6096000"/>
              <a:gd name="connsiteY2936" fmla="*/ 3217370 h 6857999"/>
              <a:gd name="connsiteX2937" fmla="*/ 162874 w 6096000"/>
              <a:gd name="connsiteY2937" fmla="*/ 3219786 h 6857999"/>
              <a:gd name="connsiteX2938" fmla="*/ 167224 w 6096000"/>
              <a:gd name="connsiteY2938" fmla="*/ 3223170 h 6857999"/>
              <a:gd name="connsiteX2939" fmla="*/ 170126 w 6096000"/>
              <a:gd name="connsiteY2939" fmla="*/ 3226553 h 6857999"/>
              <a:gd name="connsiteX2940" fmla="*/ 172058 w 6096000"/>
              <a:gd name="connsiteY2940" fmla="*/ 3231388 h 6857999"/>
              <a:gd name="connsiteX2941" fmla="*/ 173507 w 6096000"/>
              <a:gd name="connsiteY2941" fmla="*/ 3235734 h 6857999"/>
              <a:gd name="connsiteX2942" fmla="*/ 173990 w 6096000"/>
              <a:gd name="connsiteY2942" fmla="*/ 3240567 h 6857999"/>
              <a:gd name="connsiteX2943" fmla="*/ 174473 w 6096000"/>
              <a:gd name="connsiteY2943" fmla="*/ 3250717 h 6857999"/>
              <a:gd name="connsiteX2944" fmla="*/ 174957 w 6096000"/>
              <a:gd name="connsiteY2944" fmla="*/ 3256035 h 6857999"/>
              <a:gd name="connsiteX2945" fmla="*/ 175441 w 6096000"/>
              <a:gd name="connsiteY2945" fmla="*/ 3261352 h 6857999"/>
              <a:gd name="connsiteX2946" fmla="*/ 176891 w 6096000"/>
              <a:gd name="connsiteY2946" fmla="*/ 3265702 h 6857999"/>
              <a:gd name="connsiteX2947" fmla="*/ 179306 w 6096000"/>
              <a:gd name="connsiteY2947" fmla="*/ 3269567 h 6857999"/>
              <a:gd name="connsiteX2948" fmla="*/ 182208 w 6096000"/>
              <a:gd name="connsiteY2948" fmla="*/ 3273916 h 6857999"/>
              <a:gd name="connsiteX2949" fmla="*/ 186074 w 6096000"/>
              <a:gd name="connsiteY2949" fmla="*/ 3276818 h 6857999"/>
              <a:gd name="connsiteX2950" fmla="*/ 191873 w 6096000"/>
              <a:gd name="connsiteY2950" fmla="*/ 3278751 h 6857999"/>
              <a:gd name="connsiteX2951" fmla="*/ 199123 w 6096000"/>
              <a:gd name="connsiteY2951" fmla="*/ 3280685 h 6857999"/>
              <a:gd name="connsiteX2952" fmla="*/ 201540 w 6096000"/>
              <a:gd name="connsiteY2952" fmla="*/ 3273916 h 6857999"/>
              <a:gd name="connsiteX2953" fmla="*/ 202506 w 6096000"/>
              <a:gd name="connsiteY2953" fmla="*/ 3266667 h 6857999"/>
              <a:gd name="connsiteX2954" fmla="*/ 202506 w 6096000"/>
              <a:gd name="connsiteY2954" fmla="*/ 3260385 h 6857999"/>
              <a:gd name="connsiteX2955" fmla="*/ 202506 w 6096000"/>
              <a:gd name="connsiteY2955" fmla="*/ 3255066 h 6857999"/>
              <a:gd name="connsiteX2956" fmla="*/ 201540 w 6096000"/>
              <a:gd name="connsiteY2956" fmla="*/ 3249270 h 6857999"/>
              <a:gd name="connsiteX2957" fmla="*/ 199123 w 6096000"/>
              <a:gd name="connsiteY2957" fmla="*/ 3243953 h 6857999"/>
              <a:gd name="connsiteX2958" fmla="*/ 196707 w 6096000"/>
              <a:gd name="connsiteY2958" fmla="*/ 3238634 h 6857999"/>
              <a:gd name="connsiteX2959" fmla="*/ 193806 w 6096000"/>
              <a:gd name="connsiteY2959" fmla="*/ 3234285 h 6857999"/>
              <a:gd name="connsiteX2960" fmla="*/ 191389 w 6096000"/>
              <a:gd name="connsiteY2960" fmla="*/ 3229454 h 6857999"/>
              <a:gd name="connsiteX2961" fmla="*/ 187040 w 6096000"/>
              <a:gd name="connsiteY2961" fmla="*/ 3225587 h 6857999"/>
              <a:gd name="connsiteX2962" fmla="*/ 179306 w 6096000"/>
              <a:gd name="connsiteY2962" fmla="*/ 3216887 h 6857999"/>
              <a:gd name="connsiteX2963" fmla="*/ 161909 w 6096000"/>
              <a:gd name="connsiteY2963" fmla="*/ 3200938 h 6857999"/>
              <a:gd name="connsiteX2964" fmla="*/ 165291 w 6096000"/>
              <a:gd name="connsiteY2964" fmla="*/ 3199006 h 6857999"/>
              <a:gd name="connsiteX2965" fmla="*/ 168673 w 6096000"/>
              <a:gd name="connsiteY2965" fmla="*/ 3196106 h 6857999"/>
              <a:gd name="connsiteX2966" fmla="*/ 174957 w 6096000"/>
              <a:gd name="connsiteY2966" fmla="*/ 3190305 h 6857999"/>
              <a:gd name="connsiteX2967" fmla="*/ 180757 w 6096000"/>
              <a:gd name="connsiteY2967" fmla="*/ 3183056 h 6857999"/>
              <a:gd name="connsiteX2968" fmla="*/ 186074 w 6096000"/>
              <a:gd name="connsiteY2968" fmla="*/ 3174839 h 6857999"/>
              <a:gd name="connsiteX2969" fmla="*/ 190424 w 6096000"/>
              <a:gd name="connsiteY2969" fmla="*/ 3165657 h 6857999"/>
              <a:gd name="connsiteX2970" fmla="*/ 194772 w 6096000"/>
              <a:gd name="connsiteY2970" fmla="*/ 3155991 h 6857999"/>
              <a:gd name="connsiteX2971" fmla="*/ 198638 w 6096000"/>
              <a:gd name="connsiteY2971" fmla="*/ 3145842 h 6857999"/>
              <a:gd name="connsiteX2972" fmla="*/ 202022 w 6096000"/>
              <a:gd name="connsiteY2972" fmla="*/ 3134725 h 6857999"/>
              <a:gd name="connsiteX2973" fmla="*/ 208788 w 6096000"/>
              <a:gd name="connsiteY2973" fmla="*/ 3112494 h 6857999"/>
              <a:gd name="connsiteX2974" fmla="*/ 215071 w 6096000"/>
              <a:gd name="connsiteY2974" fmla="*/ 3088812 h 6857999"/>
              <a:gd name="connsiteX2975" fmla="*/ 221838 w 6096000"/>
              <a:gd name="connsiteY2975" fmla="*/ 3066579 h 6857999"/>
              <a:gd name="connsiteX2976" fmla="*/ 225704 w 6096000"/>
              <a:gd name="connsiteY2976" fmla="*/ 3055464 h 6857999"/>
              <a:gd name="connsiteX2977" fmla="*/ 229570 w 6096000"/>
              <a:gd name="connsiteY2977" fmla="*/ 3045313 h 6857999"/>
              <a:gd name="connsiteX2978" fmla="*/ 231022 w 6096000"/>
              <a:gd name="connsiteY2978" fmla="*/ 3042415 h 6857999"/>
              <a:gd name="connsiteX2979" fmla="*/ 231987 w 6096000"/>
              <a:gd name="connsiteY2979" fmla="*/ 3039031 h 6857999"/>
              <a:gd name="connsiteX2980" fmla="*/ 232471 w 6096000"/>
              <a:gd name="connsiteY2980" fmla="*/ 3036614 h 6857999"/>
              <a:gd name="connsiteX2981" fmla="*/ 232471 w 6096000"/>
              <a:gd name="connsiteY2981" fmla="*/ 3033715 h 6857999"/>
              <a:gd name="connsiteX2982" fmla="*/ 232471 w 6096000"/>
              <a:gd name="connsiteY2982" fmla="*/ 3031298 h 6857999"/>
              <a:gd name="connsiteX2983" fmla="*/ 231987 w 6096000"/>
              <a:gd name="connsiteY2983" fmla="*/ 3029365 h 6857999"/>
              <a:gd name="connsiteX2984" fmla="*/ 229570 w 6096000"/>
              <a:gd name="connsiteY2984" fmla="*/ 3024532 h 6857999"/>
              <a:gd name="connsiteX2985" fmla="*/ 226671 w 6096000"/>
              <a:gd name="connsiteY2985" fmla="*/ 3020665 h 6857999"/>
              <a:gd name="connsiteX2986" fmla="*/ 223287 w 6096000"/>
              <a:gd name="connsiteY2986" fmla="*/ 3017283 h 6857999"/>
              <a:gd name="connsiteX2987" fmla="*/ 218937 w 6096000"/>
              <a:gd name="connsiteY2987" fmla="*/ 3014383 h 6857999"/>
              <a:gd name="connsiteX2988" fmla="*/ 214104 w 6096000"/>
              <a:gd name="connsiteY2988" fmla="*/ 3010999 h 6857999"/>
              <a:gd name="connsiteX2989" fmla="*/ 204438 w 6096000"/>
              <a:gd name="connsiteY2989" fmla="*/ 3005200 h 6857999"/>
              <a:gd name="connsiteX2990" fmla="*/ 200573 w 6096000"/>
              <a:gd name="connsiteY2990" fmla="*/ 3001817 h 6857999"/>
              <a:gd name="connsiteX2991" fmla="*/ 196223 w 6096000"/>
              <a:gd name="connsiteY2991" fmla="*/ 2997951 h 6857999"/>
              <a:gd name="connsiteX2992" fmla="*/ 193322 w 6096000"/>
              <a:gd name="connsiteY2992" fmla="*/ 2994083 h 6857999"/>
              <a:gd name="connsiteX2993" fmla="*/ 191389 w 6096000"/>
              <a:gd name="connsiteY2993" fmla="*/ 2990216 h 6857999"/>
              <a:gd name="connsiteX2994" fmla="*/ 191389 w 6096000"/>
              <a:gd name="connsiteY2994" fmla="*/ 2987318 h 6857999"/>
              <a:gd name="connsiteX2995" fmla="*/ 190424 w 6096000"/>
              <a:gd name="connsiteY2995" fmla="*/ 2984901 h 6857999"/>
              <a:gd name="connsiteX2996" fmla="*/ 190424 w 6096000"/>
              <a:gd name="connsiteY2996" fmla="*/ 2982001 h 6857999"/>
              <a:gd name="connsiteX2997" fmla="*/ 191389 w 6096000"/>
              <a:gd name="connsiteY2997" fmla="*/ 2979101 h 6857999"/>
              <a:gd name="connsiteX2998" fmla="*/ 195256 w 6096000"/>
              <a:gd name="connsiteY2998" fmla="*/ 2963635 h 6857999"/>
              <a:gd name="connsiteX2999" fmla="*/ 199123 w 6096000"/>
              <a:gd name="connsiteY2999" fmla="*/ 2948170 h 6857999"/>
              <a:gd name="connsiteX3000" fmla="*/ 208305 w 6096000"/>
              <a:gd name="connsiteY3000" fmla="*/ 2917238 h 6857999"/>
              <a:gd name="connsiteX3001" fmla="*/ 218937 w 6096000"/>
              <a:gd name="connsiteY3001" fmla="*/ 2887273 h 6857999"/>
              <a:gd name="connsiteX3002" fmla="*/ 229570 w 6096000"/>
              <a:gd name="connsiteY3002" fmla="*/ 2858759 h 6857999"/>
              <a:gd name="connsiteX3003" fmla="*/ 241654 w 6096000"/>
              <a:gd name="connsiteY3003" fmla="*/ 2829761 h 6857999"/>
              <a:gd name="connsiteX3004" fmla="*/ 253735 w 6096000"/>
              <a:gd name="connsiteY3004" fmla="*/ 2801727 h 6857999"/>
              <a:gd name="connsiteX3005" fmla="*/ 266301 w 6096000"/>
              <a:gd name="connsiteY3005" fmla="*/ 2774179 h 6857999"/>
              <a:gd name="connsiteX3006" fmla="*/ 278867 w 6096000"/>
              <a:gd name="connsiteY3006" fmla="*/ 2746632 h 6857999"/>
              <a:gd name="connsiteX3007" fmla="*/ 304483 w 6096000"/>
              <a:gd name="connsiteY3007" fmla="*/ 2693468 h 6857999"/>
              <a:gd name="connsiteX3008" fmla="*/ 316565 w 6096000"/>
              <a:gd name="connsiteY3008" fmla="*/ 2666886 h 6857999"/>
              <a:gd name="connsiteX3009" fmla="*/ 327681 w 6096000"/>
              <a:gd name="connsiteY3009" fmla="*/ 2640305 h 6857999"/>
              <a:gd name="connsiteX3010" fmla="*/ 339281 w 6096000"/>
              <a:gd name="connsiteY3010" fmla="*/ 2614206 h 6857999"/>
              <a:gd name="connsiteX3011" fmla="*/ 349431 w 6096000"/>
              <a:gd name="connsiteY3011" fmla="*/ 2587624 h 6857999"/>
              <a:gd name="connsiteX3012" fmla="*/ 358613 w 6096000"/>
              <a:gd name="connsiteY3012" fmla="*/ 2560558 h 6857999"/>
              <a:gd name="connsiteX3013" fmla="*/ 366828 w 6096000"/>
              <a:gd name="connsiteY3013" fmla="*/ 2534460 h 6857999"/>
              <a:gd name="connsiteX3014" fmla="*/ 368764 w 6096000"/>
              <a:gd name="connsiteY3014" fmla="*/ 2526727 h 6857999"/>
              <a:gd name="connsiteX3015" fmla="*/ 369730 w 6096000"/>
              <a:gd name="connsiteY3015" fmla="*/ 2519961 h 6857999"/>
              <a:gd name="connsiteX3016" fmla="*/ 370695 w 6096000"/>
              <a:gd name="connsiteY3016" fmla="*/ 2513195 h 6857999"/>
              <a:gd name="connsiteX3017" fmla="*/ 370695 w 6096000"/>
              <a:gd name="connsiteY3017" fmla="*/ 2505462 h 6857999"/>
              <a:gd name="connsiteX3018" fmla="*/ 370695 w 6096000"/>
              <a:gd name="connsiteY3018" fmla="*/ 2491929 h 6857999"/>
              <a:gd name="connsiteX3019" fmla="*/ 370213 w 6096000"/>
              <a:gd name="connsiteY3019" fmla="*/ 2477914 h 6857999"/>
              <a:gd name="connsiteX3020" fmla="*/ 370213 w 6096000"/>
              <a:gd name="connsiteY3020" fmla="*/ 2464380 h 6857999"/>
              <a:gd name="connsiteX3021" fmla="*/ 370213 w 6096000"/>
              <a:gd name="connsiteY3021" fmla="*/ 2450848 h 6857999"/>
              <a:gd name="connsiteX3022" fmla="*/ 370695 w 6096000"/>
              <a:gd name="connsiteY3022" fmla="*/ 2444081 h 6857999"/>
              <a:gd name="connsiteX3023" fmla="*/ 372146 w 6096000"/>
              <a:gd name="connsiteY3023" fmla="*/ 2437799 h 6857999"/>
              <a:gd name="connsiteX3024" fmla="*/ 373597 w 6096000"/>
              <a:gd name="connsiteY3024" fmla="*/ 2431033 h 6857999"/>
              <a:gd name="connsiteX3025" fmla="*/ 375528 w 6096000"/>
              <a:gd name="connsiteY3025" fmla="*/ 2424750 h 6857999"/>
              <a:gd name="connsiteX3026" fmla="*/ 383262 w 6096000"/>
              <a:gd name="connsiteY3026" fmla="*/ 2405417 h 6857999"/>
              <a:gd name="connsiteX3027" fmla="*/ 391961 w 6096000"/>
              <a:gd name="connsiteY3027" fmla="*/ 2386568 h 6857999"/>
              <a:gd name="connsiteX3028" fmla="*/ 401144 w 6096000"/>
              <a:gd name="connsiteY3028" fmla="*/ 2368203 h 6857999"/>
              <a:gd name="connsiteX3029" fmla="*/ 410810 w 6096000"/>
              <a:gd name="connsiteY3029" fmla="*/ 2350320 h 6857999"/>
              <a:gd name="connsiteX3030" fmla="*/ 421443 w 6096000"/>
              <a:gd name="connsiteY3030" fmla="*/ 2332922 h 6857999"/>
              <a:gd name="connsiteX3031" fmla="*/ 432075 w 6096000"/>
              <a:gd name="connsiteY3031" fmla="*/ 2315039 h 6857999"/>
              <a:gd name="connsiteX3032" fmla="*/ 454792 w 6096000"/>
              <a:gd name="connsiteY3032" fmla="*/ 2279757 h 6857999"/>
              <a:gd name="connsiteX3033" fmla="*/ 477507 w 6096000"/>
              <a:gd name="connsiteY3033" fmla="*/ 2245926 h 6857999"/>
              <a:gd name="connsiteX3034" fmla="*/ 500705 w 6096000"/>
              <a:gd name="connsiteY3034" fmla="*/ 2211612 h 6857999"/>
              <a:gd name="connsiteX3035" fmla="*/ 523419 w 6096000"/>
              <a:gd name="connsiteY3035" fmla="*/ 2177296 h 6857999"/>
              <a:gd name="connsiteX3036" fmla="*/ 546136 w 6096000"/>
              <a:gd name="connsiteY3036" fmla="*/ 2142498 h 6857999"/>
              <a:gd name="connsiteX3037" fmla="*/ 549036 w 6096000"/>
              <a:gd name="connsiteY3037" fmla="*/ 2137665 h 6857999"/>
              <a:gd name="connsiteX3038" fmla="*/ 550969 w 6096000"/>
              <a:gd name="connsiteY3038" fmla="*/ 2131383 h 6857999"/>
              <a:gd name="connsiteX3039" fmla="*/ 555802 w 6096000"/>
              <a:gd name="connsiteY3039" fmla="*/ 2119300 h 6857999"/>
              <a:gd name="connsiteX3040" fmla="*/ 559669 w 6096000"/>
              <a:gd name="connsiteY3040" fmla="*/ 2105767 h 6857999"/>
              <a:gd name="connsiteX3041" fmla="*/ 563051 w 6096000"/>
              <a:gd name="connsiteY3041" fmla="*/ 2092235 h 6857999"/>
              <a:gd name="connsiteX3042" fmla="*/ 566435 w 6096000"/>
              <a:gd name="connsiteY3042" fmla="*/ 2079186 h 6857999"/>
              <a:gd name="connsiteX3043" fmla="*/ 570785 w 6096000"/>
              <a:gd name="connsiteY3043" fmla="*/ 2066136 h 6857999"/>
              <a:gd name="connsiteX3044" fmla="*/ 572717 w 6096000"/>
              <a:gd name="connsiteY3044" fmla="*/ 2059854 h 6857999"/>
              <a:gd name="connsiteX3045" fmla="*/ 575618 w 6096000"/>
              <a:gd name="connsiteY3045" fmla="*/ 2054054 h 6857999"/>
              <a:gd name="connsiteX3046" fmla="*/ 578517 w 6096000"/>
              <a:gd name="connsiteY3046" fmla="*/ 2048737 h 6857999"/>
              <a:gd name="connsiteX3047" fmla="*/ 581901 w 6096000"/>
              <a:gd name="connsiteY3047" fmla="*/ 2043421 h 6857999"/>
              <a:gd name="connsiteX3048" fmla="*/ 585768 w 6096000"/>
              <a:gd name="connsiteY3048" fmla="*/ 2038588 h 6857999"/>
              <a:gd name="connsiteX3049" fmla="*/ 589634 w 6096000"/>
              <a:gd name="connsiteY3049" fmla="*/ 2034722 h 6857999"/>
              <a:gd name="connsiteX3050" fmla="*/ 593983 w 6096000"/>
              <a:gd name="connsiteY3050" fmla="*/ 2031338 h 6857999"/>
              <a:gd name="connsiteX3051" fmla="*/ 598333 w 6096000"/>
              <a:gd name="connsiteY3051" fmla="*/ 2027956 h 6857999"/>
              <a:gd name="connsiteX3052" fmla="*/ 607999 w 6096000"/>
              <a:gd name="connsiteY3052" fmla="*/ 2021672 h 6857999"/>
              <a:gd name="connsiteX3053" fmla="*/ 618149 w 6096000"/>
              <a:gd name="connsiteY3053" fmla="*/ 2016356 h 6857999"/>
              <a:gd name="connsiteX3054" fmla="*/ 628781 w 6096000"/>
              <a:gd name="connsiteY3054" fmla="*/ 2011039 h 6857999"/>
              <a:gd name="connsiteX3055" fmla="*/ 638930 w 6096000"/>
              <a:gd name="connsiteY3055" fmla="*/ 2004757 h 6857999"/>
              <a:gd name="connsiteX3056" fmla="*/ 644246 w 6096000"/>
              <a:gd name="connsiteY3056" fmla="*/ 2001373 h 6857999"/>
              <a:gd name="connsiteX3057" fmla="*/ 649079 w 6096000"/>
              <a:gd name="connsiteY3057" fmla="*/ 1997991 h 6857999"/>
              <a:gd name="connsiteX3058" fmla="*/ 653912 w 6096000"/>
              <a:gd name="connsiteY3058" fmla="*/ 1994124 h 6857999"/>
              <a:gd name="connsiteX3059" fmla="*/ 659230 w 6096000"/>
              <a:gd name="connsiteY3059" fmla="*/ 1989291 h 6857999"/>
              <a:gd name="connsiteX3060" fmla="*/ 662613 w 6096000"/>
              <a:gd name="connsiteY3060" fmla="*/ 1984941 h 6857999"/>
              <a:gd name="connsiteX3061" fmla="*/ 665996 w 6096000"/>
              <a:gd name="connsiteY3061" fmla="*/ 1980109 h 6857999"/>
              <a:gd name="connsiteX3062" fmla="*/ 668413 w 6096000"/>
              <a:gd name="connsiteY3062" fmla="*/ 1975759 h 6857999"/>
              <a:gd name="connsiteX3063" fmla="*/ 670345 w 6096000"/>
              <a:gd name="connsiteY3063" fmla="*/ 1970442 h 6857999"/>
              <a:gd name="connsiteX3064" fmla="*/ 672279 w 6096000"/>
              <a:gd name="connsiteY3064" fmla="*/ 1965609 h 6857999"/>
              <a:gd name="connsiteX3065" fmla="*/ 673246 w 6096000"/>
              <a:gd name="connsiteY3065" fmla="*/ 1960775 h 6857999"/>
              <a:gd name="connsiteX3066" fmla="*/ 675661 w 6096000"/>
              <a:gd name="connsiteY3066" fmla="*/ 1949660 h 6857999"/>
              <a:gd name="connsiteX3067" fmla="*/ 678079 w 6096000"/>
              <a:gd name="connsiteY3067" fmla="*/ 1939028 h 6857999"/>
              <a:gd name="connsiteX3068" fmla="*/ 680494 w 6096000"/>
              <a:gd name="connsiteY3068" fmla="*/ 1928395 h 6857999"/>
              <a:gd name="connsiteX3069" fmla="*/ 681944 w 6096000"/>
              <a:gd name="connsiteY3069" fmla="*/ 1922595 h 6857999"/>
              <a:gd name="connsiteX3070" fmla="*/ 684361 w 6096000"/>
              <a:gd name="connsiteY3070" fmla="*/ 1917762 h 6857999"/>
              <a:gd name="connsiteX3071" fmla="*/ 687263 w 6096000"/>
              <a:gd name="connsiteY3071" fmla="*/ 1912445 h 6857999"/>
              <a:gd name="connsiteX3072" fmla="*/ 690161 w 6096000"/>
              <a:gd name="connsiteY3072" fmla="*/ 1907129 h 6857999"/>
              <a:gd name="connsiteX3073" fmla="*/ 703694 w 6096000"/>
              <a:gd name="connsiteY3073" fmla="*/ 1887315 h 6857999"/>
              <a:gd name="connsiteX3074" fmla="*/ 718193 w 6096000"/>
              <a:gd name="connsiteY3074" fmla="*/ 1867014 h 6857999"/>
              <a:gd name="connsiteX3075" fmla="*/ 733176 w 6096000"/>
              <a:gd name="connsiteY3075" fmla="*/ 1847200 h 6857999"/>
              <a:gd name="connsiteX3076" fmla="*/ 748641 w 6096000"/>
              <a:gd name="connsiteY3076" fmla="*/ 1826901 h 6857999"/>
              <a:gd name="connsiteX3077" fmla="*/ 764590 w 6096000"/>
              <a:gd name="connsiteY3077" fmla="*/ 1806602 h 6857999"/>
              <a:gd name="connsiteX3078" fmla="*/ 781989 w 6096000"/>
              <a:gd name="connsiteY3078" fmla="*/ 1786785 h 6857999"/>
              <a:gd name="connsiteX3079" fmla="*/ 798422 w 6096000"/>
              <a:gd name="connsiteY3079" fmla="*/ 1766487 h 6857999"/>
              <a:gd name="connsiteX3080" fmla="*/ 816303 w 6096000"/>
              <a:gd name="connsiteY3080" fmla="*/ 1747154 h 6857999"/>
              <a:gd name="connsiteX3081" fmla="*/ 852068 w 6096000"/>
              <a:gd name="connsiteY3081" fmla="*/ 1707523 h 6857999"/>
              <a:gd name="connsiteX3082" fmla="*/ 888798 w 6096000"/>
              <a:gd name="connsiteY3082" fmla="*/ 1668859 h 6857999"/>
              <a:gd name="connsiteX3083" fmla="*/ 925532 w 6096000"/>
              <a:gd name="connsiteY3083" fmla="*/ 1631161 h 6857999"/>
              <a:gd name="connsiteX3084" fmla="*/ 961779 w 6096000"/>
              <a:gd name="connsiteY3084" fmla="*/ 1593947 h 6857999"/>
              <a:gd name="connsiteX3085" fmla="*/ 965645 w 6096000"/>
              <a:gd name="connsiteY3085" fmla="*/ 1595881 h 6857999"/>
              <a:gd name="connsiteX3086" fmla="*/ 969511 w 6096000"/>
              <a:gd name="connsiteY3086" fmla="*/ 1598779 h 6857999"/>
              <a:gd name="connsiteX3087" fmla="*/ 972412 w 6096000"/>
              <a:gd name="connsiteY3087" fmla="*/ 1601196 h 6857999"/>
              <a:gd name="connsiteX3088" fmla="*/ 974827 w 6096000"/>
              <a:gd name="connsiteY3088" fmla="*/ 1604096 h 6857999"/>
              <a:gd name="connsiteX3089" fmla="*/ 975793 w 6096000"/>
              <a:gd name="connsiteY3089" fmla="*/ 1606513 h 6857999"/>
              <a:gd name="connsiteX3090" fmla="*/ 977245 w 6096000"/>
              <a:gd name="connsiteY3090" fmla="*/ 1609413 h 6857999"/>
              <a:gd name="connsiteX3091" fmla="*/ 977245 w 6096000"/>
              <a:gd name="connsiteY3091" fmla="*/ 1612311 h 6857999"/>
              <a:gd name="connsiteX3092" fmla="*/ 977245 w 6096000"/>
              <a:gd name="connsiteY3092" fmla="*/ 1614246 h 6857999"/>
              <a:gd name="connsiteX3093" fmla="*/ 976762 w 6096000"/>
              <a:gd name="connsiteY3093" fmla="*/ 1617146 h 6857999"/>
              <a:gd name="connsiteX3094" fmla="*/ 975311 w 6096000"/>
              <a:gd name="connsiteY3094" fmla="*/ 1620046 h 6857999"/>
              <a:gd name="connsiteX3095" fmla="*/ 971929 w 6096000"/>
              <a:gd name="connsiteY3095" fmla="*/ 1625846 h 6857999"/>
              <a:gd name="connsiteX3096" fmla="*/ 966612 w 6096000"/>
              <a:gd name="connsiteY3096" fmla="*/ 1632128 h 6857999"/>
              <a:gd name="connsiteX3097" fmla="*/ 960328 w 6096000"/>
              <a:gd name="connsiteY3097" fmla="*/ 1638411 h 6857999"/>
              <a:gd name="connsiteX3098" fmla="*/ 945346 w 6096000"/>
              <a:gd name="connsiteY3098" fmla="*/ 1651944 h 6857999"/>
              <a:gd name="connsiteX3099" fmla="*/ 929881 w 6096000"/>
              <a:gd name="connsiteY3099" fmla="*/ 1666926 h 6857999"/>
              <a:gd name="connsiteX3100" fmla="*/ 922630 w 6096000"/>
              <a:gd name="connsiteY3100" fmla="*/ 1674176 h 6857999"/>
              <a:gd name="connsiteX3101" fmla="*/ 914897 w 6096000"/>
              <a:gd name="connsiteY3101" fmla="*/ 1682876 h 6857999"/>
              <a:gd name="connsiteX3102" fmla="*/ 909582 w 6096000"/>
              <a:gd name="connsiteY3102" fmla="*/ 1691575 h 6857999"/>
              <a:gd name="connsiteX3103" fmla="*/ 906681 w 6096000"/>
              <a:gd name="connsiteY3103" fmla="*/ 1695924 h 6857999"/>
              <a:gd name="connsiteX3104" fmla="*/ 904265 w 6096000"/>
              <a:gd name="connsiteY3104" fmla="*/ 1700757 h 6857999"/>
              <a:gd name="connsiteX3105" fmla="*/ 901848 w 6096000"/>
              <a:gd name="connsiteY3105" fmla="*/ 1707041 h 6857999"/>
              <a:gd name="connsiteX3106" fmla="*/ 900399 w 6096000"/>
              <a:gd name="connsiteY3106" fmla="*/ 1714774 h 6857999"/>
              <a:gd name="connsiteX3107" fmla="*/ 898949 w 6096000"/>
              <a:gd name="connsiteY3107" fmla="*/ 1723956 h 6857999"/>
              <a:gd name="connsiteX3108" fmla="*/ 897982 w 6096000"/>
              <a:gd name="connsiteY3108" fmla="*/ 1734589 h 6857999"/>
              <a:gd name="connsiteX3109" fmla="*/ 896049 w 6096000"/>
              <a:gd name="connsiteY3109" fmla="*/ 1755854 h 6857999"/>
              <a:gd name="connsiteX3110" fmla="*/ 894598 w 6096000"/>
              <a:gd name="connsiteY3110" fmla="*/ 1766004 h 6857999"/>
              <a:gd name="connsiteX3111" fmla="*/ 892665 w 6096000"/>
              <a:gd name="connsiteY3111" fmla="*/ 1776153 h 6857999"/>
              <a:gd name="connsiteX3112" fmla="*/ 889766 w 6096000"/>
              <a:gd name="connsiteY3112" fmla="*/ 1785336 h 6857999"/>
              <a:gd name="connsiteX3113" fmla="*/ 888316 w 6096000"/>
              <a:gd name="connsiteY3113" fmla="*/ 1789685 h 6857999"/>
              <a:gd name="connsiteX3114" fmla="*/ 886383 w 6096000"/>
              <a:gd name="connsiteY3114" fmla="*/ 1793552 h 6857999"/>
              <a:gd name="connsiteX3115" fmla="*/ 883965 w 6096000"/>
              <a:gd name="connsiteY3115" fmla="*/ 1796936 h 6857999"/>
              <a:gd name="connsiteX3116" fmla="*/ 881067 w 6096000"/>
              <a:gd name="connsiteY3116" fmla="*/ 1799835 h 6857999"/>
              <a:gd name="connsiteX3117" fmla="*/ 878166 w 6096000"/>
              <a:gd name="connsiteY3117" fmla="*/ 1802251 h 6857999"/>
              <a:gd name="connsiteX3118" fmla="*/ 875268 w 6096000"/>
              <a:gd name="connsiteY3118" fmla="*/ 1804669 h 6857999"/>
              <a:gd name="connsiteX3119" fmla="*/ 871401 w 6096000"/>
              <a:gd name="connsiteY3119" fmla="*/ 1805635 h 6857999"/>
              <a:gd name="connsiteX3120" fmla="*/ 867534 w 6096000"/>
              <a:gd name="connsiteY3120" fmla="*/ 1806602 h 6857999"/>
              <a:gd name="connsiteX3121" fmla="*/ 862700 w 6096000"/>
              <a:gd name="connsiteY3121" fmla="*/ 1806602 h 6857999"/>
              <a:gd name="connsiteX3122" fmla="*/ 858351 w 6096000"/>
              <a:gd name="connsiteY3122" fmla="*/ 1806118 h 6857999"/>
              <a:gd name="connsiteX3123" fmla="*/ 852551 w 6096000"/>
              <a:gd name="connsiteY3123" fmla="*/ 1805151 h 6857999"/>
              <a:gd name="connsiteX3124" fmla="*/ 846752 w 6096000"/>
              <a:gd name="connsiteY3124" fmla="*/ 1803218 h 6857999"/>
              <a:gd name="connsiteX3125" fmla="*/ 840470 w 6096000"/>
              <a:gd name="connsiteY3125" fmla="*/ 1800318 h 6857999"/>
              <a:gd name="connsiteX3126" fmla="*/ 833220 w 6096000"/>
              <a:gd name="connsiteY3126" fmla="*/ 1796452 h 6857999"/>
              <a:gd name="connsiteX3127" fmla="*/ 829353 w 6096000"/>
              <a:gd name="connsiteY3127" fmla="*/ 1800318 h 6857999"/>
              <a:gd name="connsiteX3128" fmla="*/ 825971 w 6096000"/>
              <a:gd name="connsiteY3128" fmla="*/ 1804669 h 6857999"/>
              <a:gd name="connsiteX3129" fmla="*/ 824037 w 6096000"/>
              <a:gd name="connsiteY3129" fmla="*/ 1808535 h 6857999"/>
              <a:gd name="connsiteX3130" fmla="*/ 822103 w 6096000"/>
              <a:gd name="connsiteY3130" fmla="*/ 1811917 h 6857999"/>
              <a:gd name="connsiteX3131" fmla="*/ 820171 w 6096000"/>
              <a:gd name="connsiteY3131" fmla="*/ 1815784 h 6857999"/>
              <a:gd name="connsiteX3132" fmla="*/ 819686 w 6096000"/>
              <a:gd name="connsiteY3132" fmla="*/ 1819650 h 6857999"/>
              <a:gd name="connsiteX3133" fmla="*/ 819204 w 6096000"/>
              <a:gd name="connsiteY3133" fmla="*/ 1823517 h 6857999"/>
              <a:gd name="connsiteX3134" fmla="*/ 818720 w 6096000"/>
              <a:gd name="connsiteY3134" fmla="*/ 1826901 h 6857999"/>
              <a:gd name="connsiteX3135" fmla="*/ 819686 w 6096000"/>
              <a:gd name="connsiteY3135" fmla="*/ 1833667 h 6857999"/>
              <a:gd name="connsiteX3136" fmla="*/ 821620 w 6096000"/>
              <a:gd name="connsiteY3136" fmla="*/ 1840916 h 6857999"/>
              <a:gd name="connsiteX3137" fmla="*/ 824520 w 6096000"/>
              <a:gd name="connsiteY3137" fmla="*/ 1847682 h 6857999"/>
              <a:gd name="connsiteX3138" fmla="*/ 827420 w 6096000"/>
              <a:gd name="connsiteY3138" fmla="*/ 1854448 h 6857999"/>
              <a:gd name="connsiteX3139" fmla="*/ 830319 w 6096000"/>
              <a:gd name="connsiteY3139" fmla="*/ 1861215 h 6857999"/>
              <a:gd name="connsiteX3140" fmla="*/ 833220 w 6096000"/>
              <a:gd name="connsiteY3140" fmla="*/ 1868465 h 6857999"/>
              <a:gd name="connsiteX3141" fmla="*/ 834670 w 6096000"/>
              <a:gd name="connsiteY3141" fmla="*/ 1875231 h 6857999"/>
              <a:gd name="connsiteX3142" fmla="*/ 835636 w 6096000"/>
              <a:gd name="connsiteY3142" fmla="*/ 1881997 h 6857999"/>
              <a:gd name="connsiteX3143" fmla="*/ 835636 w 6096000"/>
              <a:gd name="connsiteY3143" fmla="*/ 1885864 h 6857999"/>
              <a:gd name="connsiteX3144" fmla="*/ 835152 w 6096000"/>
              <a:gd name="connsiteY3144" fmla="*/ 1889248 h 6857999"/>
              <a:gd name="connsiteX3145" fmla="*/ 834670 w 6096000"/>
              <a:gd name="connsiteY3145" fmla="*/ 1893113 h 6857999"/>
              <a:gd name="connsiteX3146" fmla="*/ 833702 w 6096000"/>
              <a:gd name="connsiteY3146" fmla="*/ 1896979 h 6857999"/>
              <a:gd name="connsiteX3147" fmla="*/ 831286 w 6096000"/>
              <a:gd name="connsiteY3147" fmla="*/ 1900846 h 6857999"/>
              <a:gd name="connsiteX3148" fmla="*/ 828869 w 6096000"/>
              <a:gd name="connsiteY3148" fmla="*/ 1904230 h 6857999"/>
              <a:gd name="connsiteX3149" fmla="*/ 825971 w 6096000"/>
              <a:gd name="connsiteY3149" fmla="*/ 1908579 h 6857999"/>
              <a:gd name="connsiteX3150" fmla="*/ 822587 w 6096000"/>
              <a:gd name="connsiteY3150" fmla="*/ 1912445 h 6857999"/>
              <a:gd name="connsiteX3151" fmla="*/ 812920 w 6096000"/>
              <a:gd name="connsiteY3151" fmla="*/ 1906645 h 6857999"/>
              <a:gd name="connsiteX3152" fmla="*/ 808088 w 6096000"/>
              <a:gd name="connsiteY3152" fmla="*/ 1904230 h 6857999"/>
              <a:gd name="connsiteX3153" fmla="*/ 803739 w 6096000"/>
              <a:gd name="connsiteY3153" fmla="*/ 1902296 h 6857999"/>
              <a:gd name="connsiteX3154" fmla="*/ 798906 w 6096000"/>
              <a:gd name="connsiteY3154" fmla="*/ 1900846 h 6857999"/>
              <a:gd name="connsiteX3155" fmla="*/ 795039 w 6096000"/>
              <a:gd name="connsiteY3155" fmla="*/ 1899879 h 6857999"/>
              <a:gd name="connsiteX3156" fmla="*/ 790689 w 6096000"/>
              <a:gd name="connsiteY3156" fmla="*/ 1899396 h 6857999"/>
              <a:gd name="connsiteX3157" fmla="*/ 786338 w 6096000"/>
              <a:gd name="connsiteY3157" fmla="*/ 1899396 h 6857999"/>
              <a:gd name="connsiteX3158" fmla="*/ 782472 w 6096000"/>
              <a:gd name="connsiteY3158" fmla="*/ 1899396 h 6857999"/>
              <a:gd name="connsiteX3159" fmla="*/ 778606 w 6096000"/>
              <a:gd name="connsiteY3159" fmla="*/ 1899879 h 6857999"/>
              <a:gd name="connsiteX3160" fmla="*/ 774256 w 6096000"/>
              <a:gd name="connsiteY3160" fmla="*/ 1900363 h 6857999"/>
              <a:gd name="connsiteX3161" fmla="*/ 770872 w 6096000"/>
              <a:gd name="connsiteY3161" fmla="*/ 1901330 h 6857999"/>
              <a:gd name="connsiteX3162" fmla="*/ 763624 w 6096000"/>
              <a:gd name="connsiteY3162" fmla="*/ 1905196 h 6857999"/>
              <a:gd name="connsiteX3163" fmla="*/ 756857 w 6096000"/>
              <a:gd name="connsiteY3163" fmla="*/ 1909545 h 6857999"/>
              <a:gd name="connsiteX3164" fmla="*/ 760239 w 6096000"/>
              <a:gd name="connsiteY3164" fmla="*/ 1911478 h 6857999"/>
              <a:gd name="connsiteX3165" fmla="*/ 763624 w 6096000"/>
              <a:gd name="connsiteY3165" fmla="*/ 1912929 h 6857999"/>
              <a:gd name="connsiteX3166" fmla="*/ 766523 w 6096000"/>
              <a:gd name="connsiteY3166" fmla="*/ 1915345 h 6857999"/>
              <a:gd name="connsiteX3167" fmla="*/ 769423 w 6096000"/>
              <a:gd name="connsiteY3167" fmla="*/ 1918245 h 6857999"/>
              <a:gd name="connsiteX3168" fmla="*/ 772323 w 6096000"/>
              <a:gd name="connsiteY3168" fmla="*/ 1921144 h 6857999"/>
              <a:gd name="connsiteX3169" fmla="*/ 774256 w 6096000"/>
              <a:gd name="connsiteY3169" fmla="*/ 1924528 h 6857999"/>
              <a:gd name="connsiteX3170" fmla="*/ 778122 w 6096000"/>
              <a:gd name="connsiteY3170" fmla="*/ 1930812 h 6857999"/>
              <a:gd name="connsiteX3171" fmla="*/ 780539 w 6096000"/>
              <a:gd name="connsiteY3171" fmla="*/ 1938061 h 6857999"/>
              <a:gd name="connsiteX3172" fmla="*/ 781989 w 6096000"/>
              <a:gd name="connsiteY3172" fmla="*/ 1946276 h 6857999"/>
              <a:gd name="connsiteX3173" fmla="*/ 781989 w 6096000"/>
              <a:gd name="connsiteY3173" fmla="*/ 1954493 h 6857999"/>
              <a:gd name="connsiteX3174" fmla="*/ 780539 w 6096000"/>
              <a:gd name="connsiteY3174" fmla="*/ 1962226 h 6857999"/>
              <a:gd name="connsiteX3175" fmla="*/ 779573 w 6096000"/>
              <a:gd name="connsiteY3175" fmla="*/ 1966575 h 6857999"/>
              <a:gd name="connsiteX3176" fmla="*/ 778122 w 6096000"/>
              <a:gd name="connsiteY3176" fmla="*/ 1970442 h 6857999"/>
              <a:gd name="connsiteX3177" fmla="*/ 776189 w 6096000"/>
              <a:gd name="connsiteY3177" fmla="*/ 1974308 h 6857999"/>
              <a:gd name="connsiteX3178" fmla="*/ 773774 w 6096000"/>
              <a:gd name="connsiteY3178" fmla="*/ 1978659 h 6857999"/>
              <a:gd name="connsiteX3179" fmla="*/ 771356 w 6096000"/>
              <a:gd name="connsiteY3179" fmla="*/ 1982042 h 6857999"/>
              <a:gd name="connsiteX3180" fmla="*/ 767973 w 6096000"/>
              <a:gd name="connsiteY3180" fmla="*/ 1985425 h 6857999"/>
              <a:gd name="connsiteX3181" fmla="*/ 765074 w 6096000"/>
              <a:gd name="connsiteY3181" fmla="*/ 1988807 h 6857999"/>
              <a:gd name="connsiteX3182" fmla="*/ 761206 w 6096000"/>
              <a:gd name="connsiteY3182" fmla="*/ 1991707 h 6857999"/>
              <a:gd name="connsiteX3183" fmla="*/ 757340 w 6096000"/>
              <a:gd name="connsiteY3183" fmla="*/ 1994607 h 6857999"/>
              <a:gd name="connsiteX3184" fmla="*/ 752507 w 6096000"/>
              <a:gd name="connsiteY3184" fmla="*/ 1997024 h 6857999"/>
              <a:gd name="connsiteX3185" fmla="*/ 747674 w 6096000"/>
              <a:gd name="connsiteY3185" fmla="*/ 1998957 h 6857999"/>
              <a:gd name="connsiteX3186" fmla="*/ 742358 w 6096000"/>
              <a:gd name="connsiteY3186" fmla="*/ 2000891 h 6857999"/>
              <a:gd name="connsiteX3187" fmla="*/ 736558 w 6096000"/>
              <a:gd name="connsiteY3187" fmla="*/ 2002824 h 6857999"/>
              <a:gd name="connsiteX3188" fmla="*/ 730275 w 6096000"/>
              <a:gd name="connsiteY3188" fmla="*/ 2003791 h 6857999"/>
              <a:gd name="connsiteX3189" fmla="*/ 723510 w 6096000"/>
              <a:gd name="connsiteY3189" fmla="*/ 2004757 h 6857999"/>
              <a:gd name="connsiteX3190" fmla="*/ 716260 w 6096000"/>
              <a:gd name="connsiteY3190" fmla="*/ 2004757 h 6857999"/>
              <a:gd name="connsiteX3191" fmla="*/ 721093 w 6096000"/>
              <a:gd name="connsiteY3191" fmla="*/ 2009590 h 6857999"/>
              <a:gd name="connsiteX3192" fmla="*/ 724959 w 6096000"/>
              <a:gd name="connsiteY3192" fmla="*/ 2013456 h 6857999"/>
              <a:gd name="connsiteX3193" fmla="*/ 729792 w 6096000"/>
              <a:gd name="connsiteY3193" fmla="*/ 2016356 h 6857999"/>
              <a:gd name="connsiteX3194" fmla="*/ 733659 w 6096000"/>
              <a:gd name="connsiteY3194" fmla="*/ 2018772 h 6857999"/>
              <a:gd name="connsiteX3195" fmla="*/ 737041 w 6096000"/>
              <a:gd name="connsiteY3195" fmla="*/ 2020223 h 6857999"/>
              <a:gd name="connsiteX3196" fmla="*/ 740425 w 6096000"/>
              <a:gd name="connsiteY3196" fmla="*/ 2021672 h 6857999"/>
              <a:gd name="connsiteX3197" fmla="*/ 743808 w 6096000"/>
              <a:gd name="connsiteY3197" fmla="*/ 2022156 h 6857999"/>
              <a:gd name="connsiteX3198" fmla="*/ 747674 w 6096000"/>
              <a:gd name="connsiteY3198" fmla="*/ 2022156 h 6857999"/>
              <a:gd name="connsiteX3199" fmla="*/ 751058 w 6096000"/>
              <a:gd name="connsiteY3199" fmla="*/ 2022156 h 6857999"/>
              <a:gd name="connsiteX3200" fmla="*/ 753957 w 6096000"/>
              <a:gd name="connsiteY3200" fmla="*/ 2021190 h 6857999"/>
              <a:gd name="connsiteX3201" fmla="*/ 760239 w 6096000"/>
              <a:gd name="connsiteY3201" fmla="*/ 2018772 h 6857999"/>
              <a:gd name="connsiteX3202" fmla="*/ 766039 w 6096000"/>
              <a:gd name="connsiteY3202" fmla="*/ 2015872 h 6857999"/>
              <a:gd name="connsiteX3203" fmla="*/ 770872 w 6096000"/>
              <a:gd name="connsiteY3203" fmla="*/ 2012006 h 6857999"/>
              <a:gd name="connsiteX3204" fmla="*/ 776672 w 6096000"/>
              <a:gd name="connsiteY3204" fmla="*/ 2008139 h 6857999"/>
              <a:gd name="connsiteX3205" fmla="*/ 782472 w 6096000"/>
              <a:gd name="connsiteY3205" fmla="*/ 2004757 h 6857999"/>
              <a:gd name="connsiteX3206" fmla="*/ 788271 w 6096000"/>
              <a:gd name="connsiteY3206" fmla="*/ 2001857 h 6857999"/>
              <a:gd name="connsiteX3207" fmla="*/ 791171 w 6096000"/>
              <a:gd name="connsiteY3207" fmla="*/ 2000891 h 6857999"/>
              <a:gd name="connsiteX3208" fmla="*/ 794072 w 6096000"/>
              <a:gd name="connsiteY3208" fmla="*/ 2000406 h 6857999"/>
              <a:gd name="connsiteX3209" fmla="*/ 797454 w 6096000"/>
              <a:gd name="connsiteY3209" fmla="*/ 2000406 h 6857999"/>
              <a:gd name="connsiteX3210" fmla="*/ 800837 w 6096000"/>
              <a:gd name="connsiteY3210" fmla="*/ 2000406 h 6857999"/>
              <a:gd name="connsiteX3211" fmla="*/ 804221 w 6096000"/>
              <a:gd name="connsiteY3211" fmla="*/ 2001373 h 6857999"/>
              <a:gd name="connsiteX3212" fmla="*/ 807603 w 6096000"/>
              <a:gd name="connsiteY3212" fmla="*/ 2002824 h 6857999"/>
              <a:gd name="connsiteX3213" fmla="*/ 811954 w 6096000"/>
              <a:gd name="connsiteY3213" fmla="*/ 2004273 h 6857999"/>
              <a:gd name="connsiteX3214" fmla="*/ 815338 w 6096000"/>
              <a:gd name="connsiteY3214" fmla="*/ 2006690 h 6857999"/>
              <a:gd name="connsiteX3215" fmla="*/ 819686 w 6096000"/>
              <a:gd name="connsiteY3215" fmla="*/ 2010073 h 6857999"/>
              <a:gd name="connsiteX3216" fmla="*/ 824037 w 6096000"/>
              <a:gd name="connsiteY3216" fmla="*/ 2013456 h 6857999"/>
              <a:gd name="connsiteX3217" fmla="*/ 789239 w 6096000"/>
              <a:gd name="connsiteY3217" fmla="*/ 2079186 h 6857999"/>
              <a:gd name="connsiteX3218" fmla="*/ 761206 w 6096000"/>
              <a:gd name="connsiteY3218" fmla="*/ 2131383 h 6857999"/>
              <a:gd name="connsiteX3219" fmla="*/ 748159 w 6096000"/>
              <a:gd name="connsiteY3219" fmla="*/ 2155549 h 6857999"/>
              <a:gd name="connsiteX3220" fmla="*/ 736074 w 6096000"/>
              <a:gd name="connsiteY3220" fmla="*/ 2180196 h 6857999"/>
              <a:gd name="connsiteX3221" fmla="*/ 723510 w 6096000"/>
              <a:gd name="connsiteY3221" fmla="*/ 2206295 h 6857999"/>
              <a:gd name="connsiteX3222" fmla="*/ 710943 w 6096000"/>
              <a:gd name="connsiteY3222" fmla="*/ 2236260 h 6857999"/>
              <a:gd name="connsiteX3223" fmla="*/ 715776 w 6096000"/>
              <a:gd name="connsiteY3223" fmla="*/ 2240126 h 6857999"/>
              <a:gd name="connsiteX3224" fmla="*/ 720608 w 6096000"/>
              <a:gd name="connsiteY3224" fmla="*/ 2243510 h 6857999"/>
              <a:gd name="connsiteX3225" fmla="*/ 724959 w 6096000"/>
              <a:gd name="connsiteY3225" fmla="*/ 2245926 h 6857999"/>
              <a:gd name="connsiteX3226" fmla="*/ 729792 w 6096000"/>
              <a:gd name="connsiteY3226" fmla="*/ 2247859 h 6857999"/>
              <a:gd name="connsiteX3227" fmla="*/ 733659 w 6096000"/>
              <a:gd name="connsiteY3227" fmla="*/ 2249310 h 6857999"/>
              <a:gd name="connsiteX3228" fmla="*/ 737525 w 6096000"/>
              <a:gd name="connsiteY3228" fmla="*/ 2250276 h 6857999"/>
              <a:gd name="connsiteX3229" fmla="*/ 741874 w 6096000"/>
              <a:gd name="connsiteY3229" fmla="*/ 2250276 h 6857999"/>
              <a:gd name="connsiteX3230" fmla="*/ 745257 w 6096000"/>
              <a:gd name="connsiteY3230" fmla="*/ 2250276 h 6857999"/>
              <a:gd name="connsiteX3231" fmla="*/ 748641 w 6096000"/>
              <a:gd name="connsiteY3231" fmla="*/ 2249310 h 6857999"/>
              <a:gd name="connsiteX3232" fmla="*/ 752024 w 6096000"/>
              <a:gd name="connsiteY3232" fmla="*/ 2248343 h 6857999"/>
              <a:gd name="connsiteX3233" fmla="*/ 758308 w 6096000"/>
              <a:gd name="connsiteY3233" fmla="*/ 2245443 h 6857999"/>
              <a:gd name="connsiteX3234" fmla="*/ 764590 w 6096000"/>
              <a:gd name="connsiteY3234" fmla="*/ 2242059 h 6857999"/>
              <a:gd name="connsiteX3235" fmla="*/ 770872 w 6096000"/>
              <a:gd name="connsiteY3235" fmla="*/ 2238677 h 6857999"/>
              <a:gd name="connsiteX3236" fmla="*/ 777156 w 6096000"/>
              <a:gd name="connsiteY3236" fmla="*/ 2234326 h 6857999"/>
              <a:gd name="connsiteX3237" fmla="*/ 783439 w 6096000"/>
              <a:gd name="connsiteY3237" fmla="*/ 2231911 h 6857999"/>
              <a:gd name="connsiteX3238" fmla="*/ 786338 w 6096000"/>
              <a:gd name="connsiteY3238" fmla="*/ 2230460 h 6857999"/>
              <a:gd name="connsiteX3239" fmla="*/ 789722 w 6096000"/>
              <a:gd name="connsiteY3239" fmla="*/ 2229494 h 6857999"/>
              <a:gd name="connsiteX3240" fmla="*/ 793590 w 6096000"/>
              <a:gd name="connsiteY3240" fmla="*/ 2229494 h 6857999"/>
              <a:gd name="connsiteX3241" fmla="*/ 797454 w 6096000"/>
              <a:gd name="connsiteY3241" fmla="*/ 2229011 h 6857999"/>
              <a:gd name="connsiteX3242" fmla="*/ 800837 w 6096000"/>
              <a:gd name="connsiteY3242" fmla="*/ 2229494 h 6857999"/>
              <a:gd name="connsiteX3243" fmla="*/ 804705 w 6096000"/>
              <a:gd name="connsiteY3243" fmla="*/ 2230460 h 6857999"/>
              <a:gd name="connsiteX3244" fmla="*/ 809538 w 6096000"/>
              <a:gd name="connsiteY3244" fmla="*/ 2231911 h 6857999"/>
              <a:gd name="connsiteX3245" fmla="*/ 813403 w 6096000"/>
              <a:gd name="connsiteY3245" fmla="*/ 2233844 h 6857999"/>
              <a:gd name="connsiteX3246" fmla="*/ 818236 w 6096000"/>
              <a:gd name="connsiteY3246" fmla="*/ 2236744 h 6857999"/>
              <a:gd name="connsiteX3247" fmla="*/ 823069 w 6096000"/>
              <a:gd name="connsiteY3247" fmla="*/ 2240126 h 6857999"/>
              <a:gd name="connsiteX3248" fmla="*/ 828386 w 6096000"/>
              <a:gd name="connsiteY3248" fmla="*/ 2244959 h 6857999"/>
              <a:gd name="connsiteX3249" fmla="*/ 834187 w 6096000"/>
              <a:gd name="connsiteY3249" fmla="*/ 2250276 h 6857999"/>
              <a:gd name="connsiteX3250" fmla="*/ 825487 w 6096000"/>
              <a:gd name="connsiteY3250" fmla="*/ 2257525 h 6857999"/>
              <a:gd name="connsiteX3251" fmla="*/ 818236 w 6096000"/>
              <a:gd name="connsiteY3251" fmla="*/ 2264775 h 6857999"/>
              <a:gd name="connsiteX3252" fmla="*/ 810987 w 6096000"/>
              <a:gd name="connsiteY3252" fmla="*/ 2272991 h 6857999"/>
              <a:gd name="connsiteX3253" fmla="*/ 804705 w 6096000"/>
              <a:gd name="connsiteY3253" fmla="*/ 2281208 h 6857999"/>
              <a:gd name="connsiteX3254" fmla="*/ 799872 w 6096000"/>
              <a:gd name="connsiteY3254" fmla="*/ 2288941 h 6857999"/>
              <a:gd name="connsiteX3255" fmla="*/ 795039 w 6096000"/>
              <a:gd name="connsiteY3255" fmla="*/ 2297156 h 6857999"/>
              <a:gd name="connsiteX3256" fmla="*/ 791171 w 6096000"/>
              <a:gd name="connsiteY3256" fmla="*/ 2305857 h 6857999"/>
              <a:gd name="connsiteX3257" fmla="*/ 787789 w 6096000"/>
              <a:gd name="connsiteY3257" fmla="*/ 2314555 h 6857999"/>
              <a:gd name="connsiteX3258" fmla="*/ 784406 w 6096000"/>
              <a:gd name="connsiteY3258" fmla="*/ 2322288 h 6857999"/>
              <a:gd name="connsiteX3259" fmla="*/ 781505 w 6096000"/>
              <a:gd name="connsiteY3259" fmla="*/ 2330988 h 6857999"/>
              <a:gd name="connsiteX3260" fmla="*/ 776672 w 6096000"/>
              <a:gd name="connsiteY3260" fmla="*/ 2348388 h 6857999"/>
              <a:gd name="connsiteX3261" fmla="*/ 768941 w 6096000"/>
              <a:gd name="connsiteY3261" fmla="*/ 2382220 h 6857999"/>
              <a:gd name="connsiteX3262" fmla="*/ 764590 w 6096000"/>
              <a:gd name="connsiteY3262" fmla="*/ 2398168 h 6857999"/>
              <a:gd name="connsiteX3263" fmla="*/ 760239 w 6096000"/>
              <a:gd name="connsiteY3263" fmla="*/ 2413634 h 6857999"/>
              <a:gd name="connsiteX3264" fmla="*/ 757340 w 6096000"/>
              <a:gd name="connsiteY3264" fmla="*/ 2421366 h 6857999"/>
              <a:gd name="connsiteX3265" fmla="*/ 753957 w 6096000"/>
              <a:gd name="connsiteY3265" fmla="*/ 2428615 h 6857999"/>
              <a:gd name="connsiteX3266" fmla="*/ 750574 w 6096000"/>
              <a:gd name="connsiteY3266" fmla="*/ 2435383 h 6857999"/>
              <a:gd name="connsiteX3267" fmla="*/ 745741 w 6096000"/>
              <a:gd name="connsiteY3267" fmla="*/ 2442632 h 6857999"/>
              <a:gd name="connsiteX3268" fmla="*/ 741391 w 6096000"/>
              <a:gd name="connsiteY3268" fmla="*/ 2448916 h 6857999"/>
              <a:gd name="connsiteX3269" fmla="*/ 735592 w 6096000"/>
              <a:gd name="connsiteY3269" fmla="*/ 2454231 h 6857999"/>
              <a:gd name="connsiteX3270" fmla="*/ 729792 w 6096000"/>
              <a:gd name="connsiteY3270" fmla="*/ 2460031 h 6857999"/>
              <a:gd name="connsiteX3271" fmla="*/ 722059 w 6096000"/>
              <a:gd name="connsiteY3271" fmla="*/ 2465346 h 6857999"/>
              <a:gd name="connsiteX3272" fmla="*/ 714808 w 6096000"/>
              <a:gd name="connsiteY3272" fmla="*/ 2470664 h 6857999"/>
              <a:gd name="connsiteX3273" fmla="*/ 706109 w 6096000"/>
              <a:gd name="connsiteY3273" fmla="*/ 2474530 h 6857999"/>
              <a:gd name="connsiteX3274" fmla="*/ 696443 w 6096000"/>
              <a:gd name="connsiteY3274" fmla="*/ 2478396 h 6857999"/>
              <a:gd name="connsiteX3275" fmla="*/ 685810 w 6096000"/>
              <a:gd name="connsiteY3275" fmla="*/ 2481779 h 6857999"/>
              <a:gd name="connsiteX3276" fmla="*/ 684844 w 6096000"/>
              <a:gd name="connsiteY3276" fmla="*/ 2488545 h 6857999"/>
              <a:gd name="connsiteX3277" fmla="*/ 684844 w 6096000"/>
              <a:gd name="connsiteY3277" fmla="*/ 2493862 h 6857999"/>
              <a:gd name="connsiteX3278" fmla="*/ 684844 w 6096000"/>
              <a:gd name="connsiteY3278" fmla="*/ 2499178 h 6857999"/>
              <a:gd name="connsiteX3279" fmla="*/ 685328 w 6096000"/>
              <a:gd name="connsiteY3279" fmla="*/ 2504011 h 6857999"/>
              <a:gd name="connsiteX3280" fmla="*/ 686777 w 6096000"/>
              <a:gd name="connsiteY3280" fmla="*/ 2507879 h 6857999"/>
              <a:gd name="connsiteX3281" fmla="*/ 688228 w 6096000"/>
              <a:gd name="connsiteY3281" fmla="*/ 2511261 h 6857999"/>
              <a:gd name="connsiteX3282" fmla="*/ 690643 w 6096000"/>
              <a:gd name="connsiteY3282" fmla="*/ 2514161 h 6857999"/>
              <a:gd name="connsiteX3283" fmla="*/ 693060 w 6096000"/>
              <a:gd name="connsiteY3283" fmla="*/ 2516578 h 6857999"/>
              <a:gd name="connsiteX3284" fmla="*/ 696443 w 6096000"/>
              <a:gd name="connsiteY3284" fmla="*/ 2518994 h 6857999"/>
              <a:gd name="connsiteX3285" fmla="*/ 699827 w 6096000"/>
              <a:gd name="connsiteY3285" fmla="*/ 2519961 h 6857999"/>
              <a:gd name="connsiteX3286" fmla="*/ 703694 w 6096000"/>
              <a:gd name="connsiteY3286" fmla="*/ 2520928 h 6857999"/>
              <a:gd name="connsiteX3287" fmla="*/ 708044 w 6096000"/>
              <a:gd name="connsiteY3287" fmla="*/ 2522376 h 6857999"/>
              <a:gd name="connsiteX3288" fmla="*/ 712393 w 6096000"/>
              <a:gd name="connsiteY3288" fmla="*/ 2522861 h 6857999"/>
              <a:gd name="connsiteX3289" fmla="*/ 717710 w 6096000"/>
              <a:gd name="connsiteY3289" fmla="*/ 2522861 h 6857999"/>
              <a:gd name="connsiteX3290" fmla="*/ 729310 w 6096000"/>
              <a:gd name="connsiteY3290" fmla="*/ 2521412 h 6857999"/>
              <a:gd name="connsiteX3291" fmla="*/ 729792 w 6096000"/>
              <a:gd name="connsiteY3291" fmla="*/ 2525761 h 6857999"/>
              <a:gd name="connsiteX3292" fmla="*/ 729792 w 6096000"/>
              <a:gd name="connsiteY3292" fmla="*/ 2529143 h 6857999"/>
              <a:gd name="connsiteX3293" fmla="*/ 729310 w 6096000"/>
              <a:gd name="connsiteY3293" fmla="*/ 2532527 h 6857999"/>
              <a:gd name="connsiteX3294" fmla="*/ 728343 w 6096000"/>
              <a:gd name="connsiteY3294" fmla="*/ 2535909 h 6857999"/>
              <a:gd name="connsiteX3295" fmla="*/ 727374 w 6096000"/>
              <a:gd name="connsiteY3295" fmla="*/ 2538327 h 6857999"/>
              <a:gd name="connsiteX3296" fmla="*/ 725441 w 6096000"/>
              <a:gd name="connsiteY3296" fmla="*/ 2541226 h 6857999"/>
              <a:gd name="connsiteX3297" fmla="*/ 721575 w 6096000"/>
              <a:gd name="connsiteY3297" fmla="*/ 2545577 h 6857999"/>
              <a:gd name="connsiteX3298" fmla="*/ 717226 w 6096000"/>
              <a:gd name="connsiteY3298" fmla="*/ 2548959 h 6857999"/>
              <a:gd name="connsiteX3299" fmla="*/ 711909 w 6096000"/>
              <a:gd name="connsiteY3299" fmla="*/ 2552825 h 6857999"/>
              <a:gd name="connsiteX3300" fmla="*/ 706593 w 6096000"/>
              <a:gd name="connsiteY3300" fmla="*/ 2554759 h 6857999"/>
              <a:gd name="connsiteX3301" fmla="*/ 701760 w 6096000"/>
              <a:gd name="connsiteY3301" fmla="*/ 2557176 h 6857999"/>
              <a:gd name="connsiteX3302" fmla="*/ 693060 w 6096000"/>
              <a:gd name="connsiteY3302" fmla="*/ 2561043 h 6857999"/>
              <a:gd name="connsiteX3303" fmla="*/ 689677 w 6096000"/>
              <a:gd name="connsiteY3303" fmla="*/ 2563458 h 6857999"/>
              <a:gd name="connsiteX3304" fmla="*/ 687745 w 6096000"/>
              <a:gd name="connsiteY3304" fmla="*/ 2565876 h 6857999"/>
              <a:gd name="connsiteX3305" fmla="*/ 687745 w 6096000"/>
              <a:gd name="connsiteY3305" fmla="*/ 2566841 h 6857999"/>
              <a:gd name="connsiteX3306" fmla="*/ 687745 w 6096000"/>
              <a:gd name="connsiteY3306" fmla="*/ 2568291 h 6857999"/>
              <a:gd name="connsiteX3307" fmla="*/ 688228 w 6096000"/>
              <a:gd name="connsiteY3307" fmla="*/ 2569742 h 6857999"/>
              <a:gd name="connsiteX3308" fmla="*/ 689677 w 6096000"/>
              <a:gd name="connsiteY3308" fmla="*/ 2571191 h 6857999"/>
              <a:gd name="connsiteX3309" fmla="*/ 693545 w 6096000"/>
              <a:gd name="connsiteY3309" fmla="*/ 2574575 h 6857999"/>
              <a:gd name="connsiteX3310" fmla="*/ 700310 w 6096000"/>
              <a:gd name="connsiteY3310" fmla="*/ 2578442 h 6857999"/>
              <a:gd name="connsiteX3311" fmla="*/ 696443 w 6096000"/>
              <a:gd name="connsiteY3311" fmla="*/ 2583757 h 6857999"/>
              <a:gd name="connsiteX3312" fmla="*/ 694510 w 6096000"/>
              <a:gd name="connsiteY3312" fmla="*/ 2585208 h 6857999"/>
              <a:gd name="connsiteX3313" fmla="*/ 692578 w 6096000"/>
              <a:gd name="connsiteY3313" fmla="*/ 2586657 h 6857999"/>
              <a:gd name="connsiteX3314" fmla="*/ 690643 w 6096000"/>
              <a:gd name="connsiteY3314" fmla="*/ 2587139 h 6857999"/>
              <a:gd name="connsiteX3315" fmla="*/ 688712 w 6096000"/>
              <a:gd name="connsiteY3315" fmla="*/ 2587139 h 6857999"/>
              <a:gd name="connsiteX3316" fmla="*/ 687263 w 6096000"/>
              <a:gd name="connsiteY3316" fmla="*/ 2586657 h 6857999"/>
              <a:gd name="connsiteX3317" fmla="*/ 684844 w 6096000"/>
              <a:gd name="connsiteY3317" fmla="*/ 2586175 h 6857999"/>
              <a:gd name="connsiteX3318" fmla="*/ 681462 w 6096000"/>
              <a:gd name="connsiteY3318" fmla="*/ 2583757 h 6857999"/>
              <a:gd name="connsiteX3319" fmla="*/ 678079 w 6096000"/>
              <a:gd name="connsiteY3319" fmla="*/ 2580373 h 6857999"/>
              <a:gd name="connsiteX3320" fmla="*/ 674211 w 6096000"/>
              <a:gd name="connsiteY3320" fmla="*/ 2575540 h 6857999"/>
              <a:gd name="connsiteX3321" fmla="*/ 670345 w 6096000"/>
              <a:gd name="connsiteY3321" fmla="*/ 2570225 h 6857999"/>
              <a:gd name="connsiteX3322" fmla="*/ 663095 w 6096000"/>
              <a:gd name="connsiteY3322" fmla="*/ 2559109 h 6857999"/>
              <a:gd name="connsiteX3323" fmla="*/ 655845 w 6096000"/>
              <a:gd name="connsiteY3323" fmla="*/ 2547510 h 6857999"/>
              <a:gd name="connsiteX3324" fmla="*/ 651497 w 6096000"/>
              <a:gd name="connsiteY3324" fmla="*/ 2542193 h 6857999"/>
              <a:gd name="connsiteX3325" fmla="*/ 647630 w 6096000"/>
              <a:gd name="connsiteY3325" fmla="*/ 2537842 h 6857999"/>
              <a:gd name="connsiteX3326" fmla="*/ 643763 w 6096000"/>
              <a:gd name="connsiteY3326" fmla="*/ 2534460 h 6857999"/>
              <a:gd name="connsiteX3327" fmla="*/ 638930 w 6096000"/>
              <a:gd name="connsiteY3327" fmla="*/ 2532044 h 6857999"/>
              <a:gd name="connsiteX3328" fmla="*/ 636031 w 6096000"/>
              <a:gd name="connsiteY3328" fmla="*/ 2575540 h 6857999"/>
              <a:gd name="connsiteX3329" fmla="*/ 634580 w 6096000"/>
              <a:gd name="connsiteY3329" fmla="*/ 2595839 h 6857999"/>
              <a:gd name="connsiteX3330" fmla="*/ 632164 w 6096000"/>
              <a:gd name="connsiteY3330" fmla="*/ 2615173 h 6857999"/>
              <a:gd name="connsiteX3331" fmla="*/ 629747 w 6096000"/>
              <a:gd name="connsiteY3331" fmla="*/ 2634021 h 6857999"/>
              <a:gd name="connsiteX3332" fmla="*/ 626848 w 6096000"/>
              <a:gd name="connsiteY3332" fmla="*/ 2652387 h 6857999"/>
              <a:gd name="connsiteX3333" fmla="*/ 622982 w 6096000"/>
              <a:gd name="connsiteY3333" fmla="*/ 2670270 h 6857999"/>
              <a:gd name="connsiteX3334" fmla="*/ 618632 w 6096000"/>
              <a:gd name="connsiteY3334" fmla="*/ 2687667 h 6857999"/>
              <a:gd name="connsiteX3335" fmla="*/ 614281 w 6096000"/>
              <a:gd name="connsiteY3335" fmla="*/ 2704584 h 6857999"/>
              <a:gd name="connsiteX3336" fmla="*/ 607999 w 6096000"/>
              <a:gd name="connsiteY3336" fmla="*/ 2721983 h 6857999"/>
              <a:gd name="connsiteX3337" fmla="*/ 601717 w 6096000"/>
              <a:gd name="connsiteY3337" fmla="*/ 2738898 h 6857999"/>
              <a:gd name="connsiteX3338" fmla="*/ 593499 w 6096000"/>
              <a:gd name="connsiteY3338" fmla="*/ 2755814 h 6857999"/>
              <a:gd name="connsiteX3339" fmla="*/ 584316 w 6096000"/>
              <a:gd name="connsiteY3339" fmla="*/ 2773213 h 6857999"/>
              <a:gd name="connsiteX3340" fmla="*/ 574650 w 6096000"/>
              <a:gd name="connsiteY3340" fmla="*/ 2791095 h 6857999"/>
              <a:gd name="connsiteX3341" fmla="*/ 562568 w 6096000"/>
              <a:gd name="connsiteY3341" fmla="*/ 2809462 h 6857999"/>
              <a:gd name="connsiteX3342" fmla="*/ 550002 w 6096000"/>
              <a:gd name="connsiteY3342" fmla="*/ 2827827 h 6857999"/>
              <a:gd name="connsiteX3343" fmla="*/ 552902 w 6096000"/>
              <a:gd name="connsiteY3343" fmla="*/ 2828792 h 6857999"/>
              <a:gd name="connsiteX3344" fmla="*/ 555802 w 6096000"/>
              <a:gd name="connsiteY3344" fmla="*/ 2829277 h 6857999"/>
              <a:gd name="connsiteX3345" fmla="*/ 558217 w 6096000"/>
              <a:gd name="connsiteY3345" fmla="*/ 2828792 h 6857999"/>
              <a:gd name="connsiteX3346" fmla="*/ 560151 w 6096000"/>
              <a:gd name="connsiteY3346" fmla="*/ 2828310 h 6857999"/>
              <a:gd name="connsiteX3347" fmla="*/ 562568 w 6096000"/>
              <a:gd name="connsiteY3347" fmla="*/ 2827827 h 6857999"/>
              <a:gd name="connsiteX3348" fmla="*/ 564502 w 6096000"/>
              <a:gd name="connsiteY3348" fmla="*/ 2825894 h 6857999"/>
              <a:gd name="connsiteX3349" fmla="*/ 567884 w 6096000"/>
              <a:gd name="connsiteY3349" fmla="*/ 2822510 h 6857999"/>
              <a:gd name="connsiteX3350" fmla="*/ 570785 w 6096000"/>
              <a:gd name="connsiteY3350" fmla="*/ 2818644 h 6857999"/>
              <a:gd name="connsiteX3351" fmla="*/ 573684 w 6096000"/>
              <a:gd name="connsiteY3351" fmla="*/ 2813811 h 6857999"/>
              <a:gd name="connsiteX3352" fmla="*/ 575618 w 6096000"/>
              <a:gd name="connsiteY3352" fmla="*/ 2809462 h 6857999"/>
              <a:gd name="connsiteX3353" fmla="*/ 578517 w 6096000"/>
              <a:gd name="connsiteY3353" fmla="*/ 2805111 h 6857999"/>
              <a:gd name="connsiteX3354" fmla="*/ 575134 w 6096000"/>
              <a:gd name="connsiteY3354" fmla="*/ 2816228 h 6857999"/>
              <a:gd name="connsiteX3355" fmla="*/ 571752 w 6096000"/>
              <a:gd name="connsiteY3355" fmla="*/ 2829277 h 6857999"/>
              <a:gd name="connsiteX3356" fmla="*/ 564502 w 6096000"/>
              <a:gd name="connsiteY3356" fmla="*/ 2861175 h 6857999"/>
              <a:gd name="connsiteX3357" fmla="*/ 555802 w 6096000"/>
              <a:gd name="connsiteY3357" fmla="*/ 2896939 h 6857999"/>
              <a:gd name="connsiteX3358" fmla="*/ 550969 w 6096000"/>
              <a:gd name="connsiteY3358" fmla="*/ 2916272 h 6857999"/>
              <a:gd name="connsiteX3359" fmla="*/ 546136 w 6096000"/>
              <a:gd name="connsiteY3359" fmla="*/ 2935604 h 6857999"/>
              <a:gd name="connsiteX3360" fmla="*/ 540337 w 6096000"/>
              <a:gd name="connsiteY3360" fmla="*/ 2955903 h 6857999"/>
              <a:gd name="connsiteX3361" fmla="*/ 534536 w 6096000"/>
              <a:gd name="connsiteY3361" fmla="*/ 2975235 h 6857999"/>
              <a:gd name="connsiteX3362" fmla="*/ 526804 w 6096000"/>
              <a:gd name="connsiteY3362" fmla="*/ 2994083 h 6857999"/>
              <a:gd name="connsiteX3363" fmla="*/ 519553 w 6096000"/>
              <a:gd name="connsiteY3363" fmla="*/ 3012449 h 6857999"/>
              <a:gd name="connsiteX3364" fmla="*/ 510855 w 6096000"/>
              <a:gd name="connsiteY3364" fmla="*/ 3030332 h 6857999"/>
              <a:gd name="connsiteX3365" fmla="*/ 506504 w 6096000"/>
              <a:gd name="connsiteY3365" fmla="*/ 3039031 h 6857999"/>
              <a:gd name="connsiteX3366" fmla="*/ 501189 w 6096000"/>
              <a:gd name="connsiteY3366" fmla="*/ 3046763 h 6857999"/>
              <a:gd name="connsiteX3367" fmla="*/ 495872 w 6096000"/>
              <a:gd name="connsiteY3367" fmla="*/ 3054497 h 6857999"/>
              <a:gd name="connsiteX3368" fmla="*/ 491039 w 6096000"/>
              <a:gd name="connsiteY3368" fmla="*/ 3061262 h 6857999"/>
              <a:gd name="connsiteX3369" fmla="*/ 485240 w 6096000"/>
              <a:gd name="connsiteY3369" fmla="*/ 3068029 h 6857999"/>
              <a:gd name="connsiteX3370" fmla="*/ 478956 w 6096000"/>
              <a:gd name="connsiteY3370" fmla="*/ 3074312 h 6857999"/>
              <a:gd name="connsiteX3371" fmla="*/ 476540 w 6096000"/>
              <a:gd name="connsiteY3371" fmla="*/ 3079145 h 6857999"/>
              <a:gd name="connsiteX3372" fmla="*/ 474607 w 6096000"/>
              <a:gd name="connsiteY3372" fmla="*/ 3083979 h 6857999"/>
              <a:gd name="connsiteX3373" fmla="*/ 473640 w 6096000"/>
              <a:gd name="connsiteY3373" fmla="*/ 3087846 h 6857999"/>
              <a:gd name="connsiteX3374" fmla="*/ 473156 w 6096000"/>
              <a:gd name="connsiteY3374" fmla="*/ 3091712 h 6857999"/>
              <a:gd name="connsiteX3375" fmla="*/ 473156 w 6096000"/>
              <a:gd name="connsiteY3375" fmla="*/ 3095577 h 6857999"/>
              <a:gd name="connsiteX3376" fmla="*/ 473640 w 6096000"/>
              <a:gd name="connsiteY3376" fmla="*/ 3099444 h 6857999"/>
              <a:gd name="connsiteX3377" fmla="*/ 474123 w 6096000"/>
              <a:gd name="connsiteY3377" fmla="*/ 3102827 h 6857999"/>
              <a:gd name="connsiteX3378" fmla="*/ 474607 w 6096000"/>
              <a:gd name="connsiteY3378" fmla="*/ 3106211 h 6857999"/>
              <a:gd name="connsiteX3379" fmla="*/ 477989 w 6096000"/>
              <a:gd name="connsiteY3379" fmla="*/ 3112009 h 6857999"/>
              <a:gd name="connsiteX3380" fmla="*/ 481855 w 6096000"/>
              <a:gd name="connsiteY3380" fmla="*/ 3118293 h 6857999"/>
              <a:gd name="connsiteX3381" fmla="*/ 486206 w 6096000"/>
              <a:gd name="connsiteY3381" fmla="*/ 3123126 h 6857999"/>
              <a:gd name="connsiteX3382" fmla="*/ 491522 w 6096000"/>
              <a:gd name="connsiteY3382" fmla="*/ 3128926 h 6857999"/>
              <a:gd name="connsiteX3383" fmla="*/ 495872 w 6096000"/>
              <a:gd name="connsiteY3383" fmla="*/ 3134242 h 6857999"/>
              <a:gd name="connsiteX3384" fmla="*/ 500705 w 6096000"/>
              <a:gd name="connsiteY3384" fmla="*/ 3140041 h 6857999"/>
              <a:gd name="connsiteX3385" fmla="*/ 504571 w 6096000"/>
              <a:gd name="connsiteY3385" fmla="*/ 3145842 h 6857999"/>
              <a:gd name="connsiteX3386" fmla="*/ 507472 w 6096000"/>
              <a:gd name="connsiteY3386" fmla="*/ 3151641 h 6857999"/>
              <a:gd name="connsiteX3387" fmla="*/ 507954 w 6096000"/>
              <a:gd name="connsiteY3387" fmla="*/ 3155024 h 6857999"/>
              <a:gd name="connsiteX3388" fmla="*/ 509405 w 6096000"/>
              <a:gd name="connsiteY3388" fmla="*/ 3158407 h 6857999"/>
              <a:gd name="connsiteX3389" fmla="*/ 509405 w 6096000"/>
              <a:gd name="connsiteY3389" fmla="*/ 3161791 h 6857999"/>
              <a:gd name="connsiteX3390" fmla="*/ 509405 w 6096000"/>
              <a:gd name="connsiteY3390" fmla="*/ 3165657 h 6857999"/>
              <a:gd name="connsiteX3391" fmla="*/ 508438 w 6096000"/>
              <a:gd name="connsiteY3391" fmla="*/ 3169524 h 6857999"/>
              <a:gd name="connsiteX3392" fmla="*/ 507472 w 6096000"/>
              <a:gd name="connsiteY3392" fmla="*/ 3173873 h 6857999"/>
              <a:gd name="connsiteX3393" fmla="*/ 505538 w 6096000"/>
              <a:gd name="connsiteY3393" fmla="*/ 3177741 h 6857999"/>
              <a:gd name="connsiteX3394" fmla="*/ 503605 w 6096000"/>
              <a:gd name="connsiteY3394" fmla="*/ 3182573 h 6857999"/>
              <a:gd name="connsiteX3395" fmla="*/ 497805 w 6096000"/>
              <a:gd name="connsiteY3395" fmla="*/ 3184988 h 6857999"/>
              <a:gd name="connsiteX3396" fmla="*/ 492488 w 6096000"/>
              <a:gd name="connsiteY3396" fmla="*/ 3187888 h 6857999"/>
              <a:gd name="connsiteX3397" fmla="*/ 486689 w 6096000"/>
              <a:gd name="connsiteY3397" fmla="*/ 3190305 h 6857999"/>
              <a:gd name="connsiteX3398" fmla="*/ 482339 w 6096000"/>
              <a:gd name="connsiteY3398" fmla="*/ 3194173 h 6857999"/>
              <a:gd name="connsiteX3399" fmla="*/ 477022 w 6096000"/>
              <a:gd name="connsiteY3399" fmla="*/ 3198039 h 6857999"/>
              <a:gd name="connsiteX3400" fmla="*/ 472674 w 6096000"/>
              <a:gd name="connsiteY3400" fmla="*/ 3201904 h 6857999"/>
              <a:gd name="connsiteX3401" fmla="*/ 468323 w 6096000"/>
              <a:gd name="connsiteY3401" fmla="*/ 3207220 h 6857999"/>
              <a:gd name="connsiteX3402" fmla="*/ 464458 w 6096000"/>
              <a:gd name="connsiteY3402" fmla="*/ 3211572 h 6857999"/>
              <a:gd name="connsiteX3403" fmla="*/ 460592 w 6096000"/>
              <a:gd name="connsiteY3403" fmla="*/ 3217370 h 6857999"/>
              <a:gd name="connsiteX3404" fmla="*/ 457208 w 6096000"/>
              <a:gd name="connsiteY3404" fmla="*/ 3223170 h 6857999"/>
              <a:gd name="connsiteX3405" fmla="*/ 449959 w 6096000"/>
              <a:gd name="connsiteY3405" fmla="*/ 3235252 h 6857999"/>
              <a:gd name="connsiteX3406" fmla="*/ 444159 w 6096000"/>
              <a:gd name="connsiteY3406" fmla="*/ 3248303 h 6857999"/>
              <a:gd name="connsiteX3407" fmla="*/ 439809 w 6096000"/>
              <a:gd name="connsiteY3407" fmla="*/ 3262318 h 6857999"/>
              <a:gd name="connsiteX3408" fmla="*/ 437392 w 6096000"/>
              <a:gd name="connsiteY3408" fmla="*/ 3266667 h 6857999"/>
              <a:gd name="connsiteX3409" fmla="*/ 435942 w 6096000"/>
              <a:gd name="connsiteY3409" fmla="*/ 3271016 h 6857999"/>
              <a:gd name="connsiteX3410" fmla="*/ 434975 w 6096000"/>
              <a:gd name="connsiteY3410" fmla="*/ 3274398 h 6857999"/>
              <a:gd name="connsiteX3411" fmla="*/ 434975 w 6096000"/>
              <a:gd name="connsiteY3411" fmla="*/ 3277784 h 6857999"/>
              <a:gd name="connsiteX3412" fmla="*/ 435942 w 6096000"/>
              <a:gd name="connsiteY3412" fmla="*/ 3281168 h 6857999"/>
              <a:gd name="connsiteX3413" fmla="*/ 436424 w 6096000"/>
              <a:gd name="connsiteY3413" fmla="*/ 3284066 h 6857999"/>
              <a:gd name="connsiteX3414" fmla="*/ 437876 w 6096000"/>
              <a:gd name="connsiteY3414" fmla="*/ 3286482 h 6857999"/>
              <a:gd name="connsiteX3415" fmla="*/ 440293 w 6096000"/>
              <a:gd name="connsiteY3415" fmla="*/ 3288899 h 6857999"/>
              <a:gd name="connsiteX3416" fmla="*/ 442709 w 6096000"/>
              <a:gd name="connsiteY3416" fmla="*/ 3290831 h 6857999"/>
              <a:gd name="connsiteX3417" fmla="*/ 445608 w 6096000"/>
              <a:gd name="connsiteY3417" fmla="*/ 3293250 h 6857999"/>
              <a:gd name="connsiteX3418" fmla="*/ 451891 w 6096000"/>
              <a:gd name="connsiteY3418" fmla="*/ 3296634 h 6857999"/>
              <a:gd name="connsiteX3419" fmla="*/ 459625 w 6096000"/>
              <a:gd name="connsiteY3419" fmla="*/ 3300015 h 6857999"/>
              <a:gd name="connsiteX3420" fmla="*/ 467356 w 6096000"/>
              <a:gd name="connsiteY3420" fmla="*/ 3302914 h 6857999"/>
              <a:gd name="connsiteX3421" fmla="*/ 463974 w 6096000"/>
              <a:gd name="connsiteY3421" fmla="*/ 3309198 h 6857999"/>
              <a:gd name="connsiteX3422" fmla="*/ 459625 w 6096000"/>
              <a:gd name="connsiteY3422" fmla="*/ 3314999 h 6857999"/>
              <a:gd name="connsiteX3423" fmla="*/ 451408 w 6096000"/>
              <a:gd name="connsiteY3423" fmla="*/ 3327565 h 6857999"/>
              <a:gd name="connsiteX3424" fmla="*/ 442709 w 6096000"/>
              <a:gd name="connsiteY3424" fmla="*/ 3341096 h 6857999"/>
              <a:gd name="connsiteX3425" fmla="*/ 439326 w 6096000"/>
              <a:gd name="connsiteY3425" fmla="*/ 3347379 h 6857999"/>
              <a:gd name="connsiteX3426" fmla="*/ 436424 w 6096000"/>
              <a:gd name="connsiteY3426" fmla="*/ 3353662 h 6857999"/>
              <a:gd name="connsiteX3427" fmla="*/ 434009 w 6096000"/>
              <a:gd name="connsiteY3427" fmla="*/ 3359946 h 6857999"/>
              <a:gd name="connsiteX3428" fmla="*/ 433525 w 6096000"/>
              <a:gd name="connsiteY3428" fmla="*/ 3366228 h 6857999"/>
              <a:gd name="connsiteX3429" fmla="*/ 433525 w 6096000"/>
              <a:gd name="connsiteY3429" fmla="*/ 3369128 h 6857999"/>
              <a:gd name="connsiteX3430" fmla="*/ 433525 w 6096000"/>
              <a:gd name="connsiteY3430" fmla="*/ 3372510 h 6857999"/>
              <a:gd name="connsiteX3431" fmla="*/ 434009 w 6096000"/>
              <a:gd name="connsiteY3431" fmla="*/ 3375412 h 6857999"/>
              <a:gd name="connsiteX3432" fmla="*/ 434975 w 6096000"/>
              <a:gd name="connsiteY3432" fmla="*/ 3378312 h 6857999"/>
              <a:gd name="connsiteX3433" fmla="*/ 436908 w 6096000"/>
              <a:gd name="connsiteY3433" fmla="*/ 3381211 h 6857999"/>
              <a:gd name="connsiteX3434" fmla="*/ 438844 w 6096000"/>
              <a:gd name="connsiteY3434" fmla="*/ 3384111 h 6857999"/>
              <a:gd name="connsiteX3435" fmla="*/ 441258 w 6096000"/>
              <a:gd name="connsiteY3435" fmla="*/ 3386527 h 6857999"/>
              <a:gd name="connsiteX3436" fmla="*/ 444159 w 6096000"/>
              <a:gd name="connsiteY3436" fmla="*/ 3389427 h 6857999"/>
              <a:gd name="connsiteX3437" fmla="*/ 448024 w 6096000"/>
              <a:gd name="connsiteY3437" fmla="*/ 3391360 h 6857999"/>
              <a:gd name="connsiteX3438" fmla="*/ 451891 w 6096000"/>
              <a:gd name="connsiteY3438" fmla="*/ 3394260 h 6857999"/>
              <a:gd name="connsiteX3439" fmla="*/ 456241 w 6096000"/>
              <a:gd name="connsiteY3439" fmla="*/ 3396676 h 6857999"/>
              <a:gd name="connsiteX3440" fmla="*/ 461557 w 6096000"/>
              <a:gd name="connsiteY3440" fmla="*/ 3399093 h 6857999"/>
              <a:gd name="connsiteX3441" fmla="*/ 465424 w 6096000"/>
              <a:gd name="connsiteY3441" fmla="*/ 3398610 h 6857999"/>
              <a:gd name="connsiteX3442" fmla="*/ 468807 w 6096000"/>
              <a:gd name="connsiteY3442" fmla="*/ 3397644 h 6857999"/>
              <a:gd name="connsiteX3443" fmla="*/ 472674 w 6096000"/>
              <a:gd name="connsiteY3443" fmla="*/ 3396676 h 6857999"/>
              <a:gd name="connsiteX3444" fmla="*/ 475573 w 6096000"/>
              <a:gd name="connsiteY3444" fmla="*/ 3394744 h 6857999"/>
              <a:gd name="connsiteX3445" fmla="*/ 477989 w 6096000"/>
              <a:gd name="connsiteY3445" fmla="*/ 3393293 h 6857999"/>
              <a:gd name="connsiteX3446" fmla="*/ 480406 w 6096000"/>
              <a:gd name="connsiteY3446" fmla="*/ 3390877 h 6857999"/>
              <a:gd name="connsiteX3447" fmla="*/ 482822 w 6096000"/>
              <a:gd name="connsiteY3447" fmla="*/ 3387978 h 6857999"/>
              <a:gd name="connsiteX3448" fmla="*/ 485240 w 6096000"/>
              <a:gd name="connsiteY3448" fmla="*/ 3385078 h 6857999"/>
              <a:gd name="connsiteX3449" fmla="*/ 488621 w 6096000"/>
              <a:gd name="connsiteY3449" fmla="*/ 3378312 h 6857999"/>
              <a:gd name="connsiteX3450" fmla="*/ 491522 w 6096000"/>
              <a:gd name="connsiteY3450" fmla="*/ 3370579 h 6857999"/>
              <a:gd name="connsiteX3451" fmla="*/ 493939 w 6096000"/>
              <a:gd name="connsiteY3451" fmla="*/ 3362362 h 6857999"/>
              <a:gd name="connsiteX3452" fmla="*/ 495390 w 6096000"/>
              <a:gd name="connsiteY3452" fmla="*/ 3353178 h 6857999"/>
              <a:gd name="connsiteX3453" fmla="*/ 498772 w 6096000"/>
              <a:gd name="connsiteY3453" fmla="*/ 3333846 h 6857999"/>
              <a:gd name="connsiteX3454" fmla="*/ 501671 w 6096000"/>
              <a:gd name="connsiteY3454" fmla="*/ 3314999 h 6857999"/>
              <a:gd name="connsiteX3455" fmla="*/ 503605 w 6096000"/>
              <a:gd name="connsiteY3455" fmla="*/ 3305814 h 6857999"/>
              <a:gd name="connsiteX3456" fmla="*/ 505538 w 6096000"/>
              <a:gd name="connsiteY3456" fmla="*/ 3297116 h 6857999"/>
              <a:gd name="connsiteX3457" fmla="*/ 508438 w 6096000"/>
              <a:gd name="connsiteY3457" fmla="*/ 3289864 h 6857999"/>
              <a:gd name="connsiteX3458" fmla="*/ 512787 w 6096000"/>
              <a:gd name="connsiteY3458" fmla="*/ 3283100 h 6857999"/>
              <a:gd name="connsiteX3459" fmla="*/ 529219 w 6096000"/>
              <a:gd name="connsiteY3459" fmla="*/ 3288899 h 6857999"/>
              <a:gd name="connsiteX3460" fmla="*/ 537437 w 6096000"/>
              <a:gd name="connsiteY3460" fmla="*/ 3290831 h 6857999"/>
              <a:gd name="connsiteX3461" fmla="*/ 544685 w 6096000"/>
              <a:gd name="connsiteY3461" fmla="*/ 3292766 h 6857999"/>
              <a:gd name="connsiteX3462" fmla="*/ 551935 w 6096000"/>
              <a:gd name="connsiteY3462" fmla="*/ 3293732 h 6857999"/>
              <a:gd name="connsiteX3463" fmla="*/ 558701 w 6096000"/>
              <a:gd name="connsiteY3463" fmla="*/ 3293732 h 6857999"/>
              <a:gd name="connsiteX3464" fmla="*/ 564502 w 6096000"/>
              <a:gd name="connsiteY3464" fmla="*/ 3293732 h 6857999"/>
              <a:gd name="connsiteX3465" fmla="*/ 570301 w 6096000"/>
              <a:gd name="connsiteY3465" fmla="*/ 3293250 h 6857999"/>
              <a:gd name="connsiteX3466" fmla="*/ 575618 w 6096000"/>
              <a:gd name="connsiteY3466" fmla="*/ 3291799 h 6857999"/>
              <a:gd name="connsiteX3467" fmla="*/ 580450 w 6096000"/>
              <a:gd name="connsiteY3467" fmla="*/ 3289382 h 6857999"/>
              <a:gd name="connsiteX3468" fmla="*/ 584800 w 6096000"/>
              <a:gd name="connsiteY3468" fmla="*/ 3286482 h 6857999"/>
              <a:gd name="connsiteX3469" fmla="*/ 588666 w 6096000"/>
              <a:gd name="connsiteY3469" fmla="*/ 3283100 h 6857999"/>
              <a:gd name="connsiteX3470" fmla="*/ 592050 w 6096000"/>
              <a:gd name="connsiteY3470" fmla="*/ 3278268 h 6857999"/>
              <a:gd name="connsiteX3471" fmla="*/ 593983 w 6096000"/>
              <a:gd name="connsiteY3471" fmla="*/ 3272467 h 6857999"/>
              <a:gd name="connsiteX3472" fmla="*/ 596400 w 6096000"/>
              <a:gd name="connsiteY3472" fmla="*/ 3266667 h 6857999"/>
              <a:gd name="connsiteX3473" fmla="*/ 598333 w 6096000"/>
              <a:gd name="connsiteY3473" fmla="*/ 3259417 h 6857999"/>
              <a:gd name="connsiteX3474" fmla="*/ 597850 w 6096000"/>
              <a:gd name="connsiteY3474" fmla="*/ 3255066 h 6857999"/>
              <a:gd name="connsiteX3475" fmla="*/ 595917 w 6096000"/>
              <a:gd name="connsiteY3475" fmla="*/ 3250717 h 6857999"/>
              <a:gd name="connsiteX3476" fmla="*/ 592050 w 6096000"/>
              <a:gd name="connsiteY3476" fmla="*/ 3242986 h 6857999"/>
              <a:gd name="connsiteX3477" fmla="*/ 590116 w 6096000"/>
              <a:gd name="connsiteY3477" fmla="*/ 3238634 h 6857999"/>
              <a:gd name="connsiteX3478" fmla="*/ 588666 w 6096000"/>
              <a:gd name="connsiteY3478" fmla="*/ 3234769 h 6857999"/>
              <a:gd name="connsiteX3479" fmla="*/ 588666 w 6096000"/>
              <a:gd name="connsiteY3479" fmla="*/ 3229937 h 6857999"/>
              <a:gd name="connsiteX3480" fmla="*/ 588666 w 6096000"/>
              <a:gd name="connsiteY3480" fmla="*/ 3227520 h 6857999"/>
              <a:gd name="connsiteX3481" fmla="*/ 589634 w 6096000"/>
              <a:gd name="connsiteY3481" fmla="*/ 3225103 h 6857999"/>
              <a:gd name="connsiteX3482" fmla="*/ 585768 w 6096000"/>
              <a:gd name="connsiteY3482" fmla="*/ 3225587 h 6857999"/>
              <a:gd name="connsiteX3483" fmla="*/ 581418 w 6096000"/>
              <a:gd name="connsiteY3483" fmla="*/ 3227520 h 6857999"/>
              <a:gd name="connsiteX3484" fmla="*/ 575134 w 6096000"/>
              <a:gd name="connsiteY3484" fmla="*/ 3230904 h 6857999"/>
              <a:gd name="connsiteX3485" fmla="*/ 568850 w 6096000"/>
              <a:gd name="connsiteY3485" fmla="*/ 3234769 h 6857999"/>
              <a:gd name="connsiteX3486" fmla="*/ 562086 w 6096000"/>
              <a:gd name="connsiteY3486" fmla="*/ 3238634 h 6857999"/>
              <a:gd name="connsiteX3487" fmla="*/ 558701 w 6096000"/>
              <a:gd name="connsiteY3487" fmla="*/ 3240567 h 6857999"/>
              <a:gd name="connsiteX3488" fmla="*/ 555320 w 6096000"/>
              <a:gd name="connsiteY3488" fmla="*/ 3241534 h 6857999"/>
              <a:gd name="connsiteX3489" fmla="*/ 550969 w 6096000"/>
              <a:gd name="connsiteY3489" fmla="*/ 3242986 h 6857999"/>
              <a:gd name="connsiteX3490" fmla="*/ 546620 w 6096000"/>
              <a:gd name="connsiteY3490" fmla="*/ 3242986 h 6857999"/>
              <a:gd name="connsiteX3491" fmla="*/ 541787 w 6096000"/>
              <a:gd name="connsiteY3491" fmla="*/ 3242986 h 6857999"/>
              <a:gd name="connsiteX3492" fmla="*/ 537437 w 6096000"/>
              <a:gd name="connsiteY3492" fmla="*/ 3242018 h 6857999"/>
              <a:gd name="connsiteX3493" fmla="*/ 531637 w 6096000"/>
              <a:gd name="connsiteY3493" fmla="*/ 3240567 h 6857999"/>
              <a:gd name="connsiteX3494" fmla="*/ 525355 w 6096000"/>
              <a:gd name="connsiteY3494" fmla="*/ 3238151 h 6857999"/>
              <a:gd name="connsiteX3495" fmla="*/ 552902 w 6096000"/>
              <a:gd name="connsiteY3495" fmla="*/ 3173390 h 6857999"/>
              <a:gd name="connsiteX3496" fmla="*/ 578034 w 6096000"/>
              <a:gd name="connsiteY3496" fmla="*/ 3112494 h 6857999"/>
              <a:gd name="connsiteX3497" fmla="*/ 601233 w 6096000"/>
              <a:gd name="connsiteY3497" fmla="*/ 3054979 h 6857999"/>
              <a:gd name="connsiteX3498" fmla="*/ 621531 w 6096000"/>
              <a:gd name="connsiteY3498" fmla="*/ 3000849 h 6857999"/>
              <a:gd name="connsiteX3499" fmla="*/ 641347 w 6096000"/>
              <a:gd name="connsiteY3499" fmla="*/ 2948654 h 6857999"/>
              <a:gd name="connsiteX3500" fmla="*/ 660196 w 6096000"/>
              <a:gd name="connsiteY3500" fmla="*/ 2898388 h 6857999"/>
              <a:gd name="connsiteX3501" fmla="*/ 695960 w 6096000"/>
              <a:gd name="connsiteY3501" fmla="*/ 2801245 h 6857999"/>
              <a:gd name="connsiteX3502" fmla="*/ 714808 w 6096000"/>
              <a:gd name="connsiteY3502" fmla="*/ 2754365 h 6857999"/>
              <a:gd name="connsiteX3503" fmla="*/ 734143 w 6096000"/>
              <a:gd name="connsiteY3503" fmla="*/ 2706034 h 6857999"/>
              <a:gd name="connsiteX3504" fmla="*/ 754924 w 6096000"/>
              <a:gd name="connsiteY3504" fmla="*/ 2657704 h 6857999"/>
              <a:gd name="connsiteX3505" fmla="*/ 766039 w 6096000"/>
              <a:gd name="connsiteY3505" fmla="*/ 2633539 h 6857999"/>
              <a:gd name="connsiteX3506" fmla="*/ 777156 w 6096000"/>
              <a:gd name="connsiteY3506" fmla="*/ 2608889 h 6857999"/>
              <a:gd name="connsiteX3507" fmla="*/ 803739 w 6096000"/>
              <a:gd name="connsiteY3507" fmla="*/ 2559109 h 6857999"/>
              <a:gd name="connsiteX3508" fmla="*/ 817270 w 6096000"/>
              <a:gd name="connsiteY3508" fmla="*/ 2533009 h 6857999"/>
              <a:gd name="connsiteX3509" fmla="*/ 832252 w 6096000"/>
              <a:gd name="connsiteY3509" fmla="*/ 2506912 h 6857999"/>
              <a:gd name="connsiteX3510" fmla="*/ 847718 w 6096000"/>
              <a:gd name="connsiteY3510" fmla="*/ 2480330 h 6857999"/>
              <a:gd name="connsiteX3511" fmla="*/ 864635 w 6096000"/>
              <a:gd name="connsiteY3511" fmla="*/ 2453265 h 6857999"/>
              <a:gd name="connsiteX3512" fmla="*/ 882516 w 6096000"/>
              <a:gd name="connsiteY3512" fmla="*/ 2425716 h 6857999"/>
              <a:gd name="connsiteX3513" fmla="*/ 901366 w 6096000"/>
              <a:gd name="connsiteY3513" fmla="*/ 2397685 h 6857999"/>
              <a:gd name="connsiteX3514" fmla="*/ 911515 w 6096000"/>
              <a:gd name="connsiteY3514" fmla="*/ 2396234 h 6857999"/>
              <a:gd name="connsiteX3515" fmla="*/ 915865 w 6096000"/>
              <a:gd name="connsiteY3515" fmla="*/ 2397201 h 6857999"/>
              <a:gd name="connsiteX3516" fmla="*/ 919247 w 6096000"/>
              <a:gd name="connsiteY3516" fmla="*/ 2397685 h 6857999"/>
              <a:gd name="connsiteX3517" fmla="*/ 922630 w 6096000"/>
              <a:gd name="connsiteY3517" fmla="*/ 2398168 h 6857999"/>
              <a:gd name="connsiteX3518" fmla="*/ 925532 w 6096000"/>
              <a:gd name="connsiteY3518" fmla="*/ 2399135 h 6857999"/>
              <a:gd name="connsiteX3519" fmla="*/ 927947 w 6096000"/>
              <a:gd name="connsiteY3519" fmla="*/ 2401068 h 6857999"/>
              <a:gd name="connsiteX3520" fmla="*/ 929881 w 6096000"/>
              <a:gd name="connsiteY3520" fmla="*/ 2403001 h 6857999"/>
              <a:gd name="connsiteX3521" fmla="*/ 934713 w 6096000"/>
              <a:gd name="connsiteY3521" fmla="*/ 2406867 h 6857999"/>
              <a:gd name="connsiteX3522" fmla="*/ 939063 w 6096000"/>
              <a:gd name="connsiteY3522" fmla="*/ 2412183 h 6857999"/>
              <a:gd name="connsiteX3523" fmla="*/ 944380 w 6096000"/>
              <a:gd name="connsiteY3523" fmla="*/ 2418467 h 6857999"/>
              <a:gd name="connsiteX3524" fmla="*/ 951146 w 6096000"/>
              <a:gd name="connsiteY3524" fmla="*/ 2424750 h 6857999"/>
              <a:gd name="connsiteX3525" fmla="*/ 959846 w 6096000"/>
              <a:gd name="connsiteY3525" fmla="*/ 2408317 h 6857999"/>
              <a:gd name="connsiteX3526" fmla="*/ 968061 w 6096000"/>
              <a:gd name="connsiteY3526" fmla="*/ 2392851 h 6857999"/>
              <a:gd name="connsiteX3527" fmla="*/ 984011 w 6096000"/>
              <a:gd name="connsiteY3527" fmla="*/ 2361437 h 6857999"/>
              <a:gd name="connsiteX3528" fmla="*/ 998992 w 6096000"/>
              <a:gd name="connsiteY3528" fmla="*/ 2330988 h 6857999"/>
              <a:gd name="connsiteX3529" fmla="*/ 1013493 w 6096000"/>
              <a:gd name="connsiteY3529" fmla="*/ 2301507 h 6857999"/>
              <a:gd name="connsiteX3530" fmla="*/ 1021224 w 6096000"/>
              <a:gd name="connsiteY3530" fmla="*/ 2287490 h 6857999"/>
              <a:gd name="connsiteX3531" fmla="*/ 1028958 w 6096000"/>
              <a:gd name="connsiteY3531" fmla="*/ 2273475 h 6857999"/>
              <a:gd name="connsiteX3532" fmla="*/ 1037174 w 6096000"/>
              <a:gd name="connsiteY3532" fmla="*/ 2259943 h 6857999"/>
              <a:gd name="connsiteX3533" fmla="*/ 1045873 w 6096000"/>
              <a:gd name="connsiteY3533" fmla="*/ 2247376 h 6857999"/>
              <a:gd name="connsiteX3534" fmla="*/ 1055056 w 6096000"/>
              <a:gd name="connsiteY3534" fmla="*/ 2234326 h 6857999"/>
              <a:gd name="connsiteX3535" fmla="*/ 1064722 w 6096000"/>
              <a:gd name="connsiteY3535" fmla="*/ 2222727 h 6857999"/>
              <a:gd name="connsiteX3536" fmla="*/ 1075354 w 6096000"/>
              <a:gd name="connsiteY3536" fmla="*/ 2211128 h 6857999"/>
              <a:gd name="connsiteX3537" fmla="*/ 1085987 w 6096000"/>
              <a:gd name="connsiteY3537" fmla="*/ 2200013 h 6857999"/>
              <a:gd name="connsiteX3538" fmla="*/ 1086954 w 6096000"/>
              <a:gd name="connsiteY3538" fmla="*/ 2197113 h 6857999"/>
              <a:gd name="connsiteX3539" fmla="*/ 1086954 w 6096000"/>
              <a:gd name="connsiteY3539" fmla="*/ 2194213 h 6857999"/>
              <a:gd name="connsiteX3540" fmla="*/ 1085987 w 6096000"/>
              <a:gd name="connsiteY3540" fmla="*/ 2191313 h 6857999"/>
              <a:gd name="connsiteX3541" fmla="*/ 1085021 w 6096000"/>
              <a:gd name="connsiteY3541" fmla="*/ 2188413 h 6857999"/>
              <a:gd name="connsiteX3542" fmla="*/ 1081155 w 6096000"/>
              <a:gd name="connsiteY3542" fmla="*/ 2183096 h 6857999"/>
              <a:gd name="connsiteX3543" fmla="*/ 1076806 w 6096000"/>
              <a:gd name="connsiteY3543" fmla="*/ 2177296 h 6857999"/>
              <a:gd name="connsiteX3544" fmla="*/ 1072939 w 6096000"/>
              <a:gd name="connsiteY3544" fmla="*/ 2171981 h 6857999"/>
              <a:gd name="connsiteX3545" fmla="*/ 1071488 w 6096000"/>
              <a:gd name="connsiteY3545" fmla="*/ 2169081 h 6857999"/>
              <a:gd name="connsiteX3546" fmla="*/ 1070039 w 6096000"/>
              <a:gd name="connsiteY3546" fmla="*/ 2166181 h 6857999"/>
              <a:gd name="connsiteX3547" fmla="*/ 1069555 w 6096000"/>
              <a:gd name="connsiteY3547" fmla="*/ 2163281 h 6857999"/>
              <a:gd name="connsiteX3548" fmla="*/ 1069555 w 6096000"/>
              <a:gd name="connsiteY3548" fmla="*/ 2159897 h 6857999"/>
              <a:gd name="connsiteX3549" fmla="*/ 1070039 w 6096000"/>
              <a:gd name="connsiteY3549" fmla="*/ 2156998 h 6857999"/>
              <a:gd name="connsiteX3550" fmla="*/ 1071972 w 6096000"/>
              <a:gd name="connsiteY3550" fmla="*/ 2153615 h 6857999"/>
              <a:gd name="connsiteX3551" fmla="*/ 1084056 w 6096000"/>
              <a:gd name="connsiteY3551" fmla="*/ 2142498 h 6857999"/>
              <a:gd name="connsiteX3552" fmla="*/ 1090338 w 6096000"/>
              <a:gd name="connsiteY3552" fmla="*/ 2137665 h 6857999"/>
              <a:gd name="connsiteX3553" fmla="*/ 1096620 w 6096000"/>
              <a:gd name="connsiteY3553" fmla="*/ 2132350 h 6857999"/>
              <a:gd name="connsiteX3554" fmla="*/ 1102906 w 6096000"/>
              <a:gd name="connsiteY3554" fmla="*/ 2127999 h 6857999"/>
              <a:gd name="connsiteX3555" fmla="*/ 1109670 w 6096000"/>
              <a:gd name="connsiteY3555" fmla="*/ 2123650 h 6857999"/>
              <a:gd name="connsiteX3556" fmla="*/ 1116437 w 6096000"/>
              <a:gd name="connsiteY3556" fmla="*/ 2120266 h 6857999"/>
              <a:gd name="connsiteX3557" fmla="*/ 1123687 w 6096000"/>
              <a:gd name="connsiteY3557" fmla="*/ 2117851 h 6857999"/>
              <a:gd name="connsiteX3558" fmla="*/ 1130935 w 6096000"/>
              <a:gd name="connsiteY3558" fmla="*/ 2116400 h 6857999"/>
              <a:gd name="connsiteX3559" fmla="*/ 1138186 w 6096000"/>
              <a:gd name="connsiteY3559" fmla="*/ 2115917 h 6857999"/>
              <a:gd name="connsiteX3560" fmla="*/ 1146402 w 6096000"/>
              <a:gd name="connsiteY3560" fmla="*/ 2116884 h 6857999"/>
              <a:gd name="connsiteX3561" fmla="*/ 1155101 w 6096000"/>
              <a:gd name="connsiteY3561" fmla="*/ 2118333 h 6857999"/>
              <a:gd name="connsiteX3562" fmla="*/ 1163802 w 6096000"/>
              <a:gd name="connsiteY3562" fmla="*/ 2122200 h 6857999"/>
              <a:gd name="connsiteX3563" fmla="*/ 1172984 w 6096000"/>
              <a:gd name="connsiteY3563" fmla="*/ 2126550 h 6857999"/>
              <a:gd name="connsiteX3564" fmla="*/ 1182650 w 6096000"/>
              <a:gd name="connsiteY3564" fmla="*/ 2133316 h 6857999"/>
              <a:gd name="connsiteX3565" fmla="*/ 1192799 w 6096000"/>
              <a:gd name="connsiteY3565" fmla="*/ 2141532 h 6857999"/>
              <a:gd name="connsiteX3566" fmla="*/ 1195698 w 6096000"/>
              <a:gd name="connsiteY3566" fmla="*/ 2114467 h 6857999"/>
              <a:gd name="connsiteX3567" fmla="*/ 1195698 w 6096000"/>
              <a:gd name="connsiteY3567" fmla="*/ 2109151 h 6857999"/>
              <a:gd name="connsiteX3568" fmla="*/ 1195698 w 6096000"/>
              <a:gd name="connsiteY3568" fmla="*/ 2105285 h 6857999"/>
              <a:gd name="connsiteX3569" fmla="*/ 1195216 w 6096000"/>
              <a:gd name="connsiteY3569" fmla="*/ 2101418 h 6857999"/>
              <a:gd name="connsiteX3570" fmla="*/ 1193765 w 6096000"/>
              <a:gd name="connsiteY3570" fmla="*/ 2098034 h 6857999"/>
              <a:gd name="connsiteX3571" fmla="*/ 1191832 w 6096000"/>
              <a:gd name="connsiteY3571" fmla="*/ 2094652 h 6857999"/>
              <a:gd name="connsiteX3572" fmla="*/ 1188933 w 6096000"/>
              <a:gd name="connsiteY3572" fmla="*/ 2091752 h 6857999"/>
              <a:gd name="connsiteX3573" fmla="*/ 1185065 w 6096000"/>
              <a:gd name="connsiteY3573" fmla="*/ 2088852 h 6857999"/>
              <a:gd name="connsiteX3574" fmla="*/ 1179750 w 6096000"/>
              <a:gd name="connsiteY3574" fmla="*/ 2085953 h 6857999"/>
              <a:gd name="connsiteX3575" fmla="*/ 1173951 w 6096000"/>
              <a:gd name="connsiteY3575" fmla="*/ 2083535 h 6857999"/>
              <a:gd name="connsiteX3576" fmla="*/ 1166700 w 6096000"/>
              <a:gd name="connsiteY3576" fmla="*/ 2080153 h 6857999"/>
              <a:gd name="connsiteX3577" fmla="*/ 1147368 w 6096000"/>
              <a:gd name="connsiteY3577" fmla="*/ 2073869 h 6857999"/>
              <a:gd name="connsiteX3578" fmla="*/ 1151235 w 6096000"/>
              <a:gd name="connsiteY3578" fmla="*/ 2073386 h 6857999"/>
              <a:gd name="connsiteX3579" fmla="*/ 1155101 w 6096000"/>
              <a:gd name="connsiteY3579" fmla="*/ 2072420 h 6857999"/>
              <a:gd name="connsiteX3580" fmla="*/ 1162351 w 6096000"/>
              <a:gd name="connsiteY3580" fmla="*/ 2072420 h 6857999"/>
              <a:gd name="connsiteX3581" fmla="*/ 1170567 w 6096000"/>
              <a:gd name="connsiteY3581" fmla="*/ 2073386 h 6857999"/>
              <a:gd name="connsiteX3582" fmla="*/ 1178783 w 6096000"/>
              <a:gd name="connsiteY3582" fmla="*/ 2073869 h 6857999"/>
              <a:gd name="connsiteX3583" fmla="*/ 1182166 w 6096000"/>
              <a:gd name="connsiteY3583" fmla="*/ 2073869 h 6857999"/>
              <a:gd name="connsiteX3584" fmla="*/ 1186033 w 6096000"/>
              <a:gd name="connsiteY3584" fmla="*/ 2073386 h 6857999"/>
              <a:gd name="connsiteX3585" fmla="*/ 1189416 w 6096000"/>
              <a:gd name="connsiteY3585" fmla="*/ 2071936 h 6857999"/>
              <a:gd name="connsiteX3586" fmla="*/ 1192799 w 6096000"/>
              <a:gd name="connsiteY3586" fmla="*/ 2070969 h 6857999"/>
              <a:gd name="connsiteX3587" fmla="*/ 1196182 w 6096000"/>
              <a:gd name="connsiteY3587" fmla="*/ 2068554 h 6857999"/>
              <a:gd name="connsiteX3588" fmla="*/ 1200049 w 6096000"/>
              <a:gd name="connsiteY3588" fmla="*/ 2065653 h 6857999"/>
              <a:gd name="connsiteX3589" fmla="*/ 1202948 w 6096000"/>
              <a:gd name="connsiteY3589" fmla="*/ 2062270 h 6857999"/>
              <a:gd name="connsiteX3590" fmla="*/ 1204882 w 6096000"/>
              <a:gd name="connsiteY3590" fmla="*/ 2056954 h 6857999"/>
              <a:gd name="connsiteX3591" fmla="*/ 1213581 w 6096000"/>
              <a:gd name="connsiteY3591" fmla="*/ 2065653 h 6857999"/>
              <a:gd name="connsiteX3592" fmla="*/ 1221315 w 6096000"/>
              <a:gd name="connsiteY3592" fmla="*/ 2073869 h 6857999"/>
              <a:gd name="connsiteX3593" fmla="*/ 1226148 w 6096000"/>
              <a:gd name="connsiteY3593" fmla="*/ 2082568 h 6857999"/>
              <a:gd name="connsiteX3594" fmla="*/ 1230980 w 6096000"/>
              <a:gd name="connsiteY3594" fmla="*/ 2090785 h 6857999"/>
              <a:gd name="connsiteX3595" fmla="*/ 1233881 w 6096000"/>
              <a:gd name="connsiteY3595" fmla="*/ 2099485 h 6857999"/>
              <a:gd name="connsiteX3596" fmla="*/ 1235813 w 6096000"/>
              <a:gd name="connsiteY3596" fmla="*/ 2108667 h 6857999"/>
              <a:gd name="connsiteX3597" fmla="*/ 1237262 w 6096000"/>
              <a:gd name="connsiteY3597" fmla="*/ 2117367 h 6857999"/>
              <a:gd name="connsiteX3598" fmla="*/ 1238230 w 6096000"/>
              <a:gd name="connsiteY3598" fmla="*/ 2126066 h 6857999"/>
              <a:gd name="connsiteX3599" fmla="*/ 1238714 w 6096000"/>
              <a:gd name="connsiteY3599" fmla="*/ 2143949 h 6857999"/>
              <a:gd name="connsiteX3600" fmla="*/ 1240164 w 6096000"/>
              <a:gd name="connsiteY3600" fmla="*/ 2161831 h 6857999"/>
              <a:gd name="connsiteX3601" fmla="*/ 1240647 w 6096000"/>
              <a:gd name="connsiteY3601" fmla="*/ 2170048 h 6857999"/>
              <a:gd name="connsiteX3602" fmla="*/ 1242096 w 6096000"/>
              <a:gd name="connsiteY3602" fmla="*/ 2179230 h 6857999"/>
              <a:gd name="connsiteX3603" fmla="*/ 1244513 w 6096000"/>
              <a:gd name="connsiteY3603" fmla="*/ 2187929 h 6857999"/>
              <a:gd name="connsiteX3604" fmla="*/ 1247895 w 6096000"/>
              <a:gd name="connsiteY3604" fmla="*/ 2196146 h 6857999"/>
              <a:gd name="connsiteX3605" fmla="*/ 1228563 w 6096000"/>
              <a:gd name="connsiteY3605" fmla="*/ 2205812 h 6857999"/>
              <a:gd name="connsiteX3606" fmla="*/ 1220347 w 6096000"/>
              <a:gd name="connsiteY3606" fmla="*/ 2209679 h 6857999"/>
              <a:gd name="connsiteX3607" fmla="*/ 1214064 w 6096000"/>
              <a:gd name="connsiteY3607" fmla="*/ 2214028 h 6857999"/>
              <a:gd name="connsiteX3608" fmla="*/ 1208265 w 6096000"/>
              <a:gd name="connsiteY3608" fmla="*/ 2217894 h 6857999"/>
              <a:gd name="connsiteX3609" fmla="*/ 1203916 w 6096000"/>
              <a:gd name="connsiteY3609" fmla="*/ 2221761 h 6857999"/>
              <a:gd name="connsiteX3610" fmla="*/ 1199083 w 6096000"/>
              <a:gd name="connsiteY3610" fmla="*/ 2226593 h 6857999"/>
              <a:gd name="connsiteX3611" fmla="*/ 1195216 w 6096000"/>
              <a:gd name="connsiteY3611" fmla="*/ 2230944 h 6857999"/>
              <a:gd name="connsiteX3612" fmla="*/ 1191832 w 6096000"/>
              <a:gd name="connsiteY3612" fmla="*/ 2236260 h 6857999"/>
              <a:gd name="connsiteX3613" fmla="*/ 1187966 w 6096000"/>
              <a:gd name="connsiteY3613" fmla="*/ 2242544 h 6857999"/>
              <a:gd name="connsiteX3614" fmla="*/ 1180232 w 6096000"/>
              <a:gd name="connsiteY3614" fmla="*/ 2256560 h 6857999"/>
              <a:gd name="connsiteX3615" fmla="*/ 1170567 w 6096000"/>
              <a:gd name="connsiteY3615" fmla="*/ 2275408 h 6857999"/>
              <a:gd name="connsiteX3616" fmla="*/ 1157518 w 6096000"/>
              <a:gd name="connsiteY3616" fmla="*/ 2298123 h 6857999"/>
              <a:gd name="connsiteX3617" fmla="*/ 1146402 w 6096000"/>
              <a:gd name="connsiteY3617" fmla="*/ 2295223 h 6857999"/>
              <a:gd name="connsiteX3618" fmla="*/ 1142052 w 6096000"/>
              <a:gd name="connsiteY3618" fmla="*/ 2293774 h 6857999"/>
              <a:gd name="connsiteX3619" fmla="*/ 1138186 w 6096000"/>
              <a:gd name="connsiteY3619" fmla="*/ 2291841 h 6857999"/>
              <a:gd name="connsiteX3620" fmla="*/ 1135769 w 6096000"/>
              <a:gd name="connsiteY3620" fmla="*/ 2290390 h 6857999"/>
              <a:gd name="connsiteX3621" fmla="*/ 1133352 w 6096000"/>
              <a:gd name="connsiteY3621" fmla="*/ 2287974 h 6857999"/>
              <a:gd name="connsiteX3622" fmla="*/ 1131419 w 6096000"/>
              <a:gd name="connsiteY3622" fmla="*/ 2286041 h 6857999"/>
              <a:gd name="connsiteX3623" fmla="*/ 1130453 w 6096000"/>
              <a:gd name="connsiteY3623" fmla="*/ 2284108 h 6857999"/>
              <a:gd name="connsiteX3624" fmla="*/ 1129969 w 6096000"/>
              <a:gd name="connsiteY3624" fmla="*/ 2281691 h 6857999"/>
              <a:gd name="connsiteX3625" fmla="*/ 1129969 w 6096000"/>
              <a:gd name="connsiteY3625" fmla="*/ 2279757 h 6857999"/>
              <a:gd name="connsiteX3626" fmla="*/ 1129969 w 6096000"/>
              <a:gd name="connsiteY3626" fmla="*/ 2277824 h 6857999"/>
              <a:gd name="connsiteX3627" fmla="*/ 1130453 w 6096000"/>
              <a:gd name="connsiteY3627" fmla="*/ 2275408 h 6857999"/>
              <a:gd name="connsiteX3628" fmla="*/ 1132868 w 6096000"/>
              <a:gd name="connsiteY3628" fmla="*/ 2270575 h 6857999"/>
              <a:gd name="connsiteX3629" fmla="*/ 1135769 w 6096000"/>
              <a:gd name="connsiteY3629" fmla="*/ 2265742 h 6857999"/>
              <a:gd name="connsiteX3630" fmla="*/ 1141086 w 6096000"/>
              <a:gd name="connsiteY3630" fmla="*/ 2256560 h 6857999"/>
              <a:gd name="connsiteX3631" fmla="*/ 1143985 w 6096000"/>
              <a:gd name="connsiteY3631" fmla="*/ 2251726 h 6857999"/>
              <a:gd name="connsiteX3632" fmla="*/ 1145919 w 6096000"/>
              <a:gd name="connsiteY3632" fmla="*/ 2247376 h 6857999"/>
              <a:gd name="connsiteX3633" fmla="*/ 1145919 w 6096000"/>
              <a:gd name="connsiteY3633" fmla="*/ 2244959 h 6857999"/>
              <a:gd name="connsiteX3634" fmla="*/ 1145919 w 6096000"/>
              <a:gd name="connsiteY3634" fmla="*/ 2242544 h 6857999"/>
              <a:gd name="connsiteX3635" fmla="*/ 1145434 w 6096000"/>
              <a:gd name="connsiteY3635" fmla="*/ 2240126 h 6857999"/>
              <a:gd name="connsiteX3636" fmla="*/ 1144952 w 6096000"/>
              <a:gd name="connsiteY3636" fmla="*/ 2238677 h 6857999"/>
              <a:gd name="connsiteX3637" fmla="*/ 1143019 w 6096000"/>
              <a:gd name="connsiteY3637" fmla="*/ 2236260 h 6857999"/>
              <a:gd name="connsiteX3638" fmla="*/ 1140602 w 6096000"/>
              <a:gd name="connsiteY3638" fmla="*/ 2234326 h 6857999"/>
              <a:gd name="connsiteX3639" fmla="*/ 1137702 w 6096000"/>
              <a:gd name="connsiteY3639" fmla="*/ 2232393 h 6857999"/>
              <a:gd name="connsiteX3640" fmla="*/ 1134320 w 6096000"/>
              <a:gd name="connsiteY3640" fmla="*/ 2230460 h 6857999"/>
              <a:gd name="connsiteX3641" fmla="*/ 1129004 w 6096000"/>
              <a:gd name="connsiteY3641" fmla="*/ 2230944 h 6857999"/>
              <a:gd name="connsiteX3642" fmla="*/ 1124653 w 6096000"/>
              <a:gd name="connsiteY3642" fmla="*/ 2231911 h 6857999"/>
              <a:gd name="connsiteX3643" fmla="*/ 1119820 w 6096000"/>
              <a:gd name="connsiteY3643" fmla="*/ 2233360 h 6857999"/>
              <a:gd name="connsiteX3644" fmla="*/ 1115469 w 6096000"/>
              <a:gd name="connsiteY3644" fmla="*/ 2235293 h 6857999"/>
              <a:gd name="connsiteX3645" fmla="*/ 1111604 w 6096000"/>
              <a:gd name="connsiteY3645" fmla="*/ 2237226 h 6857999"/>
              <a:gd name="connsiteX3646" fmla="*/ 1108221 w 6096000"/>
              <a:gd name="connsiteY3646" fmla="*/ 2240126 h 6857999"/>
              <a:gd name="connsiteX3647" fmla="*/ 1104355 w 6096000"/>
              <a:gd name="connsiteY3647" fmla="*/ 2243026 h 6857999"/>
              <a:gd name="connsiteX3648" fmla="*/ 1100971 w 6096000"/>
              <a:gd name="connsiteY3648" fmla="*/ 2246410 h 6857999"/>
              <a:gd name="connsiteX3649" fmla="*/ 1099038 w 6096000"/>
              <a:gd name="connsiteY3649" fmla="*/ 2250276 h 6857999"/>
              <a:gd name="connsiteX3650" fmla="*/ 1096137 w 6096000"/>
              <a:gd name="connsiteY3650" fmla="*/ 2254143 h 6857999"/>
              <a:gd name="connsiteX3651" fmla="*/ 1094205 w 6096000"/>
              <a:gd name="connsiteY3651" fmla="*/ 2258009 h 6857999"/>
              <a:gd name="connsiteX3652" fmla="*/ 1092271 w 6096000"/>
              <a:gd name="connsiteY3652" fmla="*/ 2261876 h 6857999"/>
              <a:gd name="connsiteX3653" fmla="*/ 1090820 w 6096000"/>
              <a:gd name="connsiteY3653" fmla="*/ 2266709 h 6857999"/>
              <a:gd name="connsiteX3654" fmla="*/ 1089854 w 6096000"/>
              <a:gd name="connsiteY3654" fmla="*/ 2270575 h 6857999"/>
              <a:gd name="connsiteX3655" fmla="*/ 1088889 w 6096000"/>
              <a:gd name="connsiteY3655" fmla="*/ 2275408 h 6857999"/>
              <a:gd name="connsiteX3656" fmla="*/ 1088889 w 6096000"/>
              <a:gd name="connsiteY3656" fmla="*/ 2279757 h 6857999"/>
              <a:gd name="connsiteX3657" fmla="*/ 1088889 w 6096000"/>
              <a:gd name="connsiteY3657" fmla="*/ 2284590 h 6857999"/>
              <a:gd name="connsiteX3658" fmla="*/ 1089854 w 6096000"/>
              <a:gd name="connsiteY3658" fmla="*/ 2288941 h 6857999"/>
              <a:gd name="connsiteX3659" fmla="*/ 1090338 w 6096000"/>
              <a:gd name="connsiteY3659" fmla="*/ 2293290 h 6857999"/>
              <a:gd name="connsiteX3660" fmla="*/ 1091304 w 6096000"/>
              <a:gd name="connsiteY3660" fmla="*/ 2297156 h 6857999"/>
              <a:gd name="connsiteX3661" fmla="*/ 1093237 w 6096000"/>
              <a:gd name="connsiteY3661" fmla="*/ 2301023 h 6857999"/>
              <a:gd name="connsiteX3662" fmla="*/ 1095171 w 6096000"/>
              <a:gd name="connsiteY3662" fmla="*/ 2305373 h 6857999"/>
              <a:gd name="connsiteX3663" fmla="*/ 1098073 w 6096000"/>
              <a:gd name="connsiteY3663" fmla="*/ 2308755 h 6857999"/>
              <a:gd name="connsiteX3664" fmla="*/ 1100971 w 6096000"/>
              <a:gd name="connsiteY3664" fmla="*/ 2312139 h 6857999"/>
              <a:gd name="connsiteX3665" fmla="*/ 1104355 w 6096000"/>
              <a:gd name="connsiteY3665" fmla="*/ 2315039 h 6857999"/>
              <a:gd name="connsiteX3666" fmla="*/ 1108705 w 6096000"/>
              <a:gd name="connsiteY3666" fmla="*/ 2317939 h 6857999"/>
              <a:gd name="connsiteX3667" fmla="*/ 1112570 w 6096000"/>
              <a:gd name="connsiteY3667" fmla="*/ 2319872 h 6857999"/>
              <a:gd name="connsiteX3668" fmla="*/ 1117887 w 6096000"/>
              <a:gd name="connsiteY3668" fmla="*/ 2321805 h 6857999"/>
              <a:gd name="connsiteX3669" fmla="*/ 1122720 w 6096000"/>
              <a:gd name="connsiteY3669" fmla="*/ 2322772 h 6857999"/>
              <a:gd name="connsiteX3670" fmla="*/ 1128520 w 6096000"/>
              <a:gd name="connsiteY3670" fmla="*/ 2324221 h 6857999"/>
              <a:gd name="connsiteX3671" fmla="*/ 1134802 w 6096000"/>
              <a:gd name="connsiteY3671" fmla="*/ 2324221 h 6857999"/>
              <a:gd name="connsiteX3672" fmla="*/ 1142052 w 6096000"/>
              <a:gd name="connsiteY3672" fmla="*/ 2324221 h 6857999"/>
              <a:gd name="connsiteX3673" fmla="*/ 1137702 w 6096000"/>
              <a:gd name="connsiteY3673" fmla="*/ 2328089 h 6857999"/>
              <a:gd name="connsiteX3674" fmla="*/ 1134320 w 6096000"/>
              <a:gd name="connsiteY3674" fmla="*/ 2331472 h 6857999"/>
              <a:gd name="connsiteX3675" fmla="*/ 1130935 w 6096000"/>
              <a:gd name="connsiteY3675" fmla="*/ 2335821 h 6857999"/>
              <a:gd name="connsiteX3676" fmla="*/ 1128035 w 6096000"/>
              <a:gd name="connsiteY3676" fmla="*/ 2340171 h 6857999"/>
              <a:gd name="connsiteX3677" fmla="*/ 1123687 w 6096000"/>
              <a:gd name="connsiteY3677" fmla="*/ 2348388 h 6857999"/>
              <a:gd name="connsiteX3678" fmla="*/ 1119820 w 6096000"/>
              <a:gd name="connsiteY3678" fmla="*/ 2356119 h 6857999"/>
              <a:gd name="connsiteX3679" fmla="*/ 1117887 w 6096000"/>
              <a:gd name="connsiteY3679" fmla="*/ 2364819 h 6857999"/>
              <a:gd name="connsiteX3680" fmla="*/ 1115953 w 6096000"/>
              <a:gd name="connsiteY3680" fmla="*/ 2373036 h 6857999"/>
              <a:gd name="connsiteX3681" fmla="*/ 1113538 w 6096000"/>
              <a:gd name="connsiteY3681" fmla="*/ 2388502 h 6857999"/>
              <a:gd name="connsiteX3682" fmla="*/ 1112570 w 6096000"/>
              <a:gd name="connsiteY3682" fmla="*/ 2395268 h 6857999"/>
              <a:gd name="connsiteX3683" fmla="*/ 1111604 w 6096000"/>
              <a:gd name="connsiteY3683" fmla="*/ 2402034 h 6857999"/>
              <a:gd name="connsiteX3684" fmla="*/ 1109187 w 6096000"/>
              <a:gd name="connsiteY3684" fmla="*/ 2408317 h 6857999"/>
              <a:gd name="connsiteX3685" fmla="*/ 1106288 w 6096000"/>
              <a:gd name="connsiteY3685" fmla="*/ 2413634 h 6857999"/>
              <a:gd name="connsiteX3686" fmla="*/ 1104355 w 6096000"/>
              <a:gd name="connsiteY3686" fmla="*/ 2416534 h 6857999"/>
              <a:gd name="connsiteX3687" fmla="*/ 1102421 w 6096000"/>
              <a:gd name="connsiteY3687" fmla="*/ 2418949 h 6857999"/>
              <a:gd name="connsiteX3688" fmla="*/ 1100004 w 6096000"/>
              <a:gd name="connsiteY3688" fmla="*/ 2420400 h 6857999"/>
              <a:gd name="connsiteX3689" fmla="*/ 1097104 w 6096000"/>
              <a:gd name="connsiteY3689" fmla="*/ 2422333 h 6857999"/>
              <a:gd name="connsiteX3690" fmla="*/ 1093722 w 6096000"/>
              <a:gd name="connsiteY3690" fmla="*/ 2424266 h 6857999"/>
              <a:gd name="connsiteX3691" fmla="*/ 1089854 w 6096000"/>
              <a:gd name="connsiteY3691" fmla="*/ 2425233 h 6857999"/>
              <a:gd name="connsiteX3692" fmla="*/ 1085505 w 6096000"/>
              <a:gd name="connsiteY3692" fmla="*/ 2426200 h 6857999"/>
              <a:gd name="connsiteX3693" fmla="*/ 1081155 w 6096000"/>
              <a:gd name="connsiteY3693" fmla="*/ 2427649 h 6857999"/>
              <a:gd name="connsiteX3694" fmla="*/ 1073905 w 6096000"/>
              <a:gd name="connsiteY3694" fmla="*/ 2424750 h 6857999"/>
              <a:gd name="connsiteX3695" fmla="*/ 1069073 w 6096000"/>
              <a:gd name="connsiteY3695" fmla="*/ 2421849 h 6857999"/>
              <a:gd name="connsiteX3696" fmla="*/ 1064722 w 6096000"/>
              <a:gd name="connsiteY3696" fmla="*/ 2418949 h 6857999"/>
              <a:gd name="connsiteX3697" fmla="*/ 1061339 w 6096000"/>
              <a:gd name="connsiteY3697" fmla="*/ 2415567 h 6857999"/>
              <a:gd name="connsiteX3698" fmla="*/ 1059407 w 6096000"/>
              <a:gd name="connsiteY3698" fmla="*/ 2412183 h 6857999"/>
              <a:gd name="connsiteX3699" fmla="*/ 1057957 w 6096000"/>
              <a:gd name="connsiteY3699" fmla="*/ 2408317 h 6857999"/>
              <a:gd name="connsiteX3700" fmla="*/ 1057473 w 6096000"/>
              <a:gd name="connsiteY3700" fmla="*/ 2404934 h 6857999"/>
              <a:gd name="connsiteX3701" fmla="*/ 1057473 w 6096000"/>
              <a:gd name="connsiteY3701" fmla="*/ 2401550 h 6857999"/>
              <a:gd name="connsiteX3702" fmla="*/ 1057957 w 6096000"/>
              <a:gd name="connsiteY3702" fmla="*/ 2397685 h 6857999"/>
              <a:gd name="connsiteX3703" fmla="*/ 1059407 w 6096000"/>
              <a:gd name="connsiteY3703" fmla="*/ 2393817 h 6857999"/>
              <a:gd name="connsiteX3704" fmla="*/ 1062791 w 6096000"/>
              <a:gd name="connsiteY3704" fmla="*/ 2385602 h 6857999"/>
              <a:gd name="connsiteX3705" fmla="*/ 1071488 w 6096000"/>
              <a:gd name="connsiteY3705" fmla="*/ 2369652 h 6857999"/>
              <a:gd name="connsiteX3706" fmla="*/ 1066173 w 6096000"/>
              <a:gd name="connsiteY3706" fmla="*/ 2369652 h 6857999"/>
              <a:gd name="connsiteX3707" fmla="*/ 1061339 w 6096000"/>
              <a:gd name="connsiteY3707" fmla="*/ 2369652 h 6857999"/>
              <a:gd name="connsiteX3708" fmla="*/ 1056989 w 6096000"/>
              <a:gd name="connsiteY3708" fmla="*/ 2370136 h 6857999"/>
              <a:gd name="connsiteX3709" fmla="*/ 1053124 w 6096000"/>
              <a:gd name="connsiteY3709" fmla="*/ 2371103 h 6857999"/>
              <a:gd name="connsiteX3710" fmla="*/ 1049256 w 6096000"/>
              <a:gd name="connsiteY3710" fmla="*/ 2373036 h 6857999"/>
              <a:gd name="connsiteX3711" fmla="*/ 1045389 w 6096000"/>
              <a:gd name="connsiteY3711" fmla="*/ 2374485 h 6857999"/>
              <a:gd name="connsiteX3712" fmla="*/ 1042492 w 6096000"/>
              <a:gd name="connsiteY3712" fmla="*/ 2376903 h 6857999"/>
              <a:gd name="connsiteX3713" fmla="*/ 1039590 w 6096000"/>
              <a:gd name="connsiteY3713" fmla="*/ 2379802 h 6857999"/>
              <a:gd name="connsiteX3714" fmla="*/ 1036690 w 6096000"/>
              <a:gd name="connsiteY3714" fmla="*/ 2382702 h 6857999"/>
              <a:gd name="connsiteX3715" fmla="*/ 1034275 w 6096000"/>
              <a:gd name="connsiteY3715" fmla="*/ 2385602 h 6857999"/>
              <a:gd name="connsiteX3716" fmla="*/ 1032825 w 6096000"/>
              <a:gd name="connsiteY3716" fmla="*/ 2388984 h 6857999"/>
              <a:gd name="connsiteX3717" fmla="*/ 1030891 w 6096000"/>
              <a:gd name="connsiteY3717" fmla="*/ 2392851 h 6857999"/>
              <a:gd name="connsiteX3718" fmla="*/ 1028958 w 6096000"/>
              <a:gd name="connsiteY3718" fmla="*/ 2401068 h 6857999"/>
              <a:gd name="connsiteX3719" fmla="*/ 1027025 w 6096000"/>
              <a:gd name="connsiteY3719" fmla="*/ 2409283 h 6857999"/>
              <a:gd name="connsiteX3720" fmla="*/ 1027025 w 6096000"/>
              <a:gd name="connsiteY3720" fmla="*/ 2417500 h 6857999"/>
              <a:gd name="connsiteX3721" fmla="*/ 1027992 w 6096000"/>
              <a:gd name="connsiteY3721" fmla="*/ 2426200 h 6857999"/>
              <a:gd name="connsiteX3722" fmla="*/ 1029924 w 6096000"/>
              <a:gd name="connsiteY3722" fmla="*/ 2434899 h 6857999"/>
              <a:gd name="connsiteX3723" fmla="*/ 1033308 w 6096000"/>
              <a:gd name="connsiteY3723" fmla="*/ 2443115 h 6857999"/>
              <a:gd name="connsiteX3724" fmla="*/ 1035724 w 6096000"/>
              <a:gd name="connsiteY3724" fmla="*/ 2446983 h 6857999"/>
              <a:gd name="connsiteX3725" fmla="*/ 1038141 w 6096000"/>
              <a:gd name="connsiteY3725" fmla="*/ 2450365 h 6857999"/>
              <a:gd name="connsiteX3726" fmla="*/ 1041040 w 6096000"/>
              <a:gd name="connsiteY3726" fmla="*/ 2453749 h 6857999"/>
              <a:gd name="connsiteX3727" fmla="*/ 1043458 w 6096000"/>
              <a:gd name="connsiteY3727" fmla="*/ 2456647 h 6857999"/>
              <a:gd name="connsiteX3728" fmla="*/ 1046357 w 6096000"/>
              <a:gd name="connsiteY3728" fmla="*/ 2459547 h 6857999"/>
              <a:gd name="connsiteX3729" fmla="*/ 1050707 w 6096000"/>
              <a:gd name="connsiteY3729" fmla="*/ 2462448 h 6857999"/>
              <a:gd name="connsiteX3730" fmla="*/ 1054091 w 6096000"/>
              <a:gd name="connsiteY3730" fmla="*/ 2464380 h 6857999"/>
              <a:gd name="connsiteX3731" fmla="*/ 1057957 w 6096000"/>
              <a:gd name="connsiteY3731" fmla="*/ 2466313 h 6857999"/>
              <a:gd name="connsiteX3732" fmla="*/ 1050707 w 6096000"/>
              <a:gd name="connsiteY3732" fmla="*/ 2474530 h 6857999"/>
              <a:gd name="connsiteX3733" fmla="*/ 1042492 w 6096000"/>
              <a:gd name="connsiteY3733" fmla="*/ 2483712 h 6857999"/>
              <a:gd name="connsiteX3734" fmla="*/ 1035241 w 6096000"/>
              <a:gd name="connsiteY3734" fmla="*/ 2492412 h 6857999"/>
              <a:gd name="connsiteX3735" fmla="*/ 1027508 w 6096000"/>
              <a:gd name="connsiteY3735" fmla="*/ 2502078 h 6857999"/>
              <a:gd name="connsiteX3736" fmla="*/ 1020742 w 6096000"/>
              <a:gd name="connsiteY3736" fmla="*/ 2511746 h 6857999"/>
              <a:gd name="connsiteX3737" fmla="*/ 1013976 w 6096000"/>
              <a:gd name="connsiteY3737" fmla="*/ 2521412 h 6857999"/>
              <a:gd name="connsiteX3738" fmla="*/ 1000443 w 6096000"/>
              <a:gd name="connsiteY3738" fmla="*/ 2542193 h 6857999"/>
              <a:gd name="connsiteX3739" fmla="*/ 988359 w 6096000"/>
              <a:gd name="connsiteY3739" fmla="*/ 2563942 h 6857999"/>
              <a:gd name="connsiteX3740" fmla="*/ 977729 w 6096000"/>
              <a:gd name="connsiteY3740" fmla="*/ 2587139 h 6857999"/>
              <a:gd name="connsiteX3741" fmla="*/ 967578 w 6096000"/>
              <a:gd name="connsiteY3741" fmla="*/ 2610822 h 6857999"/>
              <a:gd name="connsiteX3742" fmla="*/ 957429 w 6096000"/>
              <a:gd name="connsiteY3742" fmla="*/ 2635472 h 6857999"/>
              <a:gd name="connsiteX3743" fmla="*/ 965161 w 6096000"/>
              <a:gd name="connsiteY3743" fmla="*/ 2621939 h 6857999"/>
              <a:gd name="connsiteX3744" fmla="*/ 969027 w 6096000"/>
              <a:gd name="connsiteY3744" fmla="*/ 2616138 h 6857999"/>
              <a:gd name="connsiteX3745" fmla="*/ 973861 w 6096000"/>
              <a:gd name="connsiteY3745" fmla="*/ 2609856 h 6857999"/>
              <a:gd name="connsiteX3746" fmla="*/ 989811 w 6096000"/>
              <a:gd name="connsiteY3746" fmla="*/ 2591490 h 6857999"/>
              <a:gd name="connsiteX3747" fmla="*/ 1006727 w 6096000"/>
              <a:gd name="connsiteY3747" fmla="*/ 2573125 h 6857999"/>
              <a:gd name="connsiteX3748" fmla="*/ 1041524 w 6096000"/>
              <a:gd name="connsiteY3748" fmla="*/ 2537842 h 6857999"/>
              <a:gd name="connsiteX3749" fmla="*/ 1058439 w 6096000"/>
              <a:gd name="connsiteY3749" fmla="*/ 2520445 h 6857999"/>
              <a:gd name="connsiteX3750" fmla="*/ 1075354 w 6096000"/>
              <a:gd name="connsiteY3750" fmla="*/ 2502562 h 6857999"/>
              <a:gd name="connsiteX3751" fmla="*/ 1091304 w 6096000"/>
              <a:gd name="connsiteY3751" fmla="*/ 2484680 h 6857999"/>
              <a:gd name="connsiteX3752" fmla="*/ 1106288 w 6096000"/>
              <a:gd name="connsiteY3752" fmla="*/ 2466313 h 6857999"/>
              <a:gd name="connsiteX3753" fmla="*/ 1112088 w 6096000"/>
              <a:gd name="connsiteY3753" fmla="*/ 2459547 h 6857999"/>
              <a:gd name="connsiteX3754" fmla="*/ 1118854 w 6096000"/>
              <a:gd name="connsiteY3754" fmla="*/ 2452781 h 6857999"/>
              <a:gd name="connsiteX3755" fmla="*/ 1132868 w 6096000"/>
              <a:gd name="connsiteY3755" fmla="*/ 2439732 h 6857999"/>
              <a:gd name="connsiteX3756" fmla="*/ 1146886 w 6096000"/>
              <a:gd name="connsiteY3756" fmla="*/ 2425716 h 6857999"/>
              <a:gd name="connsiteX3757" fmla="*/ 1160900 w 6096000"/>
              <a:gd name="connsiteY3757" fmla="*/ 2412183 h 6857999"/>
              <a:gd name="connsiteX3758" fmla="*/ 1161867 w 6096000"/>
              <a:gd name="connsiteY3758" fmla="*/ 2405417 h 6857999"/>
              <a:gd name="connsiteX3759" fmla="*/ 1163802 w 6096000"/>
              <a:gd name="connsiteY3759" fmla="*/ 2398650 h 6857999"/>
              <a:gd name="connsiteX3760" fmla="*/ 1166217 w 6096000"/>
              <a:gd name="connsiteY3760" fmla="*/ 2392368 h 6857999"/>
              <a:gd name="connsiteX3761" fmla="*/ 1169602 w 6096000"/>
              <a:gd name="connsiteY3761" fmla="*/ 2385602 h 6857999"/>
              <a:gd name="connsiteX3762" fmla="*/ 1172984 w 6096000"/>
              <a:gd name="connsiteY3762" fmla="*/ 2378835 h 6857999"/>
              <a:gd name="connsiteX3763" fmla="*/ 1176850 w 6096000"/>
              <a:gd name="connsiteY3763" fmla="*/ 2371585 h 6857999"/>
              <a:gd name="connsiteX3764" fmla="*/ 1186517 w 6096000"/>
              <a:gd name="connsiteY3764" fmla="*/ 2357570 h 6857999"/>
              <a:gd name="connsiteX3765" fmla="*/ 1186517 w 6096000"/>
              <a:gd name="connsiteY3765" fmla="*/ 2342105 h 6857999"/>
              <a:gd name="connsiteX3766" fmla="*/ 1186517 w 6096000"/>
              <a:gd name="connsiteY3766" fmla="*/ 2333888 h 6857999"/>
              <a:gd name="connsiteX3767" fmla="*/ 1186999 w 6096000"/>
              <a:gd name="connsiteY3767" fmla="*/ 2325672 h 6857999"/>
              <a:gd name="connsiteX3768" fmla="*/ 1188450 w 6096000"/>
              <a:gd name="connsiteY3768" fmla="*/ 2317939 h 6857999"/>
              <a:gd name="connsiteX3769" fmla="*/ 1189901 w 6096000"/>
              <a:gd name="connsiteY3769" fmla="*/ 2310206 h 6857999"/>
              <a:gd name="connsiteX3770" fmla="*/ 1192799 w 6096000"/>
              <a:gd name="connsiteY3770" fmla="*/ 2302956 h 6857999"/>
              <a:gd name="connsiteX3771" fmla="*/ 1196182 w 6096000"/>
              <a:gd name="connsiteY3771" fmla="*/ 2295223 h 6857999"/>
              <a:gd name="connsiteX3772" fmla="*/ 1203432 w 6096000"/>
              <a:gd name="connsiteY3772" fmla="*/ 2285074 h 6857999"/>
              <a:gd name="connsiteX3773" fmla="*/ 1210199 w 6096000"/>
              <a:gd name="connsiteY3773" fmla="*/ 2275408 h 6857999"/>
              <a:gd name="connsiteX3774" fmla="*/ 1217448 w 6096000"/>
              <a:gd name="connsiteY3774" fmla="*/ 2265742 h 6857999"/>
              <a:gd name="connsiteX3775" fmla="*/ 1225664 w 6096000"/>
              <a:gd name="connsiteY3775" fmla="*/ 2256560 h 6857999"/>
              <a:gd name="connsiteX3776" fmla="*/ 1241613 w 6096000"/>
              <a:gd name="connsiteY3776" fmla="*/ 2238193 h 6857999"/>
              <a:gd name="connsiteX3777" fmla="*/ 1259012 w 6096000"/>
              <a:gd name="connsiteY3777" fmla="*/ 2220312 h 6857999"/>
              <a:gd name="connsiteX3778" fmla="*/ 1276411 w 6096000"/>
              <a:gd name="connsiteY3778" fmla="*/ 2202428 h 6857999"/>
              <a:gd name="connsiteX3779" fmla="*/ 1292844 w 6096000"/>
              <a:gd name="connsiteY3779" fmla="*/ 2184547 h 6857999"/>
              <a:gd name="connsiteX3780" fmla="*/ 1308310 w 6096000"/>
              <a:gd name="connsiteY3780" fmla="*/ 2166181 h 6857999"/>
              <a:gd name="connsiteX3781" fmla="*/ 1316042 w 6096000"/>
              <a:gd name="connsiteY3781" fmla="*/ 2156998 h 6857999"/>
              <a:gd name="connsiteX3782" fmla="*/ 1323291 w 6096000"/>
              <a:gd name="connsiteY3782" fmla="*/ 2147816 h 6857999"/>
              <a:gd name="connsiteX3783" fmla="*/ 1330542 w 6096000"/>
              <a:gd name="connsiteY3783" fmla="*/ 2135732 h 6857999"/>
              <a:gd name="connsiteX3784" fmla="*/ 1336826 w 6096000"/>
              <a:gd name="connsiteY3784" fmla="*/ 2123166 h 6857999"/>
              <a:gd name="connsiteX3785" fmla="*/ 1343590 w 6096000"/>
              <a:gd name="connsiteY3785" fmla="*/ 2110118 h 6857999"/>
              <a:gd name="connsiteX3786" fmla="*/ 1348907 w 6096000"/>
              <a:gd name="connsiteY3786" fmla="*/ 2096585 h 6857999"/>
              <a:gd name="connsiteX3787" fmla="*/ 1354707 w 6096000"/>
              <a:gd name="connsiteY3787" fmla="*/ 2084019 h 6857999"/>
              <a:gd name="connsiteX3788" fmla="*/ 1360507 w 6096000"/>
              <a:gd name="connsiteY3788" fmla="*/ 2070969 h 6857999"/>
              <a:gd name="connsiteX3789" fmla="*/ 1366790 w 6096000"/>
              <a:gd name="connsiteY3789" fmla="*/ 2058887 h 6857999"/>
              <a:gd name="connsiteX3790" fmla="*/ 1374039 w 6096000"/>
              <a:gd name="connsiteY3790" fmla="*/ 2047288 h 6857999"/>
              <a:gd name="connsiteX3791" fmla="*/ 1377906 w 6096000"/>
              <a:gd name="connsiteY3791" fmla="*/ 2041488 h 6857999"/>
              <a:gd name="connsiteX3792" fmla="*/ 1382256 w 6096000"/>
              <a:gd name="connsiteY3792" fmla="*/ 2037138 h 6857999"/>
              <a:gd name="connsiteX3793" fmla="*/ 1386605 w 6096000"/>
              <a:gd name="connsiteY3793" fmla="*/ 2032305 h 6857999"/>
              <a:gd name="connsiteX3794" fmla="*/ 1390954 w 6096000"/>
              <a:gd name="connsiteY3794" fmla="*/ 2028438 h 6857999"/>
              <a:gd name="connsiteX3795" fmla="*/ 1400620 w 6096000"/>
              <a:gd name="connsiteY3795" fmla="*/ 2020223 h 6857999"/>
              <a:gd name="connsiteX3796" fmla="*/ 1410771 w 6096000"/>
              <a:gd name="connsiteY3796" fmla="*/ 2013456 h 6857999"/>
              <a:gd name="connsiteX3797" fmla="*/ 1420919 w 6096000"/>
              <a:gd name="connsiteY3797" fmla="*/ 2006690 h 6857999"/>
              <a:gd name="connsiteX3798" fmla="*/ 1430585 w 6096000"/>
              <a:gd name="connsiteY3798" fmla="*/ 1998957 h 6857999"/>
              <a:gd name="connsiteX3799" fmla="*/ 1435418 w 6096000"/>
              <a:gd name="connsiteY3799" fmla="*/ 1995091 h 6857999"/>
              <a:gd name="connsiteX3800" fmla="*/ 1439768 w 6096000"/>
              <a:gd name="connsiteY3800" fmla="*/ 1991224 h 6857999"/>
              <a:gd name="connsiteX3801" fmla="*/ 1444601 w 6096000"/>
              <a:gd name="connsiteY3801" fmla="*/ 1985907 h 6857999"/>
              <a:gd name="connsiteX3802" fmla="*/ 1448468 w 6096000"/>
              <a:gd name="connsiteY3802" fmla="*/ 1981558 h 6857999"/>
              <a:gd name="connsiteX3803" fmla="*/ 1450884 w 6096000"/>
              <a:gd name="connsiteY3803" fmla="*/ 1977692 h 6857999"/>
              <a:gd name="connsiteX3804" fmla="*/ 1452335 w 6096000"/>
              <a:gd name="connsiteY3804" fmla="*/ 1974308 h 6857999"/>
              <a:gd name="connsiteX3805" fmla="*/ 1455234 w 6096000"/>
              <a:gd name="connsiteY3805" fmla="*/ 1966575 h 6857999"/>
              <a:gd name="connsiteX3806" fmla="*/ 1457652 w 6096000"/>
              <a:gd name="connsiteY3806" fmla="*/ 1958360 h 6857999"/>
              <a:gd name="connsiteX3807" fmla="*/ 1459101 w 6096000"/>
              <a:gd name="connsiteY3807" fmla="*/ 1949176 h 6857999"/>
              <a:gd name="connsiteX3808" fmla="*/ 1461516 w 6096000"/>
              <a:gd name="connsiteY3808" fmla="*/ 1930812 h 6857999"/>
              <a:gd name="connsiteX3809" fmla="*/ 1462968 w 6096000"/>
              <a:gd name="connsiteY3809" fmla="*/ 1922111 h 6857999"/>
              <a:gd name="connsiteX3810" fmla="*/ 1463933 w 6096000"/>
              <a:gd name="connsiteY3810" fmla="*/ 1913411 h 6857999"/>
              <a:gd name="connsiteX3811" fmla="*/ 1455234 w 6096000"/>
              <a:gd name="connsiteY3811" fmla="*/ 1919695 h 6857999"/>
              <a:gd name="connsiteX3812" fmla="*/ 1446050 w 6096000"/>
              <a:gd name="connsiteY3812" fmla="*/ 1925495 h 6857999"/>
              <a:gd name="connsiteX3813" fmla="*/ 1436869 w 6096000"/>
              <a:gd name="connsiteY3813" fmla="*/ 1930812 h 6857999"/>
              <a:gd name="connsiteX3814" fmla="*/ 1427686 w 6096000"/>
              <a:gd name="connsiteY3814" fmla="*/ 1934194 h 6857999"/>
              <a:gd name="connsiteX3815" fmla="*/ 1423336 w 6096000"/>
              <a:gd name="connsiteY3815" fmla="*/ 1935644 h 6857999"/>
              <a:gd name="connsiteX3816" fmla="*/ 1418503 w 6096000"/>
              <a:gd name="connsiteY3816" fmla="*/ 1936128 h 6857999"/>
              <a:gd name="connsiteX3817" fmla="*/ 1414153 w 6096000"/>
              <a:gd name="connsiteY3817" fmla="*/ 1936610 h 6857999"/>
              <a:gd name="connsiteX3818" fmla="*/ 1409319 w 6096000"/>
              <a:gd name="connsiteY3818" fmla="*/ 1936610 h 6857999"/>
              <a:gd name="connsiteX3819" fmla="*/ 1405453 w 6096000"/>
              <a:gd name="connsiteY3819" fmla="*/ 1936128 h 6857999"/>
              <a:gd name="connsiteX3820" fmla="*/ 1401587 w 6096000"/>
              <a:gd name="connsiteY3820" fmla="*/ 1934679 h 6857999"/>
              <a:gd name="connsiteX3821" fmla="*/ 1397238 w 6096000"/>
              <a:gd name="connsiteY3821" fmla="*/ 1933710 h 6857999"/>
              <a:gd name="connsiteX3822" fmla="*/ 1393372 w 6096000"/>
              <a:gd name="connsiteY3822" fmla="*/ 1931777 h 6857999"/>
              <a:gd name="connsiteX3823" fmla="*/ 1391438 w 6096000"/>
              <a:gd name="connsiteY3823" fmla="*/ 1940477 h 6857999"/>
              <a:gd name="connsiteX3824" fmla="*/ 1389988 w 6096000"/>
              <a:gd name="connsiteY3824" fmla="*/ 1948694 h 6857999"/>
              <a:gd name="connsiteX3825" fmla="*/ 1387571 w 6096000"/>
              <a:gd name="connsiteY3825" fmla="*/ 1956426 h 6857999"/>
              <a:gd name="connsiteX3826" fmla="*/ 1384672 w 6096000"/>
              <a:gd name="connsiteY3826" fmla="*/ 1964159 h 6857999"/>
              <a:gd name="connsiteX3827" fmla="*/ 1381772 w 6096000"/>
              <a:gd name="connsiteY3827" fmla="*/ 1970926 h 6857999"/>
              <a:gd name="connsiteX3828" fmla="*/ 1378388 w 6096000"/>
              <a:gd name="connsiteY3828" fmla="*/ 1977208 h 6857999"/>
              <a:gd name="connsiteX3829" fmla="*/ 1374521 w 6096000"/>
              <a:gd name="connsiteY3829" fmla="*/ 1983492 h 6857999"/>
              <a:gd name="connsiteX3830" fmla="*/ 1370172 w 6096000"/>
              <a:gd name="connsiteY3830" fmla="*/ 1989774 h 6857999"/>
              <a:gd name="connsiteX3831" fmla="*/ 1365822 w 6096000"/>
              <a:gd name="connsiteY3831" fmla="*/ 1995573 h 6857999"/>
              <a:gd name="connsiteX3832" fmla="*/ 1360507 w 6096000"/>
              <a:gd name="connsiteY3832" fmla="*/ 2000891 h 6857999"/>
              <a:gd name="connsiteX3833" fmla="*/ 1355190 w 6096000"/>
              <a:gd name="connsiteY3833" fmla="*/ 2006206 h 6857999"/>
              <a:gd name="connsiteX3834" fmla="*/ 1348907 w 6096000"/>
              <a:gd name="connsiteY3834" fmla="*/ 2011039 h 6857999"/>
              <a:gd name="connsiteX3835" fmla="*/ 1342624 w 6096000"/>
              <a:gd name="connsiteY3835" fmla="*/ 2015872 h 6857999"/>
              <a:gd name="connsiteX3836" fmla="*/ 1335857 w 6096000"/>
              <a:gd name="connsiteY3836" fmla="*/ 2019739 h 6857999"/>
              <a:gd name="connsiteX3837" fmla="*/ 1329091 w 6096000"/>
              <a:gd name="connsiteY3837" fmla="*/ 2024572 h 6857999"/>
              <a:gd name="connsiteX3838" fmla="*/ 1320876 w 6096000"/>
              <a:gd name="connsiteY3838" fmla="*/ 2028438 h 6857999"/>
              <a:gd name="connsiteX3839" fmla="*/ 1317975 w 6096000"/>
              <a:gd name="connsiteY3839" fmla="*/ 2022639 h 6857999"/>
              <a:gd name="connsiteX3840" fmla="*/ 1316042 w 6096000"/>
              <a:gd name="connsiteY3840" fmla="*/ 2016356 h 6857999"/>
              <a:gd name="connsiteX3841" fmla="*/ 1314592 w 6096000"/>
              <a:gd name="connsiteY3841" fmla="*/ 2010557 h 6857999"/>
              <a:gd name="connsiteX3842" fmla="*/ 1314109 w 6096000"/>
              <a:gd name="connsiteY3842" fmla="*/ 2004757 h 6857999"/>
              <a:gd name="connsiteX3843" fmla="*/ 1313625 w 6096000"/>
              <a:gd name="connsiteY3843" fmla="*/ 1998957 h 6857999"/>
              <a:gd name="connsiteX3844" fmla="*/ 1313625 w 6096000"/>
              <a:gd name="connsiteY3844" fmla="*/ 1993640 h 6857999"/>
              <a:gd name="connsiteX3845" fmla="*/ 1314109 w 6096000"/>
              <a:gd name="connsiteY3845" fmla="*/ 1981558 h 6857999"/>
              <a:gd name="connsiteX3846" fmla="*/ 1314109 w 6096000"/>
              <a:gd name="connsiteY3846" fmla="*/ 1975759 h 6857999"/>
              <a:gd name="connsiteX3847" fmla="*/ 1314109 w 6096000"/>
              <a:gd name="connsiteY3847" fmla="*/ 1969475 h 6857999"/>
              <a:gd name="connsiteX3848" fmla="*/ 1313143 w 6096000"/>
              <a:gd name="connsiteY3848" fmla="*/ 1963675 h 6857999"/>
              <a:gd name="connsiteX3849" fmla="*/ 1311694 w 6096000"/>
              <a:gd name="connsiteY3849" fmla="*/ 1957876 h 6857999"/>
              <a:gd name="connsiteX3850" fmla="*/ 1309276 w 6096000"/>
              <a:gd name="connsiteY3850" fmla="*/ 1951593 h 6857999"/>
              <a:gd name="connsiteX3851" fmla="*/ 1306858 w 6096000"/>
              <a:gd name="connsiteY3851" fmla="*/ 1945794 h 6857999"/>
              <a:gd name="connsiteX3852" fmla="*/ 1302025 w 6096000"/>
              <a:gd name="connsiteY3852" fmla="*/ 1939994 h 6857999"/>
              <a:gd name="connsiteX3853" fmla="*/ 1296710 w 6096000"/>
              <a:gd name="connsiteY3853" fmla="*/ 1934194 h 6857999"/>
              <a:gd name="connsiteX3854" fmla="*/ 1298643 w 6096000"/>
              <a:gd name="connsiteY3854" fmla="*/ 1932745 h 6857999"/>
              <a:gd name="connsiteX3855" fmla="*/ 1300092 w 6096000"/>
              <a:gd name="connsiteY3855" fmla="*/ 1930812 h 6857999"/>
              <a:gd name="connsiteX3856" fmla="*/ 1302510 w 6096000"/>
              <a:gd name="connsiteY3856" fmla="*/ 1929844 h 6857999"/>
              <a:gd name="connsiteX3857" fmla="*/ 1304925 w 6096000"/>
              <a:gd name="connsiteY3857" fmla="*/ 1928879 h 6857999"/>
              <a:gd name="connsiteX3858" fmla="*/ 1308792 w 6096000"/>
              <a:gd name="connsiteY3858" fmla="*/ 1928395 h 6857999"/>
              <a:gd name="connsiteX3859" fmla="*/ 1313625 w 6096000"/>
              <a:gd name="connsiteY3859" fmla="*/ 1928879 h 6857999"/>
              <a:gd name="connsiteX3860" fmla="*/ 1318458 w 6096000"/>
              <a:gd name="connsiteY3860" fmla="*/ 1930328 h 6857999"/>
              <a:gd name="connsiteX3861" fmla="*/ 1323776 w 6096000"/>
              <a:gd name="connsiteY3861" fmla="*/ 1932745 h 6857999"/>
              <a:gd name="connsiteX3862" fmla="*/ 1334408 w 6096000"/>
              <a:gd name="connsiteY3862" fmla="*/ 1937094 h 6857999"/>
              <a:gd name="connsiteX3863" fmla="*/ 1339241 w 6096000"/>
              <a:gd name="connsiteY3863" fmla="*/ 1939028 h 6857999"/>
              <a:gd name="connsiteX3864" fmla="*/ 1344074 w 6096000"/>
              <a:gd name="connsiteY3864" fmla="*/ 1940961 h 6857999"/>
              <a:gd name="connsiteX3865" fmla="*/ 1348907 w 6096000"/>
              <a:gd name="connsiteY3865" fmla="*/ 1942410 h 6857999"/>
              <a:gd name="connsiteX3866" fmla="*/ 1353740 w 6096000"/>
              <a:gd name="connsiteY3866" fmla="*/ 1942894 h 6857999"/>
              <a:gd name="connsiteX3867" fmla="*/ 1358089 w 6096000"/>
              <a:gd name="connsiteY3867" fmla="*/ 1942410 h 6857999"/>
              <a:gd name="connsiteX3868" fmla="*/ 1360023 w 6096000"/>
              <a:gd name="connsiteY3868" fmla="*/ 1941927 h 6857999"/>
              <a:gd name="connsiteX3869" fmla="*/ 1362440 w 6096000"/>
              <a:gd name="connsiteY3869" fmla="*/ 1940477 h 6857999"/>
              <a:gd name="connsiteX3870" fmla="*/ 1363889 w 6096000"/>
              <a:gd name="connsiteY3870" fmla="*/ 1939028 h 6857999"/>
              <a:gd name="connsiteX3871" fmla="*/ 1365822 w 6096000"/>
              <a:gd name="connsiteY3871" fmla="*/ 1937094 h 6857999"/>
              <a:gd name="connsiteX3872" fmla="*/ 1367273 w 6096000"/>
              <a:gd name="connsiteY3872" fmla="*/ 1934679 h 6857999"/>
              <a:gd name="connsiteX3873" fmla="*/ 1369206 w 6096000"/>
              <a:gd name="connsiteY3873" fmla="*/ 1932745 h 6857999"/>
              <a:gd name="connsiteX3874" fmla="*/ 1370172 w 6096000"/>
              <a:gd name="connsiteY3874" fmla="*/ 1928395 h 6857999"/>
              <a:gd name="connsiteX3875" fmla="*/ 1370172 w 6096000"/>
              <a:gd name="connsiteY3875" fmla="*/ 1925012 h 6857999"/>
              <a:gd name="connsiteX3876" fmla="*/ 1369206 w 6096000"/>
              <a:gd name="connsiteY3876" fmla="*/ 1921144 h 6857999"/>
              <a:gd name="connsiteX3877" fmla="*/ 1367273 w 6096000"/>
              <a:gd name="connsiteY3877" fmla="*/ 1917762 h 6857999"/>
              <a:gd name="connsiteX3878" fmla="*/ 1364856 w 6096000"/>
              <a:gd name="connsiteY3878" fmla="*/ 1913411 h 6857999"/>
              <a:gd name="connsiteX3879" fmla="*/ 1360989 w 6096000"/>
              <a:gd name="connsiteY3879" fmla="*/ 1910029 h 6857999"/>
              <a:gd name="connsiteX3880" fmla="*/ 1354222 w 6096000"/>
              <a:gd name="connsiteY3880" fmla="*/ 1902779 h 6857999"/>
              <a:gd name="connsiteX3881" fmla="*/ 1347457 w 6096000"/>
              <a:gd name="connsiteY3881" fmla="*/ 1896012 h 6857999"/>
              <a:gd name="connsiteX3882" fmla="*/ 1344557 w 6096000"/>
              <a:gd name="connsiteY3882" fmla="*/ 1891663 h 6857999"/>
              <a:gd name="connsiteX3883" fmla="*/ 1342140 w 6096000"/>
              <a:gd name="connsiteY3883" fmla="*/ 1888280 h 6857999"/>
              <a:gd name="connsiteX3884" fmla="*/ 1341175 w 6096000"/>
              <a:gd name="connsiteY3884" fmla="*/ 1884897 h 6857999"/>
              <a:gd name="connsiteX3885" fmla="*/ 1340690 w 6096000"/>
              <a:gd name="connsiteY3885" fmla="*/ 1881031 h 6857999"/>
              <a:gd name="connsiteX3886" fmla="*/ 1341659 w 6096000"/>
              <a:gd name="connsiteY3886" fmla="*/ 1877647 h 6857999"/>
              <a:gd name="connsiteX3887" fmla="*/ 1344074 w 6096000"/>
              <a:gd name="connsiteY3887" fmla="*/ 1873298 h 6857999"/>
              <a:gd name="connsiteX3888" fmla="*/ 1339241 w 6096000"/>
              <a:gd name="connsiteY3888" fmla="*/ 1871847 h 6857999"/>
              <a:gd name="connsiteX3889" fmla="*/ 1335374 w 6096000"/>
              <a:gd name="connsiteY3889" fmla="*/ 1870881 h 6857999"/>
              <a:gd name="connsiteX3890" fmla="*/ 1331508 w 6096000"/>
              <a:gd name="connsiteY3890" fmla="*/ 1870881 h 6857999"/>
              <a:gd name="connsiteX3891" fmla="*/ 1327642 w 6096000"/>
              <a:gd name="connsiteY3891" fmla="*/ 1871847 h 6857999"/>
              <a:gd name="connsiteX3892" fmla="*/ 1324257 w 6096000"/>
              <a:gd name="connsiteY3892" fmla="*/ 1873298 h 6857999"/>
              <a:gd name="connsiteX3893" fmla="*/ 1320876 w 6096000"/>
              <a:gd name="connsiteY3893" fmla="*/ 1875714 h 6857999"/>
              <a:gd name="connsiteX3894" fmla="*/ 1317491 w 6096000"/>
              <a:gd name="connsiteY3894" fmla="*/ 1878131 h 6857999"/>
              <a:gd name="connsiteX3895" fmla="*/ 1314592 w 6096000"/>
              <a:gd name="connsiteY3895" fmla="*/ 1881515 h 6857999"/>
              <a:gd name="connsiteX3896" fmla="*/ 1308310 w 6096000"/>
              <a:gd name="connsiteY3896" fmla="*/ 1888280 h 6857999"/>
              <a:gd name="connsiteX3897" fmla="*/ 1302510 w 6096000"/>
              <a:gd name="connsiteY3897" fmla="*/ 1896012 h 6857999"/>
              <a:gd name="connsiteX3898" fmla="*/ 1296710 w 6096000"/>
              <a:gd name="connsiteY3898" fmla="*/ 1903745 h 6857999"/>
              <a:gd name="connsiteX3899" fmla="*/ 1290911 w 6096000"/>
              <a:gd name="connsiteY3899" fmla="*/ 1910512 h 6857999"/>
              <a:gd name="connsiteX3900" fmla="*/ 1286078 w 6096000"/>
              <a:gd name="connsiteY3900" fmla="*/ 1904230 h 6857999"/>
              <a:gd name="connsiteX3901" fmla="*/ 1281727 w 6096000"/>
              <a:gd name="connsiteY3901" fmla="*/ 1898430 h 6857999"/>
              <a:gd name="connsiteX3902" fmla="*/ 1277861 w 6096000"/>
              <a:gd name="connsiteY3902" fmla="*/ 1893113 h 6857999"/>
              <a:gd name="connsiteX3903" fmla="*/ 1274478 w 6096000"/>
              <a:gd name="connsiteY3903" fmla="*/ 1887315 h 6857999"/>
              <a:gd name="connsiteX3904" fmla="*/ 1271579 w 6096000"/>
              <a:gd name="connsiteY3904" fmla="*/ 1881031 h 6857999"/>
              <a:gd name="connsiteX3905" fmla="*/ 1269161 w 6096000"/>
              <a:gd name="connsiteY3905" fmla="*/ 1875231 h 6857999"/>
              <a:gd name="connsiteX3906" fmla="*/ 1267227 w 6096000"/>
              <a:gd name="connsiteY3906" fmla="*/ 1869431 h 6857999"/>
              <a:gd name="connsiteX3907" fmla="*/ 1265296 w 6096000"/>
              <a:gd name="connsiteY3907" fmla="*/ 1863632 h 6857999"/>
              <a:gd name="connsiteX3908" fmla="*/ 1264328 w 6096000"/>
              <a:gd name="connsiteY3908" fmla="*/ 1857832 h 6857999"/>
              <a:gd name="connsiteX3909" fmla="*/ 1263361 w 6096000"/>
              <a:gd name="connsiteY3909" fmla="*/ 1852032 h 6857999"/>
              <a:gd name="connsiteX3910" fmla="*/ 1262395 w 6096000"/>
              <a:gd name="connsiteY3910" fmla="*/ 1841400 h 6857999"/>
              <a:gd name="connsiteX3911" fmla="*/ 1263361 w 6096000"/>
              <a:gd name="connsiteY3911" fmla="*/ 1830283 h 6857999"/>
              <a:gd name="connsiteX3912" fmla="*/ 1265296 w 6096000"/>
              <a:gd name="connsiteY3912" fmla="*/ 1819650 h 6857999"/>
              <a:gd name="connsiteX3913" fmla="*/ 1268195 w 6096000"/>
              <a:gd name="connsiteY3913" fmla="*/ 1809018 h 6857999"/>
              <a:gd name="connsiteX3914" fmla="*/ 1271579 w 6096000"/>
              <a:gd name="connsiteY3914" fmla="*/ 1798869 h 6857999"/>
              <a:gd name="connsiteX3915" fmla="*/ 1276411 w 6096000"/>
              <a:gd name="connsiteY3915" fmla="*/ 1788236 h 6857999"/>
              <a:gd name="connsiteX3916" fmla="*/ 1281244 w 6096000"/>
              <a:gd name="connsiteY3916" fmla="*/ 1778570 h 6857999"/>
              <a:gd name="connsiteX3917" fmla="*/ 1286560 w 6096000"/>
              <a:gd name="connsiteY3917" fmla="*/ 1769386 h 6857999"/>
              <a:gd name="connsiteX3918" fmla="*/ 1292360 w 6096000"/>
              <a:gd name="connsiteY3918" fmla="*/ 1760204 h 6857999"/>
              <a:gd name="connsiteX3919" fmla="*/ 1304925 w 6096000"/>
              <a:gd name="connsiteY3919" fmla="*/ 1743288 h 6857999"/>
              <a:gd name="connsiteX3920" fmla="*/ 1307826 w 6096000"/>
              <a:gd name="connsiteY3920" fmla="*/ 1738939 h 6857999"/>
              <a:gd name="connsiteX3921" fmla="*/ 1311209 w 6096000"/>
              <a:gd name="connsiteY3921" fmla="*/ 1735555 h 6857999"/>
              <a:gd name="connsiteX3922" fmla="*/ 1319424 w 6096000"/>
              <a:gd name="connsiteY3922" fmla="*/ 1728789 h 6857999"/>
              <a:gd name="connsiteX3923" fmla="*/ 1327642 w 6096000"/>
              <a:gd name="connsiteY3923" fmla="*/ 1722505 h 6857999"/>
              <a:gd name="connsiteX3924" fmla="*/ 1336826 w 6096000"/>
              <a:gd name="connsiteY3924" fmla="*/ 1716707 h 6857999"/>
              <a:gd name="connsiteX3925" fmla="*/ 1347457 w 6096000"/>
              <a:gd name="connsiteY3925" fmla="*/ 1711390 h 6857999"/>
              <a:gd name="connsiteX3926" fmla="*/ 1357606 w 6096000"/>
              <a:gd name="connsiteY3926" fmla="*/ 1706557 h 6857999"/>
              <a:gd name="connsiteX3927" fmla="*/ 1380321 w 6096000"/>
              <a:gd name="connsiteY3927" fmla="*/ 1696408 h 6857999"/>
              <a:gd name="connsiteX3928" fmla="*/ 1403037 w 6096000"/>
              <a:gd name="connsiteY3928" fmla="*/ 1686740 h 6857999"/>
              <a:gd name="connsiteX3929" fmla="*/ 1414153 w 6096000"/>
              <a:gd name="connsiteY3929" fmla="*/ 1681425 h 6857999"/>
              <a:gd name="connsiteX3930" fmla="*/ 1424303 w 6096000"/>
              <a:gd name="connsiteY3930" fmla="*/ 1676592 h 6857999"/>
              <a:gd name="connsiteX3931" fmla="*/ 1434452 w 6096000"/>
              <a:gd name="connsiteY3931" fmla="*/ 1670308 h 6857999"/>
              <a:gd name="connsiteX3932" fmla="*/ 1443635 w 6096000"/>
              <a:gd name="connsiteY3932" fmla="*/ 1664026 h 6857999"/>
              <a:gd name="connsiteX3933" fmla="*/ 1452335 w 6096000"/>
              <a:gd name="connsiteY3933" fmla="*/ 1656777 h 6857999"/>
              <a:gd name="connsiteX3934" fmla="*/ 1460068 w 6096000"/>
              <a:gd name="connsiteY3934" fmla="*/ 1649527 h 6857999"/>
              <a:gd name="connsiteX3935" fmla="*/ 1468767 w 6096000"/>
              <a:gd name="connsiteY3935" fmla="*/ 1639378 h 6857999"/>
              <a:gd name="connsiteX3936" fmla="*/ 1475533 w 6096000"/>
              <a:gd name="connsiteY3936" fmla="*/ 1628745 h 6857999"/>
              <a:gd name="connsiteX3937" fmla="*/ 1480367 w 6096000"/>
              <a:gd name="connsiteY3937" fmla="*/ 1619079 h 6857999"/>
              <a:gd name="connsiteX3938" fmla="*/ 1485199 w 6096000"/>
              <a:gd name="connsiteY3938" fmla="*/ 1609896 h 6857999"/>
              <a:gd name="connsiteX3939" fmla="*/ 1488583 w 6096000"/>
              <a:gd name="connsiteY3939" fmla="*/ 1600714 h 6857999"/>
              <a:gd name="connsiteX3940" fmla="*/ 1491481 w 6096000"/>
              <a:gd name="connsiteY3940" fmla="*/ 1591530 h 6857999"/>
              <a:gd name="connsiteX3941" fmla="*/ 1493417 w 6096000"/>
              <a:gd name="connsiteY3941" fmla="*/ 1582348 h 6857999"/>
              <a:gd name="connsiteX3942" fmla="*/ 1494866 w 6096000"/>
              <a:gd name="connsiteY3942" fmla="*/ 1572682 h 6857999"/>
              <a:gd name="connsiteX3943" fmla="*/ 1497281 w 6096000"/>
              <a:gd name="connsiteY3943" fmla="*/ 1553832 h 6857999"/>
              <a:gd name="connsiteX3944" fmla="*/ 1500181 w 6096000"/>
              <a:gd name="connsiteY3944" fmla="*/ 1533051 h 6857999"/>
              <a:gd name="connsiteX3945" fmla="*/ 1501632 w 6096000"/>
              <a:gd name="connsiteY3945" fmla="*/ 1521451 h 6857999"/>
              <a:gd name="connsiteX3946" fmla="*/ 1504049 w 6096000"/>
              <a:gd name="connsiteY3946" fmla="*/ 1509852 h 6857999"/>
              <a:gd name="connsiteX3947" fmla="*/ 1507431 w 6096000"/>
              <a:gd name="connsiteY3947" fmla="*/ 1497286 h 6857999"/>
              <a:gd name="connsiteX3948" fmla="*/ 1511781 w 6096000"/>
              <a:gd name="connsiteY3948" fmla="*/ 1484236 h 6857999"/>
              <a:gd name="connsiteX3949" fmla="*/ 1520964 w 6096000"/>
              <a:gd name="connsiteY3949" fmla="*/ 1482303 h 6857999"/>
              <a:gd name="connsiteX3950" fmla="*/ 1530630 w 6096000"/>
              <a:gd name="connsiteY3950" fmla="*/ 1480854 h 6857999"/>
              <a:gd name="connsiteX3951" fmla="*/ 1540296 w 6096000"/>
              <a:gd name="connsiteY3951" fmla="*/ 1479403 h 6857999"/>
              <a:gd name="connsiteX3952" fmla="*/ 1549963 w 6096000"/>
              <a:gd name="connsiteY3952" fmla="*/ 1478921 h 6857999"/>
              <a:gd name="connsiteX3953" fmla="*/ 1570261 w 6096000"/>
              <a:gd name="connsiteY3953" fmla="*/ 1478436 h 6857999"/>
              <a:gd name="connsiteX3954" fmla="*/ 1589593 w 6096000"/>
              <a:gd name="connsiteY3954" fmla="*/ 1478436 h 6857999"/>
              <a:gd name="connsiteX3955" fmla="*/ 1609892 w 6096000"/>
              <a:gd name="connsiteY3955" fmla="*/ 1479887 h 6857999"/>
              <a:gd name="connsiteX3956" fmla="*/ 1629707 w 6096000"/>
              <a:gd name="connsiteY3956" fmla="*/ 1481820 h 6857999"/>
              <a:gd name="connsiteX3957" fmla="*/ 1669338 w 6096000"/>
              <a:gd name="connsiteY3957" fmla="*/ 1487136 h 6857999"/>
              <a:gd name="connsiteX3958" fmla="*/ 1673689 w 6096000"/>
              <a:gd name="connsiteY3958" fmla="*/ 1500186 h 6857999"/>
              <a:gd name="connsiteX3959" fmla="*/ 1675622 w 6096000"/>
              <a:gd name="connsiteY3959" fmla="*/ 1512752 h 6857999"/>
              <a:gd name="connsiteX3960" fmla="*/ 1677555 w 6096000"/>
              <a:gd name="connsiteY3960" fmla="*/ 1525318 h 6857999"/>
              <a:gd name="connsiteX3961" fmla="*/ 1677555 w 6096000"/>
              <a:gd name="connsiteY3961" fmla="*/ 1537884 h 6857999"/>
              <a:gd name="connsiteX3962" fmla="*/ 1677071 w 6096000"/>
              <a:gd name="connsiteY3962" fmla="*/ 1550932 h 6857999"/>
              <a:gd name="connsiteX3963" fmla="*/ 1675138 w 6096000"/>
              <a:gd name="connsiteY3963" fmla="*/ 1563016 h 6857999"/>
              <a:gd name="connsiteX3964" fmla="*/ 1672722 w 6096000"/>
              <a:gd name="connsiteY3964" fmla="*/ 1575582 h 6857999"/>
              <a:gd name="connsiteX3965" fmla="*/ 1669338 w 6096000"/>
              <a:gd name="connsiteY3965" fmla="*/ 1587664 h 6857999"/>
              <a:gd name="connsiteX3966" fmla="*/ 1665955 w 6096000"/>
              <a:gd name="connsiteY3966" fmla="*/ 1599747 h 6857999"/>
              <a:gd name="connsiteX3967" fmla="*/ 1662089 w 6096000"/>
              <a:gd name="connsiteY3967" fmla="*/ 1612311 h 6857999"/>
              <a:gd name="connsiteX3968" fmla="*/ 1652905 w 6096000"/>
              <a:gd name="connsiteY3968" fmla="*/ 1636477 h 6857999"/>
              <a:gd name="connsiteX3969" fmla="*/ 1643724 w 6096000"/>
              <a:gd name="connsiteY3969" fmla="*/ 1660160 h 6857999"/>
              <a:gd name="connsiteX3970" fmla="*/ 1634540 w 6096000"/>
              <a:gd name="connsiteY3970" fmla="*/ 1684325 h 6857999"/>
              <a:gd name="connsiteX3971" fmla="*/ 1630191 w 6096000"/>
              <a:gd name="connsiteY3971" fmla="*/ 1668376 h 6857999"/>
              <a:gd name="connsiteX3972" fmla="*/ 1626807 w 6096000"/>
              <a:gd name="connsiteY3972" fmla="*/ 1651944 h 6857999"/>
              <a:gd name="connsiteX3973" fmla="*/ 1625842 w 6096000"/>
              <a:gd name="connsiteY3973" fmla="*/ 1643727 h 6857999"/>
              <a:gd name="connsiteX3974" fmla="*/ 1625358 w 6096000"/>
              <a:gd name="connsiteY3974" fmla="*/ 1635028 h 6857999"/>
              <a:gd name="connsiteX3975" fmla="*/ 1624876 w 6096000"/>
              <a:gd name="connsiteY3975" fmla="*/ 1627295 h 6857999"/>
              <a:gd name="connsiteX3976" fmla="*/ 1624876 w 6096000"/>
              <a:gd name="connsiteY3976" fmla="*/ 1619079 h 6857999"/>
              <a:gd name="connsiteX3977" fmla="*/ 1625358 w 6096000"/>
              <a:gd name="connsiteY3977" fmla="*/ 1610862 h 6857999"/>
              <a:gd name="connsiteX3978" fmla="*/ 1626807 w 6096000"/>
              <a:gd name="connsiteY3978" fmla="*/ 1603129 h 6857999"/>
              <a:gd name="connsiteX3979" fmla="*/ 1628740 w 6096000"/>
              <a:gd name="connsiteY3979" fmla="*/ 1594914 h 6857999"/>
              <a:gd name="connsiteX3980" fmla="*/ 1631640 w 6096000"/>
              <a:gd name="connsiteY3980" fmla="*/ 1586697 h 6857999"/>
              <a:gd name="connsiteX3981" fmla="*/ 1635508 w 6096000"/>
              <a:gd name="connsiteY3981" fmla="*/ 1578964 h 6857999"/>
              <a:gd name="connsiteX3982" fmla="*/ 1640341 w 6096000"/>
              <a:gd name="connsiteY3982" fmla="*/ 1571231 h 6857999"/>
              <a:gd name="connsiteX3983" fmla="*/ 1645174 w 6096000"/>
              <a:gd name="connsiteY3983" fmla="*/ 1563498 h 6857999"/>
              <a:gd name="connsiteX3984" fmla="*/ 1652423 w 6096000"/>
              <a:gd name="connsiteY3984" fmla="*/ 1555765 h 6857999"/>
              <a:gd name="connsiteX3985" fmla="*/ 1646623 w 6096000"/>
              <a:gd name="connsiteY3985" fmla="*/ 1549483 h 6857999"/>
              <a:gd name="connsiteX3986" fmla="*/ 1640341 w 6096000"/>
              <a:gd name="connsiteY3986" fmla="*/ 1543684 h 6857999"/>
              <a:gd name="connsiteX3987" fmla="*/ 1634540 w 6096000"/>
              <a:gd name="connsiteY3987" fmla="*/ 1539333 h 6857999"/>
              <a:gd name="connsiteX3988" fmla="*/ 1628740 w 6096000"/>
              <a:gd name="connsiteY3988" fmla="*/ 1535951 h 6857999"/>
              <a:gd name="connsiteX3989" fmla="*/ 1623425 w 6096000"/>
              <a:gd name="connsiteY3989" fmla="*/ 1533533 h 6857999"/>
              <a:gd name="connsiteX3990" fmla="*/ 1617625 w 6096000"/>
              <a:gd name="connsiteY3990" fmla="*/ 1531600 h 6857999"/>
              <a:gd name="connsiteX3991" fmla="*/ 1612792 w 6096000"/>
              <a:gd name="connsiteY3991" fmla="*/ 1531118 h 6857999"/>
              <a:gd name="connsiteX3992" fmla="*/ 1607475 w 6096000"/>
              <a:gd name="connsiteY3992" fmla="*/ 1531600 h 6857999"/>
              <a:gd name="connsiteX3993" fmla="*/ 1602160 w 6096000"/>
              <a:gd name="connsiteY3993" fmla="*/ 1532567 h 6857999"/>
              <a:gd name="connsiteX3994" fmla="*/ 1597326 w 6096000"/>
              <a:gd name="connsiteY3994" fmla="*/ 1534500 h 6857999"/>
              <a:gd name="connsiteX3995" fmla="*/ 1592493 w 6096000"/>
              <a:gd name="connsiteY3995" fmla="*/ 1536917 h 6857999"/>
              <a:gd name="connsiteX3996" fmla="*/ 1587176 w 6096000"/>
              <a:gd name="connsiteY3996" fmla="*/ 1540300 h 6857999"/>
              <a:gd name="connsiteX3997" fmla="*/ 1582827 w 6096000"/>
              <a:gd name="connsiteY3997" fmla="*/ 1544650 h 6857999"/>
              <a:gd name="connsiteX3998" fmla="*/ 1577994 w 6096000"/>
              <a:gd name="connsiteY3998" fmla="*/ 1549483 h 6857999"/>
              <a:gd name="connsiteX3999" fmla="*/ 1573644 w 6096000"/>
              <a:gd name="connsiteY3999" fmla="*/ 1554799 h 6857999"/>
              <a:gd name="connsiteX4000" fmla="*/ 1568811 w 6096000"/>
              <a:gd name="connsiteY4000" fmla="*/ 1560598 h 6857999"/>
              <a:gd name="connsiteX4001" fmla="*/ 1574128 w 6096000"/>
              <a:gd name="connsiteY4001" fmla="*/ 1567849 h 6857999"/>
              <a:gd name="connsiteX4002" fmla="*/ 1579445 w 6096000"/>
              <a:gd name="connsiteY4002" fmla="*/ 1576064 h 6857999"/>
              <a:gd name="connsiteX4003" fmla="*/ 1583309 w 6096000"/>
              <a:gd name="connsiteY4003" fmla="*/ 1584764 h 6857999"/>
              <a:gd name="connsiteX4004" fmla="*/ 1587176 w 6096000"/>
              <a:gd name="connsiteY4004" fmla="*/ 1593947 h 6857999"/>
              <a:gd name="connsiteX4005" fmla="*/ 1590078 w 6096000"/>
              <a:gd name="connsiteY4005" fmla="*/ 1603613 h 6857999"/>
              <a:gd name="connsiteX4006" fmla="*/ 1592493 w 6096000"/>
              <a:gd name="connsiteY4006" fmla="*/ 1613280 h 6857999"/>
              <a:gd name="connsiteX4007" fmla="*/ 1594910 w 6096000"/>
              <a:gd name="connsiteY4007" fmla="*/ 1623428 h 6857999"/>
              <a:gd name="connsiteX4008" fmla="*/ 1595875 w 6096000"/>
              <a:gd name="connsiteY4008" fmla="*/ 1634061 h 6857999"/>
              <a:gd name="connsiteX4009" fmla="*/ 1597326 w 6096000"/>
              <a:gd name="connsiteY4009" fmla="*/ 1644694 h 6857999"/>
              <a:gd name="connsiteX4010" fmla="*/ 1597808 w 6096000"/>
              <a:gd name="connsiteY4010" fmla="*/ 1655326 h 6857999"/>
              <a:gd name="connsiteX4011" fmla="*/ 1597326 w 6096000"/>
              <a:gd name="connsiteY4011" fmla="*/ 1665959 h 6857999"/>
              <a:gd name="connsiteX4012" fmla="*/ 1596359 w 6096000"/>
              <a:gd name="connsiteY4012" fmla="*/ 1676592 h 6857999"/>
              <a:gd name="connsiteX4013" fmla="*/ 1595393 w 6096000"/>
              <a:gd name="connsiteY4013" fmla="*/ 1686740 h 6857999"/>
              <a:gd name="connsiteX4014" fmla="*/ 1592976 w 6096000"/>
              <a:gd name="connsiteY4014" fmla="*/ 1697373 h 6857999"/>
              <a:gd name="connsiteX4015" fmla="*/ 1591043 w 6096000"/>
              <a:gd name="connsiteY4015" fmla="*/ 1707041 h 6857999"/>
              <a:gd name="connsiteX4016" fmla="*/ 1588143 w 6096000"/>
              <a:gd name="connsiteY4016" fmla="*/ 1716707 h 6857999"/>
              <a:gd name="connsiteX4017" fmla="*/ 1584276 w 6096000"/>
              <a:gd name="connsiteY4017" fmla="*/ 1725407 h 6857999"/>
              <a:gd name="connsiteX4018" fmla="*/ 1580409 w 6096000"/>
              <a:gd name="connsiteY4018" fmla="*/ 1734106 h 6857999"/>
              <a:gd name="connsiteX4019" fmla="*/ 1576061 w 6096000"/>
              <a:gd name="connsiteY4019" fmla="*/ 1741839 h 6857999"/>
              <a:gd name="connsiteX4020" fmla="*/ 1570744 w 6096000"/>
              <a:gd name="connsiteY4020" fmla="*/ 1748604 h 6857999"/>
              <a:gd name="connsiteX4021" fmla="*/ 1564945 w 6096000"/>
              <a:gd name="connsiteY4021" fmla="*/ 1755854 h 6857999"/>
              <a:gd name="connsiteX4022" fmla="*/ 1558662 w 6096000"/>
              <a:gd name="connsiteY4022" fmla="*/ 1761654 h 6857999"/>
              <a:gd name="connsiteX4023" fmla="*/ 1551896 w 6096000"/>
              <a:gd name="connsiteY4023" fmla="*/ 1766004 h 6857999"/>
              <a:gd name="connsiteX4024" fmla="*/ 1544162 w 6096000"/>
              <a:gd name="connsiteY4024" fmla="*/ 1769871 h 6857999"/>
              <a:gd name="connsiteX4025" fmla="*/ 1536430 w 6096000"/>
              <a:gd name="connsiteY4025" fmla="*/ 1772286 h 6857999"/>
              <a:gd name="connsiteX4026" fmla="*/ 1528212 w 6096000"/>
              <a:gd name="connsiteY4026" fmla="*/ 1774220 h 6857999"/>
              <a:gd name="connsiteX4027" fmla="*/ 1519031 w 6096000"/>
              <a:gd name="connsiteY4027" fmla="*/ 1774704 h 6857999"/>
              <a:gd name="connsiteX4028" fmla="*/ 1509364 w 6096000"/>
              <a:gd name="connsiteY4028" fmla="*/ 1774220 h 6857999"/>
              <a:gd name="connsiteX4029" fmla="*/ 1499699 w 6096000"/>
              <a:gd name="connsiteY4029" fmla="*/ 1771804 h 6857999"/>
              <a:gd name="connsiteX4030" fmla="*/ 1489066 w 6096000"/>
              <a:gd name="connsiteY4030" fmla="*/ 1768420 h 6857999"/>
              <a:gd name="connsiteX4031" fmla="*/ 1477950 w 6096000"/>
              <a:gd name="connsiteY4031" fmla="*/ 1763104 h 6857999"/>
              <a:gd name="connsiteX4032" fmla="*/ 1466350 w 6096000"/>
              <a:gd name="connsiteY4032" fmla="*/ 1756821 h 6857999"/>
              <a:gd name="connsiteX4033" fmla="*/ 1470700 w 6096000"/>
              <a:gd name="connsiteY4033" fmla="*/ 1752472 h 6857999"/>
              <a:gd name="connsiteX4034" fmla="*/ 1476015 w 6096000"/>
              <a:gd name="connsiteY4034" fmla="*/ 1748121 h 6857999"/>
              <a:gd name="connsiteX4035" fmla="*/ 1481332 w 6096000"/>
              <a:gd name="connsiteY4035" fmla="*/ 1744737 h 6857999"/>
              <a:gd name="connsiteX4036" fmla="*/ 1485682 w 6096000"/>
              <a:gd name="connsiteY4036" fmla="*/ 1742321 h 6857999"/>
              <a:gd name="connsiteX4037" fmla="*/ 1495348 w 6096000"/>
              <a:gd name="connsiteY4037" fmla="*/ 1738455 h 6857999"/>
              <a:gd name="connsiteX4038" fmla="*/ 1503565 w 6096000"/>
              <a:gd name="connsiteY4038" fmla="*/ 1734589 h 6857999"/>
              <a:gd name="connsiteX4039" fmla="*/ 1506947 w 6096000"/>
              <a:gd name="connsiteY4039" fmla="*/ 1732655 h 6857999"/>
              <a:gd name="connsiteX4040" fmla="*/ 1510331 w 6096000"/>
              <a:gd name="connsiteY4040" fmla="*/ 1729755 h 6857999"/>
              <a:gd name="connsiteX4041" fmla="*/ 1513231 w 6096000"/>
              <a:gd name="connsiteY4041" fmla="*/ 1726856 h 6857999"/>
              <a:gd name="connsiteX4042" fmla="*/ 1515165 w 6096000"/>
              <a:gd name="connsiteY4042" fmla="*/ 1723473 h 6857999"/>
              <a:gd name="connsiteX4043" fmla="*/ 1516614 w 6096000"/>
              <a:gd name="connsiteY4043" fmla="*/ 1719123 h 6857999"/>
              <a:gd name="connsiteX4044" fmla="*/ 1517098 w 6096000"/>
              <a:gd name="connsiteY4044" fmla="*/ 1713807 h 6857999"/>
              <a:gd name="connsiteX4045" fmla="*/ 1517098 w 6096000"/>
              <a:gd name="connsiteY4045" fmla="*/ 1707523 h 6857999"/>
              <a:gd name="connsiteX4046" fmla="*/ 1516614 w 6096000"/>
              <a:gd name="connsiteY4046" fmla="*/ 1699790 h 6857999"/>
              <a:gd name="connsiteX4047" fmla="*/ 1506465 w 6096000"/>
              <a:gd name="connsiteY4047" fmla="*/ 1699306 h 6857999"/>
              <a:gd name="connsiteX4048" fmla="*/ 1497281 w 6096000"/>
              <a:gd name="connsiteY4048" fmla="*/ 1699790 h 6857999"/>
              <a:gd name="connsiteX4049" fmla="*/ 1489066 w 6096000"/>
              <a:gd name="connsiteY4049" fmla="*/ 1701241 h 6857999"/>
              <a:gd name="connsiteX4050" fmla="*/ 1481332 w 6096000"/>
              <a:gd name="connsiteY4050" fmla="*/ 1703657 h 6857999"/>
              <a:gd name="connsiteX4051" fmla="*/ 1473600 w 6096000"/>
              <a:gd name="connsiteY4051" fmla="*/ 1707041 h 6857999"/>
              <a:gd name="connsiteX4052" fmla="*/ 1466834 w 6096000"/>
              <a:gd name="connsiteY4052" fmla="*/ 1710906 h 6857999"/>
              <a:gd name="connsiteX4053" fmla="*/ 1460550 w 6096000"/>
              <a:gd name="connsiteY4053" fmla="*/ 1715740 h 6857999"/>
              <a:gd name="connsiteX4054" fmla="*/ 1454750 w 6096000"/>
              <a:gd name="connsiteY4054" fmla="*/ 1720573 h 6857999"/>
              <a:gd name="connsiteX4055" fmla="*/ 1449435 w 6096000"/>
              <a:gd name="connsiteY4055" fmla="*/ 1726373 h 6857999"/>
              <a:gd name="connsiteX4056" fmla="*/ 1444601 w 6096000"/>
              <a:gd name="connsiteY4056" fmla="*/ 1732655 h 6857999"/>
              <a:gd name="connsiteX4057" fmla="*/ 1439768 w 6096000"/>
              <a:gd name="connsiteY4057" fmla="*/ 1738939 h 6857999"/>
              <a:gd name="connsiteX4058" fmla="*/ 1435418 w 6096000"/>
              <a:gd name="connsiteY4058" fmla="*/ 1745705 h 6857999"/>
              <a:gd name="connsiteX4059" fmla="*/ 1427202 w 6096000"/>
              <a:gd name="connsiteY4059" fmla="*/ 1760687 h 6857999"/>
              <a:gd name="connsiteX4060" fmla="*/ 1419952 w 6096000"/>
              <a:gd name="connsiteY4060" fmla="*/ 1775670 h 6857999"/>
              <a:gd name="connsiteX4061" fmla="*/ 1412221 w 6096000"/>
              <a:gd name="connsiteY4061" fmla="*/ 1790652 h 6857999"/>
              <a:gd name="connsiteX4062" fmla="*/ 1404970 w 6096000"/>
              <a:gd name="connsiteY4062" fmla="*/ 1805635 h 6857999"/>
              <a:gd name="connsiteX4063" fmla="*/ 1397238 w 6096000"/>
              <a:gd name="connsiteY4063" fmla="*/ 1818684 h 6857999"/>
              <a:gd name="connsiteX4064" fmla="*/ 1392887 w 6096000"/>
              <a:gd name="connsiteY4064" fmla="*/ 1824967 h 6857999"/>
              <a:gd name="connsiteX4065" fmla="*/ 1388538 w 6096000"/>
              <a:gd name="connsiteY4065" fmla="*/ 1830283 h 6857999"/>
              <a:gd name="connsiteX4066" fmla="*/ 1383705 w 6096000"/>
              <a:gd name="connsiteY4066" fmla="*/ 1835600 h 6857999"/>
              <a:gd name="connsiteX4067" fmla="*/ 1378388 w 6096000"/>
              <a:gd name="connsiteY4067" fmla="*/ 1839949 h 6857999"/>
              <a:gd name="connsiteX4068" fmla="*/ 1373073 w 6096000"/>
              <a:gd name="connsiteY4068" fmla="*/ 1844300 h 6857999"/>
              <a:gd name="connsiteX4069" fmla="*/ 1367273 w 6096000"/>
              <a:gd name="connsiteY4069" fmla="*/ 1847200 h 6857999"/>
              <a:gd name="connsiteX4070" fmla="*/ 1360989 w 6096000"/>
              <a:gd name="connsiteY4070" fmla="*/ 1849133 h 6857999"/>
              <a:gd name="connsiteX4071" fmla="*/ 1354222 w 6096000"/>
              <a:gd name="connsiteY4071" fmla="*/ 1850582 h 6857999"/>
              <a:gd name="connsiteX4072" fmla="*/ 1346974 w 6096000"/>
              <a:gd name="connsiteY4072" fmla="*/ 1851066 h 6857999"/>
              <a:gd name="connsiteX4073" fmla="*/ 1338757 w 6096000"/>
              <a:gd name="connsiteY4073" fmla="*/ 1850099 h 6857999"/>
              <a:gd name="connsiteX4074" fmla="*/ 1397721 w 6096000"/>
              <a:gd name="connsiteY4074" fmla="*/ 1896979 h 6857999"/>
              <a:gd name="connsiteX4075" fmla="*/ 1405937 w 6096000"/>
              <a:gd name="connsiteY4075" fmla="*/ 1890697 h 6857999"/>
              <a:gd name="connsiteX4076" fmla="*/ 1412704 w 6096000"/>
              <a:gd name="connsiteY4076" fmla="*/ 1884413 h 6857999"/>
              <a:gd name="connsiteX4077" fmla="*/ 1418503 w 6096000"/>
              <a:gd name="connsiteY4077" fmla="*/ 1877647 h 6857999"/>
              <a:gd name="connsiteX4078" fmla="*/ 1423336 w 6096000"/>
              <a:gd name="connsiteY4078" fmla="*/ 1870881 h 6857999"/>
              <a:gd name="connsiteX4079" fmla="*/ 1426718 w 6096000"/>
              <a:gd name="connsiteY4079" fmla="*/ 1864599 h 6857999"/>
              <a:gd name="connsiteX4080" fmla="*/ 1429619 w 6096000"/>
              <a:gd name="connsiteY4080" fmla="*/ 1857832 h 6857999"/>
              <a:gd name="connsiteX4081" fmla="*/ 1432519 w 6096000"/>
              <a:gd name="connsiteY4081" fmla="*/ 1851548 h 6857999"/>
              <a:gd name="connsiteX4082" fmla="*/ 1433969 w 6096000"/>
              <a:gd name="connsiteY4082" fmla="*/ 1844782 h 6857999"/>
              <a:gd name="connsiteX4083" fmla="*/ 1438319 w 6096000"/>
              <a:gd name="connsiteY4083" fmla="*/ 1831734 h 6857999"/>
              <a:gd name="connsiteX4084" fmla="*/ 1440251 w 6096000"/>
              <a:gd name="connsiteY4084" fmla="*/ 1824967 h 6857999"/>
              <a:gd name="connsiteX4085" fmla="*/ 1443152 w 6096000"/>
              <a:gd name="connsiteY4085" fmla="*/ 1818201 h 6857999"/>
              <a:gd name="connsiteX4086" fmla="*/ 1446050 w 6096000"/>
              <a:gd name="connsiteY4086" fmla="*/ 1811917 h 6857999"/>
              <a:gd name="connsiteX4087" fmla="*/ 1449917 w 6096000"/>
              <a:gd name="connsiteY4087" fmla="*/ 1805151 h 6857999"/>
              <a:gd name="connsiteX4088" fmla="*/ 1454750 w 6096000"/>
              <a:gd name="connsiteY4088" fmla="*/ 1798869 h 6857999"/>
              <a:gd name="connsiteX4089" fmla="*/ 1461034 w 6096000"/>
              <a:gd name="connsiteY4089" fmla="*/ 1792585 h 6857999"/>
              <a:gd name="connsiteX4090" fmla="*/ 1467800 w 6096000"/>
              <a:gd name="connsiteY4090" fmla="*/ 1795969 h 6857999"/>
              <a:gd name="connsiteX4091" fmla="*/ 1474082 w 6096000"/>
              <a:gd name="connsiteY4091" fmla="*/ 1799351 h 6857999"/>
              <a:gd name="connsiteX4092" fmla="*/ 1479399 w 6096000"/>
              <a:gd name="connsiteY4092" fmla="*/ 1803218 h 6857999"/>
              <a:gd name="connsiteX4093" fmla="*/ 1484715 w 6096000"/>
              <a:gd name="connsiteY4093" fmla="*/ 1807568 h 6857999"/>
              <a:gd name="connsiteX4094" fmla="*/ 1488583 w 6096000"/>
              <a:gd name="connsiteY4094" fmla="*/ 1811917 h 6857999"/>
              <a:gd name="connsiteX4095" fmla="*/ 1491965 w 6096000"/>
              <a:gd name="connsiteY4095" fmla="*/ 1816751 h 6857999"/>
              <a:gd name="connsiteX4096" fmla="*/ 1494866 w 6096000"/>
              <a:gd name="connsiteY4096" fmla="*/ 1821101 h 6857999"/>
              <a:gd name="connsiteX4097" fmla="*/ 1497281 w 6096000"/>
              <a:gd name="connsiteY4097" fmla="*/ 1825934 h 6857999"/>
              <a:gd name="connsiteX4098" fmla="*/ 1498731 w 6096000"/>
              <a:gd name="connsiteY4098" fmla="*/ 1830767 h 6857999"/>
              <a:gd name="connsiteX4099" fmla="*/ 1500181 w 6096000"/>
              <a:gd name="connsiteY4099" fmla="*/ 1835600 h 6857999"/>
              <a:gd name="connsiteX4100" fmla="*/ 1501148 w 6096000"/>
              <a:gd name="connsiteY4100" fmla="*/ 1840916 h 6857999"/>
              <a:gd name="connsiteX4101" fmla="*/ 1501148 w 6096000"/>
              <a:gd name="connsiteY4101" fmla="*/ 1845749 h 6857999"/>
              <a:gd name="connsiteX4102" fmla="*/ 1500665 w 6096000"/>
              <a:gd name="connsiteY4102" fmla="*/ 1851066 h 6857999"/>
              <a:gd name="connsiteX4103" fmla="*/ 1500181 w 6096000"/>
              <a:gd name="connsiteY4103" fmla="*/ 1856381 h 6857999"/>
              <a:gd name="connsiteX4104" fmla="*/ 1498731 w 6096000"/>
              <a:gd name="connsiteY4104" fmla="*/ 1861215 h 6857999"/>
              <a:gd name="connsiteX4105" fmla="*/ 1497766 w 6096000"/>
              <a:gd name="connsiteY4105" fmla="*/ 1866532 h 6857999"/>
              <a:gd name="connsiteX4106" fmla="*/ 1510813 w 6096000"/>
              <a:gd name="connsiteY4106" fmla="*/ 1856381 h 6857999"/>
              <a:gd name="connsiteX4107" fmla="*/ 1524830 w 6096000"/>
              <a:gd name="connsiteY4107" fmla="*/ 1846233 h 6857999"/>
              <a:gd name="connsiteX4108" fmla="*/ 1537396 w 6096000"/>
              <a:gd name="connsiteY4108" fmla="*/ 1836567 h 6857999"/>
              <a:gd name="connsiteX4109" fmla="*/ 1548511 w 6096000"/>
              <a:gd name="connsiteY4109" fmla="*/ 1827383 h 6857999"/>
              <a:gd name="connsiteX4110" fmla="*/ 1557695 w 6096000"/>
              <a:gd name="connsiteY4110" fmla="*/ 1819650 h 6857999"/>
              <a:gd name="connsiteX4111" fmla="*/ 1567362 w 6096000"/>
              <a:gd name="connsiteY4111" fmla="*/ 1811917 h 6857999"/>
              <a:gd name="connsiteX4112" fmla="*/ 1577510 w 6096000"/>
              <a:gd name="connsiteY4112" fmla="*/ 1804669 h 6857999"/>
              <a:gd name="connsiteX4113" fmla="*/ 1588627 w 6096000"/>
              <a:gd name="connsiteY4113" fmla="*/ 1797418 h 6857999"/>
              <a:gd name="connsiteX4114" fmla="*/ 1610859 w 6096000"/>
              <a:gd name="connsiteY4114" fmla="*/ 1784370 h 6857999"/>
              <a:gd name="connsiteX4115" fmla="*/ 1634540 w 6096000"/>
              <a:gd name="connsiteY4115" fmla="*/ 1771320 h 6857999"/>
              <a:gd name="connsiteX4116" fmla="*/ 1657739 w 6096000"/>
              <a:gd name="connsiteY4116" fmla="*/ 1758754 h 6857999"/>
              <a:gd name="connsiteX4117" fmla="*/ 1680455 w 6096000"/>
              <a:gd name="connsiteY4117" fmla="*/ 1745221 h 6857999"/>
              <a:gd name="connsiteX4118" fmla="*/ 1691088 w 6096000"/>
              <a:gd name="connsiteY4118" fmla="*/ 1738455 h 6857999"/>
              <a:gd name="connsiteX4119" fmla="*/ 1702202 w 6096000"/>
              <a:gd name="connsiteY4119" fmla="*/ 1731205 h 6857999"/>
              <a:gd name="connsiteX4120" fmla="*/ 1711871 w 6096000"/>
              <a:gd name="connsiteY4120" fmla="*/ 1723473 h 6857999"/>
              <a:gd name="connsiteX4121" fmla="*/ 1721053 w 6096000"/>
              <a:gd name="connsiteY4121" fmla="*/ 1714774 h 6857999"/>
              <a:gd name="connsiteX4122" fmla="*/ 1729268 w 6096000"/>
              <a:gd name="connsiteY4122" fmla="*/ 1707523 h 6857999"/>
              <a:gd name="connsiteX4123" fmla="*/ 1736518 w 6096000"/>
              <a:gd name="connsiteY4123" fmla="*/ 1699306 h 6857999"/>
              <a:gd name="connsiteX4124" fmla="*/ 1743285 w 6096000"/>
              <a:gd name="connsiteY4124" fmla="*/ 1690609 h 6857999"/>
              <a:gd name="connsiteX4125" fmla="*/ 1750533 w 6096000"/>
              <a:gd name="connsiteY4125" fmla="*/ 1681425 h 6857999"/>
              <a:gd name="connsiteX4126" fmla="*/ 1763099 w 6096000"/>
              <a:gd name="connsiteY4126" fmla="*/ 1663059 h 6857999"/>
              <a:gd name="connsiteX4127" fmla="*/ 1775665 w 6096000"/>
              <a:gd name="connsiteY4127" fmla="*/ 1643727 h 6857999"/>
              <a:gd name="connsiteX4128" fmla="*/ 1788233 w 6096000"/>
              <a:gd name="connsiteY4128" fmla="*/ 1624395 h 6857999"/>
              <a:gd name="connsiteX4129" fmla="*/ 1802248 w 6096000"/>
              <a:gd name="connsiteY4129" fmla="*/ 1604096 h 6857999"/>
              <a:gd name="connsiteX4130" fmla="*/ 1809014 w 6096000"/>
              <a:gd name="connsiteY4130" fmla="*/ 1594430 h 6857999"/>
              <a:gd name="connsiteX4131" fmla="*/ 1816263 w 6096000"/>
              <a:gd name="connsiteY4131" fmla="*/ 1585248 h 6857999"/>
              <a:gd name="connsiteX4132" fmla="*/ 1824480 w 6096000"/>
              <a:gd name="connsiteY4132" fmla="*/ 1576064 h 6857999"/>
              <a:gd name="connsiteX4133" fmla="*/ 1833179 w 6096000"/>
              <a:gd name="connsiteY4133" fmla="*/ 1566882 h 6857999"/>
              <a:gd name="connsiteX4134" fmla="*/ 1849612 w 6096000"/>
              <a:gd name="connsiteY4134" fmla="*/ 1549483 h 6857999"/>
              <a:gd name="connsiteX4135" fmla="*/ 1866527 w 6096000"/>
              <a:gd name="connsiteY4135" fmla="*/ 1533051 h 6857999"/>
              <a:gd name="connsiteX4136" fmla="*/ 1900842 w 6096000"/>
              <a:gd name="connsiteY4136" fmla="*/ 1499702 h 6857999"/>
              <a:gd name="connsiteX4137" fmla="*/ 1937089 w 6096000"/>
              <a:gd name="connsiteY4137" fmla="*/ 1466837 h 6857999"/>
              <a:gd name="connsiteX4138" fmla="*/ 1973338 w 6096000"/>
              <a:gd name="connsiteY4138" fmla="*/ 1433490 h 6857999"/>
              <a:gd name="connsiteX4139" fmla="*/ 2010553 w 6096000"/>
              <a:gd name="connsiteY4139" fmla="*/ 1399175 h 6857999"/>
              <a:gd name="connsiteX4140" fmla="*/ 2048249 w 6096000"/>
              <a:gd name="connsiteY4140" fmla="*/ 1363410 h 6857999"/>
              <a:gd name="connsiteX4141" fmla="*/ 2067099 w 6096000"/>
              <a:gd name="connsiteY4141" fmla="*/ 1344562 h 6857999"/>
              <a:gd name="connsiteX4142" fmla="*/ 2086432 w 6096000"/>
              <a:gd name="connsiteY4142" fmla="*/ 1325712 h 6857999"/>
              <a:gd name="connsiteX4143" fmla="*/ 2105279 w 6096000"/>
              <a:gd name="connsiteY4143" fmla="*/ 1305413 h 6857999"/>
              <a:gd name="connsiteX4144" fmla="*/ 2124130 w 6096000"/>
              <a:gd name="connsiteY4144" fmla="*/ 1285114 h 6857999"/>
              <a:gd name="connsiteX4145" fmla="*/ 2142494 w 6096000"/>
              <a:gd name="connsiteY4145" fmla="*/ 1264815 h 6857999"/>
              <a:gd name="connsiteX4146" fmla="*/ 2161343 w 6096000"/>
              <a:gd name="connsiteY4146" fmla="*/ 1245967 h 6857999"/>
              <a:gd name="connsiteX4147" fmla="*/ 2200008 w 6096000"/>
              <a:gd name="connsiteY4147" fmla="*/ 1207785 h 6857999"/>
              <a:gd name="connsiteX4148" fmla="*/ 2218375 w 6096000"/>
              <a:gd name="connsiteY4148" fmla="*/ 1189420 h 6857999"/>
              <a:gd name="connsiteX4149" fmla="*/ 2236739 w 6096000"/>
              <a:gd name="connsiteY4149" fmla="*/ 1172021 h 6857999"/>
              <a:gd name="connsiteX4150" fmla="*/ 2253655 w 6096000"/>
              <a:gd name="connsiteY4150" fmla="*/ 1153173 h 6857999"/>
              <a:gd name="connsiteX4151" fmla="*/ 2269605 w 6096000"/>
              <a:gd name="connsiteY4151" fmla="*/ 1135774 h 6857999"/>
              <a:gd name="connsiteX4152" fmla="*/ 2276369 w 6096000"/>
              <a:gd name="connsiteY4152" fmla="*/ 1126590 h 6857999"/>
              <a:gd name="connsiteX4153" fmla="*/ 2282654 w 6096000"/>
              <a:gd name="connsiteY4153" fmla="*/ 1117408 h 6857999"/>
              <a:gd name="connsiteX4154" fmla="*/ 2294736 w 6096000"/>
              <a:gd name="connsiteY4154" fmla="*/ 1098076 h 6857999"/>
              <a:gd name="connsiteX4155" fmla="*/ 2279753 w 6096000"/>
              <a:gd name="connsiteY4155" fmla="*/ 1109675 h 6857999"/>
              <a:gd name="connsiteX4156" fmla="*/ 2271537 w 6096000"/>
              <a:gd name="connsiteY4156" fmla="*/ 1114991 h 6857999"/>
              <a:gd name="connsiteX4157" fmla="*/ 2263806 w 6096000"/>
              <a:gd name="connsiteY4157" fmla="*/ 1120308 h 6857999"/>
              <a:gd name="connsiteX4158" fmla="*/ 2261388 w 6096000"/>
              <a:gd name="connsiteY4158" fmla="*/ 1116442 h 6857999"/>
              <a:gd name="connsiteX4159" fmla="*/ 2259455 w 6096000"/>
              <a:gd name="connsiteY4159" fmla="*/ 1113057 h 6857999"/>
              <a:gd name="connsiteX4160" fmla="*/ 2258004 w 6096000"/>
              <a:gd name="connsiteY4160" fmla="*/ 1109675 h 6857999"/>
              <a:gd name="connsiteX4161" fmla="*/ 2257521 w 6096000"/>
              <a:gd name="connsiteY4161" fmla="*/ 1106291 h 6857999"/>
              <a:gd name="connsiteX4162" fmla="*/ 2256071 w 6096000"/>
              <a:gd name="connsiteY4162" fmla="*/ 1100009 h 6857999"/>
              <a:gd name="connsiteX4163" fmla="*/ 2256555 w 6096000"/>
              <a:gd name="connsiteY4163" fmla="*/ 1094209 h 6857999"/>
              <a:gd name="connsiteX4164" fmla="*/ 2258489 w 6096000"/>
              <a:gd name="connsiteY4164" fmla="*/ 1088410 h 6857999"/>
              <a:gd name="connsiteX4165" fmla="*/ 2260904 w 6096000"/>
              <a:gd name="connsiteY4165" fmla="*/ 1083577 h 6857999"/>
              <a:gd name="connsiteX4166" fmla="*/ 2262838 w 6096000"/>
              <a:gd name="connsiteY4166" fmla="*/ 1077777 h 6857999"/>
              <a:gd name="connsiteX4167" fmla="*/ 2266704 w 6096000"/>
              <a:gd name="connsiteY4167" fmla="*/ 1072944 h 6857999"/>
              <a:gd name="connsiteX4168" fmla="*/ 2272021 w 6096000"/>
              <a:gd name="connsiteY4168" fmla="*/ 1062311 h 6857999"/>
              <a:gd name="connsiteX4169" fmla="*/ 2274438 w 6096000"/>
              <a:gd name="connsiteY4169" fmla="*/ 1056994 h 6857999"/>
              <a:gd name="connsiteX4170" fmla="*/ 2276369 w 6096000"/>
              <a:gd name="connsiteY4170" fmla="*/ 1051194 h 6857999"/>
              <a:gd name="connsiteX4171" fmla="*/ 2276854 w 6096000"/>
              <a:gd name="connsiteY4171" fmla="*/ 1045395 h 6857999"/>
              <a:gd name="connsiteX4172" fmla="*/ 2275888 w 6096000"/>
              <a:gd name="connsiteY4172" fmla="*/ 1039112 h 6857999"/>
              <a:gd name="connsiteX4173" fmla="*/ 2274920 w 6096000"/>
              <a:gd name="connsiteY4173" fmla="*/ 1035729 h 6857999"/>
              <a:gd name="connsiteX4174" fmla="*/ 2273470 w 6096000"/>
              <a:gd name="connsiteY4174" fmla="*/ 1032346 h 6857999"/>
              <a:gd name="connsiteX4175" fmla="*/ 2271537 w 6096000"/>
              <a:gd name="connsiteY4175" fmla="*/ 1028962 h 6857999"/>
              <a:gd name="connsiteX4176" fmla="*/ 2270088 w 6096000"/>
              <a:gd name="connsiteY4176" fmla="*/ 1024613 h 6857999"/>
              <a:gd name="connsiteX4177" fmla="*/ 2265737 w 6096000"/>
              <a:gd name="connsiteY4177" fmla="*/ 1027513 h 6857999"/>
              <a:gd name="connsiteX4178" fmla="*/ 2262354 w 6096000"/>
              <a:gd name="connsiteY4178" fmla="*/ 1030413 h 6857999"/>
              <a:gd name="connsiteX4179" fmla="*/ 2255588 w 6096000"/>
              <a:gd name="connsiteY4179" fmla="*/ 1037662 h 6857999"/>
              <a:gd name="connsiteX4180" fmla="*/ 2249306 w 6096000"/>
              <a:gd name="connsiteY4180" fmla="*/ 1045395 h 6857999"/>
              <a:gd name="connsiteX4181" fmla="*/ 2243506 w 6096000"/>
              <a:gd name="connsiteY4181" fmla="*/ 1054094 h 6857999"/>
              <a:gd name="connsiteX4182" fmla="*/ 2231906 w 6096000"/>
              <a:gd name="connsiteY4182" fmla="*/ 1072944 h 6857999"/>
              <a:gd name="connsiteX4183" fmla="*/ 2220790 w 6096000"/>
              <a:gd name="connsiteY4183" fmla="*/ 1091792 h 6857999"/>
              <a:gd name="connsiteX4184" fmla="*/ 2214507 w 6096000"/>
              <a:gd name="connsiteY4184" fmla="*/ 1100492 h 6857999"/>
              <a:gd name="connsiteX4185" fmla="*/ 2207741 w 6096000"/>
              <a:gd name="connsiteY4185" fmla="*/ 1108709 h 6857999"/>
              <a:gd name="connsiteX4186" fmla="*/ 2200974 w 6096000"/>
              <a:gd name="connsiteY4186" fmla="*/ 1115475 h 6857999"/>
              <a:gd name="connsiteX4187" fmla="*/ 2197592 w 6096000"/>
              <a:gd name="connsiteY4187" fmla="*/ 1118375 h 6857999"/>
              <a:gd name="connsiteX4188" fmla="*/ 2194207 w 6096000"/>
              <a:gd name="connsiteY4188" fmla="*/ 1121274 h 6857999"/>
              <a:gd name="connsiteX4189" fmla="*/ 2190342 w 6096000"/>
              <a:gd name="connsiteY4189" fmla="*/ 1123690 h 6857999"/>
              <a:gd name="connsiteX4190" fmla="*/ 2185992 w 6096000"/>
              <a:gd name="connsiteY4190" fmla="*/ 1125141 h 6857999"/>
              <a:gd name="connsiteX4191" fmla="*/ 2181642 w 6096000"/>
              <a:gd name="connsiteY4191" fmla="*/ 1126590 h 6857999"/>
              <a:gd name="connsiteX4192" fmla="*/ 2177292 w 6096000"/>
              <a:gd name="connsiteY4192" fmla="*/ 1127557 h 6857999"/>
              <a:gd name="connsiteX4193" fmla="*/ 2172944 w 6096000"/>
              <a:gd name="connsiteY4193" fmla="*/ 1128041 h 6857999"/>
              <a:gd name="connsiteX4194" fmla="*/ 2167627 w 6096000"/>
              <a:gd name="connsiteY4194" fmla="*/ 1127557 h 6857999"/>
              <a:gd name="connsiteX4195" fmla="*/ 2162794 w 6096000"/>
              <a:gd name="connsiteY4195" fmla="*/ 1127074 h 6857999"/>
              <a:gd name="connsiteX4196" fmla="*/ 2157478 w 6096000"/>
              <a:gd name="connsiteY4196" fmla="*/ 1125141 h 6857999"/>
              <a:gd name="connsiteX4197" fmla="*/ 2152645 w 6096000"/>
              <a:gd name="connsiteY4197" fmla="*/ 1119341 h 6857999"/>
              <a:gd name="connsiteX4198" fmla="*/ 2149744 w 6096000"/>
              <a:gd name="connsiteY4198" fmla="*/ 1114508 h 6857999"/>
              <a:gd name="connsiteX4199" fmla="*/ 2147812 w 6096000"/>
              <a:gd name="connsiteY4199" fmla="*/ 1109191 h 6857999"/>
              <a:gd name="connsiteX4200" fmla="*/ 2145877 w 6096000"/>
              <a:gd name="connsiteY4200" fmla="*/ 1105325 h 6857999"/>
              <a:gd name="connsiteX4201" fmla="*/ 2144911 w 6096000"/>
              <a:gd name="connsiteY4201" fmla="*/ 1100976 h 6857999"/>
              <a:gd name="connsiteX4202" fmla="*/ 2144911 w 6096000"/>
              <a:gd name="connsiteY4202" fmla="*/ 1098076 h 6857999"/>
              <a:gd name="connsiteX4203" fmla="*/ 2145395 w 6096000"/>
              <a:gd name="connsiteY4203" fmla="*/ 1095659 h 6857999"/>
              <a:gd name="connsiteX4204" fmla="*/ 2145877 w 6096000"/>
              <a:gd name="connsiteY4204" fmla="*/ 1092759 h 6857999"/>
              <a:gd name="connsiteX4205" fmla="*/ 2147812 w 6096000"/>
              <a:gd name="connsiteY4205" fmla="*/ 1090825 h 6857999"/>
              <a:gd name="connsiteX4206" fmla="*/ 2149261 w 6096000"/>
              <a:gd name="connsiteY4206" fmla="*/ 1088410 h 6857999"/>
              <a:gd name="connsiteX4207" fmla="*/ 2151677 w 6096000"/>
              <a:gd name="connsiteY4207" fmla="*/ 1087443 h 6857999"/>
              <a:gd name="connsiteX4208" fmla="*/ 2154095 w 6096000"/>
              <a:gd name="connsiteY4208" fmla="*/ 1085510 h 6857999"/>
              <a:gd name="connsiteX4209" fmla="*/ 2159893 w 6096000"/>
              <a:gd name="connsiteY4209" fmla="*/ 1083577 h 6857999"/>
              <a:gd name="connsiteX4210" fmla="*/ 2166176 w 6096000"/>
              <a:gd name="connsiteY4210" fmla="*/ 1081643 h 6857999"/>
              <a:gd name="connsiteX4211" fmla="*/ 2172944 w 6096000"/>
              <a:gd name="connsiteY4211" fmla="*/ 1079226 h 6857999"/>
              <a:gd name="connsiteX4212" fmla="*/ 2179226 w 6096000"/>
              <a:gd name="connsiteY4212" fmla="*/ 1076810 h 6857999"/>
              <a:gd name="connsiteX4213" fmla="*/ 2185026 w 6096000"/>
              <a:gd name="connsiteY4213" fmla="*/ 1074393 h 6857999"/>
              <a:gd name="connsiteX4214" fmla="*/ 2187441 w 6096000"/>
              <a:gd name="connsiteY4214" fmla="*/ 1071977 h 6857999"/>
              <a:gd name="connsiteX4215" fmla="*/ 2188893 w 6096000"/>
              <a:gd name="connsiteY4215" fmla="*/ 1069560 h 6857999"/>
              <a:gd name="connsiteX4216" fmla="*/ 2190826 w 6096000"/>
              <a:gd name="connsiteY4216" fmla="*/ 1067144 h 6857999"/>
              <a:gd name="connsiteX4217" fmla="*/ 2191792 w 6096000"/>
              <a:gd name="connsiteY4217" fmla="*/ 1064244 h 6857999"/>
              <a:gd name="connsiteX4218" fmla="*/ 2192274 w 6096000"/>
              <a:gd name="connsiteY4218" fmla="*/ 1060861 h 6857999"/>
              <a:gd name="connsiteX4219" fmla="*/ 2192274 w 6096000"/>
              <a:gd name="connsiteY4219" fmla="*/ 1056994 h 6857999"/>
              <a:gd name="connsiteX4220" fmla="*/ 2191792 w 6096000"/>
              <a:gd name="connsiteY4220" fmla="*/ 1052161 h 6857999"/>
              <a:gd name="connsiteX4221" fmla="*/ 2190826 w 6096000"/>
              <a:gd name="connsiteY4221" fmla="*/ 1047812 h 6857999"/>
              <a:gd name="connsiteX4222" fmla="*/ 2188410 w 6096000"/>
              <a:gd name="connsiteY4222" fmla="*/ 1042012 h 6857999"/>
              <a:gd name="connsiteX4223" fmla="*/ 2185508 w 6096000"/>
              <a:gd name="connsiteY4223" fmla="*/ 1035729 h 6857999"/>
              <a:gd name="connsiteX4224" fmla="*/ 2191792 w 6096000"/>
              <a:gd name="connsiteY4224" fmla="*/ 1030413 h 6857999"/>
              <a:gd name="connsiteX4225" fmla="*/ 2198075 w 6096000"/>
              <a:gd name="connsiteY4225" fmla="*/ 1026062 h 6857999"/>
              <a:gd name="connsiteX4226" fmla="*/ 2204358 w 6096000"/>
              <a:gd name="connsiteY4226" fmla="*/ 1022680 h 6857999"/>
              <a:gd name="connsiteX4227" fmla="*/ 2210157 w 6096000"/>
              <a:gd name="connsiteY4227" fmla="*/ 1020747 h 6857999"/>
              <a:gd name="connsiteX4228" fmla="*/ 2216440 w 6096000"/>
              <a:gd name="connsiteY4228" fmla="*/ 1018814 h 6857999"/>
              <a:gd name="connsiteX4229" fmla="*/ 2222723 w 6096000"/>
              <a:gd name="connsiteY4229" fmla="*/ 1017847 h 6857999"/>
              <a:gd name="connsiteX4230" fmla="*/ 2234323 w 6096000"/>
              <a:gd name="connsiteY4230" fmla="*/ 1016881 h 6857999"/>
              <a:gd name="connsiteX4231" fmla="*/ 2240605 w 6096000"/>
              <a:gd name="connsiteY4231" fmla="*/ 1016396 h 6857999"/>
              <a:gd name="connsiteX4232" fmla="*/ 2246404 w 6096000"/>
              <a:gd name="connsiteY4232" fmla="*/ 1015430 h 6857999"/>
              <a:gd name="connsiteX4233" fmla="*/ 2252689 w 6096000"/>
              <a:gd name="connsiteY4233" fmla="*/ 1013981 h 6857999"/>
              <a:gd name="connsiteX4234" fmla="*/ 2258973 w 6096000"/>
              <a:gd name="connsiteY4234" fmla="*/ 1012047 h 6857999"/>
              <a:gd name="connsiteX4235" fmla="*/ 2264771 w 6096000"/>
              <a:gd name="connsiteY4235" fmla="*/ 1008663 h 6857999"/>
              <a:gd name="connsiteX4236" fmla="*/ 2271054 w 6096000"/>
              <a:gd name="connsiteY4236" fmla="*/ 1004797 h 6857999"/>
              <a:gd name="connsiteX4237" fmla="*/ 2277337 w 6096000"/>
              <a:gd name="connsiteY4237" fmla="*/ 999481 h 6857999"/>
              <a:gd name="connsiteX4238" fmla="*/ 2283620 w 6096000"/>
              <a:gd name="connsiteY4238" fmla="*/ 992715 h 6857999"/>
              <a:gd name="connsiteX4239" fmla="*/ 2286520 w 6096000"/>
              <a:gd name="connsiteY4239" fmla="*/ 988849 h 6857999"/>
              <a:gd name="connsiteX4240" fmla="*/ 2287969 w 6096000"/>
              <a:gd name="connsiteY4240" fmla="*/ 984498 h 6857999"/>
              <a:gd name="connsiteX4241" fmla="*/ 2289420 w 6096000"/>
              <a:gd name="connsiteY4241" fmla="*/ 975799 h 6857999"/>
              <a:gd name="connsiteX4242" fmla="*/ 2290386 w 6096000"/>
              <a:gd name="connsiteY4242" fmla="*/ 971450 h 6857999"/>
              <a:gd name="connsiteX4243" fmla="*/ 2292319 w 6096000"/>
              <a:gd name="connsiteY4243" fmla="*/ 967583 h 6857999"/>
              <a:gd name="connsiteX4244" fmla="*/ 2294736 w 6096000"/>
              <a:gd name="connsiteY4244" fmla="*/ 963233 h 6857999"/>
              <a:gd name="connsiteX4245" fmla="*/ 2296185 w 6096000"/>
              <a:gd name="connsiteY4245" fmla="*/ 961784 h 6857999"/>
              <a:gd name="connsiteX4246" fmla="*/ 2298601 w 6096000"/>
              <a:gd name="connsiteY4246" fmla="*/ 959850 h 6857999"/>
              <a:gd name="connsiteX4247" fmla="*/ 2290386 w 6096000"/>
              <a:gd name="connsiteY4247" fmla="*/ 946800 h 6857999"/>
              <a:gd name="connsiteX4248" fmla="*/ 2283136 w 6096000"/>
              <a:gd name="connsiteY4248" fmla="*/ 935201 h 6857999"/>
              <a:gd name="connsiteX4249" fmla="*/ 2279271 w 6096000"/>
              <a:gd name="connsiteY4249" fmla="*/ 929885 h 6857999"/>
              <a:gd name="connsiteX4250" fmla="*/ 2274920 w 6096000"/>
              <a:gd name="connsiteY4250" fmla="*/ 925535 h 6857999"/>
              <a:gd name="connsiteX4251" fmla="*/ 2270570 w 6096000"/>
              <a:gd name="connsiteY4251" fmla="*/ 921668 h 6857999"/>
              <a:gd name="connsiteX4252" fmla="*/ 2266704 w 6096000"/>
              <a:gd name="connsiteY4252" fmla="*/ 918769 h 6857999"/>
              <a:gd name="connsiteX4253" fmla="*/ 2262354 w 6096000"/>
              <a:gd name="connsiteY4253" fmla="*/ 915869 h 6857999"/>
              <a:gd name="connsiteX4254" fmla="*/ 2258004 w 6096000"/>
              <a:gd name="connsiteY4254" fmla="*/ 913453 h 6857999"/>
              <a:gd name="connsiteX4255" fmla="*/ 2253655 w 6096000"/>
              <a:gd name="connsiteY4255" fmla="*/ 911520 h 6857999"/>
              <a:gd name="connsiteX4256" fmla="*/ 2249306 w 6096000"/>
              <a:gd name="connsiteY4256" fmla="*/ 911036 h 6857999"/>
              <a:gd name="connsiteX4257" fmla="*/ 2244471 w 6096000"/>
              <a:gd name="connsiteY4257" fmla="*/ 910553 h 6857999"/>
              <a:gd name="connsiteX4258" fmla="*/ 2240605 w 6096000"/>
              <a:gd name="connsiteY4258" fmla="*/ 911036 h 6857999"/>
              <a:gd name="connsiteX4259" fmla="*/ 2235290 w 6096000"/>
              <a:gd name="connsiteY4259" fmla="*/ 912486 h 6857999"/>
              <a:gd name="connsiteX4260" fmla="*/ 2230939 w 6096000"/>
              <a:gd name="connsiteY4260" fmla="*/ 913935 h 6857999"/>
              <a:gd name="connsiteX4261" fmla="*/ 2233841 w 6096000"/>
              <a:gd name="connsiteY4261" fmla="*/ 909587 h 6857999"/>
              <a:gd name="connsiteX4262" fmla="*/ 2235290 w 6096000"/>
              <a:gd name="connsiteY4262" fmla="*/ 904754 h 6857999"/>
              <a:gd name="connsiteX4263" fmla="*/ 2237223 w 6096000"/>
              <a:gd name="connsiteY4263" fmla="*/ 900403 h 6857999"/>
              <a:gd name="connsiteX4264" fmla="*/ 2239156 w 6096000"/>
              <a:gd name="connsiteY4264" fmla="*/ 895570 h 6857999"/>
              <a:gd name="connsiteX4265" fmla="*/ 2240605 w 6096000"/>
              <a:gd name="connsiteY4265" fmla="*/ 885904 h 6857999"/>
              <a:gd name="connsiteX4266" fmla="*/ 2241090 w 6096000"/>
              <a:gd name="connsiteY4266" fmla="*/ 875755 h 6857999"/>
              <a:gd name="connsiteX4267" fmla="*/ 2241090 w 6096000"/>
              <a:gd name="connsiteY4267" fmla="*/ 865122 h 6857999"/>
              <a:gd name="connsiteX4268" fmla="*/ 2240122 w 6096000"/>
              <a:gd name="connsiteY4268" fmla="*/ 854490 h 6857999"/>
              <a:gd name="connsiteX4269" fmla="*/ 2237705 w 6096000"/>
              <a:gd name="connsiteY4269" fmla="*/ 843857 h 6857999"/>
              <a:gd name="connsiteX4270" fmla="*/ 2235290 w 6096000"/>
              <a:gd name="connsiteY4270" fmla="*/ 833707 h 6857999"/>
              <a:gd name="connsiteX4271" fmla="*/ 2232872 w 6096000"/>
              <a:gd name="connsiteY4271" fmla="*/ 823074 h 6857999"/>
              <a:gd name="connsiteX4272" fmla="*/ 2229008 w 6096000"/>
              <a:gd name="connsiteY4272" fmla="*/ 813408 h 6857999"/>
              <a:gd name="connsiteX4273" fmla="*/ 2222239 w 6096000"/>
              <a:gd name="connsiteY4273" fmla="*/ 795527 h 6857999"/>
              <a:gd name="connsiteX4274" fmla="*/ 2215473 w 6096000"/>
              <a:gd name="connsiteY4274" fmla="*/ 780061 h 6857999"/>
              <a:gd name="connsiteX4275" fmla="*/ 2209673 w 6096000"/>
              <a:gd name="connsiteY4275" fmla="*/ 768944 h 6857999"/>
              <a:gd name="connsiteX4276" fmla="*/ 2204358 w 6096000"/>
              <a:gd name="connsiteY4276" fmla="*/ 764595 h 6857999"/>
              <a:gd name="connsiteX4277" fmla="*/ 2198558 w 6096000"/>
              <a:gd name="connsiteY4277" fmla="*/ 761695 h 6857999"/>
              <a:gd name="connsiteX4278" fmla="*/ 2193726 w 6096000"/>
              <a:gd name="connsiteY4278" fmla="*/ 759762 h 6857999"/>
              <a:gd name="connsiteX4279" fmla="*/ 2188893 w 6096000"/>
              <a:gd name="connsiteY4279" fmla="*/ 757829 h 6857999"/>
              <a:gd name="connsiteX4280" fmla="*/ 2184542 w 6096000"/>
              <a:gd name="connsiteY4280" fmla="*/ 756862 h 6857999"/>
              <a:gd name="connsiteX4281" fmla="*/ 2179709 w 6096000"/>
              <a:gd name="connsiteY4281" fmla="*/ 755895 h 6857999"/>
              <a:gd name="connsiteX4282" fmla="*/ 2175359 w 6096000"/>
              <a:gd name="connsiteY4282" fmla="*/ 756862 h 6857999"/>
              <a:gd name="connsiteX4283" fmla="*/ 2171009 w 6096000"/>
              <a:gd name="connsiteY4283" fmla="*/ 757345 h 6857999"/>
              <a:gd name="connsiteX4284" fmla="*/ 2167143 w 6096000"/>
              <a:gd name="connsiteY4284" fmla="*/ 758311 h 6857999"/>
              <a:gd name="connsiteX4285" fmla="*/ 2163277 w 6096000"/>
              <a:gd name="connsiteY4285" fmla="*/ 760244 h 6857999"/>
              <a:gd name="connsiteX4286" fmla="*/ 2159893 w 6096000"/>
              <a:gd name="connsiteY4286" fmla="*/ 762178 h 6857999"/>
              <a:gd name="connsiteX4287" fmla="*/ 2155544 w 6096000"/>
              <a:gd name="connsiteY4287" fmla="*/ 764595 h 6857999"/>
              <a:gd name="connsiteX4288" fmla="*/ 2148777 w 6096000"/>
              <a:gd name="connsiteY4288" fmla="*/ 769911 h 6857999"/>
              <a:gd name="connsiteX4289" fmla="*/ 2142494 w 6096000"/>
              <a:gd name="connsiteY4289" fmla="*/ 776194 h 6857999"/>
              <a:gd name="connsiteX4290" fmla="*/ 2129445 w 6096000"/>
              <a:gd name="connsiteY4290" fmla="*/ 789727 h 6857999"/>
              <a:gd name="connsiteX4291" fmla="*/ 2122196 w 6096000"/>
              <a:gd name="connsiteY4291" fmla="*/ 796493 h 6857999"/>
              <a:gd name="connsiteX4292" fmla="*/ 2115430 w 6096000"/>
              <a:gd name="connsiteY4292" fmla="*/ 801326 h 6857999"/>
              <a:gd name="connsiteX4293" fmla="*/ 2112048 w 6096000"/>
              <a:gd name="connsiteY4293" fmla="*/ 803742 h 6857999"/>
              <a:gd name="connsiteX4294" fmla="*/ 2108180 w 6096000"/>
              <a:gd name="connsiteY4294" fmla="*/ 806159 h 6857999"/>
              <a:gd name="connsiteX4295" fmla="*/ 2104797 w 6096000"/>
              <a:gd name="connsiteY4295" fmla="*/ 807608 h 6857999"/>
              <a:gd name="connsiteX4296" fmla="*/ 2100446 w 6096000"/>
              <a:gd name="connsiteY4296" fmla="*/ 809059 h 6857999"/>
              <a:gd name="connsiteX4297" fmla="*/ 2096582 w 6096000"/>
              <a:gd name="connsiteY4297" fmla="*/ 809542 h 6857999"/>
              <a:gd name="connsiteX4298" fmla="*/ 2091749 w 6096000"/>
              <a:gd name="connsiteY4298" fmla="*/ 809542 h 6857999"/>
              <a:gd name="connsiteX4299" fmla="*/ 2087398 w 6096000"/>
              <a:gd name="connsiteY4299" fmla="*/ 809542 h 6857999"/>
              <a:gd name="connsiteX4300" fmla="*/ 2082565 w 6096000"/>
              <a:gd name="connsiteY4300" fmla="*/ 808575 h 6857999"/>
              <a:gd name="connsiteX4301" fmla="*/ 2076282 w 6096000"/>
              <a:gd name="connsiteY4301" fmla="*/ 800842 h 6857999"/>
              <a:gd name="connsiteX4302" fmla="*/ 2074348 w 6096000"/>
              <a:gd name="connsiteY4302" fmla="*/ 796976 h 6857999"/>
              <a:gd name="connsiteX4303" fmla="*/ 2072414 w 6096000"/>
              <a:gd name="connsiteY4303" fmla="*/ 794076 h 6857999"/>
              <a:gd name="connsiteX4304" fmla="*/ 2071449 w 6096000"/>
              <a:gd name="connsiteY4304" fmla="*/ 791176 h 6857999"/>
              <a:gd name="connsiteX4305" fmla="*/ 2070965 w 6096000"/>
              <a:gd name="connsiteY4305" fmla="*/ 788276 h 6857999"/>
              <a:gd name="connsiteX4306" fmla="*/ 2070965 w 6096000"/>
              <a:gd name="connsiteY4306" fmla="*/ 785376 h 6857999"/>
              <a:gd name="connsiteX4307" fmla="*/ 2070965 w 6096000"/>
              <a:gd name="connsiteY4307" fmla="*/ 782960 h 6857999"/>
              <a:gd name="connsiteX4308" fmla="*/ 2071933 w 6096000"/>
              <a:gd name="connsiteY4308" fmla="*/ 780543 h 6857999"/>
              <a:gd name="connsiteX4309" fmla="*/ 2072899 w 6096000"/>
              <a:gd name="connsiteY4309" fmla="*/ 779094 h 6857999"/>
              <a:gd name="connsiteX4310" fmla="*/ 2074348 w 6096000"/>
              <a:gd name="connsiteY4310" fmla="*/ 776677 h 6857999"/>
              <a:gd name="connsiteX4311" fmla="*/ 2075799 w 6096000"/>
              <a:gd name="connsiteY4311" fmla="*/ 775228 h 6857999"/>
              <a:gd name="connsiteX4312" fmla="*/ 2080632 w 6096000"/>
              <a:gd name="connsiteY4312" fmla="*/ 772328 h 6857999"/>
              <a:gd name="connsiteX4313" fmla="*/ 2085465 w 6096000"/>
              <a:gd name="connsiteY4313" fmla="*/ 769911 h 6857999"/>
              <a:gd name="connsiteX4314" fmla="*/ 2091265 w 6096000"/>
              <a:gd name="connsiteY4314" fmla="*/ 767495 h 6857999"/>
              <a:gd name="connsiteX4315" fmla="*/ 2097064 w 6096000"/>
              <a:gd name="connsiteY4315" fmla="*/ 766044 h 6857999"/>
              <a:gd name="connsiteX4316" fmla="*/ 2109146 w 6096000"/>
              <a:gd name="connsiteY4316" fmla="*/ 762178 h 6857999"/>
              <a:gd name="connsiteX4317" fmla="*/ 2119778 w 6096000"/>
              <a:gd name="connsiteY4317" fmla="*/ 760244 h 6857999"/>
              <a:gd name="connsiteX4318" fmla="*/ 2123162 w 6096000"/>
              <a:gd name="connsiteY4318" fmla="*/ 758311 h 6857999"/>
              <a:gd name="connsiteX4319" fmla="*/ 2125095 w 6096000"/>
              <a:gd name="connsiteY4319" fmla="*/ 756862 h 6857999"/>
              <a:gd name="connsiteX4320" fmla="*/ 2127513 w 6096000"/>
              <a:gd name="connsiteY4320" fmla="*/ 754445 h 6857999"/>
              <a:gd name="connsiteX4321" fmla="*/ 2127996 w 6096000"/>
              <a:gd name="connsiteY4321" fmla="*/ 752029 h 6857999"/>
              <a:gd name="connsiteX4322" fmla="*/ 2128962 w 6096000"/>
              <a:gd name="connsiteY4322" fmla="*/ 749129 h 6857999"/>
              <a:gd name="connsiteX4323" fmla="*/ 2128962 w 6096000"/>
              <a:gd name="connsiteY4323" fmla="*/ 746229 h 6857999"/>
              <a:gd name="connsiteX4324" fmla="*/ 2127996 w 6096000"/>
              <a:gd name="connsiteY4324" fmla="*/ 743330 h 6857999"/>
              <a:gd name="connsiteX4325" fmla="*/ 2127029 w 6096000"/>
              <a:gd name="connsiteY4325" fmla="*/ 739946 h 6857999"/>
              <a:gd name="connsiteX4326" fmla="*/ 2124130 w 6096000"/>
              <a:gd name="connsiteY4326" fmla="*/ 734146 h 6857999"/>
              <a:gd name="connsiteX4327" fmla="*/ 2118329 w 6096000"/>
              <a:gd name="connsiteY4327" fmla="*/ 723513 h 6857999"/>
              <a:gd name="connsiteX4328" fmla="*/ 2117363 w 6096000"/>
              <a:gd name="connsiteY4328" fmla="*/ 719164 h 6857999"/>
              <a:gd name="connsiteX4329" fmla="*/ 2117363 w 6096000"/>
              <a:gd name="connsiteY4329" fmla="*/ 717713 h 6857999"/>
              <a:gd name="connsiteX4330" fmla="*/ 2117845 w 6096000"/>
              <a:gd name="connsiteY4330" fmla="*/ 716264 h 6857999"/>
              <a:gd name="connsiteX4331" fmla="*/ 2124130 w 6096000"/>
              <a:gd name="connsiteY4331" fmla="*/ 709498 h 6857999"/>
              <a:gd name="connsiteX4332" fmla="*/ 2130896 w 6096000"/>
              <a:gd name="connsiteY4332" fmla="*/ 702732 h 6857999"/>
              <a:gd name="connsiteX4333" fmla="*/ 2138145 w 6096000"/>
              <a:gd name="connsiteY4333" fmla="*/ 696448 h 6857999"/>
              <a:gd name="connsiteX4334" fmla="*/ 2145395 w 6096000"/>
              <a:gd name="connsiteY4334" fmla="*/ 689682 h 6857999"/>
              <a:gd name="connsiteX4335" fmla="*/ 2161827 w 6096000"/>
              <a:gd name="connsiteY4335" fmla="*/ 677600 h 6857999"/>
              <a:gd name="connsiteX4336" fmla="*/ 2179709 w 6096000"/>
              <a:gd name="connsiteY4336" fmla="*/ 665034 h 6857999"/>
              <a:gd name="connsiteX4337" fmla="*/ 2198558 w 6096000"/>
              <a:gd name="connsiteY4337" fmla="*/ 651501 h 6857999"/>
              <a:gd name="connsiteX4338" fmla="*/ 2218375 w 6096000"/>
              <a:gd name="connsiteY4338" fmla="*/ 637969 h 6857999"/>
              <a:gd name="connsiteX4339" fmla="*/ 2237705 w 6096000"/>
              <a:gd name="connsiteY4339" fmla="*/ 622503 h 6857999"/>
              <a:gd name="connsiteX4340" fmla="*/ 2248340 w 6096000"/>
              <a:gd name="connsiteY4340" fmla="*/ 614286 h 6857999"/>
              <a:gd name="connsiteX4341" fmla="*/ 2258004 w 6096000"/>
              <a:gd name="connsiteY4341" fmla="*/ 605587 h 6857999"/>
              <a:gd name="connsiteX4342" fmla="*/ 2261870 w 6096000"/>
              <a:gd name="connsiteY4342" fmla="*/ 607520 h 6857999"/>
              <a:gd name="connsiteX4343" fmla="*/ 2265737 w 6096000"/>
              <a:gd name="connsiteY4343" fmla="*/ 609453 h 6857999"/>
              <a:gd name="connsiteX4344" fmla="*/ 2273954 w 6096000"/>
              <a:gd name="connsiteY4344" fmla="*/ 614770 h 6857999"/>
              <a:gd name="connsiteX4345" fmla="*/ 2282170 w 6096000"/>
              <a:gd name="connsiteY4345" fmla="*/ 621536 h 6857999"/>
              <a:gd name="connsiteX4346" fmla="*/ 2289420 w 6096000"/>
              <a:gd name="connsiteY4346" fmla="*/ 629752 h 6857999"/>
              <a:gd name="connsiteX4347" fmla="*/ 2297635 w 6096000"/>
              <a:gd name="connsiteY4347" fmla="*/ 638451 h 6857999"/>
              <a:gd name="connsiteX4348" fmla="*/ 2304403 w 6096000"/>
              <a:gd name="connsiteY4348" fmla="*/ 648118 h 6857999"/>
              <a:gd name="connsiteX4349" fmla="*/ 2311167 w 6096000"/>
              <a:gd name="connsiteY4349" fmla="*/ 658268 h 6857999"/>
              <a:gd name="connsiteX4350" fmla="*/ 2316967 w 6096000"/>
              <a:gd name="connsiteY4350" fmla="*/ 668900 h 6857999"/>
              <a:gd name="connsiteX4351" fmla="*/ 2322284 w 6096000"/>
              <a:gd name="connsiteY4351" fmla="*/ 679533 h 6857999"/>
              <a:gd name="connsiteX4352" fmla="*/ 2326151 w 6096000"/>
              <a:gd name="connsiteY4352" fmla="*/ 690648 h 6857999"/>
              <a:gd name="connsiteX4353" fmla="*/ 2329050 w 6096000"/>
              <a:gd name="connsiteY4353" fmla="*/ 700799 h 6857999"/>
              <a:gd name="connsiteX4354" fmla="*/ 2331466 w 6096000"/>
              <a:gd name="connsiteY4354" fmla="*/ 711431 h 6857999"/>
              <a:gd name="connsiteX4355" fmla="*/ 2331466 w 6096000"/>
              <a:gd name="connsiteY4355" fmla="*/ 715780 h 6857999"/>
              <a:gd name="connsiteX4356" fmla="*/ 2331950 w 6096000"/>
              <a:gd name="connsiteY4356" fmla="*/ 720613 h 6857999"/>
              <a:gd name="connsiteX4357" fmla="*/ 2331466 w 6096000"/>
              <a:gd name="connsiteY4357" fmla="*/ 724964 h 6857999"/>
              <a:gd name="connsiteX4358" fmla="*/ 2330983 w 6096000"/>
              <a:gd name="connsiteY4358" fmla="*/ 729313 h 6857999"/>
              <a:gd name="connsiteX4359" fmla="*/ 2329534 w 6096000"/>
              <a:gd name="connsiteY4359" fmla="*/ 733179 h 6857999"/>
              <a:gd name="connsiteX4360" fmla="*/ 2328084 w 6096000"/>
              <a:gd name="connsiteY4360" fmla="*/ 736563 h 6857999"/>
              <a:gd name="connsiteX4361" fmla="*/ 2326151 w 6096000"/>
              <a:gd name="connsiteY4361" fmla="*/ 739946 h 6857999"/>
              <a:gd name="connsiteX4362" fmla="*/ 2323733 w 6096000"/>
              <a:gd name="connsiteY4362" fmla="*/ 742845 h 6857999"/>
              <a:gd name="connsiteX4363" fmla="*/ 2325184 w 6096000"/>
              <a:gd name="connsiteY4363" fmla="*/ 746712 h 6857999"/>
              <a:gd name="connsiteX4364" fmla="*/ 2326633 w 6096000"/>
              <a:gd name="connsiteY4364" fmla="*/ 750578 h 6857999"/>
              <a:gd name="connsiteX4365" fmla="*/ 2329050 w 6096000"/>
              <a:gd name="connsiteY4365" fmla="*/ 752996 h 6857999"/>
              <a:gd name="connsiteX4366" fmla="*/ 2331466 w 6096000"/>
              <a:gd name="connsiteY4366" fmla="*/ 756862 h 6857999"/>
              <a:gd name="connsiteX4367" fmla="*/ 2333883 w 6096000"/>
              <a:gd name="connsiteY4367" fmla="*/ 758795 h 6857999"/>
              <a:gd name="connsiteX4368" fmla="*/ 2336783 w 6096000"/>
              <a:gd name="connsiteY4368" fmla="*/ 761211 h 6857999"/>
              <a:gd name="connsiteX4369" fmla="*/ 2343065 w 6096000"/>
              <a:gd name="connsiteY4369" fmla="*/ 766044 h 6857999"/>
              <a:gd name="connsiteX4370" fmla="*/ 2349833 w 6096000"/>
              <a:gd name="connsiteY4370" fmla="*/ 768944 h 6857999"/>
              <a:gd name="connsiteX4371" fmla="*/ 2356598 w 6096000"/>
              <a:gd name="connsiteY4371" fmla="*/ 770877 h 6857999"/>
              <a:gd name="connsiteX4372" fmla="*/ 2364331 w 6096000"/>
              <a:gd name="connsiteY4372" fmla="*/ 772328 h 6857999"/>
              <a:gd name="connsiteX4373" fmla="*/ 2371099 w 6096000"/>
              <a:gd name="connsiteY4373" fmla="*/ 772810 h 6857999"/>
              <a:gd name="connsiteX4374" fmla="*/ 2377863 w 6096000"/>
              <a:gd name="connsiteY4374" fmla="*/ 772328 h 6857999"/>
              <a:gd name="connsiteX4375" fmla="*/ 2384147 w 6096000"/>
              <a:gd name="connsiteY4375" fmla="*/ 770395 h 6857999"/>
              <a:gd name="connsiteX4376" fmla="*/ 2389947 w 6096000"/>
              <a:gd name="connsiteY4376" fmla="*/ 767977 h 6857999"/>
              <a:gd name="connsiteX4377" fmla="*/ 2392363 w 6096000"/>
              <a:gd name="connsiteY4377" fmla="*/ 766528 h 6857999"/>
              <a:gd name="connsiteX4378" fmla="*/ 2393813 w 6096000"/>
              <a:gd name="connsiteY4378" fmla="*/ 764595 h 6857999"/>
              <a:gd name="connsiteX4379" fmla="*/ 2395747 w 6096000"/>
              <a:gd name="connsiteY4379" fmla="*/ 763144 h 6857999"/>
              <a:gd name="connsiteX4380" fmla="*/ 2397195 w 6096000"/>
              <a:gd name="connsiteY4380" fmla="*/ 760729 h 6857999"/>
              <a:gd name="connsiteX4381" fmla="*/ 2398646 w 6096000"/>
              <a:gd name="connsiteY4381" fmla="*/ 758311 h 6857999"/>
              <a:gd name="connsiteX4382" fmla="*/ 2399129 w 6096000"/>
              <a:gd name="connsiteY4382" fmla="*/ 755411 h 6857999"/>
              <a:gd name="connsiteX4383" fmla="*/ 2399129 w 6096000"/>
              <a:gd name="connsiteY4383" fmla="*/ 752511 h 6857999"/>
              <a:gd name="connsiteX4384" fmla="*/ 2399129 w 6096000"/>
              <a:gd name="connsiteY4384" fmla="*/ 749612 h 6857999"/>
              <a:gd name="connsiteX4385" fmla="*/ 2398162 w 6096000"/>
              <a:gd name="connsiteY4385" fmla="*/ 746712 h 6857999"/>
              <a:gd name="connsiteX4386" fmla="*/ 2396713 w 6096000"/>
              <a:gd name="connsiteY4386" fmla="*/ 743330 h 6857999"/>
              <a:gd name="connsiteX4387" fmla="*/ 2402029 w 6096000"/>
              <a:gd name="connsiteY4387" fmla="*/ 743330 h 6857999"/>
              <a:gd name="connsiteX4388" fmla="*/ 2406379 w 6096000"/>
              <a:gd name="connsiteY4388" fmla="*/ 744779 h 6857999"/>
              <a:gd name="connsiteX4389" fmla="*/ 2410245 w 6096000"/>
              <a:gd name="connsiteY4389" fmla="*/ 745745 h 6857999"/>
              <a:gd name="connsiteX4390" fmla="*/ 2413628 w 6096000"/>
              <a:gd name="connsiteY4390" fmla="*/ 746712 h 6857999"/>
              <a:gd name="connsiteX4391" fmla="*/ 2416529 w 6096000"/>
              <a:gd name="connsiteY4391" fmla="*/ 748645 h 6857999"/>
              <a:gd name="connsiteX4392" fmla="*/ 2418461 w 6096000"/>
              <a:gd name="connsiteY4392" fmla="*/ 750578 h 6857999"/>
              <a:gd name="connsiteX4393" fmla="*/ 2420394 w 6096000"/>
              <a:gd name="connsiteY4393" fmla="*/ 752511 h 6857999"/>
              <a:gd name="connsiteX4394" fmla="*/ 2422327 w 6096000"/>
              <a:gd name="connsiteY4394" fmla="*/ 754929 h 6857999"/>
              <a:gd name="connsiteX4395" fmla="*/ 2422811 w 6096000"/>
              <a:gd name="connsiteY4395" fmla="*/ 757829 h 6857999"/>
              <a:gd name="connsiteX4396" fmla="*/ 2423778 w 6096000"/>
              <a:gd name="connsiteY4396" fmla="*/ 760729 h 6857999"/>
              <a:gd name="connsiteX4397" fmla="*/ 2424261 w 6096000"/>
              <a:gd name="connsiteY4397" fmla="*/ 767011 h 6857999"/>
              <a:gd name="connsiteX4398" fmla="*/ 2423778 w 6096000"/>
              <a:gd name="connsiteY4398" fmla="*/ 773777 h 6857999"/>
              <a:gd name="connsiteX4399" fmla="*/ 2422811 w 6096000"/>
              <a:gd name="connsiteY4399" fmla="*/ 781510 h 6857999"/>
              <a:gd name="connsiteX4400" fmla="*/ 2419428 w 6096000"/>
              <a:gd name="connsiteY4400" fmla="*/ 797460 h 6857999"/>
              <a:gd name="connsiteX4401" fmla="*/ 2417495 w 6096000"/>
              <a:gd name="connsiteY4401" fmla="*/ 804709 h 6857999"/>
              <a:gd name="connsiteX4402" fmla="*/ 2415561 w 6096000"/>
              <a:gd name="connsiteY4402" fmla="*/ 812925 h 6857999"/>
              <a:gd name="connsiteX4403" fmla="*/ 2415079 w 6096000"/>
              <a:gd name="connsiteY4403" fmla="*/ 820174 h 6857999"/>
              <a:gd name="connsiteX4404" fmla="*/ 2415561 w 6096000"/>
              <a:gd name="connsiteY4404" fmla="*/ 827907 h 6857999"/>
              <a:gd name="connsiteX4405" fmla="*/ 2415561 w 6096000"/>
              <a:gd name="connsiteY4405" fmla="*/ 830807 h 6857999"/>
              <a:gd name="connsiteX4406" fmla="*/ 2417012 w 6096000"/>
              <a:gd name="connsiteY4406" fmla="*/ 834191 h 6857999"/>
              <a:gd name="connsiteX4407" fmla="*/ 2417979 w 6096000"/>
              <a:gd name="connsiteY4407" fmla="*/ 837091 h 6857999"/>
              <a:gd name="connsiteX4408" fmla="*/ 2419912 w 6096000"/>
              <a:gd name="connsiteY4408" fmla="*/ 839991 h 6857999"/>
              <a:gd name="connsiteX4409" fmla="*/ 2424745 w 6096000"/>
              <a:gd name="connsiteY4409" fmla="*/ 837091 h 6857999"/>
              <a:gd name="connsiteX4410" fmla="*/ 2429578 w 6096000"/>
              <a:gd name="connsiteY4410" fmla="*/ 834191 h 6857999"/>
              <a:gd name="connsiteX4411" fmla="*/ 2433444 w 6096000"/>
              <a:gd name="connsiteY4411" fmla="*/ 831291 h 6857999"/>
              <a:gd name="connsiteX4412" fmla="*/ 2436828 w 6096000"/>
              <a:gd name="connsiteY4412" fmla="*/ 827907 h 6857999"/>
              <a:gd name="connsiteX4413" fmla="*/ 2439727 w 6096000"/>
              <a:gd name="connsiteY4413" fmla="*/ 824041 h 6857999"/>
              <a:gd name="connsiteX4414" fmla="*/ 2442144 w 6096000"/>
              <a:gd name="connsiteY4414" fmla="*/ 820174 h 6857999"/>
              <a:gd name="connsiteX4415" fmla="*/ 2444077 w 6096000"/>
              <a:gd name="connsiteY4415" fmla="*/ 815825 h 6857999"/>
              <a:gd name="connsiteX4416" fmla="*/ 2445043 w 6096000"/>
              <a:gd name="connsiteY4416" fmla="*/ 811959 h 6857999"/>
              <a:gd name="connsiteX4417" fmla="*/ 2445043 w 6096000"/>
              <a:gd name="connsiteY4417" fmla="*/ 807126 h 6857999"/>
              <a:gd name="connsiteX4418" fmla="*/ 2445043 w 6096000"/>
              <a:gd name="connsiteY4418" fmla="*/ 801809 h 6857999"/>
              <a:gd name="connsiteX4419" fmla="*/ 2444077 w 6096000"/>
              <a:gd name="connsiteY4419" fmla="*/ 796976 h 6857999"/>
              <a:gd name="connsiteX4420" fmla="*/ 2442144 w 6096000"/>
              <a:gd name="connsiteY4420" fmla="*/ 791660 h 6857999"/>
              <a:gd name="connsiteX4421" fmla="*/ 2439727 w 6096000"/>
              <a:gd name="connsiteY4421" fmla="*/ 785860 h 6857999"/>
              <a:gd name="connsiteX4422" fmla="*/ 2436828 w 6096000"/>
              <a:gd name="connsiteY4422" fmla="*/ 780061 h 6857999"/>
              <a:gd name="connsiteX4423" fmla="*/ 2433444 w 6096000"/>
              <a:gd name="connsiteY4423" fmla="*/ 774261 h 6857999"/>
              <a:gd name="connsiteX4424" fmla="*/ 2429578 w 6096000"/>
              <a:gd name="connsiteY4424" fmla="*/ 767977 h 6857999"/>
              <a:gd name="connsiteX4425" fmla="*/ 2432960 w 6096000"/>
              <a:gd name="connsiteY4425" fmla="*/ 765078 h 6857999"/>
              <a:gd name="connsiteX4426" fmla="*/ 2436344 w 6096000"/>
              <a:gd name="connsiteY4426" fmla="*/ 763144 h 6857999"/>
              <a:gd name="connsiteX4427" fmla="*/ 2439727 w 6096000"/>
              <a:gd name="connsiteY4427" fmla="*/ 761211 h 6857999"/>
              <a:gd name="connsiteX4428" fmla="*/ 2442626 w 6096000"/>
              <a:gd name="connsiteY4428" fmla="*/ 760244 h 6857999"/>
              <a:gd name="connsiteX4429" fmla="*/ 2446010 w 6096000"/>
              <a:gd name="connsiteY4429" fmla="*/ 758795 h 6857999"/>
              <a:gd name="connsiteX4430" fmla="*/ 2448910 w 6096000"/>
              <a:gd name="connsiteY4430" fmla="*/ 758311 h 6857999"/>
              <a:gd name="connsiteX4431" fmla="*/ 2455192 w 6096000"/>
              <a:gd name="connsiteY4431" fmla="*/ 758311 h 6857999"/>
              <a:gd name="connsiteX4432" fmla="*/ 2460992 w 6096000"/>
              <a:gd name="connsiteY4432" fmla="*/ 759762 h 6857999"/>
              <a:gd name="connsiteX4433" fmla="*/ 2466793 w 6096000"/>
              <a:gd name="connsiteY4433" fmla="*/ 761211 h 6857999"/>
              <a:gd name="connsiteX4434" fmla="*/ 2477909 w 6096000"/>
              <a:gd name="connsiteY4434" fmla="*/ 766528 h 6857999"/>
              <a:gd name="connsiteX4435" fmla="*/ 2483708 w 6096000"/>
              <a:gd name="connsiteY4435" fmla="*/ 768944 h 6857999"/>
              <a:gd name="connsiteX4436" fmla="*/ 2489024 w 6096000"/>
              <a:gd name="connsiteY4436" fmla="*/ 770395 h 6857999"/>
              <a:gd name="connsiteX4437" fmla="*/ 2494823 w 6096000"/>
              <a:gd name="connsiteY4437" fmla="*/ 771361 h 6857999"/>
              <a:gd name="connsiteX4438" fmla="*/ 2501107 w 6096000"/>
              <a:gd name="connsiteY4438" fmla="*/ 770877 h 6857999"/>
              <a:gd name="connsiteX4439" fmla="*/ 2504007 w 6096000"/>
              <a:gd name="connsiteY4439" fmla="*/ 770877 h 6857999"/>
              <a:gd name="connsiteX4440" fmla="*/ 2507391 w 6096000"/>
              <a:gd name="connsiteY4440" fmla="*/ 769911 h 6857999"/>
              <a:gd name="connsiteX4441" fmla="*/ 2510289 w 6096000"/>
              <a:gd name="connsiteY4441" fmla="*/ 768944 h 6857999"/>
              <a:gd name="connsiteX4442" fmla="*/ 2514155 w 6096000"/>
              <a:gd name="connsiteY4442" fmla="*/ 766528 h 6857999"/>
              <a:gd name="connsiteX4443" fmla="*/ 2517539 w 6096000"/>
              <a:gd name="connsiteY4443" fmla="*/ 764111 h 6857999"/>
              <a:gd name="connsiteX4444" fmla="*/ 2520922 w 6096000"/>
              <a:gd name="connsiteY4444" fmla="*/ 761695 h 6857999"/>
              <a:gd name="connsiteX4445" fmla="*/ 2524306 w 6096000"/>
              <a:gd name="connsiteY4445" fmla="*/ 758311 h 6857999"/>
              <a:gd name="connsiteX4446" fmla="*/ 2527689 w 6096000"/>
              <a:gd name="connsiteY4446" fmla="*/ 754445 h 6857999"/>
              <a:gd name="connsiteX4447" fmla="*/ 2528655 w 6096000"/>
              <a:gd name="connsiteY4447" fmla="*/ 761211 h 6857999"/>
              <a:gd name="connsiteX4448" fmla="*/ 2529621 w 6096000"/>
              <a:gd name="connsiteY4448" fmla="*/ 767495 h 6857999"/>
              <a:gd name="connsiteX4449" fmla="*/ 2528655 w 6096000"/>
              <a:gd name="connsiteY4449" fmla="*/ 773294 h 6857999"/>
              <a:gd name="connsiteX4450" fmla="*/ 2528172 w 6096000"/>
              <a:gd name="connsiteY4450" fmla="*/ 778610 h 6857999"/>
              <a:gd name="connsiteX4451" fmla="*/ 2526721 w 6096000"/>
              <a:gd name="connsiteY4451" fmla="*/ 782960 h 6857999"/>
              <a:gd name="connsiteX4452" fmla="*/ 2524788 w 6096000"/>
              <a:gd name="connsiteY4452" fmla="*/ 786343 h 6857999"/>
              <a:gd name="connsiteX4453" fmla="*/ 2522373 w 6096000"/>
              <a:gd name="connsiteY4453" fmla="*/ 790693 h 6857999"/>
              <a:gd name="connsiteX4454" fmla="*/ 2519473 w 6096000"/>
              <a:gd name="connsiteY4454" fmla="*/ 793593 h 6857999"/>
              <a:gd name="connsiteX4455" fmla="*/ 2516089 w 6096000"/>
              <a:gd name="connsiteY4455" fmla="*/ 796493 h 6857999"/>
              <a:gd name="connsiteX4456" fmla="*/ 2512707 w 6096000"/>
              <a:gd name="connsiteY4456" fmla="*/ 798426 h 6857999"/>
              <a:gd name="connsiteX4457" fmla="*/ 2505456 w 6096000"/>
              <a:gd name="connsiteY4457" fmla="*/ 802775 h 6857999"/>
              <a:gd name="connsiteX4458" fmla="*/ 2496758 w 6096000"/>
              <a:gd name="connsiteY4458" fmla="*/ 806159 h 6857999"/>
              <a:gd name="connsiteX4459" fmla="*/ 2488057 w 6096000"/>
              <a:gd name="connsiteY4459" fmla="*/ 809059 h 6857999"/>
              <a:gd name="connsiteX4460" fmla="*/ 2479357 w 6096000"/>
              <a:gd name="connsiteY4460" fmla="*/ 811959 h 6857999"/>
              <a:gd name="connsiteX4461" fmla="*/ 2471626 w 6096000"/>
              <a:gd name="connsiteY4461" fmla="*/ 815341 h 6857999"/>
              <a:gd name="connsiteX4462" fmla="*/ 2467276 w 6096000"/>
              <a:gd name="connsiteY4462" fmla="*/ 817759 h 6857999"/>
              <a:gd name="connsiteX4463" fmla="*/ 2463892 w 6096000"/>
              <a:gd name="connsiteY4463" fmla="*/ 819208 h 6857999"/>
              <a:gd name="connsiteX4464" fmla="*/ 2460509 w 6096000"/>
              <a:gd name="connsiteY4464" fmla="*/ 822108 h 6857999"/>
              <a:gd name="connsiteX4465" fmla="*/ 2457609 w 6096000"/>
              <a:gd name="connsiteY4465" fmla="*/ 825007 h 6857999"/>
              <a:gd name="connsiteX4466" fmla="*/ 2454710 w 6096000"/>
              <a:gd name="connsiteY4466" fmla="*/ 827907 h 6857999"/>
              <a:gd name="connsiteX4467" fmla="*/ 2453259 w 6096000"/>
              <a:gd name="connsiteY4467" fmla="*/ 831291 h 6857999"/>
              <a:gd name="connsiteX4468" fmla="*/ 2451327 w 6096000"/>
              <a:gd name="connsiteY4468" fmla="*/ 835158 h 6857999"/>
              <a:gd name="connsiteX4469" fmla="*/ 2450359 w 6096000"/>
              <a:gd name="connsiteY4469" fmla="*/ 839991 h 6857999"/>
              <a:gd name="connsiteX4470" fmla="*/ 2449877 w 6096000"/>
              <a:gd name="connsiteY4470" fmla="*/ 845306 h 6857999"/>
              <a:gd name="connsiteX4471" fmla="*/ 2449877 w 6096000"/>
              <a:gd name="connsiteY4471" fmla="*/ 850623 h 6857999"/>
              <a:gd name="connsiteX4472" fmla="*/ 2450843 w 6096000"/>
              <a:gd name="connsiteY4472" fmla="*/ 857872 h 6857999"/>
              <a:gd name="connsiteX4473" fmla="*/ 2452293 w 6096000"/>
              <a:gd name="connsiteY4473" fmla="*/ 864638 h 6857999"/>
              <a:gd name="connsiteX4474" fmla="*/ 2447943 w 6096000"/>
              <a:gd name="connsiteY4474" fmla="*/ 867056 h 6857999"/>
              <a:gd name="connsiteX4475" fmla="*/ 2443111 w 6096000"/>
              <a:gd name="connsiteY4475" fmla="*/ 868989 h 6857999"/>
              <a:gd name="connsiteX4476" fmla="*/ 2438760 w 6096000"/>
              <a:gd name="connsiteY4476" fmla="*/ 870922 h 6857999"/>
              <a:gd name="connsiteX4477" fmla="*/ 2433444 w 6096000"/>
              <a:gd name="connsiteY4477" fmla="*/ 871889 h 6857999"/>
              <a:gd name="connsiteX4478" fmla="*/ 2423294 w 6096000"/>
              <a:gd name="connsiteY4478" fmla="*/ 874305 h 6857999"/>
              <a:gd name="connsiteX4479" fmla="*/ 2411696 w 6096000"/>
              <a:gd name="connsiteY4479" fmla="*/ 875755 h 6857999"/>
              <a:gd name="connsiteX4480" fmla="*/ 2387529 w 6096000"/>
              <a:gd name="connsiteY4480" fmla="*/ 877204 h 6857999"/>
              <a:gd name="connsiteX4481" fmla="*/ 2375447 w 6096000"/>
              <a:gd name="connsiteY4481" fmla="*/ 877688 h 6857999"/>
              <a:gd name="connsiteX4482" fmla="*/ 2363364 w 6096000"/>
              <a:gd name="connsiteY4482" fmla="*/ 879138 h 6857999"/>
              <a:gd name="connsiteX4483" fmla="*/ 2352249 w 6096000"/>
              <a:gd name="connsiteY4483" fmla="*/ 880588 h 6857999"/>
              <a:gd name="connsiteX4484" fmla="*/ 2341132 w 6096000"/>
              <a:gd name="connsiteY4484" fmla="*/ 883488 h 6857999"/>
              <a:gd name="connsiteX4485" fmla="*/ 2335817 w 6096000"/>
              <a:gd name="connsiteY4485" fmla="*/ 885421 h 6857999"/>
              <a:gd name="connsiteX4486" fmla="*/ 2330983 w 6096000"/>
              <a:gd name="connsiteY4486" fmla="*/ 887355 h 6857999"/>
              <a:gd name="connsiteX4487" fmla="*/ 2326151 w 6096000"/>
              <a:gd name="connsiteY4487" fmla="*/ 890254 h 6857999"/>
              <a:gd name="connsiteX4488" fmla="*/ 2321800 w 6096000"/>
              <a:gd name="connsiteY4488" fmla="*/ 893154 h 6857999"/>
              <a:gd name="connsiteX4489" fmla="*/ 2317451 w 6096000"/>
              <a:gd name="connsiteY4489" fmla="*/ 896537 h 6857999"/>
              <a:gd name="connsiteX4490" fmla="*/ 2314067 w 6096000"/>
              <a:gd name="connsiteY4490" fmla="*/ 900403 h 6857999"/>
              <a:gd name="connsiteX4491" fmla="*/ 2310685 w 6096000"/>
              <a:gd name="connsiteY4491" fmla="*/ 904754 h 6857999"/>
              <a:gd name="connsiteX4492" fmla="*/ 2307785 w 6096000"/>
              <a:gd name="connsiteY4492" fmla="*/ 910069 h 6857999"/>
              <a:gd name="connsiteX4493" fmla="*/ 2305367 w 6096000"/>
              <a:gd name="connsiteY4493" fmla="*/ 914902 h 6857999"/>
              <a:gd name="connsiteX4494" fmla="*/ 2303434 w 6096000"/>
              <a:gd name="connsiteY4494" fmla="*/ 921668 h 6857999"/>
              <a:gd name="connsiteX4495" fmla="*/ 2301501 w 6096000"/>
              <a:gd name="connsiteY4495" fmla="*/ 928435 h 6857999"/>
              <a:gd name="connsiteX4496" fmla="*/ 2301019 w 6096000"/>
              <a:gd name="connsiteY4496" fmla="*/ 935685 h 6857999"/>
              <a:gd name="connsiteX4497" fmla="*/ 2303434 w 6096000"/>
              <a:gd name="connsiteY4497" fmla="*/ 941967 h 6857999"/>
              <a:gd name="connsiteX4498" fmla="*/ 2306334 w 6096000"/>
              <a:gd name="connsiteY4498" fmla="*/ 947284 h 6857999"/>
              <a:gd name="connsiteX4499" fmla="*/ 2309235 w 6096000"/>
              <a:gd name="connsiteY4499" fmla="*/ 951151 h 6857999"/>
              <a:gd name="connsiteX4500" fmla="*/ 2311651 w 6096000"/>
              <a:gd name="connsiteY4500" fmla="*/ 954533 h 6857999"/>
              <a:gd name="connsiteX4501" fmla="*/ 2314551 w 6096000"/>
              <a:gd name="connsiteY4501" fmla="*/ 956951 h 6857999"/>
              <a:gd name="connsiteX4502" fmla="*/ 2318417 w 6096000"/>
              <a:gd name="connsiteY4502" fmla="*/ 958884 h 6857999"/>
              <a:gd name="connsiteX4503" fmla="*/ 2321800 w 6096000"/>
              <a:gd name="connsiteY4503" fmla="*/ 959366 h 6857999"/>
              <a:gd name="connsiteX4504" fmla="*/ 2325666 w 6096000"/>
              <a:gd name="connsiteY4504" fmla="*/ 959850 h 6857999"/>
              <a:gd name="connsiteX4505" fmla="*/ 2329050 w 6096000"/>
              <a:gd name="connsiteY4505" fmla="*/ 959850 h 6857999"/>
              <a:gd name="connsiteX4506" fmla="*/ 2332433 w 6096000"/>
              <a:gd name="connsiteY4506" fmla="*/ 959366 h 6857999"/>
              <a:gd name="connsiteX4507" fmla="*/ 2336783 w 6096000"/>
              <a:gd name="connsiteY4507" fmla="*/ 958400 h 6857999"/>
              <a:gd name="connsiteX4508" fmla="*/ 2340649 w 6096000"/>
              <a:gd name="connsiteY4508" fmla="*/ 956466 h 6857999"/>
              <a:gd name="connsiteX4509" fmla="*/ 2347899 w 6096000"/>
              <a:gd name="connsiteY4509" fmla="*/ 952600 h 6857999"/>
              <a:gd name="connsiteX4510" fmla="*/ 2355633 w 6096000"/>
              <a:gd name="connsiteY4510" fmla="*/ 947767 h 6857999"/>
              <a:gd name="connsiteX4511" fmla="*/ 2369648 w 6096000"/>
              <a:gd name="connsiteY4511" fmla="*/ 938585 h 6857999"/>
              <a:gd name="connsiteX4512" fmla="*/ 2375447 w 6096000"/>
              <a:gd name="connsiteY4512" fmla="*/ 935201 h 6857999"/>
              <a:gd name="connsiteX4513" fmla="*/ 2381247 w 6096000"/>
              <a:gd name="connsiteY4513" fmla="*/ 933268 h 6857999"/>
              <a:gd name="connsiteX4514" fmla="*/ 2383663 w 6096000"/>
              <a:gd name="connsiteY4514" fmla="*/ 932785 h 6857999"/>
              <a:gd name="connsiteX4515" fmla="*/ 2386080 w 6096000"/>
              <a:gd name="connsiteY4515" fmla="*/ 932785 h 6857999"/>
              <a:gd name="connsiteX4516" fmla="*/ 2388013 w 6096000"/>
              <a:gd name="connsiteY4516" fmla="*/ 934234 h 6857999"/>
              <a:gd name="connsiteX4517" fmla="*/ 2389463 w 6096000"/>
              <a:gd name="connsiteY4517" fmla="*/ 935201 h 6857999"/>
              <a:gd name="connsiteX4518" fmla="*/ 2390913 w 6096000"/>
              <a:gd name="connsiteY4518" fmla="*/ 937618 h 6857999"/>
              <a:gd name="connsiteX4519" fmla="*/ 2392363 w 6096000"/>
              <a:gd name="connsiteY4519" fmla="*/ 941001 h 6857999"/>
              <a:gd name="connsiteX4520" fmla="*/ 2392847 w 6096000"/>
              <a:gd name="connsiteY4520" fmla="*/ 944384 h 6857999"/>
              <a:gd name="connsiteX4521" fmla="*/ 2393329 w 6096000"/>
              <a:gd name="connsiteY4521" fmla="*/ 949700 h 6857999"/>
              <a:gd name="connsiteX4522" fmla="*/ 2400095 w 6096000"/>
              <a:gd name="connsiteY4522" fmla="*/ 944384 h 6857999"/>
              <a:gd name="connsiteX4523" fmla="*/ 2407828 w 6096000"/>
              <a:gd name="connsiteY4523" fmla="*/ 940034 h 6857999"/>
              <a:gd name="connsiteX4524" fmla="*/ 2413628 w 6096000"/>
              <a:gd name="connsiteY4524" fmla="*/ 932301 h 6857999"/>
              <a:gd name="connsiteX4525" fmla="*/ 2419428 w 6096000"/>
              <a:gd name="connsiteY4525" fmla="*/ 926019 h 6857999"/>
              <a:gd name="connsiteX4526" fmla="*/ 2425711 w 6096000"/>
              <a:gd name="connsiteY4526" fmla="*/ 920219 h 6857999"/>
              <a:gd name="connsiteX4527" fmla="*/ 2431995 w 6096000"/>
              <a:gd name="connsiteY4527" fmla="*/ 914902 h 6857999"/>
              <a:gd name="connsiteX4528" fmla="*/ 2444559 w 6096000"/>
              <a:gd name="connsiteY4528" fmla="*/ 905720 h 6857999"/>
              <a:gd name="connsiteX4529" fmla="*/ 2457127 w 6096000"/>
              <a:gd name="connsiteY4529" fmla="*/ 897503 h 6857999"/>
              <a:gd name="connsiteX4530" fmla="*/ 2462925 w 6096000"/>
              <a:gd name="connsiteY4530" fmla="*/ 892670 h 6857999"/>
              <a:gd name="connsiteX4531" fmla="*/ 2468242 w 6096000"/>
              <a:gd name="connsiteY4531" fmla="*/ 887355 h 6857999"/>
              <a:gd name="connsiteX4532" fmla="*/ 2473075 w 6096000"/>
              <a:gd name="connsiteY4532" fmla="*/ 882521 h 6857999"/>
              <a:gd name="connsiteX4533" fmla="*/ 2477909 w 6096000"/>
              <a:gd name="connsiteY4533" fmla="*/ 876238 h 6857999"/>
              <a:gd name="connsiteX4534" fmla="*/ 2482259 w 6096000"/>
              <a:gd name="connsiteY4534" fmla="*/ 868989 h 6857999"/>
              <a:gd name="connsiteX4535" fmla="*/ 2485641 w 6096000"/>
              <a:gd name="connsiteY4535" fmla="*/ 861256 h 6857999"/>
              <a:gd name="connsiteX4536" fmla="*/ 2488541 w 6096000"/>
              <a:gd name="connsiteY4536" fmla="*/ 852072 h 6857999"/>
              <a:gd name="connsiteX4537" fmla="*/ 2490957 w 6096000"/>
              <a:gd name="connsiteY4537" fmla="*/ 841440 h 6857999"/>
              <a:gd name="connsiteX4538" fmla="*/ 2502074 w 6096000"/>
              <a:gd name="connsiteY4538" fmla="*/ 838057 h 6857999"/>
              <a:gd name="connsiteX4539" fmla="*/ 2512707 w 6096000"/>
              <a:gd name="connsiteY4539" fmla="*/ 834673 h 6857999"/>
              <a:gd name="connsiteX4540" fmla="*/ 2523822 w 6096000"/>
              <a:gd name="connsiteY4540" fmla="*/ 831774 h 6857999"/>
              <a:gd name="connsiteX4541" fmla="*/ 2528655 w 6096000"/>
              <a:gd name="connsiteY4541" fmla="*/ 831291 h 6857999"/>
              <a:gd name="connsiteX4542" fmla="*/ 2533972 w 6096000"/>
              <a:gd name="connsiteY4542" fmla="*/ 830807 h 6857999"/>
              <a:gd name="connsiteX4543" fmla="*/ 2539287 w 6096000"/>
              <a:gd name="connsiteY4543" fmla="*/ 831291 h 6857999"/>
              <a:gd name="connsiteX4544" fmla="*/ 2544605 w 6096000"/>
              <a:gd name="connsiteY4544" fmla="*/ 832258 h 6857999"/>
              <a:gd name="connsiteX4545" fmla="*/ 2548953 w 6096000"/>
              <a:gd name="connsiteY4545" fmla="*/ 834191 h 6857999"/>
              <a:gd name="connsiteX4546" fmla="*/ 2553787 w 6096000"/>
              <a:gd name="connsiteY4546" fmla="*/ 837091 h 6857999"/>
              <a:gd name="connsiteX4547" fmla="*/ 2558137 w 6096000"/>
              <a:gd name="connsiteY4547" fmla="*/ 840957 h 6857999"/>
              <a:gd name="connsiteX4548" fmla="*/ 2562970 w 6096000"/>
              <a:gd name="connsiteY4548" fmla="*/ 846273 h 6857999"/>
              <a:gd name="connsiteX4549" fmla="*/ 2567319 w 6096000"/>
              <a:gd name="connsiteY4549" fmla="*/ 852557 h 6857999"/>
              <a:gd name="connsiteX4550" fmla="*/ 2571185 w 6096000"/>
              <a:gd name="connsiteY4550" fmla="*/ 860772 h 6857999"/>
              <a:gd name="connsiteX4551" fmla="*/ 2575536 w 6096000"/>
              <a:gd name="connsiteY4551" fmla="*/ 850139 h 6857999"/>
              <a:gd name="connsiteX4552" fmla="*/ 2580369 w 6096000"/>
              <a:gd name="connsiteY4552" fmla="*/ 840473 h 6857999"/>
              <a:gd name="connsiteX4553" fmla="*/ 2587618 w 6096000"/>
              <a:gd name="connsiteY4553" fmla="*/ 831291 h 6857999"/>
              <a:gd name="connsiteX4554" fmla="*/ 2594868 w 6096000"/>
              <a:gd name="connsiteY4554" fmla="*/ 822592 h 6857999"/>
              <a:gd name="connsiteX4555" fmla="*/ 2603568 w 6096000"/>
              <a:gd name="connsiteY4555" fmla="*/ 814859 h 6857999"/>
              <a:gd name="connsiteX4556" fmla="*/ 2612750 w 6096000"/>
              <a:gd name="connsiteY4556" fmla="*/ 807126 h 6857999"/>
              <a:gd name="connsiteX4557" fmla="*/ 2622900 w 6096000"/>
              <a:gd name="connsiteY4557" fmla="*/ 799875 h 6857999"/>
              <a:gd name="connsiteX4558" fmla="*/ 2634017 w 6096000"/>
              <a:gd name="connsiteY4558" fmla="*/ 792627 h 6857999"/>
              <a:gd name="connsiteX4559" fmla="*/ 2646099 w 6096000"/>
              <a:gd name="connsiteY4559" fmla="*/ 786343 h 6857999"/>
              <a:gd name="connsiteX4560" fmla="*/ 2658181 w 6096000"/>
              <a:gd name="connsiteY4560" fmla="*/ 780061 h 6857999"/>
              <a:gd name="connsiteX4561" fmla="*/ 2670747 w 6096000"/>
              <a:gd name="connsiteY4561" fmla="*/ 774261 h 6857999"/>
              <a:gd name="connsiteX4562" fmla="*/ 2684281 w 6096000"/>
              <a:gd name="connsiteY4562" fmla="*/ 769428 h 6857999"/>
              <a:gd name="connsiteX4563" fmla="*/ 2698296 w 6096000"/>
              <a:gd name="connsiteY4563" fmla="*/ 764111 h 6857999"/>
              <a:gd name="connsiteX4564" fmla="*/ 2711828 w 6096000"/>
              <a:gd name="connsiteY4564" fmla="*/ 758795 h 6857999"/>
              <a:gd name="connsiteX4565" fmla="*/ 2741309 w 6096000"/>
              <a:gd name="connsiteY4565" fmla="*/ 749612 h 6857999"/>
              <a:gd name="connsiteX4566" fmla="*/ 2784807 w 6096000"/>
              <a:gd name="connsiteY4566" fmla="*/ 714814 h 6857999"/>
              <a:gd name="connsiteX4567" fmla="*/ 2829755 w 6096000"/>
              <a:gd name="connsiteY4567" fmla="*/ 680500 h 6857999"/>
              <a:gd name="connsiteX4568" fmla="*/ 2851987 w 6096000"/>
              <a:gd name="connsiteY4568" fmla="*/ 663101 h 6857999"/>
              <a:gd name="connsiteX4569" fmla="*/ 2875668 w 6096000"/>
              <a:gd name="connsiteY4569" fmla="*/ 645702 h 6857999"/>
              <a:gd name="connsiteX4570" fmla="*/ 2899351 w 6096000"/>
              <a:gd name="connsiteY4570" fmla="*/ 629752 h 6857999"/>
              <a:gd name="connsiteX4571" fmla="*/ 2923033 w 6096000"/>
              <a:gd name="connsiteY4571" fmla="*/ 613804 h 6857999"/>
              <a:gd name="connsiteX4572" fmla="*/ 2976196 w 6096000"/>
              <a:gd name="connsiteY4572" fmla="*/ 580455 h 6857999"/>
              <a:gd name="connsiteX4573" fmla="*/ 3029359 w 6096000"/>
              <a:gd name="connsiteY4573" fmla="*/ 547590 h 6857999"/>
              <a:gd name="connsiteX4574" fmla="*/ 3039992 w 6096000"/>
              <a:gd name="connsiteY4574" fmla="*/ 537924 h 6857999"/>
              <a:gd name="connsiteX4575" fmla="*/ 3050625 w 6096000"/>
              <a:gd name="connsiteY4575" fmla="*/ 529224 h 6857999"/>
              <a:gd name="connsiteX4576" fmla="*/ 3056425 w 6096000"/>
              <a:gd name="connsiteY4576" fmla="*/ 524875 h 6857999"/>
              <a:gd name="connsiteX4577" fmla="*/ 3063191 w 6096000"/>
              <a:gd name="connsiteY4577" fmla="*/ 520525 h 6857999"/>
              <a:gd name="connsiteX4578" fmla="*/ 3070441 w 6096000"/>
              <a:gd name="connsiteY4578" fmla="*/ 517142 h 6857999"/>
              <a:gd name="connsiteX4579" fmla="*/ 3077207 w 6096000"/>
              <a:gd name="connsiteY4579" fmla="*/ 513759 h 6857999"/>
              <a:gd name="connsiteX4580" fmla="*/ 3077690 w 6096000"/>
              <a:gd name="connsiteY4580" fmla="*/ 515692 h 6857999"/>
              <a:gd name="connsiteX4581" fmla="*/ 3078174 w 6096000"/>
              <a:gd name="connsiteY4581" fmla="*/ 517625 h 6857999"/>
              <a:gd name="connsiteX4582" fmla="*/ 3124571 w 6096000"/>
              <a:gd name="connsiteY4582" fmla="*/ 489593 h 6857999"/>
              <a:gd name="connsiteX4583" fmla="*/ 3120705 w 6096000"/>
              <a:gd name="connsiteY4583" fmla="*/ 488144 h 6857999"/>
              <a:gd name="connsiteX4584" fmla="*/ 3116838 w 6096000"/>
              <a:gd name="connsiteY4584" fmla="*/ 485244 h 6857999"/>
              <a:gd name="connsiteX4585" fmla="*/ 3112488 w 6096000"/>
              <a:gd name="connsiteY4585" fmla="*/ 481860 h 6857999"/>
              <a:gd name="connsiteX4586" fmla="*/ 3109105 w 6096000"/>
              <a:gd name="connsiteY4586" fmla="*/ 477511 h 6857999"/>
              <a:gd name="connsiteX4587" fmla="*/ 3105721 w 6096000"/>
              <a:gd name="connsiteY4587" fmla="*/ 473161 h 6857999"/>
              <a:gd name="connsiteX4588" fmla="*/ 3102339 w 6096000"/>
              <a:gd name="connsiteY4588" fmla="*/ 467845 h 6857999"/>
              <a:gd name="connsiteX4589" fmla="*/ 3095573 w 6096000"/>
              <a:gd name="connsiteY4589" fmla="*/ 456728 h 6857999"/>
              <a:gd name="connsiteX4590" fmla="*/ 3083007 w 6096000"/>
              <a:gd name="connsiteY4590" fmla="*/ 434496 h 6857999"/>
              <a:gd name="connsiteX4591" fmla="*/ 3076723 w 6096000"/>
              <a:gd name="connsiteY4591" fmla="*/ 424348 h 6857999"/>
              <a:gd name="connsiteX4592" fmla="*/ 3073341 w 6096000"/>
              <a:gd name="connsiteY4592" fmla="*/ 419515 h 6857999"/>
              <a:gd name="connsiteX4593" fmla="*/ 3068990 w 6096000"/>
              <a:gd name="connsiteY4593" fmla="*/ 415648 h 6857999"/>
              <a:gd name="connsiteX4594" fmla="*/ 3078657 w 6096000"/>
              <a:gd name="connsiteY4594" fmla="*/ 410815 h 6857999"/>
              <a:gd name="connsiteX4595" fmla="*/ 3087840 w 6096000"/>
              <a:gd name="connsiteY4595" fmla="*/ 407915 h 6857999"/>
              <a:gd name="connsiteX4596" fmla="*/ 3096055 w 6096000"/>
              <a:gd name="connsiteY4596" fmla="*/ 406465 h 6857999"/>
              <a:gd name="connsiteX4597" fmla="*/ 3102822 w 6096000"/>
              <a:gd name="connsiteY4597" fmla="*/ 406465 h 6857999"/>
              <a:gd name="connsiteX4598" fmla="*/ 3110072 w 6096000"/>
              <a:gd name="connsiteY4598" fmla="*/ 407915 h 6857999"/>
              <a:gd name="connsiteX4599" fmla="*/ 3115388 w 6096000"/>
              <a:gd name="connsiteY4599" fmla="*/ 410331 h 6857999"/>
              <a:gd name="connsiteX4600" fmla="*/ 3120705 w 6096000"/>
              <a:gd name="connsiteY4600" fmla="*/ 413715 h 6857999"/>
              <a:gd name="connsiteX4601" fmla="*/ 3125538 w 6096000"/>
              <a:gd name="connsiteY4601" fmla="*/ 418548 h 6857999"/>
              <a:gd name="connsiteX4602" fmla="*/ 3129404 w 6096000"/>
              <a:gd name="connsiteY4602" fmla="*/ 424348 h 6857999"/>
              <a:gd name="connsiteX4603" fmla="*/ 3132787 w 6096000"/>
              <a:gd name="connsiteY4603" fmla="*/ 430147 h 6857999"/>
              <a:gd name="connsiteX4604" fmla="*/ 3135687 w 6096000"/>
              <a:gd name="connsiteY4604" fmla="*/ 436914 h 6857999"/>
              <a:gd name="connsiteX4605" fmla="*/ 3138104 w 6096000"/>
              <a:gd name="connsiteY4605" fmla="*/ 444163 h 6857999"/>
              <a:gd name="connsiteX4606" fmla="*/ 3140037 w 6096000"/>
              <a:gd name="connsiteY4606" fmla="*/ 452379 h 6857999"/>
              <a:gd name="connsiteX4607" fmla="*/ 3141970 w 6096000"/>
              <a:gd name="connsiteY4607" fmla="*/ 460595 h 6857999"/>
              <a:gd name="connsiteX4608" fmla="*/ 3144870 w 6096000"/>
              <a:gd name="connsiteY4608" fmla="*/ 477027 h 6857999"/>
              <a:gd name="connsiteX4609" fmla="*/ 3173384 w 6096000"/>
              <a:gd name="connsiteY4609" fmla="*/ 459628 h 6857999"/>
              <a:gd name="connsiteX4610" fmla="*/ 3177735 w 6096000"/>
              <a:gd name="connsiteY4610" fmla="*/ 457695 h 6857999"/>
              <a:gd name="connsiteX4611" fmla="*/ 3182084 w 6096000"/>
              <a:gd name="connsiteY4611" fmla="*/ 455762 h 6857999"/>
              <a:gd name="connsiteX4612" fmla="*/ 3186917 w 6096000"/>
              <a:gd name="connsiteY4612" fmla="*/ 454313 h 6857999"/>
              <a:gd name="connsiteX4613" fmla="*/ 3191750 w 6096000"/>
              <a:gd name="connsiteY4613" fmla="*/ 452862 h 6857999"/>
              <a:gd name="connsiteX4614" fmla="*/ 3202867 w 6096000"/>
              <a:gd name="connsiteY4614" fmla="*/ 451413 h 6857999"/>
              <a:gd name="connsiteX4615" fmla="*/ 3213982 w 6096000"/>
              <a:gd name="connsiteY4615" fmla="*/ 449962 h 6857999"/>
              <a:gd name="connsiteX4616" fmla="*/ 3224615 w 6096000"/>
              <a:gd name="connsiteY4616" fmla="*/ 449480 h 6857999"/>
              <a:gd name="connsiteX4617" fmla="*/ 3234765 w 6096000"/>
              <a:gd name="connsiteY4617" fmla="*/ 447546 h 6857999"/>
              <a:gd name="connsiteX4618" fmla="*/ 3245397 w 6096000"/>
              <a:gd name="connsiteY4618" fmla="*/ 445613 h 6857999"/>
              <a:gd name="connsiteX4619" fmla="*/ 3249747 w 6096000"/>
              <a:gd name="connsiteY4619" fmla="*/ 444163 h 6857999"/>
              <a:gd name="connsiteX4620" fmla="*/ 3254097 w 6096000"/>
              <a:gd name="connsiteY4620" fmla="*/ 442713 h 6857999"/>
              <a:gd name="connsiteX4621" fmla="*/ 3250713 w 6096000"/>
              <a:gd name="connsiteY4621" fmla="*/ 439329 h 6857999"/>
              <a:gd name="connsiteX4622" fmla="*/ 3246847 w 6096000"/>
              <a:gd name="connsiteY4622" fmla="*/ 436430 h 6857999"/>
              <a:gd name="connsiteX4623" fmla="*/ 3243465 w 6096000"/>
              <a:gd name="connsiteY4623" fmla="*/ 434014 h 6857999"/>
              <a:gd name="connsiteX4624" fmla="*/ 3239598 w 6096000"/>
              <a:gd name="connsiteY4624" fmla="*/ 431597 h 6857999"/>
              <a:gd name="connsiteX4625" fmla="*/ 3236214 w 6096000"/>
              <a:gd name="connsiteY4625" fmla="*/ 430147 h 6857999"/>
              <a:gd name="connsiteX4626" fmla="*/ 3232347 w 6096000"/>
              <a:gd name="connsiteY4626" fmla="*/ 428214 h 6857999"/>
              <a:gd name="connsiteX4627" fmla="*/ 3224132 w 6096000"/>
              <a:gd name="connsiteY4627" fmla="*/ 426281 h 6857999"/>
              <a:gd name="connsiteX4628" fmla="*/ 3215433 w 6096000"/>
              <a:gd name="connsiteY4628" fmla="*/ 425797 h 6857999"/>
              <a:gd name="connsiteX4629" fmla="*/ 3206249 w 6096000"/>
              <a:gd name="connsiteY4629" fmla="*/ 425797 h 6857999"/>
              <a:gd name="connsiteX4630" fmla="*/ 3197067 w 6096000"/>
              <a:gd name="connsiteY4630" fmla="*/ 427730 h 6857999"/>
              <a:gd name="connsiteX4631" fmla="*/ 3187883 w 6096000"/>
              <a:gd name="connsiteY4631" fmla="*/ 430147 h 6857999"/>
              <a:gd name="connsiteX4632" fmla="*/ 3189817 w 6096000"/>
              <a:gd name="connsiteY4632" fmla="*/ 425797 h 6857999"/>
              <a:gd name="connsiteX4633" fmla="*/ 3191267 w 6096000"/>
              <a:gd name="connsiteY4633" fmla="*/ 422415 h 6857999"/>
              <a:gd name="connsiteX4634" fmla="*/ 3195617 w 6096000"/>
              <a:gd name="connsiteY4634" fmla="*/ 415648 h 6857999"/>
              <a:gd name="connsiteX4635" fmla="*/ 3200933 w 6096000"/>
              <a:gd name="connsiteY4635" fmla="*/ 409365 h 6857999"/>
              <a:gd name="connsiteX4636" fmla="*/ 3207216 w 6096000"/>
              <a:gd name="connsiteY4636" fmla="*/ 403565 h 6857999"/>
              <a:gd name="connsiteX4637" fmla="*/ 3213982 w 6096000"/>
              <a:gd name="connsiteY4637" fmla="*/ 398249 h 6857999"/>
              <a:gd name="connsiteX4638" fmla="*/ 3221232 w 6096000"/>
              <a:gd name="connsiteY4638" fmla="*/ 393899 h 6857999"/>
              <a:gd name="connsiteX4639" fmla="*/ 3236214 w 6096000"/>
              <a:gd name="connsiteY4639" fmla="*/ 384233 h 6857999"/>
              <a:gd name="connsiteX4640" fmla="*/ 3251197 w 6096000"/>
              <a:gd name="connsiteY4640" fmla="*/ 375051 h 6857999"/>
              <a:gd name="connsiteX4641" fmla="*/ 3257963 w 6096000"/>
              <a:gd name="connsiteY4641" fmla="*/ 369734 h 6857999"/>
              <a:gd name="connsiteX4642" fmla="*/ 3264246 w 6096000"/>
              <a:gd name="connsiteY4642" fmla="*/ 364418 h 6857999"/>
              <a:gd name="connsiteX4643" fmla="*/ 3270045 w 6096000"/>
              <a:gd name="connsiteY4643" fmla="*/ 358134 h 6857999"/>
              <a:gd name="connsiteX4644" fmla="*/ 3274396 w 6096000"/>
              <a:gd name="connsiteY4644" fmla="*/ 351852 h 6857999"/>
              <a:gd name="connsiteX4645" fmla="*/ 3276329 w 6096000"/>
              <a:gd name="connsiteY4645" fmla="*/ 348468 h 6857999"/>
              <a:gd name="connsiteX4646" fmla="*/ 3278263 w 6096000"/>
              <a:gd name="connsiteY4646" fmla="*/ 345086 h 6857999"/>
              <a:gd name="connsiteX4647" fmla="*/ 3279711 w 6096000"/>
              <a:gd name="connsiteY4647" fmla="*/ 340735 h 6857999"/>
              <a:gd name="connsiteX4648" fmla="*/ 3281162 w 6096000"/>
              <a:gd name="connsiteY4648" fmla="*/ 336869 h 6857999"/>
              <a:gd name="connsiteX4649" fmla="*/ 3287445 w 6096000"/>
              <a:gd name="connsiteY4649" fmla="*/ 335419 h 6857999"/>
              <a:gd name="connsiteX4650" fmla="*/ 3293728 w 6096000"/>
              <a:gd name="connsiteY4650" fmla="*/ 333969 h 6857999"/>
              <a:gd name="connsiteX4651" fmla="*/ 3300011 w 6096000"/>
              <a:gd name="connsiteY4651" fmla="*/ 333486 h 6857999"/>
              <a:gd name="connsiteX4652" fmla="*/ 3305810 w 6096000"/>
              <a:gd name="connsiteY4652" fmla="*/ 333002 h 6857999"/>
              <a:gd name="connsiteX4653" fmla="*/ 3312094 w 6096000"/>
              <a:gd name="connsiteY4653" fmla="*/ 333002 h 6857999"/>
              <a:gd name="connsiteX4654" fmla="*/ 3317893 w 6096000"/>
              <a:gd name="connsiteY4654" fmla="*/ 333486 h 6857999"/>
              <a:gd name="connsiteX4655" fmla="*/ 3328526 w 6096000"/>
              <a:gd name="connsiteY4655" fmla="*/ 334453 h 6857999"/>
              <a:gd name="connsiteX4656" fmla="*/ 3339641 w 6096000"/>
              <a:gd name="connsiteY4656" fmla="*/ 337353 h 6857999"/>
              <a:gd name="connsiteX4657" fmla="*/ 3350274 w 6096000"/>
              <a:gd name="connsiteY4657" fmla="*/ 340253 h 6857999"/>
              <a:gd name="connsiteX4658" fmla="*/ 3371057 w 6096000"/>
              <a:gd name="connsiteY4658" fmla="*/ 348468 h 6857999"/>
              <a:gd name="connsiteX4659" fmla="*/ 3376857 w 6096000"/>
              <a:gd name="connsiteY4659" fmla="*/ 345568 h 6857999"/>
              <a:gd name="connsiteX4660" fmla="*/ 3382657 w 6096000"/>
              <a:gd name="connsiteY4660" fmla="*/ 342668 h 6857999"/>
              <a:gd name="connsiteX4661" fmla="*/ 3388456 w 6096000"/>
              <a:gd name="connsiteY4661" fmla="*/ 340735 h 6857999"/>
              <a:gd name="connsiteX4662" fmla="*/ 3394256 w 6096000"/>
              <a:gd name="connsiteY4662" fmla="*/ 339286 h 6857999"/>
              <a:gd name="connsiteX4663" fmla="*/ 3396671 w 6096000"/>
              <a:gd name="connsiteY4663" fmla="*/ 338802 h 6857999"/>
              <a:gd name="connsiteX4664" fmla="*/ 3399089 w 6096000"/>
              <a:gd name="connsiteY4664" fmla="*/ 337353 h 6857999"/>
              <a:gd name="connsiteX4665" fmla="*/ 3404405 w 6096000"/>
              <a:gd name="connsiteY4665" fmla="*/ 333969 h 6857999"/>
              <a:gd name="connsiteX4666" fmla="*/ 3408755 w 6096000"/>
              <a:gd name="connsiteY4666" fmla="*/ 329620 h 6857999"/>
              <a:gd name="connsiteX4667" fmla="*/ 3414071 w 6096000"/>
              <a:gd name="connsiteY4667" fmla="*/ 324303 h 6857999"/>
              <a:gd name="connsiteX4668" fmla="*/ 3419387 w 6096000"/>
              <a:gd name="connsiteY4668" fmla="*/ 317536 h 6857999"/>
              <a:gd name="connsiteX4669" fmla="*/ 3425187 w 6096000"/>
              <a:gd name="connsiteY4669" fmla="*/ 309804 h 6857999"/>
              <a:gd name="connsiteX4670" fmla="*/ 3436303 w 6096000"/>
              <a:gd name="connsiteY4670" fmla="*/ 293855 h 6857999"/>
              <a:gd name="connsiteX4671" fmla="*/ 3449835 w 6096000"/>
              <a:gd name="connsiteY4671" fmla="*/ 276456 h 6857999"/>
              <a:gd name="connsiteX4672" fmla="*/ 3456601 w 6096000"/>
              <a:gd name="connsiteY4672" fmla="*/ 268239 h 6857999"/>
              <a:gd name="connsiteX4673" fmla="*/ 3463852 w 6096000"/>
              <a:gd name="connsiteY4673" fmla="*/ 260024 h 6857999"/>
              <a:gd name="connsiteX4674" fmla="*/ 3472067 w 6096000"/>
              <a:gd name="connsiteY4674" fmla="*/ 252774 h 6857999"/>
              <a:gd name="connsiteX4675" fmla="*/ 3480767 w 6096000"/>
              <a:gd name="connsiteY4675" fmla="*/ 246007 h 6857999"/>
              <a:gd name="connsiteX4676" fmla="*/ 3489950 w 6096000"/>
              <a:gd name="connsiteY4676" fmla="*/ 240692 h 6857999"/>
              <a:gd name="connsiteX4677" fmla="*/ 3494299 w 6096000"/>
              <a:gd name="connsiteY4677" fmla="*/ 237792 h 6857999"/>
              <a:gd name="connsiteX4678" fmla="*/ 3499616 w 6096000"/>
              <a:gd name="connsiteY4678" fmla="*/ 235859 h 6857999"/>
              <a:gd name="connsiteX4679" fmla="*/ 3509283 w 6096000"/>
              <a:gd name="connsiteY4679" fmla="*/ 231992 h 6857999"/>
              <a:gd name="connsiteX4680" fmla="*/ 3519915 w 6096000"/>
              <a:gd name="connsiteY4680" fmla="*/ 229092 h 6857999"/>
              <a:gd name="connsiteX4681" fmla="*/ 3529581 w 6096000"/>
              <a:gd name="connsiteY4681" fmla="*/ 226193 h 6857999"/>
              <a:gd name="connsiteX4682" fmla="*/ 3539730 w 6096000"/>
              <a:gd name="connsiteY4682" fmla="*/ 223293 h 6857999"/>
              <a:gd name="connsiteX4683" fmla="*/ 3550363 w 6096000"/>
              <a:gd name="connsiteY4683" fmla="*/ 221359 h 6857999"/>
              <a:gd name="connsiteX4684" fmla="*/ 3560513 w 6096000"/>
              <a:gd name="connsiteY4684" fmla="*/ 219909 h 6857999"/>
              <a:gd name="connsiteX4685" fmla="*/ 3581294 w 6096000"/>
              <a:gd name="connsiteY4685" fmla="*/ 217009 h 6857999"/>
              <a:gd name="connsiteX4686" fmla="*/ 3587578 w 6096000"/>
              <a:gd name="connsiteY4686" fmla="*/ 210727 h 6857999"/>
              <a:gd name="connsiteX4687" fmla="*/ 3594344 w 6096000"/>
              <a:gd name="connsiteY4687" fmla="*/ 205410 h 6857999"/>
              <a:gd name="connsiteX4688" fmla="*/ 3601111 w 6096000"/>
              <a:gd name="connsiteY4688" fmla="*/ 201543 h 6857999"/>
              <a:gd name="connsiteX4689" fmla="*/ 3608359 w 6096000"/>
              <a:gd name="connsiteY4689" fmla="*/ 198161 h 6857999"/>
              <a:gd name="connsiteX4690" fmla="*/ 3615125 w 6096000"/>
              <a:gd name="connsiteY4690" fmla="*/ 195744 h 6857999"/>
              <a:gd name="connsiteX4691" fmla="*/ 3621892 w 6096000"/>
              <a:gd name="connsiteY4691" fmla="*/ 194777 h 6857999"/>
              <a:gd name="connsiteX4692" fmla="*/ 3628658 w 6096000"/>
              <a:gd name="connsiteY4692" fmla="*/ 193328 h 6857999"/>
              <a:gd name="connsiteX4693" fmla="*/ 3635909 w 6096000"/>
              <a:gd name="connsiteY4693" fmla="*/ 193810 h 6857999"/>
              <a:gd name="connsiteX4694" fmla="*/ 3643157 w 6096000"/>
              <a:gd name="connsiteY4694" fmla="*/ 194777 h 6857999"/>
              <a:gd name="connsiteX4695" fmla="*/ 3649923 w 6096000"/>
              <a:gd name="connsiteY4695" fmla="*/ 195744 h 6857999"/>
              <a:gd name="connsiteX4696" fmla="*/ 3657657 w 6096000"/>
              <a:gd name="connsiteY4696" fmla="*/ 197194 h 6857999"/>
              <a:gd name="connsiteX4697" fmla="*/ 3664423 w 6096000"/>
              <a:gd name="connsiteY4697" fmla="*/ 199610 h 6857999"/>
              <a:gd name="connsiteX4698" fmla="*/ 3678922 w 6096000"/>
              <a:gd name="connsiteY4698" fmla="*/ 205410 h 6857999"/>
              <a:gd name="connsiteX4699" fmla="*/ 3692455 w 6096000"/>
              <a:gd name="connsiteY4699" fmla="*/ 211693 h 6857999"/>
              <a:gd name="connsiteX4700" fmla="*/ 3697287 w 6096000"/>
              <a:gd name="connsiteY4700" fmla="*/ 208309 h 6857999"/>
              <a:gd name="connsiteX4701" fmla="*/ 3700187 w 6096000"/>
              <a:gd name="connsiteY4701" fmla="*/ 205410 h 6857999"/>
              <a:gd name="connsiteX4702" fmla="*/ 3701638 w 6096000"/>
              <a:gd name="connsiteY4702" fmla="*/ 202510 h 6857999"/>
              <a:gd name="connsiteX4703" fmla="*/ 3701638 w 6096000"/>
              <a:gd name="connsiteY4703" fmla="*/ 199610 h 6857999"/>
              <a:gd name="connsiteX4704" fmla="*/ 3701154 w 6096000"/>
              <a:gd name="connsiteY4704" fmla="*/ 196710 h 6857999"/>
              <a:gd name="connsiteX4705" fmla="*/ 3699221 w 6096000"/>
              <a:gd name="connsiteY4705" fmla="*/ 193810 h 6857999"/>
              <a:gd name="connsiteX4706" fmla="*/ 3694388 w 6096000"/>
              <a:gd name="connsiteY4706" fmla="*/ 188977 h 6857999"/>
              <a:gd name="connsiteX4707" fmla="*/ 3691972 w 6096000"/>
              <a:gd name="connsiteY4707" fmla="*/ 185595 h 6857999"/>
              <a:gd name="connsiteX4708" fmla="*/ 3689555 w 6096000"/>
              <a:gd name="connsiteY4708" fmla="*/ 181728 h 6857999"/>
              <a:gd name="connsiteX4709" fmla="*/ 3687621 w 6096000"/>
              <a:gd name="connsiteY4709" fmla="*/ 178345 h 6857999"/>
              <a:gd name="connsiteX4710" fmla="*/ 3686172 w 6096000"/>
              <a:gd name="connsiteY4710" fmla="*/ 174478 h 6857999"/>
              <a:gd name="connsiteX4711" fmla="*/ 3686172 w 6096000"/>
              <a:gd name="connsiteY4711" fmla="*/ 169645 h 6857999"/>
              <a:gd name="connsiteX4712" fmla="*/ 3686655 w 6096000"/>
              <a:gd name="connsiteY4712" fmla="*/ 165296 h 6857999"/>
              <a:gd name="connsiteX4713" fmla="*/ 3689072 w 6096000"/>
              <a:gd name="connsiteY4713" fmla="*/ 159496 h 6857999"/>
              <a:gd name="connsiteX4714" fmla="*/ 3692455 w 6096000"/>
              <a:gd name="connsiteY4714" fmla="*/ 153213 h 6857999"/>
              <a:gd name="connsiteX4715" fmla="*/ 3697771 w 6096000"/>
              <a:gd name="connsiteY4715" fmla="*/ 153697 h 6857999"/>
              <a:gd name="connsiteX4716" fmla="*/ 3703087 w 6096000"/>
              <a:gd name="connsiteY4716" fmla="*/ 155146 h 6857999"/>
              <a:gd name="connsiteX4717" fmla="*/ 3707438 w 6096000"/>
              <a:gd name="connsiteY4717" fmla="*/ 157079 h 6857999"/>
              <a:gd name="connsiteX4718" fmla="*/ 3711304 w 6096000"/>
              <a:gd name="connsiteY4718" fmla="*/ 159979 h 6857999"/>
              <a:gd name="connsiteX4719" fmla="*/ 3716137 w 6096000"/>
              <a:gd name="connsiteY4719" fmla="*/ 162879 h 6857999"/>
              <a:gd name="connsiteX4720" fmla="*/ 3719519 w 6096000"/>
              <a:gd name="connsiteY4720" fmla="*/ 167229 h 6857999"/>
              <a:gd name="connsiteX4721" fmla="*/ 3723386 w 6096000"/>
              <a:gd name="connsiteY4721" fmla="*/ 171096 h 6857999"/>
              <a:gd name="connsiteX4722" fmla="*/ 3726770 w 6096000"/>
              <a:gd name="connsiteY4722" fmla="*/ 175445 h 6857999"/>
              <a:gd name="connsiteX4723" fmla="*/ 3734019 w 6096000"/>
              <a:gd name="connsiteY4723" fmla="*/ 185595 h 6857999"/>
              <a:gd name="connsiteX4724" fmla="*/ 3740303 w 6096000"/>
              <a:gd name="connsiteY4724" fmla="*/ 195261 h 6857999"/>
              <a:gd name="connsiteX4725" fmla="*/ 3746585 w 6096000"/>
              <a:gd name="connsiteY4725" fmla="*/ 205410 h 6857999"/>
              <a:gd name="connsiteX4726" fmla="*/ 3753351 w 6096000"/>
              <a:gd name="connsiteY4726" fmla="*/ 214593 h 6857999"/>
              <a:gd name="connsiteX4727" fmla="*/ 3777516 w 6096000"/>
              <a:gd name="connsiteY4727" fmla="*/ 213627 h 6857999"/>
              <a:gd name="connsiteX4728" fmla="*/ 3789600 w 6096000"/>
              <a:gd name="connsiteY4728" fmla="*/ 212176 h 6857999"/>
              <a:gd name="connsiteX4729" fmla="*/ 3801681 w 6096000"/>
              <a:gd name="connsiteY4729" fmla="*/ 211209 h 6857999"/>
              <a:gd name="connsiteX4730" fmla="*/ 3802165 w 6096000"/>
              <a:gd name="connsiteY4730" fmla="*/ 210727 h 6857999"/>
              <a:gd name="connsiteX4731" fmla="*/ 3792982 w 6096000"/>
              <a:gd name="connsiteY4731" fmla="*/ 205894 h 6857999"/>
              <a:gd name="connsiteX4732" fmla="*/ 3789115 w 6096000"/>
              <a:gd name="connsiteY4732" fmla="*/ 202510 h 6857999"/>
              <a:gd name="connsiteX4733" fmla="*/ 3784767 w 6096000"/>
              <a:gd name="connsiteY4733" fmla="*/ 199127 h 6857999"/>
              <a:gd name="connsiteX4734" fmla="*/ 3780900 w 6096000"/>
              <a:gd name="connsiteY4734" fmla="*/ 194777 h 6857999"/>
              <a:gd name="connsiteX4735" fmla="*/ 3778000 w 6096000"/>
              <a:gd name="connsiteY4735" fmla="*/ 188977 h 6857999"/>
              <a:gd name="connsiteX4736" fmla="*/ 3775583 w 6096000"/>
              <a:gd name="connsiteY4736" fmla="*/ 181728 h 6857999"/>
              <a:gd name="connsiteX4737" fmla="*/ 3774134 w 6096000"/>
              <a:gd name="connsiteY4737" fmla="*/ 172545 h 6857999"/>
              <a:gd name="connsiteX4738" fmla="*/ 3779449 w 6096000"/>
              <a:gd name="connsiteY4738" fmla="*/ 174478 h 6857999"/>
              <a:gd name="connsiteX4739" fmla="*/ 3783800 w 6096000"/>
              <a:gd name="connsiteY4739" fmla="*/ 175445 h 6857999"/>
              <a:gd name="connsiteX4740" fmla="*/ 3788633 w 6096000"/>
              <a:gd name="connsiteY4740" fmla="*/ 176895 h 6857999"/>
              <a:gd name="connsiteX4741" fmla="*/ 3792499 w 6096000"/>
              <a:gd name="connsiteY4741" fmla="*/ 176895 h 6857999"/>
              <a:gd name="connsiteX4742" fmla="*/ 3795882 w 6096000"/>
              <a:gd name="connsiteY4742" fmla="*/ 176895 h 6857999"/>
              <a:gd name="connsiteX4743" fmla="*/ 3799266 w 6096000"/>
              <a:gd name="connsiteY4743" fmla="*/ 176411 h 6857999"/>
              <a:gd name="connsiteX4744" fmla="*/ 3802165 w 6096000"/>
              <a:gd name="connsiteY4744" fmla="*/ 174962 h 6857999"/>
              <a:gd name="connsiteX4745" fmla="*/ 3805065 w 6096000"/>
              <a:gd name="connsiteY4745" fmla="*/ 173995 h 6857999"/>
              <a:gd name="connsiteX4746" fmla="*/ 3807965 w 6096000"/>
              <a:gd name="connsiteY4746" fmla="*/ 172062 h 6857999"/>
              <a:gd name="connsiteX4747" fmla="*/ 3810381 w 6096000"/>
              <a:gd name="connsiteY4747" fmla="*/ 170612 h 6857999"/>
              <a:gd name="connsiteX4748" fmla="*/ 3814247 w 6096000"/>
              <a:gd name="connsiteY4748" fmla="*/ 165778 h 6857999"/>
              <a:gd name="connsiteX4749" fmla="*/ 3817631 w 6096000"/>
              <a:gd name="connsiteY4749" fmla="*/ 160463 h 6857999"/>
              <a:gd name="connsiteX4750" fmla="*/ 3821014 w 6096000"/>
              <a:gd name="connsiteY4750" fmla="*/ 155630 h 6857999"/>
              <a:gd name="connsiteX4751" fmla="*/ 3827297 w 6096000"/>
              <a:gd name="connsiteY4751" fmla="*/ 144513 h 6857999"/>
              <a:gd name="connsiteX4752" fmla="*/ 3830197 w 6096000"/>
              <a:gd name="connsiteY4752" fmla="*/ 140164 h 6857999"/>
              <a:gd name="connsiteX4753" fmla="*/ 3834546 w 6096000"/>
              <a:gd name="connsiteY4753" fmla="*/ 135814 h 6857999"/>
              <a:gd name="connsiteX4754" fmla="*/ 3835997 w 6096000"/>
              <a:gd name="connsiteY4754" fmla="*/ 134847 h 6857999"/>
              <a:gd name="connsiteX4755" fmla="*/ 3838413 w 6096000"/>
              <a:gd name="connsiteY4755" fmla="*/ 133880 h 6857999"/>
              <a:gd name="connsiteX4756" fmla="*/ 3840830 w 6096000"/>
              <a:gd name="connsiteY4756" fmla="*/ 132431 h 6857999"/>
              <a:gd name="connsiteX4757" fmla="*/ 3842763 w 6096000"/>
              <a:gd name="connsiteY4757" fmla="*/ 131947 h 6857999"/>
              <a:gd name="connsiteX4758" fmla="*/ 3845663 w 6096000"/>
              <a:gd name="connsiteY4758" fmla="*/ 131947 h 6857999"/>
              <a:gd name="connsiteX4759" fmla="*/ 3848563 w 6096000"/>
              <a:gd name="connsiteY4759" fmla="*/ 132431 h 6857999"/>
              <a:gd name="connsiteX4760" fmla="*/ 3851945 w 6096000"/>
              <a:gd name="connsiteY4760" fmla="*/ 132914 h 6857999"/>
              <a:gd name="connsiteX4761" fmla="*/ 3855812 w 6096000"/>
              <a:gd name="connsiteY4761" fmla="*/ 134847 h 6857999"/>
              <a:gd name="connsiteX4762" fmla="*/ 3854363 w 6096000"/>
              <a:gd name="connsiteY4762" fmla="*/ 134847 h 6857999"/>
              <a:gd name="connsiteX4763" fmla="*/ 3853879 w 6096000"/>
              <a:gd name="connsiteY4763" fmla="*/ 136780 h 6857999"/>
              <a:gd name="connsiteX4764" fmla="*/ 3853396 w 6096000"/>
              <a:gd name="connsiteY4764" fmla="*/ 142097 h 6857999"/>
              <a:gd name="connsiteX4765" fmla="*/ 3853396 w 6096000"/>
              <a:gd name="connsiteY4765" fmla="*/ 150313 h 6857999"/>
              <a:gd name="connsiteX4766" fmla="*/ 3853879 w 6096000"/>
              <a:gd name="connsiteY4766" fmla="*/ 160463 h 6857999"/>
              <a:gd name="connsiteX4767" fmla="*/ 3855812 w 6096000"/>
              <a:gd name="connsiteY4767" fmla="*/ 170612 h 6857999"/>
              <a:gd name="connsiteX4768" fmla="*/ 3857263 w 6096000"/>
              <a:gd name="connsiteY4768" fmla="*/ 175445 h 6857999"/>
              <a:gd name="connsiteX4769" fmla="*/ 3859196 w 6096000"/>
              <a:gd name="connsiteY4769" fmla="*/ 179795 h 6857999"/>
              <a:gd name="connsiteX4770" fmla="*/ 3860645 w 6096000"/>
              <a:gd name="connsiteY4770" fmla="*/ 183662 h 6857999"/>
              <a:gd name="connsiteX4771" fmla="*/ 3863062 w 6096000"/>
              <a:gd name="connsiteY4771" fmla="*/ 186561 h 6857999"/>
              <a:gd name="connsiteX4772" fmla="*/ 3865478 w 6096000"/>
              <a:gd name="connsiteY4772" fmla="*/ 188977 h 6857999"/>
              <a:gd name="connsiteX4773" fmla="*/ 3868862 w 6096000"/>
              <a:gd name="connsiteY4773" fmla="*/ 189944 h 6857999"/>
              <a:gd name="connsiteX4774" fmla="*/ 3871277 w 6096000"/>
              <a:gd name="connsiteY4774" fmla="*/ 189944 h 6857999"/>
              <a:gd name="connsiteX4775" fmla="*/ 3874177 w 6096000"/>
              <a:gd name="connsiteY4775" fmla="*/ 188977 h 6857999"/>
              <a:gd name="connsiteX4776" fmla="*/ 3876111 w 6096000"/>
              <a:gd name="connsiteY4776" fmla="*/ 186561 h 6857999"/>
              <a:gd name="connsiteX4777" fmla="*/ 3879011 w 6096000"/>
              <a:gd name="connsiteY4777" fmla="*/ 183662 h 6857999"/>
              <a:gd name="connsiteX4778" fmla="*/ 3880944 w 6096000"/>
              <a:gd name="connsiteY4778" fmla="*/ 179795 h 6857999"/>
              <a:gd name="connsiteX4779" fmla="*/ 3882394 w 6096000"/>
              <a:gd name="connsiteY4779" fmla="*/ 175445 h 6857999"/>
              <a:gd name="connsiteX4780" fmla="*/ 3884327 w 6096000"/>
              <a:gd name="connsiteY4780" fmla="*/ 171578 h 6857999"/>
              <a:gd name="connsiteX4781" fmla="*/ 3885294 w 6096000"/>
              <a:gd name="connsiteY4781" fmla="*/ 167229 h 6857999"/>
              <a:gd name="connsiteX4782" fmla="*/ 3886261 w 6096000"/>
              <a:gd name="connsiteY4782" fmla="*/ 162879 h 6857999"/>
              <a:gd name="connsiteX4783" fmla="*/ 3886743 w 6096000"/>
              <a:gd name="connsiteY4783" fmla="*/ 159012 h 6857999"/>
              <a:gd name="connsiteX4784" fmla="*/ 3886261 w 6096000"/>
              <a:gd name="connsiteY4784" fmla="*/ 155630 h 6857999"/>
              <a:gd name="connsiteX4785" fmla="*/ 3884810 w 6096000"/>
              <a:gd name="connsiteY4785" fmla="*/ 152246 h 6857999"/>
              <a:gd name="connsiteX4786" fmla="*/ 3883843 w 6096000"/>
              <a:gd name="connsiteY4786" fmla="*/ 150313 h 6857999"/>
              <a:gd name="connsiteX4787" fmla="*/ 3881428 w 6096000"/>
              <a:gd name="connsiteY4787" fmla="*/ 148864 h 6857999"/>
              <a:gd name="connsiteX4788" fmla="*/ 3878044 w 6096000"/>
              <a:gd name="connsiteY4788" fmla="*/ 148864 h 6857999"/>
              <a:gd name="connsiteX4789" fmla="*/ 3874177 w 6096000"/>
              <a:gd name="connsiteY4789" fmla="*/ 149830 h 6857999"/>
              <a:gd name="connsiteX4790" fmla="*/ 3872728 w 6096000"/>
              <a:gd name="connsiteY4790" fmla="*/ 145964 h 6857999"/>
              <a:gd name="connsiteX4791" fmla="*/ 3872244 w 6096000"/>
              <a:gd name="connsiteY4791" fmla="*/ 141613 h 6857999"/>
              <a:gd name="connsiteX4792" fmla="*/ 3872244 w 6096000"/>
              <a:gd name="connsiteY4792" fmla="*/ 138231 h 6857999"/>
              <a:gd name="connsiteX4793" fmla="*/ 3872244 w 6096000"/>
              <a:gd name="connsiteY4793" fmla="*/ 135331 h 6857999"/>
              <a:gd name="connsiteX4794" fmla="*/ 3873211 w 6096000"/>
              <a:gd name="connsiteY4794" fmla="*/ 132914 h 6857999"/>
              <a:gd name="connsiteX4795" fmla="*/ 3874661 w 6096000"/>
              <a:gd name="connsiteY4795" fmla="*/ 130981 h 6857999"/>
              <a:gd name="connsiteX4796" fmla="*/ 3877077 w 6096000"/>
              <a:gd name="connsiteY4796" fmla="*/ 129047 h 6857999"/>
              <a:gd name="connsiteX4797" fmla="*/ 3879011 w 6096000"/>
              <a:gd name="connsiteY4797" fmla="*/ 127598 h 6857999"/>
              <a:gd name="connsiteX4798" fmla="*/ 3881428 w 6096000"/>
              <a:gd name="connsiteY4798" fmla="*/ 126147 h 6857999"/>
              <a:gd name="connsiteX4799" fmla="*/ 3884327 w 6096000"/>
              <a:gd name="connsiteY4799" fmla="*/ 125665 h 6857999"/>
              <a:gd name="connsiteX4800" fmla="*/ 3891094 w 6096000"/>
              <a:gd name="connsiteY4800" fmla="*/ 124698 h 6857999"/>
              <a:gd name="connsiteX4801" fmla="*/ 3897860 w 6096000"/>
              <a:gd name="connsiteY4801" fmla="*/ 123732 h 6857999"/>
              <a:gd name="connsiteX4802" fmla="*/ 3906075 w 6096000"/>
              <a:gd name="connsiteY4802" fmla="*/ 123248 h 6857999"/>
              <a:gd name="connsiteX4803" fmla="*/ 3913809 w 6096000"/>
              <a:gd name="connsiteY4803" fmla="*/ 122765 h 6857999"/>
              <a:gd name="connsiteX4804" fmla="*/ 3920575 w 6096000"/>
              <a:gd name="connsiteY4804" fmla="*/ 122281 h 6857999"/>
              <a:gd name="connsiteX4805" fmla="*/ 3927341 w 6096000"/>
              <a:gd name="connsiteY4805" fmla="*/ 120832 h 6857999"/>
              <a:gd name="connsiteX4806" fmla="*/ 3930241 w 6096000"/>
              <a:gd name="connsiteY4806" fmla="*/ 120348 h 6857999"/>
              <a:gd name="connsiteX4807" fmla="*/ 3932658 w 6096000"/>
              <a:gd name="connsiteY4807" fmla="*/ 119381 h 6857999"/>
              <a:gd name="connsiteX4808" fmla="*/ 3934591 w 6096000"/>
              <a:gd name="connsiteY4808" fmla="*/ 117448 h 6857999"/>
              <a:gd name="connsiteX4809" fmla="*/ 3937007 w 6096000"/>
              <a:gd name="connsiteY4809" fmla="*/ 115999 h 6857999"/>
              <a:gd name="connsiteX4810" fmla="*/ 3938458 w 6096000"/>
              <a:gd name="connsiteY4810" fmla="*/ 113582 h 6857999"/>
              <a:gd name="connsiteX4811" fmla="*/ 3939425 w 6096000"/>
              <a:gd name="connsiteY4811" fmla="*/ 111166 h 6857999"/>
              <a:gd name="connsiteX4812" fmla="*/ 3939907 w 6096000"/>
              <a:gd name="connsiteY4812" fmla="*/ 108266 h 6857999"/>
              <a:gd name="connsiteX4813" fmla="*/ 3939907 w 6096000"/>
              <a:gd name="connsiteY4813" fmla="*/ 104882 h 6857999"/>
              <a:gd name="connsiteX4814" fmla="*/ 3938940 w 6096000"/>
              <a:gd name="connsiteY4814" fmla="*/ 101016 h 6857999"/>
              <a:gd name="connsiteX4815" fmla="*/ 3937491 w 6096000"/>
              <a:gd name="connsiteY4815" fmla="*/ 97149 h 6857999"/>
              <a:gd name="connsiteX4816" fmla="*/ 3934591 w 6096000"/>
              <a:gd name="connsiteY4816" fmla="*/ 92800 h 6857999"/>
              <a:gd name="connsiteX4817" fmla="*/ 3931207 w 6096000"/>
              <a:gd name="connsiteY4817" fmla="*/ 89416 h 6857999"/>
              <a:gd name="connsiteX4818" fmla="*/ 3927825 w 6096000"/>
              <a:gd name="connsiteY4818" fmla="*/ 87001 h 6857999"/>
              <a:gd name="connsiteX4819" fmla="*/ 3923959 w 6096000"/>
              <a:gd name="connsiteY4819" fmla="*/ 85550 h 6857999"/>
              <a:gd name="connsiteX4820" fmla="*/ 3919125 w 6096000"/>
              <a:gd name="connsiteY4820" fmla="*/ 84101 h 6857999"/>
              <a:gd name="connsiteX4821" fmla="*/ 3914775 w 6096000"/>
              <a:gd name="connsiteY4821" fmla="*/ 83617 h 6857999"/>
              <a:gd name="connsiteX4822" fmla="*/ 3909942 w 6096000"/>
              <a:gd name="connsiteY4822" fmla="*/ 83617 h 6857999"/>
              <a:gd name="connsiteX4823" fmla="*/ 3905109 w 6096000"/>
              <a:gd name="connsiteY4823" fmla="*/ 83617 h 6857999"/>
              <a:gd name="connsiteX4824" fmla="*/ 3894476 w 6096000"/>
              <a:gd name="connsiteY4824" fmla="*/ 85550 h 6857999"/>
              <a:gd name="connsiteX4825" fmla="*/ 3883843 w 6096000"/>
              <a:gd name="connsiteY4825" fmla="*/ 87967 h 6857999"/>
              <a:gd name="connsiteX4826" fmla="*/ 3862095 w 6096000"/>
              <a:gd name="connsiteY4826" fmla="*/ 93283 h 6857999"/>
              <a:gd name="connsiteX4827" fmla="*/ 3850979 w 6096000"/>
              <a:gd name="connsiteY4827" fmla="*/ 95216 h 6857999"/>
              <a:gd name="connsiteX4828" fmla="*/ 3845663 w 6096000"/>
              <a:gd name="connsiteY4828" fmla="*/ 95700 h 6857999"/>
              <a:gd name="connsiteX4829" fmla="*/ 3841313 w 6096000"/>
              <a:gd name="connsiteY4829" fmla="*/ 96183 h 6857999"/>
              <a:gd name="connsiteX4830" fmla="*/ 3835997 w 6096000"/>
              <a:gd name="connsiteY4830" fmla="*/ 96183 h 6857999"/>
              <a:gd name="connsiteX4831" fmla="*/ 3831647 w 6096000"/>
              <a:gd name="connsiteY4831" fmla="*/ 95700 h 6857999"/>
              <a:gd name="connsiteX4832" fmla="*/ 3827297 w 6096000"/>
              <a:gd name="connsiteY4832" fmla="*/ 94733 h 6857999"/>
              <a:gd name="connsiteX4833" fmla="*/ 3823431 w 6096000"/>
              <a:gd name="connsiteY4833" fmla="*/ 92800 h 6857999"/>
              <a:gd name="connsiteX4834" fmla="*/ 3819565 w 6096000"/>
              <a:gd name="connsiteY4834" fmla="*/ 90867 h 6857999"/>
              <a:gd name="connsiteX4835" fmla="*/ 3816181 w 6096000"/>
              <a:gd name="connsiteY4835" fmla="*/ 87001 h 6857999"/>
              <a:gd name="connsiteX4836" fmla="*/ 3813281 w 6096000"/>
              <a:gd name="connsiteY4836" fmla="*/ 83134 h 6857999"/>
              <a:gd name="connsiteX4837" fmla="*/ 3810865 w 6096000"/>
              <a:gd name="connsiteY4837" fmla="*/ 78784 h 6857999"/>
              <a:gd name="connsiteX4838" fmla="*/ 3808448 w 6096000"/>
              <a:gd name="connsiteY4838" fmla="*/ 72984 h 6857999"/>
              <a:gd name="connsiteX4839" fmla="*/ 3806999 w 6096000"/>
              <a:gd name="connsiteY4839" fmla="*/ 65735 h 6857999"/>
              <a:gd name="connsiteX4840" fmla="*/ 3805548 w 6096000"/>
              <a:gd name="connsiteY4840" fmla="*/ 58485 h 6857999"/>
              <a:gd name="connsiteX4841" fmla="*/ 3804581 w 6096000"/>
              <a:gd name="connsiteY4841" fmla="*/ 49303 h 6857999"/>
              <a:gd name="connsiteX4842" fmla="*/ 3801681 w 6096000"/>
              <a:gd name="connsiteY4842" fmla="*/ 51718 h 6857999"/>
              <a:gd name="connsiteX4843" fmla="*/ 3799266 w 6096000"/>
              <a:gd name="connsiteY4843" fmla="*/ 54618 h 6857999"/>
              <a:gd name="connsiteX4844" fmla="*/ 3797815 w 6096000"/>
              <a:gd name="connsiteY4844" fmla="*/ 58002 h 6857999"/>
              <a:gd name="connsiteX4845" fmla="*/ 3796849 w 6096000"/>
              <a:gd name="connsiteY4845" fmla="*/ 61869 h 6857999"/>
              <a:gd name="connsiteX4846" fmla="*/ 3796366 w 6096000"/>
              <a:gd name="connsiteY4846" fmla="*/ 65735 h 6857999"/>
              <a:gd name="connsiteX4847" fmla="*/ 3796366 w 6096000"/>
              <a:gd name="connsiteY4847" fmla="*/ 70568 h 6857999"/>
              <a:gd name="connsiteX4848" fmla="*/ 3797815 w 6096000"/>
              <a:gd name="connsiteY4848" fmla="*/ 80717 h 6857999"/>
              <a:gd name="connsiteX4849" fmla="*/ 3799748 w 6096000"/>
              <a:gd name="connsiteY4849" fmla="*/ 92316 h 6857999"/>
              <a:gd name="connsiteX4850" fmla="*/ 3802648 w 6096000"/>
              <a:gd name="connsiteY4850" fmla="*/ 103915 h 6857999"/>
              <a:gd name="connsiteX4851" fmla="*/ 3805548 w 6096000"/>
              <a:gd name="connsiteY4851" fmla="*/ 115515 h 6857999"/>
              <a:gd name="connsiteX4852" fmla="*/ 3807965 w 6096000"/>
              <a:gd name="connsiteY4852" fmla="*/ 126147 h 6857999"/>
              <a:gd name="connsiteX4853" fmla="*/ 3735469 w 6096000"/>
              <a:gd name="connsiteY4853" fmla="*/ 143064 h 6857999"/>
              <a:gd name="connsiteX4854" fmla="*/ 3732569 w 6096000"/>
              <a:gd name="connsiteY4854" fmla="*/ 128081 h 6857999"/>
              <a:gd name="connsiteX4855" fmla="*/ 3731119 w 6096000"/>
              <a:gd name="connsiteY4855" fmla="*/ 114066 h 6857999"/>
              <a:gd name="connsiteX4856" fmla="*/ 3729670 w 6096000"/>
              <a:gd name="connsiteY4856" fmla="*/ 101016 h 6857999"/>
              <a:gd name="connsiteX4857" fmla="*/ 3729670 w 6096000"/>
              <a:gd name="connsiteY4857" fmla="*/ 88450 h 6857999"/>
              <a:gd name="connsiteX4858" fmla="*/ 3730637 w 6096000"/>
              <a:gd name="connsiteY4858" fmla="*/ 76850 h 6857999"/>
              <a:gd name="connsiteX4859" fmla="*/ 3731603 w 6096000"/>
              <a:gd name="connsiteY4859" fmla="*/ 65735 h 6857999"/>
              <a:gd name="connsiteX4860" fmla="*/ 3734019 w 6096000"/>
              <a:gd name="connsiteY4860" fmla="*/ 55585 h 6857999"/>
              <a:gd name="connsiteX4861" fmla="*/ 3736919 w 6096000"/>
              <a:gd name="connsiteY4861" fmla="*/ 45919 h 6857999"/>
              <a:gd name="connsiteX4862" fmla="*/ 3740303 w 6096000"/>
              <a:gd name="connsiteY4862" fmla="*/ 37219 h 6857999"/>
              <a:gd name="connsiteX4863" fmla="*/ 3744169 w 6096000"/>
              <a:gd name="connsiteY4863" fmla="*/ 29004 h 6857999"/>
              <a:gd name="connsiteX4864" fmla="*/ 3749002 w 6096000"/>
              <a:gd name="connsiteY4864" fmla="*/ 21753 h 6857999"/>
              <a:gd name="connsiteX4865" fmla="*/ 3753835 w 6096000"/>
              <a:gd name="connsiteY4865" fmla="*/ 14987 h 6857999"/>
              <a:gd name="connsiteX4866" fmla="*/ 3760117 w 6096000"/>
              <a:gd name="connsiteY4866" fmla="*/ 8705 h 6857999"/>
              <a:gd name="connsiteX4867" fmla="*/ 3766401 w 6096000"/>
              <a:gd name="connsiteY4867" fmla="*/ 2905 h 6857999"/>
              <a:gd name="connsiteX4868" fmla="*/ 3651135 w 6096000"/>
              <a:gd name="connsiteY4868" fmla="*/ 0 h 6857999"/>
              <a:gd name="connsiteX4869" fmla="*/ 3711689 w 6096000"/>
              <a:gd name="connsiteY4869" fmla="*/ 0 h 6857999"/>
              <a:gd name="connsiteX4870" fmla="*/ 3711915 w 6096000"/>
              <a:gd name="connsiteY4870" fmla="*/ 333 h 6857999"/>
              <a:gd name="connsiteX4871" fmla="*/ 3715253 w 6096000"/>
              <a:gd name="connsiteY4871" fmla="*/ 6726 h 6857999"/>
              <a:gd name="connsiteX4872" fmla="*/ 3717638 w 6096000"/>
              <a:gd name="connsiteY4872" fmla="*/ 13613 h 6857999"/>
              <a:gd name="connsiteX4873" fmla="*/ 3719545 w 6096000"/>
              <a:gd name="connsiteY4873" fmla="*/ 21482 h 6857999"/>
              <a:gd name="connsiteX4874" fmla="*/ 3721453 w 6096000"/>
              <a:gd name="connsiteY4874" fmla="*/ 29844 h 6857999"/>
              <a:gd name="connsiteX4875" fmla="*/ 3714776 w 6096000"/>
              <a:gd name="connsiteY4875" fmla="*/ 32302 h 6857999"/>
              <a:gd name="connsiteX4876" fmla="*/ 3707622 w 6096000"/>
              <a:gd name="connsiteY4876" fmla="*/ 34762 h 6857999"/>
              <a:gd name="connsiteX4877" fmla="*/ 3701422 w 6096000"/>
              <a:gd name="connsiteY4877" fmla="*/ 35746 h 6857999"/>
              <a:gd name="connsiteX4878" fmla="*/ 3696175 w 6096000"/>
              <a:gd name="connsiteY4878" fmla="*/ 36239 h 6857999"/>
              <a:gd name="connsiteX4879" fmla="*/ 3689498 w 6096000"/>
              <a:gd name="connsiteY4879" fmla="*/ 37222 h 6857999"/>
              <a:gd name="connsiteX4880" fmla="*/ 3684728 w 6096000"/>
              <a:gd name="connsiteY4880" fmla="*/ 36239 h 6857999"/>
              <a:gd name="connsiteX4881" fmla="*/ 3679482 w 6096000"/>
              <a:gd name="connsiteY4881" fmla="*/ 35254 h 6857999"/>
              <a:gd name="connsiteX4882" fmla="*/ 3674235 w 6096000"/>
              <a:gd name="connsiteY4882" fmla="*/ 33779 h 6857999"/>
              <a:gd name="connsiteX4883" fmla="*/ 3669942 w 6096000"/>
              <a:gd name="connsiteY4883" fmla="*/ 30827 h 6857999"/>
              <a:gd name="connsiteX4884" fmla="*/ 3666128 w 6096000"/>
              <a:gd name="connsiteY4884" fmla="*/ 27876 h 6857999"/>
              <a:gd name="connsiteX4885" fmla="*/ 3661835 w 6096000"/>
              <a:gd name="connsiteY4885" fmla="*/ 22958 h 6857999"/>
              <a:gd name="connsiteX4886" fmla="*/ 3658497 w 6096000"/>
              <a:gd name="connsiteY4886" fmla="*/ 18531 h 6857999"/>
              <a:gd name="connsiteX4887" fmla="*/ 3655635 w 6096000"/>
              <a:gd name="connsiteY4887" fmla="*/ 12136 h 6857999"/>
              <a:gd name="connsiteX4888" fmla="*/ 3652773 w 6096000"/>
              <a:gd name="connsiteY4888" fmla="*/ 5743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</a:cxnLst>
            <a:rect l="l" t="t" r="r" b="b"/>
            <a:pathLst>
              <a:path w="6096000" h="6857999">
                <a:moveTo>
                  <a:pt x="955060" y="2265258"/>
                </a:moveTo>
                <a:lnTo>
                  <a:pt x="957451" y="2268669"/>
                </a:lnTo>
                <a:lnTo>
                  <a:pt x="958407" y="2271592"/>
                </a:lnTo>
                <a:lnTo>
                  <a:pt x="958885" y="2275002"/>
                </a:lnTo>
                <a:lnTo>
                  <a:pt x="959363" y="2277925"/>
                </a:lnTo>
                <a:lnTo>
                  <a:pt x="958885" y="2280847"/>
                </a:lnTo>
                <a:lnTo>
                  <a:pt x="958407" y="2284257"/>
                </a:lnTo>
                <a:lnTo>
                  <a:pt x="956493" y="2287180"/>
                </a:lnTo>
                <a:lnTo>
                  <a:pt x="955537" y="2290102"/>
                </a:lnTo>
                <a:lnTo>
                  <a:pt x="950756" y="2296435"/>
                </a:lnTo>
                <a:lnTo>
                  <a:pt x="945497" y="2303254"/>
                </a:lnTo>
                <a:lnTo>
                  <a:pt x="938804" y="2309588"/>
                </a:lnTo>
                <a:lnTo>
                  <a:pt x="931631" y="2316895"/>
                </a:lnTo>
                <a:lnTo>
                  <a:pt x="916808" y="2331508"/>
                </a:lnTo>
                <a:lnTo>
                  <a:pt x="909637" y="2339302"/>
                </a:lnTo>
                <a:lnTo>
                  <a:pt x="902464" y="2348071"/>
                </a:lnTo>
                <a:lnTo>
                  <a:pt x="896248" y="2357326"/>
                </a:lnTo>
                <a:lnTo>
                  <a:pt x="890989" y="2367069"/>
                </a:lnTo>
                <a:lnTo>
                  <a:pt x="889076" y="2371453"/>
                </a:lnTo>
                <a:lnTo>
                  <a:pt x="886686" y="2377298"/>
                </a:lnTo>
                <a:lnTo>
                  <a:pt x="885730" y="2382656"/>
                </a:lnTo>
                <a:lnTo>
                  <a:pt x="884295" y="2388502"/>
                </a:lnTo>
                <a:lnTo>
                  <a:pt x="879991" y="2385093"/>
                </a:lnTo>
                <a:lnTo>
                  <a:pt x="876643" y="2382169"/>
                </a:lnTo>
                <a:lnTo>
                  <a:pt x="873776" y="2378760"/>
                </a:lnTo>
                <a:lnTo>
                  <a:pt x="871862" y="2374376"/>
                </a:lnTo>
                <a:lnTo>
                  <a:pt x="870906" y="2370966"/>
                </a:lnTo>
                <a:lnTo>
                  <a:pt x="869950" y="2367069"/>
                </a:lnTo>
                <a:lnTo>
                  <a:pt x="869950" y="2363172"/>
                </a:lnTo>
                <a:lnTo>
                  <a:pt x="870429" y="2358788"/>
                </a:lnTo>
                <a:lnTo>
                  <a:pt x="871386" y="2354891"/>
                </a:lnTo>
                <a:lnTo>
                  <a:pt x="872820" y="2350994"/>
                </a:lnTo>
                <a:lnTo>
                  <a:pt x="874732" y="2346123"/>
                </a:lnTo>
                <a:lnTo>
                  <a:pt x="877123" y="2342225"/>
                </a:lnTo>
                <a:lnTo>
                  <a:pt x="882860" y="2333457"/>
                </a:lnTo>
                <a:lnTo>
                  <a:pt x="890033" y="2324689"/>
                </a:lnTo>
                <a:lnTo>
                  <a:pt x="898160" y="2315921"/>
                </a:lnTo>
                <a:lnTo>
                  <a:pt x="906769" y="2307640"/>
                </a:lnTo>
                <a:lnTo>
                  <a:pt x="924937" y="2291076"/>
                </a:lnTo>
                <a:lnTo>
                  <a:pt x="941195" y="2276950"/>
                </a:lnTo>
                <a:close/>
                <a:moveTo>
                  <a:pt x="1297677" y="2028437"/>
                </a:moveTo>
                <a:lnTo>
                  <a:pt x="1305409" y="2036701"/>
                </a:lnTo>
                <a:lnTo>
                  <a:pt x="1308310" y="2040103"/>
                </a:lnTo>
                <a:lnTo>
                  <a:pt x="1310243" y="2043992"/>
                </a:lnTo>
                <a:lnTo>
                  <a:pt x="1312176" y="2047395"/>
                </a:lnTo>
                <a:lnTo>
                  <a:pt x="1313143" y="2051284"/>
                </a:lnTo>
                <a:lnTo>
                  <a:pt x="1314109" y="2053713"/>
                </a:lnTo>
                <a:lnTo>
                  <a:pt x="1314592" y="2057602"/>
                </a:lnTo>
                <a:lnTo>
                  <a:pt x="1314592" y="2060519"/>
                </a:lnTo>
                <a:lnTo>
                  <a:pt x="1314592" y="2062950"/>
                </a:lnTo>
                <a:lnTo>
                  <a:pt x="1313143" y="2065867"/>
                </a:lnTo>
                <a:lnTo>
                  <a:pt x="1312659" y="2068296"/>
                </a:lnTo>
                <a:lnTo>
                  <a:pt x="1309276" y="2074129"/>
                </a:lnTo>
                <a:lnTo>
                  <a:pt x="1305409" y="2078990"/>
                </a:lnTo>
                <a:lnTo>
                  <a:pt x="1300576" y="2083365"/>
                </a:lnTo>
                <a:lnTo>
                  <a:pt x="1294777" y="2088227"/>
                </a:lnTo>
                <a:lnTo>
                  <a:pt x="1282693" y="2096004"/>
                </a:lnTo>
                <a:lnTo>
                  <a:pt x="1270129" y="2104753"/>
                </a:lnTo>
                <a:lnTo>
                  <a:pt x="1264328" y="2108641"/>
                </a:lnTo>
                <a:lnTo>
                  <a:pt x="1259495" y="2113016"/>
                </a:lnTo>
                <a:lnTo>
                  <a:pt x="1251762" y="2105239"/>
                </a:lnTo>
                <a:lnTo>
                  <a:pt x="1248862" y="2101350"/>
                </a:lnTo>
                <a:lnTo>
                  <a:pt x="1246929" y="2097948"/>
                </a:lnTo>
                <a:lnTo>
                  <a:pt x="1244513" y="2094545"/>
                </a:lnTo>
                <a:lnTo>
                  <a:pt x="1243063" y="2090656"/>
                </a:lnTo>
                <a:lnTo>
                  <a:pt x="1242580" y="2088227"/>
                </a:lnTo>
                <a:lnTo>
                  <a:pt x="1242096" y="2084337"/>
                </a:lnTo>
                <a:lnTo>
                  <a:pt x="1242096" y="2081421"/>
                </a:lnTo>
                <a:lnTo>
                  <a:pt x="1242096" y="2078990"/>
                </a:lnTo>
                <a:lnTo>
                  <a:pt x="1243063" y="2076073"/>
                </a:lnTo>
                <a:lnTo>
                  <a:pt x="1244029" y="2073157"/>
                </a:lnTo>
                <a:lnTo>
                  <a:pt x="1247413" y="2067810"/>
                </a:lnTo>
                <a:lnTo>
                  <a:pt x="1251280" y="2062950"/>
                </a:lnTo>
                <a:lnTo>
                  <a:pt x="1256113" y="2058575"/>
                </a:lnTo>
                <a:lnTo>
                  <a:pt x="1261912" y="2053713"/>
                </a:lnTo>
                <a:lnTo>
                  <a:pt x="1274478" y="2045451"/>
                </a:lnTo>
                <a:lnTo>
                  <a:pt x="1286560" y="2036701"/>
                </a:lnTo>
                <a:lnTo>
                  <a:pt x="1292844" y="2032326"/>
                </a:lnTo>
                <a:close/>
                <a:moveTo>
                  <a:pt x="1196293" y="1975273"/>
                </a:moveTo>
                <a:lnTo>
                  <a:pt x="1202719" y="1981035"/>
                </a:lnTo>
                <a:lnTo>
                  <a:pt x="1207661" y="1986796"/>
                </a:lnTo>
                <a:lnTo>
                  <a:pt x="1210628" y="1992557"/>
                </a:lnTo>
                <a:lnTo>
                  <a:pt x="1212111" y="1998799"/>
                </a:lnTo>
                <a:lnTo>
                  <a:pt x="1213099" y="2005040"/>
                </a:lnTo>
                <a:lnTo>
                  <a:pt x="1212111" y="2010802"/>
                </a:lnTo>
                <a:lnTo>
                  <a:pt x="1210628" y="2016562"/>
                </a:lnTo>
                <a:lnTo>
                  <a:pt x="1207661" y="2022324"/>
                </a:lnTo>
                <a:lnTo>
                  <a:pt x="1204202" y="2027604"/>
                </a:lnTo>
                <a:lnTo>
                  <a:pt x="1199753" y="2032405"/>
                </a:lnTo>
                <a:lnTo>
                  <a:pt x="1194809" y="2036727"/>
                </a:lnTo>
                <a:lnTo>
                  <a:pt x="1189374" y="2040567"/>
                </a:lnTo>
                <a:lnTo>
                  <a:pt x="1183441" y="2043449"/>
                </a:lnTo>
                <a:lnTo>
                  <a:pt x="1177016" y="2045848"/>
                </a:lnTo>
                <a:lnTo>
                  <a:pt x="1171084" y="2047290"/>
                </a:lnTo>
                <a:lnTo>
                  <a:pt x="1164659" y="2047769"/>
                </a:lnTo>
                <a:lnTo>
                  <a:pt x="1157738" y="2040567"/>
                </a:lnTo>
                <a:lnTo>
                  <a:pt x="1152302" y="2034326"/>
                </a:lnTo>
                <a:lnTo>
                  <a:pt x="1149335" y="2028085"/>
                </a:lnTo>
                <a:lnTo>
                  <a:pt x="1147852" y="2022805"/>
                </a:lnTo>
                <a:lnTo>
                  <a:pt x="1147852" y="2017523"/>
                </a:lnTo>
                <a:lnTo>
                  <a:pt x="1148842" y="2013202"/>
                </a:lnTo>
                <a:lnTo>
                  <a:pt x="1151312" y="2009360"/>
                </a:lnTo>
                <a:lnTo>
                  <a:pt x="1154278" y="2005520"/>
                </a:lnTo>
                <a:lnTo>
                  <a:pt x="1158232" y="2001679"/>
                </a:lnTo>
                <a:lnTo>
                  <a:pt x="1163174" y="1998318"/>
                </a:lnTo>
                <a:lnTo>
                  <a:pt x="1174049" y="1991597"/>
                </a:lnTo>
                <a:lnTo>
                  <a:pt x="1185419" y="1983915"/>
                </a:lnTo>
                <a:lnTo>
                  <a:pt x="1191351" y="1980074"/>
                </a:lnTo>
                <a:close/>
                <a:moveTo>
                  <a:pt x="848389" y="1910031"/>
                </a:moveTo>
                <a:lnTo>
                  <a:pt x="857509" y="1918677"/>
                </a:lnTo>
                <a:lnTo>
                  <a:pt x="865188" y="1927325"/>
                </a:lnTo>
                <a:lnTo>
                  <a:pt x="868066" y="1930687"/>
                </a:lnTo>
                <a:lnTo>
                  <a:pt x="870465" y="1934531"/>
                </a:lnTo>
                <a:lnTo>
                  <a:pt x="871905" y="1937893"/>
                </a:lnTo>
                <a:lnTo>
                  <a:pt x="873345" y="1941737"/>
                </a:lnTo>
                <a:lnTo>
                  <a:pt x="874304" y="1945579"/>
                </a:lnTo>
                <a:lnTo>
                  <a:pt x="874785" y="1947981"/>
                </a:lnTo>
                <a:lnTo>
                  <a:pt x="874785" y="1951825"/>
                </a:lnTo>
                <a:lnTo>
                  <a:pt x="874785" y="1954708"/>
                </a:lnTo>
                <a:lnTo>
                  <a:pt x="873825" y="1958070"/>
                </a:lnTo>
                <a:lnTo>
                  <a:pt x="873345" y="1959991"/>
                </a:lnTo>
                <a:lnTo>
                  <a:pt x="869505" y="1965756"/>
                </a:lnTo>
                <a:lnTo>
                  <a:pt x="865667" y="1970560"/>
                </a:lnTo>
                <a:lnTo>
                  <a:pt x="860388" y="1974885"/>
                </a:lnTo>
                <a:lnTo>
                  <a:pt x="855109" y="1978247"/>
                </a:lnTo>
                <a:lnTo>
                  <a:pt x="847912" y="1982090"/>
                </a:lnTo>
                <a:lnTo>
                  <a:pt x="841193" y="1984973"/>
                </a:lnTo>
                <a:lnTo>
                  <a:pt x="833994" y="1986894"/>
                </a:lnTo>
                <a:lnTo>
                  <a:pt x="825836" y="1988816"/>
                </a:lnTo>
                <a:lnTo>
                  <a:pt x="818159" y="1989777"/>
                </a:lnTo>
                <a:lnTo>
                  <a:pt x="814799" y="1988335"/>
                </a:lnTo>
                <a:lnTo>
                  <a:pt x="812880" y="1985933"/>
                </a:lnTo>
                <a:lnTo>
                  <a:pt x="810480" y="1984012"/>
                </a:lnTo>
                <a:lnTo>
                  <a:pt x="809040" y="1982090"/>
                </a:lnTo>
                <a:lnTo>
                  <a:pt x="808080" y="1979687"/>
                </a:lnTo>
                <a:lnTo>
                  <a:pt x="807602" y="1977285"/>
                </a:lnTo>
                <a:lnTo>
                  <a:pt x="807121" y="1974885"/>
                </a:lnTo>
                <a:lnTo>
                  <a:pt x="807121" y="1972962"/>
                </a:lnTo>
                <a:lnTo>
                  <a:pt x="808080" y="1967679"/>
                </a:lnTo>
                <a:lnTo>
                  <a:pt x="810960" y="1962875"/>
                </a:lnTo>
                <a:lnTo>
                  <a:pt x="813838" y="1957110"/>
                </a:lnTo>
                <a:lnTo>
                  <a:pt x="817680" y="1952306"/>
                </a:lnTo>
                <a:lnTo>
                  <a:pt x="827278" y="1941256"/>
                </a:lnTo>
                <a:lnTo>
                  <a:pt x="836395" y="1930687"/>
                </a:lnTo>
                <a:lnTo>
                  <a:pt x="840711" y="1925402"/>
                </a:lnTo>
                <a:lnTo>
                  <a:pt x="844072" y="1920119"/>
                </a:lnTo>
                <a:lnTo>
                  <a:pt x="846952" y="1915314"/>
                </a:lnTo>
                <a:close/>
                <a:moveTo>
                  <a:pt x="1045392" y="1825451"/>
                </a:moveTo>
                <a:lnTo>
                  <a:pt x="1048291" y="1827876"/>
                </a:lnTo>
                <a:lnTo>
                  <a:pt x="1051191" y="1829817"/>
                </a:lnTo>
                <a:lnTo>
                  <a:pt x="1053608" y="1832728"/>
                </a:lnTo>
                <a:lnTo>
                  <a:pt x="1055541" y="1835638"/>
                </a:lnTo>
                <a:lnTo>
                  <a:pt x="1056990" y="1839034"/>
                </a:lnTo>
                <a:lnTo>
                  <a:pt x="1057475" y="1842430"/>
                </a:lnTo>
                <a:lnTo>
                  <a:pt x="1058924" y="1850192"/>
                </a:lnTo>
                <a:lnTo>
                  <a:pt x="1059408" y="1858438"/>
                </a:lnTo>
                <a:lnTo>
                  <a:pt x="1058442" y="1866685"/>
                </a:lnTo>
                <a:lnTo>
                  <a:pt x="1056024" y="1883179"/>
                </a:lnTo>
                <a:lnTo>
                  <a:pt x="1055541" y="1890940"/>
                </a:lnTo>
                <a:lnTo>
                  <a:pt x="1054575" y="1897733"/>
                </a:lnTo>
                <a:lnTo>
                  <a:pt x="1054575" y="1903554"/>
                </a:lnTo>
                <a:lnTo>
                  <a:pt x="1055541" y="1906466"/>
                </a:lnTo>
                <a:lnTo>
                  <a:pt x="1056024" y="1908406"/>
                </a:lnTo>
                <a:lnTo>
                  <a:pt x="1056990" y="1910831"/>
                </a:lnTo>
                <a:lnTo>
                  <a:pt x="1058924" y="1911801"/>
                </a:lnTo>
                <a:lnTo>
                  <a:pt x="1060373" y="1912772"/>
                </a:lnTo>
                <a:lnTo>
                  <a:pt x="1062791" y="1912772"/>
                </a:lnTo>
                <a:lnTo>
                  <a:pt x="1065691" y="1912772"/>
                </a:lnTo>
                <a:lnTo>
                  <a:pt x="1069073" y="1912287"/>
                </a:lnTo>
                <a:lnTo>
                  <a:pt x="1072939" y="1911315"/>
                </a:lnTo>
                <a:lnTo>
                  <a:pt x="1077772" y="1909376"/>
                </a:lnTo>
                <a:lnTo>
                  <a:pt x="1078738" y="1914227"/>
                </a:lnTo>
                <a:lnTo>
                  <a:pt x="1080190" y="1918108"/>
                </a:lnTo>
                <a:lnTo>
                  <a:pt x="1080190" y="1921988"/>
                </a:lnTo>
                <a:lnTo>
                  <a:pt x="1080190" y="1926355"/>
                </a:lnTo>
                <a:lnTo>
                  <a:pt x="1078738" y="1929264"/>
                </a:lnTo>
                <a:lnTo>
                  <a:pt x="1077772" y="1932661"/>
                </a:lnTo>
                <a:lnTo>
                  <a:pt x="1075841" y="1935572"/>
                </a:lnTo>
                <a:lnTo>
                  <a:pt x="1074389" y="1937513"/>
                </a:lnTo>
                <a:lnTo>
                  <a:pt x="1071490" y="1939938"/>
                </a:lnTo>
                <a:lnTo>
                  <a:pt x="1068590" y="1941879"/>
                </a:lnTo>
                <a:lnTo>
                  <a:pt x="1065691" y="1942848"/>
                </a:lnTo>
                <a:lnTo>
                  <a:pt x="1062307" y="1944303"/>
                </a:lnTo>
                <a:lnTo>
                  <a:pt x="1054091" y="1945759"/>
                </a:lnTo>
                <a:lnTo>
                  <a:pt x="1046358" y="1946245"/>
                </a:lnTo>
                <a:lnTo>
                  <a:pt x="1037658" y="1945275"/>
                </a:lnTo>
                <a:lnTo>
                  <a:pt x="1028477" y="1942848"/>
                </a:lnTo>
                <a:lnTo>
                  <a:pt x="1019775" y="1939452"/>
                </a:lnTo>
                <a:lnTo>
                  <a:pt x="1011078" y="1935572"/>
                </a:lnTo>
                <a:lnTo>
                  <a:pt x="1007210" y="1932661"/>
                </a:lnTo>
                <a:lnTo>
                  <a:pt x="1003828" y="1929264"/>
                </a:lnTo>
                <a:lnTo>
                  <a:pt x="1000445" y="1926355"/>
                </a:lnTo>
                <a:lnTo>
                  <a:pt x="996578" y="1921988"/>
                </a:lnTo>
                <a:lnTo>
                  <a:pt x="994161" y="1918108"/>
                </a:lnTo>
                <a:lnTo>
                  <a:pt x="991261" y="1914227"/>
                </a:lnTo>
                <a:lnTo>
                  <a:pt x="988843" y="1909376"/>
                </a:lnTo>
                <a:lnTo>
                  <a:pt x="986910" y="1905010"/>
                </a:lnTo>
                <a:lnTo>
                  <a:pt x="988361" y="1908890"/>
                </a:lnTo>
                <a:lnTo>
                  <a:pt x="988361" y="1913742"/>
                </a:lnTo>
                <a:lnTo>
                  <a:pt x="986910" y="1918593"/>
                </a:lnTo>
                <a:lnTo>
                  <a:pt x="986428" y="1923443"/>
                </a:lnTo>
                <a:lnTo>
                  <a:pt x="983528" y="1933146"/>
                </a:lnTo>
                <a:lnTo>
                  <a:pt x="981113" y="1942364"/>
                </a:lnTo>
                <a:lnTo>
                  <a:pt x="980628" y="1947700"/>
                </a:lnTo>
                <a:lnTo>
                  <a:pt x="980628" y="1952065"/>
                </a:lnTo>
                <a:lnTo>
                  <a:pt x="981113" y="1956917"/>
                </a:lnTo>
                <a:lnTo>
                  <a:pt x="983528" y="1960797"/>
                </a:lnTo>
                <a:lnTo>
                  <a:pt x="986910" y="1965164"/>
                </a:lnTo>
                <a:lnTo>
                  <a:pt x="991743" y="1969530"/>
                </a:lnTo>
                <a:lnTo>
                  <a:pt x="998027" y="1973410"/>
                </a:lnTo>
                <a:lnTo>
                  <a:pt x="1005760" y="1977292"/>
                </a:lnTo>
                <a:lnTo>
                  <a:pt x="998512" y="1997181"/>
                </a:lnTo>
                <a:lnTo>
                  <a:pt x="989812" y="2015131"/>
                </a:lnTo>
                <a:lnTo>
                  <a:pt x="981113" y="2031624"/>
                </a:lnTo>
                <a:lnTo>
                  <a:pt x="972896" y="2046662"/>
                </a:lnTo>
                <a:lnTo>
                  <a:pt x="962745" y="2060731"/>
                </a:lnTo>
                <a:lnTo>
                  <a:pt x="953563" y="2073829"/>
                </a:lnTo>
                <a:lnTo>
                  <a:pt x="943898" y="2085957"/>
                </a:lnTo>
                <a:lnTo>
                  <a:pt x="934715" y="2097601"/>
                </a:lnTo>
                <a:lnTo>
                  <a:pt x="915383" y="2119915"/>
                </a:lnTo>
                <a:lnTo>
                  <a:pt x="906199" y="2130587"/>
                </a:lnTo>
                <a:lnTo>
                  <a:pt x="897016" y="2142230"/>
                </a:lnTo>
                <a:lnTo>
                  <a:pt x="888317" y="2153874"/>
                </a:lnTo>
                <a:lnTo>
                  <a:pt x="880101" y="2166487"/>
                </a:lnTo>
                <a:lnTo>
                  <a:pt x="872852" y="2180554"/>
                </a:lnTo>
                <a:lnTo>
                  <a:pt x="866084" y="2194622"/>
                </a:lnTo>
                <a:lnTo>
                  <a:pt x="861253" y="2190257"/>
                </a:lnTo>
                <a:lnTo>
                  <a:pt x="856903" y="2185891"/>
                </a:lnTo>
                <a:lnTo>
                  <a:pt x="853519" y="2182495"/>
                </a:lnTo>
                <a:lnTo>
                  <a:pt x="849169" y="2181040"/>
                </a:lnTo>
                <a:lnTo>
                  <a:pt x="846269" y="2179099"/>
                </a:lnTo>
                <a:lnTo>
                  <a:pt x="842887" y="2178615"/>
                </a:lnTo>
                <a:lnTo>
                  <a:pt x="839986" y="2178615"/>
                </a:lnTo>
                <a:lnTo>
                  <a:pt x="837572" y="2179099"/>
                </a:lnTo>
                <a:lnTo>
                  <a:pt x="834670" y="2179584"/>
                </a:lnTo>
                <a:lnTo>
                  <a:pt x="832737" y="2181525"/>
                </a:lnTo>
                <a:lnTo>
                  <a:pt x="828388" y="2185405"/>
                </a:lnTo>
                <a:lnTo>
                  <a:pt x="824520" y="2190742"/>
                </a:lnTo>
                <a:lnTo>
                  <a:pt x="820654" y="2196563"/>
                </a:lnTo>
                <a:lnTo>
                  <a:pt x="817272" y="2201900"/>
                </a:lnTo>
                <a:lnTo>
                  <a:pt x="812922" y="2206752"/>
                </a:lnTo>
                <a:lnTo>
                  <a:pt x="808572" y="2211117"/>
                </a:lnTo>
                <a:lnTo>
                  <a:pt x="806155" y="2212573"/>
                </a:lnTo>
                <a:lnTo>
                  <a:pt x="803739" y="2214028"/>
                </a:lnTo>
                <a:lnTo>
                  <a:pt x="800838" y="2214512"/>
                </a:lnTo>
                <a:lnTo>
                  <a:pt x="797939" y="2214512"/>
                </a:lnTo>
                <a:lnTo>
                  <a:pt x="795521" y="2214028"/>
                </a:lnTo>
                <a:lnTo>
                  <a:pt x="791655" y="2212087"/>
                </a:lnTo>
                <a:lnTo>
                  <a:pt x="788273" y="2209662"/>
                </a:lnTo>
                <a:lnTo>
                  <a:pt x="784406" y="2206752"/>
                </a:lnTo>
                <a:lnTo>
                  <a:pt x="780540" y="2203355"/>
                </a:lnTo>
                <a:lnTo>
                  <a:pt x="775708" y="2198018"/>
                </a:lnTo>
                <a:lnTo>
                  <a:pt x="784406" y="2191228"/>
                </a:lnTo>
                <a:lnTo>
                  <a:pt x="791655" y="2184436"/>
                </a:lnTo>
                <a:lnTo>
                  <a:pt x="798906" y="2176674"/>
                </a:lnTo>
                <a:lnTo>
                  <a:pt x="805189" y="2169396"/>
                </a:lnTo>
                <a:lnTo>
                  <a:pt x="810987" y="2161150"/>
                </a:lnTo>
                <a:lnTo>
                  <a:pt x="816305" y="2153874"/>
                </a:lnTo>
                <a:lnTo>
                  <a:pt x="826455" y="2137865"/>
                </a:lnTo>
                <a:lnTo>
                  <a:pt x="836120" y="2122341"/>
                </a:lnTo>
                <a:lnTo>
                  <a:pt x="845785" y="2107302"/>
                </a:lnTo>
                <a:lnTo>
                  <a:pt x="851103" y="2100026"/>
                </a:lnTo>
                <a:lnTo>
                  <a:pt x="855936" y="2093719"/>
                </a:lnTo>
                <a:lnTo>
                  <a:pt x="862703" y="2087412"/>
                </a:lnTo>
                <a:lnTo>
                  <a:pt x="868985" y="2081591"/>
                </a:lnTo>
                <a:lnTo>
                  <a:pt x="869468" y="2081591"/>
                </a:lnTo>
                <a:lnTo>
                  <a:pt x="870434" y="2082561"/>
                </a:lnTo>
                <a:lnTo>
                  <a:pt x="874301" y="2084016"/>
                </a:lnTo>
                <a:lnTo>
                  <a:pt x="884451" y="2091778"/>
                </a:lnTo>
                <a:lnTo>
                  <a:pt x="894118" y="2099056"/>
                </a:lnTo>
                <a:lnTo>
                  <a:pt x="897982" y="2101480"/>
                </a:lnTo>
                <a:lnTo>
                  <a:pt x="899917" y="2101966"/>
                </a:lnTo>
                <a:lnTo>
                  <a:pt x="900882" y="2101966"/>
                </a:lnTo>
                <a:lnTo>
                  <a:pt x="904266" y="2100997"/>
                </a:lnTo>
                <a:lnTo>
                  <a:pt x="907649" y="2098570"/>
                </a:lnTo>
                <a:lnTo>
                  <a:pt x="911032" y="2095660"/>
                </a:lnTo>
                <a:lnTo>
                  <a:pt x="913932" y="2091778"/>
                </a:lnTo>
                <a:lnTo>
                  <a:pt x="916349" y="2086443"/>
                </a:lnTo>
                <a:lnTo>
                  <a:pt x="918765" y="2081106"/>
                </a:lnTo>
                <a:lnTo>
                  <a:pt x="924083" y="2069948"/>
                </a:lnTo>
                <a:lnTo>
                  <a:pt x="928431" y="2058306"/>
                </a:lnTo>
                <a:lnTo>
                  <a:pt x="933264" y="2047633"/>
                </a:lnTo>
                <a:lnTo>
                  <a:pt x="936164" y="2043268"/>
                </a:lnTo>
                <a:lnTo>
                  <a:pt x="938581" y="2039386"/>
                </a:lnTo>
                <a:lnTo>
                  <a:pt x="941482" y="2036476"/>
                </a:lnTo>
                <a:lnTo>
                  <a:pt x="945347" y="2034051"/>
                </a:lnTo>
                <a:lnTo>
                  <a:pt x="945347" y="2029199"/>
                </a:lnTo>
                <a:lnTo>
                  <a:pt x="943898" y="2025318"/>
                </a:lnTo>
                <a:lnTo>
                  <a:pt x="942932" y="2021922"/>
                </a:lnTo>
                <a:lnTo>
                  <a:pt x="940514" y="2019011"/>
                </a:lnTo>
                <a:lnTo>
                  <a:pt x="938098" y="2017070"/>
                </a:lnTo>
                <a:lnTo>
                  <a:pt x="935197" y="2015131"/>
                </a:lnTo>
                <a:lnTo>
                  <a:pt x="928431" y="2011735"/>
                </a:lnTo>
                <a:lnTo>
                  <a:pt x="920216" y="2007369"/>
                </a:lnTo>
                <a:lnTo>
                  <a:pt x="915865" y="2004943"/>
                </a:lnTo>
                <a:lnTo>
                  <a:pt x="911032" y="2001547"/>
                </a:lnTo>
                <a:lnTo>
                  <a:pt x="906681" y="1997666"/>
                </a:lnTo>
                <a:lnTo>
                  <a:pt x="901366" y="1992330"/>
                </a:lnTo>
                <a:lnTo>
                  <a:pt x="896533" y="1986023"/>
                </a:lnTo>
                <a:lnTo>
                  <a:pt x="891218" y="1978747"/>
                </a:lnTo>
                <a:lnTo>
                  <a:pt x="897982" y="1978747"/>
                </a:lnTo>
                <a:lnTo>
                  <a:pt x="903783" y="1978261"/>
                </a:lnTo>
                <a:lnTo>
                  <a:pt x="909583" y="1976806"/>
                </a:lnTo>
                <a:lnTo>
                  <a:pt x="914899" y="1975837"/>
                </a:lnTo>
                <a:lnTo>
                  <a:pt x="919249" y="1973895"/>
                </a:lnTo>
                <a:lnTo>
                  <a:pt x="923114" y="1972440"/>
                </a:lnTo>
                <a:lnTo>
                  <a:pt x="927465" y="1970016"/>
                </a:lnTo>
                <a:lnTo>
                  <a:pt x="930847" y="1967105"/>
                </a:lnTo>
                <a:lnTo>
                  <a:pt x="934231" y="1964193"/>
                </a:lnTo>
                <a:lnTo>
                  <a:pt x="937131" y="1961282"/>
                </a:lnTo>
                <a:lnTo>
                  <a:pt x="942448" y="1954492"/>
                </a:lnTo>
                <a:lnTo>
                  <a:pt x="946797" y="1946730"/>
                </a:lnTo>
                <a:lnTo>
                  <a:pt x="950663" y="1938968"/>
                </a:lnTo>
                <a:lnTo>
                  <a:pt x="959363" y="1921988"/>
                </a:lnTo>
                <a:lnTo>
                  <a:pt x="964680" y="1913742"/>
                </a:lnTo>
                <a:lnTo>
                  <a:pt x="970480" y="1905494"/>
                </a:lnTo>
                <a:lnTo>
                  <a:pt x="976762" y="1897733"/>
                </a:lnTo>
                <a:lnTo>
                  <a:pt x="980628" y="1893851"/>
                </a:lnTo>
                <a:lnTo>
                  <a:pt x="985461" y="1890456"/>
                </a:lnTo>
                <a:lnTo>
                  <a:pt x="989812" y="1887060"/>
                </a:lnTo>
                <a:lnTo>
                  <a:pt x="995128" y="1884150"/>
                </a:lnTo>
                <a:lnTo>
                  <a:pt x="1000445" y="1880754"/>
                </a:lnTo>
                <a:lnTo>
                  <a:pt x="1006727" y="1878329"/>
                </a:lnTo>
                <a:lnTo>
                  <a:pt x="1007694" y="1875418"/>
                </a:lnTo>
                <a:lnTo>
                  <a:pt x="1008176" y="1872507"/>
                </a:lnTo>
                <a:lnTo>
                  <a:pt x="1008660" y="1870082"/>
                </a:lnTo>
                <a:lnTo>
                  <a:pt x="1008176" y="1868626"/>
                </a:lnTo>
                <a:lnTo>
                  <a:pt x="1007694" y="1866685"/>
                </a:lnTo>
                <a:lnTo>
                  <a:pt x="1006727" y="1865230"/>
                </a:lnTo>
                <a:lnTo>
                  <a:pt x="1005278" y="1864745"/>
                </a:lnTo>
                <a:lnTo>
                  <a:pt x="1003828" y="1863289"/>
                </a:lnTo>
                <a:lnTo>
                  <a:pt x="1000445" y="1862805"/>
                </a:lnTo>
                <a:lnTo>
                  <a:pt x="996578" y="1863289"/>
                </a:lnTo>
                <a:lnTo>
                  <a:pt x="994161" y="1865230"/>
                </a:lnTo>
                <a:lnTo>
                  <a:pt x="991261" y="1867655"/>
                </a:lnTo>
                <a:lnTo>
                  <a:pt x="985461" y="1859409"/>
                </a:lnTo>
                <a:lnTo>
                  <a:pt x="983528" y="1856013"/>
                </a:lnTo>
                <a:lnTo>
                  <a:pt x="982562" y="1853103"/>
                </a:lnTo>
                <a:lnTo>
                  <a:pt x="981113" y="1850192"/>
                </a:lnTo>
                <a:lnTo>
                  <a:pt x="981113" y="1847766"/>
                </a:lnTo>
                <a:lnTo>
                  <a:pt x="981113" y="1845341"/>
                </a:lnTo>
                <a:lnTo>
                  <a:pt x="982562" y="1843886"/>
                </a:lnTo>
                <a:lnTo>
                  <a:pt x="983528" y="1841945"/>
                </a:lnTo>
                <a:lnTo>
                  <a:pt x="984979" y="1840489"/>
                </a:lnTo>
                <a:lnTo>
                  <a:pt x="988843" y="1838549"/>
                </a:lnTo>
                <a:lnTo>
                  <a:pt x="994161" y="1837093"/>
                </a:lnTo>
                <a:lnTo>
                  <a:pt x="1000445" y="1835638"/>
                </a:lnTo>
                <a:lnTo>
                  <a:pt x="1013493" y="1834668"/>
                </a:lnTo>
                <a:lnTo>
                  <a:pt x="1027025" y="1833213"/>
                </a:lnTo>
                <a:lnTo>
                  <a:pt x="1033308" y="1832242"/>
                </a:lnTo>
                <a:lnTo>
                  <a:pt x="1038625" y="1831272"/>
                </a:lnTo>
                <a:lnTo>
                  <a:pt x="1042492" y="1828846"/>
                </a:lnTo>
                <a:lnTo>
                  <a:pt x="1044424" y="1826907"/>
                </a:lnTo>
                <a:close/>
                <a:moveTo>
                  <a:pt x="1149459" y="1765039"/>
                </a:moveTo>
                <a:lnTo>
                  <a:pt x="1153300" y="1765039"/>
                </a:lnTo>
                <a:lnTo>
                  <a:pt x="1157623" y="1765522"/>
                </a:lnTo>
                <a:lnTo>
                  <a:pt x="1160984" y="1767455"/>
                </a:lnTo>
                <a:lnTo>
                  <a:pt x="1164827" y="1769388"/>
                </a:lnTo>
                <a:lnTo>
                  <a:pt x="1168191" y="1772289"/>
                </a:lnTo>
                <a:lnTo>
                  <a:pt x="1171553" y="1776638"/>
                </a:lnTo>
                <a:lnTo>
                  <a:pt x="1174435" y="1780987"/>
                </a:lnTo>
                <a:lnTo>
                  <a:pt x="1159544" y="1795004"/>
                </a:lnTo>
                <a:lnTo>
                  <a:pt x="1148979" y="1806121"/>
                </a:lnTo>
                <a:lnTo>
                  <a:pt x="1141292" y="1814819"/>
                </a:lnTo>
                <a:lnTo>
                  <a:pt x="1135050" y="1821587"/>
                </a:lnTo>
                <a:lnTo>
                  <a:pt x="1129285" y="1828351"/>
                </a:lnTo>
                <a:lnTo>
                  <a:pt x="1123042" y="1833669"/>
                </a:lnTo>
                <a:lnTo>
                  <a:pt x="1114878" y="1839468"/>
                </a:lnTo>
                <a:lnTo>
                  <a:pt x="1101908" y="1847201"/>
                </a:lnTo>
                <a:lnTo>
                  <a:pt x="1100469" y="1844784"/>
                </a:lnTo>
                <a:lnTo>
                  <a:pt x="1098545" y="1842368"/>
                </a:lnTo>
                <a:lnTo>
                  <a:pt x="1098065" y="1839468"/>
                </a:lnTo>
                <a:lnTo>
                  <a:pt x="1097585" y="1836568"/>
                </a:lnTo>
                <a:lnTo>
                  <a:pt x="1097104" y="1833186"/>
                </a:lnTo>
                <a:lnTo>
                  <a:pt x="1097585" y="1829318"/>
                </a:lnTo>
                <a:lnTo>
                  <a:pt x="1099506" y="1821102"/>
                </a:lnTo>
                <a:lnTo>
                  <a:pt x="1101908" y="1812403"/>
                </a:lnTo>
                <a:lnTo>
                  <a:pt x="1106232" y="1803219"/>
                </a:lnTo>
                <a:lnTo>
                  <a:pt x="1111034" y="1795004"/>
                </a:lnTo>
                <a:lnTo>
                  <a:pt x="1116797" y="1786787"/>
                </a:lnTo>
                <a:lnTo>
                  <a:pt x="1124002" y="1779538"/>
                </a:lnTo>
                <a:lnTo>
                  <a:pt x="1130727" y="1773254"/>
                </a:lnTo>
                <a:lnTo>
                  <a:pt x="1134569" y="1770355"/>
                </a:lnTo>
                <a:lnTo>
                  <a:pt x="1137932" y="1768421"/>
                </a:lnTo>
                <a:lnTo>
                  <a:pt x="1142254" y="1766488"/>
                </a:lnTo>
                <a:lnTo>
                  <a:pt x="1146097" y="1765522"/>
                </a:lnTo>
                <a:close/>
                <a:moveTo>
                  <a:pt x="1143216" y="1685291"/>
                </a:moveTo>
                <a:lnTo>
                  <a:pt x="1147609" y="1685291"/>
                </a:lnTo>
                <a:lnTo>
                  <a:pt x="1152979" y="1685771"/>
                </a:lnTo>
                <a:lnTo>
                  <a:pt x="1156884" y="1686731"/>
                </a:lnTo>
                <a:lnTo>
                  <a:pt x="1161767" y="1688652"/>
                </a:lnTo>
                <a:lnTo>
                  <a:pt x="1165183" y="1690092"/>
                </a:lnTo>
                <a:lnTo>
                  <a:pt x="1169089" y="1692976"/>
                </a:lnTo>
                <a:lnTo>
                  <a:pt x="1172018" y="1696337"/>
                </a:lnTo>
                <a:lnTo>
                  <a:pt x="1164695" y="1702579"/>
                </a:lnTo>
                <a:lnTo>
                  <a:pt x="1156884" y="1707861"/>
                </a:lnTo>
                <a:lnTo>
                  <a:pt x="1150049" y="1711222"/>
                </a:lnTo>
                <a:lnTo>
                  <a:pt x="1143703" y="1714104"/>
                </a:lnTo>
                <a:lnTo>
                  <a:pt x="1137356" y="1716025"/>
                </a:lnTo>
                <a:lnTo>
                  <a:pt x="1131499" y="1716985"/>
                </a:lnTo>
                <a:lnTo>
                  <a:pt x="1121736" y="1718907"/>
                </a:lnTo>
                <a:lnTo>
                  <a:pt x="1116852" y="1719867"/>
                </a:lnTo>
                <a:lnTo>
                  <a:pt x="1112460" y="1721787"/>
                </a:lnTo>
                <a:lnTo>
                  <a:pt x="1109042" y="1724668"/>
                </a:lnTo>
                <a:lnTo>
                  <a:pt x="1105624" y="1728510"/>
                </a:lnTo>
                <a:lnTo>
                  <a:pt x="1101718" y="1733792"/>
                </a:lnTo>
                <a:lnTo>
                  <a:pt x="1099766" y="1740516"/>
                </a:lnTo>
                <a:lnTo>
                  <a:pt x="1097325" y="1749640"/>
                </a:lnTo>
                <a:lnTo>
                  <a:pt x="1095372" y="1760204"/>
                </a:lnTo>
                <a:lnTo>
                  <a:pt x="1090003" y="1756842"/>
                </a:lnTo>
                <a:lnTo>
                  <a:pt x="1085120" y="1753481"/>
                </a:lnTo>
                <a:lnTo>
                  <a:pt x="1081703" y="1749640"/>
                </a:lnTo>
                <a:lnTo>
                  <a:pt x="1078774" y="1745319"/>
                </a:lnTo>
                <a:lnTo>
                  <a:pt x="1076820" y="1741477"/>
                </a:lnTo>
                <a:lnTo>
                  <a:pt x="1075844" y="1737635"/>
                </a:lnTo>
                <a:lnTo>
                  <a:pt x="1075356" y="1733792"/>
                </a:lnTo>
                <a:lnTo>
                  <a:pt x="1075844" y="1729471"/>
                </a:lnTo>
                <a:lnTo>
                  <a:pt x="1076332" y="1725629"/>
                </a:lnTo>
                <a:lnTo>
                  <a:pt x="1078286" y="1721787"/>
                </a:lnTo>
                <a:lnTo>
                  <a:pt x="1080726" y="1717465"/>
                </a:lnTo>
                <a:lnTo>
                  <a:pt x="1082678" y="1714104"/>
                </a:lnTo>
                <a:lnTo>
                  <a:pt x="1086097" y="1710262"/>
                </a:lnTo>
                <a:lnTo>
                  <a:pt x="1090003" y="1706901"/>
                </a:lnTo>
                <a:lnTo>
                  <a:pt x="1093419" y="1704019"/>
                </a:lnTo>
                <a:lnTo>
                  <a:pt x="1097814" y="1700658"/>
                </a:lnTo>
                <a:lnTo>
                  <a:pt x="1107088" y="1694895"/>
                </a:lnTo>
                <a:lnTo>
                  <a:pt x="1116852" y="1690092"/>
                </a:lnTo>
                <a:lnTo>
                  <a:pt x="1127593" y="1687212"/>
                </a:lnTo>
                <a:lnTo>
                  <a:pt x="1132475" y="1686252"/>
                </a:lnTo>
                <a:lnTo>
                  <a:pt x="1137845" y="1685771"/>
                </a:lnTo>
                <a:close/>
                <a:moveTo>
                  <a:pt x="1265778" y="1535465"/>
                </a:moveTo>
                <a:lnTo>
                  <a:pt x="1270129" y="1535949"/>
                </a:lnTo>
                <a:lnTo>
                  <a:pt x="1274478" y="1536916"/>
                </a:lnTo>
                <a:lnTo>
                  <a:pt x="1278829" y="1537882"/>
                </a:lnTo>
                <a:lnTo>
                  <a:pt x="1283662" y="1540298"/>
                </a:lnTo>
                <a:lnTo>
                  <a:pt x="1288010" y="1541749"/>
                </a:lnTo>
                <a:lnTo>
                  <a:pt x="1292844" y="1544649"/>
                </a:lnTo>
                <a:lnTo>
                  <a:pt x="1297677" y="1548031"/>
                </a:lnTo>
                <a:lnTo>
                  <a:pt x="1292844" y="1548998"/>
                </a:lnTo>
                <a:lnTo>
                  <a:pt x="1288010" y="1549482"/>
                </a:lnTo>
                <a:lnTo>
                  <a:pt x="1284146" y="1550448"/>
                </a:lnTo>
                <a:lnTo>
                  <a:pt x="1279313" y="1551898"/>
                </a:lnTo>
                <a:lnTo>
                  <a:pt x="1275445" y="1553348"/>
                </a:lnTo>
                <a:lnTo>
                  <a:pt x="1271579" y="1555764"/>
                </a:lnTo>
                <a:lnTo>
                  <a:pt x="1263361" y="1560114"/>
                </a:lnTo>
                <a:lnTo>
                  <a:pt x="1256113" y="1566397"/>
                </a:lnTo>
                <a:lnTo>
                  <a:pt x="1248864" y="1573647"/>
                </a:lnTo>
                <a:lnTo>
                  <a:pt x="1242580" y="1581380"/>
                </a:lnTo>
                <a:lnTo>
                  <a:pt x="1236296" y="1590079"/>
                </a:lnTo>
                <a:lnTo>
                  <a:pt x="1230498" y="1598779"/>
                </a:lnTo>
                <a:lnTo>
                  <a:pt x="1225664" y="1607961"/>
                </a:lnTo>
                <a:lnTo>
                  <a:pt x="1220831" y="1617144"/>
                </a:lnTo>
                <a:lnTo>
                  <a:pt x="1216482" y="1626327"/>
                </a:lnTo>
                <a:lnTo>
                  <a:pt x="1208749" y="1644210"/>
                </a:lnTo>
                <a:lnTo>
                  <a:pt x="1202948" y="1659675"/>
                </a:lnTo>
                <a:lnTo>
                  <a:pt x="1205849" y="1662091"/>
                </a:lnTo>
                <a:lnTo>
                  <a:pt x="1208265" y="1663058"/>
                </a:lnTo>
                <a:lnTo>
                  <a:pt x="1211164" y="1663542"/>
                </a:lnTo>
                <a:lnTo>
                  <a:pt x="1213583" y="1663542"/>
                </a:lnTo>
                <a:lnTo>
                  <a:pt x="1215515" y="1663058"/>
                </a:lnTo>
                <a:lnTo>
                  <a:pt x="1217930" y="1662575"/>
                </a:lnTo>
                <a:lnTo>
                  <a:pt x="1222281" y="1660158"/>
                </a:lnTo>
                <a:lnTo>
                  <a:pt x="1226148" y="1657258"/>
                </a:lnTo>
                <a:lnTo>
                  <a:pt x="1230498" y="1653392"/>
                </a:lnTo>
                <a:lnTo>
                  <a:pt x="1234847" y="1650009"/>
                </a:lnTo>
                <a:lnTo>
                  <a:pt x="1238715" y="1647110"/>
                </a:lnTo>
                <a:lnTo>
                  <a:pt x="1241613" y="1653392"/>
                </a:lnTo>
                <a:lnTo>
                  <a:pt x="1244031" y="1660158"/>
                </a:lnTo>
                <a:lnTo>
                  <a:pt x="1244997" y="1667891"/>
                </a:lnTo>
                <a:lnTo>
                  <a:pt x="1244997" y="1674657"/>
                </a:lnTo>
                <a:lnTo>
                  <a:pt x="1244513" y="1681907"/>
                </a:lnTo>
                <a:lnTo>
                  <a:pt x="1243063" y="1689640"/>
                </a:lnTo>
                <a:lnTo>
                  <a:pt x="1241129" y="1696407"/>
                </a:lnTo>
                <a:lnTo>
                  <a:pt x="1238230" y="1702689"/>
                </a:lnTo>
                <a:lnTo>
                  <a:pt x="1233882" y="1708972"/>
                </a:lnTo>
                <a:lnTo>
                  <a:pt x="1229531" y="1715255"/>
                </a:lnTo>
                <a:lnTo>
                  <a:pt x="1224699" y="1720572"/>
                </a:lnTo>
                <a:lnTo>
                  <a:pt x="1219382" y="1724438"/>
                </a:lnTo>
                <a:lnTo>
                  <a:pt x="1213097" y="1728305"/>
                </a:lnTo>
                <a:lnTo>
                  <a:pt x="1205849" y="1731205"/>
                </a:lnTo>
                <a:lnTo>
                  <a:pt x="1199083" y="1733138"/>
                </a:lnTo>
                <a:lnTo>
                  <a:pt x="1191832" y="1733620"/>
                </a:lnTo>
                <a:lnTo>
                  <a:pt x="1191832" y="1725887"/>
                </a:lnTo>
                <a:lnTo>
                  <a:pt x="1192316" y="1718155"/>
                </a:lnTo>
                <a:lnTo>
                  <a:pt x="1193765" y="1702689"/>
                </a:lnTo>
                <a:lnTo>
                  <a:pt x="1195216" y="1687707"/>
                </a:lnTo>
                <a:lnTo>
                  <a:pt x="1195698" y="1679490"/>
                </a:lnTo>
                <a:lnTo>
                  <a:pt x="1195698" y="1672241"/>
                </a:lnTo>
                <a:lnTo>
                  <a:pt x="1195216" y="1664991"/>
                </a:lnTo>
                <a:lnTo>
                  <a:pt x="1194733" y="1656776"/>
                </a:lnTo>
                <a:lnTo>
                  <a:pt x="1192799" y="1649525"/>
                </a:lnTo>
                <a:lnTo>
                  <a:pt x="1189901" y="1641792"/>
                </a:lnTo>
                <a:lnTo>
                  <a:pt x="1186517" y="1633577"/>
                </a:lnTo>
                <a:lnTo>
                  <a:pt x="1182650" y="1626327"/>
                </a:lnTo>
                <a:lnTo>
                  <a:pt x="1176850" y="1619078"/>
                </a:lnTo>
                <a:lnTo>
                  <a:pt x="1169602" y="1611345"/>
                </a:lnTo>
                <a:lnTo>
                  <a:pt x="1184584" y="1594912"/>
                </a:lnTo>
                <a:lnTo>
                  <a:pt x="1199083" y="1578480"/>
                </a:lnTo>
                <a:lnTo>
                  <a:pt x="1206331" y="1570747"/>
                </a:lnTo>
                <a:lnTo>
                  <a:pt x="1214066" y="1563014"/>
                </a:lnTo>
                <a:lnTo>
                  <a:pt x="1221315" y="1555764"/>
                </a:lnTo>
                <a:lnTo>
                  <a:pt x="1229531" y="1549964"/>
                </a:lnTo>
                <a:lnTo>
                  <a:pt x="1236781" y="1544165"/>
                </a:lnTo>
                <a:lnTo>
                  <a:pt x="1244997" y="1540298"/>
                </a:lnTo>
                <a:lnTo>
                  <a:pt x="1248864" y="1538365"/>
                </a:lnTo>
                <a:lnTo>
                  <a:pt x="1253212" y="1537398"/>
                </a:lnTo>
                <a:lnTo>
                  <a:pt x="1257079" y="1536916"/>
                </a:lnTo>
                <a:lnTo>
                  <a:pt x="1261912" y="1535949"/>
                </a:lnTo>
                <a:close/>
                <a:moveTo>
                  <a:pt x="1299190" y="1460553"/>
                </a:moveTo>
                <a:lnTo>
                  <a:pt x="1300620" y="1470704"/>
                </a:lnTo>
                <a:lnTo>
                  <a:pt x="1303007" y="1477952"/>
                </a:lnTo>
                <a:lnTo>
                  <a:pt x="1304440" y="1480852"/>
                </a:lnTo>
                <a:lnTo>
                  <a:pt x="1305393" y="1483752"/>
                </a:lnTo>
                <a:lnTo>
                  <a:pt x="1307302" y="1485685"/>
                </a:lnTo>
                <a:lnTo>
                  <a:pt x="1308734" y="1487136"/>
                </a:lnTo>
                <a:lnTo>
                  <a:pt x="1311120" y="1489069"/>
                </a:lnTo>
                <a:lnTo>
                  <a:pt x="1312552" y="1489553"/>
                </a:lnTo>
                <a:lnTo>
                  <a:pt x="1317324" y="1491002"/>
                </a:lnTo>
                <a:lnTo>
                  <a:pt x="1321618" y="1491969"/>
                </a:lnTo>
                <a:lnTo>
                  <a:pt x="1327345" y="1491969"/>
                </a:lnTo>
                <a:lnTo>
                  <a:pt x="1338798" y="1491969"/>
                </a:lnTo>
                <a:lnTo>
                  <a:pt x="1345003" y="1492452"/>
                </a:lnTo>
                <a:lnTo>
                  <a:pt x="1351684" y="1493418"/>
                </a:lnTo>
                <a:lnTo>
                  <a:pt x="1358841" y="1495835"/>
                </a:lnTo>
                <a:lnTo>
                  <a:pt x="1365522" y="1499702"/>
                </a:lnTo>
                <a:lnTo>
                  <a:pt x="1368863" y="1502119"/>
                </a:lnTo>
                <a:lnTo>
                  <a:pt x="1372203" y="1505019"/>
                </a:lnTo>
                <a:lnTo>
                  <a:pt x="1375544" y="1508401"/>
                </a:lnTo>
                <a:lnTo>
                  <a:pt x="1379840" y="1512268"/>
                </a:lnTo>
                <a:lnTo>
                  <a:pt x="1373636" y="1518552"/>
                </a:lnTo>
                <a:lnTo>
                  <a:pt x="1366955" y="1523867"/>
                </a:lnTo>
                <a:lnTo>
                  <a:pt x="1360274" y="1527251"/>
                </a:lnTo>
                <a:lnTo>
                  <a:pt x="1354070" y="1529667"/>
                </a:lnTo>
                <a:lnTo>
                  <a:pt x="1347388" y="1530634"/>
                </a:lnTo>
                <a:lnTo>
                  <a:pt x="1339754" y="1530634"/>
                </a:lnTo>
                <a:lnTo>
                  <a:pt x="1333071" y="1529667"/>
                </a:lnTo>
                <a:lnTo>
                  <a:pt x="1325914" y="1527734"/>
                </a:lnTo>
                <a:lnTo>
                  <a:pt x="1318278" y="1525800"/>
                </a:lnTo>
                <a:lnTo>
                  <a:pt x="1311120" y="1522418"/>
                </a:lnTo>
                <a:lnTo>
                  <a:pt x="1303484" y="1518552"/>
                </a:lnTo>
                <a:lnTo>
                  <a:pt x="1296326" y="1514685"/>
                </a:lnTo>
                <a:lnTo>
                  <a:pt x="1281532" y="1505986"/>
                </a:lnTo>
                <a:lnTo>
                  <a:pt x="1266261" y="1496802"/>
                </a:lnTo>
                <a:close/>
                <a:moveTo>
                  <a:pt x="1811914" y="1257568"/>
                </a:moveTo>
                <a:lnTo>
                  <a:pt x="1815780" y="1258529"/>
                </a:lnTo>
                <a:lnTo>
                  <a:pt x="1819647" y="1259008"/>
                </a:lnTo>
                <a:lnTo>
                  <a:pt x="1823998" y="1259489"/>
                </a:lnTo>
                <a:lnTo>
                  <a:pt x="1827863" y="1260929"/>
                </a:lnTo>
                <a:lnTo>
                  <a:pt x="1831729" y="1262850"/>
                </a:lnTo>
                <a:lnTo>
                  <a:pt x="1836081" y="1265252"/>
                </a:lnTo>
                <a:lnTo>
                  <a:pt x="1839945" y="1267654"/>
                </a:lnTo>
                <a:lnTo>
                  <a:pt x="1843812" y="1271016"/>
                </a:lnTo>
                <a:lnTo>
                  <a:pt x="1848163" y="1274378"/>
                </a:lnTo>
                <a:lnTo>
                  <a:pt x="1843329" y="1279181"/>
                </a:lnTo>
                <a:lnTo>
                  <a:pt x="1839461" y="1283024"/>
                </a:lnTo>
                <a:lnTo>
                  <a:pt x="1834629" y="1284945"/>
                </a:lnTo>
                <a:lnTo>
                  <a:pt x="1830280" y="1286866"/>
                </a:lnTo>
                <a:lnTo>
                  <a:pt x="1825447" y="1287827"/>
                </a:lnTo>
                <a:lnTo>
                  <a:pt x="1821096" y="1287827"/>
                </a:lnTo>
                <a:lnTo>
                  <a:pt x="1812398" y="1288306"/>
                </a:lnTo>
                <a:lnTo>
                  <a:pt x="1808048" y="1288306"/>
                </a:lnTo>
                <a:lnTo>
                  <a:pt x="1803214" y="1289267"/>
                </a:lnTo>
                <a:lnTo>
                  <a:pt x="1798864" y="1290229"/>
                </a:lnTo>
                <a:lnTo>
                  <a:pt x="1794033" y="1292150"/>
                </a:lnTo>
                <a:lnTo>
                  <a:pt x="1790166" y="1294071"/>
                </a:lnTo>
                <a:lnTo>
                  <a:pt x="1785331" y="1298393"/>
                </a:lnTo>
                <a:lnTo>
                  <a:pt x="1780982" y="1303197"/>
                </a:lnTo>
                <a:lnTo>
                  <a:pt x="1776634" y="1310401"/>
                </a:lnTo>
                <a:lnTo>
                  <a:pt x="1814815" y="1351707"/>
                </a:lnTo>
                <a:lnTo>
                  <a:pt x="1821581" y="1353628"/>
                </a:lnTo>
                <a:lnTo>
                  <a:pt x="1827863" y="1354109"/>
                </a:lnTo>
                <a:lnTo>
                  <a:pt x="1833664" y="1354588"/>
                </a:lnTo>
                <a:lnTo>
                  <a:pt x="1839461" y="1354588"/>
                </a:lnTo>
                <a:lnTo>
                  <a:pt x="1844778" y="1354588"/>
                </a:lnTo>
                <a:lnTo>
                  <a:pt x="1849612" y="1353628"/>
                </a:lnTo>
                <a:lnTo>
                  <a:pt x="1854445" y="1352667"/>
                </a:lnTo>
                <a:lnTo>
                  <a:pt x="1858311" y="1351227"/>
                </a:lnTo>
                <a:lnTo>
                  <a:pt x="1862177" y="1348825"/>
                </a:lnTo>
                <a:lnTo>
                  <a:pt x="1866527" y="1346904"/>
                </a:lnTo>
                <a:lnTo>
                  <a:pt x="1873777" y="1341621"/>
                </a:lnTo>
                <a:lnTo>
                  <a:pt x="1880544" y="1335377"/>
                </a:lnTo>
                <a:lnTo>
                  <a:pt x="1886826" y="1327692"/>
                </a:lnTo>
                <a:lnTo>
                  <a:pt x="1900358" y="1311362"/>
                </a:lnTo>
                <a:lnTo>
                  <a:pt x="1907126" y="1302236"/>
                </a:lnTo>
                <a:lnTo>
                  <a:pt x="1914374" y="1293590"/>
                </a:lnTo>
                <a:lnTo>
                  <a:pt x="1922590" y="1284464"/>
                </a:lnTo>
                <a:lnTo>
                  <a:pt x="1931773" y="1275339"/>
                </a:lnTo>
                <a:lnTo>
                  <a:pt x="1942890" y="1266694"/>
                </a:lnTo>
                <a:lnTo>
                  <a:pt x="1948690" y="1262371"/>
                </a:lnTo>
                <a:lnTo>
                  <a:pt x="1954972" y="1258529"/>
                </a:lnTo>
                <a:lnTo>
                  <a:pt x="1964156" y="1266213"/>
                </a:lnTo>
                <a:lnTo>
                  <a:pt x="1967539" y="1270055"/>
                </a:lnTo>
                <a:lnTo>
                  <a:pt x="1970921" y="1273899"/>
                </a:lnTo>
                <a:lnTo>
                  <a:pt x="1973338" y="1276780"/>
                </a:lnTo>
                <a:lnTo>
                  <a:pt x="1974789" y="1280141"/>
                </a:lnTo>
                <a:lnTo>
                  <a:pt x="1976238" y="1283024"/>
                </a:lnTo>
                <a:lnTo>
                  <a:pt x="1976720" y="1285906"/>
                </a:lnTo>
                <a:lnTo>
                  <a:pt x="1976720" y="1288306"/>
                </a:lnTo>
                <a:lnTo>
                  <a:pt x="1976238" y="1290709"/>
                </a:lnTo>
                <a:lnTo>
                  <a:pt x="1975271" y="1293590"/>
                </a:lnTo>
                <a:lnTo>
                  <a:pt x="1974305" y="1295992"/>
                </a:lnTo>
                <a:lnTo>
                  <a:pt x="1970921" y="1300315"/>
                </a:lnTo>
                <a:lnTo>
                  <a:pt x="1966089" y="1304637"/>
                </a:lnTo>
                <a:lnTo>
                  <a:pt x="1960289" y="1308479"/>
                </a:lnTo>
                <a:lnTo>
                  <a:pt x="1954972" y="1311841"/>
                </a:lnTo>
                <a:lnTo>
                  <a:pt x="1941440" y="1319527"/>
                </a:lnTo>
                <a:lnTo>
                  <a:pt x="1935640" y="1323369"/>
                </a:lnTo>
                <a:lnTo>
                  <a:pt x="1930324" y="1327211"/>
                </a:lnTo>
                <a:lnTo>
                  <a:pt x="1925007" y="1331534"/>
                </a:lnTo>
                <a:lnTo>
                  <a:pt x="1921624" y="1335858"/>
                </a:lnTo>
                <a:lnTo>
                  <a:pt x="1919208" y="1339700"/>
                </a:lnTo>
                <a:lnTo>
                  <a:pt x="1916791" y="1344023"/>
                </a:lnTo>
                <a:lnTo>
                  <a:pt x="1912925" y="1353628"/>
                </a:lnTo>
                <a:lnTo>
                  <a:pt x="1909541" y="1363714"/>
                </a:lnTo>
                <a:lnTo>
                  <a:pt x="1906159" y="1374763"/>
                </a:lnTo>
                <a:lnTo>
                  <a:pt x="1902775" y="1385328"/>
                </a:lnTo>
                <a:lnTo>
                  <a:pt x="1898424" y="1395414"/>
                </a:lnTo>
                <a:lnTo>
                  <a:pt x="1894560" y="1404540"/>
                </a:lnTo>
                <a:lnTo>
                  <a:pt x="1891658" y="1408384"/>
                </a:lnTo>
                <a:lnTo>
                  <a:pt x="1889243" y="1412226"/>
                </a:lnTo>
                <a:lnTo>
                  <a:pt x="1880059" y="1423273"/>
                </a:lnTo>
                <a:lnTo>
                  <a:pt x="1870395" y="1433359"/>
                </a:lnTo>
                <a:lnTo>
                  <a:pt x="1850095" y="1453532"/>
                </a:lnTo>
                <a:lnTo>
                  <a:pt x="1830280" y="1472743"/>
                </a:lnTo>
                <a:lnTo>
                  <a:pt x="1809982" y="1491476"/>
                </a:lnTo>
                <a:lnTo>
                  <a:pt x="1791132" y="1510688"/>
                </a:lnTo>
                <a:lnTo>
                  <a:pt x="1782433" y="1519814"/>
                </a:lnTo>
                <a:lnTo>
                  <a:pt x="1773732" y="1528939"/>
                </a:lnTo>
                <a:lnTo>
                  <a:pt x="1766483" y="1538546"/>
                </a:lnTo>
                <a:lnTo>
                  <a:pt x="1760201" y="1547672"/>
                </a:lnTo>
                <a:lnTo>
                  <a:pt x="1754399" y="1557277"/>
                </a:lnTo>
                <a:lnTo>
                  <a:pt x="1749084" y="1566884"/>
                </a:lnTo>
                <a:lnTo>
                  <a:pt x="1739418" y="1565442"/>
                </a:lnTo>
                <a:lnTo>
                  <a:pt x="1732169" y="1563042"/>
                </a:lnTo>
                <a:lnTo>
                  <a:pt x="1726852" y="1560640"/>
                </a:lnTo>
                <a:lnTo>
                  <a:pt x="1724434" y="1559198"/>
                </a:lnTo>
                <a:lnTo>
                  <a:pt x="1722985" y="1557277"/>
                </a:lnTo>
                <a:lnTo>
                  <a:pt x="1720087" y="1553916"/>
                </a:lnTo>
                <a:lnTo>
                  <a:pt x="1718635" y="1549113"/>
                </a:lnTo>
                <a:lnTo>
                  <a:pt x="1717670" y="1544790"/>
                </a:lnTo>
                <a:lnTo>
                  <a:pt x="1717670" y="1539507"/>
                </a:lnTo>
                <a:lnTo>
                  <a:pt x="1716703" y="1528939"/>
                </a:lnTo>
                <a:lnTo>
                  <a:pt x="1715737" y="1522695"/>
                </a:lnTo>
                <a:lnTo>
                  <a:pt x="1714286" y="1515971"/>
                </a:lnTo>
                <a:lnTo>
                  <a:pt x="1711386" y="1509727"/>
                </a:lnTo>
                <a:lnTo>
                  <a:pt x="1707520" y="1503004"/>
                </a:lnTo>
                <a:lnTo>
                  <a:pt x="1701720" y="1496278"/>
                </a:lnTo>
                <a:lnTo>
                  <a:pt x="1697370" y="1492917"/>
                </a:lnTo>
                <a:lnTo>
                  <a:pt x="1693503" y="1489555"/>
                </a:lnTo>
                <a:lnTo>
                  <a:pt x="1699787" y="1493397"/>
                </a:lnTo>
                <a:lnTo>
                  <a:pt x="1706070" y="1496759"/>
                </a:lnTo>
                <a:lnTo>
                  <a:pt x="1711871" y="1499160"/>
                </a:lnTo>
                <a:lnTo>
                  <a:pt x="1718152" y="1500602"/>
                </a:lnTo>
                <a:lnTo>
                  <a:pt x="1724434" y="1502043"/>
                </a:lnTo>
                <a:lnTo>
                  <a:pt x="1730235" y="1502523"/>
                </a:lnTo>
                <a:lnTo>
                  <a:pt x="1736518" y="1502043"/>
                </a:lnTo>
                <a:lnTo>
                  <a:pt x="1742801" y="1501562"/>
                </a:lnTo>
                <a:lnTo>
                  <a:pt x="1748600" y="1500121"/>
                </a:lnTo>
                <a:lnTo>
                  <a:pt x="1754885" y="1498681"/>
                </a:lnTo>
                <a:lnTo>
                  <a:pt x="1760685" y="1496278"/>
                </a:lnTo>
                <a:lnTo>
                  <a:pt x="1766483" y="1493397"/>
                </a:lnTo>
                <a:lnTo>
                  <a:pt x="1772283" y="1490515"/>
                </a:lnTo>
                <a:lnTo>
                  <a:pt x="1778083" y="1487153"/>
                </a:lnTo>
                <a:lnTo>
                  <a:pt x="1788715" y="1478988"/>
                </a:lnTo>
                <a:lnTo>
                  <a:pt x="1799831" y="1469862"/>
                </a:lnTo>
                <a:lnTo>
                  <a:pt x="1809496" y="1459776"/>
                </a:lnTo>
                <a:lnTo>
                  <a:pt x="1818680" y="1448729"/>
                </a:lnTo>
                <a:lnTo>
                  <a:pt x="1827379" y="1438163"/>
                </a:lnTo>
                <a:lnTo>
                  <a:pt x="1834629" y="1426635"/>
                </a:lnTo>
                <a:lnTo>
                  <a:pt x="1841879" y="1415107"/>
                </a:lnTo>
                <a:lnTo>
                  <a:pt x="1848163" y="1404540"/>
                </a:lnTo>
                <a:lnTo>
                  <a:pt x="1852512" y="1393974"/>
                </a:lnTo>
                <a:lnTo>
                  <a:pt x="1843812" y="1388210"/>
                </a:lnTo>
                <a:lnTo>
                  <a:pt x="1835597" y="1383407"/>
                </a:lnTo>
                <a:lnTo>
                  <a:pt x="1827379" y="1379084"/>
                </a:lnTo>
                <a:lnTo>
                  <a:pt x="1818680" y="1375242"/>
                </a:lnTo>
                <a:lnTo>
                  <a:pt x="1809982" y="1372360"/>
                </a:lnTo>
                <a:lnTo>
                  <a:pt x="1802248" y="1369958"/>
                </a:lnTo>
                <a:lnTo>
                  <a:pt x="1793549" y="1368518"/>
                </a:lnTo>
                <a:lnTo>
                  <a:pt x="1785331" y="1367077"/>
                </a:lnTo>
                <a:lnTo>
                  <a:pt x="1777600" y="1367077"/>
                </a:lnTo>
                <a:lnTo>
                  <a:pt x="1768899" y="1368037"/>
                </a:lnTo>
                <a:lnTo>
                  <a:pt x="1760685" y="1368998"/>
                </a:lnTo>
                <a:lnTo>
                  <a:pt x="1752468" y="1370920"/>
                </a:lnTo>
                <a:lnTo>
                  <a:pt x="1744734" y="1373321"/>
                </a:lnTo>
                <a:lnTo>
                  <a:pt x="1736518" y="1377163"/>
                </a:lnTo>
                <a:lnTo>
                  <a:pt x="1729268" y="1381005"/>
                </a:lnTo>
                <a:lnTo>
                  <a:pt x="1721053" y="1386289"/>
                </a:lnTo>
                <a:lnTo>
                  <a:pt x="1726370" y="1393493"/>
                </a:lnTo>
                <a:lnTo>
                  <a:pt x="1730719" y="1399738"/>
                </a:lnTo>
                <a:lnTo>
                  <a:pt x="1736036" y="1405501"/>
                </a:lnTo>
                <a:lnTo>
                  <a:pt x="1740867" y="1410303"/>
                </a:lnTo>
                <a:lnTo>
                  <a:pt x="1745701" y="1414147"/>
                </a:lnTo>
                <a:lnTo>
                  <a:pt x="1750535" y="1417029"/>
                </a:lnTo>
                <a:lnTo>
                  <a:pt x="1754885" y="1418470"/>
                </a:lnTo>
                <a:lnTo>
                  <a:pt x="1759717" y="1419910"/>
                </a:lnTo>
                <a:lnTo>
                  <a:pt x="1763583" y="1419910"/>
                </a:lnTo>
                <a:lnTo>
                  <a:pt x="1768416" y="1419431"/>
                </a:lnTo>
                <a:lnTo>
                  <a:pt x="1772767" y="1417510"/>
                </a:lnTo>
                <a:lnTo>
                  <a:pt x="1776634" y="1415107"/>
                </a:lnTo>
                <a:lnTo>
                  <a:pt x="1780982" y="1411745"/>
                </a:lnTo>
                <a:lnTo>
                  <a:pt x="1784849" y="1407423"/>
                </a:lnTo>
                <a:lnTo>
                  <a:pt x="1788715" y="1402140"/>
                </a:lnTo>
                <a:lnTo>
                  <a:pt x="1793065" y="1395896"/>
                </a:lnTo>
                <a:lnTo>
                  <a:pt x="1792099" y="1402619"/>
                </a:lnTo>
                <a:lnTo>
                  <a:pt x="1790650" y="1408863"/>
                </a:lnTo>
                <a:lnTo>
                  <a:pt x="1788715" y="1414147"/>
                </a:lnTo>
                <a:lnTo>
                  <a:pt x="1785815" y="1419431"/>
                </a:lnTo>
                <a:lnTo>
                  <a:pt x="1782433" y="1423273"/>
                </a:lnTo>
                <a:lnTo>
                  <a:pt x="1779050" y="1427115"/>
                </a:lnTo>
                <a:lnTo>
                  <a:pt x="1775184" y="1429996"/>
                </a:lnTo>
                <a:lnTo>
                  <a:pt x="1770351" y="1432878"/>
                </a:lnTo>
                <a:lnTo>
                  <a:pt x="1765517" y="1435280"/>
                </a:lnTo>
                <a:lnTo>
                  <a:pt x="1760201" y="1436722"/>
                </a:lnTo>
                <a:lnTo>
                  <a:pt x="1754399" y="1438643"/>
                </a:lnTo>
                <a:lnTo>
                  <a:pt x="1748600" y="1439603"/>
                </a:lnTo>
                <a:lnTo>
                  <a:pt x="1736036" y="1441524"/>
                </a:lnTo>
                <a:lnTo>
                  <a:pt x="1722503" y="1442005"/>
                </a:lnTo>
                <a:lnTo>
                  <a:pt x="1693987" y="1442485"/>
                </a:lnTo>
                <a:lnTo>
                  <a:pt x="1679972" y="1442966"/>
                </a:lnTo>
                <a:lnTo>
                  <a:pt x="1665957" y="1443926"/>
                </a:lnTo>
                <a:lnTo>
                  <a:pt x="1652905" y="1444887"/>
                </a:lnTo>
                <a:lnTo>
                  <a:pt x="1646623" y="1445847"/>
                </a:lnTo>
                <a:lnTo>
                  <a:pt x="1640341" y="1447768"/>
                </a:lnTo>
                <a:lnTo>
                  <a:pt x="1634058" y="1449208"/>
                </a:lnTo>
                <a:lnTo>
                  <a:pt x="1628740" y="1451610"/>
                </a:lnTo>
                <a:lnTo>
                  <a:pt x="1622941" y="1454013"/>
                </a:lnTo>
                <a:lnTo>
                  <a:pt x="1618591" y="1457374"/>
                </a:lnTo>
                <a:lnTo>
                  <a:pt x="1616175" y="1453532"/>
                </a:lnTo>
                <a:lnTo>
                  <a:pt x="1614725" y="1449208"/>
                </a:lnTo>
                <a:lnTo>
                  <a:pt x="1614243" y="1445366"/>
                </a:lnTo>
                <a:lnTo>
                  <a:pt x="1615692" y="1442005"/>
                </a:lnTo>
                <a:lnTo>
                  <a:pt x="1616659" y="1438643"/>
                </a:lnTo>
                <a:lnTo>
                  <a:pt x="1619075" y="1435280"/>
                </a:lnTo>
                <a:lnTo>
                  <a:pt x="1623426" y="1427596"/>
                </a:lnTo>
                <a:lnTo>
                  <a:pt x="1628259" y="1420871"/>
                </a:lnTo>
                <a:lnTo>
                  <a:pt x="1629708" y="1417510"/>
                </a:lnTo>
                <a:lnTo>
                  <a:pt x="1631157" y="1414147"/>
                </a:lnTo>
                <a:lnTo>
                  <a:pt x="1631640" y="1410303"/>
                </a:lnTo>
                <a:lnTo>
                  <a:pt x="1630191" y="1405982"/>
                </a:lnTo>
                <a:lnTo>
                  <a:pt x="1628740" y="1402619"/>
                </a:lnTo>
                <a:lnTo>
                  <a:pt x="1625358" y="1398296"/>
                </a:lnTo>
                <a:lnTo>
                  <a:pt x="1637439" y="1387730"/>
                </a:lnTo>
                <a:lnTo>
                  <a:pt x="1648556" y="1376203"/>
                </a:lnTo>
                <a:lnTo>
                  <a:pt x="1672237" y="1353628"/>
                </a:lnTo>
                <a:lnTo>
                  <a:pt x="1695438" y="1331534"/>
                </a:lnTo>
                <a:lnTo>
                  <a:pt x="1706070" y="1321448"/>
                </a:lnTo>
                <a:lnTo>
                  <a:pt x="1715737" y="1312322"/>
                </a:lnTo>
                <a:lnTo>
                  <a:pt x="1732652" y="1299834"/>
                </a:lnTo>
                <a:lnTo>
                  <a:pt x="1749084" y="1286866"/>
                </a:lnTo>
                <a:lnTo>
                  <a:pt x="1757783" y="1280622"/>
                </a:lnTo>
                <a:lnTo>
                  <a:pt x="1765999" y="1274859"/>
                </a:lnTo>
                <a:lnTo>
                  <a:pt x="1774698" y="1269576"/>
                </a:lnTo>
                <a:lnTo>
                  <a:pt x="1782433" y="1265733"/>
                </a:lnTo>
                <a:lnTo>
                  <a:pt x="1791132" y="1261890"/>
                </a:lnTo>
                <a:lnTo>
                  <a:pt x="1799348" y="1259489"/>
                </a:lnTo>
                <a:lnTo>
                  <a:pt x="1808048" y="1258529"/>
                </a:lnTo>
                <a:close/>
                <a:moveTo>
                  <a:pt x="1640341" y="1228568"/>
                </a:moveTo>
                <a:lnTo>
                  <a:pt x="1642273" y="1232416"/>
                </a:lnTo>
                <a:lnTo>
                  <a:pt x="1642757" y="1235784"/>
                </a:lnTo>
                <a:lnTo>
                  <a:pt x="1643240" y="1239149"/>
                </a:lnTo>
                <a:lnTo>
                  <a:pt x="1643240" y="1242999"/>
                </a:lnTo>
                <a:lnTo>
                  <a:pt x="1643240" y="1246365"/>
                </a:lnTo>
                <a:lnTo>
                  <a:pt x="1642273" y="1249732"/>
                </a:lnTo>
                <a:lnTo>
                  <a:pt x="1641306" y="1253099"/>
                </a:lnTo>
                <a:lnTo>
                  <a:pt x="1639373" y="1256466"/>
                </a:lnTo>
                <a:lnTo>
                  <a:pt x="1635024" y="1262719"/>
                </a:lnTo>
                <a:lnTo>
                  <a:pt x="1629224" y="1268973"/>
                </a:lnTo>
                <a:lnTo>
                  <a:pt x="1622941" y="1275226"/>
                </a:lnTo>
                <a:lnTo>
                  <a:pt x="1615210" y="1280998"/>
                </a:lnTo>
                <a:lnTo>
                  <a:pt x="1599743" y="1293024"/>
                </a:lnTo>
                <a:lnTo>
                  <a:pt x="1584276" y="1305049"/>
                </a:lnTo>
                <a:lnTo>
                  <a:pt x="1577027" y="1311303"/>
                </a:lnTo>
                <a:lnTo>
                  <a:pt x="1570744" y="1317556"/>
                </a:lnTo>
                <a:lnTo>
                  <a:pt x="1564945" y="1323809"/>
                </a:lnTo>
                <a:lnTo>
                  <a:pt x="1560112" y="1330063"/>
                </a:lnTo>
                <a:lnTo>
                  <a:pt x="1555762" y="1323328"/>
                </a:lnTo>
                <a:lnTo>
                  <a:pt x="1550928" y="1316594"/>
                </a:lnTo>
                <a:lnTo>
                  <a:pt x="1548029" y="1310341"/>
                </a:lnTo>
                <a:lnTo>
                  <a:pt x="1545129" y="1304568"/>
                </a:lnTo>
                <a:lnTo>
                  <a:pt x="1543678" y="1299277"/>
                </a:lnTo>
                <a:lnTo>
                  <a:pt x="1542229" y="1294467"/>
                </a:lnTo>
                <a:lnTo>
                  <a:pt x="1541745" y="1289176"/>
                </a:lnTo>
                <a:lnTo>
                  <a:pt x="1541745" y="1285327"/>
                </a:lnTo>
                <a:lnTo>
                  <a:pt x="1543196" y="1280998"/>
                </a:lnTo>
                <a:lnTo>
                  <a:pt x="1544162" y="1277150"/>
                </a:lnTo>
                <a:lnTo>
                  <a:pt x="1545611" y="1273783"/>
                </a:lnTo>
                <a:lnTo>
                  <a:pt x="1548029" y="1270416"/>
                </a:lnTo>
                <a:lnTo>
                  <a:pt x="1550928" y="1267530"/>
                </a:lnTo>
                <a:lnTo>
                  <a:pt x="1553829" y="1264644"/>
                </a:lnTo>
                <a:lnTo>
                  <a:pt x="1557695" y="1262238"/>
                </a:lnTo>
                <a:lnTo>
                  <a:pt x="1561561" y="1259352"/>
                </a:lnTo>
                <a:lnTo>
                  <a:pt x="1569779" y="1255504"/>
                </a:lnTo>
                <a:lnTo>
                  <a:pt x="1579927" y="1251175"/>
                </a:lnTo>
                <a:lnTo>
                  <a:pt x="1590078" y="1247327"/>
                </a:lnTo>
                <a:lnTo>
                  <a:pt x="1600226" y="1243959"/>
                </a:lnTo>
                <a:lnTo>
                  <a:pt x="1621492" y="1237227"/>
                </a:lnTo>
                <a:lnTo>
                  <a:pt x="1631157" y="1232897"/>
                </a:lnTo>
                <a:close/>
                <a:moveTo>
                  <a:pt x="2240122" y="1112576"/>
                </a:moveTo>
                <a:lnTo>
                  <a:pt x="2240122" y="1117410"/>
                </a:lnTo>
                <a:lnTo>
                  <a:pt x="2239149" y="1121759"/>
                </a:lnTo>
                <a:lnTo>
                  <a:pt x="2237690" y="1126592"/>
                </a:lnTo>
                <a:lnTo>
                  <a:pt x="2236230" y="1130458"/>
                </a:lnTo>
                <a:lnTo>
                  <a:pt x="2233794" y="1135291"/>
                </a:lnTo>
                <a:lnTo>
                  <a:pt x="2230874" y="1139158"/>
                </a:lnTo>
                <a:lnTo>
                  <a:pt x="2224546" y="1147374"/>
                </a:lnTo>
                <a:lnTo>
                  <a:pt x="2216269" y="1154623"/>
                </a:lnTo>
                <a:lnTo>
                  <a:pt x="2207504" y="1161874"/>
                </a:lnTo>
                <a:lnTo>
                  <a:pt x="2197768" y="1169122"/>
                </a:lnTo>
                <a:lnTo>
                  <a:pt x="2187545" y="1175889"/>
                </a:lnTo>
                <a:lnTo>
                  <a:pt x="2165634" y="1189905"/>
                </a:lnTo>
                <a:lnTo>
                  <a:pt x="2143727" y="1203438"/>
                </a:lnTo>
                <a:lnTo>
                  <a:pt x="2133017" y="1210204"/>
                </a:lnTo>
                <a:lnTo>
                  <a:pt x="2123280" y="1217937"/>
                </a:lnTo>
                <a:lnTo>
                  <a:pt x="2114517" y="1225186"/>
                </a:lnTo>
                <a:lnTo>
                  <a:pt x="2107215" y="1233403"/>
                </a:lnTo>
                <a:lnTo>
                  <a:pt x="2107215" y="1228086"/>
                </a:lnTo>
                <a:lnTo>
                  <a:pt x="2107701" y="1223737"/>
                </a:lnTo>
                <a:lnTo>
                  <a:pt x="2108674" y="1218904"/>
                </a:lnTo>
                <a:lnTo>
                  <a:pt x="2110621" y="1215037"/>
                </a:lnTo>
                <a:lnTo>
                  <a:pt x="2113056" y="1210204"/>
                </a:lnTo>
                <a:lnTo>
                  <a:pt x="2115004" y="1206338"/>
                </a:lnTo>
                <a:lnTo>
                  <a:pt x="2117926" y="1201505"/>
                </a:lnTo>
                <a:lnTo>
                  <a:pt x="2121332" y="1197638"/>
                </a:lnTo>
                <a:lnTo>
                  <a:pt x="2129122" y="1190388"/>
                </a:lnTo>
                <a:lnTo>
                  <a:pt x="2138372" y="1182655"/>
                </a:lnTo>
                <a:lnTo>
                  <a:pt x="2148111" y="1175406"/>
                </a:lnTo>
                <a:lnTo>
                  <a:pt x="2158332" y="1167673"/>
                </a:lnTo>
                <a:lnTo>
                  <a:pt x="2180729" y="1154141"/>
                </a:lnTo>
                <a:lnTo>
                  <a:pt x="2202637" y="1141091"/>
                </a:lnTo>
                <a:lnTo>
                  <a:pt x="2213348" y="1133842"/>
                </a:lnTo>
                <a:lnTo>
                  <a:pt x="2223570" y="1127076"/>
                </a:lnTo>
                <a:lnTo>
                  <a:pt x="2232822" y="1120309"/>
                </a:lnTo>
                <a:close/>
                <a:moveTo>
                  <a:pt x="2111692" y="1064246"/>
                </a:moveTo>
                <a:lnTo>
                  <a:pt x="2112172" y="1074850"/>
                </a:lnTo>
                <a:lnTo>
                  <a:pt x="2112654" y="1084009"/>
                </a:lnTo>
                <a:lnTo>
                  <a:pt x="2114576" y="1091722"/>
                </a:lnTo>
                <a:lnTo>
                  <a:pt x="2116498" y="1098953"/>
                </a:lnTo>
                <a:lnTo>
                  <a:pt x="2117938" y="1104737"/>
                </a:lnTo>
                <a:lnTo>
                  <a:pt x="2120342" y="1110039"/>
                </a:lnTo>
                <a:lnTo>
                  <a:pt x="2125627" y="1119198"/>
                </a:lnTo>
                <a:lnTo>
                  <a:pt x="2129952" y="1128356"/>
                </a:lnTo>
                <a:lnTo>
                  <a:pt x="2131876" y="1133177"/>
                </a:lnTo>
                <a:lnTo>
                  <a:pt x="2132834" y="1138479"/>
                </a:lnTo>
                <a:lnTo>
                  <a:pt x="2133797" y="1143782"/>
                </a:lnTo>
                <a:lnTo>
                  <a:pt x="2133797" y="1151013"/>
                </a:lnTo>
                <a:lnTo>
                  <a:pt x="2133315" y="1158243"/>
                </a:lnTo>
                <a:lnTo>
                  <a:pt x="2132355" y="1167401"/>
                </a:lnTo>
                <a:lnTo>
                  <a:pt x="2121303" y="1169329"/>
                </a:lnTo>
                <a:lnTo>
                  <a:pt x="2113613" y="1170293"/>
                </a:lnTo>
                <a:lnTo>
                  <a:pt x="2107367" y="1170293"/>
                </a:lnTo>
                <a:lnTo>
                  <a:pt x="2103043" y="1169329"/>
                </a:lnTo>
                <a:lnTo>
                  <a:pt x="2101602" y="1168847"/>
                </a:lnTo>
                <a:lnTo>
                  <a:pt x="2100161" y="1167401"/>
                </a:lnTo>
                <a:lnTo>
                  <a:pt x="2099199" y="1166437"/>
                </a:lnTo>
                <a:lnTo>
                  <a:pt x="2098717" y="1164509"/>
                </a:lnTo>
                <a:lnTo>
                  <a:pt x="2098236" y="1161616"/>
                </a:lnTo>
                <a:lnTo>
                  <a:pt x="2098717" y="1157761"/>
                </a:lnTo>
                <a:lnTo>
                  <a:pt x="2099199" y="1147638"/>
                </a:lnTo>
                <a:lnTo>
                  <a:pt x="2099677" y="1141853"/>
                </a:lnTo>
                <a:lnTo>
                  <a:pt x="2099199" y="1135586"/>
                </a:lnTo>
                <a:lnTo>
                  <a:pt x="2098236" y="1129321"/>
                </a:lnTo>
                <a:lnTo>
                  <a:pt x="2095835" y="1122090"/>
                </a:lnTo>
                <a:lnTo>
                  <a:pt x="2092470" y="1114860"/>
                </a:lnTo>
                <a:lnTo>
                  <a:pt x="2090070" y="1111004"/>
                </a:lnTo>
                <a:lnTo>
                  <a:pt x="2087185" y="1107147"/>
                </a:lnTo>
                <a:lnTo>
                  <a:pt x="2083820" y="1111004"/>
                </a:lnTo>
                <a:lnTo>
                  <a:pt x="2080938" y="1114860"/>
                </a:lnTo>
                <a:lnTo>
                  <a:pt x="2078536" y="1118716"/>
                </a:lnTo>
                <a:lnTo>
                  <a:pt x="2077094" y="1123054"/>
                </a:lnTo>
                <a:lnTo>
                  <a:pt x="2074211" y="1131248"/>
                </a:lnTo>
                <a:lnTo>
                  <a:pt x="2071807" y="1139925"/>
                </a:lnTo>
                <a:lnTo>
                  <a:pt x="2070845" y="1148601"/>
                </a:lnTo>
                <a:lnTo>
                  <a:pt x="2069885" y="1157761"/>
                </a:lnTo>
                <a:lnTo>
                  <a:pt x="2069405" y="1166437"/>
                </a:lnTo>
                <a:lnTo>
                  <a:pt x="2068444" y="1175596"/>
                </a:lnTo>
                <a:lnTo>
                  <a:pt x="2067003" y="1184273"/>
                </a:lnTo>
                <a:lnTo>
                  <a:pt x="2065081" y="1191985"/>
                </a:lnTo>
                <a:lnTo>
                  <a:pt x="2063160" y="1196806"/>
                </a:lnTo>
                <a:lnTo>
                  <a:pt x="2060755" y="1200661"/>
                </a:lnTo>
                <a:lnTo>
                  <a:pt x="2058834" y="1204519"/>
                </a:lnTo>
                <a:lnTo>
                  <a:pt x="2055952" y="1208374"/>
                </a:lnTo>
                <a:lnTo>
                  <a:pt x="2053068" y="1212230"/>
                </a:lnTo>
                <a:lnTo>
                  <a:pt x="2048742" y="1215605"/>
                </a:lnTo>
                <a:lnTo>
                  <a:pt x="2044898" y="1218980"/>
                </a:lnTo>
                <a:lnTo>
                  <a:pt x="2039613" y="1222353"/>
                </a:lnTo>
                <a:lnTo>
                  <a:pt x="2034326" y="1225245"/>
                </a:lnTo>
                <a:lnTo>
                  <a:pt x="2028559" y="1228138"/>
                </a:lnTo>
                <a:lnTo>
                  <a:pt x="2021351" y="1231030"/>
                </a:lnTo>
                <a:lnTo>
                  <a:pt x="2013662" y="1233922"/>
                </a:lnTo>
                <a:lnTo>
                  <a:pt x="2002610" y="1219461"/>
                </a:lnTo>
                <a:lnTo>
                  <a:pt x="1993481" y="1208857"/>
                </a:lnTo>
                <a:lnTo>
                  <a:pt x="1984831" y="1200661"/>
                </a:lnTo>
                <a:lnTo>
                  <a:pt x="1981466" y="1197769"/>
                </a:lnTo>
                <a:lnTo>
                  <a:pt x="1978104" y="1194877"/>
                </a:lnTo>
                <a:lnTo>
                  <a:pt x="1974742" y="1193431"/>
                </a:lnTo>
                <a:lnTo>
                  <a:pt x="1971857" y="1191985"/>
                </a:lnTo>
                <a:lnTo>
                  <a:pt x="1968974" y="1191504"/>
                </a:lnTo>
                <a:lnTo>
                  <a:pt x="1966090" y="1191504"/>
                </a:lnTo>
                <a:lnTo>
                  <a:pt x="1963206" y="1191504"/>
                </a:lnTo>
                <a:lnTo>
                  <a:pt x="1960807" y="1192467"/>
                </a:lnTo>
                <a:lnTo>
                  <a:pt x="1958883" y="1193913"/>
                </a:lnTo>
                <a:lnTo>
                  <a:pt x="1956480" y="1194877"/>
                </a:lnTo>
                <a:lnTo>
                  <a:pt x="1951194" y="1199698"/>
                </a:lnTo>
                <a:lnTo>
                  <a:pt x="1946869" y="1204519"/>
                </a:lnTo>
                <a:lnTo>
                  <a:pt x="1936298" y="1218015"/>
                </a:lnTo>
                <a:lnTo>
                  <a:pt x="1931011" y="1225245"/>
                </a:lnTo>
                <a:lnTo>
                  <a:pt x="1923804" y="1232958"/>
                </a:lnTo>
                <a:lnTo>
                  <a:pt x="1916596" y="1240672"/>
                </a:lnTo>
                <a:lnTo>
                  <a:pt x="1907944" y="1247902"/>
                </a:lnTo>
                <a:lnTo>
                  <a:pt x="1903620" y="1242118"/>
                </a:lnTo>
                <a:lnTo>
                  <a:pt x="1898816" y="1236333"/>
                </a:lnTo>
                <a:lnTo>
                  <a:pt x="1895452" y="1230549"/>
                </a:lnTo>
                <a:lnTo>
                  <a:pt x="1892568" y="1225245"/>
                </a:lnTo>
                <a:lnTo>
                  <a:pt x="1889686" y="1219461"/>
                </a:lnTo>
                <a:lnTo>
                  <a:pt x="1887284" y="1214642"/>
                </a:lnTo>
                <a:lnTo>
                  <a:pt x="1885842" y="1208857"/>
                </a:lnTo>
                <a:lnTo>
                  <a:pt x="1883919" y="1203554"/>
                </a:lnTo>
                <a:lnTo>
                  <a:pt x="1883438" y="1198252"/>
                </a:lnTo>
                <a:lnTo>
                  <a:pt x="1882478" y="1193431"/>
                </a:lnTo>
                <a:lnTo>
                  <a:pt x="1882478" y="1188611"/>
                </a:lnTo>
                <a:lnTo>
                  <a:pt x="1882478" y="1183308"/>
                </a:lnTo>
                <a:lnTo>
                  <a:pt x="1882959" y="1178489"/>
                </a:lnTo>
                <a:lnTo>
                  <a:pt x="1883919" y="1173668"/>
                </a:lnTo>
                <a:lnTo>
                  <a:pt x="1886321" y="1164028"/>
                </a:lnTo>
                <a:lnTo>
                  <a:pt x="1890166" y="1154868"/>
                </a:lnTo>
                <a:lnTo>
                  <a:pt x="1895452" y="1146192"/>
                </a:lnTo>
                <a:lnTo>
                  <a:pt x="1901218" y="1137515"/>
                </a:lnTo>
                <a:lnTo>
                  <a:pt x="1908428" y="1129321"/>
                </a:lnTo>
                <a:lnTo>
                  <a:pt x="1916115" y="1120644"/>
                </a:lnTo>
                <a:lnTo>
                  <a:pt x="1925244" y="1112449"/>
                </a:lnTo>
                <a:lnTo>
                  <a:pt x="1934375" y="1105220"/>
                </a:lnTo>
                <a:lnTo>
                  <a:pt x="1943986" y="1097507"/>
                </a:lnTo>
                <a:lnTo>
                  <a:pt x="1947830" y="1101845"/>
                </a:lnTo>
                <a:lnTo>
                  <a:pt x="1951194" y="1105220"/>
                </a:lnTo>
                <a:lnTo>
                  <a:pt x="1954077" y="1108593"/>
                </a:lnTo>
                <a:lnTo>
                  <a:pt x="1955999" y="1112449"/>
                </a:lnTo>
                <a:lnTo>
                  <a:pt x="1956961" y="1115341"/>
                </a:lnTo>
                <a:lnTo>
                  <a:pt x="1957440" y="1118716"/>
                </a:lnTo>
                <a:lnTo>
                  <a:pt x="1958402" y="1121608"/>
                </a:lnTo>
                <a:lnTo>
                  <a:pt x="1957440" y="1124500"/>
                </a:lnTo>
                <a:lnTo>
                  <a:pt x="1956961" y="1127392"/>
                </a:lnTo>
                <a:lnTo>
                  <a:pt x="1955519" y="1130284"/>
                </a:lnTo>
                <a:lnTo>
                  <a:pt x="1951675" y="1135586"/>
                </a:lnTo>
                <a:lnTo>
                  <a:pt x="1947830" y="1140407"/>
                </a:lnTo>
                <a:lnTo>
                  <a:pt x="1942545" y="1145709"/>
                </a:lnTo>
                <a:lnTo>
                  <a:pt x="1947830" y="1152459"/>
                </a:lnTo>
                <a:lnTo>
                  <a:pt x="1953115" y="1157761"/>
                </a:lnTo>
                <a:lnTo>
                  <a:pt x="1958402" y="1163062"/>
                </a:lnTo>
                <a:lnTo>
                  <a:pt x="1963206" y="1166920"/>
                </a:lnTo>
                <a:lnTo>
                  <a:pt x="1968974" y="1169812"/>
                </a:lnTo>
                <a:lnTo>
                  <a:pt x="1974261" y="1172704"/>
                </a:lnTo>
                <a:lnTo>
                  <a:pt x="1979066" y="1174150"/>
                </a:lnTo>
                <a:lnTo>
                  <a:pt x="1984351" y="1176077"/>
                </a:lnTo>
                <a:lnTo>
                  <a:pt x="1989637" y="1176560"/>
                </a:lnTo>
                <a:lnTo>
                  <a:pt x="1994923" y="1177043"/>
                </a:lnTo>
                <a:lnTo>
                  <a:pt x="2005014" y="1178006"/>
                </a:lnTo>
                <a:lnTo>
                  <a:pt x="2026158" y="1177043"/>
                </a:lnTo>
                <a:lnTo>
                  <a:pt x="2026638" y="1169812"/>
                </a:lnTo>
                <a:lnTo>
                  <a:pt x="2026638" y="1162099"/>
                </a:lnTo>
                <a:lnTo>
                  <a:pt x="2026158" y="1154386"/>
                </a:lnTo>
                <a:lnTo>
                  <a:pt x="2024235" y="1146192"/>
                </a:lnTo>
                <a:lnTo>
                  <a:pt x="2022793" y="1138479"/>
                </a:lnTo>
                <a:lnTo>
                  <a:pt x="2020871" y="1130284"/>
                </a:lnTo>
                <a:lnTo>
                  <a:pt x="2015104" y="1113895"/>
                </a:lnTo>
                <a:lnTo>
                  <a:pt x="2021351" y="1111004"/>
                </a:lnTo>
                <a:lnTo>
                  <a:pt x="2027118" y="1108593"/>
                </a:lnTo>
                <a:lnTo>
                  <a:pt x="2039613" y="1104737"/>
                </a:lnTo>
                <a:lnTo>
                  <a:pt x="2051143" y="1100880"/>
                </a:lnTo>
                <a:lnTo>
                  <a:pt x="2063160" y="1097024"/>
                </a:lnTo>
                <a:lnTo>
                  <a:pt x="2069405" y="1095578"/>
                </a:lnTo>
                <a:lnTo>
                  <a:pt x="2075172" y="1092686"/>
                </a:lnTo>
                <a:lnTo>
                  <a:pt x="2081419" y="1089793"/>
                </a:lnTo>
                <a:lnTo>
                  <a:pt x="2087666" y="1085938"/>
                </a:lnTo>
                <a:lnTo>
                  <a:pt x="2093432" y="1082080"/>
                </a:lnTo>
                <a:lnTo>
                  <a:pt x="2099677" y="1076778"/>
                </a:lnTo>
                <a:lnTo>
                  <a:pt x="2105925" y="1071477"/>
                </a:lnTo>
                <a:close/>
                <a:moveTo>
                  <a:pt x="1710902" y="979665"/>
                </a:moveTo>
                <a:lnTo>
                  <a:pt x="1717668" y="979665"/>
                </a:lnTo>
                <a:lnTo>
                  <a:pt x="1725402" y="980639"/>
                </a:lnTo>
                <a:lnTo>
                  <a:pt x="1724919" y="987462"/>
                </a:lnTo>
                <a:lnTo>
                  <a:pt x="1723468" y="994286"/>
                </a:lnTo>
                <a:lnTo>
                  <a:pt x="1721536" y="1000622"/>
                </a:lnTo>
                <a:lnTo>
                  <a:pt x="1718635" y="1006470"/>
                </a:lnTo>
                <a:lnTo>
                  <a:pt x="1715735" y="1012318"/>
                </a:lnTo>
                <a:lnTo>
                  <a:pt x="1712353" y="1018167"/>
                </a:lnTo>
                <a:lnTo>
                  <a:pt x="1708487" y="1023528"/>
                </a:lnTo>
                <a:lnTo>
                  <a:pt x="1704620" y="1027913"/>
                </a:lnTo>
                <a:lnTo>
                  <a:pt x="1699787" y="1033275"/>
                </a:lnTo>
                <a:lnTo>
                  <a:pt x="1694470" y="1037175"/>
                </a:lnTo>
                <a:lnTo>
                  <a:pt x="1689636" y="1042047"/>
                </a:lnTo>
                <a:lnTo>
                  <a:pt x="1683837" y="1045459"/>
                </a:lnTo>
                <a:lnTo>
                  <a:pt x="1671756" y="1052770"/>
                </a:lnTo>
                <a:lnTo>
                  <a:pt x="1659672" y="1059105"/>
                </a:lnTo>
                <a:lnTo>
                  <a:pt x="1646623" y="1065928"/>
                </a:lnTo>
                <a:lnTo>
                  <a:pt x="1633091" y="1070802"/>
                </a:lnTo>
                <a:lnTo>
                  <a:pt x="1606992" y="1080062"/>
                </a:lnTo>
                <a:lnTo>
                  <a:pt x="1582827" y="1088347"/>
                </a:lnTo>
                <a:lnTo>
                  <a:pt x="1571710" y="1091759"/>
                </a:lnTo>
                <a:lnTo>
                  <a:pt x="1562528" y="1095659"/>
                </a:lnTo>
                <a:lnTo>
                  <a:pt x="1561561" y="1090784"/>
                </a:lnTo>
                <a:lnTo>
                  <a:pt x="1561077" y="1085423"/>
                </a:lnTo>
                <a:lnTo>
                  <a:pt x="1561077" y="1080549"/>
                </a:lnTo>
                <a:lnTo>
                  <a:pt x="1561561" y="1076650"/>
                </a:lnTo>
                <a:lnTo>
                  <a:pt x="1562528" y="1072752"/>
                </a:lnTo>
                <a:lnTo>
                  <a:pt x="1563495" y="1068365"/>
                </a:lnTo>
                <a:lnTo>
                  <a:pt x="1565910" y="1064954"/>
                </a:lnTo>
                <a:lnTo>
                  <a:pt x="1568327" y="1061543"/>
                </a:lnTo>
                <a:lnTo>
                  <a:pt x="1570744" y="1058131"/>
                </a:lnTo>
                <a:lnTo>
                  <a:pt x="1574128" y="1055207"/>
                </a:lnTo>
                <a:lnTo>
                  <a:pt x="1580894" y="1049846"/>
                </a:lnTo>
                <a:lnTo>
                  <a:pt x="1588627" y="1045459"/>
                </a:lnTo>
                <a:lnTo>
                  <a:pt x="1596842" y="1042047"/>
                </a:lnTo>
                <a:lnTo>
                  <a:pt x="1606026" y="1038636"/>
                </a:lnTo>
                <a:lnTo>
                  <a:pt x="1616175" y="1036199"/>
                </a:lnTo>
                <a:lnTo>
                  <a:pt x="1625358" y="1034251"/>
                </a:lnTo>
                <a:lnTo>
                  <a:pt x="1634540" y="1033275"/>
                </a:lnTo>
                <a:lnTo>
                  <a:pt x="1642757" y="1032788"/>
                </a:lnTo>
                <a:lnTo>
                  <a:pt x="1650490" y="1032788"/>
                </a:lnTo>
                <a:lnTo>
                  <a:pt x="1657256" y="1033275"/>
                </a:lnTo>
                <a:lnTo>
                  <a:pt x="1663056" y="1033762"/>
                </a:lnTo>
                <a:lnTo>
                  <a:pt x="1668372" y="1028889"/>
                </a:lnTo>
                <a:lnTo>
                  <a:pt x="1672237" y="1023528"/>
                </a:lnTo>
                <a:lnTo>
                  <a:pt x="1675622" y="1018167"/>
                </a:lnTo>
                <a:lnTo>
                  <a:pt x="1678522" y="1012805"/>
                </a:lnTo>
                <a:lnTo>
                  <a:pt x="1683837" y="1002572"/>
                </a:lnTo>
                <a:lnTo>
                  <a:pt x="1687703" y="993799"/>
                </a:lnTo>
                <a:lnTo>
                  <a:pt x="1690604" y="989899"/>
                </a:lnTo>
                <a:lnTo>
                  <a:pt x="1693021" y="986975"/>
                </a:lnTo>
                <a:lnTo>
                  <a:pt x="1696405" y="984051"/>
                </a:lnTo>
                <a:lnTo>
                  <a:pt x="1700269" y="981614"/>
                </a:lnTo>
                <a:lnTo>
                  <a:pt x="1705102" y="980152"/>
                </a:lnTo>
                <a:close/>
                <a:moveTo>
                  <a:pt x="1861736" y="965166"/>
                </a:moveTo>
                <a:lnTo>
                  <a:pt x="1866117" y="966133"/>
                </a:lnTo>
                <a:lnTo>
                  <a:pt x="1870983" y="968548"/>
                </a:lnTo>
                <a:lnTo>
                  <a:pt x="1877313" y="971448"/>
                </a:lnTo>
                <a:lnTo>
                  <a:pt x="1890456" y="977732"/>
                </a:lnTo>
                <a:lnTo>
                  <a:pt x="1897271" y="980148"/>
                </a:lnTo>
                <a:lnTo>
                  <a:pt x="1903599" y="981598"/>
                </a:lnTo>
                <a:lnTo>
                  <a:pt x="1907005" y="981598"/>
                </a:lnTo>
                <a:lnTo>
                  <a:pt x="1909927" y="981598"/>
                </a:lnTo>
                <a:lnTo>
                  <a:pt x="1912848" y="981114"/>
                </a:lnTo>
                <a:lnTo>
                  <a:pt x="1915282" y="980148"/>
                </a:lnTo>
                <a:lnTo>
                  <a:pt x="1918203" y="978214"/>
                </a:lnTo>
                <a:lnTo>
                  <a:pt x="1919663" y="976281"/>
                </a:lnTo>
                <a:lnTo>
                  <a:pt x="1922097" y="973381"/>
                </a:lnTo>
                <a:lnTo>
                  <a:pt x="1923557" y="969032"/>
                </a:lnTo>
                <a:lnTo>
                  <a:pt x="1923071" y="989331"/>
                </a:lnTo>
                <a:lnTo>
                  <a:pt x="1921610" y="1011079"/>
                </a:lnTo>
                <a:lnTo>
                  <a:pt x="1919663" y="1022679"/>
                </a:lnTo>
                <a:lnTo>
                  <a:pt x="1918203" y="1033311"/>
                </a:lnTo>
                <a:lnTo>
                  <a:pt x="1915769" y="1044911"/>
                </a:lnTo>
                <a:lnTo>
                  <a:pt x="1912848" y="1056027"/>
                </a:lnTo>
                <a:lnTo>
                  <a:pt x="1909927" y="1065694"/>
                </a:lnTo>
                <a:lnTo>
                  <a:pt x="1906033" y="1075360"/>
                </a:lnTo>
                <a:lnTo>
                  <a:pt x="1901166" y="1084059"/>
                </a:lnTo>
                <a:lnTo>
                  <a:pt x="1896783" y="1090825"/>
                </a:lnTo>
                <a:lnTo>
                  <a:pt x="1893864" y="1094208"/>
                </a:lnTo>
                <a:lnTo>
                  <a:pt x="1890943" y="1097108"/>
                </a:lnTo>
                <a:lnTo>
                  <a:pt x="1888022" y="1099525"/>
                </a:lnTo>
                <a:lnTo>
                  <a:pt x="1884614" y="1101941"/>
                </a:lnTo>
                <a:lnTo>
                  <a:pt x="1881207" y="1103391"/>
                </a:lnTo>
                <a:lnTo>
                  <a:pt x="1877313" y="1104841"/>
                </a:lnTo>
                <a:lnTo>
                  <a:pt x="1873420" y="1105325"/>
                </a:lnTo>
                <a:lnTo>
                  <a:pt x="1869524" y="1105325"/>
                </a:lnTo>
                <a:lnTo>
                  <a:pt x="1869524" y="1098558"/>
                </a:lnTo>
                <a:lnTo>
                  <a:pt x="1870011" y="1092275"/>
                </a:lnTo>
                <a:lnTo>
                  <a:pt x="1871958" y="1085026"/>
                </a:lnTo>
                <a:lnTo>
                  <a:pt x="1873906" y="1078742"/>
                </a:lnTo>
                <a:lnTo>
                  <a:pt x="1876826" y="1072460"/>
                </a:lnTo>
                <a:lnTo>
                  <a:pt x="1879747" y="1066176"/>
                </a:lnTo>
                <a:lnTo>
                  <a:pt x="1887536" y="1054094"/>
                </a:lnTo>
                <a:lnTo>
                  <a:pt x="1894837" y="1042011"/>
                </a:lnTo>
                <a:lnTo>
                  <a:pt x="1901652" y="1029445"/>
                </a:lnTo>
                <a:lnTo>
                  <a:pt x="1904573" y="1023163"/>
                </a:lnTo>
                <a:lnTo>
                  <a:pt x="1907005" y="1016879"/>
                </a:lnTo>
                <a:lnTo>
                  <a:pt x="1908954" y="1010113"/>
                </a:lnTo>
                <a:lnTo>
                  <a:pt x="1909927" y="1003830"/>
                </a:lnTo>
                <a:lnTo>
                  <a:pt x="1897758" y="996580"/>
                </a:lnTo>
                <a:lnTo>
                  <a:pt x="1891428" y="993680"/>
                </a:lnTo>
                <a:lnTo>
                  <a:pt x="1885588" y="992231"/>
                </a:lnTo>
                <a:lnTo>
                  <a:pt x="1879260" y="990298"/>
                </a:lnTo>
                <a:lnTo>
                  <a:pt x="1872932" y="989814"/>
                </a:lnTo>
                <a:lnTo>
                  <a:pt x="1867089" y="990780"/>
                </a:lnTo>
                <a:lnTo>
                  <a:pt x="1863683" y="991747"/>
                </a:lnTo>
                <a:lnTo>
                  <a:pt x="1860762" y="993198"/>
                </a:lnTo>
                <a:lnTo>
                  <a:pt x="1857353" y="981598"/>
                </a:lnTo>
                <a:lnTo>
                  <a:pt x="1855894" y="973865"/>
                </a:lnTo>
                <a:lnTo>
                  <a:pt x="1855894" y="970966"/>
                </a:lnTo>
                <a:lnTo>
                  <a:pt x="1856868" y="968548"/>
                </a:lnTo>
                <a:lnTo>
                  <a:pt x="1857353" y="967099"/>
                </a:lnTo>
                <a:lnTo>
                  <a:pt x="1858330" y="966133"/>
                </a:lnTo>
                <a:lnTo>
                  <a:pt x="1860275" y="965648"/>
                </a:lnTo>
                <a:close/>
                <a:moveTo>
                  <a:pt x="2200493" y="841925"/>
                </a:moveTo>
                <a:lnTo>
                  <a:pt x="2205809" y="850141"/>
                </a:lnTo>
                <a:lnTo>
                  <a:pt x="2207743" y="854491"/>
                </a:lnTo>
                <a:lnTo>
                  <a:pt x="2209192" y="858358"/>
                </a:lnTo>
                <a:lnTo>
                  <a:pt x="2210641" y="862224"/>
                </a:lnTo>
                <a:lnTo>
                  <a:pt x="2211125" y="866573"/>
                </a:lnTo>
                <a:lnTo>
                  <a:pt x="2211125" y="869957"/>
                </a:lnTo>
                <a:lnTo>
                  <a:pt x="2211125" y="873339"/>
                </a:lnTo>
                <a:lnTo>
                  <a:pt x="2209675" y="880106"/>
                </a:lnTo>
                <a:lnTo>
                  <a:pt x="2207743" y="886389"/>
                </a:lnTo>
                <a:lnTo>
                  <a:pt x="2204359" y="892189"/>
                </a:lnTo>
                <a:lnTo>
                  <a:pt x="2200011" y="897989"/>
                </a:lnTo>
                <a:lnTo>
                  <a:pt x="2195660" y="903788"/>
                </a:lnTo>
                <a:lnTo>
                  <a:pt x="2189860" y="909588"/>
                </a:lnTo>
                <a:lnTo>
                  <a:pt x="2178260" y="919738"/>
                </a:lnTo>
                <a:lnTo>
                  <a:pt x="2166176" y="930371"/>
                </a:lnTo>
                <a:lnTo>
                  <a:pt x="2160377" y="935204"/>
                </a:lnTo>
                <a:lnTo>
                  <a:pt x="2155545" y="941004"/>
                </a:lnTo>
                <a:lnTo>
                  <a:pt x="2156994" y="934237"/>
                </a:lnTo>
                <a:lnTo>
                  <a:pt x="2157478" y="927954"/>
                </a:lnTo>
                <a:lnTo>
                  <a:pt x="2159412" y="913939"/>
                </a:lnTo>
                <a:lnTo>
                  <a:pt x="2160862" y="900889"/>
                </a:lnTo>
                <a:lnTo>
                  <a:pt x="2161827" y="894122"/>
                </a:lnTo>
                <a:lnTo>
                  <a:pt x="2163277" y="886872"/>
                </a:lnTo>
                <a:lnTo>
                  <a:pt x="2165210" y="880590"/>
                </a:lnTo>
                <a:lnTo>
                  <a:pt x="2167144" y="874306"/>
                </a:lnTo>
                <a:lnTo>
                  <a:pt x="2171011" y="868024"/>
                </a:lnTo>
                <a:lnTo>
                  <a:pt x="2174878" y="862224"/>
                </a:lnTo>
                <a:lnTo>
                  <a:pt x="2179226" y="856424"/>
                </a:lnTo>
                <a:lnTo>
                  <a:pt x="2185510" y="851591"/>
                </a:lnTo>
                <a:lnTo>
                  <a:pt x="2192760" y="846274"/>
                </a:lnTo>
                <a:close/>
                <a:moveTo>
                  <a:pt x="1895840" y="769426"/>
                </a:moveTo>
                <a:lnTo>
                  <a:pt x="1902635" y="769921"/>
                </a:lnTo>
                <a:lnTo>
                  <a:pt x="1909916" y="771900"/>
                </a:lnTo>
                <a:lnTo>
                  <a:pt x="1913314" y="773384"/>
                </a:lnTo>
                <a:lnTo>
                  <a:pt x="1916711" y="775363"/>
                </a:lnTo>
                <a:lnTo>
                  <a:pt x="1919623" y="777342"/>
                </a:lnTo>
                <a:lnTo>
                  <a:pt x="1923021" y="779816"/>
                </a:lnTo>
                <a:lnTo>
                  <a:pt x="1929331" y="786742"/>
                </a:lnTo>
                <a:lnTo>
                  <a:pt x="1935640" y="794657"/>
                </a:lnTo>
                <a:lnTo>
                  <a:pt x="1932728" y="792184"/>
                </a:lnTo>
                <a:lnTo>
                  <a:pt x="1929331" y="791194"/>
                </a:lnTo>
                <a:lnTo>
                  <a:pt x="1925933" y="790205"/>
                </a:lnTo>
                <a:lnTo>
                  <a:pt x="1922537" y="790205"/>
                </a:lnTo>
                <a:lnTo>
                  <a:pt x="1919137" y="790700"/>
                </a:lnTo>
                <a:lnTo>
                  <a:pt x="1914771" y="791689"/>
                </a:lnTo>
                <a:lnTo>
                  <a:pt x="1911372" y="793173"/>
                </a:lnTo>
                <a:lnTo>
                  <a:pt x="1907973" y="794657"/>
                </a:lnTo>
                <a:lnTo>
                  <a:pt x="1900693" y="799604"/>
                </a:lnTo>
                <a:lnTo>
                  <a:pt x="1892928" y="805541"/>
                </a:lnTo>
                <a:lnTo>
                  <a:pt x="1877881" y="817909"/>
                </a:lnTo>
                <a:lnTo>
                  <a:pt x="1870600" y="823351"/>
                </a:lnTo>
                <a:lnTo>
                  <a:pt x="1862834" y="828298"/>
                </a:lnTo>
                <a:lnTo>
                  <a:pt x="1859436" y="829782"/>
                </a:lnTo>
                <a:lnTo>
                  <a:pt x="1856040" y="831267"/>
                </a:lnTo>
                <a:lnTo>
                  <a:pt x="1852641" y="832256"/>
                </a:lnTo>
                <a:lnTo>
                  <a:pt x="1848759" y="832256"/>
                </a:lnTo>
                <a:lnTo>
                  <a:pt x="1845360" y="832256"/>
                </a:lnTo>
                <a:lnTo>
                  <a:pt x="1841479" y="831761"/>
                </a:lnTo>
                <a:lnTo>
                  <a:pt x="1838079" y="829782"/>
                </a:lnTo>
                <a:lnTo>
                  <a:pt x="1835168" y="827804"/>
                </a:lnTo>
                <a:lnTo>
                  <a:pt x="1831772" y="824341"/>
                </a:lnTo>
                <a:lnTo>
                  <a:pt x="1828372" y="820383"/>
                </a:lnTo>
                <a:lnTo>
                  <a:pt x="1825460" y="815436"/>
                </a:lnTo>
                <a:lnTo>
                  <a:pt x="1822062" y="809499"/>
                </a:lnTo>
                <a:lnTo>
                  <a:pt x="1837110" y="797626"/>
                </a:lnTo>
                <a:lnTo>
                  <a:pt x="1852155" y="787236"/>
                </a:lnTo>
                <a:lnTo>
                  <a:pt x="1859436" y="782289"/>
                </a:lnTo>
                <a:lnTo>
                  <a:pt x="1867203" y="778331"/>
                </a:lnTo>
                <a:lnTo>
                  <a:pt x="1874484" y="774868"/>
                </a:lnTo>
                <a:lnTo>
                  <a:pt x="1881280" y="771900"/>
                </a:lnTo>
                <a:lnTo>
                  <a:pt x="1889045" y="769921"/>
                </a:lnTo>
                <a:close/>
                <a:moveTo>
                  <a:pt x="2041862" y="721098"/>
                </a:moveTo>
                <a:lnTo>
                  <a:pt x="2049613" y="727876"/>
                </a:lnTo>
                <a:lnTo>
                  <a:pt x="2054460" y="734172"/>
                </a:lnTo>
                <a:lnTo>
                  <a:pt x="2056398" y="737078"/>
                </a:lnTo>
                <a:lnTo>
                  <a:pt x="2058338" y="739984"/>
                </a:lnTo>
                <a:lnTo>
                  <a:pt x="2058822" y="742406"/>
                </a:lnTo>
                <a:lnTo>
                  <a:pt x="2059306" y="745311"/>
                </a:lnTo>
                <a:lnTo>
                  <a:pt x="2059306" y="747732"/>
                </a:lnTo>
                <a:lnTo>
                  <a:pt x="2059306" y="749670"/>
                </a:lnTo>
                <a:lnTo>
                  <a:pt x="2057368" y="754512"/>
                </a:lnTo>
                <a:lnTo>
                  <a:pt x="2054460" y="758387"/>
                </a:lnTo>
                <a:lnTo>
                  <a:pt x="2051067" y="761777"/>
                </a:lnTo>
                <a:lnTo>
                  <a:pt x="2046707" y="765167"/>
                </a:lnTo>
                <a:lnTo>
                  <a:pt x="2041377" y="769041"/>
                </a:lnTo>
                <a:lnTo>
                  <a:pt x="2030717" y="775337"/>
                </a:lnTo>
                <a:lnTo>
                  <a:pt x="2019086" y="782117"/>
                </a:lnTo>
                <a:lnTo>
                  <a:pt x="2014241" y="785507"/>
                </a:lnTo>
                <a:lnTo>
                  <a:pt x="2009881" y="788897"/>
                </a:lnTo>
                <a:lnTo>
                  <a:pt x="2016664" y="797129"/>
                </a:lnTo>
                <a:lnTo>
                  <a:pt x="2022478" y="804877"/>
                </a:lnTo>
                <a:lnTo>
                  <a:pt x="2026356" y="813111"/>
                </a:lnTo>
                <a:lnTo>
                  <a:pt x="2029749" y="820375"/>
                </a:lnTo>
                <a:lnTo>
                  <a:pt x="2032656" y="827639"/>
                </a:lnTo>
                <a:lnTo>
                  <a:pt x="2035078" y="834419"/>
                </a:lnTo>
                <a:lnTo>
                  <a:pt x="2038470" y="846043"/>
                </a:lnTo>
                <a:lnTo>
                  <a:pt x="2040892" y="850401"/>
                </a:lnTo>
                <a:lnTo>
                  <a:pt x="2043316" y="854759"/>
                </a:lnTo>
                <a:lnTo>
                  <a:pt x="2046224" y="857181"/>
                </a:lnTo>
                <a:lnTo>
                  <a:pt x="2050099" y="859603"/>
                </a:lnTo>
                <a:lnTo>
                  <a:pt x="2054460" y="861055"/>
                </a:lnTo>
                <a:lnTo>
                  <a:pt x="2061245" y="861055"/>
                </a:lnTo>
                <a:lnTo>
                  <a:pt x="2068512" y="859603"/>
                </a:lnTo>
                <a:lnTo>
                  <a:pt x="2077720" y="857181"/>
                </a:lnTo>
                <a:lnTo>
                  <a:pt x="2081112" y="868319"/>
                </a:lnTo>
                <a:lnTo>
                  <a:pt x="2082079" y="876553"/>
                </a:lnTo>
                <a:lnTo>
                  <a:pt x="2083051" y="879457"/>
                </a:lnTo>
                <a:lnTo>
                  <a:pt x="2082079" y="882363"/>
                </a:lnTo>
                <a:lnTo>
                  <a:pt x="2081597" y="884301"/>
                </a:lnTo>
                <a:lnTo>
                  <a:pt x="2081112" y="885753"/>
                </a:lnTo>
                <a:lnTo>
                  <a:pt x="2080141" y="886723"/>
                </a:lnTo>
                <a:lnTo>
                  <a:pt x="2078203" y="887207"/>
                </a:lnTo>
                <a:lnTo>
                  <a:pt x="2077234" y="887691"/>
                </a:lnTo>
                <a:lnTo>
                  <a:pt x="2074813" y="887691"/>
                </a:lnTo>
                <a:lnTo>
                  <a:pt x="2070937" y="886723"/>
                </a:lnTo>
                <a:lnTo>
                  <a:pt x="2065605" y="885269"/>
                </a:lnTo>
                <a:lnTo>
                  <a:pt x="2054460" y="879457"/>
                </a:lnTo>
                <a:lnTo>
                  <a:pt x="2043800" y="873163"/>
                </a:lnTo>
                <a:lnTo>
                  <a:pt x="2038470" y="870741"/>
                </a:lnTo>
                <a:lnTo>
                  <a:pt x="2034108" y="868803"/>
                </a:lnTo>
                <a:lnTo>
                  <a:pt x="2029749" y="868319"/>
                </a:lnTo>
                <a:lnTo>
                  <a:pt x="2028295" y="868319"/>
                </a:lnTo>
                <a:lnTo>
                  <a:pt x="2026839" y="868803"/>
                </a:lnTo>
                <a:lnTo>
                  <a:pt x="2024416" y="871225"/>
                </a:lnTo>
                <a:lnTo>
                  <a:pt x="2022478" y="873647"/>
                </a:lnTo>
                <a:lnTo>
                  <a:pt x="2021510" y="876069"/>
                </a:lnTo>
                <a:lnTo>
                  <a:pt x="2021510" y="878005"/>
                </a:lnTo>
                <a:lnTo>
                  <a:pt x="2021994" y="880427"/>
                </a:lnTo>
                <a:lnTo>
                  <a:pt x="2022962" y="883333"/>
                </a:lnTo>
                <a:lnTo>
                  <a:pt x="2026356" y="888659"/>
                </a:lnTo>
                <a:lnTo>
                  <a:pt x="2030717" y="893503"/>
                </a:lnTo>
                <a:lnTo>
                  <a:pt x="2034592" y="898829"/>
                </a:lnTo>
                <a:lnTo>
                  <a:pt x="2035562" y="901735"/>
                </a:lnTo>
                <a:lnTo>
                  <a:pt x="2037016" y="904157"/>
                </a:lnTo>
                <a:lnTo>
                  <a:pt x="2037016" y="906093"/>
                </a:lnTo>
                <a:lnTo>
                  <a:pt x="2036046" y="908515"/>
                </a:lnTo>
                <a:lnTo>
                  <a:pt x="2035078" y="910937"/>
                </a:lnTo>
                <a:lnTo>
                  <a:pt x="2033624" y="912873"/>
                </a:lnTo>
                <a:lnTo>
                  <a:pt x="2031684" y="914327"/>
                </a:lnTo>
                <a:lnTo>
                  <a:pt x="2029263" y="916263"/>
                </a:lnTo>
                <a:lnTo>
                  <a:pt x="2024901" y="918201"/>
                </a:lnTo>
                <a:lnTo>
                  <a:pt x="2019086" y="920623"/>
                </a:lnTo>
                <a:lnTo>
                  <a:pt x="2012303" y="922075"/>
                </a:lnTo>
                <a:lnTo>
                  <a:pt x="2005035" y="923529"/>
                </a:lnTo>
                <a:lnTo>
                  <a:pt x="1989528" y="925949"/>
                </a:lnTo>
                <a:lnTo>
                  <a:pt x="1982260" y="927403"/>
                </a:lnTo>
                <a:lnTo>
                  <a:pt x="1974021" y="929339"/>
                </a:lnTo>
                <a:lnTo>
                  <a:pt x="1966269" y="932245"/>
                </a:lnTo>
                <a:lnTo>
                  <a:pt x="1959000" y="935635"/>
                </a:lnTo>
                <a:lnTo>
                  <a:pt x="1952217" y="939509"/>
                </a:lnTo>
                <a:lnTo>
                  <a:pt x="1948824" y="942415"/>
                </a:lnTo>
                <a:lnTo>
                  <a:pt x="1945918" y="945321"/>
                </a:lnTo>
                <a:lnTo>
                  <a:pt x="1943009" y="948711"/>
                </a:lnTo>
                <a:lnTo>
                  <a:pt x="1940102" y="952585"/>
                </a:lnTo>
                <a:lnTo>
                  <a:pt x="1937680" y="956459"/>
                </a:lnTo>
                <a:lnTo>
                  <a:pt x="1935741" y="960333"/>
                </a:lnTo>
                <a:lnTo>
                  <a:pt x="1931380" y="954038"/>
                </a:lnTo>
                <a:lnTo>
                  <a:pt x="1927020" y="948711"/>
                </a:lnTo>
                <a:lnTo>
                  <a:pt x="1922173" y="944353"/>
                </a:lnTo>
                <a:lnTo>
                  <a:pt x="1918297" y="941447"/>
                </a:lnTo>
                <a:lnTo>
                  <a:pt x="1913452" y="939509"/>
                </a:lnTo>
                <a:lnTo>
                  <a:pt x="1909091" y="938541"/>
                </a:lnTo>
                <a:lnTo>
                  <a:pt x="1904245" y="939025"/>
                </a:lnTo>
                <a:lnTo>
                  <a:pt x="1899885" y="940479"/>
                </a:lnTo>
                <a:lnTo>
                  <a:pt x="1897459" y="932729"/>
                </a:lnTo>
                <a:lnTo>
                  <a:pt x="1896977" y="926433"/>
                </a:lnTo>
                <a:lnTo>
                  <a:pt x="1897946" y="921107"/>
                </a:lnTo>
                <a:lnTo>
                  <a:pt x="1899885" y="916749"/>
                </a:lnTo>
                <a:lnTo>
                  <a:pt x="1902791" y="912873"/>
                </a:lnTo>
                <a:lnTo>
                  <a:pt x="1906184" y="908999"/>
                </a:lnTo>
                <a:lnTo>
                  <a:pt x="1911029" y="905609"/>
                </a:lnTo>
                <a:lnTo>
                  <a:pt x="1915390" y="902703"/>
                </a:lnTo>
                <a:lnTo>
                  <a:pt x="1925566" y="897861"/>
                </a:lnTo>
                <a:lnTo>
                  <a:pt x="1936711" y="892533"/>
                </a:lnTo>
                <a:lnTo>
                  <a:pt x="1941071" y="889143"/>
                </a:lnTo>
                <a:lnTo>
                  <a:pt x="1945918" y="885753"/>
                </a:lnTo>
                <a:lnTo>
                  <a:pt x="1949793" y="880911"/>
                </a:lnTo>
                <a:lnTo>
                  <a:pt x="1952701" y="876553"/>
                </a:lnTo>
                <a:lnTo>
                  <a:pt x="1953187" y="874131"/>
                </a:lnTo>
                <a:lnTo>
                  <a:pt x="1954155" y="871709"/>
                </a:lnTo>
                <a:lnTo>
                  <a:pt x="1953187" y="865897"/>
                </a:lnTo>
                <a:lnTo>
                  <a:pt x="1951733" y="859603"/>
                </a:lnTo>
                <a:lnTo>
                  <a:pt x="1949310" y="853307"/>
                </a:lnTo>
                <a:lnTo>
                  <a:pt x="1944948" y="841683"/>
                </a:lnTo>
                <a:lnTo>
                  <a:pt x="1943009" y="837809"/>
                </a:lnTo>
                <a:lnTo>
                  <a:pt x="1943009" y="836841"/>
                </a:lnTo>
                <a:lnTo>
                  <a:pt x="1943009" y="836357"/>
                </a:lnTo>
                <a:lnTo>
                  <a:pt x="1946402" y="831998"/>
                </a:lnTo>
                <a:lnTo>
                  <a:pt x="1949310" y="829093"/>
                </a:lnTo>
                <a:lnTo>
                  <a:pt x="1952217" y="827639"/>
                </a:lnTo>
                <a:lnTo>
                  <a:pt x="1955609" y="826187"/>
                </a:lnTo>
                <a:lnTo>
                  <a:pt x="1959000" y="825703"/>
                </a:lnTo>
                <a:lnTo>
                  <a:pt x="1962393" y="825217"/>
                </a:lnTo>
                <a:lnTo>
                  <a:pt x="1968692" y="826187"/>
                </a:lnTo>
                <a:lnTo>
                  <a:pt x="1975961" y="827639"/>
                </a:lnTo>
                <a:lnTo>
                  <a:pt x="1982260" y="827639"/>
                </a:lnTo>
                <a:lnTo>
                  <a:pt x="1985651" y="827639"/>
                </a:lnTo>
                <a:lnTo>
                  <a:pt x="1988560" y="826187"/>
                </a:lnTo>
                <a:lnTo>
                  <a:pt x="1991467" y="825217"/>
                </a:lnTo>
                <a:lnTo>
                  <a:pt x="1994373" y="822797"/>
                </a:lnTo>
                <a:lnTo>
                  <a:pt x="1995343" y="819891"/>
                </a:lnTo>
                <a:lnTo>
                  <a:pt x="1996797" y="815533"/>
                </a:lnTo>
                <a:lnTo>
                  <a:pt x="1997281" y="810205"/>
                </a:lnTo>
                <a:lnTo>
                  <a:pt x="1997765" y="803909"/>
                </a:lnTo>
                <a:lnTo>
                  <a:pt x="1998734" y="788897"/>
                </a:lnTo>
                <a:lnTo>
                  <a:pt x="1999221" y="780663"/>
                </a:lnTo>
                <a:lnTo>
                  <a:pt x="2000674" y="772431"/>
                </a:lnTo>
                <a:lnTo>
                  <a:pt x="2002128" y="763714"/>
                </a:lnTo>
                <a:lnTo>
                  <a:pt x="2004550" y="755481"/>
                </a:lnTo>
                <a:lnTo>
                  <a:pt x="2007943" y="747732"/>
                </a:lnTo>
                <a:lnTo>
                  <a:pt x="2012303" y="740468"/>
                </a:lnTo>
                <a:lnTo>
                  <a:pt x="2015210" y="737078"/>
                </a:lnTo>
                <a:lnTo>
                  <a:pt x="2017149" y="734172"/>
                </a:lnTo>
                <a:lnTo>
                  <a:pt x="2020540" y="731267"/>
                </a:lnTo>
                <a:lnTo>
                  <a:pt x="2024416" y="728361"/>
                </a:lnTo>
                <a:lnTo>
                  <a:pt x="2028295" y="726424"/>
                </a:lnTo>
                <a:lnTo>
                  <a:pt x="2032171" y="724487"/>
                </a:lnTo>
                <a:lnTo>
                  <a:pt x="2037016" y="722550"/>
                </a:lnTo>
                <a:close/>
                <a:moveTo>
                  <a:pt x="2535841" y="643770"/>
                </a:moveTo>
                <a:lnTo>
                  <a:pt x="2537806" y="649923"/>
                </a:lnTo>
                <a:lnTo>
                  <a:pt x="2539281" y="656549"/>
                </a:lnTo>
                <a:lnTo>
                  <a:pt x="2539773" y="661757"/>
                </a:lnTo>
                <a:lnTo>
                  <a:pt x="2539281" y="666964"/>
                </a:lnTo>
                <a:lnTo>
                  <a:pt x="2538298" y="672170"/>
                </a:lnTo>
                <a:lnTo>
                  <a:pt x="2537315" y="676903"/>
                </a:lnTo>
                <a:lnTo>
                  <a:pt x="2533875" y="686844"/>
                </a:lnTo>
                <a:lnTo>
                  <a:pt x="2530436" y="696311"/>
                </a:lnTo>
                <a:lnTo>
                  <a:pt x="2528961" y="701517"/>
                </a:lnTo>
                <a:lnTo>
                  <a:pt x="2527977" y="706251"/>
                </a:lnTo>
                <a:lnTo>
                  <a:pt x="2527977" y="711457"/>
                </a:lnTo>
                <a:lnTo>
                  <a:pt x="2528469" y="717138"/>
                </a:lnTo>
                <a:lnTo>
                  <a:pt x="2529943" y="723291"/>
                </a:lnTo>
                <a:lnTo>
                  <a:pt x="2531911" y="729444"/>
                </a:lnTo>
                <a:lnTo>
                  <a:pt x="2519620" y="727550"/>
                </a:lnTo>
                <a:lnTo>
                  <a:pt x="2514215" y="727078"/>
                </a:lnTo>
                <a:lnTo>
                  <a:pt x="2507333" y="727078"/>
                </a:lnTo>
                <a:lnTo>
                  <a:pt x="2501927" y="728497"/>
                </a:lnTo>
                <a:lnTo>
                  <a:pt x="2495539" y="729444"/>
                </a:lnTo>
                <a:lnTo>
                  <a:pt x="2488657" y="732284"/>
                </a:lnTo>
                <a:lnTo>
                  <a:pt x="2481775" y="735598"/>
                </a:lnTo>
                <a:lnTo>
                  <a:pt x="2483741" y="729444"/>
                </a:lnTo>
                <a:lnTo>
                  <a:pt x="2485217" y="722818"/>
                </a:lnTo>
                <a:lnTo>
                  <a:pt x="2487673" y="709564"/>
                </a:lnTo>
                <a:lnTo>
                  <a:pt x="2490623" y="696311"/>
                </a:lnTo>
                <a:lnTo>
                  <a:pt x="2491605" y="690157"/>
                </a:lnTo>
                <a:lnTo>
                  <a:pt x="2494064" y="684004"/>
                </a:lnTo>
                <a:lnTo>
                  <a:pt x="2496522" y="677851"/>
                </a:lnTo>
                <a:lnTo>
                  <a:pt x="2499469" y="671697"/>
                </a:lnTo>
                <a:lnTo>
                  <a:pt x="2502911" y="666016"/>
                </a:lnTo>
                <a:lnTo>
                  <a:pt x="2507333" y="660810"/>
                </a:lnTo>
                <a:lnTo>
                  <a:pt x="2512741" y="655604"/>
                </a:lnTo>
                <a:lnTo>
                  <a:pt x="2519129" y="651343"/>
                </a:lnTo>
                <a:lnTo>
                  <a:pt x="2526994" y="647084"/>
                </a:lnTo>
                <a:close/>
                <a:moveTo>
                  <a:pt x="2644127" y="373119"/>
                </a:moveTo>
                <a:lnTo>
                  <a:pt x="2648011" y="378937"/>
                </a:lnTo>
                <a:lnTo>
                  <a:pt x="2650923" y="384269"/>
                </a:lnTo>
                <a:lnTo>
                  <a:pt x="2652863" y="389602"/>
                </a:lnTo>
                <a:lnTo>
                  <a:pt x="2653351" y="393966"/>
                </a:lnTo>
                <a:lnTo>
                  <a:pt x="2653351" y="397844"/>
                </a:lnTo>
                <a:lnTo>
                  <a:pt x="2652863" y="401721"/>
                </a:lnTo>
                <a:lnTo>
                  <a:pt x="2650923" y="405116"/>
                </a:lnTo>
                <a:lnTo>
                  <a:pt x="2648495" y="408025"/>
                </a:lnTo>
                <a:lnTo>
                  <a:pt x="2645583" y="410934"/>
                </a:lnTo>
                <a:lnTo>
                  <a:pt x="2642185" y="413841"/>
                </a:lnTo>
                <a:lnTo>
                  <a:pt x="2634903" y="418690"/>
                </a:lnTo>
                <a:lnTo>
                  <a:pt x="2626651" y="423538"/>
                </a:lnTo>
                <a:lnTo>
                  <a:pt x="2617910" y="427901"/>
                </a:lnTo>
                <a:lnTo>
                  <a:pt x="2616941" y="444385"/>
                </a:lnTo>
                <a:lnTo>
                  <a:pt x="2614029" y="459898"/>
                </a:lnTo>
                <a:lnTo>
                  <a:pt x="2611113" y="475411"/>
                </a:lnTo>
                <a:lnTo>
                  <a:pt x="2607232" y="489470"/>
                </a:lnTo>
                <a:lnTo>
                  <a:pt x="2601892" y="504015"/>
                </a:lnTo>
                <a:lnTo>
                  <a:pt x="2595579" y="518074"/>
                </a:lnTo>
                <a:lnTo>
                  <a:pt x="2588784" y="531648"/>
                </a:lnTo>
                <a:lnTo>
                  <a:pt x="2580531" y="544253"/>
                </a:lnTo>
                <a:lnTo>
                  <a:pt x="2571793" y="556857"/>
                </a:lnTo>
                <a:lnTo>
                  <a:pt x="2561599" y="568977"/>
                </a:lnTo>
                <a:lnTo>
                  <a:pt x="2549946" y="580612"/>
                </a:lnTo>
                <a:lnTo>
                  <a:pt x="2537809" y="592247"/>
                </a:lnTo>
                <a:lnTo>
                  <a:pt x="2524217" y="602428"/>
                </a:lnTo>
                <a:lnTo>
                  <a:pt x="2509653" y="613093"/>
                </a:lnTo>
                <a:lnTo>
                  <a:pt x="2493635" y="622304"/>
                </a:lnTo>
                <a:lnTo>
                  <a:pt x="2476156" y="631516"/>
                </a:lnTo>
                <a:lnTo>
                  <a:pt x="2475671" y="617941"/>
                </a:lnTo>
                <a:lnTo>
                  <a:pt x="2475183" y="611639"/>
                </a:lnTo>
                <a:lnTo>
                  <a:pt x="2473728" y="604851"/>
                </a:lnTo>
                <a:lnTo>
                  <a:pt x="2472271" y="598064"/>
                </a:lnTo>
                <a:lnTo>
                  <a:pt x="2469844" y="590308"/>
                </a:lnTo>
                <a:lnTo>
                  <a:pt x="2466446" y="582551"/>
                </a:lnTo>
                <a:lnTo>
                  <a:pt x="2461592" y="574310"/>
                </a:lnTo>
                <a:lnTo>
                  <a:pt x="2459649" y="581096"/>
                </a:lnTo>
                <a:lnTo>
                  <a:pt x="2457709" y="588853"/>
                </a:lnTo>
                <a:lnTo>
                  <a:pt x="2457223" y="596610"/>
                </a:lnTo>
                <a:lnTo>
                  <a:pt x="2457223" y="604851"/>
                </a:lnTo>
                <a:lnTo>
                  <a:pt x="2457709" y="620850"/>
                </a:lnTo>
                <a:lnTo>
                  <a:pt x="2457709" y="629091"/>
                </a:lnTo>
                <a:lnTo>
                  <a:pt x="2457709" y="636849"/>
                </a:lnTo>
                <a:lnTo>
                  <a:pt x="2457223" y="645090"/>
                </a:lnTo>
                <a:lnTo>
                  <a:pt x="2455281" y="652847"/>
                </a:lnTo>
                <a:lnTo>
                  <a:pt x="2453340" y="659635"/>
                </a:lnTo>
                <a:lnTo>
                  <a:pt x="2451397" y="663028"/>
                </a:lnTo>
                <a:lnTo>
                  <a:pt x="2448969" y="666421"/>
                </a:lnTo>
                <a:lnTo>
                  <a:pt x="2447029" y="669330"/>
                </a:lnTo>
                <a:lnTo>
                  <a:pt x="2444602" y="672723"/>
                </a:lnTo>
                <a:lnTo>
                  <a:pt x="2441203" y="675632"/>
                </a:lnTo>
                <a:lnTo>
                  <a:pt x="2437804" y="678057"/>
                </a:lnTo>
                <a:lnTo>
                  <a:pt x="2432949" y="680966"/>
                </a:lnTo>
                <a:lnTo>
                  <a:pt x="2428581" y="683389"/>
                </a:lnTo>
                <a:lnTo>
                  <a:pt x="2423241" y="684843"/>
                </a:lnTo>
                <a:lnTo>
                  <a:pt x="2417414" y="687268"/>
                </a:lnTo>
                <a:lnTo>
                  <a:pt x="2413531" y="679026"/>
                </a:lnTo>
                <a:lnTo>
                  <a:pt x="2409162" y="671269"/>
                </a:lnTo>
                <a:lnTo>
                  <a:pt x="2405277" y="663997"/>
                </a:lnTo>
                <a:lnTo>
                  <a:pt x="2400908" y="657695"/>
                </a:lnTo>
                <a:lnTo>
                  <a:pt x="2396539" y="651877"/>
                </a:lnTo>
                <a:lnTo>
                  <a:pt x="2392171" y="647513"/>
                </a:lnTo>
                <a:lnTo>
                  <a:pt x="2387318" y="642666"/>
                </a:lnTo>
                <a:lnTo>
                  <a:pt x="2382462" y="639272"/>
                </a:lnTo>
                <a:lnTo>
                  <a:pt x="2377606" y="636849"/>
                </a:lnTo>
                <a:lnTo>
                  <a:pt x="2372266" y="635395"/>
                </a:lnTo>
                <a:lnTo>
                  <a:pt x="2366441" y="634909"/>
                </a:lnTo>
                <a:lnTo>
                  <a:pt x="2361586" y="634909"/>
                </a:lnTo>
                <a:lnTo>
                  <a:pt x="2355761" y="635879"/>
                </a:lnTo>
                <a:lnTo>
                  <a:pt x="2349937" y="638302"/>
                </a:lnTo>
                <a:lnTo>
                  <a:pt x="2344109" y="641697"/>
                </a:lnTo>
                <a:lnTo>
                  <a:pt x="2337799" y="645575"/>
                </a:lnTo>
                <a:lnTo>
                  <a:pt x="2334401" y="636363"/>
                </a:lnTo>
                <a:lnTo>
                  <a:pt x="2331487" y="627638"/>
                </a:lnTo>
                <a:lnTo>
                  <a:pt x="2329059" y="619396"/>
                </a:lnTo>
                <a:lnTo>
                  <a:pt x="2328090" y="611153"/>
                </a:lnTo>
                <a:lnTo>
                  <a:pt x="2327119" y="604367"/>
                </a:lnTo>
                <a:lnTo>
                  <a:pt x="2327119" y="596610"/>
                </a:lnTo>
                <a:lnTo>
                  <a:pt x="2327604" y="590308"/>
                </a:lnTo>
                <a:lnTo>
                  <a:pt x="2328090" y="584006"/>
                </a:lnTo>
                <a:lnTo>
                  <a:pt x="2329545" y="578188"/>
                </a:lnTo>
                <a:lnTo>
                  <a:pt x="2331487" y="572370"/>
                </a:lnTo>
                <a:lnTo>
                  <a:pt x="2334401" y="567522"/>
                </a:lnTo>
                <a:lnTo>
                  <a:pt x="2337313" y="562675"/>
                </a:lnTo>
                <a:lnTo>
                  <a:pt x="2340225" y="557827"/>
                </a:lnTo>
                <a:lnTo>
                  <a:pt x="2344109" y="553464"/>
                </a:lnTo>
                <a:lnTo>
                  <a:pt x="2352361" y="544737"/>
                </a:lnTo>
                <a:lnTo>
                  <a:pt x="2361586" y="537466"/>
                </a:lnTo>
                <a:lnTo>
                  <a:pt x="2371295" y="530194"/>
                </a:lnTo>
                <a:lnTo>
                  <a:pt x="2392171" y="516135"/>
                </a:lnTo>
                <a:lnTo>
                  <a:pt x="2402367" y="508862"/>
                </a:lnTo>
                <a:lnTo>
                  <a:pt x="2412074" y="501106"/>
                </a:lnTo>
                <a:lnTo>
                  <a:pt x="2421300" y="492865"/>
                </a:lnTo>
                <a:lnTo>
                  <a:pt x="2426153" y="488500"/>
                </a:lnTo>
                <a:lnTo>
                  <a:pt x="2429552" y="483652"/>
                </a:lnTo>
                <a:lnTo>
                  <a:pt x="2433921" y="491895"/>
                </a:lnTo>
                <a:lnTo>
                  <a:pt x="2436834" y="498681"/>
                </a:lnTo>
                <a:lnTo>
                  <a:pt x="2439261" y="504984"/>
                </a:lnTo>
                <a:lnTo>
                  <a:pt x="2441203" y="510317"/>
                </a:lnTo>
                <a:lnTo>
                  <a:pt x="2441689" y="515165"/>
                </a:lnTo>
                <a:lnTo>
                  <a:pt x="2442174" y="519044"/>
                </a:lnTo>
                <a:lnTo>
                  <a:pt x="2442174" y="525830"/>
                </a:lnTo>
                <a:lnTo>
                  <a:pt x="2442660" y="529224"/>
                </a:lnTo>
                <a:lnTo>
                  <a:pt x="2443144" y="532133"/>
                </a:lnTo>
                <a:lnTo>
                  <a:pt x="2445086" y="534557"/>
                </a:lnTo>
                <a:lnTo>
                  <a:pt x="2447029" y="537466"/>
                </a:lnTo>
                <a:lnTo>
                  <a:pt x="2450428" y="540375"/>
                </a:lnTo>
                <a:lnTo>
                  <a:pt x="2454309" y="543282"/>
                </a:lnTo>
                <a:lnTo>
                  <a:pt x="2459649" y="546677"/>
                </a:lnTo>
                <a:lnTo>
                  <a:pt x="2466932" y="550555"/>
                </a:lnTo>
                <a:lnTo>
                  <a:pt x="2469359" y="546677"/>
                </a:lnTo>
                <a:lnTo>
                  <a:pt x="2470815" y="542798"/>
                </a:lnTo>
                <a:lnTo>
                  <a:pt x="2472271" y="537950"/>
                </a:lnTo>
                <a:lnTo>
                  <a:pt x="2472760" y="533587"/>
                </a:lnTo>
                <a:lnTo>
                  <a:pt x="2472271" y="523406"/>
                </a:lnTo>
                <a:lnTo>
                  <a:pt x="2472271" y="513226"/>
                </a:lnTo>
                <a:lnTo>
                  <a:pt x="2472271" y="508862"/>
                </a:lnTo>
                <a:lnTo>
                  <a:pt x="2473243" y="504015"/>
                </a:lnTo>
                <a:lnTo>
                  <a:pt x="2475183" y="500136"/>
                </a:lnTo>
                <a:lnTo>
                  <a:pt x="2478097" y="496742"/>
                </a:lnTo>
                <a:lnTo>
                  <a:pt x="2482466" y="492865"/>
                </a:lnTo>
                <a:lnTo>
                  <a:pt x="2488293" y="490925"/>
                </a:lnTo>
                <a:lnTo>
                  <a:pt x="2496059" y="488500"/>
                </a:lnTo>
                <a:lnTo>
                  <a:pt x="2505284" y="487531"/>
                </a:lnTo>
                <a:lnTo>
                  <a:pt x="2505769" y="490925"/>
                </a:lnTo>
                <a:lnTo>
                  <a:pt x="2505769" y="494318"/>
                </a:lnTo>
                <a:lnTo>
                  <a:pt x="2505284" y="497227"/>
                </a:lnTo>
                <a:lnTo>
                  <a:pt x="2504313" y="500136"/>
                </a:lnTo>
                <a:lnTo>
                  <a:pt x="2500915" y="505954"/>
                </a:lnTo>
                <a:lnTo>
                  <a:pt x="2497516" y="510801"/>
                </a:lnTo>
                <a:lnTo>
                  <a:pt x="2494117" y="516135"/>
                </a:lnTo>
                <a:lnTo>
                  <a:pt x="2493147" y="518558"/>
                </a:lnTo>
                <a:lnTo>
                  <a:pt x="2492176" y="521467"/>
                </a:lnTo>
                <a:lnTo>
                  <a:pt x="2491691" y="524860"/>
                </a:lnTo>
                <a:lnTo>
                  <a:pt x="2491691" y="528255"/>
                </a:lnTo>
                <a:lnTo>
                  <a:pt x="2493147" y="531648"/>
                </a:lnTo>
                <a:lnTo>
                  <a:pt x="2494604" y="535526"/>
                </a:lnTo>
                <a:lnTo>
                  <a:pt x="2497031" y="538435"/>
                </a:lnTo>
                <a:lnTo>
                  <a:pt x="2499459" y="541344"/>
                </a:lnTo>
                <a:lnTo>
                  <a:pt x="2501399" y="543282"/>
                </a:lnTo>
                <a:lnTo>
                  <a:pt x="2503827" y="544737"/>
                </a:lnTo>
                <a:lnTo>
                  <a:pt x="2506255" y="546191"/>
                </a:lnTo>
                <a:lnTo>
                  <a:pt x="2509167" y="546677"/>
                </a:lnTo>
                <a:lnTo>
                  <a:pt x="2511595" y="546677"/>
                </a:lnTo>
                <a:lnTo>
                  <a:pt x="2514509" y="546677"/>
                </a:lnTo>
                <a:lnTo>
                  <a:pt x="2519849" y="545707"/>
                </a:lnTo>
                <a:lnTo>
                  <a:pt x="2525673" y="543768"/>
                </a:lnTo>
                <a:lnTo>
                  <a:pt x="2531984" y="540375"/>
                </a:lnTo>
                <a:lnTo>
                  <a:pt x="2538297" y="536496"/>
                </a:lnTo>
                <a:lnTo>
                  <a:pt x="2551404" y="527769"/>
                </a:lnTo>
                <a:lnTo>
                  <a:pt x="2564025" y="519044"/>
                </a:lnTo>
                <a:lnTo>
                  <a:pt x="2570336" y="515165"/>
                </a:lnTo>
                <a:lnTo>
                  <a:pt x="2576162" y="512256"/>
                </a:lnTo>
                <a:lnTo>
                  <a:pt x="2582473" y="509831"/>
                </a:lnTo>
                <a:lnTo>
                  <a:pt x="2588299" y="507892"/>
                </a:lnTo>
                <a:lnTo>
                  <a:pt x="2586357" y="505954"/>
                </a:lnTo>
                <a:lnTo>
                  <a:pt x="2583928" y="503529"/>
                </a:lnTo>
                <a:lnTo>
                  <a:pt x="2582473" y="501590"/>
                </a:lnTo>
                <a:lnTo>
                  <a:pt x="2580045" y="501106"/>
                </a:lnTo>
                <a:lnTo>
                  <a:pt x="2577619" y="500136"/>
                </a:lnTo>
                <a:lnTo>
                  <a:pt x="2575191" y="500136"/>
                </a:lnTo>
                <a:lnTo>
                  <a:pt x="2570822" y="500620"/>
                </a:lnTo>
                <a:lnTo>
                  <a:pt x="2565966" y="501590"/>
                </a:lnTo>
                <a:lnTo>
                  <a:pt x="2561111" y="503529"/>
                </a:lnTo>
                <a:lnTo>
                  <a:pt x="2555771" y="504984"/>
                </a:lnTo>
                <a:lnTo>
                  <a:pt x="2551404" y="506438"/>
                </a:lnTo>
                <a:lnTo>
                  <a:pt x="2545092" y="497227"/>
                </a:lnTo>
                <a:lnTo>
                  <a:pt x="2540721" y="488016"/>
                </a:lnTo>
                <a:lnTo>
                  <a:pt x="2537325" y="479289"/>
                </a:lnTo>
                <a:lnTo>
                  <a:pt x="2534897" y="471048"/>
                </a:lnTo>
                <a:lnTo>
                  <a:pt x="2531984" y="456989"/>
                </a:lnTo>
                <a:lnTo>
                  <a:pt x="2530527" y="451171"/>
                </a:lnTo>
                <a:lnTo>
                  <a:pt x="2529072" y="445839"/>
                </a:lnTo>
                <a:lnTo>
                  <a:pt x="2528101" y="441476"/>
                </a:lnTo>
                <a:lnTo>
                  <a:pt x="2525673" y="439051"/>
                </a:lnTo>
                <a:lnTo>
                  <a:pt x="2524217" y="437597"/>
                </a:lnTo>
                <a:lnTo>
                  <a:pt x="2522761" y="437112"/>
                </a:lnTo>
                <a:lnTo>
                  <a:pt x="2520818" y="436628"/>
                </a:lnTo>
                <a:lnTo>
                  <a:pt x="2518877" y="437112"/>
                </a:lnTo>
                <a:lnTo>
                  <a:pt x="2513051" y="438567"/>
                </a:lnTo>
                <a:lnTo>
                  <a:pt x="2506255" y="441960"/>
                </a:lnTo>
                <a:lnTo>
                  <a:pt x="2497516" y="446808"/>
                </a:lnTo>
                <a:lnTo>
                  <a:pt x="2486836" y="454080"/>
                </a:lnTo>
                <a:lnTo>
                  <a:pt x="2488293" y="443415"/>
                </a:lnTo>
                <a:lnTo>
                  <a:pt x="2490235" y="434204"/>
                </a:lnTo>
                <a:lnTo>
                  <a:pt x="2492176" y="426931"/>
                </a:lnTo>
                <a:lnTo>
                  <a:pt x="2495090" y="420629"/>
                </a:lnTo>
                <a:lnTo>
                  <a:pt x="2498003" y="415297"/>
                </a:lnTo>
                <a:lnTo>
                  <a:pt x="2501399" y="410934"/>
                </a:lnTo>
                <a:lnTo>
                  <a:pt x="2505769" y="407055"/>
                </a:lnTo>
                <a:lnTo>
                  <a:pt x="2509653" y="405116"/>
                </a:lnTo>
                <a:lnTo>
                  <a:pt x="2514509" y="402691"/>
                </a:lnTo>
                <a:lnTo>
                  <a:pt x="2519849" y="400752"/>
                </a:lnTo>
                <a:lnTo>
                  <a:pt x="2531984" y="398814"/>
                </a:lnTo>
                <a:lnTo>
                  <a:pt x="2546549" y="395905"/>
                </a:lnTo>
                <a:lnTo>
                  <a:pt x="2564025" y="392510"/>
                </a:lnTo>
                <a:lnTo>
                  <a:pt x="2565480" y="392510"/>
                </a:lnTo>
                <a:lnTo>
                  <a:pt x="2566939" y="392996"/>
                </a:lnTo>
                <a:lnTo>
                  <a:pt x="2566939" y="394450"/>
                </a:lnTo>
                <a:lnTo>
                  <a:pt x="2565966" y="396875"/>
                </a:lnTo>
                <a:lnTo>
                  <a:pt x="2563539" y="402691"/>
                </a:lnTo>
                <a:lnTo>
                  <a:pt x="2558685" y="409479"/>
                </a:lnTo>
                <a:lnTo>
                  <a:pt x="2554315" y="415781"/>
                </a:lnTo>
                <a:lnTo>
                  <a:pt x="2549461" y="421599"/>
                </a:lnTo>
                <a:lnTo>
                  <a:pt x="2545577" y="424508"/>
                </a:lnTo>
                <a:lnTo>
                  <a:pt x="2544121" y="424508"/>
                </a:lnTo>
                <a:lnTo>
                  <a:pt x="2543637" y="424022"/>
                </a:lnTo>
                <a:lnTo>
                  <a:pt x="2544121" y="425477"/>
                </a:lnTo>
                <a:lnTo>
                  <a:pt x="2545577" y="426931"/>
                </a:lnTo>
                <a:lnTo>
                  <a:pt x="2546549" y="427417"/>
                </a:lnTo>
                <a:lnTo>
                  <a:pt x="2548489" y="427417"/>
                </a:lnTo>
                <a:lnTo>
                  <a:pt x="2552374" y="426931"/>
                </a:lnTo>
                <a:lnTo>
                  <a:pt x="2557714" y="424508"/>
                </a:lnTo>
                <a:lnTo>
                  <a:pt x="2564025" y="421115"/>
                </a:lnTo>
                <a:lnTo>
                  <a:pt x="2571307" y="416266"/>
                </a:lnTo>
                <a:lnTo>
                  <a:pt x="2586842" y="406086"/>
                </a:lnTo>
                <a:lnTo>
                  <a:pt x="2603833" y="395419"/>
                </a:lnTo>
                <a:lnTo>
                  <a:pt x="2619854" y="384269"/>
                </a:lnTo>
                <a:lnTo>
                  <a:pt x="2626651" y="380391"/>
                </a:lnTo>
                <a:lnTo>
                  <a:pt x="2633446" y="376998"/>
                </a:lnTo>
                <a:lnTo>
                  <a:pt x="2639273" y="374573"/>
                </a:lnTo>
                <a:close/>
                <a:moveTo>
                  <a:pt x="2803089" y="341703"/>
                </a:moveTo>
                <a:lnTo>
                  <a:pt x="2805494" y="348462"/>
                </a:lnTo>
                <a:lnTo>
                  <a:pt x="2807900" y="354256"/>
                </a:lnTo>
                <a:lnTo>
                  <a:pt x="2809826" y="358600"/>
                </a:lnTo>
                <a:lnTo>
                  <a:pt x="2813677" y="362462"/>
                </a:lnTo>
                <a:lnTo>
                  <a:pt x="2816565" y="364392"/>
                </a:lnTo>
                <a:lnTo>
                  <a:pt x="2819935" y="366324"/>
                </a:lnTo>
                <a:lnTo>
                  <a:pt x="2823783" y="367289"/>
                </a:lnTo>
                <a:lnTo>
                  <a:pt x="2827153" y="367289"/>
                </a:lnTo>
                <a:lnTo>
                  <a:pt x="2831003" y="366806"/>
                </a:lnTo>
                <a:lnTo>
                  <a:pt x="2835335" y="366324"/>
                </a:lnTo>
                <a:lnTo>
                  <a:pt x="2843998" y="363910"/>
                </a:lnTo>
                <a:lnTo>
                  <a:pt x="2861326" y="357151"/>
                </a:lnTo>
                <a:lnTo>
                  <a:pt x="2860843" y="365357"/>
                </a:lnTo>
                <a:lnTo>
                  <a:pt x="2860361" y="373081"/>
                </a:lnTo>
                <a:lnTo>
                  <a:pt x="2858437" y="381289"/>
                </a:lnTo>
                <a:lnTo>
                  <a:pt x="2856992" y="388530"/>
                </a:lnTo>
                <a:lnTo>
                  <a:pt x="2855068" y="395771"/>
                </a:lnTo>
                <a:lnTo>
                  <a:pt x="2852180" y="402528"/>
                </a:lnTo>
                <a:lnTo>
                  <a:pt x="2849293" y="408804"/>
                </a:lnTo>
                <a:lnTo>
                  <a:pt x="2846886" y="414598"/>
                </a:lnTo>
                <a:lnTo>
                  <a:pt x="2842554" y="420390"/>
                </a:lnTo>
                <a:lnTo>
                  <a:pt x="2839185" y="425701"/>
                </a:lnTo>
                <a:lnTo>
                  <a:pt x="2834853" y="431011"/>
                </a:lnTo>
                <a:lnTo>
                  <a:pt x="2830039" y="435837"/>
                </a:lnTo>
                <a:lnTo>
                  <a:pt x="2825710" y="439699"/>
                </a:lnTo>
                <a:lnTo>
                  <a:pt x="2820415" y="443561"/>
                </a:lnTo>
                <a:lnTo>
                  <a:pt x="2815122" y="447907"/>
                </a:lnTo>
                <a:lnTo>
                  <a:pt x="2809345" y="450803"/>
                </a:lnTo>
                <a:lnTo>
                  <a:pt x="2803569" y="453699"/>
                </a:lnTo>
                <a:lnTo>
                  <a:pt x="2797313" y="456113"/>
                </a:lnTo>
                <a:lnTo>
                  <a:pt x="2791057" y="458526"/>
                </a:lnTo>
                <a:lnTo>
                  <a:pt x="2784797" y="460458"/>
                </a:lnTo>
                <a:lnTo>
                  <a:pt x="2778543" y="461423"/>
                </a:lnTo>
                <a:lnTo>
                  <a:pt x="2771804" y="462872"/>
                </a:lnTo>
                <a:lnTo>
                  <a:pt x="2765067" y="463355"/>
                </a:lnTo>
                <a:lnTo>
                  <a:pt x="2757847" y="463837"/>
                </a:lnTo>
                <a:lnTo>
                  <a:pt x="2750627" y="463837"/>
                </a:lnTo>
                <a:lnTo>
                  <a:pt x="2743889" y="463355"/>
                </a:lnTo>
                <a:lnTo>
                  <a:pt x="2736190" y="461906"/>
                </a:lnTo>
                <a:lnTo>
                  <a:pt x="2729451" y="460940"/>
                </a:lnTo>
                <a:lnTo>
                  <a:pt x="2722231" y="459010"/>
                </a:lnTo>
                <a:lnTo>
                  <a:pt x="2714532" y="457561"/>
                </a:lnTo>
                <a:lnTo>
                  <a:pt x="2707310" y="454664"/>
                </a:lnTo>
                <a:lnTo>
                  <a:pt x="2699611" y="451769"/>
                </a:lnTo>
                <a:lnTo>
                  <a:pt x="2703943" y="459010"/>
                </a:lnTo>
                <a:lnTo>
                  <a:pt x="2708274" y="465285"/>
                </a:lnTo>
                <a:lnTo>
                  <a:pt x="2713086" y="471078"/>
                </a:lnTo>
                <a:lnTo>
                  <a:pt x="2716937" y="476388"/>
                </a:lnTo>
                <a:lnTo>
                  <a:pt x="2725600" y="485078"/>
                </a:lnTo>
                <a:lnTo>
                  <a:pt x="2732339" y="492802"/>
                </a:lnTo>
                <a:lnTo>
                  <a:pt x="2735707" y="497147"/>
                </a:lnTo>
                <a:lnTo>
                  <a:pt x="2738597" y="501491"/>
                </a:lnTo>
                <a:lnTo>
                  <a:pt x="2740521" y="505835"/>
                </a:lnTo>
                <a:lnTo>
                  <a:pt x="2741965" y="510662"/>
                </a:lnTo>
                <a:lnTo>
                  <a:pt x="2743408" y="515973"/>
                </a:lnTo>
                <a:lnTo>
                  <a:pt x="2743408" y="522248"/>
                </a:lnTo>
                <a:lnTo>
                  <a:pt x="2742446" y="529007"/>
                </a:lnTo>
                <a:lnTo>
                  <a:pt x="2741003" y="536730"/>
                </a:lnTo>
                <a:lnTo>
                  <a:pt x="2752554" y="528524"/>
                </a:lnTo>
                <a:lnTo>
                  <a:pt x="2766029" y="520800"/>
                </a:lnTo>
                <a:lnTo>
                  <a:pt x="2781429" y="512112"/>
                </a:lnTo>
                <a:lnTo>
                  <a:pt x="2798275" y="503423"/>
                </a:lnTo>
                <a:lnTo>
                  <a:pt x="2816565" y="495215"/>
                </a:lnTo>
                <a:lnTo>
                  <a:pt x="2835816" y="487974"/>
                </a:lnTo>
                <a:lnTo>
                  <a:pt x="2856030" y="481217"/>
                </a:lnTo>
                <a:lnTo>
                  <a:pt x="2866139" y="478320"/>
                </a:lnTo>
                <a:lnTo>
                  <a:pt x="2875763" y="475905"/>
                </a:lnTo>
                <a:lnTo>
                  <a:pt x="2885871" y="473975"/>
                </a:lnTo>
                <a:lnTo>
                  <a:pt x="2896459" y="472526"/>
                </a:lnTo>
                <a:lnTo>
                  <a:pt x="2906566" y="471078"/>
                </a:lnTo>
                <a:lnTo>
                  <a:pt x="2916193" y="470596"/>
                </a:lnTo>
                <a:lnTo>
                  <a:pt x="2926299" y="470596"/>
                </a:lnTo>
                <a:lnTo>
                  <a:pt x="2935924" y="471078"/>
                </a:lnTo>
                <a:lnTo>
                  <a:pt x="2945550" y="472526"/>
                </a:lnTo>
                <a:lnTo>
                  <a:pt x="2954694" y="473975"/>
                </a:lnTo>
                <a:lnTo>
                  <a:pt x="2963359" y="476871"/>
                </a:lnTo>
                <a:lnTo>
                  <a:pt x="2972020" y="480250"/>
                </a:lnTo>
                <a:lnTo>
                  <a:pt x="2979721" y="484594"/>
                </a:lnTo>
                <a:lnTo>
                  <a:pt x="2987903" y="488940"/>
                </a:lnTo>
                <a:lnTo>
                  <a:pt x="2995123" y="494732"/>
                </a:lnTo>
                <a:lnTo>
                  <a:pt x="3001379" y="501491"/>
                </a:lnTo>
                <a:lnTo>
                  <a:pt x="3007636" y="509215"/>
                </a:lnTo>
                <a:lnTo>
                  <a:pt x="3013411" y="517904"/>
                </a:lnTo>
                <a:lnTo>
                  <a:pt x="3003305" y="520800"/>
                </a:lnTo>
                <a:lnTo>
                  <a:pt x="2992234" y="522732"/>
                </a:lnTo>
                <a:lnTo>
                  <a:pt x="2982128" y="524180"/>
                </a:lnTo>
                <a:lnTo>
                  <a:pt x="2972501" y="524662"/>
                </a:lnTo>
                <a:lnTo>
                  <a:pt x="2962878" y="524662"/>
                </a:lnTo>
                <a:lnTo>
                  <a:pt x="2952769" y="524180"/>
                </a:lnTo>
                <a:lnTo>
                  <a:pt x="2933519" y="522248"/>
                </a:lnTo>
                <a:lnTo>
                  <a:pt x="2914748" y="519835"/>
                </a:lnTo>
                <a:lnTo>
                  <a:pt x="2905121" y="519353"/>
                </a:lnTo>
                <a:lnTo>
                  <a:pt x="2895014" y="519353"/>
                </a:lnTo>
                <a:lnTo>
                  <a:pt x="2885391" y="519835"/>
                </a:lnTo>
                <a:lnTo>
                  <a:pt x="2875281" y="521283"/>
                </a:lnTo>
                <a:lnTo>
                  <a:pt x="2865175" y="523215"/>
                </a:lnTo>
                <a:lnTo>
                  <a:pt x="2854104" y="526111"/>
                </a:lnTo>
                <a:lnTo>
                  <a:pt x="2852180" y="527076"/>
                </a:lnTo>
                <a:lnTo>
                  <a:pt x="2850735" y="527559"/>
                </a:lnTo>
                <a:lnTo>
                  <a:pt x="2847367" y="530456"/>
                </a:lnTo>
                <a:lnTo>
                  <a:pt x="2844960" y="533835"/>
                </a:lnTo>
                <a:lnTo>
                  <a:pt x="2842554" y="538180"/>
                </a:lnTo>
                <a:lnTo>
                  <a:pt x="2841111" y="543489"/>
                </a:lnTo>
                <a:lnTo>
                  <a:pt x="2839667" y="549283"/>
                </a:lnTo>
                <a:lnTo>
                  <a:pt x="2839185" y="555557"/>
                </a:lnTo>
                <a:lnTo>
                  <a:pt x="2838704" y="561351"/>
                </a:lnTo>
                <a:lnTo>
                  <a:pt x="2839185" y="567144"/>
                </a:lnTo>
                <a:lnTo>
                  <a:pt x="2841111" y="571971"/>
                </a:lnTo>
                <a:lnTo>
                  <a:pt x="2842554" y="577281"/>
                </a:lnTo>
                <a:lnTo>
                  <a:pt x="2845443" y="581143"/>
                </a:lnTo>
                <a:lnTo>
                  <a:pt x="2846886" y="582590"/>
                </a:lnTo>
                <a:lnTo>
                  <a:pt x="2848811" y="584040"/>
                </a:lnTo>
                <a:lnTo>
                  <a:pt x="2850735" y="585005"/>
                </a:lnTo>
                <a:lnTo>
                  <a:pt x="2853142" y="585487"/>
                </a:lnTo>
                <a:lnTo>
                  <a:pt x="2855068" y="585971"/>
                </a:lnTo>
                <a:lnTo>
                  <a:pt x="2857955" y="585971"/>
                </a:lnTo>
                <a:lnTo>
                  <a:pt x="2860843" y="585487"/>
                </a:lnTo>
                <a:lnTo>
                  <a:pt x="2863731" y="584040"/>
                </a:lnTo>
                <a:lnTo>
                  <a:pt x="2857955" y="592246"/>
                </a:lnTo>
                <a:lnTo>
                  <a:pt x="2851218" y="600452"/>
                </a:lnTo>
                <a:lnTo>
                  <a:pt x="2843998" y="607693"/>
                </a:lnTo>
                <a:lnTo>
                  <a:pt x="2835816" y="614452"/>
                </a:lnTo>
                <a:lnTo>
                  <a:pt x="2827633" y="621693"/>
                </a:lnTo>
                <a:lnTo>
                  <a:pt x="2818489" y="627969"/>
                </a:lnTo>
                <a:lnTo>
                  <a:pt x="2808864" y="633761"/>
                </a:lnTo>
                <a:lnTo>
                  <a:pt x="2799237" y="639071"/>
                </a:lnTo>
                <a:lnTo>
                  <a:pt x="2789131" y="644382"/>
                </a:lnTo>
                <a:lnTo>
                  <a:pt x="2778543" y="649691"/>
                </a:lnTo>
                <a:lnTo>
                  <a:pt x="2756885" y="658864"/>
                </a:lnTo>
                <a:lnTo>
                  <a:pt x="2734745" y="668036"/>
                </a:lnTo>
                <a:lnTo>
                  <a:pt x="2711643" y="675761"/>
                </a:lnTo>
                <a:lnTo>
                  <a:pt x="2667366" y="692656"/>
                </a:lnTo>
                <a:lnTo>
                  <a:pt x="2645225" y="701345"/>
                </a:lnTo>
                <a:lnTo>
                  <a:pt x="2625493" y="710035"/>
                </a:lnTo>
                <a:lnTo>
                  <a:pt x="2616349" y="714862"/>
                </a:lnTo>
                <a:lnTo>
                  <a:pt x="2607203" y="719689"/>
                </a:lnTo>
                <a:lnTo>
                  <a:pt x="2598540" y="724518"/>
                </a:lnTo>
                <a:lnTo>
                  <a:pt x="2590358" y="730310"/>
                </a:lnTo>
                <a:lnTo>
                  <a:pt x="2583138" y="736104"/>
                </a:lnTo>
                <a:lnTo>
                  <a:pt x="2576401" y="741896"/>
                </a:lnTo>
                <a:lnTo>
                  <a:pt x="2570145" y="748654"/>
                </a:lnTo>
                <a:lnTo>
                  <a:pt x="2564367" y="754930"/>
                </a:lnTo>
                <a:lnTo>
                  <a:pt x="2563888" y="748654"/>
                </a:lnTo>
                <a:lnTo>
                  <a:pt x="2563888" y="741896"/>
                </a:lnTo>
                <a:lnTo>
                  <a:pt x="2563888" y="735621"/>
                </a:lnTo>
                <a:lnTo>
                  <a:pt x="2564367" y="729827"/>
                </a:lnTo>
                <a:lnTo>
                  <a:pt x="2565329" y="724034"/>
                </a:lnTo>
                <a:lnTo>
                  <a:pt x="2566293" y="718242"/>
                </a:lnTo>
                <a:lnTo>
                  <a:pt x="2568219" y="713415"/>
                </a:lnTo>
                <a:lnTo>
                  <a:pt x="2570625" y="708104"/>
                </a:lnTo>
                <a:lnTo>
                  <a:pt x="2573032" y="703277"/>
                </a:lnTo>
                <a:lnTo>
                  <a:pt x="2575437" y="698932"/>
                </a:lnTo>
                <a:lnTo>
                  <a:pt x="2581213" y="690242"/>
                </a:lnTo>
                <a:lnTo>
                  <a:pt x="2588434" y="681553"/>
                </a:lnTo>
                <a:lnTo>
                  <a:pt x="2595652" y="674312"/>
                </a:lnTo>
                <a:lnTo>
                  <a:pt x="2602871" y="667553"/>
                </a:lnTo>
                <a:lnTo>
                  <a:pt x="2611053" y="661279"/>
                </a:lnTo>
                <a:lnTo>
                  <a:pt x="2626455" y="648244"/>
                </a:lnTo>
                <a:lnTo>
                  <a:pt x="2633193" y="642934"/>
                </a:lnTo>
                <a:lnTo>
                  <a:pt x="2639931" y="637141"/>
                </a:lnTo>
                <a:lnTo>
                  <a:pt x="2644744" y="631349"/>
                </a:lnTo>
                <a:lnTo>
                  <a:pt x="2649075" y="625555"/>
                </a:lnTo>
                <a:lnTo>
                  <a:pt x="2648113" y="621693"/>
                </a:lnTo>
                <a:lnTo>
                  <a:pt x="2646669" y="617831"/>
                </a:lnTo>
                <a:lnTo>
                  <a:pt x="2644744" y="614452"/>
                </a:lnTo>
                <a:lnTo>
                  <a:pt x="2642337" y="611555"/>
                </a:lnTo>
                <a:lnTo>
                  <a:pt x="2640413" y="608658"/>
                </a:lnTo>
                <a:lnTo>
                  <a:pt x="2638005" y="606246"/>
                </a:lnTo>
                <a:lnTo>
                  <a:pt x="2632230" y="601419"/>
                </a:lnTo>
                <a:lnTo>
                  <a:pt x="2625493" y="598039"/>
                </a:lnTo>
                <a:lnTo>
                  <a:pt x="2618755" y="595143"/>
                </a:lnTo>
                <a:lnTo>
                  <a:pt x="2611053" y="593211"/>
                </a:lnTo>
                <a:lnTo>
                  <a:pt x="2604315" y="592728"/>
                </a:lnTo>
                <a:lnTo>
                  <a:pt x="2597576" y="593211"/>
                </a:lnTo>
                <a:lnTo>
                  <a:pt x="2591321" y="594660"/>
                </a:lnTo>
                <a:lnTo>
                  <a:pt x="2585545" y="596108"/>
                </a:lnTo>
                <a:lnTo>
                  <a:pt x="2583138" y="598039"/>
                </a:lnTo>
                <a:lnTo>
                  <a:pt x="2580731" y="599487"/>
                </a:lnTo>
                <a:lnTo>
                  <a:pt x="2579289" y="601419"/>
                </a:lnTo>
                <a:lnTo>
                  <a:pt x="2577363" y="603349"/>
                </a:lnTo>
                <a:lnTo>
                  <a:pt x="2576401" y="605279"/>
                </a:lnTo>
                <a:lnTo>
                  <a:pt x="2575437" y="608176"/>
                </a:lnTo>
                <a:lnTo>
                  <a:pt x="2574956" y="611073"/>
                </a:lnTo>
                <a:lnTo>
                  <a:pt x="2575437" y="613970"/>
                </a:lnTo>
                <a:lnTo>
                  <a:pt x="2576401" y="616866"/>
                </a:lnTo>
                <a:lnTo>
                  <a:pt x="2577363" y="620246"/>
                </a:lnTo>
                <a:lnTo>
                  <a:pt x="2571107" y="619279"/>
                </a:lnTo>
                <a:lnTo>
                  <a:pt x="2565329" y="617349"/>
                </a:lnTo>
                <a:lnTo>
                  <a:pt x="2560999" y="615901"/>
                </a:lnTo>
                <a:lnTo>
                  <a:pt x="2557149" y="613487"/>
                </a:lnTo>
                <a:lnTo>
                  <a:pt x="2555223" y="611073"/>
                </a:lnTo>
                <a:lnTo>
                  <a:pt x="2553298" y="608658"/>
                </a:lnTo>
                <a:lnTo>
                  <a:pt x="2552336" y="606728"/>
                </a:lnTo>
                <a:lnTo>
                  <a:pt x="2551855" y="604314"/>
                </a:lnTo>
                <a:lnTo>
                  <a:pt x="2552336" y="601419"/>
                </a:lnTo>
                <a:lnTo>
                  <a:pt x="2553298" y="599005"/>
                </a:lnTo>
                <a:lnTo>
                  <a:pt x="2555223" y="596108"/>
                </a:lnTo>
                <a:lnTo>
                  <a:pt x="2556668" y="593211"/>
                </a:lnTo>
                <a:lnTo>
                  <a:pt x="2562926" y="587901"/>
                </a:lnTo>
                <a:lnTo>
                  <a:pt x="2570145" y="582108"/>
                </a:lnTo>
                <a:lnTo>
                  <a:pt x="2578326" y="576316"/>
                </a:lnTo>
                <a:lnTo>
                  <a:pt x="2588434" y="570522"/>
                </a:lnTo>
                <a:lnTo>
                  <a:pt x="2598059" y="564730"/>
                </a:lnTo>
                <a:lnTo>
                  <a:pt x="2608165" y="559421"/>
                </a:lnTo>
                <a:lnTo>
                  <a:pt x="2626937" y="550730"/>
                </a:lnTo>
                <a:lnTo>
                  <a:pt x="2641375" y="543972"/>
                </a:lnTo>
                <a:lnTo>
                  <a:pt x="2649075" y="547351"/>
                </a:lnTo>
                <a:lnTo>
                  <a:pt x="2653888" y="550730"/>
                </a:lnTo>
                <a:lnTo>
                  <a:pt x="2658701" y="555557"/>
                </a:lnTo>
                <a:lnTo>
                  <a:pt x="2662070" y="559903"/>
                </a:lnTo>
                <a:lnTo>
                  <a:pt x="2664477" y="564730"/>
                </a:lnTo>
                <a:lnTo>
                  <a:pt x="2665921" y="570040"/>
                </a:lnTo>
                <a:lnTo>
                  <a:pt x="2667366" y="575833"/>
                </a:lnTo>
                <a:lnTo>
                  <a:pt x="2667847" y="581143"/>
                </a:lnTo>
                <a:lnTo>
                  <a:pt x="2668328" y="594178"/>
                </a:lnTo>
                <a:lnTo>
                  <a:pt x="2667847" y="607211"/>
                </a:lnTo>
                <a:lnTo>
                  <a:pt x="2668328" y="613970"/>
                </a:lnTo>
                <a:lnTo>
                  <a:pt x="2668807" y="620728"/>
                </a:lnTo>
                <a:lnTo>
                  <a:pt x="2669290" y="627969"/>
                </a:lnTo>
                <a:lnTo>
                  <a:pt x="2671215" y="635210"/>
                </a:lnTo>
                <a:lnTo>
                  <a:pt x="2680358" y="628452"/>
                </a:lnTo>
                <a:lnTo>
                  <a:pt x="2689024" y="622658"/>
                </a:lnTo>
                <a:lnTo>
                  <a:pt x="2697204" y="617831"/>
                </a:lnTo>
                <a:lnTo>
                  <a:pt x="2705386" y="613970"/>
                </a:lnTo>
                <a:lnTo>
                  <a:pt x="2713570" y="611073"/>
                </a:lnTo>
                <a:lnTo>
                  <a:pt x="2721269" y="608658"/>
                </a:lnTo>
                <a:lnTo>
                  <a:pt x="2729451" y="607211"/>
                </a:lnTo>
                <a:lnTo>
                  <a:pt x="2737633" y="606246"/>
                </a:lnTo>
                <a:lnTo>
                  <a:pt x="2753033" y="603832"/>
                </a:lnTo>
                <a:lnTo>
                  <a:pt x="2768918" y="601419"/>
                </a:lnTo>
                <a:lnTo>
                  <a:pt x="2777098" y="599487"/>
                </a:lnTo>
                <a:lnTo>
                  <a:pt x="2784797" y="598039"/>
                </a:lnTo>
                <a:lnTo>
                  <a:pt x="2792981" y="595143"/>
                </a:lnTo>
                <a:lnTo>
                  <a:pt x="2801644" y="592246"/>
                </a:lnTo>
                <a:lnTo>
                  <a:pt x="2799718" y="585971"/>
                </a:lnTo>
                <a:lnTo>
                  <a:pt x="2797313" y="580178"/>
                </a:lnTo>
                <a:lnTo>
                  <a:pt x="2795387" y="574867"/>
                </a:lnTo>
                <a:lnTo>
                  <a:pt x="2792981" y="571006"/>
                </a:lnTo>
                <a:lnTo>
                  <a:pt x="2790574" y="567144"/>
                </a:lnTo>
                <a:lnTo>
                  <a:pt x="2788169" y="564248"/>
                </a:lnTo>
                <a:lnTo>
                  <a:pt x="2785280" y="561351"/>
                </a:lnTo>
                <a:lnTo>
                  <a:pt x="2782393" y="558937"/>
                </a:lnTo>
                <a:lnTo>
                  <a:pt x="2780468" y="557489"/>
                </a:lnTo>
                <a:lnTo>
                  <a:pt x="2777579" y="556041"/>
                </a:lnTo>
                <a:lnTo>
                  <a:pt x="2774691" y="555075"/>
                </a:lnTo>
                <a:lnTo>
                  <a:pt x="2771804" y="555075"/>
                </a:lnTo>
                <a:lnTo>
                  <a:pt x="2766029" y="554592"/>
                </a:lnTo>
                <a:lnTo>
                  <a:pt x="2760253" y="555557"/>
                </a:lnTo>
                <a:lnTo>
                  <a:pt x="2754478" y="557489"/>
                </a:lnTo>
                <a:lnTo>
                  <a:pt x="2748701" y="558937"/>
                </a:lnTo>
                <a:lnTo>
                  <a:pt x="2738597" y="563765"/>
                </a:lnTo>
                <a:lnTo>
                  <a:pt x="2733301" y="565695"/>
                </a:lnTo>
                <a:lnTo>
                  <a:pt x="2729451" y="567144"/>
                </a:lnTo>
                <a:lnTo>
                  <a:pt x="2725600" y="567144"/>
                </a:lnTo>
                <a:lnTo>
                  <a:pt x="2723676" y="567144"/>
                </a:lnTo>
                <a:lnTo>
                  <a:pt x="2722231" y="566660"/>
                </a:lnTo>
                <a:lnTo>
                  <a:pt x="2720788" y="565695"/>
                </a:lnTo>
                <a:lnTo>
                  <a:pt x="2720307" y="564248"/>
                </a:lnTo>
                <a:lnTo>
                  <a:pt x="2720307" y="559421"/>
                </a:lnTo>
                <a:lnTo>
                  <a:pt x="2720788" y="553145"/>
                </a:lnTo>
                <a:lnTo>
                  <a:pt x="2722231" y="546868"/>
                </a:lnTo>
                <a:lnTo>
                  <a:pt x="2722712" y="540110"/>
                </a:lnTo>
                <a:lnTo>
                  <a:pt x="2723193" y="533835"/>
                </a:lnTo>
                <a:lnTo>
                  <a:pt x="2722712" y="530938"/>
                </a:lnTo>
                <a:lnTo>
                  <a:pt x="2722231" y="529007"/>
                </a:lnTo>
                <a:lnTo>
                  <a:pt x="2720788" y="527559"/>
                </a:lnTo>
                <a:lnTo>
                  <a:pt x="2719343" y="526111"/>
                </a:lnTo>
                <a:lnTo>
                  <a:pt x="2715494" y="525627"/>
                </a:lnTo>
                <a:lnTo>
                  <a:pt x="2712125" y="525627"/>
                </a:lnTo>
                <a:lnTo>
                  <a:pt x="2708755" y="526111"/>
                </a:lnTo>
                <a:lnTo>
                  <a:pt x="2704424" y="527559"/>
                </a:lnTo>
                <a:lnTo>
                  <a:pt x="2695761" y="529973"/>
                </a:lnTo>
                <a:lnTo>
                  <a:pt x="2690948" y="530938"/>
                </a:lnTo>
                <a:lnTo>
                  <a:pt x="2686616" y="531421"/>
                </a:lnTo>
                <a:lnTo>
                  <a:pt x="2681325" y="531421"/>
                </a:lnTo>
                <a:lnTo>
                  <a:pt x="2676989" y="530456"/>
                </a:lnTo>
                <a:lnTo>
                  <a:pt x="2672177" y="528524"/>
                </a:lnTo>
                <a:lnTo>
                  <a:pt x="2667847" y="525145"/>
                </a:lnTo>
                <a:lnTo>
                  <a:pt x="2663033" y="520800"/>
                </a:lnTo>
                <a:lnTo>
                  <a:pt x="2659182" y="514042"/>
                </a:lnTo>
                <a:lnTo>
                  <a:pt x="2655813" y="506318"/>
                </a:lnTo>
                <a:lnTo>
                  <a:pt x="2652445" y="495697"/>
                </a:lnTo>
                <a:lnTo>
                  <a:pt x="2653888" y="494250"/>
                </a:lnTo>
                <a:lnTo>
                  <a:pt x="2655813" y="492320"/>
                </a:lnTo>
                <a:lnTo>
                  <a:pt x="2656779" y="490870"/>
                </a:lnTo>
                <a:lnTo>
                  <a:pt x="2657257" y="488456"/>
                </a:lnTo>
                <a:lnTo>
                  <a:pt x="2658220" y="486043"/>
                </a:lnTo>
                <a:lnTo>
                  <a:pt x="2658220" y="483629"/>
                </a:lnTo>
                <a:lnTo>
                  <a:pt x="2656779" y="478320"/>
                </a:lnTo>
                <a:lnTo>
                  <a:pt x="2655333" y="472526"/>
                </a:lnTo>
                <a:lnTo>
                  <a:pt x="2652926" y="466734"/>
                </a:lnTo>
                <a:lnTo>
                  <a:pt x="2650519" y="460940"/>
                </a:lnTo>
                <a:lnTo>
                  <a:pt x="2649075" y="455147"/>
                </a:lnTo>
                <a:lnTo>
                  <a:pt x="2655813" y="452252"/>
                </a:lnTo>
                <a:lnTo>
                  <a:pt x="2661590" y="449355"/>
                </a:lnTo>
                <a:lnTo>
                  <a:pt x="2667366" y="445976"/>
                </a:lnTo>
                <a:lnTo>
                  <a:pt x="2672177" y="442596"/>
                </a:lnTo>
                <a:lnTo>
                  <a:pt x="2681803" y="435837"/>
                </a:lnTo>
                <a:lnTo>
                  <a:pt x="2689986" y="427631"/>
                </a:lnTo>
                <a:lnTo>
                  <a:pt x="2697204" y="419425"/>
                </a:lnTo>
                <a:lnTo>
                  <a:pt x="2704424" y="411219"/>
                </a:lnTo>
                <a:lnTo>
                  <a:pt x="2716937" y="393839"/>
                </a:lnTo>
                <a:lnTo>
                  <a:pt x="2723676" y="385633"/>
                </a:lnTo>
                <a:lnTo>
                  <a:pt x="2731377" y="377427"/>
                </a:lnTo>
                <a:lnTo>
                  <a:pt x="2739077" y="369703"/>
                </a:lnTo>
                <a:lnTo>
                  <a:pt x="2748221" y="362462"/>
                </a:lnTo>
                <a:lnTo>
                  <a:pt x="2753514" y="358600"/>
                </a:lnTo>
                <a:lnTo>
                  <a:pt x="2759290" y="356186"/>
                </a:lnTo>
                <a:lnTo>
                  <a:pt x="2765549" y="353289"/>
                </a:lnTo>
                <a:lnTo>
                  <a:pt x="2771804" y="350392"/>
                </a:lnTo>
                <a:lnTo>
                  <a:pt x="2778543" y="347979"/>
                </a:lnTo>
                <a:lnTo>
                  <a:pt x="2786242" y="345565"/>
                </a:lnTo>
                <a:lnTo>
                  <a:pt x="2794425" y="343151"/>
                </a:lnTo>
                <a:close/>
                <a:moveTo>
                  <a:pt x="3013373" y="194296"/>
                </a:moveTo>
                <a:lnTo>
                  <a:pt x="3015783" y="201978"/>
                </a:lnTo>
                <a:lnTo>
                  <a:pt x="3017710" y="208702"/>
                </a:lnTo>
                <a:lnTo>
                  <a:pt x="3020601" y="214465"/>
                </a:lnTo>
                <a:lnTo>
                  <a:pt x="3023491" y="218787"/>
                </a:lnTo>
                <a:lnTo>
                  <a:pt x="3025899" y="223589"/>
                </a:lnTo>
                <a:lnTo>
                  <a:pt x="3028790" y="226951"/>
                </a:lnTo>
                <a:lnTo>
                  <a:pt x="3032163" y="229832"/>
                </a:lnTo>
                <a:lnTo>
                  <a:pt x="3035054" y="232233"/>
                </a:lnTo>
                <a:lnTo>
                  <a:pt x="3038427" y="233193"/>
                </a:lnTo>
                <a:lnTo>
                  <a:pt x="3041318" y="234154"/>
                </a:lnTo>
                <a:lnTo>
                  <a:pt x="3044689" y="235594"/>
                </a:lnTo>
                <a:lnTo>
                  <a:pt x="3048063" y="235594"/>
                </a:lnTo>
                <a:lnTo>
                  <a:pt x="3055289" y="235594"/>
                </a:lnTo>
                <a:lnTo>
                  <a:pt x="3062516" y="234154"/>
                </a:lnTo>
                <a:lnTo>
                  <a:pt x="3078416" y="231272"/>
                </a:lnTo>
                <a:lnTo>
                  <a:pt x="3087088" y="230312"/>
                </a:lnTo>
                <a:lnTo>
                  <a:pt x="3096243" y="230312"/>
                </a:lnTo>
                <a:lnTo>
                  <a:pt x="3100578" y="230791"/>
                </a:lnTo>
                <a:lnTo>
                  <a:pt x="3104915" y="231272"/>
                </a:lnTo>
                <a:lnTo>
                  <a:pt x="3110215" y="232712"/>
                </a:lnTo>
                <a:lnTo>
                  <a:pt x="3114551" y="234154"/>
                </a:lnTo>
                <a:lnTo>
                  <a:pt x="3119368" y="237035"/>
                </a:lnTo>
                <a:lnTo>
                  <a:pt x="3124187" y="239915"/>
                </a:lnTo>
                <a:lnTo>
                  <a:pt x="3129487" y="243278"/>
                </a:lnTo>
                <a:lnTo>
                  <a:pt x="3134787" y="248079"/>
                </a:lnTo>
                <a:lnTo>
                  <a:pt x="3131413" y="256724"/>
                </a:lnTo>
                <a:lnTo>
                  <a:pt x="3127078" y="267288"/>
                </a:lnTo>
                <a:lnTo>
                  <a:pt x="3123224" y="279294"/>
                </a:lnTo>
                <a:lnTo>
                  <a:pt x="3121295" y="285055"/>
                </a:lnTo>
                <a:lnTo>
                  <a:pt x="3120332" y="290818"/>
                </a:lnTo>
                <a:lnTo>
                  <a:pt x="3120332" y="296101"/>
                </a:lnTo>
                <a:lnTo>
                  <a:pt x="3120815" y="299941"/>
                </a:lnTo>
                <a:lnTo>
                  <a:pt x="3121295" y="302343"/>
                </a:lnTo>
                <a:lnTo>
                  <a:pt x="3122741" y="303783"/>
                </a:lnTo>
                <a:lnTo>
                  <a:pt x="3124187" y="305225"/>
                </a:lnTo>
                <a:lnTo>
                  <a:pt x="3126115" y="306185"/>
                </a:lnTo>
                <a:lnTo>
                  <a:pt x="3128042" y="306665"/>
                </a:lnTo>
                <a:lnTo>
                  <a:pt x="3129969" y="307146"/>
                </a:lnTo>
                <a:lnTo>
                  <a:pt x="3132860" y="307146"/>
                </a:lnTo>
                <a:lnTo>
                  <a:pt x="3136231" y="306665"/>
                </a:lnTo>
                <a:lnTo>
                  <a:pt x="3144423" y="304264"/>
                </a:lnTo>
                <a:lnTo>
                  <a:pt x="3154541" y="300422"/>
                </a:lnTo>
                <a:lnTo>
                  <a:pt x="3155504" y="307146"/>
                </a:lnTo>
                <a:lnTo>
                  <a:pt x="3155985" y="313388"/>
                </a:lnTo>
                <a:lnTo>
                  <a:pt x="3155985" y="318671"/>
                </a:lnTo>
                <a:lnTo>
                  <a:pt x="3155504" y="323953"/>
                </a:lnTo>
                <a:lnTo>
                  <a:pt x="3154058" y="328274"/>
                </a:lnTo>
                <a:lnTo>
                  <a:pt x="3153095" y="332596"/>
                </a:lnTo>
                <a:lnTo>
                  <a:pt x="3151167" y="335958"/>
                </a:lnTo>
                <a:lnTo>
                  <a:pt x="3149240" y="338839"/>
                </a:lnTo>
                <a:lnTo>
                  <a:pt x="3146832" y="341720"/>
                </a:lnTo>
                <a:lnTo>
                  <a:pt x="3143940" y="343641"/>
                </a:lnTo>
                <a:lnTo>
                  <a:pt x="3140568" y="346042"/>
                </a:lnTo>
                <a:lnTo>
                  <a:pt x="3137195" y="347963"/>
                </a:lnTo>
                <a:lnTo>
                  <a:pt x="3129487" y="349884"/>
                </a:lnTo>
                <a:lnTo>
                  <a:pt x="3121295" y="352284"/>
                </a:lnTo>
                <a:lnTo>
                  <a:pt x="3112142" y="353726"/>
                </a:lnTo>
                <a:lnTo>
                  <a:pt x="3102988" y="354205"/>
                </a:lnTo>
                <a:lnTo>
                  <a:pt x="3083716" y="355166"/>
                </a:lnTo>
                <a:lnTo>
                  <a:pt x="3074079" y="355647"/>
                </a:lnTo>
                <a:lnTo>
                  <a:pt x="3064926" y="357566"/>
                </a:lnTo>
                <a:lnTo>
                  <a:pt x="3055771" y="359008"/>
                </a:lnTo>
                <a:lnTo>
                  <a:pt x="3047580" y="362850"/>
                </a:lnTo>
                <a:lnTo>
                  <a:pt x="3047580" y="358527"/>
                </a:lnTo>
                <a:lnTo>
                  <a:pt x="3047580" y="354686"/>
                </a:lnTo>
                <a:lnTo>
                  <a:pt x="3047580" y="351324"/>
                </a:lnTo>
                <a:lnTo>
                  <a:pt x="3049027" y="347963"/>
                </a:lnTo>
                <a:lnTo>
                  <a:pt x="3049990" y="345081"/>
                </a:lnTo>
                <a:lnTo>
                  <a:pt x="3050953" y="341720"/>
                </a:lnTo>
                <a:lnTo>
                  <a:pt x="3055289" y="336438"/>
                </a:lnTo>
                <a:lnTo>
                  <a:pt x="3059145" y="331156"/>
                </a:lnTo>
                <a:lnTo>
                  <a:pt x="3064443" y="326353"/>
                </a:lnTo>
                <a:lnTo>
                  <a:pt x="3074079" y="316268"/>
                </a:lnTo>
                <a:lnTo>
                  <a:pt x="3077933" y="311467"/>
                </a:lnTo>
                <a:lnTo>
                  <a:pt x="3082270" y="305704"/>
                </a:lnTo>
                <a:lnTo>
                  <a:pt x="3083234" y="302343"/>
                </a:lnTo>
                <a:lnTo>
                  <a:pt x="3084197" y="299462"/>
                </a:lnTo>
                <a:lnTo>
                  <a:pt x="3084680" y="296101"/>
                </a:lnTo>
                <a:lnTo>
                  <a:pt x="3085643" y="291779"/>
                </a:lnTo>
                <a:lnTo>
                  <a:pt x="3085643" y="288416"/>
                </a:lnTo>
                <a:lnTo>
                  <a:pt x="3084680" y="284095"/>
                </a:lnTo>
                <a:lnTo>
                  <a:pt x="3083716" y="279773"/>
                </a:lnTo>
                <a:lnTo>
                  <a:pt x="3082270" y="274971"/>
                </a:lnTo>
                <a:lnTo>
                  <a:pt x="3080343" y="270169"/>
                </a:lnTo>
                <a:lnTo>
                  <a:pt x="3077452" y="264406"/>
                </a:lnTo>
                <a:lnTo>
                  <a:pt x="3074079" y="258645"/>
                </a:lnTo>
                <a:lnTo>
                  <a:pt x="3070225" y="252401"/>
                </a:lnTo>
                <a:lnTo>
                  <a:pt x="3067817" y="254322"/>
                </a:lnTo>
                <a:lnTo>
                  <a:pt x="3065889" y="255282"/>
                </a:lnTo>
                <a:lnTo>
                  <a:pt x="3064926" y="257684"/>
                </a:lnTo>
                <a:lnTo>
                  <a:pt x="3063963" y="259604"/>
                </a:lnTo>
                <a:lnTo>
                  <a:pt x="3062999" y="261525"/>
                </a:lnTo>
                <a:lnTo>
                  <a:pt x="3062999" y="264406"/>
                </a:lnTo>
                <a:lnTo>
                  <a:pt x="3063963" y="269688"/>
                </a:lnTo>
                <a:lnTo>
                  <a:pt x="3064926" y="275931"/>
                </a:lnTo>
                <a:lnTo>
                  <a:pt x="3066371" y="281694"/>
                </a:lnTo>
                <a:lnTo>
                  <a:pt x="3068298" y="287937"/>
                </a:lnTo>
                <a:lnTo>
                  <a:pt x="3069261" y="293700"/>
                </a:lnTo>
                <a:lnTo>
                  <a:pt x="2969531" y="333077"/>
                </a:lnTo>
                <a:lnTo>
                  <a:pt x="2967603" y="334037"/>
                </a:lnTo>
                <a:lnTo>
                  <a:pt x="2966639" y="335958"/>
                </a:lnTo>
                <a:lnTo>
                  <a:pt x="2965675" y="337398"/>
                </a:lnTo>
                <a:lnTo>
                  <a:pt x="2965195" y="339320"/>
                </a:lnTo>
                <a:lnTo>
                  <a:pt x="2966639" y="344602"/>
                </a:lnTo>
                <a:lnTo>
                  <a:pt x="2968085" y="349403"/>
                </a:lnTo>
                <a:lnTo>
                  <a:pt x="2970975" y="355647"/>
                </a:lnTo>
                <a:lnTo>
                  <a:pt x="2974348" y="361889"/>
                </a:lnTo>
                <a:lnTo>
                  <a:pt x="2981093" y="375815"/>
                </a:lnTo>
                <a:lnTo>
                  <a:pt x="2983983" y="382538"/>
                </a:lnTo>
                <a:lnTo>
                  <a:pt x="2985911" y="389261"/>
                </a:lnTo>
                <a:lnTo>
                  <a:pt x="2986391" y="393103"/>
                </a:lnTo>
                <a:lnTo>
                  <a:pt x="2986391" y="395984"/>
                </a:lnTo>
                <a:lnTo>
                  <a:pt x="2985911" y="399345"/>
                </a:lnTo>
                <a:lnTo>
                  <a:pt x="2985428" y="402227"/>
                </a:lnTo>
                <a:lnTo>
                  <a:pt x="2983501" y="405108"/>
                </a:lnTo>
                <a:lnTo>
                  <a:pt x="2982056" y="407028"/>
                </a:lnTo>
                <a:lnTo>
                  <a:pt x="2979647" y="409909"/>
                </a:lnTo>
                <a:lnTo>
                  <a:pt x="2976275" y="412312"/>
                </a:lnTo>
                <a:lnTo>
                  <a:pt x="2972901" y="414233"/>
                </a:lnTo>
                <a:lnTo>
                  <a:pt x="2968085" y="416152"/>
                </a:lnTo>
                <a:lnTo>
                  <a:pt x="2962304" y="417594"/>
                </a:lnTo>
                <a:lnTo>
                  <a:pt x="2956041" y="419034"/>
                </a:lnTo>
                <a:lnTo>
                  <a:pt x="2951703" y="415192"/>
                </a:lnTo>
                <a:lnTo>
                  <a:pt x="2948330" y="410390"/>
                </a:lnTo>
                <a:lnTo>
                  <a:pt x="2944475" y="406069"/>
                </a:lnTo>
                <a:lnTo>
                  <a:pt x="2941104" y="400785"/>
                </a:lnTo>
                <a:lnTo>
                  <a:pt x="2939177" y="395984"/>
                </a:lnTo>
                <a:lnTo>
                  <a:pt x="2936769" y="390702"/>
                </a:lnTo>
                <a:lnTo>
                  <a:pt x="2933395" y="379177"/>
                </a:lnTo>
                <a:lnTo>
                  <a:pt x="2930986" y="367651"/>
                </a:lnTo>
                <a:lnTo>
                  <a:pt x="2928577" y="356606"/>
                </a:lnTo>
                <a:lnTo>
                  <a:pt x="2926168" y="345081"/>
                </a:lnTo>
                <a:lnTo>
                  <a:pt x="2924241" y="335477"/>
                </a:lnTo>
                <a:lnTo>
                  <a:pt x="2921350" y="326353"/>
                </a:lnTo>
                <a:lnTo>
                  <a:pt x="2918940" y="322032"/>
                </a:lnTo>
                <a:lnTo>
                  <a:pt x="2916532" y="318189"/>
                </a:lnTo>
                <a:lnTo>
                  <a:pt x="2914123" y="315308"/>
                </a:lnTo>
                <a:lnTo>
                  <a:pt x="2911714" y="312428"/>
                </a:lnTo>
                <a:lnTo>
                  <a:pt x="2907377" y="310026"/>
                </a:lnTo>
                <a:lnTo>
                  <a:pt x="2903523" y="309067"/>
                </a:lnTo>
                <a:lnTo>
                  <a:pt x="2898707" y="308105"/>
                </a:lnTo>
                <a:lnTo>
                  <a:pt x="2893887" y="308105"/>
                </a:lnTo>
                <a:lnTo>
                  <a:pt x="2888105" y="308586"/>
                </a:lnTo>
                <a:lnTo>
                  <a:pt x="2881360" y="309546"/>
                </a:lnTo>
                <a:lnTo>
                  <a:pt x="2874134" y="311467"/>
                </a:lnTo>
                <a:lnTo>
                  <a:pt x="2865944" y="314347"/>
                </a:lnTo>
                <a:lnTo>
                  <a:pt x="2856788" y="318189"/>
                </a:lnTo>
                <a:lnTo>
                  <a:pt x="2846671" y="322511"/>
                </a:lnTo>
                <a:lnTo>
                  <a:pt x="2849079" y="314347"/>
                </a:lnTo>
                <a:lnTo>
                  <a:pt x="2851489" y="306185"/>
                </a:lnTo>
                <a:lnTo>
                  <a:pt x="2854380" y="299462"/>
                </a:lnTo>
                <a:lnTo>
                  <a:pt x="2857751" y="293700"/>
                </a:lnTo>
                <a:lnTo>
                  <a:pt x="2860642" y="288897"/>
                </a:lnTo>
                <a:lnTo>
                  <a:pt x="2864015" y="285055"/>
                </a:lnTo>
                <a:lnTo>
                  <a:pt x="2867870" y="282174"/>
                </a:lnTo>
                <a:lnTo>
                  <a:pt x="2871243" y="279294"/>
                </a:lnTo>
                <a:lnTo>
                  <a:pt x="2876061" y="278333"/>
                </a:lnTo>
                <a:lnTo>
                  <a:pt x="2879915" y="276892"/>
                </a:lnTo>
                <a:lnTo>
                  <a:pt x="2884733" y="276412"/>
                </a:lnTo>
                <a:lnTo>
                  <a:pt x="2889070" y="276412"/>
                </a:lnTo>
                <a:lnTo>
                  <a:pt x="2893887" y="276892"/>
                </a:lnTo>
                <a:lnTo>
                  <a:pt x="2898707" y="277852"/>
                </a:lnTo>
                <a:lnTo>
                  <a:pt x="2909306" y="279773"/>
                </a:lnTo>
                <a:lnTo>
                  <a:pt x="2931951" y="286016"/>
                </a:lnTo>
                <a:lnTo>
                  <a:pt x="2944475" y="288416"/>
                </a:lnTo>
                <a:lnTo>
                  <a:pt x="2951222" y="289858"/>
                </a:lnTo>
                <a:lnTo>
                  <a:pt x="2957486" y="290337"/>
                </a:lnTo>
                <a:lnTo>
                  <a:pt x="2963749" y="290337"/>
                </a:lnTo>
                <a:lnTo>
                  <a:pt x="2970493" y="290337"/>
                </a:lnTo>
                <a:lnTo>
                  <a:pt x="2977239" y="288897"/>
                </a:lnTo>
                <a:lnTo>
                  <a:pt x="2983983" y="287937"/>
                </a:lnTo>
                <a:lnTo>
                  <a:pt x="2991211" y="286016"/>
                </a:lnTo>
                <a:lnTo>
                  <a:pt x="2997956" y="283134"/>
                </a:lnTo>
                <a:lnTo>
                  <a:pt x="3005182" y="279773"/>
                </a:lnTo>
                <a:lnTo>
                  <a:pt x="3012409" y="275452"/>
                </a:lnTo>
                <a:lnTo>
                  <a:pt x="3000364" y="275452"/>
                </a:lnTo>
                <a:lnTo>
                  <a:pt x="2989282" y="273531"/>
                </a:lnTo>
                <a:lnTo>
                  <a:pt x="2984947" y="273049"/>
                </a:lnTo>
                <a:lnTo>
                  <a:pt x="2980610" y="271610"/>
                </a:lnTo>
                <a:lnTo>
                  <a:pt x="2977239" y="270169"/>
                </a:lnTo>
                <a:lnTo>
                  <a:pt x="2974348" y="268728"/>
                </a:lnTo>
                <a:lnTo>
                  <a:pt x="2971457" y="266327"/>
                </a:lnTo>
                <a:lnTo>
                  <a:pt x="2969531" y="263925"/>
                </a:lnTo>
                <a:lnTo>
                  <a:pt x="2967603" y="261525"/>
                </a:lnTo>
                <a:lnTo>
                  <a:pt x="2966639" y="259604"/>
                </a:lnTo>
                <a:lnTo>
                  <a:pt x="2965195" y="256724"/>
                </a:lnTo>
                <a:lnTo>
                  <a:pt x="2965195" y="253842"/>
                </a:lnTo>
                <a:lnTo>
                  <a:pt x="2964713" y="250961"/>
                </a:lnTo>
                <a:lnTo>
                  <a:pt x="2965195" y="248079"/>
                </a:lnTo>
                <a:lnTo>
                  <a:pt x="2967120" y="241836"/>
                </a:lnTo>
                <a:lnTo>
                  <a:pt x="2970013" y="235114"/>
                </a:lnTo>
                <a:lnTo>
                  <a:pt x="2974348" y="227911"/>
                </a:lnTo>
                <a:lnTo>
                  <a:pt x="2979647" y="220708"/>
                </a:lnTo>
                <a:lnTo>
                  <a:pt x="2986391" y="213984"/>
                </a:lnTo>
                <a:lnTo>
                  <a:pt x="2994583" y="206781"/>
                </a:lnTo>
                <a:lnTo>
                  <a:pt x="3003737" y="200538"/>
                </a:lnTo>
                <a:close/>
                <a:moveTo>
                  <a:pt x="2200977" y="177379"/>
                </a:moveTo>
                <a:lnTo>
                  <a:pt x="2206293" y="179795"/>
                </a:lnTo>
                <a:lnTo>
                  <a:pt x="2211611" y="181246"/>
                </a:lnTo>
                <a:lnTo>
                  <a:pt x="2216926" y="182212"/>
                </a:lnTo>
                <a:lnTo>
                  <a:pt x="2222727" y="182696"/>
                </a:lnTo>
                <a:lnTo>
                  <a:pt x="2234325" y="182696"/>
                </a:lnTo>
                <a:lnTo>
                  <a:pt x="2245923" y="182696"/>
                </a:lnTo>
                <a:lnTo>
                  <a:pt x="2257523" y="182696"/>
                </a:lnTo>
                <a:lnTo>
                  <a:pt x="2262841" y="183179"/>
                </a:lnTo>
                <a:lnTo>
                  <a:pt x="2268639" y="183662"/>
                </a:lnTo>
                <a:lnTo>
                  <a:pt x="2273955" y="185595"/>
                </a:lnTo>
                <a:lnTo>
                  <a:pt x="2279272" y="187528"/>
                </a:lnTo>
                <a:lnTo>
                  <a:pt x="2284105" y="190428"/>
                </a:lnTo>
                <a:lnTo>
                  <a:pt x="2288939" y="194778"/>
                </a:lnTo>
                <a:lnTo>
                  <a:pt x="2292806" y="201061"/>
                </a:lnTo>
                <a:lnTo>
                  <a:pt x="2295705" y="207344"/>
                </a:lnTo>
                <a:lnTo>
                  <a:pt x="2298120" y="213628"/>
                </a:lnTo>
                <a:lnTo>
                  <a:pt x="2299569" y="219428"/>
                </a:lnTo>
                <a:lnTo>
                  <a:pt x="2301020" y="225226"/>
                </a:lnTo>
                <a:lnTo>
                  <a:pt x="2301020" y="230059"/>
                </a:lnTo>
                <a:lnTo>
                  <a:pt x="2301020" y="235376"/>
                </a:lnTo>
                <a:lnTo>
                  <a:pt x="2300537" y="240209"/>
                </a:lnTo>
                <a:lnTo>
                  <a:pt x="2299087" y="244560"/>
                </a:lnTo>
                <a:lnTo>
                  <a:pt x="2298120" y="249391"/>
                </a:lnTo>
                <a:lnTo>
                  <a:pt x="2294738" y="257126"/>
                </a:lnTo>
                <a:lnTo>
                  <a:pt x="2289905" y="265341"/>
                </a:lnTo>
                <a:lnTo>
                  <a:pt x="2286038" y="272590"/>
                </a:lnTo>
                <a:lnTo>
                  <a:pt x="2282173" y="280323"/>
                </a:lnTo>
                <a:lnTo>
                  <a:pt x="2279272" y="287091"/>
                </a:lnTo>
                <a:lnTo>
                  <a:pt x="2278790" y="290473"/>
                </a:lnTo>
                <a:lnTo>
                  <a:pt x="2277822" y="294339"/>
                </a:lnTo>
                <a:lnTo>
                  <a:pt x="2277339" y="298206"/>
                </a:lnTo>
                <a:lnTo>
                  <a:pt x="2277822" y="301590"/>
                </a:lnTo>
                <a:lnTo>
                  <a:pt x="2279272" y="304972"/>
                </a:lnTo>
                <a:lnTo>
                  <a:pt x="2280721" y="308838"/>
                </a:lnTo>
                <a:lnTo>
                  <a:pt x="2283139" y="312705"/>
                </a:lnTo>
                <a:lnTo>
                  <a:pt x="2286523" y="317054"/>
                </a:lnTo>
                <a:lnTo>
                  <a:pt x="2290388" y="320922"/>
                </a:lnTo>
                <a:lnTo>
                  <a:pt x="2295705" y="324788"/>
                </a:lnTo>
                <a:lnTo>
                  <a:pt x="2301504" y="329621"/>
                </a:lnTo>
                <a:lnTo>
                  <a:pt x="2308271" y="333970"/>
                </a:lnTo>
                <a:lnTo>
                  <a:pt x="2301504" y="343152"/>
                </a:lnTo>
                <a:lnTo>
                  <a:pt x="2295221" y="350885"/>
                </a:lnTo>
                <a:lnTo>
                  <a:pt x="2288455" y="357169"/>
                </a:lnTo>
                <a:lnTo>
                  <a:pt x="2281206" y="362485"/>
                </a:lnTo>
                <a:lnTo>
                  <a:pt x="2274922" y="366351"/>
                </a:lnTo>
                <a:lnTo>
                  <a:pt x="2268158" y="369735"/>
                </a:lnTo>
                <a:lnTo>
                  <a:pt x="2255107" y="375535"/>
                </a:lnTo>
                <a:lnTo>
                  <a:pt x="2242540" y="381334"/>
                </a:lnTo>
                <a:lnTo>
                  <a:pt x="2235291" y="385201"/>
                </a:lnTo>
                <a:lnTo>
                  <a:pt x="2229009" y="389067"/>
                </a:lnTo>
                <a:lnTo>
                  <a:pt x="2222243" y="394383"/>
                </a:lnTo>
                <a:lnTo>
                  <a:pt x="2215958" y="400667"/>
                </a:lnTo>
                <a:lnTo>
                  <a:pt x="2209192" y="408882"/>
                </a:lnTo>
                <a:lnTo>
                  <a:pt x="2202425" y="418066"/>
                </a:lnTo>
                <a:lnTo>
                  <a:pt x="2206293" y="424348"/>
                </a:lnTo>
                <a:lnTo>
                  <a:pt x="2210644" y="429665"/>
                </a:lnTo>
                <a:lnTo>
                  <a:pt x="2214993" y="434014"/>
                </a:lnTo>
                <a:lnTo>
                  <a:pt x="2219343" y="437398"/>
                </a:lnTo>
                <a:lnTo>
                  <a:pt x="2224176" y="440782"/>
                </a:lnTo>
                <a:lnTo>
                  <a:pt x="2228524" y="443197"/>
                </a:lnTo>
                <a:lnTo>
                  <a:pt x="2233841" y="445131"/>
                </a:lnTo>
                <a:lnTo>
                  <a:pt x="2238191" y="445613"/>
                </a:lnTo>
                <a:lnTo>
                  <a:pt x="2243508" y="446097"/>
                </a:lnTo>
                <a:lnTo>
                  <a:pt x="2248823" y="446097"/>
                </a:lnTo>
                <a:lnTo>
                  <a:pt x="2253657" y="445613"/>
                </a:lnTo>
                <a:lnTo>
                  <a:pt x="2259456" y="444647"/>
                </a:lnTo>
                <a:lnTo>
                  <a:pt x="2264774" y="443197"/>
                </a:lnTo>
                <a:lnTo>
                  <a:pt x="2270573" y="441747"/>
                </a:lnTo>
                <a:lnTo>
                  <a:pt x="2281206" y="436431"/>
                </a:lnTo>
                <a:lnTo>
                  <a:pt x="2292806" y="430632"/>
                </a:lnTo>
                <a:lnTo>
                  <a:pt x="2304404" y="424348"/>
                </a:lnTo>
                <a:lnTo>
                  <a:pt x="2328085" y="409849"/>
                </a:lnTo>
                <a:lnTo>
                  <a:pt x="2339202" y="402600"/>
                </a:lnTo>
                <a:lnTo>
                  <a:pt x="2351284" y="396316"/>
                </a:lnTo>
                <a:lnTo>
                  <a:pt x="2362883" y="390034"/>
                </a:lnTo>
                <a:lnTo>
                  <a:pt x="2374967" y="384717"/>
                </a:lnTo>
                <a:lnTo>
                  <a:pt x="2377867" y="390034"/>
                </a:lnTo>
                <a:lnTo>
                  <a:pt x="2380282" y="394867"/>
                </a:lnTo>
                <a:lnTo>
                  <a:pt x="2381733" y="399700"/>
                </a:lnTo>
                <a:lnTo>
                  <a:pt x="2383182" y="404049"/>
                </a:lnTo>
                <a:lnTo>
                  <a:pt x="2384149" y="412750"/>
                </a:lnTo>
                <a:lnTo>
                  <a:pt x="2385117" y="421448"/>
                </a:lnTo>
                <a:lnTo>
                  <a:pt x="2386082" y="430147"/>
                </a:lnTo>
                <a:lnTo>
                  <a:pt x="2386566" y="434014"/>
                </a:lnTo>
                <a:lnTo>
                  <a:pt x="2387533" y="438847"/>
                </a:lnTo>
                <a:lnTo>
                  <a:pt x="2388982" y="443197"/>
                </a:lnTo>
                <a:lnTo>
                  <a:pt x="2390915" y="448030"/>
                </a:lnTo>
                <a:lnTo>
                  <a:pt x="2393815" y="452864"/>
                </a:lnTo>
                <a:lnTo>
                  <a:pt x="2397199" y="458663"/>
                </a:lnTo>
                <a:lnTo>
                  <a:pt x="2387049" y="457213"/>
                </a:lnTo>
                <a:lnTo>
                  <a:pt x="2377382" y="455763"/>
                </a:lnTo>
                <a:lnTo>
                  <a:pt x="2368200" y="455279"/>
                </a:lnTo>
                <a:lnTo>
                  <a:pt x="2359017" y="455763"/>
                </a:lnTo>
                <a:lnTo>
                  <a:pt x="2349835" y="457213"/>
                </a:lnTo>
                <a:lnTo>
                  <a:pt x="2340651" y="458663"/>
                </a:lnTo>
                <a:lnTo>
                  <a:pt x="2331951" y="460596"/>
                </a:lnTo>
                <a:lnTo>
                  <a:pt x="2323254" y="463496"/>
                </a:lnTo>
                <a:lnTo>
                  <a:pt x="2314554" y="466879"/>
                </a:lnTo>
                <a:lnTo>
                  <a:pt x="2306820" y="470263"/>
                </a:lnTo>
                <a:lnTo>
                  <a:pt x="2298120" y="474129"/>
                </a:lnTo>
                <a:lnTo>
                  <a:pt x="2289905" y="478962"/>
                </a:lnTo>
                <a:lnTo>
                  <a:pt x="2273955" y="489111"/>
                </a:lnTo>
                <a:lnTo>
                  <a:pt x="2258007" y="500710"/>
                </a:lnTo>
                <a:lnTo>
                  <a:pt x="2242057" y="512793"/>
                </a:lnTo>
                <a:lnTo>
                  <a:pt x="2225625" y="525359"/>
                </a:lnTo>
                <a:lnTo>
                  <a:pt x="2193242" y="551940"/>
                </a:lnTo>
                <a:lnTo>
                  <a:pt x="2175843" y="564990"/>
                </a:lnTo>
                <a:lnTo>
                  <a:pt x="2157962" y="577556"/>
                </a:lnTo>
                <a:lnTo>
                  <a:pt x="2139596" y="589638"/>
                </a:lnTo>
                <a:lnTo>
                  <a:pt x="2129931" y="594956"/>
                </a:lnTo>
                <a:lnTo>
                  <a:pt x="2120264" y="600755"/>
                </a:lnTo>
                <a:lnTo>
                  <a:pt x="2115431" y="594956"/>
                </a:lnTo>
                <a:lnTo>
                  <a:pt x="2112048" y="589638"/>
                </a:lnTo>
                <a:lnTo>
                  <a:pt x="2109631" y="585289"/>
                </a:lnTo>
                <a:lnTo>
                  <a:pt x="2108665" y="580456"/>
                </a:lnTo>
                <a:lnTo>
                  <a:pt x="2108665" y="576590"/>
                </a:lnTo>
                <a:lnTo>
                  <a:pt x="2109149" y="573206"/>
                </a:lnTo>
                <a:lnTo>
                  <a:pt x="2110599" y="568857"/>
                </a:lnTo>
                <a:lnTo>
                  <a:pt x="2112532" y="565473"/>
                </a:lnTo>
                <a:lnTo>
                  <a:pt x="2114949" y="562573"/>
                </a:lnTo>
                <a:lnTo>
                  <a:pt x="2118331" y="559191"/>
                </a:lnTo>
                <a:lnTo>
                  <a:pt x="2126064" y="553391"/>
                </a:lnTo>
                <a:lnTo>
                  <a:pt x="2142013" y="542758"/>
                </a:lnTo>
                <a:lnTo>
                  <a:pt x="2146362" y="536959"/>
                </a:lnTo>
                <a:lnTo>
                  <a:pt x="2149747" y="530675"/>
                </a:lnTo>
                <a:lnTo>
                  <a:pt x="2152161" y="524393"/>
                </a:lnTo>
                <a:lnTo>
                  <a:pt x="2154580" y="517142"/>
                </a:lnTo>
                <a:lnTo>
                  <a:pt x="2155545" y="510376"/>
                </a:lnTo>
                <a:lnTo>
                  <a:pt x="2156995" y="503610"/>
                </a:lnTo>
                <a:lnTo>
                  <a:pt x="2156995" y="495877"/>
                </a:lnTo>
                <a:lnTo>
                  <a:pt x="2156995" y="488628"/>
                </a:lnTo>
                <a:lnTo>
                  <a:pt x="2155545" y="473645"/>
                </a:lnTo>
                <a:lnTo>
                  <a:pt x="2154096" y="458663"/>
                </a:lnTo>
                <a:lnTo>
                  <a:pt x="2149263" y="427732"/>
                </a:lnTo>
                <a:lnTo>
                  <a:pt x="2135730" y="425314"/>
                </a:lnTo>
                <a:lnTo>
                  <a:pt x="2124133" y="424832"/>
                </a:lnTo>
                <a:lnTo>
                  <a:pt x="2119782" y="424832"/>
                </a:lnTo>
                <a:lnTo>
                  <a:pt x="2115431" y="425314"/>
                </a:lnTo>
                <a:lnTo>
                  <a:pt x="2112048" y="426765"/>
                </a:lnTo>
                <a:lnTo>
                  <a:pt x="2108665" y="427732"/>
                </a:lnTo>
                <a:lnTo>
                  <a:pt x="2106247" y="429665"/>
                </a:lnTo>
                <a:lnTo>
                  <a:pt x="2103832" y="431114"/>
                </a:lnTo>
                <a:lnTo>
                  <a:pt x="2102383" y="433047"/>
                </a:lnTo>
                <a:lnTo>
                  <a:pt x="2100448" y="435465"/>
                </a:lnTo>
                <a:lnTo>
                  <a:pt x="2099481" y="437398"/>
                </a:lnTo>
                <a:lnTo>
                  <a:pt x="2098999" y="440298"/>
                </a:lnTo>
                <a:lnTo>
                  <a:pt x="2097550" y="446097"/>
                </a:lnTo>
                <a:lnTo>
                  <a:pt x="2097550" y="452379"/>
                </a:lnTo>
                <a:lnTo>
                  <a:pt x="2098516" y="459146"/>
                </a:lnTo>
                <a:lnTo>
                  <a:pt x="2099965" y="474129"/>
                </a:lnTo>
                <a:lnTo>
                  <a:pt x="2100448" y="481862"/>
                </a:lnTo>
                <a:lnTo>
                  <a:pt x="2100448" y="489111"/>
                </a:lnTo>
                <a:lnTo>
                  <a:pt x="2099481" y="495877"/>
                </a:lnTo>
                <a:lnTo>
                  <a:pt x="2097550" y="503127"/>
                </a:lnTo>
                <a:lnTo>
                  <a:pt x="2075801" y="515693"/>
                </a:lnTo>
                <a:lnTo>
                  <a:pt x="2054052" y="526326"/>
                </a:lnTo>
                <a:lnTo>
                  <a:pt x="2032303" y="537441"/>
                </a:lnTo>
                <a:lnTo>
                  <a:pt x="2010555" y="547107"/>
                </a:lnTo>
                <a:lnTo>
                  <a:pt x="1967539" y="566924"/>
                </a:lnTo>
                <a:lnTo>
                  <a:pt x="1946758" y="576590"/>
                </a:lnTo>
                <a:lnTo>
                  <a:pt x="1925975" y="586256"/>
                </a:lnTo>
                <a:lnTo>
                  <a:pt x="1906643" y="596405"/>
                </a:lnTo>
                <a:lnTo>
                  <a:pt x="1888278" y="608004"/>
                </a:lnTo>
                <a:lnTo>
                  <a:pt x="1879095" y="613804"/>
                </a:lnTo>
                <a:lnTo>
                  <a:pt x="1870396" y="620087"/>
                </a:lnTo>
                <a:lnTo>
                  <a:pt x="1862179" y="626369"/>
                </a:lnTo>
                <a:lnTo>
                  <a:pt x="1854446" y="633136"/>
                </a:lnTo>
                <a:lnTo>
                  <a:pt x="1846714" y="640869"/>
                </a:lnTo>
                <a:lnTo>
                  <a:pt x="1839465" y="648119"/>
                </a:lnTo>
                <a:lnTo>
                  <a:pt x="1832696" y="656334"/>
                </a:lnTo>
                <a:lnTo>
                  <a:pt x="1826414" y="664551"/>
                </a:lnTo>
                <a:lnTo>
                  <a:pt x="1820615" y="673733"/>
                </a:lnTo>
                <a:lnTo>
                  <a:pt x="1814815" y="682917"/>
                </a:lnTo>
                <a:lnTo>
                  <a:pt x="1809499" y="692583"/>
                </a:lnTo>
                <a:lnTo>
                  <a:pt x="1805149" y="702732"/>
                </a:lnTo>
                <a:lnTo>
                  <a:pt x="1800316" y="700316"/>
                </a:lnTo>
                <a:lnTo>
                  <a:pt x="1795966" y="698865"/>
                </a:lnTo>
                <a:lnTo>
                  <a:pt x="1791132" y="696932"/>
                </a:lnTo>
                <a:lnTo>
                  <a:pt x="1786783" y="696450"/>
                </a:lnTo>
                <a:lnTo>
                  <a:pt x="1781951" y="695966"/>
                </a:lnTo>
                <a:lnTo>
                  <a:pt x="1777600" y="695966"/>
                </a:lnTo>
                <a:lnTo>
                  <a:pt x="1772284" y="695966"/>
                </a:lnTo>
                <a:lnTo>
                  <a:pt x="1767452" y="696450"/>
                </a:lnTo>
                <a:lnTo>
                  <a:pt x="1757785" y="699349"/>
                </a:lnTo>
                <a:lnTo>
                  <a:pt x="1748119" y="702732"/>
                </a:lnTo>
                <a:lnTo>
                  <a:pt x="1737970" y="708049"/>
                </a:lnTo>
                <a:lnTo>
                  <a:pt x="1727819" y="713849"/>
                </a:lnTo>
                <a:lnTo>
                  <a:pt x="1736520" y="703698"/>
                </a:lnTo>
                <a:lnTo>
                  <a:pt x="1744735" y="693550"/>
                </a:lnTo>
                <a:lnTo>
                  <a:pt x="1751501" y="681950"/>
                </a:lnTo>
                <a:lnTo>
                  <a:pt x="1758269" y="670834"/>
                </a:lnTo>
                <a:lnTo>
                  <a:pt x="1764068" y="658752"/>
                </a:lnTo>
                <a:lnTo>
                  <a:pt x="1769867" y="646668"/>
                </a:lnTo>
                <a:lnTo>
                  <a:pt x="1780017" y="620570"/>
                </a:lnTo>
                <a:lnTo>
                  <a:pt x="1790650" y="595438"/>
                </a:lnTo>
                <a:lnTo>
                  <a:pt x="1800799" y="570306"/>
                </a:lnTo>
                <a:lnTo>
                  <a:pt x="1806116" y="558224"/>
                </a:lnTo>
                <a:lnTo>
                  <a:pt x="1811916" y="546625"/>
                </a:lnTo>
                <a:lnTo>
                  <a:pt x="1818199" y="535508"/>
                </a:lnTo>
                <a:lnTo>
                  <a:pt x="1824965" y="525359"/>
                </a:lnTo>
                <a:lnTo>
                  <a:pt x="1830281" y="519076"/>
                </a:lnTo>
                <a:lnTo>
                  <a:pt x="1834630" y="514243"/>
                </a:lnTo>
                <a:lnTo>
                  <a:pt x="1838979" y="511827"/>
                </a:lnTo>
                <a:lnTo>
                  <a:pt x="1842848" y="509894"/>
                </a:lnTo>
                <a:lnTo>
                  <a:pt x="1846714" y="509410"/>
                </a:lnTo>
                <a:lnTo>
                  <a:pt x="1850095" y="509410"/>
                </a:lnTo>
                <a:lnTo>
                  <a:pt x="1856379" y="510376"/>
                </a:lnTo>
                <a:lnTo>
                  <a:pt x="1860245" y="510860"/>
                </a:lnTo>
                <a:lnTo>
                  <a:pt x="1863145" y="510860"/>
                </a:lnTo>
                <a:lnTo>
                  <a:pt x="1865563" y="510376"/>
                </a:lnTo>
                <a:lnTo>
                  <a:pt x="1869428" y="508927"/>
                </a:lnTo>
                <a:lnTo>
                  <a:pt x="1872328" y="506027"/>
                </a:lnTo>
                <a:lnTo>
                  <a:pt x="1875712" y="501194"/>
                </a:lnTo>
                <a:lnTo>
                  <a:pt x="1879095" y="494910"/>
                </a:lnTo>
                <a:lnTo>
                  <a:pt x="1882478" y="486211"/>
                </a:lnTo>
                <a:lnTo>
                  <a:pt x="1885862" y="476545"/>
                </a:lnTo>
                <a:lnTo>
                  <a:pt x="1890695" y="466879"/>
                </a:lnTo>
                <a:lnTo>
                  <a:pt x="1895043" y="457697"/>
                </a:lnTo>
                <a:lnTo>
                  <a:pt x="1900361" y="448030"/>
                </a:lnTo>
                <a:lnTo>
                  <a:pt x="1906161" y="437880"/>
                </a:lnTo>
                <a:lnTo>
                  <a:pt x="1912443" y="428698"/>
                </a:lnTo>
                <a:lnTo>
                  <a:pt x="1918726" y="419032"/>
                </a:lnTo>
                <a:lnTo>
                  <a:pt x="1925975" y="409849"/>
                </a:lnTo>
                <a:lnTo>
                  <a:pt x="1940959" y="391000"/>
                </a:lnTo>
                <a:lnTo>
                  <a:pt x="1958356" y="372152"/>
                </a:lnTo>
                <a:lnTo>
                  <a:pt x="1976723" y="353785"/>
                </a:lnTo>
                <a:lnTo>
                  <a:pt x="1996538" y="334937"/>
                </a:lnTo>
                <a:lnTo>
                  <a:pt x="2018286" y="315605"/>
                </a:lnTo>
                <a:lnTo>
                  <a:pt x="2041002" y="296273"/>
                </a:lnTo>
                <a:lnTo>
                  <a:pt x="2065167" y="277423"/>
                </a:lnTo>
                <a:lnTo>
                  <a:pt x="2090300" y="257608"/>
                </a:lnTo>
                <a:lnTo>
                  <a:pt x="2116880" y="238276"/>
                </a:lnTo>
                <a:lnTo>
                  <a:pt x="2143463" y="217977"/>
                </a:lnTo>
                <a:close/>
                <a:moveTo>
                  <a:pt x="3604493" y="974"/>
                </a:moveTo>
                <a:lnTo>
                  <a:pt x="3606426" y="17377"/>
                </a:lnTo>
                <a:lnTo>
                  <a:pt x="3607393" y="25096"/>
                </a:lnTo>
                <a:lnTo>
                  <a:pt x="3608843" y="31850"/>
                </a:lnTo>
                <a:lnTo>
                  <a:pt x="3610293" y="38124"/>
                </a:lnTo>
                <a:lnTo>
                  <a:pt x="3612710" y="43912"/>
                </a:lnTo>
                <a:lnTo>
                  <a:pt x="3615125" y="49219"/>
                </a:lnTo>
                <a:lnTo>
                  <a:pt x="3617543" y="53562"/>
                </a:lnTo>
                <a:lnTo>
                  <a:pt x="3619476" y="57903"/>
                </a:lnTo>
                <a:lnTo>
                  <a:pt x="3622376" y="61764"/>
                </a:lnTo>
                <a:lnTo>
                  <a:pt x="3625276" y="65141"/>
                </a:lnTo>
                <a:lnTo>
                  <a:pt x="3628658" y="68035"/>
                </a:lnTo>
                <a:lnTo>
                  <a:pt x="3631558" y="70930"/>
                </a:lnTo>
                <a:lnTo>
                  <a:pt x="3634942" y="73343"/>
                </a:lnTo>
                <a:lnTo>
                  <a:pt x="3642675" y="77202"/>
                </a:lnTo>
                <a:lnTo>
                  <a:pt x="3649923" y="80097"/>
                </a:lnTo>
                <a:lnTo>
                  <a:pt x="3658141" y="82508"/>
                </a:lnTo>
                <a:lnTo>
                  <a:pt x="3666356" y="83474"/>
                </a:lnTo>
                <a:lnTo>
                  <a:pt x="3674089" y="85404"/>
                </a:lnTo>
                <a:lnTo>
                  <a:pt x="3691005" y="87334"/>
                </a:lnTo>
                <a:lnTo>
                  <a:pt x="3699221" y="89264"/>
                </a:lnTo>
                <a:lnTo>
                  <a:pt x="3706954" y="91675"/>
                </a:lnTo>
                <a:lnTo>
                  <a:pt x="3705987" y="100359"/>
                </a:lnTo>
                <a:lnTo>
                  <a:pt x="3703571" y="107598"/>
                </a:lnTo>
                <a:lnTo>
                  <a:pt x="3701154" y="114352"/>
                </a:lnTo>
                <a:lnTo>
                  <a:pt x="3697771" y="120141"/>
                </a:lnTo>
                <a:lnTo>
                  <a:pt x="3694388" y="125449"/>
                </a:lnTo>
                <a:lnTo>
                  <a:pt x="3690039" y="129790"/>
                </a:lnTo>
                <a:lnTo>
                  <a:pt x="3685688" y="133168"/>
                </a:lnTo>
                <a:lnTo>
                  <a:pt x="3680855" y="137027"/>
                </a:lnTo>
                <a:lnTo>
                  <a:pt x="3676022" y="138957"/>
                </a:lnTo>
                <a:lnTo>
                  <a:pt x="3670223" y="140887"/>
                </a:lnTo>
                <a:lnTo>
                  <a:pt x="3664423" y="142335"/>
                </a:lnTo>
                <a:lnTo>
                  <a:pt x="3658141" y="143298"/>
                </a:lnTo>
                <a:lnTo>
                  <a:pt x="3651857" y="143298"/>
                </a:lnTo>
                <a:lnTo>
                  <a:pt x="3645575" y="143298"/>
                </a:lnTo>
                <a:lnTo>
                  <a:pt x="3638808" y="142335"/>
                </a:lnTo>
                <a:lnTo>
                  <a:pt x="3632042" y="141370"/>
                </a:lnTo>
                <a:lnTo>
                  <a:pt x="3618509" y="138474"/>
                </a:lnTo>
                <a:lnTo>
                  <a:pt x="3604493" y="134614"/>
                </a:lnTo>
                <a:lnTo>
                  <a:pt x="3590960" y="128825"/>
                </a:lnTo>
                <a:lnTo>
                  <a:pt x="3578395" y="123036"/>
                </a:lnTo>
                <a:lnTo>
                  <a:pt x="3565829" y="116763"/>
                </a:lnTo>
                <a:lnTo>
                  <a:pt x="3554713" y="110491"/>
                </a:lnTo>
                <a:lnTo>
                  <a:pt x="3545047" y="104702"/>
                </a:lnTo>
                <a:lnTo>
                  <a:pt x="3536347" y="98431"/>
                </a:lnTo>
                <a:lnTo>
                  <a:pt x="3538281" y="111939"/>
                </a:lnTo>
                <a:lnTo>
                  <a:pt x="3538281" y="125930"/>
                </a:lnTo>
                <a:lnTo>
                  <a:pt x="3536830" y="139922"/>
                </a:lnTo>
                <a:lnTo>
                  <a:pt x="3534897" y="153430"/>
                </a:lnTo>
                <a:lnTo>
                  <a:pt x="3531997" y="166457"/>
                </a:lnTo>
                <a:lnTo>
                  <a:pt x="3527648" y="179001"/>
                </a:lnTo>
                <a:lnTo>
                  <a:pt x="3522815" y="191063"/>
                </a:lnTo>
                <a:lnTo>
                  <a:pt x="3517498" y="202160"/>
                </a:lnTo>
                <a:lnTo>
                  <a:pt x="3511216" y="212292"/>
                </a:lnTo>
                <a:lnTo>
                  <a:pt x="3504449" y="221457"/>
                </a:lnTo>
                <a:lnTo>
                  <a:pt x="3500099" y="225800"/>
                </a:lnTo>
                <a:lnTo>
                  <a:pt x="3496717" y="229178"/>
                </a:lnTo>
                <a:lnTo>
                  <a:pt x="3492850" y="232554"/>
                </a:lnTo>
                <a:lnTo>
                  <a:pt x="3488983" y="234967"/>
                </a:lnTo>
                <a:lnTo>
                  <a:pt x="3484633" y="237860"/>
                </a:lnTo>
                <a:lnTo>
                  <a:pt x="3480284" y="239308"/>
                </a:lnTo>
                <a:lnTo>
                  <a:pt x="3475933" y="240756"/>
                </a:lnTo>
                <a:lnTo>
                  <a:pt x="3471585" y="241721"/>
                </a:lnTo>
                <a:lnTo>
                  <a:pt x="3466751" y="242203"/>
                </a:lnTo>
                <a:lnTo>
                  <a:pt x="3462885" y="241721"/>
                </a:lnTo>
                <a:lnTo>
                  <a:pt x="3458535" y="241238"/>
                </a:lnTo>
                <a:lnTo>
                  <a:pt x="3453701" y="239790"/>
                </a:lnTo>
                <a:lnTo>
                  <a:pt x="3451768" y="235449"/>
                </a:lnTo>
                <a:lnTo>
                  <a:pt x="3450319" y="231589"/>
                </a:lnTo>
                <a:lnTo>
                  <a:pt x="3449835" y="227730"/>
                </a:lnTo>
                <a:lnTo>
                  <a:pt x="3449353" y="224352"/>
                </a:lnTo>
                <a:lnTo>
                  <a:pt x="3449353" y="221457"/>
                </a:lnTo>
                <a:lnTo>
                  <a:pt x="3449835" y="218563"/>
                </a:lnTo>
                <a:lnTo>
                  <a:pt x="3450802" y="216633"/>
                </a:lnTo>
                <a:lnTo>
                  <a:pt x="3451768" y="214220"/>
                </a:lnTo>
                <a:lnTo>
                  <a:pt x="3454668" y="210361"/>
                </a:lnTo>
                <a:lnTo>
                  <a:pt x="3459019" y="206501"/>
                </a:lnTo>
                <a:lnTo>
                  <a:pt x="3463368" y="204088"/>
                </a:lnTo>
                <a:lnTo>
                  <a:pt x="3468685" y="201194"/>
                </a:lnTo>
                <a:lnTo>
                  <a:pt x="3478833" y="195886"/>
                </a:lnTo>
                <a:lnTo>
                  <a:pt x="3483667" y="192993"/>
                </a:lnTo>
                <a:lnTo>
                  <a:pt x="3488017" y="189615"/>
                </a:lnTo>
                <a:lnTo>
                  <a:pt x="3491399" y="186237"/>
                </a:lnTo>
                <a:lnTo>
                  <a:pt x="3492850" y="183826"/>
                </a:lnTo>
                <a:lnTo>
                  <a:pt x="3493817" y="181413"/>
                </a:lnTo>
                <a:lnTo>
                  <a:pt x="3494299" y="178518"/>
                </a:lnTo>
                <a:lnTo>
                  <a:pt x="3495266" y="175624"/>
                </a:lnTo>
                <a:lnTo>
                  <a:pt x="3495266" y="172729"/>
                </a:lnTo>
                <a:lnTo>
                  <a:pt x="3494299" y="169351"/>
                </a:lnTo>
                <a:lnTo>
                  <a:pt x="3488983" y="160667"/>
                </a:lnTo>
                <a:lnTo>
                  <a:pt x="3486084" y="158256"/>
                </a:lnTo>
                <a:lnTo>
                  <a:pt x="3483667" y="155843"/>
                </a:lnTo>
                <a:lnTo>
                  <a:pt x="3481251" y="153430"/>
                </a:lnTo>
                <a:lnTo>
                  <a:pt x="3478351" y="152465"/>
                </a:lnTo>
                <a:lnTo>
                  <a:pt x="3475933" y="151500"/>
                </a:lnTo>
                <a:lnTo>
                  <a:pt x="3474001" y="151019"/>
                </a:lnTo>
                <a:lnTo>
                  <a:pt x="3472067" y="151500"/>
                </a:lnTo>
                <a:lnTo>
                  <a:pt x="3469651" y="152465"/>
                </a:lnTo>
                <a:lnTo>
                  <a:pt x="3467718" y="152948"/>
                </a:lnTo>
                <a:lnTo>
                  <a:pt x="3465785" y="154395"/>
                </a:lnTo>
                <a:lnTo>
                  <a:pt x="3462401" y="158256"/>
                </a:lnTo>
                <a:lnTo>
                  <a:pt x="3459019" y="162597"/>
                </a:lnTo>
                <a:lnTo>
                  <a:pt x="3456119" y="167905"/>
                </a:lnTo>
                <a:lnTo>
                  <a:pt x="3453219" y="174177"/>
                </a:lnTo>
                <a:lnTo>
                  <a:pt x="3448386" y="186237"/>
                </a:lnTo>
                <a:lnTo>
                  <a:pt x="3444519" y="196369"/>
                </a:lnTo>
                <a:lnTo>
                  <a:pt x="3442102" y="204088"/>
                </a:lnTo>
                <a:lnTo>
                  <a:pt x="3440653" y="202642"/>
                </a:lnTo>
                <a:lnTo>
                  <a:pt x="3438236" y="202160"/>
                </a:lnTo>
                <a:lnTo>
                  <a:pt x="3435820" y="201677"/>
                </a:lnTo>
                <a:lnTo>
                  <a:pt x="3433403" y="201677"/>
                </a:lnTo>
                <a:lnTo>
                  <a:pt x="3429054" y="202642"/>
                </a:lnTo>
                <a:lnTo>
                  <a:pt x="3423737" y="204571"/>
                </a:lnTo>
                <a:lnTo>
                  <a:pt x="3418903" y="207466"/>
                </a:lnTo>
                <a:lnTo>
                  <a:pt x="3413104" y="211327"/>
                </a:lnTo>
                <a:lnTo>
                  <a:pt x="3401505" y="218563"/>
                </a:lnTo>
                <a:lnTo>
                  <a:pt x="3389423" y="226765"/>
                </a:lnTo>
                <a:lnTo>
                  <a:pt x="3383139" y="230141"/>
                </a:lnTo>
                <a:lnTo>
                  <a:pt x="3377339" y="232554"/>
                </a:lnTo>
                <a:lnTo>
                  <a:pt x="3371539" y="234484"/>
                </a:lnTo>
                <a:lnTo>
                  <a:pt x="3366707" y="234967"/>
                </a:lnTo>
                <a:lnTo>
                  <a:pt x="3363807" y="234967"/>
                </a:lnTo>
                <a:lnTo>
                  <a:pt x="3360907" y="234484"/>
                </a:lnTo>
                <a:lnTo>
                  <a:pt x="3358491" y="233036"/>
                </a:lnTo>
                <a:lnTo>
                  <a:pt x="3356074" y="232071"/>
                </a:lnTo>
                <a:lnTo>
                  <a:pt x="3355107" y="229660"/>
                </a:lnTo>
                <a:lnTo>
                  <a:pt x="3353174" y="225800"/>
                </a:lnTo>
                <a:lnTo>
                  <a:pt x="3349791" y="213255"/>
                </a:lnTo>
                <a:lnTo>
                  <a:pt x="3346408" y="201194"/>
                </a:lnTo>
                <a:lnTo>
                  <a:pt x="3344475" y="197334"/>
                </a:lnTo>
                <a:lnTo>
                  <a:pt x="3343992" y="195886"/>
                </a:lnTo>
                <a:lnTo>
                  <a:pt x="3340608" y="196852"/>
                </a:lnTo>
                <a:lnTo>
                  <a:pt x="3337226" y="199264"/>
                </a:lnTo>
                <a:lnTo>
                  <a:pt x="3334809" y="201677"/>
                </a:lnTo>
                <a:lnTo>
                  <a:pt x="3331909" y="204571"/>
                </a:lnTo>
                <a:lnTo>
                  <a:pt x="3327075" y="211327"/>
                </a:lnTo>
                <a:lnTo>
                  <a:pt x="3322243" y="220011"/>
                </a:lnTo>
                <a:lnTo>
                  <a:pt x="3317893" y="228695"/>
                </a:lnTo>
                <a:lnTo>
                  <a:pt x="3312576" y="236897"/>
                </a:lnTo>
                <a:lnTo>
                  <a:pt x="3309194" y="241238"/>
                </a:lnTo>
                <a:lnTo>
                  <a:pt x="3306294" y="244616"/>
                </a:lnTo>
                <a:lnTo>
                  <a:pt x="3302910" y="247992"/>
                </a:lnTo>
                <a:lnTo>
                  <a:pt x="3298561" y="250888"/>
                </a:lnTo>
                <a:lnTo>
                  <a:pt x="3294695" y="253300"/>
                </a:lnTo>
                <a:lnTo>
                  <a:pt x="3291795" y="254265"/>
                </a:lnTo>
                <a:lnTo>
                  <a:pt x="3288411" y="254748"/>
                </a:lnTo>
                <a:lnTo>
                  <a:pt x="3285511" y="254748"/>
                </a:lnTo>
                <a:lnTo>
                  <a:pt x="3283095" y="254748"/>
                </a:lnTo>
                <a:lnTo>
                  <a:pt x="3281162" y="253783"/>
                </a:lnTo>
                <a:lnTo>
                  <a:pt x="3276812" y="251370"/>
                </a:lnTo>
                <a:lnTo>
                  <a:pt x="3269563" y="245098"/>
                </a:lnTo>
                <a:lnTo>
                  <a:pt x="3266663" y="243651"/>
                </a:lnTo>
                <a:lnTo>
                  <a:pt x="3264730" y="242686"/>
                </a:lnTo>
                <a:lnTo>
                  <a:pt x="3263279" y="242686"/>
                </a:lnTo>
                <a:lnTo>
                  <a:pt x="3259897" y="244133"/>
                </a:lnTo>
                <a:lnTo>
                  <a:pt x="3256030" y="246063"/>
                </a:lnTo>
                <a:lnTo>
                  <a:pt x="3253613" y="248957"/>
                </a:lnTo>
                <a:lnTo>
                  <a:pt x="3250713" y="252818"/>
                </a:lnTo>
                <a:lnTo>
                  <a:pt x="3244913" y="260054"/>
                </a:lnTo>
                <a:lnTo>
                  <a:pt x="3242014" y="263915"/>
                </a:lnTo>
                <a:lnTo>
                  <a:pt x="3238631" y="267291"/>
                </a:lnTo>
                <a:lnTo>
                  <a:pt x="3234765" y="271151"/>
                </a:lnTo>
                <a:lnTo>
                  <a:pt x="3230415" y="273562"/>
                </a:lnTo>
                <a:lnTo>
                  <a:pt x="3225581" y="275493"/>
                </a:lnTo>
                <a:lnTo>
                  <a:pt x="3220748" y="276458"/>
                </a:lnTo>
                <a:lnTo>
                  <a:pt x="3214949" y="275975"/>
                </a:lnTo>
                <a:lnTo>
                  <a:pt x="3208182" y="275010"/>
                </a:lnTo>
                <a:lnTo>
                  <a:pt x="3199967" y="272115"/>
                </a:lnTo>
                <a:lnTo>
                  <a:pt x="3191267" y="267291"/>
                </a:lnTo>
                <a:lnTo>
                  <a:pt x="3187401" y="265843"/>
                </a:lnTo>
                <a:lnTo>
                  <a:pt x="3183535" y="264396"/>
                </a:lnTo>
                <a:lnTo>
                  <a:pt x="3173384" y="263432"/>
                </a:lnTo>
                <a:lnTo>
                  <a:pt x="3163718" y="262467"/>
                </a:lnTo>
                <a:lnTo>
                  <a:pt x="3159852" y="261019"/>
                </a:lnTo>
                <a:lnTo>
                  <a:pt x="3155985" y="259572"/>
                </a:lnTo>
                <a:lnTo>
                  <a:pt x="3153569" y="257642"/>
                </a:lnTo>
                <a:lnTo>
                  <a:pt x="3151636" y="255230"/>
                </a:lnTo>
                <a:lnTo>
                  <a:pt x="3149703" y="253300"/>
                </a:lnTo>
                <a:lnTo>
                  <a:pt x="3147770" y="250405"/>
                </a:lnTo>
                <a:lnTo>
                  <a:pt x="3145353" y="244133"/>
                </a:lnTo>
                <a:lnTo>
                  <a:pt x="3142937" y="236897"/>
                </a:lnTo>
                <a:lnTo>
                  <a:pt x="3139071" y="220974"/>
                </a:lnTo>
                <a:lnTo>
                  <a:pt x="3137620" y="213738"/>
                </a:lnTo>
                <a:lnTo>
                  <a:pt x="3135204" y="205536"/>
                </a:lnTo>
                <a:lnTo>
                  <a:pt x="3132304" y="198782"/>
                </a:lnTo>
                <a:lnTo>
                  <a:pt x="3128920" y="192510"/>
                </a:lnTo>
                <a:lnTo>
                  <a:pt x="3126505" y="189615"/>
                </a:lnTo>
                <a:lnTo>
                  <a:pt x="3124087" y="187202"/>
                </a:lnTo>
                <a:lnTo>
                  <a:pt x="3121187" y="184791"/>
                </a:lnTo>
                <a:lnTo>
                  <a:pt x="3118287" y="183343"/>
                </a:lnTo>
                <a:lnTo>
                  <a:pt x="3114905" y="181896"/>
                </a:lnTo>
                <a:lnTo>
                  <a:pt x="3111039" y="181413"/>
                </a:lnTo>
                <a:lnTo>
                  <a:pt x="3107172" y="180931"/>
                </a:lnTo>
                <a:lnTo>
                  <a:pt x="3102339" y="180931"/>
                </a:lnTo>
                <a:lnTo>
                  <a:pt x="3097022" y="181896"/>
                </a:lnTo>
                <a:lnTo>
                  <a:pt x="3091707" y="183343"/>
                </a:lnTo>
                <a:lnTo>
                  <a:pt x="3085907" y="185756"/>
                </a:lnTo>
                <a:lnTo>
                  <a:pt x="3078657" y="187685"/>
                </a:lnTo>
                <a:lnTo>
                  <a:pt x="3085907" y="181896"/>
                </a:lnTo>
                <a:lnTo>
                  <a:pt x="3093155" y="176589"/>
                </a:lnTo>
                <a:lnTo>
                  <a:pt x="3100889" y="170799"/>
                </a:lnTo>
                <a:lnTo>
                  <a:pt x="3108139" y="165492"/>
                </a:lnTo>
                <a:lnTo>
                  <a:pt x="3124087" y="155843"/>
                </a:lnTo>
                <a:lnTo>
                  <a:pt x="3141486" y="147159"/>
                </a:lnTo>
                <a:lnTo>
                  <a:pt x="3159369" y="138957"/>
                </a:lnTo>
                <a:lnTo>
                  <a:pt x="3177735" y="132203"/>
                </a:lnTo>
                <a:lnTo>
                  <a:pt x="3196583" y="126412"/>
                </a:lnTo>
                <a:lnTo>
                  <a:pt x="3215433" y="121106"/>
                </a:lnTo>
                <a:lnTo>
                  <a:pt x="3235731" y="116763"/>
                </a:lnTo>
                <a:lnTo>
                  <a:pt x="3255546" y="113387"/>
                </a:lnTo>
                <a:lnTo>
                  <a:pt x="3276329" y="110491"/>
                </a:lnTo>
                <a:lnTo>
                  <a:pt x="3297111" y="108079"/>
                </a:lnTo>
                <a:lnTo>
                  <a:pt x="3317893" y="106633"/>
                </a:lnTo>
                <a:lnTo>
                  <a:pt x="3337708" y="105185"/>
                </a:lnTo>
                <a:lnTo>
                  <a:pt x="3358491" y="104702"/>
                </a:lnTo>
                <a:lnTo>
                  <a:pt x="3378306" y="104702"/>
                </a:lnTo>
                <a:lnTo>
                  <a:pt x="3383139" y="104220"/>
                </a:lnTo>
                <a:lnTo>
                  <a:pt x="3387005" y="102772"/>
                </a:lnTo>
                <a:lnTo>
                  <a:pt x="3390389" y="101807"/>
                </a:lnTo>
                <a:lnTo>
                  <a:pt x="3393289" y="100359"/>
                </a:lnTo>
                <a:lnTo>
                  <a:pt x="3396189" y="98431"/>
                </a:lnTo>
                <a:lnTo>
                  <a:pt x="3398605" y="96501"/>
                </a:lnTo>
                <a:lnTo>
                  <a:pt x="3402471" y="92158"/>
                </a:lnTo>
                <a:lnTo>
                  <a:pt x="3405855" y="86851"/>
                </a:lnTo>
                <a:lnTo>
                  <a:pt x="3408271" y="82027"/>
                </a:lnTo>
                <a:lnTo>
                  <a:pt x="3413104" y="70448"/>
                </a:lnTo>
                <a:lnTo>
                  <a:pt x="3415037" y="64659"/>
                </a:lnTo>
                <a:lnTo>
                  <a:pt x="3417455" y="59351"/>
                </a:lnTo>
                <a:lnTo>
                  <a:pt x="3420837" y="54044"/>
                </a:lnTo>
                <a:lnTo>
                  <a:pt x="3425187" y="50184"/>
                </a:lnTo>
                <a:lnTo>
                  <a:pt x="3427121" y="48736"/>
                </a:lnTo>
                <a:lnTo>
                  <a:pt x="3430020" y="46808"/>
                </a:lnTo>
                <a:lnTo>
                  <a:pt x="3433403" y="45843"/>
                </a:lnTo>
                <a:lnTo>
                  <a:pt x="3437269" y="44395"/>
                </a:lnTo>
                <a:lnTo>
                  <a:pt x="3441135" y="43430"/>
                </a:lnTo>
                <a:lnTo>
                  <a:pt x="3445486" y="42947"/>
                </a:lnTo>
                <a:lnTo>
                  <a:pt x="3450802" y="42947"/>
                </a:lnTo>
                <a:lnTo>
                  <a:pt x="3456119" y="42947"/>
                </a:lnTo>
                <a:lnTo>
                  <a:pt x="3456119" y="47773"/>
                </a:lnTo>
                <a:lnTo>
                  <a:pt x="3455635" y="53079"/>
                </a:lnTo>
                <a:lnTo>
                  <a:pt x="3452735" y="61764"/>
                </a:lnTo>
                <a:lnTo>
                  <a:pt x="3451286" y="66105"/>
                </a:lnTo>
                <a:lnTo>
                  <a:pt x="3450802" y="71413"/>
                </a:lnTo>
                <a:lnTo>
                  <a:pt x="3450802" y="76719"/>
                </a:lnTo>
                <a:lnTo>
                  <a:pt x="3452735" y="82991"/>
                </a:lnTo>
                <a:lnTo>
                  <a:pt x="3467718" y="82027"/>
                </a:lnTo>
                <a:lnTo>
                  <a:pt x="3481251" y="80097"/>
                </a:lnTo>
                <a:lnTo>
                  <a:pt x="3493817" y="76719"/>
                </a:lnTo>
                <a:lnTo>
                  <a:pt x="3505416" y="73343"/>
                </a:lnTo>
                <a:lnTo>
                  <a:pt x="3515565" y="68518"/>
                </a:lnTo>
                <a:lnTo>
                  <a:pt x="3524748" y="63211"/>
                </a:lnTo>
                <a:lnTo>
                  <a:pt x="3533448" y="57903"/>
                </a:lnTo>
                <a:lnTo>
                  <a:pt x="3541663" y="52114"/>
                </a:lnTo>
                <a:lnTo>
                  <a:pt x="3549396" y="44878"/>
                </a:lnTo>
                <a:lnTo>
                  <a:pt x="3557129" y="38606"/>
                </a:lnTo>
                <a:lnTo>
                  <a:pt x="3572112" y="25579"/>
                </a:lnTo>
                <a:lnTo>
                  <a:pt x="3579361" y="19307"/>
                </a:lnTo>
                <a:lnTo>
                  <a:pt x="3587578" y="13036"/>
                </a:lnTo>
                <a:lnTo>
                  <a:pt x="3595311" y="6763"/>
                </a:lnTo>
                <a:close/>
                <a:moveTo>
                  <a:pt x="3770758" y="0"/>
                </a:moveTo>
                <a:lnTo>
                  <a:pt x="3929623" y="0"/>
                </a:lnTo>
                <a:lnTo>
                  <a:pt x="3932174" y="972"/>
                </a:lnTo>
                <a:lnTo>
                  <a:pt x="3933535" y="0"/>
                </a:lnTo>
                <a:lnTo>
                  <a:pt x="6096000" y="0"/>
                </a:lnTo>
                <a:lnTo>
                  <a:pt x="6096000" y="6857999"/>
                </a:lnTo>
                <a:lnTo>
                  <a:pt x="572159" y="6857999"/>
                </a:lnTo>
                <a:lnTo>
                  <a:pt x="571752" y="6857626"/>
                </a:lnTo>
                <a:lnTo>
                  <a:pt x="565470" y="6853277"/>
                </a:lnTo>
                <a:lnTo>
                  <a:pt x="558701" y="6848927"/>
                </a:lnTo>
                <a:lnTo>
                  <a:pt x="550486" y="6845544"/>
                </a:lnTo>
                <a:lnTo>
                  <a:pt x="541787" y="6843127"/>
                </a:lnTo>
                <a:lnTo>
                  <a:pt x="532603" y="6841194"/>
                </a:lnTo>
                <a:lnTo>
                  <a:pt x="528253" y="6837811"/>
                </a:lnTo>
                <a:lnTo>
                  <a:pt x="525355" y="6833461"/>
                </a:lnTo>
                <a:lnTo>
                  <a:pt x="523419" y="6829112"/>
                </a:lnTo>
                <a:lnTo>
                  <a:pt x="522937" y="6824761"/>
                </a:lnTo>
                <a:lnTo>
                  <a:pt x="523419" y="6820412"/>
                </a:lnTo>
                <a:lnTo>
                  <a:pt x="525355" y="6816546"/>
                </a:lnTo>
                <a:lnTo>
                  <a:pt x="527770" y="6811713"/>
                </a:lnTo>
                <a:lnTo>
                  <a:pt x="529704" y="6807846"/>
                </a:lnTo>
                <a:lnTo>
                  <a:pt x="535503" y="6799629"/>
                </a:lnTo>
                <a:lnTo>
                  <a:pt x="541302" y="6792381"/>
                </a:lnTo>
                <a:lnTo>
                  <a:pt x="546136" y="6786581"/>
                </a:lnTo>
                <a:lnTo>
                  <a:pt x="546620" y="6783681"/>
                </a:lnTo>
                <a:lnTo>
                  <a:pt x="546620" y="6781748"/>
                </a:lnTo>
                <a:lnTo>
                  <a:pt x="546136" y="6779815"/>
                </a:lnTo>
                <a:lnTo>
                  <a:pt x="544685" y="6777881"/>
                </a:lnTo>
                <a:lnTo>
                  <a:pt x="540820" y="6774498"/>
                </a:lnTo>
                <a:lnTo>
                  <a:pt x="535020" y="6771115"/>
                </a:lnTo>
                <a:lnTo>
                  <a:pt x="529219" y="6767731"/>
                </a:lnTo>
                <a:lnTo>
                  <a:pt x="522937" y="6764349"/>
                </a:lnTo>
                <a:lnTo>
                  <a:pt x="517137" y="6759032"/>
                </a:lnTo>
                <a:lnTo>
                  <a:pt x="514238" y="6756132"/>
                </a:lnTo>
                <a:lnTo>
                  <a:pt x="512787" y="6753232"/>
                </a:lnTo>
                <a:lnTo>
                  <a:pt x="510855" y="6749850"/>
                </a:lnTo>
                <a:lnTo>
                  <a:pt x="509889" y="6746466"/>
                </a:lnTo>
                <a:lnTo>
                  <a:pt x="504571" y="6716985"/>
                </a:lnTo>
                <a:lnTo>
                  <a:pt x="500222" y="6683636"/>
                </a:lnTo>
                <a:lnTo>
                  <a:pt x="494906" y="6647389"/>
                </a:lnTo>
                <a:lnTo>
                  <a:pt x="489590" y="6609207"/>
                </a:lnTo>
                <a:lnTo>
                  <a:pt x="482822" y="6569576"/>
                </a:lnTo>
                <a:lnTo>
                  <a:pt x="479441" y="6549761"/>
                </a:lnTo>
                <a:lnTo>
                  <a:pt x="475573" y="6530912"/>
                </a:lnTo>
                <a:lnTo>
                  <a:pt x="470740" y="6512063"/>
                </a:lnTo>
                <a:lnTo>
                  <a:pt x="465424" y="6493214"/>
                </a:lnTo>
                <a:lnTo>
                  <a:pt x="460592" y="6475332"/>
                </a:lnTo>
                <a:lnTo>
                  <a:pt x="454307" y="6457933"/>
                </a:lnTo>
                <a:lnTo>
                  <a:pt x="450442" y="6448750"/>
                </a:lnTo>
                <a:lnTo>
                  <a:pt x="445126" y="6438117"/>
                </a:lnTo>
                <a:lnTo>
                  <a:pt x="438844" y="6427002"/>
                </a:lnTo>
                <a:lnTo>
                  <a:pt x="434975" y="6421202"/>
                </a:lnTo>
                <a:lnTo>
                  <a:pt x="431109" y="6415402"/>
                </a:lnTo>
                <a:lnTo>
                  <a:pt x="426759" y="6411052"/>
                </a:lnTo>
                <a:lnTo>
                  <a:pt x="422410" y="6406219"/>
                </a:lnTo>
                <a:lnTo>
                  <a:pt x="417576" y="6402352"/>
                </a:lnTo>
                <a:lnTo>
                  <a:pt x="412743" y="6398970"/>
                </a:lnTo>
                <a:lnTo>
                  <a:pt x="407426" y="6397037"/>
                </a:lnTo>
                <a:lnTo>
                  <a:pt x="402594" y="6395586"/>
                </a:lnTo>
                <a:lnTo>
                  <a:pt x="397277" y="6395586"/>
                </a:lnTo>
                <a:lnTo>
                  <a:pt x="391478" y="6396553"/>
                </a:lnTo>
                <a:lnTo>
                  <a:pt x="391478" y="6393170"/>
                </a:lnTo>
                <a:lnTo>
                  <a:pt x="391478" y="6390270"/>
                </a:lnTo>
                <a:lnTo>
                  <a:pt x="392445" y="6387371"/>
                </a:lnTo>
                <a:lnTo>
                  <a:pt x="394378" y="6384953"/>
                </a:lnTo>
                <a:lnTo>
                  <a:pt x="397277" y="6382053"/>
                </a:lnTo>
                <a:lnTo>
                  <a:pt x="399695" y="6380604"/>
                </a:lnTo>
                <a:lnTo>
                  <a:pt x="406460" y="6376738"/>
                </a:lnTo>
                <a:lnTo>
                  <a:pt x="414676" y="6372387"/>
                </a:lnTo>
                <a:lnTo>
                  <a:pt x="422892" y="6369005"/>
                </a:lnTo>
                <a:lnTo>
                  <a:pt x="431109" y="6365621"/>
                </a:lnTo>
                <a:lnTo>
                  <a:pt x="439326" y="6362239"/>
                </a:lnTo>
                <a:lnTo>
                  <a:pt x="430625" y="6348222"/>
                </a:lnTo>
                <a:lnTo>
                  <a:pt x="422410" y="6334690"/>
                </a:lnTo>
                <a:lnTo>
                  <a:pt x="414676" y="6321641"/>
                </a:lnTo>
                <a:lnTo>
                  <a:pt x="407426" y="6307624"/>
                </a:lnTo>
                <a:lnTo>
                  <a:pt x="401144" y="6294576"/>
                </a:lnTo>
                <a:lnTo>
                  <a:pt x="395344" y="6281043"/>
                </a:lnTo>
                <a:lnTo>
                  <a:pt x="390029" y="6268477"/>
                </a:lnTo>
                <a:lnTo>
                  <a:pt x="385195" y="6255427"/>
                </a:lnTo>
                <a:lnTo>
                  <a:pt x="381328" y="6242861"/>
                </a:lnTo>
                <a:lnTo>
                  <a:pt x="377947" y="6229329"/>
                </a:lnTo>
                <a:lnTo>
                  <a:pt x="375046" y="6216763"/>
                </a:lnTo>
                <a:lnTo>
                  <a:pt x="372628" y="6203714"/>
                </a:lnTo>
                <a:lnTo>
                  <a:pt x="370695" y="6191149"/>
                </a:lnTo>
                <a:lnTo>
                  <a:pt x="369730" y="6178583"/>
                </a:lnTo>
                <a:lnTo>
                  <a:pt x="369246" y="6165050"/>
                </a:lnTo>
                <a:lnTo>
                  <a:pt x="368764" y="6152000"/>
                </a:lnTo>
                <a:lnTo>
                  <a:pt x="367797" y="6149584"/>
                </a:lnTo>
                <a:lnTo>
                  <a:pt x="366346" y="6148134"/>
                </a:lnTo>
                <a:lnTo>
                  <a:pt x="364413" y="6146200"/>
                </a:lnTo>
                <a:lnTo>
                  <a:pt x="362479" y="6145234"/>
                </a:lnTo>
                <a:lnTo>
                  <a:pt x="360062" y="6144751"/>
                </a:lnTo>
                <a:lnTo>
                  <a:pt x="357648" y="6144751"/>
                </a:lnTo>
                <a:lnTo>
                  <a:pt x="351847" y="6144751"/>
                </a:lnTo>
                <a:lnTo>
                  <a:pt x="346048" y="6145718"/>
                </a:lnTo>
                <a:lnTo>
                  <a:pt x="339764" y="6146684"/>
                </a:lnTo>
                <a:lnTo>
                  <a:pt x="333482" y="6148134"/>
                </a:lnTo>
                <a:lnTo>
                  <a:pt x="327681" y="6148618"/>
                </a:lnTo>
                <a:lnTo>
                  <a:pt x="329133" y="6142334"/>
                </a:lnTo>
                <a:lnTo>
                  <a:pt x="330098" y="6136534"/>
                </a:lnTo>
                <a:lnTo>
                  <a:pt x="330581" y="6125419"/>
                </a:lnTo>
                <a:lnTo>
                  <a:pt x="330098" y="6115753"/>
                </a:lnTo>
                <a:lnTo>
                  <a:pt x="328166" y="6106569"/>
                </a:lnTo>
                <a:lnTo>
                  <a:pt x="326231" y="6097870"/>
                </a:lnTo>
                <a:lnTo>
                  <a:pt x="323815" y="6090621"/>
                </a:lnTo>
                <a:lnTo>
                  <a:pt x="318016" y="6076122"/>
                </a:lnTo>
                <a:lnTo>
                  <a:pt x="315115" y="6069355"/>
                </a:lnTo>
                <a:lnTo>
                  <a:pt x="313666" y="6062589"/>
                </a:lnTo>
                <a:lnTo>
                  <a:pt x="312217" y="6055823"/>
                </a:lnTo>
                <a:lnTo>
                  <a:pt x="312217" y="6048573"/>
                </a:lnTo>
                <a:lnTo>
                  <a:pt x="312217" y="6045190"/>
                </a:lnTo>
                <a:lnTo>
                  <a:pt x="313666" y="6041324"/>
                </a:lnTo>
                <a:lnTo>
                  <a:pt x="314631" y="6037457"/>
                </a:lnTo>
                <a:lnTo>
                  <a:pt x="315599" y="6033107"/>
                </a:lnTo>
                <a:lnTo>
                  <a:pt x="318016" y="6029240"/>
                </a:lnTo>
                <a:lnTo>
                  <a:pt x="320431" y="6025374"/>
                </a:lnTo>
                <a:lnTo>
                  <a:pt x="327199" y="6016192"/>
                </a:lnTo>
                <a:lnTo>
                  <a:pt x="326715" y="6009426"/>
                </a:lnTo>
                <a:lnTo>
                  <a:pt x="325748" y="6005075"/>
                </a:lnTo>
                <a:lnTo>
                  <a:pt x="323815" y="6001209"/>
                </a:lnTo>
                <a:lnTo>
                  <a:pt x="320916" y="5998309"/>
                </a:lnTo>
                <a:lnTo>
                  <a:pt x="318016" y="5996376"/>
                </a:lnTo>
                <a:lnTo>
                  <a:pt x="314149" y="5994926"/>
                </a:lnTo>
                <a:lnTo>
                  <a:pt x="310765" y="5993960"/>
                </a:lnTo>
                <a:lnTo>
                  <a:pt x="305932" y="5992993"/>
                </a:lnTo>
                <a:lnTo>
                  <a:pt x="297234" y="5992509"/>
                </a:lnTo>
                <a:lnTo>
                  <a:pt x="293368" y="5992027"/>
                </a:lnTo>
                <a:lnTo>
                  <a:pt x="289500" y="5990576"/>
                </a:lnTo>
                <a:lnTo>
                  <a:pt x="286118" y="5989609"/>
                </a:lnTo>
                <a:lnTo>
                  <a:pt x="283218" y="5987194"/>
                </a:lnTo>
                <a:lnTo>
                  <a:pt x="280317" y="5984294"/>
                </a:lnTo>
                <a:lnTo>
                  <a:pt x="278384" y="5980427"/>
                </a:lnTo>
                <a:lnTo>
                  <a:pt x="280317" y="5972210"/>
                </a:lnTo>
                <a:lnTo>
                  <a:pt x="281769" y="5963511"/>
                </a:lnTo>
                <a:lnTo>
                  <a:pt x="283700" y="5953845"/>
                </a:lnTo>
                <a:lnTo>
                  <a:pt x="284184" y="5944179"/>
                </a:lnTo>
                <a:lnTo>
                  <a:pt x="284667" y="5934030"/>
                </a:lnTo>
                <a:lnTo>
                  <a:pt x="285151" y="5922913"/>
                </a:lnTo>
                <a:lnTo>
                  <a:pt x="284667" y="5900199"/>
                </a:lnTo>
                <a:lnTo>
                  <a:pt x="283218" y="5876033"/>
                </a:lnTo>
                <a:lnTo>
                  <a:pt x="279351" y="5851384"/>
                </a:lnTo>
                <a:lnTo>
                  <a:pt x="275484" y="5825769"/>
                </a:lnTo>
                <a:lnTo>
                  <a:pt x="270168" y="5801120"/>
                </a:lnTo>
                <a:lnTo>
                  <a:pt x="266301" y="5785172"/>
                </a:lnTo>
                <a:lnTo>
                  <a:pt x="260502" y="5766322"/>
                </a:lnTo>
                <a:lnTo>
                  <a:pt x="253735" y="5746507"/>
                </a:lnTo>
                <a:lnTo>
                  <a:pt x="246487" y="5727175"/>
                </a:lnTo>
                <a:lnTo>
                  <a:pt x="231987" y="5690926"/>
                </a:lnTo>
                <a:lnTo>
                  <a:pt x="220872" y="5665795"/>
                </a:lnTo>
                <a:lnTo>
                  <a:pt x="218937" y="5659995"/>
                </a:lnTo>
                <a:lnTo>
                  <a:pt x="215071" y="5654195"/>
                </a:lnTo>
                <a:lnTo>
                  <a:pt x="208305" y="5643563"/>
                </a:lnTo>
                <a:lnTo>
                  <a:pt x="199605" y="5632447"/>
                </a:lnTo>
                <a:lnTo>
                  <a:pt x="191873" y="5622297"/>
                </a:lnTo>
                <a:lnTo>
                  <a:pt x="183173" y="5611664"/>
                </a:lnTo>
                <a:lnTo>
                  <a:pt x="175441" y="5601516"/>
                </a:lnTo>
                <a:lnTo>
                  <a:pt x="172058" y="5595716"/>
                </a:lnTo>
                <a:lnTo>
                  <a:pt x="168673" y="5590399"/>
                </a:lnTo>
                <a:lnTo>
                  <a:pt x="166258" y="5585566"/>
                </a:lnTo>
                <a:lnTo>
                  <a:pt x="164325" y="5579766"/>
                </a:lnTo>
                <a:lnTo>
                  <a:pt x="158040" y="5558501"/>
                </a:lnTo>
                <a:lnTo>
                  <a:pt x="152241" y="5537235"/>
                </a:lnTo>
                <a:lnTo>
                  <a:pt x="146443" y="5515970"/>
                </a:lnTo>
                <a:lnTo>
                  <a:pt x="141610" y="5494222"/>
                </a:lnTo>
                <a:lnTo>
                  <a:pt x="137260" y="5472956"/>
                </a:lnTo>
                <a:lnTo>
                  <a:pt x="133393" y="5451207"/>
                </a:lnTo>
                <a:lnTo>
                  <a:pt x="129528" y="5429941"/>
                </a:lnTo>
                <a:lnTo>
                  <a:pt x="126144" y="5408676"/>
                </a:lnTo>
                <a:lnTo>
                  <a:pt x="120345" y="5366145"/>
                </a:lnTo>
                <a:lnTo>
                  <a:pt x="116476" y="5325065"/>
                </a:lnTo>
                <a:lnTo>
                  <a:pt x="113094" y="5284950"/>
                </a:lnTo>
                <a:lnTo>
                  <a:pt x="110678" y="5245803"/>
                </a:lnTo>
                <a:lnTo>
                  <a:pt x="109712" y="5237586"/>
                </a:lnTo>
                <a:lnTo>
                  <a:pt x="108744" y="5228886"/>
                </a:lnTo>
                <a:lnTo>
                  <a:pt x="104878" y="5211005"/>
                </a:lnTo>
                <a:lnTo>
                  <a:pt x="100045" y="5193606"/>
                </a:lnTo>
                <a:lnTo>
                  <a:pt x="94246" y="5176689"/>
                </a:lnTo>
                <a:lnTo>
                  <a:pt x="81678" y="5142858"/>
                </a:lnTo>
                <a:lnTo>
                  <a:pt x="75879" y="5125943"/>
                </a:lnTo>
                <a:lnTo>
                  <a:pt x="70080" y="5109511"/>
                </a:lnTo>
                <a:lnTo>
                  <a:pt x="65247" y="5093078"/>
                </a:lnTo>
                <a:lnTo>
                  <a:pt x="61380" y="5077128"/>
                </a:lnTo>
                <a:lnTo>
                  <a:pt x="60415" y="5069880"/>
                </a:lnTo>
                <a:lnTo>
                  <a:pt x="59931" y="5061663"/>
                </a:lnTo>
                <a:lnTo>
                  <a:pt x="58964" y="5054414"/>
                </a:lnTo>
                <a:lnTo>
                  <a:pt x="58964" y="5046681"/>
                </a:lnTo>
                <a:lnTo>
                  <a:pt x="60415" y="5039431"/>
                </a:lnTo>
                <a:lnTo>
                  <a:pt x="61380" y="5031698"/>
                </a:lnTo>
                <a:lnTo>
                  <a:pt x="63313" y="5024449"/>
                </a:lnTo>
                <a:lnTo>
                  <a:pt x="66212" y="5017683"/>
                </a:lnTo>
                <a:lnTo>
                  <a:pt x="69596" y="5009950"/>
                </a:lnTo>
                <a:lnTo>
                  <a:pt x="73463" y="5003183"/>
                </a:lnTo>
                <a:lnTo>
                  <a:pt x="78296" y="4996417"/>
                </a:lnTo>
                <a:lnTo>
                  <a:pt x="83611" y="4989167"/>
                </a:lnTo>
                <a:lnTo>
                  <a:pt x="82162" y="4984818"/>
                </a:lnTo>
                <a:lnTo>
                  <a:pt x="79747" y="4979985"/>
                </a:lnTo>
                <a:lnTo>
                  <a:pt x="77330" y="4976118"/>
                </a:lnTo>
                <a:lnTo>
                  <a:pt x="74430" y="4972736"/>
                </a:lnTo>
                <a:lnTo>
                  <a:pt x="67664" y="4965970"/>
                </a:lnTo>
                <a:lnTo>
                  <a:pt x="61380" y="4959686"/>
                </a:lnTo>
                <a:lnTo>
                  <a:pt x="54615" y="4952437"/>
                </a:lnTo>
                <a:lnTo>
                  <a:pt x="51714" y="4949053"/>
                </a:lnTo>
                <a:lnTo>
                  <a:pt x="48815" y="4945671"/>
                </a:lnTo>
                <a:lnTo>
                  <a:pt x="45914" y="4941803"/>
                </a:lnTo>
                <a:lnTo>
                  <a:pt x="43982" y="4937936"/>
                </a:lnTo>
                <a:lnTo>
                  <a:pt x="42532" y="4933103"/>
                </a:lnTo>
                <a:lnTo>
                  <a:pt x="41565" y="4927788"/>
                </a:lnTo>
                <a:lnTo>
                  <a:pt x="40598" y="4923439"/>
                </a:lnTo>
                <a:lnTo>
                  <a:pt x="40598" y="4919571"/>
                </a:lnTo>
                <a:lnTo>
                  <a:pt x="41565" y="4915222"/>
                </a:lnTo>
                <a:lnTo>
                  <a:pt x="42532" y="4911839"/>
                </a:lnTo>
                <a:lnTo>
                  <a:pt x="43500" y="4908938"/>
                </a:lnTo>
                <a:lnTo>
                  <a:pt x="45431" y="4906038"/>
                </a:lnTo>
                <a:lnTo>
                  <a:pt x="48815" y="4900240"/>
                </a:lnTo>
                <a:lnTo>
                  <a:pt x="52197" y="4895891"/>
                </a:lnTo>
                <a:lnTo>
                  <a:pt x="55098" y="4890572"/>
                </a:lnTo>
                <a:lnTo>
                  <a:pt x="56064" y="4887674"/>
                </a:lnTo>
                <a:lnTo>
                  <a:pt x="57031" y="4884774"/>
                </a:lnTo>
                <a:lnTo>
                  <a:pt x="57031" y="4881390"/>
                </a:lnTo>
                <a:lnTo>
                  <a:pt x="56064" y="4878008"/>
                </a:lnTo>
                <a:lnTo>
                  <a:pt x="54615" y="4871242"/>
                </a:lnTo>
                <a:lnTo>
                  <a:pt x="52197" y="4863507"/>
                </a:lnTo>
                <a:lnTo>
                  <a:pt x="46398" y="4848042"/>
                </a:lnTo>
                <a:lnTo>
                  <a:pt x="32866" y="4815178"/>
                </a:lnTo>
                <a:lnTo>
                  <a:pt x="25615" y="4798744"/>
                </a:lnTo>
                <a:lnTo>
                  <a:pt x="20300" y="4781347"/>
                </a:lnTo>
                <a:lnTo>
                  <a:pt x="17882" y="4773614"/>
                </a:lnTo>
                <a:lnTo>
                  <a:pt x="15467" y="4765397"/>
                </a:lnTo>
                <a:lnTo>
                  <a:pt x="14499" y="4757182"/>
                </a:lnTo>
                <a:lnTo>
                  <a:pt x="13050" y="4749449"/>
                </a:lnTo>
                <a:lnTo>
                  <a:pt x="12082" y="4732050"/>
                </a:lnTo>
                <a:lnTo>
                  <a:pt x="12082" y="4715135"/>
                </a:lnTo>
                <a:lnTo>
                  <a:pt x="13050" y="4697734"/>
                </a:lnTo>
                <a:lnTo>
                  <a:pt x="14499" y="4680337"/>
                </a:lnTo>
                <a:lnTo>
                  <a:pt x="15949" y="4663420"/>
                </a:lnTo>
                <a:lnTo>
                  <a:pt x="17882" y="4646505"/>
                </a:lnTo>
                <a:lnTo>
                  <a:pt x="22233" y="4612190"/>
                </a:lnTo>
                <a:lnTo>
                  <a:pt x="27066" y="4577874"/>
                </a:lnTo>
                <a:lnTo>
                  <a:pt x="29483" y="4559993"/>
                </a:lnTo>
                <a:lnTo>
                  <a:pt x="30448" y="4542594"/>
                </a:lnTo>
                <a:lnTo>
                  <a:pt x="31414" y="4524712"/>
                </a:lnTo>
                <a:lnTo>
                  <a:pt x="32381" y="4507313"/>
                </a:lnTo>
                <a:lnTo>
                  <a:pt x="31414" y="4489432"/>
                </a:lnTo>
                <a:lnTo>
                  <a:pt x="30448" y="4471066"/>
                </a:lnTo>
                <a:lnTo>
                  <a:pt x="28516" y="4462365"/>
                </a:lnTo>
                <a:lnTo>
                  <a:pt x="26582" y="4455600"/>
                </a:lnTo>
                <a:lnTo>
                  <a:pt x="23683" y="4449799"/>
                </a:lnTo>
                <a:lnTo>
                  <a:pt x="20782" y="4444484"/>
                </a:lnTo>
                <a:lnTo>
                  <a:pt x="17882" y="4439168"/>
                </a:lnTo>
                <a:lnTo>
                  <a:pt x="14982" y="4434333"/>
                </a:lnTo>
                <a:lnTo>
                  <a:pt x="13050" y="4428534"/>
                </a:lnTo>
                <a:lnTo>
                  <a:pt x="12082" y="4421769"/>
                </a:lnTo>
                <a:lnTo>
                  <a:pt x="12082" y="4416450"/>
                </a:lnTo>
                <a:lnTo>
                  <a:pt x="12566" y="4411135"/>
                </a:lnTo>
                <a:lnTo>
                  <a:pt x="14017" y="4405819"/>
                </a:lnTo>
                <a:lnTo>
                  <a:pt x="14982" y="4400985"/>
                </a:lnTo>
                <a:lnTo>
                  <a:pt x="18366" y="4390353"/>
                </a:lnTo>
                <a:lnTo>
                  <a:pt x="22233" y="4380203"/>
                </a:lnTo>
                <a:lnTo>
                  <a:pt x="26582" y="4370537"/>
                </a:lnTo>
                <a:lnTo>
                  <a:pt x="29965" y="4359904"/>
                </a:lnTo>
                <a:lnTo>
                  <a:pt x="32866" y="4350238"/>
                </a:lnTo>
                <a:lnTo>
                  <a:pt x="33350" y="4345405"/>
                </a:lnTo>
                <a:lnTo>
                  <a:pt x="33832" y="4340090"/>
                </a:lnTo>
                <a:lnTo>
                  <a:pt x="33832" y="4336223"/>
                </a:lnTo>
                <a:lnTo>
                  <a:pt x="32866" y="4331873"/>
                </a:lnTo>
                <a:lnTo>
                  <a:pt x="30932" y="4328006"/>
                </a:lnTo>
                <a:lnTo>
                  <a:pt x="29483" y="4323173"/>
                </a:lnTo>
                <a:lnTo>
                  <a:pt x="24166" y="4314958"/>
                </a:lnTo>
                <a:lnTo>
                  <a:pt x="17882" y="4305774"/>
                </a:lnTo>
                <a:lnTo>
                  <a:pt x="12082" y="4297075"/>
                </a:lnTo>
                <a:lnTo>
                  <a:pt x="6283" y="4288375"/>
                </a:lnTo>
                <a:lnTo>
                  <a:pt x="3867" y="4284509"/>
                </a:lnTo>
                <a:lnTo>
                  <a:pt x="2417" y="4280160"/>
                </a:lnTo>
                <a:lnTo>
                  <a:pt x="483" y="4276293"/>
                </a:lnTo>
                <a:lnTo>
                  <a:pt x="0" y="4272427"/>
                </a:lnTo>
                <a:lnTo>
                  <a:pt x="0" y="4270494"/>
                </a:lnTo>
                <a:lnTo>
                  <a:pt x="483" y="4269043"/>
                </a:lnTo>
                <a:lnTo>
                  <a:pt x="2902" y="4263727"/>
                </a:lnTo>
                <a:lnTo>
                  <a:pt x="10149" y="4252128"/>
                </a:lnTo>
                <a:lnTo>
                  <a:pt x="14499" y="4245362"/>
                </a:lnTo>
                <a:lnTo>
                  <a:pt x="17882" y="4238595"/>
                </a:lnTo>
                <a:lnTo>
                  <a:pt x="20782" y="4231345"/>
                </a:lnTo>
                <a:lnTo>
                  <a:pt x="21749" y="4227479"/>
                </a:lnTo>
                <a:lnTo>
                  <a:pt x="22233" y="4224096"/>
                </a:lnTo>
                <a:lnTo>
                  <a:pt x="22233" y="4218779"/>
                </a:lnTo>
                <a:lnTo>
                  <a:pt x="22233" y="4214430"/>
                </a:lnTo>
                <a:lnTo>
                  <a:pt x="21749" y="4209597"/>
                </a:lnTo>
                <a:lnTo>
                  <a:pt x="20782" y="4205731"/>
                </a:lnTo>
                <a:lnTo>
                  <a:pt x="18366" y="4197998"/>
                </a:lnTo>
                <a:lnTo>
                  <a:pt x="15467" y="4191232"/>
                </a:lnTo>
                <a:lnTo>
                  <a:pt x="12082" y="4184465"/>
                </a:lnTo>
                <a:lnTo>
                  <a:pt x="9184" y="4176248"/>
                </a:lnTo>
                <a:lnTo>
                  <a:pt x="8700" y="4172382"/>
                </a:lnTo>
                <a:lnTo>
                  <a:pt x="8218" y="4167549"/>
                </a:lnTo>
                <a:lnTo>
                  <a:pt x="7249" y="4162716"/>
                </a:lnTo>
                <a:lnTo>
                  <a:pt x="7249" y="4156918"/>
                </a:lnTo>
                <a:lnTo>
                  <a:pt x="10149" y="4132751"/>
                </a:lnTo>
                <a:lnTo>
                  <a:pt x="14017" y="4108586"/>
                </a:lnTo>
                <a:lnTo>
                  <a:pt x="20782" y="4059771"/>
                </a:lnTo>
                <a:lnTo>
                  <a:pt x="36247" y="3962145"/>
                </a:lnTo>
                <a:lnTo>
                  <a:pt x="43014" y="3914781"/>
                </a:lnTo>
                <a:lnTo>
                  <a:pt x="46398" y="3891098"/>
                </a:lnTo>
                <a:lnTo>
                  <a:pt x="48815" y="3867415"/>
                </a:lnTo>
                <a:lnTo>
                  <a:pt x="51231" y="3844701"/>
                </a:lnTo>
                <a:lnTo>
                  <a:pt x="52680" y="3821502"/>
                </a:lnTo>
                <a:lnTo>
                  <a:pt x="54130" y="3799753"/>
                </a:lnTo>
                <a:lnTo>
                  <a:pt x="54130" y="3778004"/>
                </a:lnTo>
                <a:lnTo>
                  <a:pt x="54130" y="3772687"/>
                </a:lnTo>
                <a:lnTo>
                  <a:pt x="55098" y="3768823"/>
                </a:lnTo>
                <a:lnTo>
                  <a:pt x="56064" y="3764472"/>
                </a:lnTo>
                <a:lnTo>
                  <a:pt x="57997" y="3762056"/>
                </a:lnTo>
                <a:lnTo>
                  <a:pt x="59931" y="3759155"/>
                </a:lnTo>
                <a:lnTo>
                  <a:pt x="61864" y="3756739"/>
                </a:lnTo>
                <a:lnTo>
                  <a:pt x="66696" y="3751908"/>
                </a:lnTo>
                <a:lnTo>
                  <a:pt x="71529" y="3748041"/>
                </a:lnTo>
                <a:lnTo>
                  <a:pt x="76363" y="3743690"/>
                </a:lnTo>
                <a:lnTo>
                  <a:pt x="78296" y="3741273"/>
                </a:lnTo>
                <a:lnTo>
                  <a:pt x="79263" y="3738375"/>
                </a:lnTo>
                <a:lnTo>
                  <a:pt x="80229" y="3734991"/>
                </a:lnTo>
                <a:lnTo>
                  <a:pt x="80713" y="3731607"/>
                </a:lnTo>
                <a:lnTo>
                  <a:pt x="80229" y="3720008"/>
                </a:lnTo>
                <a:lnTo>
                  <a:pt x="78780" y="3707442"/>
                </a:lnTo>
                <a:lnTo>
                  <a:pt x="76845" y="3694876"/>
                </a:lnTo>
                <a:lnTo>
                  <a:pt x="73947" y="3681344"/>
                </a:lnTo>
                <a:lnTo>
                  <a:pt x="69114" y="3653313"/>
                </a:lnTo>
                <a:lnTo>
                  <a:pt x="66212" y="3638331"/>
                </a:lnTo>
                <a:lnTo>
                  <a:pt x="64763" y="3623347"/>
                </a:lnTo>
                <a:lnTo>
                  <a:pt x="63798" y="3608365"/>
                </a:lnTo>
                <a:lnTo>
                  <a:pt x="64281" y="3592899"/>
                </a:lnTo>
                <a:lnTo>
                  <a:pt x="64763" y="3585166"/>
                </a:lnTo>
                <a:lnTo>
                  <a:pt x="66212" y="3577433"/>
                </a:lnTo>
                <a:lnTo>
                  <a:pt x="67664" y="3569700"/>
                </a:lnTo>
                <a:lnTo>
                  <a:pt x="69596" y="3561484"/>
                </a:lnTo>
                <a:lnTo>
                  <a:pt x="72497" y="3553751"/>
                </a:lnTo>
                <a:lnTo>
                  <a:pt x="75396" y="3546019"/>
                </a:lnTo>
                <a:lnTo>
                  <a:pt x="78780" y="3537802"/>
                </a:lnTo>
                <a:lnTo>
                  <a:pt x="83129" y="3530069"/>
                </a:lnTo>
                <a:lnTo>
                  <a:pt x="87962" y="3522336"/>
                </a:lnTo>
                <a:lnTo>
                  <a:pt x="93762" y="3514121"/>
                </a:lnTo>
                <a:lnTo>
                  <a:pt x="100045" y="3506871"/>
                </a:lnTo>
                <a:lnTo>
                  <a:pt x="106811" y="3498654"/>
                </a:lnTo>
                <a:lnTo>
                  <a:pt x="102944" y="3491887"/>
                </a:lnTo>
                <a:lnTo>
                  <a:pt x="100045" y="3484637"/>
                </a:lnTo>
                <a:lnTo>
                  <a:pt x="97628" y="3476906"/>
                </a:lnTo>
                <a:lnTo>
                  <a:pt x="95695" y="3470140"/>
                </a:lnTo>
                <a:lnTo>
                  <a:pt x="94729" y="3462889"/>
                </a:lnTo>
                <a:lnTo>
                  <a:pt x="93762" y="3455157"/>
                </a:lnTo>
                <a:lnTo>
                  <a:pt x="93762" y="3446941"/>
                </a:lnTo>
                <a:lnTo>
                  <a:pt x="94246" y="3439691"/>
                </a:lnTo>
                <a:lnTo>
                  <a:pt x="94729" y="3432440"/>
                </a:lnTo>
                <a:lnTo>
                  <a:pt x="95695" y="3424226"/>
                </a:lnTo>
                <a:lnTo>
                  <a:pt x="99079" y="3408277"/>
                </a:lnTo>
                <a:lnTo>
                  <a:pt x="103911" y="3391844"/>
                </a:lnTo>
                <a:lnTo>
                  <a:pt x="109712" y="3374928"/>
                </a:lnTo>
                <a:lnTo>
                  <a:pt x="122276" y="3339647"/>
                </a:lnTo>
                <a:lnTo>
                  <a:pt x="129528" y="3320798"/>
                </a:lnTo>
                <a:lnTo>
                  <a:pt x="136292" y="3301948"/>
                </a:lnTo>
                <a:lnTo>
                  <a:pt x="143059" y="3281650"/>
                </a:lnTo>
                <a:lnTo>
                  <a:pt x="148859" y="3261352"/>
                </a:lnTo>
                <a:lnTo>
                  <a:pt x="153691" y="3240085"/>
                </a:lnTo>
                <a:lnTo>
                  <a:pt x="155625" y="3228487"/>
                </a:lnTo>
                <a:lnTo>
                  <a:pt x="157074" y="3217370"/>
                </a:lnTo>
                <a:lnTo>
                  <a:pt x="162874" y="3219786"/>
                </a:lnTo>
                <a:lnTo>
                  <a:pt x="167224" y="3223170"/>
                </a:lnTo>
                <a:lnTo>
                  <a:pt x="170126" y="3226553"/>
                </a:lnTo>
                <a:lnTo>
                  <a:pt x="172058" y="3231388"/>
                </a:lnTo>
                <a:lnTo>
                  <a:pt x="173507" y="3235734"/>
                </a:lnTo>
                <a:lnTo>
                  <a:pt x="173990" y="3240567"/>
                </a:lnTo>
                <a:lnTo>
                  <a:pt x="174473" y="3250717"/>
                </a:lnTo>
                <a:lnTo>
                  <a:pt x="174957" y="3256035"/>
                </a:lnTo>
                <a:lnTo>
                  <a:pt x="175441" y="3261352"/>
                </a:lnTo>
                <a:lnTo>
                  <a:pt x="176891" y="3265702"/>
                </a:lnTo>
                <a:lnTo>
                  <a:pt x="179306" y="3269567"/>
                </a:lnTo>
                <a:lnTo>
                  <a:pt x="182208" y="3273916"/>
                </a:lnTo>
                <a:lnTo>
                  <a:pt x="186074" y="3276818"/>
                </a:lnTo>
                <a:lnTo>
                  <a:pt x="191873" y="3278751"/>
                </a:lnTo>
                <a:lnTo>
                  <a:pt x="199123" y="3280685"/>
                </a:lnTo>
                <a:lnTo>
                  <a:pt x="201540" y="3273916"/>
                </a:lnTo>
                <a:lnTo>
                  <a:pt x="202506" y="3266667"/>
                </a:lnTo>
                <a:lnTo>
                  <a:pt x="202506" y="3260385"/>
                </a:lnTo>
                <a:lnTo>
                  <a:pt x="202506" y="3255066"/>
                </a:lnTo>
                <a:lnTo>
                  <a:pt x="201540" y="3249270"/>
                </a:lnTo>
                <a:lnTo>
                  <a:pt x="199123" y="3243953"/>
                </a:lnTo>
                <a:lnTo>
                  <a:pt x="196707" y="3238634"/>
                </a:lnTo>
                <a:lnTo>
                  <a:pt x="193806" y="3234285"/>
                </a:lnTo>
                <a:lnTo>
                  <a:pt x="191389" y="3229454"/>
                </a:lnTo>
                <a:lnTo>
                  <a:pt x="187040" y="3225587"/>
                </a:lnTo>
                <a:lnTo>
                  <a:pt x="179306" y="3216887"/>
                </a:lnTo>
                <a:lnTo>
                  <a:pt x="161909" y="3200938"/>
                </a:lnTo>
                <a:lnTo>
                  <a:pt x="165291" y="3199006"/>
                </a:lnTo>
                <a:lnTo>
                  <a:pt x="168673" y="3196106"/>
                </a:lnTo>
                <a:lnTo>
                  <a:pt x="174957" y="3190305"/>
                </a:lnTo>
                <a:lnTo>
                  <a:pt x="180757" y="3183056"/>
                </a:lnTo>
                <a:lnTo>
                  <a:pt x="186074" y="3174839"/>
                </a:lnTo>
                <a:lnTo>
                  <a:pt x="190424" y="3165657"/>
                </a:lnTo>
                <a:lnTo>
                  <a:pt x="194772" y="3155991"/>
                </a:lnTo>
                <a:lnTo>
                  <a:pt x="198638" y="3145842"/>
                </a:lnTo>
                <a:lnTo>
                  <a:pt x="202022" y="3134725"/>
                </a:lnTo>
                <a:lnTo>
                  <a:pt x="208788" y="3112494"/>
                </a:lnTo>
                <a:lnTo>
                  <a:pt x="215071" y="3088812"/>
                </a:lnTo>
                <a:lnTo>
                  <a:pt x="221838" y="3066579"/>
                </a:lnTo>
                <a:lnTo>
                  <a:pt x="225704" y="3055464"/>
                </a:lnTo>
                <a:lnTo>
                  <a:pt x="229570" y="3045313"/>
                </a:lnTo>
                <a:lnTo>
                  <a:pt x="231022" y="3042415"/>
                </a:lnTo>
                <a:lnTo>
                  <a:pt x="231987" y="3039031"/>
                </a:lnTo>
                <a:lnTo>
                  <a:pt x="232471" y="3036614"/>
                </a:lnTo>
                <a:lnTo>
                  <a:pt x="232471" y="3033715"/>
                </a:lnTo>
                <a:lnTo>
                  <a:pt x="232471" y="3031298"/>
                </a:lnTo>
                <a:lnTo>
                  <a:pt x="231987" y="3029365"/>
                </a:lnTo>
                <a:lnTo>
                  <a:pt x="229570" y="3024532"/>
                </a:lnTo>
                <a:lnTo>
                  <a:pt x="226671" y="3020665"/>
                </a:lnTo>
                <a:lnTo>
                  <a:pt x="223287" y="3017283"/>
                </a:lnTo>
                <a:lnTo>
                  <a:pt x="218937" y="3014383"/>
                </a:lnTo>
                <a:lnTo>
                  <a:pt x="214104" y="3010999"/>
                </a:lnTo>
                <a:lnTo>
                  <a:pt x="204438" y="3005200"/>
                </a:lnTo>
                <a:lnTo>
                  <a:pt x="200573" y="3001817"/>
                </a:lnTo>
                <a:lnTo>
                  <a:pt x="196223" y="2997951"/>
                </a:lnTo>
                <a:lnTo>
                  <a:pt x="193322" y="2994083"/>
                </a:lnTo>
                <a:lnTo>
                  <a:pt x="191389" y="2990216"/>
                </a:lnTo>
                <a:lnTo>
                  <a:pt x="191389" y="2987318"/>
                </a:lnTo>
                <a:lnTo>
                  <a:pt x="190424" y="2984901"/>
                </a:lnTo>
                <a:lnTo>
                  <a:pt x="190424" y="2982001"/>
                </a:lnTo>
                <a:lnTo>
                  <a:pt x="191389" y="2979101"/>
                </a:lnTo>
                <a:lnTo>
                  <a:pt x="195256" y="2963635"/>
                </a:lnTo>
                <a:lnTo>
                  <a:pt x="199123" y="2948170"/>
                </a:lnTo>
                <a:lnTo>
                  <a:pt x="208305" y="2917238"/>
                </a:lnTo>
                <a:lnTo>
                  <a:pt x="218937" y="2887273"/>
                </a:lnTo>
                <a:lnTo>
                  <a:pt x="229570" y="2858759"/>
                </a:lnTo>
                <a:lnTo>
                  <a:pt x="241654" y="2829761"/>
                </a:lnTo>
                <a:lnTo>
                  <a:pt x="253735" y="2801727"/>
                </a:lnTo>
                <a:lnTo>
                  <a:pt x="266301" y="2774179"/>
                </a:lnTo>
                <a:lnTo>
                  <a:pt x="278867" y="2746632"/>
                </a:lnTo>
                <a:lnTo>
                  <a:pt x="304483" y="2693468"/>
                </a:lnTo>
                <a:lnTo>
                  <a:pt x="316565" y="2666886"/>
                </a:lnTo>
                <a:lnTo>
                  <a:pt x="327681" y="2640305"/>
                </a:lnTo>
                <a:lnTo>
                  <a:pt x="339281" y="2614206"/>
                </a:lnTo>
                <a:lnTo>
                  <a:pt x="349431" y="2587624"/>
                </a:lnTo>
                <a:lnTo>
                  <a:pt x="358613" y="2560558"/>
                </a:lnTo>
                <a:lnTo>
                  <a:pt x="366828" y="2534460"/>
                </a:lnTo>
                <a:lnTo>
                  <a:pt x="368764" y="2526727"/>
                </a:lnTo>
                <a:lnTo>
                  <a:pt x="369730" y="2519961"/>
                </a:lnTo>
                <a:lnTo>
                  <a:pt x="370695" y="2513195"/>
                </a:lnTo>
                <a:lnTo>
                  <a:pt x="370695" y="2505462"/>
                </a:lnTo>
                <a:lnTo>
                  <a:pt x="370695" y="2491929"/>
                </a:lnTo>
                <a:lnTo>
                  <a:pt x="370213" y="2477914"/>
                </a:lnTo>
                <a:lnTo>
                  <a:pt x="370213" y="2464380"/>
                </a:lnTo>
                <a:lnTo>
                  <a:pt x="370213" y="2450848"/>
                </a:lnTo>
                <a:lnTo>
                  <a:pt x="370695" y="2444081"/>
                </a:lnTo>
                <a:lnTo>
                  <a:pt x="372146" y="2437799"/>
                </a:lnTo>
                <a:lnTo>
                  <a:pt x="373597" y="2431033"/>
                </a:lnTo>
                <a:lnTo>
                  <a:pt x="375528" y="2424750"/>
                </a:lnTo>
                <a:lnTo>
                  <a:pt x="383262" y="2405417"/>
                </a:lnTo>
                <a:lnTo>
                  <a:pt x="391961" y="2386568"/>
                </a:lnTo>
                <a:lnTo>
                  <a:pt x="401144" y="2368203"/>
                </a:lnTo>
                <a:lnTo>
                  <a:pt x="410810" y="2350320"/>
                </a:lnTo>
                <a:lnTo>
                  <a:pt x="421443" y="2332922"/>
                </a:lnTo>
                <a:lnTo>
                  <a:pt x="432075" y="2315039"/>
                </a:lnTo>
                <a:lnTo>
                  <a:pt x="454792" y="2279757"/>
                </a:lnTo>
                <a:lnTo>
                  <a:pt x="477507" y="2245926"/>
                </a:lnTo>
                <a:lnTo>
                  <a:pt x="500705" y="2211612"/>
                </a:lnTo>
                <a:lnTo>
                  <a:pt x="523419" y="2177296"/>
                </a:lnTo>
                <a:lnTo>
                  <a:pt x="546136" y="2142498"/>
                </a:lnTo>
                <a:lnTo>
                  <a:pt x="549036" y="2137665"/>
                </a:lnTo>
                <a:lnTo>
                  <a:pt x="550969" y="2131383"/>
                </a:lnTo>
                <a:lnTo>
                  <a:pt x="555802" y="2119300"/>
                </a:lnTo>
                <a:lnTo>
                  <a:pt x="559669" y="2105767"/>
                </a:lnTo>
                <a:lnTo>
                  <a:pt x="563051" y="2092235"/>
                </a:lnTo>
                <a:lnTo>
                  <a:pt x="566435" y="2079186"/>
                </a:lnTo>
                <a:lnTo>
                  <a:pt x="570785" y="2066136"/>
                </a:lnTo>
                <a:lnTo>
                  <a:pt x="572717" y="2059854"/>
                </a:lnTo>
                <a:lnTo>
                  <a:pt x="575618" y="2054054"/>
                </a:lnTo>
                <a:lnTo>
                  <a:pt x="578517" y="2048737"/>
                </a:lnTo>
                <a:lnTo>
                  <a:pt x="581901" y="2043421"/>
                </a:lnTo>
                <a:lnTo>
                  <a:pt x="585768" y="2038588"/>
                </a:lnTo>
                <a:lnTo>
                  <a:pt x="589634" y="2034722"/>
                </a:lnTo>
                <a:lnTo>
                  <a:pt x="593983" y="2031338"/>
                </a:lnTo>
                <a:lnTo>
                  <a:pt x="598333" y="2027956"/>
                </a:lnTo>
                <a:lnTo>
                  <a:pt x="607999" y="2021672"/>
                </a:lnTo>
                <a:lnTo>
                  <a:pt x="618149" y="2016356"/>
                </a:lnTo>
                <a:lnTo>
                  <a:pt x="628781" y="2011039"/>
                </a:lnTo>
                <a:lnTo>
                  <a:pt x="638930" y="2004757"/>
                </a:lnTo>
                <a:lnTo>
                  <a:pt x="644246" y="2001373"/>
                </a:lnTo>
                <a:lnTo>
                  <a:pt x="649079" y="1997991"/>
                </a:lnTo>
                <a:lnTo>
                  <a:pt x="653912" y="1994124"/>
                </a:lnTo>
                <a:lnTo>
                  <a:pt x="659230" y="1989291"/>
                </a:lnTo>
                <a:lnTo>
                  <a:pt x="662613" y="1984941"/>
                </a:lnTo>
                <a:lnTo>
                  <a:pt x="665996" y="1980109"/>
                </a:lnTo>
                <a:lnTo>
                  <a:pt x="668413" y="1975759"/>
                </a:lnTo>
                <a:lnTo>
                  <a:pt x="670345" y="1970442"/>
                </a:lnTo>
                <a:lnTo>
                  <a:pt x="672279" y="1965609"/>
                </a:lnTo>
                <a:lnTo>
                  <a:pt x="673246" y="1960775"/>
                </a:lnTo>
                <a:lnTo>
                  <a:pt x="675661" y="1949660"/>
                </a:lnTo>
                <a:lnTo>
                  <a:pt x="678079" y="1939028"/>
                </a:lnTo>
                <a:lnTo>
                  <a:pt x="680494" y="1928395"/>
                </a:lnTo>
                <a:lnTo>
                  <a:pt x="681944" y="1922595"/>
                </a:lnTo>
                <a:lnTo>
                  <a:pt x="684361" y="1917762"/>
                </a:lnTo>
                <a:lnTo>
                  <a:pt x="687263" y="1912445"/>
                </a:lnTo>
                <a:lnTo>
                  <a:pt x="690161" y="1907129"/>
                </a:lnTo>
                <a:lnTo>
                  <a:pt x="703694" y="1887315"/>
                </a:lnTo>
                <a:lnTo>
                  <a:pt x="718193" y="1867014"/>
                </a:lnTo>
                <a:lnTo>
                  <a:pt x="733176" y="1847200"/>
                </a:lnTo>
                <a:lnTo>
                  <a:pt x="748641" y="1826901"/>
                </a:lnTo>
                <a:lnTo>
                  <a:pt x="764590" y="1806602"/>
                </a:lnTo>
                <a:lnTo>
                  <a:pt x="781989" y="1786785"/>
                </a:lnTo>
                <a:lnTo>
                  <a:pt x="798422" y="1766487"/>
                </a:lnTo>
                <a:lnTo>
                  <a:pt x="816303" y="1747154"/>
                </a:lnTo>
                <a:lnTo>
                  <a:pt x="852068" y="1707523"/>
                </a:lnTo>
                <a:lnTo>
                  <a:pt x="888798" y="1668859"/>
                </a:lnTo>
                <a:lnTo>
                  <a:pt x="925532" y="1631161"/>
                </a:lnTo>
                <a:lnTo>
                  <a:pt x="961779" y="1593947"/>
                </a:lnTo>
                <a:lnTo>
                  <a:pt x="965645" y="1595881"/>
                </a:lnTo>
                <a:lnTo>
                  <a:pt x="969511" y="1598779"/>
                </a:lnTo>
                <a:lnTo>
                  <a:pt x="972412" y="1601196"/>
                </a:lnTo>
                <a:lnTo>
                  <a:pt x="974827" y="1604096"/>
                </a:lnTo>
                <a:lnTo>
                  <a:pt x="975793" y="1606513"/>
                </a:lnTo>
                <a:lnTo>
                  <a:pt x="977245" y="1609413"/>
                </a:lnTo>
                <a:lnTo>
                  <a:pt x="977245" y="1612311"/>
                </a:lnTo>
                <a:lnTo>
                  <a:pt x="977245" y="1614246"/>
                </a:lnTo>
                <a:lnTo>
                  <a:pt x="976762" y="1617146"/>
                </a:lnTo>
                <a:lnTo>
                  <a:pt x="975311" y="1620046"/>
                </a:lnTo>
                <a:lnTo>
                  <a:pt x="971929" y="1625846"/>
                </a:lnTo>
                <a:lnTo>
                  <a:pt x="966612" y="1632128"/>
                </a:lnTo>
                <a:lnTo>
                  <a:pt x="960328" y="1638411"/>
                </a:lnTo>
                <a:lnTo>
                  <a:pt x="945346" y="1651944"/>
                </a:lnTo>
                <a:lnTo>
                  <a:pt x="929881" y="1666926"/>
                </a:lnTo>
                <a:lnTo>
                  <a:pt x="922630" y="1674176"/>
                </a:lnTo>
                <a:lnTo>
                  <a:pt x="914897" y="1682876"/>
                </a:lnTo>
                <a:lnTo>
                  <a:pt x="909582" y="1691575"/>
                </a:lnTo>
                <a:lnTo>
                  <a:pt x="906681" y="1695924"/>
                </a:lnTo>
                <a:lnTo>
                  <a:pt x="904265" y="1700757"/>
                </a:lnTo>
                <a:lnTo>
                  <a:pt x="901848" y="1707041"/>
                </a:lnTo>
                <a:lnTo>
                  <a:pt x="900399" y="1714774"/>
                </a:lnTo>
                <a:lnTo>
                  <a:pt x="898949" y="1723956"/>
                </a:lnTo>
                <a:lnTo>
                  <a:pt x="897982" y="1734589"/>
                </a:lnTo>
                <a:lnTo>
                  <a:pt x="896049" y="1755854"/>
                </a:lnTo>
                <a:lnTo>
                  <a:pt x="894598" y="1766004"/>
                </a:lnTo>
                <a:lnTo>
                  <a:pt x="892665" y="1776153"/>
                </a:lnTo>
                <a:lnTo>
                  <a:pt x="889766" y="1785336"/>
                </a:lnTo>
                <a:lnTo>
                  <a:pt x="888316" y="1789685"/>
                </a:lnTo>
                <a:lnTo>
                  <a:pt x="886383" y="1793552"/>
                </a:lnTo>
                <a:lnTo>
                  <a:pt x="883965" y="1796936"/>
                </a:lnTo>
                <a:lnTo>
                  <a:pt x="881067" y="1799835"/>
                </a:lnTo>
                <a:lnTo>
                  <a:pt x="878166" y="1802251"/>
                </a:lnTo>
                <a:lnTo>
                  <a:pt x="875268" y="1804669"/>
                </a:lnTo>
                <a:lnTo>
                  <a:pt x="871401" y="1805635"/>
                </a:lnTo>
                <a:lnTo>
                  <a:pt x="867534" y="1806602"/>
                </a:lnTo>
                <a:lnTo>
                  <a:pt x="862700" y="1806602"/>
                </a:lnTo>
                <a:lnTo>
                  <a:pt x="858351" y="1806118"/>
                </a:lnTo>
                <a:lnTo>
                  <a:pt x="852551" y="1805151"/>
                </a:lnTo>
                <a:lnTo>
                  <a:pt x="846752" y="1803218"/>
                </a:lnTo>
                <a:lnTo>
                  <a:pt x="840470" y="1800318"/>
                </a:lnTo>
                <a:lnTo>
                  <a:pt x="833220" y="1796452"/>
                </a:lnTo>
                <a:lnTo>
                  <a:pt x="829353" y="1800318"/>
                </a:lnTo>
                <a:lnTo>
                  <a:pt x="825971" y="1804669"/>
                </a:lnTo>
                <a:lnTo>
                  <a:pt x="824037" y="1808535"/>
                </a:lnTo>
                <a:lnTo>
                  <a:pt x="822103" y="1811917"/>
                </a:lnTo>
                <a:lnTo>
                  <a:pt x="820171" y="1815784"/>
                </a:lnTo>
                <a:lnTo>
                  <a:pt x="819686" y="1819650"/>
                </a:lnTo>
                <a:lnTo>
                  <a:pt x="819204" y="1823517"/>
                </a:lnTo>
                <a:lnTo>
                  <a:pt x="818720" y="1826901"/>
                </a:lnTo>
                <a:lnTo>
                  <a:pt x="819686" y="1833667"/>
                </a:lnTo>
                <a:lnTo>
                  <a:pt x="821620" y="1840916"/>
                </a:lnTo>
                <a:lnTo>
                  <a:pt x="824520" y="1847682"/>
                </a:lnTo>
                <a:lnTo>
                  <a:pt x="827420" y="1854448"/>
                </a:lnTo>
                <a:lnTo>
                  <a:pt x="830319" y="1861215"/>
                </a:lnTo>
                <a:lnTo>
                  <a:pt x="833220" y="1868465"/>
                </a:lnTo>
                <a:lnTo>
                  <a:pt x="834670" y="1875231"/>
                </a:lnTo>
                <a:lnTo>
                  <a:pt x="835636" y="1881997"/>
                </a:lnTo>
                <a:lnTo>
                  <a:pt x="835636" y="1885864"/>
                </a:lnTo>
                <a:lnTo>
                  <a:pt x="835152" y="1889248"/>
                </a:lnTo>
                <a:lnTo>
                  <a:pt x="834670" y="1893113"/>
                </a:lnTo>
                <a:lnTo>
                  <a:pt x="833702" y="1896979"/>
                </a:lnTo>
                <a:lnTo>
                  <a:pt x="831286" y="1900846"/>
                </a:lnTo>
                <a:lnTo>
                  <a:pt x="828869" y="1904230"/>
                </a:lnTo>
                <a:lnTo>
                  <a:pt x="825971" y="1908579"/>
                </a:lnTo>
                <a:lnTo>
                  <a:pt x="822587" y="1912445"/>
                </a:lnTo>
                <a:lnTo>
                  <a:pt x="812920" y="1906645"/>
                </a:lnTo>
                <a:lnTo>
                  <a:pt x="808088" y="1904230"/>
                </a:lnTo>
                <a:lnTo>
                  <a:pt x="803739" y="1902296"/>
                </a:lnTo>
                <a:lnTo>
                  <a:pt x="798906" y="1900846"/>
                </a:lnTo>
                <a:lnTo>
                  <a:pt x="795039" y="1899879"/>
                </a:lnTo>
                <a:lnTo>
                  <a:pt x="790689" y="1899396"/>
                </a:lnTo>
                <a:lnTo>
                  <a:pt x="786338" y="1899396"/>
                </a:lnTo>
                <a:lnTo>
                  <a:pt x="782472" y="1899396"/>
                </a:lnTo>
                <a:lnTo>
                  <a:pt x="778606" y="1899879"/>
                </a:lnTo>
                <a:lnTo>
                  <a:pt x="774256" y="1900363"/>
                </a:lnTo>
                <a:lnTo>
                  <a:pt x="770872" y="1901330"/>
                </a:lnTo>
                <a:lnTo>
                  <a:pt x="763624" y="1905196"/>
                </a:lnTo>
                <a:lnTo>
                  <a:pt x="756857" y="1909545"/>
                </a:lnTo>
                <a:lnTo>
                  <a:pt x="760239" y="1911478"/>
                </a:lnTo>
                <a:lnTo>
                  <a:pt x="763624" y="1912929"/>
                </a:lnTo>
                <a:lnTo>
                  <a:pt x="766523" y="1915345"/>
                </a:lnTo>
                <a:lnTo>
                  <a:pt x="769423" y="1918245"/>
                </a:lnTo>
                <a:lnTo>
                  <a:pt x="772323" y="1921144"/>
                </a:lnTo>
                <a:lnTo>
                  <a:pt x="774256" y="1924528"/>
                </a:lnTo>
                <a:lnTo>
                  <a:pt x="778122" y="1930812"/>
                </a:lnTo>
                <a:lnTo>
                  <a:pt x="780539" y="1938061"/>
                </a:lnTo>
                <a:lnTo>
                  <a:pt x="781989" y="1946276"/>
                </a:lnTo>
                <a:lnTo>
                  <a:pt x="781989" y="1954493"/>
                </a:lnTo>
                <a:lnTo>
                  <a:pt x="780539" y="1962226"/>
                </a:lnTo>
                <a:lnTo>
                  <a:pt x="779573" y="1966575"/>
                </a:lnTo>
                <a:lnTo>
                  <a:pt x="778122" y="1970442"/>
                </a:lnTo>
                <a:lnTo>
                  <a:pt x="776189" y="1974308"/>
                </a:lnTo>
                <a:lnTo>
                  <a:pt x="773774" y="1978659"/>
                </a:lnTo>
                <a:lnTo>
                  <a:pt x="771356" y="1982042"/>
                </a:lnTo>
                <a:lnTo>
                  <a:pt x="767973" y="1985425"/>
                </a:lnTo>
                <a:lnTo>
                  <a:pt x="765074" y="1988807"/>
                </a:lnTo>
                <a:lnTo>
                  <a:pt x="761206" y="1991707"/>
                </a:lnTo>
                <a:lnTo>
                  <a:pt x="757340" y="1994607"/>
                </a:lnTo>
                <a:lnTo>
                  <a:pt x="752507" y="1997024"/>
                </a:lnTo>
                <a:lnTo>
                  <a:pt x="747674" y="1998957"/>
                </a:lnTo>
                <a:lnTo>
                  <a:pt x="742358" y="2000891"/>
                </a:lnTo>
                <a:lnTo>
                  <a:pt x="736558" y="2002824"/>
                </a:lnTo>
                <a:lnTo>
                  <a:pt x="730275" y="2003791"/>
                </a:lnTo>
                <a:lnTo>
                  <a:pt x="723510" y="2004757"/>
                </a:lnTo>
                <a:lnTo>
                  <a:pt x="716260" y="2004757"/>
                </a:lnTo>
                <a:lnTo>
                  <a:pt x="721093" y="2009590"/>
                </a:lnTo>
                <a:lnTo>
                  <a:pt x="724959" y="2013456"/>
                </a:lnTo>
                <a:lnTo>
                  <a:pt x="729792" y="2016356"/>
                </a:lnTo>
                <a:lnTo>
                  <a:pt x="733659" y="2018772"/>
                </a:lnTo>
                <a:lnTo>
                  <a:pt x="737041" y="2020223"/>
                </a:lnTo>
                <a:lnTo>
                  <a:pt x="740425" y="2021672"/>
                </a:lnTo>
                <a:lnTo>
                  <a:pt x="743808" y="2022156"/>
                </a:lnTo>
                <a:lnTo>
                  <a:pt x="747674" y="2022156"/>
                </a:lnTo>
                <a:lnTo>
                  <a:pt x="751058" y="2022156"/>
                </a:lnTo>
                <a:lnTo>
                  <a:pt x="753957" y="2021190"/>
                </a:lnTo>
                <a:lnTo>
                  <a:pt x="760239" y="2018772"/>
                </a:lnTo>
                <a:lnTo>
                  <a:pt x="766039" y="2015872"/>
                </a:lnTo>
                <a:lnTo>
                  <a:pt x="770872" y="2012006"/>
                </a:lnTo>
                <a:lnTo>
                  <a:pt x="776672" y="2008139"/>
                </a:lnTo>
                <a:lnTo>
                  <a:pt x="782472" y="2004757"/>
                </a:lnTo>
                <a:lnTo>
                  <a:pt x="788271" y="2001857"/>
                </a:lnTo>
                <a:lnTo>
                  <a:pt x="791171" y="2000891"/>
                </a:lnTo>
                <a:lnTo>
                  <a:pt x="794072" y="2000406"/>
                </a:lnTo>
                <a:lnTo>
                  <a:pt x="797454" y="2000406"/>
                </a:lnTo>
                <a:lnTo>
                  <a:pt x="800837" y="2000406"/>
                </a:lnTo>
                <a:lnTo>
                  <a:pt x="804221" y="2001373"/>
                </a:lnTo>
                <a:lnTo>
                  <a:pt x="807603" y="2002824"/>
                </a:lnTo>
                <a:lnTo>
                  <a:pt x="811954" y="2004273"/>
                </a:lnTo>
                <a:lnTo>
                  <a:pt x="815338" y="2006690"/>
                </a:lnTo>
                <a:lnTo>
                  <a:pt x="819686" y="2010073"/>
                </a:lnTo>
                <a:lnTo>
                  <a:pt x="824037" y="2013456"/>
                </a:lnTo>
                <a:lnTo>
                  <a:pt x="789239" y="2079186"/>
                </a:lnTo>
                <a:lnTo>
                  <a:pt x="761206" y="2131383"/>
                </a:lnTo>
                <a:lnTo>
                  <a:pt x="748159" y="2155549"/>
                </a:lnTo>
                <a:lnTo>
                  <a:pt x="736074" y="2180196"/>
                </a:lnTo>
                <a:lnTo>
                  <a:pt x="723510" y="2206295"/>
                </a:lnTo>
                <a:lnTo>
                  <a:pt x="710943" y="2236260"/>
                </a:lnTo>
                <a:lnTo>
                  <a:pt x="715776" y="2240126"/>
                </a:lnTo>
                <a:lnTo>
                  <a:pt x="720608" y="2243510"/>
                </a:lnTo>
                <a:lnTo>
                  <a:pt x="724959" y="2245926"/>
                </a:lnTo>
                <a:lnTo>
                  <a:pt x="729792" y="2247859"/>
                </a:lnTo>
                <a:lnTo>
                  <a:pt x="733659" y="2249310"/>
                </a:lnTo>
                <a:lnTo>
                  <a:pt x="737525" y="2250276"/>
                </a:lnTo>
                <a:lnTo>
                  <a:pt x="741874" y="2250276"/>
                </a:lnTo>
                <a:lnTo>
                  <a:pt x="745257" y="2250276"/>
                </a:lnTo>
                <a:lnTo>
                  <a:pt x="748641" y="2249310"/>
                </a:lnTo>
                <a:lnTo>
                  <a:pt x="752024" y="2248343"/>
                </a:lnTo>
                <a:lnTo>
                  <a:pt x="758308" y="2245443"/>
                </a:lnTo>
                <a:lnTo>
                  <a:pt x="764590" y="2242059"/>
                </a:lnTo>
                <a:lnTo>
                  <a:pt x="770872" y="2238677"/>
                </a:lnTo>
                <a:lnTo>
                  <a:pt x="777156" y="2234326"/>
                </a:lnTo>
                <a:lnTo>
                  <a:pt x="783439" y="2231911"/>
                </a:lnTo>
                <a:lnTo>
                  <a:pt x="786338" y="2230460"/>
                </a:lnTo>
                <a:lnTo>
                  <a:pt x="789722" y="2229494"/>
                </a:lnTo>
                <a:lnTo>
                  <a:pt x="793590" y="2229494"/>
                </a:lnTo>
                <a:lnTo>
                  <a:pt x="797454" y="2229011"/>
                </a:lnTo>
                <a:lnTo>
                  <a:pt x="800837" y="2229494"/>
                </a:lnTo>
                <a:lnTo>
                  <a:pt x="804705" y="2230460"/>
                </a:lnTo>
                <a:lnTo>
                  <a:pt x="809538" y="2231911"/>
                </a:lnTo>
                <a:lnTo>
                  <a:pt x="813403" y="2233844"/>
                </a:lnTo>
                <a:lnTo>
                  <a:pt x="818236" y="2236744"/>
                </a:lnTo>
                <a:lnTo>
                  <a:pt x="823069" y="2240126"/>
                </a:lnTo>
                <a:lnTo>
                  <a:pt x="828386" y="2244959"/>
                </a:lnTo>
                <a:lnTo>
                  <a:pt x="834187" y="2250276"/>
                </a:lnTo>
                <a:lnTo>
                  <a:pt x="825487" y="2257525"/>
                </a:lnTo>
                <a:lnTo>
                  <a:pt x="818236" y="2264775"/>
                </a:lnTo>
                <a:lnTo>
                  <a:pt x="810987" y="2272991"/>
                </a:lnTo>
                <a:lnTo>
                  <a:pt x="804705" y="2281208"/>
                </a:lnTo>
                <a:lnTo>
                  <a:pt x="799872" y="2288941"/>
                </a:lnTo>
                <a:lnTo>
                  <a:pt x="795039" y="2297156"/>
                </a:lnTo>
                <a:lnTo>
                  <a:pt x="791171" y="2305857"/>
                </a:lnTo>
                <a:lnTo>
                  <a:pt x="787789" y="2314555"/>
                </a:lnTo>
                <a:lnTo>
                  <a:pt x="784406" y="2322288"/>
                </a:lnTo>
                <a:lnTo>
                  <a:pt x="781505" y="2330988"/>
                </a:lnTo>
                <a:lnTo>
                  <a:pt x="776672" y="2348388"/>
                </a:lnTo>
                <a:lnTo>
                  <a:pt x="768941" y="2382220"/>
                </a:lnTo>
                <a:lnTo>
                  <a:pt x="764590" y="2398168"/>
                </a:lnTo>
                <a:lnTo>
                  <a:pt x="760239" y="2413634"/>
                </a:lnTo>
                <a:lnTo>
                  <a:pt x="757340" y="2421366"/>
                </a:lnTo>
                <a:lnTo>
                  <a:pt x="753957" y="2428615"/>
                </a:lnTo>
                <a:lnTo>
                  <a:pt x="750574" y="2435383"/>
                </a:lnTo>
                <a:lnTo>
                  <a:pt x="745741" y="2442632"/>
                </a:lnTo>
                <a:lnTo>
                  <a:pt x="741391" y="2448916"/>
                </a:lnTo>
                <a:lnTo>
                  <a:pt x="735592" y="2454231"/>
                </a:lnTo>
                <a:lnTo>
                  <a:pt x="729792" y="2460031"/>
                </a:lnTo>
                <a:lnTo>
                  <a:pt x="722059" y="2465346"/>
                </a:lnTo>
                <a:lnTo>
                  <a:pt x="714808" y="2470664"/>
                </a:lnTo>
                <a:lnTo>
                  <a:pt x="706109" y="2474530"/>
                </a:lnTo>
                <a:lnTo>
                  <a:pt x="696443" y="2478396"/>
                </a:lnTo>
                <a:lnTo>
                  <a:pt x="685810" y="2481779"/>
                </a:lnTo>
                <a:lnTo>
                  <a:pt x="684844" y="2488545"/>
                </a:lnTo>
                <a:lnTo>
                  <a:pt x="684844" y="2493862"/>
                </a:lnTo>
                <a:lnTo>
                  <a:pt x="684844" y="2499178"/>
                </a:lnTo>
                <a:lnTo>
                  <a:pt x="685328" y="2504011"/>
                </a:lnTo>
                <a:lnTo>
                  <a:pt x="686777" y="2507879"/>
                </a:lnTo>
                <a:lnTo>
                  <a:pt x="688228" y="2511261"/>
                </a:lnTo>
                <a:lnTo>
                  <a:pt x="690643" y="2514161"/>
                </a:lnTo>
                <a:lnTo>
                  <a:pt x="693060" y="2516578"/>
                </a:lnTo>
                <a:lnTo>
                  <a:pt x="696443" y="2518994"/>
                </a:lnTo>
                <a:lnTo>
                  <a:pt x="699827" y="2519961"/>
                </a:lnTo>
                <a:lnTo>
                  <a:pt x="703694" y="2520928"/>
                </a:lnTo>
                <a:lnTo>
                  <a:pt x="708044" y="2522376"/>
                </a:lnTo>
                <a:lnTo>
                  <a:pt x="712393" y="2522861"/>
                </a:lnTo>
                <a:lnTo>
                  <a:pt x="717710" y="2522861"/>
                </a:lnTo>
                <a:lnTo>
                  <a:pt x="729310" y="2521412"/>
                </a:lnTo>
                <a:lnTo>
                  <a:pt x="729792" y="2525761"/>
                </a:lnTo>
                <a:lnTo>
                  <a:pt x="729792" y="2529143"/>
                </a:lnTo>
                <a:lnTo>
                  <a:pt x="729310" y="2532527"/>
                </a:lnTo>
                <a:lnTo>
                  <a:pt x="728343" y="2535909"/>
                </a:lnTo>
                <a:lnTo>
                  <a:pt x="727374" y="2538327"/>
                </a:lnTo>
                <a:lnTo>
                  <a:pt x="725441" y="2541226"/>
                </a:lnTo>
                <a:lnTo>
                  <a:pt x="721575" y="2545577"/>
                </a:lnTo>
                <a:lnTo>
                  <a:pt x="717226" y="2548959"/>
                </a:lnTo>
                <a:lnTo>
                  <a:pt x="711909" y="2552825"/>
                </a:lnTo>
                <a:lnTo>
                  <a:pt x="706593" y="2554759"/>
                </a:lnTo>
                <a:lnTo>
                  <a:pt x="701760" y="2557176"/>
                </a:lnTo>
                <a:lnTo>
                  <a:pt x="693060" y="2561043"/>
                </a:lnTo>
                <a:lnTo>
                  <a:pt x="689677" y="2563458"/>
                </a:lnTo>
                <a:lnTo>
                  <a:pt x="687745" y="2565876"/>
                </a:lnTo>
                <a:lnTo>
                  <a:pt x="687745" y="2566841"/>
                </a:lnTo>
                <a:lnTo>
                  <a:pt x="687745" y="2568291"/>
                </a:lnTo>
                <a:lnTo>
                  <a:pt x="688228" y="2569742"/>
                </a:lnTo>
                <a:lnTo>
                  <a:pt x="689677" y="2571191"/>
                </a:lnTo>
                <a:lnTo>
                  <a:pt x="693545" y="2574575"/>
                </a:lnTo>
                <a:lnTo>
                  <a:pt x="700310" y="2578442"/>
                </a:lnTo>
                <a:lnTo>
                  <a:pt x="696443" y="2583757"/>
                </a:lnTo>
                <a:lnTo>
                  <a:pt x="694510" y="2585208"/>
                </a:lnTo>
                <a:lnTo>
                  <a:pt x="692578" y="2586657"/>
                </a:lnTo>
                <a:lnTo>
                  <a:pt x="690643" y="2587139"/>
                </a:lnTo>
                <a:lnTo>
                  <a:pt x="688712" y="2587139"/>
                </a:lnTo>
                <a:lnTo>
                  <a:pt x="687263" y="2586657"/>
                </a:lnTo>
                <a:lnTo>
                  <a:pt x="684844" y="2586175"/>
                </a:lnTo>
                <a:lnTo>
                  <a:pt x="681462" y="2583757"/>
                </a:lnTo>
                <a:lnTo>
                  <a:pt x="678079" y="2580373"/>
                </a:lnTo>
                <a:lnTo>
                  <a:pt x="674211" y="2575540"/>
                </a:lnTo>
                <a:lnTo>
                  <a:pt x="670345" y="2570225"/>
                </a:lnTo>
                <a:lnTo>
                  <a:pt x="663095" y="2559109"/>
                </a:lnTo>
                <a:lnTo>
                  <a:pt x="655845" y="2547510"/>
                </a:lnTo>
                <a:lnTo>
                  <a:pt x="651497" y="2542193"/>
                </a:lnTo>
                <a:lnTo>
                  <a:pt x="647630" y="2537842"/>
                </a:lnTo>
                <a:lnTo>
                  <a:pt x="643763" y="2534460"/>
                </a:lnTo>
                <a:lnTo>
                  <a:pt x="638930" y="2532044"/>
                </a:lnTo>
                <a:lnTo>
                  <a:pt x="636031" y="2575540"/>
                </a:lnTo>
                <a:lnTo>
                  <a:pt x="634580" y="2595839"/>
                </a:lnTo>
                <a:lnTo>
                  <a:pt x="632164" y="2615173"/>
                </a:lnTo>
                <a:lnTo>
                  <a:pt x="629747" y="2634021"/>
                </a:lnTo>
                <a:lnTo>
                  <a:pt x="626848" y="2652387"/>
                </a:lnTo>
                <a:lnTo>
                  <a:pt x="622982" y="2670270"/>
                </a:lnTo>
                <a:lnTo>
                  <a:pt x="618632" y="2687667"/>
                </a:lnTo>
                <a:lnTo>
                  <a:pt x="614281" y="2704584"/>
                </a:lnTo>
                <a:lnTo>
                  <a:pt x="607999" y="2721983"/>
                </a:lnTo>
                <a:lnTo>
                  <a:pt x="601717" y="2738898"/>
                </a:lnTo>
                <a:lnTo>
                  <a:pt x="593499" y="2755814"/>
                </a:lnTo>
                <a:lnTo>
                  <a:pt x="584316" y="2773213"/>
                </a:lnTo>
                <a:lnTo>
                  <a:pt x="574650" y="2791095"/>
                </a:lnTo>
                <a:lnTo>
                  <a:pt x="562568" y="2809462"/>
                </a:lnTo>
                <a:lnTo>
                  <a:pt x="550002" y="2827827"/>
                </a:lnTo>
                <a:lnTo>
                  <a:pt x="552902" y="2828792"/>
                </a:lnTo>
                <a:lnTo>
                  <a:pt x="555802" y="2829277"/>
                </a:lnTo>
                <a:lnTo>
                  <a:pt x="558217" y="2828792"/>
                </a:lnTo>
                <a:lnTo>
                  <a:pt x="560151" y="2828310"/>
                </a:lnTo>
                <a:lnTo>
                  <a:pt x="562568" y="2827827"/>
                </a:lnTo>
                <a:lnTo>
                  <a:pt x="564502" y="2825894"/>
                </a:lnTo>
                <a:lnTo>
                  <a:pt x="567884" y="2822510"/>
                </a:lnTo>
                <a:lnTo>
                  <a:pt x="570785" y="2818644"/>
                </a:lnTo>
                <a:lnTo>
                  <a:pt x="573684" y="2813811"/>
                </a:lnTo>
                <a:lnTo>
                  <a:pt x="575618" y="2809462"/>
                </a:lnTo>
                <a:lnTo>
                  <a:pt x="578517" y="2805111"/>
                </a:lnTo>
                <a:lnTo>
                  <a:pt x="575134" y="2816228"/>
                </a:lnTo>
                <a:lnTo>
                  <a:pt x="571752" y="2829277"/>
                </a:lnTo>
                <a:lnTo>
                  <a:pt x="564502" y="2861175"/>
                </a:lnTo>
                <a:lnTo>
                  <a:pt x="555802" y="2896939"/>
                </a:lnTo>
                <a:lnTo>
                  <a:pt x="550969" y="2916272"/>
                </a:lnTo>
                <a:lnTo>
                  <a:pt x="546136" y="2935604"/>
                </a:lnTo>
                <a:lnTo>
                  <a:pt x="540337" y="2955903"/>
                </a:lnTo>
                <a:lnTo>
                  <a:pt x="534536" y="2975235"/>
                </a:lnTo>
                <a:lnTo>
                  <a:pt x="526804" y="2994083"/>
                </a:lnTo>
                <a:lnTo>
                  <a:pt x="519553" y="3012449"/>
                </a:lnTo>
                <a:lnTo>
                  <a:pt x="510855" y="3030332"/>
                </a:lnTo>
                <a:lnTo>
                  <a:pt x="506504" y="3039031"/>
                </a:lnTo>
                <a:lnTo>
                  <a:pt x="501189" y="3046763"/>
                </a:lnTo>
                <a:lnTo>
                  <a:pt x="495872" y="3054497"/>
                </a:lnTo>
                <a:lnTo>
                  <a:pt x="491039" y="3061262"/>
                </a:lnTo>
                <a:lnTo>
                  <a:pt x="485240" y="3068029"/>
                </a:lnTo>
                <a:lnTo>
                  <a:pt x="478956" y="3074312"/>
                </a:lnTo>
                <a:lnTo>
                  <a:pt x="476540" y="3079145"/>
                </a:lnTo>
                <a:lnTo>
                  <a:pt x="474607" y="3083979"/>
                </a:lnTo>
                <a:lnTo>
                  <a:pt x="473640" y="3087846"/>
                </a:lnTo>
                <a:lnTo>
                  <a:pt x="473156" y="3091712"/>
                </a:lnTo>
                <a:lnTo>
                  <a:pt x="473156" y="3095577"/>
                </a:lnTo>
                <a:lnTo>
                  <a:pt x="473640" y="3099444"/>
                </a:lnTo>
                <a:lnTo>
                  <a:pt x="474123" y="3102827"/>
                </a:lnTo>
                <a:lnTo>
                  <a:pt x="474607" y="3106211"/>
                </a:lnTo>
                <a:lnTo>
                  <a:pt x="477989" y="3112009"/>
                </a:lnTo>
                <a:lnTo>
                  <a:pt x="481855" y="3118293"/>
                </a:lnTo>
                <a:lnTo>
                  <a:pt x="486206" y="3123126"/>
                </a:lnTo>
                <a:lnTo>
                  <a:pt x="491522" y="3128926"/>
                </a:lnTo>
                <a:lnTo>
                  <a:pt x="495872" y="3134242"/>
                </a:lnTo>
                <a:lnTo>
                  <a:pt x="500705" y="3140041"/>
                </a:lnTo>
                <a:lnTo>
                  <a:pt x="504571" y="3145842"/>
                </a:lnTo>
                <a:lnTo>
                  <a:pt x="507472" y="3151641"/>
                </a:lnTo>
                <a:lnTo>
                  <a:pt x="507954" y="3155024"/>
                </a:lnTo>
                <a:lnTo>
                  <a:pt x="509405" y="3158407"/>
                </a:lnTo>
                <a:lnTo>
                  <a:pt x="509405" y="3161791"/>
                </a:lnTo>
                <a:lnTo>
                  <a:pt x="509405" y="3165657"/>
                </a:lnTo>
                <a:lnTo>
                  <a:pt x="508438" y="3169524"/>
                </a:lnTo>
                <a:lnTo>
                  <a:pt x="507472" y="3173873"/>
                </a:lnTo>
                <a:lnTo>
                  <a:pt x="505538" y="3177741"/>
                </a:lnTo>
                <a:lnTo>
                  <a:pt x="503605" y="3182573"/>
                </a:lnTo>
                <a:lnTo>
                  <a:pt x="497805" y="3184988"/>
                </a:lnTo>
                <a:lnTo>
                  <a:pt x="492488" y="3187888"/>
                </a:lnTo>
                <a:lnTo>
                  <a:pt x="486689" y="3190305"/>
                </a:lnTo>
                <a:lnTo>
                  <a:pt x="482339" y="3194173"/>
                </a:lnTo>
                <a:lnTo>
                  <a:pt x="477022" y="3198039"/>
                </a:lnTo>
                <a:lnTo>
                  <a:pt x="472674" y="3201904"/>
                </a:lnTo>
                <a:lnTo>
                  <a:pt x="468323" y="3207220"/>
                </a:lnTo>
                <a:lnTo>
                  <a:pt x="464458" y="3211572"/>
                </a:lnTo>
                <a:lnTo>
                  <a:pt x="460592" y="3217370"/>
                </a:lnTo>
                <a:lnTo>
                  <a:pt x="457208" y="3223170"/>
                </a:lnTo>
                <a:lnTo>
                  <a:pt x="449959" y="3235252"/>
                </a:lnTo>
                <a:lnTo>
                  <a:pt x="444159" y="3248303"/>
                </a:lnTo>
                <a:lnTo>
                  <a:pt x="439809" y="3262318"/>
                </a:lnTo>
                <a:lnTo>
                  <a:pt x="437392" y="3266667"/>
                </a:lnTo>
                <a:lnTo>
                  <a:pt x="435942" y="3271016"/>
                </a:lnTo>
                <a:lnTo>
                  <a:pt x="434975" y="3274398"/>
                </a:lnTo>
                <a:lnTo>
                  <a:pt x="434975" y="3277784"/>
                </a:lnTo>
                <a:lnTo>
                  <a:pt x="435942" y="3281168"/>
                </a:lnTo>
                <a:lnTo>
                  <a:pt x="436424" y="3284066"/>
                </a:lnTo>
                <a:lnTo>
                  <a:pt x="437876" y="3286482"/>
                </a:lnTo>
                <a:lnTo>
                  <a:pt x="440293" y="3288899"/>
                </a:lnTo>
                <a:lnTo>
                  <a:pt x="442709" y="3290831"/>
                </a:lnTo>
                <a:lnTo>
                  <a:pt x="445608" y="3293250"/>
                </a:lnTo>
                <a:lnTo>
                  <a:pt x="451891" y="3296634"/>
                </a:lnTo>
                <a:lnTo>
                  <a:pt x="459625" y="3300015"/>
                </a:lnTo>
                <a:lnTo>
                  <a:pt x="467356" y="3302914"/>
                </a:lnTo>
                <a:lnTo>
                  <a:pt x="463974" y="3309198"/>
                </a:lnTo>
                <a:lnTo>
                  <a:pt x="459625" y="3314999"/>
                </a:lnTo>
                <a:lnTo>
                  <a:pt x="451408" y="3327565"/>
                </a:lnTo>
                <a:lnTo>
                  <a:pt x="442709" y="3341096"/>
                </a:lnTo>
                <a:lnTo>
                  <a:pt x="439326" y="3347379"/>
                </a:lnTo>
                <a:lnTo>
                  <a:pt x="436424" y="3353662"/>
                </a:lnTo>
                <a:lnTo>
                  <a:pt x="434009" y="3359946"/>
                </a:lnTo>
                <a:lnTo>
                  <a:pt x="433525" y="3366228"/>
                </a:lnTo>
                <a:lnTo>
                  <a:pt x="433525" y="3369128"/>
                </a:lnTo>
                <a:lnTo>
                  <a:pt x="433525" y="3372510"/>
                </a:lnTo>
                <a:lnTo>
                  <a:pt x="434009" y="3375412"/>
                </a:lnTo>
                <a:lnTo>
                  <a:pt x="434975" y="3378312"/>
                </a:lnTo>
                <a:lnTo>
                  <a:pt x="436908" y="3381211"/>
                </a:lnTo>
                <a:lnTo>
                  <a:pt x="438844" y="3384111"/>
                </a:lnTo>
                <a:lnTo>
                  <a:pt x="441258" y="3386527"/>
                </a:lnTo>
                <a:lnTo>
                  <a:pt x="444159" y="3389427"/>
                </a:lnTo>
                <a:lnTo>
                  <a:pt x="448024" y="3391360"/>
                </a:lnTo>
                <a:lnTo>
                  <a:pt x="451891" y="3394260"/>
                </a:lnTo>
                <a:lnTo>
                  <a:pt x="456241" y="3396676"/>
                </a:lnTo>
                <a:lnTo>
                  <a:pt x="461557" y="3399093"/>
                </a:lnTo>
                <a:lnTo>
                  <a:pt x="465424" y="3398610"/>
                </a:lnTo>
                <a:lnTo>
                  <a:pt x="468807" y="3397644"/>
                </a:lnTo>
                <a:lnTo>
                  <a:pt x="472674" y="3396676"/>
                </a:lnTo>
                <a:lnTo>
                  <a:pt x="475573" y="3394744"/>
                </a:lnTo>
                <a:lnTo>
                  <a:pt x="477989" y="3393293"/>
                </a:lnTo>
                <a:lnTo>
                  <a:pt x="480406" y="3390877"/>
                </a:lnTo>
                <a:lnTo>
                  <a:pt x="482822" y="3387978"/>
                </a:lnTo>
                <a:lnTo>
                  <a:pt x="485240" y="3385078"/>
                </a:lnTo>
                <a:lnTo>
                  <a:pt x="488621" y="3378312"/>
                </a:lnTo>
                <a:lnTo>
                  <a:pt x="491522" y="3370579"/>
                </a:lnTo>
                <a:lnTo>
                  <a:pt x="493939" y="3362362"/>
                </a:lnTo>
                <a:lnTo>
                  <a:pt x="495390" y="3353178"/>
                </a:lnTo>
                <a:lnTo>
                  <a:pt x="498772" y="3333846"/>
                </a:lnTo>
                <a:lnTo>
                  <a:pt x="501671" y="3314999"/>
                </a:lnTo>
                <a:lnTo>
                  <a:pt x="503605" y="3305814"/>
                </a:lnTo>
                <a:lnTo>
                  <a:pt x="505538" y="3297116"/>
                </a:lnTo>
                <a:lnTo>
                  <a:pt x="508438" y="3289864"/>
                </a:lnTo>
                <a:lnTo>
                  <a:pt x="512787" y="3283100"/>
                </a:lnTo>
                <a:lnTo>
                  <a:pt x="529219" y="3288899"/>
                </a:lnTo>
                <a:lnTo>
                  <a:pt x="537437" y="3290831"/>
                </a:lnTo>
                <a:lnTo>
                  <a:pt x="544685" y="3292766"/>
                </a:lnTo>
                <a:lnTo>
                  <a:pt x="551935" y="3293732"/>
                </a:lnTo>
                <a:lnTo>
                  <a:pt x="558701" y="3293732"/>
                </a:lnTo>
                <a:lnTo>
                  <a:pt x="564502" y="3293732"/>
                </a:lnTo>
                <a:lnTo>
                  <a:pt x="570301" y="3293250"/>
                </a:lnTo>
                <a:lnTo>
                  <a:pt x="575618" y="3291799"/>
                </a:lnTo>
                <a:lnTo>
                  <a:pt x="580450" y="3289382"/>
                </a:lnTo>
                <a:lnTo>
                  <a:pt x="584800" y="3286482"/>
                </a:lnTo>
                <a:lnTo>
                  <a:pt x="588666" y="3283100"/>
                </a:lnTo>
                <a:lnTo>
                  <a:pt x="592050" y="3278268"/>
                </a:lnTo>
                <a:lnTo>
                  <a:pt x="593983" y="3272467"/>
                </a:lnTo>
                <a:lnTo>
                  <a:pt x="596400" y="3266667"/>
                </a:lnTo>
                <a:lnTo>
                  <a:pt x="598333" y="3259417"/>
                </a:lnTo>
                <a:lnTo>
                  <a:pt x="597850" y="3255066"/>
                </a:lnTo>
                <a:lnTo>
                  <a:pt x="595917" y="3250717"/>
                </a:lnTo>
                <a:lnTo>
                  <a:pt x="592050" y="3242986"/>
                </a:lnTo>
                <a:lnTo>
                  <a:pt x="590116" y="3238634"/>
                </a:lnTo>
                <a:lnTo>
                  <a:pt x="588666" y="3234769"/>
                </a:lnTo>
                <a:lnTo>
                  <a:pt x="588666" y="3229937"/>
                </a:lnTo>
                <a:lnTo>
                  <a:pt x="588666" y="3227520"/>
                </a:lnTo>
                <a:lnTo>
                  <a:pt x="589634" y="3225103"/>
                </a:lnTo>
                <a:lnTo>
                  <a:pt x="585768" y="3225587"/>
                </a:lnTo>
                <a:lnTo>
                  <a:pt x="581418" y="3227520"/>
                </a:lnTo>
                <a:lnTo>
                  <a:pt x="575134" y="3230904"/>
                </a:lnTo>
                <a:lnTo>
                  <a:pt x="568850" y="3234769"/>
                </a:lnTo>
                <a:lnTo>
                  <a:pt x="562086" y="3238634"/>
                </a:lnTo>
                <a:lnTo>
                  <a:pt x="558701" y="3240567"/>
                </a:lnTo>
                <a:lnTo>
                  <a:pt x="555320" y="3241534"/>
                </a:lnTo>
                <a:lnTo>
                  <a:pt x="550969" y="3242986"/>
                </a:lnTo>
                <a:lnTo>
                  <a:pt x="546620" y="3242986"/>
                </a:lnTo>
                <a:lnTo>
                  <a:pt x="541787" y="3242986"/>
                </a:lnTo>
                <a:lnTo>
                  <a:pt x="537437" y="3242018"/>
                </a:lnTo>
                <a:lnTo>
                  <a:pt x="531637" y="3240567"/>
                </a:lnTo>
                <a:lnTo>
                  <a:pt x="525355" y="3238151"/>
                </a:lnTo>
                <a:lnTo>
                  <a:pt x="552902" y="3173390"/>
                </a:lnTo>
                <a:lnTo>
                  <a:pt x="578034" y="3112494"/>
                </a:lnTo>
                <a:lnTo>
                  <a:pt x="601233" y="3054979"/>
                </a:lnTo>
                <a:lnTo>
                  <a:pt x="621531" y="3000849"/>
                </a:lnTo>
                <a:lnTo>
                  <a:pt x="641347" y="2948654"/>
                </a:lnTo>
                <a:lnTo>
                  <a:pt x="660196" y="2898388"/>
                </a:lnTo>
                <a:lnTo>
                  <a:pt x="695960" y="2801245"/>
                </a:lnTo>
                <a:lnTo>
                  <a:pt x="714808" y="2754365"/>
                </a:lnTo>
                <a:lnTo>
                  <a:pt x="734143" y="2706034"/>
                </a:lnTo>
                <a:lnTo>
                  <a:pt x="754924" y="2657704"/>
                </a:lnTo>
                <a:lnTo>
                  <a:pt x="766039" y="2633539"/>
                </a:lnTo>
                <a:lnTo>
                  <a:pt x="777156" y="2608889"/>
                </a:lnTo>
                <a:lnTo>
                  <a:pt x="803739" y="2559109"/>
                </a:lnTo>
                <a:lnTo>
                  <a:pt x="817270" y="2533009"/>
                </a:lnTo>
                <a:lnTo>
                  <a:pt x="832252" y="2506912"/>
                </a:lnTo>
                <a:lnTo>
                  <a:pt x="847718" y="2480330"/>
                </a:lnTo>
                <a:lnTo>
                  <a:pt x="864635" y="2453265"/>
                </a:lnTo>
                <a:lnTo>
                  <a:pt x="882516" y="2425716"/>
                </a:lnTo>
                <a:lnTo>
                  <a:pt x="901366" y="2397685"/>
                </a:lnTo>
                <a:lnTo>
                  <a:pt x="911515" y="2396234"/>
                </a:lnTo>
                <a:lnTo>
                  <a:pt x="915865" y="2397201"/>
                </a:lnTo>
                <a:lnTo>
                  <a:pt x="919247" y="2397685"/>
                </a:lnTo>
                <a:lnTo>
                  <a:pt x="922630" y="2398168"/>
                </a:lnTo>
                <a:lnTo>
                  <a:pt x="925532" y="2399135"/>
                </a:lnTo>
                <a:lnTo>
                  <a:pt x="927947" y="2401068"/>
                </a:lnTo>
                <a:lnTo>
                  <a:pt x="929881" y="2403001"/>
                </a:lnTo>
                <a:lnTo>
                  <a:pt x="934713" y="2406867"/>
                </a:lnTo>
                <a:lnTo>
                  <a:pt x="939063" y="2412183"/>
                </a:lnTo>
                <a:lnTo>
                  <a:pt x="944380" y="2418467"/>
                </a:lnTo>
                <a:lnTo>
                  <a:pt x="951146" y="2424750"/>
                </a:lnTo>
                <a:lnTo>
                  <a:pt x="959846" y="2408317"/>
                </a:lnTo>
                <a:lnTo>
                  <a:pt x="968061" y="2392851"/>
                </a:lnTo>
                <a:lnTo>
                  <a:pt x="984011" y="2361437"/>
                </a:lnTo>
                <a:lnTo>
                  <a:pt x="998992" y="2330988"/>
                </a:lnTo>
                <a:lnTo>
                  <a:pt x="1013493" y="2301507"/>
                </a:lnTo>
                <a:lnTo>
                  <a:pt x="1021224" y="2287490"/>
                </a:lnTo>
                <a:lnTo>
                  <a:pt x="1028958" y="2273475"/>
                </a:lnTo>
                <a:lnTo>
                  <a:pt x="1037174" y="2259943"/>
                </a:lnTo>
                <a:lnTo>
                  <a:pt x="1045873" y="2247376"/>
                </a:lnTo>
                <a:lnTo>
                  <a:pt x="1055056" y="2234326"/>
                </a:lnTo>
                <a:lnTo>
                  <a:pt x="1064722" y="2222727"/>
                </a:lnTo>
                <a:lnTo>
                  <a:pt x="1075354" y="2211128"/>
                </a:lnTo>
                <a:lnTo>
                  <a:pt x="1085987" y="2200013"/>
                </a:lnTo>
                <a:lnTo>
                  <a:pt x="1086954" y="2197113"/>
                </a:lnTo>
                <a:lnTo>
                  <a:pt x="1086954" y="2194213"/>
                </a:lnTo>
                <a:lnTo>
                  <a:pt x="1085987" y="2191313"/>
                </a:lnTo>
                <a:lnTo>
                  <a:pt x="1085021" y="2188413"/>
                </a:lnTo>
                <a:lnTo>
                  <a:pt x="1081155" y="2183096"/>
                </a:lnTo>
                <a:lnTo>
                  <a:pt x="1076806" y="2177296"/>
                </a:lnTo>
                <a:lnTo>
                  <a:pt x="1072939" y="2171981"/>
                </a:lnTo>
                <a:lnTo>
                  <a:pt x="1071488" y="2169081"/>
                </a:lnTo>
                <a:lnTo>
                  <a:pt x="1070039" y="2166181"/>
                </a:lnTo>
                <a:lnTo>
                  <a:pt x="1069555" y="2163281"/>
                </a:lnTo>
                <a:lnTo>
                  <a:pt x="1069555" y="2159897"/>
                </a:lnTo>
                <a:lnTo>
                  <a:pt x="1070039" y="2156998"/>
                </a:lnTo>
                <a:lnTo>
                  <a:pt x="1071972" y="2153615"/>
                </a:lnTo>
                <a:lnTo>
                  <a:pt x="1084056" y="2142498"/>
                </a:lnTo>
                <a:lnTo>
                  <a:pt x="1090338" y="2137665"/>
                </a:lnTo>
                <a:lnTo>
                  <a:pt x="1096620" y="2132350"/>
                </a:lnTo>
                <a:lnTo>
                  <a:pt x="1102906" y="2127999"/>
                </a:lnTo>
                <a:lnTo>
                  <a:pt x="1109670" y="2123650"/>
                </a:lnTo>
                <a:lnTo>
                  <a:pt x="1116437" y="2120266"/>
                </a:lnTo>
                <a:lnTo>
                  <a:pt x="1123687" y="2117851"/>
                </a:lnTo>
                <a:lnTo>
                  <a:pt x="1130935" y="2116400"/>
                </a:lnTo>
                <a:lnTo>
                  <a:pt x="1138186" y="2115917"/>
                </a:lnTo>
                <a:lnTo>
                  <a:pt x="1146402" y="2116884"/>
                </a:lnTo>
                <a:lnTo>
                  <a:pt x="1155101" y="2118333"/>
                </a:lnTo>
                <a:lnTo>
                  <a:pt x="1163802" y="2122200"/>
                </a:lnTo>
                <a:lnTo>
                  <a:pt x="1172984" y="2126550"/>
                </a:lnTo>
                <a:lnTo>
                  <a:pt x="1182650" y="2133316"/>
                </a:lnTo>
                <a:lnTo>
                  <a:pt x="1192799" y="2141532"/>
                </a:lnTo>
                <a:lnTo>
                  <a:pt x="1195698" y="2114467"/>
                </a:lnTo>
                <a:lnTo>
                  <a:pt x="1195698" y="2109151"/>
                </a:lnTo>
                <a:lnTo>
                  <a:pt x="1195698" y="2105285"/>
                </a:lnTo>
                <a:lnTo>
                  <a:pt x="1195216" y="2101418"/>
                </a:lnTo>
                <a:lnTo>
                  <a:pt x="1193765" y="2098034"/>
                </a:lnTo>
                <a:lnTo>
                  <a:pt x="1191832" y="2094652"/>
                </a:lnTo>
                <a:lnTo>
                  <a:pt x="1188933" y="2091752"/>
                </a:lnTo>
                <a:lnTo>
                  <a:pt x="1185065" y="2088852"/>
                </a:lnTo>
                <a:lnTo>
                  <a:pt x="1179750" y="2085953"/>
                </a:lnTo>
                <a:lnTo>
                  <a:pt x="1173951" y="2083535"/>
                </a:lnTo>
                <a:lnTo>
                  <a:pt x="1166700" y="2080153"/>
                </a:lnTo>
                <a:lnTo>
                  <a:pt x="1147368" y="2073869"/>
                </a:lnTo>
                <a:lnTo>
                  <a:pt x="1151235" y="2073386"/>
                </a:lnTo>
                <a:lnTo>
                  <a:pt x="1155101" y="2072420"/>
                </a:lnTo>
                <a:lnTo>
                  <a:pt x="1162351" y="2072420"/>
                </a:lnTo>
                <a:lnTo>
                  <a:pt x="1170567" y="2073386"/>
                </a:lnTo>
                <a:lnTo>
                  <a:pt x="1178783" y="2073869"/>
                </a:lnTo>
                <a:lnTo>
                  <a:pt x="1182166" y="2073869"/>
                </a:lnTo>
                <a:lnTo>
                  <a:pt x="1186033" y="2073386"/>
                </a:lnTo>
                <a:lnTo>
                  <a:pt x="1189416" y="2071936"/>
                </a:lnTo>
                <a:lnTo>
                  <a:pt x="1192799" y="2070969"/>
                </a:lnTo>
                <a:lnTo>
                  <a:pt x="1196182" y="2068554"/>
                </a:lnTo>
                <a:lnTo>
                  <a:pt x="1200049" y="2065653"/>
                </a:lnTo>
                <a:lnTo>
                  <a:pt x="1202948" y="2062270"/>
                </a:lnTo>
                <a:lnTo>
                  <a:pt x="1204882" y="2056954"/>
                </a:lnTo>
                <a:lnTo>
                  <a:pt x="1213581" y="2065653"/>
                </a:lnTo>
                <a:lnTo>
                  <a:pt x="1221315" y="2073869"/>
                </a:lnTo>
                <a:lnTo>
                  <a:pt x="1226148" y="2082568"/>
                </a:lnTo>
                <a:lnTo>
                  <a:pt x="1230980" y="2090785"/>
                </a:lnTo>
                <a:lnTo>
                  <a:pt x="1233881" y="2099485"/>
                </a:lnTo>
                <a:lnTo>
                  <a:pt x="1235813" y="2108667"/>
                </a:lnTo>
                <a:lnTo>
                  <a:pt x="1237262" y="2117367"/>
                </a:lnTo>
                <a:lnTo>
                  <a:pt x="1238230" y="2126066"/>
                </a:lnTo>
                <a:lnTo>
                  <a:pt x="1238714" y="2143949"/>
                </a:lnTo>
                <a:lnTo>
                  <a:pt x="1240164" y="2161831"/>
                </a:lnTo>
                <a:lnTo>
                  <a:pt x="1240647" y="2170048"/>
                </a:lnTo>
                <a:lnTo>
                  <a:pt x="1242096" y="2179230"/>
                </a:lnTo>
                <a:lnTo>
                  <a:pt x="1244513" y="2187929"/>
                </a:lnTo>
                <a:lnTo>
                  <a:pt x="1247895" y="2196146"/>
                </a:lnTo>
                <a:lnTo>
                  <a:pt x="1228563" y="2205812"/>
                </a:lnTo>
                <a:lnTo>
                  <a:pt x="1220347" y="2209679"/>
                </a:lnTo>
                <a:lnTo>
                  <a:pt x="1214064" y="2214028"/>
                </a:lnTo>
                <a:lnTo>
                  <a:pt x="1208265" y="2217894"/>
                </a:lnTo>
                <a:lnTo>
                  <a:pt x="1203916" y="2221761"/>
                </a:lnTo>
                <a:lnTo>
                  <a:pt x="1199083" y="2226593"/>
                </a:lnTo>
                <a:lnTo>
                  <a:pt x="1195216" y="2230944"/>
                </a:lnTo>
                <a:lnTo>
                  <a:pt x="1191832" y="2236260"/>
                </a:lnTo>
                <a:lnTo>
                  <a:pt x="1187966" y="2242544"/>
                </a:lnTo>
                <a:lnTo>
                  <a:pt x="1180232" y="2256560"/>
                </a:lnTo>
                <a:lnTo>
                  <a:pt x="1170567" y="2275408"/>
                </a:lnTo>
                <a:lnTo>
                  <a:pt x="1157518" y="2298123"/>
                </a:lnTo>
                <a:lnTo>
                  <a:pt x="1146402" y="2295223"/>
                </a:lnTo>
                <a:lnTo>
                  <a:pt x="1142052" y="2293774"/>
                </a:lnTo>
                <a:lnTo>
                  <a:pt x="1138186" y="2291841"/>
                </a:lnTo>
                <a:lnTo>
                  <a:pt x="1135769" y="2290390"/>
                </a:lnTo>
                <a:lnTo>
                  <a:pt x="1133352" y="2287974"/>
                </a:lnTo>
                <a:lnTo>
                  <a:pt x="1131419" y="2286041"/>
                </a:lnTo>
                <a:lnTo>
                  <a:pt x="1130453" y="2284108"/>
                </a:lnTo>
                <a:lnTo>
                  <a:pt x="1129969" y="2281691"/>
                </a:lnTo>
                <a:lnTo>
                  <a:pt x="1129969" y="2279757"/>
                </a:lnTo>
                <a:lnTo>
                  <a:pt x="1129969" y="2277824"/>
                </a:lnTo>
                <a:lnTo>
                  <a:pt x="1130453" y="2275408"/>
                </a:lnTo>
                <a:lnTo>
                  <a:pt x="1132868" y="2270575"/>
                </a:lnTo>
                <a:lnTo>
                  <a:pt x="1135769" y="2265742"/>
                </a:lnTo>
                <a:lnTo>
                  <a:pt x="1141086" y="2256560"/>
                </a:lnTo>
                <a:lnTo>
                  <a:pt x="1143985" y="2251726"/>
                </a:lnTo>
                <a:lnTo>
                  <a:pt x="1145919" y="2247376"/>
                </a:lnTo>
                <a:lnTo>
                  <a:pt x="1145919" y="2244959"/>
                </a:lnTo>
                <a:lnTo>
                  <a:pt x="1145919" y="2242544"/>
                </a:lnTo>
                <a:lnTo>
                  <a:pt x="1145434" y="2240126"/>
                </a:lnTo>
                <a:lnTo>
                  <a:pt x="1144952" y="2238677"/>
                </a:lnTo>
                <a:lnTo>
                  <a:pt x="1143019" y="2236260"/>
                </a:lnTo>
                <a:lnTo>
                  <a:pt x="1140602" y="2234326"/>
                </a:lnTo>
                <a:lnTo>
                  <a:pt x="1137702" y="2232393"/>
                </a:lnTo>
                <a:lnTo>
                  <a:pt x="1134320" y="2230460"/>
                </a:lnTo>
                <a:lnTo>
                  <a:pt x="1129004" y="2230944"/>
                </a:lnTo>
                <a:lnTo>
                  <a:pt x="1124653" y="2231911"/>
                </a:lnTo>
                <a:lnTo>
                  <a:pt x="1119820" y="2233360"/>
                </a:lnTo>
                <a:lnTo>
                  <a:pt x="1115469" y="2235293"/>
                </a:lnTo>
                <a:lnTo>
                  <a:pt x="1111604" y="2237226"/>
                </a:lnTo>
                <a:lnTo>
                  <a:pt x="1108221" y="2240126"/>
                </a:lnTo>
                <a:lnTo>
                  <a:pt x="1104355" y="2243026"/>
                </a:lnTo>
                <a:lnTo>
                  <a:pt x="1100971" y="2246410"/>
                </a:lnTo>
                <a:lnTo>
                  <a:pt x="1099038" y="2250276"/>
                </a:lnTo>
                <a:lnTo>
                  <a:pt x="1096137" y="2254143"/>
                </a:lnTo>
                <a:lnTo>
                  <a:pt x="1094205" y="2258009"/>
                </a:lnTo>
                <a:lnTo>
                  <a:pt x="1092271" y="2261876"/>
                </a:lnTo>
                <a:lnTo>
                  <a:pt x="1090820" y="2266709"/>
                </a:lnTo>
                <a:lnTo>
                  <a:pt x="1089854" y="2270575"/>
                </a:lnTo>
                <a:lnTo>
                  <a:pt x="1088889" y="2275408"/>
                </a:lnTo>
                <a:lnTo>
                  <a:pt x="1088889" y="2279757"/>
                </a:lnTo>
                <a:lnTo>
                  <a:pt x="1088889" y="2284590"/>
                </a:lnTo>
                <a:lnTo>
                  <a:pt x="1089854" y="2288941"/>
                </a:lnTo>
                <a:lnTo>
                  <a:pt x="1090338" y="2293290"/>
                </a:lnTo>
                <a:lnTo>
                  <a:pt x="1091304" y="2297156"/>
                </a:lnTo>
                <a:lnTo>
                  <a:pt x="1093237" y="2301023"/>
                </a:lnTo>
                <a:lnTo>
                  <a:pt x="1095171" y="2305373"/>
                </a:lnTo>
                <a:lnTo>
                  <a:pt x="1098073" y="2308755"/>
                </a:lnTo>
                <a:lnTo>
                  <a:pt x="1100971" y="2312139"/>
                </a:lnTo>
                <a:lnTo>
                  <a:pt x="1104355" y="2315039"/>
                </a:lnTo>
                <a:lnTo>
                  <a:pt x="1108705" y="2317939"/>
                </a:lnTo>
                <a:lnTo>
                  <a:pt x="1112570" y="2319872"/>
                </a:lnTo>
                <a:lnTo>
                  <a:pt x="1117887" y="2321805"/>
                </a:lnTo>
                <a:lnTo>
                  <a:pt x="1122720" y="2322772"/>
                </a:lnTo>
                <a:lnTo>
                  <a:pt x="1128520" y="2324221"/>
                </a:lnTo>
                <a:lnTo>
                  <a:pt x="1134802" y="2324221"/>
                </a:lnTo>
                <a:lnTo>
                  <a:pt x="1142052" y="2324221"/>
                </a:lnTo>
                <a:lnTo>
                  <a:pt x="1137702" y="2328089"/>
                </a:lnTo>
                <a:lnTo>
                  <a:pt x="1134320" y="2331472"/>
                </a:lnTo>
                <a:lnTo>
                  <a:pt x="1130935" y="2335821"/>
                </a:lnTo>
                <a:lnTo>
                  <a:pt x="1128035" y="2340171"/>
                </a:lnTo>
                <a:lnTo>
                  <a:pt x="1123687" y="2348388"/>
                </a:lnTo>
                <a:lnTo>
                  <a:pt x="1119820" y="2356119"/>
                </a:lnTo>
                <a:lnTo>
                  <a:pt x="1117887" y="2364819"/>
                </a:lnTo>
                <a:lnTo>
                  <a:pt x="1115953" y="2373036"/>
                </a:lnTo>
                <a:lnTo>
                  <a:pt x="1113538" y="2388502"/>
                </a:lnTo>
                <a:lnTo>
                  <a:pt x="1112570" y="2395268"/>
                </a:lnTo>
                <a:lnTo>
                  <a:pt x="1111604" y="2402034"/>
                </a:lnTo>
                <a:lnTo>
                  <a:pt x="1109187" y="2408317"/>
                </a:lnTo>
                <a:lnTo>
                  <a:pt x="1106288" y="2413634"/>
                </a:lnTo>
                <a:lnTo>
                  <a:pt x="1104355" y="2416534"/>
                </a:lnTo>
                <a:lnTo>
                  <a:pt x="1102421" y="2418949"/>
                </a:lnTo>
                <a:lnTo>
                  <a:pt x="1100004" y="2420400"/>
                </a:lnTo>
                <a:lnTo>
                  <a:pt x="1097104" y="2422333"/>
                </a:lnTo>
                <a:lnTo>
                  <a:pt x="1093722" y="2424266"/>
                </a:lnTo>
                <a:lnTo>
                  <a:pt x="1089854" y="2425233"/>
                </a:lnTo>
                <a:lnTo>
                  <a:pt x="1085505" y="2426200"/>
                </a:lnTo>
                <a:lnTo>
                  <a:pt x="1081155" y="2427649"/>
                </a:lnTo>
                <a:lnTo>
                  <a:pt x="1073905" y="2424750"/>
                </a:lnTo>
                <a:lnTo>
                  <a:pt x="1069073" y="2421849"/>
                </a:lnTo>
                <a:lnTo>
                  <a:pt x="1064722" y="2418949"/>
                </a:lnTo>
                <a:lnTo>
                  <a:pt x="1061339" y="2415567"/>
                </a:lnTo>
                <a:lnTo>
                  <a:pt x="1059407" y="2412183"/>
                </a:lnTo>
                <a:lnTo>
                  <a:pt x="1057957" y="2408317"/>
                </a:lnTo>
                <a:lnTo>
                  <a:pt x="1057473" y="2404934"/>
                </a:lnTo>
                <a:lnTo>
                  <a:pt x="1057473" y="2401550"/>
                </a:lnTo>
                <a:lnTo>
                  <a:pt x="1057957" y="2397685"/>
                </a:lnTo>
                <a:lnTo>
                  <a:pt x="1059407" y="2393817"/>
                </a:lnTo>
                <a:lnTo>
                  <a:pt x="1062791" y="2385602"/>
                </a:lnTo>
                <a:lnTo>
                  <a:pt x="1071488" y="2369652"/>
                </a:lnTo>
                <a:lnTo>
                  <a:pt x="1066173" y="2369652"/>
                </a:lnTo>
                <a:lnTo>
                  <a:pt x="1061339" y="2369652"/>
                </a:lnTo>
                <a:lnTo>
                  <a:pt x="1056989" y="2370136"/>
                </a:lnTo>
                <a:lnTo>
                  <a:pt x="1053124" y="2371103"/>
                </a:lnTo>
                <a:lnTo>
                  <a:pt x="1049256" y="2373036"/>
                </a:lnTo>
                <a:lnTo>
                  <a:pt x="1045389" y="2374485"/>
                </a:lnTo>
                <a:lnTo>
                  <a:pt x="1042492" y="2376903"/>
                </a:lnTo>
                <a:lnTo>
                  <a:pt x="1039590" y="2379802"/>
                </a:lnTo>
                <a:lnTo>
                  <a:pt x="1036690" y="2382702"/>
                </a:lnTo>
                <a:lnTo>
                  <a:pt x="1034275" y="2385602"/>
                </a:lnTo>
                <a:lnTo>
                  <a:pt x="1032825" y="2388984"/>
                </a:lnTo>
                <a:lnTo>
                  <a:pt x="1030891" y="2392851"/>
                </a:lnTo>
                <a:lnTo>
                  <a:pt x="1028958" y="2401068"/>
                </a:lnTo>
                <a:lnTo>
                  <a:pt x="1027025" y="2409283"/>
                </a:lnTo>
                <a:lnTo>
                  <a:pt x="1027025" y="2417500"/>
                </a:lnTo>
                <a:lnTo>
                  <a:pt x="1027992" y="2426200"/>
                </a:lnTo>
                <a:lnTo>
                  <a:pt x="1029924" y="2434899"/>
                </a:lnTo>
                <a:lnTo>
                  <a:pt x="1033308" y="2443115"/>
                </a:lnTo>
                <a:lnTo>
                  <a:pt x="1035724" y="2446983"/>
                </a:lnTo>
                <a:lnTo>
                  <a:pt x="1038141" y="2450365"/>
                </a:lnTo>
                <a:lnTo>
                  <a:pt x="1041040" y="2453749"/>
                </a:lnTo>
                <a:lnTo>
                  <a:pt x="1043458" y="2456647"/>
                </a:lnTo>
                <a:lnTo>
                  <a:pt x="1046357" y="2459547"/>
                </a:lnTo>
                <a:lnTo>
                  <a:pt x="1050707" y="2462448"/>
                </a:lnTo>
                <a:lnTo>
                  <a:pt x="1054091" y="2464380"/>
                </a:lnTo>
                <a:lnTo>
                  <a:pt x="1057957" y="2466313"/>
                </a:lnTo>
                <a:lnTo>
                  <a:pt x="1050707" y="2474530"/>
                </a:lnTo>
                <a:lnTo>
                  <a:pt x="1042492" y="2483712"/>
                </a:lnTo>
                <a:lnTo>
                  <a:pt x="1035241" y="2492412"/>
                </a:lnTo>
                <a:lnTo>
                  <a:pt x="1027508" y="2502078"/>
                </a:lnTo>
                <a:lnTo>
                  <a:pt x="1020742" y="2511746"/>
                </a:lnTo>
                <a:lnTo>
                  <a:pt x="1013976" y="2521412"/>
                </a:lnTo>
                <a:lnTo>
                  <a:pt x="1000443" y="2542193"/>
                </a:lnTo>
                <a:lnTo>
                  <a:pt x="988359" y="2563942"/>
                </a:lnTo>
                <a:lnTo>
                  <a:pt x="977729" y="2587139"/>
                </a:lnTo>
                <a:lnTo>
                  <a:pt x="967578" y="2610822"/>
                </a:lnTo>
                <a:lnTo>
                  <a:pt x="957429" y="2635472"/>
                </a:lnTo>
                <a:lnTo>
                  <a:pt x="965161" y="2621939"/>
                </a:lnTo>
                <a:lnTo>
                  <a:pt x="969027" y="2616138"/>
                </a:lnTo>
                <a:lnTo>
                  <a:pt x="973861" y="2609856"/>
                </a:lnTo>
                <a:lnTo>
                  <a:pt x="989811" y="2591490"/>
                </a:lnTo>
                <a:lnTo>
                  <a:pt x="1006727" y="2573125"/>
                </a:lnTo>
                <a:lnTo>
                  <a:pt x="1041524" y="2537842"/>
                </a:lnTo>
                <a:lnTo>
                  <a:pt x="1058439" y="2520445"/>
                </a:lnTo>
                <a:lnTo>
                  <a:pt x="1075354" y="2502562"/>
                </a:lnTo>
                <a:lnTo>
                  <a:pt x="1091304" y="2484680"/>
                </a:lnTo>
                <a:lnTo>
                  <a:pt x="1106288" y="2466313"/>
                </a:lnTo>
                <a:lnTo>
                  <a:pt x="1112088" y="2459547"/>
                </a:lnTo>
                <a:lnTo>
                  <a:pt x="1118854" y="2452781"/>
                </a:lnTo>
                <a:lnTo>
                  <a:pt x="1132868" y="2439732"/>
                </a:lnTo>
                <a:lnTo>
                  <a:pt x="1146886" y="2425716"/>
                </a:lnTo>
                <a:lnTo>
                  <a:pt x="1160900" y="2412183"/>
                </a:lnTo>
                <a:lnTo>
                  <a:pt x="1161867" y="2405417"/>
                </a:lnTo>
                <a:lnTo>
                  <a:pt x="1163802" y="2398650"/>
                </a:lnTo>
                <a:lnTo>
                  <a:pt x="1166217" y="2392368"/>
                </a:lnTo>
                <a:lnTo>
                  <a:pt x="1169602" y="2385602"/>
                </a:lnTo>
                <a:lnTo>
                  <a:pt x="1172984" y="2378835"/>
                </a:lnTo>
                <a:lnTo>
                  <a:pt x="1176850" y="2371585"/>
                </a:lnTo>
                <a:lnTo>
                  <a:pt x="1186517" y="2357570"/>
                </a:lnTo>
                <a:lnTo>
                  <a:pt x="1186517" y="2342105"/>
                </a:lnTo>
                <a:lnTo>
                  <a:pt x="1186517" y="2333888"/>
                </a:lnTo>
                <a:lnTo>
                  <a:pt x="1186999" y="2325672"/>
                </a:lnTo>
                <a:lnTo>
                  <a:pt x="1188450" y="2317939"/>
                </a:lnTo>
                <a:lnTo>
                  <a:pt x="1189901" y="2310206"/>
                </a:lnTo>
                <a:lnTo>
                  <a:pt x="1192799" y="2302956"/>
                </a:lnTo>
                <a:lnTo>
                  <a:pt x="1196182" y="2295223"/>
                </a:lnTo>
                <a:lnTo>
                  <a:pt x="1203432" y="2285074"/>
                </a:lnTo>
                <a:lnTo>
                  <a:pt x="1210199" y="2275408"/>
                </a:lnTo>
                <a:lnTo>
                  <a:pt x="1217448" y="2265742"/>
                </a:lnTo>
                <a:lnTo>
                  <a:pt x="1225664" y="2256560"/>
                </a:lnTo>
                <a:lnTo>
                  <a:pt x="1241613" y="2238193"/>
                </a:lnTo>
                <a:lnTo>
                  <a:pt x="1259012" y="2220312"/>
                </a:lnTo>
                <a:lnTo>
                  <a:pt x="1276411" y="2202428"/>
                </a:lnTo>
                <a:lnTo>
                  <a:pt x="1292844" y="2184547"/>
                </a:lnTo>
                <a:lnTo>
                  <a:pt x="1308310" y="2166181"/>
                </a:lnTo>
                <a:lnTo>
                  <a:pt x="1316042" y="2156998"/>
                </a:lnTo>
                <a:lnTo>
                  <a:pt x="1323291" y="2147816"/>
                </a:lnTo>
                <a:lnTo>
                  <a:pt x="1330542" y="2135732"/>
                </a:lnTo>
                <a:lnTo>
                  <a:pt x="1336826" y="2123166"/>
                </a:lnTo>
                <a:lnTo>
                  <a:pt x="1343590" y="2110118"/>
                </a:lnTo>
                <a:lnTo>
                  <a:pt x="1348907" y="2096585"/>
                </a:lnTo>
                <a:lnTo>
                  <a:pt x="1354707" y="2084019"/>
                </a:lnTo>
                <a:lnTo>
                  <a:pt x="1360507" y="2070969"/>
                </a:lnTo>
                <a:lnTo>
                  <a:pt x="1366790" y="2058887"/>
                </a:lnTo>
                <a:lnTo>
                  <a:pt x="1374039" y="2047288"/>
                </a:lnTo>
                <a:lnTo>
                  <a:pt x="1377906" y="2041488"/>
                </a:lnTo>
                <a:lnTo>
                  <a:pt x="1382256" y="2037138"/>
                </a:lnTo>
                <a:lnTo>
                  <a:pt x="1386605" y="2032305"/>
                </a:lnTo>
                <a:lnTo>
                  <a:pt x="1390954" y="2028438"/>
                </a:lnTo>
                <a:lnTo>
                  <a:pt x="1400620" y="2020223"/>
                </a:lnTo>
                <a:lnTo>
                  <a:pt x="1410771" y="2013456"/>
                </a:lnTo>
                <a:lnTo>
                  <a:pt x="1420919" y="2006690"/>
                </a:lnTo>
                <a:lnTo>
                  <a:pt x="1430585" y="1998957"/>
                </a:lnTo>
                <a:lnTo>
                  <a:pt x="1435418" y="1995091"/>
                </a:lnTo>
                <a:lnTo>
                  <a:pt x="1439768" y="1991224"/>
                </a:lnTo>
                <a:lnTo>
                  <a:pt x="1444601" y="1985907"/>
                </a:lnTo>
                <a:lnTo>
                  <a:pt x="1448468" y="1981558"/>
                </a:lnTo>
                <a:lnTo>
                  <a:pt x="1450884" y="1977692"/>
                </a:lnTo>
                <a:lnTo>
                  <a:pt x="1452335" y="1974308"/>
                </a:lnTo>
                <a:lnTo>
                  <a:pt x="1455234" y="1966575"/>
                </a:lnTo>
                <a:lnTo>
                  <a:pt x="1457652" y="1958360"/>
                </a:lnTo>
                <a:lnTo>
                  <a:pt x="1459101" y="1949176"/>
                </a:lnTo>
                <a:lnTo>
                  <a:pt x="1461516" y="1930812"/>
                </a:lnTo>
                <a:lnTo>
                  <a:pt x="1462968" y="1922111"/>
                </a:lnTo>
                <a:lnTo>
                  <a:pt x="1463933" y="1913411"/>
                </a:lnTo>
                <a:lnTo>
                  <a:pt x="1455234" y="1919695"/>
                </a:lnTo>
                <a:lnTo>
                  <a:pt x="1446050" y="1925495"/>
                </a:lnTo>
                <a:lnTo>
                  <a:pt x="1436869" y="1930812"/>
                </a:lnTo>
                <a:lnTo>
                  <a:pt x="1427686" y="1934194"/>
                </a:lnTo>
                <a:lnTo>
                  <a:pt x="1423336" y="1935644"/>
                </a:lnTo>
                <a:lnTo>
                  <a:pt x="1418503" y="1936128"/>
                </a:lnTo>
                <a:lnTo>
                  <a:pt x="1414153" y="1936610"/>
                </a:lnTo>
                <a:lnTo>
                  <a:pt x="1409319" y="1936610"/>
                </a:lnTo>
                <a:lnTo>
                  <a:pt x="1405453" y="1936128"/>
                </a:lnTo>
                <a:lnTo>
                  <a:pt x="1401587" y="1934679"/>
                </a:lnTo>
                <a:lnTo>
                  <a:pt x="1397238" y="1933710"/>
                </a:lnTo>
                <a:lnTo>
                  <a:pt x="1393372" y="1931777"/>
                </a:lnTo>
                <a:lnTo>
                  <a:pt x="1391438" y="1940477"/>
                </a:lnTo>
                <a:lnTo>
                  <a:pt x="1389988" y="1948694"/>
                </a:lnTo>
                <a:lnTo>
                  <a:pt x="1387571" y="1956426"/>
                </a:lnTo>
                <a:lnTo>
                  <a:pt x="1384672" y="1964159"/>
                </a:lnTo>
                <a:lnTo>
                  <a:pt x="1381772" y="1970926"/>
                </a:lnTo>
                <a:lnTo>
                  <a:pt x="1378388" y="1977208"/>
                </a:lnTo>
                <a:lnTo>
                  <a:pt x="1374521" y="1983492"/>
                </a:lnTo>
                <a:lnTo>
                  <a:pt x="1370172" y="1989774"/>
                </a:lnTo>
                <a:lnTo>
                  <a:pt x="1365822" y="1995573"/>
                </a:lnTo>
                <a:lnTo>
                  <a:pt x="1360507" y="2000891"/>
                </a:lnTo>
                <a:lnTo>
                  <a:pt x="1355190" y="2006206"/>
                </a:lnTo>
                <a:lnTo>
                  <a:pt x="1348907" y="2011039"/>
                </a:lnTo>
                <a:lnTo>
                  <a:pt x="1342624" y="2015872"/>
                </a:lnTo>
                <a:lnTo>
                  <a:pt x="1335857" y="2019739"/>
                </a:lnTo>
                <a:lnTo>
                  <a:pt x="1329091" y="2024572"/>
                </a:lnTo>
                <a:lnTo>
                  <a:pt x="1320876" y="2028438"/>
                </a:lnTo>
                <a:lnTo>
                  <a:pt x="1317975" y="2022639"/>
                </a:lnTo>
                <a:lnTo>
                  <a:pt x="1316042" y="2016356"/>
                </a:lnTo>
                <a:lnTo>
                  <a:pt x="1314592" y="2010557"/>
                </a:lnTo>
                <a:lnTo>
                  <a:pt x="1314109" y="2004757"/>
                </a:lnTo>
                <a:lnTo>
                  <a:pt x="1313625" y="1998957"/>
                </a:lnTo>
                <a:lnTo>
                  <a:pt x="1313625" y="1993640"/>
                </a:lnTo>
                <a:lnTo>
                  <a:pt x="1314109" y="1981558"/>
                </a:lnTo>
                <a:lnTo>
                  <a:pt x="1314109" y="1975759"/>
                </a:lnTo>
                <a:lnTo>
                  <a:pt x="1314109" y="1969475"/>
                </a:lnTo>
                <a:lnTo>
                  <a:pt x="1313143" y="1963675"/>
                </a:lnTo>
                <a:lnTo>
                  <a:pt x="1311694" y="1957876"/>
                </a:lnTo>
                <a:lnTo>
                  <a:pt x="1309276" y="1951593"/>
                </a:lnTo>
                <a:lnTo>
                  <a:pt x="1306858" y="1945794"/>
                </a:lnTo>
                <a:lnTo>
                  <a:pt x="1302025" y="1939994"/>
                </a:lnTo>
                <a:lnTo>
                  <a:pt x="1296710" y="1934194"/>
                </a:lnTo>
                <a:lnTo>
                  <a:pt x="1298643" y="1932745"/>
                </a:lnTo>
                <a:lnTo>
                  <a:pt x="1300092" y="1930812"/>
                </a:lnTo>
                <a:lnTo>
                  <a:pt x="1302510" y="1929844"/>
                </a:lnTo>
                <a:lnTo>
                  <a:pt x="1304925" y="1928879"/>
                </a:lnTo>
                <a:lnTo>
                  <a:pt x="1308792" y="1928395"/>
                </a:lnTo>
                <a:lnTo>
                  <a:pt x="1313625" y="1928879"/>
                </a:lnTo>
                <a:lnTo>
                  <a:pt x="1318458" y="1930328"/>
                </a:lnTo>
                <a:lnTo>
                  <a:pt x="1323776" y="1932745"/>
                </a:lnTo>
                <a:lnTo>
                  <a:pt x="1334408" y="1937094"/>
                </a:lnTo>
                <a:lnTo>
                  <a:pt x="1339241" y="1939028"/>
                </a:lnTo>
                <a:lnTo>
                  <a:pt x="1344074" y="1940961"/>
                </a:lnTo>
                <a:lnTo>
                  <a:pt x="1348907" y="1942410"/>
                </a:lnTo>
                <a:lnTo>
                  <a:pt x="1353740" y="1942894"/>
                </a:lnTo>
                <a:lnTo>
                  <a:pt x="1358089" y="1942410"/>
                </a:lnTo>
                <a:lnTo>
                  <a:pt x="1360023" y="1941927"/>
                </a:lnTo>
                <a:lnTo>
                  <a:pt x="1362440" y="1940477"/>
                </a:lnTo>
                <a:lnTo>
                  <a:pt x="1363889" y="1939028"/>
                </a:lnTo>
                <a:lnTo>
                  <a:pt x="1365822" y="1937094"/>
                </a:lnTo>
                <a:lnTo>
                  <a:pt x="1367273" y="1934679"/>
                </a:lnTo>
                <a:lnTo>
                  <a:pt x="1369206" y="1932745"/>
                </a:lnTo>
                <a:lnTo>
                  <a:pt x="1370172" y="1928395"/>
                </a:lnTo>
                <a:lnTo>
                  <a:pt x="1370172" y="1925012"/>
                </a:lnTo>
                <a:lnTo>
                  <a:pt x="1369206" y="1921144"/>
                </a:lnTo>
                <a:lnTo>
                  <a:pt x="1367273" y="1917762"/>
                </a:lnTo>
                <a:lnTo>
                  <a:pt x="1364856" y="1913411"/>
                </a:lnTo>
                <a:lnTo>
                  <a:pt x="1360989" y="1910029"/>
                </a:lnTo>
                <a:lnTo>
                  <a:pt x="1354222" y="1902779"/>
                </a:lnTo>
                <a:lnTo>
                  <a:pt x="1347457" y="1896012"/>
                </a:lnTo>
                <a:lnTo>
                  <a:pt x="1344557" y="1891663"/>
                </a:lnTo>
                <a:lnTo>
                  <a:pt x="1342140" y="1888280"/>
                </a:lnTo>
                <a:lnTo>
                  <a:pt x="1341175" y="1884897"/>
                </a:lnTo>
                <a:lnTo>
                  <a:pt x="1340690" y="1881031"/>
                </a:lnTo>
                <a:lnTo>
                  <a:pt x="1341659" y="1877647"/>
                </a:lnTo>
                <a:lnTo>
                  <a:pt x="1344074" y="1873298"/>
                </a:lnTo>
                <a:lnTo>
                  <a:pt x="1339241" y="1871847"/>
                </a:lnTo>
                <a:lnTo>
                  <a:pt x="1335374" y="1870881"/>
                </a:lnTo>
                <a:lnTo>
                  <a:pt x="1331508" y="1870881"/>
                </a:lnTo>
                <a:lnTo>
                  <a:pt x="1327642" y="1871847"/>
                </a:lnTo>
                <a:lnTo>
                  <a:pt x="1324257" y="1873298"/>
                </a:lnTo>
                <a:lnTo>
                  <a:pt x="1320876" y="1875714"/>
                </a:lnTo>
                <a:lnTo>
                  <a:pt x="1317491" y="1878131"/>
                </a:lnTo>
                <a:lnTo>
                  <a:pt x="1314592" y="1881515"/>
                </a:lnTo>
                <a:lnTo>
                  <a:pt x="1308310" y="1888280"/>
                </a:lnTo>
                <a:lnTo>
                  <a:pt x="1302510" y="1896012"/>
                </a:lnTo>
                <a:lnTo>
                  <a:pt x="1296710" y="1903745"/>
                </a:lnTo>
                <a:lnTo>
                  <a:pt x="1290911" y="1910512"/>
                </a:lnTo>
                <a:lnTo>
                  <a:pt x="1286078" y="1904230"/>
                </a:lnTo>
                <a:lnTo>
                  <a:pt x="1281727" y="1898430"/>
                </a:lnTo>
                <a:lnTo>
                  <a:pt x="1277861" y="1893113"/>
                </a:lnTo>
                <a:lnTo>
                  <a:pt x="1274478" y="1887315"/>
                </a:lnTo>
                <a:lnTo>
                  <a:pt x="1271579" y="1881031"/>
                </a:lnTo>
                <a:lnTo>
                  <a:pt x="1269161" y="1875231"/>
                </a:lnTo>
                <a:lnTo>
                  <a:pt x="1267227" y="1869431"/>
                </a:lnTo>
                <a:lnTo>
                  <a:pt x="1265296" y="1863632"/>
                </a:lnTo>
                <a:lnTo>
                  <a:pt x="1264328" y="1857832"/>
                </a:lnTo>
                <a:lnTo>
                  <a:pt x="1263361" y="1852032"/>
                </a:lnTo>
                <a:lnTo>
                  <a:pt x="1262395" y="1841400"/>
                </a:lnTo>
                <a:lnTo>
                  <a:pt x="1263361" y="1830283"/>
                </a:lnTo>
                <a:lnTo>
                  <a:pt x="1265296" y="1819650"/>
                </a:lnTo>
                <a:lnTo>
                  <a:pt x="1268195" y="1809018"/>
                </a:lnTo>
                <a:lnTo>
                  <a:pt x="1271579" y="1798869"/>
                </a:lnTo>
                <a:lnTo>
                  <a:pt x="1276411" y="1788236"/>
                </a:lnTo>
                <a:lnTo>
                  <a:pt x="1281244" y="1778570"/>
                </a:lnTo>
                <a:lnTo>
                  <a:pt x="1286560" y="1769386"/>
                </a:lnTo>
                <a:lnTo>
                  <a:pt x="1292360" y="1760204"/>
                </a:lnTo>
                <a:lnTo>
                  <a:pt x="1304925" y="1743288"/>
                </a:lnTo>
                <a:lnTo>
                  <a:pt x="1307826" y="1738939"/>
                </a:lnTo>
                <a:lnTo>
                  <a:pt x="1311209" y="1735555"/>
                </a:lnTo>
                <a:lnTo>
                  <a:pt x="1319424" y="1728789"/>
                </a:lnTo>
                <a:lnTo>
                  <a:pt x="1327642" y="1722505"/>
                </a:lnTo>
                <a:lnTo>
                  <a:pt x="1336826" y="1716707"/>
                </a:lnTo>
                <a:lnTo>
                  <a:pt x="1347457" y="1711390"/>
                </a:lnTo>
                <a:lnTo>
                  <a:pt x="1357606" y="1706557"/>
                </a:lnTo>
                <a:lnTo>
                  <a:pt x="1380321" y="1696408"/>
                </a:lnTo>
                <a:lnTo>
                  <a:pt x="1403037" y="1686740"/>
                </a:lnTo>
                <a:lnTo>
                  <a:pt x="1414153" y="1681425"/>
                </a:lnTo>
                <a:lnTo>
                  <a:pt x="1424303" y="1676592"/>
                </a:lnTo>
                <a:lnTo>
                  <a:pt x="1434452" y="1670308"/>
                </a:lnTo>
                <a:lnTo>
                  <a:pt x="1443635" y="1664026"/>
                </a:lnTo>
                <a:lnTo>
                  <a:pt x="1452335" y="1656777"/>
                </a:lnTo>
                <a:lnTo>
                  <a:pt x="1460068" y="1649527"/>
                </a:lnTo>
                <a:lnTo>
                  <a:pt x="1468767" y="1639378"/>
                </a:lnTo>
                <a:lnTo>
                  <a:pt x="1475533" y="1628745"/>
                </a:lnTo>
                <a:lnTo>
                  <a:pt x="1480367" y="1619079"/>
                </a:lnTo>
                <a:lnTo>
                  <a:pt x="1485199" y="1609896"/>
                </a:lnTo>
                <a:lnTo>
                  <a:pt x="1488583" y="1600714"/>
                </a:lnTo>
                <a:lnTo>
                  <a:pt x="1491481" y="1591530"/>
                </a:lnTo>
                <a:lnTo>
                  <a:pt x="1493417" y="1582348"/>
                </a:lnTo>
                <a:lnTo>
                  <a:pt x="1494866" y="1572682"/>
                </a:lnTo>
                <a:lnTo>
                  <a:pt x="1497281" y="1553832"/>
                </a:lnTo>
                <a:lnTo>
                  <a:pt x="1500181" y="1533051"/>
                </a:lnTo>
                <a:lnTo>
                  <a:pt x="1501632" y="1521451"/>
                </a:lnTo>
                <a:lnTo>
                  <a:pt x="1504049" y="1509852"/>
                </a:lnTo>
                <a:lnTo>
                  <a:pt x="1507431" y="1497286"/>
                </a:lnTo>
                <a:lnTo>
                  <a:pt x="1511781" y="1484236"/>
                </a:lnTo>
                <a:lnTo>
                  <a:pt x="1520964" y="1482303"/>
                </a:lnTo>
                <a:lnTo>
                  <a:pt x="1530630" y="1480854"/>
                </a:lnTo>
                <a:lnTo>
                  <a:pt x="1540296" y="1479403"/>
                </a:lnTo>
                <a:lnTo>
                  <a:pt x="1549963" y="1478921"/>
                </a:lnTo>
                <a:lnTo>
                  <a:pt x="1570261" y="1478436"/>
                </a:lnTo>
                <a:lnTo>
                  <a:pt x="1589593" y="1478436"/>
                </a:lnTo>
                <a:lnTo>
                  <a:pt x="1609892" y="1479887"/>
                </a:lnTo>
                <a:lnTo>
                  <a:pt x="1629707" y="1481820"/>
                </a:lnTo>
                <a:lnTo>
                  <a:pt x="1669338" y="1487136"/>
                </a:lnTo>
                <a:lnTo>
                  <a:pt x="1673689" y="1500186"/>
                </a:lnTo>
                <a:lnTo>
                  <a:pt x="1675622" y="1512752"/>
                </a:lnTo>
                <a:lnTo>
                  <a:pt x="1677555" y="1525318"/>
                </a:lnTo>
                <a:lnTo>
                  <a:pt x="1677555" y="1537884"/>
                </a:lnTo>
                <a:lnTo>
                  <a:pt x="1677071" y="1550932"/>
                </a:lnTo>
                <a:lnTo>
                  <a:pt x="1675138" y="1563016"/>
                </a:lnTo>
                <a:lnTo>
                  <a:pt x="1672722" y="1575582"/>
                </a:lnTo>
                <a:lnTo>
                  <a:pt x="1669338" y="1587664"/>
                </a:lnTo>
                <a:lnTo>
                  <a:pt x="1665955" y="1599747"/>
                </a:lnTo>
                <a:lnTo>
                  <a:pt x="1662089" y="1612311"/>
                </a:lnTo>
                <a:lnTo>
                  <a:pt x="1652905" y="1636477"/>
                </a:lnTo>
                <a:lnTo>
                  <a:pt x="1643724" y="1660160"/>
                </a:lnTo>
                <a:lnTo>
                  <a:pt x="1634540" y="1684325"/>
                </a:lnTo>
                <a:lnTo>
                  <a:pt x="1630191" y="1668376"/>
                </a:lnTo>
                <a:lnTo>
                  <a:pt x="1626807" y="1651944"/>
                </a:lnTo>
                <a:lnTo>
                  <a:pt x="1625842" y="1643727"/>
                </a:lnTo>
                <a:lnTo>
                  <a:pt x="1625358" y="1635028"/>
                </a:lnTo>
                <a:lnTo>
                  <a:pt x="1624876" y="1627295"/>
                </a:lnTo>
                <a:lnTo>
                  <a:pt x="1624876" y="1619079"/>
                </a:lnTo>
                <a:lnTo>
                  <a:pt x="1625358" y="1610862"/>
                </a:lnTo>
                <a:lnTo>
                  <a:pt x="1626807" y="1603129"/>
                </a:lnTo>
                <a:lnTo>
                  <a:pt x="1628740" y="1594914"/>
                </a:lnTo>
                <a:lnTo>
                  <a:pt x="1631640" y="1586697"/>
                </a:lnTo>
                <a:lnTo>
                  <a:pt x="1635508" y="1578964"/>
                </a:lnTo>
                <a:lnTo>
                  <a:pt x="1640341" y="1571231"/>
                </a:lnTo>
                <a:lnTo>
                  <a:pt x="1645174" y="1563498"/>
                </a:lnTo>
                <a:lnTo>
                  <a:pt x="1652423" y="1555765"/>
                </a:lnTo>
                <a:lnTo>
                  <a:pt x="1646623" y="1549483"/>
                </a:lnTo>
                <a:lnTo>
                  <a:pt x="1640341" y="1543684"/>
                </a:lnTo>
                <a:lnTo>
                  <a:pt x="1634540" y="1539333"/>
                </a:lnTo>
                <a:lnTo>
                  <a:pt x="1628740" y="1535951"/>
                </a:lnTo>
                <a:lnTo>
                  <a:pt x="1623425" y="1533533"/>
                </a:lnTo>
                <a:lnTo>
                  <a:pt x="1617625" y="1531600"/>
                </a:lnTo>
                <a:lnTo>
                  <a:pt x="1612792" y="1531118"/>
                </a:lnTo>
                <a:lnTo>
                  <a:pt x="1607475" y="1531600"/>
                </a:lnTo>
                <a:lnTo>
                  <a:pt x="1602160" y="1532567"/>
                </a:lnTo>
                <a:lnTo>
                  <a:pt x="1597326" y="1534500"/>
                </a:lnTo>
                <a:lnTo>
                  <a:pt x="1592493" y="1536917"/>
                </a:lnTo>
                <a:lnTo>
                  <a:pt x="1587176" y="1540300"/>
                </a:lnTo>
                <a:lnTo>
                  <a:pt x="1582827" y="1544650"/>
                </a:lnTo>
                <a:lnTo>
                  <a:pt x="1577994" y="1549483"/>
                </a:lnTo>
                <a:lnTo>
                  <a:pt x="1573644" y="1554799"/>
                </a:lnTo>
                <a:lnTo>
                  <a:pt x="1568811" y="1560598"/>
                </a:lnTo>
                <a:lnTo>
                  <a:pt x="1574128" y="1567849"/>
                </a:lnTo>
                <a:lnTo>
                  <a:pt x="1579445" y="1576064"/>
                </a:lnTo>
                <a:lnTo>
                  <a:pt x="1583309" y="1584764"/>
                </a:lnTo>
                <a:lnTo>
                  <a:pt x="1587176" y="1593947"/>
                </a:lnTo>
                <a:lnTo>
                  <a:pt x="1590078" y="1603613"/>
                </a:lnTo>
                <a:lnTo>
                  <a:pt x="1592493" y="1613280"/>
                </a:lnTo>
                <a:lnTo>
                  <a:pt x="1594910" y="1623428"/>
                </a:lnTo>
                <a:lnTo>
                  <a:pt x="1595875" y="1634061"/>
                </a:lnTo>
                <a:lnTo>
                  <a:pt x="1597326" y="1644694"/>
                </a:lnTo>
                <a:lnTo>
                  <a:pt x="1597808" y="1655326"/>
                </a:lnTo>
                <a:lnTo>
                  <a:pt x="1597326" y="1665959"/>
                </a:lnTo>
                <a:lnTo>
                  <a:pt x="1596359" y="1676592"/>
                </a:lnTo>
                <a:lnTo>
                  <a:pt x="1595393" y="1686740"/>
                </a:lnTo>
                <a:lnTo>
                  <a:pt x="1592976" y="1697373"/>
                </a:lnTo>
                <a:lnTo>
                  <a:pt x="1591043" y="1707041"/>
                </a:lnTo>
                <a:lnTo>
                  <a:pt x="1588143" y="1716707"/>
                </a:lnTo>
                <a:lnTo>
                  <a:pt x="1584276" y="1725407"/>
                </a:lnTo>
                <a:lnTo>
                  <a:pt x="1580409" y="1734106"/>
                </a:lnTo>
                <a:lnTo>
                  <a:pt x="1576061" y="1741839"/>
                </a:lnTo>
                <a:lnTo>
                  <a:pt x="1570744" y="1748604"/>
                </a:lnTo>
                <a:lnTo>
                  <a:pt x="1564945" y="1755854"/>
                </a:lnTo>
                <a:lnTo>
                  <a:pt x="1558662" y="1761654"/>
                </a:lnTo>
                <a:lnTo>
                  <a:pt x="1551896" y="1766004"/>
                </a:lnTo>
                <a:lnTo>
                  <a:pt x="1544162" y="1769871"/>
                </a:lnTo>
                <a:lnTo>
                  <a:pt x="1536430" y="1772286"/>
                </a:lnTo>
                <a:lnTo>
                  <a:pt x="1528212" y="1774220"/>
                </a:lnTo>
                <a:lnTo>
                  <a:pt x="1519031" y="1774704"/>
                </a:lnTo>
                <a:lnTo>
                  <a:pt x="1509364" y="1774220"/>
                </a:lnTo>
                <a:lnTo>
                  <a:pt x="1499699" y="1771804"/>
                </a:lnTo>
                <a:lnTo>
                  <a:pt x="1489066" y="1768420"/>
                </a:lnTo>
                <a:lnTo>
                  <a:pt x="1477950" y="1763104"/>
                </a:lnTo>
                <a:lnTo>
                  <a:pt x="1466350" y="1756821"/>
                </a:lnTo>
                <a:lnTo>
                  <a:pt x="1470700" y="1752472"/>
                </a:lnTo>
                <a:lnTo>
                  <a:pt x="1476015" y="1748121"/>
                </a:lnTo>
                <a:lnTo>
                  <a:pt x="1481332" y="1744737"/>
                </a:lnTo>
                <a:lnTo>
                  <a:pt x="1485682" y="1742321"/>
                </a:lnTo>
                <a:lnTo>
                  <a:pt x="1495348" y="1738455"/>
                </a:lnTo>
                <a:lnTo>
                  <a:pt x="1503565" y="1734589"/>
                </a:lnTo>
                <a:lnTo>
                  <a:pt x="1506947" y="1732655"/>
                </a:lnTo>
                <a:lnTo>
                  <a:pt x="1510331" y="1729755"/>
                </a:lnTo>
                <a:lnTo>
                  <a:pt x="1513231" y="1726856"/>
                </a:lnTo>
                <a:lnTo>
                  <a:pt x="1515165" y="1723473"/>
                </a:lnTo>
                <a:lnTo>
                  <a:pt x="1516614" y="1719123"/>
                </a:lnTo>
                <a:lnTo>
                  <a:pt x="1517098" y="1713807"/>
                </a:lnTo>
                <a:lnTo>
                  <a:pt x="1517098" y="1707523"/>
                </a:lnTo>
                <a:lnTo>
                  <a:pt x="1516614" y="1699790"/>
                </a:lnTo>
                <a:lnTo>
                  <a:pt x="1506465" y="1699306"/>
                </a:lnTo>
                <a:lnTo>
                  <a:pt x="1497281" y="1699790"/>
                </a:lnTo>
                <a:lnTo>
                  <a:pt x="1489066" y="1701241"/>
                </a:lnTo>
                <a:lnTo>
                  <a:pt x="1481332" y="1703657"/>
                </a:lnTo>
                <a:lnTo>
                  <a:pt x="1473600" y="1707041"/>
                </a:lnTo>
                <a:lnTo>
                  <a:pt x="1466834" y="1710906"/>
                </a:lnTo>
                <a:lnTo>
                  <a:pt x="1460550" y="1715740"/>
                </a:lnTo>
                <a:lnTo>
                  <a:pt x="1454750" y="1720573"/>
                </a:lnTo>
                <a:lnTo>
                  <a:pt x="1449435" y="1726373"/>
                </a:lnTo>
                <a:lnTo>
                  <a:pt x="1444601" y="1732655"/>
                </a:lnTo>
                <a:lnTo>
                  <a:pt x="1439768" y="1738939"/>
                </a:lnTo>
                <a:lnTo>
                  <a:pt x="1435418" y="1745705"/>
                </a:lnTo>
                <a:lnTo>
                  <a:pt x="1427202" y="1760687"/>
                </a:lnTo>
                <a:lnTo>
                  <a:pt x="1419952" y="1775670"/>
                </a:lnTo>
                <a:lnTo>
                  <a:pt x="1412221" y="1790652"/>
                </a:lnTo>
                <a:lnTo>
                  <a:pt x="1404970" y="1805635"/>
                </a:lnTo>
                <a:lnTo>
                  <a:pt x="1397238" y="1818684"/>
                </a:lnTo>
                <a:lnTo>
                  <a:pt x="1392887" y="1824967"/>
                </a:lnTo>
                <a:lnTo>
                  <a:pt x="1388538" y="1830283"/>
                </a:lnTo>
                <a:lnTo>
                  <a:pt x="1383705" y="1835600"/>
                </a:lnTo>
                <a:lnTo>
                  <a:pt x="1378388" y="1839949"/>
                </a:lnTo>
                <a:lnTo>
                  <a:pt x="1373073" y="1844300"/>
                </a:lnTo>
                <a:lnTo>
                  <a:pt x="1367273" y="1847200"/>
                </a:lnTo>
                <a:lnTo>
                  <a:pt x="1360989" y="1849133"/>
                </a:lnTo>
                <a:lnTo>
                  <a:pt x="1354222" y="1850582"/>
                </a:lnTo>
                <a:lnTo>
                  <a:pt x="1346974" y="1851066"/>
                </a:lnTo>
                <a:lnTo>
                  <a:pt x="1338757" y="1850099"/>
                </a:lnTo>
                <a:lnTo>
                  <a:pt x="1397721" y="1896979"/>
                </a:lnTo>
                <a:lnTo>
                  <a:pt x="1405937" y="1890697"/>
                </a:lnTo>
                <a:lnTo>
                  <a:pt x="1412704" y="1884413"/>
                </a:lnTo>
                <a:lnTo>
                  <a:pt x="1418503" y="1877647"/>
                </a:lnTo>
                <a:lnTo>
                  <a:pt x="1423336" y="1870881"/>
                </a:lnTo>
                <a:lnTo>
                  <a:pt x="1426718" y="1864599"/>
                </a:lnTo>
                <a:lnTo>
                  <a:pt x="1429619" y="1857832"/>
                </a:lnTo>
                <a:lnTo>
                  <a:pt x="1432519" y="1851548"/>
                </a:lnTo>
                <a:lnTo>
                  <a:pt x="1433969" y="1844782"/>
                </a:lnTo>
                <a:lnTo>
                  <a:pt x="1438319" y="1831734"/>
                </a:lnTo>
                <a:lnTo>
                  <a:pt x="1440251" y="1824967"/>
                </a:lnTo>
                <a:lnTo>
                  <a:pt x="1443152" y="1818201"/>
                </a:lnTo>
                <a:lnTo>
                  <a:pt x="1446050" y="1811917"/>
                </a:lnTo>
                <a:lnTo>
                  <a:pt x="1449917" y="1805151"/>
                </a:lnTo>
                <a:lnTo>
                  <a:pt x="1454750" y="1798869"/>
                </a:lnTo>
                <a:lnTo>
                  <a:pt x="1461034" y="1792585"/>
                </a:lnTo>
                <a:lnTo>
                  <a:pt x="1467800" y="1795969"/>
                </a:lnTo>
                <a:lnTo>
                  <a:pt x="1474082" y="1799351"/>
                </a:lnTo>
                <a:lnTo>
                  <a:pt x="1479399" y="1803218"/>
                </a:lnTo>
                <a:lnTo>
                  <a:pt x="1484715" y="1807568"/>
                </a:lnTo>
                <a:lnTo>
                  <a:pt x="1488583" y="1811917"/>
                </a:lnTo>
                <a:lnTo>
                  <a:pt x="1491965" y="1816751"/>
                </a:lnTo>
                <a:lnTo>
                  <a:pt x="1494866" y="1821101"/>
                </a:lnTo>
                <a:lnTo>
                  <a:pt x="1497281" y="1825934"/>
                </a:lnTo>
                <a:lnTo>
                  <a:pt x="1498731" y="1830767"/>
                </a:lnTo>
                <a:lnTo>
                  <a:pt x="1500181" y="1835600"/>
                </a:lnTo>
                <a:lnTo>
                  <a:pt x="1501148" y="1840916"/>
                </a:lnTo>
                <a:lnTo>
                  <a:pt x="1501148" y="1845749"/>
                </a:lnTo>
                <a:lnTo>
                  <a:pt x="1500665" y="1851066"/>
                </a:lnTo>
                <a:lnTo>
                  <a:pt x="1500181" y="1856381"/>
                </a:lnTo>
                <a:lnTo>
                  <a:pt x="1498731" y="1861215"/>
                </a:lnTo>
                <a:lnTo>
                  <a:pt x="1497766" y="1866532"/>
                </a:lnTo>
                <a:lnTo>
                  <a:pt x="1510813" y="1856381"/>
                </a:lnTo>
                <a:lnTo>
                  <a:pt x="1524830" y="1846233"/>
                </a:lnTo>
                <a:lnTo>
                  <a:pt x="1537396" y="1836567"/>
                </a:lnTo>
                <a:lnTo>
                  <a:pt x="1548511" y="1827383"/>
                </a:lnTo>
                <a:lnTo>
                  <a:pt x="1557695" y="1819650"/>
                </a:lnTo>
                <a:lnTo>
                  <a:pt x="1567362" y="1811917"/>
                </a:lnTo>
                <a:lnTo>
                  <a:pt x="1577510" y="1804669"/>
                </a:lnTo>
                <a:lnTo>
                  <a:pt x="1588627" y="1797418"/>
                </a:lnTo>
                <a:lnTo>
                  <a:pt x="1610859" y="1784370"/>
                </a:lnTo>
                <a:lnTo>
                  <a:pt x="1634540" y="1771320"/>
                </a:lnTo>
                <a:lnTo>
                  <a:pt x="1657739" y="1758754"/>
                </a:lnTo>
                <a:lnTo>
                  <a:pt x="1680455" y="1745221"/>
                </a:lnTo>
                <a:lnTo>
                  <a:pt x="1691088" y="1738455"/>
                </a:lnTo>
                <a:lnTo>
                  <a:pt x="1702202" y="1731205"/>
                </a:lnTo>
                <a:lnTo>
                  <a:pt x="1711871" y="1723473"/>
                </a:lnTo>
                <a:lnTo>
                  <a:pt x="1721053" y="1714774"/>
                </a:lnTo>
                <a:lnTo>
                  <a:pt x="1729268" y="1707523"/>
                </a:lnTo>
                <a:lnTo>
                  <a:pt x="1736518" y="1699306"/>
                </a:lnTo>
                <a:lnTo>
                  <a:pt x="1743285" y="1690609"/>
                </a:lnTo>
                <a:lnTo>
                  <a:pt x="1750533" y="1681425"/>
                </a:lnTo>
                <a:lnTo>
                  <a:pt x="1763099" y="1663059"/>
                </a:lnTo>
                <a:lnTo>
                  <a:pt x="1775665" y="1643727"/>
                </a:lnTo>
                <a:lnTo>
                  <a:pt x="1788233" y="1624395"/>
                </a:lnTo>
                <a:lnTo>
                  <a:pt x="1802248" y="1604096"/>
                </a:lnTo>
                <a:lnTo>
                  <a:pt x="1809014" y="1594430"/>
                </a:lnTo>
                <a:lnTo>
                  <a:pt x="1816263" y="1585248"/>
                </a:lnTo>
                <a:lnTo>
                  <a:pt x="1824480" y="1576064"/>
                </a:lnTo>
                <a:lnTo>
                  <a:pt x="1833179" y="1566882"/>
                </a:lnTo>
                <a:lnTo>
                  <a:pt x="1849612" y="1549483"/>
                </a:lnTo>
                <a:lnTo>
                  <a:pt x="1866527" y="1533051"/>
                </a:lnTo>
                <a:lnTo>
                  <a:pt x="1900842" y="1499702"/>
                </a:lnTo>
                <a:lnTo>
                  <a:pt x="1937089" y="1466837"/>
                </a:lnTo>
                <a:lnTo>
                  <a:pt x="1973338" y="1433490"/>
                </a:lnTo>
                <a:lnTo>
                  <a:pt x="2010553" y="1399175"/>
                </a:lnTo>
                <a:lnTo>
                  <a:pt x="2048249" y="1363410"/>
                </a:lnTo>
                <a:lnTo>
                  <a:pt x="2067099" y="1344562"/>
                </a:lnTo>
                <a:lnTo>
                  <a:pt x="2086432" y="1325712"/>
                </a:lnTo>
                <a:lnTo>
                  <a:pt x="2105279" y="1305413"/>
                </a:lnTo>
                <a:lnTo>
                  <a:pt x="2124130" y="1285114"/>
                </a:lnTo>
                <a:lnTo>
                  <a:pt x="2142494" y="1264815"/>
                </a:lnTo>
                <a:lnTo>
                  <a:pt x="2161343" y="1245967"/>
                </a:lnTo>
                <a:lnTo>
                  <a:pt x="2200008" y="1207785"/>
                </a:lnTo>
                <a:lnTo>
                  <a:pt x="2218375" y="1189420"/>
                </a:lnTo>
                <a:lnTo>
                  <a:pt x="2236739" y="1172021"/>
                </a:lnTo>
                <a:lnTo>
                  <a:pt x="2253655" y="1153173"/>
                </a:lnTo>
                <a:lnTo>
                  <a:pt x="2269605" y="1135774"/>
                </a:lnTo>
                <a:lnTo>
                  <a:pt x="2276369" y="1126590"/>
                </a:lnTo>
                <a:lnTo>
                  <a:pt x="2282654" y="1117408"/>
                </a:lnTo>
                <a:lnTo>
                  <a:pt x="2294736" y="1098076"/>
                </a:lnTo>
                <a:lnTo>
                  <a:pt x="2279753" y="1109675"/>
                </a:lnTo>
                <a:lnTo>
                  <a:pt x="2271537" y="1114991"/>
                </a:lnTo>
                <a:lnTo>
                  <a:pt x="2263806" y="1120308"/>
                </a:lnTo>
                <a:lnTo>
                  <a:pt x="2261388" y="1116442"/>
                </a:lnTo>
                <a:lnTo>
                  <a:pt x="2259455" y="1113057"/>
                </a:lnTo>
                <a:lnTo>
                  <a:pt x="2258004" y="1109675"/>
                </a:lnTo>
                <a:lnTo>
                  <a:pt x="2257521" y="1106291"/>
                </a:lnTo>
                <a:lnTo>
                  <a:pt x="2256071" y="1100009"/>
                </a:lnTo>
                <a:lnTo>
                  <a:pt x="2256555" y="1094209"/>
                </a:lnTo>
                <a:lnTo>
                  <a:pt x="2258489" y="1088410"/>
                </a:lnTo>
                <a:lnTo>
                  <a:pt x="2260904" y="1083577"/>
                </a:lnTo>
                <a:lnTo>
                  <a:pt x="2262838" y="1077777"/>
                </a:lnTo>
                <a:lnTo>
                  <a:pt x="2266704" y="1072944"/>
                </a:lnTo>
                <a:lnTo>
                  <a:pt x="2272021" y="1062311"/>
                </a:lnTo>
                <a:lnTo>
                  <a:pt x="2274438" y="1056994"/>
                </a:lnTo>
                <a:lnTo>
                  <a:pt x="2276369" y="1051194"/>
                </a:lnTo>
                <a:lnTo>
                  <a:pt x="2276854" y="1045395"/>
                </a:lnTo>
                <a:lnTo>
                  <a:pt x="2275888" y="1039112"/>
                </a:lnTo>
                <a:lnTo>
                  <a:pt x="2274920" y="1035729"/>
                </a:lnTo>
                <a:lnTo>
                  <a:pt x="2273470" y="1032346"/>
                </a:lnTo>
                <a:lnTo>
                  <a:pt x="2271537" y="1028962"/>
                </a:lnTo>
                <a:lnTo>
                  <a:pt x="2270088" y="1024613"/>
                </a:lnTo>
                <a:lnTo>
                  <a:pt x="2265737" y="1027513"/>
                </a:lnTo>
                <a:lnTo>
                  <a:pt x="2262354" y="1030413"/>
                </a:lnTo>
                <a:lnTo>
                  <a:pt x="2255588" y="1037662"/>
                </a:lnTo>
                <a:lnTo>
                  <a:pt x="2249306" y="1045395"/>
                </a:lnTo>
                <a:lnTo>
                  <a:pt x="2243506" y="1054094"/>
                </a:lnTo>
                <a:lnTo>
                  <a:pt x="2231906" y="1072944"/>
                </a:lnTo>
                <a:lnTo>
                  <a:pt x="2220790" y="1091792"/>
                </a:lnTo>
                <a:lnTo>
                  <a:pt x="2214507" y="1100492"/>
                </a:lnTo>
                <a:lnTo>
                  <a:pt x="2207741" y="1108709"/>
                </a:lnTo>
                <a:lnTo>
                  <a:pt x="2200974" y="1115475"/>
                </a:lnTo>
                <a:lnTo>
                  <a:pt x="2197592" y="1118375"/>
                </a:lnTo>
                <a:lnTo>
                  <a:pt x="2194207" y="1121274"/>
                </a:lnTo>
                <a:lnTo>
                  <a:pt x="2190342" y="1123690"/>
                </a:lnTo>
                <a:lnTo>
                  <a:pt x="2185992" y="1125141"/>
                </a:lnTo>
                <a:lnTo>
                  <a:pt x="2181642" y="1126590"/>
                </a:lnTo>
                <a:lnTo>
                  <a:pt x="2177292" y="1127557"/>
                </a:lnTo>
                <a:lnTo>
                  <a:pt x="2172944" y="1128041"/>
                </a:lnTo>
                <a:lnTo>
                  <a:pt x="2167627" y="1127557"/>
                </a:lnTo>
                <a:lnTo>
                  <a:pt x="2162794" y="1127074"/>
                </a:lnTo>
                <a:lnTo>
                  <a:pt x="2157478" y="1125141"/>
                </a:lnTo>
                <a:lnTo>
                  <a:pt x="2152645" y="1119341"/>
                </a:lnTo>
                <a:lnTo>
                  <a:pt x="2149744" y="1114508"/>
                </a:lnTo>
                <a:lnTo>
                  <a:pt x="2147812" y="1109191"/>
                </a:lnTo>
                <a:lnTo>
                  <a:pt x="2145877" y="1105325"/>
                </a:lnTo>
                <a:lnTo>
                  <a:pt x="2144911" y="1100976"/>
                </a:lnTo>
                <a:lnTo>
                  <a:pt x="2144911" y="1098076"/>
                </a:lnTo>
                <a:lnTo>
                  <a:pt x="2145395" y="1095659"/>
                </a:lnTo>
                <a:lnTo>
                  <a:pt x="2145877" y="1092759"/>
                </a:lnTo>
                <a:lnTo>
                  <a:pt x="2147812" y="1090825"/>
                </a:lnTo>
                <a:lnTo>
                  <a:pt x="2149261" y="1088410"/>
                </a:lnTo>
                <a:lnTo>
                  <a:pt x="2151677" y="1087443"/>
                </a:lnTo>
                <a:lnTo>
                  <a:pt x="2154095" y="1085510"/>
                </a:lnTo>
                <a:lnTo>
                  <a:pt x="2159893" y="1083577"/>
                </a:lnTo>
                <a:lnTo>
                  <a:pt x="2166176" y="1081643"/>
                </a:lnTo>
                <a:lnTo>
                  <a:pt x="2172944" y="1079226"/>
                </a:lnTo>
                <a:lnTo>
                  <a:pt x="2179226" y="1076810"/>
                </a:lnTo>
                <a:lnTo>
                  <a:pt x="2185026" y="1074393"/>
                </a:lnTo>
                <a:lnTo>
                  <a:pt x="2187441" y="1071977"/>
                </a:lnTo>
                <a:lnTo>
                  <a:pt x="2188893" y="1069560"/>
                </a:lnTo>
                <a:lnTo>
                  <a:pt x="2190826" y="1067144"/>
                </a:lnTo>
                <a:lnTo>
                  <a:pt x="2191792" y="1064244"/>
                </a:lnTo>
                <a:lnTo>
                  <a:pt x="2192274" y="1060861"/>
                </a:lnTo>
                <a:lnTo>
                  <a:pt x="2192274" y="1056994"/>
                </a:lnTo>
                <a:lnTo>
                  <a:pt x="2191792" y="1052161"/>
                </a:lnTo>
                <a:lnTo>
                  <a:pt x="2190826" y="1047812"/>
                </a:lnTo>
                <a:lnTo>
                  <a:pt x="2188410" y="1042012"/>
                </a:lnTo>
                <a:lnTo>
                  <a:pt x="2185508" y="1035729"/>
                </a:lnTo>
                <a:lnTo>
                  <a:pt x="2191792" y="1030413"/>
                </a:lnTo>
                <a:lnTo>
                  <a:pt x="2198075" y="1026062"/>
                </a:lnTo>
                <a:lnTo>
                  <a:pt x="2204358" y="1022680"/>
                </a:lnTo>
                <a:lnTo>
                  <a:pt x="2210157" y="1020747"/>
                </a:lnTo>
                <a:lnTo>
                  <a:pt x="2216440" y="1018814"/>
                </a:lnTo>
                <a:lnTo>
                  <a:pt x="2222723" y="1017847"/>
                </a:lnTo>
                <a:lnTo>
                  <a:pt x="2234323" y="1016881"/>
                </a:lnTo>
                <a:lnTo>
                  <a:pt x="2240605" y="1016396"/>
                </a:lnTo>
                <a:lnTo>
                  <a:pt x="2246404" y="1015430"/>
                </a:lnTo>
                <a:lnTo>
                  <a:pt x="2252689" y="1013981"/>
                </a:lnTo>
                <a:lnTo>
                  <a:pt x="2258973" y="1012047"/>
                </a:lnTo>
                <a:lnTo>
                  <a:pt x="2264771" y="1008663"/>
                </a:lnTo>
                <a:lnTo>
                  <a:pt x="2271054" y="1004797"/>
                </a:lnTo>
                <a:lnTo>
                  <a:pt x="2277337" y="999481"/>
                </a:lnTo>
                <a:lnTo>
                  <a:pt x="2283620" y="992715"/>
                </a:lnTo>
                <a:lnTo>
                  <a:pt x="2286520" y="988849"/>
                </a:lnTo>
                <a:lnTo>
                  <a:pt x="2287969" y="984498"/>
                </a:lnTo>
                <a:lnTo>
                  <a:pt x="2289420" y="975799"/>
                </a:lnTo>
                <a:lnTo>
                  <a:pt x="2290386" y="971450"/>
                </a:lnTo>
                <a:lnTo>
                  <a:pt x="2292319" y="967583"/>
                </a:lnTo>
                <a:lnTo>
                  <a:pt x="2294736" y="963233"/>
                </a:lnTo>
                <a:lnTo>
                  <a:pt x="2296185" y="961784"/>
                </a:lnTo>
                <a:lnTo>
                  <a:pt x="2298601" y="959850"/>
                </a:lnTo>
                <a:lnTo>
                  <a:pt x="2290386" y="946800"/>
                </a:lnTo>
                <a:lnTo>
                  <a:pt x="2283136" y="935201"/>
                </a:lnTo>
                <a:lnTo>
                  <a:pt x="2279271" y="929885"/>
                </a:lnTo>
                <a:lnTo>
                  <a:pt x="2274920" y="925535"/>
                </a:lnTo>
                <a:lnTo>
                  <a:pt x="2270570" y="921668"/>
                </a:lnTo>
                <a:lnTo>
                  <a:pt x="2266704" y="918769"/>
                </a:lnTo>
                <a:lnTo>
                  <a:pt x="2262354" y="915869"/>
                </a:lnTo>
                <a:lnTo>
                  <a:pt x="2258004" y="913453"/>
                </a:lnTo>
                <a:lnTo>
                  <a:pt x="2253655" y="911520"/>
                </a:lnTo>
                <a:lnTo>
                  <a:pt x="2249306" y="911036"/>
                </a:lnTo>
                <a:lnTo>
                  <a:pt x="2244471" y="910553"/>
                </a:lnTo>
                <a:lnTo>
                  <a:pt x="2240605" y="911036"/>
                </a:lnTo>
                <a:lnTo>
                  <a:pt x="2235290" y="912486"/>
                </a:lnTo>
                <a:lnTo>
                  <a:pt x="2230939" y="913935"/>
                </a:lnTo>
                <a:lnTo>
                  <a:pt x="2233841" y="909587"/>
                </a:lnTo>
                <a:lnTo>
                  <a:pt x="2235290" y="904754"/>
                </a:lnTo>
                <a:lnTo>
                  <a:pt x="2237223" y="900403"/>
                </a:lnTo>
                <a:lnTo>
                  <a:pt x="2239156" y="895570"/>
                </a:lnTo>
                <a:lnTo>
                  <a:pt x="2240605" y="885904"/>
                </a:lnTo>
                <a:lnTo>
                  <a:pt x="2241090" y="875755"/>
                </a:lnTo>
                <a:lnTo>
                  <a:pt x="2241090" y="865122"/>
                </a:lnTo>
                <a:lnTo>
                  <a:pt x="2240122" y="854490"/>
                </a:lnTo>
                <a:lnTo>
                  <a:pt x="2237705" y="843857"/>
                </a:lnTo>
                <a:lnTo>
                  <a:pt x="2235290" y="833707"/>
                </a:lnTo>
                <a:lnTo>
                  <a:pt x="2232872" y="823074"/>
                </a:lnTo>
                <a:lnTo>
                  <a:pt x="2229008" y="813408"/>
                </a:lnTo>
                <a:lnTo>
                  <a:pt x="2222239" y="795527"/>
                </a:lnTo>
                <a:lnTo>
                  <a:pt x="2215473" y="780061"/>
                </a:lnTo>
                <a:lnTo>
                  <a:pt x="2209673" y="768944"/>
                </a:lnTo>
                <a:lnTo>
                  <a:pt x="2204358" y="764595"/>
                </a:lnTo>
                <a:lnTo>
                  <a:pt x="2198558" y="761695"/>
                </a:lnTo>
                <a:lnTo>
                  <a:pt x="2193726" y="759762"/>
                </a:lnTo>
                <a:lnTo>
                  <a:pt x="2188893" y="757829"/>
                </a:lnTo>
                <a:lnTo>
                  <a:pt x="2184542" y="756862"/>
                </a:lnTo>
                <a:lnTo>
                  <a:pt x="2179709" y="755895"/>
                </a:lnTo>
                <a:lnTo>
                  <a:pt x="2175359" y="756862"/>
                </a:lnTo>
                <a:lnTo>
                  <a:pt x="2171009" y="757345"/>
                </a:lnTo>
                <a:lnTo>
                  <a:pt x="2167143" y="758311"/>
                </a:lnTo>
                <a:lnTo>
                  <a:pt x="2163277" y="760244"/>
                </a:lnTo>
                <a:lnTo>
                  <a:pt x="2159893" y="762178"/>
                </a:lnTo>
                <a:lnTo>
                  <a:pt x="2155544" y="764595"/>
                </a:lnTo>
                <a:lnTo>
                  <a:pt x="2148777" y="769911"/>
                </a:lnTo>
                <a:lnTo>
                  <a:pt x="2142494" y="776194"/>
                </a:lnTo>
                <a:lnTo>
                  <a:pt x="2129445" y="789727"/>
                </a:lnTo>
                <a:lnTo>
                  <a:pt x="2122196" y="796493"/>
                </a:lnTo>
                <a:lnTo>
                  <a:pt x="2115430" y="801326"/>
                </a:lnTo>
                <a:lnTo>
                  <a:pt x="2112048" y="803742"/>
                </a:lnTo>
                <a:lnTo>
                  <a:pt x="2108180" y="806159"/>
                </a:lnTo>
                <a:lnTo>
                  <a:pt x="2104797" y="807608"/>
                </a:lnTo>
                <a:lnTo>
                  <a:pt x="2100446" y="809059"/>
                </a:lnTo>
                <a:lnTo>
                  <a:pt x="2096582" y="809542"/>
                </a:lnTo>
                <a:lnTo>
                  <a:pt x="2091749" y="809542"/>
                </a:lnTo>
                <a:lnTo>
                  <a:pt x="2087398" y="809542"/>
                </a:lnTo>
                <a:lnTo>
                  <a:pt x="2082565" y="808575"/>
                </a:lnTo>
                <a:lnTo>
                  <a:pt x="2076282" y="800842"/>
                </a:lnTo>
                <a:lnTo>
                  <a:pt x="2074348" y="796976"/>
                </a:lnTo>
                <a:lnTo>
                  <a:pt x="2072414" y="794076"/>
                </a:lnTo>
                <a:lnTo>
                  <a:pt x="2071449" y="791176"/>
                </a:lnTo>
                <a:lnTo>
                  <a:pt x="2070965" y="788276"/>
                </a:lnTo>
                <a:lnTo>
                  <a:pt x="2070965" y="785376"/>
                </a:lnTo>
                <a:lnTo>
                  <a:pt x="2070965" y="782960"/>
                </a:lnTo>
                <a:lnTo>
                  <a:pt x="2071933" y="780543"/>
                </a:lnTo>
                <a:lnTo>
                  <a:pt x="2072899" y="779094"/>
                </a:lnTo>
                <a:lnTo>
                  <a:pt x="2074348" y="776677"/>
                </a:lnTo>
                <a:lnTo>
                  <a:pt x="2075799" y="775228"/>
                </a:lnTo>
                <a:lnTo>
                  <a:pt x="2080632" y="772328"/>
                </a:lnTo>
                <a:lnTo>
                  <a:pt x="2085465" y="769911"/>
                </a:lnTo>
                <a:lnTo>
                  <a:pt x="2091265" y="767495"/>
                </a:lnTo>
                <a:lnTo>
                  <a:pt x="2097064" y="766044"/>
                </a:lnTo>
                <a:lnTo>
                  <a:pt x="2109146" y="762178"/>
                </a:lnTo>
                <a:lnTo>
                  <a:pt x="2119778" y="760244"/>
                </a:lnTo>
                <a:lnTo>
                  <a:pt x="2123162" y="758311"/>
                </a:lnTo>
                <a:lnTo>
                  <a:pt x="2125095" y="756862"/>
                </a:lnTo>
                <a:lnTo>
                  <a:pt x="2127513" y="754445"/>
                </a:lnTo>
                <a:lnTo>
                  <a:pt x="2127996" y="752029"/>
                </a:lnTo>
                <a:lnTo>
                  <a:pt x="2128962" y="749129"/>
                </a:lnTo>
                <a:lnTo>
                  <a:pt x="2128962" y="746229"/>
                </a:lnTo>
                <a:lnTo>
                  <a:pt x="2127996" y="743330"/>
                </a:lnTo>
                <a:lnTo>
                  <a:pt x="2127029" y="739946"/>
                </a:lnTo>
                <a:lnTo>
                  <a:pt x="2124130" y="734146"/>
                </a:lnTo>
                <a:lnTo>
                  <a:pt x="2118329" y="723513"/>
                </a:lnTo>
                <a:lnTo>
                  <a:pt x="2117363" y="719164"/>
                </a:lnTo>
                <a:lnTo>
                  <a:pt x="2117363" y="717713"/>
                </a:lnTo>
                <a:lnTo>
                  <a:pt x="2117845" y="716264"/>
                </a:lnTo>
                <a:lnTo>
                  <a:pt x="2124130" y="709498"/>
                </a:lnTo>
                <a:lnTo>
                  <a:pt x="2130896" y="702732"/>
                </a:lnTo>
                <a:lnTo>
                  <a:pt x="2138145" y="696448"/>
                </a:lnTo>
                <a:lnTo>
                  <a:pt x="2145395" y="689682"/>
                </a:lnTo>
                <a:lnTo>
                  <a:pt x="2161827" y="677600"/>
                </a:lnTo>
                <a:lnTo>
                  <a:pt x="2179709" y="665034"/>
                </a:lnTo>
                <a:lnTo>
                  <a:pt x="2198558" y="651501"/>
                </a:lnTo>
                <a:lnTo>
                  <a:pt x="2218375" y="637969"/>
                </a:lnTo>
                <a:lnTo>
                  <a:pt x="2237705" y="622503"/>
                </a:lnTo>
                <a:lnTo>
                  <a:pt x="2248340" y="614286"/>
                </a:lnTo>
                <a:lnTo>
                  <a:pt x="2258004" y="605587"/>
                </a:lnTo>
                <a:lnTo>
                  <a:pt x="2261870" y="607520"/>
                </a:lnTo>
                <a:lnTo>
                  <a:pt x="2265737" y="609453"/>
                </a:lnTo>
                <a:lnTo>
                  <a:pt x="2273954" y="614770"/>
                </a:lnTo>
                <a:lnTo>
                  <a:pt x="2282170" y="621536"/>
                </a:lnTo>
                <a:lnTo>
                  <a:pt x="2289420" y="629752"/>
                </a:lnTo>
                <a:lnTo>
                  <a:pt x="2297635" y="638451"/>
                </a:lnTo>
                <a:lnTo>
                  <a:pt x="2304403" y="648118"/>
                </a:lnTo>
                <a:lnTo>
                  <a:pt x="2311167" y="658268"/>
                </a:lnTo>
                <a:lnTo>
                  <a:pt x="2316967" y="668900"/>
                </a:lnTo>
                <a:lnTo>
                  <a:pt x="2322284" y="679533"/>
                </a:lnTo>
                <a:lnTo>
                  <a:pt x="2326151" y="690648"/>
                </a:lnTo>
                <a:lnTo>
                  <a:pt x="2329050" y="700799"/>
                </a:lnTo>
                <a:lnTo>
                  <a:pt x="2331466" y="711431"/>
                </a:lnTo>
                <a:lnTo>
                  <a:pt x="2331466" y="715780"/>
                </a:lnTo>
                <a:lnTo>
                  <a:pt x="2331950" y="720613"/>
                </a:lnTo>
                <a:lnTo>
                  <a:pt x="2331466" y="724964"/>
                </a:lnTo>
                <a:lnTo>
                  <a:pt x="2330983" y="729313"/>
                </a:lnTo>
                <a:lnTo>
                  <a:pt x="2329534" y="733179"/>
                </a:lnTo>
                <a:lnTo>
                  <a:pt x="2328084" y="736563"/>
                </a:lnTo>
                <a:lnTo>
                  <a:pt x="2326151" y="739946"/>
                </a:lnTo>
                <a:lnTo>
                  <a:pt x="2323733" y="742845"/>
                </a:lnTo>
                <a:lnTo>
                  <a:pt x="2325184" y="746712"/>
                </a:lnTo>
                <a:lnTo>
                  <a:pt x="2326633" y="750578"/>
                </a:lnTo>
                <a:lnTo>
                  <a:pt x="2329050" y="752996"/>
                </a:lnTo>
                <a:lnTo>
                  <a:pt x="2331466" y="756862"/>
                </a:lnTo>
                <a:lnTo>
                  <a:pt x="2333883" y="758795"/>
                </a:lnTo>
                <a:lnTo>
                  <a:pt x="2336783" y="761211"/>
                </a:lnTo>
                <a:lnTo>
                  <a:pt x="2343065" y="766044"/>
                </a:lnTo>
                <a:lnTo>
                  <a:pt x="2349833" y="768944"/>
                </a:lnTo>
                <a:lnTo>
                  <a:pt x="2356598" y="770877"/>
                </a:lnTo>
                <a:lnTo>
                  <a:pt x="2364331" y="772328"/>
                </a:lnTo>
                <a:lnTo>
                  <a:pt x="2371099" y="772810"/>
                </a:lnTo>
                <a:lnTo>
                  <a:pt x="2377863" y="772328"/>
                </a:lnTo>
                <a:lnTo>
                  <a:pt x="2384147" y="770395"/>
                </a:lnTo>
                <a:lnTo>
                  <a:pt x="2389947" y="767977"/>
                </a:lnTo>
                <a:lnTo>
                  <a:pt x="2392363" y="766528"/>
                </a:lnTo>
                <a:lnTo>
                  <a:pt x="2393813" y="764595"/>
                </a:lnTo>
                <a:lnTo>
                  <a:pt x="2395747" y="763144"/>
                </a:lnTo>
                <a:lnTo>
                  <a:pt x="2397195" y="760729"/>
                </a:lnTo>
                <a:lnTo>
                  <a:pt x="2398646" y="758311"/>
                </a:lnTo>
                <a:lnTo>
                  <a:pt x="2399129" y="755411"/>
                </a:lnTo>
                <a:lnTo>
                  <a:pt x="2399129" y="752511"/>
                </a:lnTo>
                <a:lnTo>
                  <a:pt x="2399129" y="749612"/>
                </a:lnTo>
                <a:lnTo>
                  <a:pt x="2398162" y="746712"/>
                </a:lnTo>
                <a:lnTo>
                  <a:pt x="2396713" y="743330"/>
                </a:lnTo>
                <a:lnTo>
                  <a:pt x="2402029" y="743330"/>
                </a:lnTo>
                <a:lnTo>
                  <a:pt x="2406379" y="744779"/>
                </a:lnTo>
                <a:lnTo>
                  <a:pt x="2410245" y="745745"/>
                </a:lnTo>
                <a:lnTo>
                  <a:pt x="2413628" y="746712"/>
                </a:lnTo>
                <a:lnTo>
                  <a:pt x="2416529" y="748645"/>
                </a:lnTo>
                <a:lnTo>
                  <a:pt x="2418461" y="750578"/>
                </a:lnTo>
                <a:lnTo>
                  <a:pt x="2420394" y="752511"/>
                </a:lnTo>
                <a:lnTo>
                  <a:pt x="2422327" y="754929"/>
                </a:lnTo>
                <a:lnTo>
                  <a:pt x="2422811" y="757829"/>
                </a:lnTo>
                <a:lnTo>
                  <a:pt x="2423778" y="760729"/>
                </a:lnTo>
                <a:lnTo>
                  <a:pt x="2424261" y="767011"/>
                </a:lnTo>
                <a:lnTo>
                  <a:pt x="2423778" y="773777"/>
                </a:lnTo>
                <a:lnTo>
                  <a:pt x="2422811" y="781510"/>
                </a:lnTo>
                <a:lnTo>
                  <a:pt x="2419428" y="797460"/>
                </a:lnTo>
                <a:lnTo>
                  <a:pt x="2417495" y="804709"/>
                </a:lnTo>
                <a:lnTo>
                  <a:pt x="2415561" y="812925"/>
                </a:lnTo>
                <a:lnTo>
                  <a:pt x="2415079" y="820174"/>
                </a:lnTo>
                <a:lnTo>
                  <a:pt x="2415561" y="827907"/>
                </a:lnTo>
                <a:lnTo>
                  <a:pt x="2415561" y="830807"/>
                </a:lnTo>
                <a:lnTo>
                  <a:pt x="2417012" y="834191"/>
                </a:lnTo>
                <a:lnTo>
                  <a:pt x="2417979" y="837091"/>
                </a:lnTo>
                <a:lnTo>
                  <a:pt x="2419912" y="839991"/>
                </a:lnTo>
                <a:lnTo>
                  <a:pt x="2424745" y="837091"/>
                </a:lnTo>
                <a:lnTo>
                  <a:pt x="2429578" y="834191"/>
                </a:lnTo>
                <a:lnTo>
                  <a:pt x="2433444" y="831291"/>
                </a:lnTo>
                <a:lnTo>
                  <a:pt x="2436828" y="827907"/>
                </a:lnTo>
                <a:lnTo>
                  <a:pt x="2439727" y="824041"/>
                </a:lnTo>
                <a:lnTo>
                  <a:pt x="2442144" y="820174"/>
                </a:lnTo>
                <a:lnTo>
                  <a:pt x="2444077" y="815825"/>
                </a:lnTo>
                <a:lnTo>
                  <a:pt x="2445043" y="811959"/>
                </a:lnTo>
                <a:lnTo>
                  <a:pt x="2445043" y="807126"/>
                </a:lnTo>
                <a:lnTo>
                  <a:pt x="2445043" y="801809"/>
                </a:lnTo>
                <a:lnTo>
                  <a:pt x="2444077" y="796976"/>
                </a:lnTo>
                <a:lnTo>
                  <a:pt x="2442144" y="791660"/>
                </a:lnTo>
                <a:lnTo>
                  <a:pt x="2439727" y="785860"/>
                </a:lnTo>
                <a:lnTo>
                  <a:pt x="2436828" y="780061"/>
                </a:lnTo>
                <a:lnTo>
                  <a:pt x="2433444" y="774261"/>
                </a:lnTo>
                <a:lnTo>
                  <a:pt x="2429578" y="767977"/>
                </a:lnTo>
                <a:lnTo>
                  <a:pt x="2432960" y="765078"/>
                </a:lnTo>
                <a:lnTo>
                  <a:pt x="2436344" y="763144"/>
                </a:lnTo>
                <a:lnTo>
                  <a:pt x="2439727" y="761211"/>
                </a:lnTo>
                <a:lnTo>
                  <a:pt x="2442626" y="760244"/>
                </a:lnTo>
                <a:lnTo>
                  <a:pt x="2446010" y="758795"/>
                </a:lnTo>
                <a:lnTo>
                  <a:pt x="2448910" y="758311"/>
                </a:lnTo>
                <a:lnTo>
                  <a:pt x="2455192" y="758311"/>
                </a:lnTo>
                <a:lnTo>
                  <a:pt x="2460992" y="759762"/>
                </a:lnTo>
                <a:lnTo>
                  <a:pt x="2466793" y="761211"/>
                </a:lnTo>
                <a:lnTo>
                  <a:pt x="2477909" y="766528"/>
                </a:lnTo>
                <a:lnTo>
                  <a:pt x="2483708" y="768944"/>
                </a:lnTo>
                <a:lnTo>
                  <a:pt x="2489024" y="770395"/>
                </a:lnTo>
                <a:lnTo>
                  <a:pt x="2494823" y="771361"/>
                </a:lnTo>
                <a:lnTo>
                  <a:pt x="2501107" y="770877"/>
                </a:lnTo>
                <a:lnTo>
                  <a:pt x="2504007" y="770877"/>
                </a:lnTo>
                <a:lnTo>
                  <a:pt x="2507391" y="769911"/>
                </a:lnTo>
                <a:lnTo>
                  <a:pt x="2510289" y="768944"/>
                </a:lnTo>
                <a:lnTo>
                  <a:pt x="2514155" y="766528"/>
                </a:lnTo>
                <a:lnTo>
                  <a:pt x="2517539" y="764111"/>
                </a:lnTo>
                <a:lnTo>
                  <a:pt x="2520922" y="761695"/>
                </a:lnTo>
                <a:lnTo>
                  <a:pt x="2524306" y="758311"/>
                </a:lnTo>
                <a:lnTo>
                  <a:pt x="2527689" y="754445"/>
                </a:lnTo>
                <a:lnTo>
                  <a:pt x="2528655" y="761211"/>
                </a:lnTo>
                <a:lnTo>
                  <a:pt x="2529621" y="767495"/>
                </a:lnTo>
                <a:lnTo>
                  <a:pt x="2528655" y="773294"/>
                </a:lnTo>
                <a:lnTo>
                  <a:pt x="2528172" y="778610"/>
                </a:lnTo>
                <a:lnTo>
                  <a:pt x="2526721" y="782960"/>
                </a:lnTo>
                <a:lnTo>
                  <a:pt x="2524788" y="786343"/>
                </a:lnTo>
                <a:lnTo>
                  <a:pt x="2522373" y="790693"/>
                </a:lnTo>
                <a:lnTo>
                  <a:pt x="2519473" y="793593"/>
                </a:lnTo>
                <a:lnTo>
                  <a:pt x="2516089" y="796493"/>
                </a:lnTo>
                <a:lnTo>
                  <a:pt x="2512707" y="798426"/>
                </a:lnTo>
                <a:lnTo>
                  <a:pt x="2505456" y="802775"/>
                </a:lnTo>
                <a:lnTo>
                  <a:pt x="2496758" y="806159"/>
                </a:lnTo>
                <a:lnTo>
                  <a:pt x="2488057" y="809059"/>
                </a:lnTo>
                <a:lnTo>
                  <a:pt x="2479357" y="811959"/>
                </a:lnTo>
                <a:lnTo>
                  <a:pt x="2471626" y="815341"/>
                </a:lnTo>
                <a:lnTo>
                  <a:pt x="2467276" y="817759"/>
                </a:lnTo>
                <a:lnTo>
                  <a:pt x="2463892" y="819208"/>
                </a:lnTo>
                <a:lnTo>
                  <a:pt x="2460509" y="822108"/>
                </a:lnTo>
                <a:lnTo>
                  <a:pt x="2457609" y="825007"/>
                </a:lnTo>
                <a:lnTo>
                  <a:pt x="2454710" y="827907"/>
                </a:lnTo>
                <a:lnTo>
                  <a:pt x="2453259" y="831291"/>
                </a:lnTo>
                <a:lnTo>
                  <a:pt x="2451327" y="835158"/>
                </a:lnTo>
                <a:lnTo>
                  <a:pt x="2450359" y="839991"/>
                </a:lnTo>
                <a:lnTo>
                  <a:pt x="2449877" y="845306"/>
                </a:lnTo>
                <a:lnTo>
                  <a:pt x="2449877" y="850623"/>
                </a:lnTo>
                <a:lnTo>
                  <a:pt x="2450843" y="857872"/>
                </a:lnTo>
                <a:lnTo>
                  <a:pt x="2452293" y="864638"/>
                </a:lnTo>
                <a:lnTo>
                  <a:pt x="2447943" y="867056"/>
                </a:lnTo>
                <a:lnTo>
                  <a:pt x="2443111" y="868989"/>
                </a:lnTo>
                <a:lnTo>
                  <a:pt x="2438760" y="870922"/>
                </a:lnTo>
                <a:lnTo>
                  <a:pt x="2433444" y="871889"/>
                </a:lnTo>
                <a:lnTo>
                  <a:pt x="2423294" y="874305"/>
                </a:lnTo>
                <a:lnTo>
                  <a:pt x="2411696" y="875755"/>
                </a:lnTo>
                <a:lnTo>
                  <a:pt x="2387529" y="877204"/>
                </a:lnTo>
                <a:lnTo>
                  <a:pt x="2375447" y="877688"/>
                </a:lnTo>
                <a:lnTo>
                  <a:pt x="2363364" y="879138"/>
                </a:lnTo>
                <a:lnTo>
                  <a:pt x="2352249" y="880588"/>
                </a:lnTo>
                <a:lnTo>
                  <a:pt x="2341132" y="883488"/>
                </a:lnTo>
                <a:lnTo>
                  <a:pt x="2335817" y="885421"/>
                </a:lnTo>
                <a:lnTo>
                  <a:pt x="2330983" y="887355"/>
                </a:lnTo>
                <a:lnTo>
                  <a:pt x="2326151" y="890254"/>
                </a:lnTo>
                <a:lnTo>
                  <a:pt x="2321800" y="893154"/>
                </a:lnTo>
                <a:lnTo>
                  <a:pt x="2317451" y="896537"/>
                </a:lnTo>
                <a:lnTo>
                  <a:pt x="2314067" y="900403"/>
                </a:lnTo>
                <a:lnTo>
                  <a:pt x="2310685" y="904754"/>
                </a:lnTo>
                <a:lnTo>
                  <a:pt x="2307785" y="910069"/>
                </a:lnTo>
                <a:lnTo>
                  <a:pt x="2305367" y="914902"/>
                </a:lnTo>
                <a:lnTo>
                  <a:pt x="2303434" y="921668"/>
                </a:lnTo>
                <a:lnTo>
                  <a:pt x="2301501" y="928435"/>
                </a:lnTo>
                <a:lnTo>
                  <a:pt x="2301019" y="935685"/>
                </a:lnTo>
                <a:lnTo>
                  <a:pt x="2303434" y="941967"/>
                </a:lnTo>
                <a:lnTo>
                  <a:pt x="2306334" y="947284"/>
                </a:lnTo>
                <a:lnTo>
                  <a:pt x="2309235" y="951151"/>
                </a:lnTo>
                <a:lnTo>
                  <a:pt x="2311651" y="954533"/>
                </a:lnTo>
                <a:lnTo>
                  <a:pt x="2314551" y="956951"/>
                </a:lnTo>
                <a:lnTo>
                  <a:pt x="2318417" y="958884"/>
                </a:lnTo>
                <a:lnTo>
                  <a:pt x="2321800" y="959366"/>
                </a:lnTo>
                <a:lnTo>
                  <a:pt x="2325666" y="959850"/>
                </a:lnTo>
                <a:lnTo>
                  <a:pt x="2329050" y="959850"/>
                </a:lnTo>
                <a:lnTo>
                  <a:pt x="2332433" y="959366"/>
                </a:lnTo>
                <a:lnTo>
                  <a:pt x="2336783" y="958400"/>
                </a:lnTo>
                <a:lnTo>
                  <a:pt x="2340649" y="956466"/>
                </a:lnTo>
                <a:lnTo>
                  <a:pt x="2347899" y="952600"/>
                </a:lnTo>
                <a:lnTo>
                  <a:pt x="2355633" y="947767"/>
                </a:lnTo>
                <a:lnTo>
                  <a:pt x="2369648" y="938585"/>
                </a:lnTo>
                <a:lnTo>
                  <a:pt x="2375447" y="935201"/>
                </a:lnTo>
                <a:lnTo>
                  <a:pt x="2381247" y="933268"/>
                </a:lnTo>
                <a:lnTo>
                  <a:pt x="2383663" y="932785"/>
                </a:lnTo>
                <a:lnTo>
                  <a:pt x="2386080" y="932785"/>
                </a:lnTo>
                <a:lnTo>
                  <a:pt x="2388013" y="934234"/>
                </a:lnTo>
                <a:lnTo>
                  <a:pt x="2389463" y="935201"/>
                </a:lnTo>
                <a:lnTo>
                  <a:pt x="2390913" y="937618"/>
                </a:lnTo>
                <a:lnTo>
                  <a:pt x="2392363" y="941001"/>
                </a:lnTo>
                <a:lnTo>
                  <a:pt x="2392847" y="944384"/>
                </a:lnTo>
                <a:lnTo>
                  <a:pt x="2393329" y="949700"/>
                </a:lnTo>
                <a:lnTo>
                  <a:pt x="2400095" y="944384"/>
                </a:lnTo>
                <a:lnTo>
                  <a:pt x="2407828" y="940034"/>
                </a:lnTo>
                <a:lnTo>
                  <a:pt x="2413628" y="932301"/>
                </a:lnTo>
                <a:lnTo>
                  <a:pt x="2419428" y="926019"/>
                </a:lnTo>
                <a:lnTo>
                  <a:pt x="2425711" y="920219"/>
                </a:lnTo>
                <a:lnTo>
                  <a:pt x="2431995" y="914902"/>
                </a:lnTo>
                <a:lnTo>
                  <a:pt x="2444559" y="905720"/>
                </a:lnTo>
                <a:lnTo>
                  <a:pt x="2457127" y="897503"/>
                </a:lnTo>
                <a:lnTo>
                  <a:pt x="2462925" y="892670"/>
                </a:lnTo>
                <a:lnTo>
                  <a:pt x="2468242" y="887355"/>
                </a:lnTo>
                <a:lnTo>
                  <a:pt x="2473075" y="882521"/>
                </a:lnTo>
                <a:lnTo>
                  <a:pt x="2477909" y="876238"/>
                </a:lnTo>
                <a:lnTo>
                  <a:pt x="2482259" y="868989"/>
                </a:lnTo>
                <a:lnTo>
                  <a:pt x="2485641" y="861256"/>
                </a:lnTo>
                <a:lnTo>
                  <a:pt x="2488541" y="852072"/>
                </a:lnTo>
                <a:lnTo>
                  <a:pt x="2490957" y="841440"/>
                </a:lnTo>
                <a:lnTo>
                  <a:pt x="2502074" y="838057"/>
                </a:lnTo>
                <a:lnTo>
                  <a:pt x="2512707" y="834673"/>
                </a:lnTo>
                <a:lnTo>
                  <a:pt x="2523822" y="831774"/>
                </a:lnTo>
                <a:lnTo>
                  <a:pt x="2528655" y="831291"/>
                </a:lnTo>
                <a:lnTo>
                  <a:pt x="2533972" y="830807"/>
                </a:lnTo>
                <a:lnTo>
                  <a:pt x="2539287" y="831291"/>
                </a:lnTo>
                <a:lnTo>
                  <a:pt x="2544605" y="832258"/>
                </a:lnTo>
                <a:lnTo>
                  <a:pt x="2548953" y="834191"/>
                </a:lnTo>
                <a:lnTo>
                  <a:pt x="2553787" y="837091"/>
                </a:lnTo>
                <a:lnTo>
                  <a:pt x="2558137" y="840957"/>
                </a:lnTo>
                <a:lnTo>
                  <a:pt x="2562970" y="846273"/>
                </a:lnTo>
                <a:lnTo>
                  <a:pt x="2567319" y="852557"/>
                </a:lnTo>
                <a:lnTo>
                  <a:pt x="2571185" y="860772"/>
                </a:lnTo>
                <a:lnTo>
                  <a:pt x="2575536" y="850139"/>
                </a:lnTo>
                <a:lnTo>
                  <a:pt x="2580369" y="840473"/>
                </a:lnTo>
                <a:lnTo>
                  <a:pt x="2587618" y="831291"/>
                </a:lnTo>
                <a:lnTo>
                  <a:pt x="2594868" y="822592"/>
                </a:lnTo>
                <a:lnTo>
                  <a:pt x="2603568" y="814859"/>
                </a:lnTo>
                <a:lnTo>
                  <a:pt x="2612750" y="807126"/>
                </a:lnTo>
                <a:lnTo>
                  <a:pt x="2622900" y="799875"/>
                </a:lnTo>
                <a:lnTo>
                  <a:pt x="2634017" y="792627"/>
                </a:lnTo>
                <a:lnTo>
                  <a:pt x="2646099" y="786343"/>
                </a:lnTo>
                <a:lnTo>
                  <a:pt x="2658181" y="780061"/>
                </a:lnTo>
                <a:lnTo>
                  <a:pt x="2670747" y="774261"/>
                </a:lnTo>
                <a:lnTo>
                  <a:pt x="2684281" y="769428"/>
                </a:lnTo>
                <a:lnTo>
                  <a:pt x="2698296" y="764111"/>
                </a:lnTo>
                <a:lnTo>
                  <a:pt x="2711828" y="758795"/>
                </a:lnTo>
                <a:lnTo>
                  <a:pt x="2741309" y="749612"/>
                </a:lnTo>
                <a:lnTo>
                  <a:pt x="2784807" y="714814"/>
                </a:lnTo>
                <a:lnTo>
                  <a:pt x="2829755" y="680500"/>
                </a:lnTo>
                <a:lnTo>
                  <a:pt x="2851987" y="663101"/>
                </a:lnTo>
                <a:lnTo>
                  <a:pt x="2875668" y="645702"/>
                </a:lnTo>
                <a:lnTo>
                  <a:pt x="2899351" y="629752"/>
                </a:lnTo>
                <a:lnTo>
                  <a:pt x="2923033" y="613804"/>
                </a:lnTo>
                <a:lnTo>
                  <a:pt x="2976196" y="580455"/>
                </a:lnTo>
                <a:lnTo>
                  <a:pt x="3029359" y="547590"/>
                </a:lnTo>
                <a:lnTo>
                  <a:pt x="3039992" y="537924"/>
                </a:lnTo>
                <a:lnTo>
                  <a:pt x="3050625" y="529224"/>
                </a:lnTo>
                <a:lnTo>
                  <a:pt x="3056425" y="524875"/>
                </a:lnTo>
                <a:lnTo>
                  <a:pt x="3063191" y="520525"/>
                </a:lnTo>
                <a:lnTo>
                  <a:pt x="3070441" y="517142"/>
                </a:lnTo>
                <a:lnTo>
                  <a:pt x="3077207" y="513759"/>
                </a:lnTo>
                <a:lnTo>
                  <a:pt x="3077690" y="515692"/>
                </a:lnTo>
                <a:lnTo>
                  <a:pt x="3078174" y="517625"/>
                </a:lnTo>
                <a:lnTo>
                  <a:pt x="3124571" y="489593"/>
                </a:lnTo>
                <a:lnTo>
                  <a:pt x="3120705" y="488144"/>
                </a:lnTo>
                <a:lnTo>
                  <a:pt x="3116838" y="485244"/>
                </a:lnTo>
                <a:lnTo>
                  <a:pt x="3112488" y="481860"/>
                </a:lnTo>
                <a:lnTo>
                  <a:pt x="3109105" y="477511"/>
                </a:lnTo>
                <a:lnTo>
                  <a:pt x="3105721" y="473161"/>
                </a:lnTo>
                <a:lnTo>
                  <a:pt x="3102339" y="467845"/>
                </a:lnTo>
                <a:lnTo>
                  <a:pt x="3095573" y="456728"/>
                </a:lnTo>
                <a:lnTo>
                  <a:pt x="3083007" y="434496"/>
                </a:lnTo>
                <a:lnTo>
                  <a:pt x="3076723" y="424348"/>
                </a:lnTo>
                <a:lnTo>
                  <a:pt x="3073341" y="419515"/>
                </a:lnTo>
                <a:lnTo>
                  <a:pt x="3068990" y="415648"/>
                </a:lnTo>
                <a:lnTo>
                  <a:pt x="3078657" y="410815"/>
                </a:lnTo>
                <a:lnTo>
                  <a:pt x="3087840" y="407915"/>
                </a:lnTo>
                <a:lnTo>
                  <a:pt x="3096055" y="406465"/>
                </a:lnTo>
                <a:lnTo>
                  <a:pt x="3102822" y="406465"/>
                </a:lnTo>
                <a:lnTo>
                  <a:pt x="3110072" y="407915"/>
                </a:lnTo>
                <a:lnTo>
                  <a:pt x="3115388" y="410331"/>
                </a:lnTo>
                <a:lnTo>
                  <a:pt x="3120705" y="413715"/>
                </a:lnTo>
                <a:lnTo>
                  <a:pt x="3125538" y="418548"/>
                </a:lnTo>
                <a:lnTo>
                  <a:pt x="3129404" y="424348"/>
                </a:lnTo>
                <a:lnTo>
                  <a:pt x="3132787" y="430147"/>
                </a:lnTo>
                <a:lnTo>
                  <a:pt x="3135687" y="436914"/>
                </a:lnTo>
                <a:lnTo>
                  <a:pt x="3138104" y="444163"/>
                </a:lnTo>
                <a:lnTo>
                  <a:pt x="3140037" y="452379"/>
                </a:lnTo>
                <a:lnTo>
                  <a:pt x="3141970" y="460595"/>
                </a:lnTo>
                <a:lnTo>
                  <a:pt x="3144870" y="477027"/>
                </a:lnTo>
                <a:lnTo>
                  <a:pt x="3173384" y="459628"/>
                </a:lnTo>
                <a:lnTo>
                  <a:pt x="3177735" y="457695"/>
                </a:lnTo>
                <a:lnTo>
                  <a:pt x="3182084" y="455762"/>
                </a:lnTo>
                <a:lnTo>
                  <a:pt x="3186917" y="454313"/>
                </a:lnTo>
                <a:lnTo>
                  <a:pt x="3191750" y="452862"/>
                </a:lnTo>
                <a:lnTo>
                  <a:pt x="3202867" y="451413"/>
                </a:lnTo>
                <a:lnTo>
                  <a:pt x="3213982" y="449962"/>
                </a:lnTo>
                <a:lnTo>
                  <a:pt x="3224615" y="449480"/>
                </a:lnTo>
                <a:lnTo>
                  <a:pt x="3234765" y="447546"/>
                </a:lnTo>
                <a:lnTo>
                  <a:pt x="3245397" y="445613"/>
                </a:lnTo>
                <a:lnTo>
                  <a:pt x="3249747" y="444163"/>
                </a:lnTo>
                <a:lnTo>
                  <a:pt x="3254097" y="442713"/>
                </a:lnTo>
                <a:lnTo>
                  <a:pt x="3250713" y="439329"/>
                </a:lnTo>
                <a:lnTo>
                  <a:pt x="3246847" y="436430"/>
                </a:lnTo>
                <a:lnTo>
                  <a:pt x="3243465" y="434014"/>
                </a:lnTo>
                <a:lnTo>
                  <a:pt x="3239598" y="431597"/>
                </a:lnTo>
                <a:lnTo>
                  <a:pt x="3236214" y="430147"/>
                </a:lnTo>
                <a:lnTo>
                  <a:pt x="3232347" y="428214"/>
                </a:lnTo>
                <a:lnTo>
                  <a:pt x="3224132" y="426281"/>
                </a:lnTo>
                <a:lnTo>
                  <a:pt x="3215433" y="425797"/>
                </a:lnTo>
                <a:lnTo>
                  <a:pt x="3206249" y="425797"/>
                </a:lnTo>
                <a:lnTo>
                  <a:pt x="3197067" y="427730"/>
                </a:lnTo>
                <a:lnTo>
                  <a:pt x="3187883" y="430147"/>
                </a:lnTo>
                <a:lnTo>
                  <a:pt x="3189817" y="425797"/>
                </a:lnTo>
                <a:lnTo>
                  <a:pt x="3191267" y="422415"/>
                </a:lnTo>
                <a:lnTo>
                  <a:pt x="3195617" y="415648"/>
                </a:lnTo>
                <a:lnTo>
                  <a:pt x="3200933" y="409365"/>
                </a:lnTo>
                <a:lnTo>
                  <a:pt x="3207216" y="403565"/>
                </a:lnTo>
                <a:lnTo>
                  <a:pt x="3213982" y="398249"/>
                </a:lnTo>
                <a:lnTo>
                  <a:pt x="3221232" y="393899"/>
                </a:lnTo>
                <a:lnTo>
                  <a:pt x="3236214" y="384233"/>
                </a:lnTo>
                <a:lnTo>
                  <a:pt x="3251197" y="375051"/>
                </a:lnTo>
                <a:lnTo>
                  <a:pt x="3257963" y="369734"/>
                </a:lnTo>
                <a:lnTo>
                  <a:pt x="3264246" y="364418"/>
                </a:lnTo>
                <a:lnTo>
                  <a:pt x="3270045" y="358134"/>
                </a:lnTo>
                <a:lnTo>
                  <a:pt x="3274396" y="351852"/>
                </a:lnTo>
                <a:lnTo>
                  <a:pt x="3276329" y="348468"/>
                </a:lnTo>
                <a:lnTo>
                  <a:pt x="3278263" y="345086"/>
                </a:lnTo>
                <a:lnTo>
                  <a:pt x="3279711" y="340735"/>
                </a:lnTo>
                <a:lnTo>
                  <a:pt x="3281162" y="336869"/>
                </a:lnTo>
                <a:lnTo>
                  <a:pt x="3287445" y="335419"/>
                </a:lnTo>
                <a:lnTo>
                  <a:pt x="3293728" y="333969"/>
                </a:lnTo>
                <a:lnTo>
                  <a:pt x="3300011" y="333486"/>
                </a:lnTo>
                <a:lnTo>
                  <a:pt x="3305810" y="333002"/>
                </a:lnTo>
                <a:lnTo>
                  <a:pt x="3312094" y="333002"/>
                </a:lnTo>
                <a:lnTo>
                  <a:pt x="3317893" y="333486"/>
                </a:lnTo>
                <a:lnTo>
                  <a:pt x="3328526" y="334453"/>
                </a:lnTo>
                <a:lnTo>
                  <a:pt x="3339641" y="337353"/>
                </a:lnTo>
                <a:lnTo>
                  <a:pt x="3350274" y="340253"/>
                </a:lnTo>
                <a:lnTo>
                  <a:pt x="3371057" y="348468"/>
                </a:lnTo>
                <a:lnTo>
                  <a:pt x="3376857" y="345568"/>
                </a:lnTo>
                <a:lnTo>
                  <a:pt x="3382657" y="342668"/>
                </a:lnTo>
                <a:lnTo>
                  <a:pt x="3388456" y="340735"/>
                </a:lnTo>
                <a:lnTo>
                  <a:pt x="3394256" y="339286"/>
                </a:lnTo>
                <a:lnTo>
                  <a:pt x="3396671" y="338802"/>
                </a:lnTo>
                <a:lnTo>
                  <a:pt x="3399089" y="337353"/>
                </a:lnTo>
                <a:lnTo>
                  <a:pt x="3404405" y="333969"/>
                </a:lnTo>
                <a:lnTo>
                  <a:pt x="3408755" y="329620"/>
                </a:lnTo>
                <a:lnTo>
                  <a:pt x="3414071" y="324303"/>
                </a:lnTo>
                <a:lnTo>
                  <a:pt x="3419387" y="317536"/>
                </a:lnTo>
                <a:lnTo>
                  <a:pt x="3425187" y="309804"/>
                </a:lnTo>
                <a:lnTo>
                  <a:pt x="3436303" y="293855"/>
                </a:lnTo>
                <a:lnTo>
                  <a:pt x="3449835" y="276456"/>
                </a:lnTo>
                <a:lnTo>
                  <a:pt x="3456601" y="268239"/>
                </a:lnTo>
                <a:lnTo>
                  <a:pt x="3463852" y="260024"/>
                </a:lnTo>
                <a:lnTo>
                  <a:pt x="3472067" y="252774"/>
                </a:lnTo>
                <a:lnTo>
                  <a:pt x="3480767" y="246007"/>
                </a:lnTo>
                <a:lnTo>
                  <a:pt x="3489950" y="240692"/>
                </a:lnTo>
                <a:lnTo>
                  <a:pt x="3494299" y="237792"/>
                </a:lnTo>
                <a:lnTo>
                  <a:pt x="3499616" y="235859"/>
                </a:lnTo>
                <a:lnTo>
                  <a:pt x="3509283" y="231992"/>
                </a:lnTo>
                <a:lnTo>
                  <a:pt x="3519915" y="229092"/>
                </a:lnTo>
                <a:lnTo>
                  <a:pt x="3529581" y="226193"/>
                </a:lnTo>
                <a:lnTo>
                  <a:pt x="3539730" y="223293"/>
                </a:lnTo>
                <a:lnTo>
                  <a:pt x="3550363" y="221359"/>
                </a:lnTo>
                <a:lnTo>
                  <a:pt x="3560513" y="219909"/>
                </a:lnTo>
                <a:lnTo>
                  <a:pt x="3581294" y="217009"/>
                </a:lnTo>
                <a:lnTo>
                  <a:pt x="3587578" y="210727"/>
                </a:lnTo>
                <a:lnTo>
                  <a:pt x="3594344" y="205410"/>
                </a:lnTo>
                <a:lnTo>
                  <a:pt x="3601111" y="201543"/>
                </a:lnTo>
                <a:lnTo>
                  <a:pt x="3608359" y="198161"/>
                </a:lnTo>
                <a:lnTo>
                  <a:pt x="3615125" y="195744"/>
                </a:lnTo>
                <a:lnTo>
                  <a:pt x="3621892" y="194777"/>
                </a:lnTo>
                <a:lnTo>
                  <a:pt x="3628658" y="193328"/>
                </a:lnTo>
                <a:lnTo>
                  <a:pt x="3635909" y="193810"/>
                </a:lnTo>
                <a:lnTo>
                  <a:pt x="3643157" y="194777"/>
                </a:lnTo>
                <a:lnTo>
                  <a:pt x="3649923" y="195744"/>
                </a:lnTo>
                <a:lnTo>
                  <a:pt x="3657657" y="197194"/>
                </a:lnTo>
                <a:lnTo>
                  <a:pt x="3664423" y="199610"/>
                </a:lnTo>
                <a:lnTo>
                  <a:pt x="3678922" y="205410"/>
                </a:lnTo>
                <a:lnTo>
                  <a:pt x="3692455" y="211693"/>
                </a:lnTo>
                <a:lnTo>
                  <a:pt x="3697287" y="208309"/>
                </a:lnTo>
                <a:lnTo>
                  <a:pt x="3700187" y="205410"/>
                </a:lnTo>
                <a:lnTo>
                  <a:pt x="3701638" y="202510"/>
                </a:lnTo>
                <a:lnTo>
                  <a:pt x="3701638" y="199610"/>
                </a:lnTo>
                <a:lnTo>
                  <a:pt x="3701154" y="196710"/>
                </a:lnTo>
                <a:lnTo>
                  <a:pt x="3699221" y="193810"/>
                </a:lnTo>
                <a:lnTo>
                  <a:pt x="3694388" y="188977"/>
                </a:lnTo>
                <a:lnTo>
                  <a:pt x="3691972" y="185595"/>
                </a:lnTo>
                <a:lnTo>
                  <a:pt x="3689555" y="181728"/>
                </a:lnTo>
                <a:lnTo>
                  <a:pt x="3687621" y="178345"/>
                </a:lnTo>
                <a:lnTo>
                  <a:pt x="3686172" y="174478"/>
                </a:lnTo>
                <a:lnTo>
                  <a:pt x="3686172" y="169645"/>
                </a:lnTo>
                <a:lnTo>
                  <a:pt x="3686655" y="165296"/>
                </a:lnTo>
                <a:lnTo>
                  <a:pt x="3689072" y="159496"/>
                </a:lnTo>
                <a:lnTo>
                  <a:pt x="3692455" y="153213"/>
                </a:lnTo>
                <a:lnTo>
                  <a:pt x="3697771" y="153697"/>
                </a:lnTo>
                <a:lnTo>
                  <a:pt x="3703087" y="155146"/>
                </a:lnTo>
                <a:lnTo>
                  <a:pt x="3707438" y="157079"/>
                </a:lnTo>
                <a:lnTo>
                  <a:pt x="3711304" y="159979"/>
                </a:lnTo>
                <a:lnTo>
                  <a:pt x="3716137" y="162879"/>
                </a:lnTo>
                <a:lnTo>
                  <a:pt x="3719519" y="167229"/>
                </a:lnTo>
                <a:lnTo>
                  <a:pt x="3723386" y="171096"/>
                </a:lnTo>
                <a:lnTo>
                  <a:pt x="3726770" y="175445"/>
                </a:lnTo>
                <a:lnTo>
                  <a:pt x="3734019" y="185595"/>
                </a:lnTo>
                <a:lnTo>
                  <a:pt x="3740303" y="195261"/>
                </a:lnTo>
                <a:lnTo>
                  <a:pt x="3746585" y="205410"/>
                </a:lnTo>
                <a:lnTo>
                  <a:pt x="3753351" y="214593"/>
                </a:lnTo>
                <a:lnTo>
                  <a:pt x="3777516" y="213627"/>
                </a:lnTo>
                <a:lnTo>
                  <a:pt x="3789600" y="212176"/>
                </a:lnTo>
                <a:lnTo>
                  <a:pt x="3801681" y="211209"/>
                </a:lnTo>
                <a:lnTo>
                  <a:pt x="3802165" y="210727"/>
                </a:lnTo>
                <a:lnTo>
                  <a:pt x="3792982" y="205894"/>
                </a:lnTo>
                <a:lnTo>
                  <a:pt x="3789115" y="202510"/>
                </a:lnTo>
                <a:lnTo>
                  <a:pt x="3784767" y="199127"/>
                </a:lnTo>
                <a:lnTo>
                  <a:pt x="3780900" y="194777"/>
                </a:lnTo>
                <a:lnTo>
                  <a:pt x="3778000" y="188977"/>
                </a:lnTo>
                <a:lnTo>
                  <a:pt x="3775583" y="181728"/>
                </a:lnTo>
                <a:lnTo>
                  <a:pt x="3774134" y="172545"/>
                </a:lnTo>
                <a:lnTo>
                  <a:pt x="3779449" y="174478"/>
                </a:lnTo>
                <a:lnTo>
                  <a:pt x="3783800" y="175445"/>
                </a:lnTo>
                <a:lnTo>
                  <a:pt x="3788633" y="176895"/>
                </a:lnTo>
                <a:lnTo>
                  <a:pt x="3792499" y="176895"/>
                </a:lnTo>
                <a:lnTo>
                  <a:pt x="3795882" y="176895"/>
                </a:lnTo>
                <a:lnTo>
                  <a:pt x="3799266" y="176411"/>
                </a:lnTo>
                <a:lnTo>
                  <a:pt x="3802165" y="174962"/>
                </a:lnTo>
                <a:lnTo>
                  <a:pt x="3805065" y="173995"/>
                </a:lnTo>
                <a:lnTo>
                  <a:pt x="3807965" y="172062"/>
                </a:lnTo>
                <a:lnTo>
                  <a:pt x="3810381" y="170612"/>
                </a:lnTo>
                <a:lnTo>
                  <a:pt x="3814247" y="165778"/>
                </a:lnTo>
                <a:lnTo>
                  <a:pt x="3817631" y="160463"/>
                </a:lnTo>
                <a:lnTo>
                  <a:pt x="3821014" y="155630"/>
                </a:lnTo>
                <a:lnTo>
                  <a:pt x="3827297" y="144513"/>
                </a:lnTo>
                <a:lnTo>
                  <a:pt x="3830197" y="140164"/>
                </a:lnTo>
                <a:lnTo>
                  <a:pt x="3834546" y="135814"/>
                </a:lnTo>
                <a:lnTo>
                  <a:pt x="3835997" y="134847"/>
                </a:lnTo>
                <a:lnTo>
                  <a:pt x="3838413" y="133880"/>
                </a:lnTo>
                <a:lnTo>
                  <a:pt x="3840830" y="132431"/>
                </a:lnTo>
                <a:lnTo>
                  <a:pt x="3842763" y="131947"/>
                </a:lnTo>
                <a:lnTo>
                  <a:pt x="3845663" y="131947"/>
                </a:lnTo>
                <a:lnTo>
                  <a:pt x="3848563" y="132431"/>
                </a:lnTo>
                <a:lnTo>
                  <a:pt x="3851945" y="132914"/>
                </a:lnTo>
                <a:lnTo>
                  <a:pt x="3855812" y="134847"/>
                </a:lnTo>
                <a:lnTo>
                  <a:pt x="3854363" y="134847"/>
                </a:lnTo>
                <a:lnTo>
                  <a:pt x="3853879" y="136780"/>
                </a:lnTo>
                <a:lnTo>
                  <a:pt x="3853396" y="142097"/>
                </a:lnTo>
                <a:lnTo>
                  <a:pt x="3853396" y="150313"/>
                </a:lnTo>
                <a:lnTo>
                  <a:pt x="3853879" y="160463"/>
                </a:lnTo>
                <a:lnTo>
                  <a:pt x="3855812" y="170612"/>
                </a:lnTo>
                <a:lnTo>
                  <a:pt x="3857263" y="175445"/>
                </a:lnTo>
                <a:lnTo>
                  <a:pt x="3859196" y="179795"/>
                </a:lnTo>
                <a:lnTo>
                  <a:pt x="3860645" y="183662"/>
                </a:lnTo>
                <a:lnTo>
                  <a:pt x="3863062" y="186561"/>
                </a:lnTo>
                <a:lnTo>
                  <a:pt x="3865478" y="188977"/>
                </a:lnTo>
                <a:lnTo>
                  <a:pt x="3868862" y="189944"/>
                </a:lnTo>
                <a:lnTo>
                  <a:pt x="3871277" y="189944"/>
                </a:lnTo>
                <a:lnTo>
                  <a:pt x="3874177" y="188977"/>
                </a:lnTo>
                <a:lnTo>
                  <a:pt x="3876111" y="186561"/>
                </a:lnTo>
                <a:lnTo>
                  <a:pt x="3879011" y="183662"/>
                </a:lnTo>
                <a:lnTo>
                  <a:pt x="3880944" y="179795"/>
                </a:lnTo>
                <a:lnTo>
                  <a:pt x="3882394" y="175445"/>
                </a:lnTo>
                <a:lnTo>
                  <a:pt x="3884327" y="171578"/>
                </a:lnTo>
                <a:lnTo>
                  <a:pt x="3885294" y="167229"/>
                </a:lnTo>
                <a:lnTo>
                  <a:pt x="3886261" y="162879"/>
                </a:lnTo>
                <a:lnTo>
                  <a:pt x="3886743" y="159012"/>
                </a:lnTo>
                <a:lnTo>
                  <a:pt x="3886261" y="155630"/>
                </a:lnTo>
                <a:lnTo>
                  <a:pt x="3884810" y="152246"/>
                </a:lnTo>
                <a:lnTo>
                  <a:pt x="3883843" y="150313"/>
                </a:lnTo>
                <a:lnTo>
                  <a:pt x="3881428" y="148864"/>
                </a:lnTo>
                <a:lnTo>
                  <a:pt x="3878044" y="148864"/>
                </a:lnTo>
                <a:lnTo>
                  <a:pt x="3874177" y="149830"/>
                </a:lnTo>
                <a:lnTo>
                  <a:pt x="3872728" y="145964"/>
                </a:lnTo>
                <a:lnTo>
                  <a:pt x="3872244" y="141613"/>
                </a:lnTo>
                <a:lnTo>
                  <a:pt x="3872244" y="138231"/>
                </a:lnTo>
                <a:lnTo>
                  <a:pt x="3872244" y="135331"/>
                </a:lnTo>
                <a:lnTo>
                  <a:pt x="3873211" y="132914"/>
                </a:lnTo>
                <a:lnTo>
                  <a:pt x="3874661" y="130981"/>
                </a:lnTo>
                <a:lnTo>
                  <a:pt x="3877077" y="129047"/>
                </a:lnTo>
                <a:lnTo>
                  <a:pt x="3879011" y="127598"/>
                </a:lnTo>
                <a:lnTo>
                  <a:pt x="3881428" y="126147"/>
                </a:lnTo>
                <a:lnTo>
                  <a:pt x="3884327" y="125665"/>
                </a:lnTo>
                <a:lnTo>
                  <a:pt x="3891094" y="124698"/>
                </a:lnTo>
                <a:lnTo>
                  <a:pt x="3897860" y="123732"/>
                </a:lnTo>
                <a:lnTo>
                  <a:pt x="3906075" y="123248"/>
                </a:lnTo>
                <a:lnTo>
                  <a:pt x="3913809" y="122765"/>
                </a:lnTo>
                <a:lnTo>
                  <a:pt x="3920575" y="122281"/>
                </a:lnTo>
                <a:lnTo>
                  <a:pt x="3927341" y="120832"/>
                </a:lnTo>
                <a:lnTo>
                  <a:pt x="3930241" y="120348"/>
                </a:lnTo>
                <a:lnTo>
                  <a:pt x="3932658" y="119381"/>
                </a:lnTo>
                <a:lnTo>
                  <a:pt x="3934591" y="117448"/>
                </a:lnTo>
                <a:lnTo>
                  <a:pt x="3937007" y="115999"/>
                </a:lnTo>
                <a:lnTo>
                  <a:pt x="3938458" y="113582"/>
                </a:lnTo>
                <a:lnTo>
                  <a:pt x="3939425" y="111166"/>
                </a:lnTo>
                <a:lnTo>
                  <a:pt x="3939907" y="108266"/>
                </a:lnTo>
                <a:lnTo>
                  <a:pt x="3939907" y="104882"/>
                </a:lnTo>
                <a:lnTo>
                  <a:pt x="3938940" y="101016"/>
                </a:lnTo>
                <a:lnTo>
                  <a:pt x="3937491" y="97149"/>
                </a:lnTo>
                <a:lnTo>
                  <a:pt x="3934591" y="92800"/>
                </a:lnTo>
                <a:lnTo>
                  <a:pt x="3931207" y="89416"/>
                </a:lnTo>
                <a:lnTo>
                  <a:pt x="3927825" y="87001"/>
                </a:lnTo>
                <a:lnTo>
                  <a:pt x="3923959" y="85550"/>
                </a:lnTo>
                <a:lnTo>
                  <a:pt x="3919125" y="84101"/>
                </a:lnTo>
                <a:lnTo>
                  <a:pt x="3914775" y="83617"/>
                </a:lnTo>
                <a:lnTo>
                  <a:pt x="3909942" y="83617"/>
                </a:lnTo>
                <a:lnTo>
                  <a:pt x="3905109" y="83617"/>
                </a:lnTo>
                <a:lnTo>
                  <a:pt x="3894476" y="85550"/>
                </a:lnTo>
                <a:lnTo>
                  <a:pt x="3883843" y="87967"/>
                </a:lnTo>
                <a:lnTo>
                  <a:pt x="3862095" y="93283"/>
                </a:lnTo>
                <a:lnTo>
                  <a:pt x="3850979" y="95216"/>
                </a:lnTo>
                <a:lnTo>
                  <a:pt x="3845663" y="95700"/>
                </a:lnTo>
                <a:lnTo>
                  <a:pt x="3841313" y="96183"/>
                </a:lnTo>
                <a:lnTo>
                  <a:pt x="3835997" y="96183"/>
                </a:lnTo>
                <a:lnTo>
                  <a:pt x="3831647" y="95700"/>
                </a:lnTo>
                <a:lnTo>
                  <a:pt x="3827297" y="94733"/>
                </a:lnTo>
                <a:lnTo>
                  <a:pt x="3823431" y="92800"/>
                </a:lnTo>
                <a:lnTo>
                  <a:pt x="3819565" y="90867"/>
                </a:lnTo>
                <a:lnTo>
                  <a:pt x="3816181" y="87001"/>
                </a:lnTo>
                <a:lnTo>
                  <a:pt x="3813281" y="83134"/>
                </a:lnTo>
                <a:lnTo>
                  <a:pt x="3810865" y="78784"/>
                </a:lnTo>
                <a:lnTo>
                  <a:pt x="3808448" y="72984"/>
                </a:lnTo>
                <a:lnTo>
                  <a:pt x="3806999" y="65735"/>
                </a:lnTo>
                <a:lnTo>
                  <a:pt x="3805548" y="58485"/>
                </a:lnTo>
                <a:lnTo>
                  <a:pt x="3804581" y="49303"/>
                </a:lnTo>
                <a:lnTo>
                  <a:pt x="3801681" y="51718"/>
                </a:lnTo>
                <a:lnTo>
                  <a:pt x="3799266" y="54618"/>
                </a:lnTo>
                <a:lnTo>
                  <a:pt x="3797815" y="58002"/>
                </a:lnTo>
                <a:lnTo>
                  <a:pt x="3796849" y="61869"/>
                </a:lnTo>
                <a:lnTo>
                  <a:pt x="3796366" y="65735"/>
                </a:lnTo>
                <a:lnTo>
                  <a:pt x="3796366" y="70568"/>
                </a:lnTo>
                <a:lnTo>
                  <a:pt x="3797815" y="80717"/>
                </a:lnTo>
                <a:lnTo>
                  <a:pt x="3799748" y="92316"/>
                </a:lnTo>
                <a:lnTo>
                  <a:pt x="3802648" y="103915"/>
                </a:lnTo>
                <a:lnTo>
                  <a:pt x="3805548" y="115515"/>
                </a:lnTo>
                <a:lnTo>
                  <a:pt x="3807965" y="126147"/>
                </a:lnTo>
                <a:lnTo>
                  <a:pt x="3735469" y="143064"/>
                </a:lnTo>
                <a:lnTo>
                  <a:pt x="3732569" y="128081"/>
                </a:lnTo>
                <a:lnTo>
                  <a:pt x="3731119" y="114066"/>
                </a:lnTo>
                <a:lnTo>
                  <a:pt x="3729670" y="101016"/>
                </a:lnTo>
                <a:lnTo>
                  <a:pt x="3729670" y="88450"/>
                </a:lnTo>
                <a:lnTo>
                  <a:pt x="3730637" y="76850"/>
                </a:lnTo>
                <a:lnTo>
                  <a:pt x="3731603" y="65735"/>
                </a:lnTo>
                <a:lnTo>
                  <a:pt x="3734019" y="55585"/>
                </a:lnTo>
                <a:lnTo>
                  <a:pt x="3736919" y="45919"/>
                </a:lnTo>
                <a:lnTo>
                  <a:pt x="3740303" y="37219"/>
                </a:lnTo>
                <a:lnTo>
                  <a:pt x="3744169" y="29004"/>
                </a:lnTo>
                <a:lnTo>
                  <a:pt x="3749002" y="21753"/>
                </a:lnTo>
                <a:lnTo>
                  <a:pt x="3753835" y="14987"/>
                </a:lnTo>
                <a:lnTo>
                  <a:pt x="3760117" y="8705"/>
                </a:lnTo>
                <a:lnTo>
                  <a:pt x="3766401" y="2905"/>
                </a:lnTo>
                <a:close/>
                <a:moveTo>
                  <a:pt x="3651135" y="0"/>
                </a:moveTo>
                <a:lnTo>
                  <a:pt x="3711689" y="0"/>
                </a:lnTo>
                <a:lnTo>
                  <a:pt x="3711915" y="333"/>
                </a:lnTo>
                <a:lnTo>
                  <a:pt x="3715253" y="6726"/>
                </a:lnTo>
                <a:lnTo>
                  <a:pt x="3717638" y="13613"/>
                </a:lnTo>
                <a:lnTo>
                  <a:pt x="3719545" y="21482"/>
                </a:lnTo>
                <a:lnTo>
                  <a:pt x="3721453" y="29844"/>
                </a:lnTo>
                <a:lnTo>
                  <a:pt x="3714776" y="32302"/>
                </a:lnTo>
                <a:lnTo>
                  <a:pt x="3707622" y="34762"/>
                </a:lnTo>
                <a:lnTo>
                  <a:pt x="3701422" y="35746"/>
                </a:lnTo>
                <a:lnTo>
                  <a:pt x="3696175" y="36239"/>
                </a:lnTo>
                <a:lnTo>
                  <a:pt x="3689498" y="37222"/>
                </a:lnTo>
                <a:lnTo>
                  <a:pt x="3684728" y="36239"/>
                </a:lnTo>
                <a:lnTo>
                  <a:pt x="3679482" y="35254"/>
                </a:lnTo>
                <a:lnTo>
                  <a:pt x="3674235" y="33779"/>
                </a:lnTo>
                <a:lnTo>
                  <a:pt x="3669942" y="30827"/>
                </a:lnTo>
                <a:lnTo>
                  <a:pt x="3666128" y="27876"/>
                </a:lnTo>
                <a:lnTo>
                  <a:pt x="3661835" y="22958"/>
                </a:lnTo>
                <a:lnTo>
                  <a:pt x="3658497" y="18531"/>
                </a:lnTo>
                <a:lnTo>
                  <a:pt x="3655635" y="12136"/>
                </a:lnTo>
                <a:lnTo>
                  <a:pt x="3652773" y="5743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506496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13A8A5C5-BEF1-B3E8-4FA9-3575728F6698}"/>
              </a:ext>
            </a:extLst>
          </p:cNvPr>
          <p:cNvGrpSpPr/>
          <p:nvPr userDrawn="1"/>
        </p:nvGrpSpPr>
        <p:grpSpPr>
          <a:xfrm>
            <a:off x="281096" y="2196813"/>
            <a:ext cx="9311479" cy="2877239"/>
            <a:chOff x="294337" y="2196813"/>
            <a:chExt cx="9311479" cy="2877239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9D79241-D9E1-7F57-03CF-A939F1858594}"/>
                </a:ext>
              </a:extLst>
            </p:cNvPr>
            <p:cNvGrpSpPr/>
            <p:nvPr userDrawn="1"/>
          </p:nvGrpSpPr>
          <p:grpSpPr>
            <a:xfrm>
              <a:off x="294338" y="2206049"/>
              <a:ext cx="9306396" cy="269167"/>
              <a:chOff x="1" y="1"/>
              <a:chExt cx="9771054" cy="282606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1E9364F1-A609-37BE-77B7-E1747BACC865}"/>
                  </a:ext>
                </a:extLst>
              </p:cNvPr>
              <p:cNvGrpSpPr/>
              <p:nvPr/>
            </p:nvGrpSpPr>
            <p:grpSpPr>
              <a:xfrm>
                <a:off x="1" y="1"/>
                <a:ext cx="6520967" cy="282606"/>
                <a:chOff x="1" y="1"/>
                <a:chExt cx="6520967" cy="282606"/>
              </a:xfrm>
            </p:grpSpPr>
            <p:pic>
              <p:nvPicPr>
                <p:cNvPr id="6" name="Graphic 5">
                  <a:extLst>
                    <a:ext uri="{FF2B5EF4-FFF2-40B4-BE49-F238E27FC236}">
                      <a16:creationId xmlns:a16="http://schemas.microsoft.com/office/drawing/2014/main" id="{D17E76AB-22EA-9AD7-758D-1755EBA0B42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" y="1"/>
                  <a:ext cx="3271519" cy="282606"/>
                </a:xfrm>
                <a:prstGeom prst="rect">
                  <a:avLst/>
                </a:prstGeom>
              </p:spPr>
            </p:pic>
            <p:pic>
              <p:nvPicPr>
                <p:cNvPr id="7" name="Graphic 6">
                  <a:extLst>
                    <a:ext uri="{FF2B5EF4-FFF2-40B4-BE49-F238E27FC236}">
                      <a16:creationId xmlns:a16="http://schemas.microsoft.com/office/drawing/2014/main" id="{479BB9F7-610E-CFC1-B6F5-964904649B6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249449" y="1"/>
                  <a:ext cx="3271519" cy="282606"/>
                </a:xfrm>
                <a:prstGeom prst="rect">
                  <a:avLst/>
                </a:prstGeom>
              </p:spPr>
            </p:pic>
          </p:grpSp>
          <p:pic>
            <p:nvPicPr>
              <p:cNvPr id="4" name="Graphic 3">
                <a:extLst>
                  <a:ext uri="{FF2B5EF4-FFF2-40B4-BE49-F238E27FC236}">
                    <a16:creationId xmlns:a16="http://schemas.microsoft.com/office/drawing/2014/main" id="{81CD1E8F-C961-70BC-53E3-933623FCFA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6499536" y="1"/>
                <a:ext cx="3271519" cy="282606"/>
              </a:xfrm>
              <a:prstGeom prst="rect">
                <a:avLst/>
              </a:prstGeom>
            </p:spPr>
          </p:pic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3A88559-0540-FBF6-D440-B5F2C89D39ED}"/>
                </a:ext>
              </a:extLst>
            </p:cNvPr>
            <p:cNvGrpSpPr/>
            <p:nvPr userDrawn="1"/>
          </p:nvGrpSpPr>
          <p:grpSpPr>
            <a:xfrm>
              <a:off x="294337" y="4804885"/>
              <a:ext cx="9306396" cy="269167"/>
              <a:chOff x="1" y="1"/>
              <a:chExt cx="9771054" cy="282606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6CD8A6AA-2EF0-0BCE-0F60-D50FF01A94C8}"/>
                  </a:ext>
                </a:extLst>
              </p:cNvPr>
              <p:cNvGrpSpPr/>
              <p:nvPr/>
            </p:nvGrpSpPr>
            <p:grpSpPr>
              <a:xfrm>
                <a:off x="1" y="1"/>
                <a:ext cx="6520967" cy="282606"/>
                <a:chOff x="1" y="1"/>
                <a:chExt cx="6520967" cy="282606"/>
              </a:xfrm>
            </p:grpSpPr>
            <p:pic>
              <p:nvPicPr>
                <p:cNvPr id="12" name="Graphic 11">
                  <a:extLst>
                    <a:ext uri="{FF2B5EF4-FFF2-40B4-BE49-F238E27FC236}">
                      <a16:creationId xmlns:a16="http://schemas.microsoft.com/office/drawing/2014/main" id="{A9F60146-52B6-D790-3C86-582AD7CCAA0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" y="1"/>
                  <a:ext cx="3271519" cy="282606"/>
                </a:xfrm>
                <a:prstGeom prst="rect">
                  <a:avLst/>
                </a:prstGeom>
              </p:spPr>
            </p:pic>
            <p:pic>
              <p:nvPicPr>
                <p:cNvPr id="13" name="Graphic 12">
                  <a:extLst>
                    <a:ext uri="{FF2B5EF4-FFF2-40B4-BE49-F238E27FC236}">
                      <a16:creationId xmlns:a16="http://schemas.microsoft.com/office/drawing/2014/main" id="{4D70434A-B9CF-7393-B9B9-B8BAE15A4E5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249449" y="1"/>
                  <a:ext cx="3271519" cy="282606"/>
                </a:xfrm>
                <a:prstGeom prst="rect">
                  <a:avLst/>
                </a:prstGeom>
              </p:spPr>
            </p:pic>
          </p:grpSp>
          <p:pic>
            <p:nvPicPr>
              <p:cNvPr id="10" name="Graphic 9">
                <a:extLst>
                  <a:ext uri="{FF2B5EF4-FFF2-40B4-BE49-F238E27FC236}">
                    <a16:creationId xmlns:a16="http://schemas.microsoft.com/office/drawing/2014/main" id="{972BAB5E-47AF-7FA1-517B-22E8B03B339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6499536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22" name="Graphic 21">
              <a:extLst>
                <a:ext uri="{FF2B5EF4-FFF2-40B4-BE49-F238E27FC236}">
                  <a16:creationId xmlns:a16="http://schemas.microsoft.com/office/drawing/2014/main" id="{8429113E-9930-3612-D51D-E60447095C1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957"/>
            <a:stretch>
              <a:fillRect/>
            </a:stretch>
          </p:blipFill>
          <p:spPr>
            <a:xfrm rot="5400000">
              <a:off x="8037231" y="3496231"/>
              <a:ext cx="2868003" cy="269167"/>
            </a:xfrm>
            <a:custGeom>
              <a:avLst/>
              <a:gdLst>
                <a:gd name="connsiteX0" fmla="*/ 0 w 2868003"/>
                <a:gd name="connsiteY0" fmla="*/ 269167 h 269167"/>
                <a:gd name="connsiteX1" fmla="*/ 0 w 2868003"/>
                <a:gd name="connsiteY1" fmla="*/ 0 h 269167"/>
                <a:gd name="connsiteX2" fmla="*/ 2868003 w 2868003"/>
                <a:gd name="connsiteY2" fmla="*/ 0 h 269167"/>
                <a:gd name="connsiteX3" fmla="*/ 2868003 w 2868003"/>
                <a:gd name="connsiteY3" fmla="*/ 269167 h 26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8003" h="269167">
                  <a:moveTo>
                    <a:pt x="0" y="269167"/>
                  </a:moveTo>
                  <a:lnTo>
                    <a:pt x="0" y="0"/>
                  </a:lnTo>
                  <a:lnTo>
                    <a:pt x="2868003" y="0"/>
                  </a:lnTo>
                  <a:lnTo>
                    <a:pt x="2868003" y="269167"/>
                  </a:lnTo>
                  <a:close/>
                </a:path>
              </a:pathLst>
            </a:custGeom>
          </p:spPr>
        </p:pic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7F340B48-F344-C073-6E8E-C7BC8C68C4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7957"/>
            <a:stretch>
              <a:fillRect/>
            </a:stretch>
          </p:blipFill>
          <p:spPr>
            <a:xfrm rot="5400000">
              <a:off x="-1005081" y="3505467"/>
              <a:ext cx="2868003" cy="269167"/>
            </a:xfrm>
            <a:custGeom>
              <a:avLst/>
              <a:gdLst>
                <a:gd name="connsiteX0" fmla="*/ 0 w 2868003"/>
                <a:gd name="connsiteY0" fmla="*/ 269167 h 269167"/>
                <a:gd name="connsiteX1" fmla="*/ 0 w 2868003"/>
                <a:gd name="connsiteY1" fmla="*/ 0 h 269167"/>
                <a:gd name="connsiteX2" fmla="*/ 2868003 w 2868003"/>
                <a:gd name="connsiteY2" fmla="*/ 0 h 269167"/>
                <a:gd name="connsiteX3" fmla="*/ 2868003 w 2868003"/>
                <a:gd name="connsiteY3" fmla="*/ 269167 h 26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8003" h="269167">
                  <a:moveTo>
                    <a:pt x="0" y="269167"/>
                  </a:moveTo>
                  <a:lnTo>
                    <a:pt x="0" y="0"/>
                  </a:lnTo>
                  <a:lnTo>
                    <a:pt x="2868003" y="0"/>
                  </a:lnTo>
                  <a:lnTo>
                    <a:pt x="2868003" y="269167"/>
                  </a:lnTo>
                  <a:close/>
                </a:path>
              </a:pathLst>
            </a:custGeom>
          </p:spPr>
        </p:pic>
      </p:grpSp>
      <p:sp>
        <p:nvSpPr>
          <p:cNvPr id="27" name="Picture Placeholder 4">
            <a:extLst>
              <a:ext uri="{FF2B5EF4-FFF2-40B4-BE49-F238E27FC236}">
                <a16:creationId xmlns:a16="http://schemas.microsoft.com/office/drawing/2014/main" id="{1D94B3D1-5C29-4F89-1AE3-D45DACA836C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25707" y="1244196"/>
            <a:ext cx="5384017" cy="4791708"/>
          </a:xfrm>
          <a:custGeom>
            <a:avLst/>
            <a:gdLst>
              <a:gd name="connsiteX0" fmla="*/ 5772480 w 7705725"/>
              <a:gd name="connsiteY0" fmla="*/ 6424612 h 6857998"/>
              <a:gd name="connsiteX1" fmla="*/ 5772794 w 7705725"/>
              <a:gd name="connsiteY1" fmla="*/ 6426517 h 6857998"/>
              <a:gd name="connsiteX2" fmla="*/ 5773424 w 7705725"/>
              <a:gd name="connsiteY2" fmla="*/ 6428422 h 6857998"/>
              <a:gd name="connsiteX3" fmla="*/ 5773738 w 7705725"/>
              <a:gd name="connsiteY3" fmla="*/ 6432232 h 6857998"/>
              <a:gd name="connsiteX4" fmla="*/ 5773424 w 7705725"/>
              <a:gd name="connsiteY4" fmla="*/ 6436360 h 6857998"/>
              <a:gd name="connsiteX5" fmla="*/ 5772165 w 7705725"/>
              <a:gd name="connsiteY5" fmla="*/ 6440805 h 6857998"/>
              <a:gd name="connsiteX6" fmla="*/ 5770277 w 7705725"/>
              <a:gd name="connsiteY6" fmla="*/ 6445567 h 6857998"/>
              <a:gd name="connsiteX7" fmla="*/ 5768075 w 7705725"/>
              <a:gd name="connsiteY7" fmla="*/ 6450330 h 6857998"/>
              <a:gd name="connsiteX8" fmla="*/ 5765558 w 7705725"/>
              <a:gd name="connsiteY8" fmla="*/ 6454775 h 6857998"/>
              <a:gd name="connsiteX9" fmla="*/ 5762097 w 7705725"/>
              <a:gd name="connsiteY9" fmla="*/ 6459220 h 6857998"/>
              <a:gd name="connsiteX10" fmla="*/ 5758636 w 7705725"/>
              <a:gd name="connsiteY10" fmla="*/ 6463982 h 6857998"/>
              <a:gd name="connsiteX11" fmla="*/ 5755489 w 7705725"/>
              <a:gd name="connsiteY11" fmla="*/ 6468110 h 6857998"/>
              <a:gd name="connsiteX12" fmla="*/ 5751399 w 7705725"/>
              <a:gd name="connsiteY12" fmla="*/ 6471920 h 6857998"/>
              <a:gd name="connsiteX13" fmla="*/ 5747623 w 7705725"/>
              <a:gd name="connsiteY13" fmla="*/ 6475730 h 6857998"/>
              <a:gd name="connsiteX14" fmla="*/ 5743847 w 7705725"/>
              <a:gd name="connsiteY14" fmla="*/ 6478905 h 6857998"/>
              <a:gd name="connsiteX15" fmla="*/ 5739757 w 7705725"/>
              <a:gd name="connsiteY15" fmla="*/ 6482080 h 6857998"/>
              <a:gd name="connsiteX16" fmla="*/ 5735981 w 7705725"/>
              <a:gd name="connsiteY16" fmla="*/ 6484302 h 6857998"/>
              <a:gd name="connsiteX17" fmla="*/ 5732520 w 7705725"/>
              <a:gd name="connsiteY17" fmla="*/ 6486207 h 6857998"/>
              <a:gd name="connsiteX18" fmla="*/ 5725913 w 7705725"/>
              <a:gd name="connsiteY18" fmla="*/ 6489065 h 6857998"/>
              <a:gd name="connsiteX19" fmla="*/ 5717418 w 7705725"/>
              <a:gd name="connsiteY19" fmla="*/ 6491287 h 6857998"/>
              <a:gd name="connsiteX20" fmla="*/ 5712698 w 7705725"/>
              <a:gd name="connsiteY20" fmla="*/ 6492557 h 6857998"/>
              <a:gd name="connsiteX21" fmla="*/ 5707979 w 7705725"/>
              <a:gd name="connsiteY21" fmla="*/ 6493827 h 6857998"/>
              <a:gd name="connsiteX22" fmla="*/ 5702630 w 7705725"/>
              <a:gd name="connsiteY22" fmla="*/ 6494145 h 6857998"/>
              <a:gd name="connsiteX23" fmla="*/ 5697910 w 7705725"/>
              <a:gd name="connsiteY23" fmla="*/ 6494462 h 6857998"/>
              <a:gd name="connsiteX24" fmla="*/ 5692876 w 7705725"/>
              <a:gd name="connsiteY24" fmla="*/ 6494145 h 6857998"/>
              <a:gd name="connsiteX25" fmla="*/ 5688156 w 7705725"/>
              <a:gd name="connsiteY25" fmla="*/ 6493827 h 6857998"/>
              <a:gd name="connsiteX26" fmla="*/ 5683751 w 7705725"/>
              <a:gd name="connsiteY26" fmla="*/ 6492557 h 6857998"/>
              <a:gd name="connsiteX27" fmla="*/ 5679661 w 7705725"/>
              <a:gd name="connsiteY27" fmla="*/ 6490652 h 6857998"/>
              <a:gd name="connsiteX28" fmla="*/ 5676200 w 7705725"/>
              <a:gd name="connsiteY28" fmla="*/ 6488112 h 6857998"/>
              <a:gd name="connsiteX29" fmla="*/ 5674312 w 7705725"/>
              <a:gd name="connsiteY29" fmla="*/ 6486842 h 6857998"/>
              <a:gd name="connsiteX30" fmla="*/ 5672739 w 7705725"/>
              <a:gd name="connsiteY30" fmla="*/ 6484937 h 6857998"/>
              <a:gd name="connsiteX31" fmla="*/ 5671795 w 7705725"/>
              <a:gd name="connsiteY31" fmla="*/ 6483032 h 6857998"/>
              <a:gd name="connsiteX32" fmla="*/ 5670536 w 7705725"/>
              <a:gd name="connsiteY32" fmla="*/ 6481127 h 6857998"/>
              <a:gd name="connsiteX33" fmla="*/ 5669907 w 7705725"/>
              <a:gd name="connsiteY33" fmla="*/ 6478905 h 6857998"/>
              <a:gd name="connsiteX34" fmla="*/ 5668963 w 7705725"/>
              <a:gd name="connsiteY34" fmla="*/ 6476365 h 6857998"/>
              <a:gd name="connsiteX35" fmla="*/ 5677773 w 7705725"/>
              <a:gd name="connsiteY35" fmla="*/ 6475095 h 6857998"/>
              <a:gd name="connsiteX36" fmla="*/ 5685010 w 7705725"/>
              <a:gd name="connsiteY36" fmla="*/ 6473825 h 6857998"/>
              <a:gd name="connsiteX37" fmla="*/ 5691932 w 7705725"/>
              <a:gd name="connsiteY37" fmla="*/ 6471920 h 6857998"/>
              <a:gd name="connsiteX38" fmla="*/ 5698225 w 7705725"/>
              <a:gd name="connsiteY38" fmla="*/ 6469062 h 6857998"/>
              <a:gd name="connsiteX39" fmla="*/ 5703888 w 7705725"/>
              <a:gd name="connsiteY39" fmla="*/ 6466522 h 6857998"/>
              <a:gd name="connsiteX40" fmla="*/ 5708922 w 7705725"/>
              <a:gd name="connsiteY40" fmla="*/ 6463665 h 6857998"/>
              <a:gd name="connsiteX41" fmla="*/ 5714271 w 7705725"/>
              <a:gd name="connsiteY41" fmla="*/ 6460490 h 6857998"/>
              <a:gd name="connsiteX42" fmla="*/ 5718991 w 7705725"/>
              <a:gd name="connsiteY42" fmla="*/ 6456997 h 6857998"/>
              <a:gd name="connsiteX43" fmla="*/ 5729374 w 7705725"/>
              <a:gd name="connsiteY43" fmla="*/ 6449695 h 6857998"/>
              <a:gd name="connsiteX44" fmla="*/ 5740701 w 7705725"/>
              <a:gd name="connsiteY44" fmla="*/ 6441122 h 6857998"/>
              <a:gd name="connsiteX45" fmla="*/ 5747623 w 7705725"/>
              <a:gd name="connsiteY45" fmla="*/ 6436995 h 6857998"/>
              <a:gd name="connsiteX46" fmla="*/ 5754860 w 7705725"/>
              <a:gd name="connsiteY46" fmla="*/ 6432867 h 6857998"/>
              <a:gd name="connsiteX47" fmla="*/ 5763355 w 7705725"/>
              <a:gd name="connsiteY47" fmla="*/ 6428740 h 6857998"/>
              <a:gd name="connsiteX48" fmla="*/ 7580630 w 7705725"/>
              <a:gd name="connsiteY48" fmla="*/ 4105274 h 6857998"/>
              <a:gd name="connsiteX49" fmla="*/ 7583806 w 7705725"/>
              <a:gd name="connsiteY49" fmla="*/ 4105274 h 6857998"/>
              <a:gd name="connsiteX50" fmla="*/ 7586663 w 7705725"/>
              <a:gd name="connsiteY50" fmla="*/ 4105592 h 6857998"/>
              <a:gd name="connsiteX51" fmla="*/ 7588886 w 7705725"/>
              <a:gd name="connsiteY51" fmla="*/ 4106866 h 6857998"/>
              <a:gd name="connsiteX52" fmla="*/ 7590473 w 7705725"/>
              <a:gd name="connsiteY52" fmla="*/ 4107821 h 6857998"/>
              <a:gd name="connsiteX53" fmla="*/ 7591426 w 7705725"/>
              <a:gd name="connsiteY53" fmla="*/ 4109731 h 6857998"/>
              <a:gd name="connsiteX54" fmla="*/ 7592696 w 7705725"/>
              <a:gd name="connsiteY54" fmla="*/ 4111959 h 6857998"/>
              <a:gd name="connsiteX55" fmla="*/ 7593013 w 7705725"/>
              <a:gd name="connsiteY55" fmla="*/ 4114824 h 6857998"/>
              <a:gd name="connsiteX56" fmla="*/ 7593013 w 7705725"/>
              <a:gd name="connsiteY56" fmla="*/ 4117688 h 6857998"/>
              <a:gd name="connsiteX57" fmla="*/ 7592696 w 7705725"/>
              <a:gd name="connsiteY57" fmla="*/ 4121190 h 6857998"/>
              <a:gd name="connsiteX58" fmla="*/ 7591743 w 7705725"/>
              <a:gd name="connsiteY58" fmla="*/ 4125010 h 6857998"/>
              <a:gd name="connsiteX59" fmla="*/ 7589838 w 7705725"/>
              <a:gd name="connsiteY59" fmla="*/ 4132968 h 6857998"/>
              <a:gd name="connsiteX60" fmla="*/ 7587298 w 7705725"/>
              <a:gd name="connsiteY60" fmla="*/ 4141562 h 6857998"/>
              <a:gd name="connsiteX61" fmla="*/ 7581266 w 7705725"/>
              <a:gd name="connsiteY61" fmla="*/ 4160025 h 6857998"/>
              <a:gd name="connsiteX62" fmla="*/ 7577773 w 7705725"/>
              <a:gd name="connsiteY62" fmla="*/ 4169574 h 6857998"/>
              <a:gd name="connsiteX63" fmla="*/ 7575233 w 7705725"/>
              <a:gd name="connsiteY63" fmla="*/ 4178169 h 6857998"/>
              <a:gd name="connsiteX64" fmla="*/ 7573328 w 7705725"/>
              <a:gd name="connsiteY64" fmla="*/ 4186445 h 6857998"/>
              <a:gd name="connsiteX65" fmla="*/ 7573010 w 7705725"/>
              <a:gd name="connsiteY65" fmla="*/ 4190901 h 6857998"/>
              <a:gd name="connsiteX66" fmla="*/ 7572693 w 7705725"/>
              <a:gd name="connsiteY66" fmla="*/ 4194084 h 6857998"/>
              <a:gd name="connsiteX67" fmla="*/ 7572693 w 7705725"/>
              <a:gd name="connsiteY67" fmla="*/ 4197586 h 6857998"/>
              <a:gd name="connsiteX68" fmla="*/ 7573010 w 7705725"/>
              <a:gd name="connsiteY68" fmla="*/ 4200451 h 6857998"/>
              <a:gd name="connsiteX69" fmla="*/ 7573646 w 7705725"/>
              <a:gd name="connsiteY69" fmla="*/ 4203316 h 6857998"/>
              <a:gd name="connsiteX70" fmla="*/ 7575233 w 7705725"/>
              <a:gd name="connsiteY70" fmla="*/ 4205544 h 6857998"/>
              <a:gd name="connsiteX71" fmla="*/ 7572693 w 7705725"/>
              <a:gd name="connsiteY71" fmla="*/ 4204907 h 6857998"/>
              <a:gd name="connsiteX72" fmla="*/ 7570470 w 7705725"/>
              <a:gd name="connsiteY72" fmla="*/ 4204907 h 6857998"/>
              <a:gd name="connsiteX73" fmla="*/ 7568566 w 7705725"/>
              <a:gd name="connsiteY73" fmla="*/ 4205226 h 6857998"/>
              <a:gd name="connsiteX74" fmla="*/ 7566660 w 7705725"/>
              <a:gd name="connsiteY74" fmla="*/ 4205862 h 6857998"/>
              <a:gd name="connsiteX75" fmla="*/ 7564756 w 7705725"/>
              <a:gd name="connsiteY75" fmla="*/ 4207135 h 6857998"/>
              <a:gd name="connsiteX76" fmla="*/ 7563168 w 7705725"/>
              <a:gd name="connsiteY76" fmla="*/ 4208409 h 6857998"/>
              <a:gd name="connsiteX77" fmla="*/ 7561898 w 7705725"/>
              <a:gd name="connsiteY77" fmla="*/ 4210000 h 6857998"/>
              <a:gd name="connsiteX78" fmla="*/ 7560946 w 7705725"/>
              <a:gd name="connsiteY78" fmla="*/ 4211910 h 6857998"/>
              <a:gd name="connsiteX79" fmla="*/ 7558723 w 7705725"/>
              <a:gd name="connsiteY79" fmla="*/ 4216048 h 6857998"/>
              <a:gd name="connsiteX80" fmla="*/ 7556500 w 7705725"/>
              <a:gd name="connsiteY80" fmla="*/ 4220505 h 6857998"/>
              <a:gd name="connsiteX81" fmla="*/ 7554596 w 7705725"/>
              <a:gd name="connsiteY81" fmla="*/ 4224643 h 6857998"/>
              <a:gd name="connsiteX82" fmla="*/ 7552373 w 7705725"/>
              <a:gd name="connsiteY82" fmla="*/ 4229099 h 6857998"/>
              <a:gd name="connsiteX83" fmla="*/ 7548563 w 7705725"/>
              <a:gd name="connsiteY83" fmla="*/ 4225916 h 6857998"/>
              <a:gd name="connsiteX84" fmla="*/ 7545388 w 7705725"/>
              <a:gd name="connsiteY84" fmla="*/ 4222415 h 6857998"/>
              <a:gd name="connsiteX85" fmla="*/ 7543166 w 7705725"/>
              <a:gd name="connsiteY85" fmla="*/ 4219231 h 6857998"/>
              <a:gd name="connsiteX86" fmla="*/ 7541260 w 7705725"/>
              <a:gd name="connsiteY86" fmla="*/ 4215412 h 6857998"/>
              <a:gd name="connsiteX87" fmla="*/ 7540308 w 7705725"/>
              <a:gd name="connsiteY87" fmla="*/ 4211592 h 6857998"/>
              <a:gd name="connsiteX88" fmla="*/ 7539356 w 7705725"/>
              <a:gd name="connsiteY88" fmla="*/ 4207772 h 6857998"/>
              <a:gd name="connsiteX89" fmla="*/ 7539038 w 7705725"/>
              <a:gd name="connsiteY89" fmla="*/ 4203634 h 6857998"/>
              <a:gd name="connsiteX90" fmla="*/ 7539356 w 7705725"/>
              <a:gd name="connsiteY90" fmla="*/ 4199496 h 6857998"/>
              <a:gd name="connsiteX91" fmla="*/ 7539673 w 7705725"/>
              <a:gd name="connsiteY91" fmla="*/ 4195358 h 6857998"/>
              <a:gd name="connsiteX92" fmla="*/ 7540943 w 7705725"/>
              <a:gd name="connsiteY92" fmla="*/ 4191220 h 6857998"/>
              <a:gd name="connsiteX93" fmla="*/ 7541896 w 7705725"/>
              <a:gd name="connsiteY93" fmla="*/ 4186445 h 6857998"/>
              <a:gd name="connsiteX94" fmla="*/ 7543483 w 7705725"/>
              <a:gd name="connsiteY94" fmla="*/ 4181988 h 6857998"/>
              <a:gd name="connsiteX95" fmla="*/ 7547293 w 7705725"/>
              <a:gd name="connsiteY95" fmla="*/ 4173394 h 6857998"/>
              <a:gd name="connsiteX96" fmla="*/ 7551738 w 7705725"/>
              <a:gd name="connsiteY96" fmla="*/ 4164163 h 6857998"/>
              <a:gd name="connsiteX97" fmla="*/ 7561263 w 7705725"/>
              <a:gd name="connsiteY97" fmla="*/ 4146974 h 6857998"/>
              <a:gd name="connsiteX98" fmla="*/ 7565708 w 7705725"/>
              <a:gd name="connsiteY98" fmla="*/ 4139016 h 6857998"/>
              <a:gd name="connsiteX99" fmla="*/ 7569518 w 7705725"/>
              <a:gd name="connsiteY99" fmla="*/ 4131058 h 6857998"/>
              <a:gd name="connsiteX100" fmla="*/ 7572376 w 7705725"/>
              <a:gd name="connsiteY100" fmla="*/ 4123736 h 6857998"/>
              <a:gd name="connsiteX101" fmla="*/ 7573328 w 7705725"/>
              <a:gd name="connsiteY101" fmla="*/ 4120872 h 6857998"/>
              <a:gd name="connsiteX102" fmla="*/ 7573963 w 7705725"/>
              <a:gd name="connsiteY102" fmla="*/ 4117688 h 6857998"/>
              <a:gd name="connsiteX103" fmla="*/ 7573963 w 7705725"/>
              <a:gd name="connsiteY103" fmla="*/ 4114824 h 6857998"/>
              <a:gd name="connsiteX104" fmla="*/ 7573963 w 7705725"/>
              <a:gd name="connsiteY104" fmla="*/ 4111959 h 6857998"/>
              <a:gd name="connsiteX105" fmla="*/ 7573328 w 7705725"/>
              <a:gd name="connsiteY105" fmla="*/ 4109731 h 6857998"/>
              <a:gd name="connsiteX106" fmla="*/ 7571740 w 7705725"/>
              <a:gd name="connsiteY106" fmla="*/ 4107502 h 6857998"/>
              <a:gd name="connsiteX107" fmla="*/ 7576503 w 7705725"/>
              <a:gd name="connsiteY107" fmla="*/ 4105911 h 6857998"/>
              <a:gd name="connsiteX108" fmla="*/ 7537768 w 7705725"/>
              <a:gd name="connsiteY108" fmla="*/ 2176463 h 6857998"/>
              <a:gd name="connsiteX109" fmla="*/ 7540308 w 7705725"/>
              <a:gd name="connsiteY109" fmla="*/ 2186522 h 6857998"/>
              <a:gd name="connsiteX110" fmla="*/ 7542212 w 7705725"/>
              <a:gd name="connsiteY110" fmla="*/ 2196263 h 6857998"/>
              <a:gd name="connsiteX111" fmla="*/ 7542848 w 7705725"/>
              <a:gd name="connsiteY111" fmla="*/ 2200664 h 6857998"/>
              <a:gd name="connsiteX112" fmla="*/ 7543165 w 7705725"/>
              <a:gd name="connsiteY112" fmla="*/ 2205377 h 6857998"/>
              <a:gd name="connsiteX113" fmla="*/ 7543800 w 7705725"/>
              <a:gd name="connsiteY113" fmla="*/ 2210091 h 6857998"/>
              <a:gd name="connsiteX114" fmla="*/ 7543165 w 7705725"/>
              <a:gd name="connsiteY114" fmla="*/ 2214177 h 6857998"/>
              <a:gd name="connsiteX115" fmla="*/ 7542530 w 7705725"/>
              <a:gd name="connsiteY115" fmla="*/ 2218263 h 6857998"/>
              <a:gd name="connsiteX116" fmla="*/ 7540942 w 7705725"/>
              <a:gd name="connsiteY116" fmla="*/ 2222035 h 6857998"/>
              <a:gd name="connsiteX117" fmla="*/ 7539038 w 7705725"/>
              <a:gd name="connsiteY117" fmla="*/ 2225805 h 6857998"/>
              <a:gd name="connsiteX118" fmla="*/ 7536498 w 7705725"/>
              <a:gd name="connsiteY118" fmla="*/ 2228634 h 6857998"/>
              <a:gd name="connsiteX119" fmla="*/ 7533005 w 7705725"/>
              <a:gd name="connsiteY119" fmla="*/ 2231778 h 6857998"/>
              <a:gd name="connsiteX120" fmla="*/ 7528878 w 7705725"/>
              <a:gd name="connsiteY120" fmla="*/ 2234291 h 6857998"/>
              <a:gd name="connsiteX121" fmla="*/ 7524115 w 7705725"/>
              <a:gd name="connsiteY121" fmla="*/ 2236492 h 6857998"/>
              <a:gd name="connsiteX122" fmla="*/ 7518082 w 7705725"/>
              <a:gd name="connsiteY122" fmla="*/ 2238377 h 6857998"/>
              <a:gd name="connsiteX123" fmla="*/ 7514272 w 7705725"/>
              <a:gd name="connsiteY123" fmla="*/ 2228006 h 6857998"/>
              <a:gd name="connsiteX124" fmla="*/ 7512368 w 7705725"/>
              <a:gd name="connsiteY124" fmla="*/ 2222663 h 6857998"/>
              <a:gd name="connsiteX125" fmla="*/ 7510780 w 7705725"/>
              <a:gd name="connsiteY125" fmla="*/ 2217948 h 6857998"/>
              <a:gd name="connsiteX126" fmla="*/ 7509828 w 7705725"/>
              <a:gd name="connsiteY126" fmla="*/ 2212920 h 6857998"/>
              <a:gd name="connsiteX127" fmla="*/ 7508875 w 7705725"/>
              <a:gd name="connsiteY127" fmla="*/ 2208521 h 6857998"/>
              <a:gd name="connsiteX128" fmla="*/ 7508875 w 7705725"/>
              <a:gd name="connsiteY128" fmla="*/ 2204120 h 6857998"/>
              <a:gd name="connsiteX129" fmla="*/ 7509510 w 7705725"/>
              <a:gd name="connsiteY129" fmla="*/ 2199406 h 6857998"/>
              <a:gd name="connsiteX130" fmla="*/ 7510145 w 7705725"/>
              <a:gd name="connsiteY130" fmla="*/ 2195319 h 6857998"/>
              <a:gd name="connsiteX131" fmla="*/ 7511732 w 7705725"/>
              <a:gd name="connsiteY131" fmla="*/ 2191549 h 6857998"/>
              <a:gd name="connsiteX132" fmla="*/ 7513955 w 7705725"/>
              <a:gd name="connsiteY132" fmla="*/ 2188406 h 6857998"/>
              <a:gd name="connsiteX133" fmla="*/ 7516812 w 7705725"/>
              <a:gd name="connsiteY133" fmla="*/ 2185264 h 6857998"/>
              <a:gd name="connsiteX134" fmla="*/ 7520622 w 7705725"/>
              <a:gd name="connsiteY134" fmla="*/ 2182435 h 6857998"/>
              <a:gd name="connsiteX135" fmla="*/ 7525068 w 7705725"/>
              <a:gd name="connsiteY135" fmla="*/ 2180235 h 6857998"/>
              <a:gd name="connsiteX136" fmla="*/ 7530782 w 7705725"/>
              <a:gd name="connsiteY136" fmla="*/ 2178350 h 6857998"/>
              <a:gd name="connsiteX137" fmla="*/ 627411 w 7705725"/>
              <a:gd name="connsiteY137" fmla="*/ 1638300 h 6857998"/>
              <a:gd name="connsiteX138" fmla="*/ 628982 w 7705725"/>
              <a:gd name="connsiteY138" fmla="*/ 1640541 h 6857998"/>
              <a:gd name="connsiteX139" fmla="*/ 629610 w 7705725"/>
              <a:gd name="connsiteY139" fmla="*/ 1642461 h 6857998"/>
              <a:gd name="connsiteX140" fmla="*/ 629924 w 7705725"/>
              <a:gd name="connsiteY140" fmla="*/ 1644701 h 6857998"/>
              <a:gd name="connsiteX141" fmla="*/ 630238 w 7705725"/>
              <a:gd name="connsiteY141" fmla="*/ 1646621 h 6857998"/>
              <a:gd name="connsiteX142" fmla="*/ 629924 w 7705725"/>
              <a:gd name="connsiteY142" fmla="*/ 1648541 h 6857998"/>
              <a:gd name="connsiteX143" fmla="*/ 629610 w 7705725"/>
              <a:gd name="connsiteY143" fmla="*/ 1650781 h 6857998"/>
              <a:gd name="connsiteX144" fmla="*/ 628353 w 7705725"/>
              <a:gd name="connsiteY144" fmla="*/ 1652701 h 6857998"/>
              <a:gd name="connsiteX145" fmla="*/ 627725 w 7705725"/>
              <a:gd name="connsiteY145" fmla="*/ 1654621 h 6857998"/>
              <a:gd name="connsiteX146" fmla="*/ 624584 w 7705725"/>
              <a:gd name="connsiteY146" fmla="*/ 1658781 h 6857998"/>
              <a:gd name="connsiteX147" fmla="*/ 621129 w 7705725"/>
              <a:gd name="connsiteY147" fmla="*/ 1663261 h 6857998"/>
              <a:gd name="connsiteX148" fmla="*/ 616732 w 7705725"/>
              <a:gd name="connsiteY148" fmla="*/ 1667422 h 6857998"/>
              <a:gd name="connsiteX149" fmla="*/ 612020 w 7705725"/>
              <a:gd name="connsiteY149" fmla="*/ 1672222 h 6857998"/>
              <a:gd name="connsiteX150" fmla="*/ 602282 w 7705725"/>
              <a:gd name="connsiteY150" fmla="*/ 1681822 h 6857998"/>
              <a:gd name="connsiteX151" fmla="*/ 597571 w 7705725"/>
              <a:gd name="connsiteY151" fmla="*/ 1686942 h 6857998"/>
              <a:gd name="connsiteX152" fmla="*/ 592859 w 7705725"/>
              <a:gd name="connsiteY152" fmla="*/ 1692703 h 6857998"/>
              <a:gd name="connsiteX153" fmla="*/ 588776 w 7705725"/>
              <a:gd name="connsiteY153" fmla="*/ 1698783 h 6857998"/>
              <a:gd name="connsiteX154" fmla="*/ 585321 w 7705725"/>
              <a:gd name="connsiteY154" fmla="*/ 1705183 h 6857998"/>
              <a:gd name="connsiteX155" fmla="*/ 584064 w 7705725"/>
              <a:gd name="connsiteY155" fmla="*/ 1708063 h 6857998"/>
              <a:gd name="connsiteX156" fmla="*/ 582494 w 7705725"/>
              <a:gd name="connsiteY156" fmla="*/ 1711903 h 6857998"/>
              <a:gd name="connsiteX157" fmla="*/ 581866 w 7705725"/>
              <a:gd name="connsiteY157" fmla="*/ 1715423 h 6857998"/>
              <a:gd name="connsiteX158" fmla="*/ 580923 w 7705725"/>
              <a:gd name="connsiteY158" fmla="*/ 1719263 h 6857998"/>
              <a:gd name="connsiteX159" fmla="*/ 578096 w 7705725"/>
              <a:gd name="connsiteY159" fmla="*/ 1717024 h 6857998"/>
              <a:gd name="connsiteX160" fmla="*/ 575897 w 7705725"/>
              <a:gd name="connsiteY160" fmla="*/ 1715103 h 6857998"/>
              <a:gd name="connsiteX161" fmla="*/ 574013 w 7705725"/>
              <a:gd name="connsiteY161" fmla="*/ 1712863 h 6857998"/>
              <a:gd name="connsiteX162" fmla="*/ 572756 w 7705725"/>
              <a:gd name="connsiteY162" fmla="*/ 1709983 h 6857998"/>
              <a:gd name="connsiteX163" fmla="*/ 572128 w 7705725"/>
              <a:gd name="connsiteY163" fmla="*/ 1707743 h 6857998"/>
              <a:gd name="connsiteX164" fmla="*/ 571500 w 7705725"/>
              <a:gd name="connsiteY164" fmla="*/ 1705183 h 6857998"/>
              <a:gd name="connsiteX165" fmla="*/ 571500 w 7705725"/>
              <a:gd name="connsiteY165" fmla="*/ 1702623 h 6857998"/>
              <a:gd name="connsiteX166" fmla="*/ 571814 w 7705725"/>
              <a:gd name="connsiteY166" fmla="*/ 1699743 h 6857998"/>
              <a:gd name="connsiteX167" fmla="*/ 572443 w 7705725"/>
              <a:gd name="connsiteY167" fmla="*/ 1697183 h 6857998"/>
              <a:gd name="connsiteX168" fmla="*/ 573385 w 7705725"/>
              <a:gd name="connsiteY168" fmla="*/ 1694623 h 6857998"/>
              <a:gd name="connsiteX169" fmla="*/ 574641 w 7705725"/>
              <a:gd name="connsiteY169" fmla="*/ 1691423 h 6857998"/>
              <a:gd name="connsiteX170" fmla="*/ 576212 w 7705725"/>
              <a:gd name="connsiteY170" fmla="*/ 1688862 h 6857998"/>
              <a:gd name="connsiteX171" fmla="*/ 579981 w 7705725"/>
              <a:gd name="connsiteY171" fmla="*/ 1683102 h 6857998"/>
              <a:gd name="connsiteX172" fmla="*/ 584693 w 7705725"/>
              <a:gd name="connsiteY172" fmla="*/ 1677342 h 6857998"/>
              <a:gd name="connsiteX173" fmla="*/ 590032 w 7705725"/>
              <a:gd name="connsiteY173" fmla="*/ 1671582 h 6857998"/>
              <a:gd name="connsiteX174" fmla="*/ 595687 w 7705725"/>
              <a:gd name="connsiteY174" fmla="*/ 1666142 h 6857998"/>
              <a:gd name="connsiteX175" fmla="*/ 607622 w 7705725"/>
              <a:gd name="connsiteY175" fmla="*/ 1655261 h 6857998"/>
              <a:gd name="connsiteX176" fmla="*/ 618303 w 7705725"/>
              <a:gd name="connsiteY176" fmla="*/ 1645981 h 6857998"/>
              <a:gd name="connsiteX177" fmla="*/ 7274198 w 7705725"/>
              <a:gd name="connsiteY177" fmla="*/ 1631951 h 6857998"/>
              <a:gd name="connsiteX178" fmla="*/ 7276118 w 7705725"/>
              <a:gd name="connsiteY178" fmla="*/ 1635114 h 6857998"/>
              <a:gd name="connsiteX179" fmla="*/ 7277077 w 7705725"/>
              <a:gd name="connsiteY179" fmla="*/ 1637645 h 6857998"/>
              <a:gd name="connsiteX180" fmla="*/ 7278357 w 7705725"/>
              <a:gd name="connsiteY180" fmla="*/ 1640492 h 6857998"/>
              <a:gd name="connsiteX181" fmla="*/ 7278997 w 7705725"/>
              <a:gd name="connsiteY181" fmla="*/ 1643340 h 6857998"/>
              <a:gd name="connsiteX182" fmla="*/ 7279956 w 7705725"/>
              <a:gd name="connsiteY182" fmla="*/ 1648401 h 6857998"/>
              <a:gd name="connsiteX183" fmla="*/ 7279956 w 7705725"/>
              <a:gd name="connsiteY183" fmla="*/ 1653779 h 6857998"/>
              <a:gd name="connsiteX184" fmla="*/ 7279636 w 7705725"/>
              <a:gd name="connsiteY184" fmla="*/ 1659157 h 6857998"/>
              <a:gd name="connsiteX185" fmla="*/ 7278357 w 7705725"/>
              <a:gd name="connsiteY185" fmla="*/ 1663902 h 6857998"/>
              <a:gd name="connsiteX186" fmla="*/ 7276118 w 7705725"/>
              <a:gd name="connsiteY186" fmla="*/ 1674026 h 6857998"/>
              <a:gd name="connsiteX187" fmla="*/ 7274518 w 7705725"/>
              <a:gd name="connsiteY187" fmla="*/ 1679087 h 6857998"/>
              <a:gd name="connsiteX188" fmla="*/ 7273559 w 7705725"/>
              <a:gd name="connsiteY188" fmla="*/ 1683832 h 6857998"/>
              <a:gd name="connsiteX189" fmla="*/ 7272599 w 7705725"/>
              <a:gd name="connsiteY189" fmla="*/ 1689211 h 6857998"/>
              <a:gd name="connsiteX190" fmla="*/ 7272599 w 7705725"/>
              <a:gd name="connsiteY190" fmla="*/ 1693956 h 6857998"/>
              <a:gd name="connsiteX191" fmla="*/ 7272919 w 7705725"/>
              <a:gd name="connsiteY191" fmla="*/ 1699334 h 6857998"/>
              <a:gd name="connsiteX192" fmla="*/ 7274198 w 7705725"/>
              <a:gd name="connsiteY192" fmla="*/ 1705028 h 6857998"/>
              <a:gd name="connsiteX193" fmla="*/ 7275158 w 7705725"/>
              <a:gd name="connsiteY193" fmla="*/ 1707559 h 6857998"/>
              <a:gd name="connsiteX194" fmla="*/ 7276438 w 7705725"/>
              <a:gd name="connsiteY194" fmla="*/ 1710090 h 6857998"/>
              <a:gd name="connsiteX195" fmla="*/ 7278357 w 7705725"/>
              <a:gd name="connsiteY195" fmla="*/ 1713253 h 6857998"/>
              <a:gd name="connsiteX196" fmla="*/ 7280276 w 7705725"/>
              <a:gd name="connsiteY196" fmla="*/ 1716100 h 6857998"/>
              <a:gd name="connsiteX197" fmla="*/ 7276438 w 7705725"/>
              <a:gd name="connsiteY197" fmla="*/ 1717682 h 6857998"/>
              <a:gd name="connsiteX198" fmla="*/ 7272599 w 7705725"/>
              <a:gd name="connsiteY198" fmla="*/ 1718315 h 6857998"/>
              <a:gd name="connsiteX199" fmla="*/ 7269080 w 7705725"/>
              <a:gd name="connsiteY199" fmla="*/ 1719264 h 6857998"/>
              <a:gd name="connsiteX200" fmla="*/ 7266202 w 7705725"/>
              <a:gd name="connsiteY200" fmla="*/ 1719264 h 6857998"/>
              <a:gd name="connsiteX201" fmla="*/ 7263003 w 7705725"/>
              <a:gd name="connsiteY201" fmla="*/ 1718631 h 6857998"/>
              <a:gd name="connsiteX202" fmla="*/ 7260124 w 7705725"/>
              <a:gd name="connsiteY202" fmla="*/ 1718315 h 6857998"/>
              <a:gd name="connsiteX203" fmla="*/ 7256925 w 7705725"/>
              <a:gd name="connsiteY203" fmla="*/ 1717366 h 6857998"/>
              <a:gd name="connsiteX204" fmla="*/ 7254366 w 7705725"/>
              <a:gd name="connsiteY204" fmla="*/ 1715784 h 6857998"/>
              <a:gd name="connsiteX205" fmla="*/ 7251807 w 7705725"/>
              <a:gd name="connsiteY205" fmla="*/ 1713886 h 6857998"/>
              <a:gd name="connsiteX206" fmla="*/ 7249568 w 7705725"/>
              <a:gd name="connsiteY206" fmla="*/ 1711988 h 6857998"/>
              <a:gd name="connsiteX207" fmla="*/ 7247329 w 7705725"/>
              <a:gd name="connsiteY207" fmla="*/ 1709457 h 6857998"/>
              <a:gd name="connsiteX208" fmla="*/ 7244770 w 7705725"/>
              <a:gd name="connsiteY208" fmla="*/ 1706294 h 6857998"/>
              <a:gd name="connsiteX209" fmla="*/ 7243171 w 7705725"/>
              <a:gd name="connsiteY209" fmla="*/ 1703446 h 6857998"/>
              <a:gd name="connsiteX210" fmla="*/ 7240612 w 7705725"/>
              <a:gd name="connsiteY210" fmla="*/ 1699966 h 6857998"/>
              <a:gd name="connsiteX211" fmla="*/ 7237413 w 7705725"/>
              <a:gd name="connsiteY211" fmla="*/ 1692058 h 6857998"/>
              <a:gd name="connsiteX212" fmla="*/ 7240612 w 7705725"/>
              <a:gd name="connsiteY212" fmla="*/ 1690476 h 6857998"/>
              <a:gd name="connsiteX213" fmla="*/ 7243810 w 7705725"/>
              <a:gd name="connsiteY213" fmla="*/ 1689211 h 6857998"/>
              <a:gd name="connsiteX214" fmla="*/ 7246369 w 7705725"/>
              <a:gd name="connsiteY214" fmla="*/ 1687629 h 6857998"/>
              <a:gd name="connsiteX215" fmla="*/ 7248609 w 7705725"/>
              <a:gd name="connsiteY215" fmla="*/ 1685731 h 6857998"/>
              <a:gd name="connsiteX216" fmla="*/ 7250528 w 7705725"/>
              <a:gd name="connsiteY216" fmla="*/ 1683832 h 6857998"/>
              <a:gd name="connsiteX217" fmla="*/ 7251807 w 7705725"/>
              <a:gd name="connsiteY217" fmla="*/ 1682251 h 6857998"/>
              <a:gd name="connsiteX218" fmla="*/ 7252767 w 7705725"/>
              <a:gd name="connsiteY218" fmla="*/ 1680353 h 6857998"/>
              <a:gd name="connsiteX219" fmla="*/ 7253727 w 7705725"/>
              <a:gd name="connsiteY219" fmla="*/ 1678138 h 6857998"/>
              <a:gd name="connsiteX220" fmla="*/ 7254366 w 7705725"/>
              <a:gd name="connsiteY220" fmla="*/ 1676240 h 6857998"/>
              <a:gd name="connsiteX221" fmla="*/ 7254686 w 7705725"/>
              <a:gd name="connsiteY221" fmla="*/ 1674342 h 6857998"/>
              <a:gd name="connsiteX222" fmla="*/ 7254686 w 7705725"/>
              <a:gd name="connsiteY222" fmla="*/ 1670229 h 6857998"/>
              <a:gd name="connsiteX223" fmla="*/ 7254366 w 7705725"/>
              <a:gd name="connsiteY223" fmla="*/ 1666117 h 6857998"/>
              <a:gd name="connsiteX224" fmla="*/ 7254046 w 7705725"/>
              <a:gd name="connsiteY224" fmla="*/ 1661688 h 6857998"/>
              <a:gd name="connsiteX225" fmla="*/ 7253727 w 7705725"/>
              <a:gd name="connsiteY225" fmla="*/ 1657575 h 6857998"/>
              <a:gd name="connsiteX226" fmla="*/ 7253407 w 7705725"/>
              <a:gd name="connsiteY226" fmla="*/ 1653463 h 6857998"/>
              <a:gd name="connsiteX227" fmla="*/ 7253727 w 7705725"/>
              <a:gd name="connsiteY227" fmla="*/ 1649350 h 6857998"/>
              <a:gd name="connsiteX228" fmla="*/ 7254366 w 7705725"/>
              <a:gd name="connsiteY228" fmla="*/ 1647452 h 6857998"/>
              <a:gd name="connsiteX229" fmla="*/ 7255326 w 7705725"/>
              <a:gd name="connsiteY229" fmla="*/ 1645554 h 6857998"/>
              <a:gd name="connsiteX230" fmla="*/ 7256286 w 7705725"/>
              <a:gd name="connsiteY230" fmla="*/ 1643656 h 6857998"/>
              <a:gd name="connsiteX231" fmla="*/ 7257565 w 7705725"/>
              <a:gd name="connsiteY231" fmla="*/ 1641758 h 6857998"/>
              <a:gd name="connsiteX232" fmla="*/ 7259484 w 7705725"/>
              <a:gd name="connsiteY232" fmla="*/ 1639860 h 6857998"/>
              <a:gd name="connsiteX233" fmla="*/ 7261403 w 7705725"/>
              <a:gd name="connsiteY233" fmla="*/ 1637962 h 6857998"/>
              <a:gd name="connsiteX234" fmla="*/ 7263962 w 7705725"/>
              <a:gd name="connsiteY234" fmla="*/ 1636380 h 6857998"/>
              <a:gd name="connsiteX235" fmla="*/ 7266841 w 7705725"/>
              <a:gd name="connsiteY235" fmla="*/ 1635114 h 6857998"/>
              <a:gd name="connsiteX236" fmla="*/ 7270360 w 7705725"/>
              <a:gd name="connsiteY236" fmla="*/ 1633533 h 6857998"/>
              <a:gd name="connsiteX237" fmla="*/ 7193811 w 7705725"/>
              <a:gd name="connsiteY237" fmla="*/ 1555751 h 6857998"/>
              <a:gd name="connsiteX238" fmla="*/ 7201373 w 7705725"/>
              <a:gd name="connsiteY238" fmla="*/ 1566906 h 6857998"/>
              <a:gd name="connsiteX239" fmla="*/ 7208935 w 7705725"/>
              <a:gd name="connsiteY239" fmla="*/ 1577743 h 6857998"/>
              <a:gd name="connsiteX240" fmla="*/ 7211771 w 7705725"/>
              <a:gd name="connsiteY240" fmla="*/ 1583480 h 6857998"/>
              <a:gd name="connsiteX241" fmla="*/ 7215236 w 7705725"/>
              <a:gd name="connsiteY241" fmla="*/ 1588898 h 6857998"/>
              <a:gd name="connsiteX242" fmla="*/ 7217442 w 7705725"/>
              <a:gd name="connsiteY242" fmla="*/ 1594317 h 6857998"/>
              <a:gd name="connsiteX243" fmla="*/ 7219648 w 7705725"/>
              <a:gd name="connsiteY243" fmla="*/ 1599735 h 6857998"/>
              <a:gd name="connsiteX244" fmla="*/ 7221223 w 7705725"/>
              <a:gd name="connsiteY244" fmla="*/ 1605153 h 6857998"/>
              <a:gd name="connsiteX245" fmla="*/ 7221538 w 7705725"/>
              <a:gd name="connsiteY245" fmla="*/ 1609934 h 6857998"/>
              <a:gd name="connsiteX246" fmla="*/ 7221538 w 7705725"/>
              <a:gd name="connsiteY246" fmla="*/ 1612484 h 6857998"/>
              <a:gd name="connsiteX247" fmla="*/ 7221538 w 7705725"/>
              <a:gd name="connsiteY247" fmla="*/ 1615353 h 6857998"/>
              <a:gd name="connsiteX248" fmla="*/ 7221223 w 7705725"/>
              <a:gd name="connsiteY248" fmla="*/ 1617584 h 6857998"/>
              <a:gd name="connsiteX249" fmla="*/ 7220278 w 7705725"/>
              <a:gd name="connsiteY249" fmla="*/ 1620133 h 6857998"/>
              <a:gd name="connsiteX250" fmla="*/ 7219332 w 7705725"/>
              <a:gd name="connsiteY250" fmla="*/ 1622365 h 6857998"/>
              <a:gd name="connsiteX251" fmla="*/ 7218072 w 7705725"/>
              <a:gd name="connsiteY251" fmla="*/ 1624595 h 6857998"/>
              <a:gd name="connsiteX252" fmla="*/ 7216812 w 7705725"/>
              <a:gd name="connsiteY252" fmla="*/ 1627464 h 6857998"/>
              <a:gd name="connsiteX253" fmla="*/ 7214921 w 7705725"/>
              <a:gd name="connsiteY253" fmla="*/ 1629695 h 6857998"/>
              <a:gd name="connsiteX254" fmla="*/ 7212401 w 7705725"/>
              <a:gd name="connsiteY254" fmla="*/ 1631926 h 6857998"/>
              <a:gd name="connsiteX255" fmla="*/ 7209880 w 7705725"/>
              <a:gd name="connsiteY255" fmla="*/ 1633839 h 6857998"/>
              <a:gd name="connsiteX256" fmla="*/ 7207360 w 7705725"/>
              <a:gd name="connsiteY256" fmla="*/ 1636070 h 6857998"/>
              <a:gd name="connsiteX257" fmla="*/ 7203894 w 7705725"/>
              <a:gd name="connsiteY257" fmla="*/ 1638301 h 6857998"/>
              <a:gd name="connsiteX258" fmla="*/ 7204839 w 7705725"/>
              <a:gd name="connsiteY258" fmla="*/ 1635751 h 6857998"/>
              <a:gd name="connsiteX259" fmla="*/ 7204839 w 7705725"/>
              <a:gd name="connsiteY259" fmla="*/ 1633520 h 6857998"/>
              <a:gd name="connsiteX260" fmla="*/ 7204839 w 7705725"/>
              <a:gd name="connsiteY260" fmla="*/ 1630651 h 6857998"/>
              <a:gd name="connsiteX261" fmla="*/ 7204209 w 7705725"/>
              <a:gd name="connsiteY261" fmla="*/ 1628102 h 6857998"/>
              <a:gd name="connsiteX262" fmla="*/ 7202948 w 7705725"/>
              <a:gd name="connsiteY262" fmla="*/ 1623002 h 6857998"/>
              <a:gd name="connsiteX263" fmla="*/ 7200113 w 7705725"/>
              <a:gd name="connsiteY263" fmla="*/ 1617584 h 6857998"/>
              <a:gd name="connsiteX264" fmla="*/ 7197277 w 7705725"/>
              <a:gd name="connsiteY264" fmla="*/ 1612165 h 6857998"/>
              <a:gd name="connsiteX265" fmla="*/ 7193811 w 7705725"/>
              <a:gd name="connsiteY265" fmla="*/ 1606428 h 6857998"/>
              <a:gd name="connsiteX266" fmla="*/ 7187510 w 7705725"/>
              <a:gd name="connsiteY266" fmla="*/ 1595592 h 6857998"/>
              <a:gd name="connsiteX267" fmla="*/ 7184359 w 7705725"/>
              <a:gd name="connsiteY267" fmla="*/ 1590173 h 6857998"/>
              <a:gd name="connsiteX268" fmla="*/ 7182153 w 7705725"/>
              <a:gd name="connsiteY268" fmla="*/ 1585073 h 6857998"/>
              <a:gd name="connsiteX269" fmla="*/ 7181208 w 7705725"/>
              <a:gd name="connsiteY269" fmla="*/ 1582205 h 6857998"/>
              <a:gd name="connsiteX270" fmla="*/ 7180893 w 7705725"/>
              <a:gd name="connsiteY270" fmla="*/ 1579655 h 6857998"/>
              <a:gd name="connsiteX271" fmla="*/ 7180263 w 7705725"/>
              <a:gd name="connsiteY271" fmla="*/ 1577106 h 6857998"/>
              <a:gd name="connsiteX272" fmla="*/ 7180263 w 7705725"/>
              <a:gd name="connsiteY272" fmla="*/ 1574237 h 6857998"/>
              <a:gd name="connsiteX273" fmla="*/ 7180263 w 7705725"/>
              <a:gd name="connsiteY273" fmla="*/ 1572006 h 6857998"/>
              <a:gd name="connsiteX274" fmla="*/ 7181208 w 7705725"/>
              <a:gd name="connsiteY274" fmla="*/ 1569456 h 6857998"/>
              <a:gd name="connsiteX275" fmla="*/ 7182153 w 7705725"/>
              <a:gd name="connsiteY275" fmla="*/ 1567225 h 6857998"/>
              <a:gd name="connsiteX276" fmla="*/ 7183414 w 7705725"/>
              <a:gd name="connsiteY276" fmla="*/ 1564675 h 6857998"/>
              <a:gd name="connsiteX277" fmla="*/ 7185304 w 7705725"/>
              <a:gd name="connsiteY277" fmla="*/ 1562125 h 6857998"/>
              <a:gd name="connsiteX278" fmla="*/ 7187825 w 7705725"/>
              <a:gd name="connsiteY278" fmla="*/ 1559894 h 6857998"/>
              <a:gd name="connsiteX279" fmla="*/ 7190345 w 7705725"/>
              <a:gd name="connsiteY279" fmla="*/ 1557663 h 6857998"/>
              <a:gd name="connsiteX280" fmla="*/ 7352983 w 7705725"/>
              <a:gd name="connsiteY280" fmla="*/ 1501776 h 6857998"/>
              <a:gd name="connsiteX281" fmla="*/ 7352983 w 7705725"/>
              <a:gd name="connsiteY281" fmla="*/ 1504646 h 6857998"/>
              <a:gd name="connsiteX282" fmla="*/ 7352983 w 7705725"/>
              <a:gd name="connsiteY282" fmla="*/ 1507834 h 6857998"/>
              <a:gd name="connsiteX283" fmla="*/ 7353300 w 7705725"/>
              <a:gd name="connsiteY283" fmla="*/ 1513892 h 6857998"/>
              <a:gd name="connsiteX284" fmla="*/ 7354888 w 7705725"/>
              <a:gd name="connsiteY284" fmla="*/ 1520270 h 6857998"/>
              <a:gd name="connsiteX285" fmla="*/ 7357110 w 7705725"/>
              <a:gd name="connsiteY285" fmla="*/ 1526647 h 6857998"/>
              <a:gd name="connsiteX286" fmla="*/ 7360285 w 7705725"/>
              <a:gd name="connsiteY286" fmla="*/ 1533343 h 6857998"/>
              <a:gd name="connsiteX287" fmla="*/ 7363460 w 7705725"/>
              <a:gd name="connsiteY287" fmla="*/ 1540358 h 6857998"/>
              <a:gd name="connsiteX288" fmla="*/ 7367905 w 7705725"/>
              <a:gd name="connsiteY288" fmla="*/ 1547054 h 6857998"/>
              <a:gd name="connsiteX289" fmla="*/ 7372033 w 7705725"/>
              <a:gd name="connsiteY289" fmla="*/ 1554387 h 6857998"/>
              <a:gd name="connsiteX290" fmla="*/ 7380923 w 7705725"/>
              <a:gd name="connsiteY290" fmla="*/ 1568736 h 6857998"/>
              <a:gd name="connsiteX291" fmla="*/ 7390765 w 7705725"/>
              <a:gd name="connsiteY291" fmla="*/ 1583722 h 6857998"/>
              <a:gd name="connsiteX292" fmla="*/ 7399655 w 7705725"/>
              <a:gd name="connsiteY292" fmla="*/ 1599346 h 6857998"/>
              <a:gd name="connsiteX293" fmla="*/ 7404418 w 7705725"/>
              <a:gd name="connsiteY293" fmla="*/ 1606999 h 6857998"/>
              <a:gd name="connsiteX294" fmla="*/ 7408545 w 7705725"/>
              <a:gd name="connsiteY294" fmla="*/ 1614970 h 6857998"/>
              <a:gd name="connsiteX295" fmla="*/ 7412673 w 7705725"/>
              <a:gd name="connsiteY295" fmla="*/ 1622623 h 6857998"/>
              <a:gd name="connsiteX296" fmla="*/ 7417435 w 7705725"/>
              <a:gd name="connsiteY296" fmla="*/ 1629957 h 6857998"/>
              <a:gd name="connsiteX297" fmla="*/ 7428230 w 7705725"/>
              <a:gd name="connsiteY297" fmla="*/ 1645581 h 6857998"/>
              <a:gd name="connsiteX298" fmla="*/ 7438390 w 7705725"/>
              <a:gd name="connsiteY298" fmla="*/ 1660886 h 6857998"/>
              <a:gd name="connsiteX299" fmla="*/ 7443153 w 7705725"/>
              <a:gd name="connsiteY299" fmla="*/ 1668220 h 6857998"/>
              <a:gd name="connsiteX300" fmla="*/ 7447280 w 7705725"/>
              <a:gd name="connsiteY300" fmla="*/ 1675553 h 6857998"/>
              <a:gd name="connsiteX301" fmla="*/ 7451090 w 7705725"/>
              <a:gd name="connsiteY301" fmla="*/ 1682568 h 6857998"/>
              <a:gd name="connsiteX302" fmla="*/ 7453630 w 7705725"/>
              <a:gd name="connsiteY302" fmla="*/ 1689583 h 6857998"/>
              <a:gd name="connsiteX303" fmla="*/ 7454900 w 7705725"/>
              <a:gd name="connsiteY303" fmla="*/ 1693090 h 6857998"/>
              <a:gd name="connsiteX304" fmla="*/ 7455535 w 7705725"/>
              <a:gd name="connsiteY304" fmla="*/ 1696279 h 6857998"/>
              <a:gd name="connsiteX305" fmla="*/ 7455853 w 7705725"/>
              <a:gd name="connsiteY305" fmla="*/ 1699468 h 6857998"/>
              <a:gd name="connsiteX306" fmla="*/ 7456488 w 7705725"/>
              <a:gd name="connsiteY306" fmla="*/ 1702656 h 6857998"/>
              <a:gd name="connsiteX307" fmla="*/ 7455853 w 7705725"/>
              <a:gd name="connsiteY307" fmla="*/ 1705845 h 6857998"/>
              <a:gd name="connsiteX308" fmla="*/ 7455218 w 7705725"/>
              <a:gd name="connsiteY308" fmla="*/ 1708714 h 6857998"/>
              <a:gd name="connsiteX309" fmla="*/ 7454583 w 7705725"/>
              <a:gd name="connsiteY309" fmla="*/ 1711903 h 6857998"/>
              <a:gd name="connsiteX310" fmla="*/ 7452995 w 7705725"/>
              <a:gd name="connsiteY310" fmla="*/ 1714773 h 6857998"/>
              <a:gd name="connsiteX311" fmla="*/ 7451090 w 7705725"/>
              <a:gd name="connsiteY311" fmla="*/ 1717642 h 6857998"/>
              <a:gd name="connsiteX312" fmla="*/ 7448868 w 7705725"/>
              <a:gd name="connsiteY312" fmla="*/ 1720512 h 6857998"/>
              <a:gd name="connsiteX313" fmla="*/ 7446328 w 7705725"/>
              <a:gd name="connsiteY313" fmla="*/ 1723382 h 6857998"/>
              <a:gd name="connsiteX314" fmla="*/ 7442835 w 7705725"/>
              <a:gd name="connsiteY314" fmla="*/ 1725614 h 6857998"/>
              <a:gd name="connsiteX315" fmla="*/ 7440613 w 7705725"/>
              <a:gd name="connsiteY315" fmla="*/ 1718599 h 6857998"/>
              <a:gd name="connsiteX316" fmla="*/ 7437755 w 7705725"/>
              <a:gd name="connsiteY316" fmla="*/ 1711584 h 6857998"/>
              <a:gd name="connsiteX317" fmla="*/ 7434580 w 7705725"/>
              <a:gd name="connsiteY317" fmla="*/ 1704250 h 6857998"/>
              <a:gd name="connsiteX318" fmla="*/ 7431088 w 7705725"/>
              <a:gd name="connsiteY318" fmla="*/ 1697235 h 6857998"/>
              <a:gd name="connsiteX319" fmla="*/ 7426960 w 7705725"/>
              <a:gd name="connsiteY319" fmla="*/ 1689583 h 6857998"/>
              <a:gd name="connsiteX320" fmla="*/ 7422515 w 7705725"/>
              <a:gd name="connsiteY320" fmla="*/ 1682249 h 6857998"/>
              <a:gd name="connsiteX321" fmla="*/ 7412990 w 7705725"/>
              <a:gd name="connsiteY321" fmla="*/ 1667263 h 6857998"/>
              <a:gd name="connsiteX322" fmla="*/ 7402513 w 7705725"/>
              <a:gd name="connsiteY322" fmla="*/ 1652277 h 6857998"/>
              <a:gd name="connsiteX323" fmla="*/ 7392035 w 7705725"/>
              <a:gd name="connsiteY323" fmla="*/ 1637290 h 6857998"/>
              <a:gd name="connsiteX324" fmla="*/ 7381240 w 7705725"/>
              <a:gd name="connsiteY324" fmla="*/ 1621985 h 6857998"/>
              <a:gd name="connsiteX325" fmla="*/ 7371080 w 7705725"/>
              <a:gd name="connsiteY325" fmla="*/ 1607318 h 6857998"/>
              <a:gd name="connsiteX326" fmla="*/ 7361555 w 7705725"/>
              <a:gd name="connsiteY326" fmla="*/ 1592650 h 6857998"/>
              <a:gd name="connsiteX327" fmla="*/ 7357428 w 7705725"/>
              <a:gd name="connsiteY327" fmla="*/ 1585316 h 6857998"/>
              <a:gd name="connsiteX328" fmla="*/ 7353300 w 7705725"/>
              <a:gd name="connsiteY328" fmla="*/ 1578302 h 6857998"/>
              <a:gd name="connsiteX329" fmla="*/ 7350125 w 7705725"/>
              <a:gd name="connsiteY329" fmla="*/ 1570968 h 6857998"/>
              <a:gd name="connsiteX330" fmla="*/ 7346950 w 7705725"/>
              <a:gd name="connsiteY330" fmla="*/ 1563634 h 6857998"/>
              <a:gd name="connsiteX331" fmla="*/ 7344410 w 7705725"/>
              <a:gd name="connsiteY331" fmla="*/ 1556938 h 6857998"/>
              <a:gd name="connsiteX332" fmla="*/ 7342505 w 7705725"/>
              <a:gd name="connsiteY332" fmla="*/ 1550242 h 6857998"/>
              <a:gd name="connsiteX333" fmla="*/ 7341235 w 7705725"/>
              <a:gd name="connsiteY333" fmla="*/ 1543546 h 6857998"/>
              <a:gd name="connsiteX334" fmla="*/ 7340600 w 7705725"/>
              <a:gd name="connsiteY334" fmla="*/ 1537169 h 6857998"/>
              <a:gd name="connsiteX335" fmla="*/ 7340600 w 7705725"/>
              <a:gd name="connsiteY335" fmla="*/ 1530792 h 6857998"/>
              <a:gd name="connsiteX336" fmla="*/ 7341235 w 7705725"/>
              <a:gd name="connsiteY336" fmla="*/ 1524734 h 6857998"/>
              <a:gd name="connsiteX337" fmla="*/ 7342823 w 7705725"/>
              <a:gd name="connsiteY337" fmla="*/ 1518675 h 6857998"/>
              <a:gd name="connsiteX338" fmla="*/ 7345363 w 7705725"/>
              <a:gd name="connsiteY338" fmla="*/ 1512617 h 6857998"/>
              <a:gd name="connsiteX339" fmla="*/ 7346950 w 7705725"/>
              <a:gd name="connsiteY339" fmla="*/ 1510066 h 6857998"/>
              <a:gd name="connsiteX340" fmla="*/ 7348855 w 7705725"/>
              <a:gd name="connsiteY340" fmla="*/ 1506877 h 6857998"/>
              <a:gd name="connsiteX341" fmla="*/ 7225593 w 7705725"/>
              <a:gd name="connsiteY341" fmla="*/ 1495426 h 6857998"/>
              <a:gd name="connsiteX342" fmla="*/ 7227483 w 7705725"/>
              <a:gd name="connsiteY342" fmla="*/ 1495426 h 6857998"/>
              <a:gd name="connsiteX343" fmla="*/ 7228742 w 7705725"/>
              <a:gd name="connsiteY343" fmla="*/ 1496383 h 6857998"/>
              <a:gd name="connsiteX344" fmla="*/ 7230632 w 7705725"/>
              <a:gd name="connsiteY344" fmla="*/ 1497022 h 6857998"/>
              <a:gd name="connsiteX345" fmla="*/ 7232207 w 7705725"/>
              <a:gd name="connsiteY345" fmla="*/ 1498298 h 6857998"/>
              <a:gd name="connsiteX346" fmla="*/ 7233781 w 7705725"/>
              <a:gd name="connsiteY346" fmla="*/ 1499575 h 6857998"/>
              <a:gd name="connsiteX347" fmla="*/ 7234726 w 7705725"/>
              <a:gd name="connsiteY347" fmla="*/ 1501490 h 6857998"/>
              <a:gd name="connsiteX348" fmla="*/ 7237560 w 7705725"/>
              <a:gd name="connsiteY348" fmla="*/ 1505639 h 6857998"/>
              <a:gd name="connsiteX349" fmla="*/ 7240080 w 7705725"/>
              <a:gd name="connsiteY349" fmla="*/ 1510746 h 6857998"/>
              <a:gd name="connsiteX350" fmla="*/ 7242284 w 7705725"/>
              <a:gd name="connsiteY350" fmla="*/ 1515534 h 6857998"/>
              <a:gd name="connsiteX351" fmla="*/ 7244489 w 7705725"/>
              <a:gd name="connsiteY351" fmla="*/ 1520960 h 6857998"/>
              <a:gd name="connsiteX352" fmla="*/ 7247323 w 7705725"/>
              <a:gd name="connsiteY352" fmla="*/ 1525429 h 6857998"/>
              <a:gd name="connsiteX353" fmla="*/ 7249843 w 7705725"/>
              <a:gd name="connsiteY353" fmla="*/ 1529897 h 6857998"/>
              <a:gd name="connsiteX354" fmla="*/ 7251417 w 7705725"/>
              <a:gd name="connsiteY354" fmla="*/ 1531493 h 6857998"/>
              <a:gd name="connsiteX355" fmla="*/ 7252677 w 7705725"/>
              <a:gd name="connsiteY355" fmla="*/ 1533089 h 6857998"/>
              <a:gd name="connsiteX356" fmla="*/ 7254252 w 7705725"/>
              <a:gd name="connsiteY356" fmla="*/ 1534685 h 6857998"/>
              <a:gd name="connsiteX357" fmla="*/ 7255826 w 7705725"/>
              <a:gd name="connsiteY357" fmla="*/ 1535323 h 6857998"/>
              <a:gd name="connsiteX358" fmla="*/ 7257716 w 7705725"/>
              <a:gd name="connsiteY358" fmla="*/ 1535642 h 6857998"/>
              <a:gd name="connsiteX359" fmla="*/ 7259291 w 7705725"/>
              <a:gd name="connsiteY359" fmla="*/ 1535962 h 6857998"/>
              <a:gd name="connsiteX360" fmla="*/ 7261495 w 7705725"/>
              <a:gd name="connsiteY360" fmla="*/ 1535642 h 6857998"/>
              <a:gd name="connsiteX361" fmla="*/ 7263385 w 7705725"/>
              <a:gd name="connsiteY361" fmla="*/ 1535004 h 6857998"/>
              <a:gd name="connsiteX362" fmla="*/ 7265589 w 7705725"/>
              <a:gd name="connsiteY362" fmla="*/ 1533408 h 6857998"/>
              <a:gd name="connsiteX363" fmla="*/ 7267794 w 7705725"/>
              <a:gd name="connsiteY363" fmla="*/ 1531493 h 6857998"/>
              <a:gd name="connsiteX364" fmla="*/ 7266219 w 7705725"/>
              <a:gd name="connsiteY364" fmla="*/ 1533728 h 6857998"/>
              <a:gd name="connsiteX365" fmla="*/ 7265274 w 7705725"/>
              <a:gd name="connsiteY365" fmla="*/ 1536600 h 6857998"/>
              <a:gd name="connsiteX366" fmla="*/ 7264330 w 7705725"/>
              <a:gd name="connsiteY366" fmla="*/ 1538834 h 6857998"/>
              <a:gd name="connsiteX367" fmla="*/ 7264330 w 7705725"/>
              <a:gd name="connsiteY367" fmla="*/ 1541388 h 6857998"/>
              <a:gd name="connsiteX368" fmla="*/ 7264645 w 7705725"/>
              <a:gd name="connsiteY368" fmla="*/ 1543941 h 6857998"/>
              <a:gd name="connsiteX369" fmla="*/ 7265274 w 7705725"/>
              <a:gd name="connsiteY369" fmla="*/ 1546814 h 6857998"/>
              <a:gd name="connsiteX370" fmla="*/ 7266219 w 7705725"/>
              <a:gd name="connsiteY370" fmla="*/ 1549686 h 6857998"/>
              <a:gd name="connsiteX371" fmla="*/ 7267794 w 7705725"/>
              <a:gd name="connsiteY371" fmla="*/ 1552559 h 6857998"/>
              <a:gd name="connsiteX372" fmla="*/ 7271258 w 7705725"/>
              <a:gd name="connsiteY372" fmla="*/ 1557985 h 6857998"/>
              <a:gd name="connsiteX373" fmla="*/ 7274722 w 7705725"/>
              <a:gd name="connsiteY373" fmla="*/ 1563730 h 6857998"/>
              <a:gd name="connsiteX374" fmla="*/ 7283855 w 7705725"/>
              <a:gd name="connsiteY374" fmla="*/ 1575540 h 6857998"/>
              <a:gd name="connsiteX375" fmla="*/ 7287635 w 7705725"/>
              <a:gd name="connsiteY375" fmla="*/ 1581285 h 6857998"/>
              <a:gd name="connsiteX376" fmla="*/ 7291099 w 7705725"/>
              <a:gd name="connsiteY376" fmla="*/ 1587031 h 6857998"/>
              <a:gd name="connsiteX377" fmla="*/ 7292358 w 7705725"/>
              <a:gd name="connsiteY377" fmla="*/ 1589584 h 6857998"/>
              <a:gd name="connsiteX378" fmla="*/ 7293618 w 7705725"/>
              <a:gd name="connsiteY378" fmla="*/ 1592137 h 6857998"/>
              <a:gd name="connsiteX379" fmla="*/ 7294248 w 7705725"/>
              <a:gd name="connsiteY379" fmla="*/ 1595010 h 6857998"/>
              <a:gd name="connsiteX380" fmla="*/ 7294563 w 7705725"/>
              <a:gd name="connsiteY380" fmla="*/ 1597563 h 6857998"/>
              <a:gd name="connsiteX381" fmla="*/ 7294248 w 7705725"/>
              <a:gd name="connsiteY381" fmla="*/ 1600117 h 6857998"/>
              <a:gd name="connsiteX382" fmla="*/ 7293933 w 7705725"/>
              <a:gd name="connsiteY382" fmla="*/ 1602990 h 6857998"/>
              <a:gd name="connsiteX383" fmla="*/ 7292988 w 7705725"/>
              <a:gd name="connsiteY383" fmla="*/ 1605224 h 6857998"/>
              <a:gd name="connsiteX384" fmla="*/ 7291414 w 7705725"/>
              <a:gd name="connsiteY384" fmla="*/ 1607458 h 6857998"/>
              <a:gd name="connsiteX385" fmla="*/ 7289209 w 7705725"/>
              <a:gd name="connsiteY385" fmla="*/ 1609692 h 6857998"/>
              <a:gd name="connsiteX386" fmla="*/ 7286375 w 7705725"/>
              <a:gd name="connsiteY386" fmla="*/ 1611927 h 6857998"/>
              <a:gd name="connsiteX387" fmla="*/ 7283225 w 7705725"/>
              <a:gd name="connsiteY387" fmla="*/ 1613842 h 6857998"/>
              <a:gd name="connsiteX388" fmla="*/ 7279131 w 7705725"/>
              <a:gd name="connsiteY388" fmla="*/ 1616076 h 6857998"/>
              <a:gd name="connsiteX389" fmla="*/ 7274407 w 7705725"/>
              <a:gd name="connsiteY389" fmla="*/ 1608415 h 6857998"/>
              <a:gd name="connsiteX390" fmla="*/ 7270628 w 7705725"/>
              <a:gd name="connsiteY390" fmla="*/ 1601394 h 6857998"/>
              <a:gd name="connsiteX391" fmla="*/ 7267479 w 7705725"/>
              <a:gd name="connsiteY391" fmla="*/ 1594052 h 6857998"/>
              <a:gd name="connsiteX392" fmla="*/ 7264015 w 7705725"/>
              <a:gd name="connsiteY392" fmla="*/ 1587350 h 6857998"/>
              <a:gd name="connsiteX393" fmla="*/ 7258346 w 7705725"/>
              <a:gd name="connsiteY393" fmla="*/ 1572987 h 6857998"/>
              <a:gd name="connsiteX394" fmla="*/ 7252677 w 7705725"/>
              <a:gd name="connsiteY394" fmla="*/ 1558942 h 6857998"/>
              <a:gd name="connsiteX395" fmla="*/ 7249843 w 7705725"/>
              <a:gd name="connsiteY395" fmla="*/ 1551601 h 6857998"/>
              <a:gd name="connsiteX396" fmla="*/ 7246379 w 7705725"/>
              <a:gd name="connsiteY396" fmla="*/ 1544580 h 6857998"/>
              <a:gd name="connsiteX397" fmla="*/ 7243229 w 7705725"/>
              <a:gd name="connsiteY397" fmla="*/ 1537239 h 6857998"/>
              <a:gd name="connsiteX398" fmla="*/ 7238820 w 7705725"/>
              <a:gd name="connsiteY398" fmla="*/ 1529897 h 6857998"/>
              <a:gd name="connsiteX399" fmla="*/ 7234411 w 7705725"/>
              <a:gd name="connsiteY399" fmla="*/ 1522556 h 6857998"/>
              <a:gd name="connsiteX400" fmla="*/ 7229372 w 7705725"/>
              <a:gd name="connsiteY400" fmla="*/ 1515215 h 6857998"/>
              <a:gd name="connsiteX401" fmla="*/ 7223703 w 7705725"/>
              <a:gd name="connsiteY401" fmla="*/ 1507555 h 6857998"/>
              <a:gd name="connsiteX402" fmla="*/ 7216775 w 7705725"/>
              <a:gd name="connsiteY402" fmla="*/ 1500213 h 6857998"/>
              <a:gd name="connsiteX403" fmla="*/ 7219609 w 7705725"/>
              <a:gd name="connsiteY403" fmla="*/ 1498298 h 6857998"/>
              <a:gd name="connsiteX404" fmla="*/ 7221499 w 7705725"/>
              <a:gd name="connsiteY404" fmla="*/ 1496703 h 6857998"/>
              <a:gd name="connsiteX405" fmla="*/ 7223703 w 7705725"/>
              <a:gd name="connsiteY405" fmla="*/ 1496064 h 6857998"/>
              <a:gd name="connsiteX406" fmla="*/ 852488 w 7705725"/>
              <a:gd name="connsiteY406" fmla="*/ 1482724 h 6857998"/>
              <a:gd name="connsiteX407" fmla="*/ 857568 w 7705725"/>
              <a:gd name="connsiteY407" fmla="*/ 1488153 h 6857998"/>
              <a:gd name="connsiteX408" fmla="*/ 859473 w 7705725"/>
              <a:gd name="connsiteY408" fmla="*/ 1490388 h 6857998"/>
              <a:gd name="connsiteX409" fmla="*/ 860743 w 7705725"/>
              <a:gd name="connsiteY409" fmla="*/ 1492943 h 6857998"/>
              <a:gd name="connsiteX410" fmla="*/ 862013 w 7705725"/>
              <a:gd name="connsiteY410" fmla="*/ 1495178 h 6857998"/>
              <a:gd name="connsiteX411" fmla="*/ 862648 w 7705725"/>
              <a:gd name="connsiteY411" fmla="*/ 1497733 h 6857998"/>
              <a:gd name="connsiteX412" fmla="*/ 863283 w 7705725"/>
              <a:gd name="connsiteY412" fmla="*/ 1499329 h 6857998"/>
              <a:gd name="connsiteX413" fmla="*/ 863600 w 7705725"/>
              <a:gd name="connsiteY413" fmla="*/ 1501884 h 6857998"/>
              <a:gd name="connsiteX414" fmla="*/ 863600 w 7705725"/>
              <a:gd name="connsiteY414" fmla="*/ 1503800 h 6857998"/>
              <a:gd name="connsiteX415" fmla="*/ 863600 w 7705725"/>
              <a:gd name="connsiteY415" fmla="*/ 1505397 h 6857998"/>
              <a:gd name="connsiteX416" fmla="*/ 862648 w 7705725"/>
              <a:gd name="connsiteY416" fmla="*/ 1507313 h 6857998"/>
              <a:gd name="connsiteX417" fmla="*/ 862330 w 7705725"/>
              <a:gd name="connsiteY417" fmla="*/ 1508909 h 6857998"/>
              <a:gd name="connsiteX418" fmla="*/ 860108 w 7705725"/>
              <a:gd name="connsiteY418" fmla="*/ 1512741 h 6857998"/>
              <a:gd name="connsiteX419" fmla="*/ 857568 w 7705725"/>
              <a:gd name="connsiteY419" fmla="*/ 1515934 h 6857998"/>
              <a:gd name="connsiteX420" fmla="*/ 854393 w 7705725"/>
              <a:gd name="connsiteY420" fmla="*/ 1518808 h 6857998"/>
              <a:gd name="connsiteX421" fmla="*/ 850583 w 7705725"/>
              <a:gd name="connsiteY421" fmla="*/ 1522002 h 6857998"/>
              <a:gd name="connsiteX422" fmla="*/ 842645 w 7705725"/>
              <a:gd name="connsiteY422" fmla="*/ 1527111 h 6857998"/>
              <a:gd name="connsiteX423" fmla="*/ 834391 w 7705725"/>
              <a:gd name="connsiteY423" fmla="*/ 1532859 h 6857998"/>
              <a:gd name="connsiteX424" fmla="*/ 830580 w 7705725"/>
              <a:gd name="connsiteY424" fmla="*/ 1535413 h 6857998"/>
              <a:gd name="connsiteX425" fmla="*/ 827405 w 7705725"/>
              <a:gd name="connsiteY425" fmla="*/ 1538287 h 6857998"/>
              <a:gd name="connsiteX426" fmla="*/ 822325 w 7705725"/>
              <a:gd name="connsiteY426" fmla="*/ 1533178 h 6857998"/>
              <a:gd name="connsiteX427" fmla="*/ 820420 w 7705725"/>
              <a:gd name="connsiteY427" fmla="*/ 1530623 h 6857998"/>
              <a:gd name="connsiteX428" fmla="*/ 819150 w 7705725"/>
              <a:gd name="connsiteY428" fmla="*/ 1528388 h 6857998"/>
              <a:gd name="connsiteX429" fmla="*/ 817563 w 7705725"/>
              <a:gd name="connsiteY429" fmla="*/ 1526153 h 6857998"/>
              <a:gd name="connsiteX430" fmla="*/ 816610 w 7705725"/>
              <a:gd name="connsiteY430" fmla="*/ 1523598 h 6857998"/>
              <a:gd name="connsiteX431" fmla="*/ 816293 w 7705725"/>
              <a:gd name="connsiteY431" fmla="*/ 1522002 h 6857998"/>
              <a:gd name="connsiteX432" fmla="*/ 815975 w 7705725"/>
              <a:gd name="connsiteY432" fmla="*/ 1519447 h 6857998"/>
              <a:gd name="connsiteX433" fmla="*/ 815975 w 7705725"/>
              <a:gd name="connsiteY433" fmla="*/ 1517531 h 6857998"/>
              <a:gd name="connsiteX434" fmla="*/ 815975 w 7705725"/>
              <a:gd name="connsiteY434" fmla="*/ 1515934 h 6857998"/>
              <a:gd name="connsiteX435" fmla="*/ 816610 w 7705725"/>
              <a:gd name="connsiteY435" fmla="*/ 1514018 h 6857998"/>
              <a:gd name="connsiteX436" fmla="*/ 817245 w 7705725"/>
              <a:gd name="connsiteY436" fmla="*/ 1512102 h 6857998"/>
              <a:gd name="connsiteX437" fmla="*/ 819468 w 7705725"/>
              <a:gd name="connsiteY437" fmla="*/ 1508590 h 6857998"/>
              <a:gd name="connsiteX438" fmla="*/ 822008 w 7705725"/>
              <a:gd name="connsiteY438" fmla="*/ 1505397 h 6857998"/>
              <a:gd name="connsiteX439" fmla="*/ 825183 w 7705725"/>
              <a:gd name="connsiteY439" fmla="*/ 1502523 h 6857998"/>
              <a:gd name="connsiteX440" fmla="*/ 828993 w 7705725"/>
              <a:gd name="connsiteY440" fmla="*/ 1499329 h 6857998"/>
              <a:gd name="connsiteX441" fmla="*/ 837248 w 7705725"/>
              <a:gd name="connsiteY441" fmla="*/ 1493901 h 6857998"/>
              <a:gd name="connsiteX442" fmla="*/ 845185 w 7705725"/>
              <a:gd name="connsiteY442" fmla="*/ 1488153 h 6857998"/>
              <a:gd name="connsiteX443" fmla="*/ 849313 w 7705725"/>
              <a:gd name="connsiteY443" fmla="*/ 1485279 h 6857998"/>
              <a:gd name="connsiteX444" fmla="*/ 785886 w 7705725"/>
              <a:gd name="connsiteY444" fmla="*/ 1447799 h 6857998"/>
              <a:gd name="connsiteX445" fmla="*/ 790107 w 7705725"/>
              <a:gd name="connsiteY445" fmla="*/ 1451584 h 6857998"/>
              <a:gd name="connsiteX446" fmla="*/ 793354 w 7705725"/>
              <a:gd name="connsiteY446" fmla="*/ 1455369 h 6857998"/>
              <a:gd name="connsiteX447" fmla="*/ 795303 w 7705725"/>
              <a:gd name="connsiteY447" fmla="*/ 1459153 h 6857998"/>
              <a:gd name="connsiteX448" fmla="*/ 796277 w 7705725"/>
              <a:gd name="connsiteY448" fmla="*/ 1463254 h 6857998"/>
              <a:gd name="connsiteX449" fmla="*/ 796926 w 7705725"/>
              <a:gd name="connsiteY449" fmla="*/ 1467354 h 6857998"/>
              <a:gd name="connsiteX450" fmla="*/ 796277 w 7705725"/>
              <a:gd name="connsiteY450" fmla="*/ 1471139 h 6857998"/>
              <a:gd name="connsiteX451" fmla="*/ 795303 w 7705725"/>
              <a:gd name="connsiteY451" fmla="*/ 1474923 h 6857998"/>
              <a:gd name="connsiteX452" fmla="*/ 793354 w 7705725"/>
              <a:gd name="connsiteY452" fmla="*/ 1478708 h 6857998"/>
              <a:gd name="connsiteX453" fmla="*/ 791081 w 7705725"/>
              <a:gd name="connsiteY453" fmla="*/ 1482177 h 6857998"/>
              <a:gd name="connsiteX454" fmla="*/ 788159 w 7705725"/>
              <a:gd name="connsiteY454" fmla="*/ 1485331 h 6857998"/>
              <a:gd name="connsiteX455" fmla="*/ 784911 w 7705725"/>
              <a:gd name="connsiteY455" fmla="*/ 1488170 h 6857998"/>
              <a:gd name="connsiteX456" fmla="*/ 781340 w 7705725"/>
              <a:gd name="connsiteY456" fmla="*/ 1490693 h 6857998"/>
              <a:gd name="connsiteX457" fmla="*/ 777443 w 7705725"/>
              <a:gd name="connsiteY457" fmla="*/ 1492586 h 6857998"/>
              <a:gd name="connsiteX458" fmla="*/ 773222 w 7705725"/>
              <a:gd name="connsiteY458" fmla="*/ 1494162 h 6857998"/>
              <a:gd name="connsiteX459" fmla="*/ 769325 w 7705725"/>
              <a:gd name="connsiteY459" fmla="*/ 1495109 h 6857998"/>
              <a:gd name="connsiteX460" fmla="*/ 765104 w 7705725"/>
              <a:gd name="connsiteY460" fmla="*/ 1495424 h 6857998"/>
              <a:gd name="connsiteX461" fmla="*/ 760558 w 7705725"/>
              <a:gd name="connsiteY461" fmla="*/ 1490693 h 6857998"/>
              <a:gd name="connsiteX462" fmla="*/ 756986 w 7705725"/>
              <a:gd name="connsiteY462" fmla="*/ 1486593 h 6857998"/>
              <a:gd name="connsiteX463" fmla="*/ 755037 w 7705725"/>
              <a:gd name="connsiteY463" fmla="*/ 1482493 h 6857998"/>
              <a:gd name="connsiteX464" fmla="*/ 754063 w 7705725"/>
              <a:gd name="connsiteY464" fmla="*/ 1479024 h 6857998"/>
              <a:gd name="connsiteX465" fmla="*/ 754063 w 7705725"/>
              <a:gd name="connsiteY465" fmla="*/ 1475554 h 6857998"/>
              <a:gd name="connsiteX466" fmla="*/ 754713 w 7705725"/>
              <a:gd name="connsiteY466" fmla="*/ 1472716 h 6857998"/>
              <a:gd name="connsiteX467" fmla="*/ 756336 w 7705725"/>
              <a:gd name="connsiteY467" fmla="*/ 1470192 h 6857998"/>
              <a:gd name="connsiteX468" fmla="*/ 758284 w 7705725"/>
              <a:gd name="connsiteY468" fmla="*/ 1467669 h 6857998"/>
              <a:gd name="connsiteX469" fmla="*/ 760882 w 7705725"/>
              <a:gd name="connsiteY469" fmla="*/ 1465146 h 6857998"/>
              <a:gd name="connsiteX470" fmla="*/ 764129 w 7705725"/>
              <a:gd name="connsiteY470" fmla="*/ 1462938 h 6857998"/>
              <a:gd name="connsiteX471" fmla="*/ 771273 w 7705725"/>
              <a:gd name="connsiteY471" fmla="*/ 1458523 h 6857998"/>
              <a:gd name="connsiteX472" fmla="*/ 778742 w 7705725"/>
              <a:gd name="connsiteY472" fmla="*/ 1453476 h 6857998"/>
              <a:gd name="connsiteX473" fmla="*/ 782639 w 7705725"/>
              <a:gd name="connsiteY473" fmla="*/ 1450953 h 6857998"/>
              <a:gd name="connsiteX474" fmla="*/ 557336 w 7705725"/>
              <a:gd name="connsiteY474" fmla="*/ 1404939 h 6857998"/>
              <a:gd name="connsiteX475" fmla="*/ 563327 w 7705725"/>
              <a:gd name="connsiteY475" fmla="*/ 1410619 h 6857998"/>
              <a:gd name="connsiteX476" fmla="*/ 568371 w 7705725"/>
              <a:gd name="connsiteY476" fmla="*/ 1416300 h 6857998"/>
              <a:gd name="connsiteX477" fmla="*/ 570262 w 7705725"/>
              <a:gd name="connsiteY477" fmla="*/ 1418509 h 6857998"/>
              <a:gd name="connsiteX478" fmla="*/ 571838 w 7705725"/>
              <a:gd name="connsiteY478" fmla="*/ 1421034 h 6857998"/>
              <a:gd name="connsiteX479" fmla="*/ 572784 w 7705725"/>
              <a:gd name="connsiteY479" fmla="*/ 1423243 h 6857998"/>
              <a:gd name="connsiteX480" fmla="*/ 573730 w 7705725"/>
              <a:gd name="connsiteY480" fmla="*/ 1425768 h 6857998"/>
              <a:gd name="connsiteX481" fmla="*/ 574360 w 7705725"/>
              <a:gd name="connsiteY481" fmla="*/ 1428292 h 6857998"/>
              <a:gd name="connsiteX482" fmla="*/ 574676 w 7705725"/>
              <a:gd name="connsiteY482" fmla="*/ 1429870 h 6857998"/>
              <a:gd name="connsiteX483" fmla="*/ 574676 w 7705725"/>
              <a:gd name="connsiteY483" fmla="*/ 1432395 h 6857998"/>
              <a:gd name="connsiteX484" fmla="*/ 574676 w 7705725"/>
              <a:gd name="connsiteY484" fmla="*/ 1434289 h 6857998"/>
              <a:gd name="connsiteX485" fmla="*/ 574045 w 7705725"/>
              <a:gd name="connsiteY485" fmla="*/ 1436498 h 6857998"/>
              <a:gd name="connsiteX486" fmla="*/ 573730 w 7705725"/>
              <a:gd name="connsiteY486" fmla="*/ 1437760 h 6857998"/>
              <a:gd name="connsiteX487" fmla="*/ 571207 w 7705725"/>
              <a:gd name="connsiteY487" fmla="*/ 1441547 h 6857998"/>
              <a:gd name="connsiteX488" fmla="*/ 568686 w 7705725"/>
              <a:gd name="connsiteY488" fmla="*/ 1444703 h 6857998"/>
              <a:gd name="connsiteX489" fmla="*/ 565218 w 7705725"/>
              <a:gd name="connsiteY489" fmla="*/ 1447544 h 6857998"/>
              <a:gd name="connsiteX490" fmla="*/ 561750 w 7705725"/>
              <a:gd name="connsiteY490" fmla="*/ 1449753 h 6857998"/>
              <a:gd name="connsiteX491" fmla="*/ 557022 w 7705725"/>
              <a:gd name="connsiteY491" fmla="*/ 1452277 h 6857998"/>
              <a:gd name="connsiteX492" fmla="*/ 552608 w 7705725"/>
              <a:gd name="connsiteY492" fmla="*/ 1454171 h 6857998"/>
              <a:gd name="connsiteX493" fmla="*/ 547879 w 7705725"/>
              <a:gd name="connsiteY493" fmla="*/ 1455433 h 6857998"/>
              <a:gd name="connsiteX494" fmla="*/ 542520 w 7705725"/>
              <a:gd name="connsiteY494" fmla="*/ 1456696 h 6857998"/>
              <a:gd name="connsiteX495" fmla="*/ 537476 w 7705725"/>
              <a:gd name="connsiteY495" fmla="*/ 1457327 h 6857998"/>
              <a:gd name="connsiteX496" fmla="*/ 535269 w 7705725"/>
              <a:gd name="connsiteY496" fmla="*/ 1456380 h 6857998"/>
              <a:gd name="connsiteX497" fmla="*/ 534008 w 7705725"/>
              <a:gd name="connsiteY497" fmla="*/ 1454802 h 6857998"/>
              <a:gd name="connsiteX498" fmla="*/ 532432 w 7705725"/>
              <a:gd name="connsiteY498" fmla="*/ 1453540 h 6857998"/>
              <a:gd name="connsiteX499" fmla="*/ 531486 w 7705725"/>
              <a:gd name="connsiteY499" fmla="*/ 1452277 h 6857998"/>
              <a:gd name="connsiteX500" fmla="*/ 530855 w 7705725"/>
              <a:gd name="connsiteY500" fmla="*/ 1450699 h 6857998"/>
              <a:gd name="connsiteX501" fmla="*/ 530541 w 7705725"/>
              <a:gd name="connsiteY501" fmla="*/ 1449121 h 6857998"/>
              <a:gd name="connsiteX502" fmla="*/ 530225 w 7705725"/>
              <a:gd name="connsiteY502" fmla="*/ 1447544 h 6857998"/>
              <a:gd name="connsiteX503" fmla="*/ 530225 w 7705725"/>
              <a:gd name="connsiteY503" fmla="*/ 1446281 h 6857998"/>
              <a:gd name="connsiteX504" fmla="*/ 530855 w 7705725"/>
              <a:gd name="connsiteY504" fmla="*/ 1442810 h 6857998"/>
              <a:gd name="connsiteX505" fmla="*/ 532747 w 7705725"/>
              <a:gd name="connsiteY505" fmla="*/ 1439654 h 6857998"/>
              <a:gd name="connsiteX506" fmla="*/ 534638 w 7705725"/>
              <a:gd name="connsiteY506" fmla="*/ 1435867 h 6857998"/>
              <a:gd name="connsiteX507" fmla="*/ 537162 w 7705725"/>
              <a:gd name="connsiteY507" fmla="*/ 1432711 h 6857998"/>
              <a:gd name="connsiteX508" fmla="*/ 543467 w 7705725"/>
              <a:gd name="connsiteY508" fmla="*/ 1425452 h 6857998"/>
              <a:gd name="connsiteX509" fmla="*/ 549456 w 7705725"/>
              <a:gd name="connsiteY509" fmla="*/ 1418509 h 6857998"/>
              <a:gd name="connsiteX510" fmla="*/ 552292 w 7705725"/>
              <a:gd name="connsiteY510" fmla="*/ 1415037 h 6857998"/>
              <a:gd name="connsiteX511" fmla="*/ 554500 w 7705725"/>
              <a:gd name="connsiteY511" fmla="*/ 1411566 h 6857998"/>
              <a:gd name="connsiteX512" fmla="*/ 556391 w 7705725"/>
              <a:gd name="connsiteY512" fmla="*/ 1408410 h 6857998"/>
              <a:gd name="connsiteX513" fmla="*/ 686754 w 7705725"/>
              <a:gd name="connsiteY513" fmla="*/ 1349376 h 6857998"/>
              <a:gd name="connsiteX514" fmla="*/ 688658 w 7705725"/>
              <a:gd name="connsiteY514" fmla="*/ 1350969 h 6857998"/>
              <a:gd name="connsiteX515" fmla="*/ 690563 w 7705725"/>
              <a:gd name="connsiteY515" fmla="*/ 1352244 h 6857998"/>
              <a:gd name="connsiteX516" fmla="*/ 692151 w 7705725"/>
              <a:gd name="connsiteY516" fmla="*/ 1354156 h 6857998"/>
              <a:gd name="connsiteX517" fmla="*/ 693421 w 7705725"/>
              <a:gd name="connsiteY517" fmla="*/ 1356068 h 6857998"/>
              <a:gd name="connsiteX518" fmla="*/ 694373 w 7705725"/>
              <a:gd name="connsiteY518" fmla="*/ 1358299 h 6857998"/>
              <a:gd name="connsiteX519" fmla="*/ 694691 w 7705725"/>
              <a:gd name="connsiteY519" fmla="*/ 1360530 h 6857998"/>
              <a:gd name="connsiteX520" fmla="*/ 695643 w 7705725"/>
              <a:gd name="connsiteY520" fmla="*/ 1365629 h 6857998"/>
              <a:gd name="connsiteX521" fmla="*/ 695961 w 7705725"/>
              <a:gd name="connsiteY521" fmla="*/ 1371046 h 6857998"/>
              <a:gd name="connsiteX522" fmla="*/ 695326 w 7705725"/>
              <a:gd name="connsiteY522" fmla="*/ 1376464 h 6857998"/>
              <a:gd name="connsiteX523" fmla="*/ 693738 w 7705725"/>
              <a:gd name="connsiteY523" fmla="*/ 1387299 h 6857998"/>
              <a:gd name="connsiteX524" fmla="*/ 693421 w 7705725"/>
              <a:gd name="connsiteY524" fmla="*/ 1392398 h 6857998"/>
              <a:gd name="connsiteX525" fmla="*/ 692786 w 7705725"/>
              <a:gd name="connsiteY525" fmla="*/ 1396860 h 6857998"/>
              <a:gd name="connsiteX526" fmla="*/ 692786 w 7705725"/>
              <a:gd name="connsiteY526" fmla="*/ 1400684 h 6857998"/>
              <a:gd name="connsiteX527" fmla="*/ 693421 w 7705725"/>
              <a:gd name="connsiteY527" fmla="*/ 1402597 h 6857998"/>
              <a:gd name="connsiteX528" fmla="*/ 693738 w 7705725"/>
              <a:gd name="connsiteY528" fmla="*/ 1403872 h 6857998"/>
              <a:gd name="connsiteX529" fmla="*/ 694373 w 7705725"/>
              <a:gd name="connsiteY529" fmla="*/ 1405465 h 6857998"/>
              <a:gd name="connsiteX530" fmla="*/ 695643 w 7705725"/>
              <a:gd name="connsiteY530" fmla="*/ 1406102 h 6857998"/>
              <a:gd name="connsiteX531" fmla="*/ 696595 w 7705725"/>
              <a:gd name="connsiteY531" fmla="*/ 1406740 h 6857998"/>
              <a:gd name="connsiteX532" fmla="*/ 698183 w 7705725"/>
              <a:gd name="connsiteY532" fmla="*/ 1406740 h 6857998"/>
              <a:gd name="connsiteX533" fmla="*/ 700089 w 7705725"/>
              <a:gd name="connsiteY533" fmla="*/ 1406740 h 6857998"/>
              <a:gd name="connsiteX534" fmla="*/ 702310 w 7705725"/>
              <a:gd name="connsiteY534" fmla="*/ 1406421 h 6857998"/>
              <a:gd name="connsiteX535" fmla="*/ 704850 w 7705725"/>
              <a:gd name="connsiteY535" fmla="*/ 1405783 h 6857998"/>
              <a:gd name="connsiteX536" fmla="*/ 708025 w 7705725"/>
              <a:gd name="connsiteY536" fmla="*/ 1404509 h 6857998"/>
              <a:gd name="connsiteX537" fmla="*/ 708660 w 7705725"/>
              <a:gd name="connsiteY537" fmla="*/ 1407696 h 6857998"/>
              <a:gd name="connsiteX538" fmla="*/ 709614 w 7705725"/>
              <a:gd name="connsiteY538" fmla="*/ 1410245 h 6857998"/>
              <a:gd name="connsiteX539" fmla="*/ 709614 w 7705725"/>
              <a:gd name="connsiteY539" fmla="*/ 1412794 h 6857998"/>
              <a:gd name="connsiteX540" fmla="*/ 709614 w 7705725"/>
              <a:gd name="connsiteY540" fmla="*/ 1415663 h 6857998"/>
              <a:gd name="connsiteX541" fmla="*/ 708660 w 7705725"/>
              <a:gd name="connsiteY541" fmla="*/ 1417574 h 6857998"/>
              <a:gd name="connsiteX542" fmla="*/ 708025 w 7705725"/>
              <a:gd name="connsiteY542" fmla="*/ 1419806 h 6857998"/>
              <a:gd name="connsiteX543" fmla="*/ 706756 w 7705725"/>
              <a:gd name="connsiteY543" fmla="*/ 1421718 h 6857998"/>
              <a:gd name="connsiteX544" fmla="*/ 705803 w 7705725"/>
              <a:gd name="connsiteY544" fmla="*/ 1422993 h 6857998"/>
              <a:gd name="connsiteX545" fmla="*/ 703898 w 7705725"/>
              <a:gd name="connsiteY545" fmla="*/ 1424586 h 6857998"/>
              <a:gd name="connsiteX546" fmla="*/ 701993 w 7705725"/>
              <a:gd name="connsiteY546" fmla="*/ 1425861 h 6857998"/>
              <a:gd name="connsiteX547" fmla="*/ 700089 w 7705725"/>
              <a:gd name="connsiteY547" fmla="*/ 1426498 h 6857998"/>
              <a:gd name="connsiteX548" fmla="*/ 697866 w 7705725"/>
              <a:gd name="connsiteY548" fmla="*/ 1427454 h 6857998"/>
              <a:gd name="connsiteX549" fmla="*/ 692468 w 7705725"/>
              <a:gd name="connsiteY549" fmla="*/ 1428410 h 6857998"/>
              <a:gd name="connsiteX550" fmla="*/ 687388 w 7705725"/>
              <a:gd name="connsiteY550" fmla="*/ 1428729 h 6857998"/>
              <a:gd name="connsiteX551" fmla="*/ 681673 w 7705725"/>
              <a:gd name="connsiteY551" fmla="*/ 1428092 h 6857998"/>
              <a:gd name="connsiteX552" fmla="*/ 675641 w 7705725"/>
              <a:gd name="connsiteY552" fmla="*/ 1426498 h 6857998"/>
              <a:gd name="connsiteX553" fmla="*/ 669925 w 7705725"/>
              <a:gd name="connsiteY553" fmla="*/ 1424267 h 6857998"/>
              <a:gd name="connsiteX554" fmla="*/ 664211 w 7705725"/>
              <a:gd name="connsiteY554" fmla="*/ 1421718 h 6857998"/>
              <a:gd name="connsiteX555" fmla="*/ 661670 w 7705725"/>
              <a:gd name="connsiteY555" fmla="*/ 1419806 h 6857998"/>
              <a:gd name="connsiteX556" fmla="*/ 659449 w 7705725"/>
              <a:gd name="connsiteY556" fmla="*/ 1417574 h 6857998"/>
              <a:gd name="connsiteX557" fmla="*/ 657226 w 7705725"/>
              <a:gd name="connsiteY557" fmla="*/ 1415663 h 6857998"/>
              <a:gd name="connsiteX558" fmla="*/ 654686 w 7705725"/>
              <a:gd name="connsiteY558" fmla="*/ 1412794 h 6857998"/>
              <a:gd name="connsiteX559" fmla="*/ 653098 w 7705725"/>
              <a:gd name="connsiteY559" fmla="*/ 1410245 h 6857998"/>
              <a:gd name="connsiteX560" fmla="*/ 651193 w 7705725"/>
              <a:gd name="connsiteY560" fmla="*/ 1407696 h 6857998"/>
              <a:gd name="connsiteX561" fmla="*/ 649605 w 7705725"/>
              <a:gd name="connsiteY561" fmla="*/ 1404509 h 6857998"/>
              <a:gd name="connsiteX562" fmla="*/ 648335 w 7705725"/>
              <a:gd name="connsiteY562" fmla="*/ 1401641 h 6857998"/>
              <a:gd name="connsiteX563" fmla="*/ 649288 w 7705725"/>
              <a:gd name="connsiteY563" fmla="*/ 1404190 h 6857998"/>
              <a:gd name="connsiteX564" fmla="*/ 649288 w 7705725"/>
              <a:gd name="connsiteY564" fmla="*/ 1407377 h 6857998"/>
              <a:gd name="connsiteX565" fmla="*/ 648335 w 7705725"/>
              <a:gd name="connsiteY565" fmla="*/ 1410564 h 6857998"/>
              <a:gd name="connsiteX566" fmla="*/ 648018 w 7705725"/>
              <a:gd name="connsiteY566" fmla="*/ 1413750 h 6857998"/>
              <a:gd name="connsiteX567" fmla="*/ 646113 w 7705725"/>
              <a:gd name="connsiteY567" fmla="*/ 1420124 h 6857998"/>
              <a:gd name="connsiteX568" fmla="*/ 644526 w 7705725"/>
              <a:gd name="connsiteY568" fmla="*/ 1426180 h 6857998"/>
              <a:gd name="connsiteX569" fmla="*/ 644208 w 7705725"/>
              <a:gd name="connsiteY569" fmla="*/ 1429685 h 6857998"/>
              <a:gd name="connsiteX570" fmla="*/ 644208 w 7705725"/>
              <a:gd name="connsiteY570" fmla="*/ 1432553 h 6857998"/>
              <a:gd name="connsiteX571" fmla="*/ 644526 w 7705725"/>
              <a:gd name="connsiteY571" fmla="*/ 1435740 h 6857998"/>
              <a:gd name="connsiteX572" fmla="*/ 646113 w 7705725"/>
              <a:gd name="connsiteY572" fmla="*/ 1438289 h 6857998"/>
              <a:gd name="connsiteX573" fmla="*/ 648335 w 7705725"/>
              <a:gd name="connsiteY573" fmla="*/ 1441158 h 6857998"/>
              <a:gd name="connsiteX574" fmla="*/ 651510 w 7705725"/>
              <a:gd name="connsiteY574" fmla="*/ 1444026 h 6857998"/>
              <a:gd name="connsiteX575" fmla="*/ 655638 w 7705725"/>
              <a:gd name="connsiteY575" fmla="*/ 1446575 h 6857998"/>
              <a:gd name="connsiteX576" fmla="*/ 660718 w 7705725"/>
              <a:gd name="connsiteY576" fmla="*/ 1449125 h 6857998"/>
              <a:gd name="connsiteX577" fmla="*/ 655956 w 7705725"/>
              <a:gd name="connsiteY577" fmla="*/ 1462191 h 6857998"/>
              <a:gd name="connsiteX578" fmla="*/ 650241 w 7705725"/>
              <a:gd name="connsiteY578" fmla="*/ 1473983 h 6857998"/>
              <a:gd name="connsiteX579" fmla="*/ 644526 w 7705725"/>
              <a:gd name="connsiteY579" fmla="*/ 1484818 h 6857998"/>
              <a:gd name="connsiteX580" fmla="*/ 639128 w 7705725"/>
              <a:gd name="connsiteY580" fmla="*/ 1494697 h 6857998"/>
              <a:gd name="connsiteX581" fmla="*/ 632460 w 7705725"/>
              <a:gd name="connsiteY581" fmla="*/ 1503939 h 6857998"/>
              <a:gd name="connsiteX582" fmla="*/ 626428 w 7705725"/>
              <a:gd name="connsiteY582" fmla="*/ 1512544 h 6857998"/>
              <a:gd name="connsiteX583" fmla="*/ 620079 w 7705725"/>
              <a:gd name="connsiteY583" fmla="*/ 1520511 h 6857998"/>
              <a:gd name="connsiteX584" fmla="*/ 614046 w 7705725"/>
              <a:gd name="connsiteY584" fmla="*/ 1528160 h 6857998"/>
              <a:gd name="connsiteX585" fmla="*/ 601346 w 7705725"/>
              <a:gd name="connsiteY585" fmla="*/ 1542819 h 6857998"/>
              <a:gd name="connsiteX586" fmla="*/ 595313 w 7705725"/>
              <a:gd name="connsiteY586" fmla="*/ 1549830 h 6857998"/>
              <a:gd name="connsiteX587" fmla="*/ 589280 w 7705725"/>
              <a:gd name="connsiteY587" fmla="*/ 1557479 h 6857998"/>
              <a:gd name="connsiteX588" fmla="*/ 583566 w 7705725"/>
              <a:gd name="connsiteY588" fmla="*/ 1565128 h 6857998"/>
              <a:gd name="connsiteX589" fmla="*/ 578168 w 7705725"/>
              <a:gd name="connsiteY589" fmla="*/ 1573414 h 6857998"/>
              <a:gd name="connsiteX590" fmla="*/ 573406 w 7705725"/>
              <a:gd name="connsiteY590" fmla="*/ 1582655 h 6857998"/>
              <a:gd name="connsiteX591" fmla="*/ 568960 w 7705725"/>
              <a:gd name="connsiteY591" fmla="*/ 1591897 h 6857998"/>
              <a:gd name="connsiteX592" fmla="*/ 565786 w 7705725"/>
              <a:gd name="connsiteY592" fmla="*/ 1589029 h 6857998"/>
              <a:gd name="connsiteX593" fmla="*/ 562929 w 7705725"/>
              <a:gd name="connsiteY593" fmla="*/ 1586161 h 6857998"/>
              <a:gd name="connsiteX594" fmla="*/ 560706 w 7705725"/>
              <a:gd name="connsiteY594" fmla="*/ 1583930 h 6857998"/>
              <a:gd name="connsiteX595" fmla="*/ 557848 w 7705725"/>
              <a:gd name="connsiteY595" fmla="*/ 1582974 h 6857998"/>
              <a:gd name="connsiteX596" fmla="*/ 555943 w 7705725"/>
              <a:gd name="connsiteY596" fmla="*/ 1581699 h 6857998"/>
              <a:gd name="connsiteX597" fmla="*/ 553721 w 7705725"/>
              <a:gd name="connsiteY597" fmla="*/ 1581381 h 6857998"/>
              <a:gd name="connsiteX598" fmla="*/ 551815 w 7705725"/>
              <a:gd name="connsiteY598" fmla="*/ 1581381 h 6857998"/>
              <a:gd name="connsiteX599" fmla="*/ 550229 w 7705725"/>
              <a:gd name="connsiteY599" fmla="*/ 1581699 h 6857998"/>
              <a:gd name="connsiteX600" fmla="*/ 548323 w 7705725"/>
              <a:gd name="connsiteY600" fmla="*/ 1582018 h 6857998"/>
              <a:gd name="connsiteX601" fmla="*/ 547053 w 7705725"/>
              <a:gd name="connsiteY601" fmla="*/ 1583293 h 6857998"/>
              <a:gd name="connsiteX602" fmla="*/ 544196 w 7705725"/>
              <a:gd name="connsiteY602" fmla="*/ 1585842 h 6857998"/>
              <a:gd name="connsiteX603" fmla="*/ 541655 w 7705725"/>
              <a:gd name="connsiteY603" fmla="*/ 1589348 h 6857998"/>
              <a:gd name="connsiteX604" fmla="*/ 539115 w 7705725"/>
              <a:gd name="connsiteY604" fmla="*/ 1593172 h 6857998"/>
              <a:gd name="connsiteX605" fmla="*/ 536894 w 7705725"/>
              <a:gd name="connsiteY605" fmla="*/ 1596678 h 6857998"/>
              <a:gd name="connsiteX606" fmla="*/ 534036 w 7705725"/>
              <a:gd name="connsiteY606" fmla="*/ 1599865 h 6857998"/>
              <a:gd name="connsiteX607" fmla="*/ 531178 w 7705725"/>
              <a:gd name="connsiteY607" fmla="*/ 1602733 h 6857998"/>
              <a:gd name="connsiteX608" fmla="*/ 529591 w 7705725"/>
              <a:gd name="connsiteY608" fmla="*/ 1603689 h 6857998"/>
              <a:gd name="connsiteX609" fmla="*/ 528003 w 7705725"/>
              <a:gd name="connsiteY609" fmla="*/ 1604645 h 6857998"/>
              <a:gd name="connsiteX610" fmla="*/ 526098 w 7705725"/>
              <a:gd name="connsiteY610" fmla="*/ 1604963 h 6857998"/>
              <a:gd name="connsiteX611" fmla="*/ 524193 w 7705725"/>
              <a:gd name="connsiteY611" fmla="*/ 1604963 h 6857998"/>
              <a:gd name="connsiteX612" fmla="*/ 522605 w 7705725"/>
              <a:gd name="connsiteY612" fmla="*/ 1604645 h 6857998"/>
              <a:gd name="connsiteX613" fmla="*/ 520065 w 7705725"/>
              <a:gd name="connsiteY613" fmla="*/ 1603370 h 6857998"/>
              <a:gd name="connsiteX614" fmla="*/ 517843 w 7705725"/>
              <a:gd name="connsiteY614" fmla="*/ 1601777 h 6857998"/>
              <a:gd name="connsiteX615" fmla="*/ 515303 w 7705725"/>
              <a:gd name="connsiteY615" fmla="*/ 1599865 h 6857998"/>
              <a:gd name="connsiteX616" fmla="*/ 512763 w 7705725"/>
              <a:gd name="connsiteY616" fmla="*/ 1597634 h 6857998"/>
              <a:gd name="connsiteX617" fmla="*/ 509589 w 7705725"/>
              <a:gd name="connsiteY617" fmla="*/ 1594128 h 6857998"/>
              <a:gd name="connsiteX618" fmla="*/ 515303 w 7705725"/>
              <a:gd name="connsiteY618" fmla="*/ 1589667 h 6857998"/>
              <a:gd name="connsiteX619" fmla="*/ 520065 w 7705725"/>
              <a:gd name="connsiteY619" fmla="*/ 1585205 h 6857998"/>
              <a:gd name="connsiteX620" fmla="*/ 524828 w 7705725"/>
              <a:gd name="connsiteY620" fmla="*/ 1580106 h 6857998"/>
              <a:gd name="connsiteX621" fmla="*/ 528956 w 7705725"/>
              <a:gd name="connsiteY621" fmla="*/ 1575325 h 6857998"/>
              <a:gd name="connsiteX622" fmla="*/ 532765 w 7705725"/>
              <a:gd name="connsiteY622" fmla="*/ 1569908 h 6857998"/>
              <a:gd name="connsiteX623" fmla="*/ 536258 w 7705725"/>
              <a:gd name="connsiteY623" fmla="*/ 1565128 h 6857998"/>
              <a:gd name="connsiteX624" fmla="*/ 542926 w 7705725"/>
              <a:gd name="connsiteY624" fmla="*/ 1554611 h 6857998"/>
              <a:gd name="connsiteX625" fmla="*/ 549276 w 7705725"/>
              <a:gd name="connsiteY625" fmla="*/ 1544413 h 6857998"/>
              <a:gd name="connsiteX626" fmla="*/ 555625 w 7705725"/>
              <a:gd name="connsiteY626" fmla="*/ 1534533 h 6857998"/>
              <a:gd name="connsiteX627" fmla="*/ 559118 w 7705725"/>
              <a:gd name="connsiteY627" fmla="*/ 1529753 h 6857998"/>
              <a:gd name="connsiteX628" fmla="*/ 562293 w 7705725"/>
              <a:gd name="connsiteY628" fmla="*/ 1525610 h 6857998"/>
              <a:gd name="connsiteX629" fmla="*/ 566739 w 7705725"/>
              <a:gd name="connsiteY629" fmla="*/ 1521467 h 6857998"/>
              <a:gd name="connsiteX630" fmla="*/ 570866 w 7705725"/>
              <a:gd name="connsiteY630" fmla="*/ 1517643 h 6857998"/>
              <a:gd name="connsiteX631" fmla="*/ 571183 w 7705725"/>
              <a:gd name="connsiteY631" fmla="*/ 1517643 h 6857998"/>
              <a:gd name="connsiteX632" fmla="*/ 571818 w 7705725"/>
              <a:gd name="connsiteY632" fmla="*/ 1518280 h 6857998"/>
              <a:gd name="connsiteX633" fmla="*/ 574358 w 7705725"/>
              <a:gd name="connsiteY633" fmla="*/ 1519236 h 6857998"/>
              <a:gd name="connsiteX634" fmla="*/ 581026 w 7705725"/>
              <a:gd name="connsiteY634" fmla="*/ 1524335 h 6857998"/>
              <a:gd name="connsiteX635" fmla="*/ 587376 w 7705725"/>
              <a:gd name="connsiteY635" fmla="*/ 1529116 h 6857998"/>
              <a:gd name="connsiteX636" fmla="*/ 589915 w 7705725"/>
              <a:gd name="connsiteY636" fmla="*/ 1530709 h 6857998"/>
              <a:gd name="connsiteX637" fmla="*/ 591186 w 7705725"/>
              <a:gd name="connsiteY637" fmla="*/ 1531028 h 6857998"/>
              <a:gd name="connsiteX638" fmla="*/ 591820 w 7705725"/>
              <a:gd name="connsiteY638" fmla="*/ 1531028 h 6857998"/>
              <a:gd name="connsiteX639" fmla="*/ 594043 w 7705725"/>
              <a:gd name="connsiteY639" fmla="*/ 1530391 h 6857998"/>
              <a:gd name="connsiteX640" fmla="*/ 596265 w 7705725"/>
              <a:gd name="connsiteY640" fmla="*/ 1528797 h 6857998"/>
              <a:gd name="connsiteX641" fmla="*/ 598488 w 7705725"/>
              <a:gd name="connsiteY641" fmla="*/ 1526885 h 6857998"/>
              <a:gd name="connsiteX642" fmla="*/ 600393 w 7705725"/>
              <a:gd name="connsiteY642" fmla="*/ 1524335 h 6857998"/>
              <a:gd name="connsiteX643" fmla="*/ 601981 w 7705725"/>
              <a:gd name="connsiteY643" fmla="*/ 1520830 h 6857998"/>
              <a:gd name="connsiteX644" fmla="*/ 603568 w 7705725"/>
              <a:gd name="connsiteY644" fmla="*/ 1517324 h 6857998"/>
              <a:gd name="connsiteX645" fmla="*/ 607061 w 7705725"/>
              <a:gd name="connsiteY645" fmla="*/ 1509994 h 6857998"/>
              <a:gd name="connsiteX646" fmla="*/ 609918 w 7705725"/>
              <a:gd name="connsiteY646" fmla="*/ 1502346 h 6857998"/>
              <a:gd name="connsiteX647" fmla="*/ 613093 w 7705725"/>
              <a:gd name="connsiteY647" fmla="*/ 1495335 h 6857998"/>
              <a:gd name="connsiteX648" fmla="*/ 614998 w 7705725"/>
              <a:gd name="connsiteY648" fmla="*/ 1492467 h 6857998"/>
              <a:gd name="connsiteX649" fmla="*/ 616586 w 7705725"/>
              <a:gd name="connsiteY649" fmla="*/ 1489917 h 6857998"/>
              <a:gd name="connsiteX650" fmla="*/ 618491 w 7705725"/>
              <a:gd name="connsiteY650" fmla="*/ 1488005 h 6857998"/>
              <a:gd name="connsiteX651" fmla="*/ 621031 w 7705725"/>
              <a:gd name="connsiteY651" fmla="*/ 1486412 h 6857998"/>
              <a:gd name="connsiteX652" fmla="*/ 621031 w 7705725"/>
              <a:gd name="connsiteY652" fmla="*/ 1483225 h 6857998"/>
              <a:gd name="connsiteX653" fmla="*/ 620079 w 7705725"/>
              <a:gd name="connsiteY653" fmla="*/ 1480675 h 6857998"/>
              <a:gd name="connsiteX654" fmla="*/ 619444 w 7705725"/>
              <a:gd name="connsiteY654" fmla="*/ 1478444 h 6857998"/>
              <a:gd name="connsiteX655" fmla="*/ 617856 w 7705725"/>
              <a:gd name="connsiteY655" fmla="*/ 1476532 h 6857998"/>
              <a:gd name="connsiteX656" fmla="*/ 616268 w 7705725"/>
              <a:gd name="connsiteY656" fmla="*/ 1475257 h 6857998"/>
              <a:gd name="connsiteX657" fmla="*/ 614363 w 7705725"/>
              <a:gd name="connsiteY657" fmla="*/ 1473983 h 6857998"/>
              <a:gd name="connsiteX658" fmla="*/ 609918 w 7705725"/>
              <a:gd name="connsiteY658" fmla="*/ 1471752 h 6857998"/>
              <a:gd name="connsiteX659" fmla="*/ 604521 w 7705725"/>
              <a:gd name="connsiteY659" fmla="*/ 1468884 h 6857998"/>
              <a:gd name="connsiteX660" fmla="*/ 601663 w 7705725"/>
              <a:gd name="connsiteY660" fmla="*/ 1467290 h 6857998"/>
              <a:gd name="connsiteX661" fmla="*/ 598488 w 7705725"/>
              <a:gd name="connsiteY661" fmla="*/ 1465059 h 6857998"/>
              <a:gd name="connsiteX662" fmla="*/ 595630 w 7705725"/>
              <a:gd name="connsiteY662" fmla="*/ 1462510 h 6857998"/>
              <a:gd name="connsiteX663" fmla="*/ 592138 w 7705725"/>
              <a:gd name="connsiteY663" fmla="*/ 1459004 h 6857998"/>
              <a:gd name="connsiteX664" fmla="*/ 588963 w 7705725"/>
              <a:gd name="connsiteY664" fmla="*/ 1454861 h 6857998"/>
              <a:gd name="connsiteX665" fmla="*/ 585471 w 7705725"/>
              <a:gd name="connsiteY665" fmla="*/ 1450081 h 6857998"/>
              <a:gd name="connsiteX666" fmla="*/ 589915 w 7705725"/>
              <a:gd name="connsiteY666" fmla="*/ 1450081 h 6857998"/>
              <a:gd name="connsiteX667" fmla="*/ 593726 w 7705725"/>
              <a:gd name="connsiteY667" fmla="*/ 1449762 h 6857998"/>
              <a:gd name="connsiteX668" fmla="*/ 597536 w 7705725"/>
              <a:gd name="connsiteY668" fmla="*/ 1448806 h 6857998"/>
              <a:gd name="connsiteX669" fmla="*/ 601028 w 7705725"/>
              <a:gd name="connsiteY669" fmla="*/ 1448169 h 6857998"/>
              <a:gd name="connsiteX670" fmla="*/ 603886 w 7705725"/>
              <a:gd name="connsiteY670" fmla="*/ 1446894 h 6857998"/>
              <a:gd name="connsiteX671" fmla="*/ 606425 w 7705725"/>
              <a:gd name="connsiteY671" fmla="*/ 1445938 h 6857998"/>
              <a:gd name="connsiteX672" fmla="*/ 609283 w 7705725"/>
              <a:gd name="connsiteY672" fmla="*/ 1444345 h 6857998"/>
              <a:gd name="connsiteX673" fmla="*/ 611505 w 7705725"/>
              <a:gd name="connsiteY673" fmla="*/ 1442433 h 6857998"/>
              <a:gd name="connsiteX674" fmla="*/ 613728 w 7705725"/>
              <a:gd name="connsiteY674" fmla="*/ 1440520 h 6857998"/>
              <a:gd name="connsiteX675" fmla="*/ 615633 w 7705725"/>
              <a:gd name="connsiteY675" fmla="*/ 1438608 h 6857998"/>
              <a:gd name="connsiteX676" fmla="*/ 619126 w 7705725"/>
              <a:gd name="connsiteY676" fmla="*/ 1434147 h 6857998"/>
              <a:gd name="connsiteX677" fmla="*/ 621983 w 7705725"/>
              <a:gd name="connsiteY677" fmla="*/ 1429048 h 6857998"/>
              <a:gd name="connsiteX678" fmla="*/ 624523 w 7705725"/>
              <a:gd name="connsiteY678" fmla="*/ 1423949 h 6857998"/>
              <a:gd name="connsiteX679" fmla="*/ 630238 w 7705725"/>
              <a:gd name="connsiteY679" fmla="*/ 1412794 h 6857998"/>
              <a:gd name="connsiteX680" fmla="*/ 633731 w 7705725"/>
              <a:gd name="connsiteY680" fmla="*/ 1407377 h 6857998"/>
              <a:gd name="connsiteX681" fmla="*/ 637541 w 7705725"/>
              <a:gd name="connsiteY681" fmla="*/ 1401959 h 6857998"/>
              <a:gd name="connsiteX682" fmla="*/ 641668 w 7705725"/>
              <a:gd name="connsiteY682" fmla="*/ 1396860 h 6857998"/>
              <a:gd name="connsiteX683" fmla="*/ 644208 w 7705725"/>
              <a:gd name="connsiteY683" fmla="*/ 1394310 h 6857998"/>
              <a:gd name="connsiteX684" fmla="*/ 647383 w 7705725"/>
              <a:gd name="connsiteY684" fmla="*/ 1392080 h 6857998"/>
              <a:gd name="connsiteX685" fmla="*/ 650241 w 7705725"/>
              <a:gd name="connsiteY685" fmla="*/ 1389849 h 6857998"/>
              <a:gd name="connsiteX686" fmla="*/ 653733 w 7705725"/>
              <a:gd name="connsiteY686" fmla="*/ 1387937 h 6857998"/>
              <a:gd name="connsiteX687" fmla="*/ 657226 w 7705725"/>
              <a:gd name="connsiteY687" fmla="*/ 1385706 h 6857998"/>
              <a:gd name="connsiteX688" fmla="*/ 661353 w 7705725"/>
              <a:gd name="connsiteY688" fmla="*/ 1384113 h 6857998"/>
              <a:gd name="connsiteX689" fmla="*/ 661988 w 7705725"/>
              <a:gd name="connsiteY689" fmla="*/ 1382201 h 6857998"/>
              <a:gd name="connsiteX690" fmla="*/ 662305 w 7705725"/>
              <a:gd name="connsiteY690" fmla="*/ 1380288 h 6857998"/>
              <a:gd name="connsiteX691" fmla="*/ 662623 w 7705725"/>
              <a:gd name="connsiteY691" fmla="*/ 1378695 h 6857998"/>
              <a:gd name="connsiteX692" fmla="*/ 662305 w 7705725"/>
              <a:gd name="connsiteY692" fmla="*/ 1377739 h 6857998"/>
              <a:gd name="connsiteX693" fmla="*/ 661988 w 7705725"/>
              <a:gd name="connsiteY693" fmla="*/ 1376464 h 6857998"/>
              <a:gd name="connsiteX694" fmla="*/ 661353 w 7705725"/>
              <a:gd name="connsiteY694" fmla="*/ 1375508 h 6857998"/>
              <a:gd name="connsiteX695" fmla="*/ 660401 w 7705725"/>
              <a:gd name="connsiteY695" fmla="*/ 1375189 h 6857998"/>
              <a:gd name="connsiteX696" fmla="*/ 659449 w 7705725"/>
              <a:gd name="connsiteY696" fmla="*/ 1374233 h 6857998"/>
              <a:gd name="connsiteX697" fmla="*/ 657226 w 7705725"/>
              <a:gd name="connsiteY697" fmla="*/ 1373915 h 6857998"/>
              <a:gd name="connsiteX698" fmla="*/ 654686 w 7705725"/>
              <a:gd name="connsiteY698" fmla="*/ 1374233 h 6857998"/>
              <a:gd name="connsiteX699" fmla="*/ 653098 w 7705725"/>
              <a:gd name="connsiteY699" fmla="*/ 1375508 h 6857998"/>
              <a:gd name="connsiteX700" fmla="*/ 651193 w 7705725"/>
              <a:gd name="connsiteY700" fmla="*/ 1377101 h 6857998"/>
              <a:gd name="connsiteX701" fmla="*/ 647383 w 7705725"/>
              <a:gd name="connsiteY701" fmla="*/ 1371684 h 6857998"/>
              <a:gd name="connsiteX702" fmla="*/ 646113 w 7705725"/>
              <a:gd name="connsiteY702" fmla="*/ 1369453 h 6857998"/>
              <a:gd name="connsiteX703" fmla="*/ 645478 w 7705725"/>
              <a:gd name="connsiteY703" fmla="*/ 1367541 h 6857998"/>
              <a:gd name="connsiteX704" fmla="*/ 644526 w 7705725"/>
              <a:gd name="connsiteY704" fmla="*/ 1365629 h 6857998"/>
              <a:gd name="connsiteX705" fmla="*/ 644526 w 7705725"/>
              <a:gd name="connsiteY705" fmla="*/ 1364035 h 6857998"/>
              <a:gd name="connsiteX706" fmla="*/ 644526 w 7705725"/>
              <a:gd name="connsiteY706" fmla="*/ 1362442 h 6857998"/>
              <a:gd name="connsiteX707" fmla="*/ 645478 w 7705725"/>
              <a:gd name="connsiteY707" fmla="*/ 1361486 h 6857998"/>
              <a:gd name="connsiteX708" fmla="*/ 646113 w 7705725"/>
              <a:gd name="connsiteY708" fmla="*/ 1360211 h 6857998"/>
              <a:gd name="connsiteX709" fmla="*/ 647066 w 7705725"/>
              <a:gd name="connsiteY709" fmla="*/ 1359255 h 6857998"/>
              <a:gd name="connsiteX710" fmla="*/ 649605 w 7705725"/>
              <a:gd name="connsiteY710" fmla="*/ 1357980 h 6857998"/>
              <a:gd name="connsiteX711" fmla="*/ 653098 w 7705725"/>
              <a:gd name="connsiteY711" fmla="*/ 1357024 h 6857998"/>
              <a:gd name="connsiteX712" fmla="*/ 657226 w 7705725"/>
              <a:gd name="connsiteY712" fmla="*/ 1356068 h 6857998"/>
              <a:gd name="connsiteX713" fmla="*/ 665798 w 7705725"/>
              <a:gd name="connsiteY713" fmla="*/ 1355431 h 6857998"/>
              <a:gd name="connsiteX714" fmla="*/ 674688 w 7705725"/>
              <a:gd name="connsiteY714" fmla="*/ 1354475 h 6857998"/>
              <a:gd name="connsiteX715" fmla="*/ 678815 w 7705725"/>
              <a:gd name="connsiteY715" fmla="*/ 1353837 h 6857998"/>
              <a:gd name="connsiteX716" fmla="*/ 682308 w 7705725"/>
              <a:gd name="connsiteY716" fmla="*/ 1353200 h 6857998"/>
              <a:gd name="connsiteX717" fmla="*/ 684848 w 7705725"/>
              <a:gd name="connsiteY717" fmla="*/ 1351606 h 6857998"/>
              <a:gd name="connsiteX718" fmla="*/ 686118 w 7705725"/>
              <a:gd name="connsiteY718" fmla="*/ 1350332 h 6857998"/>
              <a:gd name="connsiteX719" fmla="*/ 755119 w 7705725"/>
              <a:gd name="connsiteY719" fmla="*/ 1309689 h 6857998"/>
              <a:gd name="connsiteX720" fmla="*/ 757642 w 7705725"/>
              <a:gd name="connsiteY720" fmla="*/ 1309689 h 6857998"/>
              <a:gd name="connsiteX721" fmla="*/ 760482 w 7705725"/>
              <a:gd name="connsiteY721" fmla="*/ 1310006 h 6857998"/>
              <a:gd name="connsiteX722" fmla="*/ 762690 w 7705725"/>
              <a:gd name="connsiteY722" fmla="*/ 1311276 h 6857998"/>
              <a:gd name="connsiteX723" fmla="*/ 765215 w 7705725"/>
              <a:gd name="connsiteY723" fmla="*/ 1312546 h 6857998"/>
              <a:gd name="connsiteX724" fmla="*/ 767424 w 7705725"/>
              <a:gd name="connsiteY724" fmla="*/ 1314452 h 6857998"/>
              <a:gd name="connsiteX725" fmla="*/ 769633 w 7705725"/>
              <a:gd name="connsiteY725" fmla="*/ 1317309 h 6857998"/>
              <a:gd name="connsiteX726" fmla="*/ 771526 w 7705725"/>
              <a:gd name="connsiteY726" fmla="*/ 1320166 h 6857998"/>
              <a:gd name="connsiteX727" fmla="*/ 761744 w 7705725"/>
              <a:gd name="connsiteY727" fmla="*/ 1329374 h 6857998"/>
              <a:gd name="connsiteX728" fmla="*/ 754803 w 7705725"/>
              <a:gd name="connsiteY728" fmla="*/ 1336677 h 6857998"/>
              <a:gd name="connsiteX729" fmla="*/ 749754 w 7705725"/>
              <a:gd name="connsiteY729" fmla="*/ 1342391 h 6857998"/>
              <a:gd name="connsiteX730" fmla="*/ 745653 w 7705725"/>
              <a:gd name="connsiteY730" fmla="*/ 1346837 h 6857998"/>
              <a:gd name="connsiteX731" fmla="*/ 741866 w 7705725"/>
              <a:gd name="connsiteY731" fmla="*/ 1351281 h 6857998"/>
              <a:gd name="connsiteX732" fmla="*/ 737764 w 7705725"/>
              <a:gd name="connsiteY732" fmla="*/ 1354774 h 6857998"/>
              <a:gd name="connsiteX733" fmla="*/ 732401 w 7705725"/>
              <a:gd name="connsiteY733" fmla="*/ 1358584 h 6857998"/>
              <a:gd name="connsiteX734" fmla="*/ 723881 w 7705725"/>
              <a:gd name="connsiteY734" fmla="*/ 1363664 h 6857998"/>
              <a:gd name="connsiteX735" fmla="*/ 722935 w 7705725"/>
              <a:gd name="connsiteY735" fmla="*/ 1362076 h 6857998"/>
              <a:gd name="connsiteX736" fmla="*/ 721672 w 7705725"/>
              <a:gd name="connsiteY736" fmla="*/ 1360489 h 6857998"/>
              <a:gd name="connsiteX737" fmla="*/ 721356 w 7705725"/>
              <a:gd name="connsiteY737" fmla="*/ 1358584 h 6857998"/>
              <a:gd name="connsiteX738" fmla="*/ 721041 w 7705725"/>
              <a:gd name="connsiteY738" fmla="*/ 1356679 h 6857998"/>
              <a:gd name="connsiteX739" fmla="*/ 720725 w 7705725"/>
              <a:gd name="connsiteY739" fmla="*/ 1354457 h 6857998"/>
              <a:gd name="connsiteX740" fmla="*/ 721041 w 7705725"/>
              <a:gd name="connsiteY740" fmla="*/ 1351916 h 6857998"/>
              <a:gd name="connsiteX741" fmla="*/ 722303 w 7705725"/>
              <a:gd name="connsiteY741" fmla="*/ 1346519 h 6857998"/>
              <a:gd name="connsiteX742" fmla="*/ 723881 w 7705725"/>
              <a:gd name="connsiteY742" fmla="*/ 1340804 h 6857998"/>
              <a:gd name="connsiteX743" fmla="*/ 726721 w 7705725"/>
              <a:gd name="connsiteY743" fmla="*/ 1334771 h 6857998"/>
              <a:gd name="connsiteX744" fmla="*/ 729876 w 7705725"/>
              <a:gd name="connsiteY744" fmla="*/ 1329374 h 6857998"/>
              <a:gd name="connsiteX745" fmla="*/ 733662 w 7705725"/>
              <a:gd name="connsiteY745" fmla="*/ 1323976 h 6857998"/>
              <a:gd name="connsiteX746" fmla="*/ 738395 w 7705725"/>
              <a:gd name="connsiteY746" fmla="*/ 1319214 h 6857998"/>
              <a:gd name="connsiteX747" fmla="*/ 742813 w 7705725"/>
              <a:gd name="connsiteY747" fmla="*/ 1315086 h 6857998"/>
              <a:gd name="connsiteX748" fmla="*/ 745337 w 7705725"/>
              <a:gd name="connsiteY748" fmla="*/ 1313181 h 6857998"/>
              <a:gd name="connsiteX749" fmla="*/ 747546 w 7705725"/>
              <a:gd name="connsiteY749" fmla="*/ 1311911 h 6857998"/>
              <a:gd name="connsiteX750" fmla="*/ 750385 w 7705725"/>
              <a:gd name="connsiteY750" fmla="*/ 1310641 h 6857998"/>
              <a:gd name="connsiteX751" fmla="*/ 752910 w 7705725"/>
              <a:gd name="connsiteY751" fmla="*/ 1310006 h 6857998"/>
              <a:gd name="connsiteX752" fmla="*/ 751017 w 7705725"/>
              <a:gd name="connsiteY752" fmla="*/ 1257300 h 6857998"/>
              <a:gd name="connsiteX753" fmla="*/ 753903 w 7705725"/>
              <a:gd name="connsiteY753" fmla="*/ 1257300 h 6857998"/>
              <a:gd name="connsiteX754" fmla="*/ 757431 w 7705725"/>
              <a:gd name="connsiteY754" fmla="*/ 1257615 h 6857998"/>
              <a:gd name="connsiteX755" fmla="*/ 759996 w 7705725"/>
              <a:gd name="connsiteY755" fmla="*/ 1258246 h 6857998"/>
              <a:gd name="connsiteX756" fmla="*/ 763204 w 7705725"/>
              <a:gd name="connsiteY756" fmla="*/ 1259508 h 6857998"/>
              <a:gd name="connsiteX757" fmla="*/ 765448 w 7705725"/>
              <a:gd name="connsiteY757" fmla="*/ 1260454 h 6857998"/>
              <a:gd name="connsiteX758" fmla="*/ 768014 w 7705725"/>
              <a:gd name="connsiteY758" fmla="*/ 1262348 h 6857998"/>
              <a:gd name="connsiteX759" fmla="*/ 769939 w 7705725"/>
              <a:gd name="connsiteY759" fmla="*/ 1264556 h 6857998"/>
              <a:gd name="connsiteX760" fmla="*/ 765128 w 7705725"/>
              <a:gd name="connsiteY760" fmla="*/ 1268657 h 6857998"/>
              <a:gd name="connsiteX761" fmla="*/ 759996 w 7705725"/>
              <a:gd name="connsiteY761" fmla="*/ 1272127 h 6857998"/>
              <a:gd name="connsiteX762" fmla="*/ 755506 w 7705725"/>
              <a:gd name="connsiteY762" fmla="*/ 1274335 h 6857998"/>
              <a:gd name="connsiteX763" fmla="*/ 751337 w 7705725"/>
              <a:gd name="connsiteY763" fmla="*/ 1276228 h 6857998"/>
              <a:gd name="connsiteX764" fmla="*/ 747168 w 7705725"/>
              <a:gd name="connsiteY764" fmla="*/ 1277490 h 6857998"/>
              <a:gd name="connsiteX765" fmla="*/ 743320 w 7705725"/>
              <a:gd name="connsiteY765" fmla="*/ 1278121 h 6857998"/>
              <a:gd name="connsiteX766" fmla="*/ 736906 w 7705725"/>
              <a:gd name="connsiteY766" fmla="*/ 1279383 h 6857998"/>
              <a:gd name="connsiteX767" fmla="*/ 733698 w 7705725"/>
              <a:gd name="connsiteY767" fmla="*/ 1280014 h 6857998"/>
              <a:gd name="connsiteX768" fmla="*/ 730813 w 7705725"/>
              <a:gd name="connsiteY768" fmla="*/ 1281275 h 6857998"/>
              <a:gd name="connsiteX769" fmla="*/ 728567 w 7705725"/>
              <a:gd name="connsiteY769" fmla="*/ 1283168 h 6857998"/>
              <a:gd name="connsiteX770" fmla="*/ 726322 w 7705725"/>
              <a:gd name="connsiteY770" fmla="*/ 1285692 h 6857998"/>
              <a:gd name="connsiteX771" fmla="*/ 723756 w 7705725"/>
              <a:gd name="connsiteY771" fmla="*/ 1289162 h 6857998"/>
              <a:gd name="connsiteX772" fmla="*/ 722474 w 7705725"/>
              <a:gd name="connsiteY772" fmla="*/ 1293579 h 6857998"/>
              <a:gd name="connsiteX773" fmla="*/ 720870 w 7705725"/>
              <a:gd name="connsiteY773" fmla="*/ 1299573 h 6857998"/>
              <a:gd name="connsiteX774" fmla="*/ 719587 w 7705725"/>
              <a:gd name="connsiteY774" fmla="*/ 1306513 h 6857998"/>
              <a:gd name="connsiteX775" fmla="*/ 716060 w 7705725"/>
              <a:gd name="connsiteY775" fmla="*/ 1304304 h 6857998"/>
              <a:gd name="connsiteX776" fmla="*/ 712852 w 7705725"/>
              <a:gd name="connsiteY776" fmla="*/ 1302096 h 6857998"/>
              <a:gd name="connsiteX777" fmla="*/ 710607 w 7705725"/>
              <a:gd name="connsiteY777" fmla="*/ 1299573 h 6857998"/>
              <a:gd name="connsiteX778" fmla="*/ 708683 w 7705725"/>
              <a:gd name="connsiteY778" fmla="*/ 1296734 h 6857998"/>
              <a:gd name="connsiteX779" fmla="*/ 707400 w 7705725"/>
              <a:gd name="connsiteY779" fmla="*/ 1294210 h 6857998"/>
              <a:gd name="connsiteX780" fmla="*/ 706759 w 7705725"/>
              <a:gd name="connsiteY780" fmla="*/ 1291686 h 6857998"/>
              <a:gd name="connsiteX781" fmla="*/ 706438 w 7705725"/>
              <a:gd name="connsiteY781" fmla="*/ 1289162 h 6857998"/>
              <a:gd name="connsiteX782" fmla="*/ 706759 w 7705725"/>
              <a:gd name="connsiteY782" fmla="*/ 1286323 h 6857998"/>
              <a:gd name="connsiteX783" fmla="*/ 707079 w 7705725"/>
              <a:gd name="connsiteY783" fmla="*/ 1283799 h 6857998"/>
              <a:gd name="connsiteX784" fmla="*/ 708363 w 7705725"/>
              <a:gd name="connsiteY784" fmla="*/ 1281275 h 6857998"/>
              <a:gd name="connsiteX785" fmla="*/ 709966 w 7705725"/>
              <a:gd name="connsiteY785" fmla="*/ 1278436 h 6857998"/>
              <a:gd name="connsiteX786" fmla="*/ 711248 w 7705725"/>
              <a:gd name="connsiteY786" fmla="*/ 1276228 h 6857998"/>
              <a:gd name="connsiteX787" fmla="*/ 713494 w 7705725"/>
              <a:gd name="connsiteY787" fmla="*/ 1273704 h 6857998"/>
              <a:gd name="connsiteX788" fmla="*/ 716060 w 7705725"/>
              <a:gd name="connsiteY788" fmla="*/ 1271496 h 6857998"/>
              <a:gd name="connsiteX789" fmla="*/ 718304 w 7705725"/>
              <a:gd name="connsiteY789" fmla="*/ 1269603 h 6857998"/>
              <a:gd name="connsiteX790" fmla="*/ 721191 w 7705725"/>
              <a:gd name="connsiteY790" fmla="*/ 1267395 h 6857998"/>
              <a:gd name="connsiteX791" fmla="*/ 727284 w 7705725"/>
              <a:gd name="connsiteY791" fmla="*/ 1263609 h 6857998"/>
              <a:gd name="connsiteX792" fmla="*/ 733698 w 7705725"/>
              <a:gd name="connsiteY792" fmla="*/ 1260454 h 6857998"/>
              <a:gd name="connsiteX793" fmla="*/ 740754 w 7705725"/>
              <a:gd name="connsiteY793" fmla="*/ 1258562 h 6857998"/>
              <a:gd name="connsiteX794" fmla="*/ 743961 w 7705725"/>
              <a:gd name="connsiteY794" fmla="*/ 1257931 h 6857998"/>
              <a:gd name="connsiteX795" fmla="*/ 747489 w 7705725"/>
              <a:gd name="connsiteY795" fmla="*/ 1257615 h 6857998"/>
              <a:gd name="connsiteX796" fmla="*/ 7000749 w 7705725"/>
              <a:gd name="connsiteY796" fmla="*/ 1230314 h 6857998"/>
              <a:gd name="connsiteX797" fmla="*/ 7004284 w 7705725"/>
              <a:gd name="connsiteY797" fmla="*/ 1233457 h 6857998"/>
              <a:gd name="connsiteX798" fmla="*/ 7007177 w 7705725"/>
              <a:gd name="connsiteY798" fmla="*/ 1236287 h 6857998"/>
              <a:gd name="connsiteX799" fmla="*/ 7010391 w 7705725"/>
              <a:gd name="connsiteY799" fmla="*/ 1239430 h 6857998"/>
              <a:gd name="connsiteX800" fmla="*/ 7012640 w 7705725"/>
              <a:gd name="connsiteY800" fmla="*/ 1242259 h 6857998"/>
              <a:gd name="connsiteX801" fmla="*/ 7016818 w 7705725"/>
              <a:gd name="connsiteY801" fmla="*/ 1248232 h 6857998"/>
              <a:gd name="connsiteX802" fmla="*/ 7020354 w 7705725"/>
              <a:gd name="connsiteY802" fmla="*/ 1254205 h 6857998"/>
              <a:gd name="connsiteX803" fmla="*/ 7022604 w 7705725"/>
              <a:gd name="connsiteY803" fmla="*/ 1260177 h 6857998"/>
              <a:gd name="connsiteX804" fmla="*/ 7024532 w 7705725"/>
              <a:gd name="connsiteY804" fmla="*/ 1266151 h 6857998"/>
              <a:gd name="connsiteX805" fmla="*/ 7025496 w 7705725"/>
              <a:gd name="connsiteY805" fmla="*/ 1272123 h 6857998"/>
              <a:gd name="connsiteX806" fmla="*/ 7026460 w 7705725"/>
              <a:gd name="connsiteY806" fmla="*/ 1278096 h 6857998"/>
              <a:gd name="connsiteX807" fmla="*/ 7027425 w 7705725"/>
              <a:gd name="connsiteY807" fmla="*/ 1290041 h 6857998"/>
              <a:gd name="connsiteX808" fmla="*/ 7028067 w 7705725"/>
              <a:gd name="connsiteY808" fmla="*/ 1296014 h 6857998"/>
              <a:gd name="connsiteX809" fmla="*/ 7029032 w 7705725"/>
              <a:gd name="connsiteY809" fmla="*/ 1301987 h 6857998"/>
              <a:gd name="connsiteX810" fmla="*/ 7029996 w 7705725"/>
              <a:gd name="connsiteY810" fmla="*/ 1307959 h 6857998"/>
              <a:gd name="connsiteX811" fmla="*/ 7031924 w 7705725"/>
              <a:gd name="connsiteY811" fmla="*/ 1313618 h 6857998"/>
              <a:gd name="connsiteX812" fmla="*/ 7034174 w 7705725"/>
              <a:gd name="connsiteY812" fmla="*/ 1319591 h 6857998"/>
              <a:gd name="connsiteX813" fmla="*/ 7037388 w 7705725"/>
              <a:gd name="connsiteY813" fmla="*/ 1325564 h 6857998"/>
              <a:gd name="connsiteX814" fmla="*/ 7033210 w 7705725"/>
              <a:gd name="connsiteY814" fmla="*/ 1322420 h 6857998"/>
              <a:gd name="connsiteX815" fmla="*/ 7029032 w 7705725"/>
              <a:gd name="connsiteY815" fmla="*/ 1318962 h 6857998"/>
              <a:gd name="connsiteX816" fmla="*/ 7023568 w 7705725"/>
              <a:gd name="connsiteY816" fmla="*/ 1314247 h 6857998"/>
              <a:gd name="connsiteX817" fmla="*/ 7017783 w 7705725"/>
              <a:gd name="connsiteY817" fmla="*/ 1309217 h 6857998"/>
              <a:gd name="connsiteX818" fmla="*/ 7011676 w 7705725"/>
              <a:gd name="connsiteY818" fmla="*/ 1302616 h 6857998"/>
              <a:gd name="connsiteX819" fmla="*/ 7005248 w 7705725"/>
              <a:gd name="connsiteY819" fmla="*/ 1296014 h 6857998"/>
              <a:gd name="connsiteX820" fmla="*/ 6999463 w 7705725"/>
              <a:gd name="connsiteY820" fmla="*/ 1288470 h 6857998"/>
              <a:gd name="connsiteX821" fmla="*/ 6994321 w 7705725"/>
              <a:gd name="connsiteY821" fmla="*/ 1280611 h 6857998"/>
              <a:gd name="connsiteX822" fmla="*/ 6992071 w 7705725"/>
              <a:gd name="connsiteY822" fmla="*/ 1277153 h 6857998"/>
              <a:gd name="connsiteX823" fmla="*/ 6989500 w 7705725"/>
              <a:gd name="connsiteY823" fmla="*/ 1272752 h 6857998"/>
              <a:gd name="connsiteX824" fmla="*/ 6988214 w 7705725"/>
              <a:gd name="connsiteY824" fmla="*/ 1269294 h 6857998"/>
              <a:gd name="connsiteX825" fmla="*/ 6986607 w 7705725"/>
              <a:gd name="connsiteY825" fmla="*/ 1265207 h 6857998"/>
              <a:gd name="connsiteX826" fmla="*/ 6985964 w 7705725"/>
              <a:gd name="connsiteY826" fmla="*/ 1261435 h 6857998"/>
              <a:gd name="connsiteX827" fmla="*/ 6985000 w 7705725"/>
              <a:gd name="connsiteY827" fmla="*/ 1257663 h 6857998"/>
              <a:gd name="connsiteX828" fmla="*/ 6985000 w 7705725"/>
              <a:gd name="connsiteY828" fmla="*/ 1253576 h 6857998"/>
              <a:gd name="connsiteX829" fmla="*/ 6985321 w 7705725"/>
              <a:gd name="connsiteY829" fmla="*/ 1249804 h 6857998"/>
              <a:gd name="connsiteX830" fmla="*/ 6986286 w 7705725"/>
              <a:gd name="connsiteY830" fmla="*/ 1246346 h 6857998"/>
              <a:gd name="connsiteX831" fmla="*/ 6987893 w 7705725"/>
              <a:gd name="connsiteY831" fmla="*/ 1242574 h 6857998"/>
              <a:gd name="connsiteX832" fmla="*/ 6990142 w 7705725"/>
              <a:gd name="connsiteY832" fmla="*/ 1239430 h 6857998"/>
              <a:gd name="connsiteX833" fmla="*/ 6993035 w 7705725"/>
              <a:gd name="connsiteY833" fmla="*/ 1236287 h 6857998"/>
              <a:gd name="connsiteX834" fmla="*/ 6996570 w 7705725"/>
              <a:gd name="connsiteY834" fmla="*/ 1233457 h 6857998"/>
              <a:gd name="connsiteX835" fmla="*/ 831533 w 7705725"/>
              <a:gd name="connsiteY835" fmla="*/ 1158874 h 6857998"/>
              <a:gd name="connsiteX836" fmla="*/ 834391 w 7705725"/>
              <a:gd name="connsiteY836" fmla="*/ 1159192 h 6857998"/>
              <a:gd name="connsiteX837" fmla="*/ 837248 w 7705725"/>
              <a:gd name="connsiteY837" fmla="*/ 1159827 h 6857998"/>
              <a:gd name="connsiteX838" fmla="*/ 840106 w 7705725"/>
              <a:gd name="connsiteY838" fmla="*/ 1160462 h 6857998"/>
              <a:gd name="connsiteX839" fmla="*/ 843281 w 7705725"/>
              <a:gd name="connsiteY839" fmla="*/ 1162049 h 6857998"/>
              <a:gd name="connsiteX840" fmla="*/ 846138 w 7705725"/>
              <a:gd name="connsiteY840" fmla="*/ 1163002 h 6857998"/>
              <a:gd name="connsiteX841" fmla="*/ 849313 w 7705725"/>
              <a:gd name="connsiteY841" fmla="*/ 1164907 h 6857998"/>
              <a:gd name="connsiteX842" fmla="*/ 852488 w 7705725"/>
              <a:gd name="connsiteY842" fmla="*/ 1167129 h 6857998"/>
              <a:gd name="connsiteX843" fmla="*/ 849313 w 7705725"/>
              <a:gd name="connsiteY843" fmla="*/ 1167764 h 6857998"/>
              <a:gd name="connsiteX844" fmla="*/ 846138 w 7705725"/>
              <a:gd name="connsiteY844" fmla="*/ 1168082 h 6857998"/>
              <a:gd name="connsiteX845" fmla="*/ 843599 w 7705725"/>
              <a:gd name="connsiteY845" fmla="*/ 1168717 h 6857998"/>
              <a:gd name="connsiteX846" fmla="*/ 840424 w 7705725"/>
              <a:gd name="connsiteY846" fmla="*/ 1169669 h 6857998"/>
              <a:gd name="connsiteX847" fmla="*/ 837883 w 7705725"/>
              <a:gd name="connsiteY847" fmla="*/ 1170622 h 6857998"/>
              <a:gd name="connsiteX848" fmla="*/ 835343 w 7705725"/>
              <a:gd name="connsiteY848" fmla="*/ 1172209 h 6857998"/>
              <a:gd name="connsiteX849" fmla="*/ 829945 w 7705725"/>
              <a:gd name="connsiteY849" fmla="*/ 1175067 h 6857998"/>
              <a:gd name="connsiteX850" fmla="*/ 825183 w 7705725"/>
              <a:gd name="connsiteY850" fmla="*/ 1179194 h 6857998"/>
              <a:gd name="connsiteX851" fmla="*/ 820421 w 7705725"/>
              <a:gd name="connsiteY851" fmla="*/ 1183957 h 6857998"/>
              <a:gd name="connsiteX852" fmla="*/ 816293 w 7705725"/>
              <a:gd name="connsiteY852" fmla="*/ 1189037 h 6857998"/>
              <a:gd name="connsiteX853" fmla="*/ 812165 w 7705725"/>
              <a:gd name="connsiteY853" fmla="*/ 1194752 h 6857998"/>
              <a:gd name="connsiteX854" fmla="*/ 808356 w 7705725"/>
              <a:gd name="connsiteY854" fmla="*/ 1200467 h 6857998"/>
              <a:gd name="connsiteX855" fmla="*/ 805180 w 7705725"/>
              <a:gd name="connsiteY855" fmla="*/ 1206499 h 6857998"/>
              <a:gd name="connsiteX856" fmla="*/ 802005 w 7705725"/>
              <a:gd name="connsiteY856" fmla="*/ 1212532 h 6857998"/>
              <a:gd name="connsiteX857" fmla="*/ 799148 w 7705725"/>
              <a:gd name="connsiteY857" fmla="*/ 1218564 h 6857998"/>
              <a:gd name="connsiteX858" fmla="*/ 794068 w 7705725"/>
              <a:gd name="connsiteY858" fmla="*/ 1230312 h 6857998"/>
              <a:gd name="connsiteX859" fmla="*/ 790258 w 7705725"/>
              <a:gd name="connsiteY859" fmla="*/ 1240472 h 6857998"/>
              <a:gd name="connsiteX860" fmla="*/ 792163 w 7705725"/>
              <a:gd name="connsiteY860" fmla="*/ 1242059 h 6857998"/>
              <a:gd name="connsiteX861" fmla="*/ 793750 w 7705725"/>
              <a:gd name="connsiteY861" fmla="*/ 1242694 h 6857998"/>
              <a:gd name="connsiteX862" fmla="*/ 795655 w 7705725"/>
              <a:gd name="connsiteY862" fmla="*/ 1243012 h 6857998"/>
              <a:gd name="connsiteX863" fmla="*/ 797244 w 7705725"/>
              <a:gd name="connsiteY863" fmla="*/ 1243012 h 6857998"/>
              <a:gd name="connsiteX864" fmla="*/ 798513 w 7705725"/>
              <a:gd name="connsiteY864" fmla="*/ 1242694 h 6857998"/>
              <a:gd name="connsiteX865" fmla="*/ 800100 w 7705725"/>
              <a:gd name="connsiteY865" fmla="*/ 1242377 h 6857998"/>
              <a:gd name="connsiteX866" fmla="*/ 802958 w 7705725"/>
              <a:gd name="connsiteY866" fmla="*/ 1240789 h 6857998"/>
              <a:gd name="connsiteX867" fmla="*/ 805498 w 7705725"/>
              <a:gd name="connsiteY867" fmla="*/ 1238884 h 6857998"/>
              <a:gd name="connsiteX868" fmla="*/ 808356 w 7705725"/>
              <a:gd name="connsiteY868" fmla="*/ 1236344 h 6857998"/>
              <a:gd name="connsiteX869" fmla="*/ 811213 w 7705725"/>
              <a:gd name="connsiteY869" fmla="*/ 1234122 h 6857998"/>
              <a:gd name="connsiteX870" fmla="*/ 813754 w 7705725"/>
              <a:gd name="connsiteY870" fmla="*/ 1232217 h 6857998"/>
              <a:gd name="connsiteX871" fmla="*/ 815658 w 7705725"/>
              <a:gd name="connsiteY871" fmla="*/ 1236344 h 6857998"/>
              <a:gd name="connsiteX872" fmla="*/ 817246 w 7705725"/>
              <a:gd name="connsiteY872" fmla="*/ 1240789 h 6857998"/>
              <a:gd name="connsiteX873" fmla="*/ 817881 w 7705725"/>
              <a:gd name="connsiteY873" fmla="*/ 1245869 h 6857998"/>
              <a:gd name="connsiteX874" fmla="*/ 817881 w 7705725"/>
              <a:gd name="connsiteY874" fmla="*/ 1250314 h 6857998"/>
              <a:gd name="connsiteX875" fmla="*/ 817563 w 7705725"/>
              <a:gd name="connsiteY875" fmla="*/ 1255077 h 6857998"/>
              <a:gd name="connsiteX876" fmla="*/ 816610 w 7705725"/>
              <a:gd name="connsiteY876" fmla="*/ 1260157 h 6857998"/>
              <a:gd name="connsiteX877" fmla="*/ 815340 w 7705725"/>
              <a:gd name="connsiteY877" fmla="*/ 1264602 h 6857998"/>
              <a:gd name="connsiteX878" fmla="*/ 813435 w 7705725"/>
              <a:gd name="connsiteY878" fmla="*/ 1268729 h 6857998"/>
              <a:gd name="connsiteX879" fmla="*/ 810579 w 7705725"/>
              <a:gd name="connsiteY879" fmla="*/ 1272857 h 6857998"/>
              <a:gd name="connsiteX880" fmla="*/ 807721 w 7705725"/>
              <a:gd name="connsiteY880" fmla="*/ 1276984 h 6857998"/>
              <a:gd name="connsiteX881" fmla="*/ 804546 w 7705725"/>
              <a:gd name="connsiteY881" fmla="*/ 1280477 h 6857998"/>
              <a:gd name="connsiteX882" fmla="*/ 801053 w 7705725"/>
              <a:gd name="connsiteY882" fmla="*/ 1283017 h 6857998"/>
              <a:gd name="connsiteX883" fmla="*/ 796925 w 7705725"/>
              <a:gd name="connsiteY883" fmla="*/ 1285557 h 6857998"/>
              <a:gd name="connsiteX884" fmla="*/ 792163 w 7705725"/>
              <a:gd name="connsiteY884" fmla="*/ 1287462 h 6857998"/>
              <a:gd name="connsiteX885" fmla="*/ 787718 w 7705725"/>
              <a:gd name="connsiteY885" fmla="*/ 1288732 h 6857998"/>
              <a:gd name="connsiteX886" fmla="*/ 782955 w 7705725"/>
              <a:gd name="connsiteY886" fmla="*/ 1289049 h 6857998"/>
              <a:gd name="connsiteX887" fmla="*/ 782955 w 7705725"/>
              <a:gd name="connsiteY887" fmla="*/ 1283969 h 6857998"/>
              <a:gd name="connsiteX888" fmla="*/ 783273 w 7705725"/>
              <a:gd name="connsiteY888" fmla="*/ 1278889 h 6857998"/>
              <a:gd name="connsiteX889" fmla="*/ 784225 w 7705725"/>
              <a:gd name="connsiteY889" fmla="*/ 1268729 h 6857998"/>
              <a:gd name="connsiteX890" fmla="*/ 785178 w 7705725"/>
              <a:gd name="connsiteY890" fmla="*/ 1258887 h 6857998"/>
              <a:gd name="connsiteX891" fmla="*/ 785495 w 7705725"/>
              <a:gd name="connsiteY891" fmla="*/ 1253489 h 6857998"/>
              <a:gd name="connsiteX892" fmla="*/ 785495 w 7705725"/>
              <a:gd name="connsiteY892" fmla="*/ 1248727 h 6857998"/>
              <a:gd name="connsiteX893" fmla="*/ 785178 w 7705725"/>
              <a:gd name="connsiteY893" fmla="*/ 1243964 h 6857998"/>
              <a:gd name="connsiteX894" fmla="*/ 784861 w 7705725"/>
              <a:gd name="connsiteY894" fmla="*/ 1238567 h 6857998"/>
              <a:gd name="connsiteX895" fmla="*/ 783590 w 7705725"/>
              <a:gd name="connsiteY895" fmla="*/ 1233804 h 6857998"/>
              <a:gd name="connsiteX896" fmla="*/ 781686 w 7705725"/>
              <a:gd name="connsiteY896" fmla="*/ 1228724 h 6857998"/>
              <a:gd name="connsiteX897" fmla="*/ 779463 w 7705725"/>
              <a:gd name="connsiteY897" fmla="*/ 1223327 h 6857998"/>
              <a:gd name="connsiteX898" fmla="*/ 776923 w 7705725"/>
              <a:gd name="connsiteY898" fmla="*/ 1218564 h 6857998"/>
              <a:gd name="connsiteX899" fmla="*/ 773113 w 7705725"/>
              <a:gd name="connsiteY899" fmla="*/ 1213802 h 6857998"/>
              <a:gd name="connsiteX900" fmla="*/ 768351 w 7705725"/>
              <a:gd name="connsiteY900" fmla="*/ 1208722 h 6857998"/>
              <a:gd name="connsiteX901" fmla="*/ 778193 w 7705725"/>
              <a:gd name="connsiteY901" fmla="*/ 1197927 h 6857998"/>
              <a:gd name="connsiteX902" fmla="*/ 787718 w 7705725"/>
              <a:gd name="connsiteY902" fmla="*/ 1187132 h 6857998"/>
              <a:gd name="connsiteX903" fmla="*/ 792480 w 7705725"/>
              <a:gd name="connsiteY903" fmla="*/ 1182052 h 6857998"/>
              <a:gd name="connsiteX904" fmla="*/ 797561 w 7705725"/>
              <a:gd name="connsiteY904" fmla="*/ 1176972 h 6857998"/>
              <a:gd name="connsiteX905" fmla="*/ 802323 w 7705725"/>
              <a:gd name="connsiteY905" fmla="*/ 1172209 h 6857998"/>
              <a:gd name="connsiteX906" fmla="*/ 807721 w 7705725"/>
              <a:gd name="connsiteY906" fmla="*/ 1168399 h 6857998"/>
              <a:gd name="connsiteX907" fmla="*/ 812483 w 7705725"/>
              <a:gd name="connsiteY907" fmla="*/ 1164589 h 6857998"/>
              <a:gd name="connsiteX908" fmla="*/ 817881 w 7705725"/>
              <a:gd name="connsiteY908" fmla="*/ 1162049 h 6857998"/>
              <a:gd name="connsiteX909" fmla="*/ 820421 w 7705725"/>
              <a:gd name="connsiteY909" fmla="*/ 1160779 h 6857998"/>
              <a:gd name="connsiteX910" fmla="*/ 823278 w 7705725"/>
              <a:gd name="connsiteY910" fmla="*/ 1160144 h 6857998"/>
              <a:gd name="connsiteX911" fmla="*/ 825818 w 7705725"/>
              <a:gd name="connsiteY911" fmla="*/ 1159827 h 6857998"/>
              <a:gd name="connsiteX912" fmla="*/ 828993 w 7705725"/>
              <a:gd name="connsiteY912" fmla="*/ 1159192 h 6857998"/>
              <a:gd name="connsiteX913" fmla="*/ 853482 w 7705725"/>
              <a:gd name="connsiteY913" fmla="*/ 1109662 h 6857998"/>
              <a:gd name="connsiteX914" fmla="*/ 854422 w 7705725"/>
              <a:gd name="connsiteY914" fmla="*/ 1116330 h 6857998"/>
              <a:gd name="connsiteX915" fmla="*/ 855990 w 7705725"/>
              <a:gd name="connsiteY915" fmla="*/ 1121092 h 6857998"/>
              <a:gd name="connsiteX916" fmla="*/ 856931 w 7705725"/>
              <a:gd name="connsiteY916" fmla="*/ 1122997 h 6857998"/>
              <a:gd name="connsiteX917" fmla="*/ 857557 w 7705725"/>
              <a:gd name="connsiteY917" fmla="*/ 1124902 h 6857998"/>
              <a:gd name="connsiteX918" fmla="*/ 858811 w 7705725"/>
              <a:gd name="connsiteY918" fmla="*/ 1126172 h 6857998"/>
              <a:gd name="connsiteX919" fmla="*/ 859752 w 7705725"/>
              <a:gd name="connsiteY919" fmla="*/ 1127125 h 6857998"/>
              <a:gd name="connsiteX920" fmla="*/ 861319 w 7705725"/>
              <a:gd name="connsiteY920" fmla="*/ 1128395 h 6857998"/>
              <a:gd name="connsiteX921" fmla="*/ 862260 w 7705725"/>
              <a:gd name="connsiteY921" fmla="*/ 1128713 h 6857998"/>
              <a:gd name="connsiteX922" fmla="*/ 865395 w 7705725"/>
              <a:gd name="connsiteY922" fmla="*/ 1129665 h 6857998"/>
              <a:gd name="connsiteX923" fmla="*/ 868216 w 7705725"/>
              <a:gd name="connsiteY923" fmla="*/ 1130300 h 6857998"/>
              <a:gd name="connsiteX924" fmla="*/ 871978 w 7705725"/>
              <a:gd name="connsiteY924" fmla="*/ 1130300 h 6857998"/>
              <a:gd name="connsiteX925" fmla="*/ 879502 w 7705725"/>
              <a:gd name="connsiteY925" fmla="*/ 1130300 h 6857998"/>
              <a:gd name="connsiteX926" fmla="*/ 883578 w 7705725"/>
              <a:gd name="connsiteY926" fmla="*/ 1130617 h 6857998"/>
              <a:gd name="connsiteX927" fmla="*/ 887967 w 7705725"/>
              <a:gd name="connsiteY927" fmla="*/ 1131252 h 6857998"/>
              <a:gd name="connsiteX928" fmla="*/ 892669 w 7705725"/>
              <a:gd name="connsiteY928" fmla="*/ 1132840 h 6857998"/>
              <a:gd name="connsiteX929" fmla="*/ 897058 w 7705725"/>
              <a:gd name="connsiteY929" fmla="*/ 1135380 h 6857998"/>
              <a:gd name="connsiteX930" fmla="*/ 899253 w 7705725"/>
              <a:gd name="connsiteY930" fmla="*/ 1136968 h 6857998"/>
              <a:gd name="connsiteX931" fmla="*/ 901447 w 7705725"/>
              <a:gd name="connsiteY931" fmla="*/ 1138873 h 6857998"/>
              <a:gd name="connsiteX932" fmla="*/ 903642 w 7705725"/>
              <a:gd name="connsiteY932" fmla="*/ 1141095 h 6857998"/>
              <a:gd name="connsiteX933" fmla="*/ 906464 w 7705725"/>
              <a:gd name="connsiteY933" fmla="*/ 1143635 h 6857998"/>
              <a:gd name="connsiteX934" fmla="*/ 902388 w 7705725"/>
              <a:gd name="connsiteY934" fmla="*/ 1147763 h 6857998"/>
              <a:gd name="connsiteX935" fmla="*/ 897999 w 7705725"/>
              <a:gd name="connsiteY935" fmla="*/ 1151255 h 6857998"/>
              <a:gd name="connsiteX936" fmla="*/ 893610 w 7705725"/>
              <a:gd name="connsiteY936" fmla="*/ 1153478 h 6857998"/>
              <a:gd name="connsiteX937" fmla="*/ 889535 w 7705725"/>
              <a:gd name="connsiteY937" fmla="*/ 1155065 h 6857998"/>
              <a:gd name="connsiteX938" fmla="*/ 885145 w 7705725"/>
              <a:gd name="connsiteY938" fmla="*/ 1155700 h 6857998"/>
              <a:gd name="connsiteX939" fmla="*/ 880130 w 7705725"/>
              <a:gd name="connsiteY939" fmla="*/ 1155700 h 6857998"/>
              <a:gd name="connsiteX940" fmla="*/ 875740 w 7705725"/>
              <a:gd name="connsiteY940" fmla="*/ 1155065 h 6857998"/>
              <a:gd name="connsiteX941" fmla="*/ 871038 w 7705725"/>
              <a:gd name="connsiteY941" fmla="*/ 1153795 h 6857998"/>
              <a:gd name="connsiteX942" fmla="*/ 866022 w 7705725"/>
              <a:gd name="connsiteY942" fmla="*/ 1152525 h 6857998"/>
              <a:gd name="connsiteX943" fmla="*/ 861319 w 7705725"/>
              <a:gd name="connsiteY943" fmla="*/ 1150303 h 6857998"/>
              <a:gd name="connsiteX944" fmla="*/ 856303 w 7705725"/>
              <a:gd name="connsiteY944" fmla="*/ 1147763 h 6857998"/>
              <a:gd name="connsiteX945" fmla="*/ 851601 w 7705725"/>
              <a:gd name="connsiteY945" fmla="*/ 1145223 h 6857998"/>
              <a:gd name="connsiteX946" fmla="*/ 841882 w 7705725"/>
              <a:gd name="connsiteY946" fmla="*/ 1139508 h 6857998"/>
              <a:gd name="connsiteX947" fmla="*/ 831850 w 7705725"/>
              <a:gd name="connsiteY947" fmla="*/ 1133475 h 6857998"/>
              <a:gd name="connsiteX948" fmla="*/ 6998652 w 7705725"/>
              <a:gd name="connsiteY948" fmla="*/ 1081089 h 6857998"/>
              <a:gd name="connsiteX949" fmla="*/ 7012305 w 7705725"/>
              <a:gd name="connsiteY949" fmla="*/ 1094983 h 6857998"/>
              <a:gd name="connsiteX950" fmla="*/ 7025322 w 7705725"/>
              <a:gd name="connsiteY950" fmla="*/ 1108879 h 6857998"/>
              <a:gd name="connsiteX951" fmla="*/ 7051675 w 7705725"/>
              <a:gd name="connsiteY951" fmla="*/ 1137616 h 6857998"/>
              <a:gd name="connsiteX952" fmla="*/ 7049770 w 7705725"/>
              <a:gd name="connsiteY952" fmla="*/ 1138564 h 6857998"/>
              <a:gd name="connsiteX953" fmla="*/ 7047865 w 7705725"/>
              <a:gd name="connsiteY953" fmla="*/ 1139195 h 6857998"/>
              <a:gd name="connsiteX954" fmla="*/ 7045642 w 7705725"/>
              <a:gd name="connsiteY954" fmla="*/ 1139511 h 6857998"/>
              <a:gd name="connsiteX955" fmla="*/ 7043102 w 7705725"/>
              <a:gd name="connsiteY955" fmla="*/ 1139827 h 6857998"/>
              <a:gd name="connsiteX956" fmla="*/ 7039928 w 7705725"/>
              <a:gd name="connsiteY956" fmla="*/ 1139827 h 6857998"/>
              <a:gd name="connsiteX957" fmla="*/ 7037388 w 7705725"/>
              <a:gd name="connsiteY957" fmla="*/ 1139511 h 6857998"/>
              <a:gd name="connsiteX958" fmla="*/ 7031038 w 7705725"/>
              <a:gd name="connsiteY958" fmla="*/ 1138248 h 6857998"/>
              <a:gd name="connsiteX959" fmla="*/ 7024370 w 7705725"/>
              <a:gd name="connsiteY959" fmla="*/ 1136353 h 6857998"/>
              <a:gd name="connsiteX960" fmla="*/ 7017385 w 7705725"/>
              <a:gd name="connsiteY960" fmla="*/ 1133195 h 6857998"/>
              <a:gd name="connsiteX961" fmla="*/ 7010718 w 7705725"/>
              <a:gd name="connsiteY961" fmla="*/ 1129406 h 6857998"/>
              <a:gd name="connsiteX962" fmla="*/ 7004685 w 7705725"/>
              <a:gd name="connsiteY962" fmla="*/ 1125300 h 6857998"/>
              <a:gd name="connsiteX963" fmla="*/ 6998970 w 7705725"/>
              <a:gd name="connsiteY963" fmla="*/ 1120879 h 6857998"/>
              <a:gd name="connsiteX964" fmla="*/ 6996430 w 7705725"/>
              <a:gd name="connsiteY964" fmla="*/ 1118353 h 6857998"/>
              <a:gd name="connsiteX965" fmla="*/ 6994208 w 7705725"/>
              <a:gd name="connsiteY965" fmla="*/ 1115510 h 6857998"/>
              <a:gd name="connsiteX966" fmla="*/ 6992302 w 7705725"/>
              <a:gd name="connsiteY966" fmla="*/ 1112984 h 6857998"/>
              <a:gd name="connsiteX967" fmla="*/ 6990715 w 7705725"/>
              <a:gd name="connsiteY967" fmla="*/ 1110458 h 6857998"/>
              <a:gd name="connsiteX968" fmla="*/ 6989445 w 7705725"/>
              <a:gd name="connsiteY968" fmla="*/ 1107300 h 6857998"/>
              <a:gd name="connsiteX969" fmla="*/ 6988492 w 7705725"/>
              <a:gd name="connsiteY969" fmla="*/ 1104773 h 6857998"/>
              <a:gd name="connsiteX970" fmla="*/ 6988175 w 7705725"/>
              <a:gd name="connsiteY970" fmla="*/ 1101616 h 6857998"/>
              <a:gd name="connsiteX971" fmla="*/ 6988175 w 7705725"/>
              <a:gd name="connsiteY971" fmla="*/ 1098773 h 6857998"/>
              <a:gd name="connsiteX972" fmla="*/ 6988492 w 7705725"/>
              <a:gd name="connsiteY972" fmla="*/ 1095615 h 6857998"/>
              <a:gd name="connsiteX973" fmla="*/ 6989128 w 7705725"/>
              <a:gd name="connsiteY973" fmla="*/ 1092773 h 6857998"/>
              <a:gd name="connsiteX974" fmla="*/ 6990715 w 7705725"/>
              <a:gd name="connsiteY974" fmla="*/ 1089931 h 6857998"/>
              <a:gd name="connsiteX975" fmla="*/ 6992938 w 7705725"/>
              <a:gd name="connsiteY975" fmla="*/ 1087089 h 6857998"/>
              <a:gd name="connsiteX976" fmla="*/ 6995160 w 7705725"/>
              <a:gd name="connsiteY976" fmla="*/ 1083931 h 6857998"/>
              <a:gd name="connsiteX977" fmla="*/ 1190308 w 7705725"/>
              <a:gd name="connsiteY977" fmla="*/ 976314 h 6857998"/>
              <a:gd name="connsiteX978" fmla="*/ 1192848 w 7705725"/>
              <a:gd name="connsiteY978" fmla="*/ 976945 h 6857998"/>
              <a:gd name="connsiteX979" fmla="*/ 1195388 w 7705725"/>
              <a:gd name="connsiteY979" fmla="*/ 977260 h 6857998"/>
              <a:gd name="connsiteX980" fmla="*/ 1198246 w 7705725"/>
              <a:gd name="connsiteY980" fmla="*/ 977576 h 6857998"/>
              <a:gd name="connsiteX981" fmla="*/ 1200786 w 7705725"/>
              <a:gd name="connsiteY981" fmla="*/ 978522 h 6857998"/>
              <a:gd name="connsiteX982" fmla="*/ 1203325 w 7705725"/>
              <a:gd name="connsiteY982" fmla="*/ 979784 h 6857998"/>
              <a:gd name="connsiteX983" fmla="*/ 1206184 w 7705725"/>
              <a:gd name="connsiteY983" fmla="*/ 981362 h 6857998"/>
              <a:gd name="connsiteX984" fmla="*/ 1208723 w 7705725"/>
              <a:gd name="connsiteY984" fmla="*/ 982940 h 6857998"/>
              <a:gd name="connsiteX985" fmla="*/ 1211263 w 7705725"/>
              <a:gd name="connsiteY985" fmla="*/ 985148 h 6857998"/>
              <a:gd name="connsiteX986" fmla="*/ 1214121 w 7705725"/>
              <a:gd name="connsiteY986" fmla="*/ 987357 h 6857998"/>
              <a:gd name="connsiteX987" fmla="*/ 1210946 w 7705725"/>
              <a:gd name="connsiteY987" fmla="*/ 990512 h 6857998"/>
              <a:gd name="connsiteX988" fmla="*/ 1208405 w 7705725"/>
              <a:gd name="connsiteY988" fmla="*/ 993037 h 6857998"/>
              <a:gd name="connsiteX989" fmla="*/ 1205230 w 7705725"/>
              <a:gd name="connsiteY989" fmla="*/ 994299 h 6857998"/>
              <a:gd name="connsiteX990" fmla="*/ 1202373 w 7705725"/>
              <a:gd name="connsiteY990" fmla="*/ 995561 h 6857998"/>
              <a:gd name="connsiteX991" fmla="*/ 1199198 w 7705725"/>
              <a:gd name="connsiteY991" fmla="*/ 996192 h 6857998"/>
              <a:gd name="connsiteX992" fmla="*/ 1196340 w 7705725"/>
              <a:gd name="connsiteY992" fmla="*/ 996192 h 6857998"/>
              <a:gd name="connsiteX993" fmla="*/ 1190626 w 7705725"/>
              <a:gd name="connsiteY993" fmla="*/ 996507 h 6857998"/>
              <a:gd name="connsiteX994" fmla="*/ 1187768 w 7705725"/>
              <a:gd name="connsiteY994" fmla="*/ 996507 h 6857998"/>
              <a:gd name="connsiteX995" fmla="*/ 1184593 w 7705725"/>
              <a:gd name="connsiteY995" fmla="*/ 997138 h 6857998"/>
              <a:gd name="connsiteX996" fmla="*/ 1181735 w 7705725"/>
              <a:gd name="connsiteY996" fmla="*/ 997770 h 6857998"/>
              <a:gd name="connsiteX997" fmla="*/ 1178561 w 7705725"/>
              <a:gd name="connsiteY997" fmla="*/ 999032 h 6857998"/>
              <a:gd name="connsiteX998" fmla="*/ 1176021 w 7705725"/>
              <a:gd name="connsiteY998" fmla="*/ 1000294 h 6857998"/>
              <a:gd name="connsiteX999" fmla="*/ 1172845 w 7705725"/>
              <a:gd name="connsiteY999" fmla="*/ 1003133 h 6857998"/>
              <a:gd name="connsiteX1000" fmla="*/ 1169988 w 7705725"/>
              <a:gd name="connsiteY1000" fmla="*/ 1006289 h 6857998"/>
              <a:gd name="connsiteX1001" fmla="*/ 1167131 w 7705725"/>
              <a:gd name="connsiteY1001" fmla="*/ 1011022 h 6857998"/>
              <a:gd name="connsiteX1002" fmla="*/ 1192214 w 7705725"/>
              <a:gd name="connsiteY1002" fmla="*/ 1038157 h 6857998"/>
              <a:gd name="connsiteX1003" fmla="*/ 1196659 w 7705725"/>
              <a:gd name="connsiteY1003" fmla="*/ 1039419 h 6857998"/>
              <a:gd name="connsiteX1004" fmla="*/ 1200786 w 7705725"/>
              <a:gd name="connsiteY1004" fmla="*/ 1039735 h 6857998"/>
              <a:gd name="connsiteX1005" fmla="*/ 1204596 w 7705725"/>
              <a:gd name="connsiteY1005" fmla="*/ 1040050 h 6857998"/>
              <a:gd name="connsiteX1006" fmla="*/ 1208405 w 7705725"/>
              <a:gd name="connsiteY1006" fmla="*/ 1040050 h 6857998"/>
              <a:gd name="connsiteX1007" fmla="*/ 1211898 w 7705725"/>
              <a:gd name="connsiteY1007" fmla="*/ 1040050 h 6857998"/>
              <a:gd name="connsiteX1008" fmla="*/ 1215073 w 7705725"/>
              <a:gd name="connsiteY1008" fmla="*/ 1039419 h 6857998"/>
              <a:gd name="connsiteX1009" fmla="*/ 1218248 w 7705725"/>
              <a:gd name="connsiteY1009" fmla="*/ 1038788 h 6857998"/>
              <a:gd name="connsiteX1010" fmla="*/ 1220788 w 7705725"/>
              <a:gd name="connsiteY1010" fmla="*/ 1037842 h 6857998"/>
              <a:gd name="connsiteX1011" fmla="*/ 1223328 w 7705725"/>
              <a:gd name="connsiteY1011" fmla="*/ 1036264 h 6857998"/>
              <a:gd name="connsiteX1012" fmla="*/ 1226185 w 7705725"/>
              <a:gd name="connsiteY1012" fmla="*/ 1035002 h 6857998"/>
              <a:gd name="connsiteX1013" fmla="*/ 1230948 w 7705725"/>
              <a:gd name="connsiteY1013" fmla="*/ 1031531 h 6857998"/>
              <a:gd name="connsiteX1014" fmla="*/ 1235393 w 7705725"/>
              <a:gd name="connsiteY1014" fmla="*/ 1027429 h 6857998"/>
              <a:gd name="connsiteX1015" fmla="*/ 1239520 w 7705725"/>
              <a:gd name="connsiteY1015" fmla="*/ 1022381 h 6857998"/>
              <a:gd name="connsiteX1016" fmla="*/ 1248410 w 7705725"/>
              <a:gd name="connsiteY1016" fmla="*/ 1011653 h 6857998"/>
              <a:gd name="connsiteX1017" fmla="*/ 1252856 w 7705725"/>
              <a:gd name="connsiteY1017" fmla="*/ 1005658 h 6857998"/>
              <a:gd name="connsiteX1018" fmla="*/ 1257618 w 7705725"/>
              <a:gd name="connsiteY1018" fmla="*/ 999978 h 6857998"/>
              <a:gd name="connsiteX1019" fmla="*/ 1263015 w 7705725"/>
              <a:gd name="connsiteY1019" fmla="*/ 993983 h 6857998"/>
              <a:gd name="connsiteX1020" fmla="*/ 1269048 w 7705725"/>
              <a:gd name="connsiteY1020" fmla="*/ 987988 h 6857998"/>
              <a:gd name="connsiteX1021" fmla="*/ 1276351 w 7705725"/>
              <a:gd name="connsiteY1021" fmla="*/ 982309 h 6857998"/>
              <a:gd name="connsiteX1022" fmla="*/ 1280161 w 7705725"/>
              <a:gd name="connsiteY1022" fmla="*/ 979469 h 6857998"/>
              <a:gd name="connsiteX1023" fmla="*/ 1284288 w 7705725"/>
              <a:gd name="connsiteY1023" fmla="*/ 976945 h 6857998"/>
              <a:gd name="connsiteX1024" fmla="*/ 1290321 w 7705725"/>
              <a:gd name="connsiteY1024" fmla="*/ 981993 h 6857998"/>
              <a:gd name="connsiteX1025" fmla="*/ 1292543 w 7705725"/>
              <a:gd name="connsiteY1025" fmla="*/ 984517 h 6857998"/>
              <a:gd name="connsiteX1026" fmla="*/ 1294765 w 7705725"/>
              <a:gd name="connsiteY1026" fmla="*/ 987042 h 6857998"/>
              <a:gd name="connsiteX1027" fmla="*/ 1296353 w 7705725"/>
              <a:gd name="connsiteY1027" fmla="*/ 988935 h 6857998"/>
              <a:gd name="connsiteX1028" fmla="*/ 1297306 w 7705725"/>
              <a:gd name="connsiteY1028" fmla="*/ 991143 h 6857998"/>
              <a:gd name="connsiteX1029" fmla="*/ 1298258 w 7705725"/>
              <a:gd name="connsiteY1029" fmla="*/ 993037 h 6857998"/>
              <a:gd name="connsiteX1030" fmla="*/ 1298575 w 7705725"/>
              <a:gd name="connsiteY1030" fmla="*/ 994930 h 6857998"/>
              <a:gd name="connsiteX1031" fmla="*/ 1298575 w 7705725"/>
              <a:gd name="connsiteY1031" fmla="*/ 996507 h 6857998"/>
              <a:gd name="connsiteX1032" fmla="*/ 1298258 w 7705725"/>
              <a:gd name="connsiteY1032" fmla="*/ 998085 h 6857998"/>
              <a:gd name="connsiteX1033" fmla="*/ 1297623 w 7705725"/>
              <a:gd name="connsiteY1033" fmla="*/ 999978 h 6857998"/>
              <a:gd name="connsiteX1034" fmla="*/ 1296988 w 7705725"/>
              <a:gd name="connsiteY1034" fmla="*/ 1001556 h 6857998"/>
              <a:gd name="connsiteX1035" fmla="*/ 1294765 w 7705725"/>
              <a:gd name="connsiteY1035" fmla="*/ 1004396 h 6857998"/>
              <a:gd name="connsiteX1036" fmla="*/ 1291591 w 7705725"/>
              <a:gd name="connsiteY1036" fmla="*/ 1007235 h 6857998"/>
              <a:gd name="connsiteX1037" fmla="*/ 1287781 w 7705725"/>
              <a:gd name="connsiteY1037" fmla="*/ 1009759 h 6857998"/>
              <a:gd name="connsiteX1038" fmla="*/ 1284288 w 7705725"/>
              <a:gd name="connsiteY1038" fmla="*/ 1011968 h 6857998"/>
              <a:gd name="connsiteX1039" fmla="*/ 1275398 w 7705725"/>
              <a:gd name="connsiteY1039" fmla="*/ 1017017 h 6857998"/>
              <a:gd name="connsiteX1040" fmla="*/ 1271588 w 7705725"/>
              <a:gd name="connsiteY1040" fmla="*/ 1019541 h 6857998"/>
              <a:gd name="connsiteX1041" fmla="*/ 1268096 w 7705725"/>
              <a:gd name="connsiteY1041" fmla="*/ 1022065 h 6857998"/>
              <a:gd name="connsiteX1042" fmla="*/ 1264603 w 7705725"/>
              <a:gd name="connsiteY1042" fmla="*/ 1024905 h 6857998"/>
              <a:gd name="connsiteX1043" fmla="*/ 1262380 w 7705725"/>
              <a:gd name="connsiteY1043" fmla="*/ 1027745 h 6857998"/>
              <a:gd name="connsiteX1044" fmla="*/ 1260793 w 7705725"/>
              <a:gd name="connsiteY1044" fmla="*/ 1030269 h 6857998"/>
              <a:gd name="connsiteX1045" fmla="*/ 1259205 w 7705725"/>
              <a:gd name="connsiteY1045" fmla="*/ 1033109 h 6857998"/>
              <a:gd name="connsiteX1046" fmla="*/ 1256666 w 7705725"/>
              <a:gd name="connsiteY1046" fmla="*/ 1039419 h 6857998"/>
              <a:gd name="connsiteX1047" fmla="*/ 1254443 w 7705725"/>
              <a:gd name="connsiteY1047" fmla="*/ 1046045 h 6857998"/>
              <a:gd name="connsiteX1048" fmla="*/ 1252221 w 7705725"/>
              <a:gd name="connsiteY1048" fmla="*/ 1053303 h 6857998"/>
              <a:gd name="connsiteX1049" fmla="*/ 1249998 w 7705725"/>
              <a:gd name="connsiteY1049" fmla="*/ 1060244 h 6857998"/>
              <a:gd name="connsiteX1050" fmla="*/ 1247140 w 7705725"/>
              <a:gd name="connsiteY1050" fmla="*/ 1066870 h 6857998"/>
              <a:gd name="connsiteX1051" fmla="*/ 1244601 w 7705725"/>
              <a:gd name="connsiteY1051" fmla="*/ 1072865 h 6857998"/>
              <a:gd name="connsiteX1052" fmla="*/ 1242695 w 7705725"/>
              <a:gd name="connsiteY1052" fmla="*/ 1075390 h 6857998"/>
              <a:gd name="connsiteX1053" fmla="*/ 1241108 w 7705725"/>
              <a:gd name="connsiteY1053" fmla="*/ 1077914 h 6857998"/>
              <a:gd name="connsiteX1054" fmla="*/ 1235075 w 7705725"/>
              <a:gd name="connsiteY1054" fmla="*/ 1085171 h 6857998"/>
              <a:gd name="connsiteX1055" fmla="*/ 1228726 w 7705725"/>
              <a:gd name="connsiteY1055" fmla="*/ 1091797 h 6857998"/>
              <a:gd name="connsiteX1056" fmla="*/ 1215391 w 7705725"/>
              <a:gd name="connsiteY1056" fmla="*/ 1105049 h 6857998"/>
              <a:gd name="connsiteX1057" fmla="*/ 1202373 w 7705725"/>
              <a:gd name="connsiteY1057" fmla="*/ 1117670 h 6857998"/>
              <a:gd name="connsiteX1058" fmla="*/ 1189039 w 7705725"/>
              <a:gd name="connsiteY1058" fmla="*/ 1129976 h 6857998"/>
              <a:gd name="connsiteX1059" fmla="*/ 1176656 w 7705725"/>
              <a:gd name="connsiteY1059" fmla="*/ 1142597 h 6857998"/>
              <a:gd name="connsiteX1060" fmla="*/ 1170941 w 7705725"/>
              <a:gd name="connsiteY1060" fmla="*/ 1148592 h 6857998"/>
              <a:gd name="connsiteX1061" fmla="*/ 1165225 w 7705725"/>
              <a:gd name="connsiteY1061" fmla="*/ 1154587 h 6857998"/>
              <a:gd name="connsiteX1062" fmla="*/ 1160463 w 7705725"/>
              <a:gd name="connsiteY1062" fmla="*/ 1160898 h 6857998"/>
              <a:gd name="connsiteX1063" fmla="*/ 1156336 w 7705725"/>
              <a:gd name="connsiteY1063" fmla="*/ 1166893 h 6857998"/>
              <a:gd name="connsiteX1064" fmla="*/ 1152525 w 7705725"/>
              <a:gd name="connsiteY1064" fmla="*/ 1173203 h 6857998"/>
              <a:gd name="connsiteX1065" fmla="*/ 1149033 w 7705725"/>
              <a:gd name="connsiteY1065" fmla="*/ 1179514 h 6857998"/>
              <a:gd name="connsiteX1066" fmla="*/ 1142683 w 7705725"/>
              <a:gd name="connsiteY1066" fmla="*/ 1178567 h 6857998"/>
              <a:gd name="connsiteX1067" fmla="*/ 1137921 w 7705725"/>
              <a:gd name="connsiteY1067" fmla="*/ 1176990 h 6857998"/>
              <a:gd name="connsiteX1068" fmla="*/ 1134428 w 7705725"/>
              <a:gd name="connsiteY1068" fmla="*/ 1175412 h 6857998"/>
              <a:gd name="connsiteX1069" fmla="*/ 1132840 w 7705725"/>
              <a:gd name="connsiteY1069" fmla="*/ 1174465 h 6857998"/>
              <a:gd name="connsiteX1070" fmla="*/ 1131888 w 7705725"/>
              <a:gd name="connsiteY1070" fmla="*/ 1173203 h 6857998"/>
              <a:gd name="connsiteX1071" fmla="*/ 1129984 w 7705725"/>
              <a:gd name="connsiteY1071" fmla="*/ 1170995 h 6857998"/>
              <a:gd name="connsiteX1072" fmla="*/ 1129030 w 7705725"/>
              <a:gd name="connsiteY1072" fmla="*/ 1167840 h 6857998"/>
              <a:gd name="connsiteX1073" fmla="*/ 1128396 w 7705725"/>
              <a:gd name="connsiteY1073" fmla="*/ 1165000 h 6857998"/>
              <a:gd name="connsiteX1074" fmla="*/ 1128396 w 7705725"/>
              <a:gd name="connsiteY1074" fmla="*/ 1161529 h 6857998"/>
              <a:gd name="connsiteX1075" fmla="*/ 1127761 w 7705725"/>
              <a:gd name="connsiteY1075" fmla="*/ 1154587 h 6857998"/>
              <a:gd name="connsiteX1076" fmla="*/ 1127126 w 7705725"/>
              <a:gd name="connsiteY1076" fmla="*/ 1150485 h 6857998"/>
              <a:gd name="connsiteX1077" fmla="*/ 1126173 w 7705725"/>
              <a:gd name="connsiteY1077" fmla="*/ 1146068 h 6857998"/>
              <a:gd name="connsiteX1078" fmla="*/ 1124268 w 7705725"/>
              <a:gd name="connsiteY1078" fmla="*/ 1141966 h 6857998"/>
              <a:gd name="connsiteX1079" fmla="*/ 1121728 w 7705725"/>
              <a:gd name="connsiteY1079" fmla="*/ 1137549 h 6857998"/>
              <a:gd name="connsiteX1080" fmla="*/ 1117918 w 7705725"/>
              <a:gd name="connsiteY1080" fmla="*/ 1133131 h 6857998"/>
              <a:gd name="connsiteX1081" fmla="*/ 1115060 w 7705725"/>
              <a:gd name="connsiteY1081" fmla="*/ 1130923 h 6857998"/>
              <a:gd name="connsiteX1082" fmla="*/ 1112520 w 7705725"/>
              <a:gd name="connsiteY1082" fmla="*/ 1128714 h 6857998"/>
              <a:gd name="connsiteX1083" fmla="*/ 1116648 w 7705725"/>
              <a:gd name="connsiteY1083" fmla="*/ 1131238 h 6857998"/>
              <a:gd name="connsiteX1084" fmla="*/ 1120776 w 7705725"/>
              <a:gd name="connsiteY1084" fmla="*/ 1133447 h 6857998"/>
              <a:gd name="connsiteX1085" fmla="*/ 1124586 w 7705725"/>
              <a:gd name="connsiteY1085" fmla="*/ 1135024 h 6857998"/>
              <a:gd name="connsiteX1086" fmla="*/ 1128713 w 7705725"/>
              <a:gd name="connsiteY1086" fmla="*/ 1135971 h 6857998"/>
              <a:gd name="connsiteX1087" fmla="*/ 1132840 w 7705725"/>
              <a:gd name="connsiteY1087" fmla="*/ 1136918 h 6857998"/>
              <a:gd name="connsiteX1088" fmla="*/ 1136650 w 7705725"/>
              <a:gd name="connsiteY1088" fmla="*/ 1137233 h 6857998"/>
              <a:gd name="connsiteX1089" fmla="*/ 1140778 w 7705725"/>
              <a:gd name="connsiteY1089" fmla="*/ 1136918 h 6857998"/>
              <a:gd name="connsiteX1090" fmla="*/ 1144905 w 7705725"/>
              <a:gd name="connsiteY1090" fmla="*/ 1136602 h 6857998"/>
              <a:gd name="connsiteX1091" fmla="*/ 1148715 w 7705725"/>
              <a:gd name="connsiteY1091" fmla="*/ 1135655 h 6857998"/>
              <a:gd name="connsiteX1092" fmla="*/ 1152844 w 7705725"/>
              <a:gd name="connsiteY1092" fmla="*/ 1134709 h 6857998"/>
              <a:gd name="connsiteX1093" fmla="*/ 1156654 w 7705725"/>
              <a:gd name="connsiteY1093" fmla="*/ 1133131 h 6857998"/>
              <a:gd name="connsiteX1094" fmla="*/ 1160463 w 7705725"/>
              <a:gd name="connsiteY1094" fmla="*/ 1131238 h 6857998"/>
              <a:gd name="connsiteX1095" fmla="*/ 1164273 w 7705725"/>
              <a:gd name="connsiteY1095" fmla="*/ 1129345 h 6857998"/>
              <a:gd name="connsiteX1096" fmla="*/ 1168083 w 7705725"/>
              <a:gd name="connsiteY1096" fmla="*/ 1127136 h 6857998"/>
              <a:gd name="connsiteX1097" fmla="*/ 1175068 w 7705725"/>
              <a:gd name="connsiteY1097" fmla="*/ 1121772 h 6857998"/>
              <a:gd name="connsiteX1098" fmla="*/ 1182370 w 7705725"/>
              <a:gd name="connsiteY1098" fmla="*/ 1115777 h 6857998"/>
              <a:gd name="connsiteX1099" fmla="*/ 1188720 w 7705725"/>
              <a:gd name="connsiteY1099" fmla="*/ 1109151 h 6857998"/>
              <a:gd name="connsiteX1100" fmla="*/ 1194753 w 7705725"/>
              <a:gd name="connsiteY1100" fmla="*/ 1101894 h 6857998"/>
              <a:gd name="connsiteX1101" fmla="*/ 1200468 w 7705725"/>
              <a:gd name="connsiteY1101" fmla="*/ 1094953 h 6857998"/>
              <a:gd name="connsiteX1102" fmla="*/ 1205230 w 7705725"/>
              <a:gd name="connsiteY1102" fmla="*/ 1087380 h 6857998"/>
              <a:gd name="connsiteX1103" fmla="*/ 1209993 w 7705725"/>
              <a:gd name="connsiteY1103" fmla="*/ 1079807 h 6857998"/>
              <a:gd name="connsiteX1104" fmla="*/ 1214121 w 7705725"/>
              <a:gd name="connsiteY1104" fmla="*/ 1072865 h 6857998"/>
              <a:gd name="connsiteX1105" fmla="*/ 1216978 w 7705725"/>
              <a:gd name="connsiteY1105" fmla="*/ 1065924 h 6857998"/>
              <a:gd name="connsiteX1106" fmla="*/ 1211263 w 7705725"/>
              <a:gd name="connsiteY1106" fmla="*/ 1062137 h 6857998"/>
              <a:gd name="connsiteX1107" fmla="*/ 1205866 w 7705725"/>
              <a:gd name="connsiteY1107" fmla="*/ 1058982 h 6857998"/>
              <a:gd name="connsiteX1108" fmla="*/ 1200468 w 7705725"/>
              <a:gd name="connsiteY1108" fmla="*/ 1056142 h 6857998"/>
              <a:gd name="connsiteX1109" fmla="*/ 1194753 w 7705725"/>
              <a:gd name="connsiteY1109" fmla="*/ 1053618 h 6857998"/>
              <a:gd name="connsiteX1110" fmla="*/ 1189039 w 7705725"/>
              <a:gd name="connsiteY1110" fmla="*/ 1051725 h 6857998"/>
              <a:gd name="connsiteX1111" fmla="*/ 1183958 w 7705725"/>
              <a:gd name="connsiteY1111" fmla="*/ 1050147 h 6857998"/>
              <a:gd name="connsiteX1112" fmla="*/ 1178243 w 7705725"/>
              <a:gd name="connsiteY1112" fmla="*/ 1049201 h 6857998"/>
              <a:gd name="connsiteX1113" fmla="*/ 1172845 w 7705725"/>
              <a:gd name="connsiteY1113" fmla="*/ 1048254 h 6857998"/>
              <a:gd name="connsiteX1114" fmla="*/ 1167766 w 7705725"/>
              <a:gd name="connsiteY1114" fmla="*/ 1048254 h 6857998"/>
              <a:gd name="connsiteX1115" fmla="*/ 1162050 w 7705725"/>
              <a:gd name="connsiteY1115" fmla="*/ 1048885 h 6857998"/>
              <a:gd name="connsiteX1116" fmla="*/ 1156654 w 7705725"/>
              <a:gd name="connsiteY1116" fmla="*/ 1049516 h 6857998"/>
              <a:gd name="connsiteX1117" fmla="*/ 1151256 w 7705725"/>
              <a:gd name="connsiteY1117" fmla="*/ 1050779 h 6857998"/>
              <a:gd name="connsiteX1118" fmla="*/ 1146175 w 7705725"/>
              <a:gd name="connsiteY1118" fmla="*/ 1052356 h 6857998"/>
              <a:gd name="connsiteX1119" fmla="*/ 1140778 w 7705725"/>
              <a:gd name="connsiteY1119" fmla="*/ 1054880 h 6857998"/>
              <a:gd name="connsiteX1120" fmla="*/ 1136015 w 7705725"/>
              <a:gd name="connsiteY1120" fmla="*/ 1057404 h 6857998"/>
              <a:gd name="connsiteX1121" fmla="*/ 1130618 w 7705725"/>
              <a:gd name="connsiteY1121" fmla="*/ 1060875 h 6857998"/>
              <a:gd name="connsiteX1122" fmla="*/ 1134111 w 7705725"/>
              <a:gd name="connsiteY1122" fmla="*/ 1065608 h 6857998"/>
              <a:gd name="connsiteX1123" fmla="*/ 1136968 w 7705725"/>
              <a:gd name="connsiteY1123" fmla="*/ 1069710 h 6857998"/>
              <a:gd name="connsiteX1124" fmla="*/ 1140461 w 7705725"/>
              <a:gd name="connsiteY1124" fmla="*/ 1073496 h 6857998"/>
              <a:gd name="connsiteX1125" fmla="*/ 1143635 w 7705725"/>
              <a:gd name="connsiteY1125" fmla="*/ 1076651 h 6857998"/>
              <a:gd name="connsiteX1126" fmla="*/ 1146811 w 7705725"/>
              <a:gd name="connsiteY1126" fmla="*/ 1079176 h 6857998"/>
              <a:gd name="connsiteX1127" fmla="*/ 1149986 w 7705725"/>
              <a:gd name="connsiteY1127" fmla="*/ 1081069 h 6857998"/>
              <a:gd name="connsiteX1128" fmla="*/ 1152844 w 7705725"/>
              <a:gd name="connsiteY1128" fmla="*/ 1082016 h 6857998"/>
              <a:gd name="connsiteX1129" fmla="*/ 1156018 w 7705725"/>
              <a:gd name="connsiteY1129" fmla="*/ 1082962 h 6857998"/>
              <a:gd name="connsiteX1130" fmla="*/ 1158558 w 7705725"/>
              <a:gd name="connsiteY1130" fmla="*/ 1082962 h 6857998"/>
              <a:gd name="connsiteX1131" fmla="*/ 1161733 w 7705725"/>
              <a:gd name="connsiteY1131" fmla="*/ 1082647 h 6857998"/>
              <a:gd name="connsiteX1132" fmla="*/ 1164591 w 7705725"/>
              <a:gd name="connsiteY1132" fmla="*/ 1081385 h 6857998"/>
              <a:gd name="connsiteX1133" fmla="*/ 1167131 w 7705725"/>
              <a:gd name="connsiteY1133" fmla="*/ 1079807 h 6857998"/>
              <a:gd name="connsiteX1134" fmla="*/ 1169988 w 7705725"/>
              <a:gd name="connsiteY1134" fmla="*/ 1077598 h 6857998"/>
              <a:gd name="connsiteX1135" fmla="*/ 1172528 w 7705725"/>
              <a:gd name="connsiteY1135" fmla="*/ 1074759 h 6857998"/>
              <a:gd name="connsiteX1136" fmla="*/ 1175068 w 7705725"/>
              <a:gd name="connsiteY1136" fmla="*/ 1071288 h 6857998"/>
              <a:gd name="connsiteX1137" fmla="*/ 1177926 w 7705725"/>
              <a:gd name="connsiteY1137" fmla="*/ 1067186 h 6857998"/>
              <a:gd name="connsiteX1138" fmla="*/ 1177291 w 7705725"/>
              <a:gd name="connsiteY1138" fmla="*/ 1071603 h 6857998"/>
              <a:gd name="connsiteX1139" fmla="*/ 1176339 w 7705725"/>
              <a:gd name="connsiteY1139" fmla="*/ 1075705 h 6857998"/>
              <a:gd name="connsiteX1140" fmla="*/ 1175068 w 7705725"/>
              <a:gd name="connsiteY1140" fmla="*/ 1079176 h 6857998"/>
              <a:gd name="connsiteX1141" fmla="*/ 1173163 w 7705725"/>
              <a:gd name="connsiteY1141" fmla="*/ 1082647 h 6857998"/>
              <a:gd name="connsiteX1142" fmla="*/ 1170941 w 7705725"/>
              <a:gd name="connsiteY1142" fmla="*/ 1085171 h 6857998"/>
              <a:gd name="connsiteX1143" fmla="*/ 1168719 w 7705725"/>
              <a:gd name="connsiteY1143" fmla="*/ 1087695 h 6857998"/>
              <a:gd name="connsiteX1144" fmla="*/ 1166179 w 7705725"/>
              <a:gd name="connsiteY1144" fmla="*/ 1089588 h 6857998"/>
              <a:gd name="connsiteX1145" fmla="*/ 1163004 w 7705725"/>
              <a:gd name="connsiteY1145" fmla="*/ 1091481 h 6857998"/>
              <a:gd name="connsiteX1146" fmla="*/ 1159828 w 7705725"/>
              <a:gd name="connsiteY1146" fmla="*/ 1093059 h 6857998"/>
              <a:gd name="connsiteX1147" fmla="*/ 1156336 w 7705725"/>
              <a:gd name="connsiteY1147" fmla="*/ 1094006 h 6857998"/>
              <a:gd name="connsiteX1148" fmla="*/ 1152525 w 7705725"/>
              <a:gd name="connsiteY1148" fmla="*/ 1095268 h 6857998"/>
              <a:gd name="connsiteX1149" fmla="*/ 1148715 w 7705725"/>
              <a:gd name="connsiteY1149" fmla="*/ 1095899 h 6857998"/>
              <a:gd name="connsiteX1150" fmla="*/ 1140461 w 7705725"/>
              <a:gd name="connsiteY1150" fmla="*/ 1097161 h 6857998"/>
              <a:gd name="connsiteX1151" fmla="*/ 1131571 w 7705725"/>
              <a:gd name="connsiteY1151" fmla="*/ 1097477 h 6857998"/>
              <a:gd name="connsiteX1152" fmla="*/ 1112838 w 7705725"/>
              <a:gd name="connsiteY1152" fmla="*/ 1097792 h 6857998"/>
              <a:gd name="connsiteX1153" fmla="*/ 1103631 w 7705725"/>
              <a:gd name="connsiteY1153" fmla="*/ 1098108 h 6857998"/>
              <a:gd name="connsiteX1154" fmla="*/ 1094424 w 7705725"/>
              <a:gd name="connsiteY1154" fmla="*/ 1098739 h 6857998"/>
              <a:gd name="connsiteX1155" fmla="*/ 1085850 w 7705725"/>
              <a:gd name="connsiteY1155" fmla="*/ 1099370 h 6857998"/>
              <a:gd name="connsiteX1156" fmla="*/ 1081723 w 7705725"/>
              <a:gd name="connsiteY1156" fmla="*/ 1100001 h 6857998"/>
              <a:gd name="connsiteX1157" fmla="*/ 1077596 w 7705725"/>
              <a:gd name="connsiteY1157" fmla="*/ 1101263 h 6857998"/>
              <a:gd name="connsiteX1158" fmla="*/ 1073468 w 7705725"/>
              <a:gd name="connsiteY1158" fmla="*/ 1102209 h 6857998"/>
              <a:gd name="connsiteX1159" fmla="*/ 1069975 w 7705725"/>
              <a:gd name="connsiteY1159" fmla="*/ 1103787 h 6857998"/>
              <a:gd name="connsiteX1160" fmla="*/ 1066165 w 7705725"/>
              <a:gd name="connsiteY1160" fmla="*/ 1105365 h 6857998"/>
              <a:gd name="connsiteX1161" fmla="*/ 1063308 w 7705725"/>
              <a:gd name="connsiteY1161" fmla="*/ 1107573 h 6857998"/>
              <a:gd name="connsiteX1162" fmla="*/ 1061720 w 7705725"/>
              <a:gd name="connsiteY1162" fmla="*/ 1105049 h 6857998"/>
              <a:gd name="connsiteX1163" fmla="*/ 1060768 w 7705725"/>
              <a:gd name="connsiteY1163" fmla="*/ 1102209 h 6857998"/>
              <a:gd name="connsiteX1164" fmla="*/ 1060451 w 7705725"/>
              <a:gd name="connsiteY1164" fmla="*/ 1099685 h 6857998"/>
              <a:gd name="connsiteX1165" fmla="*/ 1061403 w 7705725"/>
              <a:gd name="connsiteY1165" fmla="*/ 1097477 h 6857998"/>
              <a:gd name="connsiteX1166" fmla="*/ 1062038 w 7705725"/>
              <a:gd name="connsiteY1166" fmla="*/ 1095268 h 6857998"/>
              <a:gd name="connsiteX1167" fmla="*/ 1063626 w 7705725"/>
              <a:gd name="connsiteY1167" fmla="*/ 1093059 h 6857998"/>
              <a:gd name="connsiteX1168" fmla="*/ 1066484 w 7705725"/>
              <a:gd name="connsiteY1168" fmla="*/ 1088011 h 6857998"/>
              <a:gd name="connsiteX1169" fmla="*/ 1069659 w 7705725"/>
              <a:gd name="connsiteY1169" fmla="*/ 1083593 h 6857998"/>
              <a:gd name="connsiteX1170" fmla="*/ 1070611 w 7705725"/>
              <a:gd name="connsiteY1170" fmla="*/ 1081385 h 6857998"/>
              <a:gd name="connsiteX1171" fmla="*/ 1071563 w 7705725"/>
              <a:gd name="connsiteY1171" fmla="*/ 1079176 h 6857998"/>
              <a:gd name="connsiteX1172" fmla="*/ 1071880 w 7705725"/>
              <a:gd name="connsiteY1172" fmla="*/ 1076651 h 6857998"/>
              <a:gd name="connsiteX1173" fmla="*/ 1070928 w 7705725"/>
              <a:gd name="connsiteY1173" fmla="*/ 1073812 h 6857998"/>
              <a:gd name="connsiteX1174" fmla="*/ 1069975 w 7705725"/>
              <a:gd name="connsiteY1174" fmla="*/ 1071603 h 6857998"/>
              <a:gd name="connsiteX1175" fmla="*/ 1067753 w 7705725"/>
              <a:gd name="connsiteY1175" fmla="*/ 1068763 h 6857998"/>
              <a:gd name="connsiteX1176" fmla="*/ 1075690 w 7705725"/>
              <a:gd name="connsiteY1176" fmla="*/ 1061822 h 6857998"/>
              <a:gd name="connsiteX1177" fmla="*/ 1082993 w 7705725"/>
              <a:gd name="connsiteY1177" fmla="*/ 1054249 h 6857998"/>
              <a:gd name="connsiteX1178" fmla="*/ 1098550 w 7705725"/>
              <a:gd name="connsiteY1178" fmla="*/ 1039419 h 6857998"/>
              <a:gd name="connsiteX1179" fmla="*/ 1113791 w 7705725"/>
              <a:gd name="connsiteY1179" fmla="*/ 1024905 h 6857998"/>
              <a:gd name="connsiteX1180" fmla="*/ 1120776 w 7705725"/>
              <a:gd name="connsiteY1180" fmla="*/ 1018279 h 6857998"/>
              <a:gd name="connsiteX1181" fmla="*/ 1127126 w 7705725"/>
              <a:gd name="connsiteY1181" fmla="*/ 1012284 h 6857998"/>
              <a:gd name="connsiteX1182" fmla="*/ 1138238 w 7705725"/>
              <a:gd name="connsiteY1182" fmla="*/ 1004080 h 6857998"/>
              <a:gd name="connsiteX1183" fmla="*/ 1149033 w 7705725"/>
              <a:gd name="connsiteY1183" fmla="*/ 995561 h 6857998"/>
              <a:gd name="connsiteX1184" fmla="*/ 1154748 w 7705725"/>
              <a:gd name="connsiteY1184" fmla="*/ 991459 h 6857998"/>
              <a:gd name="connsiteX1185" fmla="*/ 1160145 w 7705725"/>
              <a:gd name="connsiteY1185" fmla="*/ 987673 h 6857998"/>
              <a:gd name="connsiteX1186" fmla="*/ 1165860 w 7705725"/>
              <a:gd name="connsiteY1186" fmla="*/ 984202 h 6857998"/>
              <a:gd name="connsiteX1187" fmla="*/ 1170941 w 7705725"/>
              <a:gd name="connsiteY1187" fmla="*/ 981678 h 6857998"/>
              <a:gd name="connsiteX1188" fmla="*/ 1176656 w 7705725"/>
              <a:gd name="connsiteY1188" fmla="*/ 979153 h 6857998"/>
              <a:gd name="connsiteX1189" fmla="*/ 1182053 w 7705725"/>
              <a:gd name="connsiteY1189" fmla="*/ 977576 h 6857998"/>
              <a:gd name="connsiteX1190" fmla="*/ 1187768 w 7705725"/>
              <a:gd name="connsiteY1190" fmla="*/ 976945 h 6857998"/>
              <a:gd name="connsiteX1191" fmla="*/ 1077596 w 7705725"/>
              <a:gd name="connsiteY1191" fmla="*/ 957263 h 6857998"/>
              <a:gd name="connsiteX1192" fmla="*/ 1078865 w 7705725"/>
              <a:gd name="connsiteY1192" fmla="*/ 959791 h 6857998"/>
              <a:gd name="connsiteX1193" fmla="*/ 1079183 w 7705725"/>
              <a:gd name="connsiteY1193" fmla="*/ 962003 h 6857998"/>
              <a:gd name="connsiteX1194" fmla="*/ 1079500 w 7705725"/>
              <a:gd name="connsiteY1194" fmla="*/ 964214 h 6857998"/>
              <a:gd name="connsiteX1195" fmla="*/ 1079500 w 7705725"/>
              <a:gd name="connsiteY1195" fmla="*/ 966743 h 6857998"/>
              <a:gd name="connsiteX1196" fmla="*/ 1079500 w 7705725"/>
              <a:gd name="connsiteY1196" fmla="*/ 968954 h 6857998"/>
              <a:gd name="connsiteX1197" fmla="*/ 1078865 w 7705725"/>
              <a:gd name="connsiteY1197" fmla="*/ 971166 h 6857998"/>
              <a:gd name="connsiteX1198" fmla="*/ 1078230 w 7705725"/>
              <a:gd name="connsiteY1198" fmla="*/ 973378 h 6857998"/>
              <a:gd name="connsiteX1199" fmla="*/ 1076960 w 7705725"/>
              <a:gd name="connsiteY1199" fmla="*/ 975590 h 6857998"/>
              <a:gd name="connsiteX1200" fmla="*/ 1074103 w 7705725"/>
              <a:gd name="connsiteY1200" fmla="*/ 979698 h 6857998"/>
              <a:gd name="connsiteX1201" fmla="*/ 1070293 w 7705725"/>
              <a:gd name="connsiteY1201" fmla="*/ 983806 h 6857998"/>
              <a:gd name="connsiteX1202" fmla="*/ 1066165 w 7705725"/>
              <a:gd name="connsiteY1202" fmla="*/ 987914 h 6857998"/>
              <a:gd name="connsiteX1203" fmla="*/ 1061086 w 7705725"/>
              <a:gd name="connsiteY1203" fmla="*/ 991706 h 6857998"/>
              <a:gd name="connsiteX1204" fmla="*/ 1050926 w 7705725"/>
              <a:gd name="connsiteY1204" fmla="*/ 999606 h 6857998"/>
              <a:gd name="connsiteX1205" fmla="*/ 1040765 w 7705725"/>
              <a:gd name="connsiteY1205" fmla="*/ 1007506 h 6857998"/>
              <a:gd name="connsiteX1206" fmla="*/ 1036003 w 7705725"/>
              <a:gd name="connsiteY1206" fmla="*/ 1011614 h 6857998"/>
              <a:gd name="connsiteX1207" fmla="*/ 1031875 w 7705725"/>
              <a:gd name="connsiteY1207" fmla="*/ 1015722 h 6857998"/>
              <a:gd name="connsiteX1208" fmla="*/ 1028066 w 7705725"/>
              <a:gd name="connsiteY1208" fmla="*/ 1019830 h 6857998"/>
              <a:gd name="connsiteX1209" fmla="*/ 1024891 w 7705725"/>
              <a:gd name="connsiteY1209" fmla="*/ 1023938 h 6857998"/>
              <a:gd name="connsiteX1210" fmla="*/ 1022033 w 7705725"/>
              <a:gd name="connsiteY1210" fmla="*/ 1019514 h 6857998"/>
              <a:gd name="connsiteX1211" fmla="*/ 1018858 w 7705725"/>
              <a:gd name="connsiteY1211" fmla="*/ 1015090 h 6857998"/>
              <a:gd name="connsiteX1212" fmla="*/ 1016953 w 7705725"/>
              <a:gd name="connsiteY1212" fmla="*/ 1010982 h 6857998"/>
              <a:gd name="connsiteX1213" fmla="*/ 1015048 w 7705725"/>
              <a:gd name="connsiteY1213" fmla="*/ 1007190 h 6857998"/>
              <a:gd name="connsiteX1214" fmla="*/ 1014095 w 7705725"/>
              <a:gd name="connsiteY1214" fmla="*/ 1003714 h 6857998"/>
              <a:gd name="connsiteX1215" fmla="*/ 1013143 w 7705725"/>
              <a:gd name="connsiteY1215" fmla="*/ 1000554 h 6857998"/>
              <a:gd name="connsiteX1216" fmla="*/ 1012825 w 7705725"/>
              <a:gd name="connsiteY1216" fmla="*/ 997078 h 6857998"/>
              <a:gd name="connsiteX1217" fmla="*/ 1012825 w 7705725"/>
              <a:gd name="connsiteY1217" fmla="*/ 994550 h 6857998"/>
              <a:gd name="connsiteX1218" fmla="*/ 1013778 w 7705725"/>
              <a:gd name="connsiteY1218" fmla="*/ 991706 h 6857998"/>
              <a:gd name="connsiteX1219" fmla="*/ 1014413 w 7705725"/>
              <a:gd name="connsiteY1219" fmla="*/ 989178 h 6857998"/>
              <a:gd name="connsiteX1220" fmla="*/ 1015365 w 7705725"/>
              <a:gd name="connsiteY1220" fmla="*/ 986966 h 6857998"/>
              <a:gd name="connsiteX1221" fmla="*/ 1016953 w 7705725"/>
              <a:gd name="connsiteY1221" fmla="*/ 984754 h 6857998"/>
              <a:gd name="connsiteX1222" fmla="*/ 1018858 w 7705725"/>
              <a:gd name="connsiteY1222" fmla="*/ 982858 h 6857998"/>
              <a:gd name="connsiteX1223" fmla="*/ 1020763 w 7705725"/>
              <a:gd name="connsiteY1223" fmla="*/ 980962 h 6857998"/>
              <a:gd name="connsiteX1224" fmla="*/ 1023303 w 7705725"/>
              <a:gd name="connsiteY1224" fmla="*/ 979382 h 6857998"/>
              <a:gd name="connsiteX1225" fmla="*/ 1025843 w 7705725"/>
              <a:gd name="connsiteY1225" fmla="*/ 977486 h 6857998"/>
              <a:gd name="connsiteX1226" fmla="*/ 1031241 w 7705725"/>
              <a:gd name="connsiteY1226" fmla="*/ 974958 h 6857998"/>
              <a:gd name="connsiteX1227" fmla="*/ 1037908 w 7705725"/>
              <a:gd name="connsiteY1227" fmla="*/ 972114 h 6857998"/>
              <a:gd name="connsiteX1228" fmla="*/ 1044576 w 7705725"/>
              <a:gd name="connsiteY1228" fmla="*/ 969586 h 6857998"/>
              <a:gd name="connsiteX1229" fmla="*/ 1051243 w 7705725"/>
              <a:gd name="connsiteY1229" fmla="*/ 967374 h 6857998"/>
              <a:gd name="connsiteX1230" fmla="*/ 1065213 w 7705725"/>
              <a:gd name="connsiteY1230" fmla="*/ 962951 h 6857998"/>
              <a:gd name="connsiteX1231" fmla="*/ 1071563 w 7705725"/>
              <a:gd name="connsiteY1231" fmla="*/ 960107 h 6857998"/>
              <a:gd name="connsiteX1232" fmla="*/ 1471613 w 7705725"/>
              <a:gd name="connsiteY1232" fmla="*/ 881064 h 6857998"/>
              <a:gd name="connsiteX1233" fmla="*/ 1471613 w 7705725"/>
              <a:gd name="connsiteY1233" fmla="*/ 884239 h 6857998"/>
              <a:gd name="connsiteX1234" fmla="*/ 1470974 w 7705725"/>
              <a:gd name="connsiteY1234" fmla="*/ 887096 h 6857998"/>
              <a:gd name="connsiteX1235" fmla="*/ 1470015 w 7705725"/>
              <a:gd name="connsiteY1235" fmla="*/ 890271 h 6857998"/>
              <a:gd name="connsiteX1236" fmla="*/ 1469056 w 7705725"/>
              <a:gd name="connsiteY1236" fmla="*/ 892811 h 6857998"/>
              <a:gd name="connsiteX1237" fmla="*/ 1467456 w 7705725"/>
              <a:gd name="connsiteY1237" fmla="*/ 895986 h 6857998"/>
              <a:gd name="connsiteX1238" fmla="*/ 1465537 w 7705725"/>
              <a:gd name="connsiteY1238" fmla="*/ 898526 h 6857998"/>
              <a:gd name="connsiteX1239" fmla="*/ 1461380 w 7705725"/>
              <a:gd name="connsiteY1239" fmla="*/ 903924 h 6857998"/>
              <a:gd name="connsiteX1240" fmla="*/ 1455943 w 7705725"/>
              <a:gd name="connsiteY1240" fmla="*/ 908686 h 6857998"/>
              <a:gd name="connsiteX1241" fmla="*/ 1450185 w 7705725"/>
              <a:gd name="connsiteY1241" fmla="*/ 913449 h 6857998"/>
              <a:gd name="connsiteX1242" fmla="*/ 1443789 w 7705725"/>
              <a:gd name="connsiteY1242" fmla="*/ 918211 h 6857998"/>
              <a:gd name="connsiteX1243" fmla="*/ 1437073 w 7705725"/>
              <a:gd name="connsiteY1243" fmla="*/ 922656 h 6857998"/>
              <a:gd name="connsiteX1244" fmla="*/ 1422679 w 7705725"/>
              <a:gd name="connsiteY1244" fmla="*/ 931864 h 6857998"/>
              <a:gd name="connsiteX1245" fmla="*/ 1408288 w 7705725"/>
              <a:gd name="connsiteY1245" fmla="*/ 940754 h 6857998"/>
              <a:gd name="connsiteX1246" fmla="*/ 1401252 w 7705725"/>
              <a:gd name="connsiteY1246" fmla="*/ 945199 h 6857998"/>
              <a:gd name="connsiteX1247" fmla="*/ 1394855 w 7705725"/>
              <a:gd name="connsiteY1247" fmla="*/ 950279 h 6857998"/>
              <a:gd name="connsiteX1248" fmla="*/ 1389098 w 7705725"/>
              <a:gd name="connsiteY1248" fmla="*/ 955041 h 6857998"/>
              <a:gd name="connsiteX1249" fmla="*/ 1384301 w 7705725"/>
              <a:gd name="connsiteY1249" fmla="*/ 960439 h 6857998"/>
              <a:gd name="connsiteX1250" fmla="*/ 1384301 w 7705725"/>
              <a:gd name="connsiteY1250" fmla="*/ 956946 h 6857998"/>
              <a:gd name="connsiteX1251" fmla="*/ 1384621 w 7705725"/>
              <a:gd name="connsiteY1251" fmla="*/ 954089 h 6857998"/>
              <a:gd name="connsiteX1252" fmla="*/ 1385260 w 7705725"/>
              <a:gd name="connsiteY1252" fmla="*/ 950914 h 6857998"/>
              <a:gd name="connsiteX1253" fmla="*/ 1386539 w 7705725"/>
              <a:gd name="connsiteY1253" fmla="*/ 948374 h 6857998"/>
              <a:gd name="connsiteX1254" fmla="*/ 1388139 w 7705725"/>
              <a:gd name="connsiteY1254" fmla="*/ 945199 h 6857998"/>
              <a:gd name="connsiteX1255" fmla="*/ 1389418 w 7705725"/>
              <a:gd name="connsiteY1255" fmla="*/ 942659 h 6857998"/>
              <a:gd name="connsiteX1256" fmla="*/ 1391338 w 7705725"/>
              <a:gd name="connsiteY1256" fmla="*/ 939484 h 6857998"/>
              <a:gd name="connsiteX1257" fmla="*/ 1393575 w 7705725"/>
              <a:gd name="connsiteY1257" fmla="*/ 936944 h 6857998"/>
              <a:gd name="connsiteX1258" fmla="*/ 1398693 w 7705725"/>
              <a:gd name="connsiteY1258" fmla="*/ 932181 h 6857998"/>
              <a:gd name="connsiteX1259" fmla="*/ 1404770 w 7705725"/>
              <a:gd name="connsiteY1259" fmla="*/ 927101 h 6857998"/>
              <a:gd name="connsiteX1260" fmla="*/ 1411167 w 7705725"/>
              <a:gd name="connsiteY1260" fmla="*/ 922339 h 6857998"/>
              <a:gd name="connsiteX1261" fmla="*/ 1417882 w 7705725"/>
              <a:gd name="connsiteY1261" fmla="*/ 917259 h 6857998"/>
              <a:gd name="connsiteX1262" fmla="*/ 1432595 w 7705725"/>
              <a:gd name="connsiteY1262" fmla="*/ 908369 h 6857998"/>
              <a:gd name="connsiteX1263" fmla="*/ 1446987 w 7705725"/>
              <a:gd name="connsiteY1263" fmla="*/ 899796 h 6857998"/>
              <a:gd name="connsiteX1264" fmla="*/ 1454024 w 7705725"/>
              <a:gd name="connsiteY1264" fmla="*/ 895034 h 6857998"/>
              <a:gd name="connsiteX1265" fmla="*/ 1460739 w 7705725"/>
              <a:gd name="connsiteY1265" fmla="*/ 890589 h 6857998"/>
              <a:gd name="connsiteX1266" fmla="*/ 1466817 w 7705725"/>
              <a:gd name="connsiteY1266" fmla="*/ 886144 h 6857998"/>
              <a:gd name="connsiteX1267" fmla="*/ 1387243 w 7705725"/>
              <a:gd name="connsiteY1267" fmla="*/ 849314 h 6857998"/>
              <a:gd name="connsiteX1268" fmla="*/ 1387558 w 7705725"/>
              <a:gd name="connsiteY1268" fmla="*/ 856280 h 6857998"/>
              <a:gd name="connsiteX1269" fmla="*/ 1387874 w 7705725"/>
              <a:gd name="connsiteY1269" fmla="*/ 862297 h 6857998"/>
              <a:gd name="connsiteX1270" fmla="*/ 1389137 w 7705725"/>
              <a:gd name="connsiteY1270" fmla="*/ 867364 h 6857998"/>
              <a:gd name="connsiteX1271" fmla="*/ 1390400 w 7705725"/>
              <a:gd name="connsiteY1271" fmla="*/ 872114 h 6857998"/>
              <a:gd name="connsiteX1272" fmla="*/ 1391346 w 7705725"/>
              <a:gd name="connsiteY1272" fmla="*/ 875914 h 6857998"/>
              <a:gd name="connsiteX1273" fmla="*/ 1392925 w 7705725"/>
              <a:gd name="connsiteY1273" fmla="*/ 879397 h 6857998"/>
              <a:gd name="connsiteX1274" fmla="*/ 1396397 w 7705725"/>
              <a:gd name="connsiteY1274" fmla="*/ 885414 h 6857998"/>
              <a:gd name="connsiteX1275" fmla="*/ 1399238 w 7705725"/>
              <a:gd name="connsiteY1275" fmla="*/ 891430 h 6857998"/>
              <a:gd name="connsiteX1276" fmla="*/ 1400502 w 7705725"/>
              <a:gd name="connsiteY1276" fmla="*/ 894597 h 6857998"/>
              <a:gd name="connsiteX1277" fmla="*/ 1401132 w 7705725"/>
              <a:gd name="connsiteY1277" fmla="*/ 898080 h 6857998"/>
              <a:gd name="connsiteX1278" fmla="*/ 1401764 w 7705725"/>
              <a:gd name="connsiteY1278" fmla="*/ 901564 h 6857998"/>
              <a:gd name="connsiteX1279" fmla="*/ 1401764 w 7705725"/>
              <a:gd name="connsiteY1279" fmla="*/ 906314 h 6857998"/>
              <a:gd name="connsiteX1280" fmla="*/ 1401448 w 7705725"/>
              <a:gd name="connsiteY1280" fmla="*/ 911064 h 6857998"/>
              <a:gd name="connsiteX1281" fmla="*/ 1400817 w 7705725"/>
              <a:gd name="connsiteY1281" fmla="*/ 917080 h 6857998"/>
              <a:gd name="connsiteX1282" fmla="*/ 1393556 w 7705725"/>
              <a:gd name="connsiteY1282" fmla="*/ 918347 h 6857998"/>
              <a:gd name="connsiteX1283" fmla="*/ 1388505 w 7705725"/>
              <a:gd name="connsiteY1283" fmla="*/ 918980 h 6857998"/>
              <a:gd name="connsiteX1284" fmla="*/ 1384401 w 7705725"/>
              <a:gd name="connsiteY1284" fmla="*/ 918980 h 6857998"/>
              <a:gd name="connsiteX1285" fmla="*/ 1381561 w 7705725"/>
              <a:gd name="connsiteY1285" fmla="*/ 918347 h 6857998"/>
              <a:gd name="connsiteX1286" fmla="*/ 1380614 w 7705725"/>
              <a:gd name="connsiteY1286" fmla="*/ 918030 h 6857998"/>
              <a:gd name="connsiteX1287" fmla="*/ 1379667 w 7705725"/>
              <a:gd name="connsiteY1287" fmla="*/ 917080 h 6857998"/>
              <a:gd name="connsiteX1288" fmla="*/ 1379035 w 7705725"/>
              <a:gd name="connsiteY1288" fmla="*/ 916447 h 6857998"/>
              <a:gd name="connsiteX1289" fmla="*/ 1378719 w 7705725"/>
              <a:gd name="connsiteY1289" fmla="*/ 915180 h 6857998"/>
              <a:gd name="connsiteX1290" fmla="*/ 1378403 w 7705725"/>
              <a:gd name="connsiteY1290" fmla="*/ 913280 h 6857998"/>
              <a:gd name="connsiteX1291" fmla="*/ 1378719 w 7705725"/>
              <a:gd name="connsiteY1291" fmla="*/ 910747 h 6857998"/>
              <a:gd name="connsiteX1292" fmla="*/ 1379035 w 7705725"/>
              <a:gd name="connsiteY1292" fmla="*/ 904097 h 6857998"/>
              <a:gd name="connsiteX1293" fmla="*/ 1379350 w 7705725"/>
              <a:gd name="connsiteY1293" fmla="*/ 900297 h 6857998"/>
              <a:gd name="connsiteX1294" fmla="*/ 1379035 w 7705725"/>
              <a:gd name="connsiteY1294" fmla="*/ 896180 h 6857998"/>
              <a:gd name="connsiteX1295" fmla="*/ 1378403 w 7705725"/>
              <a:gd name="connsiteY1295" fmla="*/ 892064 h 6857998"/>
              <a:gd name="connsiteX1296" fmla="*/ 1376826 w 7705725"/>
              <a:gd name="connsiteY1296" fmla="*/ 887314 h 6857998"/>
              <a:gd name="connsiteX1297" fmla="*/ 1374615 w 7705725"/>
              <a:gd name="connsiteY1297" fmla="*/ 882564 h 6857998"/>
              <a:gd name="connsiteX1298" fmla="*/ 1373038 w 7705725"/>
              <a:gd name="connsiteY1298" fmla="*/ 880031 h 6857998"/>
              <a:gd name="connsiteX1299" fmla="*/ 1371143 w 7705725"/>
              <a:gd name="connsiteY1299" fmla="*/ 877497 h 6857998"/>
              <a:gd name="connsiteX1300" fmla="*/ 1368933 w 7705725"/>
              <a:gd name="connsiteY1300" fmla="*/ 880031 h 6857998"/>
              <a:gd name="connsiteX1301" fmla="*/ 1367039 w 7705725"/>
              <a:gd name="connsiteY1301" fmla="*/ 882564 h 6857998"/>
              <a:gd name="connsiteX1302" fmla="*/ 1365461 w 7705725"/>
              <a:gd name="connsiteY1302" fmla="*/ 885097 h 6857998"/>
              <a:gd name="connsiteX1303" fmla="*/ 1364514 w 7705725"/>
              <a:gd name="connsiteY1303" fmla="*/ 887947 h 6857998"/>
              <a:gd name="connsiteX1304" fmla="*/ 1362620 w 7705725"/>
              <a:gd name="connsiteY1304" fmla="*/ 893330 h 6857998"/>
              <a:gd name="connsiteX1305" fmla="*/ 1361041 w 7705725"/>
              <a:gd name="connsiteY1305" fmla="*/ 899030 h 6857998"/>
              <a:gd name="connsiteX1306" fmla="*/ 1360409 w 7705725"/>
              <a:gd name="connsiteY1306" fmla="*/ 904730 h 6857998"/>
              <a:gd name="connsiteX1307" fmla="*/ 1359778 w 7705725"/>
              <a:gd name="connsiteY1307" fmla="*/ 910747 h 6857998"/>
              <a:gd name="connsiteX1308" fmla="*/ 1359463 w 7705725"/>
              <a:gd name="connsiteY1308" fmla="*/ 916447 h 6857998"/>
              <a:gd name="connsiteX1309" fmla="*/ 1358832 w 7705725"/>
              <a:gd name="connsiteY1309" fmla="*/ 922464 h 6857998"/>
              <a:gd name="connsiteX1310" fmla="*/ 1357885 w 7705725"/>
              <a:gd name="connsiteY1310" fmla="*/ 928164 h 6857998"/>
              <a:gd name="connsiteX1311" fmla="*/ 1356622 w 7705725"/>
              <a:gd name="connsiteY1311" fmla="*/ 933230 h 6857998"/>
              <a:gd name="connsiteX1312" fmla="*/ 1355360 w 7705725"/>
              <a:gd name="connsiteY1312" fmla="*/ 936397 h 6857998"/>
              <a:gd name="connsiteX1313" fmla="*/ 1353780 w 7705725"/>
              <a:gd name="connsiteY1313" fmla="*/ 938930 h 6857998"/>
              <a:gd name="connsiteX1314" fmla="*/ 1352518 w 7705725"/>
              <a:gd name="connsiteY1314" fmla="*/ 941464 h 6857998"/>
              <a:gd name="connsiteX1315" fmla="*/ 1350625 w 7705725"/>
              <a:gd name="connsiteY1315" fmla="*/ 943997 h 6857998"/>
              <a:gd name="connsiteX1316" fmla="*/ 1348730 w 7705725"/>
              <a:gd name="connsiteY1316" fmla="*/ 946530 h 6857998"/>
              <a:gd name="connsiteX1317" fmla="*/ 1345889 w 7705725"/>
              <a:gd name="connsiteY1317" fmla="*/ 948747 h 6857998"/>
              <a:gd name="connsiteX1318" fmla="*/ 1343363 w 7705725"/>
              <a:gd name="connsiteY1318" fmla="*/ 950964 h 6857998"/>
              <a:gd name="connsiteX1319" fmla="*/ 1339891 w 7705725"/>
              <a:gd name="connsiteY1319" fmla="*/ 953180 h 6857998"/>
              <a:gd name="connsiteX1320" fmla="*/ 1336418 w 7705725"/>
              <a:gd name="connsiteY1320" fmla="*/ 955080 h 6857998"/>
              <a:gd name="connsiteX1321" fmla="*/ 1332630 w 7705725"/>
              <a:gd name="connsiteY1321" fmla="*/ 956980 h 6857998"/>
              <a:gd name="connsiteX1322" fmla="*/ 1327895 w 7705725"/>
              <a:gd name="connsiteY1322" fmla="*/ 958880 h 6857998"/>
              <a:gd name="connsiteX1323" fmla="*/ 1322843 w 7705725"/>
              <a:gd name="connsiteY1323" fmla="*/ 960780 h 6857998"/>
              <a:gd name="connsiteX1324" fmla="*/ 1315583 w 7705725"/>
              <a:gd name="connsiteY1324" fmla="*/ 951280 h 6857998"/>
              <a:gd name="connsiteX1325" fmla="*/ 1309586 w 7705725"/>
              <a:gd name="connsiteY1325" fmla="*/ 944314 h 6857998"/>
              <a:gd name="connsiteX1326" fmla="*/ 1303903 w 7705725"/>
              <a:gd name="connsiteY1326" fmla="*/ 938930 h 6857998"/>
              <a:gd name="connsiteX1327" fmla="*/ 1301693 w 7705725"/>
              <a:gd name="connsiteY1327" fmla="*/ 937030 h 6857998"/>
              <a:gd name="connsiteX1328" fmla="*/ 1299484 w 7705725"/>
              <a:gd name="connsiteY1328" fmla="*/ 935130 h 6857998"/>
              <a:gd name="connsiteX1329" fmla="*/ 1297275 w 7705725"/>
              <a:gd name="connsiteY1329" fmla="*/ 934180 h 6857998"/>
              <a:gd name="connsiteX1330" fmla="*/ 1295380 w 7705725"/>
              <a:gd name="connsiteY1330" fmla="*/ 933230 h 6857998"/>
              <a:gd name="connsiteX1331" fmla="*/ 1293486 w 7705725"/>
              <a:gd name="connsiteY1331" fmla="*/ 932914 h 6857998"/>
              <a:gd name="connsiteX1332" fmla="*/ 1291592 w 7705725"/>
              <a:gd name="connsiteY1332" fmla="*/ 932914 h 6857998"/>
              <a:gd name="connsiteX1333" fmla="*/ 1289697 w 7705725"/>
              <a:gd name="connsiteY1333" fmla="*/ 932914 h 6857998"/>
              <a:gd name="connsiteX1334" fmla="*/ 1288121 w 7705725"/>
              <a:gd name="connsiteY1334" fmla="*/ 933547 h 6857998"/>
              <a:gd name="connsiteX1335" fmla="*/ 1286857 w 7705725"/>
              <a:gd name="connsiteY1335" fmla="*/ 934497 h 6857998"/>
              <a:gd name="connsiteX1336" fmla="*/ 1285278 w 7705725"/>
              <a:gd name="connsiteY1336" fmla="*/ 935130 h 6857998"/>
              <a:gd name="connsiteX1337" fmla="*/ 1281806 w 7705725"/>
              <a:gd name="connsiteY1337" fmla="*/ 938297 h 6857998"/>
              <a:gd name="connsiteX1338" fmla="*/ 1278965 w 7705725"/>
              <a:gd name="connsiteY1338" fmla="*/ 941464 h 6857998"/>
              <a:gd name="connsiteX1339" fmla="*/ 1272020 w 7705725"/>
              <a:gd name="connsiteY1339" fmla="*/ 950330 h 6857998"/>
              <a:gd name="connsiteX1340" fmla="*/ 1268547 w 7705725"/>
              <a:gd name="connsiteY1340" fmla="*/ 955080 h 6857998"/>
              <a:gd name="connsiteX1341" fmla="*/ 1263812 w 7705725"/>
              <a:gd name="connsiteY1341" fmla="*/ 960147 h 6857998"/>
              <a:gd name="connsiteX1342" fmla="*/ 1259077 w 7705725"/>
              <a:gd name="connsiteY1342" fmla="*/ 965214 h 6857998"/>
              <a:gd name="connsiteX1343" fmla="*/ 1253394 w 7705725"/>
              <a:gd name="connsiteY1343" fmla="*/ 969964 h 6857998"/>
              <a:gd name="connsiteX1344" fmla="*/ 1250553 w 7705725"/>
              <a:gd name="connsiteY1344" fmla="*/ 966164 h 6857998"/>
              <a:gd name="connsiteX1345" fmla="*/ 1247397 w 7705725"/>
              <a:gd name="connsiteY1345" fmla="*/ 962364 h 6857998"/>
              <a:gd name="connsiteX1346" fmla="*/ 1245187 w 7705725"/>
              <a:gd name="connsiteY1346" fmla="*/ 958564 h 6857998"/>
              <a:gd name="connsiteX1347" fmla="*/ 1243293 w 7705725"/>
              <a:gd name="connsiteY1347" fmla="*/ 955080 h 6857998"/>
              <a:gd name="connsiteX1348" fmla="*/ 1241399 w 7705725"/>
              <a:gd name="connsiteY1348" fmla="*/ 951280 h 6857998"/>
              <a:gd name="connsiteX1349" fmla="*/ 1239821 w 7705725"/>
              <a:gd name="connsiteY1349" fmla="*/ 948114 h 6857998"/>
              <a:gd name="connsiteX1350" fmla="*/ 1238874 w 7705725"/>
              <a:gd name="connsiteY1350" fmla="*/ 944314 h 6857998"/>
              <a:gd name="connsiteX1351" fmla="*/ 1237611 w 7705725"/>
              <a:gd name="connsiteY1351" fmla="*/ 940830 h 6857998"/>
              <a:gd name="connsiteX1352" fmla="*/ 1237295 w 7705725"/>
              <a:gd name="connsiteY1352" fmla="*/ 937347 h 6857998"/>
              <a:gd name="connsiteX1353" fmla="*/ 1236664 w 7705725"/>
              <a:gd name="connsiteY1353" fmla="*/ 934180 h 6857998"/>
              <a:gd name="connsiteX1354" fmla="*/ 1236664 w 7705725"/>
              <a:gd name="connsiteY1354" fmla="*/ 931014 h 6857998"/>
              <a:gd name="connsiteX1355" fmla="*/ 1236664 w 7705725"/>
              <a:gd name="connsiteY1355" fmla="*/ 927530 h 6857998"/>
              <a:gd name="connsiteX1356" fmla="*/ 1236980 w 7705725"/>
              <a:gd name="connsiteY1356" fmla="*/ 924364 h 6857998"/>
              <a:gd name="connsiteX1357" fmla="*/ 1237611 w 7705725"/>
              <a:gd name="connsiteY1357" fmla="*/ 921197 h 6857998"/>
              <a:gd name="connsiteX1358" fmla="*/ 1239189 w 7705725"/>
              <a:gd name="connsiteY1358" fmla="*/ 914864 h 6857998"/>
              <a:gd name="connsiteX1359" fmla="*/ 1241715 w 7705725"/>
              <a:gd name="connsiteY1359" fmla="*/ 908847 h 6857998"/>
              <a:gd name="connsiteX1360" fmla="*/ 1245187 w 7705725"/>
              <a:gd name="connsiteY1360" fmla="*/ 903147 h 6857998"/>
              <a:gd name="connsiteX1361" fmla="*/ 1248975 w 7705725"/>
              <a:gd name="connsiteY1361" fmla="*/ 897447 h 6857998"/>
              <a:gd name="connsiteX1362" fmla="*/ 1253711 w 7705725"/>
              <a:gd name="connsiteY1362" fmla="*/ 892064 h 6857998"/>
              <a:gd name="connsiteX1363" fmla="*/ 1258761 w 7705725"/>
              <a:gd name="connsiteY1363" fmla="*/ 886364 h 6857998"/>
              <a:gd name="connsiteX1364" fmla="*/ 1264759 w 7705725"/>
              <a:gd name="connsiteY1364" fmla="*/ 880980 h 6857998"/>
              <a:gd name="connsiteX1365" fmla="*/ 1270757 w 7705725"/>
              <a:gd name="connsiteY1365" fmla="*/ 876231 h 6857998"/>
              <a:gd name="connsiteX1366" fmla="*/ 1277071 w 7705725"/>
              <a:gd name="connsiteY1366" fmla="*/ 871164 h 6857998"/>
              <a:gd name="connsiteX1367" fmla="*/ 1279596 w 7705725"/>
              <a:gd name="connsiteY1367" fmla="*/ 874014 h 6857998"/>
              <a:gd name="connsiteX1368" fmla="*/ 1281806 w 7705725"/>
              <a:gd name="connsiteY1368" fmla="*/ 876231 h 6857998"/>
              <a:gd name="connsiteX1369" fmla="*/ 1283700 w 7705725"/>
              <a:gd name="connsiteY1369" fmla="*/ 878447 h 6857998"/>
              <a:gd name="connsiteX1370" fmla="*/ 1284962 w 7705725"/>
              <a:gd name="connsiteY1370" fmla="*/ 880980 h 6857998"/>
              <a:gd name="connsiteX1371" fmla="*/ 1285594 w 7705725"/>
              <a:gd name="connsiteY1371" fmla="*/ 882880 h 6857998"/>
              <a:gd name="connsiteX1372" fmla="*/ 1285909 w 7705725"/>
              <a:gd name="connsiteY1372" fmla="*/ 885097 h 6857998"/>
              <a:gd name="connsiteX1373" fmla="*/ 1286541 w 7705725"/>
              <a:gd name="connsiteY1373" fmla="*/ 886997 h 6857998"/>
              <a:gd name="connsiteX1374" fmla="*/ 1285909 w 7705725"/>
              <a:gd name="connsiteY1374" fmla="*/ 888897 h 6857998"/>
              <a:gd name="connsiteX1375" fmla="*/ 1285594 w 7705725"/>
              <a:gd name="connsiteY1375" fmla="*/ 890797 h 6857998"/>
              <a:gd name="connsiteX1376" fmla="*/ 1284647 w 7705725"/>
              <a:gd name="connsiteY1376" fmla="*/ 892697 h 6857998"/>
              <a:gd name="connsiteX1377" fmla="*/ 1282122 w 7705725"/>
              <a:gd name="connsiteY1377" fmla="*/ 896180 h 6857998"/>
              <a:gd name="connsiteX1378" fmla="*/ 1279596 w 7705725"/>
              <a:gd name="connsiteY1378" fmla="*/ 899347 h 6857998"/>
              <a:gd name="connsiteX1379" fmla="*/ 1276124 w 7705725"/>
              <a:gd name="connsiteY1379" fmla="*/ 902830 h 6857998"/>
              <a:gd name="connsiteX1380" fmla="*/ 1279596 w 7705725"/>
              <a:gd name="connsiteY1380" fmla="*/ 907264 h 6857998"/>
              <a:gd name="connsiteX1381" fmla="*/ 1283068 w 7705725"/>
              <a:gd name="connsiteY1381" fmla="*/ 910747 h 6857998"/>
              <a:gd name="connsiteX1382" fmla="*/ 1286541 w 7705725"/>
              <a:gd name="connsiteY1382" fmla="*/ 914230 h 6857998"/>
              <a:gd name="connsiteX1383" fmla="*/ 1289697 w 7705725"/>
              <a:gd name="connsiteY1383" fmla="*/ 916764 h 6857998"/>
              <a:gd name="connsiteX1384" fmla="*/ 1293486 w 7705725"/>
              <a:gd name="connsiteY1384" fmla="*/ 918664 h 6857998"/>
              <a:gd name="connsiteX1385" fmla="*/ 1296959 w 7705725"/>
              <a:gd name="connsiteY1385" fmla="*/ 920564 h 6857998"/>
              <a:gd name="connsiteX1386" fmla="*/ 1300116 w 7705725"/>
              <a:gd name="connsiteY1386" fmla="*/ 921514 h 6857998"/>
              <a:gd name="connsiteX1387" fmla="*/ 1303588 w 7705725"/>
              <a:gd name="connsiteY1387" fmla="*/ 922780 h 6857998"/>
              <a:gd name="connsiteX1388" fmla="*/ 1307060 w 7705725"/>
              <a:gd name="connsiteY1388" fmla="*/ 923097 h 6857998"/>
              <a:gd name="connsiteX1389" fmla="*/ 1310533 w 7705725"/>
              <a:gd name="connsiteY1389" fmla="*/ 923414 h 6857998"/>
              <a:gd name="connsiteX1390" fmla="*/ 1317162 w 7705725"/>
              <a:gd name="connsiteY1390" fmla="*/ 924047 h 6857998"/>
              <a:gd name="connsiteX1391" fmla="*/ 1331052 w 7705725"/>
              <a:gd name="connsiteY1391" fmla="*/ 923414 h 6857998"/>
              <a:gd name="connsiteX1392" fmla="*/ 1331368 w 7705725"/>
              <a:gd name="connsiteY1392" fmla="*/ 918664 h 6857998"/>
              <a:gd name="connsiteX1393" fmla="*/ 1331368 w 7705725"/>
              <a:gd name="connsiteY1393" fmla="*/ 913597 h 6857998"/>
              <a:gd name="connsiteX1394" fmla="*/ 1331052 w 7705725"/>
              <a:gd name="connsiteY1394" fmla="*/ 908530 h 6857998"/>
              <a:gd name="connsiteX1395" fmla="*/ 1329789 w 7705725"/>
              <a:gd name="connsiteY1395" fmla="*/ 903147 h 6857998"/>
              <a:gd name="connsiteX1396" fmla="*/ 1328842 w 7705725"/>
              <a:gd name="connsiteY1396" fmla="*/ 898080 h 6857998"/>
              <a:gd name="connsiteX1397" fmla="*/ 1327579 w 7705725"/>
              <a:gd name="connsiteY1397" fmla="*/ 892697 h 6857998"/>
              <a:gd name="connsiteX1398" fmla="*/ 1323791 w 7705725"/>
              <a:gd name="connsiteY1398" fmla="*/ 881930 h 6857998"/>
              <a:gd name="connsiteX1399" fmla="*/ 1327895 w 7705725"/>
              <a:gd name="connsiteY1399" fmla="*/ 880031 h 6857998"/>
              <a:gd name="connsiteX1400" fmla="*/ 1331683 w 7705725"/>
              <a:gd name="connsiteY1400" fmla="*/ 878447 h 6857998"/>
              <a:gd name="connsiteX1401" fmla="*/ 1339891 w 7705725"/>
              <a:gd name="connsiteY1401" fmla="*/ 875914 h 6857998"/>
              <a:gd name="connsiteX1402" fmla="*/ 1347466 w 7705725"/>
              <a:gd name="connsiteY1402" fmla="*/ 873380 h 6857998"/>
              <a:gd name="connsiteX1403" fmla="*/ 1355360 w 7705725"/>
              <a:gd name="connsiteY1403" fmla="*/ 870847 h 6857998"/>
              <a:gd name="connsiteX1404" fmla="*/ 1359463 w 7705725"/>
              <a:gd name="connsiteY1404" fmla="*/ 869897 h 6857998"/>
              <a:gd name="connsiteX1405" fmla="*/ 1363251 w 7705725"/>
              <a:gd name="connsiteY1405" fmla="*/ 867997 h 6857998"/>
              <a:gd name="connsiteX1406" fmla="*/ 1367355 w 7705725"/>
              <a:gd name="connsiteY1406" fmla="*/ 866097 h 6857998"/>
              <a:gd name="connsiteX1407" fmla="*/ 1371459 w 7705725"/>
              <a:gd name="connsiteY1407" fmla="*/ 863564 h 6857998"/>
              <a:gd name="connsiteX1408" fmla="*/ 1375247 w 7705725"/>
              <a:gd name="connsiteY1408" fmla="*/ 861030 h 6857998"/>
              <a:gd name="connsiteX1409" fmla="*/ 1379350 w 7705725"/>
              <a:gd name="connsiteY1409" fmla="*/ 857547 h 6857998"/>
              <a:gd name="connsiteX1410" fmla="*/ 1383454 w 7705725"/>
              <a:gd name="connsiteY1410" fmla="*/ 854064 h 6857998"/>
              <a:gd name="connsiteX1411" fmla="*/ 1123950 w 7705725"/>
              <a:gd name="connsiteY1411" fmla="*/ 793750 h 6857998"/>
              <a:gd name="connsiteX1412" fmla="*/ 1128395 w 7705725"/>
              <a:gd name="connsiteY1412" fmla="*/ 793750 h 6857998"/>
              <a:gd name="connsiteX1413" fmla="*/ 1133475 w 7705725"/>
              <a:gd name="connsiteY1413" fmla="*/ 794390 h 6857998"/>
              <a:gd name="connsiteX1414" fmla="*/ 1133158 w 7705725"/>
              <a:gd name="connsiteY1414" fmla="*/ 798872 h 6857998"/>
              <a:gd name="connsiteX1415" fmla="*/ 1132205 w 7705725"/>
              <a:gd name="connsiteY1415" fmla="*/ 803355 h 6857998"/>
              <a:gd name="connsiteX1416" fmla="*/ 1130936 w 7705725"/>
              <a:gd name="connsiteY1416" fmla="*/ 807517 h 6857998"/>
              <a:gd name="connsiteX1417" fmla="*/ 1129030 w 7705725"/>
              <a:gd name="connsiteY1417" fmla="*/ 811359 h 6857998"/>
              <a:gd name="connsiteX1418" fmla="*/ 1127125 w 7705725"/>
              <a:gd name="connsiteY1418" fmla="*/ 815201 h 6857998"/>
              <a:gd name="connsiteX1419" fmla="*/ 1124903 w 7705725"/>
              <a:gd name="connsiteY1419" fmla="*/ 819043 h 6857998"/>
              <a:gd name="connsiteX1420" fmla="*/ 1122363 w 7705725"/>
              <a:gd name="connsiteY1420" fmla="*/ 822565 h 6857998"/>
              <a:gd name="connsiteX1421" fmla="*/ 1119823 w 7705725"/>
              <a:gd name="connsiteY1421" fmla="*/ 825446 h 6857998"/>
              <a:gd name="connsiteX1422" fmla="*/ 1116648 w 7705725"/>
              <a:gd name="connsiteY1422" fmla="*/ 828968 h 6857998"/>
              <a:gd name="connsiteX1423" fmla="*/ 1113155 w 7705725"/>
              <a:gd name="connsiteY1423" fmla="*/ 831530 h 6857998"/>
              <a:gd name="connsiteX1424" fmla="*/ 1109980 w 7705725"/>
              <a:gd name="connsiteY1424" fmla="*/ 834731 h 6857998"/>
              <a:gd name="connsiteX1425" fmla="*/ 1106170 w 7705725"/>
              <a:gd name="connsiteY1425" fmla="*/ 836972 h 6857998"/>
              <a:gd name="connsiteX1426" fmla="*/ 1098233 w 7705725"/>
              <a:gd name="connsiteY1426" fmla="*/ 841775 h 6857998"/>
              <a:gd name="connsiteX1427" fmla="*/ 1090295 w 7705725"/>
              <a:gd name="connsiteY1427" fmla="*/ 845937 h 6857998"/>
              <a:gd name="connsiteX1428" fmla="*/ 1081723 w 7705725"/>
              <a:gd name="connsiteY1428" fmla="*/ 850419 h 6857998"/>
              <a:gd name="connsiteX1429" fmla="*/ 1072833 w 7705725"/>
              <a:gd name="connsiteY1429" fmla="*/ 853621 h 6857998"/>
              <a:gd name="connsiteX1430" fmla="*/ 1055688 w 7705725"/>
              <a:gd name="connsiteY1430" fmla="*/ 859704 h 6857998"/>
              <a:gd name="connsiteX1431" fmla="*/ 1039813 w 7705725"/>
              <a:gd name="connsiteY1431" fmla="*/ 865147 h 6857998"/>
              <a:gd name="connsiteX1432" fmla="*/ 1032510 w 7705725"/>
              <a:gd name="connsiteY1432" fmla="*/ 867388 h 6857998"/>
              <a:gd name="connsiteX1433" fmla="*/ 1026478 w 7705725"/>
              <a:gd name="connsiteY1433" fmla="*/ 869950 h 6857998"/>
              <a:gd name="connsiteX1434" fmla="*/ 1025843 w 7705725"/>
              <a:gd name="connsiteY1434" fmla="*/ 866748 h 6857998"/>
              <a:gd name="connsiteX1435" fmla="*/ 1025525 w 7705725"/>
              <a:gd name="connsiteY1435" fmla="*/ 863226 h 6857998"/>
              <a:gd name="connsiteX1436" fmla="*/ 1025525 w 7705725"/>
              <a:gd name="connsiteY1436" fmla="*/ 860024 h 6857998"/>
              <a:gd name="connsiteX1437" fmla="*/ 1025843 w 7705725"/>
              <a:gd name="connsiteY1437" fmla="*/ 857463 h 6857998"/>
              <a:gd name="connsiteX1438" fmla="*/ 1026478 w 7705725"/>
              <a:gd name="connsiteY1438" fmla="*/ 854902 h 6857998"/>
              <a:gd name="connsiteX1439" fmla="*/ 1027113 w 7705725"/>
              <a:gd name="connsiteY1439" fmla="*/ 852020 h 6857998"/>
              <a:gd name="connsiteX1440" fmla="*/ 1028700 w 7705725"/>
              <a:gd name="connsiteY1440" fmla="*/ 849779 h 6857998"/>
              <a:gd name="connsiteX1441" fmla="*/ 1030288 w 7705725"/>
              <a:gd name="connsiteY1441" fmla="*/ 847538 h 6857998"/>
              <a:gd name="connsiteX1442" fmla="*/ 1031875 w 7705725"/>
              <a:gd name="connsiteY1442" fmla="*/ 845297 h 6857998"/>
              <a:gd name="connsiteX1443" fmla="*/ 1034098 w 7705725"/>
              <a:gd name="connsiteY1443" fmla="*/ 843376 h 6857998"/>
              <a:gd name="connsiteX1444" fmla="*/ 1038543 w 7705725"/>
              <a:gd name="connsiteY1444" fmla="*/ 839854 h 6857998"/>
              <a:gd name="connsiteX1445" fmla="*/ 1043623 w 7705725"/>
              <a:gd name="connsiteY1445" fmla="*/ 836972 h 6857998"/>
              <a:gd name="connsiteX1446" fmla="*/ 1049020 w 7705725"/>
              <a:gd name="connsiteY1446" fmla="*/ 834731 h 6857998"/>
              <a:gd name="connsiteX1447" fmla="*/ 1055053 w 7705725"/>
              <a:gd name="connsiteY1447" fmla="*/ 832490 h 6857998"/>
              <a:gd name="connsiteX1448" fmla="*/ 1061720 w 7705725"/>
              <a:gd name="connsiteY1448" fmla="*/ 830889 h 6857998"/>
              <a:gd name="connsiteX1449" fmla="*/ 1067753 w 7705725"/>
              <a:gd name="connsiteY1449" fmla="*/ 829609 h 6857998"/>
              <a:gd name="connsiteX1450" fmla="*/ 1073785 w 7705725"/>
              <a:gd name="connsiteY1450" fmla="*/ 828968 h 6857998"/>
              <a:gd name="connsiteX1451" fmla="*/ 1079183 w 7705725"/>
              <a:gd name="connsiteY1451" fmla="*/ 828648 h 6857998"/>
              <a:gd name="connsiteX1452" fmla="*/ 1084263 w 7705725"/>
              <a:gd name="connsiteY1452" fmla="*/ 828648 h 6857998"/>
              <a:gd name="connsiteX1453" fmla="*/ 1088708 w 7705725"/>
              <a:gd name="connsiteY1453" fmla="*/ 828968 h 6857998"/>
              <a:gd name="connsiteX1454" fmla="*/ 1092518 w 7705725"/>
              <a:gd name="connsiteY1454" fmla="*/ 829288 h 6857998"/>
              <a:gd name="connsiteX1455" fmla="*/ 1096010 w 7705725"/>
              <a:gd name="connsiteY1455" fmla="*/ 826087 h 6857998"/>
              <a:gd name="connsiteX1456" fmla="*/ 1098550 w 7705725"/>
              <a:gd name="connsiteY1456" fmla="*/ 822565 h 6857998"/>
              <a:gd name="connsiteX1457" fmla="*/ 1100773 w 7705725"/>
              <a:gd name="connsiteY1457" fmla="*/ 819043 h 6857998"/>
              <a:gd name="connsiteX1458" fmla="*/ 1102678 w 7705725"/>
              <a:gd name="connsiteY1458" fmla="*/ 815521 h 6857998"/>
              <a:gd name="connsiteX1459" fmla="*/ 1106170 w 7705725"/>
              <a:gd name="connsiteY1459" fmla="*/ 808798 h 6857998"/>
              <a:gd name="connsiteX1460" fmla="*/ 1108710 w 7705725"/>
              <a:gd name="connsiteY1460" fmla="*/ 803035 h 6857998"/>
              <a:gd name="connsiteX1461" fmla="*/ 1110615 w 7705725"/>
              <a:gd name="connsiteY1461" fmla="*/ 800473 h 6857998"/>
              <a:gd name="connsiteX1462" fmla="*/ 1112203 w 7705725"/>
              <a:gd name="connsiteY1462" fmla="*/ 798552 h 6857998"/>
              <a:gd name="connsiteX1463" fmla="*/ 1114426 w 7705725"/>
              <a:gd name="connsiteY1463" fmla="*/ 796631 h 6857998"/>
              <a:gd name="connsiteX1464" fmla="*/ 1116965 w 7705725"/>
              <a:gd name="connsiteY1464" fmla="*/ 795030 h 6857998"/>
              <a:gd name="connsiteX1465" fmla="*/ 1120140 w 7705725"/>
              <a:gd name="connsiteY1465" fmla="*/ 794070 h 6857998"/>
              <a:gd name="connsiteX1466" fmla="*/ 1223038 w 7705725"/>
              <a:gd name="connsiteY1466" fmla="*/ 784225 h 6857998"/>
              <a:gd name="connsiteX1467" fmla="*/ 1225916 w 7705725"/>
              <a:gd name="connsiteY1467" fmla="*/ 784860 h 6857998"/>
              <a:gd name="connsiteX1468" fmla="*/ 1229113 w 7705725"/>
              <a:gd name="connsiteY1468" fmla="*/ 786447 h 6857998"/>
              <a:gd name="connsiteX1469" fmla="*/ 1233271 w 7705725"/>
              <a:gd name="connsiteY1469" fmla="*/ 788352 h 6857998"/>
              <a:gd name="connsiteX1470" fmla="*/ 1241905 w 7705725"/>
              <a:gd name="connsiteY1470" fmla="*/ 792480 h 6857998"/>
              <a:gd name="connsiteX1471" fmla="*/ 1246382 w 7705725"/>
              <a:gd name="connsiteY1471" fmla="*/ 794067 h 6857998"/>
              <a:gd name="connsiteX1472" fmla="*/ 1250539 w 7705725"/>
              <a:gd name="connsiteY1472" fmla="*/ 795020 h 6857998"/>
              <a:gd name="connsiteX1473" fmla="*/ 1252777 w 7705725"/>
              <a:gd name="connsiteY1473" fmla="*/ 795020 h 6857998"/>
              <a:gd name="connsiteX1474" fmla="*/ 1254696 w 7705725"/>
              <a:gd name="connsiteY1474" fmla="*/ 795020 h 6857998"/>
              <a:gd name="connsiteX1475" fmla="*/ 1256615 w 7705725"/>
              <a:gd name="connsiteY1475" fmla="*/ 794702 h 6857998"/>
              <a:gd name="connsiteX1476" fmla="*/ 1258214 w 7705725"/>
              <a:gd name="connsiteY1476" fmla="*/ 794067 h 6857998"/>
              <a:gd name="connsiteX1477" fmla="*/ 1260133 w 7705725"/>
              <a:gd name="connsiteY1477" fmla="*/ 792797 h 6857998"/>
              <a:gd name="connsiteX1478" fmla="*/ 1261092 w 7705725"/>
              <a:gd name="connsiteY1478" fmla="*/ 791527 h 6857998"/>
              <a:gd name="connsiteX1479" fmla="*/ 1262691 w 7705725"/>
              <a:gd name="connsiteY1479" fmla="*/ 789622 h 6857998"/>
              <a:gd name="connsiteX1480" fmla="*/ 1263650 w 7705725"/>
              <a:gd name="connsiteY1480" fmla="*/ 786765 h 6857998"/>
              <a:gd name="connsiteX1481" fmla="*/ 1263331 w 7705725"/>
              <a:gd name="connsiteY1481" fmla="*/ 800100 h 6857998"/>
              <a:gd name="connsiteX1482" fmla="*/ 1262371 w 7705725"/>
              <a:gd name="connsiteY1482" fmla="*/ 814387 h 6857998"/>
              <a:gd name="connsiteX1483" fmla="*/ 1261092 w 7705725"/>
              <a:gd name="connsiteY1483" fmla="*/ 822007 h 6857998"/>
              <a:gd name="connsiteX1484" fmla="*/ 1260133 w 7705725"/>
              <a:gd name="connsiteY1484" fmla="*/ 828992 h 6857998"/>
              <a:gd name="connsiteX1485" fmla="*/ 1258534 w 7705725"/>
              <a:gd name="connsiteY1485" fmla="*/ 836612 h 6857998"/>
              <a:gd name="connsiteX1486" fmla="*/ 1256615 w 7705725"/>
              <a:gd name="connsiteY1486" fmla="*/ 843915 h 6857998"/>
              <a:gd name="connsiteX1487" fmla="*/ 1254696 w 7705725"/>
              <a:gd name="connsiteY1487" fmla="*/ 850265 h 6857998"/>
              <a:gd name="connsiteX1488" fmla="*/ 1252138 w 7705725"/>
              <a:gd name="connsiteY1488" fmla="*/ 856615 h 6857998"/>
              <a:gd name="connsiteX1489" fmla="*/ 1248941 w 7705725"/>
              <a:gd name="connsiteY1489" fmla="*/ 862330 h 6857998"/>
              <a:gd name="connsiteX1490" fmla="*/ 1246062 w 7705725"/>
              <a:gd name="connsiteY1490" fmla="*/ 866775 h 6857998"/>
              <a:gd name="connsiteX1491" fmla="*/ 1244144 w 7705725"/>
              <a:gd name="connsiteY1491" fmla="*/ 868997 h 6857998"/>
              <a:gd name="connsiteX1492" fmla="*/ 1242225 w 7705725"/>
              <a:gd name="connsiteY1492" fmla="*/ 870902 h 6857998"/>
              <a:gd name="connsiteX1493" fmla="*/ 1240306 w 7705725"/>
              <a:gd name="connsiteY1493" fmla="*/ 872490 h 6857998"/>
              <a:gd name="connsiteX1494" fmla="*/ 1238067 w 7705725"/>
              <a:gd name="connsiteY1494" fmla="*/ 874077 h 6857998"/>
              <a:gd name="connsiteX1495" fmla="*/ 1235829 w 7705725"/>
              <a:gd name="connsiteY1495" fmla="*/ 875030 h 6857998"/>
              <a:gd name="connsiteX1496" fmla="*/ 1233271 w 7705725"/>
              <a:gd name="connsiteY1496" fmla="*/ 875982 h 6857998"/>
              <a:gd name="connsiteX1497" fmla="*/ 1230713 w 7705725"/>
              <a:gd name="connsiteY1497" fmla="*/ 876300 h 6857998"/>
              <a:gd name="connsiteX1498" fmla="*/ 1228154 w 7705725"/>
              <a:gd name="connsiteY1498" fmla="*/ 876300 h 6857998"/>
              <a:gd name="connsiteX1499" fmla="*/ 1228154 w 7705725"/>
              <a:gd name="connsiteY1499" fmla="*/ 871855 h 6857998"/>
              <a:gd name="connsiteX1500" fmla="*/ 1228474 w 7705725"/>
              <a:gd name="connsiteY1500" fmla="*/ 867727 h 6857998"/>
              <a:gd name="connsiteX1501" fmla="*/ 1229753 w 7705725"/>
              <a:gd name="connsiteY1501" fmla="*/ 862965 h 6857998"/>
              <a:gd name="connsiteX1502" fmla="*/ 1231033 w 7705725"/>
              <a:gd name="connsiteY1502" fmla="*/ 858837 h 6857998"/>
              <a:gd name="connsiteX1503" fmla="*/ 1232951 w 7705725"/>
              <a:gd name="connsiteY1503" fmla="*/ 854710 h 6857998"/>
              <a:gd name="connsiteX1504" fmla="*/ 1234870 w 7705725"/>
              <a:gd name="connsiteY1504" fmla="*/ 850582 h 6857998"/>
              <a:gd name="connsiteX1505" fmla="*/ 1239987 w 7705725"/>
              <a:gd name="connsiteY1505" fmla="*/ 842645 h 6857998"/>
              <a:gd name="connsiteX1506" fmla="*/ 1244783 w 7705725"/>
              <a:gd name="connsiteY1506" fmla="*/ 834707 h 6857998"/>
              <a:gd name="connsiteX1507" fmla="*/ 1249260 w 7705725"/>
              <a:gd name="connsiteY1507" fmla="*/ 826452 h 6857998"/>
              <a:gd name="connsiteX1508" fmla="*/ 1251179 w 7705725"/>
              <a:gd name="connsiteY1508" fmla="*/ 822325 h 6857998"/>
              <a:gd name="connsiteX1509" fmla="*/ 1252777 w 7705725"/>
              <a:gd name="connsiteY1509" fmla="*/ 818197 h 6857998"/>
              <a:gd name="connsiteX1510" fmla="*/ 1254057 w 7705725"/>
              <a:gd name="connsiteY1510" fmla="*/ 813752 h 6857998"/>
              <a:gd name="connsiteX1511" fmla="*/ 1254696 w 7705725"/>
              <a:gd name="connsiteY1511" fmla="*/ 809625 h 6857998"/>
              <a:gd name="connsiteX1512" fmla="*/ 1246702 w 7705725"/>
              <a:gd name="connsiteY1512" fmla="*/ 804862 h 6857998"/>
              <a:gd name="connsiteX1513" fmla="*/ 1242544 w 7705725"/>
              <a:gd name="connsiteY1513" fmla="*/ 802957 h 6857998"/>
              <a:gd name="connsiteX1514" fmla="*/ 1238707 w 7705725"/>
              <a:gd name="connsiteY1514" fmla="*/ 802005 h 6857998"/>
              <a:gd name="connsiteX1515" fmla="*/ 1234550 w 7705725"/>
              <a:gd name="connsiteY1515" fmla="*/ 800735 h 6857998"/>
              <a:gd name="connsiteX1516" fmla="*/ 1230393 w 7705725"/>
              <a:gd name="connsiteY1516" fmla="*/ 800417 h 6857998"/>
              <a:gd name="connsiteX1517" fmla="*/ 1226555 w 7705725"/>
              <a:gd name="connsiteY1517" fmla="*/ 801052 h 6857998"/>
              <a:gd name="connsiteX1518" fmla="*/ 1224317 w 7705725"/>
              <a:gd name="connsiteY1518" fmla="*/ 801687 h 6857998"/>
              <a:gd name="connsiteX1519" fmla="*/ 1222398 w 7705725"/>
              <a:gd name="connsiteY1519" fmla="*/ 802640 h 6857998"/>
              <a:gd name="connsiteX1520" fmla="*/ 1220159 w 7705725"/>
              <a:gd name="connsiteY1520" fmla="*/ 795020 h 6857998"/>
              <a:gd name="connsiteX1521" fmla="*/ 1219200 w 7705725"/>
              <a:gd name="connsiteY1521" fmla="*/ 789940 h 6857998"/>
              <a:gd name="connsiteX1522" fmla="*/ 1219200 w 7705725"/>
              <a:gd name="connsiteY1522" fmla="*/ 788035 h 6857998"/>
              <a:gd name="connsiteX1523" fmla="*/ 1219840 w 7705725"/>
              <a:gd name="connsiteY1523" fmla="*/ 786447 h 6857998"/>
              <a:gd name="connsiteX1524" fmla="*/ 1220159 w 7705725"/>
              <a:gd name="connsiteY1524" fmla="*/ 785495 h 6857998"/>
              <a:gd name="connsiteX1525" fmla="*/ 1220800 w 7705725"/>
              <a:gd name="connsiteY1525" fmla="*/ 784860 h 6857998"/>
              <a:gd name="connsiteX1526" fmla="*/ 1222078 w 7705725"/>
              <a:gd name="connsiteY1526" fmla="*/ 784542 h 6857998"/>
              <a:gd name="connsiteX1527" fmla="*/ 1445579 w 7705725"/>
              <a:gd name="connsiteY1527" fmla="*/ 703264 h 6857998"/>
              <a:gd name="connsiteX1528" fmla="*/ 1449071 w 7705725"/>
              <a:gd name="connsiteY1528" fmla="*/ 708661 h 6857998"/>
              <a:gd name="connsiteX1529" fmla="*/ 1450342 w 7705725"/>
              <a:gd name="connsiteY1529" fmla="*/ 711519 h 6857998"/>
              <a:gd name="connsiteX1530" fmla="*/ 1451294 w 7705725"/>
              <a:gd name="connsiteY1530" fmla="*/ 714059 h 6857998"/>
              <a:gd name="connsiteX1531" fmla="*/ 1452246 w 7705725"/>
              <a:gd name="connsiteY1531" fmla="*/ 716599 h 6857998"/>
              <a:gd name="connsiteX1532" fmla="*/ 1452564 w 7705725"/>
              <a:gd name="connsiteY1532" fmla="*/ 719456 h 6857998"/>
              <a:gd name="connsiteX1533" fmla="*/ 1452564 w 7705725"/>
              <a:gd name="connsiteY1533" fmla="*/ 721679 h 6857998"/>
              <a:gd name="connsiteX1534" fmla="*/ 1452564 w 7705725"/>
              <a:gd name="connsiteY1534" fmla="*/ 723901 h 6857998"/>
              <a:gd name="connsiteX1535" fmla="*/ 1451611 w 7705725"/>
              <a:gd name="connsiteY1535" fmla="*/ 728346 h 6857998"/>
              <a:gd name="connsiteX1536" fmla="*/ 1450342 w 7705725"/>
              <a:gd name="connsiteY1536" fmla="*/ 732474 h 6857998"/>
              <a:gd name="connsiteX1537" fmla="*/ 1448119 w 7705725"/>
              <a:gd name="connsiteY1537" fmla="*/ 736284 h 6857998"/>
              <a:gd name="connsiteX1538" fmla="*/ 1445262 w 7705725"/>
              <a:gd name="connsiteY1538" fmla="*/ 740094 h 6857998"/>
              <a:gd name="connsiteX1539" fmla="*/ 1442404 w 7705725"/>
              <a:gd name="connsiteY1539" fmla="*/ 743904 h 6857998"/>
              <a:gd name="connsiteX1540" fmla="*/ 1438594 w 7705725"/>
              <a:gd name="connsiteY1540" fmla="*/ 747714 h 6857998"/>
              <a:gd name="connsiteX1541" fmla="*/ 1430973 w 7705725"/>
              <a:gd name="connsiteY1541" fmla="*/ 754382 h 6857998"/>
              <a:gd name="connsiteX1542" fmla="*/ 1423035 w 7705725"/>
              <a:gd name="connsiteY1542" fmla="*/ 761367 h 6857998"/>
              <a:gd name="connsiteX1543" fmla="*/ 1419225 w 7705725"/>
              <a:gd name="connsiteY1543" fmla="*/ 764542 h 6857998"/>
              <a:gd name="connsiteX1544" fmla="*/ 1416051 w 7705725"/>
              <a:gd name="connsiteY1544" fmla="*/ 768352 h 6857998"/>
              <a:gd name="connsiteX1545" fmla="*/ 1417003 w 7705725"/>
              <a:gd name="connsiteY1545" fmla="*/ 763907 h 6857998"/>
              <a:gd name="connsiteX1546" fmla="*/ 1417321 w 7705725"/>
              <a:gd name="connsiteY1546" fmla="*/ 759779 h 6857998"/>
              <a:gd name="connsiteX1547" fmla="*/ 1418591 w 7705725"/>
              <a:gd name="connsiteY1547" fmla="*/ 750572 h 6857998"/>
              <a:gd name="connsiteX1548" fmla="*/ 1419544 w 7705725"/>
              <a:gd name="connsiteY1548" fmla="*/ 741999 h 6857998"/>
              <a:gd name="connsiteX1549" fmla="*/ 1420178 w 7705725"/>
              <a:gd name="connsiteY1549" fmla="*/ 737554 h 6857998"/>
              <a:gd name="connsiteX1550" fmla="*/ 1421131 w 7705725"/>
              <a:gd name="connsiteY1550" fmla="*/ 732791 h 6857998"/>
              <a:gd name="connsiteX1551" fmla="*/ 1422400 w 7705725"/>
              <a:gd name="connsiteY1551" fmla="*/ 728664 h 6857998"/>
              <a:gd name="connsiteX1552" fmla="*/ 1423671 w 7705725"/>
              <a:gd name="connsiteY1552" fmla="*/ 724536 h 6857998"/>
              <a:gd name="connsiteX1553" fmla="*/ 1426211 w 7705725"/>
              <a:gd name="connsiteY1553" fmla="*/ 720409 h 6857998"/>
              <a:gd name="connsiteX1554" fmla="*/ 1428752 w 7705725"/>
              <a:gd name="connsiteY1554" fmla="*/ 716599 h 6857998"/>
              <a:gd name="connsiteX1555" fmla="*/ 1431608 w 7705725"/>
              <a:gd name="connsiteY1555" fmla="*/ 712789 h 6857998"/>
              <a:gd name="connsiteX1556" fmla="*/ 1435736 w 7705725"/>
              <a:gd name="connsiteY1556" fmla="*/ 709614 h 6857998"/>
              <a:gd name="connsiteX1557" fmla="*/ 1440499 w 7705725"/>
              <a:gd name="connsiteY1557" fmla="*/ 706121 h 6857998"/>
              <a:gd name="connsiteX1558" fmla="*/ 1245442 w 7705725"/>
              <a:gd name="connsiteY1558" fmla="*/ 655637 h 6857998"/>
              <a:gd name="connsiteX1559" fmla="*/ 1249906 w 7705725"/>
              <a:gd name="connsiteY1559" fmla="*/ 655962 h 6857998"/>
              <a:gd name="connsiteX1560" fmla="*/ 1254689 w 7705725"/>
              <a:gd name="connsiteY1560" fmla="*/ 657262 h 6857998"/>
              <a:gd name="connsiteX1561" fmla="*/ 1256921 w 7705725"/>
              <a:gd name="connsiteY1561" fmla="*/ 658237 h 6857998"/>
              <a:gd name="connsiteX1562" fmla="*/ 1259153 w 7705725"/>
              <a:gd name="connsiteY1562" fmla="*/ 659537 h 6857998"/>
              <a:gd name="connsiteX1563" fmla="*/ 1261066 w 7705725"/>
              <a:gd name="connsiteY1563" fmla="*/ 660837 h 6857998"/>
              <a:gd name="connsiteX1564" fmla="*/ 1263298 w 7705725"/>
              <a:gd name="connsiteY1564" fmla="*/ 662462 h 6857998"/>
              <a:gd name="connsiteX1565" fmla="*/ 1267443 w 7705725"/>
              <a:gd name="connsiteY1565" fmla="*/ 667012 h 6857998"/>
              <a:gd name="connsiteX1566" fmla="*/ 1271588 w 7705725"/>
              <a:gd name="connsiteY1566" fmla="*/ 672212 h 6857998"/>
              <a:gd name="connsiteX1567" fmla="*/ 1269675 w 7705725"/>
              <a:gd name="connsiteY1567" fmla="*/ 670587 h 6857998"/>
              <a:gd name="connsiteX1568" fmla="*/ 1267443 w 7705725"/>
              <a:gd name="connsiteY1568" fmla="*/ 669937 h 6857998"/>
              <a:gd name="connsiteX1569" fmla="*/ 1265211 w 7705725"/>
              <a:gd name="connsiteY1569" fmla="*/ 669287 h 6857998"/>
              <a:gd name="connsiteX1570" fmla="*/ 1262980 w 7705725"/>
              <a:gd name="connsiteY1570" fmla="*/ 669287 h 6857998"/>
              <a:gd name="connsiteX1571" fmla="*/ 1260747 w 7705725"/>
              <a:gd name="connsiteY1571" fmla="*/ 669612 h 6857998"/>
              <a:gd name="connsiteX1572" fmla="*/ 1257878 w 7705725"/>
              <a:gd name="connsiteY1572" fmla="*/ 670262 h 6857998"/>
              <a:gd name="connsiteX1573" fmla="*/ 1255645 w 7705725"/>
              <a:gd name="connsiteY1573" fmla="*/ 671237 h 6857998"/>
              <a:gd name="connsiteX1574" fmla="*/ 1253413 w 7705725"/>
              <a:gd name="connsiteY1574" fmla="*/ 672212 h 6857998"/>
              <a:gd name="connsiteX1575" fmla="*/ 1248630 w 7705725"/>
              <a:gd name="connsiteY1575" fmla="*/ 675462 h 6857998"/>
              <a:gd name="connsiteX1576" fmla="*/ 1243529 w 7705725"/>
              <a:gd name="connsiteY1576" fmla="*/ 679362 h 6857998"/>
              <a:gd name="connsiteX1577" fmla="*/ 1233644 w 7705725"/>
              <a:gd name="connsiteY1577" fmla="*/ 687487 h 6857998"/>
              <a:gd name="connsiteX1578" fmla="*/ 1228861 w 7705725"/>
              <a:gd name="connsiteY1578" fmla="*/ 691062 h 6857998"/>
              <a:gd name="connsiteX1579" fmla="*/ 1223759 w 7705725"/>
              <a:gd name="connsiteY1579" fmla="*/ 694312 h 6857998"/>
              <a:gd name="connsiteX1580" fmla="*/ 1221527 w 7705725"/>
              <a:gd name="connsiteY1580" fmla="*/ 695287 h 6857998"/>
              <a:gd name="connsiteX1581" fmla="*/ 1219296 w 7705725"/>
              <a:gd name="connsiteY1581" fmla="*/ 696262 h 6857998"/>
              <a:gd name="connsiteX1582" fmla="*/ 1217063 w 7705725"/>
              <a:gd name="connsiteY1582" fmla="*/ 696912 h 6857998"/>
              <a:gd name="connsiteX1583" fmla="*/ 1214513 w 7705725"/>
              <a:gd name="connsiteY1583" fmla="*/ 696912 h 6857998"/>
              <a:gd name="connsiteX1584" fmla="*/ 1212280 w 7705725"/>
              <a:gd name="connsiteY1584" fmla="*/ 696912 h 6857998"/>
              <a:gd name="connsiteX1585" fmla="*/ 1209730 w 7705725"/>
              <a:gd name="connsiteY1585" fmla="*/ 696587 h 6857998"/>
              <a:gd name="connsiteX1586" fmla="*/ 1207497 w 7705725"/>
              <a:gd name="connsiteY1586" fmla="*/ 695287 h 6857998"/>
              <a:gd name="connsiteX1587" fmla="*/ 1205584 w 7705725"/>
              <a:gd name="connsiteY1587" fmla="*/ 693987 h 6857998"/>
              <a:gd name="connsiteX1588" fmla="*/ 1203353 w 7705725"/>
              <a:gd name="connsiteY1588" fmla="*/ 691712 h 6857998"/>
              <a:gd name="connsiteX1589" fmla="*/ 1201120 w 7705725"/>
              <a:gd name="connsiteY1589" fmla="*/ 689112 h 6857998"/>
              <a:gd name="connsiteX1590" fmla="*/ 1199207 w 7705725"/>
              <a:gd name="connsiteY1590" fmla="*/ 685862 h 6857998"/>
              <a:gd name="connsiteX1591" fmla="*/ 1196975 w 7705725"/>
              <a:gd name="connsiteY1591" fmla="*/ 681962 h 6857998"/>
              <a:gd name="connsiteX1592" fmla="*/ 1206860 w 7705725"/>
              <a:gd name="connsiteY1592" fmla="*/ 674162 h 6857998"/>
              <a:gd name="connsiteX1593" fmla="*/ 1216744 w 7705725"/>
              <a:gd name="connsiteY1593" fmla="*/ 667337 h 6857998"/>
              <a:gd name="connsiteX1594" fmla="*/ 1221527 w 7705725"/>
              <a:gd name="connsiteY1594" fmla="*/ 664087 h 6857998"/>
              <a:gd name="connsiteX1595" fmla="*/ 1226629 w 7705725"/>
              <a:gd name="connsiteY1595" fmla="*/ 661487 h 6857998"/>
              <a:gd name="connsiteX1596" fmla="*/ 1231412 w 7705725"/>
              <a:gd name="connsiteY1596" fmla="*/ 659212 h 6857998"/>
              <a:gd name="connsiteX1597" fmla="*/ 1235877 w 7705725"/>
              <a:gd name="connsiteY1597" fmla="*/ 657262 h 6857998"/>
              <a:gd name="connsiteX1598" fmla="*/ 1240978 w 7705725"/>
              <a:gd name="connsiteY1598" fmla="*/ 655962 h 6857998"/>
              <a:gd name="connsiteX1599" fmla="*/ 1341369 w 7705725"/>
              <a:gd name="connsiteY1599" fmla="*/ 623888 h 6857998"/>
              <a:gd name="connsiteX1600" fmla="*/ 1346461 w 7705725"/>
              <a:gd name="connsiteY1600" fmla="*/ 628341 h 6857998"/>
              <a:gd name="connsiteX1601" fmla="*/ 1349645 w 7705725"/>
              <a:gd name="connsiteY1601" fmla="*/ 632477 h 6857998"/>
              <a:gd name="connsiteX1602" fmla="*/ 1350918 w 7705725"/>
              <a:gd name="connsiteY1602" fmla="*/ 634386 h 6857998"/>
              <a:gd name="connsiteX1603" fmla="*/ 1352192 w 7705725"/>
              <a:gd name="connsiteY1603" fmla="*/ 636295 h 6857998"/>
              <a:gd name="connsiteX1604" fmla="*/ 1352510 w 7705725"/>
              <a:gd name="connsiteY1604" fmla="*/ 637886 h 6857998"/>
              <a:gd name="connsiteX1605" fmla="*/ 1352828 w 7705725"/>
              <a:gd name="connsiteY1605" fmla="*/ 639795 h 6857998"/>
              <a:gd name="connsiteX1606" fmla="*/ 1352828 w 7705725"/>
              <a:gd name="connsiteY1606" fmla="*/ 641385 h 6857998"/>
              <a:gd name="connsiteX1607" fmla="*/ 1352828 w 7705725"/>
              <a:gd name="connsiteY1607" fmla="*/ 642658 h 6857998"/>
              <a:gd name="connsiteX1608" fmla="*/ 1351555 w 7705725"/>
              <a:gd name="connsiteY1608" fmla="*/ 645839 h 6857998"/>
              <a:gd name="connsiteX1609" fmla="*/ 1349645 w 7705725"/>
              <a:gd name="connsiteY1609" fmla="*/ 648385 h 6857998"/>
              <a:gd name="connsiteX1610" fmla="*/ 1347416 w 7705725"/>
              <a:gd name="connsiteY1610" fmla="*/ 650612 h 6857998"/>
              <a:gd name="connsiteX1611" fmla="*/ 1344552 w 7705725"/>
              <a:gd name="connsiteY1611" fmla="*/ 652839 h 6857998"/>
              <a:gd name="connsiteX1612" fmla="*/ 1341050 w 7705725"/>
              <a:gd name="connsiteY1612" fmla="*/ 655384 h 6857998"/>
              <a:gd name="connsiteX1613" fmla="*/ 1334047 w 7705725"/>
              <a:gd name="connsiteY1613" fmla="*/ 659520 h 6857998"/>
              <a:gd name="connsiteX1614" fmla="*/ 1326407 w 7705725"/>
              <a:gd name="connsiteY1614" fmla="*/ 663974 h 6857998"/>
              <a:gd name="connsiteX1615" fmla="*/ 1323224 w 7705725"/>
              <a:gd name="connsiteY1615" fmla="*/ 666201 h 6857998"/>
              <a:gd name="connsiteX1616" fmla="*/ 1320359 w 7705725"/>
              <a:gd name="connsiteY1616" fmla="*/ 668428 h 6857998"/>
              <a:gd name="connsiteX1617" fmla="*/ 1324815 w 7705725"/>
              <a:gd name="connsiteY1617" fmla="*/ 673836 h 6857998"/>
              <a:gd name="connsiteX1618" fmla="*/ 1328635 w 7705725"/>
              <a:gd name="connsiteY1618" fmla="*/ 678926 h 6857998"/>
              <a:gd name="connsiteX1619" fmla="*/ 1331182 w 7705725"/>
              <a:gd name="connsiteY1619" fmla="*/ 684335 h 6857998"/>
              <a:gd name="connsiteX1620" fmla="*/ 1333411 w 7705725"/>
              <a:gd name="connsiteY1620" fmla="*/ 689107 h 6857998"/>
              <a:gd name="connsiteX1621" fmla="*/ 1335321 w 7705725"/>
              <a:gd name="connsiteY1621" fmla="*/ 693879 h 6857998"/>
              <a:gd name="connsiteX1622" fmla="*/ 1336912 w 7705725"/>
              <a:gd name="connsiteY1622" fmla="*/ 698333 h 6857998"/>
              <a:gd name="connsiteX1623" fmla="*/ 1339140 w 7705725"/>
              <a:gd name="connsiteY1623" fmla="*/ 705969 h 6857998"/>
              <a:gd name="connsiteX1624" fmla="*/ 1340732 w 7705725"/>
              <a:gd name="connsiteY1624" fmla="*/ 708832 h 6857998"/>
              <a:gd name="connsiteX1625" fmla="*/ 1342324 w 7705725"/>
              <a:gd name="connsiteY1625" fmla="*/ 711695 h 6857998"/>
              <a:gd name="connsiteX1626" fmla="*/ 1344234 w 7705725"/>
              <a:gd name="connsiteY1626" fmla="*/ 713286 h 6857998"/>
              <a:gd name="connsiteX1627" fmla="*/ 1346780 w 7705725"/>
              <a:gd name="connsiteY1627" fmla="*/ 714877 h 6857998"/>
              <a:gd name="connsiteX1628" fmla="*/ 1349645 w 7705725"/>
              <a:gd name="connsiteY1628" fmla="*/ 715831 h 6857998"/>
              <a:gd name="connsiteX1629" fmla="*/ 1354102 w 7705725"/>
              <a:gd name="connsiteY1629" fmla="*/ 715831 h 6857998"/>
              <a:gd name="connsiteX1630" fmla="*/ 1358876 w 7705725"/>
              <a:gd name="connsiteY1630" fmla="*/ 714877 h 6857998"/>
              <a:gd name="connsiteX1631" fmla="*/ 1364925 w 7705725"/>
              <a:gd name="connsiteY1631" fmla="*/ 713286 h 6857998"/>
              <a:gd name="connsiteX1632" fmla="*/ 1367153 w 7705725"/>
              <a:gd name="connsiteY1632" fmla="*/ 720603 h 6857998"/>
              <a:gd name="connsiteX1633" fmla="*/ 1367789 w 7705725"/>
              <a:gd name="connsiteY1633" fmla="*/ 726012 h 6857998"/>
              <a:gd name="connsiteX1634" fmla="*/ 1368427 w 7705725"/>
              <a:gd name="connsiteY1634" fmla="*/ 727920 h 6857998"/>
              <a:gd name="connsiteX1635" fmla="*/ 1367789 w 7705725"/>
              <a:gd name="connsiteY1635" fmla="*/ 729829 h 6857998"/>
              <a:gd name="connsiteX1636" fmla="*/ 1367472 w 7705725"/>
              <a:gd name="connsiteY1636" fmla="*/ 731102 h 6857998"/>
              <a:gd name="connsiteX1637" fmla="*/ 1367153 w 7705725"/>
              <a:gd name="connsiteY1637" fmla="*/ 732056 h 6857998"/>
              <a:gd name="connsiteX1638" fmla="*/ 1366516 w 7705725"/>
              <a:gd name="connsiteY1638" fmla="*/ 732693 h 6857998"/>
              <a:gd name="connsiteX1639" fmla="*/ 1365243 w 7705725"/>
              <a:gd name="connsiteY1639" fmla="*/ 733011 h 6857998"/>
              <a:gd name="connsiteX1640" fmla="*/ 1364606 w 7705725"/>
              <a:gd name="connsiteY1640" fmla="*/ 733329 h 6857998"/>
              <a:gd name="connsiteX1641" fmla="*/ 1363015 w 7705725"/>
              <a:gd name="connsiteY1641" fmla="*/ 733329 h 6857998"/>
              <a:gd name="connsiteX1642" fmla="*/ 1360469 w 7705725"/>
              <a:gd name="connsiteY1642" fmla="*/ 732693 h 6857998"/>
              <a:gd name="connsiteX1643" fmla="*/ 1356966 w 7705725"/>
              <a:gd name="connsiteY1643" fmla="*/ 731738 h 6857998"/>
              <a:gd name="connsiteX1644" fmla="*/ 1349645 w 7705725"/>
              <a:gd name="connsiteY1644" fmla="*/ 727920 h 6857998"/>
              <a:gd name="connsiteX1645" fmla="*/ 1342642 w 7705725"/>
              <a:gd name="connsiteY1645" fmla="*/ 723785 h 6857998"/>
              <a:gd name="connsiteX1646" fmla="*/ 1339140 w 7705725"/>
              <a:gd name="connsiteY1646" fmla="*/ 722194 h 6857998"/>
              <a:gd name="connsiteX1647" fmla="*/ 1336275 w 7705725"/>
              <a:gd name="connsiteY1647" fmla="*/ 720921 h 6857998"/>
              <a:gd name="connsiteX1648" fmla="*/ 1333411 w 7705725"/>
              <a:gd name="connsiteY1648" fmla="*/ 720603 h 6857998"/>
              <a:gd name="connsiteX1649" fmla="*/ 1332456 w 7705725"/>
              <a:gd name="connsiteY1649" fmla="*/ 720603 h 6857998"/>
              <a:gd name="connsiteX1650" fmla="*/ 1331500 w 7705725"/>
              <a:gd name="connsiteY1650" fmla="*/ 720921 h 6857998"/>
              <a:gd name="connsiteX1651" fmla="*/ 1329908 w 7705725"/>
              <a:gd name="connsiteY1651" fmla="*/ 722512 h 6857998"/>
              <a:gd name="connsiteX1652" fmla="*/ 1328635 w 7705725"/>
              <a:gd name="connsiteY1652" fmla="*/ 724103 h 6857998"/>
              <a:gd name="connsiteX1653" fmla="*/ 1327999 w 7705725"/>
              <a:gd name="connsiteY1653" fmla="*/ 725694 h 6857998"/>
              <a:gd name="connsiteX1654" fmla="*/ 1327999 w 7705725"/>
              <a:gd name="connsiteY1654" fmla="*/ 726966 h 6857998"/>
              <a:gd name="connsiteX1655" fmla="*/ 1328317 w 7705725"/>
              <a:gd name="connsiteY1655" fmla="*/ 728557 h 6857998"/>
              <a:gd name="connsiteX1656" fmla="*/ 1328953 w 7705725"/>
              <a:gd name="connsiteY1656" fmla="*/ 730466 h 6857998"/>
              <a:gd name="connsiteX1657" fmla="*/ 1331182 w 7705725"/>
              <a:gd name="connsiteY1657" fmla="*/ 733965 h 6857998"/>
              <a:gd name="connsiteX1658" fmla="*/ 1334047 w 7705725"/>
              <a:gd name="connsiteY1658" fmla="*/ 737147 h 6857998"/>
              <a:gd name="connsiteX1659" fmla="*/ 1336593 w 7705725"/>
              <a:gd name="connsiteY1659" fmla="*/ 740646 h 6857998"/>
              <a:gd name="connsiteX1660" fmla="*/ 1337230 w 7705725"/>
              <a:gd name="connsiteY1660" fmla="*/ 742555 h 6857998"/>
              <a:gd name="connsiteX1661" fmla="*/ 1338185 w 7705725"/>
              <a:gd name="connsiteY1661" fmla="*/ 744146 h 6857998"/>
              <a:gd name="connsiteX1662" fmla="*/ 1338185 w 7705725"/>
              <a:gd name="connsiteY1662" fmla="*/ 745418 h 6857998"/>
              <a:gd name="connsiteX1663" fmla="*/ 1337548 w 7705725"/>
              <a:gd name="connsiteY1663" fmla="*/ 747009 h 6857998"/>
              <a:gd name="connsiteX1664" fmla="*/ 1336912 w 7705725"/>
              <a:gd name="connsiteY1664" fmla="*/ 748600 h 6857998"/>
              <a:gd name="connsiteX1665" fmla="*/ 1335957 w 7705725"/>
              <a:gd name="connsiteY1665" fmla="*/ 749872 h 6857998"/>
              <a:gd name="connsiteX1666" fmla="*/ 1334683 w 7705725"/>
              <a:gd name="connsiteY1666" fmla="*/ 750827 h 6857998"/>
              <a:gd name="connsiteX1667" fmla="*/ 1333092 w 7705725"/>
              <a:gd name="connsiteY1667" fmla="*/ 752099 h 6857998"/>
              <a:gd name="connsiteX1668" fmla="*/ 1330227 w 7705725"/>
              <a:gd name="connsiteY1668" fmla="*/ 753372 h 6857998"/>
              <a:gd name="connsiteX1669" fmla="*/ 1326407 w 7705725"/>
              <a:gd name="connsiteY1669" fmla="*/ 754963 h 6857998"/>
              <a:gd name="connsiteX1670" fmla="*/ 1321950 w 7705725"/>
              <a:gd name="connsiteY1670" fmla="*/ 755917 h 6857998"/>
              <a:gd name="connsiteX1671" fmla="*/ 1317176 w 7705725"/>
              <a:gd name="connsiteY1671" fmla="*/ 756872 h 6857998"/>
              <a:gd name="connsiteX1672" fmla="*/ 1306989 w 7705725"/>
              <a:gd name="connsiteY1672" fmla="*/ 758462 h 6857998"/>
              <a:gd name="connsiteX1673" fmla="*/ 1302214 w 7705725"/>
              <a:gd name="connsiteY1673" fmla="*/ 759417 h 6857998"/>
              <a:gd name="connsiteX1674" fmla="*/ 1296802 w 7705725"/>
              <a:gd name="connsiteY1674" fmla="*/ 760689 h 6857998"/>
              <a:gd name="connsiteX1675" fmla="*/ 1291709 w 7705725"/>
              <a:gd name="connsiteY1675" fmla="*/ 762598 h 6857998"/>
              <a:gd name="connsiteX1676" fmla="*/ 1286934 w 7705725"/>
              <a:gd name="connsiteY1676" fmla="*/ 764825 h 6857998"/>
              <a:gd name="connsiteX1677" fmla="*/ 1282478 w 7705725"/>
              <a:gd name="connsiteY1677" fmla="*/ 767370 h 6857998"/>
              <a:gd name="connsiteX1678" fmla="*/ 1280249 w 7705725"/>
              <a:gd name="connsiteY1678" fmla="*/ 769279 h 6857998"/>
              <a:gd name="connsiteX1679" fmla="*/ 1278340 w 7705725"/>
              <a:gd name="connsiteY1679" fmla="*/ 771188 h 6857998"/>
              <a:gd name="connsiteX1680" fmla="*/ 1276429 w 7705725"/>
              <a:gd name="connsiteY1680" fmla="*/ 773415 h 6857998"/>
              <a:gd name="connsiteX1681" fmla="*/ 1274519 w 7705725"/>
              <a:gd name="connsiteY1681" fmla="*/ 775960 h 6857998"/>
              <a:gd name="connsiteX1682" fmla="*/ 1272928 w 7705725"/>
              <a:gd name="connsiteY1682" fmla="*/ 778505 h 6857998"/>
              <a:gd name="connsiteX1683" fmla="*/ 1271654 w 7705725"/>
              <a:gd name="connsiteY1683" fmla="*/ 781050 h 6857998"/>
              <a:gd name="connsiteX1684" fmla="*/ 1268789 w 7705725"/>
              <a:gd name="connsiteY1684" fmla="*/ 776915 h 6857998"/>
              <a:gd name="connsiteX1685" fmla="*/ 1265925 w 7705725"/>
              <a:gd name="connsiteY1685" fmla="*/ 773415 h 6857998"/>
              <a:gd name="connsiteX1686" fmla="*/ 1262741 w 7705725"/>
              <a:gd name="connsiteY1686" fmla="*/ 770552 h 6857998"/>
              <a:gd name="connsiteX1687" fmla="*/ 1260195 w 7705725"/>
              <a:gd name="connsiteY1687" fmla="*/ 768643 h 6857998"/>
              <a:gd name="connsiteX1688" fmla="*/ 1257012 w 7705725"/>
              <a:gd name="connsiteY1688" fmla="*/ 767370 h 6857998"/>
              <a:gd name="connsiteX1689" fmla="*/ 1254147 w 7705725"/>
              <a:gd name="connsiteY1689" fmla="*/ 766734 h 6857998"/>
              <a:gd name="connsiteX1690" fmla="*/ 1250963 w 7705725"/>
              <a:gd name="connsiteY1690" fmla="*/ 767052 h 6857998"/>
              <a:gd name="connsiteX1691" fmla="*/ 1248099 w 7705725"/>
              <a:gd name="connsiteY1691" fmla="*/ 768007 h 6857998"/>
              <a:gd name="connsiteX1692" fmla="*/ 1246506 w 7705725"/>
              <a:gd name="connsiteY1692" fmla="*/ 762916 h 6857998"/>
              <a:gd name="connsiteX1693" fmla="*/ 1246189 w 7705725"/>
              <a:gd name="connsiteY1693" fmla="*/ 758780 h 6857998"/>
              <a:gd name="connsiteX1694" fmla="*/ 1246825 w 7705725"/>
              <a:gd name="connsiteY1694" fmla="*/ 755281 h 6857998"/>
              <a:gd name="connsiteX1695" fmla="*/ 1248099 w 7705725"/>
              <a:gd name="connsiteY1695" fmla="*/ 752418 h 6857998"/>
              <a:gd name="connsiteX1696" fmla="*/ 1250008 w 7705725"/>
              <a:gd name="connsiteY1696" fmla="*/ 749872 h 6857998"/>
              <a:gd name="connsiteX1697" fmla="*/ 1252237 w 7705725"/>
              <a:gd name="connsiteY1697" fmla="*/ 747327 h 6857998"/>
              <a:gd name="connsiteX1698" fmla="*/ 1255420 w 7705725"/>
              <a:gd name="connsiteY1698" fmla="*/ 745100 h 6857998"/>
              <a:gd name="connsiteX1699" fmla="*/ 1258285 w 7705725"/>
              <a:gd name="connsiteY1699" fmla="*/ 743191 h 6857998"/>
              <a:gd name="connsiteX1700" fmla="*/ 1264970 w 7705725"/>
              <a:gd name="connsiteY1700" fmla="*/ 740010 h 6857998"/>
              <a:gd name="connsiteX1701" fmla="*/ 1272292 w 7705725"/>
              <a:gd name="connsiteY1701" fmla="*/ 736510 h 6857998"/>
              <a:gd name="connsiteX1702" fmla="*/ 1275156 w 7705725"/>
              <a:gd name="connsiteY1702" fmla="*/ 734283 h 6857998"/>
              <a:gd name="connsiteX1703" fmla="*/ 1278340 w 7705725"/>
              <a:gd name="connsiteY1703" fmla="*/ 732056 h 6857998"/>
              <a:gd name="connsiteX1704" fmla="*/ 1280886 w 7705725"/>
              <a:gd name="connsiteY1704" fmla="*/ 728875 h 6857998"/>
              <a:gd name="connsiteX1705" fmla="*/ 1282796 w 7705725"/>
              <a:gd name="connsiteY1705" fmla="*/ 726012 h 6857998"/>
              <a:gd name="connsiteX1706" fmla="*/ 1283115 w 7705725"/>
              <a:gd name="connsiteY1706" fmla="*/ 724421 h 6857998"/>
              <a:gd name="connsiteX1707" fmla="*/ 1283751 w 7705725"/>
              <a:gd name="connsiteY1707" fmla="*/ 722830 h 6857998"/>
              <a:gd name="connsiteX1708" fmla="*/ 1283115 w 7705725"/>
              <a:gd name="connsiteY1708" fmla="*/ 719012 h 6857998"/>
              <a:gd name="connsiteX1709" fmla="*/ 1282160 w 7705725"/>
              <a:gd name="connsiteY1709" fmla="*/ 714877 h 6857998"/>
              <a:gd name="connsiteX1710" fmla="*/ 1280568 w 7705725"/>
              <a:gd name="connsiteY1710" fmla="*/ 710741 h 6857998"/>
              <a:gd name="connsiteX1711" fmla="*/ 1277703 w 7705725"/>
              <a:gd name="connsiteY1711" fmla="*/ 703105 h 6857998"/>
              <a:gd name="connsiteX1712" fmla="*/ 1276429 w 7705725"/>
              <a:gd name="connsiteY1712" fmla="*/ 700560 h 6857998"/>
              <a:gd name="connsiteX1713" fmla="*/ 1276429 w 7705725"/>
              <a:gd name="connsiteY1713" fmla="*/ 699924 h 6857998"/>
              <a:gd name="connsiteX1714" fmla="*/ 1276429 w 7705725"/>
              <a:gd name="connsiteY1714" fmla="*/ 699606 h 6857998"/>
              <a:gd name="connsiteX1715" fmla="*/ 1278658 w 7705725"/>
              <a:gd name="connsiteY1715" fmla="*/ 696742 h 6857998"/>
              <a:gd name="connsiteX1716" fmla="*/ 1280568 w 7705725"/>
              <a:gd name="connsiteY1716" fmla="*/ 694834 h 6857998"/>
              <a:gd name="connsiteX1717" fmla="*/ 1282478 w 7705725"/>
              <a:gd name="connsiteY1717" fmla="*/ 693879 h 6857998"/>
              <a:gd name="connsiteX1718" fmla="*/ 1284706 w 7705725"/>
              <a:gd name="connsiteY1718" fmla="*/ 692925 h 6857998"/>
              <a:gd name="connsiteX1719" fmla="*/ 1286934 w 7705725"/>
              <a:gd name="connsiteY1719" fmla="*/ 692607 h 6857998"/>
              <a:gd name="connsiteX1720" fmla="*/ 1289163 w 7705725"/>
              <a:gd name="connsiteY1720" fmla="*/ 692288 h 6857998"/>
              <a:gd name="connsiteX1721" fmla="*/ 1293301 w 7705725"/>
              <a:gd name="connsiteY1721" fmla="*/ 692925 h 6857998"/>
              <a:gd name="connsiteX1722" fmla="*/ 1298076 w 7705725"/>
              <a:gd name="connsiteY1722" fmla="*/ 693879 h 6857998"/>
              <a:gd name="connsiteX1723" fmla="*/ 1302214 w 7705725"/>
              <a:gd name="connsiteY1723" fmla="*/ 693879 h 6857998"/>
              <a:gd name="connsiteX1724" fmla="*/ 1304442 w 7705725"/>
              <a:gd name="connsiteY1724" fmla="*/ 693879 h 6857998"/>
              <a:gd name="connsiteX1725" fmla="*/ 1306353 w 7705725"/>
              <a:gd name="connsiteY1725" fmla="*/ 692925 h 6857998"/>
              <a:gd name="connsiteX1726" fmla="*/ 1308263 w 7705725"/>
              <a:gd name="connsiteY1726" fmla="*/ 692288 h 6857998"/>
              <a:gd name="connsiteX1727" fmla="*/ 1310172 w 7705725"/>
              <a:gd name="connsiteY1727" fmla="*/ 690698 h 6857998"/>
              <a:gd name="connsiteX1728" fmla="*/ 1310809 w 7705725"/>
              <a:gd name="connsiteY1728" fmla="*/ 688789 h 6857998"/>
              <a:gd name="connsiteX1729" fmla="*/ 1311764 w 7705725"/>
              <a:gd name="connsiteY1729" fmla="*/ 685926 h 6857998"/>
              <a:gd name="connsiteX1730" fmla="*/ 1312082 w 7705725"/>
              <a:gd name="connsiteY1730" fmla="*/ 682426 h 6857998"/>
              <a:gd name="connsiteX1731" fmla="*/ 1312400 w 7705725"/>
              <a:gd name="connsiteY1731" fmla="*/ 678290 h 6857998"/>
              <a:gd name="connsiteX1732" fmla="*/ 1313037 w 7705725"/>
              <a:gd name="connsiteY1732" fmla="*/ 668428 h 6857998"/>
              <a:gd name="connsiteX1733" fmla="*/ 1313356 w 7705725"/>
              <a:gd name="connsiteY1733" fmla="*/ 663019 h 6857998"/>
              <a:gd name="connsiteX1734" fmla="*/ 1314311 w 7705725"/>
              <a:gd name="connsiteY1734" fmla="*/ 657611 h 6857998"/>
              <a:gd name="connsiteX1735" fmla="*/ 1315266 w 7705725"/>
              <a:gd name="connsiteY1735" fmla="*/ 651884 h 6857998"/>
              <a:gd name="connsiteX1736" fmla="*/ 1316857 w 7705725"/>
              <a:gd name="connsiteY1736" fmla="*/ 646476 h 6857998"/>
              <a:gd name="connsiteX1737" fmla="*/ 1319086 w 7705725"/>
              <a:gd name="connsiteY1737" fmla="*/ 641385 h 6857998"/>
              <a:gd name="connsiteX1738" fmla="*/ 1321950 w 7705725"/>
              <a:gd name="connsiteY1738" fmla="*/ 636613 h 6857998"/>
              <a:gd name="connsiteX1739" fmla="*/ 1323860 w 7705725"/>
              <a:gd name="connsiteY1739" fmla="*/ 634386 h 6857998"/>
              <a:gd name="connsiteX1740" fmla="*/ 1325134 w 7705725"/>
              <a:gd name="connsiteY1740" fmla="*/ 632477 h 6857998"/>
              <a:gd name="connsiteX1741" fmla="*/ 1327362 w 7705725"/>
              <a:gd name="connsiteY1741" fmla="*/ 630569 h 6857998"/>
              <a:gd name="connsiteX1742" fmla="*/ 1329908 w 7705725"/>
              <a:gd name="connsiteY1742" fmla="*/ 628660 h 6857998"/>
              <a:gd name="connsiteX1743" fmla="*/ 1332456 w 7705725"/>
              <a:gd name="connsiteY1743" fmla="*/ 627387 h 6857998"/>
              <a:gd name="connsiteX1744" fmla="*/ 1335002 w 7705725"/>
              <a:gd name="connsiteY1744" fmla="*/ 626115 h 6857998"/>
              <a:gd name="connsiteX1745" fmla="*/ 1338185 w 7705725"/>
              <a:gd name="connsiteY1745" fmla="*/ 624842 h 6857998"/>
              <a:gd name="connsiteX1746" fmla="*/ 1665881 w 7705725"/>
              <a:gd name="connsiteY1746" fmla="*/ 573089 h 6857998"/>
              <a:gd name="connsiteX1747" fmla="*/ 1667172 w 7705725"/>
              <a:gd name="connsiteY1747" fmla="*/ 577131 h 6857998"/>
              <a:gd name="connsiteX1748" fmla="*/ 1668141 w 7705725"/>
              <a:gd name="connsiteY1748" fmla="*/ 581484 h 6857998"/>
              <a:gd name="connsiteX1749" fmla="*/ 1668464 w 7705725"/>
              <a:gd name="connsiteY1749" fmla="*/ 584905 h 6857998"/>
              <a:gd name="connsiteX1750" fmla="*/ 1668141 w 7705725"/>
              <a:gd name="connsiteY1750" fmla="*/ 588326 h 6857998"/>
              <a:gd name="connsiteX1751" fmla="*/ 1667495 w 7705725"/>
              <a:gd name="connsiteY1751" fmla="*/ 591746 h 6857998"/>
              <a:gd name="connsiteX1752" fmla="*/ 1666849 w 7705725"/>
              <a:gd name="connsiteY1752" fmla="*/ 594855 h 6857998"/>
              <a:gd name="connsiteX1753" fmla="*/ 1664589 w 7705725"/>
              <a:gd name="connsiteY1753" fmla="*/ 601386 h 6857998"/>
              <a:gd name="connsiteX1754" fmla="*/ 1662330 w 7705725"/>
              <a:gd name="connsiteY1754" fmla="*/ 607605 h 6857998"/>
              <a:gd name="connsiteX1755" fmla="*/ 1661361 w 7705725"/>
              <a:gd name="connsiteY1755" fmla="*/ 611025 h 6857998"/>
              <a:gd name="connsiteX1756" fmla="*/ 1660715 w 7705725"/>
              <a:gd name="connsiteY1756" fmla="*/ 614135 h 6857998"/>
              <a:gd name="connsiteX1757" fmla="*/ 1660715 w 7705725"/>
              <a:gd name="connsiteY1757" fmla="*/ 617555 h 6857998"/>
              <a:gd name="connsiteX1758" fmla="*/ 1661038 w 7705725"/>
              <a:gd name="connsiteY1758" fmla="*/ 621287 h 6857998"/>
              <a:gd name="connsiteX1759" fmla="*/ 1662006 w 7705725"/>
              <a:gd name="connsiteY1759" fmla="*/ 625329 h 6857998"/>
              <a:gd name="connsiteX1760" fmla="*/ 1663299 w 7705725"/>
              <a:gd name="connsiteY1760" fmla="*/ 629371 h 6857998"/>
              <a:gd name="connsiteX1761" fmla="*/ 1655225 w 7705725"/>
              <a:gd name="connsiteY1761" fmla="*/ 628127 h 6857998"/>
              <a:gd name="connsiteX1762" fmla="*/ 1651674 w 7705725"/>
              <a:gd name="connsiteY1762" fmla="*/ 627817 h 6857998"/>
              <a:gd name="connsiteX1763" fmla="*/ 1647153 w 7705725"/>
              <a:gd name="connsiteY1763" fmla="*/ 627817 h 6857998"/>
              <a:gd name="connsiteX1764" fmla="*/ 1643602 w 7705725"/>
              <a:gd name="connsiteY1764" fmla="*/ 628749 h 6857998"/>
              <a:gd name="connsiteX1765" fmla="*/ 1639405 w 7705725"/>
              <a:gd name="connsiteY1765" fmla="*/ 629371 h 6857998"/>
              <a:gd name="connsiteX1766" fmla="*/ 1634884 w 7705725"/>
              <a:gd name="connsiteY1766" fmla="*/ 631237 h 6857998"/>
              <a:gd name="connsiteX1767" fmla="*/ 1630363 w 7705725"/>
              <a:gd name="connsiteY1767" fmla="*/ 633414 h 6857998"/>
              <a:gd name="connsiteX1768" fmla="*/ 1631655 w 7705725"/>
              <a:gd name="connsiteY1768" fmla="*/ 629371 h 6857998"/>
              <a:gd name="connsiteX1769" fmla="*/ 1632624 w 7705725"/>
              <a:gd name="connsiteY1769" fmla="*/ 625018 h 6857998"/>
              <a:gd name="connsiteX1770" fmla="*/ 1634238 w 7705725"/>
              <a:gd name="connsiteY1770" fmla="*/ 616311 h 6857998"/>
              <a:gd name="connsiteX1771" fmla="*/ 1636176 w 7705725"/>
              <a:gd name="connsiteY1771" fmla="*/ 607605 h 6857998"/>
              <a:gd name="connsiteX1772" fmla="*/ 1636821 w 7705725"/>
              <a:gd name="connsiteY1772" fmla="*/ 603562 h 6857998"/>
              <a:gd name="connsiteX1773" fmla="*/ 1638436 w 7705725"/>
              <a:gd name="connsiteY1773" fmla="*/ 599520 h 6857998"/>
              <a:gd name="connsiteX1774" fmla="*/ 1640051 w 7705725"/>
              <a:gd name="connsiteY1774" fmla="*/ 595478 h 6857998"/>
              <a:gd name="connsiteX1775" fmla="*/ 1641987 w 7705725"/>
              <a:gd name="connsiteY1775" fmla="*/ 591435 h 6857998"/>
              <a:gd name="connsiteX1776" fmla="*/ 1644248 w 7705725"/>
              <a:gd name="connsiteY1776" fmla="*/ 587703 h 6857998"/>
              <a:gd name="connsiteX1777" fmla="*/ 1647153 w 7705725"/>
              <a:gd name="connsiteY1777" fmla="*/ 584283 h 6857998"/>
              <a:gd name="connsiteX1778" fmla="*/ 1650706 w 7705725"/>
              <a:gd name="connsiteY1778" fmla="*/ 580863 h 6857998"/>
              <a:gd name="connsiteX1779" fmla="*/ 1654902 w 7705725"/>
              <a:gd name="connsiteY1779" fmla="*/ 578064 h 6857998"/>
              <a:gd name="connsiteX1780" fmla="*/ 1660069 w 7705725"/>
              <a:gd name="connsiteY1780" fmla="*/ 575266 h 6857998"/>
              <a:gd name="connsiteX1781" fmla="*/ 6215036 w 7705725"/>
              <a:gd name="connsiteY1781" fmla="*/ 534989 h 6857998"/>
              <a:gd name="connsiteX1782" fmla="*/ 6218202 w 7705725"/>
              <a:gd name="connsiteY1782" fmla="*/ 534989 h 6857998"/>
              <a:gd name="connsiteX1783" fmla="*/ 6221368 w 7705725"/>
              <a:gd name="connsiteY1783" fmla="*/ 534989 h 6857998"/>
              <a:gd name="connsiteX1784" fmla="*/ 6224851 w 7705725"/>
              <a:gd name="connsiteY1784" fmla="*/ 535628 h 6857998"/>
              <a:gd name="connsiteX1785" fmla="*/ 6228017 w 7705725"/>
              <a:gd name="connsiteY1785" fmla="*/ 535947 h 6857998"/>
              <a:gd name="connsiteX1786" fmla="*/ 6231500 w 7705725"/>
              <a:gd name="connsiteY1786" fmla="*/ 537224 h 6857998"/>
              <a:gd name="connsiteX1787" fmla="*/ 6238465 w 7705725"/>
              <a:gd name="connsiteY1787" fmla="*/ 539780 h 6857998"/>
              <a:gd name="connsiteX1788" fmla="*/ 6245747 w 7705725"/>
              <a:gd name="connsiteY1788" fmla="*/ 543292 h 6857998"/>
              <a:gd name="connsiteX1789" fmla="*/ 6253029 w 7705725"/>
              <a:gd name="connsiteY1789" fmla="*/ 547444 h 6857998"/>
              <a:gd name="connsiteX1790" fmla="*/ 6259995 w 7705725"/>
              <a:gd name="connsiteY1790" fmla="*/ 551916 h 6857998"/>
              <a:gd name="connsiteX1791" fmla="*/ 6275192 w 7705725"/>
              <a:gd name="connsiteY1791" fmla="*/ 562136 h 6857998"/>
              <a:gd name="connsiteX1792" fmla="*/ 6289756 w 7705725"/>
              <a:gd name="connsiteY1792" fmla="*/ 572037 h 6857998"/>
              <a:gd name="connsiteX1793" fmla="*/ 6297038 w 7705725"/>
              <a:gd name="connsiteY1793" fmla="*/ 576508 h 6857998"/>
              <a:gd name="connsiteX1794" fmla="*/ 6304004 w 7705725"/>
              <a:gd name="connsiteY1794" fmla="*/ 580340 h 6857998"/>
              <a:gd name="connsiteX1795" fmla="*/ 6311286 w 7705725"/>
              <a:gd name="connsiteY1795" fmla="*/ 583854 h 6857998"/>
              <a:gd name="connsiteX1796" fmla="*/ 6318251 w 7705725"/>
              <a:gd name="connsiteY1796" fmla="*/ 586409 h 6857998"/>
              <a:gd name="connsiteX1797" fmla="*/ 6315402 w 7705725"/>
              <a:gd name="connsiteY1797" fmla="*/ 587686 h 6857998"/>
              <a:gd name="connsiteX1798" fmla="*/ 6311919 w 7705725"/>
              <a:gd name="connsiteY1798" fmla="*/ 588644 h 6857998"/>
              <a:gd name="connsiteX1799" fmla="*/ 6309069 w 7705725"/>
              <a:gd name="connsiteY1799" fmla="*/ 588964 h 6857998"/>
              <a:gd name="connsiteX1800" fmla="*/ 6305587 w 7705725"/>
              <a:gd name="connsiteY1800" fmla="*/ 588964 h 6857998"/>
              <a:gd name="connsiteX1801" fmla="*/ 6302421 w 7705725"/>
              <a:gd name="connsiteY1801" fmla="*/ 588964 h 6857998"/>
              <a:gd name="connsiteX1802" fmla="*/ 6299254 w 7705725"/>
              <a:gd name="connsiteY1802" fmla="*/ 588325 h 6857998"/>
              <a:gd name="connsiteX1803" fmla="*/ 6295772 w 7705725"/>
              <a:gd name="connsiteY1803" fmla="*/ 587686 h 6857998"/>
              <a:gd name="connsiteX1804" fmla="*/ 6292289 w 7705725"/>
              <a:gd name="connsiteY1804" fmla="*/ 586728 h 6857998"/>
              <a:gd name="connsiteX1805" fmla="*/ 6285324 w 7705725"/>
              <a:gd name="connsiteY1805" fmla="*/ 583854 h 6857998"/>
              <a:gd name="connsiteX1806" fmla="*/ 6278042 w 7705725"/>
              <a:gd name="connsiteY1806" fmla="*/ 580340 h 6857998"/>
              <a:gd name="connsiteX1807" fmla="*/ 6271076 w 7705725"/>
              <a:gd name="connsiteY1807" fmla="*/ 576189 h 6857998"/>
              <a:gd name="connsiteX1808" fmla="*/ 6263794 w 7705725"/>
              <a:gd name="connsiteY1808" fmla="*/ 571717 h 6857998"/>
              <a:gd name="connsiteX1809" fmla="*/ 6249230 w 7705725"/>
              <a:gd name="connsiteY1809" fmla="*/ 561816 h 6857998"/>
              <a:gd name="connsiteX1810" fmla="*/ 6234033 w 7705725"/>
              <a:gd name="connsiteY1810" fmla="*/ 551916 h 6857998"/>
              <a:gd name="connsiteX1811" fmla="*/ 6227067 w 7705725"/>
              <a:gd name="connsiteY1811" fmla="*/ 547444 h 6857998"/>
              <a:gd name="connsiteX1812" fmla="*/ 6219785 w 7705725"/>
              <a:gd name="connsiteY1812" fmla="*/ 543612 h 6857998"/>
              <a:gd name="connsiteX1813" fmla="*/ 6212820 w 7705725"/>
              <a:gd name="connsiteY1813" fmla="*/ 540099 h 6857998"/>
              <a:gd name="connsiteX1814" fmla="*/ 6205538 w 7705725"/>
              <a:gd name="connsiteY1814" fmla="*/ 537544 h 6857998"/>
              <a:gd name="connsiteX1815" fmla="*/ 6208387 w 7705725"/>
              <a:gd name="connsiteY1815" fmla="*/ 536266 h 6857998"/>
              <a:gd name="connsiteX1816" fmla="*/ 6211870 w 7705725"/>
              <a:gd name="connsiteY1816" fmla="*/ 535628 h 6857998"/>
              <a:gd name="connsiteX1817" fmla="*/ 1737018 w 7705725"/>
              <a:gd name="connsiteY1817" fmla="*/ 395289 h 6857998"/>
              <a:gd name="connsiteX1818" fmla="*/ 1739569 w 7705725"/>
              <a:gd name="connsiteY1818" fmla="*/ 399111 h 6857998"/>
              <a:gd name="connsiteX1819" fmla="*/ 1741482 w 7705725"/>
              <a:gd name="connsiteY1819" fmla="*/ 402614 h 6857998"/>
              <a:gd name="connsiteX1820" fmla="*/ 1742757 w 7705725"/>
              <a:gd name="connsiteY1820" fmla="*/ 406117 h 6857998"/>
              <a:gd name="connsiteX1821" fmla="*/ 1743077 w 7705725"/>
              <a:gd name="connsiteY1821" fmla="*/ 408984 h 6857998"/>
              <a:gd name="connsiteX1822" fmla="*/ 1743077 w 7705725"/>
              <a:gd name="connsiteY1822" fmla="*/ 411532 h 6857998"/>
              <a:gd name="connsiteX1823" fmla="*/ 1742757 w 7705725"/>
              <a:gd name="connsiteY1823" fmla="*/ 414079 h 6857998"/>
              <a:gd name="connsiteX1824" fmla="*/ 1741482 w 7705725"/>
              <a:gd name="connsiteY1824" fmla="*/ 416309 h 6857998"/>
              <a:gd name="connsiteX1825" fmla="*/ 1739887 w 7705725"/>
              <a:gd name="connsiteY1825" fmla="*/ 418220 h 6857998"/>
              <a:gd name="connsiteX1826" fmla="*/ 1737974 w 7705725"/>
              <a:gd name="connsiteY1826" fmla="*/ 420131 h 6857998"/>
              <a:gd name="connsiteX1827" fmla="*/ 1735742 w 7705725"/>
              <a:gd name="connsiteY1827" fmla="*/ 422041 h 6857998"/>
              <a:gd name="connsiteX1828" fmla="*/ 1730958 w 7705725"/>
              <a:gd name="connsiteY1828" fmla="*/ 425226 h 6857998"/>
              <a:gd name="connsiteX1829" fmla="*/ 1725537 w 7705725"/>
              <a:gd name="connsiteY1829" fmla="*/ 428411 h 6857998"/>
              <a:gd name="connsiteX1830" fmla="*/ 1719795 w 7705725"/>
              <a:gd name="connsiteY1830" fmla="*/ 431277 h 6857998"/>
              <a:gd name="connsiteX1831" fmla="*/ 1719158 w 7705725"/>
              <a:gd name="connsiteY1831" fmla="*/ 442106 h 6857998"/>
              <a:gd name="connsiteX1832" fmla="*/ 1717245 w 7705725"/>
              <a:gd name="connsiteY1832" fmla="*/ 452297 h 6857998"/>
              <a:gd name="connsiteX1833" fmla="*/ 1715330 w 7705725"/>
              <a:gd name="connsiteY1833" fmla="*/ 462488 h 6857998"/>
              <a:gd name="connsiteX1834" fmla="*/ 1712780 w 7705725"/>
              <a:gd name="connsiteY1834" fmla="*/ 471724 h 6857998"/>
              <a:gd name="connsiteX1835" fmla="*/ 1709272 w 7705725"/>
              <a:gd name="connsiteY1835" fmla="*/ 481279 h 6857998"/>
              <a:gd name="connsiteX1836" fmla="*/ 1705125 w 7705725"/>
              <a:gd name="connsiteY1836" fmla="*/ 490515 h 6857998"/>
              <a:gd name="connsiteX1837" fmla="*/ 1700661 w 7705725"/>
              <a:gd name="connsiteY1837" fmla="*/ 499432 h 6857998"/>
              <a:gd name="connsiteX1838" fmla="*/ 1695239 w 7705725"/>
              <a:gd name="connsiteY1838" fmla="*/ 507713 h 6857998"/>
              <a:gd name="connsiteX1839" fmla="*/ 1689499 w 7705725"/>
              <a:gd name="connsiteY1839" fmla="*/ 515993 h 6857998"/>
              <a:gd name="connsiteX1840" fmla="*/ 1682802 w 7705725"/>
              <a:gd name="connsiteY1840" fmla="*/ 523955 h 6857998"/>
              <a:gd name="connsiteX1841" fmla="*/ 1675147 w 7705725"/>
              <a:gd name="connsiteY1841" fmla="*/ 531598 h 6857998"/>
              <a:gd name="connsiteX1842" fmla="*/ 1667174 w 7705725"/>
              <a:gd name="connsiteY1842" fmla="*/ 539242 h 6857998"/>
              <a:gd name="connsiteX1843" fmla="*/ 1658245 w 7705725"/>
              <a:gd name="connsiteY1843" fmla="*/ 545930 h 6857998"/>
              <a:gd name="connsiteX1844" fmla="*/ 1648677 w 7705725"/>
              <a:gd name="connsiteY1844" fmla="*/ 552936 h 6857998"/>
              <a:gd name="connsiteX1845" fmla="*/ 1638154 w 7705725"/>
              <a:gd name="connsiteY1845" fmla="*/ 558987 h 6857998"/>
              <a:gd name="connsiteX1846" fmla="*/ 1626672 w 7705725"/>
              <a:gd name="connsiteY1846" fmla="*/ 565039 h 6857998"/>
              <a:gd name="connsiteX1847" fmla="*/ 1626353 w 7705725"/>
              <a:gd name="connsiteY1847" fmla="*/ 556121 h 6857998"/>
              <a:gd name="connsiteX1848" fmla="*/ 1626033 w 7705725"/>
              <a:gd name="connsiteY1848" fmla="*/ 551981 h 6857998"/>
              <a:gd name="connsiteX1849" fmla="*/ 1625077 w 7705725"/>
              <a:gd name="connsiteY1849" fmla="*/ 547522 h 6857998"/>
              <a:gd name="connsiteX1850" fmla="*/ 1624120 w 7705725"/>
              <a:gd name="connsiteY1850" fmla="*/ 543063 h 6857998"/>
              <a:gd name="connsiteX1851" fmla="*/ 1622525 w 7705725"/>
              <a:gd name="connsiteY1851" fmla="*/ 537968 h 6857998"/>
              <a:gd name="connsiteX1852" fmla="*/ 1620293 w 7705725"/>
              <a:gd name="connsiteY1852" fmla="*/ 532872 h 6857998"/>
              <a:gd name="connsiteX1853" fmla="*/ 1617104 w 7705725"/>
              <a:gd name="connsiteY1853" fmla="*/ 527458 h 6857998"/>
              <a:gd name="connsiteX1854" fmla="*/ 1615828 w 7705725"/>
              <a:gd name="connsiteY1854" fmla="*/ 531916 h 6857998"/>
              <a:gd name="connsiteX1855" fmla="*/ 1614553 w 7705725"/>
              <a:gd name="connsiteY1855" fmla="*/ 537012 h 6857998"/>
              <a:gd name="connsiteX1856" fmla="*/ 1614234 w 7705725"/>
              <a:gd name="connsiteY1856" fmla="*/ 542108 h 6857998"/>
              <a:gd name="connsiteX1857" fmla="*/ 1614234 w 7705725"/>
              <a:gd name="connsiteY1857" fmla="*/ 547522 h 6857998"/>
              <a:gd name="connsiteX1858" fmla="*/ 1614553 w 7705725"/>
              <a:gd name="connsiteY1858" fmla="*/ 558032 h 6857998"/>
              <a:gd name="connsiteX1859" fmla="*/ 1614553 w 7705725"/>
              <a:gd name="connsiteY1859" fmla="*/ 563446 h 6857998"/>
              <a:gd name="connsiteX1860" fmla="*/ 1614553 w 7705725"/>
              <a:gd name="connsiteY1860" fmla="*/ 568542 h 6857998"/>
              <a:gd name="connsiteX1861" fmla="*/ 1614234 w 7705725"/>
              <a:gd name="connsiteY1861" fmla="*/ 573956 h 6857998"/>
              <a:gd name="connsiteX1862" fmla="*/ 1612958 w 7705725"/>
              <a:gd name="connsiteY1862" fmla="*/ 579052 h 6857998"/>
              <a:gd name="connsiteX1863" fmla="*/ 1611683 w 7705725"/>
              <a:gd name="connsiteY1863" fmla="*/ 583511 h 6857998"/>
              <a:gd name="connsiteX1864" fmla="*/ 1610407 w 7705725"/>
              <a:gd name="connsiteY1864" fmla="*/ 585740 h 6857998"/>
              <a:gd name="connsiteX1865" fmla="*/ 1608812 w 7705725"/>
              <a:gd name="connsiteY1865" fmla="*/ 587969 h 6857998"/>
              <a:gd name="connsiteX1866" fmla="*/ 1607537 w 7705725"/>
              <a:gd name="connsiteY1866" fmla="*/ 589880 h 6857998"/>
              <a:gd name="connsiteX1867" fmla="*/ 1605943 w 7705725"/>
              <a:gd name="connsiteY1867" fmla="*/ 592109 h 6857998"/>
              <a:gd name="connsiteX1868" fmla="*/ 1603710 w 7705725"/>
              <a:gd name="connsiteY1868" fmla="*/ 594020 h 6857998"/>
              <a:gd name="connsiteX1869" fmla="*/ 1601477 w 7705725"/>
              <a:gd name="connsiteY1869" fmla="*/ 595613 h 6857998"/>
              <a:gd name="connsiteX1870" fmla="*/ 1598288 w 7705725"/>
              <a:gd name="connsiteY1870" fmla="*/ 597524 h 6857998"/>
              <a:gd name="connsiteX1871" fmla="*/ 1595418 w 7705725"/>
              <a:gd name="connsiteY1871" fmla="*/ 599116 h 6857998"/>
              <a:gd name="connsiteX1872" fmla="*/ 1591910 w 7705725"/>
              <a:gd name="connsiteY1872" fmla="*/ 600071 h 6857998"/>
              <a:gd name="connsiteX1873" fmla="*/ 1588082 w 7705725"/>
              <a:gd name="connsiteY1873" fmla="*/ 601664 h 6857998"/>
              <a:gd name="connsiteX1874" fmla="*/ 1585531 w 7705725"/>
              <a:gd name="connsiteY1874" fmla="*/ 596250 h 6857998"/>
              <a:gd name="connsiteX1875" fmla="*/ 1582661 w 7705725"/>
              <a:gd name="connsiteY1875" fmla="*/ 591154 h 6857998"/>
              <a:gd name="connsiteX1876" fmla="*/ 1580109 w 7705725"/>
              <a:gd name="connsiteY1876" fmla="*/ 586377 h 6857998"/>
              <a:gd name="connsiteX1877" fmla="*/ 1577239 w 7705725"/>
              <a:gd name="connsiteY1877" fmla="*/ 582237 h 6857998"/>
              <a:gd name="connsiteX1878" fmla="*/ 1574369 w 7705725"/>
              <a:gd name="connsiteY1878" fmla="*/ 578415 h 6857998"/>
              <a:gd name="connsiteX1879" fmla="*/ 1571499 w 7705725"/>
              <a:gd name="connsiteY1879" fmla="*/ 575548 h 6857998"/>
              <a:gd name="connsiteX1880" fmla="*/ 1568311 w 7705725"/>
              <a:gd name="connsiteY1880" fmla="*/ 572364 h 6857998"/>
              <a:gd name="connsiteX1881" fmla="*/ 1565121 w 7705725"/>
              <a:gd name="connsiteY1881" fmla="*/ 570134 h 6857998"/>
              <a:gd name="connsiteX1882" fmla="*/ 1561931 w 7705725"/>
              <a:gd name="connsiteY1882" fmla="*/ 568542 h 6857998"/>
              <a:gd name="connsiteX1883" fmla="*/ 1558423 w 7705725"/>
              <a:gd name="connsiteY1883" fmla="*/ 567587 h 6857998"/>
              <a:gd name="connsiteX1884" fmla="*/ 1554596 w 7705725"/>
              <a:gd name="connsiteY1884" fmla="*/ 567268 h 6857998"/>
              <a:gd name="connsiteX1885" fmla="*/ 1551407 w 7705725"/>
              <a:gd name="connsiteY1885" fmla="*/ 567268 h 6857998"/>
              <a:gd name="connsiteX1886" fmla="*/ 1547580 w 7705725"/>
              <a:gd name="connsiteY1886" fmla="*/ 567905 h 6857998"/>
              <a:gd name="connsiteX1887" fmla="*/ 1543754 w 7705725"/>
              <a:gd name="connsiteY1887" fmla="*/ 569497 h 6857998"/>
              <a:gd name="connsiteX1888" fmla="*/ 1539926 w 7705725"/>
              <a:gd name="connsiteY1888" fmla="*/ 571727 h 6857998"/>
              <a:gd name="connsiteX1889" fmla="*/ 1535780 w 7705725"/>
              <a:gd name="connsiteY1889" fmla="*/ 574275 h 6857998"/>
              <a:gd name="connsiteX1890" fmla="*/ 1533548 w 7705725"/>
              <a:gd name="connsiteY1890" fmla="*/ 568223 h 6857998"/>
              <a:gd name="connsiteX1891" fmla="*/ 1531634 w 7705725"/>
              <a:gd name="connsiteY1891" fmla="*/ 562491 h 6857998"/>
              <a:gd name="connsiteX1892" fmla="*/ 1530039 w 7705725"/>
              <a:gd name="connsiteY1892" fmla="*/ 557077 h 6857998"/>
              <a:gd name="connsiteX1893" fmla="*/ 1529402 w 7705725"/>
              <a:gd name="connsiteY1893" fmla="*/ 551662 h 6857998"/>
              <a:gd name="connsiteX1894" fmla="*/ 1528764 w 7705725"/>
              <a:gd name="connsiteY1894" fmla="*/ 547204 h 6857998"/>
              <a:gd name="connsiteX1895" fmla="*/ 1528764 w 7705725"/>
              <a:gd name="connsiteY1895" fmla="*/ 542108 h 6857998"/>
              <a:gd name="connsiteX1896" fmla="*/ 1529083 w 7705725"/>
              <a:gd name="connsiteY1896" fmla="*/ 537968 h 6857998"/>
              <a:gd name="connsiteX1897" fmla="*/ 1529402 w 7705725"/>
              <a:gd name="connsiteY1897" fmla="*/ 533828 h 6857998"/>
              <a:gd name="connsiteX1898" fmla="*/ 1530358 w 7705725"/>
              <a:gd name="connsiteY1898" fmla="*/ 530006 h 6857998"/>
              <a:gd name="connsiteX1899" fmla="*/ 1531634 w 7705725"/>
              <a:gd name="connsiteY1899" fmla="*/ 526184 h 6857998"/>
              <a:gd name="connsiteX1900" fmla="*/ 1533548 w 7705725"/>
              <a:gd name="connsiteY1900" fmla="*/ 522999 h 6857998"/>
              <a:gd name="connsiteX1901" fmla="*/ 1535461 w 7705725"/>
              <a:gd name="connsiteY1901" fmla="*/ 519815 h 6857998"/>
              <a:gd name="connsiteX1902" fmla="*/ 1537374 w 7705725"/>
              <a:gd name="connsiteY1902" fmla="*/ 516630 h 6857998"/>
              <a:gd name="connsiteX1903" fmla="*/ 1539926 w 7705725"/>
              <a:gd name="connsiteY1903" fmla="*/ 513764 h 6857998"/>
              <a:gd name="connsiteX1904" fmla="*/ 1545347 w 7705725"/>
              <a:gd name="connsiteY1904" fmla="*/ 508031 h 6857998"/>
              <a:gd name="connsiteX1905" fmla="*/ 1551407 w 7705725"/>
              <a:gd name="connsiteY1905" fmla="*/ 503254 h 6857998"/>
              <a:gd name="connsiteX1906" fmla="*/ 1557785 w 7705725"/>
              <a:gd name="connsiteY1906" fmla="*/ 498477 h 6857998"/>
              <a:gd name="connsiteX1907" fmla="*/ 1571499 w 7705725"/>
              <a:gd name="connsiteY1907" fmla="*/ 489241 h 6857998"/>
              <a:gd name="connsiteX1908" fmla="*/ 1578197 w 7705725"/>
              <a:gd name="connsiteY1908" fmla="*/ 484463 h 6857998"/>
              <a:gd name="connsiteX1909" fmla="*/ 1584574 w 7705725"/>
              <a:gd name="connsiteY1909" fmla="*/ 479368 h 6857998"/>
              <a:gd name="connsiteX1910" fmla="*/ 1590635 w 7705725"/>
              <a:gd name="connsiteY1910" fmla="*/ 473954 h 6857998"/>
              <a:gd name="connsiteX1911" fmla="*/ 1593823 w 7705725"/>
              <a:gd name="connsiteY1911" fmla="*/ 471087 h 6857998"/>
              <a:gd name="connsiteX1912" fmla="*/ 1596056 w 7705725"/>
              <a:gd name="connsiteY1912" fmla="*/ 467902 h 6857998"/>
              <a:gd name="connsiteX1913" fmla="*/ 1598926 w 7705725"/>
              <a:gd name="connsiteY1913" fmla="*/ 473317 h 6857998"/>
              <a:gd name="connsiteX1914" fmla="*/ 1600840 w 7705725"/>
              <a:gd name="connsiteY1914" fmla="*/ 477775 h 6857998"/>
              <a:gd name="connsiteX1915" fmla="*/ 1602434 w 7705725"/>
              <a:gd name="connsiteY1915" fmla="*/ 481916 h 6857998"/>
              <a:gd name="connsiteX1916" fmla="*/ 1603710 w 7705725"/>
              <a:gd name="connsiteY1916" fmla="*/ 485419 h 6857998"/>
              <a:gd name="connsiteX1917" fmla="*/ 1604029 w 7705725"/>
              <a:gd name="connsiteY1917" fmla="*/ 488604 h 6857998"/>
              <a:gd name="connsiteX1918" fmla="*/ 1604348 w 7705725"/>
              <a:gd name="connsiteY1918" fmla="*/ 491152 h 6857998"/>
              <a:gd name="connsiteX1919" fmla="*/ 1604348 w 7705725"/>
              <a:gd name="connsiteY1919" fmla="*/ 495610 h 6857998"/>
              <a:gd name="connsiteX1920" fmla="*/ 1604667 w 7705725"/>
              <a:gd name="connsiteY1920" fmla="*/ 497840 h 6857998"/>
              <a:gd name="connsiteX1921" fmla="*/ 1604985 w 7705725"/>
              <a:gd name="connsiteY1921" fmla="*/ 499751 h 6857998"/>
              <a:gd name="connsiteX1922" fmla="*/ 1606261 w 7705725"/>
              <a:gd name="connsiteY1922" fmla="*/ 501343 h 6857998"/>
              <a:gd name="connsiteX1923" fmla="*/ 1607537 w 7705725"/>
              <a:gd name="connsiteY1923" fmla="*/ 503254 h 6857998"/>
              <a:gd name="connsiteX1924" fmla="*/ 1609770 w 7705725"/>
              <a:gd name="connsiteY1924" fmla="*/ 505165 h 6857998"/>
              <a:gd name="connsiteX1925" fmla="*/ 1612320 w 7705725"/>
              <a:gd name="connsiteY1925" fmla="*/ 507075 h 6857998"/>
              <a:gd name="connsiteX1926" fmla="*/ 1615828 w 7705725"/>
              <a:gd name="connsiteY1926" fmla="*/ 509305 h 6857998"/>
              <a:gd name="connsiteX1927" fmla="*/ 1620612 w 7705725"/>
              <a:gd name="connsiteY1927" fmla="*/ 511853 h 6857998"/>
              <a:gd name="connsiteX1928" fmla="*/ 1622207 w 7705725"/>
              <a:gd name="connsiteY1928" fmla="*/ 509305 h 6857998"/>
              <a:gd name="connsiteX1929" fmla="*/ 1623163 w 7705725"/>
              <a:gd name="connsiteY1929" fmla="*/ 506757 h 6857998"/>
              <a:gd name="connsiteX1930" fmla="*/ 1624120 w 7705725"/>
              <a:gd name="connsiteY1930" fmla="*/ 503572 h 6857998"/>
              <a:gd name="connsiteX1931" fmla="*/ 1624441 w 7705725"/>
              <a:gd name="connsiteY1931" fmla="*/ 500706 h 6857998"/>
              <a:gd name="connsiteX1932" fmla="*/ 1624120 w 7705725"/>
              <a:gd name="connsiteY1932" fmla="*/ 494018 h 6857998"/>
              <a:gd name="connsiteX1933" fmla="*/ 1624120 w 7705725"/>
              <a:gd name="connsiteY1933" fmla="*/ 487330 h 6857998"/>
              <a:gd name="connsiteX1934" fmla="*/ 1624120 w 7705725"/>
              <a:gd name="connsiteY1934" fmla="*/ 484463 h 6857998"/>
              <a:gd name="connsiteX1935" fmla="*/ 1624758 w 7705725"/>
              <a:gd name="connsiteY1935" fmla="*/ 481279 h 6857998"/>
              <a:gd name="connsiteX1936" fmla="*/ 1626033 w 7705725"/>
              <a:gd name="connsiteY1936" fmla="*/ 478731 h 6857998"/>
              <a:gd name="connsiteX1937" fmla="*/ 1627947 w 7705725"/>
              <a:gd name="connsiteY1937" fmla="*/ 476501 h 6857998"/>
              <a:gd name="connsiteX1938" fmla="*/ 1630817 w 7705725"/>
              <a:gd name="connsiteY1938" fmla="*/ 473954 h 6857998"/>
              <a:gd name="connsiteX1939" fmla="*/ 1634645 w 7705725"/>
              <a:gd name="connsiteY1939" fmla="*/ 472680 h 6857998"/>
              <a:gd name="connsiteX1940" fmla="*/ 1639747 w 7705725"/>
              <a:gd name="connsiteY1940" fmla="*/ 471087 h 6857998"/>
              <a:gd name="connsiteX1941" fmla="*/ 1645807 w 7705725"/>
              <a:gd name="connsiteY1941" fmla="*/ 470450 h 6857998"/>
              <a:gd name="connsiteX1942" fmla="*/ 1646126 w 7705725"/>
              <a:gd name="connsiteY1942" fmla="*/ 472680 h 6857998"/>
              <a:gd name="connsiteX1943" fmla="*/ 1646126 w 7705725"/>
              <a:gd name="connsiteY1943" fmla="*/ 474909 h 6857998"/>
              <a:gd name="connsiteX1944" fmla="*/ 1645807 w 7705725"/>
              <a:gd name="connsiteY1944" fmla="*/ 476820 h 6857998"/>
              <a:gd name="connsiteX1945" fmla="*/ 1645169 w 7705725"/>
              <a:gd name="connsiteY1945" fmla="*/ 478731 h 6857998"/>
              <a:gd name="connsiteX1946" fmla="*/ 1642937 w 7705725"/>
              <a:gd name="connsiteY1946" fmla="*/ 482553 h 6857998"/>
              <a:gd name="connsiteX1947" fmla="*/ 1640704 w 7705725"/>
              <a:gd name="connsiteY1947" fmla="*/ 485737 h 6857998"/>
              <a:gd name="connsiteX1948" fmla="*/ 1638471 w 7705725"/>
              <a:gd name="connsiteY1948" fmla="*/ 489241 h 6857998"/>
              <a:gd name="connsiteX1949" fmla="*/ 1637834 w 7705725"/>
              <a:gd name="connsiteY1949" fmla="*/ 490833 h 6857998"/>
              <a:gd name="connsiteX1950" fmla="*/ 1637196 w 7705725"/>
              <a:gd name="connsiteY1950" fmla="*/ 492744 h 6857998"/>
              <a:gd name="connsiteX1951" fmla="*/ 1636877 w 7705725"/>
              <a:gd name="connsiteY1951" fmla="*/ 494973 h 6857998"/>
              <a:gd name="connsiteX1952" fmla="*/ 1636877 w 7705725"/>
              <a:gd name="connsiteY1952" fmla="*/ 497203 h 6857998"/>
              <a:gd name="connsiteX1953" fmla="*/ 1637834 w 7705725"/>
              <a:gd name="connsiteY1953" fmla="*/ 499432 h 6857998"/>
              <a:gd name="connsiteX1954" fmla="*/ 1638791 w 7705725"/>
              <a:gd name="connsiteY1954" fmla="*/ 501980 h 6857998"/>
              <a:gd name="connsiteX1955" fmla="*/ 1640385 w 7705725"/>
              <a:gd name="connsiteY1955" fmla="*/ 503891 h 6857998"/>
              <a:gd name="connsiteX1956" fmla="*/ 1641980 w 7705725"/>
              <a:gd name="connsiteY1956" fmla="*/ 505802 h 6857998"/>
              <a:gd name="connsiteX1957" fmla="*/ 1643255 w 7705725"/>
              <a:gd name="connsiteY1957" fmla="*/ 507075 h 6857998"/>
              <a:gd name="connsiteX1958" fmla="*/ 1644850 w 7705725"/>
              <a:gd name="connsiteY1958" fmla="*/ 508031 h 6857998"/>
              <a:gd name="connsiteX1959" fmla="*/ 1646445 w 7705725"/>
              <a:gd name="connsiteY1959" fmla="*/ 508986 h 6857998"/>
              <a:gd name="connsiteX1960" fmla="*/ 1648358 w 7705725"/>
              <a:gd name="connsiteY1960" fmla="*/ 509305 h 6857998"/>
              <a:gd name="connsiteX1961" fmla="*/ 1649953 w 7705725"/>
              <a:gd name="connsiteY1961" fmla="*/ 509305 h 6857998"/>
              <a:gd name="connsiteX1962" fmla="*/ 1651867 w 7705725"/>
              <a:gd name="connsiteY1962" fmla="*/ 509305 h 6857998"/>
              <a:gd name="connsiteX1963" fmla="*/ 1655375 w 7705725"/>
              <a:gd name="connsiteY1963" fmla="*/ 508668 h 6857998"/>
              <a:gd name="connsiteX1964" fmla="*/ 1659201 w 7705725"/>
              <a:gd name="connsiteY1964" fmla="*/ 507394 h 6857998"/>
              <a:gd name="connsiteX1965" fmla="*/ 1663347 w 7705725"/>
              <a:gd name="connsiteY1965" fmla="*/ 505165 h 6857998"/>
              <a:gd name="connsiteX1966" fmla="*/ 1667494 w 7705725"/>
              <a:gd name="connsiteY1966" fmla="*/ 502617 h 6857998"/>
              <a:gd name="connsiteX1967" fmla="*/ 1676105 w 7705725"/>
              <a:gd name="connsiteY1967" fmla="*/ 496884 h 6857998"/>
              <a:gd name="connsiteX1968" fmla="*/ 1684396 w 7705725"/>
              <a:gd name="connsiteY1968" fmla="*/ 491152 h 6857998"/>
              <a:gd name="connsiteX1969" fmla="*/ 1688542 w 7705725"/>
              <a:gd name="connsiteY1969" fmla="*/ 488604 h 6857998"/>
              <a:gd name="connsiteX1970" fmla="*/ 1692369 w 7705725"/>
              <a:gd name="connsiteY1970" fmla="*/ 486693 h 6857998"/>
              <a:gd name="connsiteX1971" fmla="*/ 1696515 w 7705725"/>
              <a:gd name="connsiteY1971" fmla="*/ 485100 h 6857998"/>
              <a:gd name="connsiteX1972" fmla="*/ 1700342 w 7705725"/>
              <a:gd name="connsiteY1972" fmla="*/ 483826 h 6857998"/>
              <a:gd name="connsiteX1973" fmla="*/ 1699067 w 7705725"/>
              <a:gd name="connsiteY1973" fmla="*/ 482553 h 6857998"/>
              <a:gd name="connsiteX1974" fmla="*/ 1697471 w 7705725"/>
              <a:gd name="connsiteY1974" fmla="*/ 480960 h 6857998"/>
              <a:gd name="connsiteX1975" fmla="*/ 1696515 w 7705725"/>
              <a:gd name="connsiteY1975" fmla="*/ 479686 h 6857998"/>
              <a:gd name="connsiteX1976" fmla="*/ 1694920 w 7705725"/>
              <a:gd name="connsiteY1976" fmla="*/ 479368 h 6857998"/>
              <a:gd name="connsiteX1977" fmla="*/ 1693326 w 7705725"/>
              <a:gd name="connsiteY1977" fmla="*/ 478731 h 6857998"/>
              <a:gd name="connsiteX1978" fmla="*/ 1691731 w 7705725"/>
              <a:gd name="connsiteY1978" fmla="*/ 478731 h 6857998"/>
              <a:gd name="connsiteX1979" fmla="*/ 1688861 w 7705725"/>
              <a:gd name="connsiteY1979" fmla="*/ 479049 h 6857998"/>
              <a:gd name="connsiteX1980" fmla="*/ 1685671 w 7705725"/>
              <a:gd name="connsiteY1980" fmla="*/ 479686 h 6857998"/>
              <a:gd name="connsiteX1981" fmla="*/ 1682482 w 7705725"/>
              <a:gd name="connsiteY1981" fmla="*/ 480960 h 6857998"/>
              <a:gd name="connsiteX1982" fmla="*/ 1678974 w 7705725"/>
              <a:gd name="connsiteY1982" fmla="*/ 481916 h 6857998"/>
              <a:gd name="connsiteX1983" fmla="*/ 1676105 w 7705725"/>
              <a:gd name="connsiteY1983" fmla="*/ 482871 h 6857998"/>
              <a:gd name="connsiteX1984" fmla="*/ 1671958 w 7705725"/>
              <a:gd name="connsiteY1984" fmla="*/ 476820 h 6857998"/>
              <a:gd name="connsiteX1985" fmla="*/ 1669087 w 7705725"/>
              <a:gd name="connsiteY1985" fmla="*/ 470769 h 6857998"/>
              <a:gd name="connsiteX1986" fmla="*/ 1666856 w 7705725"/>
              <a:gd name="connsiteY1986" fmla="*/ 465036 h 6857998"/>
              <a:gd name="connsiteX1987" fmla="*/ 1665261 w 7705725"/>
              <a:gd name="connsiteY1987" fmla="*/ 459622 h 6857998"/>
              <a:gd name="connsiteX1988" fmla="*/ 1663347 w 7705725"/>
              <a:gd name="connsiteY1988" fmla="*/ 450386 h 6857998"/>
              <a:gd name="connsiteX1989" fmla="*/ 1662390 w 7705725"/>
              <a:gd name="connsiteY1989" fmla="*/ 446564 h 6857998"/>
              <a:gd name="connsiteX1990" fmla="*/ 1661434 w 7705725"/>
              <a:gd name="connsiteY1990" fmla="*/ 443061 h 6857998"/>
              <a:gd name="connsiteX1991" fmla="*/ 1660796 w 7705725"/>
              <a:gd name="connsiteY1991" fmla="*/ 440195 h 6857998"/>
              <a:gd name="connsiteX1992" fmla="*/ 1659201 w 7705725"/>
              <a:gd name="connsiteY1992" fmla="*/ 438602 h 6857998"/>
              <a:gd name="connsiteX1993" fmla="*/ 1658245 w 7705725"/>
              <a:gd name="connsiteY1993" fmla="*/ 437647 h 6857998"/>
              <a:gd name="connsiteX1994" fmla="*/ 1657288 w 7705725"/>
              <a:gd name="connsiteY1994" fmla="*/ 437328 h 6857998"/>
              <a:gd name="connsiteX1995" fmla="*/ 1656012 w 7705725"/>
              <a:gd name="connsiteY1995" fmla="*/ 437010 h 6857998"/>
              <a:gd name="connsiteX1996" fmla="*/ 1654737 w 7705725"/>
              <a:gd name="connsiteY1996" fmla="*/ 437328 h 6857998"/>
              <a:gd name="connsiteX1997" fmla="*/ 1650909 w 7705725"/>
              <a:gd name="connsiteY1997" fmla="*/ 438284 h 6857998"/>
              <a:gd name="connsiteX1998" fmla="*/ 1646445 w 7705725"/>
              <a:gd name="connsiteY1998" fmla="*/ 440513 h 6857998"/>
              <a:gd name="connsiteX1999" fmla="*/ 1640704 w 7705725"/>
              <a:gd name="connsiteY1999" fmla="*/ 443698 h 6857998"/>
              <a:gd name="connsiteX2000" fmla="*/ 1633688 w 7705725"/>
              <a:gd name="connsiteY2000" fmla="*/ 448475 h 6857998"/>
              <a:gd name="connsiteX2001" fmla="*/ 1634645 w 7705725"/>
              <a:gd name="connsiteY2001" fmla="*/ 441469 h 6857998"/>
              <a:gd name="connsiteX2002" fmla="*/ 1635921 w 7705725"/>
              <a:gd name="connsiteY2002" fmla="*/ 435418 h 6857998"/>
              <a:gd name="connsiteX2003" fmla="*/ 1637196 w 7705725"/>
              <a:gd name="connsiteY2003" fmla="*/ 430640 h 6857998"/>
              <a:gd name="connsiteX2004" fmla="*/ 1639110 w 7705725"/>
              <a:gd name="connsiteY2004" fmla="*/ 426500 h 6857998"/>
              <a:gd name="connsiteX2005" fmla="*/ 1641024 w 7705725"/>
              <a:gd name="connsiteY2005" fmla="*/ 422997 h 6857998"/>
              <a:gd name="connsiteX2006" fmla="*/ 1643255 w 7705725"/>
              <a:gd name="connsiteY2006" fmla="*/ 420131 h 6857998"/>
              <a:gd name="connsiteX2007" fmla="*/ 1646126 w 7705725"/>
              <a:gd name="connsiteY2007" fmla="*/ 417583 h 6857998"/>
              <a:gd name="connsiteX2008" fmla="*/ 1648677 w 7705725"/>
              <a:gd name="connsiteY2008" fmla="*/ 416309 h 6857998"/>
              <a:gd name="connsiteX2009" fmla="*/ 1651867 w 7705725"/>
              <a:gd name="connsiteY2009" fmla="*/ 414716 h 6857998"/>
              <a:gd name="connsiteX2010" fmla="*/ 1655375 w 7705725"/>
              <a:gd name="connsiteY2010" fmla="*/ 413442 h 6857998"/>
              <a:gd name="connsiteX2011" fmla="*/ 1663347 w 7705725"/>
              <a:gd name="connsiteY2011" fmla="*/ 412169 h 6857998"/>
              <a:gd name="connsiteX2012" fmla="*/ 1672915 w 7705725"/>
              <a:gd name="connsiteY2012" fmla="*/ 410258 h 6857998"/>
              <a:gd name="connsiteX2013" fmla="*/ 1684396 w 7705725"/>
              <a:gd name="connsiteY2013" fmla="*/ 408028 h 6857998"/>
              <a:gd name="connsiteX2014" fmla="*/ 1685352 w 7705725"/>
              <a:gd name="connsiteY2014" fmla="*/ 408028 h 6857998"/>
              <a:gd name="connsiteX2015" fmla="*/ 1686310 w 7705725"/>
              <a:gd name="connsiteY2015" fmla="*/ 408347 h 6857998"/>
              <a:gd name="connsiteX2016" fmla="*/ 1686310 w 7705725"/>
              <a:gd name="connsiteY2016" fmla="*/ 409302 h 6857998"/>
              <a:gd name="connsiteX2017" fmla="*/ 1685671 w 7705725"/>
              <a:gd name="connsiteY2017" fmla="*/ 410895 h 6857998"/>
              <a:gd name="connsiteX2018" fmla="*/ 1684077 w 7705725"/>
              <a:gd name="connsiteY2018" fmla="*/ 414716 h 6857998"/>
              <a:gd name="connsiteX2019" fmla="*/ 1680888 w 7705725"/>
              <a:gd name="connsiteY2019" fmla="*/ 419175 h 6857998"/>
              <a:gd name="connsiteX2020" fmla="*/ 1678017 w 7705725"/>
              <a:gd name="connsiteY2020" fmla="*/ 423315 h 6857998"/>
              <a:gd name="connsiteX2021" fmla="*/ 1674828 w 7705725"/>
              <a:gd name="connsiteY2021" fmla="*/ 427137 h 6857998"/>
              <a:gd name="connsiteX2022" fmla="*/ 1672277 w 7705725"/>
              <a:gd name="connsiteY2022" fmla="*/ 429048 h 6857998"/>
              <a:gd name="connsiteX2023" fmla="*/ 1671320 w 7705725"/>
              <a:gd name="connsiteY2023" fmla="*/ 429048 h 6857998"/>
              <a:gd name="connsiteX2024" fmla="*/ 1671002 w 7705725"/>
              <a:gd name="connsiteY2024" fmla="*/ 428729 h 6857998"/>
              <a:gd name="connsiteX2025" fmla="*/ 1671320 w 7705725"/>
              <a:gd name="connsiteY2025" fmla="*/ 429685 h 6857998"/>
              <a:gd name="connsiteX2026" fmla="*/ 1672277 w 7705725"/>
              <a:gd name="connsiteY2026" fmla="*/ 430640 h 6857998"/>
              <a:gd name="connsiteX2027" fmla="*/ 1672915 w 7705725"/>
              <a:gd name="connsiteY2027" fmla="*/ 430959 h 6857998"/>
              <a:gd name="connsiteX2028" fmla="*/ 1674190 w 7705725"/>
              <a:gd name="connsiteY2028" fmla="*/ 430959 h 6857998"/>
              <a:gd name="connsiteX2029" fmla="*/ 1676742 w 7705725"/>
              <a:gd name="connsiteY2029" fmla="*/ 430640 h 6857998"/>
              <a:gd name="connsiteX2030" fmla="*/ 1680250 w 7705725"/>
              <a:gd name="connsiteY2030" fmla="*/ 429048 h 6857998"/>
              <a:gd name="connsiteX2031" fmla="*/ 1684396 w 7705725"/>
              <a:gd name="connsiteY2031" fmla="*/ 426819 h 6857998"/>
              <a:gd name="connsiteX2032" fmla="*/ 1689180 w 7705725"/>
              <a:gd name="connsiteY2032" fmla="*/ 423634 h 6857998"/>
              <a:gd name="connsiteX2033" fmla="*/ 1699385 w 7705725"/>
              <a:gd name="connsiteY2033" fmla="*/ 416946 h 6857998"/>
              <a:gd name="connsiteX2034" fmla="*/ 1710547 w 7705725"/>
              <a:gd name="connsiteY2034" fmla="*/ 409939 h 6857998"/>
              <a:gd name="connsiteX2035" fmla="*/ 1721072 w 7705725"/>
              <a:gd name="connsiteY2035" fmla="*/ 402614 h 6857998"/>
              <a:gd name="connsiteX2036" fmla="*/ 1725537 w 7705725"/>
              <a:gd name="connsiteY2036" fmla="*/ 400066 h 6857998"/>
              <a:gd name="connsiteX2037" fmla="*/ 1730001 w 7705725"/>
              <a:gd name="connsiteY2037" fmla="*/ 397837 h 6857998"/>
              <a:gd name="connsiteX2038" fmla="*/ 1733829 w 7705725"/>
              <a:gd name="connsiteY2038" fmla="*/ 396244 h 6857998"/>
              <a:gd name="connsiteX2039" fmla="*/ 1841445 w 7705725"/>
              <a:gd name="connsiteY2039" fmla="*/ 374651 h 6857998"/>
              <a:gd name="connsiteX2040" fmla="*/ 1843025 w 7705725"/>
              <a:gd name="connsiteY2040" fmla="*/ 379091 h 6857998"/>
              <a:gd name="connsiteX2041" fmla="*/ 1844606 w 7705725"/>
              <a:gd name="connsiteY2041" fmla="*/ 382897 h 6857998"/>
              <a:gd name="connsiteX2042" fmla="*/ 1845871 w 7705725"/>
              <a:gd name="connsiteY2042" fmla="*/ 385751 h 6857998"/>
              <a:gd name="connsiteX2043" fmla="*/ 1848401 w 7705725"/>
              <a:gd name="connsiteY2043" fmla="*/ 388288 h 6857998"/>
              <a:gd name="connsiteX2044" fmla="*/ 1850298 w 7705725"/>
              <a:gd name="connsiteY2044" fmla="*/ 389556 h 6857998"/>
              <a:gd name="connsiteX2045" fmla="*/ 1852512 w 7705725"/>
              <a:gd name="connsiteY2045" fmla="*/ 390825 h 6857998"/>
              <a:gd name="connsiteX2046" fmla="*/ 1855040 w 7705725"/>
              <a:gd name="connsiteY2046" fmla="*/ 391459 h 6857998"/>
              <a:gd name="connsiteX2047" fmla="*/ 1857254 w 7705725"/>
              <a:gd name="connsiteY2047" fmla="*/ 391459 h 6857998"/>
              <a:gd name="connsiteX2048" fmla="*/ 1859783 w 7705725"/>
              <a:gd name="connsiteY2048" fmla="*/ 391142 h 6857998"/>
              <a:gd name="connsiteX2049" fmla="*/ 1862629 w 7705725"/>
              <a:gd name="connsiteY2049" fmla="*/ 390825 h 6857998"/>
              <a:gd name="connsiteX2050" fmla="*/ 1868320 w 7705725"/>
              <a:gd name="connsiteY2050" fmla="*/ 389239 h 6857998"/>
              <a:gd name="connsiteX2051" fmla="*/ 1879703 w 7705725"/>
              <a:gd name="connsiteY2051" fmla="*/ 384799 h 6857998"/>
              <a:gd name="connsiteX2052" fmla="*/ 1879386 w 7705725"/>
              <a:gd name="connsiteY2052" fmla="*/ 390190 h 6857998"/>
              <a:gd name="connsiteX2053" fmla="*/ 1879069 w 7705725"/>
              <a:gd name="connsiteY2053" fmla="*/ 395264 h 6857998"/>
              <a:gd name="connsiteX2054" fmla="*/ 1877805 w 7705725"/>
              <a:gd name="connsiteY2054" fmla="*/ 400656 h 6857998"/>
              <a:gd name="connsiteX2055" fmla="*/ 1876856 w 7705725"/>
              <a:gd name="connsiteY2055" fmla="*/ 405413 h 6857998"/>
              <a:gd name="connsiteX2056" fmla="*/ 1875592 w 7705725"/>
              <a:gd name="connsiteY2056" fmla="*/ 410170 h 6857998"/>
              <a:gd name="connsiteX2057" fmla="*/ 1873695 w 7705725"/>
              <a:gd name="connsiteY2057" fmla="*/ 414609 h 6857998"/>
              <a:gd name="connsiteX2058" fmla="*/ 1871798 w 7705725"/>
              <a:gd name="connsiteY2058" fmla="*/ 418732 h 6857998"/>
              <a:gd name="connsiteX2059" fmla="*/ 1870217 w 7705725"/>
              <a:gd name="connsiteY2059" fmla="*/ 422538 h 6857998"/>
              <a:gd name="connsiteX2060" fmla="*/ 1867371 w 7705725"/>
              <a:gd name="connsiteY2060" fmla="*/ 426343 h 6857998"/>
              <a:gd name="connsiteX2061" fmla="*/ 1865158 w 7705725"/>
              <a:gd name="connsiteY2061" fmla="*/ 429832 h 6857998"/>
              <a:gd name="connsiteX2062" fmla="*/ 1862312 w 7705725"/>
              <a:gd name="connsiteY2062" fmla="*/ 433320 h 6857998"/>
              <a:gd name="connsiteX2063" fmla="*/ 1859150 w 7705725"/>
              <a:gd name="connsiteY2063" fmla="*/ 436491 h 6857998"/>
              <a:gd name="connsiteX2064" fmla="*/ 1856306 w 7705725"/>
              <a:gd name="connsiteY2064" fmla="*/ 439028 h 6857998"/>
              <a:gd name="connsiteX2065" fmla="*/ 1852827 w 7705725"/>
              <a:gd name="connsiteY2065" fmla="*/ 441565 h 6857998"/>
              <a:gd name="connsiteX2066" fmla="*/ 1849350 w 7705725"/>
              <a:gd name="connsiteY2066" fmla="*/ 444420 h 6857998"/>
              <a:gd name="connsiteX2067" fmla="*/ 1845555 w 7705725"/>
              <a:gd name="connsiteY2067" fmla="*/ 446322 h 6857998"/>
              <a:gd name="connsiteX2068" fmla="*/ 1841761 w 7705725"/>
              <a:gd name="connsiteY2068" fmla="*/ 448225 h 6857998"/>
              <a:gd name="connsiteX2069" fmla="*/ 1837651 w 7705725"/>
              <a:gd name="connsiteY2069" fmla="*/ 449811 h 6857998"/>
              <a:gd name="connsiteX2070" fmla="*/ 1833541 w 7705725"/>
              <a:gd name="connsiteY2070" fmla="*/ 451396 h 6857998"/>
              <a:gd name="connsiteX2071" fmla="*/ 1829429 w 7705725"/>
              <a:gd name="connsiteY2071" fmla="*/ 452665 h 6857998"/>
              <a:gd name="connsiteX2072" fmla="*/ 1825320 w 7705725"/>
              <a:gd name="connsiteY2072" fmla="*/ 453299 h 6857998"/>
              <a:gd name="connsiteX2073" fmla="*/ 1820893 w 7705725"/>
              <a:gd name="connsiteY2073" fmla="*/ 454251 h 6857998"/>
              <a:gd name="connsiteX2074" fmla="*/ 1816467 w 7705725"/>
              <a:gd name="connsiteY2074" fmla="*/ 454568 h 6857998"/>
              <a:gd name="connsiteX2075" fmla="*/ 1811724 w 7705725"/>
              <a:gd name="connsiteY2075" fmla="*/ 454885 h 6857998"/>
              <a:gd name="connsiteX2076" fmla="*/ 1806981 w 7705725"/>
              <a:gd name="connsiteY2076" fmla="*/ 454885 h 6857998"/>
              <a:gd name="connsiteX2077" fmla="*/ 1802555 w 7705725"/>
              <a:gd name="connsiteY2077" fmla="*/ 454568 h 6857998"/>
              <a:gd name="connsiteX2078" fmla="*/ 1797497 w 7705725"/>
              <a:gd name="connsiteY2078" fmla="*/ 453616 h 6857998"/>
              <a:gd name="connsiteX2079" fmla="*/ 1793070 w 7705725"/>
              <a:gd name="connsiteY2079" fmla="*/ 452982 h 6857998"/>
              <a:gd name="connsiteX2080" fmla="*/ 1788327 w 7705725"/>
              <a:gd name="connsiteY2080" fmla="*/ 451714 h 6857998"/>
              <a:gd name="connsiteX2081" fmla="*/ 1783269 w 7705725"/>
              <a:gd name="connsiteY2081" fmla="*/ 450762 h 6857998"/>
              <a:gd name="connsiteX2082" fmla="*/ 1778525 w 7705725"/>
              <a:gd name="connsiteY2082" fmla="*/ 448859 h 6857998"/>
              <a:gd name="connsiteX2083" fmla="*/ 1773467 w 7705725"/>
              <a:gd name="connsiteY2083" fmla="*/ 446957 h 6857998"/>
              <a:gd name="connsiteX2084" fmla="*/ 1776313 w 7705725"/>
              <a:gd name="connsiteY2084" fmla="*/ 451714 h 6857998"/>
              <a:gd name="connsiteX2085" fmla="*/ 1779158 w 7705725"/>
              <a:gd name="connsiteY2085" fmla="*/ 455836 h 6857998"/>
              <a:gd name="connsiteX2086" fmla="*/ 1782319 w 7705725"/>
              <a:gd name="connsiteY2086" fmla="*/ 459642 h 6857998"/>
              <a:gd name="connsiteX2087" fmla="*/ 1784849 w 7705725"/>
              <a:gd name="connsiteY2087" fmla="*/ 463130 h 6857998"/>
              <a:gd name="connsiteX2088" fmla="*/ 1790540 w 7705725"/>
              <a:gd name="connsiteY2088" fmla="*/ 468839 h 6857998"/>
              <a:gd name="connsiteX2089" fmla="*/ 1794967 w 7705725"/>
              <a:gd name="connsiteY2089" fmla="*/ 473913 h 6857998"/>
              <a:gd name="connsiteX2090" fmla="*/ 1797180 w 7705725"/>
              <a:gd name="connsiteY2090" fmla="*/ 476767 h 6857998"/>
              <a:gd name="connsiteX2091" fmla="*/ 1799078 w 7705725"/>
              <a:gd name="connsiteY2091" fmla="*/ 479621 h 6857998"/>
              <a:gd name="connsiteX2092" fmla="*/ 1800342 w 7705725"/>
              <a:gd name="connsiteY2092" fmla="*/ 482475 h 6857998"/>
              <a:gd name="connsiteX2093" fmla="*/ 1801291 w 7705725"/>
              <a:gd name="connsiteY2093" fmla="*/ 485646 h 6857998"/>
              <a:gd name="connsiteX2094" fmla="*/ 1802239 w 7705725"/>
              <a:gd name="connsiteY2094" fmla="*/ 489135 h 6857998"/>
              <a:gd name="connsiteX2095" fmla="*/ 1802239 w 7705725"/>
              <a:gd name="connsiteY2095" fmla="*/ 493257 h 6857998"/>
              <a:gd name="connsiteX2096" fmla="*/ 1801607 w 7705725"/>
              <a:gd name="connsiteY2096" fmla="*/ 497697 h 6857998"/>
              <a:gd name="connsiteX2097" fmla="*/ 1800659 w 7705725"/>
              <a:gd name="connsiteY2097" fmla="*/ 502771 h 6857998"/>
              <a:gd name="connsiteX2098" fmla="*/ 1808247 w 7705725"/>
              <a:gd name="connsiteY2098" fmla="*/ 497380 h 6857998"/>
              <a:gd name="connsiteX2099" fmla="*/ 1817099 w 7705725"/>
              <a:gd name="connsiteY2099" fmla="*/ 492306 h 6857998"/>
              <a:gd name="connsiteX2100" fmla="*/ 1827216 w 7705725"/>
              <a:gd name="connsiteY2100" fmla="*/ 486598 h 6857998"/>
              <a:gd name="connsiteX2101" fmla="*/ 1838283 w 7705725"/>
              <a:gd name="connsiteY2101" fmla="*/ 480890 h 6857998"/>
              <a:gd name="connsiteX2102" fmla="*/ 1850298 w 7705725"/>
              <a:gd name="connsiteY2102" fmla="*/ 475498 h 6857998"/>
              <a:gd name="connsiteX2103" fmla="*/ 1862945 w 7705725"/>
              <a:gd name="connsiteY2103" fmla="*/ 470741 h 6857998"/>
              <a:gd name="connsiteX2104" fmla="*/ 1876224 w 7705725"/>
              <a:gd name="connsiteY2104" fmla="*/ 466302 h 6857998"/>
              <a:gd name="connsiteX2105" fmla="*/ 1882865 w 7705725"/>
              <a:gd name="connsiteY2105" fmla="*/ 464399 h 6857998"/>
              <a:gd name="connsiteX2106" fmla="*/ 1889187 w 7705725"/>
              <a:gd name="connsiteY2106" fmla="*/ 462813 h 6857998"/>
              <a:gd name="connsiteX2107" fmla="*/ 1895828 w 7705725"/>
              <a:gd name="connsiteY2107" fmla="*/ 461545 h 6857998"/>
              <a:gd name="connsiteX2108" fmla="*/ 1902783 w 7705725"/>
              <a:gd name="connsiteY2108" fmla="*/ 460593 h 6857998"/>
              <a:gd name="connsiteX2109" fmla="*/ 1909423 w 7705725"/>
              <a:gd name="connsiteY2109" fmla="*/ 459642 h 6857998"/>
              <a:gd name="connsiteX2110" fmla="*/ 1915747 w 7705725"/>
              <a:gd name="connsiteY2110" fmla="*/ 459325 h 6857998"/>
              <a:gd name="connsiteX2111" fmla="*/ 1922386 w 7705725"/>
              <a:gd name="connsiteY2111" fmla="*/ 459325 h 6857998"/>
              <a:gd name="connsiteX2112" fmla="*/ 1928709 w 7705725"/>
              <a:gd name="connsiteY2112" fmla="*/ 459642 h 6857998"/>
              <a:gd name="connsiteX2113" fmla="*/ 1935033 w 7705725"/>
              <a:gd name="connsiteY2113" fmla="*/ 460593 h 6857998"/>
              <a:gd name="connsiteX2114" fmla="*/ 1941040 w 7705725"/>
              <a:gd name="connsiteY2114" fmla="*/ 461545 h 6857998"/>
              <a:gd name="connsiteX2115" fmla="*/ 1946732 w 7705725"/>
              <a:gd name="connsiteY2115" fmla="*/ 463447 h 6857998"/>
              <a:gd name="connsiteX2116" fmla="*/ 1952422 w 7705725"/>
              <a:gd name="connsiteY2116" fmla="*/ 465667 h 6857998"/>
              <a:gd name="connsiteX2117" fmla="*/ 1957481 w 7705725"/>
              <a:gd name="connsiteY2117" fmla="*/ 468521 h 6857998"/>
              <a:gd name="connsiteX2118" fmla="*/ 1962856 w 7705725"/>
              <a:gd name="connsiteY2118" fmla="*/ 471376 h 6857998"/>
              <a:gd name="connsiteX2119" fmla="*/ 1967599 w 7705725"/>
              <a:gd name="connsiteY2119" fmla="*/ 475181 h 6857998"/>
              <a:gd name="connsiteX2120" fmla="*/ 1971709 w 7705725"/>
              <a:gd name="connsiteY2120" fmla="*/ 479621 h 6857998"/>
              <a:gd name="connsiteX2121" fmla="*/ 1975819 w 7705725"/>
              <a:gd name="connsiteY2121" fmla="*/ 484695 h 6857998"/>
              <a:gd name="connsiteX2122" fmla="*/ 1979613 w 7705725"/>
              <a:gd name="connsiteY2122" fmla="*/ 490403 h 6857998"/>
              <a:gd name="connsiteX2123" fmla="*/ 1972974 w 7705725"/>
              <a:gd name="connsiteY2123" fmla="*/ 492306 h 6857998"/>
              <a:gd name="connsiteX2124" fmla="*/ 1965701 w 7705725"/>
              <a:gd name="connsiteY2124" fmla="*/ 493575 h 6857998"/>
              <a:gd name="connsiteX2125" fmla="*/ 1959062 w 7705725"/>
              <a:gd name="connsiteY2125" fmla="*/ 494526 h 6857998"/>
              <a:gd name="connsiteX2126" fmla="*/ 1952738 w 7705725"/>
              <a:gd name="connsiteY2126" fmla="*/ 494843 h 6857998"/>
              <a:gd name="connsiteX2127" fmla="*/ 1946416 w 7705725"/>
              <a:gd name="connsiteY2127" fmla="*/ 494843 h 6857998"/>
              <a:gd name="connsiteX2128" fmla="*/ 1939775 w 7705725"/>
              <a:gd name="connsiteY2128" fmla="*/ 494526 h 6857998"/>
              <a:gd name="connsiteX2129" fmla="*/ 1927129 w 7705725"/>
              <a:gd name="connsiteY2129" fmla="*/ 493257 h 6857998"/>
              <a:gd name="connsiteX2130" fmla="*/ 1914798 w 7705725"/>
              <a:gd name="connsiteY2130" fmla="*/ 491672 h 6857998"/>
              <a:gd name="connsiteX2131" fmla="*/ 1908474 w 7705725"/>
              <a:gd name="connsiteY2131" fmla="*/ 491355 h 6857998"/>
              <a:gd name="connsiteX2132" fmla="*/ 1901834 w 7705725"/>
              <a:gd name="connsiteY2132" fmla="*/ 491355 h 6857998"/>
              <a:gd name="connsiteX2133" fmla="*/ 1895512 w 7705725"/>
              <a:gd name="connsiteY2133" fmla="*/ 491672 h 6857998"/>
              <a:gd name="connsiteX2134" fmla="*/ 1888871 w 7705725"/>
              <a:gd name="connsiteY2134" fmla="*/ 492623 h 6857998"/>
              <a:gd name="connsiteX2135" fmla="*/ 1882232 w 7705725"/>
              <a:gd name="connsiteY2135" fmla="*/ 493892 h 6857998"/>
              <a:gd name="connsiteX2136" fmla="*/ 1874959 w 7705725"/>
              <a:gd name="connsiteY2136" fmla="*/ 495795 h 6857998"/>
              <a:gd name="connsiteX2137" fmla="*/ 1873695 w 7705725"/>
              <a:gd name="connsiteY2137" fmla="*/ 496429 h 6857998"/>
              <a:gd name="connsiteX2138" fmla="*/ 1872746 w 7705725"/>
              <a:gd name="connsiteY2138" fmla="*/ 496746 h 6857998"/>
              <a:gd name="connsiteX2139" fmla="*/ 1870533 w 7705725"/>
              <a:gd name="connsiteY2139" fmla="*/ 498649 h 6857998"/>
              <a:gd name="connsiteX2140" fmla="*/ 1868952 w 7705725"/>
              <a:gd name="connsiteY2140" fmla="*/ 500869 h 6857998"/>
              <a:gd name="connsiteX2141" fmla="*/ 1867371 w 7705725"/>
              <a:gd name="connsiteY2141" fmla="*/ 503723 h 6857998"/>
              <a:gd name="connsiteX2142" fmla="*/ 1866423 w 7705725"/>
              <a:gd name="connsiteY2142" fmla="*/ 507211 h 6857998"/>
              <a:gd name="connsiteX2143" fmla="*/ 1865475 w 7705725"/>
              <a:gd name="connsiteY2143" fmla="*/ 511017 h 6857998"/>
              <a:gd name="connsiteX2144" fmla="*/ 1865158 w 7705725"/>
              <a:gd name="connsiteY2144" fmla="*/ 515139 h 6857998"/>
              <a:gd name="connsiteX2145" fmla="*/ 1864842 w 7705725"/>
              <a:gd name="connsiteY2145" fmla="*/ 518945 h 6857998"/>
              <a:gd name="connsiteX2146" fmla="*/ 1865158 w 7705725"/>
              <a:gd name="connsiteY2146" fmla="*/ 522751 h 6857998"/>
              <a:gd name="connsiteX2147" fmla="*/ 1866423 w 7705725"/>
              <a:gd name="connsiteY2147" fmla="*/ 525922 h 6857998"/>
              <a:gd name="connsiteX2148" fmla="*/ 1867371 w 7705725"/>
              <a:gd name="connsiteY2148" fmla="*/ 529410 h 6857998"/>
              <a:gd name="connsiteX2149" fmla="*/ 1869269 w 7705725"/>
              <a:gd name="connsiteY2149" fmla="*/ 531947 h 6857998"/>
              <a:gd name="connsiteX2150" fmla="*/ 1870217 w 7705725"/>
              <a:gd name="connsiteY2150" fmla="*/ 532898 h 6857998"/>
              <a:gd name="connsiteX2151" fmla="*/ 1871482 w 7705725"/>
              <a:gd name="connsiteY2151" fmla="*/ 533850 h 6857998"/>
              <a:gd name="connsiteX2152" fmla="*/ 1872746 w 7705725"/>
              <a:gd name="connsiteY2152" fmla="*/ 534484 h 6857998"/>
              <a:gd name="connsiteX2153" fmla="*/ 1874327 w 7705725"/>
              <a:gd name="connsiteY2153" fmla="*/ 534801 h 6857998"/>
              <a:gd name="connsiteX2154" fmla="*/ 1875592 w 7705725"/>
              <a:gd name="connsiteY2154" fmla="*/ 535119 h 6857998"/>
              <a:gd name="connsiteX2155" fmla="*/ 1877489 w 7705725"/>
              <a:gd name="connsiteY2155" fmla="*/ 535119 h 6857998"/>
              <a:gd name="connsiteX2156" fmla="*/ 1879386 w 7705725"/>
              <a:gd name="connsiteY2156" fmla="*/ 534801 h 6857998"/>
              <a:gd name="connsiteX2157" fmla="*/ 1881283 w 7705725"/>
              <a:gd name="connsiteY2157" fmla="*/ 533850 h 6857998"/>
              <a:gd name="connsiteX2158" fmla="*/ 1877489 w 7705725"/>
              <a:gd name="connsiteY2158" fmla="*/ 539241 h 6857998"/>
              <a:gd name="connsiteX2159" fmla="*/ 1873063 w 7705725"/>
              <a:gd name="connsiteY2159" fmla="*/ 544632 h 6857998"/>
              <a:gd name="connsiteX2160" fmla="*/ 1868320 w 7705725"/>
              <a:gd name="connsiteY2160" fmla="*/ 549389 h 6857998"/>
              <a:gd name="connsiteX2161" fmla="*/ 1862945 w 7705725"/>
              <a:gd name="connsiteY2161" fmla="*/ 553829 h 6857998"/>
              <a:gd name="connsiteX2162" fmla="*/ 1857569 w 7705725"/>
              <a:gd name="connsiteY2162" fmla="*/ 558586 h 6857998"/>
              <a:gd name="connsiteX2163" fmla="*/ 1851562 w 7705725"/>
              <a:gd name="connsiteY2163" fmla="*/ 562709 h 6857998"/>
              <a:gd name="connsiteX2164" fmla="*/ 1845239 w 7705725"/>
              <a:gd name="connsiteY2164" fmla="*/ 566514 h 6857998"/>
              <a:gd name="connsiteX2165" fmla="*/ 1838915 w 7705725"/>
              <a:gd name="connsiteY2165" fmla="*/ 570002 h 6857998"/>
              <a:gd name="connsiteX2166" fmla="*/ 1832276 w 7705725"/>
              <a:gd name="connsiteY2166" fmla="*/ 573491 h 6857998"/>
              <a:gd name="connsiteX2167" fmla="*/ 1825320 w 7705725"/>
              <a:gd name="connsiteY2167" fmla="*/ 576979 h 6857998"/>
              <a:gd name="connsiteX2168" fmla="*/ 1811092 w 7705725"/>
              <a:gd name="connsiteY2168" fmla="*/ 583005 h 6857998"/>
              <a:gd name="connsiteX2169" fmla="*/ 1796548 w 7705725"/>
              <a:gd name="connsiteY2169" fmla="*/ 589030 h 6857998"/>
              <a:gd name="connsiteX2170" fmla="*/ 1781371 w 7705725"/>
              <a:gd name="connsiteY2170" fmla="*/ 594105 h 6857998"/>
              <a:gd name="connsiteX2171" fmla="*/ 1752284 w 7705725"/>
              <a:gd name="connsiteY2171" fmla="*/ 605204 h 6857998"/>
              <a:gd name="connsiteX2172" fmla="*/ 1737739 w 7705725"/>
              <a:gd name="connsiteY2172" fmla="*/ 610912 h 6857998"/>
              <a:gd name="connsiteX2173" fmla="*/ 1724776 w 7705725"/>
              <a:gd name="connsiteY2173" fmla="*/ 616621 h 6857998"/>
              <a:gd name="connsiteX2174" fmla="*/ 1718769 w 7705725"/>
              <a:gd name="connsiteY2174" fmla="*/ 619792 h 6857998"/>
              <a:gd name="connsiteX2175" fmla="*/ 1712761 w 7705725"/>
              <a:gd name="connsiteY2175" fmla="*/ 622963 h 6857998"/>
              <a:gd name="connsiteX2176" fmla="*/ 1707070 w 7705725"/>
              <a:gd name="connsiteY2176" fmla="*/ 626135 h 6857998"/>
              <a:gd name="connsiteX2177" fmla="*/ 1701695 w 7705725"/>
              <a:gd name="connsiteY2177" fmla="*/ 629940 h 6857998"/>
              <a:gd name="connsiteX2178" fmla="*/ 1696952 w 7705725"/>
              <a:gd name="connsiteY2178" fmla="*/ 633746 h 6857998"/>
              <a:gd name="connsiteX2179" fmla="*/ 1692526 w 7705725"/>
              <a:gd name="connsiteY2179" fmla="*/ 637551 h 6857998"/>
              <a:gd name="connsiteX2180" fmla="*/ 1688416 w 7705725"/>
              <a:gd name="connsiteY2180" fmla="*/ 641991 h 6857998"/>
              <a:gd name="connsiteX2181" fmla="*/ 1684621 w 7705725"/>
              <a:gd name="connsiteY2181" fmla="*/ 646114 h 6857998"/>
              <a:gd name="connsiteX2182" fmla="*/ 1684306 w 7705725"/>
              <a:gd name="connsiteY2182" fmla="*/ 641991 h 6857998"/>
              <a:gd name="connsiteX2183" fmla="*/ 1684306 w 7705725"/>
              <a:gd name="connsiteY2183" fmla="*/ 637551 h 6857998"/>
              <a:gd name="connsiteX2184" fmla="*/ 1684306 w 7705725"/>
              <a:gd name="connsiteY2184" fmla="*/ 633429 h 6857998"/>
              <a:gd name="connsiteX2185" fmla="*/ 1684621 w 7705725"/>
              <a:gd name="connsiteY2185" fmla="*/ 629623 h 6857998"/>
              <a:gd name="connsiteX2186" fmla="*/ 1685253 w 7705725"/>
              <a:gd name="connsiteY2186" fmla="*/ 625817 h 6857998"/>
              <a:gd name="connsiteX2187" fmla="*/ 1685886 w 7705725"/>
              <a:gd name="connsiteY2187" fmla="*/ 622012 h 6857998"/>
              <a:gd name="connsiteX2188" fmla="*/ 1687151 w 7705725"/>
              <a:gd name="connsiteY2188" fmla="*/ 618841 h 6857998"/>
              <a:gd name="connsiteX2189" fmla="*/ 1688732 w 7705725"/>
              <a:gd name="connsiteY2189" fmla="*/ 615352 h 6857998"/>
              <a:gd name="connsiteX2190" fmla="*/ 1690313 w 7705725"/>
              <a:gd name="connsiteY2190" fmla="*/ 612181 h 6857998"/>
              <a:gd name="connsiteX2191" fmla="*/ 1691893 w 7705725"/>
              <a:gd name="connsiteY2191" fmla="*/ 609327 h 6857998"/>
              <a:gd name="connsiteX2192" fmla="*/ 1695687 w 7705725"/>
              <a:gd name="connsiteY2192" fmla="*/ 603618 h 6857998"/>
              <a:gd name="connsiteX2193" fmla="*/ 1700431 w 7705725"/>
              <a:gd name="connsiteY2193" fmla="*/ 597910 h 6857998"/>
              <a:gd name="connsiteX2194" fmla="*/ 1705173 w 7705725"/>
              <a:gd name="connsiteY2194" fmla="*/ 593153 h 6857998"/>
              <a:gd name="connsiteX2195" fmla="*/ 1709915 w 7705725"/>
              <a:gd name="connsiteY2195" fmla="*/ 588713 h 6857998"/>
              <a:gd name="connsiteX2196" fmla="*/ 1715290 w 7705725"/>
              <a:gd name="connsiteY2196" fmla="*/ 584591 h 6857998"/>
              <a:gd name="connsiteX2197" fmla="*/ 1725408 w 7705725"/>
              <a:gd name="connsiteY2197" fmla="*/ 576028 h 6857998"/>
              <a:gd name="connsiteX2198" fmla="*/ 1729835 w 7705725"/>
              <a:gd name="connsiteY2198" fmla="*/ 572540 h 6857998"/>
              <a:gd name="connsiteX2199" fmla="*/ 1734261 w 7705725"/>
              <a:gd name="connsiteY2199" fmla="*/ 568734 h 6857998"/>
              <a:gd name="connsiteX2200" fmla="*/ 1737423 w 7705725"/>
              <a:gd name="connsiteY2200" fmla="*/ 564929 h 6857998"/>
              <a:gd name="connsiteX2201" fmla="*/ 1740268 w 7705725"/>
              <a:gd name="connsiteY2201" fmla="*/ 561123 h 6857998"/>
              <a:gd name="connsiteX2202" fmla="*/ 1739636 w 7705725"/>
              <a:gd name="connsiteY2202" fmla="*/ 558586 h 6857998"/>
              <a:gd name="connsiteX2203" fmla="*/ 1738688 w 7705725"/>
              <a:gd name="connsiteY2203" fmla="*/ 556049 h 6857998"/>
              <a:gd name="connsiteX2204" fmla="*/ 1737423 w 7705725"/>
              <a:gd name="connsiteY2204" fmla="*/ 553829 h 6857998"/>
              <a:gd name="connsiteX2205" fmla="*/ 1735842 w 7705725"/>
              <a:gd name="connsiteY2205" fmla="*/ 551926 h 6857998"/>
              <a:gd name="connsiteX2206" fmla="*/ 1734578 w 7705725"/>
              <a:gd name="connsiteY2206" fmla="*/ 550023 h 6857998"/>
              <a:gd name="connsiteX2207" fmla="*/ 1732996 w 7705725"/>
              <a:gd name="connsiteY2207" fmla="*/ 548438 h 6857998"/>
              <a:gd name="connsiteX2208" fmla="*/ 1729202 w 7705725"/>
              <a:gd name="connsiteY2208" fmla="*/ 545267 h 6857998"/>
              <a:gd name="connsiteX2209" fmla="*/ 1724776 w 7705725"/>
              <a:gd name="connsiteY2209" fmla="*/ 543047 h 6857998"/>
              <a:gd name="connsiteX2210" fmla="*/ 1720350 w 7705725"/>
              <a:gd name="connsiteY2210" fmla="*/ 541144 h 6857998"/>
              <a:gd name="connsiteX2211" fmla="*/ 1715290 w 7705725"/>
              <a:gd name="connsiteY2211" fmla="*/ 539875 h 6857998"/>
              <a:gd name="connsiteX2212" fmla="*/ 1710864 w 7705725"/>
              <a:gd name="connsiteY2212" fmla="*/ 539558 h 6857998"/>
              <a:gd name="connsiteX2213" fmla="*/ 1706437 w 7705725"/>
              <a:gd name="connsiteY2213" fmla="*/ 539875 h 6857998"/>
              <a:gd name="connsiteX2214" fmla="*/ 1702328 w 7705725"/>
              <a:gd name="connsiteY2214" fmla="*/ 540827 h 6857998"/>
              <a:gd name="connsiteX2215" fmla="*/ 1698533 w 7705725"/>
              <a:gd name="connsiteY2215" fmla="*/ 541778 h 6857998"/>
              <a:gd name="connsiteX2216" fmla="*/ 1696952 w 7705725"/>
              <a:gd name="connsiteY2216" fmla="*/ 543047 h 6857998"/>
              <a:gd name="connsiteX2217" fmla="*/ 1695371 w 7705725"/>
              <a:gd name="connsiteY2217" fmla="*/ 543998 h 6857998"/>
              <a:gd name="connsiteX2218" fmla="*/ 1694423 w 7705725"/>
              <a:gd name="connsiteY2218" fmla="*/ 545267 h 6857998"/>
              <a:gd name="connsiteX2219" fmla="*/ 1693158 w 7705725"/>
              <a:gd name="connsiteY2219" fmla="*/ 546535 h 6857998"/>
              <a:gd name="connsiteX2220" fmla="*/ 1692526 w 7705725"/>
              <a:gd name="connsiteY2220" fmla="*/ 547803 h 6857998"/>
              <a:gd name="connsiteX2221" fmla="*/ 1691893 w 7705725"/>
              <a:gd name="connsiteY2221" fmla="*/ 549706 h 6857998"/>
              <a:gd name="connsiteX2222" fmla="*/ 1691577 w 7705725"/>
              <a:gd name="connsiteY2222" fmla="*/ 551609 h 6857998"/>
              <a:gd name="connsiteX2223" fmla="*/ 1691893 w 7705725"/>
              <a:gd name="connsiteY2223" fmla="*/ 553512 h 6857998"/>
              <a:gd name="connsiteX2224" fmla="*/ 1692526 w 7705725"/>
              <a:gd name="connsiteY2224" fmla="*/ 555415 h 6857998"/>
              <a:gd name="connsiteX2225" fmla="*/ 1693158 w 7705725"/>
              <a:gd name="connsiteY2225" fmla="*/ 557635 h 6857998"/>
              <a:gd name="connsiteX2226" fmla="*/ 1689048 w 7705725"/>
              <a:gd name="connsiteY2226" fmla="*/ 557000 h 6857998"/>
              <a:gd name="connsiteX2227" fmla="*/ 1685253 w 7705725"/>
              <a:gd name="connsiteY2227" fmla="*/ 555732 h 6857998"/>
              <a:gd name="connsiteX2228" fmla="*/ 1682408 w 7705725"/>
              <a:gd name="connsiteY2228" fmla="*/ 554781 h 6857998"/>
              <a:gd name="connsiteX2229" fmla="*/ 1679879 w 7705725"/>
              <a:gd name="connsiteY2229" fmla="*/ 553195 h 6857998"/>
              <a:gd name="connsiteX2230" fmla="*/ 1678614 w 7705725"/>
              <a:gd name="connsiteY2230" fmla="*/ 551609 h 6857998"/>
              <a:gd name="connsiteX2231" fmla="*/ 1677349 w 7705725"/>
              <a:gd name="connsiteY2231" fmla="*/ 550023 h 6857998"/>
              <a:gd name="connsiteX2232" fmla="*/ 1676717 w 7705725"/>
              <a:gd name="connsiteY2232" fmla="*/ 548755 h 6857998"/>
              <a:gd name="connsiteX2233" fmla="*/ 1676401 w 7705725"/>
              <a:gd name="connsiteY2233" fmla="*/ 547169 h 6857998"/>
              <a:gd name="connsiteX2234" fmla="*/ 1676717 w 7705725"/>
              <a:gd name="connsiteY2234" fmla="*/ 545267 h 6857998"/>
              <a:gd name="connsiteX2235" fmla="*/ 1677349 w 7705725"/>
              <a:gd name="connsiteY2235" fmla="*/ 543681 h 6857998"/>
              <a:gd name="connsiteX2236" fmla="*/ 1678614 w 7705725"/>
              <a:gd name="connsiteY2236" fmla="*/ 541778 h 6857998"/>
              <a:gd name="connsiteX2237" fmla="*/ 1679563 w 7705725"/>
              <a:gd name="connsiteY2237" fmla="*/ 539875 h 6857998"/>
              <a:gd name="connsiteX2238" fmla="*/ 1683674 w 7705725"/>
              <a:gd name="connsiteY2238" fmla="*/ 536387 h 6857998"/>
              <a:gd name="connsiteX2239" fmla="*/ 1688416 w 7705725"/>
              <a:gd name="connsiteY2239" fmla="*/ 532581 h 6857998"/>
              <a:gd name="connsiteX2240" fmla="*/ 1693791 w 7705725"/>
              <a:gd name="connsiteY2240" fmla="*/ 528776 h 6857998"/>
              <a:gd name="connsiteX2241" fmla="*/ 1700431 w 7705725"/>
              <a:gd name="connsiteY2241" fmla="*/ 524970 h 6857998"/>
              <a:gd name="connsiteX2242" fmla="*/ 1706754 w 7705725"/>
              <a:gd name="connsiteY2242" fmla="*/ 521165 h 6857998"/>
              <a:gd name="connsiteX2243" fmla="*/ 1713393 w 7705725"/>
              <a:gd name="connsiteY2243" fmla="*/ 517677 h 6857998"/>
              <a:gd name="connsiteX2244" fmla="*/ 1725725 w 7705725"/>
              <a:gd name="connsiteY2244" fmla="*/ 511968 h 6857998"/>
              <a:gd name="connsiteX2245" fmla="*/ 1735210 w 7705725"/>
              <a:gd name="connsiteY2245" fmla="*/ 507528 h 6857998"/>
              <a:gd name="connsiteX2246" fmla="*/ 1740268 w 7705725"/>
              <a:gd name="connsiteY2246" fmla="*/ 509748 h 6857998"/>
              <a:gd name="connsiteX2247" fmla="*/ 1743430 w 7705725"/>
              <a:gd name="connsiteY2247" fmla="*/ 511968 h 6857998"/>
              <a:gd name="connsiteX2248" fmla="*/ 1746592 w 7705725"/>
              <a:gd name="connsiteY2248" fmla="*/ 515139 h 6857998"/>
              <a:gd name="connsiteX2249" fmla="*/ 1748805 w 7705725"/>
              <a:gd name="connsiteY2249" fmla="*/ 517994 h 6857998"/>
              <a:gd name="connsiteX2250" fmla="*/ 1750386 w 7705725"/>
              <a:gd name="connsiteY2250" fmla="*/ 521165 h 6857998"/>
              <a:gd name="connsiteX2251" fmla="*/ 1751335 w 7705725"/>
              <a:gd name="connsiteY2251" fmla="*/ 524653 h 6857998"/>
              <a:gd name="connsiteX2252" fmla="*/ 1752284 w 7705725"/>
              <a:gd name="connsiteY2252" fmla="*/ 528459 h 6857998"/>
              <a:gd name="connsiteX2253" fmla="*/ 1752600 w 7705725"/>
              <a:gd name="connsiteY2253" fmla="*/ 531947 h 6857998"/>
              <a:gd name="connsiteX2254" fmla="*/ 1752916 w 7705725"/>
              <a:gd name="connsiteY2254" fmla="*/ 540510 h 6857998"/>
              <a:gd name="connsiteX2255" fmla="*/ 1752600 w 7705725"/>
              <a:gd name="connsiteY2255" fmla="*/ 549072 h 6857998"/>
              <a:gd name="connsiteX2256" fmla="*/ 1752916 w 7705725"/>
              <a:gd name="connsiteY2256" fmla="*/ 553512 h 6857998"/>
              <a:gd name="connsiteX2257" fmla="*/ 1753231 w 7705725"/>
              <a:gd name="connsiteY2257" fmla="*/ 557952 h 6857998"/>
              <a:gd name="connsiteX2258" fmla="*/ 1753548 w 7705725"/>
              <a:gd name="connsiteY2258" fmla="*/ 562709 h 6857998"/>
              <a:gd name="connsiteX2259" fmla="*/ 1754813 w 7705725"/>
              <a:gd name="connsiteY2259" fmla="*/ 567466 h 6857998"/>
              <a:gd name="connsiteX2260" fmla="*/ 1760819 w 7705725"/>
              <a:gd name="connsiteY2260" fmla="*/ 563026 h 6857998"/>
              <a:gd name="connsiteX2261" fmla="*/ 1766512 w 7705725"/>
              <a:gd name="connsiteY2261" fmla="*/ 559220 h 6857998"/>
              <a:gd name="connsiteX2262" fmla="*/ 1771886 w 7705725"/>
              <a:gd name="connsiteY2262" fmla="*/ 556049 h 6857998"/>
              <a:gd name="connsiteX2263" fmla="*/ 1777261 w 7705725"/>
              <a:gd name="connsiteY2263" fmla="*/ 553512 h 6857998"/>
              <a:gd name="connsiteX2264" fmla="*/ 1782637 w 7705725"/>
              <a:gd name="connsiteY2264" fmla="*/ 551609 h 6857998"/>
              <a:gd name="connsiteX2265" fmla="*/ 1787695 w 7705725"/>
              <a:gd name="connsiteY2265" fmla="*/ 550023 h 6857998"/>
              <a:gd name="connsiteX2266" fmla="*/ 1793070 w 7705725"/>
              <a:gd name="connsiteY2266" fmla="*/ 549072 h 6857998"/>
              <a:gd name="connsiteX2267" fmla="*/ 1798445 w 7705725"/>
              <a:gd name="connsiteY2267" fmla="*/ 548438 h 6857998"/>
              <a:gd name="connsiteX2268" fmla="*/ 1808562 w 7705725"/>
              <a:gd name="connsiteY2268" fmla="*/ 546852 h 6857998"/>
              <a:gd name="connsiteX2269" fmla="*/ 1818997 w 7705725"/>
              <a:gd name="connsiteY2269" fmla="*/ 545267 h 6857998"/>
              <a:gd name="connsiteX2270" fmla="*/ 1824371 w 7705725"/>
              <a:gd name="connsiteY2270" fmla="*/ 543998 h 6857998"/>
              <a:gd name="connsiteX2271" fmla="*/ 1829429 w 7705725"/>
              <a:gd name="connsiteY2271" fmla="*/ 543047 h 6857998"/>
              <a:gd name="connsiteX2272" fmla="*/ 1834805 w 7705725"/>
              <a:gd name="connsiteY2272" fmla="*/ 541144 h 6857998"/>
              <a:gd name="connsiteX2273" fmla="*/ 1840496 w 7705725"/>
              <a:gd name="connsiteY2273" fmla="*/ 539241 h 6857998"/>
              <a:gd name="connsiteX2274" fmla="*/ 1839231 w 7705725"/>
              <a:gd name="connsiteY2274" fmla="*/ 535119 h 6857998"/>
              <a:gd name="connsiteX2275" fmla="*/ 1837651 w 7705725"/>
              <a:gd name="connsiteY2275" fmla="*/ 531313 h 6857998"/>
              <a:gd name="connsiteX2276" fmla="*/ 1836386 w 7705725"/>
              <a:gd name="connsiteY2276" fmla="*/ 527824 h 6857998"/>
              <a:gd name="connsiteX2277" fmla="*/ 1834805 w 7705725"/>
              <a:gd name="connsiteY2277" fmla="*/ 525288 h 6857998"/>
              <a:gd name="connsiteX2278" fmla="*/ 1833224 w 7705725"/>
              <a:gd name="connsiteY2278" fmla="*/ 522751 h 6857998"/>
              <a:gd name="connsiteX2279" fmla="*/ 1831644 w 7705725"/>
              <a:gd name="connsiteY2279" fmla="*/ 520848 h 6857998"/>
              <a:gd name="connsiteX2280" fmla="*/ 1829746 w 7705725"/>
              <a:gd name="connsiteY2280" fmla="*/ 518945 h 6857998"/>
              <a:gd name="connsiteX2281" fmla="*/ 1827849 w 7705725"/>
              <a:gd name="connsiteY2281" fmla="*/ 517359 h 6857998"/>
              <a:gd name="connsiteX2282" fmla="*/ 1826585 w 7705725"/>
              <a:gd name="connsiteY2282" fmla="*/ 516408 h 6857998"/>
              <a:gd name="connsiteX2283" fmla="*/ 1824687 w 7705725"/>
              <a:gd name="connsiteY2283" fmla="*/ 515457 h 6857998"/>
              <a:gd name="connsiteX2284" fmla="*/ 1822790 w 7705725"/>
              <a:gd name="connsiteY2284" fmla="*/ 514822 h 6857998"/>
              <a:gd name="connsiteX2285" fmla="*/ 1820893 w 7705725"/>
              <a:gd name="connsiteY2285" fmla="*/ 514822 h 6857998"/>
              <a:gd name="connsiteX2286" fmla="*/ 1817099 w 7705725"/>
              <a:gd name="connsiteY2286" fmla="*/ 514505 h 6857998"/>
              <a:gd name="connsiteX2287" fmla="*/ 1813305 w 7705725"/>
              <a:gd name="connsiteY2287" fmla="*/ 515139 h 6857998"/>
              <a:gd name="connsiteX2288" fmla="*/ 1809511 w 7705725"/>
              <a:gd name="connsiteY2288" fmla="*/ 516408 h 6857998"/>
              <a:gd name="connsiteX2289" fmla="*/ 1805716 w 7705725"/>
              <a:gd name="connsiteY2289" fmla="*/ 517359 h 6857998"/>
              <a:gd name="connsiteX2290" fmla="*/ 1799078 w 7705725"/>
              <a:gd name="connsiteY2290" fmla="*/ 520531 h 6857998"/>
              <a:gd name="connsiteX2291" fmla="*/ 1795599 w 7705725"/>
              <a:gd name="connsiteY2291" fmla="*/ 521799 h 6857998"/>
              <a:gd name="connsiteX2292" fmla="*/ 1793070 w 7705725"/>
              <a:gd name="connsiteY2292" fmla="*/ 522751 h 6857998"/>
              <a:gd name="connsiteX2293" fmla="*/ 1790540 w 7705725"/>
              <a:gd name="connsiteY2293" fmla="*/ 522751 h 6857998"/>
              <a:gd name="connsiteX2294" fmla="*/ 1789276 w 7705725"/>
              <a:gd name="connsiteY2294" fmla="*/ 522751 h 6857998"/>
              <a:gd name="connsiteX2295" fmla="*/ 1788327 w 7705725"/>
              <a:gd name="connsiteY2295" fmla="*/ 522433 h 6857998"/>
              <a:gd name="connsiteX2296" fmla="*/ 1787379 w 7705725"/>
              <a:gd name="connsiteY2296" fmla="*/ 521799 h 6857998"/>
              <a:gd name="connsiteX2297" fmla="*/ 1787063 w 7705725"/>
              <a:gd name="connsiteY2297" fmla="*/ 520848 h 6857998"/>
              <a:gd name="connsiteX2298" fmla="*/ 1787063 w 7705725"/>
              <a:gd name="connsiteY2298" fmla="*/ 517677 h 6857998"/>
              <a:gd name="connsiteX2299" fmla="*/ 1787379 w 7705725"/>
              <a:gd name="connsiteY2299" fmla="*/ 513554 h 6857998"/>
              <a:gd name="connsiteX2300" fmla="*/ 1788327 w 7705725"/>
              <a:gd name="connsiteY2300" fmla="*/ 509431 h 6857998"/>
              <a:gd name="connsiteX2301" fmla="*/ 1788643 w 7705725"/>
              <a:gd name="connsiteY2301" fmla="*/ 504991 h 6857998"/>
              <a:gd name="connsiteX2302" fmla="*/ 1788959 w 7705725"/>
              <a:gd name="connsiteY2302" fmla="*/ 500869 h 6857998"/>
              <a:gd name="connsiteX2303" fmla="*/ 1788643 w 7705725"/>
              <a:gd name="connsiteY2303" fmla="*/ 498966 h 6857998"/>
              <a:gd name="connsiteX2304" fmla="*/ 1788327 w 7705725"/>
              <a:gd name="connsiteY2304" fmla="*/ 497697 h 6857998"/>
              <a:gd name="connsiteX2305" fmla="*/ 1787379 w 7705725"/>
              <a:gd name="connsiteY2305" fmla="*/ 496746 h 6857998"/>
              <a:gd name="connsiteX2306" fmla="*/ 1786430 w 7705725"/>
              <a:gd name="connsiteY2306" fmla="*/ 495795 h 6857998"/>
              <a:gd name="connsiteX2307" fmla="*/ 1783901 w 7705725"/>
              <a:gd name="connsiteY2307" fmla="*/ 495477 h 6857998"/>
              <a:gd name="connsiteX2308" fmla="*/ 1781688 w 7705725"/>
              <a:gd name="connsiteY2308" fmla="*/ 495477 h 6857998"/>
              <a:gd name="connsiteX2309" fmla="*/ 1779474 w 7705725"/>
              <a:gd name="connsiteY2309" fmla="*/ 495795 h 6857998"/>
              <a:gd name="connsiteX2310" fmla="*/ 1776629 w 7705725"/>
              <a:gd name="connsiteY2310" fmla="*/ 496746 h 6857998"/>
              <a:gd name="connsiteX2311" fmla="*/ 1770938 w 7705725"/>
              <a:gd name="connsiteY2311" fmla="*/ 498332 h 6857998"/>
              <a:gd name="connsiteX2312" fmla="*/ 1767776 w 7705725"/>
              <a:gd name="connsiteY2312" fmla="*/ 498966 h 6857998"/>
              <a:gd name="connsiteX2313" fmla="*/ 1764930 w 7705725"/>
              <a:gd name="connsiteY2313" fmla="*/ 499283 h 6857998"/>
              <a:gd name="connsiteX2314" fmla="*/ 1761454 w 7705725"/>
              <a:gd name="connsiteY2314" fmla="*/ 499283 h 6857998"/>
              <a:gd name="connsiteX2315" fmla="*/ 1758606 w 7705725"/>
              <a:gd name="connsiteY2315" fmla="*/ 498649 h 6857998"/>
              <a:gd name="connsiteX2316" fmla="*/ 1755445 w 7705725"/>
              <a:gd name="connsiteY2316" fmla="*/ 497380 h 6857998"/>
              <a:gd name="connsiteX2317" fmla="*/ 1752600 w 7705725"/>
              <a:gd name="connsiteY2317" fmla="*/ 495160 h 6857998"/>
              <a:gd name="connsiteX2318" fmla="*/ 1749438 w 7705725"/>
              <a:gd name="connsiteY2318" fmla="*/ 492306 h 6857998"/>
              <a:gd name="connsiteX2319" fmla="*/ 1746908 w 7705725"/>
              <a:gd name="connsiteY2319" fmla="*/ 487866 h 6857998"/>
              <a:gd name="connsiteX2320" fmla="*/ 1744695 w 7705725"/>
              <a:gd name="connsiteY2320" fmla="*/ 482792 h 6857998"/>
              <a:gd name="connsiteX2321" fmla="*/ 1742482 w 7705725"/>
              <a:gd name="connsiteY2321" fmla="*/ 475815 h 6857998"/>
              <a:gd name="connsiteX2322" fmla="*/ 1743430 w 7705725"/>
              <a:gd name="connsiteY2322" fmla="*/ 474864 h 6857998"/>
              <a:gd name="connsiteX2323" fmla="*/ 1744695 w 7705725"/>
              <a:gd name="connsiteY2323" fmla="*/ 473596 h 6857998"/>
              <a:gd name="connsiteX2324" fmla="*/ 1745329 w 7705725"/>
              <a:gd name="connsiteY2324" fmla="*/ 472644 h 6857998"/>
              <a:gd name="connsiteX2325" fmla="*/ 1745643 w 7705725"/>
              <a:gd name="connsiteY2325" fmla="*/ 471058 h 6857998"/>
              <a:gd name="connsiteX2326" fmla="*/ 1746276 w 7705725"/>
              <a:gd name="connsiteY2326" fmla="*/ 469473 h 6857998"/>
              <a:gd name="connsiteX2327" fmla="*/ 1746276 w 7705725"/>
              <a:gd name="connsiteY2327" fmla="*/ 467887 h 6857998"/>
              <a:gd name="connsiteX2328" fmla="*/ 1745329 w 7705725"/>
              <a:gd name="connsiteY2328" fmla="*/ 464399 h 6857998"/>
              <a:gd name="connsiteX2329" fmla="*/ 1744379 w 7705725"/>
              <a:gd name="connsiteY2329" fmla="*/ 460593 h 6857998"/>
              <a:gd name="connsiteX2330" fmla="*/ 1742798 w 7705725"/>
              <a:gd name="connsiteY2330" fmla="*/ 456788 h 6857998"/>
              <a:gd name="connsiteX2331" fmla="*/ 1741217 w 7705725"/>
              <a:gd name="connsiteY2331" fmla="*/ 452982 h 6857998"/>
              <a:gd name="connsiteX2332" fmla="*/ 1740268 w 7705725"/>
              <a:gd name="connsiteY2332" fmla="*/ 449176 h 6857998"/>
              <a:gd name="connsiteX2333" fmla="*/ 1744695 w 7705725"/>
              <a:gd name="connsiteY2333" fmla="*/ 447274 h 6857998"/>
              <a:gd name="connsiteX2334" fmla="*/ 1748490 w 7705725"/>
              <a:gd name="connsiteY2334" fmla="*/ 445371 h 6857998"/>
              <a:gd name="connsiteX2335" fmla="*/ 1752284 w 7705725"/>
              <a:gd name="connsiteY2335" fmla="*/ 443151 h 6857998"/>
              <a:gd name="connsiteX2336" fmla="*/ 1755445 w 7705725"/>
              <a:gd name="connsiteY2336" fmla="*/ 440931 h 6857998"/>
              <a:gd name="connsiteX2337" fmla="*/ 1761768 w 7705725"/>
              <a:gd name="connsiteY2337" fmla="*/ 436491 h 6857998"/>
              <a:gd name="connsiteX2338" fmla="*/ 1767144 w 7705725"/>
              <a:gd name="connsiteY2338" fmla="*/ 431100 h 6857998"/>
              <a:gd name="connsiteX2339" fmla="*/ 1771886 w 7705725"/>
              <a:gd name="connsiteY2339" fmla="*/ 425709 h 6857998"/>
              <a:gd name="connsiteX2340" fmla="*/ 1776629 w 7705725"/>
              <a:gd name="connsiteY2340" fmla="*/ 420318 h 6857998"/>
              <a:gd name="connsiteX2341" fmla="*/ 1784849 w 7705725"/>
              <a:gd name="connsiteY2341" fmla="*/ 408901 h 6857998"/>
              <a:gd name="connsiteX2342" fmla="*/ 1789276 w 7705725"/>
              <a:gd name="connsiteY2342" fmla="*/ 403510 h 6857998"/>
              <a:gd name="connsiteX2343" fmla="*/ 1794335 w 7705725"/>
              <a:gd name="connsiteY2343" fmla="*/ 398119 h 6857998"/>
              <a:gd name="connsiteX2344" fmla="*/ 1799394 w 7705725"/>
              <a:gd name="connsiteY2344" fmla="*/ 393045 h 6857998"/>
              <a:gd name="connsiteX2345" fmla="*/ 1805401 w 7705725"/>
              <a:gd name="connsiteY2345" fmla="*/ 388288 h 6857998"/>
              <a:gd name="connsiteX2346" fmla="*/ 1808878 w 7705725"/>
              <a:gd name="connsiteY2346" fmla="*/ 385751 h 6857998"/>
              <a:gd name="connsiteX2347" fmla="*/ 1812672 w 7705725"/>
              <a:gd name="connsiteY2347" fmla="*/ 384165 h 6857998"/>
              <a:gd name="connsiteX2348" fmla="*/ 1816784 w 7705725"/>
              <a:gd name="connsiteY2348" fmla="*/ 382262 h 6857998"/>
              <a:gd name="connsiteX2349" fmla="*/ 1820893 w 7705725"/>
              <a:gd name="connsiteY2349" fmla="*/ 380359 h 6857998"/>
              <a:gd name="connsiteX2350" fmla="*/ 1825320 w 7705725"/>
              <a:gd name="connsiteY2350" fmla="*/ 378774 h 6857998"/>
              <a:gd name="connsiteX2351" fmla="*/ 1830378 w 7705725"/>
              <a:gd name="connsiteY2351" fmla="*/ 377188 h 6857998"/>
              <a:gd name="connsiteX2352" fmla="*/ 1835754 w 7705725"/>
              <a:gd name="connsiteY2352" fmla="*/ 375602 h 6857998"/>
              <a:gd name="connsiteX2353" fmla="*/ 1979588 w 7705725"/>
              <a:gd name="connsiteY2353" fmla="*/ 277814 h 6857998"/>
              <a:gd name="connsiteX2354" fmla="*/ 1981171 w 7705725"/>
              <a:gd name="connsiteY2354" fmla="*/ 282861 h 6857998"/>
              <a:gd name="connsiteX2355" fmla="*/ 1982437 w 7705725"/>
              <a:gd name="connsiteY2355" fmla="*/ 287278 h 6857998"/>
              <a:gd name="connsiteX2356" fmla="*/ 1984336 w 7705725"/>
              <a:gd name="connsiteY2356" fmla="*/ 291064 h 6857998"/>
              <a:gd name="connsiteX2357" fmla="*/ 1986235 w 7705725"/>
              <a:gd name="connsiteY2357" fmla="*/ 293903 h 6857998"/>
              <a:gd name="connsiteX2358" fmla="*/ 1987817 w 7705725"/>
              <a:gd name="connsiteY2358" fmla="*/ 297058 h 6857998"/>
              <a:gd name="connsiteX2359" fmla="*/ 1989716 w 7705725"/>
              <a:gd name="connsiteY2359" fmla="*/ 299266 h 6857998"/>
              <a:gd name="connsiteX2360" fmla="*/ 1991932 w 7705725"/>
              <a:gd name="connsiteY2360" fmla="*/ 301159 h 6857998"/>
              <a:gd name="connsiteX2361" fmla="*/ 1993831 w 7705725"/>
              <a:gd name="connsiteY2361" fmla="*/ 302736 h 6857998"/>
              <a:gd name="connsiteX2362" fmla="*/ 1996047 w 7705725"/>
              <a:gd name="connsiteY2362" fmla="*/ 303367 h 6857998"/>
              <a:gd name="connsiteX2363" fmla="*/ 1997946 w 7705725"/>
              <a:gd name="connsiteY2363" fmla="*/ 303998 h 6857998"/>
              <a:gd name="connsiteX2364" fmla="*/ 2000161 w 7705725"/>
              <a:gd name="connsiteY2364" fmla="*/ 304944 h 6857998"/>
              <a:gd name="connsiteX2365" fmla="*/ 2002377 w 7705725"/>
              <a:gd name="connsiteY2365" fmla="*/ 304944 h 6857998"/>
              <a:gd name="connsiteX2366" fmla="*/ 2007124 w 7705725"/>
              <a:gd name="connsiteY2366" fmla="*/ 304944 h 6857998"/>
              <a:gd name="connsiteX2367" fmla="*/ 2011872 w 7705725"/>
              <a:gd name="connsiteY2367" fmla="*/ 303998 h 6857998"/>
              <a:gd name="connsiteX2368" fmla="*/ 2022317 w 7705725"/>
              <a:gd name="connsiteY2368" fmla="*/ 302105 h 6857998"/>
              <a:gd name="connsiteX2369" fmla="*/ 2028014 w 7705725"/>
              <a:gd name="connsiteY2369" fmla="*/ 301474 h 6857998"/>
              <a:gd name="connsiteX2370" fmla="*/ 2034029 w 7705725"/>
              <a:gd name="connsiteY2370" fmla="*/ 301474 h 6857998"/>
              <a:gd name="connsiteX2371" fmla="*/ 2036876 w 7705725"/>
              <a:gd name="connsiteY2371" fmla="*/ 301789 h 6857998"/>
              <a:gd name="connsiteX2372" fmla="*/ 2039725 w 7705725"/>
              <a:gd name="connsiteY2372" fmla="*/ 302105 h 6857998"/>
              <a:gd name="connsiteX2373" fmla="*/ 2043207 w 7705725"/>
              <a:gd name="connsiteY2373" fmla="*/ 303051 h 6857998"/>
              <a:gd name="connsiteX2374" fmla="*/ 2046055 w 7705725"/>
              <a:gd name="connsiteY2374" fmla="*/ 303998 h 6857998"/>
              <a:gd name="connsiteX2375" fmla="*/ 2049220 w 7705725"/>
              <a:gd name="connsiteY2375" fmla="*/ 305891 h 6857998"/>
              <a:gd name="connsiteX2376" fmla="*/ 2052386 w 7705725"/>
              <a:gd name="connsiteY2376" fmla="*/ 307783 h 6857998"/>
              <a:gd name="connsiteX2377" fmla="*/ 2055867 w 7705725"/>
              <a:gd name="connsiteY2377" fmla="*/ 309992 h 6857998"/>
              <a:gd name="connsiteX2378" fmla="*/ 2059349 w 7705725"/>
              <a:gd name="connsiteY2378" fmla="*/ 313146 h 6857998"/>
              <a:gd name="connsiteX2379" fmla="*/ 2057133 w 7705725"/>
              <a:gd name="connsiteY2379" fmla="*/ 318825 h 6857998"/>
              <a:gd name="connsiteX2380" fmla="*/ 2054285 w 7705725"/>
              <a:gd name="connsiteY2380" fmla="*/ 325765 h 6857998"/>
              <a:gd name="connsiteX2381" fmla="*/ 2051753 w 7705725"/>
              <a:gd name="connsiteY2381" fmla="*/ 333652 h 6857998"/>
              <a:gd name="connsiteX2382" fmla="*/ 2050486 w 7705725"/>
              <a:gd name="connsiteY2382" fmla="*/ 337437 h 6857998"/>
              <a:gd name="connsiteX2383" fmla="*/ 2049853 w 7705725"/>
              <a:gd name="connsiteY2383" fmla="*/ 341223 h 6857998"/>
              <a:gd name="connsiteX2384" fmla="*/ 2049853 w 7705725"/>
              <a:gd name="connsiteY2384" fmla="*/ 344693 h 6857998"/>
              <a:gd name="connsiteX2385" fmla="*/ 2050171 w 7705725"/>
              <a:gd name="connsiteY2385" fmla="*/ 347216 h 6857998"/>
              <a:gd name="connsiteX2386" fmla="*/ 2050486 w 7705725"/>
              <a:gd name="connsiteY2386" fmla="*/ 348794 h 6857998"/>
              <a:gd name="connsiteX2387" fmla="*/ 2051436 w 7705725"/>
              <a:gd name="connsiteY2387" fmla="*/ 349740 h 6857998"/>
              <a:gd name="connsiteX2388" fmla="*/ 2052386 w 7705725"/>
              <a:gd name="connsiteY2388" fmla="*/ 350687 h 6857998"/>
              <a:gd name="connsiteX2389" fmla="*/ 2053652 w 7705725"/>
              <a:gd name="connsiteY2389" fmla="*/ 351318 h 6857998"/>
              <a:gd name="connsiteX2390" fmla="*/ 2054918 w 7705725"/>
              <a:gd name="connsiteY2390" fmla="*/ 351633 h 6857998"/>
              <a:gd name="connsiteX2391" fmla="*/ 2056185 w 7705725"/>
              <a:gd name="connsiteY2391" fmla="*/ 351949 h 6857998"/>
              <a:gd name="connsiteX2392" fmla="*/ 2058083 w 7705725"/>
              <a:gd name="connsiteY2392" fmla="*/ 351949 h 6857998"/>
              <a:gd name="connsiteX2393" fmla="*/ 2060298 w 7705725"/>
              <a:gd name="connsiteY2393" fmla="*/ 351633 h 6857998"/>
              <a:gd name="connsiteX2394" fmla="*/ 2065679 w 7705725"/>
              <a:gd name="connsiteY2394" fmla="*/ 350056 h 6857998"/>
              <a:gd name="connsiteX2395" fmla="*/ 2072327 w 7705725"/>
              <a:gd name="connsiteY2395" fmla="*/ 347532 h 6857998"/>
              <a:gd name="connsiteX2396" fmla="*/ 2072959 w 7705725"/>
              <a:gd name="connsiteY2396" fmla="*/ 351949 h 6857998"/>
              <a:gd name="connsiteX2397" fmla="*/ 2073275 w 7705725"/>
              <a:gd name="connsiteY2397" fmla="*/ 356050 h 6857998"/>
              <a:gd name="connsiteX2398" fmla="*/ 2073275 w 7705725"/>
              <a:gd name="connsiteY2398" fmla="*/ 359520 h 6857998"/>
              <a:gd name="connsiteX2399" fmla="*/ 2072959 w 7705725"/>
              <a:gd name="connsiteY2399" fmla="*/ 362990 h 6857998"/>
              <a:gd name="connsiteX2400" fmla="*/ 2072009 w 7705725"/>
              <a:gd name="connsiteY2400" fmla="*/ 365829 h 6857998"/>
              <a:gd name="connsiteX2401" fmla="*/ 2071376 w 7705725"/>
              <a:gd name="connsiteY2401" fmla="*/ 368668 h 6857998"/>
              <a:gd name="connsiteX2402" fmla="*/ 2070110 w 7705725"/>
              <a:gd name="connsiteY2402" fmla="*/ 370877 h 6857998"/>
              <a:gd name="connsiteX2403" fmla="*/ 2068845 w 7705725"/>
              <a:gd name="connsiteY2403" fmla="*/ 372769 h 6857998"/>
              <a:gd name="connsiteX2404" fmla="*/ 2067262 w 7705725"/>
              <a:gd name="connsiteY2404" fmla="*/ 374662 h 6857998"/>
              <a:gd name="connsiteX2405" fmla="*/ 2065362 w 7705725"/>
              <a:gd name="connsiteY2405" fmla="*/ 375924 h 6857998"/>
              <a:gd name="connsiteX2406" fmla="*/ 2063147 w 7705725"/>
              <a:gd name="connsiteY2406" fmla="*/ 377501 h 6857998"/>
              <a:gd name="connsiteX2407" fmla="*/ 2060931 w 7705725"/>
              <a:gd name="connsiteY2407" fmla="*/ 378763 h 6857998"/>
              <a:gd name="connsiteX2408" fmla="*/ 2055867 w 7705725"/>
              <a:gd name="connsiteY2408" fmla="*/ 380025 h 6857998"/>
              <a:gd name="connsiteX2409" fmla="*/ 2050486 w 7705725"/>
              <a:gd name="connsiteY2409" fmla="*/ 381602 h 6857998"/>
              <a:gd name="connsiteX2410" fmla="*/ 2044473 w 7705725"/>
              <a:gd name="connsiteY2410" fmla="*/ 382549 h 6857998"/>
              <a:gd name="connsiteX2411" fmla="*/ 2038459 w 7705725"/>
              <a:gd name="connsiteY2411" fmla="*/ 382864 h 6857998"/>
              <a:gd name="connsiteX2412" fmla="*/ 2025799 w 7705725"/>
              <a:gd name="connsiteY2412" fmla="*/ 383495 h 6857998"/>
              <a:gd name="connsiteX2413" fmla="*/ 2019468 w 7705725"/>
              <a:gd name="connsiteY2413" fmla="*/ 383811 h 6857998"/>
              <a:gd name="connsiteX2414" fmla="*/ 2013455 w 7705725"/>
              <a:gd name="connsiteY2414" fmla="*/ 385072 h 6857998"/>
              <a:gd name="connsiteX2415" fmla="*/ 2007441 w 7705725"/>
              <a:gd name="connsiteY2415" fmla="*/ 386019 h 6857998"/>
              <a:gd name="connsiteX2416" fmla="*/ 2002060 w 7705725"/>
              <a:gd name="connsiteY2416" fmla="*/ 388543 h 6857998"/>
              <a:gd name="connsiteX2417" fmla="*/ 2002060 w 7705725"/>
              <a:gd name="connsiteY2417" fmla="*/ 385703 h 6857998"/>
              <a:gd name="connsiteX2418" fmla="*/ 2002060 w 7705725"/>
              <a:gd name="connsiteY2418" fmla="*/ 383180 h 6857998"/>
              <a:gd name="connsiteX2419" fmla="*/ 2002060 w 7705725"/>
              <a:gd name="connsiteY2419" fmla="*/ 380971 h 6857998"/>
              <a:gd name="connsiteX2420" fmla="*/ 2003010 w 7705725"/>
              <a:gd name="connsiteY2420" fmla="*/ 378763 h 6857998"/>
              <a:gd name="connsiteX2421" fmla="*/ 2003643 w 7705725"/>
              <a:gd name="connsiteY2421" fmla="*/ 376870 h 6857998"/>
              <a:gd name="connsiteX2422" fmla="*/ 2004277 w 7705725"/>
              <a:gd name="connsiteY2422" fmla="*/ 374662 h 6857998"/>
              <a:gd name="connsiteX2423" fmla="*/ 2007124 w 7705725"/>
              <a:gd name="connsiteY2423" fmla="*/ 371192 h 6857998"/>
              <a:gd name="connsiteX2424" fmla="*/ 2009657 w 7705725"/>
              <a:gd name="connsiteY2424" fmla="*/ 367722 h 6857998"/>
              <a:gd name="connsiteX2425" fmla="*/ 2013138 w 7705725"/>
              <a:gd name="connsiteY2425" fmla="*/ 364567 h 6857998"/>
              <a:gd name="connsiteX2426" fmla="*/ 2019468 w 7705725"/>
              <a:gd name="connsiteY2426" fmla="*/ 357942 h 6857998"/>
              <a:gd name="connsiteX2427" fmla="*/ 2022000 w 7705725"/>
              <a:gd name="connsiteY2427" fmla="*/ 354788 h 6857998"/>
              <a:gd name="connsiteX2428" fmla="*/ 2024849 w 7705725"/>
              <a:gd name="connsiteY2428" fmla="*/ 351002 h 6857998"/>
              <a:gd name="connsiteX2429" fmla="*/ 2025482 w 7705725"/>
              <a:gd name="connsiteY2429" fmla="*/ 348794 h 6857998"/>
              <a:gd name="connsiteX2430" fmla="*/ 2026115 w 7705725"/>
              <a:gd name="connsiteY2430" fmla="*/ 346901 h 6857998"/>
              <a:gd name="connsiteX2431" fmla="*/ 2026433 w 7705725"/>
              <a:gd name="connsiteY2431" fmla="*/ 344693 h 6857998"/>
              <a:gd name="connsiteX2432" fmla="*/ 2027065 w 7705725"/>
              <a:gd name="connsiteY2432" fmla="*/ 341854 h 6857998"/>
              <a:gd name="connsiteX2433" fmla="*/ 2027065 w 7705725"/>
              <a:gd name="connsiteY2433" fmla="*/ 339645 h 6857998"/>
              <a:gd name="connsiteX2434" fmla="*/ 2026433 w 7705725"/>
              <a:gd name="connsiteY2434" fmla="*/ 336806 h 6857998"/>
              <a:gd name="connsiteX2435" fmla="*/ 2025799 w 7705725"/>
              <a:gd name="connsiteY2435" fmla="*/ 333967 h 6857998"/>
              <a:gd name="connsiteX2436" fmla="*/ 2024849 w 7705725"/>
              <a:gd name="connsiteY2436" fmla="*/ 330812 h 6857998"/>
              <a:gd name="connsiteX2437" fmla="*/ 2023583 w 7705725"/>
              <a:gd name="connsiteY2437" fmla="*/ 327658 h 6857998"/>
              <a:gd name="connsiteX2438" fmla="*/ 2021684 w 7705725"/>
              <a:gd name="connsiteY2438" fmla="*/ 323872 h 6857998"/>
              <a:gd name="connsiteX2439" fmla="*/ 2019468 w 7705725"/>
              <a:gd name="connsiteY2439" fmla="*/ 320087 h 6857998"/>
              <a:gd name="connsiteX2440" fmla="*/ 2016936 w 7705725"/>
              <a:gd name="connsiteY2440" fmla="*/ 315985 h 6857998"/>
              <a:gd name="connsiteX2441" fmla="*/ 2015355 w 7705725"/>
              <a:gd name="connsiteY2441" fmla="*/ 317247 h 6857998"/>
              <a:gd name="connsiteX2442" fmla="*/ 2014088 w 7705725"/>
              <a:gd name="connsiteY2442" fmla="*/ 317878 h 6857998"/>
              <a:gd name="connsiteX2443" fmla="*/ 2013455 w 7705725"/>
              <a:gd name="connsiteY2443" fmla="*/ 319456 h 6857998"/>
              <a:gd name="connsiteX2444" fmla="*/ 2012823 w 7705725"/>
              <a:gd name="connsiteY2444" fmla="*/ 320717 h 6857998"/>
              <a:gd name="connsiteX2445" fmla="*/ 2012189 w 7705725"/>
              <a:gd name="connsiteY2445" fmla="*/ 321979 h 6857998"/>
              <a:gd name="connsiteX2446" fmla="*/ 2012189 w 7705725"/>
              <a:gd name="connsiteY2446" fmla="*/ 323872 h 6857998"/>
              <a:gd name="connsiteX2447" fmla="*/ 2012823 w 7705725"/>
              <a:gd name="connsiteY2447" fmla="*/ 327342 h 6857998"/>
              <a:gd name="connsiteX2448" fmla="*/ 2013455 w 7705725"/>
              <a:gd name="connsiteY2448" fmla="*/ 331443 h 6857998"/>
              <a:gd name="connsiteX2449" fmla="*/ 2014404 w 7705725"/>
              <a:gd name="connsiteY2449" fmla="*/ 335229 h 6857998"/>
              <a:gd name="connsiteX2450" fmla="*/ 2015670 w 7705725"/>
              <a:gd name="connsiteY2450" fmla="*/ 339330 h 6857998"/>
              <a:gd name="connsiteX2451" fmla="*/ 2016303 w 7705725"/>
              <a:gd name="connsiteY2451" fmla="*/ 343116 h 6857998"/>
              <a:gd name="connsiteX2452" fmla="*/ 1950787 w 7705725"/>
              <a:gd name="connsiteY2452" fmla="*/ 368984 h 6857998"/>
              <a:gd name="connsiteX2453" fmla="*/ 1949520 w 7705725"/>
              <a:gd name="connsiteY2453" fmla="*/ 369615 h 6857998"/>
              <a:gd name="connsiteX2454" fmla="*/ 1948887 w 7705725"/>
              <a:gd name="connsiteY2454" fmla="*/ 370877 h 6857998"/>
              <a:gd name="connsiteX2455" fmla="*/ 1948254 w 7705725"/>
              <a:gd name="connsiteY2455" fmla="*/ 371823 h 6857998"/>
              <a:gd name="connsiteX2456" fmla="*/ 1947938 w 7705725"/>
              <a:gd name="connsiteY2456" fmla="*/ 373085 h 6857998"/>
              <a:gd name="connsiteX2457" fmla="*/ 1948887 w 7705725"/>
              <a:gd name="connsiteY2457" fmla="*/ 376555 h 6857998"/>
              <a:gd name="connsiteX2458" fmla="*/ 1949837 w 7705725"/>
              <a:gd name="connsiteY2458" fmla="*/ 379709 h 6857998"/>
              <a:gd name="connsiteX2459" fmla="*/ 1951735 w 7705725"/>
              <a:gd name="connsiteY2459" fmla="*/ 383811 h 6857998"/>
              <a:gd name="connsiteX2460" fmla="*/ 1953951 w 7705725"/>
              <a:gd name="connsiteY2460" fmla="*/ 387912 h 6857998"/>
              <a:gd name="connsiteX2461" fmla="*/ 1958383 w 7705725"/>
              <a:gd name="connsiteY2461" fmla="*/ 397060 h 6857998"/>
              <a:gd name="connsiteX2462" fmla="*/ 1960281 w 7705725"/>
              <a:gd name="connsiteY2462" fmla="*/ 401477 h 6857998"/>
              <a:gd name="connsiteX2463" fmla="*/ 1961547 w 7705725"/>
              <a:gd name="connsiteY2463" fmla="*/ 405893 h 6857998"/>
              <a:gd name="connsiteX2464" fmla="*/ 1961863 w 7705725"/>
              <a:gd name="connsiteY2464" fmla="*/ 408417 h 6857998"/>
              <a:gd name="connsiteX2465" fmla="*/ 1961863 w 7705725"/>
              <a:gd name="connsiteY2465" fmla="*/ 410310 h 6857998"/>
              <a:gd name="connsiteX2466" fmla="*/ 1961547 w 7705725"/>
              <a:gd name="connsiteY2466" fmla="*/ 412518 h 6857998"/>
              <a:gd name="connsiteX2467" fmla="*/ 1961230 w 7705725"/>
              <a:gd name="connsiteY2467" fmla="*/ 414411 h 6857998"/>
              <a:gd name="connsiteX2468" fmla="*/ 1959964 w 7705725"/>
              <a:gd name="connsiteY2468" fmla="*/ 416304 h 6857998"/>
              <a:gd name="connsiteX2469" fmla="*/ 1959015 w 7705725"/>
              <a:gd name="connsiteY2469" fmla="*/ 417565 h 6857998"/>
              <a:gd name="connsiteX2470" fmla="*/ 1957432 w 7705725"/>
              <a:gd name="connsiteY2470" fmla="*/ 419458 h 6857998"/>
              <a:gd name="connsiteX2471" fmla="*/ 1955217 w 7705725"/>
              <a:gd name="connsiteY2471" fmla="*/ 421036 h 6857998"/>
              <a:gd name="connsiteX2472" fmla="*/ 1953001 w 7705725"/>
              <a:gd name="connsiteY2472" fmla="*/ 422298 h 6857998"/>
              <a:gd name="connsiteX2473" fmla="*/ 1949837 w 7705725"/>
              <a:gd name="connsiteY2473" fmla="*/ 423559 h 6857998"/>
              <a:gd name="connsiteX2474" fmla="*/ 1946039 w 7705725"/>
              <a:gd name="connsiteY2474" fmla="*/ 424506 h 6857998"/>
              <a:gd name="connsiteX2475" fmla="*/ 1941925 w 7705725"/>
              <a:gd name="connsiteY2475" fmla="*/ 425452 h 6857998"/>
              <a:gd name="connsiteX2476" fmla="*/ 1939075 w 7705725"/>
              <a:gd name="connsiteY2476" fmla="*/ 422928 h 6857998"/>
              <a:gd name="connsiteX2477" fmla="*/ 1936859 w 7705725"/>
              <a:gd name="connsiteY2477" fmla="*/ 419774 h 6857998"/>
              <a:gd name="connsiteX2478" fmla="*/ 1934327 w 7705725"/>
              <a:gd name="connsiteY2478" fmla="*/ 416935 h 6857998"/>
              <a:gd name="connsiteX2479" fmla="*/ 1932112 w 7705725"/>
              <a:gd name="connsiteY2479" fmla="*/ 413464 h 6857998"/>
              <a:gd name="connsiteX2480" fmla="*/ 1930846 w 7705725"/>
              <a:gd name="connsiteY2480" fmla="*/ 410310 h 6857998"/>
              <a:gd name="connsiteX2481" fmla="*/ 1929264 w 7705725"/>
              <a:gd name="connsiteY2481" fmla="*/ 406840 h 6857998"/>
              <a:gd name="connsiteX2482" fmla="*/ 1927048 w 7705725"/>
              <a:gd name="connsiteY2482" fmla="*/ 399269 h 6857998"/>
              <a:gd name="connsiteX2483" fmla="*/ 1925465 w 7705725"/>
              <a:gd name="connsiteY2483" fmla="*/ 391697 h 6857998"/>
              <a:gd name="connsiteX2484" fmla="*/ 1923883 w 7705725"/>
              <a:gd name="connsiteY2484" fmla="*/ 384441 h 6857998"/>
              <a:gd name="connsiteX2485" fmla="*/ 1922300 w 7705725"/>
              <a:gd name="connsiteY2485" fmla="*/ 376870 h 6857998"/>
              <a:gd name="connsiteX2486" fmla="*/ 1921034 w 7705725"/>
              <a:gd name="connsiteY2486" fmla="*/ 370561 h 6857998"/>
              <a:gd name="connsiteX2487" fmla="*/ 1919135 w 7705725"/>
              <a:gd name="connsiteY2487" fmla="*/ 364567 h 6857998"/>
              <a:gd name="connsiteX2488" fmla="*/ 1917552 w 7705725"/>
              <a:gd name="connsiteY2488" fmla="*/ 361728 h 6857998"/>
              <a:gd name="connsiteX2489" fmla="*/ 1915970 w 7705725"/>
              <a:gd name="connsiteY2489" fmla="*/ 359204 h 6857998"/>
              <a:gd name="connsiteX2490" fmla="*/ 1914387 w 7705725"/>
              <a:gd name="connsiteY2490" fmla="*/ 357311 h 6857998"/>
              <a:gd name="connsiteX2491" fmla="*/ 1912805 w 7705725"/>
              <a:gd name="connsiteY2491" fmla="*/ 355419 h 6857998"/>
              <a:gd name="connsiteX2492" fmla="*/ 1909956 w 7705725"/>
              <a:gd name="connsiteY2492" fmla="*/ 353841 h 6857998"/>
              <a:gd name="connsiteX2493" fmla="*/ 1907424 w 7705725"/>
              <a:gd name="connsiteY2493" fmla="*/ 353211 h 6857998"/>
              <a:gd name="connsiteX2494" fmla="*/ 1904260 w 7705725"/>
              <a:gd name="connsiteY2494" fmla="*/ 352579 h 6857998"/>
              <a:gd name="connsiteX2495" fmla="*/ 1901094 w 7705725"/>
              <a:gd name="connsiteY2495" fmla="*/ 352579 h 6857998"/>
              <a:gd name="connsiteX2496" fmla="*/ 1897295 w 7705725"/>
              <a:gd name="connsiteY2496" fmla="*/ 352895 h 6857998"/>
              <a:gd name="connsiteX2497" fmla="*/ 1892864 w 7705725"/>
              <a:gd name="connsiteY2497" fmla="*/ 353526 h 6857998"/>
              <a:gd name="connsiteX2498" fmla="*/ 1888117 w 7705725"/>
              <a:gd name="connsiteY2498" fmla="*/ 354788 h 6857998"/>
              <a:gd name="connsiteX2499" fmla="*/ 1882737 w 7705725"/>
              <a:gd name="connsiteY2499" fmla="*/ 356680 h 6857998"/>
              <a:gd name="connsiteX2500" fmla="*/ 1876722 w 7705725"/>
              <a:gd name="connsiteY2500" fmla="*/ 359204 h 6857998"/>
              <a:gd name="connsiteX2501" fmla="*/ 1870076 w 7705725"/>
              <a:gd name="connsiteY2501" fmla="*/ 362043 h 6857998"/>
              <a:gd name="connsiteX2502" fmla="*/ 1871658 w 7705725"/>
              <a:gd name="connsiteY2502" fmla="*/ 356680 h 6857998"/>
              <a:gd name="connsiteX2503" fmla="*/ 1873241 w 7705725"/>
              <a:gd name="connsiteY2503" fmla="*/ 351318 h 6857998"/>
              <a:gd name="connsiteX2504" fmla="*/ 1875140 w 7705725"/>
              <a:gd name="connsiteY2504" fmla="*/ 346901 h 6857998"/>
              <a:gd name="connsiteX2505" fmla="*/ 1877355 w 7705725"/>
              <a:gd name="connsiteY2505" fmla="*/ 343116 h 6857998"/>
              <a:gd name="connsiteX2506" fmla="*/ 1879254 w 7705725"/>
              <a:gd name="connsiteY2506" fmla="*/ 339961 h 6857998"/>
              <a:gd name="connsiteX2507" fmla="*/ 1881470 w 7705725"/>
              <a:gd name="connsiteY2507" fmla="*/ 337437 h 6857998"/>
              <a:gd name="connsiteX2508" fmla="*/ 1884002 w 7705725"/>
              <a:gd name="connsiteY2508" fmla="*/ 335544 h 6857998"/>
              <a:gd name="connsiteX2509" fmla="*/ 1886218 w 7705725"/>
              <a:gd name="connsiteY2509" fmla="*/ 333652 h 6857998"/>
              <a:gd name="connsiteX2510" fmla="*/ 1889383 w 7705725"/>
              <a:gd name="connsiteY2510" fmla="*/ 333021 h 6857998"/>
              <a:gd name="connsiteX2511" fmla="*/ 1891915 w 7705725"/>
              <a:gd name="connsiteY2511" fmla="*/ 332074 h 6857998"/>
              <a:gd name="connsiteX2512" fmla="*/ 1895080 w 7705725"/>
              <a:gd name="connsiteY2512" fmla="*/ 331759 h 6857998"/>
              <a:gd name="connsiteX2513" fmla="*/ 1897929 w 7705725"/>
              <a:gd name="connsiteY2513" fmla="*/ 331759 h 6857998"/>
              <a:gd name="connsiteX2514" fmla="*/ 1901094 w 7705725"/>
              <a:gd name="connsiteY2514" fmla="*/ 332074 h 6857998"/>
              <a:gd name="connsiteX2515" fmla="*/ 1904260 w 7705725"/>
              <a:gd name="connsiteY2515" fmla="*/ 332705 h 6857998"/>
              <a:gd name="connsiteX2516" fmla="*/ 1911223 w 7705725"/>
              <a:gd name="connsiteY2516" fmla="*/ 333967 h 6857998"/>
              <a:gd name="connsiteX2517" fmla="*/ 1926099 w 7705725"/>
              <a:gd name="connsiteY2517" fmla="*/ 338068 h 6857998"/>
              <a:gd name="connsiteX2518" fmla="*/ 1934327 w 7705725"/>
              <a:gd name="connsiteY2518" fmla="*/ 339645 h 6857998"/>
              <a:gd name="connsiteX2519" fmla="*/ 1938759 w 7705725"/>
              <a:gd name="connsiteY2519" fmla="*/ 340592 h 6857998"/>
              <a:gd name="connsiteX2520" fmla="*/ 1942874 w 7705725"/>
              <a:gd name="connsiteY2520" fmla="*/ 340907 h 6857998"/>
              <a:gd name="connsiteX2521" fmla="*/ 1946988 w 7705725"/>
              <a:gd name="connsiteY2521" fmla="*/ 340907 h 6857998"/>
              <a:gd name="connsiteX2522" fmla="*/ 1951419 w 7705725"/>
              <a:gd name="connsiteY2522" fmla="*/ 340907 h 6857998"/>
              <a:gd name="connsiteX2523" fmla="*/ 1955851 w 7705725"/>
              <a:gd name="connsiteY2523" fmla="*/ 339961 h 6857998"/>
              <a:gd name="connsiteX2524" fmla="*/ 1960281 w 7705725"/>
              <a:gd name="connsiteY2524" fmla="*/ 339330 h 6857998"/>
              <a:gd name="connsiteX2525" fmla="*/ 1965029 w 7705725"/>
              <a:gd name="connsiteY2525" fmla="*/ 338068 h 6857998"/>
              <a:gd name="connsiteX2526" fmla="*/ 1969461 w 7705725"/>
              <a:gd name="connsiteY2526" fmla="*/ 336175 h 6857998"/>
              <a:gd name="connsiteX2527" fmla="*/ 1974207 w 7705725"/>
              <a:gd name="connsiteY2527" fmla="*/ 333967 h 6857998"/>
              <a:gd name="connsiteX2528" fmla="*/ 1978955 w 7705725"/>
              <a:gd name="connsiteY2528" fmla="*/ 331128 h 6857998"/>
              <a:gd name="connsiteX2529" fmla="*/ 1971042 w 7705725"/>
              <a:gd name="connsiteY2529" fmla="*/ 331128 h 6857998"/>
              <a:gd name="connsiteX2530" fmla="*/ 1963762 w 7705725"/>
              <a:gd name="connsiteY2530" fmla="*/ 329866 h 6857998"/>
              <a:gd name="connsiteX2531" fmla="*/ 1960914 w 7705725"/>
              <a:gd name="connsiteY2531" fmla="*/ 329550 h 6857998"/>
              <a:gd name="connsiteX2532" fmla="*/ 1958065 w 7705725"/>
              <a:gd name="connsiteY2532" fmla="*/ 328604 h 6857998"/>
              <a:gd name="connsiteX2533" fmla="*/ 1955851 w 7705725"/>
              <a:gd name="connsiteY2533" fmla="*/ 327658 h 6857998"/>
              <a:gd name="connsiteX2534" fmla="*/ 1953951 w 7705725"/>
              <a:gd name="connsiteY2534" fmla="*/ 326711 h 6857998"/>
              <a:gd name="connsiteX2535" fmla="*/ 1952052 w 7705725"/>
              <a:gd name="connsiteY2535" fmla="*/ 325134 h 6857998"/>
              <a:gd name="connsiteX2536" fmla="*/ 1950787 w 7705725"/>
              <a:gd name="connsiteY2536" fmla="*/ 323556 h 6857998"/>
              <a:gd name="connsiteX2537" fmla="*/ 1949520 w 7705725"/>
              <a:gd name="connsiteY2537" fmla="*/ 321979 h 6857998"/>
              <a:gd name="connsiteX2538" fmla="*/ 1948887 w 7705725"/>
              <a:gd name="connsiteY2538" fmla="*/ 320717 h 6857998"/>
              <a:gd name="connsiteX2539" fmla="*/ 1947938 w 7705725"/>
              <a:gd name="connsiteY2539" fmla="*/ 318825 h 6857998"/>
              <a:gd name="connsiteX2540" fmla="*/ 1947938 w 7705725"/>
              <a:gd name="connsiteY2540" fmla="*/ 316932 h 6857998"/>
              <a:gd name="connsiteX2541" fmla="*/ 1947622 w 7705725"/>
              <a:gd name="connsiteY2541" fmla="*/ 315039 h 6857998"/>
              <a:gd name="connsiteX2542" fmla="*/ 1947938 w 7705725"/>
              <a:gd name="connsiteY2542" fmla="*/ 313146 h 6857998"/>
              <a:gd name="connsiteX2543" fmla="*/ 1949203 w 7705725"/>
              <a:gd name="connsiteY2543" fmla="*/ 309045 h 6857998"/>
              <a:gd name="connsiteX2544" fmla="*/ 1951103 w 7705725"/>
              <a:gd name="connsiteY2544" fmla="*/ 304629 h 6857998"/>
              <a:gd name="connsiteX2545" fmla="*/ 1953951 w 7705725"/>
              <a:gd name="connsiteY2545" fmla="*/ 299897 h 6857998"/>
              <a:gd name="connsiteX2546" fmla="*/ 1957432 w 7705725"/>
              <a:gd name="connsiteY2546" fmla="*/ 295165 h 6857998"/>
              <a:gd name="connsiteX2547" fmla="*/ 1961863 w 7705725"/>
              <a:gd name="connsiteY2547" fmla="*/ 290748 h 6857998"/>
              <a:gd name="connsiteX2548" fmla="*/ 1967244 w 7705725"/>
              <a:gd name="connsiteY2548" fmla="*/ 286016 h 6857998"/>
              <a:gd name="connsiteX2549" fmla="*/ 1973258 w 7705725"/>
              <a:gd name="connsiteY2549" fmla="*/ 281915 h 6857998"/>
              <a:gd name="connsiteX2550" fmla="*/ 1445897 w 7705725"/>
              <a:gd name="connsiteY2550" fmla="*/ 266701 h 6857998"/>
              <a:gd name="connsiteX2551" fmla="*/ 1449389 w 7705725"/>
              <a:gd name="connsiteY2551" fmla="*/ 268288 h 6857998"/>
              <a:gd name="connsiteX2552" fmla="*/ 1452883 w 7705725"/>
              <a:gd name="connsiteY2552" fmla="*/ 269241 h 6857998"/>
              <a:gd name="connsiteX2553" fmla="*/ 1456374 w 7705725"/>
              <a:gd name="connsiteY2553" fmla="*/ 269876 h 6857998"/>
              <a:gd name="connsiteX2554" fmla="*/ 1460185 w 7705725"/>
              <a:gd name="connsiteY2554" fmla="*/ 270194 h 6857998"/>
              <a:gd name="connsiteX2555" fmla="*/ 1467804 w 7705725"/>
              <a:gd name="connsiteY2555" fmla="*/ 270194 h 6857998"/>
              <a:gd name="connsiteX2556" fmla="*/ 1475424 w 7705725"/>
              <a:gd name="connsiteY2556" fmla="*/ 270194 h 6857998"/>
              <a:gd name="connsiteX2557" fmla="*/ 1483044 w 7705725"/>
              <a:gd name="connsiteY2557" fmla="*/ 270194 h 6857998"/>
              <a:gd name="connsiteX2558" fmla="*/ 1486537 w 7705725"/>
              <a:gd name="connsiteY2558" fmla="*/ 270511 h 6857998"/>
              <a:gd name="connsiteX2559" fmla="*/ 1490347 w 7705725"/>
              <a:gd name="connsiteY2559" fmla="*/ 270828 h 6857998"/>
              <a:gd name="connsiteX2560" fmla="*/ 1493839 w 7705725"/>
              <a:gd name="connsiteY2560" fmla="*/ 272098 h 6857998"/>
              <a:gd name="connsiteX2561" fmla="*/ 1497332 w 7705725"/>
              <a:gd name="connsiteY2561" fmla="*/ 273368 h 6857998"/>
              <a:gd name="connsiteX2562" fmla="*/ 1500507 w 7705725"/>
              <a:gd name="connsiteY2562" fmla="*/ 275273 h 6857998"/>
              <a:gd name="connsiteX2563" fmla="*/ 1503682 w 7705725"/>
              <a:gd name="connsiteY2563" fmla="*/ 278131 h 6857998"/>
              <a:gd name="connsiteX2564" fmla="*/ 1506223 w 7705725"/>
              <a:gd name="connsiteY2564" fmla="*/ 282258 h 6857998"/>
              <a:gd name="connsiteX2565" fmla="*/ 1508127 w 7705725"/>
              <a:gd name="connsiteY2565" fmla="*/ 286386 h 6857998"/>
              <a:gd name="connsiteX2566" fmla="*/ 1509714 w 7705725"/>
              <a:gd name="connsiteY2566" fmla="*/ 290514 h 6857998"/>
              <a:gd name="connsiteX2567" fmla="*/ 1510666 w 7705725"/>
              <a:gd name="connsiteY2567" fmla="*/ 294324 h 6857998"/>
              <a:gd name="connsiteX2568" fmla="*/ 1511619 w 7705725"/>
              <a:gd name="connsiteY2568" fmla="*/ 298133 h 6857998"/>
              <a:gd name="connsiteX2569" fmla="*/ 1511619 w 7705725"/>
              <a:gd name="connsiteY2569" fmla="*/ 301308 h 6857998"/>
              <a:gd name="connsiteX2570" fmla="*/ 1511619 w 7705725"/>
              <a:gd name="connsiteY2570" fmla="*/ 304801 h 6857998"/>
              <a:gd name="connsiteX2571" fmla="*/ 1511302 w 7705725"/>
              <a:gd name="connsiteY2571" fmla="*/ 307976 h 6857998"/>
              <a:gd name="connsiteX2572" fmla="*/ 1510349 w 7705725"/>
              <a:gd name="connsiteY2572" fmla="*/ 310834 h 6857998"/>
              <a:gd name="connsiteX2573" fmla="*/ 1509714 w 7705725"/>
              <a:gd name="connsiteY2573" fmla="*/ 314008 h 6857998"/>
              <a:gd name="connsiteX2574" fmla="*/ 1507492 w 7705725"/>
              <a:gd name="connsiteY2574" fmla="*/ 319089 h 6857998"/>
              <a:gd name="connsiteX2575" fmla="*/ 1504317 w 7705725"/>
              <a:gd name="connsiteY2575" fmla="*/ 324486 h 6857998"/>
              <a:gd name="connsiteX2576" fmla="*/ 1501777 w 7705725"/>
              <a:gd name="connsiteY2576" fmla="*/ 329248 h 6857998"/>
              <a:gd name="connsiteX2577" fmla="*/ 1499237 w 7705725"/>
              <a:gd name="connsiteY2577" fmla="*/ 334328 h 6857998"/>
              <a:gd name="connsiteX2578" fmla="*/ 1497332 w 7705725"/>
              <a:gd name="connsiteY2578" fmla="*/ 338774 h 6857998"/>
              <a:gd name="connsiteX2579" fmla="*/ 1497015 w 7705725"/>
              <a:gd name="connsiteY2579" fmla="*/ 340996 h 6857998"/>
              <a:gd name="connsiteX2580" fmla="*/ 1496379 w 7705725"/>
              <a:gd name="connsiteY2580" fmla="*/ 343536 h 6857998"/>
              <a:gd name="connsiteX2581" fmla="*/ 1496062 w 7705725"/>
              <a:gd name="connsiteY2581" fmla="*/ 346076 h 6857998"/>
              <a:gd name="connsiteX2582" fmla="*/ 1496379 w 7705725"/>
              <a:gd name="connsiteY2582" fmla="*/ 348299 h 6857998"/>
              <a:gd name="connsiteX2583" fmla="*/ 1497332 w 7705725"/>
              <a:gd name="connsiteY2583" fmla="*/ 350521 h 6857998"/>
              <a:gd name="connsiteX2584" fmla="*/ 1498284 w 7705725"/>
              <a:gd name="connsiteY2584" fmla="*/ 353061 h 6857998"/>
              <a:gd name="connsiteX2585" fmla="*/ 1499872 w 7705725"/>
              <a:gd name="connsiteY2585" fmla="*/ 355601 h 6857998"/>
              <a:gd name="connsiteX2586" fmla="*/ 1502095 w 7705725"/>
              <a:gd name="connsiteY2586" fmla="*/ 358458 h 6857998"/>
              <a:gd name="connsiteX2587" fmla="*/ 1504634 w 7705725"/>
              <a:gd name="connsiteY2587" fmla="*/ 360999 h 6857998"/>
              <a:gd name="connsiteX2588" fmla="*/ 1508127 w 7705725"/>
              <a:gd name="connsiteY2588" fmla="*/ 363539 h 6857998"/>
              <a:gd name="connsiteX2589" fmla="*/ 1511937 w 7705725"/>
              <a:gd name="connsiteY2589" fmla="*/ 366714 h 6857998"/>
              <a:gd name="connsiteX2590" fmla="*/ 1516382 w 7705725"/>
              <a:gd name="connsiteY2590" fmla="*/ 369571 h 6857998"/>
              <a:gd name="connsiteX2591" fmla="*/ 1511937 w 7705725"/>
              <a:gd name="connsiteY2591" fmla="*/ 375603 h 6857998"/>
              <a:gd name="connsiteX2592" fmla="*/ 1507809 w 7705725"/>
              <a:gd name="connsiteY2592" fmla="*/ 380683 h 6857998"/>
              <a:gd name="connsiteX2593" fmla="*/ 1503364 w 7705725"/>
              <a:gd name="connsiteY2593" fmla="*/ 384811 h 6857998"/>
              <a:gd name="connsiteX2594" fmla="*/ 1498602 w 7705725"/>
              <a:gd name="connsiteY2594" fmla="*/ 388303 h 6857998"/>
              <a:gd name="connsiteX2595" fmla="*/ 1494474 w 7705725"/>
              <a:gd name="connsiteY2595" fmla="*/ 390843 h 6857998"/>
              <a:gd name="connsiteX2596" fmla="*/ 1490030 w 7705725"/>
              <a:gd name="connsiteY2596" fmla="*/ 393066 h 6857998"/>
              <a:gd name="connsiteX2597" fmla="*/ 1481457 w 7705725"/>
              <a:gd name="connsiteY2597" fmla="*/ 396876 h 6857998"/>
              <a:gd name="connsiteX2598" fmla="*/ 1473201 w 7705725"/>
              <a:gd name="connsiteY2598" fmla="*/ 400686 h 6857998"/>
              <a:gd name="connsiteX2599" fmla="*/ 1468439 w 7705725"/>
              <a:gd name="connsiteY2599" fmla="*/ 403226 h 6857998"/>
              <a:gd name="connsiteX2600" fmla="*/ 1464312 w 7705725"/>
              <a:gd name="connsiteY2600" fmla="*/ 405766 h 6857998"/>
              <a:gd name="connsiteX2601" fmla="*/ 1459867 w 7705725"/>
              <a:gd name="connsiteY2601" fmla="*/ 409258 h 6857998"/>
              <a:gd name="connsiteX2602" fmla="*/ 1455739 w 7705725"/>
              <a:gd name="connsiteY2602" fmla="*/ 413386 h 6857998"/>
              <a:gd name="connsiteX2603" fmla="*/ 1451294 w 7705725"/>
              <a:gd name="connsiteY2603" fmla="*/ 418783 h 6857998"/>
              <a:gd name="connsiteX2604" fmla="*/ 1446848 w 7705725"/>
              <a:gd name="connsiteY2604" fmla="*/ 424816 h 6857998"/>
              <a:gd name="connsiteX2605" fmla="*/ 1449389 w 7705725"/>
              <a:gd name="connsiteY2605" fmla="*/ 428943 h 6857998"/>
              <a:gd name="connsiteX2606" fmla="*/ 1452247 w 7705725"/>
              <a:gd name="connsiteY2606" fmla="*/ 432436 h 6857998"/>
              <a:gd name="connsiteX2607" fmla="*/ 1455105 w 7705725"/>
              <a:gd name="connsiteY2607" fmla="*/ 435293 h 6857998"/>
              <a:gd name="connsiteX2608" fmla="*/ 1457962 w 7705725"/>
              <a:gd name="connsiteY2608" fmla="*/ 437516 h 6857998"/>
              <a:gd name="connsiteX2609" fmla="*/ 1461137 w 7705725"/>
              <a:gd name="connsiteY2609" fmla="*/ 439739 h 6857998"/>
              <a:gd name="connsiteX2610" fmla="*/ 1463994 w 7705725"/>
              <a:gd name="connsiteY2610" fmla="*/ 441326 h 6857998"/>
              <a:gd name="connsiteX2611" fmla="*/ 1467487 w 7705725"/>
              <a:gd name="connsiteY2611" fmla="*/ 442596 h 6857998"/>
              <a:gd name="connsiteX2612" fmla="*/ 1470344 w 7705725"/>
              <a:gd name="connsiteY2612" fmla="*/ 442913 h 6857998"/>
              <a:gd name="connsiteX2613" fmla="*/ 1473837 w 7705725"/>
              <a:gd name="connsiteY2613" fmla="*/ 443231 h 6857998"/>
              <a:gd name="connsiteX2614" fmla="*/ 1477329 w 7705725"/>
              <a:gd name="connsiteY2614" fmla="*/ 443231 h 6857998"/>
              <a:gd name="connsiteX2615" fmla="*/ 1480504 w 7705725"/>
              <a:gd name="connsiteY2615" fmla="*/ 442913 h 6857998"/>
              <a:gd name="connsiteX2616" fmla="*/ 1484314 w 7705725"/>
              <a:gd name="connsiteY2616" fmla="*/ 442278 h 6857998"/>
              <a:gd name="connsiteX2617" fmla="*/ 1487807 w 7705725"/>
              <a:gd name="connsiteY2617" fmla="*/ 441326 h 6857998"/>
              <a:gd name="connsiteX2618" fmla="*/ 1491617 w 7705725"/>
              <a:gd name="connsiteY2618" fmla="*/ 440373 h 6857998"/>
              <a:gd name="connsiteX2619" fmla="*/ 1498602 w 7705725"/>
              <a:gd name="connsiteY2619" fmla="*/ 436881 h 6857998"/>
              <a:gd name="connsiteX2620" fmla="*/ 1506223 w 7705725"/>
              <a:gd name="connsiteY2620" fmla="*/ 433071 h 6857998"/>
              <a:gd name="connsiteX2621" fmla="*/ 1513842 w 7705725"/>
              <a:gd name="connsiteY2621" fmla="*/ 428943 h 6857998"/>
              <a:gd name="connsiteX2622" fmla="*/ 1529399 w 7705725"/>
              <a:gd name="connsiteY2622" fmla="*/ 419418 h 6857998"/>
              <a:gd name="connsiteX2623" fmla="*/ 1536702 w 7705725"/>
              <a:gd name="connsiteY2623" fmla="*/ 414656 h 6857998"/>
              <a:gd name="connsiteX2624" fmla="*/ 1544639 w 7705725"/>
              <a:gd name="connsiteY2624" fmla="*/ 410528 h 6857998"/>
              <a:gd name="connsiteX2625" fmla="*/ 1552259 w 7705725"/>
              <a:gd name="connsiteY2625" fmla="*/ 406401 h 6857998"/>
              <a:gd name="connsiteX2626" fmla="*/ 1560197 w 7705725"/>
              <a:gd name="connsiteY2626" fmla="*/ 402908 h 6857998"/>
              <a:gd name="connsiteX2627" fmla="*/ 1562102 w 7705725"/>
              <a:gd name="connsiteY2627" fmla="*/ 406401 h 6857998"/>
              <a:gd name="connsiteX2628" fmla="*/ 1563689 w 7705725"/>
              <a:gd name="connsiteY2628" fmla="*/ 409576 h 6857998"/>
              <a:gd name="connsiteX2629" fmla="*/ 1564642 w 7705725"/>
              <a:gd name="connsiteY2629" fmla="*/ 412751 h 6857998"/>
              <a:gd name="connsiteX2630" fmla="*/ 1565594 w 7705725"/>
              <a:gd name="connsiteY2630" fmla="*/ 415608 h 6857998"/>
              <a:gd name="connsiteX2631" fmla="*/ 1566229 w 7705725"/>
              <a:gd name="connsiteY2631" fmla="*/ 421324 h 6857998"/>
              <a:gd name="connsiteX2632" fmla="*/ 1566865 w 7705725"/>
              <a:gd name="connsiteY2632" fmla="*/ 427038 h 6857998"/>
              <a:gd name="connsiteX2633" fmla="*/ 1567499 w 7705725"/>
              <a:gd name="connsiteY2633" fmla="*/ 432753 h 6857998"/>
              <a:gd name="connsiteX2634" fmla="*/ 1567817 w 7705725"/>
              <a:gd name="connsiteY2634" fmla="*/ 435293 h 6857998"/>
              <a:gd name="connsiteX2635" fmla="*/ 1568452 w 7705725"/>
              <a:gd name="connsiteY2635" fmla="*/ 438468 h 6857998"/>
              <a:gd name="connsiteX2636" fmla="*/ 1569404 w 7705725"/>
              <a:gd name="connsiteY2636" fmla="*/ 441326 h 6857998"/>
              <a:gd name="connsiteX2637" fmla="*/ 1570674 w 7705725"/>
              <a:gd name="connsiteY2637" fmla="*/ 444501 h 6857998"/>
              <a:gd name="connsiteX2638" fmla="*/ 1572579 w 7705725"/>
              <a:gd name="connsiteY2638" fmla="*/ 447676 h 6857998"/>
              <a:gd name="connsiteX2639" fmla="*/ 1574802 w 7705725"/>
              <a:gd name="connsiteY2639" fmla="*/ 451486 h 6857998"/>
              <a:gd name="connsiteX2640" fmla="*/ 1568134 w 7705725"/>
              <a:gd name="connsiteY2640" fmla="*/ 450533 h 6857998"/>
              <a:gd name="connsiteX2641" fmla="*/ 1561784 w 7705725"/>
              <a:gd name="connsiteY2641" fmla="*/ 449581 h 6857998"/>
              <a:gd name="connsiteX2642" fmla="*/ 1555752 w 7705725"/>
              <a:gd name="connsiteY2642" fmla="*/ 449263 h 6857998"/>
              <a:gd name="connsiteX2643" fmla="*/ 1549719 w 7705725"/>
              <a:gd name="connsiteY2643" fmla="*/ 449581 h 6857998"/>
              <a:gd name="connsiteX2644" fmla="*/ 1543687 w 7705725"/>
              <a:gd name="connsiteY2644" fmla="*/ 450533 h 6857998"/>
              <a:gd name="connsiteX2645" fmla="*/ 1537654 w 7705725"/>
              <a:gd name="connsiteY2645" fmla="*/ 451486 h 6857998"/>
              <a:gd name="connsiteX2646" fmla="*/ 1531939 w 7705725"/>
              <a:gd name="connsiteY2646" fmla="*/ 452756 h 6857998"/>
              <a:gd name="connsiteX2647" fmla="*/ 1526225 w 7705725"/>
              <a:gd name="connsiteY2647" fmla="*/ 454661 h 6857998"/>
              <a:gd name="connsiteX2648" fmla="*/ 1520510 w 7705725"/>
              <a:gd name="connsiteY2648" fmla="*/ 456883 h 6857998"/>
              <a:gd name="connsiteX2649" fmla="*/ 1515429 w 7705725"/>
              <a:gd name="connsiteY2649" fmla="*/ 459106 h 6857998"/>
              <a:gd name="connsiteX2650" fmla="*/ 1509714 w 7705725"/>
              <a:gd name="connsiteY2650" fmla="*/ 461646 h 6857998"/>
              <a:gd name="connsiteX2651" fmla="*/ 1504317 w 7705725"/>
              <a:gd name="connsiteY2651" fmla="*/ 464821 h 6857998"/>
              <a:gd name="connsiteX2652" fmla="*/ 1493839 w 7705725"/>
              <a:gd name="connsiteY2652" fmla="*/ 471488 h 6857998"/>
              <a:gd name="connsiteX2653" fmla="*/ 1483362 w 7705725"/>
              <a:gd name="connsiteY2653" fmla="*/ 479108 h 6857998"/>
              <a:gd name="connsiteX2654" fmla="*/ 1472884 w 7705725"/>
              <a:gd name="connsiteY2654" fmla="*/ 487046 h 6857998"/>
              <a:gd name="connsiteX2655" fmla="*/ 1462089 w 7705725"/>
              <a:gd name="connsiteY2655" fmla="*/ 495301 h 6857998"/>
              <a:gd name="connsiteX2656" fmla="*/ 1440816 w 7705725"/>
              <a:gd name="connsiteY2656" fmla="*/ 512763 h 6857998"/>
              <a:gd name="connsiteX2657" fmla="*/ 1429386 w 7705725"/>
              <a:gd name="connsiteY2657" fmla="*/ 521336 h 6857998"/>
              <a:gd name="connsiteX2658" fmla="*/ 1417639 w 7705725"/>
              <a:gd name="connsiteY2658" fmla="*/ 529591 h 6857998"/>
              <a:gd name="connsiteX2659" fmla="*/ 1405574 w 7705725"/>
              <a:gd name="connsiteY2659" fmla="*/ 537528 h 6857998"/>
              <a:gd name="connsiteX2660" fmla="*/ 1399224 w 7705725"/>
              <a:gd name="connsiteY2660" fmla="*/ 541021 h 6857998"/>
              <a:gd name="connsiteX2661" fmla="*/ 1392874 w 7705725"/>
              <a:gd name="connsiteY2661" fmla="*/ 544831 h 6857998"/>
              <a:gd name="connsiteX2662" fmla="*/ 1389699 w 7705725"/>
              <a:gd name="connsiteY2662" fmla="*/ 541021 h 6857998"/>
              <a:gd name="connsiteX2663" fmla="*/ 1387476 w 7705725"/>
              <a:gd name="connsiteY2663" fmla="*/ 537528 h 6857998"/>
              <a:gd name="connsiteX2664" fmla="*/ 1385889 w 7705725"/>
              <a:gd name="connsiteY2664" fmla="*/ 534671 h 6857998"/>
              <a:gd name="connsiteX2665" fmla="*/ 1385254 w 7705725"/>
              <a:gd name="connsiteY2665" fmla="*/ 531496 h 6857998"/>
              <a:gd name="connsiteX2666" fmla="*/ 1385254 w 7705725"/>
              <a:gd name="connsiteY2666" fmla="*/ 528956 h 6857998"/>
              <a:gd name="connsiteX2667" fmla="*/ 1385572 w 7705725"/>
              <a:gd name="connsiteY2667" fmla="*/ 526733 h 6857998"/>
              <a:gd name="connsiteX2668" fmla="*/ 1386524 w 7705725"/>
              <a:gd name="connsiteY2668" fmla="*/ 523876 h 6857998"/>
              <a:gd name="connsiteX2669" fmla="*/ 1387794 w 7705725"/>
              <a:gd name="connsiteY2669" fmla="*/ 521653 h 6857998"/>
              <a:gd name="connsiteX2670" fmla="*/ 1389382 w 7705725"/>
              <a:gd name="connsiteY2670" fmla="*/ 519748 h 6857998"/>
              <a:gd name="connsiteX2671" fmla="*/ 1391604 w 7705725"/>
              <a:gd name="connsiteY2671" fmla="*/ 517526 h 6857998"/>
              <a:gd name="connsiteX2672" fmla="*/ 1396684 w 7705725"/>
              <a:gd name="connsiteY2672" fmla="*/ 513716 h 6857998"/>
              <a:gd name="connsiteX2673" fmla="*/ 1407161 w 7705725"/>
              <a:gd name="connsiteY2673" fmla="*/ 506731 h 6857998"/>
              <a:gd name="connsiteX2674" fmla="*/ 1410019 w 7705725"/>
              <a:gd name="connsiteY2674" fmla="*/ 502921 h 6857998"/>
              <a:gd name="connsiteX2675" fmla="*/ 1412242 w 7705725"/>
              <a:gd name="connsiteY2675" fmla="*/ 498793 h 6857998"/>
              <a:gd name="connsiteX2676" fmla="*/ 1413828 w 7705725"/>
              <a:gd name="connsiteY2676" fmla="*/ 494666 h 6857998"/>
              <a:gd name="connsiteX2677" fmla="*/ 1415417 w 7705725"/>
              <a:gd name="connsiteY2677" fmla="*/ 489903 h 6857998"/>
              <a:gd name="connsiteX2678" fmla="*/ 1416051 w 7705725"/>
              <a:gd name="connsiteY2678" fmla="*/ 485458 h 6857998"/>
              <a:gd name="connsiteX2679" fmla="*/ 1417004 w 7705725"/>
              <a:gd name="connsiteY2679" fmla="*/ 481013 h 6857998"/>
              <a:gd name="connsiteX2680" fmla="*/ 1417004 w 7705725"/>
              <a:gd name="connsiteY2680" fmla="*/ 475933 h 6857998"/>
              <a:gd name="connsiteX2681" fmla="*/ 1417004 w 7705725"/>
              <a:gd name="connsiteY2681" fmla="*/ 471171 h 6857998"/>
              <a:gd name="connsiteX2682" fmla="*/ 1416051 w 7705725"/>
              <a:gd name="connsiteY2682" fmla="*/ 461328 h 6857998"/>
              <a:gd name="connsiteX2683" fmla="*/ 1415099 w 7705725"/>
              <a:gd name="connsiteY2683" fmla="*/ 451486 h 6857998"/>
              <a:gd name="connsiteX2684" fmla="*/ 1411924 w 7705725"/>
              <a:gd name="connsiteY2684" fmla="*/ 431166 h 6857998"/>
              <a:gd name="connsiteX2685" fmla="*/ 1403034 w 7705725"/>
              <a:gd name="connsiteY2685" fmla="*/ 429578 h 6857998"/>
              <a:gd name="connsiteX2686" fmla="*/ 1395415 w 7705725"/>
              <a:gd name="connsiteY2686" fmla="*/ 429261 h 6857998"/>
              <a:gd name="connsiteX2687" fmla="*/ 1392557 w 7705725"/>
              <a:gd name="connsiteY2687" fmla="*/ 429261 h 6857998"/>
              <a:gd name="connsiteX2688" fmla="*/ 1389699 w 7705725"/>
              <a:gd name="connsiteY2688" fmla="*/ 429578 h 6857998"/>
              <a:gd name="connsiteX2689" fmla="*/ 1387476 w 7705725"/>
              <a:gd name="connsiteY2689" fmla="*/ 430531 h 6857998"/>
              <a:gd name="connsiteX2690" fmla="*/ 1385254 w 7705725"/>
              <a:gd name="connsiteY2690" fmla="*/ 431166 h 6857998"/>
              <a:gd name="connsiteX2691" fmla="*/ 1383666 w 7705725"/>
              <a:gd name="connsiteY2691" fmla="*/ 432436 h 6857998"/>
              <a:gd name="connsiteX2692" fmla="*/ 1382079 w 7705725"/>
              <a:gd name="connsiteY2692" fmla="*/ 433388 h 6857998"/>
              <a:gd name="connsiteX2693" fmla="*/ 1381127 w 7705725"/>
              <a:gd name="connsiteY2693" fmla="*/ 434658 h 6857998"/>
              <a:gd name="connsiteX2694" fmla="*/ 1379856 w 7705725"/>
              <a:gd name="connsiteY2694" fmla="*/ 436246 h 6857998"/>
              <a:gd name="connsiteX2695" fmla="*/ 1379221 w 7705725"/>
              <a:gd name="connsiteY2695" fmla="*/ 437516 h 6857998"/>
              <a:gd name="connsiteX2696" fmla="*/ 1378904 w 7705725"/>
              <a:gd name="connsiteY2696" fmla="*/ 439421 h 6857998"/>
              <a:gd name="connsiteX2697" fmla="*/ 1377952 w 7705725"/>
              <a:gd name="connsiteY2697" fmla="*/ 443231 h 6857998"/>
              <a:gd name="connsiteX2698" fmla="*/ 1377952 w 7705725"/>
              <a:gd name="connsiteY2698" fmla="*/ 447358 h 6857998"/>
              <a:gd name="connsiteX2699" fmla="*/ 1378587 w 7705725"/>
              <a:gd name="connsiteY2699" fmla="*/ 451803 h 6857998"/>
              <a:gd name="connsiteX2700" fmla="*/ 1379539 w 7705725"/>
              <a:gd name="connsiteY2700" fmla="*/ 461646 h 6857998"/>
              <a:gd name="connsiteX2701" fmla="*/ 1379856 w 7705725"/>
              <a:gd name="connsiteY2701" fmla="*/ 466726 h 6857998"/>
              <a:gd name="connsiteX2702" fmla="*/ 1379856 w 7705725"/>
              <a:gd name="connsiteY2702" fmla="*/ 471488 h 6857998"/>
              <a:gd name="connsiteX2703" fmla="*/ 1379221 w 7705725"/>
              <a:gd name="connsiteY2703" fmla="*/ 475933 h 6857998"/>
              <a:gd name="connsiteX2704" fmla="*/ 1377952 w 7705725"/>
              <a:gd name="connsiteY2704" fmla="*/ 480696 h 6857998"/>
              <a:gd name="connsiteX2705" fmla="*/ 1363665 w 7705725"/>
              <a:gd name="connsiteY2705" fmla="*/ 488951 h 6857998"/>
              <a:gd name="connsiteX2706" fmla="*/ 1349377 w 7705725"/>
              <a:gd name="connsiteY2706" fmla="*/ 495936 h 6857998"/>
              <a:gd name="connsiteX2707" fmla="*/ 1335089 w 7705725"/>
              <a:gd name="connsiteY2707" fmla="*/ 503238 h 6857998"/>
              <a:gd name="connsiteX2708" fmla="*/ 1320802 w 7705725"/>
              <a:gd name="connsiteY2708" fmla="*/ 509588 h 6857998"/>
              <a:gd name="connsiteX2709" fmla="*/ 1292544 w 7705725"/>
              <a:gd name="connsiteY2709" fmla="*/ 522606 h 6857998"/>
              <a:gd name="connsiteX2710" fmla="*/ 1278892 w 7705725"/>
              <a:gd name="connsiteY2710" fmla="*/ 528956 h 6857998"/>
              <a:gd name="connsiteX2711" fmla="*/ 1265239 w 7705725"/>
              <a:gd name="connsiteY2711" fmla="*/ 535306 h 6857998"/>
              <a:gd name="connsiteX2712" fmla="*/ 1252539 w 7705725"/>
              <a:gd name="connsiteY2712" fmla="*/ 541973 h 6857998"/>
              <a:gd name="connsiteX2713" fmla="*/ 1240474 w 7705725"/>
              <a:gd name="connsiteY2713" fmla="*/ 549593 h 6857998"/>
              <a:gd name="connsiteX2714" fmla="*/ 1234442 w 7705725"/>
              <a:gd name="connsiteY2714" fmla="*/ 553403 h 6857998"/>
              <a:gd name="connsiteX2715" fmla="*/ 1228727 w 7705725"/>
              <a:gd name="connsiteY2715" fmla="*/ 557531 h 6857998"/>
              <a:gd name="connsiteX2716" fmla="*/ 1223329 w 7705725"/>
              <a:gd name="connsiteY2716" fmla="*/ 561658 h 6857998"/>
              <a:gd name="connsiteX2717" fmla="*/ 1218249 w 7705725"/>
              <a:gd name="connsiteY2717" fmla="*/ 566103 h 6857998"/>
              <a:gd name="connsiteX2718" fmla="*/ 1213169 w 7705725"/>
              <a:gd name="connsiteY2718" fmla="*/ 571183 h 6857998"/>
              <a:gd name="connsiteX2719" fmla="*/ 1208407 w 7705725"/>
              <a:gd name="connsiteY2719" fmla="*/ 575946 h 6857998"/>
              <a:gd name="connsiteX2720" fmla="*/ 1203961 w 7705725"/>
              <a:gd name="connsiteY2720" fmla="*/ 581343 h 6857998"/>
              <a:gd name="connsiteX2721" fmla="*/ 1199834 w 7705725"/>
              <a:gd name="connsiteY2721" fmla="*/ 586741 h 6857998"/>
              <a:gd name="connsiteX2722" fmla="*/ 1196024 w 7705725"/>
              <a:gd name="connsiteY2722" fmla="*/ 592773 h 6857998"/>
              <a:gd name="connsiteX2723" fmla="*/ 1192214 w 7705725"/>
              <a:gd name="connsiteY2723" fmla="*/ 598806 h 6857998"/>
              <a:gd name="connsiteX2724" fmla="*/ 1188722 w 7705725"/>
              <a:gd name="connsiteY2724" fmla="*/ 605156 h 6857998"/>
              <a:gd name="connsiteX2725" fmla="*/ 1185864 w 7705725"/>
              <a:gd name="connsiteY2725" fmla="*/ 611823 h 6857998"/>
              <a:gd name="connsiteX2726" fmla="*/ 1182689 w 7705725"/>
              <a:gd name="connsiteY2726" fmla="*/ 610236 h 6857998"/>
              <a:gd name="connsiteX2727" fmla="*/ 1179831 w 7705725"/>
              <a:gd name="connsiteY2727" fmla="*/ 609283 h 6857998"/>
              <a:gd name="connsiteX2728" fmla="*/ 1176656 w 7705725"/>
              <a:gd name="connsiteY2728" fmla="*/ 608013 h 6857998"/>
              <a:gd name="connsiteX2729" fmla="*/ 1173799 w 7705725"/>
              <a:gd name="connsiteY2729" fmla="*/ 607696 h 6857998"/>
              <a:gd name="connsiteX2730" fmla="*/ 1170624 w 7705725"/>
              <a:gd name="connsiteY2730" fmla="*/ 607378 h 6857998"/>
              <a:gd name="connsiteX2731" fmla="*/ 1167766 w 7705725"/>
              <a:gd name="connsiteY2731" fmla="*/ 607378 h 6857998"/>
              <a:gd name="connsiteX2732" fmla="*/ 1164274 w 7705725"/>
              <a:gd name="connsiteY2732" fmla="*/ 607378 h 6857998"/>
              <a:gd name="connsiteX2733" fmla="*/ 1161100 w 7705725"/>
              <a:gd name="connsiteY2733" fmla="*/ 607696 h 6857998"/>
              <a:gd name="connsiteX2734" fmla="*/ 1154749 w 7705725"/>
              <a:gd name="connsiteY2734" fmla="*/ 609601 h 6857998"/>
              <a:gd name="connsiteX2735" fmla="*/ 1148399 w 7705725"/>
              <a:gd name="connsiteY2735" fmla="*/ 611823 h 6857998"/>
              <a:gd name="connsiteX2736" fmla="*/ 1141732 w 7705725"/>
              <a:gd name="connsiteY2736" fmla="*/ 615316 h 6857998"/>
              <a:gd name="connsiteX2737" fmla="*/ 1135063 w 7705725"/>
              <a:gd name="connsiteY2737" fmla="*/ 619126 h 6857998"/>
              <a:gd name="connsiteX2738" fmla="*/ 1140779 w 7705725"/>
              <a:gd name="connsiteY2738" fmla="*/ 612458 h 6857998"/>
              <a:gd name="connsiteX2739" fmla="*/ 1146176 w 7705725"/>
              <a:gd name="connsiteY2739" fmla="*/ 605791 h 6857998"/>
              <a:gd name="connsiteX2740" fmla="*/ 1150621 w 7705725"/>
              <a:gd name="connsiteY2740" fmla="*/ 598171 h 6857998"/>
              <a:gd name="connsiteX2741" fmla="*/ 1155067 w 7705725"/>
              <a:gd name="connsiteY2741" fmla="*/ 590868 h 6857998"/>
              <a:gd name="connsiteX2742" fmla="*/ 1158876 w 7705725"/>
              <a:gd name="connsiteY2742" fmla="*/ 582931 h 6857998"/>
              <a:gd name="connsiteX2743" fmla="*/ 1162686 w 7705725"/>
              <a:gd name="connsiteY2743" fmla="*/ 574993 h 6857998"/>
              <a:gd name="connsiteX2744" fmla="*/ 1169354 w 7705725"/>
              <a:gd name="connsiteY2744" fmla="*/ 557848 h 6857998"/>
              <a:gd name="connsiteX2745" fmla="*/ 1176339 w 7705725"/>
              <a:gd name="connsiteY2745" fmla="*/ 541338 h 6857998"/>
              <a:gd name="connsiteX2746" fmla="*/ 1183006 w 7705725"/>
              <a:gd name="connsiteY2746" fmla="*/ 524828 h 6857998"/>
              <a:gd name="connsiteX2747" fmla="*/ 1186499 w 7705725"/>
              <a:gd name="connsiteY2747" fmla="*/ 516891 h 6857998"/>
              <a:gd name="connsiteX2748" fmla="*/ 1190309 w 7705725"/>
              <a:gd name="connsiteY2748" fmla="*/ 509271 h 6857998"/>
              <a:gd name="connsiteX2749" fmla="*/ 1194437 w 7705725"/>
              <a:gd name="connsiteY2749" fmla="*/ 501968 h 6857998"/>
              <a:gd name="connsiteX2750" fmla="*/ 1198882 w 7705725"/>
              <a:gd name="connsiteY2750" fmla="*/ 495301 h 6857998"/>
              <a:gd name="connsiteX2751" fmla="*/ 1202374 w 7705725"/>
              <a:gd name="connsiteY2751" fmla="*/ 491173 h 6857998"/>
              <a:gd name="connsiteX2752" fmla="*/ 1205231 w 7705725"/>
              <a:gd name="connsiteY2752" fmla="*/ 487998 h 6857998"/>
              <a:gd name="connsiteX2753" fmla="*/ 1208088 w 7705725"/>
              <a:gd name="connsiteY2753" fmla="*/ 486411 h 6857998"/>
              <a:gd name="connsiteX2754" fmla="*/ 1210630 w 7705725"/>
              <a:gd name="connsiteY2754" fmla="*/ 485141 h 6857998"/>
              <a:gd name="connsiteX2755" fmla="*/ 1213169 w 7705725"/>
              <a:gd name="connsiteY2755" fmla="*/ 484823 h 6857998"/>
              <a:gd name="connsiteX2756" fmla="*/ 1215391 w 7705725"/>
              <a:gd name="connsiteY2756" fmla="*/ 484823 h 6857998"/>
              <a:gd name="connsiteX2757" fmla="*/ 1219519 w 7705725"/>
              <a:gd name="connsiteY2757" fmla="*/ 485458 h 6857998"/>
              <a:gd name="connsiteX2758" fmla="*/ 1222058 w 7705725"/>
              <a:gd name="connsiteY2758" fmla="*/ 485776 h 6857998"/>
              <a:gd name="connsiteX2759" fmla="*/ 1223964 w 7705725"/>
              <a:gd name="connsiteY2759" fmla="*/ 485776 h 6857998"/>
              <a:gd name="connsiteX2760" fmla="*/ 1225552 w 7705725"/>
              <a:gd name="connsiteY2760" fmla="*/ 485458 h 6857998"/>
              <a:gd name="connsiteX2761" fmla="*/ 1228091 w 7705725"/>
              <a:gd name="connsiteY2761" fmla="*/ 484506 h 6857998"/>
              <a:gd name="connsiteX2762" fmla="*/ 1229996 w 7705725"/>
              <a:gd name="connsiteY2762" fmla="*/ 482601 h 6857998"/>
              <a:gd name="connsiteX2763" fmla="*/ 1232219 w 7705725"/>
              <a:gd name="connsiteY2763" fmla="*/ 479426 h 6857998"/>
              <a:gd name="connsiteX2764" fmla="*/ 1234442 w 7705725"/>
              <a:gd name="connsiteY2764" fmla="*/ 475298 h 6857998"/>
              <a:gd name="connsiteX2765" fmla="*/ 1236664 w 7705725"/>
              <a:gd name="connsiteY2765" fmla="*/ 469583 h 6857998"/>
              <a:gd name="connsiteX2766" fmla="*/ 1238887 w 7705725"/>
              <a:gd name="connsiteY2766" fmla="*/ 463233 h 6857998"/>
              <a:gd name="connsiteX2767" fmla="*/ 1242062 w 7705725"/>
              <a:gd name="connsiteY2767" fmla="*/ 456883 h 6857998"/>
              <a:gd name="connsiteX2768" fmla="*/ 1244918 w 7705725"/>
              <a:gd name="connsiteY2768" fmla="*/ 450851 h 6857998"/>
              <a:gd name="connsiteX2769" fmla="*/ 1248412 w 7705725"/>
              <a:gd name="connsiteY2769" fmla="*/ 444501 h 6857998"/>
              <a:gd name="connsiteX2770" fmla="*/ 1252222 w 7705725"/>
              <a:gd name="connsiteY2770" fmla="*/ 437833 h 6857998"/>
              <a:gd name="connsiteX2771" fmla="*/ 1256349 w 7705725"/>
              <a:gd name="connsiteY2771" fmla="*/ 431801 h 6857998"/>
              <a:gd name="connsiteX2772" fmla="*/ 1260477 w 7705725"/>
              <a:gd name="connsiteY2772" fmla="*/ 425451 h 6857998"/>
              <a:gd name="connsiteX2773" fmla="*/ 1265239 w 7705725"/>
              <a:gd name="connsiteY2773" fmla="*/ 419418 h 6857998"/>
              <a:gd name="connsiteX2774" fmla="*/ 1275082 w 7705725"/>
              <a:gd name="connsiteY2774" fmla="*/ 407036 h 6857998"/>
              <a:gd name="connsiteX2775" fmla="*/ 1286511 w 7705725"/>
              <a:gd name="connsiteY2775" fmla="*/ 394654 h 6857998"/>
              <a:gd name="connsiteX2776" fmla="*/ 1298577 w 7705725"/>
              <a:gd name="connsiteY2776" fmla="*/ 382588 h 6857998"/>
              <a:gd name="connsiteX2777" fmla="*/ 1311594 w 7705725"/>
              <a:gd name="connsiteY2777" fmla="*/ 370206 h 6857998"/>
              <a:gd name="connsiteX2778" fmla="*/ 1325881 w 7705725"/>
              <a:gd name="connsiteY2778" fmla="*/ 357506 h 6857998"/>
              <a:gd name="connsiteX2779" fmla="*/ 1340804 w 7705725"/>
              <a:gd name="connsiteY2779" fmla="*/ 344806 h 6857998"/>
              <a:gd name="connsiteX2780" fmla="*/ 1356679 w 7705725"/>
              <a:gd name="connsiteY2780" fmla="*/ 332423 h 6857998"/>
              <a:gd name="connsiteX2781" fmla="*/ 1373189 w 7705725"/>
              <a:gd name="connsiteY2781" fmla="*/ 319406 h 6857998"/>
              <a:gd name="connsiteX2782" fmla="*/ 1390651 w 7705725"/>
              <a:gd name="connsiteY2782" fmla="*/ 306706 h 6857998"/>
              <a:gd name="connsiteX2783" fmla="*/ 1408114 w 7705725"/>
              <a:gd name="connsiteY2783" fmla="*/ 293371 h 6857998"/>
              <a:gd name="connsiteX2784" fmla="*/ 2367915 w 7705725"/>
              <a:gd name="connsiteY2784" fmla="*/ 150814 h 6857998"/>
              <a:gd name="connsiteX2785" fmla="*/ 2369185 w 7705725"/>
              <a:gd name="connsiteY2785" fmla="*/ 161590 h 6857998"/>
              <a:gd name="connsiteX2786" fmla="*/ 2369820 w 7705725"/>
              <a:gd name="connsiteY2786" fmla="*/ 166661 h 6857998"/>
              <a:gd name="connsiteX2787" fmla="*/ 2370773 w 7705725"/>
              <a:gd name="connsiteY2787" fmla="*/ 171098 h 6857998"/>
              <a:gd name="connsiteX2788" fmla="*/ 2371725 w 7705725"/>
              <a:gd name="connsiteY2788" fmla="*/ 175219 h 6857998"/>
              <a:gd name="connsiteX2789" fmla="*/ 2373313 w 7705725"/>
              <a:gd name="connsiteY2789" fmla="*/ 179022 h 6857998"/>
              <a:gd name="connsiteX2790" fmla="*/ 2374900 w 7705725"/>
              <a:gd name="connsiteY2790" fmla="*/ 182508 h 6857998"/>
              <a:gd name="connsiteX2791" fmla="*/ 2376489 w 7705725"/>
              <a:gd name="connsiteY2791" fmla="*/ 185361 h 6857998"/>
              <a:gd name="connsiteX2792" fmla="*/ 2377758 w 7705725"/>
              <a:gd name="connsiteY2792" fmla="*/ 188213 h 6857998"/>
              <a:gd name="connsiteX2793" fmla="*/ 2379663 w 7705725"/>
              <a:gd name="connsiteY2793" fmla="*/ 190749 h 6857998"/>
              <a:gd name="connsiteX2794" fmla="*/ 2381569 w 7705725"/>
              <a:gd name="connsiteY2794" fmla="*/ 192968 h 6857998"/>
              <a:gd name="connsiteX2795" fmla="*/ 2383790 w 7705725"/>
              <a:gd name="connsiteY2795" fmla="*/ 194869 h 6857998"/>
              <a:gd name="connsiteX2796" fmla="*/ 2385695 w 7705725"/>
              <a:gd name="connsiteY2796" fmla="*/ 196771 h 6857998"/>
              <a:gd name="connsiteX2797" fmla="*/ 2387918 w 7705725"/>
              <a:gd name="connsiteY2797" fmla="*/ 198356 h 6857998"/>
              <a:gd name="connsiteX2798" fmla="*/ 2392998 w 7705725"/>
              <a:gd name="connsiteY2798" fmla="*/ 200891 h 6857998"/>
              <a:gd name="connsiteX2799" fmla="*/ 2397760 w 7705725"/>
              <a:gd name="connsiteY2799" fmla="*/ 202793 h 6857998"/>
              <a:gd name="connsiteX2800" fmla="*/ 2403158 w 7705725"/>
              <a:gd name="connsiteY2800" fmla="*/ 204377 h 6857998"/>
              <a:gd name="connsiteX2801" fmla="*/ 2408555 w 7705725"/>
              <a:gd name="connsiteY2801" fmla="*/ 205011 h 6857998"/>
              <a:gd name="connsiteX2802" fmla="*/ 2413635 w 7705725"/>
              <a:gd name="connsiteY2802" fmla="*/ 206279 h 6857998"/>
              <a:gd name="connsiteX2803" fmla="*/ 2424748 w 7705725"/>
              <a:gd name="connsiteY2803" fmla="*/ 207547 h 6857998"/>
              <a:gd name="connsiteX2804" fmla="*/ 2430145 w 7705725"/>
              <a:gd name="connsiteY2804" fmla="*/ 208815 h 6857998"/>
              <a:gd name="connsiteX2805" fmla="*/ 2435225 w 7705725"/>
              <a:gd name="connsiteY2805" fmla="*/ 210399 h 6857998"/>
              <a:gd name="connsiteX2806" fmla="*/ 2434591 w 7705725"/>
              <a:gd name="connsiteY2806" fmla="*/ 216104 h 6857998"/>
              <a:gd name="connsiteX2807" fmla="*/ 2433003 w 7705725"/>
              <a:gd name="connsiteY2807" fmla="*/ 220859 h 6857998"/>
              <a:gd name="connsiteX2808" fmla="*/ 2431415 w 7705725"/>
              <a:gd name="connsiteY2808" fmla="*/ 225296 h 6857998"/>
              <a:gd name="connsiteX2809" fmla="*/ 2429193 w 7705725"/>
              <a:gd name="connsiteY2809" fmla="*/ 229099 h 6857998"/>
              <a:gd name="connsiteX2810" fmla="*/ 2426971 w 7705725"/>
              <a:gd name="connsiteY2810" fmla="*/ 232586 h 6857998"/>
              <a:gd name="connsiteX2811" fmla="*/ 2424114 w 7705725"/>
              <a:gd name="connsiteY2811" fmla="*/ 235438 h 6857998"/>
              <a:gd name="connsiteX2812" fmla="*/ 2421255 w 7705725"/>
              <a:gd name="connsiteY2812" fmla="*/ 237657 h 6857998"/>
              <a:gd name="connsiteX2813" fmla="*/ 2418080 w 7705725"/>
              <a:gd name="connsiteY2813" fmla="*/ 240192 h 6857998"/>
              <a:gd name="connsiteX2814" fmla="*/ 2414905 w 7705725"/>
              <a:gd name="connsiteY2814" fmla="*/ 241460 h 6857998"/>
              <a:gd name="connsiteX2815" fmla="*/ 2411095 w 7705725"/>
              <a:gd name="connsiteY2815" fmla="*/ 242728 h 6857998"/>
              <a:gd name="connsiteX2816" fmla="*/ 2407285 w 7705725"/>
              <a:gd name="connsiteY2816" fmla="*/ 243679 h 6857998"/>
              <a:gd name="connsiteX2817" fmla="*/ 2403158 w 7705725"/>
              <a:gd name="connsiteY2817" fmla="*/ 244312 h 6857998"/>
              <a:gd name="connsiteX2818" fmla="*/ 2399030 w 7705725"/>
              <a:gd name="connsiteY2818" fmla="*/ 244312 h 6857998"/>
              <a:gd name="connsiteX2819" fmla="*/ 2394903 w 7705725"/>
              <a:gd name="connsiteY2819" fmla="*/ 244312 h 6857998"/>
              <a:gd name="connsiteX2820" fmla="*/ 2390458 w 7705725"/>
              <a:gd name="connsiteY2820" fmla="*/ 243679 h 6857998"/>
              <a:gd name="connsiteX2821" fmla="*/ 2386013 w 7705725"/>
              <a:gd name="connsiteY2821" fmla="*/ 243045 h 6857998"/>
              <a:gd name="connsiteX2822" fmla="*/ 2377123 w 7705725"/>
              <a:gd name="connsiteY2822" fmla="*/ 241143 h 6857998"/>
              <a:gd name="connsiteX2823" fmla="*/ 2367915 w 7705725"/>
              <a:gd name="connsiteY2823" fmla="*/ 238607 h 6857998"/>
              <a:gd name="connsiteX2824" fmla="*/ 2359025 w 7705725"/>
              <a:gd name="connsiteY2824" fmla="*/ 234804 h 6857998"/>
              <a:gd name="connsiteX2825" fmla="*/ 2350770 w 7705725"/>
              <a:gd name="connsiteY2825" fmla="*/ 231001 h 6857998"/>
              <a:gd name="connsiteX2826" fmla="*/ 2342515 w 7705725"/>
              <a:gd name="connsiteY2826" fmla="*/ 226880 h 6857998"/>
              <a:gd name="connsiteX2827" fmla="*/ 2335213 w 7705725"/>
              <a:gd name="connsiteY2827" fmla="*/ 222760 h 6857998"/>
              <a:gd name="connsiteX2828" fmla="*/ 2328864 w 7705725"/>
              <a:gd name="connsiteY2828" fmla="*/ 218957 h 6857998"/>
              <a:gd name="connsiteX2829" fmla="*/ 2323148 w 7705725"/>
              <a:gd name="connsiteY2829" fmla="*/ 214837 h 6857998"/>
              <a:gd name="connsiteX2830" fmla="*/ 2324418 w 7705725"/>
              <a:gd name="connsiteY2830" fmla="*/ 223711 h 6857998"/>
              <a:gd name="connsiteX2831" fmla="*/ 2324418 w 7705725"/>
              <a:gd name="connsiteY2831" fmla="*/ 232902 h 6857998"/>
              <a:gd name="connsiteX2832" fmla="*/ 2323465 w 7705725"/>
              <a:gd name="connsiteY2832" fmla="*/ 242094 h 6857998"/>
              <a:gd name="connsiteX2833" fmla="*/ 2322195 w 7705725"/>
              <a:gd name="connsiteY2833" fmla="*/ 250968 h 6857998"/>
              <a:gd name="connsiteX2834" fmla="*/ 2320290 w 7705725"/>
              <a:gd name="connsiteY2834" fmla="*/ 259526 h 6857998"/>
              <a:gd name="connsiteX2835" fmla="*/ 2317433 w 7705725"/>
              <a:gd name="connsiteY2835" fmla="*/ 267766 h 6857998"/>
              <a:gd name="connsiteX2836" fmla="*/ 2314258 w 7705725"/>
              <a:gd name="connsiteY2836" fmla="*/ 275690 h 6857998"/>
              <a:gd name="connsiteX2837" fmla="*/ 2310765 w 7705725"/>
              <a:gd name="connsiteY2837" fmla="*/ 282980 h 6857998"/>
              <a:gd name="connsiteX2838" fmla="*/ 2306638 w 7705725"/>
              <a:gd name="connsiteY2838" fmla="*/ 289636 h 6857998"/>
              <a:gd name="connsiteX2839" fmla="*/ 2302193 w 7705725"/>
              <a:gd name="connsiteY2839" fmla="*/ 295657 h 6857998"/>
              <a:gd name="connsiteX2840" fmla="*/ 2299336 w 7705725"/>
              <a:gd name="connsiteY2840" fmla="*/ 298510 h 6857998"/>
              <a:gd name="connsiteX2841" fmla="*/ 2297113 w 7705725"/>
              <a:gd name="connsiteY2841" fmla="*/ 300729 h 6857998"/>
              <a:gd name="connsiteX2842" fmla="*/ 2294573 w 7705725"/>
              <a:gd name="connsiteY2842" fmla="*/ 302947 h 6857998"/>
              <a:gd name="connsiteX2843" fmla="*/ 2292033 w 7705725"/>
              <a:gd name="connsiteY2843" fmla="*/ 304532 h 6857998"/>
              <a:gd name="connsiteX2844" fmla="*/ 2289175 w 7705725"/>
              <a:gd name="connsiteY2844" fmla="*/ 306433 h 6857998"/>
              <a:gd name="connsiteX2845" fmla="*/ 2286319 w 7705725"/>
              <a:gd name="connsiteY2845" fmla="*/ 307384 h 6857998"/>
              <a:gd name="connsiteX2846" fmla="*/ 2283460 w 7705725"/>
              <a:gd name="connsiteY2846" fmla="*/ 308335 h 6857998"/>
              <a:gd name="connsiteX2847" fmla="*/ 2280603 w 7705725"/>
              <a:gd name="connsiteY2847" fmla="*/ 308969 h 6857998"/>
              <a:gd name="connsiteX2848" fmla="*/ 2277428 w 7705725"/>
              <a:gd name="connsiteY2848" fmla="*/ 309286 h 6857998"/>
              <a:gd name="connsiteX2849" fmla="*/ 2274888 w 7705725"/>
              <a:gd name="connsiteY2849" fmla="*/ 308969 h 6857998"/>
              <a:gd name="connsiteX2850" fmla="*/ 2272031 w 7705725"/>
              <a:gd name="connsiteY2850" fmla="*/ 308652 h 6857998"/>
              <a:gd name="connsiteX2851" fmla="*/ 2268855 w 7705725"/>
              <a:gd name="connsiteY2851" fmla="*/ 307701 h 6857998"/>
              <a:gd name="connsiteX2852" fmla="*/ 2267585 w 7705725"/>
              <a:gd name="connsiteY2852" fmla="*/ 304849 h 6857998"/>
              <a:gd name="connsiteX2853" fmla="*/ 2266633 w 7705725"/>
              <a:gd name="connsiteY2853" fmla="*/ 302313 h 6857998"/>
              <a:gd name="connsiteX2854" fmla="*/ 2266315 w 7705725"/>
              <a:gd name="connsiteY2854" fmla="*/ 299778 h 6857998"/>
              <a:gd name="connsiteX2855" fmla="*/ 2265998 w 7705725"/>
              <a:gd name="connsiteY2855" fmla="*/ 297559 h 6857998"/>
              <a:gd name="connsiteX2856" fmla="*/ 2265998 w 7705725"/>
              <a:gd name="connsiteY2856" fmla="*/ 295657 h 6857998"/>
              <a:gd name="connsiteX2857" fmla="*/ 2266315 w 7705725"/>
              <a:gd name="connsiteY2857" fmla="*/ 293756 h 6857998"/>
              <a:gd name="connsiteX2858" fmla="*/ 2266951 w 7705725"/>
              <a:gd name="connsiteY2858" fmla="*/ 292488 h 6857998"/>
              <a:gd name="connsiteX2859" fmla="*/ 2267585 w 7705725"/>
              <a:gd name="connsiteY2859" fmla="*/ 290903 h 6857998"/>
              <a:gd name="connsiteX2860" fmla="*/ 2269491 w 7705725"/>
              <a:gd name="connsiteY2860" fmla="*/ 288368 h 6857998"/>
              <a:gd name="connsiteX2861" fmla="*/ 2272348 w 7705725"/>
              <a:gd name="connsiteY2861" fmla="*/ 285832 h 6857998"/>
              <a:gd name="connsiteX2862" fmla="*/ 2275205 w 7705725"/>
              <a:gd name="connsiteY2862" fmla="*/ 284247 h 6857998"/>
              <a:gd name="connsiteX2863" fmla="*/ 2278699 w 7705725"/>
              <a:gd name="connsiteY2863" fmla="*/ 282346 h 6857998"/>
              <a:gd name="connsiteX2864" fmla="*/ 2285365 w 7705725"/>
              <a:gd name="connsiteY2864" fmla="*/ 278859 h 6857998"/>
              <a:gd name="connsiteX2865" fmla="*/ 2288540 w 7705725"/>
              <a:gd name="connsiteY2865" fmla="*/ 276958 h 6857998"/>
              <a:gd name="connsiteX2866" fmla="*/ 2291399 w 7705725"/>
              <a:gd name="connsiteY2866" fmla="*/ 274739 h 6857998"/>
              <a:gd name="connsiteX2867" fmla="*/ 2293620 w 7705725"/>
              <a:gd name="connsiteY2867" fmla="*/ 272520 h 6857998"/>
              <a:gd name="connsiteX2868" fmla="*/ 2294573 w 7705725"/>
              <a:gd name="connsiteY2868" fmla="*/ 270936 h 6857998"/>
              <a:gd name="connsiteX2869" fmla="*/ 2295208 w 7705725"/>
              <a:gd name="connsiteY2869" fmla="*/ 269351 h 6857998"/>
              <a:gd name="connsiteX2870" fmla="*/ 2295525 w 7705725"/>
              <a:gd name="connsiteY2870" fmla="*/ 267449 h 6857998"/>
              <a:gd name="connsiteX2871" fmla="*/ 2296160 w 7705725"/>
              <a:gd name="connsiteY2871" fmla="*/ 265548 h 6857998"/>
              <a:gd name="connsiteX2872" fmla="*/ 2296160 w 7705725"/>
              <a:gd name="connsiteY2872" fmla="*/ 263646 h 6857998"/>
              <a:gd name="connsiteX2873" fmla="*/ 2295525 w 7705725"/>
              <a:gd name="connsiteY2873" fmla="*/ 261427 h 6857998"/>
              <a:gd name="connsiteX2874" fmla="*/ 2292033 w 7705725"/>
              <a:gd name="connsiteY2874" fmla="*/ 255722 h 6857998"/>
              <a:gd name="connsiteX2875" fmla="*/ 2290128 w 7705725"/>
              <a:gd name="connsiteY2875" fmla="*/ 254138 h 6857998"/>
              <a:gd name="connsiteX2876" fmla="*/ 2288540 w 7705725"/>
              <a:gd name="connsiteY2876" fmla="*/ 252553 h 6857998"/>
              <a:gd name="connsiteX2877" fmla="*/ 2286953 w 7705725"/>
              <a:gd name="connsiteY2877" fmla="*/ 250968 h 6857998"/>
              <a:gd name="connsiteX2878" fmla="*/ 2285048 w 7705725"/>
              <a:gd name="connsiteY2878" fmla="*/ 250334 h 6857998"/>
              <a:gd name="connsiteX2879" fmla="*/ 2283460 w 7705725"/>
              <a:gd name="connsiteY2879" fmla="*/ 249700 h 6857998"/>
              <a:gd name="connsiteX2880" fmla="*/ 2282190 w 7705725"/>
              <a:gd name="connsiteY2880" fmla="*/ 249384 h 6857998"/>
              <a:gd name="connsiteX2881" fmla="*/ 2280920 w 7705725"/>
              <a:gd name="connsiteY2881" fmla="*/ 249700 h 6857998"/>
              <a:gd name="connsiteX2882" fmla="*/ 2279333 w 7705725"/>
              <a:gd name="connsiteY2882" fmla="*/ 250334 h 6857998"/>
              <a:gd name="connsiteX2883" fmla="*/ 2278063 w 7705725"/>
              <a:gd name="connsiteY2883" fmla="*/ 250651 h 6857998"/>
              <a:gd name="connsiteX2884" fmla="*/ 2276793 w 7705725"/>
              <a:gd name="connsiteY2884" fmla="*/ 251602 h 6857998"/>
              <a:gd name="connsiteX2885" fmla="*/ 2274570 w 7705725"/>
              <a:gd name="connsiteY2885" fmla="*/ 254138 h 6857998"/>
              <a:gd name="connsiteX2886" fmla="*/ 2272348 w 7705725"/>
              <a:gd name="connsiteY2886" fmla="*/ 256990 h 6857998"/>
              <a:gd name="connsiteX2887" fmla="*/ 2270443 w 7705725"/>
              <a:gd name="connsiteY2887" fmla="*/ 260477 h 6857998"/>
              <a:gd name="connsiteX2888" fmla="*/ 2268538 w 7705725"/>
              <a:gd name="connsiteY2888" fmla="*/ 264597 h 6857998"/>
              <a:gd name="connsiteX2889" fmla="*/ 2265363 w 7705725"/>
              <a:gd name="connsiteY2889" fmla="*/ 272520 h 6857998"/>
              <a:gd name="connsiteX2890" fmla="*/ 2262823 w 7705725"/>
              <a:gd name="connsiteY2890" fmla="*/ 279176 h 6857998"/>
              <a:gd name="connsiteX2891" fmla="*/ 2261235 w 7705725"/>
              <a:gd name="connsiteY2891" fmla="*/ 284247 h 6857998"/>
              <a:gd name="connsiteX2892" fmla="*/ 2260283 w 7705725"/>
              <a:gd name="connsiteY2892" fmla="*/ 283297 h 6857998"/>
              <a:gd name="connsiteX2893" fmla="*/ 2258695 w 7705725"/>
              <a:gd name="connsiteY2893" fmla="*/ 282980 h 6857998"/>
              <a:gd name="connsiteX2894" fmla="*/ 2257108 w 7705725"/>
              <a:gd name="connsiteY2894" fmla="*/ 282663 h 6857998"/>
              <a:gd name="connsiteX2895" fmla="*/ 2255520 w 7705725"/>
              <a:gd name="connsiteY2895" fmla="*/ 282663 h 6857998"/>
              <a:gd name="connsiteX2896" fmla="*/ 2252663 w 7705725"/>
              <a:gd name="connsiteY2896" fmla="*/ 283297 h 6857998"/>
              <a:gd name="connsiteX2897" fmla="*/ 2249170 w 7705725"/>
              <a:gd name="connsiteY2897" fmla="*/ 284564 h 6857998"/>
              <a:gd name="connsiteX2898" fmla="*/ 2245995 w 7705725"/>
              <a:gd name="connsiteY2898" fmla="*/ 286466 h 6857998"/>
              <a:gd name="connsiteX2899" fmla="*/ 2242185 w 7705725"/>
              <a:gd name="connsiteY2899" fmla="*/ 289002 h 6857998"/>
              <a:gd name="connsiteX2900" fmla="*/ 2234565 w 7705725"/>
              <a:gd name="connsiteY2900" fmla="*/ 293756 h 6857998"/>
              <a:gd name="connsiteX2901" fmla="*/ 2226628 w 7705725"/>
              <a:gd name="connsiteY2901" fmla="*/ 299144 h 6857998"/>
              <a:gd name="connsiteX2902" fmla="*/ 2222500 w 7705725"/>
              <a:gd name="connsiteY2902" fmla="*/ 301362 h 6857998"/>
              <a:gd name="connsiteX2903" fmla="*/ 2218690 w 7705725"/>
              <a:gd name="connsiteY2903" fmla="*/ 302947 h 6857998"/>
              <a:gd name="connsiteX2904" fmla="*/ 2214880 w 7705725"/>
              <a:gd name="connsiteY2904" fmla="*/ 304215 h 6857998"/>
              <a:gd name="connsiteX2905" fmla="*/ 2211706 w 7705725"/>
              <a:gd name="connsiteY2905" fmla="*/ 304532 h 6857998"/>
              <a:gd name="connsiteX2906" fmla="*/ 2209800 w 7705725"/>
              <a:gd name="connsiteY2906" fmla="*/ 304532 h 6857998"/>
              <a:gd name="connsiteX2907" fmla="*/ 2207895 w 7705725"/>
              <a:gd name="connsiteY2907" fmla="*/ 304215 h 6857998"/>
              <a:gd name="connsiteX2908" fmla="*/ 2206309 w 7705725"/>
              <a:gd name="connsiteY2908" fmla="*/ 303264 h 6857998"/>
              <a:gd name="connsiteX2909" fmla="*/ 2204720 w 7705725"/>
              <a:gd name="connsiteY2909" fmla="*/ 302630 h 6857998"/>
              <a:gd name="connsiteX2910" fmla="*/ 2204085 w 7705725"/>
              <a:gd name="connsiteY2910" fmla="*/ 301046 h 6857998"/>
              <a:gd name="connsiteX2911" fmla="*/ 2202815 w 7705725"/>
              <a:gd name="connsiteY2911" fmla="*/ 298510 h 6857998"/>
              <a:gd name="connsiteX2912" fmla="*/ 2200593 w 7705725"/>
              <a:gd name="connsiteY2912" fmla="*/ 290269 h 6857998"/>
              <a:gd name="connsiteX2913" fmla="*/ 2198370 w 7705725"/>
              <a:gd name="connsiteY2913" fmla="*/ 282346 h 6857998"/>
              <a:gd name="connsiteX2914" fmla="*/ 2197100 w 7705725"/>
              <a:gd name="connsiteY2914" fmla="*/ 279810 h 6857998"/>
              <a:gd name="connsiteX2915" fmla="*/ 2196783 w 7705725"/>
              <a:gd name="connsiteY2915" fmla="*/ 278859 h 6857998"/>
              <a:gd name="connsiteX2916" fmla="*/ 2194560 w 7705725"/>
              <a:gd name="connsiteY2916" fmla="*/ 279493 h 6857998"/>
              <a:gd name="connsiteX2917" fmla="*/ 2192338 w 7705725"/>
              <a:gd name="connsiteY2917" fmla="*/ 281078 h 6857998"/>
              <a:gd name="connsiteX2918" fmla="*/ 2190750 w 7705725"/>
              <a:gd name="connsiteY2918" fmla="*/ 282663 h 6857998"/>
              <a:gd name="connsiteX2919" fmla="*/ 2188845 w 7705725"/>
              <a:gd name="connsiteY2919" fmla="*/ 284564 h 6857998"/>
              <a:gd name="connsiteX2920" fmla="*/ 2185670 w 7705725"/>
              <a:gd name="connsiteY2920" fmla="*/ 289002 h 6857998"/>
              <a:gd name="connsiteX2921" fmla="*/ 2182495 w 7705725"/>
              <a:gd name="connsiteY2921" fmla="*/ 294707 h 6857998"/>
              <a:gd name="connsiteX2922" fmla="*/ 2179638 w 7705725"/>
              <a:gd name="connsiteY2922" fmla="*/ 300412 h 6857998"/>
              <a:gd name="connsiteX2923" fmla="*/ 2176145 w 7705725"/>
              <a:gd name="connsiteY2923" fmla="*/ 305800 h 6857998"/>
              <a:gd name="connsiteX2924" fmla="*/ 2173923 w 7705725"/>
              <a:gd name="connsiteY2924" fmla="*/ 308652 h 6857998"/>
              <a:gd name="connsiteX2925" fmla="*/ 2172018 w 7705725"/>
              <a:gd name="connsiteY2925" fmla="*/ 310871 h 6857998"/>
              <a:gd name="connsiteX2926" fmla="*/ 2169795 w 7705725"/>
              <a:gd name="connsiteY2926" fmla="*/ 313089 h 6857998"/>
              <a:gd name="connsiteX2927" fmla="*/ 2166938 w 7705725"/>
              <a:gd name="connsiteY2927" fmla="*/ 314991 h 6857998"/>
              <a:gd name="connsiteX2928" fmla="*/ 2164398 w 7705725"/>
              <a:gd name="connsiteY2928" fmla="*/ 316576 h 6857998"/>
              <a:gd name="connsiteX2929" fmla="*/ 2162493 w 7705725"/>
              <a:gd name="connsiteY2929" fmla="*/ 317210 h 6857998"/>
              <a:gd name="connsiteX2930" fmla="*/ 2160270 w 7705725"/>
              <a:gd name="connsiteY2930" fmla="*/ 317527 h 6857998"/>
              <a:gd name="connsiteX2931" fmla="*/ 2158365 w 7705725"/>
              <a:gd name="connsiteY2931" fmla="*/ 317527 h 6857998"/>
              <a:gd name="connsiteX2932" fmla="*/ 2156778 w 7705725"/>
              <a:gd name="connsiteY2932" fmla="*/ 317527 h 6857998"/>
              <a:gd name="connsiteX2933" fmla="*/ 2155508 w 7705725"/>
              <a:gd name="connsiteY2933" fmla="*/ 316893 h 6857998"/>
              <a:gd name="connsiteX2934" fmla="*/ 2152650 w 7705725"/>
              <a:gd name="connsiteY2934" fmla="*/ 315308 h 6857998"/>
              <a:gd name="connsiteX2935" fmla="*/ 2147888 w 7705725"/>
              <a:gd name="connsiteY2935" fmla="*/ 311188 h 6857998"/>
              <a:gd name="connsiteX2936" fmla="*/ 2145984 w 7705725"/>
              <a:gd name="connsiteY2936" fmla="*/ 310237 h 6857998"/>
              <a:gd name="connsiteX2937" fmla="*/ 2144713 w 7705725"/>
              <a:gd name="connsiteY2937" fmla="*/ 309603 h 6857998"/>
              <a:gd name="connsiteX2938" fmla="*/ 2143760 w 7705725"/>
              <a:gd name="connsiteY2938" fmla="*/ 309603 h 6857998"/>
              <a:gd name="connsiteX2939" fmla="*/ 2141538 w 7705725"/>
              <a:gd name="connsiteY2939" fmla="*/ 310554 h 6857998"/>
              <a:gd name="connsiteX2940" fmla="*/ 2138998 w 7705725"/>
              <a:gd name="connsiteY2940" fmla="*/ 311822 h 6857998"/>
              <a:gd name="connsiteX2941" fmla="*/ 2137410 w 7705725"/>
              <a:gd name="connsiteY2941" fmla="*/ 313723 h 6857998"/>
              <a:gd name="connsiteX2942" fmla="*/ 2135505 w 7705725"/>
              <a:gd name="connsiteY2942" fmla="*/ 316259 h 6857998"/>
              <a:gd name="connsiteX2943" fmla="*/ 2131696 w 7705725"/>
              <a:gd name="connsiteY2943" fmla="*/ 321013 h 6857998"/>
              <a:gd name="connsiteX2944" fmla="*/ 2129790 w 7705725"/>
              <a:gd name="connsiteY2944" fmla="*/ 323549 h 6857998"/>
              <a:gd name="connsiteX2945" fmla="*/ 2127568 w 7705725"/>
              <a:gd name="connsiteY2945" fmla="*/ 325767 h 6857998"/>
              <a:gd name="connsiteX2946" fmla="*/ 2125028 w 7705725"/>
              <a:gd name="connsiteY2946" fmla="*/ 328303 h 6857998"/>
              <a:gd name="connsiteX2947" fmla="*/ 2122170 w 7705725"/>
              <a:gd name="connsiteY2947" fmla="*/ 329887 h 6857998"/>
              <a:gd name="connsiteX2948" fmla="*/ 2118995 w 7705725"/>
              <a:gd name="connsiteY2948" fmla="*/ 331155 h 6857998"/>
              <a:gd name="connsiteX2949" fmla="*/ 2115820 w 7705725"/>
              <a:gd name="connsiteY2949" fmla="*/ 331789 h 6857998"/>
              <a:gd name="connsiteX2950" fmla="*/ 2112010 w 7705725"/>
              <a:gd name="connsiteY2950" fmla="*/ 331472 h 6857998"/>
              <a:gd name="connsiteX2951" fmla="*/ 2107565 w 7705725"/>
              <a:gd name="connsiteY2951" fmla="*/ 330838 h 6857998"/>
              <a:gd name="connsiteX2952" fmla="*/ 2102168 w 7705725"/>
              <a:gd name="connsiteY2952" fmla="*/ 328936 h 6857998"/>
              <a:gd name="connsiteX2953" fmla="*/ 2096453 w 7705725"/>
              <a:gd name="connsiteY2953" fmla="*/ 325767 h 6857998"/>
              <a:gd name="connsiteX2954" fmla="*/ 2093913 w 7705725"/>
              <a:gd name="connsiteY2954" fmla="*/ 324816 h 6857998"/>
              <a:gd name="connsiteX2955" fmla="*/ 2091373 w 7705725"/>
              <a:gd name="connsiteY2955" fmla="*/ 323865 h 6857998"/>
              <a:gd name="connsiteX2956" fmla="*/ 2084705 w 7705725"/>
              <a:gd name="connsiteY2956" fmla="*/ 323232 h 6857998"/>
              <a:gd name="connsiteX2957" fmla="*/ 2078355 w 7705725"/>
              <a:gd name="connsiteY2957" fmla="*/ 322598 h 6857998"/>
              <a:gd name="connsiteX2958" fmla="*/ 2075815 w 7705725"/>
              <a:gd name="connsiteY2958" fmla="*/ 321647 h 6857998"/>
              <a:gd name="connsiteX2959" fmla="*/ 2073275 w 7705725"/>
              <a:gd name="connsiteY2959" fmla="*/ 320696 h 6857998"/>
              <a:gd name="connsiteX2960" fmla="*/ 2071688 w 7705725"/>
              <a:gd name="connsiteY2960" fmla="*/ 319428 h 6857998"/>
              <a:gd name="connsiteX2961" fmla="*/ 2070418 w 7705725"/>
              <a:gd name="connsiteY2961" fmla="*/ 317844 h 6857998"/>
              <a:gd name="connsiteX2962" fmla="*/ 2069148 w 7705725"/>
              <a:gd name="connsiteY2962" fmla="*/ 316576 h 6857998"/>
              <a:gd name="connsiteX2963" fmla="*/ 2067878 w 7705725"/>
              <a:gd name="connsiteY2963" fmla="*/ 314674 h 6857998"/>
              <a:gd name="connsiteX2964" fmla="*/ 2066290 w 7705725"/>
              <a:gd name="connsiteY2964" fmla="*/ 310554 h 6857998"/>
              <a:gd name="connsiteX2965" fmla="*/ 2064703 w 7705725"/>
              <a:gd name="connsiteY2965" fmla="*/ 305800 h 6857998"/>
              <a:gd name="connsiteX2966" fmla="*/ 2062163 w 7705725"/>
              <a:gd name="connsiteY2966" fmla="*/ 295340 h 6857998"/>
              <a:gd name="connsiteX2967" fmla="*/ 2061210 w 7705725"/>
              <a:gd name="connsiteY2967" fmla="*/ 290586 h 6857998"/>
              <a:gd name="connsiteX2968" fmla="*/ 2059623 w 7705725"/>
              <a:gd name="connsiteY2968" fmla="*/ 285198 h 6857998"/>
              <a:gd name="connsiteX2969" fmla="*/ 2057718 w 7705725"/>
              <a:gd name="connsiteY2969" fmla="*/ 280761 h 6857998"/>
              <a:gd name="connsiteX2970" fmla="*/ 2055495 w 7705725"/>
              <a:gd name="connsiteY2970" fmla="*/ 276641 h 6857998"/>
              <a:gd name="connsiteX2971" fmla="*/ 2053908 w 7705725"/>
              <a:gd name="connsiteY2971" fmla="*/ 274739 h 6857998"/>
              <a:gd name="connsiteX2972" fmla="*/ 2052320 w 7705725"/>
              <a:gd name="connsiteY2972" fmla="*/ 273154 h 6857998"/>
              <a:gd name="connsiteX2973" fmla="*/ 2050415 w 7705725"/>
              <a:gd name="connsiteY2973" fmla="*/ 271570 h 6857998"/>
              <a:gd name="connsiteX2974" fmla="*/ 2048510 w 7705725"/>
              <a:gd name="connsiteY2974" fmla="*/ 270619 h 6857998"/>
              <a:gd name="connsiteX2975" fmla="*/ 2046288 w 7705725"/>
              <a:gd name="connsiteY2975" fmla="*/ 269668 h 6857998"/>
              <a:gd name="connsiteX2976" fmla="*/ 2043748 w 7705725"/>
              <a:gd name="connsiteY2976" fmla="*/ 269351 h 6857998"/>
              <a:gd name="connsiteX2977" fmla="*/ 2041208 w 7705725"/>
              <a:gd name="connsiteY2977" fmla="*/ 269034 h 6857998"/>
              <a:gd name="connsiteX2978" fmla="*/ 2038033 w 7705725"/>
              <a:gd name="connsiteY2978" fmla="*/ 269034 h 6857998"/>
              <a:gd name="connsiteX2979" fmla="*/ 2034540 w 7705725"/>
              <a:gd name="connsiteY2979" fmla="*/ 269668 h 6857998"/>
              <a:gd name="connsiteX2980" fmla="*/ 2031049 w 7705725"/>
              <a:gd name="connsiteY2980" fmla="*/ 270619 h 6857998"/>
              <a:gd name="connsiteX2981" fmla="*/ 2027238 w 7705725"/>
              <a:gd name="connsiteY2981" fmla="*/ 272204 h 6857998"/>
              <a:gd name="connsiteX2982" fmla="*/ 2022475 w 7705725"/>
              <a:gd name="connsiteY2982" fmla="*/ 273471 h 6857998"/>
              <a:gd name="connsiteX2983" fmla="*/ 2027238 w 7705725"/>
              <a:gd name="connsiteY2983" fmla="*/ 269668 h 6857998"/>
              <a:gd name="connsiteX2984" fmla="*/ 2032000 w 7705725"/>
              <a:gd name="connsiteY2984" fmla="*/ 266182 h 6857998"/>
              <a:gd name="connsiteX2985" fmla="*/ 2037080 w 7705725"/>
              <a:gd name="connsiteY2985" fmla="*/ 262378 h 6857998"/>
              <a:gd name="connsiteX2986" fmla="*/ 2041843 w 7705725"/>
              <a:gd name="connsiteY2986" fmla="*/ 258892 h 6857998"/>
              <a:gd name="connsiteX2987" fmla="*/ 2052320 w 7705725"/>
              <a:gd name="connsiteY2987" fmla="*/ 252553 h 6857998"/>
              <a:gd name="connsiteX2988" fmla="*/ 2063750 w 7705725"/>
              <a:gd name="connsiteY2988" fmla="*/ 246848 h 6857998"/>
              <a:gd name="connsiteX2989" fmla="*/ 2075498 w 7705725"/>
              <a:gd name="connsiteY2989" fmla="*/ 241460 h 6857998"/>
              <a:gd name="connsiteX2990" fmla="*/ 2087563 w 7705725"/>
              <a:gd name="connsiteY2990" fmla="*/ 237023 h 6857998"/>
              <a:gd name="connsiteX2991" fmla="*/ 2099945 w 7705725"/>
              <a:gd name="connsiteY2991" fmla="*/ 233219 h 6857998"/>
              <a:gd name="connsiteX2992" fmla="*/ 2112328 w 7705725"/>
              <a:gd name="connsiteY2992" fmla="*/ 229733 h 6857998"/>
              <a:gd name="connsiteX2993" fmla="*/ 2125663 w 7705725"/>
              <a:gd name="connsiteY2993" fmla="*/ 226880 h 6857998"/>
              <a:gd name="connsiteX2994" fmla="*/ 2138680 w 7705725"/>
              <a:gd name="connsiteY2994" fmla="*/ 224662 h 6857998"/>
              <a:gd name="connsiteX2995" fmla="*/ 2152333 w 7705725"/>
              <a:gd name="connsiteY2995" fmla="*/ 222760 h 6857998"/>
              <a:gd name="connsiteX2996" fmla="*/ 2165985 w 7705725"/>
              <a:gd name="connsiteY2996" fmla="*/ 221175 h 6857998"/>
              <a:gd name="connsiteX2997" fmla="*/ 2179638 w 7705725"/>
              <a:gd name="connsiteY2997" fmla="*/ 220225 h 6857998"/>
              <a:gd name="connsiteX2998" fmla="*/ 2192655 w 7705725"/>
              <a:gd name="connsiteY2998" fmla="*/ 219274 h 6857998"/>
              <a:gd name="connsiteX2999" fmla="*/ 2206309 w 7705725"/>
              <a:gd name="connsiteY2999" fmla="*/ 218957 h 6857998"/>
              <a:gd name="connsiteX3000" fmla="*/ 2219326 w 7705725"/>
              <a:gd name="connsiteY3000" fmla="*/ 218957 h 6857998"/>
              <a:gd name="connsiteX3001" fmla="*/ 2222500 w 7705725"/>
              <a:gd name="connsiteY3001" fmla="*/ 218640 h 6857998"/>
              <a:gd name="connsiteX3002" fmla="*/ 2225040 w 7705725"/>
              <a:gd name="connsiteY3002" fmla="*/ 217689 h 6857998"/>
              <a:gd name="connsiteX3003" fmla="*/ 2227263 w 7705725"/>
              <a:gd name="connsiteY3003" fmla="*/ 217055 h 6857998"/>
              <a:gd name="connsiteX3004" fmla="*/ 2229168 w 7705725"/>
              <a:gd name="connsiteY3004" fmla="*/ 216104 h 6857998"/>
              <a:gd name="connsiteX3005" fmla="*/ 2231074 w 7705725"/>
              <a:gd name="connsiteY3005" fmla="*/ 214837 h 6857998"/>
              <a:gd name="connsiteX3006" fmla="*/ 2232660 w 7705725"/>
              <a:gd name="connsiteY3006" fmla="*/ 213569 h 6857998"/>
              <a:gd name="connsiteX3007" fmla="*/ 2235200 w 7705725"/>
              <a:gd name="connsiteY3007" fmla="*/ 210716 h 6857998"/>
              <a:gd name="connsiteX3008" fmla="*/ 2237423 w 7705725"/>
              <a:gd name="connsiteY3008" fmla="*/ 207230 h 6857998"/>
              <a:gd name="connsiteX3009" fmla="*/ 2239010 w 7705725"/>
              <a:gd name="connsiteY3009" fmla="*/ 204061 h 6857998"/>
              <a:gd name="connsiteX3010" fmla="*/ 2242185 w 7705725"/>
              <a:gd name="connsiteY3010" fmla="*/ 196454 h 6857998"/>
              <a:gd name="connsiteX3011" fmla="*/ 2243455 w 7705725"/>
              <a:gd name="connsiteY3011" fmla="*/ 192651 h 6857998"/>
              <a:gd name="connsiteX3012" fmla="*/ 2245043 w 7705725"/>
              <a:gd name="connsiteY3012" fmla="*/ 189164 h 6857998"/>
              <a:gd name="connsiteX3013" fmla="*/ 2247265 w 7705725"/>
              <a:gd name="connsiteY3013" fmla="*/ 185678 h 6857998"/>
              <a:gd name="connsiteX3014" fmla="*/ 2250123 w 7705725"/>
              <a:gd name="connsiteY3014" fmla="*/ 183142 h 6857998"/>
              <a:gd name="connsiteX3015" fmla="*/ 2251393 w 7705725"/>
              <a:gd name="connsiteY3015" fmla="*/ 182191 h 6857998"/>
              <a:gd name="connsiteX3016" fmla="*/ 2253298 w 7705725"/>
              <a:gd name="connsiteY3016" fmla="*/ 180924 h 6857998"/>
              <a:gd name="connsiteX3017" fmla="*/ 2255520 w 7705725"/>
              <a:gd name="connsiteY3017" fmla="*/ 180290 h 6857998"/>
              <a:gd name="connsiteX3018" fmla="*/ 2258060 w 7705725"/>
              <a:gd name="connsiteY3018" fmla="*/ 179339 h 6857998"/>
              <a:gd name="connsiteX3019" fmla="*/ 2260600 w 7705725"/>
              <a:gd name="connsiteY3019" fmla="*/ 178705 h 6857998"/>
              <a:gd name="connsiteX3020" fmla="*/ 2263458 w 7705725"/>
              <a:gd name="connsiteY3020" fmla="*/ 178388 h 6857998"/>
              <a:gd name="connsiteX3021" fmla="*/ 2266951 w 7705725"/>
              <a:gd name="connsiteY3021" fmla="*/ 178388 h 6857998"/>
              <a:gd name="connsiteX3022" fmla="*/ 2270443 w 7705725"/>
              <a:gd name="connsiteY3022" fmla="*/ 178388 h 6857998"/>
              <a:gd name="connsiteX3023" fmla="*/ 2270443 w 7705725"/>
              <a:gd name="connsiteY3023" fmla="*/ 181558 h 6857998"/>
              <a:gd name="connsiteX3024" fmla="*/ 2270125 w 7705725"/>
              <a:gd name="connsiteY3024" fmla="*/ 185044 h 6857998"/>
              <a:gd name="connsiteX3025" fmla="*/ 2268220 w 7705725"/>
              <a:gd name="connsiteY3025" fmla="*/ 190749 h 6857998"/>
              <a:gd name="connsiteX3026" fmla="*/ 2267268 w 7705725"/>
              <a:gd name="connsiteY3026" fmla="*/ 193601 h 6857998"/>
              <a:gd name="connsiteX3027" fmla="*/ 2266951 w 7705725"/>
              <a:gd name="connsiteY3027" fmla="*/ 197088 h 6857998"/>
              <a:gd name="connsiteX3028" fmla="*/ 2266951 w 7705725"/>
              <a:gd name="connsiteY3028" fmla="*/ 200574 h 6857998"/>
              <a:gd name="connsiteX3029" fmla="*/ 2268220 w 7705725"/>
              <a:gd name="connsiteY3029" fmla="*/ 204694 h 6857998"/>
              <a:gd name="connsiteX3030" fmla="*/ 2278063 w 7705725"/>
              <a:gd name="connsiteY3030" fmla="*/ 204061 h 6857998"/>
              <a:gd name="connsiteX3031" fmla="*/ 2286953 w 7705725"/>
              <a:gd name="connsiteY3031" fmla="*/ 202793 h 6857998"/>
              <a:gd name="connsiteX3032" fmla="*/ 2295208 w 7705725"/>
              <a:gd name="connsiteY3032" fmla="*/ 200574 h 6857998"/>
              <a:gd name="connsiteX3033" fmla="*/ 2302828 w 7705725"/>
              <a:gd name="connsiteY3033" fmla="*/ 198356 h 6857998"/>
              <a:gd name="connsiteX3034" fmla="*/ 2309496 w 7705725"/>
              <a:gd name="connsiteY3034" fmla="*/ 195186 h 6857998"/>
              <a:gd name="connsiteX3035" fmla="*/ 2315528 w 7705725"/>
              <a:gd name="connsiteY3035" fmla="*/ 191700 h 6857998"/>
              <a:gd name="connsiteX3036" fmla="*/ 2321244 w 7705725"/>
              <a:gd name="connsiteY3036" fmla="*/ 188213 h 6857998"/>
              <a:gd name="connsiteX3037" fmla="*/ 2326640 w 7705725"/>
              <a:gd name="connsiteY3037" fmla="*/ 184410 h 6857998"/>
              <a:gd name="connsiteX3038" fmla="*/ 2331720 w 7705725"/>
              <a:gd name="connsiteY3038" fmla="*/ 179656 h 6857998"/>
              <a:gd name="connsiteX3039" fmla="*/ 2336800 w 7705725"/>
              <a:gd name="connsiteY3039" fmla="*/ 175536 h 6857998"/>
              <a:gd name="connsiteX3040" fmla="*/ 2346643 w 7705725"/>
              <a:gd name="connsiteY3040" fmla="*/ 166978 h 6857998"/>
              <a:gd name="connsiteX3041" fmla="*/ 2351405 w 7705725"/>
              <a:gd name="connsiteY3041" fmla="*/ 162858 h 6857998"/>
              <a:gd name="connsiteX3042" fmla="*/ 2356803 w 7705725"/>
              <a:gd name="connsiteY3042" fmla="*/ 158738 h 6857998"/>
              <a:gd name="connsiteX3043" fmla="*/ 2361883 w 7705725"/>
              <a:gd name="connsiteY3043" fmla="*/ 154617 h 6857998"/>
              <a:gd name="connsiteX3044" fmla="*/ 2414358 w 7705725"/>
              <a:gd name="connsiteY3044" fmla="*/ 138114 h 6857998"/>
              <a:gd name="connsiteX3045" fmla="*/ 2417805 w 7705725"/>
              <a:gd name="connsiteY3045" fmla="*/ 138114 h 6857998"/>
              <a:gd name="connsiteX3046" fmla="*/ 2421564 w 7705725"/>
              <a:gd name="connsiteY3046" fmla="*/ 138437 h 6857998"/>
              <a:gd name="connsiteX3047" fmla="*/ 2425012 w 7705725"/>
              <a:gd name="connsiteY3047" fmla="*/ 139083 h 6857998"/>
              <a:gd name="connsiteX3048" fmla="*/ 2428145 w 7705725"/>
              <a:gd name="connsiteY3048" fmla="*/ 140376 h 6857998"/>
              <a:gd name="connsiteX3049" fmla="*/ 2430964 w 7705725"/>
              <a:gd name="connsiteY3049" fmla="*/ 141991 h 6857998"/>
              <a:gd name="connsiteX3050" fmla="*/ 2434097 w 7705725"/>
              <a:gd name="connsiteY3050" fmla="*/ 144253 h 6857998"/>
              <a:gd name="connsiteX3051" fmla="*/ 2436291 w 7705725"/>
              <a:gd name="connsiteY3051" fmla="*/ 147161 h 6857998"/>
              <a:gd name="connsiteX3052" fmla="*/ 2438484 w 7705725"/>
              <a:gd name="connsiteY3052" fmla="*/ 150393 h 6857998"/>
              <a:gd name="connsiteX3053" fmla="*/ 2440677 w 7705725"/>
              <a:gd name="connsiteY3053" fmla="*/ 154593 h 6857998"/>
              <a:gd name="connsiteX3054" fmla="*/ 2442244 w 7705725"/>
              <a:gd name="connsiteY3054" fmla="*/ 159117 h 6857998"/>
              <a:gd name="connsiteX3055" fmla="*/ 2443497 w 7705725"/>
              <a:gd name="connsiteY3055" fmla="*/ 164287 h 6857998"/>
              <a:gd name="connsiteX3056" fmla="*/ 2444751 w 7705725"/>
              <a:gd name="connsiteY3056" fmla="*/ 169780 h 6857998"/>
              <a:gd name="connsiteX3057" fmla="*/ 2440365 w 7705725"/>
              <a:gd name="connsiteY3057" fmla="*/ 171395 h 6857998"/>
              <a:gd name="connsiteX3058" fmla="*/ 2435664 w 7705725"/>
              <a:gd name="connsiteY3058" fmla="*/ 173011 h 6857998"/>
              <a:gd name="connsiteX3059" fmla="*/ 2431591 w 7705725"/>
              <a:gd name="connsiteY3059" fmla="*/ 173657 h 6857998"/>
              <a:gd name="connsiteX3060" fmla="*/ 2428145 w 7705725"/>
              <a:gd name="connsiteY3060" fmla="*/ 173981 h 6857998"/>
              <a:gd name="connsiteX3061" fmla="*/ 2423759 w 7705725"/>
              <a:gd name="connsiteY3061" fmla="*/ 174627 h 6857998"/>
              <a:gd name="connsiteX3062" fmla="*/ 2420624 w 7705725"/>
              <a:gd name="connsiteY3062" fmla="*/ 173981 h 6857998"/>
              <a:gd name="connsiteX3063" fmla="*/ 2417178 w 7705725"/>
              <a:gd name="connsiteY3063" fmla="*/ 173334 h 6857998"/>
              <a:gd name="connsiteX3064" fmla="*/ 2413732 w 7705725"/>
              <a:gd name="connsiteY3064" fmla="*/ 172365 h 6857998"/>
              <a:gd name="connsiteX3065" fmla="*/ 2410911 w 7705725"/>
              <a:gd name="connsiteY3065" fmla="*/ 170426 h 6857998"/>
              <a:gd name="connsiteX3066" fmla="*/ 2408405 w 7705725"/>
              <a:gd name="connsiteY3066" fmla="*/ 168487 h 6857998"/>
              <a:gd name="connsiteX3067" fmla="*/ 2405585 w 7705725"/>
              <a:gd name="connsiteY3067" fmla="*/ 165256 h 6857998"/>
              <a:gd name="connsiteX3068" fmla="*/ 2403392 w 7705725"/>
              <a:gd name="connsiteY3068" fmla="*/ 162348 h 6857998"/>
              <a:gd name="connsiteX3069" fmla="*/ 2401512 w 7705725"/>
              <a:gd name="connsiteY3069" fmla="*/ 158147 h 6857998"/>
              <a:gd name="connsiteX3070" fmla="*/ 2399632 w 7705725"/>
              <a:gd name="connsiteY3070" fmla="*/ 153947 h 6857998"/>
              <a:gd name="connsiteX3071" fmla="*/ 2398065 w 7705725"/>
              <a:gd name="connsiteY3071" fmla="*/ 148454 h 6857998"/>
              <a:gd name="connsiteX3072" fmla="*/ 2397126 w 7705725"/>
              <a:gd name="connsiteY3072" fmla="*/ 142638 h 6857998"/>
              <a:gd name="connsiteX3073" fmla="*/ 2401512 w 7705725"/>
              <a:gd name="connsiteY3073" fmla="*/ 141022 h 6857998"/>
              <a:gd name="connsiteX3074" fmla="*/ 2405898 w 7705725"/>
              <a:gd name="connsiteY3074" fmla="*/ 139729 h 6857998"/>
              <a:gd name="connsiteX3075" fmla="*/ 2410285 w 7705725"/>
              <a:gd name="connsiteY3075" fmla="*/ 138760 h 6857998"/>
              <a:gd name="connsiteX3076" fmla="*/ 3429318 w 7705725"/>
              <a:gd name="connsiteY3076" fmla="*/ 0 h 6857998"/>
              <a:gd name="connsiteX3077" fmla="*/ 3429953 w 7705725"/>
              <a:gd name="connsiteY3077" fmla="*/ 4445 h 6857998"/>
              <a:gd name="connsiteX3078" fmla="*/ 3430589 w 7705725"/>
              <a:gd name="connsiteY3078" fmla="*/ 8573 h 6857998"/>
              <a:gd name="connsiteX3079" fmla="*/ 3429953 w 7705725"/>
              <a:gd name="connsiteY3079" fmla="*/ 12065 h 6857998"/>
              <a:gd name="connsiteX3080" fmla="*/ 3429318 w 7705725"/>
              <a:gd name="connsiteY3080" fmla="*/ 15240 h 6857998"/>
              <a:gd name="connsiteX3081" fmla="*/ 3428049 w 7705725"/>
              <a:gd name="connsiteY3081" fmla="*/ 17463 h 6857998"/>
              <a:gd name="connsiteX3082" fmla="*/ 3426778 w 7705725"/>
              <a:gd name="connsiteY3082" fmla="*/ 19368 h 6857998"/>
              <a:gd name="connsiteX3083" fmla="*/ 3425190 w 7705725"/>
              <a:gd name="connsiteY3083" fmla="*/ 20638 h 6857998"/>
              <a:gd name="connsiteX3084" fmla="*/ 3422969 w 7705725"/>
              <a:gd name="connsiteY3084" fmla="*/ 21908 h 6857998"/>
              <a:gd name="connsiteX3085" fmla="*/ 3420745 w 7705725"/>
              <a:gd name="connsiteY3085" fmla="*/ 22860 h 6857998"/>
              <a:gd name="connsiteX3086" fmla="*/ 3418523 w 7705725"/>
              <a:gd name="connsiteY3086" fmla="*/ 23813 h 6857998"/>
              <a:gd name="connsiteX3087" fmla="*/ 3413125 w 7705725"/>
              <a:gd name="connsiteY3087" fmla="*/ 24448 h 6857998"/>
              <a:gd name="connsiteX3088" fmla="*/ 3401695 w 7705725"/>
              <a:gd name="connsiteY3088" fmla="*/ 24765 h 6857998"/>
              <a:gd name="connsiteX3089" fmla="*/ 3403918 w 7705725"/>
              <a:gd name="connsiteY3089" fmla="*/ 28258 h 6857998"/>
              <a:gd name="connsiteX3090" fmla="*/ 3406775 w 7705725"/>
              <a:gd name="connsiteY3090" fmla="*/ 30798 h 6857998"/>
              <a:gd name="connsiteX3091" fmla="*/ 3408998 w 7705725"/>
              <a:gd name="connsiteY3091" fmla="*/ 33338 h 6857998"/>
              <a:gd name="connsiteX3092" fmla="*/ 3411538 w 7705725"/>
              <a:gd name="connsiteY3092" fmla="*/ 34925 h 6857998"/>
              <a:gd name="connsiteX3093" fmla="*/ 3414395 w 7705725"/>
              <a:gd name="connsiteY3093" fmla="*/ 36195 h 6857998"/>
              <a:gd name="connsiteX3094" fmla="*/ 3416935 w 7705725"/>
              <a:gd name="connsiteY3094" fmla="*/ 37465 h 6857998"/>
              <a:gd name="connsiteX3095" fmla="*/ 3419475 w 7705725"/>
              <a:gd name="connsiteY3095" fmla="*/ 37783 h 6857998"/>
              <a:gd name="connsiteX3096" fmla="*/ 3422015 w 7705725"/>
              <a:gd name="connsiteY3096" fmla="*/ 38100 h 6857998"/>
              <a:gd name="connsiteX3097" fmla="*/ 3424873 w 7705725"/>
              <a:gd name="connsiteY3097" fmla="*/ 38418 h 6857998"/>
              <a:gd name="connsiteX3098" fmla="*/ 3427413 w 7705725"/>
              <a:gd name="connsiteY3098" fmla="*/ 38100 h 6857998"/>
              <a:gd name="connsiteX3099" fmla="*/ 3432810 w 7705725"/>
              <a:gd name="connsiteY3099" fmla="*/ 37465 h 6857998"/>
              <a:gd name="connsiteX3100" fmla="*/ 3438526 w 7705725"/>
              <a:gd name="connsiteY3100" fmla="*/ 35560 h 6857998"/>
              <a:gd name="connsiteX3101" fmla="*/ 3443923 w 7705725"/>
              <a:gd name="connsiteY3101" fmla="*/ 33655 h 6857998"/>
              <a:gd name="connsiteX3102" fmla="*/ 3449320 w 7705725"/>
              <a:gd name="connsiteY3102" fmla="*/ 31750 h 6857998"/>
              <a:gd name="connsiteX3103" fmla="*/ 3455035 w 7705725"/>
              <a:gd name="connsiteY3103" fmla="*/ 30163 h 6857998"/>
              <a:gd name="connsiteX3104" fmla="*/ 3460750 w 7705725"/>
              <a:gd name="connsiteY3104" fmla="*/ 28575 h 6857998"/>
              <a:gd name="connsiteX3105" fmla="*/ 3465830 w 7705725"/>
              <a:gd name="connsiteY3105" fmla="*/ 27940 h 6857998"/>
              <a:gd name="connsiteX3106" fmla="*/ 3468688 w 7705725"/>
              <a:gd name="connsiteY3106" fmla="*/ 27940 h 6857998"/>
              <a:gd name="connsiteX3107" fmla="*/ 3471228 w 7705725"/>
              <a:gd name="connsiteY3107" fmla="*/ 28258 h 6857998"/>
              <a:gd name="connsiteX3108" fmla="*/ 3473768 w 7705725"/>
              <a:gd name="connsiteY3108" fmla="*/ 28575 h 6857998"/>
              <a:gd name="connsiteX3109" fmla="*/ 3476625 w 7705725"/>
              <a:gd name="connsiteY3109" fmla="*/ 29845 h 6857998"/>
              <a:gd name="connsiteX3110" fmla="*/ 3479165 w 7705725"/>
              <a:gd name="connsiteY3110" fmla="*/ 30798 h 6857998"/>
              <a:gd name="connsiteX3111" fmla="*/ 3481705 w 7705725"/>
              <a:gd name="connsiteY3111" fmla="*/ 32703 h 6857998"/>
              <a:gd name="connsiteX3112" fmla="*/ 3484245 w 7705725"/>
              <a:gd name="connsiteY3112" fmla="*/ 34608 h 6857998"/>
              <a:gd name="connsiteX3113" fmla="*/ 3486785 w 7705725"/>
              <a:gd name="connsiteY3113" fmla="*/ 37465 h 6857998"/>
              <a:gd name="connsiteX3114" fmla="*/ 3488691 w 7705725"/>
              <a:gd name="connsiteY3114" fmla="*/ 36513 h 6857998"/>
              <a:gd name="connsiteX3115" fmla="*/ 3489960 w 7705725"/>
              <a:gd name="connsiteY3115" fmla="*/ 36195 h 6857998"/>
              <a:gd name="connsiteX3116" fmla="*/ 3491231 w 7705725"/>
              <a:gd name="connsiteY3116" fmla="*/ 34925 h 6857998"/>
              <a:gd name="connsiteX3117" fmla="*/ 3491865 w 7705725"/>
              <a:gd name="connsiteY3117" fmla="*/ 34290 h 6857998"/>
              <a:gd name="connsiteX3118" fmla="*/ 3492183 w 7705725"/>
              <a:gd name="connsiteY3118" fmla="*/ 33338 h 6857998"/>
              <a:gd name="connsiteX3119" fmla="*/ 3492818 w 7705725"/>
              <a:gd name="connsiteY3119" fmla="*/ 32385 h 6857998"/>
              <a:gd name="connsiteX3120" fmla="*/ 3492818 w 7705725"/>
              <a:gd name="connsiteY3120" fmla="*/ 30163 h 6857998"/>
              <a:gd name="connsiteX3121" fmla="*/ 3491548 w 7705725"/>
              <a:gd name="connsiteY3121" fmla="*/ 28258 h 6857998"/>
              <a:gd name="connsiteX3122" fmla="*/ 3490278 w 7705725"/>
              <a:gd name="connsiteY3122" fmla="*/ 26353 h 6857998"/>
              <a:gd name="connsiteX3123" fmla="*/ 3488691 w 7705725"/>
              <a:gd name="connsiteY3123" fmla="*/ 25400 h 6857998"/>
              <a:gd name="connsiteX3124" fmla="*/ 3486785 w 7705725"/>
              <a:gd name="connsiteY3124" fmla="*/ 24765 h 6857998"/>
              <a:gd name="connsiteX3125" fmla="*/ 3488055 w 7705725"/>
              <a:gd name="connsiteY3125" fmla="*/ 17463 h 6857998"/>
              <a:gd name="connsiteX3126" fmla="*/ 3489960 w 7705725"/>
              <a:gd name="connsiteY3126" fmla="*/ 11748 h 6857998"/>
              <a:gd name="connsiteX3127" fmla="*/ 3491548 w 7705725"/>
              <a:gd name="connsiteY3127" fmla="*/ 8255 h 6857998"/>
              <a:gd name="connsiteX3128" fmla="*/ 3492183 w 7705725"/>
              <a:gd name="connsiteY3128" fmla="*/ 7303 h 6857998"/>
              <a:gd name="connsiteX3129" fmla="*/ 3493135 w 7705725"/>
              <a:gd name="connsiteY3129" fmla="*/ 6350 h 6857998"/>
              <a:gd name="connsiteX3130" fmla="*/ 3493771 w 7705725"/>
              <a:gd name="connsiteY3130" fmla="*/ 6033 h 6857998"/>
              <a:gd name="connsiteX3131" fmla="*/ 3494723 w 7705725"/>
              <a:gd name="connsiteY3131" fmla="*/ 6033 h 6857998"/>
              <a:gd name="connsiteX3132" fmla="*/ 3495358 w 7705725"/>
              <a:gd name="connsiteY3132" fmla="*/ 6350 h 6857998"/>
              <a:gd name="connsiteX3133" fmla="*/ 3495993 w 7705725"/>
              <a:gd name="connsiteY3133" fmla="*/ 7303 h 6857998"/>
              <a:gd name="connsiteX3134" fmla="*/ 3497580 w 7705725"/>
              <a:gd name="connsiteY3134" fmla="*/ 9525 h 6857998"/>
              <a:gd name="connsiteX3135" fmla="*/ 3499485 w 7705725"/>
              <a:gd name="connsiteY3135" fmla="*/ 12065 h 6857998"/>
              <a:gd name="connsiteX3136" fmla="*/ 3502343 w 7705725"/>
              <a:gd name="connsiteY3136" fmla="*/ 19685 h 6857998"/>
              <a:gd name="connsiteX3137" fmla="*/ 3506153 w 7705725"/>
              <a:gd name="connsiteY3137" fmla="*/ 27305 h 6857998"/>
              <a:gd name="connsiteX3138" fmla="*/ 3508059 w 7705725"/>
              <a:gd name="connsiteY3138" fmla="*/ 30798 h 6857998"/>
              <a:gd name="connsiteX3139" fmla="*/ 3510280 w 7705725"/>
              <a:gd name="connsiteY3139" fmla="*/ 33973 h 6857998"/>
              <a:gd name="connsiteX3140" fmla="*/ 3512820 w 7705725"/>
              <a:gd name="connsiteY3140" fmla="*/ 36195 h 6857998"/>
              <a:gd name="connsiteX3141" fmla="*/ 3513773 w 7705725"/>
              <a:gd name="connsiteY3141" fmla="*/ 36830 h 6857998"/>
              <a:gd name="connsiteX3142" fmla="*/ 3515043 w 7705725"/>
              <a:gd name="connsiteY3142" fmla="*/ 37465 h 6857998"/>
              <a:gd name="connsiteX3143" fmla="*/ 3536316 w 7705725"/>
              <a:gd name="connsiteY3143" fmla="*/ 36830 h 6857998"/>
              <a:gd name="connsiteX3144" fmla="*/ 3552190 w 7705725"/>
              <a:gd name="connsiteY3144" fmla="*/ 36830 h 6857998"/>
              <a:gd name="connsiteX3145" fmla="*/ 3562033 w 7705725"/>
              <a:gd name="connsiteY3145" fmla="*/ 37465 h 6857998"/>
              <a:gd name="connsiteX3146" fmla="*/ 3567748 w 7705725"/>
              <a:gd name="connsiteY3146" fmla="*/ 37783 h 6857998"/>
              <a:gd name="connsiteX3147" fmla="*/ 3573781 w 7705725"/>
              <a:gd name="connsiteY3147" fmla="*/ 37783 h 6857998"/>
              <a:gd name="connsiteX3148" fmla="*/ 3585528 w 7705725"/>
              <a:gd name="connsiteY3148" fmla="*/ 36513 h 6857998"/>
              <a:gd name="connsiteX3149" fmla="*/ 3591560 w 7705725"/>
              <a:gd name="connsiteY3149" fmla="*/ 36195 h 6857998"/>
              <a:gd name="connsiteX3150" fmla="*/ 3597275 w 7705725"/>
              <a:gd name="connsiteY3150" fmla="*/ 36195 h 6857998"/>
              <a:gd name="connsiteX3151" fmla="*/ 3603309 w 7705725"/>
              <a:gd name="connsiteY3151" fmla="*/ 36513 h 6857998"/>
              <a:gd name="connsiteX3152" fmla="*/ 3608705 w 7705725"/>
              <a:gd name="connsiteY3152" fmla="*/ 37783 h 6857998"/>
              <a:gd name="connsiteX3153" fmla="*/ 3611246 w 7705725"/>
              <a:gd name="connsiteY3153" fmla="*/ 38418 h 6857998"/>
              <a:gd name="connsiteX3154" fmla="*/ 3613468 w 7705725"/>
              <a:gd name="connsiteY3154" fmla="*/ 39688 h 6857998"/>
              <a:gd name="connsiteX3155" fmla="*/ 3615690 w 7705725"/>
              <a:gd name="connsiteY3155" fmla="*/ 40958 h 6857998"/>
              <a:gd name="connsiteX3156" fmla="*/ 3617913 w 7705725"/>
              <a:gd name="connsiteY3156" fmla="*/ 42863 h 6857998"/>
              <a:gd name="connsiteX3157" fmla="*/ 3622358 w 7705725"/>
              <a:gd name="connsiteY3157" fmla="*/ 46990 h 6857998"/>
              <a:gd name="connsiteX3158" fmla="*/ 3626486 w 7705725"/>
              <a:gd name="connsiteY3158" fmla="*/ 52070 h 6857998"/>
              <a:gd name="connsiteX3159" fmla="*/ 3630613 w 7705725"/>
              <a:gd name="connsiteY3159" fmla="*/ 56198 h 6857998"/>
              <a:gd name="connsiteX3160" fmla="*/ 3633470 w 7705725"/>
              <a:gd name="connsiteY3160" fmla="*/ 60008 h 6857998"/>
              <a:gd name="connsiteX3161" fmla="*/ 3636328 w 7705725"/>
              <a:gd name="connsiteY3161" fmla="*/ 63818 h 6857998"/>
              <a:gd name="connsiteX3162" fmla="*/ 3638234 w 7705725"/>
              <a:gd name="connsiteY3162" fmla="*/ 63500 h 6857998"/>
              <a:gd name="connsiteX3163" fmla="*/ 3640138 w 7705725"/>
              <a:gd name="connsiteY3163" fmla="*/ 62548 h 6857998"/>
              <a:gd name="connsiteX3164" fmla="*/ 3642360 w 7705725"/>
              <a:gd name="connsiteY3164" fmla="*/ 60643 h 6857998"/>
              <a:gd name="connsiteX3165" fmla="*/ 3644583 w 7705725"/>
              <a:gd name="connsiteY3165" fmla="*/ 58738 h 6857998"/>
              <a:gd name="connsiteX3166" fmla="*/ 3649345 w 7705725"/>
              <a:gd name="connsiteY3166" fmla="*/ 53975 h 6857998"/>
              <a:gd name="connsiteX3167" fmla="*/ 3653790 w 7705725"/>
              <a:gd name="connsiteY3167" fmla="*/ 47625 h 6857998"/>
              <a:gd name="connsiteX3168" fmla="*/ 3658553 w 7705725"/>
              <a:gd name="connsiteY3168" fmla="*/ 41593 h 6857998"/>
              <a:gd name="connsiteX3169" fmla="*/ 3663951 w 7705725"/>
              <a:gd name="connsiteY3169" fmla="*/ 35560 h 6857998"/>
              <a:gd name="connsiteX3170" fmla="*/ 3666173 w 7705725"/>
              <a:gd name="connsiteY3170" fmla="*/ 33338 h 6857998"/>
              <a:gd name="connsiteX3171" fmla="*/ 3668713 w 7705725"/>
              <a:gd name="connsiteY3171" fmla="*/ 30798 h 6857998"/>
              <a:gd name="connsiteX3172" fmla="*/ 3671571 w 7705725"/>
              <a:gd name="connsiteY3172" fmla="*/ 28893 h 6857998"/>
              <a:gd name="connsiteX3173" fmla="*/ 3674111 w 7705725"/>
              <a:gd name="connsiteY3173" fmla="*/ 27940 h 6857998"/>
              <a:gd name="connsiteX3174" fmla="*/ 3676650 w 7705725"/>
              <a:gd name="connsiteY3174" fmla="*/ 27305 h 6857998"/>
              <a:gd name="connsiteX3175" fmla="*/ 3678873 w 7705725"/>
              <a:gd name="connsiteY3175" fmla="*/ 27305 h 6857998"/>
              <a:gd name="connsiteX3176" fmla="*/ 3681413 w 7705725"/>
              <a:gd name="connsiteY3176" fmla="*/ 27305 h 6857998"/>
              <a:gd name="connsiteX3177" fmla="*/ 3683000 w 7705725"/>
              <a:gd name="connsiteY3177" fmla="*/ 27940 h 6857998"/>
              <a:gd name="connsiteX3178" fmla="*/ 3684588 w 7705725"/>
              <a:gd name="connsiteY3178" fmla="*/ 28575 h 6857998"/>
              <a:gd name="connsiteX3179" fmla="*/ 3686175 w 7705725"/>
              <a:gd name="connsiteY3179" fmla="*/ 30163 h 6857998"/>
              <a:gd name="connsiteX3180" fmla="*/ 3689033 w 7705725"/>
              <a:gd name="connsiteY3180" fmla="*/ 32703 h 6857998"/>
              <a:gd name="connsiteX3181" fmla="*/ 3691890 w 7705725"/>
              <a:gd name="connsiteY3181" fmla="*/ 35878 h 6857998"/>
              <a:gd name="connsiteX3182" fmla="*/ 3694748 w 7705725"/>
              <a:gd name="connsiteY3182" fmla="*/ 38735 h 6857998"/>
              <a:gd name="connsiteX3183" fmla="*/ 3696335 w 7705725"/>
              <a:gd name="connsiteY3183" fmla="*/ 40005 h 6857998"/>
              <a:gd name="connsiteX3184" fmla="*/ 3697923 w 7705725"/>
              <a:gd name="connsiteY3184" fmla="*/ 40640 h 6857998"/>
              <a:gd name="connsiteX3185" fmla="*/ 3699828 w 7705725"/>
              <a:gd name="connsiteY3185" fmla="*/ 40958 h 6857998"/>
              <a:gd name="connsiteX3186" fmla="*/ 3701733 w 7705725"/>
              <a:gd name="connsiteY3186" fmla="*/ 41593 h 6857998"/>
              <a:gd name="connsiteX3187" fmla="*/ 3703003 w 7705725"/>
              <a:gd name="connsiteY3187" fmla="*/ 40958 h 6857998"/>
              <a:gd name="connsiteX3188" fmla="*/ 3704273 w 7705725"/>
              <a:gd name="connsiteY3188" fmla="*/ 40640 h 6857998"/>
              <a:gd name="connsiteX3189" fmla="*/ 3706496 w 7705725"/>
              <a:gd name="connsiteY3189" fmla="*/ 39370 h 6857998"/>
              <a:gd name="connsiteX3190" fmla="*/ 3708718 w 7705725"/>
              <a:gd name="connsiteY3190" fmla="*/ 36830 h 6857998"/>
              <a:gd name="connsiteX3191" fmla="*/ 3710623 w 7705725"/>
              <a:gd name="connsiteY3191" fmla="*/ 34608 h 6857998"/>
              <a:gd name="connsiteX3192" fmla="*/ 3712528 w 7705725"/>
              <a:gd name="connsiteY3192" fmla="*/ 32385 h 6857998"/>
              <a:gd name="connsiteX3193" fmla="*/ 3714750 w 7705725"/>
              <a:gd name="connsiteY3193" fmla="*/ 30480 h 6857998"/>
              <a:gd name="connsiteX3194" fmla="*/ 3716338 w 7705725"/>
              <a:gd name="connsiteY3194" fmla="*/ 30163 h 6857998"/>
              <a:gd name="connsiteX3195" fmla="*/ 3717608 w 7705725"/>
              <a:gd name="connsiteY3195" fmla="*/ 29845 h 6857998"/>
              <a:gd name="connsiteX3196" fmla="*/ 3718878 w 7705725"/>
              <a:gd name="connsiteY3196" fmla="*/ 29528 h 6857998"/>
              <a:gd name="connsiteX3197" fmla="*/ 3720784 w 7705725"/>
              <a:gd name="connsiteY3197" fmla="*/ 29845 h 6857998"/>
              <a:gd name="connsiteX3198" fmla="*/ 3727768 w 7705725"/>
              <a:gd name="connsiteY3198" fmla="*/ 30798 h 6857998"/>
              <a:gd name="connsiteX3199" fmla="*/ 3733800 w 7705725"/>
              <a:gd name="connsiteY3199" fmla="*/ 32703 h 6857998"/>
              <a:gd name="connsiteX3200" fmla="*/ 3740150 w 7705725"/>
              <a:gd name="connsiteY3200" fmla="*/ 34608 h 6857998"/>
              <a:gd name="connsiteX3201" fmla="*/ 3745865 w 7705725"/>
              <a:gd name="connsiteY3201" fmla="*/ 36830 h 6857998"/>
              <a:gd name="connsiteX3202" fmla="*/ 3756661 w 7705725"/>
              <a:gd name="connsiteY3202" fmla="*/ 41910 h 6857998"/>
              <a:gd name="connsiteX3203" fmla="*/ 3766820 w 7705725"/>
              <a:gd name="connsiteY3203" fmla="*/ 46038 h 6857998"/>
              <a:gd name="connsiteX3204" fmla="*/ 3771900 w 7705725"/>
              <a:gd name="connsiteY3204" fmla="*/ 47943 h 6857998"/>
              <a:gd name="connsiteX3205" fmla="*/ 3776663 w 7705725"/>
              <a:gd name="connsiteY3205" fmla="*/ 49530 h 6857998"/>
              <a:gd name="connsiteX3206" fmla="*/ 3781109 w 7705725"/>
              <a:gd name="connsiteY3206" fmla="*/ 50165 h 6857998"/>
              <a:gd name="connsiteX3207" fmla="*/ 3786188 w 7705725"/>
              <a:gd name="connsiteY3207" fmla="*/ 50483 h 6857998"/>
              <a:gd name="connsiteX3208" fmla="*/ 3790633 w 7705725"/>
              <a:gd name="connsiteY3208" fmla="*/ 50483 h 6857998"/>
              <a:gd name="connsiteX3209" fmla="*/ 3795078 w 7705725"/>
              <a:gd name="connsiteY3209" fmla="*/ 49848 h 6857998"/>
              <a:gd name="connsiteX3210" fmla="*/ 3799840 w 7705725"/>
              <a:gd name="connsiteY3210" fmla="*/ 47943 h 6857998"/>
              <a:gd name="connsiteX3211" fmla="*/ 3804286 w 7705725"/>
              <a:gd name="connsiteY3211" fmla="*/ 45720 h 6857998"/>
              <a:gd name="connsiteX3212" fmla="*/ 3804603 w 7705725"/>
              <a:gd name="connsiteY3212" fmla="*/ 44768 h 6857998"/>
              <a:gd name="connsiteX3213" fmla="*/ 3804286 w 7705725"/>
              <a:gd name="connsiteY3213" fmla="*/ 44133 h 6857998"/>
              <a:gd name="connsiteX3214" fmla="*/ 3803015 w 7705725"/>
              <a:gd name="connsiteY3214" fmla="*/ 42228 h 6857998"/>
              <a:gd name="connsiteX3215" fmla="*/ 3800793 w 7705725"/>
              <a:gd name="connsiteY3215" fmla="*/ 39688 h 6857998"/>
              <a:gd name="connsiteX3216" fmla="*/ 3797300 w 7705725"/>
              <a:gd name="connsiteY3216" fmla="*/ 36830 h 6857998"/>
              <a:gd name="connsiteX3217" fmla="*/ 3793173 w 7705725"/>
              <a:gd name="connsiteY3217" fmla="*/ 34608 h 6857998"/>
              <a:gd name="connsiteX3218" fmla="*/ 3789046 w 7705725"/>
              <a:gd name="connsiteY3218" fmla="*/ 32385 h 6857998"/>
              <a:gd name="connsiteX3219" fmla="*/ 3784918 w 7705725"/>
              <a:gd name="connsiteY3219" fmla="*/ 30798 h 6857998"/>
              <a:gd name="connsiteX3220" fmla="*/ 3783013 w 7705725"/>
              <a:gd name="connsiteY3220" fmla="*/ 30480 h 6857998"/>
              <a:gd name="connsiteX3221" fmla="*/ 3781109 w 7705725"/>
              <a:gd name="connsiteY3221" fmla="*/ 30480 h 6857998"/>
              <a:gd name="connsiteX3222" fmla="*/ 3784918 w 7705725"/>
              <a:gd name="connsiteY3222" fmla="*/ 28893 h 6857998"/>
              <a:gd name="connsiteX3223" fmla="*/ 3789046 w 7705725"/>
              <a:gd name="connsiteY3223" fmla="*/ 27940 h 6857998"/>
              <a:gd name="connsiteX3224" fmla="*/ 3793173 w 7705725"/>
              <a:gd name="connsiteY3224" fmla="*/ 27305 h 6857998"/>
              <a:gd name="connsiteX3225" fmla="*/ 3796983 w 7705725"/>
              <a:gd name="connsiteY3225" fmla="*/ 26353 h 6857998"/>
              <a:gd name="connsiteX3226" fmla="*/ 3804920 w 7705725"/>
              <a:gd name="connsiteY3226" fmla="*/ 25718 h 6857998"/>
              <a:gd name="connsiteX3227" fmla="*/ 3812858 w 7705725"/>
              <a:gd name="connsiteY3227" fmla="*/ 26035 h 6857998"/>
              <a:gd name="connsiteX3228" fmla="*/ 3820795 w 7705725"/>
              <a:gd name="connsiteY3228" fmla="*/ 27305 h 6857998"/>
              <a:gd name="connsiteX3229" fmla="*/ 3828734 w 7705725"/>
              <a:gd name="connsiteY3229" fmla="*/ 28575 h 6857998"/>
              <a:gd name="connsiteX3230" fmla="*/ 3836671 w 7705725"/>
              <a:gd name="connsiteY3230" fmla="*/ 30480 h 6857998"/>
              <a:gd name="connsiteX3231" fmla="*/ 3844608 w 7705725"/>
              <a:gd name="connsiteY3231" fmla="*/ 33338 h 6857998"/>
              <a:gd name="connsiteX3232" fmla="*/ 3860165 w 7705725"/>
              <a:gd name="connsiteY3232" fmla="*/ 38418 h 6857998"/>
              <a:gd name="connsiteX3233" fmla="*/ 3875405 w 7705725"/>
              <a:gd name="connsiteY3233" fmla="*/ 44450 h 6857998"/>
              <a:gd name="connsiteX3234" fmla="*/ 3883025 w 7705725"/>
              <a:gd name="connsiteY3234" fmla="*/ 46990 h 6857998"/>
              <a:gd name="connsiteX3235" fmla="*/ 3890645 w 7705725"/>
              <a:gd name="connsiteY3235" fmla="*/ 49530 h 6857998"/>
              <a:gd name="connsiteX3236" fmla="*/ 3897630 w 7705725"/>
              <a:gd name="connsiteY3236" fmla="*/ 51435 h 6857998"/>
              <a:gd name="connsiteX3237" fmla="*/ 3905250 w 7705725"/>
              <a:gd name="connsiteY3237" fmla="*/ 52705 h 6857998"/>
              <a:gd name="connsiteX3238" fmla="*/ 3907790 w 7705725"/>
              <a:gd name="connsiteY3238" fmla="*/ 53340 h 6857998"/>
              <a:gd name="connsiteX3239" fmla="*/ 3910648 w 7705725"/>
              <a:gd name="connsiteY3239" fmla="*/ 53340 h 6857998"/>
              <a:gd name="connsiteX3240" fmla="*/ 3913505 w 7705725"/>
              <a:gd name="connsiteY3240" fmla="*/ 52705 h 6857998"/>
              <a:gd name="connsiteX3241" fmla="*/ 3916363 w 7705725"/>
              <a:gd name="connsiteY3241" fmla="*/ 52388 h 6857998"/>
              <a:gd name="connsiteX3242" fmla="*/ 3922395 w 7705725"/>
              <a:gd name="connsiteY3242" fmla="*/ 50483 h 6857998"/>
              <a:gd name="connsiteX3243" fmla="*/ 3927793 w 7705725"/>
              <a:gd name="connsiteY3243" fmla="*/ 48578 h 6857998"/>
              <a:gd name="connsiteX3244" fmla="*/ 3933825 w 7705725"/>
              <a:gd name="connsiteY3244" fmla="*/ 46355 h 6857998"/>
              <a:gd name="connsiteX3245" fmla="*/ 3939858 w 7705725"/>
              <a:gd name="connsiteY3245" fmla="*/ 44768 h 6857998"/>
              <a:gd name="connsiteX3246" fmla="*/ 3943033 w 7705725"/>
              <a:gd name="connsiteY3246" fmla="*/ 44133 h 6857998"/>
              <a:gd name="connsiteX3247" fmla="*/ 3945890 w 7705725"/>
              <a:gd name="connsiteY3247" fmla="*/ 43815 h 6857998"/>
              <a:gd name="connsiteX3248" fmla="*/ 3949065 w 7705725"/>
              <a:gd name="connsiteY3248" fmla="*/ 43815 h 6857998"/>
              <a:gd name="connsiteX3249" fmla="*/ 3951923 w 7705725"/>
              <a:gd name="connsiteY3249" fmla="*/ 44133 h 6857998"/>
              <a:gd name="connsiteX3250" fmla="*/ 3953193 w 7705725"/>
              <a:gd name="connsiteY3250" fmla="*/ 44450 h 6857998"/>
              <a:gd name="connsiteX3251" fmla="*/ 3954463 w 7705725"/>
              <a:gd name="connsiteY3251" fmla="*/ 44768 h 6857998"/>
              <a:gd name="connsiteX3252" fmla="*/ 3957638 w 7705725"/>
              <a:gd name="connsiteY3252" fmla="*/ 46990 h 6857998"/>
              <a:gd name="connsiteX3253" fmla="*/ 3965575 w 7705725"/>
              <a:gd name="connsiteY3253" fmla="*/ 52705 h 6857998"/>
              <a:gd name="connsiteX3254" fmla="*/ 3970973 w 7705725"/>
              <a:gd name="connsiteY3254" fmla="*/ 55563 h 6857998"/>
              <a:gd name="connsiteX3255" fmla="*/ 3976053 w 7705725"/>
              <a:gd name="connsiteY3255" fmla="*/ 57785 h 6857998"/>
              <a:gd name="connsiteX3256" fmla="*/ 3978910 w 7705725"/>
              <a:gd name="connsiteY3256" fmla="*/ 58738 h 6857998"/>
              <a:gd name="connsiteX3257" fmla="*/ 3981768 w 7705725"/>
              <a:gd name="connsiteY3257" fmla="*/ 59373 h 6857998"/>
              <a:gd name="connsiteX3258" fmla="*/ 3984943 w 7705725"/>
              <a:gd name="connsiteY3258" fmla="*/ 59690 h 6857998"/>
              <a:gd name="connsiteX3259" fmla="*/ 3987800 w 7705725"/>
              <a:gd name="connsiteY3259" fmla="*/ 59373 h 6857998"/>
              <a:gd name="connsiteX3260" fmla="*/ 3990023 w 7705725"/>
              <a:gd name="connsiteY3260" fmla="*/ 58738 h 6857998"/>
              <a:gd name="connsiteX3261" fmla="*/ 3991610 w 7705725"/>
              <a:gd name="connsiteY3261" fmla="*/ 58103 h 6857998"/>
              <a:gd name="connsiteX3262" fmla="*/ 3993198 w 7705725"/>
              <a:gd name="connsiteY3262" fmla="*/ 56833 h 6857998"/>
              <a:gd name="connsiteX3263" fmla="*/ 3993833 w 7705725"/>
              <a:gd name="connsiteY3263" fmla="*/ 55880 h 6857998"/>
              <a:gd name="connsiteX3264" fmla="*/ 3994785 w 7705725"/>
              <a:gd name="connsiteY3264" fmla="*/ 54293 h 6857998"/>
              <a:gd name="connsiteX3265" fmla="*/ 3995103 w 7705725"/>
              <a:gd name="connsiteY3265" fmla="*/ 52388 h 6857998"/>
              <a:gd name="connsiteX3266" fmla="*/ 3995420 w 7705725"/>
              <a:gd name="connsiteY3266" fmla="*/ 48895 h 6857998"/>
              <a:gd name="connsiteX3267" fmla="*/ 3995420 w 7705725"/>
              <a:gd name="connsiteY3267" fmla="*/ 44768 h 6857998"/>
              <a:gd name="connsiteX3268" fmla="*/ 3995738 w 7705725"/>
              <a:gd name="connsiteY3268" fmla="*/ 40958 h 6857998"/>
              <a:gd name="connsiteX3269" fmla="*/ 3996055 w 7705725"/>
              <a:gd name="connsiteY3269" fmla="*/ 39688 h 6857998"/>
              <a:gd name="connsiteX3270" fmla="*/ 3997008 w 7705725"/>
              <a:gd name="connsiteY3270" fmla="*/ 38100 h 6857998"/>
              <a:gd name="connsiteX3271" fmla="*/ 3997643 w 7705725"/>
              <a:gd name="connsiteY3271" fmla="*/ 36513 h 6857998"/>
              <a:gd name="connsiteX3272" fmla="*/ 3999230 w 7705725"/>
              <a:gd name="connsiteY3272" fmla="*/ 35560 h 6857998"/>
              <a:gd name="connsiteX3273" fmla="*/ 4000818 w 7705725"/>
              <a:gd name="connsiteY3273" fmla="*/ 34290 h 6857998"/>
              <a:gd name="connsiteX3274" fmla="*/ 4002723 w 7705725"/>
              <a:gd name="connsiteY3274" fmla="*/ 33655 h 6857998"/>
              <a:gd name="connsiteX3275" fmla="*/ 4006215 w 7705725"/>
              <a:gd name="connsiteY3275" fmla="*/ 32385 h 6857998"/>
              <a:gd name="connsiteX3276" fmla="*/ 4010025 w 7705725"/>
              <a:gd name="connsiteY3276" fmla="*/ 32068 h 6857998"/>
              <a:gd name="connsiteX3277" fmla="*/ 4014153 w 7705725"/>
              <a:gd name="connsiteY3277" fmla="*/ 32068 h 6857998"/>
              <a:gd name="connsiteX3278" fmla="*/ 4018280 w 7705725"/>
              <a:gd name="connsiteY3278" fmla="*/ 32703 h 6857998"/>
              <a:gd name="connsiteX3279" fmla="*/ 4022725 w 7705725"/>
              <a:gd name="connsiteY3279" fmla="*/ 33973 h 6857998"/>
              <a:gd name="connsiteX3280" fmla="*/ 4031298 w 7705725"/>
              <a:gd name="connsiteY3280" fmla="*/ 36830 h 6857998"/>
              <a:gd name="connsiteX3281" fmla="*/ 4039870 w 7705725"/>
              <a:gd name="connsiteY3281" fmla="*/ 40005 h 6857998"/>
              <a:gd name="connsiteX3282" fmla="*/ 4043998 w 7705725"/>
              <a:gd name="connsiteY3282" fmla="*/ 40958 h 6857998"/>
              <a:gd name="connsiteX3283" fmla="*/ 4048125 w 7705725"/>
              <a:gd name="connsiteY3283" fmla="*/ 42228 h 6857998"/>
              <a:gd name="connsiteX3284" fmla="*/ 4052253 w 7705725"/>
              <a:gd name="connsiteY3284" fmla="*/ 42863 h 6857998"/>
              <a:gd name="connsiteX3285" fmla="*/ 4056063 w 7705725"/>
              <a:gd name="connsiteY3285" fmla="*/ 42863 h 6857998"/>
              <a:gd name="connsiteX3286" fmla="*/ 4059873 w 7705725"/>
              <a:gd name="connsiteY3286" fmla="*/ 42545 h 6857998"/>
              <a:gd name="connsiteX3287" fmla="*/ 4063365 w 7705725"/>
              <a:gd name="connsiteY3287" fmla="*/ 41593 h 6857998"/>
              <a:gd name="connsiteX3288" fmla="*/ 4062413 w 7705725"/>
              <a:gd name="connsiteY3288" fmla="*/ 45403 h 6857998"/>
              <a:gd name="connsiteX3289" fmla="*/ 4061460 w 7705725"/>
              <a:gd name="connsiteY3289" fmla="*/ 48578 h 6857998"/>
              <a:gd name="connsiteX3290" fmla="*/ 4059873 w 7705725"/>
              <a:gd name="connsiteY3290" fmla="*/ 52070 h 6857998"/>
              <a:gd name="connsiteX3291" fmla="*/ 4058285 w 7705725"/>
              <a:gd name="connsiteY3291" fmla="*/ 54610 h 6857998"/>
              <a:gd name="connsiteX3292" fmla="*/ 4056380 w 7705725"/>
              <a:gd name="connsiteY3292" fmla="*/ 56833 h 6857998"/>
              <a:gd name="connsiteX3293" fmla="*/ 4054475 w 7705725"/>
              <a:gd name="connsiteY3293" fmla="*/ 58738 h 6857998"/>
              <a:gd name="connsiteX3294" fmla="*/ 4052253 w 7705725"/>
              <a:gd name="connsiteY3294" fmla="*/ 60643 h 6857998"/>
              <a:gd name="connsiteX3295" fmla="*/ 4050030 w 7705725"/>
              <a:gd name="connsiteY3295" fmla="*/ 61913 h 6857998"/>
              <a:gd name="connsiteX3296" fmla="*/ 4047490 w 7705725"/>
              <a:gd name="connsiteY3296" fmla="*/ 62865 h 6857998"/>
              <a:gd name="connsiteX3297" fmla="*/ 4044950 w 7705725"/>
              <a:gd name="connsiteY3297" fmla="*/ 63818 h 6857998"/>
              <a:gd name="connsiteX3298" fmla="*/ 4041775 w 7705725"/>
              <a:gd name="connsiteY3298" fmla="*/ 64135 h 6857998"/>
              <a:gd name="connsiteX3299" fmla="*/ 4038918 w 7705725"/>
              <a:gd name="connsiteY3299" fmla="*/ 64453 h 6857998"/>
              <a:gd name="connsiteX3300" fmla="*/ 4035425 w 7705725"/>
              <a:gd name="connsiteY3300" fmla="*/ 64135 h 6857998"/>
              <a:gd name="connsiteX3301" fmla="*/ 4031933 w 7705725"/>
              <a:gd name="connsiteY3301" fmla="*/ 63818 h 6857998"/>
              <a:gd name="connsiteX3302" fmla="*/ 4024948 w 7705725"/>
              <a:gd name="connsiteY3302" fmla="*/ 62230 h 6857998"/>
              <a:gd name="connsiteX3303" fmla="*/ 4027805 w 7705725"/>
              <a:gd name="connsiteY3303" fmla="*/ 64453 h 6857998"/>
              <a:gd name="connsiteX3304" fmla="*/ 4030028 w 7705725"/>
              <a:gd name="connsiteY3304" fmla="*/ 66358 h 6857998"/>
              <a:gd name="connsiteX3305" fmla="*/ 4032250 w 7705725"/>
              <a:gd name="connsiteY3305" fmla="*/ 68580 h 6857998"/>
              <a:gd name="connsiteX3306" fmla="*/ 4033838 w 7705725"/>
              <a:gd name="connsiteY3306" fmla="*/ 70485 h 6857998"/>
              <a:gd name="connsiteX3307" fmla="*/ 4035425 w 7705725"/>
              <a:gd name="connsiteY3307" fmla="*/ 72708 h 6857998"/>
              <a:gd name="connsiteX3308" fmla="*/ 4036060 w 7705725"/>
              <a:gd name="connsiteY3308" fmla="*/ 74930 h 6857998"/>
              <a:gd name="connsiteX3309" fmla="*/ 4037013 w 7705725"/>
              <a:gd name="connsiteY3309" fmla="*/ 76835 h 6857998"/>
              <a:gd name="connsiteX3310" fmla="*/ 4037330 w 7705725"/>
              <a:gd name="connsiteY3310" fmla="*/ 79058 h 6857998"/>
              <a:gd name="connsiteX3311" fmla="*/ 4037330 w 7705725"/>
              <a:gd name="connsiteY3311" fmla="*/ 80963 h 6857998"/>
              <a:gd name="connsiteX3312" fmla="*/ 4037013 w 7705725"/>
              <a:gd name="connsiteY3312" fmla="*/ 83503 h 6857998"/>
              <a:gd name="connsiteX3313" fmla="*/ 4035743 w 7705725"/>
              <a:gd name="connsiteY3313" fmla="*/ 87948 h 6857998"/>
              <a:gd name="connsiteX3314" fmla="*/ 4034155 w 7705725"/>
              <a:gd name="connsiteY3314" fmla="*/ 92075 h 6857998"/>
              <a:gd name="connsiteX3315" fmla="*/ 4031933 w 7705725"/>
              <a:gd name="connsiteY3315" fmla="*/ 96520 h 6857998"/>
              <a:gd name="connsiteX3316" fmla="*/ 4027488 w 7705725"/>
              <a:gd name="connsiteY3316" fmla="*/ 106045 h 6857998"/>
              <a:gd name="connsiteX3317" fmla="*/ 4025583 w 7705725"/>
              <a:gd name="connsiteY3317" fmla="*/ 110808 h 6857998"/>
              <a:gd name="connsiteX3318" fmla="*/ 4023995 w 7705725"/>
              <a:gd name="connsiteY3318" fmla="*/ 115888 h 6857998"/>
              <a:gd name="connsiteX3319" fmla="*/ 4023360 w 7705725"/>
              <a:gd name="connsiteY3319" fmla="*/ 120968 h 6857998"/>
              <a:gd name="connsiteX3320" fmla="*/ 4023360 w 7705725"/>
              <a:gd name="connsiteY3320" fmla="*/ 123825 h 6857998"/>
              <a:gd name="connsiteX3321" fmla="*/ 4023360 w 7705725"/>
              <a:gd name="connsiteY3321" fmla="*/ 126365 h 6857998"/>
              <a:gd name="connsiteX3322" fmla="*/ 4023995 w 7705725"/>
              <a:gd name="connsiteY3322" fmla="*/ 128905 h 6857998"/>
              <a:gd name="connsiteX3323" fmla="*/ 4024948 w 7705725"/>
              <a:gd name="connsiteY3323" fmla="*/ 131763 h 6857998"/>
              <a:gd name="connsiteX3324" fmla="*/ 4025900 w 7705725"/>
              <a:gd name="connsiteY3324" fmla="*/ 134620 h 6857998"/>
              <a:gd name="connsiteX3325" fmla="*/ 4027488 w 7705725"/>
              <a:gd name="connsiteY3325" fmla="*/ 137795 h 6857998"/>
              <a:gd name="connsiteX3326" fmla="*/ 4030028 w 7705725"/>
              <a:gd name="connsiteY3326" fmla="*/ 136525 h 6857998"/>
              <a:gd name="connsiteX3327" fmla="*/ 4032250 w 7705725"/>
              <a:gd name="connsiteY3327" fmla="*/ 134938 h 6857998"/>
              <a:gd name="connsiteX3328" fmla="*/ 4036378 w 7705725"/>
              <a:gd name="connsiteY3328" fmla="*/ 131128 h 6857998"/>
              <a:gd name="connsiteX3329" fmla="*/ 4038283 w 7705725"/>
              <a:gd name="connsiteY3329" fmla="*/ 129223 h 6857998"/>
              <a:gd name="connsiteX3330" fmla="*/ 4040823 w 7705725"/>
              <a:gd name="connsiteY3330" fmla="*/ 128270 h 6857998"/>
              <a:gd name="connsiteX3331" fmla="*/ 4043363 w 7705725"/>
              <a:gd name="connsiteY3331" fmla="*/ 127000 h 6857998"/>
              <a:gd name="connsiteX3332" fmla="*/ 4044950 w 7705725"/>
              <a:gd name="connsiteY3332" fmla="*/ 127000 h 6857998"/>
              <a:gd name="connsiteX3333" fmla="*/ 4046855 w 7705725"/>
              <a:gd name="connsiteY3333" fmla="*/ 127000 h 6857998"/>
              <a:gd name="connsiteX3334" fmla="*/ 4050983 w 7705725"/>
              <a:gd name="connsiteY3334" fmla="*/ 126048 h 6857998"/>
              <a:gd name="connsiteX3335" fmla="*/ 4054158 w 7705725"/>
              <a:gd name="connsiteY3335" fmla="*/ 124460 h 6857998"/>
              <a:gd name="connsiteX3336" fmla="*/ 4055428 w 7705725"/>
              <a:gd name="connsiteY3336" fmla="*/ 123825 h 6857998"/>
              <a:gd name="connsiteX3337" fmla="*/ 4056063 w 7705725"/>
              <a:gd name="connsiteY3337" fmla="*/ 122555 h 6857998"/>
              <a:gd name="connsiteX3338" fmla="*/ 4057015 w 7705725"/>
              <a:gd name="connsiteY3338" fmla="*/ 121603 h 6857998"/>
              <a:gd name="connsiteX3339" fmla="*/ 4057333 w 7705725"/>
              <a:gd name="connsiteY3339" fmla="*/ 120333 h 6857998"/>
              <a:gd name="connsiteX3340" fmla="*/ 4057650 w 7705725"/>
              <a:gd name="connsiteY3340" fmla="*/ 117793 h 6857998"/>
              <a:gd name="connsiteX3341" fmla="*/ 4057333 w 7705725"/>
              <a:gd name="connsiteY3341" fmla="*/ 114935 h 6857998"/>
              <a:gd name="connsiteX3342" fmla="*/ 4056380 w 7705725"/>
              <a:gd name="connsiteY3342" fmla="*/ 112078 h 6857998"/>
              <a:gd name="connsiteX3343" fmla="*/ 4055110 w 7705725"/>
              <a:gd name="connsiteY3343" fmla="*/ 108585 h 6857998"/>
              <a:gd name="connsiteX3344" fmla="*/ 4051935 w 7705725"/>
              <a:gd name="connsiteY3344" fmla="*/ 101600 h 6857998"/>
              <a:gd name="connsiteX3345" fmla="*/ 4050983 w 7705725"/>
              <a:gd name="connsiteY3345" fmla="*/ 97790 h 6857998"/>
              <a:gd name="connsiteX3346" fmla="*/ 4049713 w 7705725"/>
              <a:gd name="connsiteY3346" fmla="*/ 93980 h 6857998"/>
              <a:gd name="connsiteX3347" fmla="*/ 4049078 w 7705725"/>
              <a:gd name="connsiteY3347" fmla="*/ 89853 h 6857998"/>
              <a:gd name="connsiteX3348" fmla="*/ 4048443 w 7705725"/>
              <a:gd name="connsiteY3348" fmla="*/ 85725 h 6857998"/>
              <a:gd name="connsiteX3349" fmla="*/ 4049395 w 7705725"/>
              <a:gd name="connsiteY3349" fmla="*/ 81915 h 6857998"/>
              <a:gd name="connsiteX3350" fmla="*/ 4050030 w 7705725"/>
              <a:gd name="connsiteY3350" fmla="*/ 79693 h 6857998"/>
              <a:gd name="connsiteX3351" fmla="*/ 4050983 w 7705725"/>
              <a:gd name="connsiteY3351" fmla="*/ 77788 h 6857998"/>
              <a:gd name="connsiteX3352" fmla="*/ 4052888 w 7705725"/>
              <a:gd name="connsiteY3352" fmla="*/ 74295 h 6857998"/>
              <a:gd name="connsiteX3353" fmla="*/ 4054158 w 7705725"/>
              <a:gd name="connsiteY3353" fmla="*/ 72073 h 6857998"/>
              <a:gd name="connsiteX3354" fmla="*/ 4056063 w 7705725"/>
              <a:gd name="connsiteY3354" fmla="*/ 70803 h 6857998"/>
              <a:gd name="connsiteX3355" fmla="*/ 4057968 w 7705725"/>
              <a:gd name="connsiteY3355" fmla="*/ 70168 h 6857998"/>
              <a:gd name="connsiteX3356" fmla="*/ 4059873 w 7705725"/>
              <a:gd name="connsiteY3356" fmla="*/ 70168 h 6857998"/>
              <a:gd name="connsiteX3357" fmla="*/ 4061778 w 7705725"/>
              <a:gd name="connsiteY3357" fmla="*/ 70803 h 6857998"/>
              <a:gd name="connsiteX3358" fmla="*/ 4063683 w 7705725"/>
              <a:gd name="connsiteY3358" fmla="*/ 72073 h 6857998"/>
              <a:gd name="connsiteX3359" fmla="*/ 4065905 w 7705725"/>
              <a:gd name="connsiteY3359" fmla="*/ 73025 h 6857998"/>
              <a:gd name="connsiteX3360" fmla="*/ 4070350 w 7705725"/>
              <a:gd name="connsiteY3360" fmla="*/ 76200 h 6857998"/>
              <a:gd name="connsiteX3361" fmla="*/ 4075748 w 7705725"/>
              <a:gd name="connsiteY3361" fmla="*/ 79693 h 6857998"/>
              <a:gd name="connsiteX3362" fmla="*/ 4078288 w 7705725"/>
              <a:gd name="connsiteY3362" fmla="*/ 80645 h 6857998"/>
              <a:gd name="connsiteX3363" fmla="*/ 4081145 w 7705725"/>
              <a:gd name="connsiteY3363" fmla="*/ 81598 h 6857998"/>
              <a:gd name="connsiteX3364" fmla="*/ 4084003 w 7705725"/>
              <a:gd name="connsiteY3364" fmla="*/ 81915 h 6857998"/>
              <a:gd name="connsiteX3365" fmla="*/ 4087178 w 7705725"/>
              <a:gd name="connsiteY3365" fmla="*/ 81598 h 6857998"/>
              <a:gd name="connsiteX3366" fmla="*/ 4089400 w 7705725"/>
              <a:gd name="connsiteY3366" fmla="*/ 80645 h 6857998"/>
              <a:gd name="connsiteX3367" fmla="*/ 4093210 w 7705725"/>
              <a:gd name="connsiteY3367" fmla="*/ 78105 h 6857998"/>
              <a:gd name="connsiteX3368" fmla="*/ 4102418 w 7705725"/>
              <a:gd name="connsiteY3368" fmla="*/ 70485 h 6857998"/>
              <a:gd name="connsiteX3369" fmla="*/ 4111943 w 7705725"/>
              <a:gd name="connsiteY3369" fmla="*/ 63500 h 6857998"/>
              <a:gd name="connsiteX3370" fmla="*/ 4115435 w 7705725"/>
              <a:gd name="connsiteY3370" fmla="*/ 60960 h 6857998"/>
              <a:gd name="connsiteX3371" fmla="*/ 4116705 w 7705725"/>
              <a:gd name="connsiteY3371" fmla="*/ 60008 h 6857998"/>
              <a:gd name="connsiteX3372" fmla="*/ 4117975 w 7705725"/>
              <a:gd name="connsiteY3372" fmla="*/ 60325 h 6857998"/>
              <a:gd name="connsiteX3373" fmla="*/ 4119563 w 7705725"/>
              <a:gd name="connsiteY3373" fmla="*/ 61913 h 6857998"/>
              <a:gd name="connsiteX3374" fmla="*/ 4124325 w 7705725"/>
              <a:gd name="connsiteY3374" fmla="*/ 66040 h 6857998"/>
              <a:gd name="connsiteX3375" fmla="*/ 4130358 w 7705725"/>
              <a:gd name="connsiteY3375" fmla="*/ 71438 h 6857998"/>
              <a:gd name="connsiteX3376" fmla="*/ 4133850 w 7705725"/>
              <a:gd name="connsiteY3376" fmla="*/ 73660 h 6857998"/>
              <a:gd name="connsiteX3377" fmla="*/ 4137343 w 7705725"/>
              <a:gd name="connsiteY3377" fmla="*/ 75565 h 6857998"/>
              <a:gd name="connsiteX3378" fmla="*/ 4140518 w 7705725"/>
              <a:gd name="connsiteY3378" fmla="*/ 76518 h 6857998"/>
              <a:gd name="connsiteX3379" fmla="*/ 4143693 w 7705725"/>
              <a:gd name="connsiteY3379" fmla="*/ 77470 h 6857998"/>
              <a:gd name="connsiteX3380" fmla="*/ 4145280 w 7705725"/>
              <a:gd name="connsiteY3380" fmla="*/ 76835 h 6857998"/>
              <a:gd name="connsiteX3381" fmla="*/ 4146550 w 7705725"/>
              <a:gd name="connsiteY3381" fmla="*/ 76518 h 6857998"/>
              <a:gd name="connsiteX3382" fmla="*/ 4147820 w 7705725"/>
              <a:gd name="connsiteY3382" fmla="*/ 76200 h 6857998"/>
              <a:gd name="connsiteX3383" fmla="*/ 4148773 w 7705725"/>
              <a:gd name="connsiteY3383" fmla="*/ 74930 h 6857998"/>
              <a:gd name="connsiteX3384" fmla="*/ 4150360 w 7705725"/>
              <a:gd name="connsiteY3384" fmla="*/ 73660 h 6857998"/>
              <a:gd name="connsiteX3385" fmla="*/ 4151313 w 7705725"/>
              <a:gd name="connsiteY3385" fmla="*/ 72073 h 6857998"/>
              <a:gd name="connsiteX3386" fmla="*/ 4152265 w 7705725"/>
              <a:gd name="connsiteY3386" fmla="*/ 69850 h 6857998"/>
              <a:gd name="connsiteX3387" fmla="*/ 4153218 w 7705725"/>
              <a:gd name="connsiteY3387" fmla="*/ 66993 h 6857998"/>
              <a:gd name="connsiteX3388" fmla="*/ 4153535 w 7705725"/>
              <a:gd name="connsiteY3388" fmla="*/ 64135 h 6857998"/>
              <a:gd name="connsiteX3389" fmla="*/ 4154170 w 7705725"/>
              <a:gd name="connsiteY3389" fmla="*/ 60325 h 6857998"/>
              <a:gd name="connsiteX3390" fmla="*/ 4154488 w 7705725"/>
              <a:gd name="connsiteY3390" fmla="*/ 52070 h 6857998"/>
              <a:gd name="connsiteX3391" fmla="*/ 4157980 w 7705725"/>
              <a:gd name="connsiteY3391" fmla="*/ 51435 h 6857998"/>
              <a:gd name="connsiteX3392" fmla="*/ 4160838 w 7705725"/>
              <a:gd name="connsiteY3392" fmla="*/ 51753 h 6857998"/>
              <a:gd name="connsiteX3393" fmla="*/ 4163378 w 7705725"/>
              <a:gd name="connsiteY3393" fmla="*/ 52388 h 6857998"/>
              <a:gd name="connsiteX3394" fmla="*/ 4165283 w 7705725"/>
              <a:gd name="connsiteY3394" fmla="*/ 53975 h 6857998"/>
              <a:gd name="connsiteX3395" fmla="*/ 4166553 w 7705725"/>
              <a:gd name="connsiteY3395" fmla="*/ 55880 h 6857998"/>
              <a:gd name="connsiteX3396" fmla="*/ 4167823 w 7705725"/>
              <a:gd name="connsiteY3396" fmla="*/ 58103 h 6857998"/>
              <a:gd name="connsiteX3397" fmla="*/ 4168458 w 7705725"/>
              <a:gd name="connsiteY3397" fmla="*/ 60325 h 6857998"/>
              <a:gd name="connsiteX3398" fmla="*/ 4169410 w 7705725"/>
              <a:gd name="connsiteY3398" fmla="*/ 62865 h 6857998"/>
              <a:gd name="connsiteX3399" fmla="*/ 4170363 w 7705725"/>
              <a:gd name="connsiteY3399" fmla="*/ 68580 h 6857998"/>
              <a:gd name="connsiteX3400" fmla="*/ 4171315 w 7705725"/>
              <a:gd name="connsiteY3400" fmla="*/ 71438 h 6857998"/>
              <a:gd name="connsiteX3401" fmla="*/ 4172268 w 7705725"/>
              <a:gd name="connsiteY3401" fmla="*/ 73660 h 6857998"/>
              <a:gd name="connsiteX3402" fmla="*/ 4173538 w 7705725"/>
              <a:gd name="connsiteY3402" fmla="*/ 75883 h 6857998"/>
              <a:gd name="connsiteX3403" fmla="*/ 4174808 w 7705725"/>
              <a:gd name="connsiteY3403" fmla="*/ 77788 h 6857998"/>
              <a:gd name="connsiteX3404" fmla="*/ 4176713 w 7705725"/>
              <a:gd name="connsiteY3404" fmla="*/ 78740 h 6857998"/>
              <a:gd name="connsiteX3405" fmla="*/ 4178935 w 7705725"/>
              <a:gd name="connsiteY3405" fmla="*/ 79693 h 6857998"/>
              <a:gd name="connsiteX3406" fmla="*/ 4181793 w 7705725"/>
              <a:gd name="connsiteY3406" fmla="*/ 80645 h 6857998"/>
              <a:gd name="connsiteX3407" fmla="*/ 4184015 w 7705725"/>
              <a:gd name="connsiteY3407" fmla="*/ 80963 h 6857998"/>
              <a:gd name="connsiteX3408" fmla="*/ 4186238 w 7705725"/>
              <a:gd name="connsiteY3408" fmla="*/ 80963 h 6857998"/>
              <a:gd name="connsiteX3409" fmla="*/ 4188143 w 7705725"/>
              <a:gd name="connsiteY3409" fmla="*/ 80963 h 6857998"/>
              <a:gd name="connsiteX3410" fmla="*/ 4190048 w 7705725"/>
              <a:gd name="connsiteY3410" fmla="*/ 80328 h 6857998"/>
              <a:gd name="connsiteX3411" fmla="*/ 4191635 w 7705725"/>
              <a:gd name="connsiteY3411" fmla="*/ 79058 h 6857998"/>
              <a:gd name="connsiteX3412" fmla="*/ 4192905 w 7705725"/>
              <a:gd name="connsiteY3412" fmla="*/ 78105 h 6857998"/>
              <a:gd name="connsiteX3413" fmla="*/ 4194175 w 7705725"/>
              <a:gd name="connsiteY3413" fmla="*/ 76200 h 6857998"/>
              <a:gd name="connsiteX3414" fmla="*/ 4196080 w 7705725"/>
              <a:gd name="connsiteY3414" fmla="*/ 72390 h 6857998"/>
              <a:gd name="connsiteX3415" fmla="*/ 4197668 w 7705725"/>
              <a:gd name="connsiteY3415" fmla="*/ 67945 h 6857998"/>
              <a:gd name="connsiteX3416" fmla="*/ 4198938 w 7705725"/>
              <a:gd name="connsiteY3416" fmla="*/ 62548 h 6857998"/>
              <a:gd name="connsiteX3417" fmla="*/ 4199890 w 7705725"/>
              <a:gd name="connsiteY3417" fmla="*/ 56833 h 6857998"/>
              <a:gd name="connsiteX3418" fmla="*/ 4206558 w 7705725"/>
              <a:gd name="connsiteY3418" fmla="*/ 62230 h 6857998"/>
              <a:gd name="connsiteX3419" fmla="*/ 4213543 w 7705725"/>
              <a:gd name="connsiteY3419" fmla="*/ 66993 h 6857998"/>
              <a:gd name="connsiteX3420" fmla="*/ 4219893 w 7705725"/>
              <a:gd name="connsiteY3420" fmla="*/ 71755 h 6857998"/>
              <a:gd name="connsiteX3421" fmla="*/ 4226243 w 7705725"/>
              <a:gd name="connsiteY3421" fmla="*/ 75883 h 6857998"/>
              <a:gd name="connsiteX3422" fmla="*/ 4232593 w 7705725"/>
              <a:gd name="connsiteY3422" fmla="*/ 79058 h 6857998"/>
              <a:gd name="connsiteX3423" fmla="*/ 4238625 w 7705725"/>
              <a:gd name="connsiteY3423" fmla="*/ 81915 h 6857998"/>
              <a:gd name="connsiteX3424" fmla="*/ 4244975 w 7705725"/>
              <a:gd name="connsiteY3424" fmla="*/ 84138 h 6857998"/>
              <a:gd name="connsiteX3425" fmla="*/ 4251643 w 7705725"/>
              <a:gd name="connsiteY3425" fmla="*/ 86043 h 6857998"/>
              <a:gd name="connsiteX3426" fmla="*/ 4257993 w 7705725"/>
              <a:gd name="connsiteY3426" fmla="*/ 86678 h 6857998"/>
              <a:gd name="connsiteX3427" fmla="*/ 4264343 w 7705725"/>
              <a:gd name="connsiteY3427" fmla="*/ 86995 h 6857998"/>
              <a:gd name="connsiteX3428" fmla="*/ 4271010 w 7705725"/>
              <a:gd name="connsiteY3428" fmla="*/ 86360 h 6857998"/>
              <a:gd name="connsiteX3429" fmla="*/ 4277995 w 7705725"/>
              <a:gd name="connsiteY3429" fmla="*/ 85090 h 6857998"/>
              <a:gd name="connsiteX3430" fmla="*/ 4284980 w 7705725"/>
              <a:gd name="connsiteY3430" fmla="*/ 82868 h 6857998"/>
              <a:gd name="connsiteX3431" fmla="*/ 4292600 w 7705725"/>
              <a:gd name="connsiteY3431" fmla="*/ 80010 h 6857998"/>
              <a:gd name="connsiteX3432" fmla="*/ 4300538 w 7705725"/>
              <a:gd name="connsiteY3432" fmla="*/ 76200 h 6857998"/>
              <a:gd name="connsiteX3433" fmla="*/ 4308793 w 7705725"/>
              <a:gd name="connsiteY3433" fmla="*/ 71438 h 6857998"/>
              <a:gd name="connsiteX3434" fmla="*/ 4316413 w 7705725"/>
              <a:gd name="connsiteY3434" fmla="*/ 78105 h 6857998"/>
              <a:gd name="connsiteX3435" fmla="*/ 4324033 w 7705725"/>
              <a:gd name="connsiteY3435" fmla="*/ 84773 h 6857998"/>
              <a:gd name="connsiteX3436" fmla="*/ 4331018 w 7705725"/>
              <a:gd name="connsiteY3436" fmla="*/ 92075 h 6857998"/>
              <a:gd name="connsiteX3437" fmla="*/ 4338638 w 7705725"/>
              <a:gd name="connsiteY3437" fmla="*/ 98743 h 6857998"/>
              <a:gd name="connsiteX3438" fmla="*/ 4346575 w 7705725"/>
              <a:gd name="connsiteY3438" fmla="*/ 105093 h 6857998"/>
              <a:gd name="connsiteX3439" fmla="*/ 4351020 w 7705725"/>
              <a:gd name="connsiteY3439" fmla="*/ 108268 h 6857998"/>
              <a:gd name="connsiteX3440" fmla="*/ 4355148 w 7705725"/>
              <a:gd name="connsiteY3440" fmla="*/ 110808 h 6857998"/>
              <a:gd name="connsiteX3441" fmla="*/ 4360228 w 7705725"/>
              <a:gd name="connsiteY3441" fmla="*/ 113030 h 6857998"/>
              <a:gd name="connsiteX3442" fmla="*/ 4364990 w 7705725"/>
              <a:gd name="connsiteY3442" fmla="*/ 115570 h 6857998"/>
              <a:gd name="connsiteX3443" fmla="*/ 4370070 w 7705725"/>
              <a:gd name="connsiteY3443" fmla="*/ 117158 h 6857998"/>
              <a:gd name="connsiteX3444" fmla="*/ 4375468 w 7705725"/>
              <a:gd name="connsiteY3444" fmla="*/ 119063 h 6857998"/>
              <a:gd name="connsiteX3445" fmla="*/ 4376420 w 7705725"/>
              <a:gd name="connsiteY3445" fmla="*/ 115570 h 6857998"/>
              <a:gd name="connsiteX3446" fmla="*/ 4377055 w 7705725"/>
              <a:gd name="connsiteY3446" fmla="*/ 112078 h 6857998"/>
              <a:gd name="connsiteX3447" fmla="*/ 4377373 w 7705725"/>
              <a:gd name="connsiteY3447" fmla="*/ 109538 h 6857998"/>
              <a:gd name="connsiteX3448" fmla="*/ 4377373 w 7705725"/>
              <a:gd name="connsiteY3448" fmla="*/ 106680 h 6857998"/>
              <a:gd name="connsiteX3449" fmla="*/ 4377055 w 7705725"/>
              <a:gd name="connsiteY3449" fmla="*/ 104458 h 6857998"/>
              <a:gd name="connsiteX3450" fmla="*/ 4376420 w 7705725"/>
              <a:gd name="connsiteY3450" fmla="*/ 102235 h 6857998"/>
              <a:gd name="connsiteX3451" fmla="*/ 4375468 w 7705725"/>
              <a:gd name="connsiteY3451" fmla="*/ 100330 h 6857998"/>
              <a:gd name="connsiteX3452" fmla="*/ 4374515 w 7705725"/>
              <a:gd name="connsiteY3452" fmla="*/ 98743 h 6857998"/>
              <a:gd name="connsiteX3453" fmla="*/ 4373245 w 7705725"/>
              <a:gd name="connsiteY3453" fmla="*/ 97790 h 6857998"/>
              <a:gd name="connsiteX3454" fmla="*/ 4371658 w 7705725"/>
              <a:gd name="connsiteY3454" fmla="*/ 96203 h 6857998"/>
              <a:gd name="connsiteX3455" fmla="*/ 4368800 w 7705725"/>
              <a:gd name="connsiteY3455" fmla="*/ 94298 h 6857998"/>
              <a:gd name="connsiteX3456" fmla="*/ 4364990 w 7705725"/>
              <a:gd name="connsiteY3456" fmla="*/ 92710 h 6857998"/>
              <a:gd name="connsiteX3457" fmla="*/ 4360863 w 7705725"/>
              <a:gd name="connsiteY3457" fmla="*/ 91758 h 6857998"/>
              <a:gd name="connsiteX3458" fmla="*/ 4364355 w 7705725"/>
              <a:gd name="connsiteY3458" fmla="*/ 88900 h 6857998"/>
              <a:gd name="connsiteX3459" fmla="*/ 4367530 w 7705725"/>
              <a:gd name="connsiteY3459" fmla="*/ 87630 h 6857998"/>
              <a:gd name="connsiteX3460" fmla="*/ 4370705 w 7705725"/>
              <a:gd name="connsiteY3460" fmla="*/ 86360 h 6857998"/>
              <a:gd name="connsiteX3461" fmla="*/ 4374198 w 7705725"/>
              <a:gd name="connsiteY3461" fmla="*/ 86043 h 6857998"/>
              <a:gd name="connsiteX3462" fmla="*/ 4377373 w 7705725"/>
              <a:gd name="connsiteY3462" fmla="*/ 86043 h 6857998"/>
              <a:gd name="connsiteX3463" fmla="*/ 4380865 w 7705725"/>
              <a:gd name="connsiteY3463" fmla="*/ 86678 h 6857998"/>
              <a:gd name="connsiteX3464" fmla="*/ 4387533 w 7705725"/>
              <a:gd name="connsiteY3464" fmla="*/ 88583 h 6857998"/>
              <a:gd name="connsiteX3465" fmla="*/ 4395470 w 7705725"/>
              <a:gd name="connsiteY3465" fmla="*/ 90805 h 6857998"/>
              <a:gd name="connsiteX3466" fmla="*/ 4399598 w 7705725"/>
              <a:gd name="connsiteY3466" fmla="*/ 91758 h 6857998"/>
              <a:gd name="connsiteX3467" fmla="*/ 4404360 w 7705725"/>
              <a:gd name="connsiteY3467" fmla="*/ 92075 h 6857998"/>
              <a:gd name="connsiteX3468" fmla="*/ 4409123 w 7705725"/>
              <a:gd name="connsiteY3468" fmla="*/ 92393 h 6857998"/>
              <a:gd name="connsiteX3469" fmla="*/ 4414203 w 7705725"/>
              <a:gd name="connsiteY3469" fmla="*/ 91758 h 6857998"/>
              <a:gd name="connsiteX3470" fmla="*/ 4419600 w 7705725"/>
              <a:gd name="connsiteY3470" fmla="*/ 90805 h 6857998"/>
              <a:gd name="connsiteX3471" fmla="*/ 4425633 w 7705725"/>
              <a:gd name="connsiteY3471" fmla="*/ 88900 h 6857998"/>
              <a:gd name="connsiteX3472" fmla="*/ 4427220 w 7705725"/>
              <a:gd name="connsiteY3472" fmla="*/ 88900 h 6857998"/>
              <a:gd name="connsiteX3473" fmla="*/ 4428490 w 7705725"/>
              <a:gd name="connsiteY3473" fmla="*/ 88583 h 6857998"/>
              <a:gd name="connsiteX3474" fmla="*/ 4429760 w 7705725"/>
              <a:gd name="connsiteY3474" fmla="*/ 87948 h 6857998"/>
              <a:gd name="connsiteX3475" fmla="*/ 4431030 w 7705725"/>
              <a:gd name="connsiteY3475" fmla="*/ 87630 h 6857998"/>
              <a:gd name="connsiteX3476" fmla="*/ 4432935 w 7705725"/>
              <a:gd name="connsiteY3476" fmla="*/ 85090 h 6857998"/>
              <a:gd name="connsiteX3477" fmla="*/ 4434840 w 7705725"/>
              <a:gd name="connsiteY3477" fmla="*/ 82550 h 6857998"/>
              <a:gd name="connsiteX3478" fmla="*/ 4436428 w 7705725"/>
              <a:gd name="connsiteY3478" fmla="*/ 79693 h 6857998"/>
              <a:gd name="connsiteX3479" fmla="*/ 4437380 w 7705725"/>
              <a:gd name="connsiteY3479" fmla="*/ 76200 h 6857998"/>
              <a:gd name="connsiteX3480" fmla="*/ 4439285 w 7705725"/>
              <a:gd name="connsiteY3480" fmla="*/ 67945 h 6857998"/>
              <a:gd name="connsiteX3481" fmla="*/ 4441190 w 7705725"/>
              <a:gd name="connsiteY3481" fmla="*/ 60008 h 6857998"/>
              <a:gd name="connsiteX3482" fmla="*/ 4442460 w 7705725"/>
              <a:gd name="connsiteY3482" fmla="*/ 55880 h 6857998"/>
              <a:gd name="connsiteX3483" fmla="*/ 4443413 w 7705725"/>
              <a:gd name="connsiteY3483" fmla="*/ 52070 h 6857998"/>
              <a:gd name="connsiteX3484" fmla="*/ 4445000 w 7705725"/>
              <a:gd name="connsiteY3484" fmla="*/ 48895 h 6857998"/>
              <a:gd name="connsiteX3485" fmla="*/ 4446588 w 7705725"/>
              <a:gd name="connsiteY3485" fmla="*/ 46038 h 6857998"/>
              <a:gd name="connsiteX3486" fmla="*/ 4448493 w 7705725"/>
              <a:gd name="connsiteY3486" fmla="*/ 43815 h 6857998"/>
              <a:gd name="connsiteX3487" fmla="*/ 4451033 w 7705725"/>
              <a:gd name="connsiteY3487" fmla="*/ 42228 h 6857998"/>
              <a:gd name="connsiteX3488" fmla="*/ 4453255 w 7705725"/>
              <a:gd name="connsiteY3488" fmla="*/ 44450 h 6857998"/>
              <a:gd name="connsiteX3489" fmla="*/ 4455478 w 7705725"/>
              <a:gd name="connsiteY3489" fmla="*/ 46038 h 6857998"/>
              <a:gd name="connsiteX3490" fmla="*/ 4457700 w 7705725"/>
              <a:gd name="connsiteY3490" fmla="*/ 46990 h 6857998"/>
              <a:gd name="connsiteX3491" fmla="*/ 4459923 w 7705725"/>
              <a:gd name="connsiteY3491" fmla="*/ 47943 h 6857998"/>
              <a:gd name="connsiteX3492" fmla="*/ 4462463 w 7705725"/>
              <a:gd name="connsiteY3492" fmla="*/ 48260 h 6857998"/>
              <a:gd name="connsiteX3493" fmla="*/ 4464685 w 7705725"/>
              <a:gd name="connsiteY3493" fmla="*/ 48578 h 6857998"/>
              <a:gd name="connsiteX3494" fmla="*/ 4466908 w 7705725"/>
              <a:gd name="connsiteY3494" fmla="*/ 48260 h 6857998"/>
              <a:gd name="connsiteX3495" fmla="*/ 4468813 w 7705725"/>
              <a:gd name="connsiteY3495" fmla="*/ 47943 h 6857998"/>
              <a:gd name="connsiteX3496" fmla="*/ 4471035 w 7705725"/>
              <a:gd name="connsiteY3496" fmla="*/ 47625 h 6857998"/>
              <a:gd name="connsiteX3497" fmla="*/ 4472940 w 7705725"/>
              <a:gd name="connsiteY3497" fmla="*/ 46355 h 6857998"/>
              <a:gd name="connsiteX3498" fmla="*/ 4477068 w 7705725"/>
              <a:gd name="connsiteY3498" fmla="*/ 44133 h 6857998"/>
              <a:gd name="connsiteX3499" fmla="*/ 4480878 w 7705725"/>
              <a:gd name="connsiteY3499" fmla="*/ 41593 h 6857998"/>
              <a:gd name="connsiteX3500" fmla="*/ 4484688 w 7705725"/>
              <a:gd name="connsiteY3500" fmla="*/ 38100 h 6857998"/>
              <a:gd name="connsiteX3501" fmla="*/ 4491355 w 7705725"/>
              <a:gd name="connsiteY3501" fmla="*/ 30480 h 6857998"/>
              <a:gd name="connsiteX3502" fmla="*/ 4498023 w 7705725"/>
              <a:gd name="connsiteY3502" fmla="*/ 23495 h 6857998"/>
              <a:gd name="connsiteX3503" fmla="*/ 4501515 w 7705725"/>
              <a:gd name="connsiteY3503" fmla="*/ 20003 h 6857998"/>
              <a:gd name="connsiteX3504" fmla="*/ 4504690 w 7705725"/>
              <a:gd name="connsiteY3504" fmla="*/ 17463 h 6857998"/>
              <a:gd name="connsiteX3505" fmla="*/ 4507865 w 7705725"/>
              <a:gd name="connsiteY3505" fmla="*/ 15240 h 6857998"/>
              <a:gd name="connsiteX3506" fmla="*/ 4511040 w 7705725"/>
              <a:gd name="connsiteY3506" fmla="*/ 13970 h 6857998"/>
              <a:gd name="connsiteX3507" fmla="*/ 4512945 w 7705725"/>
              <a:gd name="connsiteY3507" fmla="*/ 13970 h 6857998"/>
              <a:gd name="connsiteX3508" fmla="*/ 4514850 w 7705725"/>
              <a:gd name="connsiteY3508" fmla="*/ 13970 h 6857998"/>
              <a:gd name="connsiteX3509" fmla="*/ 4519295 w 7705725"/>
              <a:gd name="connsiteY3509" fmla="*/ 14605 h 6857998"/>
              <a:gd name="connsiteX3510" fmla="*/ 4525010 w 7705725"/>
              <a:gd name="connsiteY3510" fmla="*/ 16510 h 6857998"/>
              <a:gd name="connsiteX3511" fmla="*/ 4530725 w 7705725"/>
              <a:gd name="connsiteY3511" fmla="*/ 18415 h 6857998"/>
              <a:gd name="connsiteX3512" fmla="*/ 4537075 w 7705725"/>
              <a:gd name="connsiteY3512" fmla="*/ 20320 h 6857998"/>
              <a:gd name="connsiteX3513" fmla="*/ 4543425 w 7705725"/>
              <a:gd name="connsiteY3513" fmla="*/ 21908 h 6857998"/>
              <a:gd name="connsiteX3514" fmla="*/ 4546283 w 7705725"/>
              <a:gd name="connsiteY3514" fmla="*/ 22225 h 6857998"/>
              <a:gd name="connsiteX3515" fmla="*/ 4549458 w 7705725"/>
              <a:gd name="connsiteY3515" fmla="*/ 22543 h 6857998"/>
              <a:gd name="connsiteX3516" fmla="*/ 4552950 w 7705725"/>
              <a:gd name="connsiteY3516" fmla="*/ 22543 h 6857998"/>
              <a:gd name="connsiteX3517" fmla="*/ 4555808 w 7705725"/>
              <a:gd name="connsiteY3517" fmla="*/ 22225 h 6857998"/>
              <a:gd name="connsiteX3518" fmla="*/ 4562158 w 7705725"/>
              <a:gd name="connsiteY3518" fmla="*/ 21590 h 6857998"/>
              <a:gd name="connsiteX3519" fmla="*/ 4569143 w 7705725"/>
              <a:gd name="connsiteY3519" fmla="*/ 21273 h 6857998"/>
              <a:gd name="connsiteX3520" fmla="*/ 4576128 w 7705725"/>
              <a:gd name="connsiteY3520" fmla="*/ 20638 h 6857998"/>
              <a:gd name="connsiteX3521" fmla="*/ 4583430 w 7705725"/>
              <a:gd name="connsiteY3521" fmla="*/ 20638 h 6857998"/>
              <a:gd name="connsiteX3522" fmla="*/ 4591368 w 7705725"/>
              <a:gd name="connsiteY3522" fmla="*/ 20638 h 6857998"/>
              <a:gd name="connsiteX3523" fmla="*/ 4598988 w 7705725"/>
              <a:gd name="connsiteY3523" fmla="*/ 21590 h 6857998"/>
              <a:gd name="connsiteX3524" fmla="*/ 4615498 w 7705725"/>
              <a:gd name="connsiteY3524" fmla="*/ 22860 h 6857998"/>
              <a:gd name="connsiteX3525" fmla="*/ 4632643 w 7705725"/>
              <a:gd name="connsiteY3525" fmla="*/ 25400 h 6857998"/>
              <a:gd name="connsiteX3526" fmla="*/ 4650423 w 7705725"/>
              <a:gd name="connsiteY3526" fmla="*/ 28258 h 6857998"/>
              <a:gd name="connsiteX3527" fmla="*/ 4668838 w 7705725"/>
              <a:gd name="connsiteY3527" fmla="*/ 32068 h 6857998"/>
              <a:gd name="connsiteX3528" fmla="*/ 4688205 w 7705725"/>
              <a:gd name="connsiteY3528" fmla="*/ 36513 h 6857998"/>
              <a:gd name="connsiteX3529" fmla="*/ 4707573 w 7705725"/>
              <a:gd name="connsiteY3529" fmla="*/ 40958 h 6857998"/>
              <a:gd name="connsiteX3530" fmla="*/ 4726623 w 7705725"/>
              <a:gd name="connsiteY3530" fmla="*/ 46038 h 6857998"/>
              <a:gd name="connsiteX3531" fmla="*/ 4765993 w 7705725"/>
              <a:gd name="connsiteY3531" fmla="*/ 56833 h 6857998"/>
              <a:gd name="connsiteX3532" fmla="*/ 4841240 w 7705725"/>
              <a:gd name="connsiteY3532" fmla="*/ 78423 h 6857998"/>
              <a:gd name="connsiteX3533" fmla="*/ 4845050 w 7705725"/>
              <a:gd name="connsiteY3533" fmla="*/ 79058 h 6857998"/>
              <a:gd name="connsiteX3534" fmla="*/ 4849178 w 7705725"/>
              <a:gd name="connsiteY3534" fmla="*/ 79058 h 6857998"/>
              <a:gd name="connsiteX3535" fmla="*/ 4853940 w 7705725"/>
              <a:gd name="connsiteY3535" fmla="*/ 78740 h 6857998"/>
              <a:gd name="connsiteX3536" fmla="*/ 4858385 w 7705725"/>
              <a:gd name="connsiteY3536" fmla="*/ 78105 h 6857998"/>
              <a:gd name="connsiteX3537" fmla="*/ 4867593 w 7705725"/>
              <a:gd name="connsiteY3537" fmla="*/ 76518 h 6857998"/>
              <a:gd name="connsiteX3538" fmla="*/ 4872673 w 7705725"/>
              <a:gd name="connsiteY3538" fmla="*/ 75883 h 6857998"/>
              <a:gd name="connsiteX3539" fmla="*/ 4877118 w 7705725"/>
              <a:gd name="connsiteY3539" fmla="*/ 75883 h 6857998"/>
              <a:gd name="connsiteX3540" fmla="*/ 4881563 w 7705725"/>
              <a:gd name="connsiteY3540" fmla="*/ 75883 h 6857998"/>
              <a:gd name="connsiteX3541" fmla="*/ 4886008 w 7705725"/>
              <a:gd name="connsiteY3541" fmla="*/ 76835 h 6857998"/>
              <a:gd name="connsiteX3542" fmla="*/ 4887595 w 7705725"/>
              <a:gd name="connsiteY3542" fmla="*/ 77788 h 6857998"/>
              <a:gd name="connsiteX3543" fmla="*/ 4889500 w 7705725"/>
              <a:gd name="connsiteY3543" fmla="*/ 78423 h 6857998"/>
              <a:gd name="connsiteX3544" fmla="*/ 4891405 w 7705725"/>
              <a:gd name="connsiteY3544" fmla="*/ 79693 h 6857998"/>
              <a:gd name="connsiteX3545" fmla="*/ 4892993 w 7705725"/>
              <a:gd name="connsiteY3545" fmla="*/ 80963 h 6857998"/>
              <a:gd name="connsiteX3546" fmla="*/ 4894580 w 7705725"/>
              <a:gd name="connsiteY3546" fmla="*/ 82868 h 6857998"/>
              <a:gd name="connsiteX3547" fmla="*/ 4896168 w 7705725"/>
              <a:gd name="connsiteY3547" fmla="*/ 84773 h 6857998"/>
              <a:gd name="connsiteX3548" fmla="*/ 4897120 w 7705725"/>
              <a:gd name="connsiteY3548" fmla="*/ 86995 h 6857998"/>
              <a:gd name="connsiteX3549" fmla="*/ 4898390 w 7705725"/>
              <a:gd name="connsiteY3549" fmla="*/ 89853 h 6857998"/>
              <a:gd name="connsiteX3550" fmla="*/ 4899025 w 7705725"/>
              <a:gd name="connsiteY3550" fmla="*/ 92710 h 6857998"/>
              <a:gd name="connsiteX3551" fmla="*/ 4899660 w 7705725"/>
              <a:gd name="connsiteY3551" fmla="*/ 96203 h 6857998"/>
              <a:gd name="connsiteX3552" fmla="*/ 4900613 w 7705725"/>
              <a:gd name="connsiteY3552" fmla="*/ 100013 h 6857998"/>
              <a:gd name="connsiteX3553" fmla="*/ 4900930 w 7705725"/>
              <a:gd name="connsiteY3553" fmla="*/ 104140 h 6857998"/>
              <a:gd name="connsiteX3554" fmla="*/ 4904105 w 7705725"/>
              <a:gd name="connsiteY3554" fmla="*/ 106045 h 6857998"/>
              <a:gd name="connsiteX3555" fmla="*/ 4906963 w 7705725"/>
              <a:gd name="connsiteY3555" fmla="*/ 106680 h 6857998"/>
              <a:gd name="connsiteX3556" fmla="*/ 4909185 w 7705725"/>
              <a:gd name="connsiteY3556" fmla="*/ 106363 h 6857998"/>
              <a:gd name="connsiteX3557" fmla="*/ 4911408 w 7705725"/>
              <a:gd name="connsiteY3557" fmla="*/ 105728 h 6857998"/>
              <a:gd name="connsiteX3558" fmla="*/ 4913313 w 7705725"/>
              <a:gd name="connsiteY3558" fmla="*/ 104458 h 6857998"/>
              <a:gd name="connsiteX3559" fmla="*/ 4914900 w 7705725"/>
              <a:gd name="connsiteY3559" fmla="*/ 102553 h 6857998"/>
              <a:gd name="connsiteX3560" fmla="*/ 4916805 w 7705725"/>
              <a:gd name="connsiteY3560" fmla="*/ 100648 h 6857998"/>
              <a:gd name="connsiteX3561" fmla="*/ 4918393 w 7705725"/>
              <a:gd name="connsiteY3561" fmla="*/ 98425 h 6857998"/>
              <a:gd name="connsiteX3562" fmla="*/ 4920933 w 7705725"/>
              <a:gd name="connsiteY3562" fmla="*/ 93663 h 6857998"/>
              <a:gd name="connsiteX3563" fmla="*/ 4922520 w 7705725"/>
              <a:gd name="connsiteY3563" fmla="*/ 91123 h 6857998"/>
              <a:gd name="connsiteX3564" fmla="*/ 4923790 w 7705725"/>
              <a:gd name="connsiteY3564" fmla="*/ 89535 h 6857998"/>
              <a:gd name="connsiteX3565" fmla="*/ 4925695 w 7705725"/>
              <a:gd name="connsiteY3565" fmla="*/ 87948 h 6857998"/>
              <a:gd name="connsiteX3566" fmla="*/ 4927600 w 7705725"/>
              <a:gd name="connsiteY3566" fmla="*/ 86360 h 6857998"/>
              <a:gd name="connsiteX3567" fmla="*/ 4929823 w 7705725"/>
              <a:gd name="connsiteY3567" fmla="*/ 86043 h 6857998"/>
              <a:gd name="connsiteX3568" fmla="*/ 4932680 w 7705725"/>
              <a:gd name="connsiteY3568" fmla="*/ 86043 h 6857998"/>
              <a:gd name="connsiteX3569" fmla="*/ 4951095 w 7705725"/>
              <a:gd name="connsiteY3569" fmla="*/ 91123 h 6857998"/>
              <a:gd name="connsiteX3570" fmla="*/ 4969193 w 7705725"/>
              <a:gd name="connsiteY3570" fmla="*/ 95885 h 6857998"/>
              <a:gd name="connsiteX3571" fmla="*/ 5004118 w 7705725"/>
              <a:gd name="connsiteY3571" fmla="*/ 104458 h 6857998"/>
              <a:gd name="connsiteX3572" fmla="*/ 5037773 w 7705725"/>
              <a:gd name="connsiteY3572" fmla="*/ 112395 h 6857998"/>
              <a:gd name="connsiteX3573" fmla="*/ 5053965 w 7705725"/>
              <a:gd name="connsiteY3573" fmla="*/ 116205 h 6857998"/>
              <a:gd name="connsiteX3574" fmla="*/ 5069523 w 7705725"/>
              <a:gd name="connsiteY3574" fmla="*/ 120333 h 6857998"/>
              <a:gd name="connsiteX3575" fmla="*/ 5085080 w 7705725"/>
              <a:gd name="connsiteY3575" fmla="*/ 124778 h 6857998"/>
              <a:gd name="connsiteX3576" fmla="*/ 5099685 w 7705725"/>
              <a:gd name="connsiteY3576" fmla="*/ 129223 h 6857998"/>
              <a:gd name="connsiteX3577" fmla="*/ 5114290 w 7705725"/>
              <a:gd name="connsiteY3577" fmla="*/ 134620 h 6857998"/>
              <a:gd name="connsiteX3578" fmla="*/ 5128260 w 7705725"/>
              <a:gd name="connsiteY3578" fmla="*/ 140653 h 6857998"/>
              <a:gd name="connsiteX3579" fmla="*/ 5135245 w 7705725"/>
              <a:gd name="connsiteY3579" fmla="*/ 144145 h 6857998"/>
              <a:gd name="connsiteX3580" fmla="*/ 5141913 w 7705725"/>
              <a:gd name="connsiteY3580" fmla="*/ 147638 h 6857998"/>
              <a:gd name="connsiteX3581" fmla="*/ 5148263 w 7705725"/>
              <a:gd name="connsiteY3581" fmla="*/ 151130 h 6857998"/>
              <a:gd name="connsiteX3582" fmla="*/ 5154613 w 7705725"/>
              <a:gd name="connsiteY3582" fmla="*/ 154940 h 6857998"/>
              <a:gd name="connsiteX3583" fmla="*/ 5161280 w 7705725"/>
              <a:gd name="connsiteY3583" fmla="*/ 159068 h 6857998"/>
              <a:gd name="connsiteX3584" fmla="*/ 5167630 w 7705725"/>
              <a:gd name="connsiteY3584" fmla="*/ 163195 h 6857998"/>
              <a:gd name="connsiteX3585" fmla="*/ 5173663 w 7705725"/>
              <a:gd name="connsiteY3585" fmla="*/ 168275 h 6857998"/>
              <a:gd name="connsiteX3586" fmla="*/ 5179695 w 7705725"/>
              <a:gd name="connsiteY3586" fmla="*/ 173038 h 6857998"/>
              <a:gd name="connsiteX3587" fmla="*/ 5175885 w 7705725"/>
              <a:gd name="connsiteY3587" fmla="*/ 174943 h 6857998"/>
              <a:gd name="connsiteX3588" fmla="*/ 5172075 w 7705725"/>
              <a:gd name="connsiteY3588" fmla="*/ 176530 h 6857998"/>
              <a:gd name="connsiteX3589" fmla="*/ 5168265 w 7705725"/>
              <a:gd name="connsiteY3589" fmla="*/ 178118 h 6857998"/>
              <a:gd name="connsiteX3590" fmla="*/ 5165090 w 7705725"/>
              <a:gd name="connsiteY3590" fmla="*/ 178753 h 6857998"/>
              <a:gd name="connsiteX3591" fmla="*/ 5161280 w 7705725"/>
              <a:gd name="connsiteY3591" fmla="*/ 179070 h 6857998"/>
              <a:gd name="connsiteX3592" fmla="*/ 5157788 w 7705725"/>
              <a:gd name="connsiteY3592" fmla="*/ 179070 h 6857998"/>
              <a:gd name="connsiteX3593" fmla="*/ 5154295 w 7705725"/>
              <a:gd name="connsiteY3593" fmla="*/ 178753 h 6857998"/>
              <a:gd name="connsiteX3594" fmla="*/ 5151120 w 7705725"/>
              <a:gd name="connsiteY3594" fmla="*/ 178435 h 6857998"/>
              <a:gd name="connsiteX3595" fmla="*/ 5147628 w 7705725"/>
              <a:gd name="connsiteY3595" fmla="*/ 177800 h 6857998"/>
              <a:gd name="connsiteX3596" fmla="*/ 5144135 w 7705725"/>
              <a:gd name="connsiteY3596" fmla="*/ 176530 h 6857998"/>
              <a:gd name="connsiteX3597" fmla="*/ 5137785 w 7705725"/>
              <a:gd name="connsiteY3597" fmla="*/ 173990 h 6857998"/>
              <a:gd name="connsiteX3598" fmla="*/ 5131435 w 7705725"/>
              <a:gd name="connsiteY3598" fmla="*/ 170815 h 6857998"/>
              <a:gd name="connsiteX3599" fmla="*/ 5125085 w 7705725"/>
              <a:gd name="connsiteY3599" fmla="*/ 167323 h 6857998"/>
              <a:gd name="connsiteX3600" fmla="*/ 5118100 w 7705725"/>
              <a:gd name="connsiteY3600" fmla="*/ 163830 h 6857998"/>
              <a:gd name="connsiteX3601" fmla="*/ 5111750 w 7705725"/>
              <a:gd name="connsiteY3601" fmla="*/ 160338 h 6857998"/>
              <a:gd name="connsiteX3602" fmla="*/ 5105083 w 7705725"/>
              <a:gd name="connsiteY3602" fmla="*/ 157798 h 6857998"/>
              <a:gd name="connsiteX3603" fmla="*/ 5098098 w 7705725"/>
              <a:gd name="connsiteY3603" fmla="*/ 154940 h 6857998"/>
              <a:gd name="connsiteX3604" fmla="*/ 5094288 w 7705725"/>
              <a:gd name="connsiteY3604" fmla="*/ 154305 h 6857998"/>
              <a:gd name="connsiteX3605" fmla="*/ 5091113 w 7705725"/>
              <a:gd name="connsiteY3605" fmla="*/ 153670 h 6857998"/>
              <a:gd name="connsiteX3606" fmla="*/ 5087303 w 7705725"/>
              <a:gd name="connsiteY3606" fmla="*/ 153670 h 6857998"/>
              <a:gd name="connsiteX3607" fmla="*/ 5083493 w 7705725"/>
              <a:gd name="connsiteY3607" fmla="*/ 153670 h 6857998"/>
              <a:gd name="connsiteX3608" fmla="*/ 5079683 w 7705725"/>
              <a:gd name="connsiteY3608" fmla="*/ 153670 h 6857998"/>
              <a:gd name="connsiteX3609" fmla="*/ 5075873 w 7705725"/>
              <a:gd name="connsiteY3609" fmla="*/ 154305 h 6857998"/>
              <a:gd name="connsiteX3610" fmla="*/ 5072063 w 7705725"/>
              <a:gd name="connsiteY3610" fmla="*/ 155258 h 6857998"/>
              <a:gd name="connsiteX3611" fmla="*/ 5067935 w 7705725"/>
              <a:gd name="connsiteY3611" fmla="*/ 156845 h 6857998"/>
              <a:gd name="connsiteX3612" fmla="*/ 5066030 w 7705725"/>
              <a:gd name="connsiteY3612" fmla="*/ 160655 h 6857998"/>
              <a:gd name="connsiteX3613" fmla="*/ 5064760 w 7705725"/>
              <a:gd name="connsiteY3613" fmla="*/ 164148 h 6857998"/>
              <a:gd name="connsiteX3614" fmla="*/ 5063490 w 7705725"/>
              <a:gd name="connsiteY3614" fmla="*/ 167005 h 6857998"/>
              <a:gd name="connsiteX3615" fmla="*/ 5062855 w 7705725"/>
              <a:gd name="connsiteY3615" fmla="*/ 169863 h 6857998"/>
              <a:gd name="connsiteX3616" fmla="*/ 5062220 w 7705725"/>
              <a:gd name="connsiteY3616" fmla="*/ 172403 h 6857998"/>
              <a:gd name="connsiteX3617" fmla="*/ 5061903 w 7705725"/>
              <a:gd name="connsiteY3617" fmla="*/ 174943 h 6857998"/>
              <a:gd name="connsiteX3618" fmla="*/ 5062220 w 7705725"/>
              <a:gd name="connsiteY3618" fmla="*/ 177165 h 6857998"/>
              <a:gd name="connsiteX3619" fmla="*/ 5062855 w 7705725"/>
              <a:gd name="connsiteY3619" fmla="*/ 179070 h 6857998"/>
              <a:gd name="connsiteX3620" fmla="*/ 5063490 w 7705725"/>
              <a:gd name="connsiteY3620" fmla="*/ 180975 h 6857998"/>
              <a:gd name="connsiteX3621" fmla="*/ 5064760 w 7705725"/>
              <a:gd name="connsiteY3621" fmla="*/ 182563 h 6857998"/>
              <a:gd name="connsiteX3622" fmla="*/ 5066030 w 7705725"/>
              <a:gd name="connsiteY3622" fmla="*/ 184150 h 6857998"/>
              <a:gd name="connsiteX3623" fmla="*/ 5067618 w 7705725"/>
              <a:gd name="connsiteY3623" fmla="*/ 185103 h 6857998"/>
              <a:gd name="connsiteX3624" fmla="*/ 5071110 w 7705725"/>
              <a:gd name="connsiteY3624" fmla="*/ 187325 h 6857998"/>
              <a:gd name="connsiteX3625" fmla="*/ 5075238 w 7705725"/>
              <a:gd name="connsiteY3625" fmla="*/ 189230 h 6857998"/>
              <a:gd name="connsiteX3626" fmla="*/ 5080000 w 7705725"/>
              <a:gd name="connsiteY3626" fmla="*/ 190500 h 6857998"/>
              <a:gd name="connsiteX3627" fmla="*/ 5085398 w 7705725"/>
              <a:gd name="connsiteY3627" fmla="*/ 191453 h 6857998"/>
              <a:gd name="connsiteX3628" fmla="*/ 5096193 w 7705725"/>
              <a:gd name="connsiteY3628" fmla="*/ 192723 h 6857998"/>
              <a:gd name="connsiteX3629" fmla="*/ 5106988 w 7705725"/>
              <a:gd name="connsiteY3629" fmla="*/ 193993 h 6857998"/>
              <a:gd name="connsiteX3630" fmla="*/ 5111750 w 7705725"/>
              <a:gd name="connsiteY3630" fmla="*/ 194310 h 6857998"/>
              <a:gd name="connsiteX3631" fmla="*/ 5116195 w 7705725"/>
              <a:gd name="connsiteY3631" fmla="*/ 194945 h 6857998"/>
              <a:gd name="connsiteX3632" fmla="*/ 5118100 w 7705725"/>
              <a:gd name="connsiteY3632" fmla="*/ 195898 h 6857998"/>
              <a:gd name="connsiteX3633" fmla="*/ 5120323 w 7705725"/>
              <a:gd name="connsiteY3633" fmla="*/ 196533 h 6857998"/>
              <a:gd name="connsiteX3634" fmla="*/ 5125085 w 7705725"/>
              <a:gd name="connsiteY3634" fmla="*/ 199073 h 6857998"/>
              <a:gd name="connsiteX3635" fmla="*/ 5129213 w 7705725"/>
              <a:gd name="connsiteY3635" fmla="*/ 202248 h 6857998"/>
              <a:gd name="connsiteX3636" fmla="*/ 5133023 w 7705725"/>
              <a:gd name="connsiteY3636" fmla="*/ 205423 h 6857998"/>
              <a:gd name="connsiteX3637" fmla="*/ 5136198 w 7705725"/>
              <a:gd name="connsiteY3637" fmla="*/ 208915 h 6857998"/>
              <a:gd name="connsiteX3638" fmla="*/ 5138420 w 7705725"/>
              <a:gd name="connsiteY3638" fmla="*/ 211455 h 6857998"/>
              <a:gd name="connsiteX3639" fmla="*/ 5140008 w 7705725"/>
              <a:gd name="connsiteY3639" fmla="*/ 213360 h 6857998"/>
              <a:gd name="connsiteX3640" fmla="*/ 5140325 w 7705725"/>
              <a:gd name="connsiteY3640" fmla="*/ 213995 h 6857998"/>
              <a:gd name="connsiteX3641" fmla="*/ 5140008 w 7705725"/>
              <a:gd name="connsiteY3641" fmla="*/ 214313 h 6857998"/>
              <a:gd name="connsiteX3642" fmla="*/ 5144135 w 7705725"/>
              <a:gd name="connsiteY3642" fmla="*/ 214313 h 6857998"/>
              <a:gd name="connsiteX3643" fmla="*/ 5148263 w 7705725"/>
              <a:gd name="connsiteY3643" fmla="*/ 213995 h 6857998"/>
              <a:gd name="connsiteX3644" fmla="*/ 5152073 w 7705725"/>
              <a:gd name="connsiteY3644" fmla="*/ 212725 h 6857998"/>
              <a:gd name="connsiteX3645" fmla="*/ 5155883 w 7705725"/>
              <a:gd name="connsiteY3645" fmla="*/ 211455 h 6857998"/>
              <a:gd name="connsiteX3646" fmla="*/ 5159375 w 7705725"/>
              <a:gd name="connsiteY3646" fmla="*/ 210185 h 6857998"/>
              <a:gd name="connsiteX3647" fmla="*/ 5163185 w 7705725"/>
              <a:gd name="connsiteY3647" fmla="*/ 208598 h 6857998"/>
              <a:gd name="connsiteX3648" fmla="*/ 5169535 w 7705725"/>
              <a:gd name="connsiteY3648" fmla="*/ 205105 h 6857998"/>
              <a:gd name="connsiteX3649" fmla="*/ 5175568 w 7705725"/>
              <a:gd name="connsiteY3649" fmla="*/ 202248 h 6857998"/>
              <a:gd name="connsiteX3650" fmla="*/ 5178425 w 7705725"/>
              <a:gd name="connsiteY3650" fmla="*/ 200978 h 6857998"/>
              <a:gd name="connsiteX3651" fmla="*/ 5181283 w 7705725"/>
              <a:gd name="connsiteY3651" fmla="*/ 200343 h 6857998"/>
              <a:gd name="connsiteX3652" fmla="*/ 5183823 w 7705725"/>
              <a:gd name="connsiteY3652" fmla="*/ 199390 h 6857998"/>
              <a:gd name="connsiteX3653" fmla="*/ 5186363 w 7705725"/>
              <a:gd name="connsiteY3653" fmla="*/ 200025 h 6857998"/>
              <a:gd name="connsiteX3654" fmla="*/ 5189220 w 7705725"/>
              <a:gd name="connsiteY3654" fmla="*/ 200343 h 6857998"/>
              <a:gd name="connsiteX3655" fmla="*/ 5191443 w 7705725"/>
              <a:gd name="connsiteY3655" fmla="*/ 201930 h 6857998"/>
              <a:gd name="connsiteX3656" fmla="*/ 5199380 w 7705725"/>
              <a:gd name="connsiteY3656" fmla="*/ 208915 h 6857998"/>
              <a:gd name="connsiteX3657" fmla="*/ 5207635 w 7705725"/>
              <a:gd name="connsiteY3657" fmla="*/ 215265 h 6857998"/>
              <a:gd name="connsiteX3658" fmla="*/ 5215890 w 7705725"/>
              <a:gd name="connsiteY3658" fmla="*/ 221933 h 6857998"/>
              <a:gd name="connsiteX3659" fmla="*/ 5224463 w 7705725"/>
              <a:gd name="connsiteY3659" fmla="*/ 227330 h 6857998"/>
              <a:gd name="connsiteX3660" fmla="*/ 5233670 w 7705725"/>
              <a:gd name="connsiteY3660" fmla="*/ 232728 h 6857998"/>
              <a:gd name="connsiteX3661" fmla="*/ 5242560 w 7705725"/>
              <a:gd name="connsiteY3661" fmla="*/ 237173 h 6857998"/>
              <a:gd name="connsiteX3662" fmla="*/ 5251768 w 7705725"/>
              <a:gd name="connsiteY3662" fmla="*/ 240983 h 6857998"/>
              <a:gd name="connsiteX3663" fmla="*/ 5260975 w 7705725"/>
              <a:gd name="connsiteY3663" fmla="*/ 244158 h 6857998"/>
              <a:gd name="connsiteX3664" fmla="*/ 5270183 w 7705725"/>
              <a:gd name="connsiteY3664" fmla="*/ 246063 h 6857998"/>
              <a:gd name="connsiteX3665" fmla="*/ 5274628 w 7705725"/>
              <a:gd name="connsiteY3665" fmla="*/ 246698 h 6857998"/>
              <a:gd name="connsiteX3666" fmla="*/ 5279073 w 7705725"/>
              <a:gd name="connsiteY3666" fmla="*/ 247015 h 6857998"/>
              <a:gd name="connsiteX3667" fmla="*/ 5283835 w 7705725"/>
              <a:gd name="connsiteY3667" fmla="*/ 247333 h 6857998"/>
              <a:gd name="connsiteX3668" fmla="*/ 5288280 w 7705725"/>
              <a:gd name="connsiteY3668" fmla="*/ 247015 h 6857998"/>
              <a:gd name="connsiteX3669" fmla="*/ 5292725 w 7705725"/>
              <a:gd name="connsiteY3669" fmla="*/ 246698 h 6857998"/>
              <a:gd name="connsiteX3670" fmla="*/ 5297170 w 7705725"/>
              <a:gd name="connsiteY3670" fmla="*/ 246380 h 6857998"/>
              <a:gd name="connsiteX3671" fmla="*/ 5301933 w 7705725"/>
              <a:gd name="connsiteY3671" fmla="*/ 245110 h 6857998"/>
              <a:gd name="connsiteX3672" fmla="*/ 5306060 w 7705725"/>
              <a:gd name="connsiteY3672" fmla="*/ 244158 h 6857998"/>
              <a:gd name="connsiteX3673" fmla="*/ 5310188 w 7705725"/>
              <a:gd name="connsiteY3673" fmla="*/ 242570 h 6857998"/>
              <a:gd name="connsiteX3674" fmla="*/ 5314315 w 7705725"/>
              <a:gd name="connsiteY3674" fmla="*/ 240665 h 6857998"/>
              <a:gd name="connsiteX3675" fmla="*/ 5318443 w 7705725"/>
              <a:gd name="connsiteY3675" fmla="*/ 238443 h 6857998"/>
              <a:gd name="connsiteX3676" fmla="*/ 5322570 w 7705725"/>
              <a:gd name="connsiteY3676" fmla="*/ 235585 h 6857998"/>
              <a:gd name="connsiteX3677" fmla="*/ 5326380 w 7705725"/>
              <a:gd name="connsiteY3677" fmla="*/ 232728 h 6857998"/>
              <a:gd name="connsiteX3678" fmla="*/ 5330508 w 7705725"/>
              <a:gd name="connsiteY3678" fmla="*/ 229553 h 6857998"/>
              <a:gd name="connsiteX3679" fmla="*/ 5337175 w 7705725"/>
              <a:gd name="connsiteY3679" fmla="*/ 233045 h 6857998"/>
              <a:gd name="connsiteX3680" fmla="*/ 5344478 w 7705725"/>
              <a:gd name="connsiteY3680" fmla="*/ 236538 h 6857998"/>
              <a:gd name="connsiteX3681" fmla="*/ 5351463 w 7705725"/>
              <a:gd name="connsiteY3681" fmla="*/ 239395 h 6857998"/>
              <a:gd name="connsiteX3682" fmla="*/ 5358765 w 7705725"/>
              <a:gd name="connsiteY3682" fmla="*/ 242253 h 6857998"/>
              <a:gd name="connsiteX3683" fmla="*/ 5372735 w 7705725"/>
              <a:gd name="connsiteY3683" fmla="*/ 247015 h 6857998"/>
              <a:gd name="connsiteX3684" fmla="*/ 5386705 w 7705725"/>
              <a:gd name="connsiteY3684" fmla="*/ 251143 h 6857998"/>
              <a:gd name="connsiteX3685" fmla="*/ 5400358 w 7705725"/>
              <a:gd name="connsiteY3685" fmla="*/ 254953 h 6857998"/>
              <a:gd name="connsiteX3686" fmla="*/ 5413375 w 7705725"/>
              <a:gd name="connsiteY3686" fmla="*/ 258445 h 6857998"/>
              <a:gd name="connsiteX3687" fmla="*/ 5426710 w 7705725"/>
              <a:gd name="connsiteY3687" fmla="*/ 261303 h 6857998"/>
              <a:gd name="connsiteX3688" fmla="*/ 5439410 w 7705725"/>
              <a:gd name="connsiteY3688" fmla="*/ 264795 h 6857998"/>
              <a:gd name="connsiteX3689" fmla="*/ 5451793 w 7705725"/>
              <a:gd name="connsiteY3689" fmla="*/ 268288 h 6857998"/>
              <a:gd name="connsiteX3690" fmla="*/ 5463540 w 7705725"/>
              <a:gd name="connsiteY3690" fmla="*/ 272098 h 6857998"/>
              <a:gd name="connsiteX3691" fmla="*/ 5469255 w 7705725"/>
              <a:gd name="connsiteY3691" fmla="*/ 274320 h 6857998"/>
              <a:gd name="connsiteX3692" fmla="*/ 5474970 w 7705725"/>
              <a:gd name="connsiteY3692" fmla="*/ 276860 h 6857998"/>
              <a:gd name="connsiteX3693" fmla="*/ 5480368 w 7705725"/>
              <a:gd name="connsiteY3693" fmla="*/ 279400 h 6857998"/>
              <a:gd name="connsiteX3694" fmla="*/ 5485448 w 7705725"/>
              <a:gd name="connsiteY3694" fmla="*/ 282575 h 6857998"/>
              <a:gd name="connsiteX3695" fmla="*/ 5490845 w 7705725"/>
              <a:gd name="connsiteY3695" fmla="*/ 285433 h 6857998"/>
              <a:gd name="connsiteX3696" fmla="*/ 5495608 w 7705725"/>
              <a:gd name="connsiteY3696" fmla="*/ 288925 h 6857998"/>
              <a:gd name="connsiteX3697" fmla="*/ 5500688 w 7705725"/>
              <a:gd name="connsiteY3697" fmla="*/ 292735 h 6857998"/>
              <a:gd name="connsiteX3698" fmla="*/ 5505133 w 7705725"/>
              <a:gd name="connsiteY3698" fmla="*/ 296863 h 6857998"/>
              <a:gd name="connsiteX3699" fmla="*/ 5509260 w 7705725"/>
              <a:gd name="connsiteY3699" fmla="*/ 301308 h 6857998"/>
              <a:gd name="connsiteX3700" fmla="*/ 5513388 w 7705725"/>
              <a:gd name="connsiteY3700" fmla="*/ 306388 h 6857998"/>
              <a:gd name="connsiteX3701" fmla="*/ 5517515 w 7705725"/>
              <a:gd name="connsiteY3701" fmla="*/ 311468 h 6857998"/>
              <a:gd name="connsiteX3702" fmla="*/ 5521325 w 7705725"/>
              <a:gd name="connsiteY3702" fmla="*/ 317500 h 6857998"/>
              <a:gd name="connsiteX3703" fmla="*/ 5527675 w 7705725"/>
              <a:gd name="connsiteY3703" fmla="*/ 315595 h 6857998"/>
              <a:gd name="connsiteX3704" fmla="*/ 5534025 w 7705725"/>
              <a:gd name="connsiteY3704" fmla="*/ 314325 h 6857998"/>
              <a:gd name="connsiteX3705" fmla="*/ 5540693 w 7705725"/>
              <a:gd name="connsiteY3705" fmla="*/ 313055 h 6857998"/>
              <a:gd name="connsiteX3706" fmla="*/ 5547360 w 7705725"/>
              <a:gd name="connsiteY3706" fmla="*/ 312738 h 6857998"/>
              <a:gd name="connsiteX3707" fmla="*/ 5553710 w 7705725"/>
              <a:gd name="connsiteY3707" fmla="*/ 312420 h 6857998"/>
              <a:gd name="connsiteX3708" fmla="*/ 5561013 w 7705725"/>
              <a:gd name="connsiteY3708" fmla="*/ 312738 h 6857998"/>
              <a:gd name="connsiteX3709" fmla="*/ 5567680 w 7705725"/>
              <a:gd name="connsiteY3709" fmla="*/ 313373 h 6857998"/>
              <a:gd name="connsiteX3710" fmla="*/ 5574665 w 7705725"/>
              <a:gd name="connsiteY3710" fmla="*/ 314643 h 6857998"/>
              <a:gd name="connsiteX3711" fmla="*/ 5581650 w 7705725"/>
              <a:gd name="connsiteY3711" fmla="*/ 316230 h 6857998"/>
              <a:gd name="connsiteX3712" fmla="*/ 5588953 w 7705725"/>
              <a:gd name="connsiteY3712" fmla="*/ 317500 h 6857998"/>
              <a:gd name="connsiteX3713" fmla="*/ 5595620 w 7705725"/>
              <a:gd name="connsiteY3713" fmla="*/ 319723 h 6857998"/>
              <a:gd name="connsiteX3714" fmla="*/ 5602923 w 7705725"/>
              <a:gd name="connsiteY3714" fmla="*/ 322263 h 6857998"/>
              <a:gd name="connsiteX3715" fmla="*/ 5609908 w 7705725"/>
              <a:gd name="connsiteY3715" fmla="*/ 324803 h 6857998"/>
              <a:gd name="connsiteX3716" fmla="*/ 5617210 w 7705725"/>
              <a:gd name="connsiteY3716" fmla="*/ 327660 h 6857998"/>
              <a:gd name="connsiteX3717" fmla="*/ 5631498 w 7705725"/>
              <a:gd name="connsiteY3717" fmla="*/ 334328 h 6857998"/>
              <a:gd name="connsiteX3718" fmla="*/ 5645785 w 7705725"/>
              <a:gd name="connsiteY3718" fmla="*/ 341313 h 6857998"/>
              <a:gd name="connsiteX3719" fmla="*/ 5659755 w 7705725"/>
              <a:gd name="connsiteY3719" fmla="*/ 349250 h 6857998"/>
              <a:gd name="connsiteX3720" fmla="*/ 5673725 w 7705725"/>
              <a:gd name="connsiteY3720" fmla="*/ 357188 h 6857998"/>
              <a:gd name="connsiteX3721" fmla="*/ 5686743 w 7705725"/>
              <a:gd name="connsiteY3721" fmla="*/ 365760 h 6857998"/>
              <a:gd name="connsiteX3722" fmla="*/ 5712778 w 7705725"/>
              <a:gd name="connsiteY3722" fmla="*/ 382588 h 6857998"/>
              <a:gd name="connsiteX3723" fmla="*/ 5736590 w 7705725"/>
              <a:gd name="connsiteY3723" fmla="*/ 398463 h 6857998"/>
              <a:gd name="connsiteX3724" fmla="*/ 5740400 w 7705725"/>
              <a:gd name="connsiteY3724" fmla="*/ 394653 h 6857998"/>
              <a:gd name="connsiteX3725" fmla="*/ 5744210 w 7705725"/>
              <a:gd name="connsiteY3725" fmla="*/ 391795 h 6857998"/>
              <a:gd name="connsiteX3726" fmla="*/ 5748020 w 7705725"/>
              <a:gd name="connsiteY3726" fmla="*/ 389573 h 6857998"/>
              <a:gd name="connsiteX3727" fmla="*/ 5752148 w 7705725"/>
              <a:gd name="connsiteY3727" fmla="*/ 387668 h 6857998"/>
              <a:gd name="connsiteX3728" fmla="*/ 5756275 w 7705725"/>
              <a:gd name="connsiteY3728" fmla="*/ 386715 h 6857998"/>
              <a:gd name="connsiteX3729" fmla="*/ 5760403 w 7705725"/>
              <a:gd name="connsiteY3729" fmla="*/ 385763 h 6857998"/>
              <a:gd name="connsiteX3730" fmla="*/ 5764530 w 7705725"/>
              <a:gd name="connsiteY3730" fmla="*/ 385445 h 6857998"/>
              <a:gd name="connsiteX3731" fmla="*/ 5768658 w 7705725"/>
              <a:gd name="connsiteY3731" fmla="*/ 385763 h 6857998"/>
              <a:gd name="connsiteX3732" fmla="*/ 5773103 w 7705725"/>
              <a:gd name="connsiteY3732" fmla="*/ 386080 h 6857998"/>
              <a:gd name="connsiteX3733" fmla="*/ 5777865 w 7705725"/>
              <a:gd name="connsiteY3733" fmla="*/ 387350 h 6857998"/>
              <a:gd name="connsiteX3734" fmla="*/ 5782310 w 7705725"/>
              <a:gd name="connsiteY3734" fmla="*/ 388620 h 6857998"/>
              <a:gd name="connsiteX3735" fmla="*/ 5786755 w 7705725"/>
              <a:gd name="connsiteY3735" fmla="*/ 389890 h 6857998"/>
              <a:gd name="connsiteX3736" fmla="*/ 5791835 w 7705725"/>
              <a:gd name="connsiteY3736" fmla="*/ 392430 h 6857998"/>
              <a:gd name="connsiteX3737" fmla="*/ 5796280 w 7705725"/>
              <a:gd name="connsiteY3737" fmla="*/ 394653 h 6857998"/>
              <a:gd name="connsiteX3738" fmla="*/ 5806123 w 7705725"/>
              <a:gd name="connsiteY3738" fmla="*/ 399415 h 6857998"/>
              <a:gd name="connsiteX3739" fmla="*/ 5816283 w 7705725"/>
              <a:gd name="connsiteY3739" fmla="*/ 405448 h 6857998"/>
              <a:gd name="connsiteX3740" fmla="*/ 5826443 w 7705725"/>
              <a:gd name="connsiteY3740" fmla="*/ 411798 h 6857998"/>
              <a:gd name="connsiteX3741" fmla="*/ 5848033 w 7705725"/>
              <a:gd name="connsiteY3741" fmla="*/ 425768 h 6857998"/>
              <a:gd name="connsiteX3742" fmla="*/ 5858828 w 7705725"/>
              <a:gd name="connsiteY3742" fmla="*/ 432753 h 6857998"/>
              <a:gd name="connsiteX3743" fmla="*/ 5870258 w 7705725"/>
              <a:gd name="connsiteY3743" fmla="*/ 439103 h 6857998"/>
              <a:gd name="connsiteX3744" fmla="*/ 5881370 w 7705725"/>
              <a:gd name="connsiteY3744" fmla="*/ 445453 h 6857998"/>
              <a:gd name="connsiteX3745" fmla="*/ 5893118 w 7705725"/>
              <a:gd name="connsiteY3745" fmla="*/ 450850 h 6857998"/>
              <a:gd name="connsiteX3746" fmla="*/ 5902325 w 7705725"/>
              <a:gd name="connsiteY3746" fmla="*/ 454660 h 6857998"/>
              <a:gd name="connsiteX3747" fmla="*/ 5911533 w 7705725"/>
              <a:gd name="connsiteY3747" fmla="*/ 457518 h 6857998"/>
              <a:gd name="connsiteX3748" fmla="*/ 5921058 w 7705725"/>
              <a:gd name="connsiteY3748" fmla="*/ 460693 h 6857998"/>
              <a:gd name="connsiteX3749" fmla="*/ 5930583 w 7705725"/>
              <a:gd name="connsiteY3749" fmla="*/ 463233 h 6857998"/>
              <a:gd name="connsiteX3750" fmla="*/ 5949315 w 7705725"/>
              <a:gd name="connsiteY3750" fmla="*/ 467995 h 6857998"/>
              <a:gd name="connsiteX3751" fmla="*/ 5968365 w 7705725"/>
              <a:gd name="connsiteY3751" fmla="*/ 471805 h 6857998"/>
              <a:gd name="connsiteX3752" fmla="*/ 5986780 w 7705725"/>
              <a:gd name="connsiteY3752" fmla="*/ 475933 h 6857998"/>
              <a:gd name="connsiteX3753" fmla="*/ 6004560 w 7705725"/>
              <a:gd name="connsiteY3753" fmla="*/ 480060 h 6857998"/>
              <a:gd name="connsiteX3754" fmla="*/ 6013133 w 7705725"/>
              <a:gd name="connsiteY3754" fmla="*/ 482918 h 6857998"/>
              <a:gd name="connsiteX3755" fmla="*/ 6021705 w 7705725"/>
              <a:gd name="connsiteY3755" fmla="*/ 485458 h 6857998"/>
              <a:gd name="connsiteX3756" fmla="*/ 6029643 w 7705725"/>
              <a:gd name="connsiteY3756" fmla="*/ 488315 h 6857998"/>
              <a:gd name="connsiteX3757" fmla="*/ 6037580 w 7705725"/>
              <a:gd name="connsiteY3757" fmla="*/ 491808 h 6857998"/>
              <a:gd name="connsiteX3758" fmla="*/ 6079808 w 7705725"/>
              <a:gd name="connsiteY3758" fmla="*/ 513080 h 6857998"/>
              <a:gd name="connsiteX3759" fmla="*/ 6100763 w 7705725"/>
              <a:gd name="connsiteY3759" fmla="*/ 523240 h 6857998"/>
              <a:gd name="connsiteX3760" fmla="*/ 6121083 w 7705725"/>
              <a:gd name="connsiteY3760" fmla="*/ 534035 h 6857998"/>
              <a:gd name="connsiteX3761" fmla="*/ 6197282 w 7705725"/>
              <a:gd name="connsiteY3761" fmla="*/ 575310 h 6857998"/>
              <a:gd name="connsiteX3762" fmla="*/ 6206172 w 7705725"/>
              <a:gd name="connsiteY3762" fmla="*/ 580390 h 6857998"/>
              <a:gd name="connsiteX3763" fmla="*/ 6214745 w 7705725"/>
              <a:gd name="connsiteY3763" fmla="*/ 586105 h 6857998"/>
              <a:gd name="connsiteX3764" fmla="*/ 6223318 w 7705725"/>
              <a:gd name="connsiteY3764" fmla="*/ 592138 h 6857998"/>
              <a:gd name="connsiteX3765" fmla="*/ 6231572 w 7705725"/>
              <a:gd name="connsiteY3765" fmla="*/ 598170 h 6857998"/>
              <a:gd name="connsiteX3766" fmla="*/ 6247448 w 7705725"/>
              <a:gd name="connsiteY3766" fmla="*/ 611188 h 6857998"/>
              <a:gd name="connsiteX3767" fmla="*/ 6255385 w 7705725"/>
              <a:gd name="connsiteY3767" fmla="*/ 617220 h 6857998"/>
              <a:gd name="connsiteX3768" fmla="*/ 6263322 w 7705725"/>
              <a:gd name="connsiteY3768" fmla="*/ 623253 h 6857998"/>
              <a:gd name="connsiteX3769" fmla="*/ 6271578 w 7705725"/>
              <a:gd name="connsiteY3769" fmla="*/ 628333 h 6857998"/>
              <a:gd name="connsiteX3770" fmla="*/ 6279832 w 7705725"/>
              <a:gd name="connsiteY3770" fmla="*/ 632778 h 6857998"/>
              <a:gd name="connsiteX3771" fmla="*/ 6288088 w 7705725"/>
              <a:gd name="connsiteY3771" fmla="*/ 637223 h 6857998"/>
              <a:gd name="connsiteX3772" fmla="*/ 6292215 w 7705725"/>
              <a:gd name="connsiteY3772" fmla="*/ 638493 h 6857998"/>
              <a:gd name="connsiteX3773" fmla="*/ 6296660 w 7705725"/>
              <a:gd name="connsiteY3773" fmla="*/ 639763 h 6857998"/>
              <a:gd name="connsiteX3774" fmla="*/ 6301105 w 7705725"/>
              <a:gd name="connsiteY3774" fmla="*/ 640715 h 6857998"/>
              <a:gd name="connsiteX3775" fmla="*/ 6305868 w 7705725"/>
              <a:gd name="connsiteY3775" fmla="*/ 641985 h 6857998"/>
              <a:gd name="connsiteX3776" fmla="*/ 6310312 w 7705725"/>
              <a:gd name="connsiteY3776" fmla="*/ 642303 h 6857998"/>
              <a:gd name="connsiteX3777" fmla="*/ 6315075 w 7705725"/>
              <a:gd name="connsiteY3777" fmla="*/ 642620 h 6857998"/>
              <a:gd name="connsiteX3778" fmla="*/ 6319838 w 7705725"/>
              <a:gd name="connsiteY3778" fmla="*/ 642303 h 6857998"/>
              <a:gd name="connsiteX3779" fmla="*/ 6324918 w 7705725"/>
              <a:gd name="connsiteY3779" fmla="*/ 641985 h 6857998"/>
              <a:gd name="connsiteX3780" fmla="*/ 6329998 w 7705725"/>
              <a:gd name="connsiteY3780" fmla="*/ 641350 h 6857998"/>
              <a:gd name="connsiteX3781" fmla="*/ 6335078 w 7705725"/>
              <a:gd name="connsiteY3781" fmla="*/ 639763 h 6857998"/>
              <a:gd name="connsiteX3782" fmla="*/ 6335712 w 7705725"/>
              <a:gd name="connsiteY3782" fmla="*/ 644208 h 6857998"/>
              <a:gd name="connsiteX3783" fmla="*/ 6336030 w 7705725"/>
              <a:gd name="connsiteY3783" fmla="*/ 648018 h 6857998"/>
              <a:gd name="connsiteX3784" fmla="*/ 6336665 w 7705725"/>
              <a:gd name="connsiteY3784" fmla="*/ 651828 h 6857998"/>
              <a:gd name="connsiteX3785" fmla="*/ 6337618 w 7705725"/>
              <a:gd name="connsiteY3785" fmla="*/ 655320 h 6857998"/>
              <a:gd name="connsiteX3786" fmla="*/ 6338570 w 7705725"/>
              <a:gd name="connsiteY3786" fmla="*/ 657860 h 6857998"/>
              <a:gd name="connsiteX3787" fmla="*/ 6340158 w 7705725"/>
              <a:gd name="connsiteY3787" fmla="*/ 660400 h 6857998"/>
              <a:gd name="connsiteX3788" fmla="*/ 6341110 w 7705725"/>
              <a:gd name="connsiteY3788" fmla="*/ 662623 h 6857998"/>
              <a:gd name="connsiteX3789" fmla="*/ 6342698 w 7705725"/>
              <a:gd name="connsiteY3789" fmla="*/ 664845 h 6857998"/>
              <a:gd name="connsiteX3790" fmla="*/ 6344602 w 7705725"/>
              <a:gd name="connsiteY3790" fmla="*/ 666750 h 6857998"/>
              <a:gd name="connsiteX3791" fmla="*/ 6346508 w 7705725"/>
              <a:gd name="connsiteY3791" fmla="*/ 668338 h 6857998"/>
              <a:gd name="connsiteX3792" fmla="*/ 6348412 w 7705725"/>
              <a:gd name="connsiteY3792" fmla="*/ 669608 h 6857998"/>
              <a:gd name="connsiteX3793" fmla="*/ 6350635 w 7705725"/>
              <a:gd name="connsiteY3793" fmla="*/ 670560 h 6857998"/>
              <a:gd name="connsiteX3794" fmla="*/ 6355080 w 7705725"/>
              <a:gd name="connsiteY3794" fmla="*/ 672465 h 6857998"/>
              <a:gd name="connsiteX3795" fmla="*/ 6360160 w 7705725"/>
              <a:gd name="connsiteY3795" fmla="*/ 673735 h 6857998"/>
              <a:gd name="connsiteX3796" fmla="*/ 6364922 w 7705725"/>
              <a:gd name="connsiteY3796" fmla="*/ 674688 h 6857998"/>
              <a:gd name="connsiteX3797" fmla="*/ 6370638 w 7705725"/>
              <a:gd name="connsiteY3797" fmla="*/ 675640 h 6857998"/>
              <a:gd name="connsiteX3798" fmla="*/ 6382068 w 7705725"/>
              <a:gd name="connsiteY3798" fmla="*/ 676593 h 6857998"/>
              <a:gd name="connsiteX3799" fmla="*/ 6387465 w 7705725"/>
              <a:gd name="connsiteY3799" fmla="*/ 677863 h 6857998"/>
              <a:gd name="connsiteX3800" fmla="*/ 6393180 w 7705725"/>
              <a:gd name="connsiteY3800" fmla="*/ 679450 h 6857998"/>
              <a:gd name="connsiteX3801" fmla="*/ 6398895 w 7705725"/>
              <a:gd name="connsiteY3801" fmla="*/ 681355 h 6857998"/>
              <a:gd name="connsiteX3802" fmla="*/ 6404610 w 7705725"/>
              <a:gd name="connsiteY3802" fmla="*/ 683895 h 6857998"/>
              <a:gd name="connsiteX3803" fmla="*/ 6406832 w 7705725"/>
              <a:gd name="connsiteY3803" fmla="*/ 685800 h 6857998"/>
              <a:gd name="connsiteX3804" fmla="*/ 6409055 w 7705725"/>
              <a:gd name="connsiteY3804" fmla="*/ 687388 h 6857998"/>
              <a:gd name="connsiteX3805" fmla="*/ 6410642 w 7705725"/>
              <a:gd name="connsiteY3805" fmla="*/ 688975 h 6857998"/>
              <a:gd name="connsiteX3806" fmla="*/ 6412230 w 7705725"/>
              <a:gd name="connsiteY3806" fmla="*/ 690563 h 6857998"/>
              <a:gd name="connsiteX3807" fmla="*/ 6414135 w 7705725"/>
              <a:gd name="connsiteY3807" fmla="*/ 694373 h 6857998"/>
              <a:gd name="connsiteX3808" fmla="*/ 6415405 w 7705725"/>
              <a:gd name="connsiteY3808" fmla="*/ 697865 h 6857998"/>
              <a:gd name="connsiteX3809" fmla="*/ 6416675 w 7705725"/>
              <a:gd name="connsiteY3809" fmla="*/ 701040 h 6857998"/>
              <a:gd name="connsiteX3810" fmla="*/ 6418262 w 7705725"/>
              <a:gd name="connsiteY3810" fmla="*/ 704533 h 6857998"/>
              <a:gd name="connsiteX3811" fmla="*/ 6419215 w 7705725"/>
              <a:gd name="connsiteY3811" fmla="*/ 706438 h 6857998"/>
              <a:gd name="connsiteX3812" fmla="*/ 6420485 w 7705725"/>
              <a:gd name="connsiteY3812" fmla="*/ 708025 h 6857998"/>
              <a:gd name="connsiteX3813" fmla="*/ 6422072 w 7705725"/>
              <a:gd name="connsiteY3813" fmla="*/ 709613 h 6857998"/>
              <a:gd name="connsiteX3814" fmla="*/ 6423978 w 7705725"/>
              <a:gd name="connsiteY3814" fmla="*/ 710883 h 6857998"/>
              <a:gd name="connsiteX3815" fmla="*/ 6432868 w 7705725"/>
              <a:gd name="connsiteY3815" fmla="*/ 716598 h 6857998"/>
              <a:gd name="connsiteX3816" fmla="*/ 6442392 w 7705725"/>
              <a:gd name="connsiteY3816" fmla="*/ 722313 h 6857998"/>
              <a:gd name="connsiteX3817" fmla="*/ 6452552 w 7705725"/>
              <a:gd name="connsiteY3817" fmla="*/ 728028 h 6857998"/>
              <a:gd name="connsiteX3818" fmla="*/ 6462712 w 7705725"/>
              <a:gd name="connsiteY3818" fmla="*/ 733108 h 6857998"/>
              <a:gd name="connsiteX3819" fmla="*/ 6484938 w 7705725"/>
              <a:gd name="connsiteY3819" fmla="*/ 743903 h 6857998"/>
              <a:gd name="connsiteX3820" fmla="*/ 6507480 w 7705725"/>
              <a:gd name="connsiteY3820" fmla="*/ 754380 h 6857998"/>
              <a:gd name="connsiteX3821" fmla="*/ 6530975 w 7705725"/>
              <a:gd name="connsiteY3821" fmla="*/ 765175 h 6857998"/>
              <a:gd name="connsiteX3822" fmla="*/ 6554788 w 7705725"/>
              <a:gd name="connsiteY3822" fmla="*/ 776605 h 6857998"/>
              <a:gd name="connsiteX3823" fmla="*/ 6566535 w 7705725"/>
              <a:gd name="connsiteY3823" fmla="*/ 782638 h 6857998"/>
              <a:gd name="connsiteX3824" fmla="*/ 6577648 w 7705725"/>
              <a:gd name="connsiteY3824" fmla="*/ 788988 h 6857998"/>
              <a:gd name="connsiteX3825" fmla="*/ 6589078 w 7705725"/>
              <a:gd name="connsiteY3825" fmla="*/ 795973 h 6857998"/>
              <a:gd name="connsiteX3826" fmla="*/ 6599872 w 7705725"/>
              <a:gd name="connsiteY3826" fmla="*/ 802958 h 6857998"/>
              <a:gd name="connsiteX3827" fmla="*/ 6605588 w 7705725"/>
              <a:gd name="connsiteY3827" fmla="*/ 807085 h 6857998"/>
              <a:gd name="connsiteX3828" fmla="*/ 6610985 w 7705725"/>
              <a:gd name="connsiteY3828" fmla="*/ 811213 h 6857998"/>
              <a:gd name="connsiteX3829" fmla="*/ 6616065 w 7705725"/>
              <a:gd name="connsiteY3829" fmla="*/ 815975 h 6857998"/>
              <a:gd name="connsiteX3830" fmla="*/ 6621145 w 7705725"/>
              <a:gd name="connsiteY3830" fmla="*/ 820420 h 6857998"/>
              <a:gd name="connsiteX3831" fmla="*/ 6630035 w 7705725"/>
              <a:gd name="connsiteY3831" fmla="*/ 830263 h 6857998"/>
              <a:gd name="connsiteX3832" fmla="*/ 6639242 w 7705725"/>
              <a:gd name="connsiteY3832" fmla="*/ 840105 h 6857998"/>
              <a:gd name="connsiteX3833" fmla="*/ 6647815 w 7705725"/>
              <a:gd name="connsiteY3833" fmla="*/ 849948 h 6857998"/>
              <a:gd name="connsiteX3834" fmla="*/ 6657022 w 7705725"/>
              <a:gd name="connsiteY3834" fmla="*/ 859155 h 6857998"/>
              <a:gd name="connsiteX3835" fmla="*/ 6661468 w 7705725"/>
              <a:gd name="connsiteY3835" fmla="*/ 863600 h 6857998"/>
              <a:gd name="connsiteX3836" fmla="*/ 6666230 w 7705725"/>
              <a:gd name="connsiteY3836" fmla="*/ 868045 h 6857998"/>
              <a:gd name="connsiteX3837" fmla="*/ 6671310 w 7705725"/>
              <a:gd name="connsiteY3837" fmla="*/ 872173 h 6857998"/>
              <a:gd name="connsiteX3838" fmla="*/ 6676072 w 7705725"/>
              <a:gd name="connsiteY3838" fmla="*/ 876300 h 6857998"/>
              <a:gd name="connsiteX3839" fmla="*/ 6679565 w 7705725"/>
              <a:gd name="connsiteY3839" fmla="*/ 878205 h 6857998"/>
              <a:gd name="connsiteX3840" fmla="*/ 6683375 w 7705725"/>
              <a:gd name="connsiteY3840" fmla="*/ 880110 h 6857998"/>
              <a:gd name="connsiteX3841" fmla="*/ 6687185 w 7705725"/>
              <a:gd name="connsiteY3841" fmla="*/ 882015 h 6857998"/>
              <a:gd name="connsiteX3842" fmla="*/ 6691312 w 7705725"/>
              <a:gd name="connsiteY3842" fmla="*/ 882968 h 6857998"/>
              <a:gd name="connsiteX3843" fmla="*/ 6699568 w 7705725"/>
              <a:gd name="connsiteY3843" fmla="*/ 885190 h 6857998"/>
              <a:gd name="connsiteX3844" fmla="*/ 6707822 w 7705725"/>
              <a:gd name="connsiteY3844" fmla="*/ 887095 h 6857998"/>
              <a:gd name="connsiteX3845" fmla="*/ 6716395 w 7705725"/>
              <a:gd name="connsiteY3845" fmla="*/ 888683 h 6857998"/>
              <a:gd name="connsiteX3846" fmla="*/ 6725285 w 7705725"/>
              <a:gd name="connsiteY3846" fmla="*/ 890905 h 6857998"/>
              <a:gd name="connsiteX3847" fmla="*/ 6729412 w 7705725"/>
              <a:gd name="connsiteY3847" fmla="*/ 892175 h 6857998"/>
              <a:gd name="connsiteX3848" fmla="*/ 6733540 w 7705725"/>
              <a:gd name="connsiteY3848" fmla="*/ 893445 h 6857998"/>
              <a:gd name="connsiteX3849" fmla="*/ 6737350 w 7705725"/>
              <a:gd name="connsiteY3849" fmla="*/ 895350 h 6857998"/>
              <a:gd name="connsiteX3850" fmla="*/ 6740842 w 7705725"/>
              <a:gd name="connsiteY3850" fmla="*/ 897255 h 6857998"/>
              <a:gd name="connsiteX3851" fmla="*/ 6744652 w 7705725"/>
              <a:gd name="connsiteY3851" fmla="*/ 900113 h 6857998"/>
              <a:gd name="connsiteX3852" fmla="*/ 6748145 w 7705725"/>
              <a:gd name="connsiteY3852" fmla="*/ 902970 h 6857998"/>
              <a:gd name="connsiteX3853" fmla="*/ 6751638 w 7705725"/>
              <a:gd name="connsiteY3853" fmla="*/ 906463 h 6857998"/>
              <a:gd name="connsiteX3854" fmla="*/ 6754495 w 7705725"/>
              <a:gd name="connsiteY3854" fmla="*/ 909638 h 6857998"/>
              <a:gd name="connsiteX3855" fmla="*/ 6760210 w 7705725"/>
              <a:gd name="connsiteY3855" fmla="*/ 917258 h 6857998"/>
              <a:gd name="connsiteX3856" fmla="*/ 6765608 w 7705725"/>
              <a:gd name="connsiteY3856" fmla="*/ 925513 h 6857998"/>
              <a:gd name="connsiteX3857" fmla="*/ 6771322 w 7705725"/>
              <a:gd name="connsiteY3857" fmla="*/ 933450 h 6857998"/>
              <a:gd name="connsiteX3858" fmla="*/ 6776720 w 7705725"/>
              <a:gd name="connsiteY3858" fmla="*/ 941388 h 6857998"/>
              <a:gd name="connsiteX3859" fmla="*/ 6779895 w 7705725"/>
              <a:gd name="connsiteY3859" fmla="*/ 945198 h 6857998"/>
              <a:gd name="connsiteX3860" fmla="*/ 6783388 w 7705725"/>
              <a:gd name="connsiteY3860" fmla="*/ 948690 h 6857998"/>
              <a:gd name="connsiteX3861" fmla="*/ 6786562 w 7705725"/>
              <a:gd name="connsiteY3861" fmla="*/ 951865 h 6857998"/>
              <a:gd name="connsiteX3862" fmla="*/ 6790372 w 7705725"/>
              <a:gd name="connsiteY3862" fmla="*/ 955040 h 6857998"/>
              <a:gd name="connsiteX3863" fmla="*/ 6796088 w 7705725"/>
              <a:gd name="connsiteY3863" fmla="*/ 958533 h 6857998"/>
              <a:gd name="connsiteX3864" fmla="*/ 6802120 w 7705725"/>
              <a:gd name="connsiteY3864" fmla="*/ 961707 h 6857998"/>
              <a:gd name="connsiteX3865" fmla="*/ 6808470 w 7705725"/>
              <a:gd name="connsiteY3865" fmla="*/ 964565 h 6857998"/>
              <a:gd name="connsiteX3866" fmla="*/ 6814820 w 7705725"/>
              <a:gd name="connsiteY3866" fmla="*/ 967422 h 6857998"/>
              <a:gd name="connsiteX3867" fmla="*/ 6828155 w 7705725"/>
              <a:gd name="connsiteY3867" fmla="*/ 972820 h 6857998"/>
              <a:gd name="connsiteX3868" fmla="*/ 6834505 w 7705725"/>
              <a:gd name="connsiteY3868" fmla="*/ 975360 h 6857998"/>
              <a:gd name="connsiteX3869" fmla="*/ 6840855 w 7705725"/>
              <a:gd name="connsiteY3869" fmla="*/ 978535 h 6857998"/>
              <a:gd name="connsiteX3870" fmla="*/ 6847205 w 7705725"/>
              <a:gd name="connsiteY3870" fmla="*/ 981710 h 6857998"/>
              <a:gd name="connsiteX3871" fmla="*/ 6853238 w 7705725"/>
              <a:gd name="connsiteY3871" fmla="*/ 985202 h 6857998"/>
              <a:gd name="connsiteX3872" fmla="*/ 6858635 w 7705725"/>
              <a:gd name="connsiteY3872" fmla="*/ 989013 h 6857998"/>
              <a:gd name="connsiteX3873" fmla="*/ 6864032 w 7705725"/>
              <a:gd name="connsiteY3873" fmla="*/ 993458 h 6857998"/>
              <a:gd name="connsiteX3874" fmla="*/ 6868478 w 7705725"/>
              <a:gd name="connsiteY3874" fmla="*/ 998538 h 6857998"/>
              <a:gd name="connsiteX3875" fmla="*/ 6870700 w 7705725"/>
              <a:gd name="connsiteY3875" fmla="*/ 1001078 h 6857998"/>
              <a:gd name="connsiteX3876" fmla="*/ 6872605 w 7705725"/>
              <a:gd name="connsiteY3876" fmla="*/ 1003935 h 6857998"/>
              <a:gd name="connsiteX3877" fmla="*/ 6874192 w 7705725"/>
              <a:gd name="connsiteY3877" fmla="*/ 1007110 h 6857998"/>
              <a:gd name="connsiteX3878" fmla="*/ 6875780 w 7705725"/>
              <a:gd name="connsiteY3878" fmla="*/ 1010603 h 6857998"/>
              <a:gd name="connsiteX3879" fmla="*/ 6877050 w 7705725"/>
              <a:gd name="connsiteY3879" fmla="*/ 1013778 h 6857998"/>
              <a:gd name="connsiteX3880" fmla="*/ 6878320 w 7705725"/>
              <a:gd name="connsiteY3880" fmla="*/ 1017587 h 6857998"/>
              <a:gd name="connsiteX3881" fmla="*/ 6879908 w 7705725"/>
              <a:gd name="connsiteY3881" fmla="*/ 1018858 h 6857998"/>
              <a:gd name="connsiteX3882" fmla="*/ 6881178 w 7705725"/>
              <a:gd name="connsiteY3882" fmla="*/ 1019175 h 6857998"/>
              <a:gd name="connsiteX3883" fmla="*/ 6882765 w 7705725"/>
              <a:gd name="connsiteY3883" fmla="*/ 1019493 h 6857998"/>
              <a:gd name="connsiteX3884" fmla="*/ 6884352 w 7705725"/>
              <a:gd name="connsiteY3884" fmla="*/ 1019493 h 6857998"/>
              <a:gd name="connsiteX3885" fmla="*/ 6885940 w 7705725"/>
              <a:gd name="connsiteY3885" fmla="*/ 1019175 h 6857998"/>
              <a:gd name="connsiteX3886" fmla="*/ 6887210 w 7705725"/>
              <a:gd name="connsiteY3886" fmla="*/ 1018858 h 6857998"/>
              <a:gd name="connsiteX3887" fmla="*/ 6890702 w 7705725"/>
              <a:gd name="connsiteY3887" fmla="*/ 1016953 h 6857998"/>
              <a:gd name="connsiteX3888" fmla="*/ 6893878 w 7705725"/>
              <a:gd name="connsiteY3888" fmla="*/ 1014412 h 6857998"/>
              <a:gd name="connsiteX3889" fmla="*/ 6896735 w 7705725"/>
              <a:gd name="connsiteY3889" fmla="*/ 1011555 h 6857998"/>
              <a:gd name="connsiteX3890" fmla="*/ 6900228 w 7705725"/>
              <a:gd name="connsiteY3890" fmla="*/ 1009015 h 6857998"/>
              <a:gd name="connsiteX3891" fmla="*/ 6903085 w 7705725"/>
              <a:gd name="connsiteY3891" fmla="*/ 1006793 h 6857998"/>
              <a:gd name="connsiteX3892" fmla="*/ 6913245 w 7705725"/>
              <a:gd name="connsiteY3892" fmla="*/ 1024573 h 6857998"/>
              <a:gd name="connsiteX3893" fmla="*/ 6918325 w 7705725"/>
              <a:gd name="connsiteY3893" fmla="*/ 1033463 h 6857998"/>
              <a:gd name="connsiteX3894" fmla="*/ 6924040 w 7705725"/>
              <a:gd name="connsiteY3894" fmla="*/ 1042035 h 6857998"/>
              <a:gd name="connsiteX3895" fmla="*/ 6930390 w 7705725"/>
              <a:gd name="connsiteY3895" fmla="*/ 1050925 h 6857998"/>
              <a:gd name="connsiteX3896" fmla="*/ 6934200 w 7705725"/>
              <a:gd name="connsiteY3896" fmla="*/ 1055053 h 6857998"/>
              <a:gd name="connsiteX3897" fmla="*/ 6938010 w 7705725"/>
              <a:gd name="connsiteY3897" fmla="*/ 1059498 h 6857998"/>
              <a:gd name="connsiteX3898" fmla="*/ 6942455 w 7705725"/>
              <a:gd name="connsiteY3898" fmla="*/ 1063625 h 6857998"/>
              <a:gd name="connsiteX3899" fmla="*/ 6946900 w 7705725"/>
              <a:gd name="connsiteY3899" fmla="*/ 1067753 h 6857998"/>
              <a:gd name="connsiteX3900" fmla="*/ 6952298 w 7705725"/>
              <a:gd name="connsiteY3900" fmla="*/ 1071880 h 6857998"/>
              <a:gd name="connsiteX3901" fmla="*/ 6957378 w 7705725"/>
              <a:gd name="connsiteY3901" fmla="*/ 1076008 h 6857998"/>
              <a:gd name="connsiteX3902" fmla="*/ 6958330 w 7705725"/>
              <a:gd name="connsiteY3902" fmla="*/ 1084263 h 6857998"/>
              <a:gd name="connsiteX3903" fmla="*/ 6958648 w 7705725"/>
              <a:gd name="connsiteY3903" fmla="*/ 1092200 h 6857998"/>
              <a:gd name="connsiteX3904" fmla="*/ 6958330 w 7705725"/>
              <a:gd name="connsiteY3904" fmla="*/ 1108393 h 6857998"/>
              <a:gd name="connsiteX3905" fmla="*/ 6958012 w 7705725"/>
              <a:gd name="connsiteY3905" fmla="*/ 1124903 h 6857998"/>
              <a:gd name="connsiteX3906" fmla="*/ 6958330 w 7705725"/>
              <a:gd name="connsiteY3906" fmla="*/ 1133158 h 6857998"/>
              <a:gd name="connsiteX3907" fmla="*/ 6958965 w 7705725"/>
              <a:gd name="connsiteY3907" fmla="*/ 1141413 h 6857998"/>
              <a:gd name="connsiteX3908" fmla="*/ 6960235 w 7705725"/>
              <a:gd name="connsiteY3908" fmla="*/ 1149350 h 6857998"/>
              <a:gd name="connsiteX3909" fmla="*/ 6962140 w 7705725"/>
              <a:gd name="connsiteY3909" fmla="*/ 1157605 h 6857998"/>
              <a:gd name="connsiteX3910" fmla="*/ 6964680 w 7705725"/>
              <a:gd name="connsiteY3910" fmla="*/ 1165543 h 6857998"/>
              <a:gd name="connsiteX3911" fmla="*/ 6966585 w 7705725"/>
              <a:gd name="connsiteY3911" fmla="*/ 1169670 h 6857998"/>
              <a:gd name="connsiteX3912" fmla="*/ 6968490 w 7705725"/>
              <a:gd name="connsiteY3912" fmla="*/ 1173798 h 6857998"/>
              <a:gd name="connsiteX3913" fmla="*/ 6970712 w 7705725"/>
              <a:gd name="connsiteY3913" fmla="*/ 1177608 h 6857998"/>
              <a:gd name="connsiteX3914" fmla="*/ 6973252 w 7705725"/>
              <a:gd name="connsiteY3914" fmla="*/ 1181735 h 6857998"/>
              <a:gd name="connsiteX3915" fmla="*/ 6976110 w 7705725"/>
              <a:gd name="connsiteY3915" fmla="*/ 1185863 h 6857998"/>
              <a:gd name="connsiteX3916" fmla="*/ 6979285 w 7705725"/>
              <a:gd name="connsiteY3916" fmla="*/ 1189673 h 6857998"/>
              <a:gd name="connsiteX3917" fmla="*/ 6982778 w 7705725"/>
              <a:gd name="connsiteY3917" fmla="*/ 1193800 h 6857998"/>
              <a:gd name="connsiteX3918" fmla="*/ 6986588 w 7705725"/>
              <a:gd name="connsiteY3918" fmla="*/ 1197928 h 6857998"/>
              <a:gd name="connsiteX3919" fmla="*/ 6991032 w 7705725"/>
              <a:gd name="connsiteY3919" fmla="*/ 1201738 h 6857998"/>
              <a:gd name="connsiteX3920" fmla="*/ 6995478 w 7705725"/>
              <a:gd name="connsiteY3920" fmla="*/ 1205865 h 6857998"/>
              <a:gd name="connsiteX3921" fmla="*/ 6994208 w 7705725"/>
              <a:gd name="connsiteY3921" fmla="*/ 1209357 h 6857998"/>
              <a:gd name="connsiteX3922" fmla="*/ 6992620 w 7705725"/>
              <a:gd name="connsiteY3922" fmla="*/ 1212533 h 6857998"/>
              <a:gd name="connsiteX3923" fmla="*/ 6990715 w 7705725"/>
              <a:gd name="connsiteY3923" fmla="*/ 1215708 h 6857998"/>
              <a:gd name="connsiteX3924" fmla="*/ 6988810 w 7705725"/>
              <a:gd name="connsiteY3924" fmla="*/ 1217930 h 6857998"/>
              <a:gd name="connsiteX3925" fmla="*/ 6986588 w 7705725"/>
              <a:gd name="connsiteY3925" fmla="*/ 1220153 h 6857998"/>
              <a:gd name="connsiteX3926" fmla="*/ 6983730 w 7705725"/>
              <a:gd name="connsiteY3926" fmla="*/ 1222058 h 6857998"/>
              <a:gd name="connsiteX3927" fmla="*/ 6981190 w 7705725"/>
              <a:gd name="connsiteY3927" fmla="*/ 1223962 h 6857998"/>
              <a:gd name="connsiteX3928" fmla="*/ 6978332 w 7705725"/>
              <a:gd name="connsiteY3928" fmla="*/ 1225232 h 6857998"/>
              <a:gd name="connsiteX3929" fmla="*/ 6971665 w 7705725"/>
              <a:gd name="connsiteY3929" fmla="*/ 1227773 h 6857998"/>
              <a:gd name="connsiteX3930" fmla="*/ 6964998 w 7705725"/>
              <a:gd name="connsiteY3930" fmla="*/ 1229360 h 6857998"/>
              <a:gd name="connsiteX3931" fmla="*/ 6957378 w 7705725"/>
              <a:gd name="connsiteY3931" fmla="*/ 1230630 h 6857998"/>
              <a:gd name="connsiteX3932" fmla="*/ 6949440 w 7705725"/>
              <a:gd name="connsiteY3932" fmla="*/ 1232218 h 6857998"/>
              <a:gd name="connsiteX3933" fmla="*/ 6941185 w 7705725"/>
              <a:gd name="connsiteY3933" fmla="*/ 1233805 h 6857998"/>
              <a:gd name="connsiteX3934" fmla="*/ 6932930 w 7705725"/>
              <a:gd name="connsiteY3934" fmla="*/ 1235710 h 6857998"/>
              <a:gd name="connsiteX3935" fmla="*/ 6924358 w 7705725"/>
              <a:gd name="connsiteY3935" fmla="*/ 1237933 h 6857998"/>
              <a:gd name="connsiteX3936" fmla="*/ 6920230 w 7705725"/>
              <a:gd name="connsiteY3936" fmla="*/ 1239520 h 6857998"/>
              <a:gd name="connsiteX3937" fmla="*/ 6916102 w 7705725"/>
              <a:gd name="connsiteY3937" fmla="*/ 1241425 h 6857998"/>
              <a:gd name="connsiteX3938" fmla="*/ 6911975 w 7705725"/>
              <a:gd name="connsiteY3938" fmla="*/ 1243330 h 6857998"/>
              <a:gd name="connsiteX3939" fmla="*/ 6907848 w 7705725"/>
              <a:gd name="connsiteY3939" fmla="*/ 1245870 h 6857998"/>
              <a:gd name="connsiteX3940" fmla="*/ 6903402 w 7705725"/>
              <a:gd name="connsiteY3940" fmla="*/ 1248410 h 6857998"/>
              <a:gd name="connsiteX3941" fmla="*/ 6899275 w 7705725"/>
              <a:gd name="connsiteY3941" fmla="*/ 1251585 h 6857998"/>
              <a:gd name="connsiteX3942" fmla="*/ 6895148 w 7705725"/>
              <a:gd name="connsiteY3942" fmla="*/ 1254760 h 6857998"/>
              <a:gd name="connsiteX3943" fmla="*/ 6891338 w 7705725"/>
              <a:gd name="connsiteY3943" fmla="*/ 1258570 h 6857998"/>
              <a:gd name="connsiteX3944" fmla="*/ 6887845 w 7705725"/>
              <a:gd name="connsiteY3944" fmla="*/ 1263332 h 6857998"/>
              <a:gd name="connsiteX3945" fmla="*/ 6884035 w 7705725"/>
              <a:gd name="connsiteY3945" fmla="*/ 1267778 h 6857998"/>
              <a:gd name="connsiteX3946" fmla="*/ 6882448 w 7705725"/>
              <a:gd name="connsiteY3946" fmla="*/ 1270635 h 6857998"/>
              <a:gd name="connsiteX3947" fmla="*/ 6881812 w 7705725"/>
              <a:gd name="connsiteY3947" fmla="*/ 1273810 h 6857998"/>
              <a:gd name="connsiteX3948" fmla="*/ 6880860 w 7705725"/>
              <a:gd name="connsiteY3948" fmla="*/ 1276350 h 6857998"/>
              <a:gd name="connsiteX3949" fmla="*/ 6880860 w 7705725"/>
              <a:gd name="connsiteY3949" fmla="*/ 1278573 h 6857998"/>
              <a:gd name="connsiteX3950" fmla="*/ 6880860 w 7705725"/>
              <a:gd name="connsiteY3950" fmla="*/ 1281430 h 6857998"/>
              <a:gd name="connsiteX3951" fmla="*/ 6881178 w 7705725"/>
              <a:gd name="connsiteY3951" fmla="*/ 1283653 h 6857998"/>
              <a:gd name="connsiteX3952" fmla="*/ 6882130 w 7705725"/>
              <a:gd name="connsiteY3952" fmla="*/ 1285875 h 6857998"/>
              <a:gd name="connsiteX3953" fmla="*/ 6882765 w 7705725"/>
              <a:gd name="connsiteY3953" fmla="*/ 1287780 h 6857998"/>
              <a:gd name="connsiteX3954" fmla="*/ 6884035 w 7705725"/>
              <a:gd name="connsiteY3954" fmla="*/ 1289685 h 6857998"/>
              <a:gd name="connsiteX3955" fmla="*/ 6885305 w 7705725"/>
              <a:gd name="connsiteY3955" fmla="*/ 1291590 h 6857998"/>
              <a:gd name="connsiteX3956" fmla="*/ 6888798 w 7705725"/>
              <a:gd name="connsiteY3956" fmla="*/ 1295400 h 6857998"/>
              <a:gd name="connsiteX3957" fmla="*/ 6892925 w 7705725"/>
              <a:gd name="connsiteY3957" fmla="*/ 1298258 h 6857998"/>
              <a:gd name="connsiteX3958" fmla="*/ 6897370 w 7705725"/>
              <a:gd name="connsiteY3958" fmla="*/ 1301433 h 6857998"/>
              <a:gd name="connsiteX3959" fmla="*/ 6902450 w 7705725"/>
              <a:gd name="connsiteY3959" fmla="*/ 1303973 h 6857998"/>
              <a:gd name="connsiteX3960" fmla="*/ 6907212 w 7705725"/>
              <a:gd name="connsiteY3960" fmla="*/ 1306513 h 6857998"/>
              <a:gd name="connsiteX3961" fmla="*/ 6917055 w 7705725"/>
              <a:gd name="connsiteY3961" fmla="*/ 1311593 h 6857998"/>
              <a:gd name="connsiteX3962" fmla="*/ 6922135 w 7705725"/>
              <a:gd name="connsiteY3962" fmla="*/ 1313815 h 6857998"/>
              <a:gd name="connsiteX3963" fmla="*/ 6926262 w 7705725"/>
              <a:gd name="connsiteY3963" fmla="*/ 1316355 h 6857998"/>
              <a:gd name="connsiteX3964" fmla="*/ 6929438 w 7705725"/>
              <a:gd name="connsiteY3964" fmla="*/ 1318578 h 6857998"/>
              <a:gd name="connsiteX3965" fmla="*/ 6932295 w 7705725"/>
              <a:gd name="connsiteY3965" fmla="*/ 1321435 h 6857998"/>
              <a:gd name="connsiteX3966" fmla="*/ 6935470 w 7705725"/>
              <a:gd name="connsiteY3966" fmla="*/ 1321753 h 6857998"/>
              <a:gd name="connsiteX3967" fmla="*/ 6938328 w 7705725"/>
              <a:gd name="connsiteY3967" fmla="*/ 1321753 h 6857998"/>
              <a:gd name="connsiteX3968" fmla="*/ 6940550 w 7705725"/>
              <a:gd name="connsiteY3968" fmla="*/ 1321435 h 6857998"/>
              <a:gd name="connsiteX3969" fmla="*/ 6942455 w 7705725"/>
              <a:gd name="connsiteY3969" fmla="*/ 1320483 h 6857998"/>
              <a:gd name="connsiteX3970" fmla="*/ 6944360 w 7705725"/>
              <a:gd name="connsiteY3970" fmla="*/ 1319530 h 6857998"/>
              <a:gd name="connsiteX3971" fmla="*/ 6945630 w 7705725"/>
              <a:gd name="connsiteY3971" fmla="*/ 1317943 h 6857998"/>
              <a:gd name="connsiteX3972" fmla="*/ 6949122 w 7705725"/>
              <a:gd name="connsiteY3972" fmla="*/ 1314133 h 6857998"/>
              <a:gd name="connsiteX3973" fmla="*/ 6953250 w 7705725"/>
              <a:gd name="connsiteY3973" fmla="*/ 1309688 h 6857998"/>
              <a:gd name="connsiteX3974" fmla="*/ 6955472 w 7705725"/>
              <a:gd name="connsiteY3974" fmla="*/ 1307465 h 6857998"/>
              <a:gd name="connsiteX3975" fmla="*/ 6958648 w 7705725"/>
              <a:gd name="connsiteY3975" fmla="*/ 1304607 h 6857998"/>
              <a:gd name="connsiteX3976" fmla="*/ 6962140 w 7705725"/>
              <a:gd name="connsiteY3976" fmla="*/ 1302385 h 6857998"/>
              <a:gd name="connsiteX3977" fmla="*/ 6965632 w 7705725"/>
              <a:gd name="connsiteY3977" fmla="*/ 1300163 h 6857998"/>
              <a:gd name="connsiteX3978" fmla="*/ 6970712 w 7705725"/>
              <a:gd name="connsiteY3978" fmla="*/ 1297622 h 6857998"/>
              <a:gd name="connsiteX3979" fmla="*/ 6976428 w 7705725"/>
              <a:gd name="connsiteY3979" fmla="*/ 1295718 h 6857998"/>
              <a:gd name="connsiteX3980" fmla="*/ 6978968 w 7705725"/>
              <a:gd name="connsiteY3980" fmla="*/ 1297940 h 6857998"/>
              <a:gd name="connsiteX3981" fmla="*/ 6981508 w 7705725"/>
              <a:gd name="connsiteY3981" fmla="*/ 1299845 h 6857998"/>
              <a:gd name="connsiteX3982" fmla="*/ 6983412 w 7705725"/>
              <a:gd name="connsiteY3982" fmla="*/ 1302068 h 6857998"/>
              <a:gd name="connsiteX3983" fmla="*/ 6985000 w 7705725"/>
              <a:gd name="connsiteY3983" fmla="*/ 1304290 h 6857998"/>
              <a:gd name="connsiteX3984" fmla="*/ 6986270 w 7705725"/>
              <a:gd name="connsiteY3984" fmla="*/ 1306513 h 6857998"/>
              <a:gd name="connsiteX3985" fmla="*/ 6986905 w 7705725"/>
              <a:gd name="connsiteY3985" fmla="*/ 1308735 h 6857998"/>
              <a:gd name="connsiteX3986" fmla="*/ 6987222 w 7705725"/>
              <a:gd name="connsiteY3986" fmla="*/ 1310958 h 6857998"/>
              <a:gd name="connsiteX3987" fmla="*/ 6987222 w 7705725"/>
              <a:gd name="connsiteY3987" fmla="*/ 1313498 h 6857998"/>
              <a:gd name="connsiteX3988" fmla="*/ 6987222 w 7705725"/>
              <a:gd name="connsiteY3988" fmla="*/ 1315720 h 6857998"/>
              <a:gd name="connsiteX3989" fmla="*/ 6986905 w 7705725"/>
              <a:gd name="connsiteY3989" fmla="*/ 1317625 h 6857998"/>
              <a:gd name="connsiteX3990" fmla="*/ 6985318 w 7705725"/>
              <a:gd name="connsiteY3990" fmla="*/ 1322070 h 6857998"/>
              <a:gd name="connsiteX3991" fmla="*/ 6983095 w 7705725"/>
              <a:gd name="connsiteY3991" fmla="*/ 1326833 h 6857998"/>
              <a:gd name="connsiteX3992" fmla="*/ 6980872 w 7705725"/>
              <a:gd name="connsiteY3992" fmla="*/ 1331595 h 6857998"/>
              <a:gd name="connsiteX3993" fmla="*/ 6975475 w 7705725"/>
              <a:gd name="connsiteY3993" fmla="*/ 1340485 h 6857998"/>
              <a:gd name="connsiteX3994" fmla="*/ 6972935 w 7705725"/>
              <a:gd name="connsiteY3994" fmla="*/ 1344930 h 6857998"/>
              <a:gd name="connsiteX3995" fmla="*/ 6971030 w 7705725"/>
              <a:gd name="connsiteY3995" fmla="*/ 1349693 h 6857998"/>
              <a:gd name="connsiteX3996" fmla="*/ 6970395 w 7705725"/>
              <a:gd name="connsiteY3996" fmla="*/ 1353820 h 6857998"/>
              <a:gd name="connsiteX3997" fmla="*/ 6970078 w 7705725"/>
              <a:gd name="connsiteY3997" fmla="*/ 1356043 h 6857998"/>
              <a:gd name="connsiteX3998" fmla="*/ 6970078 w 7705725"/>
              <a:gd name="connsiteY3998" fmla="*/ 1358265 h 6857998"/>
              <a:gd name="connsiteX3999" fmla="*/ 6970395 w 7705725"/>
              <a:gd name="connsiteY3999" fmla="*/ 1360488 h 6857998"/>
              <a:gd name="connsiteX4000" fmla="*/ 6971030 w 7705725"/>
              <a:gd name="connsiteY4000" fmla="*/ 1362710 h 6857998"/>
              <a:gd name="connsiteX4001" fmla="*/ 6972300 w 7705725"/>
              <a:gd name="connsiteY4001" fmla="*/ 1364933 h 6857998"/>
              <a:gd name="connsiteX4002" fmla="*/ 6973570 w 7705725"/>
              <a:gd name="connsiteY4002" fmla="*/ 1367155 h 6857998"/>
              <a:gd name="connsiteX4003" fmla="*/ 6975158 w 7705725"/>
              <a:gd name="connsiteY4003" fmla="*/ 1370330 h 6857998"/>
              <a:gd name="connsiteX4004" fmla="*/ 6976745 w 7705725"/>
              <a:gd name="connsiteY4004" fmla="*/ 1373188 h 6857998"/>
              <a:gd name="connsiteX4005" fmla="*/ 6978332 w 7705725"/>
              <a:gd name="connsiteY4005" fmla="*/ 1376045 h 6857998"/>
              <a:gd name="connsiteX4006" fmla="*/ 6979602 w 7705725"/>
              <a:gd name="connsiteY4006" fmla="*/ 1378268 h 6857998"/>
              <a:gd name="connsiteX4007" fmla="*/ 6981508 w 7705725"/>
              <a:gd name="connsiteY4007" fmla="*/ 1380173 h 6857998"/>
              <a:gd name="connsiteX4008" fmla="*/ 6983095 w 7705725"/>
              <a:gd name="connsiteY4008" fmla="*/ 1381760 h 6857998"/>
              <a:gd name="connsiteX4009" fmla="*/ 6985000 w 7705725"/>
              <a:gd name="connsiteY4009" fmla="*/ 1382713 h 6857998"/>
              <a:gd name="connsiteX4010" fmla="*/ 6986905 w 7705725"/>
              <a:gd name="connsiteY4010" fmla="*/ 1383983 h 6857998"/>
              <a:gd name="connsiteX4011" fmla="*/ 6990715 w 7705725"/>
              <a:gd name="connsiteY4011" fmla="*/ 1385253 h 6857998"/>
              <a:gd name="connsiteX4012" fmla="*/ 6994525 w 7705725"/>
              <a:gd name="connsiteY4012" fmla="*/ 1386206 h 6857998"/>
              <a:gd name="connsiteX4013" fmla="*/ 6998652 w 7705725"/>
              <a:gd name="connsiteY4013" fmla="*/ 1386206 h 6857998"/>
              <a:gd name="connsiteX4014" fmla="*/ 7002462 w 7705725"/>
              <a:gd name="connsiteY4014" fmla="*/ 1386206 h 6857998"/>
              <a:gd name="connsiteX4015" fmla="*/ 7010400 w 7705725"/>
              <a:gd name="connsiteY4015" fmla="*/ 1386206 h 6857998"/>
              <a:gd name="connsiteX4016" fmla="*/ 7014528 w 7705725"/>
              <a:gd name="connsiteY4016" fmla="*/ 1386523 h 6857998"/>
              <a:gd name="connsiteX4017" fmla="*/ 7018338 w 7705725"/>
              <a:gd name="connsiteY4017" fmla="*/ 1387158 h 6857998"/>
              <a:gd name="connsiteX4018" fmla="*/ 7021830 w 7705725"/>
              <a:gd name="connsiteY4018" fmla="*/ 1388746 h 6857998"/>
              <a:gd name="connsiteX4019" fmla="*/ 7023735 w 7705725"/>
              <a:gd name="connsiteY4019" fmla="*/ 1390016 h 6857998"/>
              <a:gd name="connsiteX4020" fmla="*/ 7025640 w 7705725"/>
              <a:gd name="connsiteY4020" fmla="*/ 1390968 h 6857998"/>
              <a:gd name="connsiteX4021" fmla="*/ 7027228 w 7705725"/>
              <a:gd name="connsiteY4021" fmla="*/ 1392555 h 6857998"/>
              <a:gd name="connsiteX4022" fmla="*/ 7028815 w 7705725"/>
              <a:gd name="connsiteY4022" fmla="*/ 1394460 h 6857998"/>
              <a:gd name="connsiteX4023" fmla="*/ 7030720 w 7705725"/>
              <a:gd name="connsiteY4023" fmla="*/ 1396683 h 6857998"/>
              <a:gd name="connsiteX4024" fmla="*/ 7032308 w 7705725"/>
              <a:gd name="connsiteY4024" fmla="*/ 1399223 h 6857998"/>
              <a:gd name="connsiteX4025" fmla="*/ 7029132 w 7705725"/>
              <a:gd name="connsiteY4025" fmla="*/ 1402080 h 6857998"/>
              <a:gd name="connsiteX4026" fmla="*/ 7026592 w 7705725"/>
              <a:gd name="connsiteY4026" fmla="*/ 1404303 h 6857998"/>
              <a:gd name="connsiteX4027" fmla="*/ 7024370 w 7705725"/>
              <a:gd name="connsiteY4027" fmla="*/ 1406843 h 6857998"/>
              <a:gd name="connsiteX4028" fmla="*/ 7022465 w 7705725"/>
              <a:gd name="connsiteY4028" fmla="*/ 1409065 h 6857998"/>
              <a:gd name="connsiteX4029" fmla="*/ 7019290 w 7705725"/>
              <a:gd name="connsiteY4029" fmla="*/ 1414463 h 6857998"/>
              <a:gd name="connsiteX4030" fmla="*/ 7016750 w 7705725"/>
              <a:gd name="connsiteY4030" fmla="*/ 1419225 h 6857998"/>
              <a:gd name="connsiteX4031" fmla="*/ 7013892 w 7705725"/>
              <a:gd name="connsiteY4031" fmla="*/ 1424305 h 6857998"/>
              <a:gd name="connsiteX4032" fmla="*/ 7010718 w 7705725"/>
              <a:gd name="connsiteY4032" fmla="*/ 1429068 h 6857998"/>
              <a:gd name="connsiteX4033" fmla="*/ 7008812 w 7705725"/>
              <a:gd name="connsiteY4033" fmla="*/ 1431925 h 6857998"/>
              <a:gd name="connsiteX4034" fmla="*/ 7006590 w 7705725"/>
              <a:gd name="connsiteY4034" fmla="*/ 1434148 h 6857998"/>
              <a:gd name="connsiteX4035" fmla="*/ 7003415 w 7705725"/>
              <a:gd name="connsiteY4035" fmla="*/ 1436688 h 6857998"/>
              <a:gd name="connsiteX4036" fmla="*/ 7000240 w 7705725"/>
              <a:gd name="connsiteY4036" fmla="*/ 1438910 h 6857998"/>
              <a:gd name="connsiteX4037" fmla="*/ 7002780 w 7705725"/>
              <a:gd name="connsiteY4037" fmla="*/ 1444943 h 6857998"/>
              <a:gd name="connsiteX4038" fmla="*/ 7005638 w 7705725"/>
              <a:gd name="connsiteY4038" fmla="*/ 1450023 h 6857998"/>
              <a:gd name="connsiteX4039" fmla="*/ 7009130 w 7705725"/>
              <a:gd name="connsiteY4039" fmla="*/ 1453833 h 6857998"/>
              <a:gd name="connsiteX4040" fmla="*/ 7012622 w 7705725"/>
              <a:gd name="connsiteY4040" fmla="*/ 1457008 h 6857998"/>
              <a:gd name="connsiteX4041" fmla="*/ 7015798 w 7705725"/>
              <a:gd name="connsiteY4041" fmla="*/ 1459865 h 6857998"/>
              <a:gd name="connsiteX4042" fmla="*/ 7019290 w 7705725"/>
              <a:gd name="connsiteY4042" fmla="*/ 1462088 h 6857998"/>
              <a:gd name="connsiteX4043" fmla="*/ 7023100 w 7705725"/>
              <a:gd name="connsiteY4043" fmla="*/ 1463993 h 6857998"/>
              <a:gd name="connsiteX4044" fmla="*/ 7026910 w 7705725"/>
              <a:gd name="connsiteY4044" fmla="*/ 1465263 h 6857998"/>
              <a:gd name="connsiteX4045" fmla="*/ 7033895 w 7705725"/>
              <a:gd name="connsiteY4045" fmla="*/ 1468755 h 6857998"/>
              <a:gd name="connsiteX4046" fmla="*/ 7037705 w 7705725"/>
              <a:gd name="connsiteY4046" fmla="*/ 1470660 h 6857998"/>
              <a:gd name="connsiteX4047" fmla="*/ 7041198 w 7705725"/>
              <a:gd name="connsiteY4047" fmla="*/ 1472883 h 6857998"/>
              <a:gd name="connsiteX4048" fmla="*/ 7044690 w 7705725"/>
              <a:gd name="connsiteY4048" fmla="*/ 1475423 h 6857998"/>
              <a:gd name="connsiteX4049" fmla="*/ 7047865 w 7705725"/>
              <a:gd name="connsiteY4049" fmla="*/ 1478915 h 6857998"/>
              <a:gd name="connsiteX4050" fmla="*/ 7051358 w 7705725"/>
              <a:gd name="connsiteY4050" fmla="*/ 1483043 h 6857998"/>
              <a:gd name="connsiteX4051" fmla="*/ 7053898 w 7705725"/>
              <a:gd name="connsiteY4051" fmla="*/ 1488123 h 6857998"/>
              <a:gd name="connsiteX4052" fmla="*/ 7051675 w 7705725"/>
              <a:gd name="connsiteY4052" fmla="*/ 1490663 h 6857998"/>
              <a:gd name="connsiteX4053" fmla="*/ 7049135 w 7705725"/>
              <a:gd name="connsiteY4053" fmla="*/ 1492568 h 6857998"/>
              <a:gd name="connsiteX4054" fmla="*/ 7046912 w 7705725"/>
              <a:gd name="connsiteY4054" fmla="*/ 1494155 h 6857998"/>
              <a:gd name="connsiteX4055" fmla="*/ 7044690 w 7705725"/>
              <a:gd name="connsiteY4055" fmla="*/ 1495108 h 6857998"/>
              <a:gd name="connsiteX4056" fmla="*/ 7042468 w 7705725"/>
              <a:gd name="connsiteY4056" fmla="*/ 1496060 h 6857998"/>
              <a:gd name="connsiteX4057" fmla="*/ 7039928 w 7705725"/>
              <a:gd name="connsiteY4057" fmla="*/ 1496695 h 6857998"/>
              <a:gd name="connsiteX4058" fmla="*/ 7035800 w 7705725"/>
              <a:gd name="connsiteY4058" fmla="*/ 1497330 h 6857998"/>
              <a:gd name="connsiteX4059" fmla="*/ 7031672 w 7705725"/>
              <a:gd name="connsiteY4059" fmla="*/ 1497965 h 6857998"/>
              <a:gd name="connsiteX4060" fmla="*/ 7027545 w 7705725"/>
              <a:gd name="connsiteY4060" fmla="*/ 1498600 h 6857998"/>
              <a:gd name="connsiteX4061" fmla="*/ 7025322 w 7705725"/>
              <a:gd name="connsiteY4061" fmla="*/ 1499235 h 6857998"/>
              <a:gd name="connsiteX4062" fmla="*/ 7023100 w 7705725"/>
              <a:gd name="connsiteY4062" fmla="*/ 1500188 h 6857998"/>
              <a:gd name="connsiteX4063" fmla="*/ 7020878 w 7705725"/>
              <a:gd name="connsiteY4063" fmla="*/ 1501140 h 6857998"/>
              <a:gd name="connsiteX4064" fmla="*/ 7018655 w 7705725"/>
              <a:gd name="connsiteY4064" fmla="*/ 1502728 h 6857998"/>
              <a:gd name="connsiteX4065" fmla="*/ 7029450 w 7705725"/>
              <a:gd name="connsiteY4065" fmla="*/ 1511618 h 6857998"/>
              <a:gd name="connsiteX4066" fmla="*/ 7039928 w 7705725"/>
              <a:gd name="connsiteY4066" fmla="*/ 1520190 h 6857998"/>
              <a:gd name="connsiteX4067" fmla="*/ 7045325 w 7705725"/>
              <a:gd name="connsiteY4067" fmla="*/ 1524635 h 6857998"/>
              <a:gd name="connsiteX4068" fmla="*/ 7049770 w 7705725"/>
              <a:gd name="connsiteY4068" fmla="*/ 1528763 h 6857998"/>
              <a:gd name="connsiteX4069" fmla="*/ 7054532 w 7705725"/>
              <a:gd name="connsiteY4069" fmla="*/ 1533208 h 6857998"/>
              <a:gd name="connsiteX4070" fmla="*/ 7058025 w 7705725"/>
              <a:gd name="connsiteY4070" fmla="*/ 1537653 h 6857998"/>
              <a:gd name="connsiteX4071" fmla="*/ 7061518 w 7705725"/>
              <a:gd name="connsiteY4071" fmla="*/ 1542415 h 6857998"/>
              <a:gd name="connsiteX4072" fmla="*/ 7064058 w 7705725"/>
              <a:gd name="connsiteY4072" fmla="*/ 1547178 h 6857998"/>
              <a:gd name="connsiteX4073" fmla="*/ 7065962 w 7705725"/>
              <a:gd name="connsiteY4073" fmla="*/ 1552575 h 6857998"/>
              <a:gd name="connsiteX4074" fmla="*/ 7067232 w 7705725"/>
              <a:gd name="connsiteY4074" fmla="*/ 1557655 h 6857998"/>
              <a:gd name="connsiteX4075" fmla="*/ 7067550 w 7705725"/>
              <a:gd name="connsiteY4075" fmla="*/ 1560830 h 6857998"/>
              <a:gd name="connsiteX4076" fmla="*/ 7067550 w 7705725"/>
              <a:gd name="connsiteY4076" fmla="*/ 1563688 h 6857998"/>
              <a:gd name="connsiteX4077" fmla="*/ 7067550 w 7705725"/>
              <a:gd name="connsiteY4077" fmla="*/ 1566863 h 6857998"/>
              <a:gd name="connsiteX4078" fmla="*/ 7067232 w 7705725"/>
              <a:gd name="connsiteY4078" fmla="*/ 1569720 h 6857998"/>
              <a:gd name="connsiteX4079" fmla="*/ 7066598 w 7705725"/>
              <a:gd name="connsiteY4079" fmla="*/ 1573213 h 6857998"/>
              <a:gd name="connsiteX4080" fmla="*/ 7065645 w 7705725"/>
              <a:gd name="connsiteY4080" fmla="*/ 1576705 h 6857998"/>
              <a:gd name="connsiteX4081" fmla="*/ 7063105 w 7705725"/>
              <a:gd name="connsiteY4081" fmla="*/ 1583373 h 6857998"/>
              <a:gd name="connsiteX4082" fmla="*/ 7064058 w 7705725"/>
              <a:gd name="connsiteY4082" fmla="*/ 1585278 h 6857998"/>
              <a:gd name="connsiteX4083" fmla="*/ 7065645 w 7705725"/>
              <a:gd name="connsiteY4083" fmla="*/ 1585913 h 6857998"/>
              <a:gd name="connsiteX4084" fmla="*/ 7067232 w 7705725"/>
              <a:gd name="connsiteY4084" fmla="*/ 1586865 h 6857998"/>
              <a:gd name="connsiteX4085" fmla="*/ 7068502 w 7705725"/>
              <a:gd name="connsiteY4085" fmla="*/ 1586865 h 6857998"/>
              <a:gd name="connsiteX4086" fmla="*/ 7069455 w 7705725"/>
              <a:gd name="connsiteY4086" fmla="*/ 1586865 h 6857998"/>
              <a:gd name="connsiteX4087" fmla="*/ 7070725 w 7705725"/>
              <a:gd name="connsiteY4087" fmla="*/ 1586548 h 6857998"/>
              <a:gd name="connsiteX4088" fmla="*/ 7071678 w 7705725"/>
              <a:gd name="connsiteY4088" fmla="*/ 1585595 h 6857998"/>
              <a:gd name="connsiteX4089" fmla="*/ 7072630 w 7705725"/>
              <a:gd name="connsiteY4089" fmla="*/ 1584643 h 6857998"/>
              <a:gd name="connsiteX4090" fmla="*/ 7073900 w 7705725"/>
              <a:gd name="connsiteY4090" fmla="*/ 1582420 h 6857998"/>
              <a:gd name="connsiteX4091" fmla="*/ 7074535 w 7705725"/>
              <a:gd name="connsiteY4091" fmla="*/ 1579880 h 6857998"/>
              <a:gd name="connsiteX4092" fmla="*/ 7074535 w 7705725"/>
              <a:gd name="connsiteY4092" fmla="*/ 1578928 h 6857998"/>
              <a:gd name="connsiteX4093" fmla="*/ 7074535 w 7705725"/>
              <a:gd name="connsiteY4093" fmla="*/ 1577658 h 6857998"/>
              <a:gd name="connsiteX4094" fmla="*/ 7073900 w 7705725"/>
              <a:gd name="connsiteY4094" fmla="*/ 1577023 h 6857998"/>
              <a:gd name="connsiteX4095" fmla="*/ 7073265 w 7705725"/>
              <a:gd name="connsiteY4095" fmla="*/ 1576388 h 6857998"/>
              <a:gd name="connsiteX4096" fmla="*/ 7078662 w 7705725"/>
              <a:gd name="connsiteY4096" fmla="*/ 1579563 h 6857998"/>
              <a:gd name="connsiteX4097" fmla="*/ 7084060 w 7705725"/>
              <a:gd name="connsiteY4097" fmla="*/ 1584325 h 6857998"/>
              <a:gd name="connsiteX4098" fmla="*/ 7089775 w 7705725"/>
              <a:gd name="connsiteY4098" fmla="*/ 1589088 h 6857998"/>
              <a:gd name="connsiteX4099" fmla="*/ 7095490 w 7705725"/>
              <a:gd name="connsiteY4099" fmla="*/ 1595120 h 6857998"/>
              <a:gd name="connsiteX4100" fmla="*/ 7100888 w 7705725"/>
              <a:gd name="connsiteY4100" fmla="*/ 1601470 h 6857998"/>
              <a:gd name="connsiteX4101" fmla="*/ 7105968 w 7705725"/>
              <a:gd name="connsiteY4101" fmla="*/ 1608455 h 6857998"/>
              <a:gd name="connsiteX4102" fmla="*/ 7111048 w 7705725"/>
              <a:gd name="connsiteY4102" fmla="*/ 1615758 h 6857998"/>
              <a:gd name="connsiteX4103" fmla="*/ 7115492 w 7705725"/>
              <a:gd name="connsiteY4103" fmla="*/ 1623378 h 6857998"/>
              <a:gd name="connsiteX4104" fmla="*/ 7119620 w 7705725"/>
              <a:gd name="connsiteY4104" fmla="*/ 1631315 h 6857998"/>
              <a:gd name="connsiteX4105" fmla="*/ 7123430 w 7705725"/>
              <a:gd name="connsiteY4105" fmla="*/ 1639570 h 6857998"/>
              <a:gd name="connsiteX4106" fmla="*/ 7126288 w 7705725"/>
              <a:gd name="connsiteY4106" fmla="*/ 1647508 h 6857998"/>
              <a:gd name="connsiteX4107" fmla="*/ 7129145 w 7705725"/>
              <a:gd name="connsiteY4107" fmla="*/ 1655445 h 6857998"/>
              <a:gd name="connsiteX4108" fmla="*/ 7130732 w 7705725"/>
              <a:gd name="connsiteY4108" fmla="*/ 1663383 h 6857998"/>
              <a:gd name="connsiteX4109" fmla="*/ 7131685 w 7705725"/>
              <a:gd name="connsiteY4109" fmla="*/ 1671003 h 6857998"/>
              <a:gd name="connsiteX4110" fmla="*/ 7131685 w 7705725"/>
              <a:gd name="connsiteY4110" fmla="*/ 1677988 h 6857998"/>
              <a:gd name="connsiteX4111" fmla="*/ 7131685 w 7705725"/>
              <a:gd name="connsiteY4111" fmla="*/ 1681480 h 6857998"/>
              <a:gd name="connsiteX4112" fmla="*/ 7131050 w 7705725"/>
              <a:gd name="connsiteY4112" fmla="*/ 1684973 h 6857998"/>
              <a:gd name="connsiteX4113" fmla="*/ 7134225 w 7705725"/>
              <a:gd name="connsiteY4113" fmla="*/ 1686243 h 6857998"/>
              <a:gd name="connsiteX4114" fmla="*/ 7137718 w 7705725"/>
              <a:gd name="connsiteY4114" fmla="*/ 1687513 h 6857998"/>
              <a:gd name="connsiteX4115" fmla="*/ 7141210 w 7705725"/>
              <a:gd name="connsiteY4115" fmla="*/ 1687830 h 6857998"/>
              <a:gd name="connsiteX4116" fmla="*/ 7144068 w 7705725"/>
              <a:gd name="connsiteY4116" fmla="*/ 1687830 h 6857998"/>
              <a:gd name="connsiteX4117" fmla="*/ 7147242 w 7705725"/>
              <a:gd name="connsiteY4117" fmla="*/ 1687513 h 6857998"/>
              <a:gd name="connsiteX4118" fmla="*/ 7149782 w 7705725"/>
              <a:gd name="connsiteY4118" fmla="*/ 1686878 h 6857998"/>
              <a:gd name="connsiteX4119" fmla="*/ 7154862 w 7705725"/>
              <a:gd name="connsiteY4119" fmla="*/ 1685925 h 6857998"/>
              <a:gd name="connsiteX4120" fmla="*/ 7156768 w 7705725"/>
              <a:gd name="connsiteY4120" fmla="*/ 1685608 h 6857998"/>
              <a:gd name="connsiteX4121" fmla="*/ 7158038 w 7705725"/>
              <a:gd name="connsiteY4121" fmla="*/ 1685925 h 6857998"/>
              <a:gd name="connsiteX4122" fmla="*/ 7159308 w 7705725"/>
              <a:gd name="connsiteY4122" fmla="*/ 1686878 h 6857998"/>
              <a:gd name="connsiteX4123" fmla="*/ 7159942 w 7705725"/>
              <a:gd name="connsiteY4123" fmla="*/ 1688148 h 6857998"/>
              <a:gd name="connsiteX4124" fmla="*/ 7160260 w 7705725"/>
              <a:gd name="connsiteY4124" fmla="*/ 1690688 h 6857998"/>
              <a:gd name="connsiteX4125" fmla="*/ 7159942 w 7705725"/>
              <a:gd name="connsiteY4125" fmla="*/ 1693863 h 6857998"/>
              <a:gd name="connsiteX4126" fmla="*/ 7159308 w 7705725"/>
              <a:gd name="connsiteY4126" fmla="*/ 1697990 h 6857998"/>
              <a:gd name="connsiteX4127" fmla="*/ 7158038 w 7705725"/>
              <a:gd name="connsiteY4127" fmla="*/ 1703705 h 6857998"/>
              <a:gd name="connsiteX4128" fmla="*/ 7161848 w 7705725"/>
              <a:gd name="connsiteY4128" fmla="*/ 1707516 h 6857998"/>
              <a:gd name="connsiteX4129" fmla="*/ 7165975 w 7705725"/>
              <a:gd name="connsiteY4129" fmla="*/ 1711008 h 6857998"/>
              <a:gd name="connsiteX4130" fmla="*/ 7170102 w 7705725"/>
              <a:gd name="connsiteY4130" fmla="*/ 1713865 h 6857998"/>
              <a:gd name="connsiteX4131" fmla="*/ 7174230 w 7705725"/>
              <a:gd name="connsiteY4131" fmla="*/ 1716723 h 6857998"/>
              <a:gd name="connsiteX4132" fmla="*/ 7178358 w 7705725"/>
              <a:gd name="connsiteY4132" fmla="*/ 1719263 h 6857998"/>
              <a:gd name="connsiteX4133" fmla="*/ 7183120 w 7705725"/>
              <a:gd name="connsiteY4133" fmla="*/ 1721485 h 6857998"/>
              <a:gd name="connsiteX4134" fmla="*/ 7187248 w 7705725"/>
              <a:gd name="connsiteY4134" fmla="*/ 1723708 h 6857998"/>
              <a:gd name="connsiteX4135" fmla="*/ 7192010 w 7705725"/>
              <a:gd name="connsiteY4135" fmla="*/ 1725613 h 6857998"/>
              <a:gd name="connsiteX4136" fmla="*/ 7196455 w 7705725"/>
              <a:gd name="connsiteY4136" fmla="*/ 1727200 h 6857998"/>
              <a:gd name="connsiteX4137" fmla="*/ 7201218 w 7705725"/>
              <a:gd name="connsiteY4137" fmla="*/ 1728788 h 6857998"/>
              <a:gd name="connsiteX4138" fmla="*/ 7205980 w 7705725"/>
              <a:gd name="connsiteY4138" fmla="*/ 1729741 h 6857998"/>
              <a:gd name="connsiteX4139" fmla="*/ 7211060 w 7705725"/>
              <a:gd name="connsiteY4139" fmla="*/ 1730375 h 6857998"/>
              <a:gd name="connsiteX4140" fmla="*/ 7216140 w 7705725"/>
              <a:gd name="connsiteY4140" fmla="*/ 1731328 h 6857998"/>
              <a:gd name="connsiteX4141" fmla="*/ 7221220 w 7705725"/>
              <a:gd name="connsiteY4141" fmla="*/ 1731645 h 6857998"/>
              <a:gd name="connsiteX4142" fmla="*/ 7226300 w 7705725"/>
              <a:gd name="connsiteY4142" fmla="*/ 1731645 h 6857998"/>
              <a:gd name="connsiteX4143" fmla="*/ 7231698 w 7705725"/>
              <a:gd name="connsiteY4143" fmla="*/ 1731645 h 6857998"/>
              <a:gd name="connsiteX4144" fmla="*/ 7231062 w 7705725"/>
              <a:gd name="connsiteY4144" fmla="*/ 1735138 h 6857998"/>
              <a:gd name="connsiteX4145" fmla="*/ 7229475 w 7705725"/>
              <a:gd name="connsiteY4145" fmla="*/ 1738313 h 6857998"/>
              <a:gd name="connsiteX4146" fmla="*/ 7227570 w 7705725"/>
              <a:gd name="connsiteY4146" fmla="*/ 1741805 h 6857998"/>
              <a:gd name="connsiteX4147" fmla="*/ 7225665 w 7705725"/>
              <a:gd name="connsiteY4147" fmla="*/ 1744980 h 6857998"/>
              <a:gd name="connsiteX4148" fmla="*/ 7221220 w 7705725"/>
              <a:gd name="connsiteY4148" fmla="*/ 1751330 h 6857998"/>
              <a:gd name="connsiteX4149" fmla="*/ 7215822 w 7705725"/>
              <a:gd name="connsiteY4149" fmla="*/ 1757681 h 6857998"/>
              <a:gd name="connsiteX4150" fmla="*/ 7211378 w 7705725"/>
              <a:gd name="connsiteY4150" fmla="*/ 1763713 h 6857998"/>
              <a:gd name="connsiteX4151" fmla="*/ 7209155 w 7705725"/>
              <a:gd name="connsiteY4151" fmla="*/ 1767205 h 6857998"/>
              <a:gd name="connsiteX4152" fmla="*/ 7207250 w 7705725"/>
              <a:gd name="connsiteY4152" fmla="*/ 1770063 h 6857998"/>
              <a:gd name="connsiteX4153" fmla="*/ 7205662 w 7705725"/>
              <a:gd name="connsiteY4153" fmla="*/ 1773556 h 6857998"/>
              <a:gd name="connsiteX4154" fmla="*/ 7204392 w 7705725"/>
              <a:gd name="connsiteY4154" fmla="*/ 1777048 h 6857998"/>
              <a:gd name="connsiteX4155" fmla="*/ 7204075 w 7705725"/>
              <a:gd name="connsiteY4155" fmla="*/ 1780223 h 6857998"/>
              <a:gd name="connsiteX4156" fmla="*/ 7204075 w 7705725"/>
              <a:gd name="connsiteY4156" fmla="*/ 1783715 h 6857998"/>
              <a:gd name="connsiteX4157" fmla="*/ 7211378 w 7705725"/>
              <a:gd name="connsiteY4157" fmla="*/ 1786573 h 6857998"/>
              <a:gd name="connsiteX4158" fmla="*/ 7215188 w 7705725"/>
              <a:gd name="connsiteY4158" fmla="*/ 1788478 h 6857998"/>
              <a:gd name="connsiteX4159" fmla="*/ 7218362 w 7705725"/>
              <a:gd name="connsiteY4159" fmla="*/ 1791018 h 6857998"/>
              <a:gd name="connsiteX4160" fmla="*/ 7221538 w 7705725"/>
              <a:gd name="connsiteY4160" fmla="*/ 1793241 h 6857998"/>
              <a:gd name="connsiteX4161" fmla="*/ 7225030 w 7705725"/>
              <a:gd name="connsiteY4161" fmla="*/ 1796415 h 6857998"/>
              <a:gd name="connsiteX4162" fmla="*/ 7227570 w 7705725"/>
              <a:gd name="connsiteY4162" fmla="*/ 1799908 h 6857998"/>
              <a:gd name="connsiteX4163" fmla="*/ 7230110 w 7705725"/>
              <a:gd name="connsiteY4163" fmla="*/ 1804353 h 6857998"/>
              <a:gd name="connsiteX4164" fmla="*/ 7234555 w 7705725"/>
              <a:gd name="connsiteY4164" fmla="*/ 1801813 h 6857998"/>
              <a:gd name="connsiteX4165" fmla="*/ 7238365 w 7705725"/>
              <a:gd name="connsiteY4165" fmla="*/ 1798956 h 6857998"/>
              <a:gd name="connsiteX4166" fmla="*/ 7242175 w 7705725"/>
              <a:gd name="connsiteY4166" fmla="*/ 1796098 h 6857998"/>
              <a:gd name="connsiteX4167" fmla="*/ 7245350 w 7705725"/>
              <a:gd name="connsiteY4167" fmla="*/ 1793241 h 6857998"/>
              <a:gd name="connsiteX4168" fmla="*/ 7250748 w 7705725"/>
              <a:gd name="connsiteY4168" fmla="*/ 1787208 h 6857998"/>
              <a:gd name="connsiteX4169" fmla="*/ 7255828 w 7705725"/>
              <a:gd name="connsiteY4169" fmla="*/ 1780540 h 6857998"/>
              <a:gd name="connsiteX4170" fmla="*/ 7261860 w 7705725"/>
              <a:gd name="connsiteY4170" fmla="*/ 1774508 h 6857998"/>
              <a:gd name="connsiteX4171" fmla="*/ 7265352 w 7705725"/>
              <a:gd name="connsiteY4171" fmla="*/ 1771968 h 6857998"/>
              <a:gd name="connsiteX4172" fmla="*/ 7268845 w 7705725"/>
              <a:gd name="connsiteY4172" fmla="*/ 1769110 h 6857998"/>
              <a:gd name="connsiteX4173" fmla="*/ 7273290 w 7705725"/>
              <a:gd name="connsiteY4173" fmla="*/ 1766253 h 6857998"/>
              <a:gd name="connsiteX4174" fmla="*/ 7278052 w 7705725"/>
              <a:gd name="connsiteY4174" fmla="*/ 1763713 h 6857998"/>
              <a:gd name="connsiteX4175" fmla="*/ 7283768 w 7705725"/>
              <a:gd name="connsiteY4175" fmla="*/ 1761173 h 6857998"/>
              <a:gd name="connsiteX4176" fmla="*/ 7290118 w 7705725"/>
              <a:gd name="connsiteY4176" fmla="*/ 1758951 h 6857998"/>
              <a:gd name="connsiteX4177" fmla="*/ 7292340 w 7705725"/>
              <a:gd name="connsiteY4177" fmla="*/ 1763078 h 6857998"/>
              <a:gd name="connsiteX4178" fmla="*/ 7293928 w 7705725"/>
              <a:gd name="connsiteY4178" fmla="*/ 1766253 h 6857998"/>
              <a:gd name="connsiteX4179" fmla="*/ 7294880 w 7705725"/>
              <a:gd name="connsiteY4179" fmla="*/ 1769110 h 6857998"/>
              <a:gd name="connsiteX4180" fmla="*/ 7295515 w 7705725"/>
              <a:gd name="connsiteY4180" fmla="*/ 1771333 h 6857998"/>
              <a:gd name="connsiteX4181" fmla="*/ 7295515 w 7705725"/>
              <a:gd name="connsiteY4181" fmla="*/ 1773238 h 6857998"/>
              <a:gd name="connsiteX4182" fmla="*/ 7294880 w 7705725"/>
              <a:gd name="connsiteY4182" fmla="*/ 1774190 h 6857998"/>
              <a:gd name="connsiteX4183" fmla="*/ 7293928 w 7705725"/>
              <a:gd name="connsiteY4183" fmla="*/ 1775461 h 6857998"/>
              <a:gd name="connsiteX4184" fmla="*/ 7292658 w 7705725"/>
              <a:gd name="connsiteY4184" fmla="*/ 1776095 h 6857998"/>
              <a:gd name="connsiteX4185" fmla="*/ 7290752 w 7705725"/>
              <a:gd name="connsiteY4185" fmla="*/ 1776413 h 6857998"/>
              <a:gd name="connsiteX4186" fmla="*/ 7288848 w 7705725"/>
              <a:gd name="connsiteY4186" fmla="*/ 1777365 h 6857998"/>
              <a:gd name="connsiteX4187" fmla="*/ 7284402 w 7705725"/>
              <a:gd name="connsiteY4187" fmla="*/ 1777683 h 6857998"/>
              <a:gd name="connsiteX4188" fmla="*/ 7279322 w 7705725"/>
              <a:gd name="connsiteY4188" fmla="*/ 1778318 h 6857998"/>
              <a:gd name="connsiteX4189" fmla="*/ 7276465 w 7705725"/>
              <a:gd name="connsiteY4189" fmla="*/ 1779270 h 6857998"/>
              <a:gd name="connsiteX4190" fmla="*/ 7273608 w 7705725"/>
              <a:gd name="connsiteY4190" fmla="*/ 1780223 h 6857998"/>
              <a:gd name="connsiteX4191" fmla="*/ 7274242 w 7705725"/>
              <a:gd name="connsiteY4191" fmla="*/ 1785621 h 6857998"/>
              <a:gd name="connsiteX4192" fmla="*/ 7275830 w 7705725"/>
              <a:gd name="connsiteY4192" fmla="*/ 1790066 h 6857998"/>
              <a:gd name="connsiteX4193" fmla="*/ 7277735 w 7705725"/>
              <a:gd name="connsiteY4193" fmla="*/ 1793558 h 6857998"/>
              <a:gd name="connsiteX4194" fmla="*/ 7279958 w 7705725"/>
              <a:gd name="connsiteY4194" fmla="*/ 1796098 h 6857998"/>
              <a:gd name="connsiteX4195" fmla="*/ 7282180 w 7705725"/>
              <a:gd name="connsiteY4195" fmla="*/ 1798320 h 6857998"/>
              <a:gd name="connsiteX4196" fmla="*/ 7285355 w 7705725"/>
              <a:gd name="connsiteY4196" fmla="*/ 1799908 h 6857998"/>
              <a:gd name="connsiteX4197" fmla="*/ 7288212 w 7705725"/>
              <a:gd name="connsiteY4197" fmla="*/ 1801496 h 6857998"/>
              <a:gd name="connsiteX4198" fmla="*/ 7291388 w 7705725"/>
              <a:gd name="connsiteY4198" fmla="*/ 1802448 h 6857998"/>
              <a:gd name="connsiteX4199" fmla="*/ 7297420 w 7705725"/>
              <a:gd name="connsiteY4199" fmla="*/ 1804353 h 6857998"/>
              <a:gd name="connsiteX4200" fmla="*/ 7300278 w 7705725"/>
              <a:gd name="connsiteY4200" fmla="*/ 1805941 h 6857998"/>
              <a:gd name="connsiteX4201" fmla="*/ 7302818 w 7705725"/>
              <a:gd name="connsiteY4201" fmla="*/ 1807528 h 6857998"/>
              <a:gd name="connsiteX4202" fmla="*/ 7305358 w 7705725"/>
              <a:gd name="connsiteY4202" fmla="*/ 1809750 h 6857998"/>
              <a:gd name="connsiteX4203" fmla="*/ 7306945 w 7705725"/>
              <a:gd name="connsiteY4203" fmla="*/ 1812291 h 6857998"/>
              <a:gd name="connsiteX4204" fmla="*/ 7308850 w 7705725"/>
              <a:gd name="connsiteY4204" fmla="*/ 1815783 h 6857998"/>
              <a:gd name="connsiteX4205" fmla="*/ 7310120 w 7705725"/>
              <a:gd name="connsiteY4205" fmla="*/ 1820228 h 6857998"/>
              <a:gd name="connsiteX4206" fmla="*/ 7310120 w 7705725"/>
              <a:gd name="connsiteY4206" fmla="*/ 1823085 h 6857998"/>
              <a:gd name="connsiteX4207" fmla="*/ 7310120 w 7705725"/>
              <a:gd name="connsiteY4207" fmla="*/ 1825943 h 6857998"/>
              <a:gd name="connsiteX4208" fmla="*/ 7309485 w 7705725"/>
              <a:gd name="connsiteY4208" fmla="*/ 1829118 h 6857998"/>
              <a:gd name="connsiteX4209" fmla="*/ 7308532 w 7705725"/>
              <a:gd name="connsiteY4209" fmla="*/ 1832293 h 6857998"/>
              <a:gd name="connsiteX4210" fmla="*/ 7305992 w 7705725"/>
              <a:gd name="connsiteY4210" fmla="*/ 1839278 h 6857998"/>
              <a:gd name="connsiteX4211" fmla="*/ 7302500 w 7705725"/>
              <a:gd name="connsiteY4211" fmla="*/ 1846580 h 6857998"/>
              <a:gd name="connsiteX4212" fmla="*/ 7294562 w 7705725"/>
              <a:gd name="connsiteY4212" fmla="*/ 1861503 h 6857998"/>
              <a:gd name="connsiteX4213" fmla="*/ 7290435 w 7705725"/>
              <a:gd name="connsiteY4213" fmla="*/ 1868805 h 6857998"/>
              <a:gd name="connsiteX4214" fmla="*/ 7287578 w 7705725"/>
              <a:gd name="connsiteY4214" fmla="*/ 1875791 h 6857998"/>
              <a:gd name="connsiteX4215" fmla="*/ 7284720 w 7705725"/>
              <a:gd name="connsiteY4215" fmla="*/ 1882140 h 6857998"/>
              <a:gd name="connsiteX4216" fmla="*/ 7284085 w 7705725"/>
              <a:gd name="connsiteY4216" fmla="*/ 1885316 h 6857998"/>
              <a:gd name="connsiteX4217" fmla="*/ 7283768 w 7705725"/>
              <a:gd name="connsiteY4217" fmla="*/ 1887855 h 6857998"/>
              <a:gd name="connsiteX4218" fmla="*/ 7283768 w 7705725"/>
              <a:gd name="connsiteY4218" fmla="*/ 1890396 h 6857998"/>
              <a:gd name="connsiteX4219" fmla="*/ 7284085 w 7705725"/>
              <a:gd name="connsiteY4219" fmla="*/ 1892618 h 6857998"/>
              <a:gd name="connsiteX4220" fmla="*/ 7284720 w 7705725"/>
              <a:gd name="connsiteY4220" fmla="*/ 1894841 h 6857998"/>
              <a:gd name="connsiteX4221" fmla="*/ 7285990 w 7705725"/>
              <a:gd name="connsiteY4221" fmla="*/ 1896428 h 6857998"/>
              <a:gd name="connsiteX4222" fmla="*/ 7287895 w 7705725"/>
              <a:gd name="connsiteY4222" fmla="*/ 1898015 h 6857998"/>
              <a:gd name="connsiteX4223" fmla="*/ 7290435 w 7705725"/>
              <a:gd name="connsiteY4223" fmla="*/ 1899286 h 6857998"/>
              <a:gd name="connsiteX4224" fmla="*/ 7293610 w 7705725"/>
              <a:gd name="connsiteY4224" fmla="*/ 1899921 h 6857998"/>
              <a:gd name="connsiteX4225" fmla="*/ 7297420 w 7705725"/>
              <a:gd name="connsiteY4225" fmla="*/ 1900238 h 6857998"/>
              <a:gd name="connsiteX4226" fmla="*/ 7301865 w 7705725"/>
              <a:gd name="connsiteY4226" fmla="*/ 1900238 h 6857998"/>
              <a:gd name="connsiteX4227" fmla="*/ 7306945 w 7705725"/>
              <a:gd name="connsiteY4227" fmla="*/ 1899921 h 6857998"/>
              <a:gd name="connsiteX4228" fmla="*/ 7312978 w 7705725"/>
              <a:gd name="connsiteY4228" fmla="*/ 1899286 h 6857998"/>
              <a:gd name="connsiteX4229" fmla="*/ 7319962 w 7705725"/>
              <a:gd name="connsiteY4229" fmla="*/ 1898015 h 6857998"/>
              <a:gd name="connsiteX4230" fmla="*/ 7322185 w 7705725"/>
              <a:gd name="connsiteY4230" fmla="*/ 1896111 h 6857998"/>
              <a:gd name="connsiteX4231" fmla="*/ 7323772 w 7705725"/>
              <a:gd name="connsiteY4231" fmla="*/ 1893888 h 6857998"/>
              <a:gd name="connsiteX4232" fmla="*/ 7324725 w 7705725"/>
              <a:gd name="connsiteY4232" fmla="*/ 1891348 h 6857998"/>
              <a:gd name="connsiteX4233" fmla="*/ 7325678 w 7705725"/>
              <a:gd name="connsiteY4233" fmla="*/ 1888491 h 6857998"/>
              <a:gd name="connsiteX4234" fmla="*/ 7325678 w 7705725"/>
              <a:gd name="connsiteY4234" fmla="*/ 1885951 h 6857998"/>
              <a:gd name="connsiteX4235" fmla="*/ 7325042 w 7705725"/>
              <a:gd name="connsiteY4235" fmla="*/ 1882776 h 6857998"/>
              <a:gd name="connsiteX4236" fmla="*/ 7324408 w 7705725"/>
              <a:gd name="connsiteY4236" fmla="*/ 1880236 h 6857998"/>
              <a:gd name="connsiteX4237" fmla="*/ 7323772 w 7705725"/>
              <a:gd name="connsiteY4237" fmla="*/ 1877695 h 6857998"/>
              <a:gd name="connsiteX4238" fmla="*/ 7322185 w 7705725"/>
              <a:gd name="connsiteY4238" fmla="*/ 1874838 h 6857998"/>
              <a:gd name="connsiteX4239" fmla="*/ 7320598 w 7705725"/>
              <a:gd name="connsiteY4239" fmla="*/ 1873250 h 6857998"/>
              <a:gd name="connsiteX4240" fmla="*/ 7318375 w 7705725"/>
              <a:gd name="connsiteY4240" fmla="*/ 1871346 h 6857998"/>
              <a:gd name="connsiteX4241" fmla="*/ 7316470 w 7705725"/>
              <a:gd name="connsiteY4241" fmla="*/ 1869758 h 6857998"/>
              <a:gd name="connsiteX4242" fmla="*/ 7314248 w 7705725"/>
              <a:gd name="connsiteY4242" fmla="*/ 1868488 h 6857998"/>
              <a:gd name="connsiteX4243" fmla="*/ 7311708 w 7705725"/>
              <a:gd name="connsiteY4243" fmla="*/ 1868171 h 6857998"/>
              <a:gd name="connsiteX4244" fmla="*/ 7308850 w 7705725"/>
              <a:gd name="connsiteY4244" fmla="*/ 1868488 h 6857998"/>
              <a:gd name="connsiteX4245" fmla="*/ 7306310 w 7705725"/>
              <a:gd name="connsiteY4245" fmla="*/ 1869758 h 6857998"/>
              <a:gd name="connsiteX4246" fmla="*/ 7307580 w 7705725"/>
              <a:gd name="connsiteY4246" fmla="*/ 1865630 h 6857998"/>
              <a:gd name="connsiteX4247" fmla="*/ 7308850 w 7705725"/>
              <a:gd name="connsiteY4247" fmla="*/ 1861821 h 6857998"/>
              <a:gd name="connsiteX4248" fmla="*/ 7311708 w 7705725"/>
              <a:gd name="connsiteY4248" fmla="*/ 1858328 h 6857998"/>
              <a:gd name="connsiteX4249" fmla="*/ 7314565 w 7705725"/>
              <a:gd name="connsiteY4249" fmla="*/ 1855153 h 6857998"/>
              <a:gd name="connsiteX4250" fmla="*/ 7318058 w 7705725"/>
              <a:gd name="connsiteY4250" fmla="*/ 1851661 h 6857998"/>
              <a:gd name="connsiteX4251" fmla="*/ 7322185 w 7705725"/>
              <a:gd name="connsiteY4251" fmla="*/ 1848168 h 6857998"/>
              <a:gd name="connsiteX4252" fmla="*/ 7330440 w 7705725"/>
              <a:gd name="connsiteY4252" fmla="*/ 1842135 h 6857998"/>
              <a:gd name="connsiteX4253" fmla="*/ 7339648 w 7705725"/>
              <a:gd name="connsiteY4253" fmla="*/ 1835786 h 6857998"/>
              <a:gd name="connsiteX4254" fmla="*/ 7348538 w 7705725"/>
              <a:gd name="connsiteY4254" fmla="*/ 1829753 h 6857998"/>
              <a:gd name="connsiteX4255" fmla="*/ 7352665 w 7705725"/>
              <a:gd name="connsiteY4255" fmla="*/ 1826578 h 6857998"/>
              <a:gd name="connsiteX4256" fmla="*/ 7356792 w 7705725"/>
              <a:gd name="connsiteY4256" fmla="*/ 1823403 h 6857998"/>
              <a:gd name="connsiteX4257" fmla="*/ 7360285 w 7705725"/>
              <a:gd name="connsiteY4257" fmla="*/ 1819910 h 6857998"/>
              <a:gd name="connsiteX4258" fmla="*/ 7363142 w 7705725"/>
              <a:gd name="connsiteY4258" fmla="*/ 1816418 h 6857998"/>
              <a:gd name="connsiteX4259" fmla="*/ 7376795 w 7705725"/>
              <a:gd name="connsiteY4259" fmla="*/ 1831341 h 6857998"/>
              <a:gd name="connsiteX4260" fmla="*/ 7383780 w 7705725"/>
              <a:gd name="connsiteY4260" fmla="*/ 1838643 h 6857998"/>
              <a:gd name="connsiteX4261" fmla="*/ 7390448 w 7705725"/>
              <a:gd name="connsiteY4261" fmla="*/ 1846580 h 6857998"/>
              <a:gd name="connsiteX4262" fmla="*/ 7396480 w 7705725"/>
              <a:gd name="connsiteY4262" fmla="*/ 1855470 h 6857998"/>
              <a:gd name="connsiteX4263" fmla="*/ 7399338 w 7705725"/>
              <a:gd name="connsiteY4263" fmla="*/ 1860233 h 6857998"/>
              <a:gd name="connsiteX4264" fmla="*/ 7402512 w 7705725"/>
              <a:gd name="connsiteY4264" fmla="*/ 1865313 h 6857998"/>
              <a:gd name="connsiteX4265" fmla="*/ 7405052 w 7705725"/>
              <a:gd name="connsiteY4265" fmla="*/ 1870393 h 6857998"/>
              <a:gd name="connsiteX4266" fmla="*/ 7407275 w 7705725"/>
              <a:gd name="connsiteY4266" fmla="*/ 1876108 h 6857998"/>
              <a:gd name="connsiteX4267" fmla="*/ 7410132 w 7705725"/>
              <a:gd name="connsiteY4267" fmla="*/ 1882140 h 6857998"/>
              <a:gd name="connsiteX4268" fmla="*/ 7412355 w 7705725"/>
              <a:gd name="connsiteY4268" fmla="*/ 1888808 h 6857998"/>
              <a:gd name="connsiteX4269" fmla="*/ 7409815 w 7705725"/>
              <a:gd name="connsiteY4269" fmla="*/ 1889443 h 6857998"/>
              <a:gd name="connsiteX4270" fmla="*/ 7407275 w 7705725"/>
              <a:gd name="connsiteY4270" fmla="*/ 1889761 h 6857998"/>
              <a:gd name="connsiteX4271" fmla="*/ 7405052 w 7705725"/>
              <a:gd name="connsiteY4271" fmla="*/ 1889443 h 6857998"/>
              <a:gd name="connsiteX4272" fmla="*/ 7403148 w 7705725"/>
              <a:gd name="connsiteY4272" fmla="*/ 1888808 h 6857998"/>
              <a:gd name="connsiteX4273" fmla="*/ 7401242 w 7705725"/>
              <a:gd name="connsiteY4273" fmla="*/ 1888173 h 6857998"/>
              <a:gd name="connsiteX4274" fmla="*/ 7399338 w 7705725"/>
              <a:gd name="connsiteY4274" fmla="*/ 1887221 h 6857998"/>
              <a:gd name="connsiteX4275" fmla="*/ 7398068 w 7705725"/>
              <a:gd name="connsiteY4275" fmla="*/ 1885633 h 6857998"/>
              <a:gd name="connsiteX4276" fmla="*/ 7396480 w 7705725"/>
              <a:gd name="connsiteY4276" fmla="*/ 1884046 h 6857998"/>
              <a:gd name="connsiteX4277" fmla="*/ 7393305 w 7705725"/>
              <a:gd name="connsiteY4277" fmla="*/ 1880553 h 6857998"/>
              <a:gd name="connsiteX4278" fmla="*/ 7390765 w 7705725"/>
              <a:gd name="connsiteY4278" fmla="*/ 1876426 h 6857998"/>
              <a:gd name="connsiteX4279" fmla="*/ 7386002 w 7705725"/>
              <a:gd name="connsiteY4279" fmla="*/ 1867536 h 6857998"/>
              <a:gd name="connsiteX4280" fmla="*/ 7383145 w 7705725"/>
              <a:gd name="connsiteY4280" fmla="*/ 1863408 h 6857998"/>
              <a:gd name="connsiteX4281" fmla="*/ 7380605 w 7705725"/>
              <a:gd name="connsiteY4281" fmla="*/ 1859281 h 6857998"/>
              <a:gd name="connsiteX4282" fmla="*/ 7377748 w 7705725"/>
              <a:gd name="connsiteY4282" fmla="*/ 1856106 h 6857998"/>
              <a:gd name="connsiteX4283" fmla="*/ 7376160 w 7705725"/>
              <a:gd name="connsiteY4283" fmla="*/ 1854518 h 6857998"/>
              <a:gd name="connsiteX4284" fmla="*/ 7374255 w 7705725"/>
              <a:gd name="connsiteY4284" fmla="*/ 1853566 h 6857998"/>
              <a:gd name="connsiteX4285" fmla="*/ 7372350 w 7705725"/>
              <a:gd name="connsiteY4285" fmla="*/ 1852613 h 6857998"/>
              <a:gd name="connsiteX4286" fmla="*/ 7370445 w 7705725"/>
              <a:gd name="connsiteY4286" fmla="*/ 1852295 h 6857998"/>
              <a:gd name="connsiteX4287" fmla="*/ 7368222 w 7705725"/>
              <a:gd name="connsiteY4287" fmla="*/ 1851978 h 6857998"/>
              <a:gd name="connsiteX4288" fmla="*/ 7366000 w 7705725"/>
              <a:gd name="connsiteY4288" fmla="*/ 1851978 h 6857998"/>
              <a:gd name="connsiteX4289" fmla="*/ 7363778 w 7705725"/>
              <a:gd name="connsiteY4289" fmla="*/ 1852613 h 6857998"/>
              <a:gd name="connsiteX4290" fmla="*/ 7360920 w 7705725"/>
              <a:gd name="connsiteY4290" fmla="*/ 1853566 h 6857998"/>
              <a:gd name="connsiteX4291" fmla="*/ 7358380 w 7705725"/>
              <a:gd name="connsiteY4291" fmla="*/ 1855153 h 6857998"/>
              <a:gd name="connsiteX4292" fmla="*/ 7355205 w 7705725"/>
              <a:gd name="connsiteY4292" fmla="*/ 1856740 h 6857998"/>
              <a:gd name="connsiteX4293" fmla="*/ 7354570 w 7705725"/>
              <a:gd name="connsiteY4293" fmla="*/ 1861503 h 6857998"/>
              <a:gd name="connsiteX4294" fmla="*/ 7354252 w 7705725"/>
              <a:gd name="connsiteY4294" fmla="*/ 1865948 h 6857998"/>
              <a:gd name="connsiteX4295" fmla="*/ 7354570 w 7705725"/>
              <a:gd name="connsiteY4295" fmla="*/ 1870711 h 6857998"/>
              <a:gd name="connsiteX4296" fmla="*/ 7354888 w 7705725"/>
              <a:gd name="connsiteY4296" fmla="*/ 1875473 h 6857998"/>
              <a:gd name="connsiteX4297" fmla="*/ 7355840 w 7705725"/>
              <a:gd name="connsiteY4297" fmla="*/ 1880236 h 6857998"/>
              <a:gd name="connsiteX4298" fmla="*/ 7356792 w 7705725"/>
              <a:gd name="connsiteY4298" fmla="*/ 1884681 h 6857998"/>
              <a:gd name="connsiteX4299" fmla="*/ 7358380 w 7705725"/>
              <a:gd name="connsiteY4299" fmla="*/ 1889761 h 6857998"/>
              <a:gd name="connsiteX4300" fmla="*/ 7360285 w 7705725"/>
              <a:gd name="connsiteY4300" fmla="*/ 1894206 h 6857998"/>
              <a:gd name="connsiteX4301" fmla="*/ 7362190 w 7705725"/>
              <a:gd name="connsiteY4301" fmla="*/ 1899286 h 6857998"/>
              <a:gd name="connsiteX4302" fmla="*/ 7364412 w 7705725"/>
              <a:gd name="connsiteY4302" fmla="*/ 1903731 h 6857998"/>
              <a:gd name="connsiteX4303" fmla="*/ 7366952 w 7705725"/>
              <a:gd name="connsiteY4303" fmla="*/ 1908176 h 6857998"/>
              <a:gd name="connsiteX4304" fmla="*/ 7370128 w 7705725"/>
              <a:gd name="connsiteY4304" fmla="*/ 1912621 h 6857998"/>
              <a:gd name="connsiteX4305" fmla="*/ 7376160 w 7705725"/>
              <a:gd name="connsiteY4305" fmla="*/ 1921510 h 6857998"/>
              <a:gd name="connsiteX4306" fmla="*/ 7382828 w 7705725"/>
              <a:gd name="connsiteY4306" fmla="*/ 1929766 h 6857998"/>
              <a:gd name="connsiteX4307" fmla="*/ 7390448 w 7705725"/>
              <a:gd name="connsiteY4307" fmla="*/ 1937386 h 6857998"/>
              <a:gd name="connsiteX4308" fmla="*/ 7398385 w 7705725"/>
              <a:gd name="connsiteY4308" fmla="*/ 1944371 h 6857998"/>
              <a:gd name="connsiteX4309" fmla="*/ 7406640 w 7705725"/>
              <a:gd name="connsiteY4309" fmla="*/ 1950403 h 6857998"/>
              <a:gd name="connsiteX4310" fmla="*/ 7415212 w 7705725"/>
              <a:gd name="connsiteY4310" fmla="*/ 1956118 h 6857998"/>
              <a:gd name="connsiteX4311" fmla="*/ 7423468 w 7705725"/>
              <a:gd name="connsiteY4311" fmla="*/ 1960563 h 6857998"/>
              <a:gd name="connsiteX4312" fmla="*/ 7427912 w 7705725"/>
              <a:gd name="connsiteY4312" fmla="*/ 1962468 h 6857998"/>
              <a:gd name="connsiteX4313" fmla="*/ 7432040 w 7705725"/>
              <a:gd name="connsiteY4313" fmla="*/ 1964056 h 6857998"/>
              <a:gd name="connsiteX4314" fmla="*/ 7436168 w 7705725"/>
              <a:gd name="connsiteY4314" fmla="*/ 1965643 h 6857998"/>
              <a:gd name="connsiteX4315" fmla="*/ 7440295 w 7705725"/>
              <a:gd name="connsiteY4315" fmla="*/ 1966596 h 6857998"/>
              <a:gd name="connsiteX4316" fmla="*/ 7444105 w 7705725"/>
              <a:gd name="connsiteY4316" fmla="*/ 1967548 h 6857998"/>
              <a:gd name="connsiteX4317" fmla="*/ 7447915 w 7705725"/>
              <a:gd name="connsiteY4317" fmla="*/ 1967866 h 6857998"/>
              <a:gd name="connsiteX4318" fmla="*/ 7448232 w 7705725"/>
              <a:gd name="connsiteY4318" fmla="*/ 1971041 h 6857998"/>
              <a:gd name="connsiteX4319" fmla="*/ 7448550 w 7705725"/>
              <a:gd name="connsiteY4319" fmla="*/ 1974850 h 6857998"/>
              <a:gd name="connsiteX4320" fmla="*/ 7450138 w 7705725"/>
              <a:gd name="connsiteY4320" fmla="*/ 1982471 h 6857998"/>
              <a:gd name="connsiteX4321" fmla="*/ 7452360 w 7705725"/>
              <a:gd name="connsiteY4321" fmla="*/ 1990408 h 6857998"/>
              <a:gd name="connsiteX4322" fmla="*/ 7454900 w 7705725"/>
              <a:gd name="connsiteY4322" fmla="*/ 1998345 h 6857998"/>
              <a:gd name="connsiteX4323" fmla="*/ 7460615 w 7705725"/>
              <a:gd name="connsiteY4323" fmla="*/ 2014220 h 6857998"/>
              <a:gd name="connsiteX4324" fmla="*/ 7462838 w 7705725"/>
              <a:gd name="connsiteY4324" fmla="*/ 2022158 h 6857998"/>
              <a:gd name="connsiteX4325" fmla="*/ 7465060 w 7705725"/>
              <a:gd name="connsiteY4325" fmla="*/ 2030096 h 6857998"/>
              <a:gd name="connsiteX4326" fmla="*/ 7466330 w 7705725"/>
              <a:gd name="connsiteY4326" fmla="*/ 2037715 h 6857998"/>
              <a:gd name="connsiteX4327" fmla="*/ 7466648 w 7705725"/>
              <a:gd name="connsiteY4327" fmla="*/ 2040890 h 6857998"/>
              <a:gd name="connsiteX4328" fmla="*/ 7466648 w 7705725"/>
              <a:gd name="connsiteY4328" fmla="*/ 2044701 h 6857998"/>
              <a:gd name="connsiteX4329" fmla="*/ 7466648 w 7705725"/>
              <a:gd name="connsiteY4329" fmla="*/ 2048193 h 6857998"/>
              <a:gd name="connsiteX4330" fmla="*/ 7466012 w 7705725"/>
              <a:gd name="connsiteY4330" fmla="*/ 2051368 h 6857998"/>
              <a:gd name="connsiteX4331" fmla="*/ 7465060 w 7705725"/>
              <a:gd name="connsiteY4331" fmla="*/ 2054543 h 6857998"/>
              <a:gd name="connsiteX4332" fmla="*/ 7464108 w 7705725"/>
              <a:gd name="connsiteY4332" fmla="*/ 2057400 h 6857998"/>
              <a:gd name="connsiteX4333" fmla="*/ 7462202 w 7705725"/>
              <a:gd name="connsiteY4333" fmla="*/ 2060576 h 6857998"/>
              <a:gd name="connsiteX4334" fmla="*/ 7460298 w 7705725"/>
              <a:gd name="connsiteY4334" fmla="*/ 2063115 h 6857998"/>
              <a:gd name="connsiteX4335" fmla="*/ 7457440 w 7705725"/>
              <a:gd name="connsiteY4335" fmla="*/ 2065973 h 6857998"/>
              <a:gd name="connsiteX4336" fmla="*/ 7454582 w 7705725"/>
              <a:gd name="connsiteY4336" fmla="*/ 2068513 h 6857998"/>
              <a:gd name="connsiteX4337" fmla="*/ 7451090 w 7705725"/>
              <a:gd name="connsiteY4337" fmla="*/ 2070735 h 6857998"/>
              <a:gd name="connsiteX4338" fmla="*/ 7446962 w 7705725"/>
              <a:gd name="connsiteY4338" fmla="*/ 2072641 h 6857998"/>
              <a:gd name="connsiteX4339" fmla="*/ 7442518 w 7705725"/>
              <a:gd name="connsiteY4339" fmla="*/ 2074545 h 6857998"/>
              <a:gd name="connsiteX4340" fmla="*/ 7437120 w 7705725"/>
              <a:gd name="connsiteY4340" fmla="*/ 2076133 h 6857998"/>
              <a:gd name="connsiteX4341" fmla="*/ 7437438 w 7705725"/>
              <a:gd name="connsiteY4341" fmla="*/ 2079943 h 6857998"/>
              <a:gd name="connsiteX4342" fmla="*/ 7438072 w 7705725"/>
              <a:gd name="connsiteY4342" fmla="*/ 2083118 h 6857998"/>
              <a:gd name="connsiteX4343" fmla="*/ 7438708 w 7705725"/>
              <a:gd name="connsiteY4343" fmla="*/ 2086293 h 6857998"/>
              <a:gd name="connsiteX4344" fmla="*/ 7439342 w 7705725"/>
              <a:gd name="connsiteY4344" fmla="*/ 2088833 h 6857998"/>
              <a:gd name="connsiteX4345" fmla="*/ 7440612 w 7705725"/>
              <a:gd name="connsiteY4345" fmla="*/ 2091055 h 6857998"/>
              <a:gd name="connsiteX4346" fmla="*/ 7441882 w 7705725"/>
              <a:gd name="connsiteY4346" fmla="*/ 2093278 h 6857998"/>
              <a:gd name="connsiteX4347" fmla="*/ 7442835 w 7705725"/>
              <a:gd name="connsiteY4347" fmla="*/ 2095183 h 6857998"/>
              <a:gd name="connsiteX4348" fmla="*/ 7444422 w 7705725"/>
              <a:gd name="connsiteY4348" fmla="*/ 2096770 h 6857998"/>
              <a:gd name="connsiteX4349" fmla="*/ 7447915 w 7705725"/>
              <a:gd name="connsiteY4349" fmla="*/ 2099311 h 6857998"/>
              <a:gd name="connsiteX4350" fmla="*/ 7451090 w 7705725"/>
              <a:gd name="connsiteY4350" fmla="*/ 2101533 h 6857998"/>
              <a:gd name="connsiteX4351" fmla="*/ 7454900 w 7705725"/>
              <a:gd name="connsiteY4351" fmla="*/ 2103120 h 6857998"/>
              <a:gd name="connsiteX4352" fmla="*/ 7458710 w 7705725"/>
              <a:gd name="connsiteY4352" fmla="*/ 2104708 h 6857998"/>
              <a:gd name="connsiteX4353" fmla="*/ 7466648 w 7705725"/>
              <a:gd name="connsiteY4353" fmla="*/ 2106931 h 6857998"/>
              <a:gd name="connsiteX4354" fmla="*/ 7470458 w 7705725"/>
              <a:gd name="connsiteY4354" fmla="*/ 2108835 h 6857998"/>
              <a:gd name="connsiteX4355" fmla="*/ 7474268 w 7705725"/>
              <a:gd name="connsiteY4355" fmla="*/ 2110741 h 6857998"/>
              <a:gd name="connsiteX4356" fmla="*/ 7477125 w 7705725"/>
              <a:gd name="connsiteY4356" fmla="*/ 2113280 h 6857998"/>
              <a:gd name="connsiteX4357" fmla="*/ 7478712 w 7705725"/>
              <a:gd name="connsiteY4357" fmla="*/ 2114868 h 6857998"/>
              <a:gd name="connsiteX4358" fmla="*/ 7479665 w 7705725"/>
              <a:gd name="connsiteY4358" fmla="*/ 2116773 h 6857998"/>
              <a:gd name="connsiteX4359" fmla="*/ 7480935 w 7705725"/>
              <a:gd name="connsiteY4359" fmla="*/ 2118995 h 6857998"/>
              <a:gd name="connsiteX4360" fmla="*/ 7481570 w 7705725"/>
              <a:gd name="connsiteY4360" fmla="*/ 2121218 h 6857998"/>
              <a:gd name="connsiteX4361" fmla="*/ 7482840 w 7705725"/>
              <a:gd name="connsiteY4361" fmla="*/ 2124393 h 6857998"/>
              <a:gd name="connsiteX4362" fmla="*/ 7483158 w 7705725"/>
              <a:gd name="connsiteY4362" fmla="*/ 2126933 h 6857998"/>
              <a:gd name="connsiteX4363" fmla="*/ 7482522 w 7705725"/>
              <a:gd name="connsiteY4363" fmla="*/ 2130743 h 6857998"/>
              <a:gd name="connsiteX4364" fmla="*/ 7481570 w 7705725"/>
              <a:gd name="connsiteY4364" fmla="*/ 2133282 h 6857998"/>
              <a:gd name="connsiteX4365" fmla="*/ 7480618 w 7705725"/>
              <a:gd name="connsiteY4365" fmla="*/ 2134870 h 6857998"/>
              <a:gd name="connsiteX4366" fmla="*/ 7479348 w 7705725"/>
              <a:gd name="connsiteY4366" fmla="*/ 2136141 h 6857998"/>
              <a:gd name="connsiteX4367" fmla="*/ 7478395 w 7705725"/>
              <a:gd name="connsiteY4367" fmla="*/ 2136141 h 6857998"/>
              <a:gd name="connsiteX4368" fmla="*/ 7477125 w 7705725"/>
              <a:gd name="connsiteY4368" fmla="*/ 2135188 h 6857998"/>
              <a:gd name="connsiteX4369" fmla="*/ 7475538 w 7705725"/>
              <a:gd name="connsiteY4369" fmla="*/ 2134235 h 6857998"/>
              <a:gd name="connsiteX4370" fmla="*/ 7474585 w 7705725"/>
              <a:gd name="connsiteY4370" fmla="*/ 2132648 h 6857998"/>
              <a:gd name="connsiteX4371" fmla="*/ 7471410 w 7705725"/>
              <a:gd name="connsiteY4371" fmla="*/ 2128203 h 6857998"/>
              <a:gd name="connsiteX4372" fmla="*/ 7468870 w 7705725"/>
              <a:gd name="connsiteY4372" fmla="*/ 2122805 h 6857998"/>
              <a:gd name="connsiteX4373" fmla="*/ 7466330 w 7705725"/>
              <a:gd name="connsiteY4373" fmla="*/ 2116773 h 6857998"/>
              <a:gd name="connsiteX4374" fmla="*/ 7464425 w 7705725"/>
              <a:gd name="connsiteY4374" fmla="*/ 2111375 h 6857998"/>
              <a:gd name="connsiteX4375" fmla="*/ 7461250 w 7705725"/>
              <a:gd name="connsiteY4375" fmla="*/ 2112963 h 6857998"/>
              <a:gd name="connsiteX4376" fmla="*/ 7458392 w 7705725"/>
              <a:gd name="connsiteY4376" fmla="*/ 2115186 h 6857998"/>
              <a:gd name="connsiteX4377" fmla="*/ 7455535 w 7705725"/>
              <a:gd name="connsiteY4377" fmla="*/ 2117408 h 6857998"/>
              <a:gd name="connsiteX4378" fmla="*/ 7453312 w 7705725"/>
              <a:gd name="connsiteY4378" fmla="*/ 2119631 h 6857998"/>
              <a:gd name="connsiteX4379" fmla="*/ 7448868 w 7705725"/>
              <a:gd name="connsiteY4379" fmla="*/ 2125345 h 6857998"/>
              <a:gd name="connsiteX4380" fmla="*/ 7444740 w 7705725"/>
              <a:gd name="connsiteY4380" fmla="*/ 2131060 h 6857998"/>
              <a:gd name="connsiteX4381" fmla="*/ 7441248 w 7705725"/>
              <a:gd name="connsiteY4381" fmla="*/ 2137410 h 6857998"/>
              <a:gd name="connsiteX4382" fmla="*/ 7438072 w 7705725"/>
              <a:gd name="connsiteY4382" fmla="*/ 2144078 h 6857998"/>
              <a:gd name="connsiteX4383" fmla="*/ 7434580 w 7705725"/>
              <a:gd name="connsiteY4383" fmla="*/ 2150111 h 6857998"/>
              <a:gd name="connsiteX4384" fmla="*/ 7431088 w 7705725"/>
              <a:gd name="connsiteY4384" fmla="*/ 2156143 h 6857998"/>
              <a:gd name="connsiteX4385" fmla="*/ 7427278 w 7705725"/>
              <a:gd name="connsiteY4385" fmla="*/ 2161540 h 6857998"/>
              <a:gd name="connsiteX4386" fmla="*/ 7423150 w 7705725"/>
              <a:gd name="connsiteY4386" fmla="*/ 2166938 h 6857998"/>
              <a:gd name="connsiteX4387" fmla="*/ 7420928 w 7705725"/>
              <a:gd name="connsiteY4387" fmla="*/ 2169161 h 6857998"/>
              <a:gd name="connsiteX4388" fmla="*/ 7418388 w 7705725"/>
              <a:gd name="connsiteY4388" fmla="*/ 2171065 h 6857998"/>
              <a:gd name="connsiteX4389" fmla="*/ 7415848 w 7705725"/>
              <a:gd name="connsiteY4389" fmla="*/ 2172970 h 6857998"/>
              <a:gd name="connsiteX4390" fmla="*/ 7412990 w 7705725"/>
              <a:gd name="connsiteY4390" fmla="*/ 2174558 h 6857998"/>
              <a:gd name="connsiteX4391" fmla="*/ 7410132 w 7705725"/>
              <a:gd name="connsiteY4391" fmla="*/ 2175511 h 6857998"/>
              <a:gd name="connsiteX4392" fmla="*/ 7406640 w 7705725"/>
              <a:gd name="connsiteY4392" fmla="*/ 2176780 h 6857998"/>
              <a:gd name="connsiteX4393" fmla="*/ 7403148 w 7705725"/>
              <a:gd name="connsiteY4393" fmla="*/ 2177098 h 6857998"/>
              <a:gd name="connsiteX4394" fmla="*/ 7399338 w 7705725"/>
              <a:gd name="connsiteY4394" fmla="*/ 2177415 h 6857998"/>
              <a:gd name="connsiteX4395" fmla="*/ 7395210 w 7705725"/>
              <a:gd name="connsiteY4395" fmla="*/ 2177415 h 6857998"/>
              <a:gd name="connsiteX4396" fmla="*/ 7390765 w 7705725"/>
              <a:gd name="connsiteY4396" fmla="*/ 2176780 h 6857998"/>
              <a:gd name="connsiteX4397" fmla="*/ 7386320 w 7705725"/>
              <a:gd name="connsiteY4397" fmla="*/ 2176146 h 6857998"/>
              <a:gd name="connsiteX4398" fmla="*/ 7380922 w 7705725"/>
              <a:gd name="connsiteY4398" fmla="*/ 2174558 h 6857998"/>
              <a:gd name="connsiteX4399" fmla="*/ 7379018 w 7705725"/>
              <a:gd name="connsiteY4399" fmla="*/ 2178368 h 6857998"/>
              <a:gd name="connsiteX4400" fmla="*/ 7377748 w 7705725"/>
              <a:gd name="connsiteY4400" fmla="*/ 2182496 h 6857998"/>
              <a:gd name="connsiteX4401" fmla="*/ 7376478 w 7705725"/>
              <a:gd name="connsiteY4401" fmla="*/ 2186940 h 6857998"/>
              <a:gd name="connsiteX4402" fmla="*/ 7376160 w 7705725"/>
              <a:gd name="connsiteY4402" fmla="*/ 2191703 h 6857998"/>
              <a:gd name="connsiteX4403" fmla="*/ 7376160 w 7705725"/>
              <a:gd name="connsiteY4403" fmla="*/ 2197100 h 6857998"/>
              <a:gd name="connsiteX4404" fmla="*/ 7376795 w 7705725"/>
              <a:gd name="connsiteY4404" fmla="*/ 2202498 h 6857998"/>
              <a:gd name="connsiteX4405" fmla="*/ 7378065 w 7705725"/>
              <a:gd name="connsiteY4405" fmla="*/ 2207578 h 6857998"/>
              <a:gd name="connsiteX4406" fmla="*/ 7379018 w 7705725"/>
              <a:gd name="connsiteY4406" fmla="*/ 2212657 h 6857998"/>
              <a:gd name="connsiteX4407" fmla="*/ 7380922 w 7705725"/>
              <a:gd name="connsiteY4407" fmla="*/ 2217738 h 6857998"/>
              <a:gd name="connsiteX4408" fmla="*/ 7383145 w 7705725"/>
              <a:gd name="connsiteY4408" fmla="*/ 2222500 h 6857998"/>
              <a:gd name="connsiteX4409" fmla="*/ 7386002 w 7705725"/>
              <a:gd name="connsiteY4409" fmla="*/ 2227263 h 6857998"/>
              <a:gd name="connsiteX4410" fmla="*/ 7388542 w 7705725"/>
              <a:gd name="connsiteY4410" fmla="*/ 2231390 h 6857998"/>
              <a:gd name="connsiteX4411" fmla="*/ 7391718 w 7705725"/>
              <a:gd name="connsiteY4411" fmla="*/ 2234883 h 6857998"/>
              <a:gd name="connsiteX4412" fmla="*/ 7394892 w 7705725"/>
              <a:gd name="connsiteY4412" fmla="*/ 2238376 h 6857998"/>
              <a:gd name="connsiteX4413" fmla="*/ 7398702 w 7705725"/>
              <a:gd name="connsiteY4413" fmla="*/ 2240598 h 6857998"/>
              <a:gd name="connsiteX4414" fmla="*/ 7402512 w 7705725"/>
              <a:gd name="connsiteY4414" fmla="*/ 2242502 h 6857998"/>
              <a:gd name="connsiteX4415" fmla="*/ 7405052 w 7705725"/>
              <a:gd name="connsiteY4415" fmla="*/ 2239646 h 6857998"/>
              <a:gd name="connsiteX4416" fmla="*/ 7406958 w 7705725"/>
              <a:gd name="connsiteY4416" fmla="*/ 2236788 h 6857998"/>
              <a:gd name="connsiteX4417" fmla="*/ 7408862 w 7705725"/>
              <a:gd name="connsiteY4417" fmla="*/ 2233613 h 6857998"/>
              <a:gd name="connsiteX4418" fmla="*/ 7410132 w 7705725"/>
              <a:gd name="connsiteY4418" fmla="*/ 2230755 h 6857998"/>
              <a:gd name="connsiteX4419" fmla="*/ 7410768 w 7705725"/>
              <a:gd name="connsiteY4419" fmla="*/ 2227263 h 6857998"/>
              <a:gd name="connsiteX4420" fmla="*/ 7411402 w 7705725"/>
              <a:gd name="connsiteY4420" fmla="*/ 2223453 h 6857998"/>
              <a:gd name="connsiteX4421" fmla="*/ 7412038 w 7705725"/>
              <a:gd name="connsiteY4421" fmla="*/ 2219960 h 6857998"/>
              <a:gd name="connsiteX4422" fmla="*/ 7412038 w 7705725"/>
              <a:gd name="connsiteY4422" fmla="*/ 2216468 h 6857998"/>
              <a:gd name="connsiteX4423" fmla="*/ 7411402 w 7705725"/>
              <a:gd name="connsiteY4423" fmla="*/ 2208848 h 6857998"/>
              <a:gd name="connsiteX4424" fmla="*/ 7411085 w 7705725"/>
              <a:gd name="connsiteY4424" fmla="*/ 2200910 h 6857998"/>
              <a:gd name="connsiteX4425" fmla="*/ 7410768 w 7705725"/>
              <a:gd name="connsiteY4425" fmla="*/ 2193290 h 6857998"/>
              <a:gd name="connsiteX4426" fmla="*/ 7410768 w 7705725"/>
              <a:gd name="connsiteY4426" fmla="*/ 2185671 h 6857998"/>
              <a:gd name="connsiteX4427" fmla="*/ 7412990 w 7705725"/>
              <a:gd name="connsiteY4427" fmla="*/ 2186623 h 6857998"/>
              <a:gd name="connsiteX4428" fmla="*/ 7415212 w 7705725"/>
              <a:gd name="connsiteY4428" fmla="*/ 2186940 h 6857998"/>
              <a:gd name="connsiteX4429" fmla="*/ 7417435 w 7705725"/>
              <a:gd name="connsiteY4429" fmla="*/ 2187258 h 6857998"/>
              <a:gd name="connsiteX4430" fmla="*/ 7419975 w 7705725"/>
              <a:gd name="connsiteY4430" fmla="*/ 2186940 h 6857998"/>
              <a:gd name="connsiteX4431" fmla="*/ 7425055 w 7705725"/>
              <a:gd name="connsiteY4431" fmla="*/ 2186305 h 6857998"/>
              <a:gd name="connsiteX4432" fmla="*/ 7430452 w 7705725"/>
              <a:gd name="connsiteY4432" fmla="*/ 2184718 h 6857998"/>
              <a:gd name="connsiteX4433" fmla="*/ 7435850 w 7705725"/>
              <a:gd name="connsiteY4433" fmla="*/ 2182496 h 6857998"/>
              <a:gd name="connsiteX4434" fmla="*/ 7441248 w 7705725"/>
              <a:gd name="connsiteY4434" fmla="*/ 2180273 h 6857998"/>
              <a:gd name="connsiteX4435" fmla="*/ 7446962 w 7705725"/>
              <a:gd name="connsiteY4435" fmla="*/ 2177733 h 6857998"/>
              <a:gd name="connsiteX4436" fmla="*/ 7452678 w 7705725"/>
              <a:gd name="connsiteY4436" fmla="*/ 2175511 h 6857998"/>
              <a:gd name="connsiteX4437" fmla="*/ 7458392 w 7705725"/>
              <a:gd name="connsiteY4437" fmla="*/ 2173605 h 6857998"/>
              <a:gd name="connsiteX4438" fmla="*/ 7463472 w 7705725"/>
              <a:gd name="connsiteY4438" fmla="*/ 2172653 h 6857998"/>
              <a:gd name="connsiteX4439" fmla="*/ 7466330 w 7705725"/>
              <a:gd name="connsiteY4439" fmla="*/ 2172653 h 6857998"/>
              <a:gd name="connsiteX4440" fmla="*/ 7468870 w 7705725"/>
              <a:gd name="connsiteY4440" fmla="*/ 2172653 h 6857998"/>
              <a:gd name="connsiteX4441" fmla="*/ 7471410 w 7705725"/>
              <a:gd name="connsiteY4441" fmla="*/ 2172653 h 6857998"/>
              <a:gd name="connsiteX4442" fmla="*/ 7474268 w 7705725"/>
              <a:gd name="connsiteY4442" fmla="*/ 2173288 h 6857998"/>
              <a:gd name="connsiteX4443" fmla="*/ 7476490 w 7705725"/>
              <a:gd name="connsiteY4443" fmla="*/ 2174240 h 6857998"/>
              <a:gd name="connsiteX4444" fmla="*/ 7478712 w 7705725"/>
              <a:gd name="connsiteY4444" fmla="*/ 2175511 h 6857998"/>
              <a:gd name="connsiteX4445" fmla="*/ 7480935 w 7705725"/>
              <a:gd name="connsiteY4445" fmla="*/ 2177098 h 6857998"/>
              <a:gd name="connsiteX4446" fmla="*/ 7483158 w 7705725"/>
              <a:gd name="connsiteY4446" fmla="*/ 2179003 h 6857998"/>
              <a:gd name="connsiteX4447" fmla="*/ 7485380 w 7705725"/>
              <a:gd name="connsiteY4447" fmla="*/ 2181543 h 6857998"/>
              <a:gd name="connsiteX4448" fmla="*/ 7487285 w 7705725"/>
              <a:gd name="connsiteY4448" fmla="*/ 2184718 h 6857998"/>
              <a:gd name="connsiteX4449" fmla="*/ 7489190 w 7705725"/>
              <a:gd name="connsiteY4449" fmla="*/ 2188210 h 6857998"/>
              <a:gd name="connsiteX4450" fmla="*/ 7491095 w 7705725"/>
              <a:gd name="connsiteY4450" fmla="*/ 2191703 h 6857998"/>
              <a:gd name="connsiteX4451" fmla="*/ 7493000 w 7705725"/>
              <a:gd name="connsiteY4451" fmla="*/ 2199641 h 6857998"/>
              <a:gd name="connsiteX4452" fmla="*/ 7493635 w 7705725"/>
              <a:gd name="connsiteY4452" fmla="*/ 2205355 h 6857998"/>
              <a:gd name="connsiteX4453" fmla="*/ 7494270 w 7705725"/>
              <a:gd name="connsiteY4453" fmla="*/ 2207578 h 6857998"/>
              <a:gd name="connsiteX4454" fmla="*/ 7493635 w 7705725"/>
              <a:gd name="connsiteY4454" fmla="*/ 2209165 h 6857998"/>
              <a:gd name="connsiteX4455" fmla="*/ 7493318 w 7705725"/>
              <a:gd name="connsiteY4455" fmla="*/ 2210753 h 6857998"/>
              <a:gd name="connsiteX4456" fmla="*/ 7493000 w 7705725"/>
              <a:gd name="connsiteY4456" fmla="*/ 2211388 h 6857998"/>
              <a:gd name="connsiteX4457" fmla="*/ 7492365 w 7705725"/>
              <a:gd name="connsiteY4457" fmla="*/ 2212340 h 6857998"/>
              <a:gd name="connsiteX4458" fmla="*/ 7491095 w 7705725"/>
              <a:gd name="connsiteY4458" fmla="*/ 2212657 h 6857998"/>
              <a:gd name="connsiteX4459" fmla="*/ 7490460 w 7705725"/>
              <a:gd name="connsiteY4459" fmla="*/ 2212657 h 6857998"/>
              <a:gd name="connsiteX4460" fmla="*/ 7488872 w 7705725"/>
              <a:gd name="connsiteY4460" fmla="*/ 2212340 h 6857998"/>
              <a:gd name="connsiteX4461" fmla="*/ 7485698 w 7705725"/>
              <a:gd name="connsiteY4461" fmla="*/ 2211388 h 6857998"/>
              <a:gd name="connsiteX4462" fmla="*/ 7482522 w 7705725"/>
              <a:gd name="connsiteY4462" fmla="*/ 2209483 h 6857998"/>
              <a:gd name="connsiteX4463" fmla="*/ 7473632 w 7705725"/>
              <a:gd name="connsiteY4463" fmla="*/ 2205673 h 6857998"/>
              <a:gd name="connsiteX4464" fmla="*/ 7469188 w 7705725"/>
              <a:gd name="connsiteY4464" fmla="*/ 2204403 h 6857998"/>
              <a:gd name="connsiteX4465" fmla="*/ 7464425 w 7705725"/>
              <a:gd name="connsiteY4465" fmla="*/ 2202815 h 6857998"/>
              <a:gd name="connsiteX4466" fmla="*/ 7459028 w 7705725"/>
              <a:gd name="connsiteY4466" fmla="*/ 2202498 h 6857998"/>
              <a:gd name="connsiteX4467" fmla="*/ 7456488 w 7705725"/>
              <a:gd name="connsiteY4467" fmla="*/ 2202498 h 6857998"/>
              <a:gd name="connsiteX4468" fmla="*/ 7453948 w 7705725"/>
              <a:gd name="connsiteY4468" fmla="*/ 2202815 h 6857998"/>
              <a:gd name="connsiteX4469" fmla="*/ 7451090 w 7705725"/>
              <a:gd name="connsiteY4469" fmla="*/ 2203450 h 6857998"/>
              <a:gd name="connsiteX4470" fmla="*/ 7448868 w 7705725"/>
              <a:gd name="connsiteY4470" fmla="*/ 2204403 h 6857998"/>
              <a:gd name="connsiteX4471" fmla="*/ 7446328 w 7705725"/>
              <a:gd name="connsiteY4471" fmla="*/ 2205673 h 6857998"/>
              <a:gd name="connsiteX4472" fmla="*/ 7443470 w 7705725"/>
              <a:gd name="connsiteY4472" fmla="*/ 2207260 h 6857998"/>
              <a:gd name="connsiteX4473" fmla="*/ 7446328 w 7705725"/>
              <a:gd name="connsiteY4473" fmla="*/ 2213293 h 6857998"/>
              <a:gd name="connsiteX4474" fmla="*/ 7449502 w 7705725"/>
              <a:gd name="connsiteY4474" fmla="*/ 2218373 h 6857998"/>
              <a:gd name="connsiteX4475" fmla="*/ 7452995 w 7705725"/>
              <a:gd name="connsiteY4475" fmla="*/ 2222818 h 6857998"/>
              <a:gd name="connsiteX4476" fmla="*/ 7456805 w 7705725"/>
              <a:gd name="connsiteY4476" fmla="*/ 2226628 h 6857998"/>
              <a:gd name="connsiteX4477" fmla="*/ 7460615 w 7705725"/>
              <a:gd name="connsiteY4477" fmla="*/ 2229803 h 6857998"/>
              <a:gd name="connsiteX4478" fmla="*/ 7464425 w 7705725"/>
              <a:gd name="connsiteY4478" fmla="*/ 2232977 h 6857998"/>
              <a:gd name="connsiteX4479" fmla="*/ 7470775 w 7705725"/>
              <a:gd name="connsiteY4479" fmla="*/ 2238693 h 6857998"/>
              <a:gd name="connsiteX4480" fmla="*/ 7473315 w 7705725"/>
              <a:gd name="connsiteY4480" fmla="*/ 2241233 h 6857998"/>
              <a:gd name="connsiteX4481" fmla="*/ 7474902 w 7705725"/>
              <a:gd name="connsiteY4481" fmla="*/ 2244407 h 6857998"/>
              <a:gd name="connsiteX4482" fmla="*/ 7475538 w 7705725"/>
              <a:gd name="connsiteY4482" fmla="*/ 2245360 h 6857998"/>
              <a:gd name="connsiteX4483" fmla="*/ 7476172 w 7705725"/>
              <a:gd name="connsiteY4483" fmla="*/ 2246948 h 6857998"/>
              <a:gd name="connsiteX4484" fmla="*/ 7476172 w 7705725"/>
              <a:gd name="connsiteY4484" fmla="*/ 2248536 h 6857998"/>
              <a:gd name="connsiteX4485" fmla="*/ 7476172 w 7705725"/>
              <a:gd name="connsiteY4485" fmla="*/ 2250441 h 6857998"/>
              <a:gd name="connsiteX4486" fmla="*/ 7475220 w 7705725"/>
              <a:gd name="connsiteY4486" fmla="*/ 2251711 h 6857998"/>
              <a:gd name="connsiteX4487" fmla="*/ 7474585 w 7705725"/>
              <a:gd name="connsiteY4487" fmla="*/ 2253615 h 6857998"/>
              <a:gd name="connsiteX4488" fmla="*/ 7473315 w 7705725"/>
              <a:gd name="connsiteY4488" fmla="*/ 2255519 h 6857998"/>
              <a:gd name="connsiteX4489" fmla="*/ 7472045 w 7705725"/>
              <a:gd name="connsiteY4489" fmla="*/ 2257425 h 6857998"/>
              <a:gd name="connsiteX4490" fmla="*/ 7468235 w 7705725"/>
              <a:gd name="connsiteY4490" fmla="*/ 2261871 h 6857998"/>
              <a:gd name="connsiteX4491" fmla="*/ 7462520 w 7705725"/>
              <a:gd name="connsiteY4491" fmla="*/ 2266949 h 6857998"/>
              <a:gd name="connsiteX4492" fmla="*/ 7465378 w 7705725"/>
              <a:gd name="connsiteY4492" fmla="*/ 2271396 h 6857998"/>
              <a:gd name="connsiteX4493" fmla="*/ 7468235 w 7705725"/>
              <a:gd name="connsiteY4493" fmla="*/ 2273936 h 6857998"/>
              <a:gd name="connsiteX4494" fmla="*/ 7469505 w 7705725"/>
              <a:gd name="connsiteY4494" fmla="*/ 2274887 h 6857998"/>
              <a:gd name="connsiteX4495" fmla="*/ 7470775 w 7705725"/>
              <a:gd name="connsiteY4495" fmla="*/ 2275522 h 6857998"/>
              <a:gd name="connsiteX4496" fmla="*/ 7472362 w 7705725"/>
              <a:gd name="connsiteY4496" fmla="*/ 2275839 h 6857998"/>
              <a:gd name="connsiteX4497" fmla="*/ 7473315 w 7705725"/>
              <a:gd name="connsiteY4497" fmla="*/ 2275839 h 6857998"/>
              <a:gd name="connsiteX4498" fmla="*/ 7474585 w 7705725"/>
              <a:gd name="connsiteY4498" fmla="*/ 2275522 h 6857998"/>
              <a:gd name="connsiteX4499" fmla="*/ 7476172 w 7705725"/>
              <a:gd name="connsiteY4499" fmla="*/ 2275205 h 6857998"/>
              <a:gd name="connsiteX4500" fmla="*/ 7478395 w 7705725"/>
              <a:gd name="connsiteY4500" fmla="*/ 2273618 h 6857998"/>
              <a:gd name="connsiteX4501" fmla="*/ 7480618 w 7705725"/>
              <a:gd name="connsiteY4501" fmla="*/ 2271396 h 6857998"/>
              <a:gd name="connsiteX4502" fmla="*/ 7483158 w 7705725"/>
              <a:gd name="connsiteY4502" fmla="*/ 2269173 h 6857998"/>
              <a:gd name="connsiteX4503" fmla="*/ 7488555 w 7705725"/>
              <a:gd name="connsiteY4503" fmla="*/ 2263140 h 6857998"/>
              <a:gd name="connsiteX4504" fmla="*/ 7491095 w 7705725"/>
              <a:gd name="connsiteY4504" fmla="*/ 2259966 h 6857998"/>
              <a:gd name="connsiteX4505" fmla="*/ 7494270 w 7705725"/>
              <a:gd name="connsiteY4505" fmla="*/ 2257425 h 6857998"/>
              <a:gd name="connsiteX4506" fmla="*/ 7497445 w 7705725"/>
              <a:gd name="connsiteY4506" fmla="*/ 2255202 h 6857998"/>
              <a:gd name="connsiteX4507" fmla="*/ 7501255 w 7705725"/>
              <a:gd name="connsiteY4507" fmla="*/ 2253615 h 6857998"/>
              <a:gd name="connsiteX4508" fmla="*/ 7503478 w 7705725"/>
              <a:gd name="connsiteY4508" fmla="*/ 2252980 h 6857998"/>
              <a:gd name="connsiteX4509" fmla="*/ 7505382 w 7705725"/>
              <a:gd name="connsiteY4509" fmla="*/ 2252663 h 6857998"/>
              <a:gd name="connsiteX4510" fmla="*/ 7507605 w 7705725"/>
              <a:gd name="connsiteY4510" fmla="*/ 2252663 h 6857998"/>
              <a:gd name="connsiteX4511" fmla="*/ 7510145 w 7705725"/>
              <a:gd name="connsiteY4511" fmla="*/ 2252663 h 6857998"/>
              <a:gd name="connsiteX4512" fmla="*/ 7508875 w 7705725"/>
              <a:gd name="connsiteY4512" fmla="*/ 2255202 h 6857998"/>
              <a:gd name="connsiteX4513" fmla="*/ 7507605 w 7705725"/>
              <a:gd name="connsiteY4513" fmla="*/ 2257425 h 6857998"/>
              <a:gd name="connsiteX4514" fmla="*/ 7506335 w 7705725"/>
              <a:gd name="connsiteY4514" fmla="*/ 2262823 h 6857998"/>
              <a:gd name="connsiteX4515" fmla="*/ 7505700 w 7705725"/>
              <a:gd name="connsiteY4515" fmla="*/ 2268855 h 6857998"/>
              <a:gd name="connsiteX4516" fmla="*/ 7505700 w 7705725"/>
              <a:gd name="connsiteY4516" fmla="*/ 2274887 h 6857998"/>
              <a:gd name="connsiteX4517" fmla="*/ 7506335 w 7705725"/>
              <a:gd name="connsiteY4517" fmla="*/ 2280921 h 6857998"/>
              <a:gd name="connsiteX4518" fmla="*/ 7507288 w 7705725"/>
              <a:gd name="connsiteY4518" fmla="*/ 2287587 h 6857998"/>
              <a:gd name="connsiteX4519" fmla="*/ 7508875 w 7705725"/>
              <a:gd name="connsiteY4519" fmla="*/ 2294573 h 6857998"/>
              <a:gd name="connsiteX4520" fmla="*/ 7510462 w 7705725"/>
              <a:gd name="connsiteY4520" fmla="*/ 2301239 h 6857998"/>
              <a:gd name="connsiteX4521" fmla="*/ 7514590 w 7705725"/>
              <a:gd name="connsiteY4521" fmla="*/ 2315528 h 6857998"/>
              <a:gd name="connsiteX4522" fmla="*/ 7518718 w 7705725"/>
              <a:gd name="connsiteY4522" fmla="*/ 2329815 h 6857998"/>
              <a:gd name="connsiteX4523" fmla="*/ 7522528 w 7705725"/>
              <a:gd name="connsiteY4523" fmla="*/ 2343785 h 6857998"/>
              <a:gd name="connsiteX4524" fmla="*/ 7523798 w 7705725"/>
              <a:gd name="connsiteY4524" fmla="*/ 2351088 h 6857998"/>
              <a:gd name="connsiteX4525" fmla="*/ 7525068 w 7705725"/>
              <a:gd name="connsiteY4525" fmla="*/ 2357756 h 6857998"/>
              <a:gd name="connsiteX4526" fmla="*/ 7523798 w 7705725"/>
              <a:gd name="connsiteY4526" fmla="*/ 2359660 h 6857998"/>
              <a:gd name="connsiteX4527" fmla="*/ 7522528 w 7705725"/>
              <a:gd name="connsiteY4527" fmla="*/ 2361565 h 6857998"/>
              <a:gd name="connsiteX4528" fmla="*/ 7520940 w 7705725"/>
              <a:gd name="connsiteY4528" fmla="*/ 2363152 h 6857998"/>
              <a:gd name="connsiteX4529" fmla="*/ 7519035 w 7705725"/>
              <a:gd name="connsiteY4529" fmla="*/ 2364423 h 6857998"/>
              <a:gd name="connsiteX4530" fmla="*/ 7517130 w 7705725"/>
              <a:gd name="connsiteY4530" fmla="*/ 2365692 h 6857998"/>
              <a:gd name="connsiteX4531" fmla="*/ 7515225 w 7705725"/>
              <a:gd name="connsiteY4531" fmla="*/ 2366327 h 6857998"/>
              <a:gd name="connsiteX4532" fmla="*/ 7511098 w 7705725"/>
              <a:gd name="connsiteY4532" fmla="*/ 2367598 h 6857998"/>
              <a:gd name="connsiteX4533" fmla="*/ 7506652 w 7705725"/>
              <a:gd name="connsiteY4533" fmla="*/ 2368232 h 6857998"/>
              <a:gd name="connsiteX4534" fmla="*/ 7502208 w 7705725"/>
              <a:gd name="connsiteY4534" fmla="*/ 2369185 h 6857998"/>
              <a:gd name="connsiteX4535" fmla="*/ 7492682 w 7705725"/>
              <a:gd name="connsiteY4535" fmla="*/ 2369503 h 6857998"/>
              <a:gd name="connsiteX4536" fmla="*/ 7488238 w 7705725"/>
              <a:gd name="connsiteY4536" fmla="*/ 2369820 h 6857998"/>
              <a:gd name="connsiteX4537" fmla="*/ 7484110 w 7705725"/>
              <a:gd name="connsiteY4537" fmla="*/ 2370772 h 6857998"/>
              <a:gd name="connsiteX4538" fmla="*/ 7480300 w 7705725"/>
              <a:gd name="connsiteY4538" fmla="*/ 2372042 h 6857998"/>
              <a:gd name="connsiteX4539" fmla="*/ 7478395 w 7705725"/>
              <a:gd name="connsiteY4539" fmla="*/ 2372995 h 6857998"/>
              <a:gd name="connsiteX4540" fmla="*/ 7476808 w 7705725"/>
              <a:gd name="connsiteY4540" fmla="*/ 2373948 h 6857998"/>
              <a:gd name="connsiteX4541" fmla="*/ 7475220 w 7705725"/>
              <a:gd name="connsiteY4541" fmla="*/ 2375535 h 6857998"/>
              <a:gd name="connsiteX4542" fmla="*/ 7473632 w 7705725"/>
              <a:gd name="connsiteY4542" fmla="*/ 2377122 h 6857998"/>
              <a:gd name="connsiteX4543" fmla="*/ 7472680 w 7705725"/>
              <a:gd name="connsiteY4543" fmla="*/ 2379027 h 6857998"/>
              <a:gd name="connsiteX4544" fmla="*/ 7472045 w 7705725"/>
              <a:gd name="connsiteY4544" fmla="*/ 2380932 h 6857998"/>
              <a:gd name="connsiteX4545" fmla="*/ 7470775 w 7705725"/>
              <a:gd name="connsiteY4545" fmla="*/ 2383472 h 6857998"/>
              <a:gd name="connsiteX4546" fmla="*/ 7470458 w 7705725"/>
              <a:gd name="connsiteY4546" fmla="*/ 2386013 h 6857998"/>
              <a:gd name="connsiteX4547" fmla="*/ 7470140 w 7705725"/>
              <a:gd name="connsiteY4547" fmla="*/ 2389505 h 6857998"/>
              <a:gd name="connsiteX4548" fmla="*/ 7469505 w 7705725"/>
              <a:gd name="connsiteY4548" fmla="*/ 2392998 h 6857998"/>
              <a:gd name="connsiteX4549" fmla="*/ 7470458 w 7705725"/>
              <a:gd name="connsiteY4549" fmla="*/ 2395855 h 6857998"/>
              <a:gd name="connsiteX4550" fmla="*/ 7471410 w 7705725"/>
              <a:gd name="connsiteY4550" fmla="*/ 2399030 h 6857998"/>
              <a:gd name="connsiteX4551" fmla="*/ 7472680 w 7705725"/>
              <a:gd name="connsiteY4551" fmla="*/ 2401570 h 6857998"/>
              <a:gd name="connsiteX4552" fmla="*/ 7473632 w 7705725"/>
              <a:gd name="connsiteY4552" fmla="*/ 2403793 h 6857998"/>
              <a:gd name="connsiteX4553" fmla="*/ 7475220 w 7705725"/>
              <a:gd name="connsiteY4553" fmla="*/ 2406015 h 6857998"/>
              <a:gd name="connsiteX4554" fmla="*/ 7476808 w 7705725"/>
              <a:gd name="connsiteY4554" fmla="*/ 2407920 h 6857998"/>
              <a:gd name="connsiteX4555" fmla="*/ 7478712 w 7705725"/>
              <a:gd name="connsiteY4555" fmla="*/ 2409825 h 6857998"/>
              <a:gd name="connsiteX4556" fmla="*/ 7480618 w 7705725"/>
              <a:gd name="connsiteY4556" fmla="*/ 2411413 h 6857998"/>
              <a:gd name="connsiteX4557" fmla="*/ 7482840 w 7705725"/>
              <a:gd name="connsiteY4557" fmla="*/ 2412365 h 6857998"/>
              <a:gd name="connsiteX4558" fmla="*/ 7485062 w 7705725"/>
              <a:gd name="connsiteY4558" fmla="*/ 2413635 h 6857998"/>
              <a:gd name="connsiteX4559" fmla="*/ 7490142 w 7705725"/>
              <a:gd name="connsiteY4559" fmla="*/ 2415540 h 6857998"/>
              <a:gd name="connsiteX4560" fmla="*/ 7495222 w 7705725"/>
              <a:gd name="connsiteY4560" fmla="*/ 2416493 h 6857998"/>
              <a:gd name="connsiteX4561" fmla="*/ 7500938 w 7705725"/>
              <a:gd name="connsiteY4561" fmla="*/ 2417128 h 6857998"/>
              <a:gd name="connsiteX4562" fmla="*/ 7504112 w 7705725"/>
              <a:gd name="connsiteY4562" fmla="*/ 2415857 h 6857998"/>
              <a:gd name="connsiteX4563" fmla="*/ 7505700 w 7705725"/>
              <a:gd name="connsiteY4563" fmla="*/ 2413953 h 6857998"/>
              <a:gd name="connsiteX4564" fmla="*/ 7507288 w 7705725"/>
              <a:gd name="connsiteY4564" fmla="*/ 2411730 h 6857998"/>
              <a:gd name="connsiteX4565" fmla="*/ 7508240 w 7705725"/>
              <a:gd name="connsiteY4565" fmla="*/ 2409508 h 6857998"/>
              <a:gd name="connsiteX4566" fmla="*/ 7508558 w 7705725"/>
              <a:gd name="connsiteY4566" fmla="*/ 2406967 h 6857998"/>
              <a:gd name="connsiteX4567" fmla="*/ 7508558 w 7705725"/>
              <a:gd name="connsiteY4567" fmla="*/ 2404110 h 6857998"/>
              <a:gd name="connsiteX4568" fmla="*/ 7508558 w 7705725"/>
              <a:gd name="connsiteY4568" fmla="*/ 2398395 h 6857998"/>
              <a:gd name="connsiteX4569" fmla="*/ 7508558 w 7705725"/>
              <a:gd name="connsiteY4569" fmla="*/ 2392998 h 6857998"/>
              <a:gd name="connsiteX4570" fmla="*/ 7508875 w 7705725"/>
              <a:gd name="connsiteY4570" fmla="*/ 2390140 h 6857998"/>
              <a:gd name="connsiteX4571" fmla="*/ 7509192 w 7705725"/>
              <a:gd name="connsiteY4571" fmla="*/ 2387918 h 6857998"/>
              <a:gd name="connsiteX4572" fmla="*/ 7510780 w 7705725"/>
              <a:gd name="connsiteY4572" fmla="*/ 2385695 h 6857998"/>
              <a:gd name="connsiteX4573" fmla="*/ 7512368 w 7705725"/>
              <a:gd name="connsiteY4573" fmla="*/ 2383790 h 6857998"/>
              <a:gd name="connsiteX4574" fmla="*/ 7514908 w 7705725"/>
              <a:gd name="connsiteY4574" fmla="*/ 2382203 h 6857998"/>
              <a:gd name="connsiteX4575" fmla="*/ 7517765 w 7705725"/>
              <a:gd name="connsiteY4575" fmla="*/ 2381250 h 6857998"/>
              <a:gd name="connsiteX4576" fmla="*/ 7521258 w 7705725"/>
              <a:gd name="connsiteY4576" fmla="*/ 2379345 h 6857998"/>
              <a:gd name="connsiteX4577" fmla="*/ 7524750 w 7705725"/>
              <a:gd name="connsiteY4577" fmla="*/ 2377758 h 6857998"/>
              <a:gd name="connsiteX4578" fmla="*/ 7527290 w 7705725"/>
              <a:gd name="connsiteY4578" fmla="*/ 2377122 h 6857998"/>
              <a:gd name="connsiteX4579" fmla="*/ 7529830 w 7705725"/>
              <a:gd name="connsiteY4579" fmla="*/ 2376171 h 6857998"/>
              <a:gd name="connsiteX4580" fmla="*/ 7532688 w 7705725"/>
              <a:gd name="connsiteY4580" fmla="*/ 2375853 h 6857998"/>
              <a:gd name="connsiteX4581" fmla="*/ 7534910 w 7705725"/>
              <a:gd name="connsiteY4581" fmla="*/ 2375853 h 6857998"/>
              <a:gd name="connsiteX4582" fmla="*/ 7536815 w 7705725"/>
              <a:gd name="connsiteY4582" fmla="*/ 2376171 h 6857998"/>
              <a:gd name="connsiteX4583" fmla="*/ 7538402 w 7705725"/>
              <a:gd name="connsiteY4583" fmla="*/ 2377122 h 6857998"/>
              <a:gd name="connsiteX4584" fmla="*/ 7539672 w 7705725"/>
              <a:gd name="connsiteY4584" fmla="*/ 2377758 h 6857998"/>
              <a:gd name="connsiteX4585" fmla="*/ 7541260 w 7705725"/>
              <a:gd name="connsiteY4585" fmla="*/ 2379027 h 6857998"/>
              <a:gd name="connsiteX4586" fmla="*/ 7542530 w 7705725"/>
              <a:gd name="connsiteY4586" fmla="*/ 2379980 h 6857998"/>
              <a:gd name="connsiteX4587" fmla="*/ 7543482 w 7705725"/>
              <a:gd name="connsiteY4587" fmla="*/ 2381567 h 6857998"/>
              <a:gd name="connsiteX4588" fmla="*/ 7545388 w 7705725"/>
              <a:gd name="connsiteY4588" fmla="*/ 2385061 h 6857998"/>
              <a:gd name="connsiteX4589" fmla="*/ 7546975 w 7705725"/>
              <a:gd name="connsiteY4589" fmla="*/ 2389188 h 6857998"/>
              <a:gd name="connsiteX4590" fmla="*/ 7547610 w 7705725"/>
              <a:gd name="connsiteY4590" fmla="*/ 2393633 h 6857998"/>
              <a:gd name="connsiteX4591" fmla="*/ 7548562 w 7705725"/>
              <a:gd name="connsiteY4591" fmla="*/ 2398395 h 6857998"/>
              <a:gd name="connsiteX4592" fmla="*/ 7549832 w 7705725"/>
              <a:gd name="connsiteY4592" fmla="*/ 2408556 h 6857998"/>
              <a:gd name="connsiteX4593" fmla="*/ 7550785 w 7705725"/>
              <a:gd name="connsiteY4593" fmla="*/ 2413635 h 6857998"/>
              <a:gd name="connsiteX4594" fmla="*/ 7551420 w 7705725"/>
              <a:gd name="connsiteY4594" fmla="*/ 2418080 h 6857998"/>
              <a:gd name="connsiteX4595" fmla="*/ 7552690 w 7705725"/>
              <a:gd name="connsiteY4595" fmla="*/ 2422525 h 6857998"/>
              <a:gd name="connsiteX4596" fmla="*/ 7554595 w 7705725"/>
              <a:gd name="connsiteY4596" fmla="*/ 2426336 h 6857998"/>
              <a:gd name="connsiteX4597" fmla="*/ 7558405 w 7705725"/>
              <a:gd name="connsiteY4597" fmla="*/ 2424430 h 6857998"/>
              <a:gd name="connsiteX4598" fmla="*/ 7561580 w 7705725"/>
              <a:gd name="connsiteY4598" fmla="*/ 2422525 h 6857998"/>
              <a:gd name="connsiteX4599" fmla="*/ 7564755 w 7705725"/>
              <a:gd name="connsiteY4599" fmla="*/ 2420938 h 6857998"/>
              <a:gd name="connsiteX4600" fmla="*/ 7566978 w 7705725"/>
              <a:gd name="connsiteY4600" fmla="*/ 2418398 h 6857998"/>
              <a:gd name="connsiteX4601" fmla="*/ 7568882 w 7705725"/>
              <a:gd name="connsiteY4601" fmla="*/ 2416493 h 6857998"/>
              <a:gd name="connsiteX4602" fmla="*/ 7570788 w 7705725"/>
              <a:gd name="connsiteY4602" fmla="*/ 2414588 h 6857998"/>
              <a:gd name="connsiteX4603" fmla="*/ 7571740 w 7705725"/>
              <a:gd name="connsiteY4603" fmla="*/ 2413000 h 6857998"/>
              <a:gd name="connsiteX4604" fmla="*/ 7572692 w 7705725"/>
              <a:gd name="connsiteY4604" fmla="*/ 2410460 h 6857998"/>
              <a:gd name="connsiteX4605" fmla="*/ 7573328 w 7705725"/>
              <a:gd name="connsiteY4605" fmla="*/ 2408556 h 6857998"/>
              <a:gd name="connsiteX4606" fmla="*/ 7573328 w 7705725"/>
              <a:gd name="connsiteY4606" fmla="*/ 2406333 h 6857998"/>
              <a:gd name="connsiteX4607" fmla="*/ 7573328 w 7705725"/>
              <a:gd name="connsiteY4607" fmla="*/ 2404110 h 6857998"/>
              <a:gd name="connsiteX4608" fmla="*/ 7573328 w 7705725"/>
              <a:gd name="connsiteY4608" fmla="*/ 2402205 h 6857998"/>
              <a:gd name="connsiteX4609" fmla="*/ 7571740 w 7705725"/>
              <a:gd name="connsiteY4609" fmla="*/ 2397760 h 6857998"/>
              <a:gd name="connsiteX4610" fmla="*/ 7569835 w 7705725"/>
              <a:gd name="connsiteY4610" fmla="*/ 2393315 h 6857998"/>
              <a:gd name="connsiteX4611" fmla="*/ 7567295 w 7705725"/>
              <a:gd name="connsiteY4611" fmla="*/ 2388235 h 6857998"/>
              <a:gd name="connsiteX4612" fmla="*/ 7564438 w 7705725"/>
              <a:gd name="connsiteY4612" fmla="*/ 2383790 h 6857998"/>
              <a:gd name="connsiteX4613" fmla="*/ 7557770 w 7705725"/>
              <a:gd name="connsiteY4613" fmla="*/ 2373630 h 6857998"/>
              <a:gd name="connsiteX4614" fmla="*/ 7555230 w 7705725"/>
              <a:gd name="connsiteY4614" fmla="*/ 2368232 h 6857998"/>
              <a:gd name="connsiteX4615" fmla="*/ 7552690 w 7705725"/>
              <a:gd name="connsiteY4615" fmla="*/ 2363152 h 6857998"/>
              <a:gd name="connsiteX4616" fmla="*/ 7550785 w 7705725"/>
              <a:gd name="connsiteY4616" fmla="*/ 2357438 h 6857998"/>
              <a:gd name="connsiteX4617" fmla="*/ 7549832 w 7705725"/>
              <a:gd name="connsiteY4617" fmla="*/ 2354263 h 6857998"/>
              <a:gd name="connsiteX4618" fmla="*/ 7549198 w 7705725"/>
              <a:gd name="connsiteY4618" fmla="*/ 2351405 h 6857998"/>
              <a:gd name="connsiteX4619" fmla="*/ 7555230 w 7705725"/>
              <a:gd name="connsiteY4619" fmla="*/ 2351723 h 6857998"/>
              <a:gd name="connsiteX4620" fmla="*/ 7560628 w 7705725"/>
              <a:gd name="connsiteY4620" fmla="*/ 2352357 h 6857998"/>
              <a:gd name="connsiteX4621" fmla="*/ 7565390 w 7705725"/>
              <a:gd name="connsiteY4621" fmla="*/ 2353628 h 6857998"/>
              <a:gd name="connsiteX4622" fmla="*/ 7569835 w 7705725"/>
              <a:gd name="connsiteY4622" fmla="*/ 2354898 h 6857998"/>
              <a:gd name="connsiteX4623" fmla="*/ 7573645 w 7705725"/>
              <a:gd name="connsiteY4623" fmla="*/ 2356803 h 6857998"/>
              <a:gd name="connsiteX4624" fmla="*/ 7577138 w 7705725"/>
              <a:gd name="connsiteY4624" fmla="*/ 2358390 h 6857998"/>
              <a:gd name="connsiteX4625" fmla="*/ 7579995 w 7705725"/>
              <a:gd name="connsiteY4625" fmla="*/ 2360930 h 6857998"/>
              <a:gd name="connsiteX4626" fmla="*/ 7582852 w 7705725"/>
              <a:gd name="connsiteY4626" fmla="*/ 2363470 h 6857998"/>
              <a:gd name="connsiteX4627" fmla="*/ 7585075 w 7705725"/>
              <a:gd name="connsiteY4627" fmla="*/ 2366010 h 6857998"/>
              <a:gd name="connsiteX4628" fmla="*/ 7587298 w 7705725"/>
              <a:gd name="connsiteY4628" fmla="*/ 2369185 h 6857998"/>
              <a:gd name="connsiteX4629" fmla="*/ 7588885 w 7705725"/>
              <a:gd name="connsiteY4629" fmla="*/ 2372360 h 6857998"/>
              <a:gd name="connsiteX4630" fmla="*/ 7590472 w 7705725"/>
              <a:gd name="connsiteY4630" fmla="*/ 2375853 h 6857998"/>
              <a:gd name="connsiteX4631" fmla="*/ 7591108 w 7705725"/>
              <a:gd name="connsiteY4631" fmla="*/ 2379663 h 6857998"/>
              <a:gd name="connsiteX4632" fmla="*/ 7592060 w 7705725"/>
              <a:gd name="connsiteY4632" fmla="*/ 2383790 h 6857998"/>
              <a:gd name="connsiteX4633" fmla="*/ 7593330 w 7705725"/>
              <a:gd name="connsiteY4633" fmla="*/ 2392045 h 6857998"/>
              <a:gd name="connsiteX4634" fmla="*/ 7593965 w 7705725"/>
              <a:gd name="connsiteY4634" fmla="*/ 2400935 h 6857998"/>
              <a:gd name="connsiteX4635" fmla="*/ 7594600 w 7705725"/>
              <a:gd name="connsiteY4635" fmla="*/ 2410143 h 6857998"/>
              <a:gd name="connsiteX4636" fmla="*/ 7594918 w 7705725"/>
              <a:gd name="connsiteY4636" fmla="*/ 2430146 h 6857998"/>
              <a:gd name="connsiteX4637" fmla="*/ 7595552 w 7705725"/>
              <a:gd name="connsiteY4637" fmla="*/ 2439988 h 6857998"/>
              <a:gd name="connsiteX4638" fmla="*/ 7596822 w 7705725"/>
              <a:gd name="connsiteY4638" fmla="*/ 2450148 h 6857998"/>
              <a:gd name="connsiteX4639" fmla="*/ 7597458 w 7705725"/>
              <a:gd name="connsiteY4639" fmla="*/ 2455546 h 6857998"/>
              <a:gd name="connsiteX4640" fmla="*/ 7598728 w 7705725"/>
              <a:gd name="connsiteY4640" fmla="*/ 2460308 h 6857998"/>
              <a:gd name="connsiteX4641" fmla="*/ 7599998 w 7705725"/>
              <a:gd name="connsiteY4641" fmla="*/ 2465388 h 6857998"/>
              <a:gd name="connsiteX4642" fmla="*/ 7601585 w 7705725"/>
              <a:gd name="connsiteY4642" fmla="*/ 2470151 h 6857998"/>
              <a:gd name="connsiteX4643" fmla="*/ 7598728 w 7705725"/>
              <a:gd name="connsiteY4643" fmla="*/ 2470151 h 6857998"/>
              <a:gd name="connsiteX4644" fmla="*/ 7595870 w 7705725"/>
              <a:gd name="connsiteY4644" fmla="*/ 2469515 h 6857998"/>
              <a:gd name="connsiteX4645" fmla="*/ 7593330 w 7705725"/>
              <a:gd name="connsiteY4645" fmla="*/ 2468563 h 6857998"/>
              <a:gd name="connsiteX4646" fmla="*/ 7591108 w 7705725"/>
              <a:gd name="connsiteY4646" fmla="*/ 2467928 h 6857998"/>
              <a:gd name="connsiteX4647" fmla="*/ 7586662 w 7705725"/>
              <a:gd name="connsiteY4647" fmla="*/ 2465705 h 6857998"/>
              <a:gd name="connsiteX4648" fmla="*/ 7581900 w 7705725"/>
              <a:gd name="connsiteY4648" fmla="*/ 2463165 h 6857998"/>
              <a:gd name="connsiteX4649" fmla="*/ 7577455 w 7705725"/>
              <a:gd name="connsiteY4649" fmla="*/ 2460308 h 6857998"/>
              <a:gd name="connsiteX4650" fmla="*/ 7573010 w 7705725"/>
              <a:gd name="connsiteY4650" fmla="*/ 2458404 h 6857998"/>
              <a:gd name="connsiteX4651" fmla="*/ 7570470 w 7705725"/>
              <a:gd name="connsiteY4651" fmla="*/ 2457768 h 6857998"/>
              <a:gd name="connsiteX4652" fmla="*/ 7567612 w 7705725"/>
              <a:gd name="connsiteY4652" fmla="*/ 2457450 h 6857998"/>
              <a:gd name="connsiteX4653" fmla="*/ 7564755 w 7705725"/>
              <a:gd name="connsiteY4653" fmla="*/ 2457133 h 6857998"/>
              <a:gd name="connsiteX4654" fmla="*/ 7561580 w 7705725"/>
              <a:gd name="connsiteY4654" fmla="*/ 2457133 h 6857998"/>
              <a:gd name="connsiteX4655" fmla="*/ 7564755 w 7705725"/>
              <a:gd name="connsiteY4655" fmla="*/ 2462531 h 6857998"/>
              <a:gd name="connsiteX4656" fmla="*/ 7566978 w 7705725"/>
              <a:gd name="connsiteY4656" fmla="*/ 2468245 h 6857998"/>
              <a:gd name="connsiteX4657" fmla="*/ 7568882 w 7705725"/>
              <a:gd name="connsiteY4657" fmla="*/ 2473326 h 6857998"/>
              <a:gd name="connsiteX4658" fmla="*/ 7570470 w 7705725"/>
              <a:gd name="connsiteY4658" fmla="*/ 2478087 h 6857998"/>
              <a:gd name="connsiteX4659" fmla="*/ 7571422 w 7705725"/>
              <a:gd name="connsiteY4659" fmla="*/ 2483168 h 6857998"/>
              <a:gd name="connsiteX4660" fmla="*/ 7571740 w 7705725"/>
              <a:gd name="connsiteY4660" fmla="*/ 2487296 h 6857998"/>
              <a:gd name="connsiteX4661" fmla="*/ 7572375 w 7705725"/>
              <a:gd name="connsiteY4661" fmla="*/ 2491423 h 6857998"/>
              <a:gd name="connsiteX4662" fmla="*/ 7571740 w 7705725"/>
              <a:gd name="connsiteY4662" fmla="*/ 2495550 h 6857998"/>
              <a:gd name="connsiteX4663" fmla="*/ 7571422 w 7705725"/>
              <a:gd name="connsiteY4663" fmla="*/ 2499361 h 6857998"/>
              <a:gd name="connsiteX4664" fmla="*/ 7570788 w 7705725"/>
              <a:gd name="connsiteY4664" fmla="*/ 2502536 h 6857998"/>
              <a:gd name="connsiteX4665" fmla="*/ 7569200 w 7705725"/>
              <a:gd name="connsiteY4665" fmla="*/ 2506029 h 6857998"/>
              <a:gd name="connsiteX4666" fmla="*/ 7567930 w 7705725"/>
              <a:gd name="connsiteY4666" fmla="*/ 2509521 h 6857998"/>
              <a:gd name="connsiteX4667" fmla="*/ 7566025 w 7705725"/>
              <a:gd name="connsiteY4667" fmla="*/ 2512378 h 6857998"/>
              <a:gd name="connsiteX4668" fmla="*/ 7564438 w 7705725"/>
              <a:gd name="connsiteY4668" fmla="*/ 2515553 h 6857998"/>
              <a:gd name="connsiteX4669" fmla="*/ 7559675 w 7705725"/>
              <a:gd name="connsiteY4669" fmla="*/ 2520633 h 6857998"/>
              <a:gd name="connsiteX4670" fmla="*/ 7554595 w 7705725"/>
              <a:gd name="connsiteY4670" fmla="*/ 2526031 h 6857998"/>
              <a:gd name="connsiteX4671" fmla="*/ 7548880 w 7705725"/>
              <a:gd name="connsiteY4671" fmla="*/ 2530793 h 6857998"/>
              <a:gd name="connsiteX4672" fmla="*/ 7537132 w 7705725"/>
              <a:gd name="connsiteY4672" fmla="*/ 2540319 h 6857998"/>
              <a:gd name="connsiteX4673" fmla="*/ 7531100 w 7705725"/>
              <a:gd name="connsiteY4673" fmla="*/ 2544763 h 6857998"/>
              <a:gd name="connsiteX4674" fmla="*/ 7525702 w 7705725"/>
              <a:gd name="connsiteY4674" fmla="*/ 2549843 h 6857998"/>
              <a:gd name="connsiteX4675" fmla="*/ 7520622 w 7705725"/>
              <a:gd name="connsiteY4675" fmla="*/ 2554924 h 6857998"/>
              <a:gd name="connsiteX4676" fmla="*/ 7518400 w 7705725"/>
              <a:gd name="connsiteY4676" fmla="*/ 2557781 h 6857998"/>
              <a:gd name="connsiteX4677" fmla="*/ 7516495 w 7705725"/>
              <a:gd name="connsiteY4677" fmla="*/ 2560320 h 6857998"/>
              <a:gd name="connsiteX4678" fmla="*/ 7517765 w 7705725"/>
              <a:gd name="connsiteY4678" fmla="*/ 2562860 h 6857998"/>
              <a:gd name="connsiteX4679" fmla="*/ 7520305 w 7705725"/>
              <a:gd name="connsiteY4679" fmla="*/ 2564766 h 6857998"/>
              <a:gd name="connsiteX4680" fmla="*/ 7525068 w 7705725"/>
              <a:gd name="connsiteY4680" fmla="*/ 2568575 h 6857998"/>
              <a:gd name="connsiteX4681" fmla="*/ 7527290 w 7705725"/>
              <a:gd name="connsiteY4681" fmla="*/ 2570163 h 6857998"/>
              <a:gd name="connsiteX4682" fmla="*/ 7529195 w 7705725"/>
              <a:gd name="connsiteY4682" fmla="*/ 2572386 h 6857998"/>
              <a:gd name="connsiteX4683" fmla="*/ 7531100 w 7705725"/>
              <a:gd name="connsiteY4683" fmla="*/ 2574925 h 6857998"/>
              <a:gd name="connsiteX4684" fmla="*/ 7531418 w 7705725"/>
              <a:gd name="connsiteY4684" fmla="*/ 2576513 h 6857998"/>
              <a:gd name="connsiteX4685" fmla="*/ 7531735 w 7705725"/>
              <a:gd name="connsiteY4685" fmla="*/ 2578418 h 6857998"/>
              <a:gd name="connsiteX4686" fmla="*/ 7538720 w 7705725"/>
              <a:gd name="connsiteY4686" fmla="*/ 2574291 h 6857998"/>
              <a:gd name="connsiteX4687" fmla="*/ 7544752 w 7705725"/>
              <a:gd name="connsiteY4687" fmla="*/ 2569845 h 6857998"/>
              <a:gd name="connsiteX4688" fmla="*/ 7550785 w 7705725"/>
              <a:gd name="connsiteY4688" fmla="*/ 2565401 h 6857998"/>
              <a:gd name="connsiteX4689" fmla="*/ 7556500 w 7705725"/>
              <a:gd name="connsiteY4689" fmla="*/ 2560638 h 6857998"/>
              <a:gd name="connsiteX4690" fmla="*/ 7567612 w 7705725"/>
              <a:gd name="connsiteY4690" fmla="*/ 2550796 h 6857998"/>
              <a:gd name="connsiteX4691" fmla="*/ 7578725 w 7705725"/>
              <a:gd name="connsiteY4691" fmla="*/ 2540953 h 6857998"/>
              <a:gd name="connsiteX4692" fmla="*/ 7584440 w 7705725"/>
              <a:gd name="connsiteY4692" fmla="*/ 2536190 h 6857998"/>
              <a:gd name="connsiteX4693" fmla="*/ 7590472 w 7705725"/>
              <a:gd name="connsiteY4693" fmla="*/ 2531429 h 6857998"/>
              <a:gd name="connsiteX4694" fmla="*/ 7596505 w 7705725"/>
              <a:gd name="connsiteY4694" fmla="*/ 2526666 h 6857998"/>
              <a:gd name="connsiteX4695" fmla="*/ 7602855 w 7705725"/>
              <a:gd name="connsiteY4695" fmla="*/ 2522539 h 6857998"/>
              <a:gd name="connsiteX4696" fmla="*/ 7609522 w 7705725"/>
              <a:gd name="connsiteY4696" fmla="*/ 2518411 h 6857998"/>
              <a:gd name="connsiteX4697" fmla="*/ 7617142 w 7705725"/>
              <a:gd name="connsiteY4697" fmla="*/ 2514284 h 6857998"/>
              <a:gd name="connsiteX4698" fmla="*/ 7625080 w 7705725"/>
              <a:gd name="connsiteY4698" fmla="*/ 2510791 h 6857998"/>
              <a:gd name="connsiteX4699" fmla="*/ 7633335 w 7705725"/>
              <a:gd name="connsiteY4699" fmla="*/ 2507616 h 6857998"/>
              <a:gd name="connsiteX4700" fmla="*/ 7631112 w 7705725"/>
              <a:gd name="connsiteY4700" fmla="*/ 2516506 h 6857998"/>
              <a:gd name="connsiteX4701" fmla="*/ 7629525 w 7705725"/>
              <a:gd name="connsiteY4701" fmla="*/ 2521268 h 6857998"/>
              <a:gd name="connsiteX4702" fmla="*/ 7627620 w 7705725"/>
              <a:gd name="connsiteY4702" fmla="*/ 2525396 h 6857998"/>
              <a:gd name="connsiteX4703" fmla="*/ 7625715 w 7705725"/>
              <a:gd name="connsiteY4703" fmla="*/ 2529524 h 6857998"/>
              <a:gd name="connsiteX4704" fmla="*/ 7623492 w 7705725"/>
              <a:gd name="connsiteY4704" fmla="*/ 2533651 h 6857998"/>
              <a:gd name="connsiteX4705" fmla="*/ 7620952 w 7705725"/>
              <a:gd name="connsiteY4705" fmla="*/ 2537460 h 6857998"/>
              <a:gd name="connsiteX4706" fmla="*/ 7618095 w 7705725"/>
              <a:gd name="connsiteY4706" fmla="*/ 2540636 h 6857998"/>
              <a:gd name="connsiteX4707" fmla="*/ 7614920 w 7705725"/>
              <a:gd name="connsiteY4707" fmla="*/ 2544128 h 6857998"/>
              <a:gd name="connsiteX4708" fmla="*/ 7611110 w 7705725"/>
              <a:gd name="connsiteY4708" fmla="*/ 2547621 h 6857998"/>
              <a:gd name="connsiteX4709" fmla="*/ 7606982 w 7705725"/>
              <a:gd name="connsiteY4709" fmla="*/ 2550161 h 6857998"/>
              <a:gd name="connsiteX4710" fmla="*/ 7602538 w 7705725"/>
              <a:gd name="connsiteY4710" fmla="*/ 2552700 h 6857998"/>
              <a:gd name="connsiteX4711" fmla="*/ 7597458 w 7705725"/>
              <a:gd name="connsiteY4711" fmla="*/ 2554924 h 6857998"/>
              <a:gd name="connsiteX4712" fmla="*/ 7591742 w 7705725"/>
              <a:gd name="connsiteY4712" fmla="*/ 2556828 h 6857998"/>
              <a:gd name="connsiteX4713" fmla="*/ 7585710 w 7705725"/>
              <a:gd name="connsiteY4713" fmla="*/ 2558733 h 6857998"/>
              <a:gd name="connsiteX4714" fmla="*/ 7579360 w 7705725"/>
              <a:gd name="connsiteY4714" fmla="*/ 2560003 h 6857998"/>
              <a:gd name="connsiteX4715" fmla="*/ 7579360 w 7705725"/>
              <a:gd name="connsiteY4715" fmla="*/ 2566036 h 6857998"/>
              <a:gd name="connsiteX4716" fmla="*/ 7579995 w 7705725"/>
              <a:gd name="connsiteY4716" fmla="*/ 2571433 h 6857998"/>
              <a:gd name="connsiteX4717" fmla="*/ 7581265 w 7705725"/>
              <a:gd name="connsiteY4717" fmla="*/ 2576195 h 6857998"/>
              <a:gd name="connsiteX4718" fmla="*/ 7583170 w 7705725"/>
              <a:gd name="connsiteY4718" fmla="*/ 2580323 h 6857998"/>
              <a:gd name="connsiteX4719" fmla="*/ 7585075 w 7705725"/>
              <a:gd name="connsiteY4719" fmla="*/ 2584133 h 6857998"/>
              <a:gd name="connsiteX4720" fmla="*/ 7587615 w 7705725"/>
              <a:gd name="connsiteY4720" fmla="*/ 2587626 h 6857998"/>
              <a:gd name="connsiteX4721" fmla="*/ 7590472 w 7705725"/>
              <a:gd name="connsiteY4721" fmla="*/ 2590483 h 6857998"/>
              <a:gd name="connsiteX4722" fmla="*/ 7593330 w 7705725"/>
              <a:gd name="connsiteY4722" fmla="*/ 2593023 h 6857998"/>
              <a:gd name="connsiteX4723" fmla="*/ 7596822 w 7705725"/>
              <a:gd name="connsiteY4723" fmla="*/ 2595562 h 6857998"/>
              <a:gd name="connsiteX4724" fmla="*/ 7599998 w 7705725"/>
              <a:gd name="connsiteY4724" fmla="*/ 2597786 h 6857998"/>
              <a:gd name="connsiteX4725" fmla="*/ 7603808 w 7705725"/>
              <a:gd name="connsiteY4725" fmla="*/ 2599056 h 6857998"/>
              <a:gd name="connsiteX4726" fmla="*/ 7607935 w 7705725"/>
              <a:gd name="connsiteY4726" fmla="*/ 2600960 h 6857998"/>
              <a:gd name="connsiteX4727" fmla="*/ 7616190 w 7705725"/>
              <a:gd name="connsiteY4727" fmla="*/ 2603818 h 6857998"/>
              <a:gd name="connsiteX4728" fmla="*/ 7625080 w 7705725"/>
              <a:gd name="connsiteY4728" fmla="*/ 2606041 h 6857998"/>
              <a:gd name="connsiteX4729" fmla="*/ 7623492 w 7705725"/>
              <a:gd name="connsiteY4729" fmla="*/ 2608898 h 6857998"/>
              <a:gd name="connsiteX4730" fmla="*/ 7622222 w 7705725"/>
              <a:gd name="connsiteY4730" fmla="*/ 2611755 h 6857998"/>
              <a:gd name="connsiteX4731" fmla="*/ 7620635 w 7705725"/>
              <a:gd name="connsiteY4731" fmla="*/ 2613978 h 6857998"/>
              <a:gd name="connsiteX4732" fmla="*/ 7618730 w 7705725"/>
              <a:gd name="connsiteY4732" fmla="*/ 2616200 h 6857998"/>
              <a:gd name="connsiteX4733" fmla="*/ 7616190 w 7705725"/>
              <a:gd name="connsiteY4733" fmla="*/ 2618422 h 6857998"/>
              <a:gd name="connsiteX4734" fmla="*/ 7613650 w 7705725"/>
              <a:gd name="connsiteY4734" fmla="*/ 2620327 h 6857998"/>
              <a:gd name="connsiteX4735" fmla="*/ 7611110 w 7705725"/>
              <a:gd name="connsiteY4735" fmla="*/ 2622233 h 6857998"/>
              <a:gd name="connsiteX4736" fmla="*/ 7607935 w 7705725"/>
              <a:gd name="connsiteY4736" fmla="*/ 2624138 h 6857998"/>
              <a:gd name="connsiteX4737" fmla="*/ 7601585 w 7705725"/>
              <a:gd name="connsiteY4737" fmla="*/ 2626995 h 6857998"/>
              <a:gd name="connsiteX4738" fmla="*/ 7594600 w 7705725"/>
              <a:gd name="connsiteY4738" fmla="*/ 2629853 h 6857998"/>
              <a:gd name="connsiteX4739" fmla="*/ 7586980 w 7705725"/>
              <a:gd name="connsiteY4739" fmla="*/ 2632075 h 6857998"/>
              <a:gd name="connsiteX4740" fmla="*/ 7578725 w 7705725"/>
              <a:gd name="connsiteY4740" fmla="*/ 2633980 h 6857998"/>
              <a:gd name="connsiteX4741" fmla="*/ 7580630 w 7705725"/>
              <a:gd name="connsiteY4741" fmla="*/ 2639060 h 6857998"/>
              <a:gd name="connsiteX4742" fmla="*/ 7582852 w 7705725"/>
              <a:gd name="connsiteY4742" fmla="*/ 2643187 h 6857998"/>
              <a:gd name="connsiteX4743" fmla="*/ 7585075 w 7705725"/>
              <a:gd name="connsiteY4743" fmla="*/ 2646680 h 6857998"/>
              <a:gd name="connsiteX4744" fmla="*/ 7587298 w 7705725"/>
              <a:gd name="connsiteY4744" fmla="*/ 2649220 h 6857998"/>
              <a:gd name="connsiteX4745" fmla="*/ 7589838 w 7705725"/>
              <a:gd name="connsiteY4745" fmla="*/ 2651760 h 6857998"/>
              <a:gd name="connsiteX4746" fmla="*/ 7591742 w 7705725"/>
              <a:gd name="connsiteY4746" fmla="*/ 2653030 h 6857998"/>
              <a:gd name="connsiteX4747" fmla="*/ 7595870 w 7705725"/>
              <a:gd name="connsiteY4747" fmla="*/ 2656523 h 6857998"/>
              <a:gd name="connsiteX4748" fmla="*/ 7597458 w 7705725"/>
              <a:gd name="connsiteY4748" fmla="*/ 2658427 h 6857998"/>
              <a:gd name="connsiteX4749" fmla="*/ 7599045 w 7705725"/>
              <a:gd name="connsiteY4749" fmla="*/ 2660650 h 6857998"/>
              <a:gd name="connsiteX4750" fmla="*/ 7599680 w 7705725"/>
              <a:gd name="connsiteY4750" fmla="*/ 2663825 h 6857998"/>
              <a:gd name="connsiteX4751" fmla="*/ 7600632 w 7705725"/>
              <a:gd name="connsiteY4751" fmla="*/ 2667317 h 6857998"/>
              <a:gd name="connsiteX4752" fmla="*/ 7600632 w 7705725"/>
              <a:gd name="connsiteY4752" fmla="*/ 2672080 h 6857998"/>
              <a:gd name="connsiteX4753" fmla="*/ 7599998 w 7705725"/>
              <a:gd name="connsiteY4753" fmla="*/ 2678113 h 6857998"/>
              <a:gd name="connsiteX4754" fmla="*/ 7599045 w 7705725"/>
              <a:gd name="connsiteY4754" fmla="*/ 2685097 h 6857998"/>
              <a:gd name="connsiteX4755" fmla="*/ 7597458 w 7705725"/>
              <a:gd name="connsiteY4755" fmla="*/ 2693988 h 6857998"/>
              <a:gd name="connsiteX4756" fmla="*/ 7596505 w 7705725"/>
              <a:gd name="connsiteY4756" fmla="*/ 2700655 h 6857998"/>
              <a:gd name="connsiteX4757" fmla="*/ 7595235 w 7705725"/>
              <a:gd name="connsiteY4757" fmla="*/ 2707957 h 6857998"/>
              <a:gd name="connsiteX4758" fmla="*/ 7593965 w 7705725"/>
              <a:gd name="connsiteY4758" fmla="*/ 2714625 h 6857998"/>
              <a:gd name="connsiteX4759" fmla="*/ 7592695 w 7705725"/>
              <a:gd name="connsiteY4759" fmla="*/ 2721293 h 6857998"/>
              <a:gd name="connsiteX4760" fmla="*/ 7591742 w 7705725"/>
              <a:gd name="connsiteY4760" fmla="*/ 2724785 h 6857998"/>
              <a:gd name="connsiteX4761" fmla="*/ 7590472 w 7705725"/>
              <a:gd name="connsiteY4761" fmla="*/ 2727325 h 6857998"/>
              <a:gd name="connsiteX4762" fmla="*/ 7589202 w 7705725"/>
              <a:gd name="connsiteY4762" fmla="*/ 2730183 h 6857998"/>
              <a:gd name="connsiteX4763" fmla="*/ 7587298 w 7705725"/>
              <a:gd name="connsiteY4763" fmla="*/ 2732722 h 6857998"/>
              <a:gd name="connsiteX4764" fmla="*/ 7585392 w 7705725"/>
              <a:gd name="connsiteY4764" fmla="*/ 2734628 h 6857998"/>
              <a:gd name="connsiteX4765" fmla="*/ 7582852 w 7705725"/>
              <a:gd name="connsiteY4765" fmla="*/ 2736215 h 6857998"/>
              <a:gd name="connsiteX4766" fmla="*/ 7579995 w 7705725"/>
              <a:gd name="connsiteY4766" fmla="*/ 2737168 h 6857998"/>
              <a:gd name="connsiteX4767" fmla="*/ 7577138 w 7705725"/>
              <a:gd name="connsiteY4767" fmla="*/ 2737485 h 6857998"/>
              <a:gd name="connsiteX4768" fmla="*/ 7578408 w 7705725"/>
              <a:gd name="connsiteY4768" fmla="*/ 2740978 h 6857998"/>
              <a:gd name="connsiteX4769" fmla="*/ 7579678 w 7705725"/>
              <a:gd name="connsiteY4769" fmla="*/ 2743517 h 6857998"/>
              <a:gd name="connsiteX4770" fmla="*/ 7580948 w 7705725"/>
              <a:gd name="connsiteY4770" fmla="*/ 2746058 h 6857998"/>
              <a:gd name="connsiteX4771" fmla="*/ 7582535 w 7705725"/>
              <a:gd name="connsiteY4771" fmla="*/ 2748281 h 6857998"/>
              <a:gd name="connsiteX4772" fmla="*/ 7583805 w 7705725"/>
              <a:gd name="connsiteY4772" fmla="*/ 2749550 h 6857998"/>
              <a:gd name="connsiteX4773" fmla="*/ 7585392 w 7705725"/>
              <a:gd name="connsiteY4773" fmla="*/ 2750820 h 6857998"/>
              <a:gd name="connsiteX4774" fmla="*/ 7586980 w 7705725"/>
              <a:gd name="connsiteY4774" fmla="*/ 2751455 h 6857998"/>
              <a:gd name="connsiteX4775" fmla="*/ 7588885 w 7705725"/>
              <a:gd name="connsiteY4775" fmla="*/ 2752408 h 6857998"/>
              <a:gd name="connsiteX4776" fmla="*/ 7590472 w 7705725"/>
              <a:gd name="connsiteY4776" fmla="*/ 2752726 h 6857998"/>
              <a:gd name="connsiteX4777" fmla="*/ 7592060 w 7705725"/>
              <a:gd name="connsiteY4777" fmla="*/ 2752726 h 6857998"/>
              <a:gd name="connsiteX4778" fmla="*/ 7595552 w 7705725"/>
              <a:gd name="connsiteY4778" fmla="*/ 2752726 h 6857998"/>
              <a:gd name="connsiteX4779" fmla="*/ 7599680 w 7705725"/>
              <a:gd name="connsiteY4779" fmla="*/ 2751455 h 6857998"/>
              <a:gd name="connsiteX4780" fmla="*/ 7603490 w 7705725"/>
              <a:gd name="connsiteY4780" fmla="*/ 2750503 h 6857998"/>
              <a:gd name="connsiteX4781" fmla="*/ 7612062 w 7705725"/>
              <a:gd name="connsiteY4781" fmla="*/ 2747328 h 6857998"/>
              <a:gd name="connsiteX4782" fmla="*/ 7616825 w 7705725"/>
              <a:gd name="connsiteY4782" fmla="*/ 2746376 h 6857998"/>
              <a:gd name="connsiteX4783" fmla="*/ 7621270 w 7705725"/>
              <a:gd name="connsiteY4783" fmla="*/ 2745423 h 6857998"/>
              <a:gd name="connsiteX4784" fmla="*/ 7626032 w 7705725"/>
              <a:gd name="connsiteY4784" fmla="*/ 2746058 h 6857998"/>
              <a:gd name="connsiteX4785" fmla="*/ 7628255 w 7705725"/>
              <a:gd name="connsiteY4785" fmla="*/ 2746376 h 6857998"/>
              <a:gd name="connsiteX4786" fmla="*/ 7631112 w 7705725"/>
              <a:gd name="connsiteY4786" fmla="*/ 2746693 h 6857998"/>
              <a:gd name="connsiteX4787" fmla="*/ 7633335 w 7705725"/>
              <a:gd name="connsiteY4787" fmla="*/ 2747645 h 6857998"/>
              <a:gd name="connsiteX4788" fmla="*/ 7635875 w 7705725"/>
              <a:gd name="connsiteY4788" fmla="*/ 2748915 h 6857998"/>
              <a:gd name="connsiteX4789" fmla="*/ 7638732 w 7705725"/>
              <a:gd name="connsiteY4789" fmla="*/ 2750503 h 6857998"/>
              <a:gd name="connsiteX4790" fmla="*/ 7640955 w 7705725"/>
              <a:gd name="connsiteY4790" fmla="*/ 2752408 h 6857998"/>
              <a:gd name="connsiteX4791" fmla="*/ 7637780 w 7705725"/>
              <a:gd name="connsiteY4791" fmla="*/ 2720975 h 6857998"/>
              <a:gd name="connsiteX4792" fmla="*/ 7640002 w 7705725"/>
              <a:gd name="connsiteY4792" fmla="*/ 2722245 h 6857998"/>
              <a:gd name="connsiteX4793" fmla="*/ 7641908 w 7705725"/>
              <a:gd name="connsiteY4793" fmla="*/ 2723197 h 6857998"/>
              <a:gd name="connsiteX4794" fmla="*/ 7643812 w 7705725"/>
              <a:gd name="connsiteY4794" fmla="*/ 2724785 h 6857998"/>
              <a:gd name="connsiteX4795" fmla="*/ 7645400 w 7705725"/>
              <a:gd name="connsiteY4795" fmla="*/ 2726690 h 6857998"/>
              <a:gd name="connsiteX4796" fmla="*/ 7646988 w 7705725"/>
              <a:gd name="connsiteY4796" fmla="*/ 2728595 h 6857998"/>
              <a:gd name="connsiteX4797" fmla="*/ 7648258 w 7705725"/>
              <a:gd name="connsiteY4797" fmla="*/ 2730818 h 6857998"/>
              <a:gd name="connsiteX4798" fmla="*/ 7649210 w 7705725"/>
              <a:gd name="connsiteY4798" fmla="*/ 2733358 h 6857998"/>
              <a:gd name="connsiteX4799" fmla="*/ 7649845 w 7705725"/>
              <a:gd name="connsiteY4799" fmla="*/ 2736215 h 6857998"/>
              <a:gd name="connsiteX4800" fmla="*/ 7651115 w 7705725"/>
              <a:gd name="connsiteY4800" fmla="*/ 2741612 h 6857998"/>
              <a:gd name="connsiteX4801" fmla="*/ 7651432 w 7705725"/>
              <a:gd name="connsiteY4801" fmla="*/ 2748281 h 6857998"/>
              <a:gd name="connsiteX4802" fmla="*/ 7650798 w 7705725"/>
              <a:gd name="connsiteY4802" fmla="*/ 2754313 h 6857998"/>
              <a:gd name="connsiteX4803" fmla="*/ 7649210 w 7705725"/>
              <a:gd name="connsiteY4803" fmla="*/ 2760663 h 6857998"/>
              <a:gd name="connsiteX4804" fmla="*/ 7648258 w 7705725"/>
              <a:gd name="connsiteY4804" fmla="*/ 2763520 h 6857998"/>
              <a:gd name="connsiteX4805" fmla="*/ 7646988 w 7705725"/>
              <a:gd name="connsiteY4805" fmla="*/ 2766695 h 6857998"/>
              <a:gd name="connsiteX4806" fmla="*/ 7645718 w 7705725"/>
              <a:gd name="connsiteY4806" fmla="*/ 2769553 h 6857998"/>
              <a:gd name="connsiteX4807" fmla="*/ 7643812 w 7705725"/>
              <a:gd name="connsiteY4807" fmla="*/ 2772411 h 6857998"/>
              <a:gd name="connsiteX4808" fmla="*/ 7641908 w 7705725"/>
              <a:gd name="connsiteY4808" fmla="*/ 2774950 h 6857998"/>
              <a:gd name="connsiteX4809" fmla="*/ 7640002 w 7705725"/>
              <a:gd name="connsiteY4809" fmla="*/ 2777490 h 6857998"/>
              <a:gd name="connsiteX4810" fmla="*/ 7637462 w 7705725"/>
              <a:gd name="connsiteY4810" fmla="*/ 2779713 h 6857998"/>
              <a:gd name="connsiteX4811" fmla="*/ 7635240 w 7705725"/>
              <a:gd name="connsiteY4811" fmla="*/ 2781618 h 6857998"/>
              <a:gd name="connsiteX4812" fmla="*/ 7632065 w 7705725"/>
              <a:gd name="connsiteY4812" fmla="*/ 2783523 h 6857998"/>
              <a:gd name="connsiteX4813" fmla="*/ 7629208 w 7705725"/>
              <a:gd name="connsiteY4813" fmla="*/ 2785111 h 6857998"/>
              <a:gd name="connsiteX4814" fmla="*/ 7626032 w 7705725"/>
              <a:gd name="connsiteY4814" fmla="*/ 2786380 h 6857998"/>
              <a:gd name="connsiteX4815" fmla="*/ 7622858 w 7705725"/>
              <a:gd name="connsiteY4815" fmla="*/ 2787015 h 6857998"/>
              <a:gd name="connsiteX4816" fmla="*/ 7619048 w 7705725"/>
              <a:gd name="connsiteY4816" fmla="*/ 2787333 h 6857998"/>
              <a:gd name="connsiteX4817" fmla="*/ 7615238 w 7705725"/>
              <a:gd name="connsiteY4817" fmla="*/ 2787650 h 6857998"/>
              <a:gd name="connsiteX4818" fmla="*/ 7611110 w 7705725"/>
              <a:gd name="connsiteY4818" fmla="*/ 2787333 h 6857998"/>
              <a:gd name="connsiteX4819" fmla="*/ 7606982 w 7705725"/>
              <a:gd name="connsiteY4819" fmla="*/ 2786698 h 6857998"/>
              <a:gd name="connsiteX4820" fmla="*/ 7608888 w 7705725"/>
              <a:gd name="connsiteY4820" fmla="*/ 2794952 h 6857998"/>
              <a:gd name="connsiteX4821" fmla="*/ 7609840 w 7705725"/>
              <a:gd name="connsiteY4821" fmla="*/ 2802572 h 6857998"/>
              <a:gd name="connsiteX4822" fmla="*/ 7610158 w 7705725"/>
              <a:gd name="connsiteY4822" fmla="*/ 2809557 h 6857998"/>
              <a:gd name="connsiteX4823" fmla="*/ 7609840 w 7705725"/>
              <a:gd name="connsiteY4823" fmla="*/ 2816225 h 6857998"/>
              <a:gd name="connsiteX4824" fmla="*/ 7609522 w 7705725"/>
              <a:gd name="connsiteY4824" fmla="*/ 2822575 h 6857998"/>
              <a:gd name="connsiteX4825" fmla="*/ 7608570 w 7705725"/>
              <a:gd name="connsiteY4825" fmla="*/ 2828608 h 6857998"/>
              <a:gd name="connsiteX4826" fmla="*/ 7606982 w 7705725"/>
              <a:gd name="connsiteY4826" fmla="*/ 2834323 h 6857998"/>
              <a:gd name="connsiteX4827" fmla="*/ 7605395 w 7705725"/>
              <a:gd name="connsiteY4827" fmla="*/ 2839721 h 6857998"/>
              <a:gd name="connsiteX4828" fmla="*/ 7602538 w 7705725"/>
              <a:gd name="connsiteY4828" fmla="*/ 2851150 h 6857998"/>
              <a:gd name="connsiteX4829" fmla="*/ 7600950 w 7705725"/>
              <a:gd name="connsiteY4829" fmla="*/ 2857183 h 6857998"/>
              <a:gd name="connsiteX4830" fmla="*/ 7599680 w 7705725"/>
              <a:gd name="connsiteY4830" fmla="*/ 2862898 h 6857998"/>
              <a:gd name="connsiteX4831" fmla="*/ 7598728 w 7705725"/>
              <a:gd name="connsiteY4831" fmla="*/ 2869248 h 6857998"/>
              <a:gd name="connsiteX4832" fmla="*/ 7598092 w 7705725"/>
              <a:gd name="connsiteY4832" fmla="*/ 2875598 h 6857998"/>
              <a:gd name="connsiteX4833" fmla="*/ 7598728 w 7705725"/>
              <a:gd name="connsiteY4833" fmla="*/ 2882583 h 6857998"/>
              <a:gd name="connsiteX4834" fmla="*/ 7599045 w 7705725"/>
              <a:gd name="connsiteY4834" fmla="*/ 2889568 h 6857998"/>
              <a:gd name="connsiteX4835" fmla="*/ 7601268 w 7705725"/>
              <a:gd name="connsiteY4835" fmla="*/ 2887345 h 6857998"/>
              <a:gd name="connsiteX4836" fmla="*/ 7603490 w 7705725"/>
              <a:gd name="connsiteY4836" fmla="*/ 2884488 h 6857998"/>
              <a:gd name="connsiteX4837" fmla="*/ 7605395 w 7705725"/>
              <a:gd name="connsiteY4837" fmla="*/ 2881313 h 6857998"/>
              <a:gd name="connsiteX4838" fmla="*/ 7607300 w 7705725"/>
              <a:gd name="connsiteY4838" fmla="*/ 2877821 h 6857998"/>
              <a:gd name="connsiteX4839" fmla="*/ 7610158 w 7705725"/>
              <a:gd name="connsiteY4839" fmla="*/ 2870518 h 6857998"/>
              <a:gd name="connsiteX4840" fmla="*/ 7613332 w 7705725"/>
              <a:gd name="connsiteY4840" fmla="*/ 2861945 h 6857998"/>
              <a:gd name="connsiteX4841" fmla="*/ 7619365 w 7705725"/>
              <a:gd name="connsiteY4841" fmla="*/ 2844800 h 6857998"/>
              <a:gd name="connsiteX4842" fmla="*/ 7621905 w 7705725"/>
              <a:gd name="connsiteY4842" fmla="*/ 2835910 h 6857998"/>
              <a:gd name="connsiteX4843" fmla="*/ 7625080 w 7705725"/>
              <a:gd name="connsiteY4843" fmla="*/ 2827655 h 6857998"/>
              <a:gd name="connsiteX4844" fmla="*/ 7628255 w 7705725"/>
              <a:gd name="connsiteY4844" fmla="*/ 2819718 h 6857998"/>
              <a:gd name="connsiteX4845" fmla="*/ 7630160 w 7705725"/>
              <a:gd name="connsiteY4845" fmla="*/ 2816543 h 6857998"/>
              <a:gd name="connsiteX4846" fmla="*/ 7632065 w 7705725"/>
              <a:gd name="connsiteY4846" fmla="*/ 2813050 h 6857998"/>
              <a:gd name="connsiteX4847" fmla="*/ 7634288 w 7705725"/>
              <a:gd name="connsiteY4847" fmla="*/ 2810193 h 6857998"/>
              <a:gd name="connsiteX4848" fmla="*/ 7636828 w 7705725"/>
              <a:gd name="connsiteY4848" fmla="*/ 2807018 h 6857998"/>
              <a:gd name="connsiteX4849" fmla="*/ 7639050 w 7705725"/>
              <a:gd name="connsiteY4849" fmla="*/ 2804795 h 6857998"/>
              <a:gd name="connsiteX4850" fmla="*/ 7641590 w 7705725"/>
              <a:gd name="connsiteY4850" fmla="*/ 2802572 h 6857998"/>
              <a:gd name="connsiteX4851" fmla="*/ 7644130 w 7705725"/>
              <a:gd name="connsiteY4851" fmla="*/ 2800985 h 6857998"/>
              <a:gd name="connsiteX4852" fmla="*/ 7647305 w 7705725"/>
              <a:gd name="connsiteY4852" fmla="*/ 2799715 h 6857998"/>
              <a:gd name="connsiteX4853" fmla="*/ 7650162 w 7705725"/>
              <a:gd name="connsiteY4853" fmla="*/ 2798763 h 6857998"/>
              <a:gd name="connsiteX4854" fmla="*/ 7653655 w 7705725"/>
              <a:gd name="connsiteY4854" fmla="*/ 2798763 h 6857998"/>
              <a:gd name="connsiteX4855" fmla="*/ 7657465 w 7705725"/>
              <a:gd name="connsiteY4855" fmla="*/ 2798763 h 6857998"/>
              <a:gd name="connsiteX4856" fmla="*/ 7661592 w 7705725"/>
              <a:gd name="connsiteY4856" fmla="*/ 2799397 h 6857998"/>
              <a:gd name="connsiteX4857" fmla="*/ 7665720 w 7705725"/>
              <a:gd name="connsiteY4857" fmla="*/ 2800668 h 6857998"/>
              <a:gd name="connsiteX4858" fmla="*/ 7670165 w 7705725"/>
              <a:gd name="connsiteY4858" fmla="*/ 2802890 h 6857998"/>
              <a:gd name="connsiteX4859" fmla="*/ 7670165 w 7705725"/>
              <a:gd name="connsiteY4859" fmla="*/ 2805430 h 6857998"/>
              <a:gd name="connsiteX4860" fmla="*/ 7670165 w 7705725"/>
              <a:gd name="connsiteY4860" fmla="*/ 2807653 h 6857998"/>
              <a:gd name="connsiteX4861" fmla="*/ 7669848 w 7705725"/>
              <a:gd name="connsiteY4861" fmla="*/ 2810193 h 6857998"/>
              <a:gd name="connsiteX4862" fmla="*/ 7669530 w 7705725"/>
              <a:gd name="connsiteY4862" fmla="*/ 2812415 h 6857998"/>
              <a:gd name="connsiteX4863" fmla="*/ 7667942 w 7705725"/>
              <a:gd name="connsiteY4863" fmla="*/ 2816543 h 6857998"/>
              <a:gd name="connsiteX4864" fmla="*/ 7665720 w 7705725"/>
              <a:gd name="connsiteY4864" fmla="*/ 2819718 h 6857998"/>
              <a:gd name="connsiteX4865" fmla="*/ 7663180 w 7705725"/>
              <a:gd name="connsiteY4865" fmla="*/ 2822892 h 6857998"/>
              <a:gd name="connsiteX4866" fmla="*/ 7660005 w 7705725"/>
              <a:gd name="connsiteY4866" fmla="*/ 2825433 h 6857998"/>
              <a:gd name="connsiteX4867" fmla="*/ 7657148 w 7705725"/>
              <a:gd name="connsiteY4867" fmla="*/ 2828290 h 6857998"/>
              <a:gd name="connsiteX4868" fmla="*/ 7653338 w 7705725"/>
              <a:gd name="connsiteY4868" fmla="*/ 2830831 h 6857998"/>
              <a:gd name="connsiteX4869" fmla="*/ 7646670 w 7705725"/>
              <a:gd name="connsiteY4869" fmla="*/ 2835593 h 6857998"/>
              <a:gd name="connsiteX4870" fmla="*/ 7643495 w 7705725"/>
              <a:gd name="connsiteY4870" fmla="*/ 2838450 h 6857998"/>
              <a:gd name="connsiteX4871" fmla="*/ 7640638 w 7705725"/>
              <a:gd name="connsiteY4871" fmla="*/ 2841308 h 6857998"/>
              <a:gd name="connsiteX4872" fmla="*/ 7638098 w 7705725"/>
              <a:gd name="connsiteY4872" fmla="*/ 2844483 h 6857998"/>
              <a:gd name="connsiteX4873" fmla="*/ 7636192 w 7705725"/>
              <a:gd name="connsiteY4873" fmla="*/ 2847975 h 6857998"/>
              <a:gd name="connsiteX4874" fmla="*/ 7635875 w 7705725"/>
              <a:gd name="connsiteY4874" fmla="*/ 2849880 h 6857998"/>
              <a:gd name="connsiteX4875" fmla="*/ 7635558 w 7705725"/>
              <a:gd name="connsiteY4875" fmla="*/ 2852420 h 6857998"/>
              <a:gd name="connsiteX4876" fmla="*/ 7635240 w 7705725"/>
              <a:gd name="connsiteY4876" fmla="*/ 2854643 h 6857998"/>
              <a:gd name="connsiteX4877" fmla="*/ 7635240 w 7705725"/>
              <a:gd name="connsiteY4877" fmla="*/ 2857183 h 6857998"/>
              <a:gd name="connsiteX4878" fmla="*/ 7636828 w 7705725"/>
              <a:gd name="connsiteY4878" fmla="*/ 2859723 h 6857998"/>
              <a:gd name="connsiteX4879" fmla="*/ 7638098 w 7705725"/>
              <a:gd name="connsiteY4879" fmla="*/ 2862580 h 6857998"/>
              <a:gd name="connsiteX4880" fmla="*/ 7642860 w 7705725"/>
              <a:gd name="connsiteY4880" fmla="*/ 2866390 h 6857998"/>
              <a:gd name="connsiteX4881" fmla="*/ 7645082 w 7705725"/>
              <a:gd name="connsiteY4881" fmla="*/ 2868613 h 6857998"/>
              <a:gd name="connsiteX4882" fmla="*/ 7646670 w 7705725"/>
              <a:gd name="connsiteY4882" fmla="*/ 2870835 h 6857998"/>
              <a:gd name="connsiteX4883" fmla="*/ 7647940 w 7705725"/>
              <a:gd name="connsiteY4883" fmla="*/ 2873693 h 6857998"/>
              <a:gd name="connsiteX4884" fmla="*/ 7648258 w 7705725"/>
              <a:gd name="connsiteY4884" fmla="*/ 2875280 h 6857998"/>
              <a:gd name="connsiteX4885" fmla="*/ 7648258 w 7705725"/>
              <a:gd name="connsiteY4885" fmla="*/ 2877185 h 6857998"/>
              <a:gd name="connsiteX4886" fmla="*/ 7652702 w 7705725"/>
              <a:gd name="connsiteY4886" fmla="*/ 2877185 h 6857998"/>
              <a:gd name="connsiteX4887" fmla="*/ 7655878 w 7705725"/>
              <a:gd name="connsiteY4887" fmla="*/ 2876868 h 6857998"/>
              <a:gd name="connsiteX4888" fmla="*/ 7659370 w 7705725"/>
              <a:gd name="connsiteY4888" fmla="*/ 2875915 h 6857998"/>
              <a:gd name="connsiteX4889" fmla="*/ 7662228 w 7705725"/>
              <a:gd name="connsiteY4889" fmla="*/ 2875280 h 6857998"/>
              <a:gd name="connsiteX4890" fmla="*/ 7667625 w 7705725"/>
              <a:gd name="connsiteY4890" fmla="*/ 2873057 h 6857998"/>
              <a:gd name="connsiteX4891" fmla="*/ 7672388 w 7705725"/>
              <a:gd name="connsiteY4891" fmla="*/ 2870518 h 6857998"/>
              <a:gd name="connsiteX4892" fmla="*/ 7677785 w 7705725"/>
              <a:gd name="connsiteY4892" fmla="*/ 2867978 h 6857998"/>
              <a:gd name="connsiteX4893" fmla="*/ 7683182 w 7705725"/>
              <a:gd name="connsiteY4893" fmla="*/ 2865755 h 6857998"/>
              <a:gd name="connsiteX4894" fmla="*/ 7686358 w 7705725"/>
              <a:gd name="connsiteY4894" fmla="*/ 2865120 h 6857998"/>
              <a:gd name="connsiteX4895" fmla="*/ 7689850 w 7705725"/>
              <a:gd name="connsiteY4895" fmla="*/ 2864803 h 6857998"/>
              <a:gd name="connsiteX4896" fmla="*/ 7693660 w 7705725"/>
              <a:gd name="connsiteY4896" fmla="*/ 2864485 h 6857998"/>
              <a:gd name="connsiteX4897" fmla="*/ 7697788 w 7705725"/>
              <a:gd name="connsiteY4897" fmla="*/ 2864485 h 6857998"/>
              <a:gd name="connsiteX4898" fmla="*/ 7698422 w 7705725"/>
              <a:gd name="connsiteY4898" fmla="*/ 2860675 h 6857998"/>
              <a:gd name="connsiteX4899" fmla="*/ 7698422 w 7705725"/>
              <a:gd name="connsiteY4899" fmla="*/ 2856865 h 6857998"/>
              <a:gd name="connsiteX4900" fmla="*/ 7698422 w 7705725"/>
              <a:gd name="connsiteY4900" fmla="*/ 2853373 h 6857998"/>
              <a:gd name="connsiteX4901" fmla="*/ 7698105 w 7705725"/>
              <a:gd name="connsiteY4901" fmla="*/ 2850515 h 6857998"/>
              <a:gd name="connsiteX4902" fmla="*/ 7697470 w 7705725"/>
              <a:gd name="connsiteY4902" fmla="*/ 2847658 h 6857998"/>
              <a:gd name="connsiteX4903" fmla="*/ 7696200 w 7705725"/>
              <a:gd name="connsiteY4903" fmla="*/ 2845118 h 6857998"/>
              <a:gd name="connsiteX4904" fmla="*/ 7693978 w 7705725"/>
              <a:gd name="connsiteY4904" fmla="*/ 2840673 h 6857998"/>
              <a:gd name="connsiteX4905" fmla="*/ 7691120 w 7705725"/>
              <a:gd name="connsiteY4905" fmla="*/ 2836545 h 6857998"/>
              <a:gd name="connsiteX4906" fmla="*/ 7688262 w 7705725"/>
              <a:gd name="connsiteY4906" fmla="*/ 2832418 h 6857998"/>
              <a:gd name="connsiteX4907" fmla="*/ 7685722 w 7705725"/>
              <a:gd name="connsiteY4907" fmla="*/ 2827655 h 6857998"/>
              <a:gd name="connsiteX4908" fmla="*/ 7684452 w 7705725"/>
              <a:gd name="connsiteY4908" fmla="*/ 2825433 h 6857998"/>
              <a:gd name="connsiteX4909" fmla="*/ 7683500 w 7705725"/>
              <a:gd name="connsiteY4909" fmla="*/ 2822892 h 6857998"/>
              <a:gd name="connsiteX4910" fmla="*/ 7686358 w 7705725"/>
              <a:gd name="connsiteY4910" fmla="*/ 2821305 h 6857998"/>
              <a:gd name="connsiteX4911" fmla="*/ 7688898 w 7705725"/>
              <a:gd name="connsiteY4911" fmla="*/ 2820353 h 6857998"/>
              <a:gd name="connsiteX4912" fmla="*/ 7691438 w 7705725"/>
              <a:gd name="connsiteY4912" fmla="*/ 2819401 h 6857998"/>
              <a:gd name="connsiteX4913" fmla="*/ 7693660 w 7705725"/>
              <a:gd name="connsiteY4913" fmla="*/ 2819401 h 6857998"/>
              <a:gd name="connsiteX4914" fmla="*/ 7695565 w 7705725"/>
              <a:gd name="connsiteY4914" fmla="*/ 2820353 h 6857998"/>
              <a:gd name="connsiteX4915" fmla="*/ 7697470 w 7705725"/>
              <a:gd name="connsiteY4915" fmla="*/ 2820988 h 6857998"/>
              <a:gd name="connsiteX4916" fmla="*/ 7699058 w 7705725"/>
              <a:gd name="connsiteY4916" fmla="*/ 2822575 h 6857998"/>
              <a:gd name="connsiteX4917" fmla="*/ 7700328 w 7705725"/>
              <a:gd name="connsiteY4917" fmla="*/ 2824480 h 6857998"/>
              <a:gd name="connsiteX4918" fmla="*/ 7701598 w 7705725"/>
              <a:gd name="connsiteY4918" fmla="*/ 2826385 h 6857998"/>
              <a:gd name="connsiteX4919" fmla="*/ 7702550 w 7705725"/>
              <a:gd name="connsiteY4919" fmla="*/ 2828925 h 6857998"/>
              <a:gd name="connsiteX4920" fmla="*/ 7703820 w 7705725"/>
              <a:gd name="connsiteY4920" fmla="*/ 2831782 h 6857998"/>
              <a:gd name="connsiteX4921" fmla="*/ 7704455 w 7705725"/>
              <a:gd name="connsiteY4921" fmla="*/ 2834958 h 6857998"/>
              <a:gd name="connsiteX4922" fmla="*/ 7705408 w 7705725"/>
              <a:gd name="connsiteY4922" fmla="*/ 2841625 h 6857998"/>
              <a:gd name="connsiteX4923" fmla="*/ 7705725 w 7705725"/>
              <a:gd name="connsiteY4923" fmla="*/ 2849562 h 6857998"/>
              <a:gd name="connsiteX4924" fmla="*/ 7705408 w 7705725"/>
              <a:gd name="connsiteY4924" fmla="*/ 2857500 h 6857998"/>
              <a:gd name="connsiteX4925" fmla="*/ 7704455 w 7705725"/>
              <a:gd name="connsiteY4925" fmla="*/ 2865755 h 6857998"/>
              <a:gd name="connsiteX4926" fmla="*/ 7702550 w 7705725"/>
              <a:gd name="connsiteY4926" fmla="*/ 2874645 h 6857998"/>
              <a:gd name="connsiteX4927" fmla="*/ 7700962 w 7705725"/>
              <a:gd name="connsiteY4927" fmla="*/ 2882583 h 6857998"/>
              <a:gd name="connsiteX4928" fmla="*/ 7698105 w 7705725"/>
              <a:gd name="connsiteY4928" fmla="*/ 2889886 h 6857998"/>
              <a:gd name="connsiteX4929" fmla="*/ 7694930 w 7705725"/>
              <a:gd name="connsiteY4929" fmla="*/ 2896870 h 6857998"/>
              <a:gd name="connsiteX4930" fmla="*/ 7693342 w 7705725"/>
              <a:gd name="connsiteY4930" fmla="*/ 2899728 h 6857998"/>
              <a:gd name="connsiteX4931" fmla="*/ 7691120 w 7705725"/>
              <a:gd name="connsiteY4931" fmla="*/ 2902585 h 6857998"/>
              <a:gd name="connsiteX4932" fmla="*/ 7689215 w 7705725"/>
              <a:gd name="connsiteY4932" fmla="*/ 2905125 h 6857998"/>
              <a:gd name="connsiteX4933" fmla="*/ 7687310 w 7705725"/>
              <a:gd name="connsiteY4933" fmla="*/ 2907030 h 6857998"/>
              <a:gd name="connsiteX4934" fmla="*/ 7683182 w 7705725"/>
              <a:gd name="connsiteY4934" fmla="*/ 2907348 h 6857998"/>
              <a:gd name="connsiteX4935" fmla="*/ 7679372 w 7705725"/>
              <a:gd name="connsiteY4935" fmla="*/ 2907348 h 6857998"/>
              <a:gd name="connsiteX4936" fmla="*/ 7676198 w 7705725"/>
              <a:gd name="connsiteY4936" fmla="*/ 2906713 h 6857998"/>
              <a:gd name="connsiteX4937" fmla="*/ 7673340 w 7705725"/>
              <a:gd name="connsiteY4937" fmla="*/ 2906078 h 6857998"/>
              <a:gd name="connsiteX4938" fmla="*/ 7667625 w 7705725"/>
              <a:gd name="connsiteY4938" fmla="*/ 2904491 h 6857998"/>
              <a:gd name="connsiteX4939" fmla="*/ 7662228 w 7705725"/>
              <a:gd name="connsiteY4939" fmla="*/ 2902585 h 6857998"/>
              <a:gd name="connsiteX4940" fmla="*/ 7657148 w 7705725"/>
              <a:gd name="connsiteY4940" fmla="*/ 2900045 h 6857998"/>
              <a:gd name="connsiteX4941" fmla="*/ 7651432 w 7705725"/>
              <a:gd name="connsiteY4941" fmla="*/ 2898775 h 6857998"/>
              <a:gd name="connsiteX4942" fmla="*/ 7648258 w 7705725"/>
              <a:gd name="connsiteY4942" fmla="*/ 2898458 h 6857998"/>
              <a:gd name="connsiteX4943" fmla="*/ 7645082 w 7705725"/>
              <a:gd name="connsiteY4943" fmla="*/ 2897822 h 6857998"/>
              <a:gd name="connsiteX4944" fmla="*/ 7641272 w 7705725"/>
              <a:gd name="connsiteY4944" fmla="*/ 2897822 h 6857998"/>
              <a:gd name="connsiteX4945" fmla="*/ 7637145 w 7705725"/>
              <a:gd name="connsiteY4945" fmla="*/ 2898775 h 6857998"/>
              <a:gd name="connsiteX4946" fmla="*/ 7639050 w 7705725"/>
              <a:gd name="connsiteY4946" fmla="*/ 2902585 h 6857998"/>
              <a:gd name="connsiteX4947" fmla="*/ 7641272 w 7705725"/>
              <a:gd name="connsiteY4947" fmla="*/ 2906078 h 6857998"/>
              <a:gd name="connsiteX4948" fmla="*/ 7644765 w 7705725"/>
              <a:gd name="connsiteY4948" fmla="*/ 2914650 h 6857998"/>
              <a:gd name="connsiteX4949" fmla="*/ 7647622 w 7705725"/>
              <a:gd name="connsiteY4949" fmla="*/ 2923223 h 6857998"/>
              <a:gd name="connsiteX4950" fmla="*/ 7649845 w 7705725"/>
              <a:gd name="connsiteY4950" fmla="*/ 2932113 h 6857998"/>
              <a:gd name="connsiteX4951" fmla="*/ 7651432 w 7705725"/>
              <a:gd name="connsiteY4951" fmla="*/ 2941638 h 6857998"/>
              <a:gd name="connsiteX4952" fmla="*/ 7652068 w 7705725"/>
              <a:gd name="connsiteY4952" fmla="*/ 2951163 h 6857998"/>
              <a:gd name="connsiteX4953" fmla="*/ 7652068 w 7705725"/>
              <a:gd name="connsiteY4953" fmla="*/ 2960688 h 6857998"/>
              <a:gd name="connsiteX4954" fmla="*/ 7651115 w 7705725"/>
              <a:gd name="connsiteY4954" fmla="*/ 2969578 h 6857998"/>
              <a:gd name="connsiteX4955" fmla="*/ 7649528 w 7705725"/>
              <a:gd name="connsiteY4955" fmla="*/ 2978785 h 6857998"/>
              <a:gd name="connsiteX4956" fmla="*/ 7648258 w 7705725"/>
              <a:gd name="connsiteY4956" fmla="*/ 2982913 h 6857998"/>
              <a:gd name="connsiteX4957" fmla="*/ 7646988 w 7705725"/>
              <a:gd name="connsiteY4957" fmla="*/ 2987040 h 6857998"/>
              <a:gd name="connsiteX4958" fmla="*/ 7645400 w 7705725"/>
              <a:gd name="connsiteY4958" fmla="*/ 2991168 h 6857998"/>
              <a:gd name="connsiteX4959" fmla="*/ 7643495 w 7705725"/>
              <a:gd name="connsiteY4959" fmla="*/ 2994978 h 6857998"/>
              <a:gd name="connsiteX4960" fmla="*/ 7641590 w 7705725"/>
              <a:gd name="connsiteY4960" fmla="*/ 2998788 h 6857998"/>
              <a:gd name="connsiteX4961" fmla="*/ 7639368 w 7705725"/>
              <a:gd name="connsiteY4961" fmla="*/ 3001963 h 6857998"/>
              <a:gd name="connsiteX4962" fmla="*/ 7637145 w 7705725"/>
              <a:gd name="connsiteY4962" fmla="*/ 3005455 h 6857998"/>
              <a:gd name="connsiteX4963" fmla="*/ 7633970 w 7705725"/>
              <a:gd name="connsiteY4963" fmla="*/ 3008313 h 6857998"/>
              <a:gd name="connsiteX4964" fmla="*/ 7631430 w 7705725"/>
              <a:gd name="connsiteY4964" fmla="*/ 3011488 h 6857998"/>
              <a:gd name="connsiteX4965" fmla="*/ 7627938 w 7705725"/>
              <a:gd name="connsiteY4965" fmla="*/ 3014028 h 6857998"/>
              <a:gd name="connsiteX4966" fmla="*/ 7624762 w 7705725"/>
              <a:gd name="connsiteY4966" fmla="*/ 3016250 h 6857998"/>
              <a:gd name="connsiteX4967" fmla="*/ 7621270 w 7705725"/>
              <a:gd name="connsiteY4967" fmla="*/ 3018473 h 6857998"/>
              <a:gd name="connsiteX4968" fmla="*/ 7617460 w 7705725"/>
              <a:gd name="connsiteY4968" fmla="*/ 3020378 h 6857998"/>
              <a:gd name="connsiteX4969" fmla="*/ 7613332 w 7705725"/>
              <a:gd name="connsiteY4969" fmla="*/ 3021966 h 6857998"/>
              <a:gd name="connsiteX4970" fmla="*/ 7617460 w 7705725"/>
              <a:gd name="connsiteY4970" fmla="*/ 3025141 h 6857998"/>
              <a:gd name="connsiteX4971" fmla="*/ 7621588 w 7705725"/>
              <a:gd name="connsiteY4971" fmla="*/ 3027363 h 6857998"/>
              <a:gd name="connsiteX4972" fmla="*/ 7625715 w 7705725"/>
              <a:gd name="connsiteY4972" fmla="*/ 3028315 h 6857998"/>
              <a:gd name="connsiteX4973" fmla="*/ 7629525 w 7705725"/>
              <a:gd name="connsiteY4973" fmla="*/ 3028950 h 6857998"/>
              <a:gd name="connsiteX4974" fmla="*/ 7633652 w 7705725"/>
              <a:gd name="connsiteY4974" fmla="*/ 3028315 h 6857998"/>
              <a:gd name="connsiteX4975" fmla="*/ 7637462 w 7705725"/>
              <a:gd name="connsiteY4975" fmla="*/ 3027363 h 6857998"/>
              <a:gd name="connsiteX4976" fmla="*/ 7641590 w 7705725"/>
              <a:gd name="connsiteY4976" fmla="*/ 3025775 h 6857998"/>
              <a:gd name="connsiteX4977" fmla="*/ 7645400 w 7705725"/>
              <a:gd name="connsiteY4977" fmla="*/ 3023553 h 6857998"/>
              <a:gd name="connsiteX4978" fmla="*/ 7649210 w 7705725"/>
              <a:gd name="connsiteY4978" fmla="*/ 3021330 h 6857998"/>
              <a:gd name="connsiteX4979" fmla="*/ 7653020 w 7705725"/>
              <a:gd name="connsiteY4979" fmla="*/ 3018155 h 6857998"/>
              <a:gd name="connsiteX4980" fmla="*/ 7660322 w 7705725"/>
              <a:gd name="connsiteY4980" fmla="*/ 3012441 h 6857998"/>
              <a:gd name="connsiteX4981" fmla="*/ 7667942 w 7705725"/>
              <a:gd name="connsiteY4981" fmla="*/ 3006407 h 6857998"/>
              <a:gd name="connsiteX4982" fmla="*/ 7671752 w 7705725"/>
              <a:gd name="connsiteY4982" fmla="*/ 3003868 h 6857998"/>
              <a:gd name="connsiteX4983" fmla="*/ 7675562 w 7705725"/>
              <a:gd name="connsiteY4983" fmla="*/ 3001328 h 6857998"/>
              <a:gd name="connsiteX4984" fmla="*/ 7678420 w 7705725"/>
              <a:gd name="connsiteY4984" fmla="*/ 3007043 h 6857998"/>
              <a:gd name="connsiteX4985" fmla="*/ 7680325 w 7705725"/>
              <a:gd name="connsiteY4985" fmla="*/ 3012123 h 6857998"/>
              <a:gd name="connsiteX4986" fmla="*/ 7681912 w 7705725"/>
              <a:gd name="connsiteY4986" fmla="*/ 3017520 h 6857998"/>
              <a:gd name="connsiteX4987" fmla="*/ 7682230 w 7705725"/>
              <a:gd name="connsiteY4987" fmla="*/ 3022918 h 6857998"/>
              <a:gd name="connsiteX4988" fmla="*/ 7682865 w 7705725"/>
              <a:gd name="connsiteY4988" fmla="*/ 3027997 h 6857998"/>
              <a:gd name="connsiteX4989" fmla="*/ 7681912 w 7705725"/>
              <a:gd name="connsiteY4989" fmla="*/ 3033396 h 6857998"/>
              <a:gd name="connsiteX4990" fmla="*/ 7681278 w 7705725"/>
              <a:gd name="connsiteY4990" fmla="*/ 3038157 h 6857998"/>
              <a:gd name="connsiteX4991" fmla="*/ 7679690 w 7705725"/>
              <a:gd name="connsiteY4991" fmla="*/ 3043556 h 6857998"/>
              <a:gd name="connsiteX4992" fmla="*/ 7677785 w 7705725"/>
              <a:gd name="connsiteY4992" fmla="*/ 3048952 h 6857998"/>
              <a:gd name="connsiteX4993" fmla="*/ 7675880 w 7705725"/>
              <a:gd name="connsiteY4993" fmla="*/ 3053716 h 6857998"/>
              <a:gd name="connsiteX4994" fmla="*/ 7673340 w 7705725"/>
              <a:gd name="connsiteY4994" fmla="*/ 3059112 h 6857998"/>
              <a:gd name="connsiteX4995" fmla="*/ 7670800 w 7705725"/>
              <a:gd name="connsiteY4995" fmla="*/ 3063875 h 6857998"/>
              <a:gd name="connsiteX4996" fmla="*/ 7664768 w 7705725"/>
              <a:gd name="connsiteY4996" fmla="*/ 3074353 h 6857998"/>
              <a:gd name="connsiteX4997" fmla="*/ 7658735 w 7705725"/>
              <a:gd name="connsiteY4997" fmla="*/ 3084513 h 6857998"/>
              <a:gd name="connsiteX4998" fmla="*/ 7652068 w 7705725"/>
              <a:gd name="connsiteY4998" fmla="*/ 3095308 h 6857998"/>
              <a:gd name="connsiteX4999" fmla="*/ 7646670 w 7705725"/>
              <a:gd name="connsiteY4999" fmla="*/ 3105785 h 6857998"/>
              <a:gd name="connsiteX5000" fmla="*/ 7643812 w 7705725"/>
              <a:gd name="connsiteY5000" fmla="*/ 3111183 h 6857998"/>
              <a:gd name="connsiteX5001" fmla="*/ 7641590 w 7705725"/>
              <a:gd name="connsiteY5001" fmla="*/ 3116580 h 6857998"/>
              <a:gd name="connsiteX5002" fmla="*/ 7639685 w 7705725"/>
              <a:gd name="connsiteY5002" fmla="*/ 3122295 h 6857998"/>
              <a:gd name="connsiteX5003" fmla="*/ 7638098 w 7705725"/>
              <a:gd name="connsiteY5003" fmla="*/ 3127693 h 6857998"/>
              <a:gd name="connsiteX5004" fmla="*/ 7637145 w 7705725"/>
              <a:gd name="connsiteY5004" fmla="*/ 3133408 h 6857998"/>
              <a:gd name="connsiteX5005" fmla="*/ 7636192 w 7705725"/>
              <a:gd name="connsiteY5005" fmla="*/ 3139440 h 6857998"/>
              <a:gd name="connsiteX5006" fmla="*/ 7635875 w 7705725"/>
              <a:gd name="connsiteY5006" fmla="*/ 3144838 h 6857998"/>
              <a:gd name="connsiteX5007" fmla="*/ 7636192 w 7705725"/>
              <a:gd name="connsiteY5007" fmla="*/ 3150871 h 6857998"/>
              <a:gd name="connsiteX5008" fmla="*/ 7637462 w 7705725"/>
              <a:gd name="connsiteY5008" fmla="*/ 3156903 h 6857998"/>
              <a:gd name="connsiteX5009" fmla="*/ 7639050 w 7705725"/>
              <a:gd name="connsiteY5009" fmla="*/ 3162935 h 6857998"/>
              <a:gd name="connsiteX5010" fmla="*/ 7641590 w 7705725"/>
              <a:gd name="connsiteY5010" fmla="*/ 3169602 h 6857998"/>
              <a:gd name="connsiteX5011" fmla="*/ 7644765 w 7705725"/>
              <a:gd name="connsiteY5011" fmla="*/ 3175635 h 6857998"/>
              <a:gd name="connsiteX5012" fmla="*/ 7645400 w 7705725"/>
              <a:gd name="connsiteY5012" fmla="*/ 3178493 h 6857998"/>
              <a:gd name="connsiteX5013" fmla="*/ 7645400 w 7705725"/>
              <a:gd name="connsiteY5013" fmla="*/ 3181032 h 6857998"/>
              <a:gd name="connsiteX5014" fmla="*/ 7645400 w 7705725"/>
              <a:gd name="connsiteY5014" fmla="*/ 3183573 h 6857998"/>
              <a:gd name="connsiteX5015" fmla="*/ 7645082 w 7705725"/>
              <a:gd name="connsiteY5015" fmla="*/ 3185477 h 6857998"/>
              <a:gd name="connsiteX5016" fmla="*/ 7644130 w 7705725"/>
              <a:gd name="connsiteY5016" fmla="*/ 3187065 h 6857998"/>
              <a:gd name="connsiteX5017" fmla="*/ 7643495 w 7705725"/>
              <a:gd name="connsiteY5017" fmla="*/ 3188652 h 6857998"/>
              <a:gd name="connsiteX5018" fmla="*/ 7642225 w 7705725"/>
              <a:gd name="connsiteY5018" fmla="*/ 3189922 h 6857998"/>
              <a:gd name="connsiteX5019" fmla="*/ 7641272 w 7705725"/>
              <a:gd name="connsiteY5019" fmla="*/ 3191510 h 6857998"/>
              <a:gd name="connsiteX5020" fmla="*/ 7638098 w 7705725"/>
              <a:gd name="connsiteY5020" fmla="*/ 3193416 h 6857998"/>
              <a:gd name="connsiteX5021" fmla="*/ 7634922 w 7705725"/>
              <a:gd name="connsiteY5021" fmla="*/ 3194685 h 6857998"/>
              <a:gd name="connsiteX5022" fmla="*/ 7627302 w 7705725"/>
              <a:gd name="connsiteY5022" fmla="*/ 3197543 h 6857998"/>
              <a:gd name="connsiteX5023" fmla="*/ 7623810 w 7705725"/>
              <a:gd name="connsiteY5023" fmla="*/ 3198495 h 6857998"/>
              <a:gd name="connsiteX5024" fmla="*/ 7620635 w 7705725"/>
              <a:gd name="connsiteY5024" fmla="*/ 3200400 h 6857998"/>
              <a:gd name="connsiteX5025" fmla="*/ 7617460 w 7705725"/>
              <a:gd name="connsiteY5025" fmla="*/ 3202306 h 6857998"/>
              <a:gd name="connsiteX5026" fmla="*/ 7616190 w 7705725"/>
              <a:gd name="connsiteY5026" fmla="*/ 3203575 h 6857998"/>
              <a:gd name="connsiteX5027" fmla="*/ 7615238 w 7705725"/>
              <a:gd name="connsiteY5027" fmla="*/ 3204845 h 6857998"/>
              <a:gd name="connsiteX5028" fmla="*/ 7614602 w 7705725"/>
              <a:gd name="connsiteY5028" fmla="*/ 3206432 h 6857998"/>
              <a:gd name="connsiteX5029" fmla="*/ 7613650 w 7705725"/>
              <a:gd name="connsiteY5029" fmla="*/ 3208338 h 6857998"/>
              <a:gd name="connsiteX5030" fmla="*/ 7613332 w 7705725"/>
              <a:gd name="connsiteY5030" fmla="*/ 3210243 h 6857998"/>
              <a:gd name="connsiteX5031" fmla="*/ 7613332 w 7705725"/>
              <a:gd name="connsiteY5031" fmla="*/ 3212466 h 6857998"/>
              <a:gd name="connsiteX5032" fmla="*/ 7613332 w 7705725"/>
              <a:gd name="connsiteY5032" fmla="*/ 3215005 h 6857998"/>
              <a:gd name="connsiteX5033" fmla="*/ 7613968 w 7705725"/>
              <a:gd name="connsiteY5033" fmla="*/ 3217862 h 6857998"/>
              <a:gd name="connsiteX5034" fmla="*/ 7614920 w 7705725"/>
              <a:gd name="connsiteY5034" fmla="*/ 3221038 h 6857998"/>
              <a:gd name="connsiteX5035" fmla="*/ 7615872 w 7705725"/>
              <a:gd name="connsiteY5035" fmla="*/ 3224530 h 6857998"/>
              <a:gd name="connsiteX5036" fmla="*/ 7614920 w 7705725"/>
              <a:gd name="connsiteY5036" fmla="*/ 3227070 h 6857998"/>
              <a:gd name="connsiteX5037" fmla="*/ 7613968 w 7705725"/>
              <a:gd name="connsiteY5037" fmla="*/ 3229928 h 6857998"/>
              <a:gd name="connsiteX5038" fmla="*/ 7613650 w 7705725"/>
              <a:gd name="connsiteY5038" fmla="*/ 3232468 h 6857998"/>
              <a:gd name="connsiteX5039" fmla="*/ 7613650 w 7705725"/>
              <a:gd name="connsiteY5039" fmla="*/ 3234690 h 6857998"/>
              <a:gd name="connsiteX5040" fmla="*/ 7613650 w 7705725"/>
              <a:gd name="connsiteY5040" fmla="*/ 3236595 h 6857998"/>
              <a:gd name="connsiteX5041" fmla="*/ 7613968 w 7705725"/>
              <a:gd name="connsiteY5041" fmla="*/ 3238500 h 6857998"/>
              <a:gd name="connsiteX5042" fmla="*/ 7614602 w 7705725"/>
              <a:gd name="connsiteY5042" fmla="*/ 3240088 h 6857998"/>
              <a:gd name="connsiteX5043" fmla="*/ 7615238 w 7705725"/>
              <a:gd name="connsiteY5043" fmla="*/ 3241993 h 6857998"/>
              <a:gd name="connsiteX5044" fmla="*/ 7617460 w 7705725"/>
              <a:gd name="connsiteY5044" fmla="*/ 3244532 h 6857998"/>
              <a:gd name="connsiteX5045" fmla="*/ 7620000 w 7705725"/>
              <a:gd name="connsiteY5045" fmla="*/ 3246755 h 6857998"/>
              <a:gd name="connsiteX5046" fmla="*/ 7623175 w 7705725"/>
              <a:gd name="connsiteY5046" fmla="*/ 3248660 h 6857998"/>
              <a:gd name="connsiteX5047" fmla="*/ 7626668 w 7705725"/>
              <a:gd name="connsiteY5047" fmla="*/ 3250565 h 6857998"/>
              <a:gd name="connsiteX5048" fmla="*/ 7633970 w 7705725"/>
              <a:gd name="connsiteY5048" fmla="*/ 3253740 h 6857998"/>
              <a:gd name="connsiteX5049" fmla="*/ 7637780 w 7705725"/>
              <a:gd name="connsiteY5049" fmla="*/ 3255645 h 6857998"/>
              <a:gd name="connsiteX5050" fmla="*/ 7641272 w 7705725"/>
              <a:gd name="connsiteY5050" fmla="*/ 3257233 h 6857998"/>
              <a:gd name="connsiteX5051" fmla="*/ 7644130 w 7705725"/>
              <a:gd name="connsiteY5051" fmla="*/ 3259138 h 6857998"/>
              <a:gd name="connsiteX5052" fmla="*/ 7646988 w 7705725"/>
              <a:gd name="connsiteY5052" fmla="*/ 3261995 h 6857998"/>
              <a:gd name="connsiteX5053" fmla="*/ 7647940 w 7705725"/>
              <a:gd name="connsiteY5053" fmla="*/ 3262947 h 6857998"/>
              <a:gd name="connsiteX5054" fmla="*/ 7648892 w 7705725"/>
              <a:gd name="connsiteY5054" fmla="*/ 3264534 h 6857998"/>
              <a:gd name="connsiteX5055" fmla="*/ 7649528 w 7705725"/>
              <a:gd name="connsiteY5055" fmla="*/ 3266440 h 6857998"/>
              <a:gd name="connsiteX5056" fmla="*/ 7649845 w 7705725"/>
              <a:gd name="connsiteY5056" fmla="*/ 3268028 h 6857998"/>
              <a:gd name="connsiteX5057" fmla="*/ 7645082 w 7705725"/>
              <a:gd name="connsiteY5057" fmla="*/ 3276600 h 6857998"/>
              <a:gd name="connsiteX5058" fmla="*/ 7640955 w 7705725"/>
              <a:gd name="connsiteY5058" fmla="*/ 3284855 h 6857998"/>
              <a:gd name="connsiteX5059" fmla="*/ 7637780 w 7705725"/>
              <a:gd name="connsiteY5059" fmla="*/ 3292793 h 6857998"/>
              <a:gd name="connsiteX5060" fmla="*/ 7635240 w 7705725"/>
              <a:gd name="connsiteY5060" fmla="*/ 3300413 h 6857998"/>
              <a:gd name="connsiteX5061" fmla="*/ 7633018 w 7705725"/>
              <a:gd name="connsiteY5061" fmla="*/ 3308032 h 6857998"/>
              <a:gd name="connsiteX5062" fmla="*/ 7631430 w 7705725"/>
              <a:gd name="connsiteY5062" fmla="*/ 3314700 h 6857998"/>
              <a:gd name="connsiteX5063" fmla="*/ 7628255 w 7705725"/>
              <a:gd name="connsiteY5063" fmla="*/ 3328353 h 6857998"/>
              <a:gd name="connsiteX5064" fmla="*/ 7626668 w 7705725"/>
              <a:gd name="connsiteY5064" fmla="*/ 3334702 h 6857998"/>
              <a:gd name="connsiteX5065" fmla="*/ 7624762 w 7705725"/>
              <a:gd name="connsiteY5065" fmla="*/ 3340734 h 6857998"/>
              <a:gd name="connsiteX5066" fmla="*/ 7622222 w 7705725"/>
              <a:gd name="connsiteY5066" fmla="*/ 3346767 h 6857998"/>
              <a:gd name="connsiteX5067" fmla="*/ 7619682 w 7705725"/>
              <a:gd name="connsiteY5067" fmla="*/ 3352482 h 6857998"/>
              <a:gd name="connsiteX5068" fmla="*/ 7615872 w 7705725"/>
              <a:gd name="connsiteY5068" fmla="*/ 3358197 h 6857998"/>
              <a:gd name="connsiteX5069" fmla="*/ 7611745 w 7705725"/>
              <a:gd name="connsiteY5069" fmla="*/ 3363595 h 6857998"/>
              <a:gd name="connsiteX5070" fmla="*/ 7606665 w 7705725"/>
              <a:gd name="connsiteY5070" fmla="*/ 3368992 h 6857998"/>
              <a:gd name="connsiteX5071" fmla="*/ 7599680 w 7705725"/>
              <a:gd name="connsiteY5071" fmla="*/ 3374390 h 6857998"/>
              <a:gd name="connsiteX5072" fmla="*/ 7601268 w 7705725"/>
              <a:gd name="connsiteY5072" fmla="*/ 3376294 h 6857998"/>
              <a:gd name="connsiteX5073" fmla="*/ 7602855 w 7705725"/>
              <a:gd name="connsiteY5073" fmla="*/ 3378200 h 6857998"/>
              <a:gd name="connsiteX5074" fmla="*/ 7606982 w 7705725"/>
              <a:gd name="connsiteY5074" fmla="*/ 3381375 h 6857998"/>
              <a:gd name="connsiteX5075" fmla="*/ 7611110 w 7705725"/>
              <a:gd name="connsiteY5075" fmla="*/ 3384550 h 6857998"/>
              <a:gd name="connsiteX5076" fmla="*/ 7615238 w 7705725"/>
              <a:gd name="connsiteY5076" fmla="*/ 3387407 h 6857998"/>
              <a:gd name="connsiteX5077" fmla="*/ 7616825 w 7705725"/>
              <a:gd name="connsiteY5077" fmla="*/ 3389312 h 6857998"/>
              <a:gd name="connsiteX5078" fmla="*/ 7618730 w 7705725"/>
              <a:gd name="connsiteY5078" fmla="*/ 3391217 h 6857998"/>
              <a:gd name="connsiteX5079" fmla="*/ 7619682 w 7705725"/>
              <a:gd name="connsiteY5079" fmla="*/ 3393123 h 6857998"/>
              <a:gd name="connsiteX5080" fmla="*/ 7620952 w 7705725"/>
              <a:gd name="connsiteY5080" fmla="*/ 3395344 h 6857998"/>
              <a:gd name="connsiteX5081" fmla="*/ 7621588 w 7705725"/>
              <a:gd name="connsiteY5081" fmla="*/ 3398202 h 6857998"/>
              <a:gd name="connsiteX5082" fmla="*/ 7621588 w 7705725"/>
              <a:gd name="connsiteY5082" fmla="*/ 3400742 h 6857998"/>
              <a:gd name="connsiteX5083" fmla="*/ 7621270 w 7705725"/>
              <a:gd name="connsiteY5083" fmla="*/ 3403600 h 6857998"/>
              <a:gd name="connsiteX5084" fmla="*/ 7620635 w 7705725"/>
              <a:gd name="connsiteY5084" fmla="*/ 3407092 h 6857998"/>
              <a:gd name="connsiteX5085" fmla="*/ 7622858 w 7705725"/>
              <a:gd name="connsiteY5085" fmla="*/ 3409632 h 6857998"/>
              <a:gd name="connsiteX5086" fmla="*/ 7625080 w 7705725"/>
              <a:gd name="connsiteY5086" fmla="*/ 3412490 h 6857998"/>
              <a:gd name="connsiteX5087" fmla="*/ 7627938 w 7705725"/>
              <a:gd name="connsiteY5087" fmla="*/ 3414712 h 6857998"/>
              <a:gd name="connsiteX5088" fmla="*/ 7631112 w 7705725"/>
              <a:gd name="connsiteY5088" fmla="*/ 3416935 h 6857998"/>
              <a:gd name="connsiteX5089" fmla="*/ 7637780 w 7705725"/>
              <a:gd name="connsiteY5089" fmla="*/ 3420744 h 6857998"/>
              <a:gd name="connsiteX5090" fmla="*/ 7645082 w 7705725"/>
              <a:gd name="connsiteY5090" fmla="*/ 3424554 h 6857998"/>
              <a:gd name="connsiteX5091" fmla="*/ 7651750 w 7705725"/>
              <a:gd name="connsiteY5091" fmla="*/ 3428682 h 6857998"/>
              <a:gd name="connsiteX5092" fmla="*/ 7654925 w 7705725"/>
              <a:gd name="connsiteY5092" fmla="*/ 3430587 h 6857998"/>
              <a:gd name="connsiteX5093" fmla="*/ 7657782 w 7705725"/>
              <a:gd name="connsiteY5093" fmla="*/ 3432809 h 6857998"/>
              <a:gd name="connsiteX5094" fmla="*/ 7660322 w 7705725"/>
              <a:gd name="connsiteY5094" fmla="*/ 3435349 h 6857998"/>
              <a:gd name="connsiteX5095" fmla="*/ 7662862 w 7705725"/>
              <a:gd name="connsiteY5095" fmla="*/ 3438207 h 6857998"/>
              <a:gd name="connsiteX5096" fmla="*/ 7664132 w 7705725"/>
              <a:gd name="connsiteY5096" fmla="*/ 3441064 h 6857998"/>
              <a:gd name="connsiteX5097" fmla="*/ 7665720 w 7705725"/>
              <a:gd name="connsiteY5097" fmla="*/ 3444557 h 6857998"/>
              <a:gd name="connsiteX5098" fmla="*/ 7671752 w 7705725"/>
              <a:gd name="connsiteY5098" fmla="*/ 3441382 h 6857998"/>
              <a:gd name="connsiteX5099" fmla="*/ 7674292 w 7705725"/>
              <a:gd name="connsiteY5099" fmla="*/ 3440747 h 6857998"/>
              <a:gd name="connsiteX5100" fmla="*/ 7676832 w 7705725"/>
              <a:gd name="connsiteY5100" fmla="*/ 3439794 h 6857998"/>
              <a:gd name="connsiteX5101" fmla="*/ 7679372 w 7705725"/>
              <a:gd name="connsiteY5101" fmla="*/ 3439477 h 6857998"/>
              <a:gd name="connsiteX5102" fmla="*/ 7681278 w 7705725"/>
              <a:gd name="connsiteY5102" fmla="*/ 3439477 h 6857998"/>
              <a:gd name="connsiteX5103" fmla="*/ 7683182 w 7705725"/>
              <a:gd name="connsiteY5103" fmla="*/ 3439794 h 6857998"/>
              <a:gd name="connsiteX5104" fmla="*/ 7684452 w 7705725"/>
              <a:gd name="connsiteY5104" fmla="*/ 3440747 h 6857998"/>
              <a:gd name="connsiteX5105" fmla="*/ 7686040 w 7705725"/>
              <a:gd name="connsiteY5105" fmla="*/ 3441699 h 6857998"/>
              <a:gd name="connsiteX5106" fmla="*/ 7687310 w 7705725"/>
              <a:gd name="connsiteY5106" fmla="*/ 3442969 h 6857998"/>
              <a:gd name="connsiteX5107" fmla="*/ 7688262 w 7705725"/>
              <a:gd name="connsiteY5107" fmla="*/ 3444874 h 6857998"/>
              <a:gd name="connsiteX5108" fmla="*/ 7689215 w 7705725"/>
              <a:gd name="connsiteY5108" fmla="*/ 3446779 h 6857998"/>
              <a:gd name="connsiteX5109" fmla="*/ 7689532 w 7705725"/>
              <a:gd name="connsiteY5109" fmla="*/ 3449002 h 6857998"/>
              <a:gd name="connsiteX5110" fmla="*/ 7689532 w 7705725"/>
              <a:gd name="connsiteY5110" fmla="*/ 3451542 h 6857998"/>
              <a:gd name="connsiteX5111" fmla="*/ 7689532 w 7705725"/>
              <a:gd name="connsiteY5111" fmla="*/ 3454717 h 6857998"/>
              <a:gd name="connsiteX5112" fmla="*/ 7688898 w 7705725"/>
              <a:gd name="connsiteY5112" fmla="*/ 3457892 h 6857998"/>
              <a:gd name="connsiteX5113" fmla="*/ 7681912 w 7705725"/>
              <a:gd name="connsiteY5113" fmla="*/ 3457257 h 6857998"/>
              <a:gd name="connsiteX5114" fmla="*/ 7675245 w 7705725"/>
              <a:gd name="connsiteY5114" fmla="*/ 3455669 h 6857998"/>
              <a:gd name="connsiteX5115" fmla="*/ 7668260 w 7705725"/>
              <a:gd name="connsiteY5115" fmla="*/ 3453447 h 6857998"/>
              <a:gd name="connsiteX5116" fmla="*/ 7661910 w 7705725"/>
              <a:gd name="connsiteY5116" fmla="*/ 3451224 h 6857998"/>
              <a:gd name="connsiteX5117" fmla="*/ 7649210 w 7705725"/>
              <a:gd name="connsiteY5117" fmla="*/ 3446462 h 6857998"/>
              <a:gd name="connsiteX5118" fmla="*/ 7643178 w 7705725"/>
              <a:gd name="connsiteY5118" fmla="*/ 3444239 h 6857998"/>
              <a:gd name="connsiteX5119" fmla="*/ 7637462 w 7705725"/>
              <a:gd name="connsiteY5119" fmla="*/ 3442334 h 6857998"/>
              <a:gd name="connsiteX5120" fmla="*/ 7631748 w 7705725"/>
              <a:gd name="connsiteY5120" fmla="*/ 3440429 h 6857998"/>
              <a:gd name="connsiteX5121" fmla="*/ 7626668 w 7705725"/>
              <a:gd name="connsiteY5121" fmla="*/ 3439477 h 6857998"/>
              <a:gd name="connsiteX5122" fmla="*/ 7621588 w 7705725"/>
              <a:gd name="connsiteY5122" fmla="*/ 3439159 h 6857998"/>
              <a:gd name="connsiteX5123" fmla="*/ 7619048 w 7705725"/>
              <a:gd name="connsiteY5123" fmla="*/ 3439477 h 6857998"/>
              <a:gd name="connsiteX5124" fmla="*/ 7616825 w 7705725"/>
              <a:gd name="connsiteY5124" fmla="*/ 3439794 h 6857998"/>
              <a:gd name="connsiteX5125" fmla="*/ 7614602 w 7705725"/>
              <a:gd name="connsiteY5125" fmla="*/ 3440747 h 6857998"/>
              <a:gd name="connsiteX5126" fmla="*/ 7612698 w 7705725"/>
              <a:gd name="connsiteY5126" fmla="*/ 3441699 h 6857998"/>
              <a:gd name="connsiteX5127" fmla="*/ 7610158 w 7705725"/>
              <a:gd name="connsiteY5127" fmla="*/ 3443287 h 6857998"/>
              <a:gd name="connsiteX5128" fmla="*/ 7608570 w 7705725"/>
              <a:gd name="connsiteY5128" fmla="*/ 3444874 h 6857998"/>
              <a:gd name="connsiteX5129" fmla="*/ 7606665 w 7705725"/>
              <a:gd name="connsiteY5129" fmla="*/ 3446779 h 6857998"/>
              <a:gd name="connsiteX5130" fmla="*/ 7604760 w 7705725"/>
              <a:gd name="connsiteY5130" fmla="*/ 3449319 h 6857998"/>
              <a:gd name="connsiteX5131" fmla="*/ 7603172 w 7705725"/>
              <a:gd name="connsiteY5131" fmla="*/ 3451859 h 6857998"/>
              <a:gd name="connsiteX5132" fmla="*/ 7601585 w 7705725"/>
              <a:gd name="connsiteY5132" fmla="*/ 3455352 h 6857998"/>
              <a:gd name="connsiteX5133" fmla="*/ 7601585 w 7705725"/>
              <a:gd name="connsiteY5133" fmla="*/ 3459479 h 6857998"/>
              <a:gd name="connsiteX5134" fmla="*/ 7601902 w 7705725"/>
              <a:gd name="connsiteY5134" fmla="*/ 3462337 h 6857998"/>
              <a:gd name="connsiteX5135" fmla="*/ 7602855 w 7705725"/>
              <a:gd name="connsiteY5135" fmla="*/ 3463289 h 6857998"/>
              <a:gd name="connsiteX5136" fmla="*/ 7603172 w 7705725"/>
              <a:gd name="connsiteY5136" fmla="*/ 3463924 h 6857998"/>
              <a:gd name="connsiteX5137" fmla="*/ 7603808 w 7705725"/>
              <a:gd name="connsiteY5137" fmla="*/ 3464559 h 6857998"/>
              <a:gd name="connsiteX5138" fmla="*/ 7605078 w 7705725"/>
              <a:gd name="connsiteY5138" fmla="*/ 3464877 h 6857998"/>
              <a:gd name="connsiteX5139" fmla="*/ 7606982 w 7705725"/>
              <a:gd name="connsiteY5139" fmla="*/ 3464877 h 6857998"/>
              <a:gd name="connsiteX5140" fmla="*/ 7609522 w 7705725"/>
              <a:gd name="connsiteY5140" fmla="*/ 3463924 h 6857998"/>
              <a:gd name="connsiteX5141" fmla="*/ 7615872 w 7705725"/>
              <a:gd name="connsiteY5141" fmla="*/ 3461702 h 6857998"/>
              <a:gd name="connsiteX5142" fmla="*/ 7623492 w 7705725"/>
              <a:gd name="connsiteY5142" fmla="*/ 3459162 h 6857998"/>
              <a:gd name="connsiteX5143" fmla="*/ 7627620 w 7705725"/>
              <a:gd name="connsiteY5143" fmla="*/ 3458527 h 6857998"/>
              <a:gd name="connsiteX5144" fmla="*/ 7631748 w 7705725"/>
              <a:gd name="connsiteY5144" fmla="*/ 3457574 h 6857998"/>
              <a:gd name="connsiteX5145" fmla="*/ 7636192 w 7705725"/>
              <a:gd name="connsiteY5145" fmla="*/ 3457574 h 6857998"/>
              <a:gd name="connsiteX5146" fmla="*/ 7641272 w 7705725"/>
              <a:gd name="connsiteY5146" fmla="*/ 3458527 h 6857998"/>
              <a:gd name="connsiteX5147" fmla="*/ 7643495 w 7705725"/>
              <a:gd name="connsiteY5147" fmla="*/ 3459162 h 6857998"/>
              <a:gd name="connsiteX5148" fmla="*/ 7645718 w 7705725"/>
              <a:gd name="connsiteY5148" fmla="*/ 3459797 h 6857998"/>
              <a:gd name="connsiteX5149" fmla="*/ 7648258 w 7705725"/>
              <a:gd name="connsiteY5149" fmla="*/ 3461067 h 6857998"/>
              <a:gd name="connsiteX5150" fmla="*/ 7650798 w 7705725"/>
              <a:gd name="connsiteY5150" fmla="*/ 3462654 h 6857998"/>
              <a:gd name="connsiteX5151" fmla="*/ 7648258 w 7705725"/>
              <a:gd name="connsiteY5151" fmla="*/ 3469639 h 6857998"/>
              <a:gd name="connsiteX5152" fmla="*/ 7647305 w 7705725"/>
              <a:gd name="connsiteY5152" fmla="*/ 3475989 h 6857998"/>
              <a:gd name="connsiteX5153" fmla="*/ 7646670 w 7705725"/>
              <a:gd name="connsiteY5153" fmla="*/ 3482974 h 6857998"/>
              <a:gd name="connsiteX5154" fmla="*/ 7646670 w 7705725"/>
              <a:gd name="connsiteY5154" fmla="*/ 3489324 h 6857998"/>
              <a:gd name="connsiteX5155" fmla="*/ 7647305 w 7705725"/>
              <a:gd name="connsiteY5155" fmla="*/ 3495357 h 6857998"/>
              <a:gd name="connsiteX5156" fmla="*/ 7648258 w 7705725"/>
              <a:gd name="connsiteY5156" fmla="*/ 3501389 h 6857998"/>
              <a:gd name="connsiteX5157" fmla="*/ 7649528 w 7705725"/>
              <a:gd name="connsiteY5157" fmla="*/ 3507422 h 6857998"/>
              <a:gd name="connsiteX5158" fmla="*/ 7651432 w 7705725"/>
              <a:gd name="connsiteY5158" fmla="*/ 3513137 h 6857998"/>
              <a:gd name="connsiteX5159" fmla="*/ 7654925 w 7705725"/>
              <a:gd name="connsiteY5159" fmla="*/ 3524567 h 6857998"/>
              <a:gd name="connsiteX5160" fmla="*/ 7656195 w 7705725"/>
              <a:gd name="connsiteY5160" fmla="*/ 3529964 h 6857998"/>
              <a:gd name="connsiteX5161" fmla="*/ 7657465 w 7705725"/>
              <a:gd name="connsiteY5161" fmla="*/ 3535362 h 6857998"/>
              <a:gd name="connsiteX5162" fmla="*/ 7658735 w 7705725"/>
              <a:gd name="connsiteY5162" fmla="*/ 3540759 h 6857998"/>
              <a:gd name="connsiteX5163" fmla="*/ 7659370 w 7705725"/>
              <a:gd name="connsiteY5163" fmla="*/ 3545839 h 6857998"/>
              <a:gd name="connsiteX5164" fmla="*/ 7659370 w 7705725"/>
              <a:gd name="connsiteY5164" fmla="*/ 3551237 h 6857998"/>
              <a:gd name="connsiteX5165" fmla="*/ 7658735 w 7705725"/>
              <a:gd name="connsiteY5165" fmla="*/ 3556634 h 6857998"/>
              <a:gd name="connsiteX5166" fmla="*/ 7657782 w 7705725"/>
              <a:gd name="connsiteY5166" fmla="*/ 3559809 h 6857998"/>
              <a:gd name="connsiteX5167" fmla="*/ 7656830 w 7705725"/>
              <a:gd name="connsiteY5167" fmla="*/ 3563302 h 6857998"/>
              <a:gd name="connsiteX5168" fmla="*/ 7653972 w 7705725"/>
              <a:gd name="connsiteY5168" fmla="*/ 3569652 h 6857998"/>
              <a:gd name="connsiteX5169" fmla="*/ 7650798 w 7705725"/>
              <a:gd name="connsiteY5169" fmla="*/ 3575684 h 6857998"/>
              <a:gd name="connsiteX5170" fmla="*/ 7646988 w 7705725"/>
              <a:gd name="connsiteY5170" fmla="*/ 3581717 h 6857998"/>
              <a:gd name="connsiteX5171" fmla="*/ 7642860 w 7705725"/>
              <a:gd name="connsiteY5171" fmla="*/ 3587432 h 6857998"/>
              <a:gd name="connsiteX5172" fmla="*/ 7638098 w 7705725"/>
              <a:gd name="connsiteY5172" fmla="*/ 3592829 h 6857998"/>
              <a:gd name="connsiteX5173" fmla="*/ 7628255 w 7705725"/>
              <a:gd name="connsiteY5173" fmla="*/ 3603942 h 6857998"/>
              <a:gd name="connsiteX5174" fmla="*/ 7623810 w 7705725"/>
              <a:gd name="connsiteY5174" fmla="*/ 3609657 h 6857998"/>
              <a:gd name="connsiteX5175" fmla="*/ 7619048 w 7705725"/>
              <a:gd name="connsiteY5175" fmla="*/ 3615372 h 6857998"/>
              <a:gd name="connsiteX5176" fmla="*/ 7614602 w 7705725"/>
              <a:gd name="connsiteY5176" fmla="*/ 3621404 h 6857998"/>
              <a:gd name="connsiteX5177" fmla="*/ 7610792 w 7705725"/>
              <a:gd name="connsiteY5177" fmla="*/ 3627754 h 6857998"/>
              <a:gd name="connsiteX5178" fmla="*/ 7606982 w 7705725"/>
              <a:gd name="connsiteY5178" fmla="*/ 3634422 h 6857998"/>
              <a:gd name="connsiteX5179" fmla="*/ 7603808 w 7705725"/>
              <a:gd name="connsiteY5179" fmla="*/ 3641724 h 6857998"/>
              <a:gd name="connsiteX5180" fmla="*/ 7601585 w 7705725"/>
              <a:gd name="connsiteY5180" fmla="*/ 3649662 h 6857998"/>
              <a:gd name="connsiteX5181" fmla="*/ 7600632 w 7705725"/>
              <a:gd name="connsiteY5181" fmla="*/ 3653789 h 6857998"/>
              <a:gd name="connsiteX5182" fmla="*/ 7599680 w 7705725"/>
              <a:gd name="connsiteY5182" fmla="*/ 3657917 h 6857998"/>
              <a:gd name="connsiteX5183" fmla="*/ 7599045 w 7705725"/>
              <a:gd name="connsiteY5183" fmla="*/ 3659822 h 6857998"/>
              <a:gd name="connsiteX5184" fmla="*/ 7599045 w 7705725"/>
              <a:gd name="connsiteY5184" fmla="*/ 3661727 h 6857998"/>
              <a:gd name="connsiteX5185" fmla="*/ 7599045 w 7705725"/>
              <a:gd name="connsiteY5185" fmla="*/ 3663314 h 6857998"/>
              <a:gd name="connsiteX5186" fmla="*/ 7599362 w 7705725"/>
              <a:gd name="connsiteY5186" fmla="*/ 3664584 h 6857998"/>
              <a:gd name="connsiteX5187" fmla="*/ 7599998 w 7705725"/>
              <a:gd name="connsiteY5187" fmla="*/ 3665854 h 6857998"/>
              <a:gd name="connsiteX5188" fmla="*/ 7601268 w 7705725"/>
              <a:gd name="connsiteY5188" fmla="*/ 3667124 h 6857998"/>
              <a:gd name="connsiteX5189" fmla="*/ 7602538 w 7705725"/>
              <a:gd name="connsiteY5189" fmla="*/ 3667759 h 6857998"/>
              <a:gd name="connsiteX5190" fmla="*/ 7603808 w 7705725"/>
              <a:gd name="connsiteY5190" fmla="*/ 3669029 h 6857998"/>
              <a:gd name="connsiteX5191" fmla="*/ 7607618 w 7705725"/>
              <a:gd name="connsiteY5191" fmla="*/ 3669982 h 6857998"/>
              <a:gd name="connsiteX5192" fmla="*/ 7611745 w 7705725"/>
              <a:gd name="connsiteY5192" fmla="*/ 3671569 h 6857998"/>
              <a:gd name="connsiteX5193" fmla="*/ 7620952 w 7705725"/>
              <a:gd name="connsiteY5193" fmla="*/ 3673474 h 6857998"/>
              <a:gd name="connsiteX5194" fmla="*/ 7625398 w 7705725"/>
              <a:gd name="connsiteY5194" fmla="*/ 3674427 h 6857998"/>
              <a:gd name="connsiteX5195" fmla="*/ 7629208 w 7705725"/>
              <a:gd name="connsiteY5195" fmla="*/ 3675697 h 6857998"/>
              <a:gd name="connsiteX5196" fmla="*/ 7632700 w 7705725"/>
              <a:gd name="connsiteY5196" fmla="*/ 3677602 h 6857998"/>
              <a:gd name="connsiteX5197" fmla="*/ 7633652 w 7705725"/>
              <a:gd name="connsiteY5197" fmla="*/ 3678237 h 6857998"/>
              <a:gd name="connsiteX5198" fmla="*/ 7634922 w 7705725"/>
              <a:gd name="connsiteY5198" fmla="*/ 3679507 h 6857998"/>
              <a:gd name="connsiteX5199" fmla="*/ 7635558 w 7705725"/>
              <a:gd name="connsiteY5199" fmla="*/ 3681094 h 6857998"/>
              <a:gd name="connsiteX5200" fmla="*/ 7635875 w 7705725"/>
              <a:gd name="connsiteY5200" fmla="*/ 3682047 h 6857998"/>
              <a:gd name="connsiteX5201" fmla="*/ 7635875 w 7705725"/>
              <a:gd name="connsiteY5201" fmla="*/ 3683952 h 6857998"/>
              <a:gd name="connsiteX5202" fmla="*/ 7635558 w 7705725"/>
              <a:gd name="connsiteY5202" fmla="*/ 3685539 h 6857998"/>
              <a:gd name="connsiteX5203" fmla="*/ 7634922 w 7705725"/>
              <a:gd name="connsiteY5203" fmla="*/ 3687762 h 6857998"/>
              <a:gd name="connsiteX5204" fmla="*/ 7633335 w 7705725"/>
              <a:gd name="connsiteY5204" fmla="*/ 3689984 h 6857998"/>
              <a:gd name="connsiteX5205" fmla="*/ 7631748 w 7705725"/>
              <a:gd name="connsiteY5205" fmla="*/ 3692207 h 6857998"/>
              <a:gd name="connsiteX5206" fmla="*/ 7629525 w 7705725"/>
              <a:gd name="connsiteY5206" fmla="*/ 3695382 h 6857998"/>
              <a:gd name="connsiteX5207" fmla="*/ 7628890 w 7705725"/>
              <a:gd name="connsiteY5207" fmla="*/ 3700144 h 6857998"/>
              <a:gd name="connsiteX5208" fmla="*/ 7627938 w 7705725"/>
              <a:gd name="connsiteY5208" fmla="*/ 3704272 h 6857998"/>
              <a:gd name="connsiteX5209" fmla="*/ 7626985 w 7705725"/>
              <a:gd name="connsiteY5209" fmla="*/ 3707129 h 6857998"/>
              <a:gd name="connsiteX5210" fmla="*/ 7625715 w 7705725"/>
              <a:gd name="connsiteY5210" fmla="*/ 3708717 h 6857998"/>
              <a:gd name="connsiteX5211" fmla="*/ 7624128 w 7705725"/>
              <a:gd name="connsiteY5211" fmla="*/ 3709669 h 6857998"/>
              <a:gd name="connsiteX5212" fmla="*/ 7622858 w 7705725"/>
              <a:gd name="connsiteY5212" fmla="*/ 3709669 h 6857998"/>
              <a:gd name="connsiteX5213" fmla="*/ 7620952 w 7705725"/>
              <a:gd name="connsiteY5213" fmla="*/ 3709352 h 6857998"/>
              <a:gd name="connsiteX5214" fmla="*/ 7619365 w 7705725"/>
              <a:gd name="connsiteY5214" fmla="*/ 3708082 h 6857998"/>
              <a:gd name="connsiteX5215" fmla="*/ 7615238 w 7705725"/>
              <a:gd name="connsiteY5215" fmla="*/ 3705224 h 6857998"/>
              <a:gd name="connsiteX5216" fmla="*/ 7611110 w 7705725"/>
              <a:gd name="connsiteY5216" fmla="*/ 3702049 h 6857998"/>
              <a:gd name="connsiteX5217" fmla="*/ 7609205 w 7705725"/>
              <a:gd name="connsiteY5217" fmla="*/ 3700462 h 6857998"/>
              <a:gd name="connsiteX5218" fmla="*/ 7606982 w 7705725"/>
              <a:gd name="connsiteY5218" fmla="*/ 3699827 h 6857998"/>
              <a:gd name="connsiteX5219" fmla="*/ 7604760 w 7705725"/>
              <a:gd name="connsiteY5219" fmla="*/ 3699192 h 6857998"/>
              <a:gd name="connsiteX5220" fmla="*/ 7602855 w 7705725"/>
              <a:gd name="connsiteY5220" fmla="*/ 3699509 h 6857998"/>
              <a:gd name="connsiteX5221" fmla="*/ 7600632 w 7705725"/>
              <a:gd name="connsiteY5221" fmla="*/ 3700144 h 6857998"/>
              <a:gd name="connsiteX5222" fmla="*/ 7598728 w 7705725"/>
              <a:gd name="connsiteY5222" fmla="*/ 3701732 h 6857998"/>
              <a:gd name="connsiteX5223" fmla="*/ 7596822 w 7705725"/>
              <a:gd name="connsiteY5223" fmla="*/ 3703637 h 6857998"/>
              <a:gd name="connsiteX5224" fmla="*/ 7594918 w 7705725"/>
              <a:gd name="connsiteY5224" fmla="*/ 3705542 h 6857998"/>
              <a:gd name="connsiteX5225" fmla="*/ 7591425 w 7705725"/>
              <a:gd name="connsiteY5225" fmla="*/ 3709987 h 6857998"/>
              <a:gd name="connsiteX5226" fmla="*/ 7587932 w 7705725"/>
              <a:gd name="connsiteY5226" fmla="*/ 3714432 h 6857998"/>
              <a:gd name="connsiteX5227" fmla="*/ 7585710 w 7705725"/>
              <a:gd name="connsiteY5227" fmla="*/ 3716654 h 6857998"/>
              <a:gd name="connsiteX5228" fmla="*/ 7583488 w 7705725"/>
              <a:gd name="connsiteY5228" fmla="*/ 3718559 h 6857998"/>
              <a:gd name="connsiteX5229" fmla="*/ 7580630 w 7705725"/>
              <a:gd name="connsiteY5229" fmla="*/ 3720147 h 6857998"/>
              <a:gd name="connsiteX5230" fmla="*/ 7577455 w 7705725"/>
              <a:gd name="connsiteY5230" fmla="*/ 3721417 h 6857998"/>
              <a:gd name="connsiteX5231" fmla="*/ 7573645 w 7705725"/>
              <a:gd name="connsiteY5231" fmla="*/ 3722052 h 6857998"/>
              <a:gd name="connsiteX5232" fmla="*/ 7569518 w 7705725"/>
              <a:gd name="connsiteY5232" fmla="*/ 3722052 h 6857998"/>
              <a:gd name="connsiteX5233" fmla="*/ 7565072 w 7705725"/>
              <a:gd name="connsiteY5233" fmla="*/ 3721417 h 6857998"/>
              <a:gd name="connsiteX5234" fmla="*/ 7559358 w 7705725"/>
              <a:gd name="connsiteY5234" fmla="*/ 3719829 h 6857998"/>
              <a:gd name="connsiteX5235" fmla="*/ 7560945 w 7705725"/>
              <a:gd name="connsiteY5235" fmla="*/ 3727449 h 6857998"/>
              <a:gd name="connsiteX5236" fmla="*/ 7561580 w 7705725"/>
              <a:gd name="connsiteY5236" fmla="*/ 3730307 h 6857998"/>
              <a:gd name="connsiteX5237" fmla="*/ 7562850 w 7705725"/>
              <a:gd name="connsiteY5237" fmla="*/ 3733164 h 6857998"/>
              <a:gd name="connsiteX5238" fmla="*/ 7563802 w 7705725"/>
              <a:gd name="connsiteY5238" fmla="*/ 3735704 h 6857998"/>
              <a:gd name="connsiteX5239" fmla="*/ 7565072 w 7705725"/>
              <a:gd name="connsiteY5239" fmla="*/ 3737927 h 6857998"/>
              <a:gd name="connsiteX5240" fmla="*/ 7566660 w 7705725"/>
              <a:gd name="connsiteY5240" fmla="*/ 3739832 h 6857998"/>
              <a:gd name="connsiteX5241" fmla="*/ 7567930 w 7705725"/>
              <a:gd name="connsiteY5241" fmla="*/ 3741737 h 6857998"/>
              <a:gd name="connsiteX5242" fmla="*/ 7571422 w 7705725"/>
              <a:gd name="connsiteY5242" fmla="*/ 3744594 h 6857998"/>
              <a:gd name="connsiteX5243" fmla="*/ 7575232 w 7705725"/>
              <a:gd name="connsiteY5243" fmla="*/ 3746817 h 6857998"/>
              <a:gd name="connsiteX5244" fmla="*/ 7579360 w 7705725"/>
              <a:gd name="connsiteY5244" fmla="*/ 3748404 h 6857998"/>
              <a:gd name="connsiteX5245" fmla="*/ 7583805 w 7705725"/>
              <a:gd name="connsiteY5245" fmla="*/ 3749992 h 6857998"/>
              <a:gd name="connsiteX5246" fmla="*/ 7593648 w 7705725"/>
              <a:gd name="connsiteY5246" fmla="*/ 3752214 h 6857998"/>
              <a:gd name="connsiteX5247" fmla="*/ 7599045 w 7705725"/>
              <a:gd name="connsiteY5247" fmla="*/ 3753484 h 6857998"/>
              <a:gd name="connsiteX5248" fmla="*/ 7603808 w 7705725"/>
              <a:gd name="connsiteY5248" fmla="*/ 3754754 h 6857998"/>
              <a:gd name="connsiteX5249" fmla="*/ 7609205 w 7705725"/>
              <a:gd name="connsiteY5249" fmla="*/ 3756659 h 6857998"/>
              <a:gd name="connsiteX5250" fmla="*/ 7614602 w 7705725"/>
              <a:gd name="connsiteY5250" fmla="*/ 3759517 h 6857998"/>
              <a:gd name="connsiteX5251" fmla="*/ 7619682 w 7705725"/>
              <a:gd name="connsiteY5251" fmla="*/ 3762374 h 6857998"/>
              <a:gd name="connsiteX5252" fmla="*/ 7625080 w 7705725"/>
              <a:gd name="connsiteY5252" fmla="*/ 3766502 h 6857998"/>
              <a:gd name="connsiteX5253" fmla="*/ 7620952 w 7705725"/>
              <a:gd name="connsiteY5253" fmla="*/ 3771899 h 6857998"/>
              <a:gd name="connsiteX5254" fmla="*/ 7616825 w 7705725"/>
              <a:gd name="connsiteY5254" fmla="*/ 3777297 h 6857998"/>
              <a:gd name="connsiteX5255" fmla="*/ 7613015 w 7705725"/>
              <a:gd name="connsiteY5255" fmla="*/ 3783329 h 6857998"/>
              <a:gd name="connsiteX5256" fmla="*/ 7609522 w 7705725"/>
              <a:gd name="connsiteY5256" fmla="*/ 3789679 h 6857998"/>
              <a:gd name="connsiteX5257" fmla="*/ 7606665 w 7705725"/>
              <a:gd name="connsiteY5257" fmla="*/ 3796029 h 6857998"/>
              <a:gd name="connsiteX5258" fmla="*/ 7603490 w 7705725"/>
              <a:gd name="connsiteY5258" fmla="*/ 3802697 h 6857998"/>
              <a:gd name="connsiteX5259" fmla="*/ 7601268 w 7705725"/>
              <a:gd name="connsiteY5259" fmla="*/ 3809999 h 6857998"/>
              <a:gd name="connsiteX5260" fmla="*/ 7599045 w 7705725"/>
              <a:gd name="connsiteY5260" fmla="*/ 3816984 h 6857998"/>
              <a:gd name="connsiteX5261" fmla="*/ 7597140 w 7705725"/>
              <a:gd name="connsiteY5261" fmla="*/ 3824287 h 6857998"/>
              <a:gd name="connsiteX5262" fmla="*/ 7595552 w 7705725"/>
              <a:gd name="connsiteY5262" fmla="*/ 3831589 h 6857998"/>
              <a:gd name="connsiteX5263" fmla="*/ 7594600 w 7705725"/>
              <a:gd name="connsiteY5263" fmla="*/ 3838574 h 6857998"/>
              <a:gd name="connsiteX5264" fmla="*/ 7593648 w 7705725"/>
              <a:gd name="connsiteY5264" fmla="*/ 3845877 h 6857998"/>
              <a:gd name="connsiteX5265" fmla="*/ 7593648 w 7705725"/>
              <a:gd name="connsiteY5265" fmla="*/ 3852862 h 6857998"/>
              <a:gd name="connsiteX5266" fmla="*/ 7593648 w 7705725"/>
              <a:gd name="connsiteY5266" fmla="*/ 3860164 h 6857998"/>
              <a:gd name="connsiteX5267" fmla="*/ 7594600 w 7705725"/>
              <a:gd name="connsiteY5267" fmla="*/ 3866514 h 6857998"/>
              <a:gd name="connsiteX5268" fmla="*/ 7595552 w 7705725"/>
              <a:gd name="connsiteY5268" fmla="*/ 3872864 h 6857998"/>
              <a:gd name="connsiteX5269" fmla="*/ 7589838 w 7705725"/>
              <a:gd name="connsiteY5269" fmla="*/ 3875087 h 6857998"/>
              <a:gd name="connsiteX5270" fmla="*/ 7585075 w 7705725"/>
              <a:gd name="connsiteY5270" fmla="*/ 3876357 h 6857998"/>
              <a:gd name="connsiteX5271" fmla="*/ 7580630 w 7705725"/>
              <a:gd name="connsiteY5271" fmla="*/ 3876992 h 6857998"/>
              <a:gd name="connsiteX5272" fmla="*/ 7576502 w 7705725"/>
              <a:gd name="connsiteY5272" fmla="*/ 3876674 h 6857998"/>
              <a:gd name="connsiteX5273" fmla="*/ 7572692 w 7705725"/>
              <a:gd name="connsiteY5273" fmla="*/ 3876039 h 6857998"/>
              <a:gd name="connsiteX5274" fmla="*/ 7568882 w 7705725"/>
              <a:gd name="connsiteY5274" fmla="*/ 3874452 h 6857998"/>
              <a:gd name="connsiteX5275" fmla="*/ 7565390 w 7705725"/>
              <a:gd name="connsiteY5275" fmla="*/ 3872547 h 6857998"/>
              <a:gd name="connsiteX5276" fmla="*/ 7562532 w 7705725"/>
              <a:gd name="connsiteY5276" fmla="*/ 3870324 h 6857998"/>
              <a:gd name="connsiteX5277" fmla="*/ 7559358 w 7705725"/>
              <a:gd name="connsiteY5277" fmla="*/ 3867784 h 6857998"/>
              <a:gd name="connsiteX5278" fmla="*/ 7556818 w 7705725"/>
              <a:gd name="connsiteY5278" fmla="*/ 3864927 h 6857998"/>
              <a:gd name="connsiteX5279" fmla="*/ 7551102 w 7705725"/>
              <a:gd name="connsiteY5279" fmla="*/ 3858894 h 6857998"/>
              <a:gd name="connsiteX5280" fmla="*/ 7545070 w 7705725"/>
              <a:gd name="connsiteY5280" fmla="*/ 3852544 h 6857998"/>
              <a:gd name="connsiteX5281" fmla="*/ 7541895 w 7705725"/>
              <a:gd name="connsiteY5281" fmla="*/ 3849687 h 6857998"/>
              <a:gd name="connsiteX5282" fmla="*/ 7538720 w 7705725"/>
              <a:gd name="connsiteY5282" fmla="*/ 3846829 h 6857998"/>
              <a:gd name="connsiteX5283" fmla="*/ 7535862 w 7705725"/>
              <a:gd name="connsiteY5283" fmla="*/ 3847782 h 6857998"/>
              <a:gd name="connsiteX5284" fmla="*/ 7533322 w 7705725"/>
              <a:gd name="connsiteY5284" fmla="*/ 3848734 h 6857998"/>
              <a:gd name="connsiteX5285" fmla="*/ 7531100 w 7705725"/>
              <a:gd name="connsiteY5285" fmla="*/ 3850322 h 6857998"/>
              <a:gd name="connsiteX5286" fmla="*/ 7529195 w 7705725"/>
              <a:gd name="connsiteY5286" fmla="*/ 3851909 h 6857998"/>
              <a:gd name="connsiteX5287" fmla="*/ 7527290 w 7705725"/>
              <a:gd name="connsiteY5287" fmla="*/ 3853814 h 6857998"/>
              <a:gd name="connsiteX5288" fmla="*/ 7525702 w 7705725"/>
              <a:gd name="connsiteY5288" fmla="*/ 3855719 h 6857998"/>
              <a:gd name="connsiteX5289" fmla="*/ 7524432 w 7705725"/>
              <a:gd name="connsiteY5289" fmla="*/ 3857942 h 6857998"/>
              <a:gd name="connsiteX5290" fmla="*/ 7523162 w 7705725"/>
              <a:gd name="connsiteY5290" fmla="*/ 3860164 h 6857998"/>
              <a:gd name="connsiteX5291" fmla="*/ 7521258 w 7705725"/>
              <a:gd name="connsiteY5291" fmla="*/ 3865562 h 6857998"/>
              <a:gd name="connsiteX5292" fmla="*/ 7520305 w 7705725"/>
              <a:gd name="connsiteY5292" fmla="*/ 3870959 h 6857998"/>
              <a:gd name="connsiteX5293" fmla="*/ 7519352 w 7705725"/>
              <a:gd name="connsiteY5293" fmla="*/ 3877627 h 6857998"/>
              <a:gd name="connsiteX5294" fmla="*/ 7519352 w 7705725"/>
              <a:gd name="connsiteY5294" fmla="*/ 3884294 h 6857998"/>
              <a:gd name="connsiteX5295" fmla="*/ 7519352 w 7705725"/>
              <a:gd name="connsiteY5295" fmla="*/ 3891279 h 6857998"/>
              <a:gd name="connsiteX5296" fmla="*/ 7519670 w 7705725"/>
              <a:gd name="connsiteY5296" fmla="*/ 3898582 h 6857998"/>
              <a:gd name="connsiteX5297" fmla="*/ 7520940 w 7705725"/>
              <a:gd name="connsiteY5297" fmla="*/ 3914139 h 6857998"/>
              <a:gd name="connsiteX5298" fmla="*/ 7522210 w 7705725"/>
              <a:gd name="connsiteY5298" fmla="*/ 3929379 h 6857998"/>
              <a:gd name="connsiteX5299" fmla="*/ 7522528 w 7705725"/>
              <a:gd name="connsiteY5299" fmla="*/ 3937317 h 6857998"/>
              <a:gd name="connsiteX5300" fmla="*/ 7522528 w 7705725"/>
              <a:gd name="connsiteY5300" fmla="*/ 3944937 h 6857998"/>
              <a:gd name="connsiteX5301" fmla="*/ 7515542 w 7705725"/>
              <a:gd name="connsiteY5301" fmla="*/ 3941127 h 6857998"/>
              <a:gd name="connsiteX5302" fmla="*/ 7508875 w 7705725"/>
              <a:gd name="connsiteY5302" fmla="*/ 3938269 h 6857998"/>
              <a:gd name="connsiteX5303" fmla="*/ 7497445 w 7705725"/>
              <a:gd name="connsiteY5303" fmla="*/ 3934142 h 6857998"/>
              <a:gd name="connsiteX5304" fmla="*/ 7487602 w 7705725"/>
              <a:gd name="connsiteY5304" fmla="*/ 3930332 h 6857998"/>
              <a:gd name="connsiteX5305" fmla="*/ 7483475 w 7705725"/>
              <a:gd name="connsiteY5305" fmla="*/ 3928744 h 6857998"/>
              <a:gd name="connsiteX5306" fmla="*/ 7479348 w 7705725"/>
              <a:gd name="connsiteY5306" fmla="*/ 3926839 h 6857998"/>
              <a:gd name="connsiteX5307" fmla="*/ 7476172 w 7705725"/>
              <a:gd name="connsiteY5307" fmla="*/ 3924934 h 6857998"/>
              <a:gd name="connsiteX5308" fmla="*/ 7472998 w 7705725"/>
              <a:gd name="connsiteY5308" fmla="*/ 3922712 h 6857998"/>
              <a:gd name="connsiteX5309" fmla="*/ 7470140 w 7705725"/>
              <a:gd name="connsiteY5309" fmla="*/ 3920172 h 6857998"/>
              <a:gd name="connsiteX5310" fmla="*/ 7467282 w 7705725"/>
              <a:gd name="connsiteY5310" fmla="*/ 3916679 h 6857998"/>
              <a:gd name="connsiteX5311" fmla="*/ 7465060 w 7705725"/>
              <a:gd name="connsiteY5311" fmla="*/ 3912552 h 6857998"/>
              <a:gd name="connsiteX5312" fmla="*/ 7462838 w 7705725"/>
              <a:gd name="connsiteY5312" fmla="*/ 3907789 h 6857998"/>
              <a:gd name="connsiteX5313" fmla="*/ 7461250 w 7705725"/>
              <a:gd name="connsiteY5313" fmla="*/ 3902074 h 6857998"/>
              <a:gd name="connsiteX5314" fmla="*/ 7459345 w 7705725"/>
              <a:gd name="connsiteY5314" fmla="*/ 3895089 h 6857998"/>
              <a:gd name="connsiteX5315" fmla="*/ 7456488 w 7705725"/>
              <a:gd name="connsiteY5315" fmla="*/ 3894772 h 6857998"/>
              <a:gd name="connsiteX5316" fmla="*/ 7453948 w 7705725"/>
              <a:gd name="connsiteY5316" fmla="*/ 3895724 h 6857998"/>
              <a:gd name="connsiteX5317" fmla="*/ 7451408 w 7705725"/>
              <a:gd name="connsiteY5317" fmla="*/ 3896359 h 6857998"/>
              <a:gd name="connsiteX5318" fmla="*/ 7449502 w 7705725"/>
              <a:gd name="connsiteY5318" fmla="*/ 3897312 h 6857998"/>
              <a:gd name="connsiteX5319" fmla="*/ 7447915 w 7705725"/>
              <a:gd name="connsiteY5319" fmla="*/ 3899217 h 6857998"/>
              <a:gd name="connsiteX5320" fmla="*/ 7446328 w 7705725"/>
              <a:gd name="connsiteY5320" fmla="*/ 3901122 h 6857998"/>
              <a:gd name="connsiteX5321" fmla="*/ 7445058 w 7705725"/>
              <a:gd name="connsiteY5321" fmla="*/ 3903344 h 6857998"/>
              <a:gd name="connsiteX5322" fmla="*/ 7444105 w 7705725"/>
              <a:gd name="connsiteY5322" fmla="*/ 3906202 h 6857998"/>
              <a:gd name="connsiteX5323" fmla="*/ 7442200 w 7705725"/>
              <a:gd name="connsiteY5323" fmla="*/ 3911282 h 6857998"/>
              <a:gd name="connsiteX5324" fmla="*/ 7440612 w 7705725"/>
              <a:gd name="connsiteY5324" fmla="*/ 3917314 h 6857998"/>
              <a:gd name="connsiteX5325" fmla="*/ 7438708 w 7705725"/>
              <a:gd name="connsiteY5325" fmla="*/ 3923029 h 6857998"/>
              <a:gd name="connsiteX5326" fmla="*/ 7436485 w 7705725"/>
              <a:gd name="connsiteY5326" fmla="*/ 3928427 h 6857998"/>
              <a:gd name="connsiteX5327" fmla="*/ 7436168 w 7705725"/>
              <a:gd name="connsiteY5327" fmla="*/ 3930332 h 6857998"/>
              <a:gd name="connsiteX5328" fmla="*/ 7436168 w 7705725"/>
              <a:gd name="connsiteY5328" fmla="*/ 3931919 h 6857998"/>
              <a:gd name="connsiteX5329" fmla="*/ 7436485 w 7705725"/>
              <a:gd name="connsiteY5329" fmla="*/ 3933824 h 6857998"/>
              <a:gd name="connsiteX5330" fmla="*/ 7437120 w 7705725"/>
              <a:gd name="connsiteY5330" fmla="*/ 3935094 h 6857998"/>
              <a:gd name="connsiteX5331" fmla="*/ 7438072 w 7705725"/>
              <a:gd name="connsiteY5331" fmla="*/ 3936682 h 6857998"/>
              <a:gd name="connsiteX5332" fmla="*/ 7439025 w 7705725"/>
              <a:gd name="connsiteY5332" fmla="*/ 3937952 h 6857998"/>
              <a:gd name="connsiteX5333" fmla="*/ 7442200 w 7705725"/>
              <a:gd name="connsiteY5333" fmla="*/ 3940174 h 6857998"/>
              <a:gd name="connsiteX5334" fmla="*/ 7446328 w 7705725"/>
              <a:gd name="connsiteY5334" fmla="*/ 3942397 h 6857998"/>
              <a:gd name="connsiteX5335" fmla="*/ 7450772 w 7705725"/>
              <a:gd name="connsiteY5335" fmla="*/ 3944302 h 6857998"/>
              <a:gd name="connsiteX5336" fmla="*/ 7455535 w 7705725"/>
              <a:gd name="connsiteY5336" fmla="*/ 3945889 h 6857998"/>
              <a:gd name="connsiteX5337" fmla="*/ 7461250 w 7705725"/>
              <a:gd name="connsiteY5337" fmla="*/ 3947159 h 6857998"/>
              <a:gd name="connsiteX5338" fmla="*/ 7473315 w 7705725"/>
              <a:gd name="connsiteY5338" fmla="*/ 3950017 h 6857998"/>
              <a:gd name="connsiteX5339" fmla="*/ 7485062 w 7705725"/>
              <a:gd name="connsiteY5339" fmla="*/ 3952874 h 6857998"/>
              <a:gd name="connsiteX5340" fmla="*/ 7490778 w 7705725"/>
              <a:gd name="connsiteY5340" fmla="*/ 3954462 h 6857998"/>
              <a:gd name="connsiteX5341" fmla="*/ 7496175 w 7705725"/>
              <a:gd name="connsiteY5341" fmla="*/ 3956049 h 6857998"/>
              <a:gd name="connsiteX5342" fmla="*/ 7500620 w 7705725"/>
              <a:gd name="connsiteY5342" fmla="*/ 3957954 h 6857998"/>
              <a:gd name="connsiteX5343" fmla="*/ 7504748 w 7705725"/>
              <a:gd name="connsiteY5343" fmla="*/ 3959542 h 6857998"/>
              <a:gd name="connsiteX5344" fmla="*/ 7504112 w 7705725"/>
              <a:gd name="connsiteY5344" fmla="*/ 3962399 h 6857998"/>
              <a:gd name="connsiteX5345" fmla="*/ 7503160 w 7705725"/>
              <a:gd name="connsiteY5345" fmla="*/ 3964622 h 6857998"/>
              <a:gd name="connsiteX5346" fmla="*/ 7503160 w 7705725"/>
              <a:gd name="connsiteY5346" fmla="*/ 3967162 h 6857998"/>
              <a:gd name="connsiteX5347" fmla="*/ 7503160 w 7705725"/>
              <a:gd name="connsiteY5347" fmla="*/ 3969384 h 6857998"/>
              <a:gd name="connsiteX5348" fmla="*/ 7503478 w 7705725"/>
              <a:gd name="connsiteY5348" fmla="*/ 3971289 h 6857998"/>
              <a:gd name="connsiteX5349" fmla="*/ 7504112 w 7705725"/>
              <a:gd name="connsiteY5349" fmla="*/ 3973512 h 6857998"/>
              <a:gd name="connsiteX5350" fmla="*/ 7505382 w 7705725"/>
              <a:gd name="connsiteY5350" fmla="*/ 3977957 h 6857998"/>
              <a:gd name="connsiteX5351" fmla="*/ 7507605 w 7705725"/>
              <a:gd name="connsiteY5351" fmla="*/ 3981449 h 6857998"/>
              <a:gd name="connsiteX5352" fmla="*/ 7510462 w 7705725"/>
              <a:gd name="connsiteY5352" fmla="*/ 3984942 h 6857998"/>
              <a:gd name="connsiteX5353" fmla="*/ 7516178 w 7705725"/>
              <a:gd name="connsiteY5353" fmla="*/ 3992244 h 6857998"/>
              <a:gd name="connsiteX5354" fmla="*/ 7518718 w 7705725"/>
              <a:gd name="connsiteY5354" fmla="*/ 3995419 h 6857998"/>
              <a:gd name="connsiteX5355" fmla="*/ 7521258 w 7705725"/>
              <a:gd name="connsiteY5355" fmla="*/ 3999229 h 6857998"/>
              <a:gd name="connsiteX5356" fmla="*/ 7523162 w 7705725"/>
              <a:gd name="connsiteY5356" fmla="*/ 4003039 h 6857998"/>
              <a:gd name="connsiteX5357" fmla="*/ 7524750 w 7705725"/>
              <a:gd name="connsiteY5357" fmla="*/ 4007167 h 6857998"/>
              <a:gd name="connsiteX5358" fmla="*/ 7525385 w 7705725"/>
              <a:gd name="connsiteY5358" fmla="*/ 4009072 h 6857998"/>
              <a:gd name="connsiteX5359" fmla="*/ 7525385 w 7705725"/>
              <a:gd name="connsiteY5359" fmla="*/ 4011294 h 6857998"/>
              <a:gd name="connsiteX5360" fmla="*/ 7525385 w 7705725"/>
              <a:gd name="connsiteY5360" fmla="*/ 4013517 h 6857998"/>
              <a:gd name="connsiteX5361" fmla="*/ 7525068 w 7705725"/>
              <a:gd name="connsiteY5361" fmla="*/ 4016374 h 6857998"/>
              <a:gd name="connsiteX5362" fmla="*/ 7524750 w 7705725"/>
              <a:gd name="connsiteY5362" fmla="*/ 4018597 h 6857998"/>
              <a:gd name="connsiteX5363" fmla="*/ 7523480 w 7705725"/>
              <a:gd name="connsiteY5363" fmla="*/ 4021137 h 6857998"/>
              <a:gd name="connsiteX5364" fmla="*/ 7522528 w 7705725"/>
              <a:gd name="connsiteY5364" fmla="*/ 4024312 h 6857998"/>
              <a:gd name="connsiteX5365" fmla="*/ 7520940 w 7705725"/>
              <a:gd name="connsiteY5365" fmla="*/ 4026852 h 6857998"/>
              <a:gd name="connsiteX5366" fmla="*/ 7520940 w 7705725"/>
              <a:gd name="connsiteY5366" fmla="*/ 4029074 h 6857998"/>
              <a:gd name="connsiteX5367" fmla="*/ 7521258 w 7705725"/>
              <a:gd name="connsiteY5367" fmla="*/ 4030979 h 6857998"/>
              <a:gd name="connsiteX5368" fmla="*/ 7522210 w 7705725"/>
              <a:gd name="connsiteY5368" fmla="*/ 4032567 h 6857998"/>
              <a:gd name="connsiteX5369" fmla="*/ 7523162 w 7705725"/>
              <a:gd name="connsiteY5369" fmla="*/ 4034472 h 6857998"/>
              <a:gd name="connsiteX5370" fmla="*/ 7525068 w 7705725"/>
              <a:gd name="connsiteY5370" fmla="*/ 4035742 h 6857998"/>
              <a:gd name="connsiteX5371" fmla="*/ 7526972 w 7705725"/>
              <a:gd name="connsiteY5371" fmla="*/ 4037012 h 6857998"/>
              <a:gd name="connsiteX5372" fmla="*/ 7531418 w 7705725"/>
              <a:gd name="connsiteY5372" fmla="*/ 4039552 h 6857998"/>
              <a:gd name="connsiteX5373" fmla="*/ 7536498 w 7705725"/>
              <a:gd name="connsiteY5373" fmla="*/ 4041774 h 6857998"/>
              <a:gd name="connsiteX5374" fmla="*/ 7541895 w 7705725"/>
              <a:gd name="connsiteY5374" fmla="*/ 4043679 h 6857998"/>
              <a:gd name="connsiteX5375" fmla="*/ 7547610 w 7705725"/>
              <a:gd name="connsiteY5375" fmla="*/ 4046219 h 6857998"/>
              <a:gd name="connsiteX5376" fmla="*/ 7553008 w 7705725"/>
              <a:gd name="connsiteY5376" fmla="*/ 4047807 h 6857998"/>
              <a:gd name="connsiteX5377" fmla="*/ 7546658 w 7705725"/>
              <a:gd name="connsiteY5377" fmla="*/ 4058602 h 6857998"/>
              <a:gd name="connsiteX5378" fmla="*/ 7540625 w 7705725"/>
              <a:gd name="connsiteY5378" fmla="*/ 4069397 h 6857998"/>
              <a:gd name="connsiteX5379" fmla="*/ 7535228 w 7705725"/>
              <a:gd name="connsiteY5379" fmla="*/ 4079874 h 6857998"/>
              <a:gd name="connsiteX5380" fmla="*/ 7530782 w 7705725"/>
              <a:gd name="connsiteY5380" fmla="*/ 4090669 h 6857998"/>
              <a:gd name="connsiteX5381" fmla="*/ 7526338 w 7705725"/>
              <a:gd name="connsiteY5381" fmla="*/ 4101464 h 6857998"/>
              <a:gd name="connsiteX5382" fmla="*/ 7522210 w 7705725"/>
              <a:gd name="connsiteY5382" fmla="*/ 4111942 h 6857998"/>
              <a:gd name="connsiteX5383" fmla="*/ 7514590 w 7705725"/>
              <a:gd name="connsiteY5383" fmla="*/ 4133532 h 6857998"/>
              <a:gd name="connsiteX5384" fmla="*/ 7506970 w 7705725"/>
              <a:gd name="connsiteY5384" fmla="*/ 4153852 h 6857998"/>
              <a:gd name="connsiteX5385" fmla="*/ 7503160 w 7705725"/>
              <a:gd name="connsiteY5385" fmla="*/ 4164012 h 6857998"/>
              <a:gd name="connsiteX5386" fmla="*/ 7499032 w 7705725"/>
              <a:gd name="connsiteY5386" fmla="*/ 4173854 h 6857998"/>
              <a:gd name="connsiteX5387" fmla="*/ 7494905 w 7705725"/>
              <a:gd name="connsiteY5387" fmla="*/ 4183697 h 6857998"/>
              <a:gd name="connsiteX5388" fmla="*/ 7490142 w 7705725"/>
              <a:gd name="connsiteY5388" fmla="*/ 4193222 h 6857998"/>
              <a:gd name="connsiteX5389" fmla="*/ 7485062 w 7705725"/>
              <a:gd name="connsiteY5389" fmla="*/ 4202112 h 6857998"/>
              <a:gd name="connsiteX5390" fmla="*/ 7479030 w 7705725"/>
              <a:gd name="connsiteY5390" fmla="*/ 4211002 h 6857998"/>
              <a:gd name="connsiteX5391" fmla="*/ 7478712 w 7705725"/>
              <a:gd name="connsiteY5391" fmla="*/ 4212272 h 6857998"/>
              <a:gd name="connsiteX5392" fmla="*/ 7478712 w 7705725"/>
              <a:gd name="connsiteY5392" fmla="*/ 4213859 h 6857998"/>
              <a:gd name="connsiteX5393" fmla="*/ 7479030 w 7705725"/>
              <a:gd name="connsiteY5393" fmla="*/ 4215447 h 6857998"/>
              <a:gd name="connsiteX5394" fmla="*/ 7479665 w 7705725"/>
              <a:gd name="connsiteY5394" fmla="*/ 4217034 h 6857998"/>
              <a:gd name="connsiteX5395" fmla="*/ 7480618 w 7705725"/>
              <a:gd name="connsiteY5395" fmla="*/ 4217987 h 6857998"/>
              <a:gd name="connsiteX5396" fmla="*/ 7481570 w 7705725"/>
              <a:gd name="connsiteY5396" fmla="*/ 4219257 h 6857998"/>
              <a:gd name="connsiteX5397" fmla="*/ 7484745 w 7705725"/>
              <a:gd name="connsiteY5397" fmla="*/ 4221479 h 6857998"/>
              <a:gd name="connsiteX5398" fmla="*/ 7488238 w 7705725"/>
              <a:gd name="connsiteY5398" fmla="*/ 4223384 h 6857998"/>
              <a:gd name="connsiteX5399" fmla="*/ 7491730 w 7705725"/>
              <a:gd name="connsiteY5399" fmla="*/ 4225289 h 6857998"/>
              <a:gd name="connsiteX5400" fmla="*/ 7495222 w 7705725"/>
              <a:gd name="connsiteY5400" fmla="*/ 4227194 h 6857998"/>
              <a:gd name="connsiteX5401" fmla="*/ 7498715 w 7705725"/>
              <a:gd name="connsiteY5401" fmla="*/ 4229099 h 6857998"/>
              <a:gd name="connsiteX5402" fmla="*/ 7494905 w 7705725"/>
              <a:gd name="connsiteY5402" fmla="*/ 4235767 h 6857998"/>
              <a:gd name="connsiteX5403" fmla="*/ 7491730 w 7705725"/>
              <a:gd name="connsiteY5403" fmla="*/ 4242434 h 6857998"/>
              <a:gd name="connsiteX5404" fmla="*/ 7489190 w 7705725"/>
              <a:gd name="connsiteY5404" fmla="*/ 4249419 h 6857998"/>
              <a:gd name="connsiteX5405" fmla="*/ 7486650 w 7705725"/>
              <a:gd name="connsiteY5405" fmla="*/ 4255769 h 6857998"/>
              <a:gd name="connsiteX5406" fmla="*/ 7482522 w 7705725"/>
              <a:gd name="connsiteY5406" fmla="*/ 4268469 h 6857998"/>
              <a:gd name="connsiteX5407" fmla="*/ 7479030 w 7705725"/>
              <a:gd name="connsiteY5407" fmla="*/ 4280534 h 6857998"/>
              <a:gd name="connsiteX5408" fmla="*/ 7475538 w 7705725"/>
              <a:gd name="connsiteY5408" fmla="*/ 4291964 h 6857998"/>
              <a:gd name="connsiteX5409" fmla="*/ 7473632 w 7705725"/>
              <a:gd name="connsiteY5409" fmla="*/ 4297362 h 6857998"/>
              <a:gd name="connsiteX5410" fmla="*/ 7471410 w 7705725"/>
              <a:gd name="connsiteY5410" fmla="*/ 4302442 h 6857998"/>
              <a:gd name="connsiteX5411" fmla="*/ 7469505 w 7705725"/>
              <a:gd name="connsiteY5411" fmla="*/ 4307522 h 6857998"/>
              <a:gd name="connsiteX5412" fmla="*/ 7466965 w 7705725"/>
              <a:gd name="connsiteY5412" fmla="*/ 4311967 h 6857998"/>
              <a:gd name="connsiteX5413" fmla="*/ 7464108 w 7705725"/>
              <a:gd name="connsiteY5413" fmla="*/ 4316412 h 6857998"/>
              <a:gd name="connsiteX5414" fmla="*/ 7460932 w 7705725"/>
              <a:gd name="connsiteY5414" fmla="*/ 4320539 h 6857998"/>
              <a:gd name="connsiteX5415" fmla="*/ 7460298 w 7705725"/>
              <a:gd name="connsiteY5415" fmla="*/ 4320539 h 6857998"/>
              <a:gd name="connsiteX5416" fmla="*/ 7459345 w 7705725"/>
              <a:gd name="connsiteY5416" fmla="*/ 4320539 h 6857998"/>
              <a:gd name="connsiteX5417" fmla="*/ 7457122 w 7705725"/>
              <a:gd name="connsiteY5417" fmla="*/ 4319587 h 6857998"/>
              <a:gd name="connsiteX5418" fmla="*/ 7449502 w 7705725"/>
              <a:gd name="connsiteY5418" fmla="*/ 4315777 h 6857998"/>
              <a:gd name="connsiteX5419" fmla="*/ 7442518 w 7705725"/>
              <a:gd name="connsiteY5419" fmla="*/ 4312284 h 6857998"/>
              <a:gd name="connsiteX5420" fmla="*/ 7439342 w 7705725"/>
              <a:gd name="connsiteY5420" fmla="*/ 4311332 h 6857998"/>
              <a:gd name="connsiteX5421" fmla="*/ 7438072 w 7705725"/>
              <a:gd name="connsiteY5421" fmla="*/ 4311014 h 6857998"/>
              <a:gd name="connsiteX5422" fmla="*/ 7435850 w 7705725"/>
              <a:gd name="connsiteY5422" fmla="*/ 4311967 h 6857998"/>
              <a:gd name="connsiteX5423" fmla="*/ 7433945 w 7705725"/>
              <a:gd name="connsiteY5423" fmla="*/ 4313554 h 6857998"/>
              <a:gd name="connsiteX5424" fmla="*/ 7432358 w 7705725"/>
              <a:gd name="connsiteY5424" fmla="*/ 4315777 h 6857998"/>
              <a:gd name="connsiteX5425" fmla="*/ 7430770 w 7705725"/>
              <a:gd name="connsiteY5425" fmla="*/ 4318317 h 6857998"/>
              <a:gd name="connsiteX5426" fmla="*/ 7429500 w 7705725"/>
              <a:gd name="connsiteY5426" fmla="*/ 4321492 h 6857998"/>
              <a:gd name="connsiteX5427" fmla="*/ 7428865 w 7705725"/>
              <a:gd name="connsiteY5427" fmla="*/ 4324667 h 6857998"/>
              <a:gd name="connsiteX5428" fmla="*/ 7427278 w 7705725"/>
              <a:gd name="connsiteY5428" fmla="*/ 4331969 h 6857998"/>
              <a:gd name="connsiteX5429" fmla="*/ 7426008 w 7705725"/>
              <a:gd name="connsiteY5429" fmla="*/ 4339589 h 6857998"/>
              <a:gd name="connsiteX5430" fmla="*/ 7424102 w 7705725"/>
              <a:gd name="connsiteY5430" fmla="*/ 4346257 h 6857998"/>
              <a:gd name="connsiteX5431" fmla="*/ 7422832 w 7705725"/>
              <a:gd name="connsiteY5431" fmla="*/ 4349432 h 6857998"/>
              <a:gd name="connsiteX5432" fmla="*/ 7421245 w 7705725"/>
              <a:gd name="connsiteY5432" fmla="*/ 4351972 h 6857998"/>
              <a:gd name="connsiteX5433" fmla="*/ 7419975 w 7705725"/>
              <a:gd name="connsiteY5433" fmla="*/ 4353877 h 6857998"/>
              <a:gd name="connsiteX5434" fmla="*/ 7417435 w 7705725"/>
              <a:gd name="connsiteY5434" fmla="*/ 4355464 h 6857998"/>
              <a:gd name="connsiteX5435" fmla="*/ 7417435 w 7705725"/>
              <a:gd name="connsiteY5435" fmla="*/ 4357687 h 6857998"/>
              <a:gd name="connsiteX5436" fmla="*/ 7418388 w 7705725"/>
              <a:gd name="connsiteY5436" fmla="*/ 4359274 h 6857998"/>
              <a:gd name="connsiteX5437" fmla="*/ 7419022 w 7705725"/>
              <a:gd name="connsiteY5437" fmla="*/ 4361179 h 6857998"/>
              <a:gd name="connsiteX5438" fmla="*/ 7420292 w 7705725"/>
              <a:gd name="connsiteY5438" fmla="*/ 4362767 h 6857998"/>
              <a:gd name="connsiteX5439" fmla="*/ 7423150 w 7705725"/>
              <a:gd name="connsiteY5439" fmla="*/ 4365942 h 6857998"/>
              <a:gd name="connsiteX5440" fmla="*/ 7426642 w 7705725"/>
              <a:gd name="connsiteY5440" fmla="*/ 4368799 h 6857998"/>
              <a:gd name="connsiteX5441" fmla="*/ 7429500 w 7705725"/>
              <a:gd name="connsiteY5441" fmla="*/ 4372292 h 6857998"/>
              <a:gd name="connsiteX5442" fmla="*/ 7431088 w 7705725"/>
              <a:gd name="connsiteY5442" fmla="*/ 4373879 h 6857998"/>
              <a:gd name="connsiteX5443" fmla="*/ 7432358 w 7705725"/>
              <a:gd name="connsiteY5443" fmla="*/ 4375784 h 6857998"/>
              <a:gd name="connsiteX5444" fmla="*/ 7432992 w 7705725"/>
              <a:gd name="connsiteY5444" fmla="*/ 4377372 h 6857998"/>
              <a:gd name="connsiteX5445" fmla="*/ 7433310 w 7705725"/>
              <a:gd name="connsiteY5445" fmla="*/ 4379277 h 6857998"/>
              <a:gd name="connsiteX5446" fmla="*/ 7432992 w 7705725"/>
              <a:gd name="connsiteY5446" fmla="*/ 4381499 h 6857998"/>
              <a:gd name="connsiteX5447" fmla="*/ 7432675 w 7705725"/>
              <a:gd name="connsiteY5447" fmla="*/ 4383722 h 6857998"/>
              <a:gd name="connsiteX5448" fmla="*/ 7438072 w 7705725"/>
              <a:gd name="connsiteY5448" fmla="*/ 4387849 h 6857998"/>
              <a:gd name="connsiteX5449" fmla="*/ 7440612 w 7705725"/>
              <a:gd name="connsiteY5449" fmla="*/ 4389437 h 6857998"/>
              <a:gd name="connsiteX5450" fmla="*/ 7442518 w 7705725"/>
              <a:gd name="connsiteY5450" fmla="*/ 4390389 h 6857998"/>
              <a:gd name="connsiteX5451" fmla="*/ 7444740 w 7705725"/>
              <a:gd name="connsiteY5451" fmla="*/ 4391342 h 6857998"/>
              <a:gd name="connsiteX5452" fmla="*/ 7446645 w 7705725"/>
              <a:gd name="connsiteY5452" fmla="*/ 4391659 h 6857998"/>
              <a:gd name="connsiteX5453" fmla="*/ 7448232 w 7705725"/>
              <a:gd name="connsiteY5453" fmla="*/ 4391659 h 6857998"/>
              <a:gd name="connsiteX5454" fmla="*/ 7449502 w 7705725"/>
              <a:gd name="connsiteY5454" fmla="*/ 4391659 h 6857998"/>
              <a:gd name="connsiteX5455" fmla="*/ 7451090 w 7705725"/>
              <a:gd name="connsiteY5455" fmla="*/ 4391342 h 6857998"/>
              <a:gd name="connsiteX5456" fmla="*/ 7452678 w 7705725"/>
              <a:gd name="connsiteY5456" fmla="*/ 4390389 h 6857998"/>
              <a:gd name="connsiteX5457" fmla="*/ 7454900 w 7705725"/>
              <a:gd name="connsiteY5457" fmla="*/ 4388802 h 6857998"/>
              <a:gd name="connsiteX5458" fmla="*/ 7457122 w 7705725"/>
              <a:gd name="connsiteY5458" fmla="*/ 4386579 h 6857998"/>
              <a:gd name="connsiteX5459" fmla="*/ 7459345 w 7705725"/>
              <a:gd name="connsiteY5459" fmla="*/ 4384357 h 6857998"/>
              <a:gd name="connsiteX5460" fmla="*/ 7461250 w 7705725"/>
              <a:gd name="connsiteY5460" fmla="*/ 4382134 h 6857998"/>
              <a:gd name="connsiteX5461" fmla="*/ 7463472 w 7705725"/>
              <a:gd name="connsiteY5461" fmla="*/ 4379912 h 6857998"/>
              <a:gd name="connsiteX5462" fmla="*/ 7466012 w 7705725"/>
              <a:gd name="connsiteY5462" fmla="*/ 4378324 h 6857998"/>
              <a:gd name="connsiteX5463" fmla="*/ 7467282 w 7705725"/>
              <a:gd name="connsiteY5463" fmla="*/ 4378007 h 6857998"/>
              <a:gd name="connsiteX5464" fmla="*/ 7468870 w 7705725"/>
              <a:gd name="connsiteY5464" fmla="*/ 4377689 h 6857998"/>
              <a:gd name="connsiteX5465" fmla="*/ 7470458 w 7705725"/>
              <a:gd name="connsiteY5465" fmla="*/ 4377372 h 6857998"/>
              <a:gd name="connsiteX5466" fmla="*/ 7472045 w 7705725"/>
              <a:gd name="connsiteY5466" fmla="*/ 4377689 h 6857998"/>
              <a:gd name="connsiteX5467" fmla="*/ 7473632 w 7705725"/>
              <a:gd name="connsiteY5467" fmla="*/ 4378007 h 6857998"/>
              <a:gd name="connsiteX5468" fmla="*/ 7476172 w 7705725"/>
              <a:gd name="connsiteY5468" fmla="*/ 4378642 h 6857998"/>
              <a:gd name="connsiteX5469" fmla="*/ 7478395 w 7705725"/>
              <a:gd name="connsiteY5469" fmla="*/ 4379912 h 6857998"/>
              <a:gd name="connsiteX5470" fmla="*/ 7480618 w 7705725"/>
              <a:gd name="connsiteY5470" fmla="*/ 4381499 h 6857998"/>
              <a:gd name="connsiteX5471" fmla="*/ 7486332 w 7705725"/>
              <a:gd name="connsiteY5471" fmla="*/ 4385627 h 6857998"/>
              <a:gd name="connsiteX5472" fmla="*/ 7486968 w 7705725"/>
              <a:gd name="connsiteY5472" fmla="*/ 4390389 h 6857998"/>
              <a:gd name="connsiteX5473" fmla="*/ 7487285 w 7705725"/>
              <a:gd name="connsiteY5473" fmla="*/ 4394517 h 6857998"/>
              <a:gd name="connsiteX5474" fmla="*/ 7487285 w 7705725"/>
              <a:gd name="connsiteY5474" fmla="*/ 4398009 h 6857998"/>
              <a:gd name="connsiteX5475" fmla="*/ 7486650 w 7705725"/>
              <a:gd name="connsiteY5475" fmla="*/ 4400867 h 6857998"/>
              <a:gd name="connsiteX5476" fmla="*/ 7485698 w 7705725"/>
              <a:gd name="connsiteY5476" fmla="*/ 4403724 h 6857998"/>
              <a:gd name="connsiteX5477" fmla="*/ 7484428 w 7705725"/>
              <a:gd name="connsiteY5477" fmla="*/ 4405947 h 6857998"/>
              <a:gd name="connsiteX5478" fmla="*/ 7482522 w 7705725"/>
              <a:gd name="connsiteY5478" fmla="*/ 4407534 h 6857998"/>
              <a:gd name="connsiteX5479" fmla="*/ 7480300 w 7705725"/>
              <a:gd name="connsiteY5479" fmla="*/ 4408487 h 6857998"/>
              <a:gd name="connsiteX5480" fmla="*/ 7478078 w 7705725"/>
              <a:gd name="connsiteY5480" fmla="*/ 4409757 h 6857998"/>
              <a:gd name="connsiteX5481" fmla="*/ 7474902 w 7705725"/>
              <a:gd name="connsiteY5481" fmla="*/ 4410392 h 6857998"/>
              <a:gd name="connsiteX5482" fmla="*/ 7468870 w 7705725"/>
              <a:gd name="connsiteY5482" fmla="*/ 4411344 h 6857998"/>
              <a:gd name="connsiteX5483" fmla="*/ 7462520 w 7705725"/>
              <a:gd name="connsiteY5483" fmla="*/ 4411344 h 6857998"/>
              <a:gd name="connsiteX5484" fmla="*/ 7455535 w 7705725"/>
              <a:gd name="connsiteY5484" fmla="*/ 4411344 h 6857998"/>
              <a:gd name="connsiteX5485" fmla="*/ 7448868 w 7705725"/>
              <a:gd name="connsiteY5485" fmla="*/ 4411344 h 6857998"/>
              <a:gd name="connsiteX5486" fmla="*/ 7442518 w 7705725"/>
              <a:gd name="connsiteY5486" fmla="*/ 4411979 h 6857998"/>
              <a:gd name="connsiteX5487" fmla="*/ 7439342 w 7705725"/>
              <a:gd name="connsiteY5487" fmla="*/ 4412614 h 6857998"/>
              <a:gd name="connsiteX5488" fmla="*/ 7436802 w 7705725"/>
              <a:gd name="connsiteY5488" fmla="*/ 4413567 h 6857998"/>
              <a:gd name="connsiteX5489" fmla="*/ 7434580 w 7705725"/>
              <a:gd name="connsiteY5489" fmla="*/ 4414837 h 6857998"/>
              <a:gd name="connsiteX5490" fmla="*/ 7432358 w 7705725"/>
              <a:gd name="connsiteY5490" fmla="*/ 4416424 h 6857998"/>
              <a:gd name="connsiteX5491" fmla="*/ 7430452 w 7705725"/>
              <a:gd name="connsiteY5491" fmla="*/ 4418329 h 6857998"/>
              <a:gd name="connsiteX5492" fmla="*/ 7429182 w 7705725"/>
              <a:gd name="connsiteY5492" fmla="*/ 4420869 h 6857998"/>
              <a:gd name="connsiteX5493" fmla="*/ 7428230 w 7705725"/>
              <a:gd name="connsiteY5493" fmla="*/ 4423727 h 6857998"/>
              <a:gd name="connsiteX5494" fmla="*/ 7427278 w 7705725"/>
              <a:gd name="connsiteY5494" fmla="*/ 4427537 h 6857998"/>
              <a:gd name="connsiteX5495" fmla="*/ 7427278 w 7705725"/>
              <a:gd name="connsiteY5495" fmla="*/ 4431664 h 6857998"/>
              <a:gd name="connsiteX5496" fmla="*/ 7428230 w 7705725"/>
              <a:gd name="connsiteY5496" fmla="*/ 4436109 h 6857998"/>
              <a:gd name="connsiteX5497" fmla="*/ 7428865 w 7705725"/>
              <a:gd name="connsiteY5497" fmla="*/ 4441824 h 6857998"/>
              <a:gd name="connsiteX5498" fmla="*/ 7430770 w 7705725"/>
              <a:gd name="connsiteY5498" fmla="*/ 4447857 h 6857998"/>
              <a:gd name="connsiteX5499" fmla="*/ 7427278 w 7705725"/>
              <a:gd name="connsiteY5499" fmla="*/ 4446587 h 6857998"/>
              <a:gd name="connsiteX5500" fmla="*/ 7424420 w 7705725"/>
              <a:gd name="connsiteY5500" fmla="*/ 4444999 h 6857998"/>
              <a:gd name="connsiteX5501" fmla="*/ 7422198 w 7705725"/>
              <a:gd name="connsiteY5501" fmla="*/ 4444047 h 6857998"/>
              <a:gd name="connsiteX5502" fmla="*/ 7419975 w 7705725"/>
              <a:gd name="connsiteY5502" fmla="*/ 4442459 h 6857998"/>
              <a:gd name="connsiteX5503" fmla="*/ 7416482 w 7705725"/>
              <a:gd name="connsiteY5503" fmla="*/ 4438967 h 6857998"/>
              <a:gd name="connsiteX5504" fmla="*/ 7413942 w 7705725"/>
              <a:gd name="connsiteY5504" fmla="*/ 4435792 h 6857998"/>
              <a:gd name="connsiteX5505" fmla="*/ 7411402 w 7705725"/>
              <a:gd name="connsiteY5505" fmla="*/ 4432299 h 6857998"/>
              <a:gd name="connsiteX5506" fmla="*/ 7408862 w 7705725"/>
              <a:gd name="connsiteY5506" fmla="*/ 4429442 h 6857998"/>
              <a:gd name="connsiteX5507" fmla="*/ 7405370 w 7705725"/>
              <a:gd name="connsiteY5507" fmla="*/ 4425949 h 6857998"/>
              <a:gd name="connsiteX5508" fmla="*/ 7403148 w 7705725"/>
              <a:gd name="connsiteY5508" fmla="*/ 4424362 h 6857998"/>
              <a:gd name="connsiteX5509" fmla="*/ 7400925 w 7705725"/>
              <a:gd name="connsiteY5509" fmla="*/ 4423409 h 6857998"/>
              <a:gd name="connsiteX5510" fmla="*/ 7398385 w 7705725"/>
              <a:gd name="connsiteY5510" fmla="*/ 4424997 h 6857998"/>
              <a:gd name="connsiteX5511" fmla="*/ 7396480 w 7705725"/>
              <a:gd name="connsiteY5511" fmla="*/ 4427537 h 6857998"/>
              <a:gd name="connsiteX5512" fmla="*/ 7394892 w 7705725"/>
              <a:gd name="connsiteY5512" fmla="*/ 4429759 h 6857998"/>
              <a:gd name="connsiteX5513" fmla="*/ 7393305 w 7705725"/>
              <a:gd name="connsiteY5513" fmla="*/ 4431982 h 6857998"/>
              <a:gd name="connsiteX5514" fmla="*/ 7392352 w 7705725"/>
              <a:gd name="connsiteY5514" fmla="*/ 4434204 h 6857998"/>
              <a:gd name="connsiteX5515" fmla="*/ 7391718 w 7705725"/>
              <a:gd name="connsiteY5515" fmla="*/ 4436744 h 6857998"/>
              <a:gd name="connsiteX5516" fmla="*/ 7390448 w 7705725"/>
              <a:gd name="connsiteY5516" fmla="*/ 4441824 h 6857998"/>
              <a:gd name="connsiteX5517" fmla="*/ 7390130 w 7705725"/>
              <a:gd name="connsiteY5517" fmla="*/ 4446904 h 6857998"/>
              <a:gd name="connsiteX5518" fmla="*/ 7390130 w 7705725"/>
              <a:gd name="connsiteY5518" fmla="*/ 4452619 h 6857998"/>
              <a:gd name="connsiteX5519" fmla="*/ 7390448 w 7705725"/>
              <a:gd name="connsiteY5519" fmla="*/ 4462779 h 6857998"/>
              <a:gd name="connsiteX5520" fmla="*/ 7390765 w 7705725"/>
              <a:gd name="connsiteY5520" fmla="*/ 4467859 h 6857998"/>
              <a:gd name="connsiteX5521" fmla="*/ 7390448 w 7705725"/>
              <a:gd name="connsiteY5521" fmla="*/ 4471987 h 6857998"/>
              <a:gd name="connsiteX5522" fmla="*/ 7390130 w 7705725"/>
              <a:gd name="connsiteY5522" fmla="*/ 4476114 h 6857998"/>
              <a:gd name="connsiteX5523" fmla="*/ 7389178 w 7705725"/>
              <a:gd name="connsiteY5523" fmla="*/ 4477702 h 6857998"/>
              <a:gd name="connsiteX5524" fmla="*/ 7388542 w 7705725"/>
              <a:gd name="connsiteY5524" fmla="*/ 4478972 h 6857998"/>
              <a:gd name="connsiteX5525" fmla="*/ 7387272 w 7705725"/>
              <a:gd name="connsiteY5525" fmla="*/ 4480559 h 6857998"/>
              <a:gd name="connsiteX5526" fmla="*/ 7386002 w 7705725"/>
              <a:gd name="connsiteY5526" fmla="*/ 4481829 h 6857998"/>
              <a:gd name="connsiteX5527" fmla="*/ 7384415 w 7705725"/>
              <a:gd name="connsiteY5527" fmla="*/ 4482782 h 6857998"/>
              <a:gd name="connsiteX5528" fmla="*/ 7382510 w 7705725"/>
              <a:gd name="connsiteY5528" fmla="*/ 4483734 h 6857998"/>
              <a:gd name="connsiteX5529" fmla="*/ 7380288 w 7705725"/>
              <a:gd name="connsiteY5529" fmla="*/ 4484369 h 6857998"/>
              <a:gd name="connsiteX5530" fmla="*/ 7377748 w 7705725"/>
              <a:gd name="connsiteY5530" fmla="*/ 4484687 h 6857998"/>
              <a:gd name="connsiteX5531" fmla="*/ 7374572 w 7705725"/>
              <a:gd name="connsiteY5531" fmla="*/ 4484687 h 6857998"/>
              <a:gd name="connsiteX5532" fmla="*/ 7370762 w 7705725"/>
              <a:gd name="connsiteY5532" fmla="*/ 4484687 h 6857998"/>
              <a:gd name="connsiteX5533" fmla="*/ 7370445 w 7705725"/>
              <a:gd name="connsiteY5533" fmla="*/ 4486592 h 6857998"/>
              <a:gd name="connsiteX5534" fmla="*/ 7370762 w 7705725"/>
              <a:gd name="connsiteY5534" fmla="*/ 4488497 h 6857998"/>
              <a:gd name="connsiteX5535" fmla="*/ 7371080 w 7705725"/>
              <a:gd name="connsiteY5535" fmla="*/ 4490402 h 6857998"/>
              <a:gd name="connsiteX5536" fmla="*/ 7372350 w 7705725"/>
              <a:gd name="connsiteY5536" fmla="*/ 4492307 h 6857998"/>
              <a:gd name="connsiteX5537" fmla="*/ 7373938 w 7705725"/>
              <a:gd name="connsiteY5537" fmla="*/ 4493894 h 6857998"/>
              <a:gd name="connsiteX5538" fmla="*/ 7375208 w 7705725"/>
              <a:gd name="connsiteY5538" fmla="*/ 4495164 h 6857998"/>
              <a:gd name="connsiteX5539" fmla="*/ 7379652 w 7705725"/>
              <a:gd name="connsiteY5539" fmla="*/ 4498339 h 6857998"/>
              <a:gd name="connsiteX5540" fmla="*/ 7384415 w 7705725"/>
              <a:gd name="connsiteY5540" fmla="*/ 4501197 h 6857998"/>
              <a:gd name="connsiteX5541" fmla="*/ 7389812 w 7705725"/>
              <a:gd name="connsiteY5541" fmla="*/ 4504054 h 6857998"/>
              <a:gd name="connsiteX5542" fmla="*/ 7395210 w 7705725"/>
              <a:gd name="connsiteY5542" fmla="*/ 4506912 h 6857998"/>
              <a:gd name="connsiteX5543" fmla="*/ 7400290 w 7705725"/>
              <a:gd name="connsiteY5543" fmla="*/ 4509769 h 6857998"/>
              <a:gd name="connsiteX5544" fmla="*/ 7392352 w 7705725"/>
              <a:gd name="connsiteY5544" fmla="*/ 4517707 h 6857998"/>
              <a:gd name="connsiteX5545" fmla="*/ 7385050 w 7705725"/>
              <a:gd name="connsiteY5545" fmla="*/ 4525962 h 6857998"/>
              <a:gd name="connsiteX5546" fmla="*/ 7379018 w 7705725"/>
              <a:gd name="connsiteY5546" fmla="*/ 4533899 h 6857998"/>
              <a:gd name="connsiteX5547" fmla="*/ 7373938 w 7705725"/>
              <a:gd name="connsiteY5547" fmla="*/ 4541837 h 6857998"/>
              <a:gd name="connsiteX5548" fmla="*/ 7369175 w 7705725"/>
              <a:gd name="connsiteY5548" fmla="*/ 4550092 h 6857998"/>
              <a:gd name="connsiteX5549" fmla="*/ 7365682 w 7705725"/>
              <a:gd name="connsiteY5549" fmla="*/ 4558029 h 6857998"/>
              <a:gd name="connsiteX5550" fmla="*/ 7362190 w 7705725"/>
              <a:gd name="connsiteY5550" fmla="*/ 4566284 h 6857998"/>
              <a:gd name="connsiteX5551" fmla="*/ 7359650 w 7705725"/>
              <a:gd name="connsiteY5551" fmla="*/ 4574539 h 6857998"/>
              <a:gd name="connsiteX5552" fmla="*/ 7356792 w 7705725"/>
              <a:gd name="connsiteY5552" fmla="*/ 4582794 h 6857998"/>
              <a:gd name="connsiteX5553" fmla="*/ 7354888 w 7705725"/>
              <a:gd name="connsiteY5553" fmla="*/ 4591367 h 6857998"/>
              <a:gd name="connsiteX5554" fmla="*/ 7351078 w 7705725"/>
              <a:gd name="connsiteY5554" fmla="*/ 4608829 h 6857998"/>
              <a:gd name="connsiteX5555" fmla="*/ 7347585 w 7705725"/>
              <a:gd name="connsiteY5555" fmla="*/ 4627244 h 6857998"/>
              <a:gd name="connsiteX5556" fmla="*/ 7343140 w 7705725"/>
              <a:gd name="connsiteY5556" fmla="*/ 4646612 h 6857998"/>
              <a:gd name="connsiteX5557" fmla="*/ 7340918 w 7705725"/>
              <a:gd name="connsiteY5557" fmla="*/ 4644707 h 6857998"/>
              <a:gd name="connsiteX5558" fmla="*/ 7339648 w 7705725"/>
              <a:gd name="connsiteY5558" fmla="*/ 4642484 h 6857998"/>
              <a:gd name="connsiteX5559" fmla="*/ 7338695 w 7705725"/>
              <a:gd name="connsiteY5559" fmla="*/ 4640262 h 6857998"/>
              <a:gd name="connsiteX5560" fmla="*/ 7338378 w 7705725"/>
              <a:gd name="connsiteY5560" fmla="*/ 4638039 h 6857998"/>
              <a:gd name="connsiteX5561" fmla="*/ 7338695 w 7705725"/>
              <a:gd name="connsiteY5561" fmla="*/ 4635182 h 6857998"/>
              <a:gd name="connsiteX5562" fmla="*/ 7339012 w 7705725"/>
              <a:gd name="connsiteY5562" fmla="*/ 4632959 h 6857998"/>
              <a:gd name="connsiteX5563" fmla="*/ 7340600 w 7705725"/>
              <a:gd name="connsiteY5563" fmla="*/ 4627562 h 6857998"/>
              <a:gd name="connsiteX5564" fmla="*/ 7342188 w 7705725"/>
              <a:gd name="connsiteY5564" fmla="*/ 4622799 h 6857998"/>
              <a:gd name="connsiteX5565" fmla="*/ 7342505 w 7705725"/>
              <a:gd name="connsiteY5565" fmla="*/ 4620259 h 6857998"/>
              <a:gd name="connsiteX5566" fmla="*/ 7342505 w 7705725"/>
              <a:gd name="connsiteY5566" fmla="*/ 4618037 h 6857998"/>
              <a:gd name="connsiteX5567" fmla="*/ 7341870 w 7705725"/>
              <a:gd name="connsiteY5567" fmla="*/ 4615179 h 6857998"/>
              <a:gd name="connsiteX5568" fmla="*/ 7340600 w 7705725"/>
              <a:gd name="connsiteY5568" fmla="*/ 4613274 h 6857998"/>
              <a:gd name="connsiteX5569" fmla="*/ 7338378 w 7705725"/>
              <a:gd name="connsiteY5569" fmla="*/ 4611052 h 6857998"/>
              <a:gd name="connsiteX5570" fmla="*/ 7335838 w 7705725"/>
              <a:gd name="connsiteY5570" fmla="*/ 4609147 h 6857998"/>
              <a:gd name="connsiteX5571" fmla="*/ 7332028 w 7705725"/>
              <a:gd name="connsiteY5571" fmla="*/ 4608829 h 6857998"/>
              <a:gd name="connsiteX5572" fmla="*/ 7328535 w 7705725"/>
              <a:gd name="connsiteY5572" fmla="*/ 4609147 h 6857998"/>
              <a:gd name="connsiteX5573" fmla="*/ 7325995 w 7705725"/>
              <a:gd name="connsiteY5573" fmla="*/ 4610417 h 6857998"/>
              <a:gd name="connsiteX5574" fmla="*/ 7323455 w 7705725"/>
              <a:gd name="connsiteY5574" fmla="*/ 4612004 h 6857998"/>
              <a:gd name="connsiteX5575" fmla="*/ 7320915 w 7705725"/>
              <a:gd name="connsiteY5575" fmla="*/ 4614227 h 6857998"/>
              <a:gd name="connsiteX5576" fmla="*/ 7319645 w 7705725"/>
              <a:gd name="connsiteY5576" fmla="*/ 4616767 h 6857998"/>
              <a:gd name="connsiteX5577" fmla="*/ 7318058 w 7705725"/>
              <a:gd name="connsiteY5577" fmla="*/ 4619624 h 6857998"/>
              <a:gd name="connsiteX5578" fmla="*/ 7316788 w 7705725"/>
              <a:gd name="connsiteY5578" fmla="*/ 4623117 h 6857998"/>
              <a:gd name="connsiteX5579" fmla="*/ 7316470 w 7705725"/>
              <a:gd name="connsiteY5579" fmla="*/ 4626927 h 6857998"/>
              <a:gd name="connsiteX5580" fmla="*/ 7315835 w 7705725"/>
              <a:gd name="connsiteY5580" fmla="*/ 4630737 h 6857998"/>
              <a:gd name="connsiteX5581" fmla="*/ 7315835 w 7705725"/>
              <a:gd name="connsiteY5581" fmla="*/ 4635182 h 6857998"/>
              <a:gd name="connsiteX5582" fmla="*/ 7315835 w 7705725"/>
              <a:gd name="connsiteY5582" fmla="*/ 4639309 h 6857998"/>
              <a:gd name="connsiteX5583" fmla="*/ 7316152 w 7705725"/>
              <a:gd name="connsiteY5583" fmla="*/ 4644072 h 6857998"/>
              <a:gd name="connsiteX5584" fmla="*/ 7316788 w 7705725"/>
              <a:gd name="connsiteY5584" fmla="*/ 4648199 h 6857998"/>
              <a:gd name="connsiteX5585" fmla="*/ 7318692 w 7705725"/>
              <a:gd name="connsiteY5585" fmla="*/ 4656772 h 6857998"/>
              <a:gd name="connsiteX5586" fmla="*/ 7319962 w 7705725"/>
              <a:gd name="connsiteY5586" fmla="*/ 4660899 h 6857998"/>
              <a:gd name="connsiteX5587" fmla="*/ 7321550 w 7705725"/>
              <a:gd name="connsiteY5587" fmla="*/ 4664709 h 6857998"/>
              <a:gd name="connsiteX5588" fmla="*/ 7322820 w 7705725"/>
              <a:gd name="connsiteY5588" fmla="*/ 4668202 h 6857998"/>
              <a:gd name="connsiteX5589" fmla="*/ 7324408 w 7705725"/>
              <a:gd name="connsiteY5589" fmla="*/ 4671377 h 6857998"/>
              <a:gd name="connsiteX5590" fmla="*/ 7326312 w 7705725"/>
              <a:gd name="connsiteY5590" fmla="*/ 4674234 h 6857998"/>
              <a:gd name="connsiteX5591" fmla="*/ 7328218 w 7705725"/>
              <a:gd name="connsiteY5591" fmla="*/ 4676774 h 6857998"/>
              <a:gd name="connsiteX5592" fmla="*/ 7330122 w 7705725"/>
              <a:gd name="connsiteY5592" fmla="*/ 4678362 h 6857998"/>
              <a:gd name="connsiteX5593" fmla="*/ 7332345 w 7705725"/>
              <a:gd name="connsiteY5593" fmla="*/ 4679632 h 6857998"/>
              <a:gd name="connsiteX5594" fmla="*/ 7334250 w 7705725"/>
              <a:gd name="connsiteY5594" fmla="*/ 4680267 h 6857998"/>
              <a:gd name="connsiteX5595" fmla="*/ 7336472 w 7705725"/>
              <a:gd name="connsiteY5595" fmla="*/ 4680267 h 6857998"/>
              <a:gd name="connsiteX5596" fmla="*/ 7338695 w 7705725"/>
              <a:gd name="connsiteY5596" fmla="*/ 4678997 h 6857998"/>
              <a:gd name="connsiteX5597" fmla="*/ 7340918 w 7705725"/>
              <a:gd name="connsiteY5597" fmla="*/ 4677409 h 6857998"/>
              <a:gd name="connsiteX5598" fmla="*/ 7343140 w 7705725"/>
              <a:gd name="connsiteY5598" fmla="*/ 4674869 h 6857998"/>
              <a:gd name="connsiteX5599" fmla="*/ 7345045 w 7705725"/>
              <a:gd name="connsiteY5599" fmla="*/ 4671377 h 6857998"/>
              <a:gd name="connsiteX5600" fmla="*/ 7347585 w 7705725"/>
              <a:gd name="connsiteY5600" fmla="*/ 4666614 h 6857998"/>
              <a:gd name="connsiteX5601" fmla="*/ 7349808 w 7705725"/>
              <a:gd name="connsiteY5601" fmla="*/ 4661217 h 6857998"/>
              <a:gd name="connsiteX5602" fmla="*/ 7351712 w 7705725"/>
              <a:gd name="connsiteY5602" fmla="*/ 4662804 h 6857998"/>
              <a:gd name="connsiteX5603" fmla="*/ 7352982 w 7705725"/>
              <a:gd name="connsiteY5603" fmla="*/ 4664392 h 6857998"/>
              <a:gd name="connsiteX5604" fmla="*/ 7354252 w 7705725"/>
              <a:gd name="connsiteY5604" fmla="*/ 4666297 h 6857998"/>
              <a:gd name="connsiteX5605" fmla="*/ 7355205 w 7705725"/>
              <a:gd name="connsiteY5605" fmla="*/ 4668202 h 6857998"/>
              <a:gd name="connsiteX5606" fmla="*/ 7355840 w 7705725"/>
              <a:gd name="connsiteY5606" fmla="*/ 4669789 h 6857998"/>
              <a:gd name="connsiteX5607" fmla="*/ 7356158 w 7705725"/>
              <a:gd name="connsiteY5607" fmla="*/ 4671694 h 6857998"/>
              <a:gd name="connsiteX5608" fmla="*/ 7356158 w 7705725"/>
              <a:gd name="connsiteY5608" fmla="*/ 4673599 h 6857998"/>
              <a:gd name="connsiteX5609" fmla="*/ 7356158 w 7705725"/>
              <a:gd name="connsiteY5609" fmla="*/ 4675504 h 6857998"/>
              <a:gd name="connsiteX5610" fmla="*/ 7354888 w 7705725"/>
              <a:gd name="connsiteY5610" fmla="*/ 4679632 h 6857998"/>
              <a:gd name="connsiteX5611" fmla="*/ 7352982 w 7705725"/>
              <a:gd name="connsiteY5611" fmla="*/ 4683759 h 6857998"/>
              <a:gd name="connsiteX5612" fmla="*/ 7350760 w 7705725"/>
              <a:gd name="connsiteY5612" fmla="*/ 4688204 h 6857998"/>
              <a:gd name="connsiteX5613" fmla="*/ 7347902 w 7705725"/>
              <a:gd name="connsiteY5613" fmla="*/ 4692649 h 6857998"/>
              <a:gd name="connsiteX5614" fmla="*/ 7341552 w 7705725"/>
              <a:gd name="connsiteY5614" fmla="*/ 4701539 h 6857998"/>
              <a:gd name="connsiteX5615" fmla="*/ 7334885 w 7705725"/>
              <a:gd name="connsiteY5615" fmla="*/ 4710429 h 6857998"/>
              <a:gd name="connsiteX5616" fmla="*/ 7332028 w 7705725"/>
              <a:gd name="connsiteY5616" fmla="*/ 4714874 h 6857998"/>
              <a:gd name="connsiteX5617" fmla="*/ 7329805 w 7705725"/>
              <a:gd name="connsiteY5617" fmla="*/ 4719002 h 6857998"/>
              <a:gd name="connsiteX5618" fmla="*/ 7327900 w 7705725"/>
              <a:gd name="connsiteY5618" fmla="*/ 4723447 h 6857998"/>
              <a:gd name="connsiteX5619" fmla="*/ 7326630 w 7705725"/>
              <a:gd name="connsiteY5619" fmla="*/ 4727574 h 6857998"/>
              <a:gd name="connsiteX5620" fmla="*/ 7322820 w 7705725"/>
              <a:gd name="connsiteY5620" fmla="*/ 4724717 h 6857998"/>
              <a:gd name="connsiteX5621" fmla="*/ 7319645 w 7705725"/>
              <a:gd name="connsiteY5621" fmla="*/ 4722494 h 6857998"/>
              <a:gd name="connsiteX5622" fmla="*/ 7316152 w 7705725"/>
              <a:gd name="connsiteY5622" fmla="*/ 4720589 h 6857998"/>
              <a:gd name="connsiteX5623" fmla="*/ 7312660 w 7705725"/>
              <a:gd name="connsiteY5623" fmla="*/ 4719002 h 6857998"/>
              <a:gd name="connsiteX5624" fmla="*/ 7309802 w 7705725"/>
              <a:gd name="connsiteY5624" fmla="*/ 4717732 h 6857998"/>
              <a:gd name="connsiteX5625" fmla="*/ 7306628 w 7705725"/>
              <a:gd name="connsiteY5625" fmla="*/ 4716779 h 6857998"/>
              <a:gd name="connsiteX5626" fmla="*/ 7300912 w 7705725"/>
              <a:gd name="connsiteY5626" fmla="*/ 4715509 h 6857998"/>
              <a:gd name="connsiteX5627" fmla="*/ 7290118 w 7705725"/>
              <a:gd name="connsiteY5627" fmla="*/ 4714557 h 6857998"/>
              <a:gd name="connsiteX5628" fmla="*/ 7284402 w 7705725"/>
              <a:gd name="connsiteY5628" fmla="*/ 4713287 h 6857998"/>
              <a:gd name="connsiteX5629" fmla="*/ 7278370 w 7705725"/>
              <a:gd name="connsiteY5629" fmla="*/ 4711699 h 6857998"/>
              <a:gd name="connsiteX5630" fmla="*/ 7278052 w 7705725"/>
              <a:gd name="connsiteY5630" fmla="*/ 4713604 h 6857998"/>
              <a:gd name="connsiteX5631" fmla="*/ 7278052 w 7705725"/>
              <a:gd name="connsiteY5631" fmla="*/ 4715509 h 6857998"/>
              <a:gd name="connsiteX5632" fmla="*/ 7278052 w 7705725"/>
              <a:gd name="connsiteY5632" fmla="*/ 4716779 h 6857998"/>
              <a:gd name="connsiteX5633" fmla="*/ 7278370 w 7705725"/>
              <a:gd name="connsiteY5633" fmla="*/ 4717732 h 6857998"/>
              <a:gd name="connsiteX5634" fmla="*/ 7279322 w 7705725"/>
              <a:gd name="connsiteY5634" fmla="*/ 4719002 h 6857998"/>
              <a:gd name="connsiteX5635" fmla="*/ 7279958 w 7705725"/>
              <a:gd name="connsiteY5635" fmla="*/ 4719637 h 6857998"/>
              <a:gd name="connsiteX5636" fmla="*/ 7281862 w 7705725"/>
              <a:gd name="connsiteY5636" fmla="*/ 4720907 h 6857998"/>
              <a:gd name="connsiteX5637" fmla="*/ 7284085 w 7705725"/>
              <a:gd name="connsiteY5637" fmla="*/ 4720907 h 6857998"/>
              <a:gd name="connsiteX5638" fmla="*/ 7286308 w 7705725"/>
              <a:gd name="connsiteY5638" fmla="*/ 4720589 h 6857998"/>
              <a:gd name="connsiteX5639" fmla="*/ 7288212 w 7705725"/>
              <a:gd name="connsiteY5639" fmla="*/ 4719319 h 6857998"/>
              <a:gd name="connsiteX5640" fmla="*/ 7289482 w 7705725"/>
              <a:gd name="connsiteY5640" fmla="*/ 4717732 h 6857998"/>
              <a:gd name="connsiteX5641" fmla="*/ 7291705 w 7705725"/>
              <a:gd name="connsiteY5641" fmla="*/ 4721859 h 6857998"/>
              <a:gd name="connsiteX5642" fmla="*/ 7293292 w 7705725"/>
              <a:gd name="connsiteY5642" fmla="*/ 4725669 h 6857998"/>
              <a:gd name="connsiteX5643" fmla="*/ 7293928 w 7705725"/>
              <a:gd name="connsiteY5643" fmla="*/ 4729162 h 6857998"/>
              <a:gd name="connsiteX5644" fmla="*/ 7293928 w 7705725"/>
              <a:gd name="connsiteY5644" fmla="*/ 4732972 h 6857998"/>
              <a:gd name="connsiteX5645" fmla="*/ 7293292 w 7705725"/>
              <a:gd name="connsiteY5645" fmla="*/ 4736464 h 6857998"/>
              <a:gd name="connsiteX5646" fmla="*/ 7292340 w 7705725"/>
              <a:gd name="connsiteY5646" fmla="*/ 4739639 h 6857998"/>
              <a:gd name="connsiteX5647" fmla="*/ 7290435 w 7705725"/>
              <a:gd name="connsiteY5647" fmla="*/ 4743132 h 6857998"/>
              <a:gd name="connsiteX5648" fmla="*/ 7288530 w 7705725"/>
              <a:gd name="connsiteY5648" fmla="*/ 4745989 h 6857998"/>
              <a:gd name="connsiteX5649" fmla="*/ 7286308 w 7705725"/>
              <a:gd name="connsiteY5649" fmla="*/ 4749164 h 6857998"/>
              <a:gd name="connsiteX5650" fmla="*/ 7283768 w 7705725"/>
              <a:gd name="connsiteY5650" fmla="*/ 4752657 h 6857998"/>
              <a:gd name="connsiteX5651" fmla="*/ 7277735 w 7705725"/>
              <a:gd name="connsiteY5651" fmla="*/ 4758689 h 6857998"/>
              <a:gd name="connsiteX5652" fmla="*/ 7271385 w 7705725"/>
              <a:gd name="connsiteY5652" fmla="*/ 4764087 h 6857998"/>
              <a:gd name="connsiteX5653" fmla="*/ 7264400 w 7705725"/>
              <a:gd name="connsiteY5653" fmla="*/ 4770119 h 6857998"/>
              <a:gd name="connsiteX5654" fmla="*/ 7258050 w 7705725"/>
              <a:gd name="connsiteY5654" fmla="*/ 4775834 h 6857998"/>
              <a:gd name="connsiteX5655" fmla="*/ 7252018 w 7705725"/>
              <a:gd name="connsiteY5655" fmla="*/ 4781867 h 6857998"/>
              <a:gd name="connsiteX5656" fmla="*/ 7249478 w 7705725"/>
              <a:gd name="connsiteY5656" fmla="*/ 4785042 h 6857998"/>
              <a:gd name="connsiteX5657" fmla="*/ 7247572 w 7705725"/>
              <a:gd name="connsiteY5657" fmla="*/ 4787899 h 6857998"/>
              <a:gd name="connsiteX5658" fmla="*/ 7245668 w 7705725"/>
              <a:gd name="connsiteY5658" fmla="*/ 4791074 h 6857998"/>
              <a:gd name="connsiteX5659" fmla="*/ 7244080 w 7705725"/>
              <a:gd name="connsiteY5659" fmla="*/ 4794567 h 6857998"/>
              <a:gd name="connsiteX5660" fmla="*/ 7243445 w 7705725"/>
              <a:gd name="connsiteY5660" fmla="*/ 4797742 h 6857998"/>
              <a:gd name="connsiteX5661" fmla="*/ 7243445 w 7705725"/>
              <a:gd name="connsiteY5661" fmla="*/ 4800917 h 6857998"/>
              <a:gd name="connsiteX5662" fmla="*/ 7243445 w 7705725"/>
              <a:gd name="connsiteY5662" fmla="*/ 4804727 h 6857998"/>
              <a:gd name="connsiteX5663" fmla="*/ 7244398 w 7705725"/>
              <a:gd name="connsiteY5663" fmla="*/ 4807902 h 6857998"/>
              <a:gd name="connsiteX5664" fmla="*/ 7246302 w 7705725"/>
              <a:gd name="connsiteY5664" fmla="*/ 4811712 h 6857998"/>
              <a:gd name="connsiteX5665" fmla="*/ 7248525 w 7705725"/>
              <a:gd name="connsiteY5665" fmla="*/ 4815522 h 6857998"/>
              <a:gd name="connsiteX5666" fmla="*/ 7252018 w 7705725"/>
              <a:gd name="connsiteY5666" fmla="*/ 4819332 h 6857998"/>
              <a:gd name="connsiteX5667" fmla="*/ 7256145 w 7705725"/>
              <a:gd name="connsiteY5667" fmla="*/ 4823459 h 6857998"/>
              <a:gd name="connsiteX5668" fmla="*/ 7255192 w 7705725"/>
              <a:gd name="connsiteY5668" fmla="*/ 4825682 h 6857998"/>
              <a:gd name="connsiteX5669" fmla="*/ 7253922 w 7705725"/>
              <a:gd name="connsiteY5669" fmla="*/ 4828222 h 6857998"/>
              <a:gd name="connsiteX5670" fmla="*/ 7252335 w 7705725"/>
              <a:gd name="connsiteY5670" fmla="*/ 4830127 h 6857998"/>
              <a:gd name="connsiteX5671" fmla="*/ 7251382 w 7705725"/>
              <a:gd name="connsiteY5671" fmla="*/ 4831714 h 6857998"/>
              <a:gd name="connsiteX5672" fmla="*/ 7249795 w 7705725"/>
              <a:gd name="connsiteY5672" fmla="*/ 4833302 h 6857998"/>
              <a:gd name="connsiteX5673" fmla="*/ 7247890 w 7705725"/>
              <a:gd name="connsiteY5673" fmla="*/ 4834254 h 6857998"/>
              <a:gd name="connsiteX5674" fmla="*/ 7244398 w 7705725"/>
              <a:gd name="connsiteY5674" fmla="*/ 4836159 h 6857998"/>
              <a:gd name="connsiteX5675" fmla="*/ 7240588 w 7705725"/>
              <a:gd name="connsiteY5675" fmla="*/ 4837429 h 6857998"/>
              <a:gd name="connsiteX5676" fmla="*/ 7237095 w 7705725"/>
              <a:gd name="connsiteY5676" fmla="*/ 4838064 h 6857998"/>
              <a:gd name="connsiteX5677" fmla="*/ 7229158 w 7705725"/>
              <a:gd name="connsiteY5677" fmla="*/ 4839017 h 6857998"/>
              <a:gd name="connsiteX5678" fmla="*/ 7225030 w 7705725"/>
              <a:gd name="connsiteY5678" fmla="*/ 4839334 h 6857998"/>
              <a:gd name="connsiteX5679" fmla="*/ 7221220 w 7705725"/>
              <a:gd name="connsiteY5679" fmla="*/ 4839969 h 6857998"/>
              <a:gd name="connsiteX5680" fmla="*/ 7217410 w 7705725"/>
              <a:gd name="connsiteY5680" fmla="*/ 4841239 h 6857998"/>
              <a:gd name="connsiteX5681" fmla="*/ 7213918 w 7705725"/>
              <a:gd name="connsiteY5681" fmla="*/ 4842827 h 6857998"/>
              <a:gd name="connsiteX5682" fmla="*/ 7212330 w 7705725"/>
              <a:gd name="connsiteY5682" fmla="*/ 4844097 h 6857998"/>
              <a:gd name="connsiteX5683" fmla="*/ 7211060 w 7705725"/>
              <a:gd name="connsiteY5683" fmla="*/ 4845684 h 6857998"/>
              <a:gd name="connsiteX5684" fmla="*/ 7209472 w 7705725"/>
              <a:gd name="connsiteY5684" fmla="*/ 4847272 h 6857998"/>
              <a:gd name="connsiteX5685" fmla="*/ 7208202 w 7705725"/>
              <a:gd name="connsiteY5685" fmla="*/ 4849177 h 6857998"/>
              <a:gd name="connsiteX5686" fmla="*/ 7207250 w 7705725"/>
              <a:gd name="connsiteY5686" fmla="*/ 4851717 h 6857998"/>
              <a:gd name="connsiteX5687" fmla="*/ 7205980 w 7705725"/>
              <a:gd name="connsiteY5687" fmla="*/ 4854257 h 6857998"/>
              <a:gd name="connsiteX5688" fmla="*/ 7205028 w 7705725"/>
              <a:gd name="connsiteY5688" fmla="*/ 4857114 h 6857998"/>
              <a:gd name="connsiteX5689" fmla="*/ 7204075 w 7705725"/>
              <a:gd name="connsiteY5689" fmla="*/ 4860289 h 6857998"/>
              <a:gd name="connsiteX5690" fmla="*/ 7207885 w 7705725"/>
              <a:gd name="connsiteY5690" fmla="*/ 4863464 h 6857998"/>
              <a:gd name="connsiteX5691" fmla="*/ 7211378 w 7705725"/>
              <a:gd name="connsiteY5691" fmla="*/ 4865687 h 6857998"/>
              <a:gd name="connsiteX5692" fmla="*/ 7214235 w 7705725"/>
              <a:gd name="connsiteY5692" fmla="*/ 4867274 h 6857998"/>
              <a:gd name="connsiteX5693" fmla="*/ 7217410 w 7705725"/>
              <a:gd name="connsiteY5693" fmla="*/ 4867909 h 6857998"/>
              <a:gd name="connsiteX5694" fmla="*/ 7219950 w 7705725"/>
              <a:gd name="connsiteY5694" fmla="*/ 4868227 h 6857998"/>
              <a:gd name="connsiteX5695" fmla="*/ 7222172 w 7705725"/>
              <a:gd name="connsiteY5695" fmla="*/ 4867909 h 6857998"/>
              <a:gd name="connsiteX5696" fmla="*/ 7224395 w 7705725"/>
              <a:gd name="connsiteY5696" fmla="*/ 4867274 h 6857998"/>
              <a:gd name="connsiteX5697" fmla="*/ 7226618 w 7705725"/>
              <a:gd name="connsiteY5697" fmla="*/ 4865687 h 6857998"/>
              <a:gd name="connsiteX5698" fmla="*/ 7228522 w 7705725"/>
              <a:gd name="connsiteY5698" fmla="*/ 4864099 h 6857998"/>
              <a:gd name="connsiteX5699" fmla="*/ 7230428 w 7705725"/>
              <a:gd name="connsiteY5699" fmla="*/ 4862829 h 6857998"/>
              <a:gd name="connsiteX5700" fmla="*/ 7234238 w 7705725"/>
              <a:gd name="connsiteY5700" fmla="*/ 4858067 h 6857998"/>
              <a:gd name="connsiteX5701" fmla="*/ 7240588 w 7705725"/>
              <a:gd name="connsiteY5701" fmla="*/ 4848224 h 6857998"/>
              <a:gd name="connsiteX5702" fmla="*/ 7242175 w 7705725"/>
              <a:gd name="connsiteY5702" fmla="*/ 4850764 h 6857998"/>
              <a:gd name="connsiteX5703" fmla="*/ 7243445 w 7705725"/>
              <a:gd name="connsiteY5703" fmla="*/ 4852987 h 6857998"/>
              <a:gd name="connsiteX5704" fmla="*/ 7244080 w 7705725"/>
              <a:gd name="connsiteY5704" fmla="*/ 4854892 h 6857998"/>
              <a:gd name="connsiteX5705" fmla="*/ 7244715 w 7705725"/>
              <a:gd name="connsiteY5705" fmla="*/ 4857114 h 6857998"/>
              <a:gd name="connsiteX5706" fmla="*/ 7244715 w 7705725"/>
              <a:gd name="connsiteY5706" fmla="*/ 4859019 h 6857998"/>
              <a:gd name="connsiteX5707" fmla="*/ 7244398 w 7705725"/>
              <a:gd name="connsiteY5707" fmla="*/ 4861242 h 6857998"/>
              <a:gd name="connsiteX5708" fmla="*/ 7244080 w 7705725"/>
              <a:gd name="connsiteY5708" fmla="*/ 4863464 h 6857998"/>
              <a:gd name="connsiteX5709" fmla="*/ 7243445 w 7705725"/>
              <a:gd name="connsiteY5709" fmla="*/ 4865369 h 6857998"/>
              <a:gd name="connsiteX5710" fmla="*/ 7241222 w 7705725"/>
              <a:gd name="connsiteY5710" fmla="*/ 4869497 h 6857998"/>
              <a:gd name="connsiteX5711" fmla="*/ 7238048 w 7705725"/>
              <a:gd name="connsiteY5711" fmla="*/ 4873624 h 6857998"/>
              <a:gd name="connsiteX5712" fmla="*/ 7234238 w 7705725"/>
              <a:gd name="connsiteY5712" fmla="*/ 4877434 h 6857998"/>
              <a:gd name="connsiteX5713" fmla="*/ 7230110 w 7705725"/>
              <a:gd name="connsiteY5713" fmla="*/ 4881244 h 6857998"/>
              <a:gd name="connsiteX5714" fmla="*/ 7225665 w 7705725"/>
              <a:gd name="connsiteY5714" fmla="*/ 4884419 h 6857998"/>
              <a:gd name="connsiteX5715" fmla="*/ 7220585 w 7705725"/>
              <a:gd name="connsiteY5715" fmla="*/ 4887912 h 6857998"/>
              <a:gd name="connsiteX5716" fmla="*/ 7215505 w 7705725"/>
              <a:gd name="connsiteY5716" fmla="*/ 4891087 h 6857998"/>
              <a:gd name="connsiteX5717" fmla="*/ 7210425 w 7705725"/>
              <a:gd name="connsiteY5717" fmla="*/ 4893627 h 6857998"/>
              <a:gd name="connsiteX5718" fmla="*/ 7201535 w 7705725"/>
              <a:gd name="connsiteY5718" fmla="*/ 4897754 h 6857998"/>
              <a:gd name="connsiteX5719" fmla="*/ 7194232 w 7705725"/>
              <a:gd name="connsiteY5719" fmla="*/ 4900294 h 6857998"/>
              <a:gd name="connsiteX5720" fmla="*/ 7193915 w 7705725"/>
              <a:gd name="connsiteY5720" fmla="*/ 4901882 h 6857998"/>
              <a:gd name="connsiteX5721" fmla="*/ 7193915 w 7705725"/>
              <a:gd name="connsiteY5721" fmla="*/ 4903152 h 6857998"/>
              <a:gd name="connsiteX5722" fmla="*/ 7193915 w 7705725"/>
              <a:gd name="connsiteY5722" fmla="*/ 4904422 h 6857998"/>
              <a:gd name="connsiteX5723" fmla="*/ 7194232 w 7705725"/>
              <a:gd name="connsiteY5723" fmla="*/ 4905692 h 6857998"/>
              <a:gd name="connsiteX5724" fmla="*/ 7195820 w 7705725"/>
              <a:gd name="connsiteY5724" fmla="*/ 4907914 h 6857998"/>
              <a:gd name="connsiteX5725" fmla="*/ 7198042 w 7705725"/>
              <a:gd name="connsiteY5725" fmla="*/ 4909819 h 6857998"/>
              <a:gd name="connsiteX5726" fmla="*/ 7201218 w 7705725"/>
              <a:gd name="connsiteY5726" fmla="*/ 4911407 h 6857998"/>
              <a:gd name="connsiteX5727" fmla="*/ 7204075 w 7705725"/>
              <a:gd name="connsiteY5727" fmla="*/ 4913312 h 6857998"/>
              <a:gd name="connsiteX5728" fmla="*/ 7210425 w 7705725"/>
              <a:gd name="connsiteY5728" fmla="*/ 4916487 h 6857998"/>
              <a:gd name="connsiteX5729" fmla="*/ 7213282 w 7705725"/>
              <a:gd name="connsiteY5729" fmla="*/ 4919027 h 6857998"/>
              <a:gd name="connsiteX5730" fmla="*/ 7215822 w 7705725"/>
              <a:gd name="connsiteY5730" fmla="*/ 4921249 h 6857998"/>
              <a:gd name="connsiteX5731" fmla="*/ 7217728 w 7705725"/>
              <a:gd name="connsiteY5731" fmla="*/ 4923789 h 6857998"/>
              <a:gd name="connsiteX5732" fmla="*/ 7218045 w 7705725"/>
              <a:gd name="connsiteY5732" fmla="*/ 4925377 h 6857998"/>
              <a:gd name="connsiteX5733" fmla="*/ 7218362 w 7705725"/>
              <a:gd name="connsiteY5733" fmla="*/ 4926964 h 6857998"/>
              <a:gd name="connsiteX5734" fmla="*/ 7218362 w 7705725"/>
              <a:gd name="connsiteY5734" fmla="*/ 4928234 h 6857998"/>
              <a:gd name="connsiteX5735" fmla="*/ 7218362 w 7705725"/>
              <a:gd name="connsiteY5735" fmla="*/ 4930139 h 6857998"/>
              <a:gd name="connsiteX5736" fmla="*/ 7217728 w 7705725"/>
              <a:gd name="connsiteY5736" fmla="*/ 4932362 h 6857998"/>
              <a:gd name="connsiteX5737" fmla="*/ 7217092 w 7705725"/>
              <a:gd name="connsiteY5737" fmla="*/ 4934267 h 6857998"/>
              <a:gd name="connsiteX5738" fmla="*/ 7215822 w 7705725"/>
              <a:gd name="connsiteY5738" fmla="*/ 4937124 h 6857998"/>
              <a:gd name="connsiteX5739" fmla="*/ 7214235 w 7705725"/>
              <a:gd name="connsiteY5739" fmla="*/ 4939347 h 6857998"/>
              <a:gd name="connsiteX5740" fmla="*/ 7209790 w 7705725"/>
              <a:gd name="connsiteY5740" fmla="*/ 4945062 h 6857998"/>
              <a:gd name="connsiteX5741" fmla="*/ 7208202 w 7705725"/>
              <a:gd name="connsiteY5741" fmla="*/ 4948554 h 6857998"/>
              <a:gd name="connsiteX5742" fmla="*/ 7206615 w 7705725"/>
              <a:gd name="connsiteY5742" fmla="*/ 4951412 h 6857998"/>
              <a:gd name="connsiteX5743" fmla="*/ 7205028 w 7705725"/>
              <a:gd name="connsiteY5743" fmla="*/ 4953317 h 6857998"/>
              <a:gd name="connsiteX5744" fmla="*/ 7202488 w 7705725"/>
              <a:gd name="connsiteY5744" fmla="*/ 4954587 h 6857998"/>
              <a:gd name="connsiteX5745" fmla="*/ 7200265 w 7705725"/>
              <a:gd name="connsiteY5745" fmla="*/ 4955539 h 6857998"/>
              <a:gd name="connsiteX5746" fmla="*/ 7197725 w 7705725"/>
              <a:gd name="connsiteY5746" fmla="*/ 4955539 h 6857998"/>
              <a:gd name="connsiteX5747" fmla="*/ 7195185 w 7705725"/>
              <a:gd name="connsiteY5747" fmla="*/ 4955222 h 6857998"/>
              <a:gd name="connsiteX5748" fmla="*/ 7192328 w 7705725"/>
              <a:gd name="connsiteY5748" fmla="*/ 4954587 h 6857998"/>
              <a:gd name="connsiteX5749" fmla="*/ 7189470 w 7705725"/>
              <a:gd name="connsiteY5749" fmla="*/ 4953634 h 6857998"/>
              <a:gd name="connsiteX5750" fmla="*/ 7186295 w 7705725"/>
              <a:gd name="connsiteY5750" fmla="*/ 4952047 h 6857998"/>
              <a:gd name="connsiteX5751" fmla="*/ 7180262 w 7705725"/>
              <a:gd name="connsiteY5751" fmla="*/ 4949189 h 6857998"/>
              <a:gd name="connsiteX5752" fmla="*/ 7167562 w 7705725"/>
              <a:gd name="connsiteY5752" fmla="*/ 4941252 h 6857998"/>
              <a:gd name="connsiteX5753" fmla="*/ 7165340 w 7705725"/>
              <a:gd name="connsiteY5753" fmla="*/ 4943474 h 6857998"/>
              <a:gd name="connsiteX5754" fmla="*/ 7163118 w 7705725"/>
              <a:gd name="connsiteY5754" fmla="*/ 4945697 h 6857998"/>
              <a:gd name="connsiteX5755" fmla="*/ 7161530 w 7705725"/>
              <a:gd name="connsiteY5755" fmla="*/ 4947919 h 6857998"/>
              <a:gd name="connsiteX5756" fmla="*/ 7159625 w 7705725"/>
              <a:gd name="connsiteY5756" fmla="*/ 4950459 h 6857998"/>
              <a:gd name="connsiteX5757" fmla="*/ 7157085 w 7705725"/>
              <a:gd name="connsiteY5757" fmla="*/ 4955857 h 6857998"/>
              <a:gd name="connsiteX5758" fmla="*/ 7155180 w 7705725"/>
              <a:gd name="connsiteY5758" fmla="*/ 4961572 h 6857998"/>
              <a:gd name="connsiteX5759" fmla="*/ 7153592 w 7705725"/>
              <a:gd name="connsiteY5759" fmla="*/ 4967604 h 6857998"/>
              <a:gd name="connsiteX5760" fmla="*/ 7152322 w 7705725"/>
              <a:gd name="connsiteY5760" fmla="*/ 4973954 h 6857998"/>
              <a:gd name="connsiteX5761" fmla="*/ 7152005 w 7705725"/>
              <a:gd name="connsiteY5761" fmla="*/ 4980622 h 6857998"/>
              <a:gd name="connsiteX5762" fmla="*/ 7151688 w 7705725"/>
              <a:gd name="connsiteY5762" fmla="*/ 4987607 h 6857998"/>
              <a:gd name="connsiteX5763" fmla="*/ 7151052 w 7705725"/>
              <a:gd name="connsiteY5763" fmla="*/ 5001577 h 6857998"/>
              <a:gd name="connsiteX5764" fmla="*/ 7150418 w 7705725"/>
              <a:gd name="connsiteY5764" fmla="*/ 5008562 h 6857998"/>
              <a:gd name="connsiteX5765" fmla="*/ 7150100 w 7705725"/>
              <a:gd name="connsiteY5765" fmla="*/ 5015864 h 6857998"/>
              <a:gd name="connsiteX5766" fmla="*/ 7149465 w 7705725"/>
              <a:gd name="connsiteY5766" fmla="*/ 5022849 h 6857998"/>
              <a:gd name="connsiteX5767" fmla="*/ 7148195 w 7705725"/>
              <a:gd name="connsiteY5767" fmla="*/ 5029834 h 6857998"/>
              <a:gd name="connsiteX5768" fmla="*/ 7146290 w 7705725"/>
              <a:gd name="connsiteY5768" fmla="*/ 5036502 h 6857998"/>
              <a:gd name="connsiteX5769" fmla="*/ 7144068 w 7705725"/>
              <a:gd name="connsiteY5769" fmla="*/ 5043487 h 6857998"/>
              <a:gd name="connsiteX5770" fmla="*/ 7143432 w 7705725"/>
              <a:gd name="connsiteY5770" fmla="*/ 5044122 h 6857998"/>
              <a:gd name="connsiteX5771" fmla="*/ 7142798 w 7705725"/>
              <a:gd name="connsiteY5771" fmla="*/ 5044757 h 6857998"/>
              <a:gd name="connsiteX5772" fmla="*/ 7140258 w 7705725"/>
              <a:gd name="connsiteY5772" fmla="*/ 5046344 h 6857998"/>
              <a:gd name="connsiteX5773" fmla="*/ 7137718 w 7705725"/>
              <a:gd name="connsiteY5773" fmla="*/ 5046979 h 6857998"/>
              <a:gd name="connsiteX5774" fmla="*/ 7134225 w 7705725"/>
              <a:gd name="connsiteY5774" fmla="*/ 5047932 h 6857998"/>
              <a:gd name="connsiteX5775" fmla="*/ 7131050 w 7705725"/>
              <a:gd name="connsiteY5775" fmla="*/ 5048567 h 6857998"/>
              <a:gd name="connsiteX5776" fmla="*/ 7127875 w 7705725"/>
              <a:gd name="connsiteY5776" fmla="*/ 5049519 h 6857998"/>
              <a:gd name="connsiteX5777" fmla="*/ 7125018 w 7705725"/>
              <a:gd name="connsiteY5777" fmla="*/ 5050472 h 6857998"/>
              <a:gd name="connsiteX5778" fmla="*/ 7123748 w 7705725"/>
              <a:gd name="connsiteY5778" fmla="*/ 5051742 h 6857998"/>
              <a:gd name="connsiteX5779" fmla="*/ 7122795 w 7705725"/>
              <a:gd name="connsiteY5779" fmla="*/ 5052377 h 6857998"/>
              <a:gd name="connsiteX5780" fmla="*/ 7121208 w 7705725"/>
              <a:gd name="connsiteY5780" fmla="*/ 5054282 h 6857998"/>
              <a:gd name="connsiteX5781" fmla="*/ 7120255 w 7705725"/>
              <a:gd name="connsiteY5781" fmla="*/ 5056187 h 6857998"/>
              <a:gd name="connsiteX5782" fmla="*/ 7119620 w 7705725"/>
              <a:gd name="connsiteY5782" fmla="*/ 5058092 h 6857998"/>
              <a:gd name="connsiteX5783" fmla="*/ 7119302 w 7705725"/>
              <a:gd name="connsiteY5783" fmla="*/ 5059997 h 6857998"/>
              <a:gd name="connsiteX5784" fmla="*/ 7119302 w 7705725"/>
              <a:gd name="connsiteY5784" fmla="*/ 5063807 h 6857998"/>
              <a:gd name="connsiteX5785" fmla="*/ 7119620 w 7705725"/>
              <a:gd name="connsiteY5785" fmla="*/ 5066982 h 6857998"/>
              <a:gd name="connsiteX5786" fmla="*/ 7121525 w 7705725"/>
              <a:gd name="connsiteY5786" fmla="*/ 5072379 h 6857998"/>
              <a:gd name="connsiteX5787" fmla="*/ 7122160 w 7705725"/>
              <a:gd name="connsiteY5787" fmla="*/ 5074602 h 6857998"/>
              <a:gd name="connsiteX5788" fmla="*/ 7122160 w 7705725"/>
              <a:gd name="connsiteY5788" fmla="*/ 5075554 h 6857998"/>
              <a:gd name="connsiteX5789" fmla="*/ 7121842 w 7705725"/>
              <a:gd name="connsiteY5789" fmla="*/ 5075872 h 6857998"/>
              <a:gd name="connsiteX5790" fmla="*/ 7108190 w 7705725"/>
              <a:gd name="connsiteY5790" fmla="*/ 5092382 h 6857998"/>
              <a:gd name="connsiteX5791" fmla="*/ 7091680 w 7705725"/>
              <a:gd name="connsiteY5791" fmla="*/ 5113019 h 6857998"/>
              <a:gd name="connsiteX5792" fmla="*/ 7083108 w 7705725"/>
              <a:gd name="connsiteY5792" fmla="*/ 5124767 h 6857998"/>
              <a:gd name="connsiteX5793" fmla="*/ 7074535 w 7705725"/>
              <a:gd name="connsiteY5793" fmla="*/ 5136832 h 6857998"/>
              <a:gd name="connsiteX5794" fmla="*/ 7065645 w 7705725"/>
              <a:gd name="connsiteY5794" fmla="*/ 5149849 h 6857998"/>
              <a:gd name="connsiteX5795" fmla="*/ 7061835 w 7705725"/>
              <a:gd name="connsiteY5795" fmla="*/ 5156517 h 6857998"/>
              <a:gd name="connsiteX5796" fmla="*/ 7058025 w 7705725"/>
              <a:gd name="connsiteY5796" fmla="*/ 5163184 h 6857998"/>
              <a:gd name="connsiteX5797" fmla="*/ 7054532 w 7705725"/>
              <a:gd name="connsiteY5797" fmla="*/ 5169852 h 6857998"/>
              <a:gd name="connsiteX5798" fmla="*/ 7049452 w 7705725"/>
              <a:gd name="connsiteY5798" fmla="*/ 5176519 h 6857998"/>
              <a:gd name="connsiteX5799" fmla="*/ 7044372 w 7705725"/>
              <a:gd name="connsiteY5799" fmla="*/ 5184139 h 6857998"/>
              <a:gd name="connsiteX5800" fmla="*/ 7038975 w 7705725"/>
              <a:gd name="connsiteY5800" fmla="*/ 5191442 h 6857998"/>
              <a:gd name="connsiteX5801" fmla="*/ 7027228 w 7705725"/>
              <a:gd name="connsiteY5801" fmla="*/ 5206364 h 6857998"/>
              <a:gd name="connsiteX5802" fmla="*/ 7017068 w 7705725"/>
              <a:gd name="connsiteY5802" fmla="*/ 5218429 h 6857998"/>
              <a:gd name="connsiteX5803" fmla="*/ 7014528 w 7705725"/>
              <a:gd name="connsiteY5803" fmla="*/ 5222557 h 6857998"/>
              <a:gd name="connsiteX5804" fmla="*/ 7012305 w 7705725"/>
              <a:gd name="connsiteY5804" fmla="*/ 5226684 h 6857998"/>
              <a:gd name="connsiteX5805" fmla="*/ 7010718 w 7705725"/>
              <a:gd name="connsiteY5805" fmla="*/ 5231129 h 6857998"/>
              <a:gd name="connsiteX5806" fmla="*/ 7009130 w 7705725"/>
              <a:gd name="connsiteY5806" fmla="*/ 5235574 h 6857998"/>
              <a:gd name="connsiteX5807" fmla="*/ 7006908 w 7705725"/>
              <a:gd name="connsiteY5807" fmla="*/ 5245099 h 6857998"/>
              <a:gd name="connsiteX5808" fmla="*/ 7005638 w 7705725"/>
              <a:gd name="connsiteY5808" fmla="*/ 5249544 h 6857998"/>
              <a:gd name="connsiteX5809" fmla="*/ 7004368 w 7705725"/>
              <a:gd name="connsiteY5809" fmla="*/ 5254307 h 6857998"/>
              <a:gd name="connsiteX5810" fmla="*/ 7002780 w 7705725"/>
              <a:gd name="connsiteY5810" fmla="*/ 5258434 h 6857998"/>
              <a:gd name="connsiteX5811" fmla="*/ 7000875 w 7705725"/>
              <a:gd name="connsiteY5811" fmla="*/ 5262244 h 6857998"/>
              <a:gd name="connsiteX5812" fmla="*/ 6998652 w 7705725"/>
              <a:gd name="connsiteY5812" fmla="*/ 5265419 h 6857998"/>
              <a:gd name="connsiteX5813" fmla="*/ 6997065 w 7705725"/>
              <a:gd name="connsiteY5813" fmla="*/ 5267007 h 6857998"/>
              <a:gd name="connsiteX5814" fmla="*/ 6995160 w 7705725"/>
              <a:gd name="connsiteY5814" fmla="*/ 5268594 h 6857998"/>
              <a:gd name="connsiteX5815" fmla="*/ 6993572 w 7705725"/>
              <a:gd name="connsiteY5815" fmla="*/ 5269547 h 6857998"/>
              <a:gd name="connsiteX5816" fmla="*/ 6991350 w 7705725"/>
              <a:gd name="connsiteY5816" fmla="*/ 5270499 h 6857998"/>
              <a:gd name="connsiteX5817" fmla="*/ 6989128 w 7705725"/>
              <a:gd name="connsiteY5817" fmla="*/ 5271452 h 6857998"/>
              <a:gd name="connsiteX5818" fmla="*/ 6986905 w 7705725"/>
              <a:gd name="connsiteY5818" fmla="*/ 5272087 h 6857998"/>
              <a:gd name="connsiteX5819" fmla="*/ 6984365 w 7705725"/>
              <a:gd name="connsiteY5819" fmla="*/ 5272404 h 6857998"/>
              <a:gd name="connsiteX5820" fmla="*/ 6981190 w 7705725"/>
              <a:gd name="connsiteY5820" fmla="*/ 5272722 h 6857998"/>
              <a:gd name="connsiteX5821" fmla="*/ 6977698 w 7705725"/>
              <a:gd name="connsiteY5821" fmla="*/ 5272722 h 6857998"/>
              <a:gd name="connsiteX5822" fmla="*/ 6974522 w 7705725"/>
              <a:gd name="connsiteY5822" fmla="*/ 5272404 h 6857998"/>
              <a:gd name="connsiteX5823" fmla="*/ 6970712 w 7705725"/>
              <a:gd name="connsiteY5823" fmla="*/ 5272404 h 6857998"/>
              <a:gd name="connsiteX5824" fmla="*/ 6965632 w 7705725"/>
              <a:gd name="connsiteY5824" fmla="*/ 5273357 h 6857998"/>
              <a:gd name="connsiteX5825" fmla="*/ 6960552 w 7705725"/>
              <a:gd name="connsiteY5825" fmla="*/ 5274944 h 6857998"/>
              <a:gd name="connsiteX5826" fmla="*/ 6954838 w 7705725"/>
              <a:gd name="connsiteY5826" fmla="*/ 5277167 h 6857998"/>
              <a:gd name="connsiteX5827" fmla="*/ 6952298 w 7705725"/>
              <a:gd name="connsiteY5827" fmla="*/ 5278754 h 6857998"/>
              <a:gd name="connsiteX5828" fmla="*/ 6950075 w 7705725"/>
              <a:gd name="connsiteY5828" fmla="*/ 5280659 h 6857998"/>
              <a:gd name="connsiteX5829" fmla="*/ 6947218 w 7705725"/>
              <a:gd name="connsiteY5829" fmla="*/ 5282564 h 6857998"/>
              <a:gd name="connsiteX5830" fmla="*/ 6945312 w 7705725"/>
              <a:gd name="connsiteY5830" fmla="*/ 5284787 h 6857998"/>
              <a:gd name="connsiteX5831" fmla="*/ 6943408 w 7705725"/>
              <a:gd name="connsiteY5831" fmla="*/ 5287009 h 6857998"/>
              <a:gd name="connsiteX5832" fmla="*/ 6942138 w 7705725"/>
              <a:gd name="connsiteY5832" fmla="*/ 5289549 h 6857998"/>
              <a:gd name="connsiteX5833" fmla="*/ 6940868 w 7705725"/>
              <a:gd name="connsiteY5833" fmla="*/ 5292407 h 6857998"/>
              <a:gd name="connsiteX5834" fmla="*/ 6940232 w 7705725"/>
              <a:gd name="connsiteY5834" fmla="*/ 5295264 h 6857998"/>
              <a:gd name="connsiteX5835" fmla="*/ 6940868 w 7705725"/>
              <a:gd name="connsiteY5835" fmla="*/ 5296852 h 6857998"/>
              <a:gd name="connsiteX5836" fmla="*/ 6942138 w 7705725"/>
              <a:gd name="connsiteY5836" fmla="*/ 5299709 h 6857998"/>
              <a:gd name="connsiteX5837" fmla="*/ 6946900 w 7705725"/>
              <a:gd name="connsiteY5837" fmla="*/ 5307647 h 6857998"/>
              <a:gd name="connsiteX5838" fmla="*/ 6953568 w 7705725"/>
              <a:gd name="connsiteY5838" fmla="*/ 5318759 h 6857998"/>
              <a:gd name="connsiteX5839" fmla="*/ 6952298 w 7705725"/>
              <a:gd name="connsiteY5839" fmla="*/ 5319394 h 6857998"/>
              <a:gd name="connsiteX5840" fmla="*/ 6949122 w 7705725"/>
              <a:gd name="connsiteY5840" fmla="*/ 5320664 h 6857998"/>
              <a:gd name="connsiteX5841" fmla="*/ 6939598 w 7705725"/>
              <a:gd name="connsiteY5841" fmla="*/ 5323522 h 6857998"/>
              <a:gd name="connsiteX5842" fmla="*/ 6933565 w 7705725"/>
              <a:gd name="connsiteY5842" fmla="*/ 5325427 h 6857998"/>
              <a:gd name="connsiteX5843" fmla="*/ 6927215 w 7705725"/>
              <a:gd name="connsiteY5843" fmla="*/ 5328284 h 6857998"/>
              <a:gd name="connsiteX5844" fmla="*/ 6920865 w 7705725"/>
              <a:gd name="connsiteY5844" fmla="*/ 5331459 h 6857998"/>
              <a:gd name="connsiteX5845" fmla="*/ 6914832 w 7705725"/>
              <a:gd name="connsiteY5845" fmla="*/ 5334952 h 6857998"/>
              <a:gd name="connsiteX5846" fmla="*/ 6911975 w 7705725"/>
              <a:gd name="connsiteY5846" fmla="*/ 5336857 h 6857998"/>
              <a:gd name="connsiteX5847" fmla="*/ 6909118 w 7705725"/>
              <a:gd name="connsiteY5847" fmla="*/ 5339079 h 6857998"/>
              <a:gd name="connsiteX5848" fmla="*/ 6906895 w 7705725"/>
              <a:gd name="connsiteY5848" fmla="*/ 5341302 h 6857998"/>
              <a:gd name="connsiteX5849" fmla="*/ 6904672 w 7705725"/>
              <a:gd name="connsiteY5849" fmla="*/ 5343842 h 6857998"/>
              <a:gd name="connsiteX5850" fmla="*/ 6902768 w 7705725"/>
              <a:gd name="connsiteY5850" fmla="*/ 5346699 h 6857998"/>
              <a:gd name="connsiteX5851" fmla="*/ 6901180 w 7705725"/>
              <a:gd name="connsiteY5851" fmla="*/ 5349239 h 6857998"/>
              <a:gd name="connsiteX5852" fmla="*/ 6899910 w 7705725"/>
              <a:gd name="connsiteY5852" fmla="*/ 5352414 h 6857998"/>
              <a:gd name="connsiteX5853" fmla="*/ 6898958 w 7705725"/>
              <a:gd name="connsiteY5853" fmla="*/ 5355272 h 6857998"/>
              <a:gd name="connsiteX5854" fmla="*/ 6898958 w 7705725"/>
              <a:gd name="connsiteY5854" fmla="*/ 5358764 h 6857998"/>
              <a:gd name="connsiteX5855" fmla="*/ 6898958 w 7705725"/>
              <a:gd name="connsiteY5855" fmla="*/ 5361939 h 6857998"/>
              <a:gd name="connsiteX5856" fmla="*/ 6899910 w 7705725"/>
              <a:gd name="connsiteY5856" fmla="*/ 5365749 h 6857998"/>
              <a:gd name="connsiteX5857" fmla="*/ 6901180 w 7705725"/>
              <a:gd name="connsiteY5857" fmla="*/ 5369559 h 6857998"/>
              <a:gd name="connsiteX5858" fmla="*/ 6903085 w 7705725"/>
              <a:gd name="connsiteY5858" fmla="*/ 5373687 h 6857998"/>
              <a:gd name="connsiteX5859" fmla="*/ 6905942 w 7705725"/>
              <a:gd name="connsiteY5859" fmla="*/ 5378449 h 6857998"/>
              <a:gd name="connsiteX5860" fmla="*/ 6908800 w 7705725"/>
              <a:gd name="connsiteY5860" fmla="*/ 5382577 h 6857998"/>
              <a:gd name="connsiteX5861" fmla="*/ 6912928 w 7705725"/>
              <a:gd name="connsiteY5861" fmla="*/ 5387339 h 6857998"/>
              <a:gd name="connsiteX5862" fmla="*/ 6904990 w 7705725"/>
              <a:gd name="connsiteY5862" fmla="*/ 5398769 h 6857998"/>
              <a:gd name="connsiteX5863" fmla="*/ 6897370 w 7705725"/>
              <a:gd name="connsiteY5863" fmla="*/ 5409247 h 6857998"/>
              <a:gd name="connsiteX5864" fmla="*/ 6883718 w 7705725"/>
              <a:gd name="connsiteY5864" fmla="*/ 5430837 h 6857998"/>
              <a:gd name="connsiteX5865" fmla="*/ 6866890 w 7705725"/>
              <a:gd name="connsiteY5865" fmla="*/ 5454967 h 6857998"/>
              <a:gd name="connsiteX5866" fmla="*/ 6856730 w 7705725"/>
              <a:gd name="connsiteY5866" fmla="*/ 5468937 h 6857998"/>
              <a:gd name="connsiteX5867" fmla="*/ 6844665 w 7705725"/>
              <a:gd name="connsiteY5867" fmla="*/ 5485129 h 6857998"/>
              <a:gd name="connsiteX5868" fmla="*/ 6842125 w 7705725"/>
              <a:gd name="connsiteY5868" fmla="*/ 5489574 h 6857998"/>
              <a:gd name="connsiteX5869" fmla="*/ 6838950 w 7705725"/>
              <a:gd name="connsiteY5869" fmla="*/ 5495289 h 6857998"/>
              <a:gd name="connsiteX5870" fmla="*/ 6832918 w 7705725"/>
              <a:gd name="connsiteY5870" fmla="*/ 5508307 h 6857998"/>
              <a:gd name="connsiteX5871" fmla="*/ 6828472 w 7705725"/>
              <a:gd name="connsiteY5871" fmla="*/ 5519419 h 6857998"/>
              <a:gd name="connsiteX5872" fmla="*/ 6827838 w 7705725"/>
              <a:gd name="connsiteY5872" fmla="*/ 5522277 h 6857998"/>
              <a:gd name="connsiteX5873" fmla="*/ 6827520 w 7705725"/>
              <a:gd name="connsiteY5873" fmla="*/ 5523229 h 6857998"/>
              <a:gd name="connsiteX5874" fmla="*/ 6827838 w 7705725"/>
              <a:gd name="connsiteY5874" fmla="*/ 5523229 h 6857998"/>
              <a:gd name="connsiteX5875" fmla="*/ 6825932 w 7705725"/>
              <a:gd name="connsiteY5875" fmla="*/ 5524182 h 6857998"/>
              <a:gd name="connsiteX5876" fmla="*/ 6823710 w 7705725"/>
              <a:gd name="connsiteY5876" fmla="*/ 5525452 h 6857998"/>
              <a:gd name="connsiteX5877" fmla="*/ 6820852 w 7705725"/>
              <a:gd name="connsiteY5877" fmla="*/ 5525769 h 6857998"/>
              <a:gd name="connsiteX5878" fmla="*/ 6818630 w 7705725"/>
              <a:gd name="connsiteY5878" fmla="*/ 5525769 h 6857998"/>
              <a:gd name="connsiteX5879" fmla="*/ 6813550 w 7705725"/>
              <a:gd name="connsiteY5879" fmla="*/ 5525769 h 6857998"/>
              <a:gd name="connsiteX5880" fmla="*/ 6808152 w 7705725"/>
              <a:gd name="connsiteY5880" fmla="*/ 5525134 h 6857998"/>
              <a:gd name="connsiteX5881" fmla="*/ 6802755 w 7705725"/>
              <a:gd name="connsiteY5881" fmla="*/ 5524182 h 6857998"/>
              <a:gd name="connsiteX5882" fmla="*/ 6800215 w 7705725"/>
              <a:gd name="connsiteY5882" fmla="*/ 5524182 h 6857998"/>
              <a:gd name="connsiteX5883" fmla="*/ 6797675 w 7705725"/>
              <a:gd name="connsiteY5883" fmla="*/ 5524182 h 6857998"/>
              <a:gd name="connsiteX5884" fmla="*/ 6795452 w 7705725"/>
              <a:gd name="connsiteY5884" fmla="*/ 5524499 h 6857998"/>
              <a:gd name="connsiteX5885" fmla="*/ 6792912 w 7705725"/>
              <a:gd name="connsiteY5885" fmla="*/ 5525452 h 6857998"/>
              <a:gd name="connsiteX5886" fmla="*/ 6790690 w 7705725"/>
              <a:gd name="connsiteY5886" fmla="*/ 5526404 h 6857998"/>
              <a:gd name="connsiteX5887" fmla="*/ 6788785 w 7705725"/>
              <a:gd name="connsiteY5887" fmla="*/ 5527992 h 6857998"/>
              <a:gd name="connsiteX5888" fmla="*/ 6786880 w 7705725"/>
              <a:gd name="connsiteY5888" fmla="*/ 5530214 h 6857998"/>
              <a:gd name="connsiteX5889" fmla="*/ 6785610 w 7705725"/>
              <a:gd name="connsiteY5889" fmla="*/ 5532119 h 6857998"/>
              <a:gd name="connsiteX5890" fmla="*/ 6784022 w 7705725"/>
              <a:gd name="connsiteY5890" fmla="*/ 5534342 h 6857998"/>
              <a:gd name="connsiteX5891" fmla="*/ 6782752 w 7705725"/>
              <a:gd name="connsiteY5891" fmla="*/ 5536564 h 6857998"/>
              <a:gd name="connsiteX5892" fmla="*/ 6781800 w 7705725"/>
              <a:gd name="connsiteY5892" fmla="*/ 5541009 h 6857998"/>
              <a:gd name="connsiteX5893" fmla="*/ 6780530 w 7705725"/>
              <a:gd name="connsiteY5893" fmla="*/ 5545137 h 6857998"/>
              <a:gd name="connsiteX5894" fmla="*/ 6780530 w 7705725"/>
              <a:gd name="connsiteY5894" fmla="*/ 5548629 h 6857998"/>
              <a:gd name="connsiteX5895" fmla="*/ 6780530 w 7705725"/>
              <a:gd name="connsiteY5895" fmla="*/ 5552439 h 6857998"/>
              <a:gd name="connsiteX5896" fmla="*/ 6780848 w 7705725"/>
              <a:gd name="connsiteY5896" fmla="*/ 5559107 h 6857998"/>
              <a:gd name="connsiteX5897" fmla="*/ 6780530 w 7705725"/>
              <a:gd name="connsiteY5897" fmla="*/ 5561647 h 6857998"/>
              <a:gd name="connsiteX5898" fmla="*/ 6780212 w 7705725"/>
              <a:gd name="connsiteY5898" fmla="*/ 5563869 h 6857998"/>
              <a:gd name="connsiteX5899" fmla="*/ 6779578 w 7705725"/>
              <a:gd name="connsiteY5899" fmla="*/ 5564504 h 6857998"/>
              <a:gd name="connsiteX5900" fmla="*/ 6778625 w 7705725"/>
              <a:gd name="connsiteY5900" fmla="*/ 5565457 h 6857998"/>
              <a:gd name="connsiteX5901" fmla="*/ 6777990 w 7705725"/>
              <a:gd name="connsiteY5901" fmla="*/ 5566092 h 6857998"/>
              <a:gd name="connsiteX5902" fmla="*/ 6776402 w 7705725"/>
              <a:gd name="connsiteY5902" fmla="*/ 5566409 h 6857998"/>
              <a:gd name="connsiteX5903" fmla="*/ 6773545 w 7705725"/>
              <a:gd name="connsiteY5903" fmla="*/ 5567362 h 6857998"/>
              <a:gd name="connsiteX5904" fmla="*/ 6768782 w 7705725"/>
              <a:gd name="connsiteY5904" fmla="*/ 5567044 h 6857998"/>
              <a:gd name="connsiteX5905" fmla="*/ 6762750 w 7705725"/>
              <a:gd name="connsiteY5905" fmla="*/ 5566092 h 6857998"/>
              <a:gd name="connsiteX5906" fmla="*/ 6755448 w 7705725"/>
              <a:gd name="connsiteY5906" fmla="*/ 5564187 h 6857998"/>
              <a:gd name="connsiteX5907" fmla="*/ 6762115 w 7705725"/>
              <a:gd name="connsiteY5907" fmla="*/ 5611494 h 6857998"/>
              <a:gd name="connsiteX5908" fmla="*/ 6744018 w 7705725"/>
              <a:gd name="connsiteY5908" fmla="*/ 5632449 h 6857998"/>
              <a:gd name="connsiteX5909" fmla="*/ 6725920 w 7705725"/>
              <a:gd name="connsiteY5909" fmla="*/ 5653404 h 6857998"/>
              <a:gd name="connsiteX5910" fmla="*/ 6689725 w 7705725"/>
              <a:gd name="connsiteY5910" fmla="*/ 5694044 h 6857998"/>
              <a:gd name="connsiteX5911" fmla="*/ 6653848 w 7705725"/>
              <a:gd name="connsiteY5911" fmla="*/ 5735002 h 6857998"/>
              <a:gd name="connsiteX5912" fmla="*/ 6636385 w 7705725"/>
              <a:gd name="connsiteY5912" fmla="*/ 5755639 h 6857998"/>
              <a:gd name="connsiteX5913" fmla="*/ 6619558 w 7705725"/>
              <a:gd name="connsiteY5913" fmla="*/ 5776277 h 6857998"/>
              <a:gd name="connsiteX5914" fmla="*/ 6602095 w 7705725"/>
              <a:gd name="connsiteY5914" fmla="*/ 5796279 h 6857998"/>
              <a:gd name="connsiteX5915" fmla="*/ 6584950 w 7705725"/>
              <a:gd name="connsiteY5915" fmla="*/ 5816282 h 6857998"/>
              <a:gd name="connsiteX5916" fmla="*/ 6568122 w 7705725"/>
              <a:gd name="connsiteY5916" fmla="*/ 5836602 h 6857998"/>
              <a:gd name="connsiteX5917" fmla="*/ 6551930 w 7705725"/>
              <a:gd name="connsiteY5917" fmla="*/ 5856922 h 6857998"/>
              <a:gd name="connsiteX5918" fmla="*/ 6535738 w 7705725"/>
              <a:gd name="connsiteY5918" fmla="*/ 5877242 h 6857998"/>
              <a:gd name="connsiteX5919" fmla="*/ 6519862 w 7705725"/>
              <a:gd name="connsiteY5919" fmla="*/ 5897244 h 6857998"/>
              <a:gd name="connsiteX5920" fmla="*/ 6489382 w 7705725"/>
              <a:gd name="connsiteY5920" fmla="*/ 5937884 h 6857998"/>
              <a:gd name="connsiteX5921" fmla="*/ 6484620 w 7705725"/>
              <a:gd name="connsiteY5921" fmla="*/ 5937249 h 6857998"/>
              <a:gd name="connsiteX5922" fmla="*/ 6479540 w 7705725"/>
              <a:gd name="connsiteY5922" fmla="*/ 5936614 h 6857998"/>
              <a:gd name="connsiteX5923" fmla="*/ 6474778 w 7705725"/>
              <a:gd name="connsiteY5923" fmla="*/ 5935027 h 6857998"/>
              <a:gd name="connsiteX5924" fmla="*/ 6469698 w 7705725"/>
              <a:gd name="connsiteY5924" fmla="*/ 5933122 h 6857998"/>
              <a:gd name="connsiteX5925" fmla="*/ 6464618 w 7705725"/>
              <a:gd name="connsiteY5925" fmla="*/ 5930899 h 6857998"/>
              <a:gd name="connsiteX5926" fmla="*/ 6459538 w 7705725"/>
              <a:gd name="connsiteY5926" fmla="*/ 5928359 h 6857998"/>
              <a:gd name="connsiteX5927" fmla="*/ 6449695 w 7705725"/>
              <a:gd name="connsiteY5927" fmla="*/ 5922644 h 6857998"/>
              <a:gd name="connsiteX5928" fmla="*/ 6446520 w 7705725"/>
              <a:gd name="connsiteY5928" fmla="*/ 5932804 h 6857998"/>
              <a:gd name="connsiteX5929" fmla="*/ 6443028 w 7705725"/>
              <a:gd name="connsiteY5929" fmla="*/ 5942964 h 6857998"/>
              <a:gd name="connsiteX5930" fmla="*/ 6439218 w 7705725"/>
              <a:gd name="connsiteY5930" fmla="*/ 5952489 h 6857998"/>
              <a:gd name="connsiteX5931" fmla="*/ 6435090 w 7705725"/>
              <a:gd name="connsiteY5931" fmla="*/ 5961697 h 6857998"/>
              <a:gd name="connsiteX5932" fmla="*/ 6430645 w 7705725"/>
              <a:gd name="connsiteY5932" fmla="*/ 5970904 h 6857998"/>
              <a:gd name="connsiteX5933" fmla="*/ 6426200 w 7705725"/>
              <a:gd name="connsiteY5933" fmla="*/ 5979477 h 6857998"/>
              <a:gd name="connsiteX5934" fmla="*/ 6421120 w 7705725"/>
              <a:gd name="connsiteY5934" fmla="*/ 5988049 h 6857998"/>
              <a:gd name="connsiteX5935" fmla="*/ 6416358 w 7705725"/>
              <a:gd name="connsiteY5935" fmla="*/ 5996622 h 6857998"/>
              <a:gd name="connsiteX5936" fmla="*/ 6410960 w 7705725"/>
              <a:gd name="connsiteY5936" fmla="*/ 6004877 h 6857998"/>
              <a:gd name="connsiteX5937" fmla="*/ 6405880 w 7705725"/>
              <a:gd name="connsiteY5937" fmla="*/ 6012814 h 6857998"/>
              <a:gd name="connsiteX5938" fmla="*/ 6400165 w 7705725"/>
              <a:gd name="connsiteY5938" fmla="*/ 6020752 h 6857998"/>
              <a:gd name="connsiteX5939" fmla="*/ 6394450 w 7705725"/>
              <a:gd name="connsiteY5939" fmla="*/ 6028054 h 6857998"/>
              <a:gd name="connsiteX5940" fmla="*/ 6382385 w 7705725"/>
              <a:gd name="connsiteY5940" fmla="*/ 6042977 h 6857998"/>
              <a:gd name="connsiteX5941" fmla="*/ 6370002 w 7705725"/>
              <a:gd name="connsiteY5941" fmla="*/ 6057264 h 6857998"/>
              <a:gd name="connsiteX5942" fmla="*/ 6356668 w 7705725"/>
              <a:gd name="connsiteY5942" fmla="*/ 6070917 h 6857998"/>
              <a:gd name="connsiteX5943" fmla="*/ 6343650 w 7705725"/>
              <a:gd name="connsiteY5943" fmla="*/ 6084252 h 6857998"/>
              <a:gd name="connsiteX5944" fmla="*/ 6316345 w 7705725"/>
              <a:gd name="connsiteY5944" fmla="*/ 6110922 h 6857998"/>
              <a:gd name="connsiteX5945" fmla="*/ 6289675 w 7705725"/>
              <a:gd name="connsiteY5945" fmla="*/ 6137274 h 6857998"/>
              <a:gd name="connsiteX5946" fmla="*/ 6276340 w 7705725"/>
              <a:gd name="connsiteY5946" fmla="*/ 6150927 h 6857998"/>
              <a:gd name="connsiteX5947" fmla="*/ 6263322 w 7705725"/>
              <a:gd name="connsiteY5947" fmla="*/ 6164262 h 6857998"/>
              <a:gd name="connsiteX5948" fmla="*/ 6261418 w 7705725"/>
              <a:gd name="connsiteY5948" fmla="*/ 6165849 h 6857998"/>
              <a:gd name="connsiteX5949" fmla="*/ 6259512 w 7705725"/>
              <a:gd name="connsiteY5949" fmla="*/ 6167119 h 6857998"/>
              <a:gd name="connsiteX5950" fmla="*/ 6258242 w 7705725"/>
              <a:gd name="connsiteY5950" fmla="*/ 6168389 h 6857998"/>
              <a:gd name="connsiteX5951" fmla="*/ 6256972 w 7705725"/>
              <a:gd name="connsiteY5951" fmla="*/ 6169977 h 6857998"/>
              <a:gd name="connsiteX5952" fmla="*/ 6256338 w 7705725"/>
              <a:gd name="connsiteY5952" fmla="*/ 6171882 h 6857998"/>
              <a:gd name="connsiteX5953" fmla="*/ 6256020 w 7705725"/>
              <a:gd name="connsiteY5953" fmla="*/ 6173469 h 6857998"/>
              <a:gd name="connsiteX5954" fmla="*/ 6255702 w 7705725"/>
              <a:gd name="connsiteY5954" fmla="*/ 6175374 h 6857998"/>
              <a:gd name="connsiteX5955" fmla="*/ 6256020 w 7705725"/>
              <a:gd name="connsiteY5955" fmla="*/ 6176644 h 6857998"/>
              <a:gd name="connsiteX5956" fmla="*/ 6256338 w 7705725"/>
              <a:gd name="connsiteY5956" fmla="*/ 6180454 h 6857998"/>
              <a:gd name="connsiteX5957" fmla="*/ 6257608 w 7705725"/>
              <a:gd name="connsiteY5957" fmla="*/ 6184582 h 6857998"/>
              <a:gd name="connsiteX5958" fmla="*/ 6260782 w 7705725"/>
              <a:gd name="connsiteY5958" fmla="*/ 6192519 h 6857998"/>
              <a:gd name="connsiteX5959" fmla="*/ 6262370 w 7705725"/>
              <a:gd name="connsiteY5959" fmla="*/ 6196329 h 6857998"/>
              <a:gd name="connsiteX5960" fmla="*/ 6263640 w 7705725"/>
              <a:gd name="connsiteY5960" fmla="*/ 6200457 h 6857998"/>
              <a:gd name="connsiteX5961" fmla="*/ 6263958 w 7705725"/>
              <a:gd name="connsiteY5961" fmla="*/ 6203949 h 6857998"/>
              <a:gd name="connsiteX5962" fmla="*/ 6263958 w 7705725"/>
              <a:gd name="connsiteY5962" fmla="*/ 6205854 h 6857998"/>
              <a:gd name="connsiteX5963" fmla="*/ 6263958 w 7705725"/>
              <a:gd name="connsiteY5963" fmla="*/ 6207759 h 6857998"/>
              <a:gd name="connsiteX5964" fmla="*/ 6263640 w 7705725"/>
              <a:gd name="connsiteY5964" fmla="*/ 6209347 h 6857998"/>
              <a:gd name="connsiteX5965" fmla="*/ 6262688 w 7705725"/>
              <a:gd name="connsiteY5965" fmla="*/ 6211252 h 6857998"/>
              <a:gd name="connsiteX5966" fmla="*/ 6261735 w 7705725"/>
              <a:gd name="connsiteY5966" fmla="*/ 6212522 h 6857998"/>
              <a:gd name="connsiteX5967" fmla="*/ 6260148 w 7705725"/>
              <a:gd name="connsiteY5967" fmla="*/ 6214109 h 6857998"/>
              <a:gd name="connsiteX5968" fmla="*/ 6258560 w 7705725"/>
              <a:gd name="connsiteY5968" fmla="*/ 6215379 h 6857998"/>
              <a:gd name="connsiteX5969" fmla="*/ 6256338 w 7705725"/>
              <a:gd name="connsiteY5969" fmla="*/ 6216332 h 6857998"/>
              <a:gd name="connsiteX5970" fmla="*/ 6254115 w 7705725"/>
              <a:gd name="connsiteY5970" fmla="*/ 6217919 h 6857998"/>
              <a:gd name="connsiteX5971" fmla="*/ 6250940 w 7705725"/>
              <a:gd name="connsiteY5971" fmla="*/ 6218554 h 6857998"/>
              <a:gd name="connsiteX5972" fmla="*/ 6247448 w 7705725"/>
              <a:gd name="connsiteY5972" fmla="*/ 6212522 h 6857998"/>
              <a:gd name="connsiteX5973" fmla="*/ 6243955 w 7705725"/>
              <a:gd name="connsiteY5973" fmla="*/ 6207442 h 6857998"/>
              <a:gd name="connsiteX5974" fmla="*/ 6240145 w 7705725"/>
              <a:gd name="connsiteY5974" fmla="*/ 6202679 h 6857998"/>
              <a:gd name="connsiteX5975" fmla="*/ 6236335 w 7705725"/>
              <a:gd name="connsiteY5975" fmla="*/ 6199187 h 6857998"/>
              <a:gd name="connsiteX5976" fmla="*/ 6232525 w 7705725"/>
              <a:gd name="connsiteY5976" fmla="*/ 6195694 h 6857998"/>
              <a:gd name="connsiteX5977" fmla="*/ 6228715 w 7705725"/>
              <a:gd name="connsiteY5977" fmla="*/ 6193154 h 6857998"/>
              <a:gd name="connsiteX5978" fmla="*/ 6225222 w 7705725"/>
              <a:gd name="connsiteY5978" fmla="*/ 6190614 h 6857998"/>
              <a:gd name="connsiteX5979" fmla="*/ 6220778 w 7705725"/>
              <a:gd name="connsiteY5979" fmla="*/ 6189027 h 6857998"/>
              <a:gd name="connsiteX5980" fmla="*/ 6217285 w 7705725"/>
              <a:gd name="connsiteY5980" fmla="*/ 6187757 h 6857998"/>
              <a:gd name="connsiteX5981" fmla="*/ 6213158 w 7705725"/>
              <a:gd name="connsiteY5981" fmla="*/ 6187122 h 6857998"/>
              <a:gd name="connsiteX5982" fmla="*/ 6209348 w 7705725"/>
              <a:gd name="connsiteY5982" fmla="*/ 6186169 h 6857998"/>
              <a:gd name="connsiteX5983" fmla="*/ 6205220 w 7705725"/>
              <a:gd name="connsiteY5983" fmla="*/ 6185852 h 6857998"/>
              <a:gd name="connsiteX5984" fmla="*/ 6197282 w 7705725"/>
              <a:gd name="connsiteY5984" fmla="*/ 6185852 h 6857998"/>
              <a:gd name="connsiteX5985" fmla="*/ 6189345 w 7705725"/>
              <a:gd name="connsiteY5985" fmla="*/ 6185852 h 6857998"/>
              <a:gd name="connsiteX5986" fmla="*/ 6192202 w 7705725"/>
              <a:gd name="connsiteY5986" fmla="*/ 6191884 h 6857998"/>
              <a:gd name="connsiteX5987" fmla="*/ 6195378 w 7705725"/>
              <a:gd name="connsiteY5987" fmla="*/ 6196329 h 6857998"/>
              <a:gd name="connsiteX5988" fmla="*/ 6198552 w 7705725"/>
              <a:gd name="connsiteY5988" fmla="*/ 6199822 h 6857998"/>
              <a:gd name="connsiteX5989" fmla="*/ 6201728 w 7705725"/>
              <a:gd name="connsiteY5989" fmla="*/ 6202044 h 6857998"/>
              <a:gd name="connsiteX5990" fmla="*/ 6205220 w 7705725"/>
              <a:gd name="connsiteY5990" fmla="*/ 6203632 h 6857998"/>
              <a:gd name="connsiteX5991" fmla="*/ 6208712 w 7705725"/>
              <a:gd name="connsiteY5991" fmla="*/ 6204584 h 6857998"/>
              <a:gd name="connsiteX5992" fmla="*/ 6212205 w 7705725"/>
              <a:gd name="connsiteY5992" fmla="*/ 6205219 h 6857998"/>
              <a:gd name="connsiteX5993" fmla="*/ 6215698 w 7705725"/>
              <a:gd name="connsiteY5993" fmla="*/ 6205537 h 6857998"/>
              <a:gd name="connsiteX5994" fmla="*/ 6219190 w 7705725"/>
              <a:gd name="connsiteY5994" fmla="*/ 6205854 h 6857998"/>
              <a:gd name="connsiteX5995" fmla="*/ 6222682 w 7705725"/>
              <a:gd name="connsiteY5995" fmla="*/ 6206172 h 6857998"/>
              <a:gd name="connsiteX5996" fmla="*/ 6226175 w 7705725"/>
              <a:gd name="connsiteY5996" fmla="*/ 6207442 h 6857998"/>
              <a:gd name="connsiteX5997" fmla="*/ 6229668 w 7705725"/>
              <a:gd name="connsiteY5997" fmla="*/ 6208712 h 6857998"/>
              <a:gd name="connsiteX5998" fmla="*/ 6232842 w 7705725"/>
              <a:gd name="connsiteY5998" fmla="*/ 6211252 h 6857998"/>
              <a:gd name="connsiteX5999" fmla="*/ 6236018 w 7705725"/>
              <a:gd name="connsiteY5999" fmla="*/ 6214427 h 6857998"/>
              <a:gd name="connsiteX6000" fmla="*/ 6239510 w 7705725"/>
              <a:gd name="connsiteY6000" fmla="*/ 6219189 h 6857998"/>
              <a:gd name="connsiteX6001" fmla="*/ 6242368 w 7705725"/>
              <a:gd name="connsiteY6001" fmla="*/ 6224587 h 6857998"/>
              <a:gd name="connsiteX6002" fmla="*/ 6234748 w 7705725"/>
              <a:gd name="connsiteY6002" fmla="*/ 6230619 h 6857998"/>
              <a:gd name="connsiteX6003" fmla="*/ 6227445 w 7705725"/>
              <a:gd name="connsiteY6003" fmla="*/ 6236334 h 6857998"/>
              <a:gd name="connsiteX6004" fmla="*/ 6223635 w 7705725"/>
              <a:gd name="connsiteY6004" fmla="*/ 6238557 h 6857998"/>
              <a:gd name="connsiteX6005" fmla="*/ 6219825 w 7705725"/>
              <a:gd name="connsiteY6005" fmla="*/ 6240462 h 6857998"/>
              <a:gd name="connsiteX6006" fmla="*/ 6216015 w 7705725"/>
              <a:gd name="connsiteY6006" fmla="*/ 6242367 h 6857998"/>
              <a:gd name="connsiteX6007" fmla="*/ 6212205 w 7705725"/>
              <a:gd name="connsiteY6007" fmla="*/ 6243954 h 6857998"/>
              <a:gd name="connsiteX6008" fmla="*/ 6208395 w 7705725"/>
              <a:gd name="connsiteY6008" fmla="*/ 6244589 h 6857998"/>
              <a:gd name="connsiteX6009" fmla="*/ 6205220 w 7705725"/>
              <a:gd name="connsiteY6009" fmla="*/ 6245224 h 6857998"/>
              <a:gd name="connsiteX6010" fmla="*/ 6201728 w 7705725"/>
              <a:gd name="connsiteY6010" fmla="*/ 6245224 h 6857998"/>
              <a:gd name="connsiteX6011" fmla="*/ 6197918 w 7705725"/>
              <a:gd name="connsiteY6011" fmla="*/ 6244272 h 6857998"/>
              <a:gd name="connsiteX6012" fmla="*/ 6194425 w 7705725"/>
              <a:gd name="connsiteY6012" fmla="*/ 6242684 h 6857998"/>
              <a:gd name="connsiteX6013" fmla="*/ 6191568 w 7705725"/>
              <a:gd name="connsiteY6013" fmla="*/ 6240779 h 6857998"/>
              <a:gd name="connsiteX6014" fmla="*/ 6188075 w 7705725"/>
              <a:gd name="connsiteY6014" fmla="*/ 6237922 h 6857998"/>
              <a:gd name="connsiteX6015" fmla="*/ 6185218 w 7705725"/>
              <a:gd name="connsiteY6015" fmla="*/ 6234429 h 6857998"/>
              <a:gd name="connsiteX6016" fmla="*/ 6183630 w 7705725"/>
              <a:gd name="connsiteY6016" fmla="*/ 6237287 h 6857998"/>
              <a:gd name="connsiteX6017" fmla="*/ 6182678 w 7705725"/>
              <a:gd name="connsiteY6017" fmla="*/ 6240144 h 6857998"/>
              <a:gd name="connsiteX6018" fmla="*/ 6182360 w 7705725"/>
              <a:gd name="connsiteY6018" fmla="*/ 6242684 h 6857998"/>
              <a:gd name="connsiteX6019" fmla="*/ 6182042 w 7705725"/>
              <a:gd name="connsiteY6019" fmla="*/ 6245859 h 6857998"/>
              <a:gd name="connsiteX6020" fmla="*/ 6182042 w 7705725"/>
              <a:gd name="connsiteY6020" fmla="*/ 6249352 h 6857998"/>
              <a:gd name="connsiteX6021" fmla="*/ 6182042 w 7705725"/>
              <a:gd name="connsiteY6021" fmla="*/ 6252209 h 6857998"/>
              <a:gd name="connsiteX6022" fmla="*/ 6183312 w 7705725"/>
              <a:gd name="connsiteY6022" fmla="*/ 6258559 h 6857998"/>
              <a:gd name="connsiteX6023" fmla="*/ 6185535 w 7705725"/>
              <a:gd name="connsiteY6023" fmla="*/ 6265544 h 6857998"/>
              <a:gd name="connsiteX6024" fmla="*/ 6188075 w 7705725"/>
              <a:gd name="connsiteY6024" fmla="*/ 6272529 h 6857998"/>
              <a:gd name="connsiteX6025" fmla="*/ 6191885 w 7705725"/>
              <a:gd name="connsiteY6025" fmla="*/ 6279832 h 6857998"/>
              <a:gd name="connsiteX6026" fmla="*/ 6196012 w 7705725"/>
              <a:gd name="connsiteY6026" fmla="*/ 6287452 h 6857998"/>
              <a:gd name="connsiteX6027" fmla="*/ 6185852 w 7705725"/>
              <a:gd name="connsiteY6027" fmla="*/ 6296024 h 6857998"/>
              <a:gd name="connsiteX6028" fmla="*/ 6176328 w 7705725"/>
              <a:gd name="connsiteY6028" fmla="*/ 6303962 h 6857998"/>
              <a:gd name="connsiteX6029" fmla="*/ 6167755 w 7705725"/>
              <a:gd name="connsiteY6029" fmla="*/ 6310947 h 6857998"/>
              <a:gd name="connsiteX6030" fmla="*/ 6159182 w 7705725"/>
              <a:gd name="connsiteY6030" fmla="*/ 6317614 h 6857998"/>
              <a:gd name="connsiteX6031" fmla="*/ 6150292 w 7705725"/>
              <a:gd name="connsiteY6031" fmla="*/ 6323012 h 6857998"/>
              <a:gd name="connsiteX6032" fmla="*/ 6142038 w 7705725"/>
              <a:gd name="connsiteY6032" fmla="*/ 6328727 h 6857998"/>
              <a:gd name="connsiteX6033" fmla="*/ 6133783 w 7705725"/>
              <a:gd name="connsiteY6033" fmla="*/ 6333807 h 6857998"/>
              <a:gd name="connsiteX6034" fmla="*/ 6125528 w 7705725"/>
              <a:gd name="connsiteY6034" fmla="*/ 6338569 h 6857998"/>
              <a:gd name="connsiteX6035" fmla="*/ 6107748 w 7705725"/>
              <a:gd name="connsiteY6035" fmla="*/ 6348094 h 6857998"/>
              <a:gd name="connsiteX6036" fmla="*/ 6089015 w 7705725"/>
              <a:gd name="connsiteY6036" fmla="*/ 6358572 h 6857998"/>
              <a:gd name="connsiteX6037" fmla="*/ 6067743 w 7705725"/>
              <a:gd name="connsiteY6037" fmla="*/ 6370637 h 6857998"/>
              <a:gd name="connsiteX6038" fmla="*/ 6055995 w 7705725"/>
              <a:gd name="connsiteY6038" fmla="*/ 6377622 h 6857998"/>
              <a:gd name="connsiteX6039" fmla="*/ 6043613 w 7705725"/>
              <a:gd name="connsiteY6039" fmla="*/ 6385242 h 6857998"/>
              <a:gd name="connsiteX6040" fmla="*/ 6041708 w 7705725"/>
              <a:gd name="connsiteY6040" fmla="*/ 6363969 h 6857998"/>
              <a:gd name="connsiteX6041" fmla="*/ 6040120 w 7705725"/>
              <a:gd name="connsiteY6041" fmla="*/ 6354762 h 6857998"/>
              <a:gd name="connsiteX6042" fmla="*/ 6039168 w 7705725"/>
              <a:gd name="connsiteY6042" fmla="*/ 6346507 h 6857998"/>
              <a:gd name="connsiteX6043" fmla="*/ 6037580 w 7705725"/>
              <a:gd name="connsiteY6043" fmla="*/ 6338887 h 6857998"/>
              <a:gd name="connsiteX6044" fmla="*/ 6035675 w 7705725"/>
              <a:gd name="connsiteY6044" fmla="*/ 6331902 h 6857998"/>
              <a:gd name="connsiteX6045" fmla="*/ 6033770 w 7705725"/>
              <a:gd name="connsiteY6045" fmla="*/ 6325552 h 6857998"/>
              <a:gd name="connsiteX6046" fmla="*/ 6031548 w 7705725"/>
              <a:gd name="connsiteY6046" fmla="*/ 6318567 h 6857998"/>
              <a:gd name="connsiteX6047" fmla="*/ 6029008 w 7705725"/>
              <a:gd name="connsiteY6047" fmla="*/ 6312217 h 6857998"/>
              <a:gd name="connsiteX6048" fmla="*/ 6025833 w 7705725"/>
              <a:gd name="connsiteY6048" fmla="*/ 6305549 h 6857998"/>
              <a:gd name="connsiteX6049" fmla="*/ 6018848 w 7705725"/>
              <a:gd name="connsiteY6049" fmla="*/ 6290944 h 6857998"/>
              <a:gd name="connsiteX6050" fmla="*/ 6009323 w 7705725"/>
              <a:gd name="connsiteY6050" fmla="*/ 6273799 h 6857998"/>
              <a:gd name="connsiteX6051" fmla="*/ 5997893 w 7705725"/>
              <a:gd name="connsiteY6051" fmla="*/ 6252527 h 6857998"/>
              <a:gd name="connsiteX6052" fmla="*/ 5994400 w 7705725"/>
              <a:gd name="connsiteY6052" fmla="*/ 6254114 h 6857998"/>
              <a:gd name="connsiteX6053" fmla="*/ 5991225 w 7705725"/>
              <a:gd name="connsiteY6053" fmla="*/ 6256019 h 6857998"/>
              <a:gd name="connsiteX6054" fmla="*/ 5989320 w 7705725"/>
              <a:gd name="connsiteY6054" fmla="*/ 6257924 h 6857998"/>
              <a:gd name="connsiteX6055" fmla="*/ 5987733 w 7705725"/>
              <a:gd name="connsiteY6055" fmla="*/ 6259829 h 6857998"/>
              <a:gd name="connsiteX6056" fmla="*/ 5986780 w 7705725"/>
              <a:gd name="connsiteY6056" fmla="*/ 6262052 h 6857998"/>
              <a:gd name="connsiteX6057" fmla="*/ 5986780 w 7705725"/>
              <a:gd name="connsiteY6057" fmla="*/ 6264592 h 6857998"/>
              <a:gd name="connsiteX6058" fmla="*/ 5986780 w 7705725"/>
              <a:gd name="connsiteY6058" fmla="*/ 6267449 h 6857998"/>
              <a:gd name="connsiteX6059" fmla="*/ 5987415 w 7705725"/>
              <a:gd name="connsiteY6059" fmla="*/ 6269989 h 6857998"/>
              <a:gd name="connsiteX6060" fmla="*/ 5988368 w 7705725"/>
              <a:gd name="connsiteY6060" fmla="*/ 6272847 h 6857998"/>
              <a:gd name="connsiteX6061" fmla="*/ 5989320 w 7705725"/>
              <a:gd name="connsiteY6061" fmla="*/ 6276022 h 6857998"/>
              <a:gd name="connsiteX6062" fmla="*/ 5992813 w 7705725"/>
              <a:gd name="connsiteY6062" fmla="*/ 6282372 h 6857998"/>
              <a:gd name="connsiteX6063" fmla="*/ 6000433 w 7705725"/>
              <a:gd name="connsiteY6063" fmla="*/ 6295389 h 6857998"/>
              <a:gd name="connsiteX6064" fmla="*/ 5997575 w 7705725"/>
              <a:gd name="connsiteY6064" fmla="*/ 6296024 h 6857998"/>
              <a:gd name="connsiteX6065" fmla="*/ 5995035 w 7705725"/>
              <a:gd name="connsiteY6065" fmla="*/ 6296342 h 6857998"/>
              <a:gd name="connsiteX6066" fmla="*/ 5992495 w 7705725"/>
              <a:gd name="connsiteY6066" fmla="*/ 6296659 h 6857998"/>
              <a:gd name="connsiteX6067" fmla="*/ 5989638 w 7705725"/>
              <a:gd name="connsiteY6067" fmla="*/ 6296659 h 6857998"/>
              <a:gd name="connsiteX6068" fmla="*/ 5984875 w 7705725"/>
              <a:gd name="connsiteY6068" fmla="*/ 6296342 h 6857998"/>
              <a:gd name="connsiteX6069" fmla="*/ 5979795 w 7705725"/>
              <a:gd name="connsiteY6069" fmla="*/ 6294754 h 6857998"/>
              <a:gd name="connsiteX6070" fmla="*/ 5975350 w 7705725"/>
              <a:gd name="connsiteY6070" fmla="*/ 6292849 h 6857998"/>
              <a:gd name="connsiteX6071" fmla="*/ 5970905 w 7705725"/>
              <a:gd name="connsiteY6071" fmla="*/ 6290309 h 6857998"/>
              <a:gd name="connsiteX6072" fmla="*/ 5965825 w 7705725"/>
              <a:gd name="connsiteY6072" fmla="*/ 6287452 h 6857998"/>
              <a:gd name="connsiteX6073" fmla="*/ 5961380 w 7705725"/>
              <a:gd name="connsiteY6073" fmla="*/ 6283959 h 6857998"/>
              <a:gd name="connsiteX6074" fmla="*/ 5952808 w 7705725"/>
              <a:gd name="connsiteY6074" fmla="*/ 6276339 h 6857998"/>
              <a:gd name="connsiteX6075" fmla="*/ 5943600 w 7705725"/>
              <a:gd name="connsiteY6075" fmla="*/ 6268084 h 6857998"/>
              <a:gd name="connsiteX6076" fmla="*/ 5935028 w 7705725"/>
              <a:gd name="connsiteY6076" fmla="*/ 6260464 h 6857998"/>
              <a:gd name="connsiteX6077" fmla="*/ 5930583 w 7705725"/>
              <a:gd name="connsiteY6077" fmla="*/ 6256654 h 6857998"/>
              <a:gd name="connsiteX6078" fmla="*/ 5926138 w 7705725"/>
              <a:gd name="connsiteY6078" fmla="*/ 6253479 h 6857998"/>
              <a:gd name="connsiteX6079" fmla="*/ 5922963 w 7705725"/>
              <a:gd name="connsiteY6079" fmla="*/ 6257924 h 6857998"/>
              <a:gd name="connsiteX6080" fmla="*/ 5920105 w 7705725"/>
              <a:gd name="connsiteY6080" fmla="*/ 6261734 h 6857998"/>
              <a:gd name="connsiteX6081" fmla="*/ 5916930 w 7705725"/>
              <a:gd name="connsiteY6081" fmla="*/ 6264909 h 6857998"/>
              <a:gd name="connsiteX6082" fmla="*/ 5913438 w 7705725"/>
              <a:gd name="connsiteY6082" fmla="*/ 6268402 h 6857998"/>
              <a:gd name="connsiteX6083" fmla="*/ 5909628 w 7705725"/>
              <a:gd name="connsiteY6083" fmla="*/ 6271577 h 6857998"/>
              <a:gd name="connsiteX6084" fmla="*/ 5906453 w 7705725"/>
              <a:gd name="connsiteY6084" fmla="*/ 6274117 h 6857998"/>
              <a:gd name="connsiteX6085" fmla="*/ 5902643 w 7705725"/>
              <a:gd name="connsiteY6085" fmla="*/ 6276339 h 6857998"/>
              <a:gd name="connsiteX6086" fmla="*/ 5898833 w 7705725"/>
              <a:gd name="connsiteY6086" fmla="*/ 6278562 h 6857998"/>
              <a:gd name="connsiteX6087" fmla="*/ 5890895 w 7705725"/>
              <a:gd name="connsiteY6087" fmla="*/ 6282372 h 6857998"/>
              <a:gd name="connsiteX6088" fmla="*/ 5882958 w 7705725"/>
              <a:gd name="connsiteY6088" fmla="*/ 6285864 h 6857998"/>
              <a:gd name="connsiteX6089" fmla="*/ 5867400 w 7705725"/>
              <a:gd name="connsiteY6089" fmla="*/ 6291897 h 6857998"/>
              <a:gd name="connsiteX6090" fmla="*/ 5860415 w 7705725"/>
              <a:gd name="connsiteY6090" fmla="*/ 6294754 h 6857998"/>
              <a:gd name="connsiteX6091" fmla="*/ 5853748 w 7705725"/>
              <a:gd name="connsiteY6091" fmla="*/ 6298247 h 6857998"/>
              <a:gd name="connsiteX6092" fmla="*/ 5850573 w 7705725"/>
              <a:gd name="connsiteY6092" fmla="*/ 6300152 h 6857998"/>
              <a:gd name="connsiteX6093" fmla="*/ 5847398 w 7705725"/>
              <a:gd name="connsiteY6093" fmla="*/ 6302057 h 6857998"/>
              <a:gd name="connsiteX6094" fmla="*/ 5844858 w 7705725"/>
              <a:gd name="connsiteY6094" fmla="*/ 6304279 h 6857998"/>
              <a:gd name="connsiteX6095" fmla="*/ 5842318 w 7705725"/>
              <a:gd name="connsiteY6095" fmla="*/ 6306819 h 6857998"/>
              <a:gd name="connsiteX6096" fmla="*/ 5840095 w 7705725"/>
              <a:gd name="connsiteY6096" fmla="*/ 6309042 h 6857998"/>
              <a:gd name="connsiteX6097" fmla="*/ 5837873 w 7705725"/>
              <a:gd name="connsiteY6097" fmla="*/ 6312217 h 6857998"/>
              <a:gd name="connsiteX6098" fmla="*/ 5835968 w 7705725"/>
              <a:gd name="connsiteY6098" fmla="*/ 6315074 h 6857998"/>
              <a:gd name="connsiteX6099" fmla="*/ 5834380 w 7705725"/>
              <a:gd name="connsiteY6099" fmla="*/ 6318884 h 6857998"/>
              <a:gd name="connsiteX6100" fmla="*/ 5833110 w 7705725"/>
              <a:gd name="connsiteY6100" fmla="*/ 6322694 h 6857998"/>
              <a:gd name="connsiteX6101" fmla="*/ 5832158 w 7705725"/>
              <a:gd name="connsiteY6101" fmla="*/ 6326822 h 6857998"/>
              <a:gd name="connsiteX6102" fmla="*/ 5831840 w 7705725"/>
              <a:gd name="connsiteY6102" fmla="*/ 6331584 h 6857998"/>
              <a:gd name="connsiteX6103" fmla="*/ 5831205 w 7705725"/>
              <a:gd name="connsiteY6103" fmla="*/ 6336347 h 6857998"/>
              <a:gd name="connsiteX6104" fmla="*/ 5828348 w 7705725"/>
              <a:gd name="connsiteY6104" fmla="*/ 6338887 h 6857998"/>
              <a:gd name="connsiteX6105" fmla="*/ 5825808 w 7705725"/>
              <a:gd name="connsiteY6105" fmla="*/ 6340792 h 6857998"/>
              <a:gd name="connsiteX6106" fmla="*/ 5822633 w 7705725"/>
              <a:gd name="connsiteY6106" fmla="*/ 6341744 h 6857998"/>
              <a:gd name="connsiteX6107" fmla="*/ 5820410 w 7705725"/>
              <a:gd name="connsiteY6107" fmla="*/ 6341744 h 6857998"/>
              <a:gd name="connsiteX6108" fmla="*/ 5817870 w 7705725"/>
              <a:gd name="connsiteY6108" fmla="*/ 6340792 h 6857998"/>
              <a:gd name="connsiteX6109" fmla="*/ 5815648 w 7705725"/>
              <a:gd name="connsiteY6109" fmla="*/ 6340157 h 6857998"/>
              <a:gd name="connsiteX6110" fmla="*/ 5813108 w 7705725"/>
              <a:gd name="connsiteY6110" fmla="*/ 6338569 h 6857998"/>
              <a:gd name="connsiteX6111" fmla="*/ 5810885 w 7705725"/>
              <a:gd name="connsiteY6111" fmla="*/ 6336664 h 6857998"/>
              <a:gd name="connsiteX6112" fmla="*/ 5806758 w 7705725"/>
              <a:gd name="connsiteY6112" fmla="*/ 6333489 h 6857998"/>
              <a:gd name="connsiteX6113" fmla="*/ 5804535 w 7705725"/>
              <a:gd name="connsiteY6113" fmla="*/ 6331584 h 6857998"/>
              <a:gd name="connsiteX6114" fmla="*/ 5802313 w 7705725"/>
              <a:gd name="connsiteY6114" fmla="*/ 6330314 h 6857998"/>
              <a:gd name="connsiteX6115" fmla="*/ 5800090 w 7705725"/>
              <a:gd name="connsiteY6115" fmla="*/ 6329044 h 6857998"/>
              <a:gd name="connsiteX6116" fmla="*/ 5797550 w 7705725"/>
              <a:gd name="connsiteY6116" fmla="*/ 6328727 h 6857998"/>
              <a:gd name="connsiteX6117" fmla="*/ 5795010 w 7705725"/>
              <a:gd name="connsiteY6117" fmla="*/ 6328727 h 6857998"/>
              <a:gd name="connsiteX6118" fmla="*/ 5792470 w 7705725"/>
              <a:gd name="connsiteY6118" fmla="*/ 6329679 h 6857998"/>
              <a:gd name="connsiteX6119" fmla="*/ 5790883 w 7705725"/>
              <a:gd name="connsiteY6119" fmla="*/ 6331584 h 6857998"/>
              <a:gd name="connsiteX6120" fmla="*/ 5790248 w 7705725"/>
              <a:gd name="connsiteY6120" fmla="*/ 6332854 h 6857998"/>
              <a:gd name="connsiteX6121" fmla="*/ 5789930 w 7705725"/>
              <a:gd name="connsiteY6121" fmla="*/ 6334759 h 6857998"/>
              <a:gd name="connsiteX6122" fmla="*/ 5789613 w 7705725"/>
              <a:gd name="connsiteY6122" fmla="*/ 6336982 h 6857998"/>
              <a:gd name="connsiteX6123" fmla="*/ 5789930 w 7705725"/>
              <a:gd name="connsiteY6123" fmla="*/ 6341744 h 6857998"/>
              <a:gd name="connsiteX6124" fmla="*/ 5790565 w 7705725"/>
              <a:gd name="connsiteY6124" fmla="*/ 6346189 h 6857998"/>
              <a:gd name="connsiteX6125" fmla="*/ 5791518 w 7705725"/>
              <a:gd name="connsiteY6125" fmla="*/ 6350634 h 6857998"/>
              <a:gd name="connsiteX6126" fmla="*/ 5791518 w 7705725"/>
              <a:gd name="connsiteY6126" fmla="*/ 6352539 h 6857998"/>
              <a:gd name="connsiteX6127" fmla="*/ 5790883 w 7705725"/>
              <a:gd name="connsiteY6127" fmla="*/ 6354762 h 6857998"/>
              <a:gd name="connsiteX6128" fmla="*/ 5790565 w 7705725"/>
              <a:gd name="connsiteY6128" fmla="*/ 6356667 h 6857998"/>
              <a:gd name="connsiteX6129" fmla="*/ 5789613 w 7705725"/>
              <a:gd name="connsiteY6129" fmla="*/ 6358572 h 6857998"/>
              <a:gd name="connsiteX6130" fmla="*/ 5788343 w 7705725"/>
              <a:gd name="connsiteY6130" fmla="*/ 6360159 h 6857998"/>
              <a:gd name="connsiteX6131" fmla="*/ 5786120 w 7705725"/>
              <a:gd name="connsiteY6131" fmla="*/ 6361747 h 6857998"/>
              <a:gd name="connsiteX6132" fmla="*/ 5781040 w 7705725"/>
              <a:gd name="connsiteY6132" fmla="*/ 6365874 h 6857998"/>
              <a:gd name="connsiteX6133" fmla="*/ 5776595 w 7705725"/>
              <a:gd name="connsiteY6133" fmla="*/ 6369049 h 6857998"/>
              <a:gd name="connsiteX6134" fmla="*/ 5772150 w 7705725"/>
              <a:gd name="connsiteY6134" fmla="*/ 6371907 h 6857998"/>
              <a:gd name="connsiteX6135" fmla="*/ 5767705 w 7705725"/>
              <a:gd name="connsiteY6135" fmla="*/ 6373177 h 6857998"/>
              <a:gd name="connsiteX6136" fmla="*/ 5763578 w 7705725"/>
              <a:gd name="connsiteY6136" fmla="*/ 6374447 h 6857998"/>
              <a:gd name="connsiteX6137" fmla="*/ 5759450 w 7705725"/>
              <a:gd name="connsiteY6137" fmla="*/ 6374764 h 6857998"/>
              <a:gd name="connsiteX6138" fmla="*/ 5755005 w 7705725"/>
              <a:gd name="connsiteY6138" fmla="*/ 6374764 h 6857998"/>
              <a:gd name="connsiteX6139" fmla="*/ 5750878 w 7705725"/>
              <a:gd name="connsiteY6139" fmla="*/ 6374764 h 6857998"/>
              <a:gd name="connsiteX6140" fmla="*/ 5742623 w 7705725"/>
              <a:gd name="connsiteY6140" fmla="*/ 6374764 h 6857998"/>
              <a:gd name="connsiteX6141" fmla="*/ 5738178 w 7705725"/>
              <a:gd name="connsiteY6141" fmla="*/ 6374764 h 6857998"/>
              <a:gd name="connsiteX6142" fmla="*/ 5734050 w 7705725"/>
              <a:gd name="connsiteY6142" fmla="*/ 6375717 h 6857998"/>
              <a:gd name="connsiteX6143" fmla="*/ 5729923 w 7705725"/>
              <a:gd name="connsiteY6143" fmla="*/ 6376352 h 6857998"/>
              <a:gd name="connsiteX6144" fmla="*/ 5725478 w 7705725"/>
              <a:gd name="connsiteY6144" fmla="*/ 6378257 h 6857998"/>
              <a:gd name="connsiteX6145" fmla="*/ 5720398 w 7705725"/>
              <a:gd name="connsiteY6145" fmla="*/ 6380479 h 6857998"/>
              <a:gd name="connsiteX6146" fmla="*/ 5715635 w 7705725"/>
              <a:gd name="connsiteY6146" fmla="*/ 6383972 h 6857998"/>
              <a:gd name="connsiteX6147" fmla="*/ 5709285 w 7705725"/>
              <a:gd name="connsiteY6147" fmla="*/ 6376669 h 6857998"/>
              <a:gd name="connsiteX6148" fmla="*/ 5705793 w 7705725"/>
              <a:gd name="connsiteY6148" fmla="*/ 6373177 h 6857998"/>
              <a:gd name="connsiteX6149" fmla="*/ 5702300 w 7705725"/>
              <a:gd name="connsiteY6149" fmla="*/ 6370319 h 6857998"/>
              <a:gd name="connsiteX6150" fmla="*/ 5698808 w 7705725"/>
              <a:gd name="connsiteY6150" fmla="*/ 6367779 h 6857998"/>
              <a:gd name="connsiteX6151" fmla="*/ 5695315 w 7705725"/>
              <a:gd name="connsiteY6151" fmla="*/ 6365239 h 6857998"/>
              <a:gd name="connsiteX6152" fmla="*/ 5691823 w 7705725"/>
              <a:gd name="connsiteY6152" fmla="*/ 6363652 h 6857998"/>
              <a:gd name="connsiteX6153" fmla="*/ 5688013 w 7705725"/>
              <a:gd name="connsiteY6153" fmla="*/ 6362064 h 6857998"/>
              <a:gd name="connsiteX6154" fmla="*/ 5683885 w 7705725"/>
              <a:gd name="connsiteY6154" fmla="*/ 6361112 h 6857998"/>
              <a:gd name="connsiteX6155" fmla="*/ 5680075 w 7705725"/>
              <a:gd name="connsiteY6155" fmla="*/ 6360794 h 6857998"/>
              <a:gd name="connsiteX6156" fmla="*/ 5675948 w 7705725"/>
              <a:gd name="connsiteY6156" fmla="*/ 6360794 h 6857998"/>
              <a:gd name="connsiteX6157" fmla="*/ 5671503 w 7705725"/>
              <a:gd name="connsiteY6157" fmla="*/ 6362064 h 6857998"/>
              <a:gd name="connsiteX6158" fmla="*/ 5667058 w 7705725"/>
              <a:gd name="connsiteY6158" fmla="*/ 6363652 h 6857998"/>
              <a:gd name="connsiteX6159" fmla="*/ 5662295 w 7705725"/>
              <a:gd name="connsiteY6159" fmla="*/ 6366192 h 6857998"/>
              <a:gd name="connsiteX6160" fmla="*/ 5657533 w 7705725"/>
              <a:gd name="connsiteY6160" fmla="*/ 6369684 h 6857998"/>
              <a:gd name="connsiteX6161" fmla="*/ 5652453 w 7705725"/>
              <a:gd name="connsiteY6161" fmla="*/ 6373812 h 6857998"/>
              <a:gd name="connsiteX6162" fmla="*/ 5652453 w 7705725"/>
              <a:gd name="connsiteY6162" fmla="*/ 6377622 h 6857998"/>
              <a:gd name="connsiteX6163" fmla="*/ 5653088 w 7705725"/>
              <a:gd name="connsiteY6163" fmla="*/ 6381114 h 6857998"/>
              <a:gd name="connsiteX6164" fmla="*/ 5653723 w 7705725"/>
              <a:gd name="connsiteY6164" fmla="*/ 6383972 h 6857998"/>
              <a:gd name="connsiteX6165" fmla="*/ 5655310 w 7705725"/>
              <a:gd name="connsiteY6165" fmla="*/ 6386194 h 6857998"/>
              <a:gd name="connsiteX6166" fmla="*/ 5656580 w 7705725"/>
              <a:gd name="connsiteY6166" fmla="*/ 6388099 h 6857998"/>
              <a:gd name="connsiteX6167" fmla="*/ 5658485 w 7705725"/>
              <a:gd name="connsiteY6167" fmla="*/ 6389052 h 6857998"/>
              <a:gd name="connsiteX6168" fmla="*/ 5661025 w 7705725"/>
              <a:gd name="connsiteY6168" fmla="*/ 6390004 h 6857998"/>
              <a:gd name="connsiteX6169" fmla="*/ 5663565 w 7705725"/>
              <a:gd name="connsiteY6169" fmla="*/ 6390639 h 6857998"/>
              <a:gd name="connsiteX6170" fmla="*/ 5666105 w 7705725"/>
              <a:gd name="connsiteY6170" fmla="*/ 6390639 h 6857998"/>
              <a:gd name="connsiteX6171" fmla="*/ 5668645 w 7705725"/>
              <a:gd name="connsiteY6171" fmla="*/ 6390322 h 6857998"/>
              <a:gd name="connsiteX6172" fmla="*/ 5674678 w 7705725"/>
              <a:gd name="connsiteY6172" fmla="*/ 6389052 h 6857998"/>
              <a:gd name="connsiteX6173" fmla="*/ 5680710 w 7705725"/>
              <a:gd name="connsiteY6173" fmla="*/ 6387147 h 6857998"/>
              <a:gd name="connsiteX6174" fmla="*/ 5686743 w 7705725"/>
              <a:gd name="connsiteY6174" fmla="*/ 6384924 h 6857998"/>
              <a:gd name="connsiteX6175" fmla="*/ 5696585 w 7705725"/>
              <a:gd name="connsiteY6175" fmla="*/ 6381114 h 6857998"/>
              <a:gd name="connsiteX6176" fmla="*/ 5700078 w 7705725"/>
              <a:gd name="connsiteY6176" fmla="*/ 6380162 h 6857998"/>
              <a:gd name="connsiteX6177" fmla="*/ 5701348 w 7705725"/>
              <a:gd name="connsiteY6177" fmla="*/ 6379844 h 6857998"/>
              <a:gd name="connsiteX6178" fmla="*/ 5701665 w 7705725"/>
              <a:gd name="connsiteY6178" fmla="*/ 6380162 h 6857998"/>
              <a:gd name="connsiteX6179" fmla="*/ 5701983 w 7705725"/>
              <a:gd name="connsiteY6179" fmla="*/ 6380479 h 6857998"/>
              <a:gd name="connsiteX6180" fmla="*/ 5701983 w 7705725"/>
              <a:gd name="connsiteY6180" fmla="*/ 6381114 h 6857998"/>
              <a:gd name="connsiteX6181" fmla="*/ 5699760 w 7705725"/>
              <a:gd name="connsiteY6181" fmla="*/ 6384607 h 6857998"/>
              <a:gd name="connsiteX6182" fmla="*/ 5695315 w 7705725"/>
              <a:gd name="connsiteY6182" fmla="*/ 6390004 h 6857998"/>
              <a:gd name="connsiteX6183" fmla="*/ 5687695 w 7705725"/>
              <a:gd name="connsiteY6183" fmla="*/ 6397942 h 6857998"/>
              <a:gd name="connsiteX6184" fmla="*/ 5685473 w 7705725"/>
              <a:gd name="connsiteY6184" fmla="*/ 6400164 h 6857998"/>
              <a:gd name="connsiteX6185" fmla="*/ 5682615 w 7705725"/>
              <a:gd name="connsiteY6185" fmla="*/ 6402069 h 6857998"/>
              <a:gd name="connsiteX6186" fmla="*/ 5677218 w 7705725"/>
              <a:gd name="connsiteY6186" fmla="*/ 6405879 h 6857998"/>
              <a:gd name="connsiteX6187" fmla="*/ 5671185 w 7705725"/>
              <a:gd name="connsiteY6187" fmla="*/ 6408737 h 6857998"/>
              <a:gd name="connsiteX6188" fmla="*/ 5665470 w 7705725"/>
              <a:gd name="connsiteY6188" fmla="*/ 6410959 h 6857998"/>
              <a:gd name="connsiteX6189" fmla="*/ 5655628 w 7705725"/>
              <a:gd name="connsiteY6189" fmla="*/ 6414134 h 6857998"/>
              <a:gd name="connsiteX6190" fmla="*/ 5652135 w 7705725"/>
              <a:gd name="connsiteY6190" fmla="*/ 6415087 h 6857998"/>
              <a:gd name="connsiteX6191" fmla="*/ 5650548 w 7705725"/>
              <a:gd name="connsiteY6191" fmla="*/ 6416357 h 6857998"/>
              <a:gd name="connsiteX6192" fmla="*/ 5647055 w 7705725"/>
              <a:gd name="connsiteY6192" fmla="*/ 6419214 h 6857998"/>
              <a:gd name="connsiteX6193" fmla="*/ 5643880 w 7705725"/>
              <a:gd name="connsiteY6193" fmla="*/ 6422707 h 6857998"/>
              <a:gd name="connsiteX6194" fmla="*/ 5641340 w 7705725"/>
              <a:gd name="connsiteY6194" fmla="*/ 6425882 h 6857998"/>
              <a:gd name="connsiteX6195" fmla="*/ 5639435 w 7705725"/>
              <a:gd name="connsiteY6195" fmla="*/ 6429057 h 6857998"/>
              <a:gd name="connsiteX6196" fmla="*/ 5635625 w 7705725"/>
              <a:gd name="connsiteY6196" fmla="*/ 6435089 h 6857998"/>
              <a:gd name="connsiteX6197" fmla="*/ 5633085 w 7705725"/>
              <a:gd name="connsiteY6197" fmla="*/ 6440804 h 6857998"/>
              <a:gd name="connsiteX6198" fmla="*/ 5631180 w 7705725"/>
              <a:gd name="connsiteY6198" fmla="*/ 6446202 h 6857998"/>
              <a:gd name="connsiteX6199" fmla="*/ 5628958 w 7705725"/>
              <a:gd name="connsiteY6199" fmla="*/ 6450647 h 6857998"/>
              <a:gd name="connsiteX6200" fmla="*/ 5626418 w 7705725"/>
              <a:gd name="connsiteY6200" fmla="*/ 6454457 h 6857998"/>
              <a:gd name="connsiteX6201" fmla="*/ 5625465 w 7705725"/>
              <a:gd name="connsiteY6201" fmla="*/ 6456044 h 6857998"/>
              <a:gd name="connsiteX6202" fmla="*/ 5623878 w 7705725"/>
              <a:gd name="connsiteY6202" fmla="*/ 6456997 h 6857998"/>
              <a:gd name="connsiteX6203" fmla="*/ 5621020 w 7705725"/>
              <a:gd name="connsiteY6203" fmla="*/ 6458584 h 6857998"/>
              <a:gd name="connsiteX6204" fmla="*/ 5618163 w 7705725"/>
              <a:gd name="connsiteY6204" fmla="*/ 6459537 h 6857998"/>
              <a:gd name="connsiteX6205" fmla="*/ 5615623 w 7705725"/>
              <a:gd name="connsiteY6205" fmla="*/ 6460489 h 6857998"/>
              <a:gd name="connsiteX6206" fmla="*/ 5613083 w 7705725"/>
              <a:gd name="connsiteY6206" fmla="*/ 6460807 h 6857998"/>
              <a:gd name="connsiteX6207" fmla="*/ 5610225 w 7705725"/>
              <a:gd name="connsiteY6207" fmla="*/ 6461124 h 6857998"/>
              <a:gd name="connsiteX6208" fmla="*/ 5607685 w 7705725"/>
              <a:gd name="connsiteY6208" fmla="*/ 6460807 h 6857998"/>
              <a:gd name="connsiteX6209" fmla="*/ 5602923 w 7705725"/>
              <a:gd name="connsiteY6209" fmla="*/ 6460489 h 6857998"/>
              <a:gd name="connsiteX6210" fmla="*/ 5597525 w 7705725"/>
              <a:gd name="connsiteY6210" fmla="*/ 6460172 h 6857998"/>
              <a:gd name="connsiteX6211" fmla="*/ 5592128 w 7705725"/>
              <a:gd name="connsiteY6211" fmla="*/ 6459537 h 6857998"/>
              <a:gd name="connsiteX6212" fmla="*/ 5589270 w 7705725"/>
              <a:gd name="connsiteY6212" fmla="*/ 6460172 h 6857998"/>
              <a:gd name="connsiteX6213" fmla="*/ 5586095 w 7705725"/>
              <a:gd name="connsiteY6213" fmla="*/ 6460489 h 6857998"/>
              <a:gd name="connsiteX6214" fmla="*/ 5583238 w 7705725"/>
              <a:gd name="connsiteY6214" fmla="*/ 6461442 h 6857998"/>
              <a:gd name="connsiteX6215" fmla="*/ 5580063 w 7705725"/>
              <a:gd name="connsiteY6215" fmla="*/ 6462712 h 6857998"/>
              <a:gd name="connsiteX6216" fmla="*/ 5565775 w 7705725"/>
              <a:gd name="connsiteY6216" fmla="*/ 6469379 h 6857998"/>
              <a:gd name="connsiteX6217" fmla="*/ 5551805 w 7705725"/>
              <a:gd name="connsiteY6217" fmla="*/ 6476999 h 6857998"/>
              <a:gd name="connsiteX6218" fmla="*/ 5537518 w 7705725"/>
              <a:gd name="connsiteY6218" fmla="*/ 6484619 h 6857998"/>
              <a:gd name="connsiteX6219" fmla="*/ 5523230 w 7705725"/>
              <a:gd name="connsiteY6219" fmla="*/ 6492557 h 6857998"/>
              <a:gd name="connsiteX6220" fmla="*/ 5466398 w 7705725"/>
              <a:gd name="connsiteY6220" fmla="*/ 6524942 h 6857998"/>
              <a:gd name="connsiteX6221" fmla="*/ 5452428 w 7705725"/>
              <a:gd name="connsiteY6221" fmla="*/ 6532244 h 6857998"/>
              <a:gd name="connsiteX6222" fmla="*/ 5438775 w 7705725"/>
              <a:gd name="connsiteY6222" fmla="*/ 6538594 h 6857998"/>
              <a:gd name="connsiteX6223" fmla="*/ 5425440 w 7705725"/>
              <a:gd name="connsiteY6223" fmla="*/ 6544627 h 6857998"/>
              <a:gd name="connsiteX6224" fmla="*/ 5412740 w 7705725"/>
              <a:gd name="connsiteY6224" fmla="*/ 6550342 h 6857998"/>
              <a:gd name="connsiteX6225" fmla="*/ 5400675 w 7705725"/>
              <a:gd name="connsiteY6225" fmla="*/ 6554787 h 6857998"/>
              <a:gd name="connsiteX6226" fmla="*/ 5389245 w 7705725"/>
              <a:gd name="connsiteY6226" fmla="*/ 6558279 h 6857998"/>
              <a:gd name="connsiteX6227" fmla="*/ 5378450 w 7705725"/>
              <a:gd name="connsiteY6227" fmla="*/ 6560819 h 6857998"/>
              <a:gd name="connsiteX6228" fmla="*/ 5373370 w 7705725"/>
              <a:gd name="connsiteY6228" fmla="*/ 6561454 h 6857998"/>
              <a:gd name="connsiteX6229" fmla="*/ 5368608 w 7705725"/>
              <a:gd name="connsiteY6229" fmla="*/ 6562407 h 6857998"/>
              <a:gd name="connsiteX6230" fmla="*/ 5366703 w 7705725"/>
              <a:gd name="connsiteY6230" fmla="*/ 6563359 h 6857998"/>
              <a:gd name="connsiteX6231" fmla="*/ 5365115 w 7705725"/>
              <a:gd name="connsiteY6231" fmla="*/ 6565264 h 6857998"/>
              <a:gd name="connsiteX6232" fmla="*/ 5364480 w 7705725"/>
              <a:gd name="connsiteY6232" fmla="*/ 6566852 h 6857998"/>
              <a:gd name="connsiteX6233" fmla="*/ 5363528 w 7705725"/>
              <a:gd name="connsiteY6233" fmla="*/ 6569074 h 6857998"/>
              <a:gd name="connsiteX6234" fmla="*/ 5363528 w 7705725"/>
              <a:gd name="connsiteY6234" fmla="*/ 6570979 h 6857998"/>
              <a:gd name="connsiteX6235" fmla="*/ 5363528 w 7705725"/>
              <a:gd name="connsiteY6235" fmla="*/ 6573519 h 6857998"/>
              <a:gd name="connsiteX6236" fmla="*/ 5364480 w 7705725"/>
              <a:gd name="connsiteY6236" fmla="*/ 6578599 h 6857998"/>
              <a:gd name="connsiteX6237" fmla="*/ 5366068 w 7705725"/>
              <a:gd name="connsiteY6237" fmla="*/ 6584314 h 6857998"/>
              <a:gd name="connsiteX6238" fmla="*/ 5367973 w 7705725"/>
              <a:gd name="connsiteY6238" fmla="*/ 6589712 h 6857998"/>
              <a:gd name="connsiteX6239" fmla="*/ 5369878 w 7705725"/>
              <a:gd name="connsiteY6239" fmla="*/ 6595427 h 6857998"/>
              <a:gd name="connsiteX6240" fmla="*/ 5371148 w 7705725"/>
              <a:gd name="connsiteY6240" fmla="*/ 6601142 h 6857998"/>
              <a:gd name="connsiteX6241" fmla="*/ 5366068 w 7705725"/>
              <a:gd name="connsiteY6241" fmla="*/ 6601142 h 6857998"/>
              <a:gd name="connsiteX6242" fmla="*/ 5360670 w 7705725"/>
              <a:gd name="connsiteY6242" fmla="*/ 6601142 h 6857998"/>
              <a:gd name="connsiteX6243" fmla="*/ 5349240 w 7705725"/>
              <a:gd name="connsiteY6243" fmla="*/ 6602412 h 6857998"/>
              <a:gd name="connsiteX6244" fmla="*/ 5337810 w 7705725"/>
              <a:gd name="connsiteY6244" fmla="*/ 6604634 h 6857998"/>
              <a:gd name="connsiteX6245" fmla="*/ 5325745 w 7705725"/>
              <a:gd name="connsiteY6245" fmla="*/ 6607492 h 6857998"/>
              <a:gd name="connsiteX6246" fmla="*/ 5313680 w 7705725"/>
              <a:gd name="connsiteY6246" fmla="*/ 6611302 h 6857998"/>
              <a:gd name="connsiteX6247" fmla="*/ 5300980 w 7705725"/>
              <a:gd name="connsiteY6247" fmla="*/ 6615747 h 6857998"/>
              <a:gd name="connsiteX6248" fmla="*/ 5288598 w 7705725"/>
              <a:gd name="connsiteY6248" fmla="*/ 6621462 h 6857998"/>
              <a:gd name="connsiteX6249" fmla="*/ 5276533 w 7705725"/>
              <a:gd name="connsiteY6249" fmla="*/ 6627494 h 6857998"/>
              <a:gd name="connsiteX6250" fmla="*/ 5264468 w 7705725"/>
              <a:gd name="connsiteY6250" fmla="*/ 6634479 h 6857998"/>
              <a:gd name="connsiteX6251" fmla="*/ 5252720 w 7705725"/>
              <a:gd name="connsiteY6251" fmla="*/ 6641782 h 6857998"/>
              <a:gd name="connsiteX6252" fmla="*/ 5241925 w 7705725"/>
              <a:gd name="connsiteY6252" fmla="*/ 6649719 h 6857998"/>
              <a:gd name="connsiteX6253" fmla="*/ 5230813 w 7705725"/>
              <a:gd name="connsiteY6253" fmla="*/ 6658609 h 6857998"/>
              <a:gd name="connsiteX6254" fmla="*/ 5220653 w 7705725"/>
              <a:gd name="connsiteY6254" fmla="*/ 6667817 h 6857998"/>
              <a:gd name="connsiteX6255" fmla="*/ 5211763 w 7705725"/>
              <a:gd name="connsiteY6255" fmla="*/ 6677342 h 6857998"/>
              <a:gd name="connsiteX6256" fmla="*/ 5207318 w 7705725"/>
              <a:gd name="connsiteY6256" fmla="*/ 6682104 h 6857998"/>
              <a:gd name="connsiteX6257" fmla="*/ 5202873 w 7705725"/>
              <a:gd name="connsiteY6257" fmla="*/ 6687502 h 6857998"/>
              <a:gd name="connsiteX6258" fmla="*/ 5199380 w 7705725"/>
              <a:gd name="connsiteY6258" fmla="*/ 6692899 h 6857998"/>
              <a:gd name="connsiteX6259" fmla="*/ 5195570 w 7705725"/>
              <a:gd name="connsiteY6259" fmla="*/ 6697979 h 6857998"/>
              <a:gd name="connsiteX6260" fmla="*/ 5191760 w 7705725"/>
              <a:gd name="connsiteY6260" fmla="*/ 6699884 h 6857998"/>
              <a:gd name="connsiteX6261" fmla="*/ 5187950 w 7705725"/>
              <a:gd name="connsiteY6261" fmla="*/ 6701472 h 6857998"/>
              <a:gd name="connsiteX6262" fmla="*/ 5184140 w 7705725"/>
              <a:gd name="connsiteY6262" fmla="*/ 6702107 h 6857998"/>
              <a:gd name="connsiteX6263" fmla="*/ 5180648 w 7705725"/>
              <a:gd name="connsiteY6263" fmla="*/ 6703059 h 6857998"/>
              <a:gd name="connsiteX6264" fmla="*/ 5177155 w 7705725"/>
              <a:gd name="connsiteY6264" fmla="*/ 6703059 h 6857998"/>
              <a:gd name="connsiteX6265" fmla="*/ 5173663 w 7705725"/>
              <a:gd name="connsiteY6265" fmla="*/ 6703059 h 6857998"/>
              <a:gd name="connsiteX6266" fmla="*/ 5166360 w 7705725"/>
              <a:gd name="connsiteY6266" fmla="*/ 6702742 h 6857998"/>
              <a:gd name="connsiteX6267" fmla="*/ 5159693 w 7705725"/>
              <a:gd name="connsiteY6267" fmla="*/ 6701472 h 6857998"/>
              <a:gd name="connsiteX6268" fmla="*/ 5152390 w 7705725"/>
              <a:gd name="connsiteY6268" fmla="*/ 6700837 h 6857998"/>
              <a:gd name="connsiteX6269" fmla="*/ 5149215 w 7705725"/>
              <a:gd name="connsiteY6269" fmla="*/ 6700202 h 6857998"/>
              <a:gd name="connsiteX6270" fmla="*/ 5145723 w 7705725"/>
              <a:gd name="connsiteY6270" fmla="*/ 6700837 h 6857998"/>
              <a:gd name="connsiteX6271" fmla="*/ 5142230 w 7705725"/>
              <a:gd name="connsiteY6271" fmla="*/ 6701154 h 6857998"/>
              <a:gd name="connsiteX6272" fmla="*/ 5139055 w 7705725"/>
              <a:gd name="connsiteY6272" fmla="*/ 6701789 h 6857998"/>
              <a:gd name="connsiteX6273" fmla="*/ 5135245 w 7705725"/>
              <a:gd name="connsiteY6273" fmla="*/ 6703059 h 6857998"/>
              <a:gd name="connsiteX6274" fmla="*/ 5132070 w 7705725"/>
              <a:gd name="connsiteY6274" fmla="*/ 6704329 h 6857998"/>
              <a:gd name="connsiteX6275" fmla="*/ 5129530 w 7705725"/>
              <a:gd name="connsiteY6275" fmla="*/ 6706234 h 6857998"/>
              <a:gd name="connsiteX6276" fmla="*/ 5127308 w 7705725"/>
              <a:gd name="connsiteY6276" fmla="*/ 6708774 h 6857998"/>
              <a:gd name="connsiteX6277" fmla="*/ 5125403 w 7705725"/>
              <a:gd name="connsiteY6277" fmla="*/ 6710997 h 6857998"/>
              <a:gd name="connsiteX6278" fmla="*/ 5123498 w 7705725"/>
              <a:gd name="connsiteY6278" fmla="*/ 6713537 h 6857998"/>
              <a:gd name="connsiteX6279" fmla="*/ 5120958 w 7705725"/>
              <a:gd name="connsiteY6279" fmla="*/ 6718934 h 6857998"/>
              <a:gd name="connsiteX6280" fmla="*/ 5116513 w 7705725"/>
              <a:gd name="connsiteY6280" fmla="*/ 6728777 h 6857998"/>
              <a:gd name="connsiteX6281" fmla="*/ 5114925 w 7705725"/>
              <a:gd name="connsiteY6281" fmla="*/ 6731952 h 6857998"/>
              <a:gd name="connsiteX6282" fmla="*/ 5113655 w 7705725"/>
              <a:gd name="connsiteY6282" fmla="*/ 6733222 h 6857998"/>
              <a:gd name="connsiteX6283" fmla="*/ 5112385 w 7705725"/>
              <a:gd name="connsiteY6283" fmla="*/ 6733857 h 6857998"/>
              <a:gd name="connsiteX6284" fmla="*/ 5110163 w 7705725"/>
              <a:gd name="connsiteY6284" fmla="*/ 6734174 h 6857998"/>
              <a:gd name="connsiteX6285" fmla="*/ 5107940 w 7705725"/>
              <a:gd name="connsiteY6285" fmla="*/ 6734174 h 6857998"/>
              <a:gd name="connsiteX6286" fmla="*/ 5105718 w 7705725"/>
              <a:gd name="connsiteY6286" fmla="*/ 6733539 h 6857998"/>
              <a:gd name="connsiteX6287" fmla="*/ 5103813 w 7705725"/>
              <a:gd name="connsiteY6287" fmla="*/ 6732904 h 6857998"/>
              <a:gd name="connsiteX6288" fmla="*/ 5101908 w 7705725"/>
              <a:gd name="connsiteY6288" fmla="*/ 6731317 h 6857998"/>
              <a:gd name="connsiteX6289" fmla="*/ 5100003 w 7705725"/>
              <a:gd name="connsiteY6289" fmla="*/ 6729729 h 6857998"/>
              <a:gd name="connsiteX6290" fmla="*/ 5096193 w 7705725"/>
              <a:gd name="connsiteY6290" fmla="*/ 6726237 h 6857998"/>
              <a:gd name="connsiteX6291" fmla="*/ 5090160 w 7705725"/>
              <a:gd name="connsiteY6291" fmla="*/ 6718934 h 6857998"/>
              <a:gd name="connsiteX6292" fmla="*/ 5087303 w 7705725"/>
              <a:gd name="connsiteY6292" fmla="*/ 6716077 h 6857998"/>
              <a:gd name="connsiteX6293" fmla="*/ 5085715 w 7705725"/>
              <a:gd name="connsiteY6293" fmla="*/ 6715442 h 6857998"/>
              <a:gd name="connsiteX6294" fmla="*/ 5084445 w 7705725"/>
              <a:gd name="connsiteY6294" fmla="*/ 6715124 h 6857998"/>
              <a:gd name="connsiteX6295" fmla="*/ 5083175 w 7705725"/>
              <a:gd name="connsiteY6295" fmla="*/ 6715442 h 6857998"/>
              <a:gd name="connsiteX6296" fmla="*/ 5080953 w 7705725"/>
              <a:gd name="connsiteY6296" fmla="*/ 6716077 h 6857998"/>
              <a:gd name="connsiteX6297" fmla="*/ 5074285 w 7705725"/>
              <a:gd name="connsiteY6297" fmla="*/ 6718934 h 6857998"/>
              <a:gd name="connsiteX6298" fmla="*/ 5066348 w 7705725"/>
              <a:gd name="connsiteY6298" fmla="*/ 6722744 h 6857998"/>
              <a:gd name="connsiteX6299" fmla="*/ 5058093 w 7705725"/>
              <a:gd name="connsiteY6299" fmla="*/ 6727189 h 6857998"/>
              <a:gd name="connsiteX6300" fmla="*/ 5041900 w 7705725"/>
              <a:gd name="connsiteY6300" fmla="*/ 6735762 h 6857998"/>
              <a:gd name="connsiteX6301" fmla="*/ 5033010 w 7705725"/>
              <a:gd name="connsiteY6301" fmla="*/ 6740207 h 6857998"/>
              <a:gd name="connsiteX6302" fmla="*/ 5029518 w 7705725"/>
              <a:gd name="connsiteY6302" fmla="*/ 6741794 h 6857998"/>
              <a:gd name="connsiteX6303" fmla="*/ 5026025 w 7705725"/>
              <a:gd name="connsiteY6303" fmla="*/ 6743699 h 6857998"/>
              <a:gd name="connsiteX6304" fmla="*/ 5019675 w 7705725"/>
              <a:gd name="connsiteY6304" fmla="*/ 6747509 h 6857998"/>
              <a:gd name="connsiteX6305" fmla="*/ 5013325 w 7705725"/>
              <a:gd name="connsiteY6305" fmla="*/ 6751637 h 6857998"/>
              <a:gd name="connsiteX6306" fmla="*/ 5006975 w 7705725"/>
              <a:gd name="connsiteY6306" fmla="*/ 6756082 h 6857998"/>
              <a:gd name="connsiteX6307" fmla="*/ 4999355 w 7705725"/>
              <a:gd name="connsiteY6307" fmla="*/ 6759892 h 6857998"/>
              <a:gd name="connsiteX6308" fmla="*/ 4995545 w 7705725"/>
              <a:gd name="connsiteY6308" fmla="*/ 6761797 h 6857998"/>
              <a:gd name="connsiteX6309" fmla="*/ 4991100 w 7705725"/>
              <a:gd name="connsiteY6309" fmla="*/ 6763702 h 6857998"/>
              <a:gd name="connsiteX6310" fmla="*/ 4986655 w 7705725"/>
              <a:gd name="connsiteY6310" fmla="*/ 6764972 h 6857998"/>
              <a:gd name="connsiteX6311" fmla="*/ 4981258 w 7705725"/>
              <a:gd name="connsiteY6311" fmla="*/ 6766242 h 6857998"/>
              <a:gd name="connsiteX6312" fmla="*/ 4975860 w 7705725"/>
              <a:gd name="connsiteY6312" fmla="*/ 6767194 h 6857998"/>
              <a:gd name="connsiteX6313" fmla="*/ 4969828 w 7705725"/>
              <a:gd name="connsiteY6313" fmla="*/ 6767829 h 6857998"/>
              <a:gd name="connsiteX6314" fmla="*/ 4971415 w 7705725"/>
              <a:gd name="connsiteY6314" fmla="*/ 6770369 h 6857998"/>
              <a:gd name="connsiteX6315" fmla="*/ 4973320 w 7705725"/>
              <a:gd name="connsiteY6315" fmla="*/ 6772274 h 6857998"/>
              <a:gd name="connsiteX6316" fmla="*/ 4975543 w 7705725"/>
              <a:gd name="connsiteY6316" fmla="*/ 6774179 h 6857998"/>
              <a:gd name="connsiteX6317" fmla="*/ 4977765 w 7705725"/>
              <a:gd name="connsiteY6317" fmla="*/ 6775132 h 6857998"/>
              <a:gd name="connsiteX6318" fmla="*/ 4980623 w 7705725"/>
              <a:gd name="connsiteY6318" fmla="*/ 6775767 h 6857998"/>
              <a:gd name="connsiteX6319" fmla="*/ 4983480 w 7705725"/>
              <a:gd name="connsiteY6319" fmla="*/ 6776084 h 6857998"/>
              <a:gd name="connsiteX6320" fmla="*/ 4986655 w 7705725"/>
              <a:gd name="connsiteY6320" fmla="*/ 6775767 h 6857998"/>
              <a:gd name="connsiteX6321" fmla="*/ 4989513 w 7705725"/>
              <a:gd name="connsiteY6321" fmla="*/ 6775449 h 6857998"/>
              <a:gd name="connsiteX6322" fmla="*/ 4996498 w 7705725"/>
              <a:gd name="connsiteY6322" fmla="*/ 6774179 h 6857998"/>
              <a:gd name="connsiteX6323" fmla="*/ 5003165 w 7705725"/>
              <a:gd name="connsiteY6323" fmla="*/ 6772909 h 6857998"/>
              <a:gd name="connsiteX6324" fmla="*/ 5010150 w 7705725"/>
              <a:gd name="connsiteY6324" fmla="*/ 6771004 h 6857998"/>
              <a:gd name="connsiteX6325" fmla="*/ 5016818 w 7705725"/>
              <a:gd name="connsiteY6325" fmla="*/ 6769734 h 6857998"/>
              <a:gd name="connsiteX6326" fmla="*/ 5019358 w 7705725"/>
              <a:gd name="connsiteY6326" fmla="*/ 6771322 h 6857998"/>
              <a:gd name="connsiteX6327" fmla="*/ 5021263 w 7705725"/>
              <a:gd name="connsiteY6327" fmla="*/ 6772909 h 6857998"/>
              <a:gd name="connsiteX6328" fmla="*/ 5022215 w 7705725"/>
              <a:gd name="connsiteY6328" fmla="*/ 6774179 h 6857998"/>
              <a:gd name="connsiteX6329" fmla="*/ 5022850 w 7705725"/>
              <a:gd name="connsiteY6329" fmla="*/ 6775767 h 6857998"/>
              <a:gd name="connsiteX6330" fmla="*/ 5022850 w 7705725"/>
              <a:gd name="connsiteY6330" fmla="*/ 6777037 h 6857998"/>
              <a:gd name="connsiteX6331" fmla="*/ 5021898 w 7705725"/>
              <a:gd name="connsiteY6331" fmla="*/ 6778307 h 6857998"/>
              <a:gd name="connsiteX6332" fmla="*/ 5020628 w 7705725"/>
              <a:gd name="connsiteY6332" fmla="*/ 6779577 h 6857998"/>
              <a:gd name="connsiteX6333" fmla="*/ 5018723 w 7705725"/>
              <a:gd name="connsiteY6333" fmla="*/ 6780529 h 6857998"/>
              <a:gd name="connsiteX6334" fmla="*/ 5013643 w 7705725"/>
              <a:gd name="connsiteY6334" fmla="*/ 6783387 h 6857998"/>
              <a:gd name="connsiteX6335" fmla="*/ 5006975 w 7705725"/>
              <a:gd name="connsiteY6335" fmla="*/ 6785609 h 6857998"/>
              <a:gd name="connsiteX6336" fmla="*/ 4999038 w 7705725"/>
              <a:gd name="connsiteY6336" fmla="*/ 6787832 h 6857998"/>
              <a:gd name="connsiteX6337" fmla="*/ 4989830 w 7705725"/>
              <a:gd name="connsiteY6337" fmla="*/ 6790054 h 6857998"/>
              <a:gd name="connsiteX6338" fmla="*/ 4979988 w 7705725"/>
              <a:gd name="connsiteY6338" fmla="*/ 6791642 h 6857998"/>
              <a:gd name="connsiteX6339" fmla="*/ 4969828 w 7705725"/>
              <a:gd name="connsiteY6339" fmla="*/ 6793547 h 6857998"/>
              <a:gd name="connsiteX6340" fmla="*/ 4949508 w 7705725"/>
              <a:gd name="connsiteY6340" fmla="*/ 6796404 h 6857998"/>
              <a:gd name="connsiteX6341" fmla="*/ 4931410 w 7705725"/>
              <a:gd name="connsiteY6341" fmla="*/ 6799262 h 6857998"/>
              <a:gd name="connsiteX6342" fmla="*/ 4924425 w 7705725"/>
              <a:gd name="connsiteY6342" fmla="*/ 6801167 h 6857998"/>
              <a:gd name="connsiteX6343" fmla="*/ 4918393 w 7705725"/>
              <a:gd name="connsiteY6343" fmla="*/ 6802437 h 6857998"/>
              <a:gd name="connsiteX6344" fmla="*/ 4920298 w 7705725"/>
              <a:gd name="connsiteY6344" fmla="*/ 6799262 h 6857998"/>
              <a:gd name="connsiteX6345" fmla="*/ 4921250 w 7705725"/>
              <a:gd name="connsiteY6345" fmla="*/ 6796087 h 6857998"/>
              <a:gd name="connsiteX6346" fmla="*/ 4922203 w 7705725"/>
              <a:gd name="connsiteY6346" fmla="*/ 6793547 h 6857998"/>
              <a:gd name="connsiteX6347" fmla="*/ 4922520 w 7705725"/>
              <a:gd name="connsiteY6347" fmla="*/ 6791007 h 6857998"/>
              <a:gd name="connsiteX6348" fmla="*/ 4922520 w 7705725"/>
              <a:gd name="connsiteY6348" fmla="*/ 6788467 h 6857998"/>
              <a:gd name="connsiteX6349" fmla="*/ 4922520 w 7705725"/>
              <a:gd name="connsiteY6349" fmla="*/ 6786244 h 6857998"/>
              <a:gd name="connsiteX6350" fmla="*/ 4922203 w 7705725"/>
              <a:gd name="connsiteY6350" fmla="*/ 6784022 h 6857998"/>
              <a:gd name="connsiteX6351" fmla="*/ 4921250 w 7705725"/>
              <a:gd name="connsiteY6351" fmla="*/ 6782117 h 6857998"/>
              <a:gd name="connsiteX6352" fmla="*/ 4919028 w 7705725"/>
              <a:gd name="connsiteY6352" fmla="*/ 6778307 h 6857998"/>
              <a:gd name="connsiteX6353" fmla="*/ 4916805 w 7705725"/>
              <a:gd name="connsiteY6353" fmla="*/ 6775132 h 6857998"/>
              <a:gd name="connsiteX6354" fmla="*/ 4910773 w 7705725"/>
              <a:gd name="connsiteY6354" fmla="*/ 6769099 h 6857998"/>
              <a:gd name="connsiteX6355" fmla="*/ 4908233 w 7705725"/>
              <a:gd name="connsiteY6355" fmla="*/ 6766242 h 6857998"/>
              <a:gd name="connsiteX6356" fmla="*/ 4905693 w 7705725"/>
              <a:gd name="connsiteY6356" fmla="*/ 6763384 h 6857998"/>
              <a:gd name="connsiteX6357" fmla="*/ 4905058 w 7705725"/>
              <a:gd name="connsiteY6357" fmla="*/ 6761797 h 6857998"/>
              <a:gd name="connsiteX6358" fmla="*/ 4904423 w 7705725"/>
              <a:gd name="connsiteY6358" fmla="*/ 6760209 h 6857998"/>
              <a:gd name="connsiteX6359" fmla="*/ 4904105 w 7705725"/>
              <a:gd name="connsiteY6359" fmla="*/ 6758939 h 6857998"/>
              <a:gd name="connsiteX6360" fmla="*/ 4904105 w 7705725"/>
              <a:gd name="connsiteY6360" fmla="*/ 6757352 h 6857998"/>
              <a:gd name="connsiteX6361" fmla="*/ 4904423 w 7705725"/>
              <a:gd name="connsiteY6361" fmla="*/ 6755447 h 6857998"/>
              <a:gd name="connsiteX6362" fmla="*/ 4904740 w 7705725"/>
              <a:gd name="connsiteY6362" fmla="*/ 6753542 h 6857998"/>
              <a:gd name="connsiteX6363" fmla="*/ 4905693 w 7705725"/>
              <a:gd name="connsiteY6363" fmla="*/ 6751637 h 6857998"/>
              <a:gd name="connsiteX6364" fmla="*/ 4907280 w 7705725"/>
              <a:gd name="connsiteY6364" fmla="*/ 6749414 h 6857998"/>
              <a:gd name="connsiteX6365" fmla="*/ 4909185 w 7705725"/>
              <a:gd name="connsiteY6365" fmla="*/ 6747192 h 6857998"/>
              <a:gd name="connsiteX6366" fmla="*/ 4911408 w 7705725"/>
              <a:gd name="connsiteY6366" fmla="*/ 6744969 h 6857998"/>
              <a:gd name="connsiteX6367" fmla="*/ 4917758 w 7705725"/>
              <a:gd name="connsiteY6367" fmla="*/ 6739572 h 6857998"/>
              <a:gd name="connsiteX6368" fmla="*/ 4914900 w 7705725"/>
              <a:gd name="connsiteY6368" fmla="*/ 6734809 h 6857998"/>
              <a:gd name="connsiteX6369" fmla="*/ 4913630 w 7705725"/>
              <a:gd name="connsiteY6369" fmla="*/ 6733222 h 6857998"/>
              <a:gd name="connsiteX6370" fmla="*/ 4912360 w 7705725"/>
              <a:gd name="connsiteY6370" fmla="*/ 6731952 h 6857998"/>
              <a:gd name="connsiteX6371" fmla="*/ 4911090 w 7705725"/>
              <a:gd name="connsiteY6371" fmla="*/ 6731317 h 6857998"/>
              <a:gd name="connsiteX6372" fmla="*/ 4910138 w 7705725"/>
              <a:gd name="connsiteY6372" fmla="*/ 6730999 h 6857998"/>
              <a:gd name="connsiteX6373" fmla="*/ 4909185 w 7705725"/>
              <a:gd name="connsiteY6373" fmla="*/ 6731317 h 6857998"/>
              <a:gd name="connsiteX6374" fmla="*/ 4908233 w 7705725"/>
              <a:gd name="connsiteY6374" fmla="*/ 6731634 h 6857998"/>
              <a:gd name="connsiteX6375" fmla="*/ 4905693 w 7705725"/>
              <a:gd name="connsiteY6375" fmla="*/ 6733539 h 6857998"/>
              <a:gd name="connsiteX6376" fmla="*/ 4904105 w 7705725"/>
              <a:gd name="connsiteY6376" fmla="*/ 6736397 h 6857998"/>
              <a:gd name="connsiteX6377" fmla="*/ 4899343 w 7705725"/>
              <a:gd name="connsiteY6377" fmla="*/ 6744017 h 6857998"/>
              <a:gd name="connsiteX6378" fmla="*/ 4897120 w 7705725"/>
              <a:gd name="connsiteY6378" fmla="*/ 6748144 h 6857998"/>
              <a:gd name="connsiteX6379" fmla="*/ 4894263 w 7705725"/>
              <a:gd name="connsiteY6379" fmla="*/ 6752272 h 6857998"/>
              <a:gd name="connsiteX6380" fmla="*/ 4890770 w 7705725"/>
              <a:gd name="connsiteY6380" fmla="*/ 6756399 h 6857998"/>
              <a:gd name="connsiteX6381" fmla="*/ 4888865 w 7705725"/>
              <a:gd name="connsiteY6381" fmla="*/ 6757987 h 6857998"/>
              <a:gd name="connsiteX6382" fmla="*/ 4886960 w 7705725"/>
              <a:gd name="connsiteY6382" fmla="*/ 6759574 h 6857998"/>
              <a:gd name="connsiteX6383" fmla="*/ 4884738 w 7705725"/>
              <a:gd name="connsiteY6383" fmla="*/ 6761162 h 6857998"/>
              <a:gd name="connsiteX6384" fmla="*/ 4882515 w 7705725"/>
              <a:gd name="connsiteY6384" fmla="*/ 6762114 h 6857998"/>
              <a:gd name="connsiteX6385" fmla="*/ 4879658 w 7705725"/>
              <a:gd name="connsiteY6385" fmla="*/ 6763067 h 6857998"/>
              <a:gd name="connsiteX6386" fmla="*/ 4877118 w 7705725"/>
              <a:gd name="connsiteY6386" fmla="*/ 6763384 h 6857998"/>
              <a:gd name="connsiteX6387" fmla="*/ 4874578 w 7705725"/>
              <a:gd name="connsiteY6387" fmla="*/ 6763702 h 6857998"/>
              <a:gd name="connsiteX6388" fmla="*/ 4871403 w 7705725"/>
              <a:gd name="connsiteY6388" fmla="*/ 6763384 h 6857998"/>
              <a:gd name="connsiteX6389" fmla="*/ 4868228 w 7705725"/>
              <a:gd name="connsiteY6389" fmla="*/ 6762432 h 6857998"/>
              <a:gd name="connsiteX6390" fmla="*/ 4864418 w 7705725"/>
              <a:gd name="connsiteY6390" fmla="*/ 6761479 h 6857998"/>
              <a:gd name="connsiteX6391" fmla="*/ 4863465 w 7705725"/>
              <a:gd name="connsiteY6391" fmla="*/ 6764337 h 6857998"/>
              <a:gd name="connsiteX6392" fmla="*/ 4863148 w 7705725"/>
              <a:gd name="connsiteY6392" fmla="*/ 6767194 h 6857998"/>
              <a:gd name="connsiteX6393" fmla="*/ 4862830 w 7705725"/>
              <a:gd name="connsiteY6393" fmla="*/ 6769734 h 6857998"/>
              <a:gd name="connsiteX6394" fmla="*/ 4862830 w 7705725"/>
              <a:gd name="connsiteY6394" fmla="*/ 6771957 h 6857998"/>
              <a:gd name="connsiteX6395" fmla="*/ 4863148 w 7705725"/>
              <a:gd name="connsiteY6395" fmla="*/ 6774497 h 6857998"/>
              <a:gd name="connsiteX6396" fmla="*/ 4864100 w 7705725"/>
              <a:gd name="connsiteY6396" fmla="*/ 6777037 h 6857998"/>
              <a:gd name="connsiteX6397" fmla="*/ 4865370 w 7705725"/>
              <a:gd name="connsiteY6397" fmla="*/ 6781164 h 6857998"/>
              <a:gd name="connsiteX6398" fmla="*/ 4867275 w 7705725"/>
              <a:gd name="connsiteY6398" fmla="*/ 6784974 h 6857998"/>
              <a:gd name="connsiteX6399" fmla="*/ 4870133 w 7705725"/>
              <a:gd name="connsiteY6399" fmla="*/ 6788467 h 6857998"/>
              <a:gd name="connsiteX6400" fmla="*/ 4872673 w 7705725"/>
              <a:gd name="connsiteY6400" fmla="*/ 6791642 h 6857998"/>
              <a:gd name="connsiteX6401" fmla="*/ 4875530 w 7705725"/>
              <a:gd name="connsiteY6401" fmla="*/ 6794499 h 6857998"/>
              <a:gd name="connsiteX6402" fmla="*/ 4880293 w 7705725"/>
              <a:gd name="connsiteY6402" fmla="*/ 6799579 h 6857998"/>
              <a:gd name="connsiteX6403" fmla="*/ 4881563 w 7705725"/>
              <a:gd name="connsiteY6403" fmla="*/ 6801802 h 6857998"/>
              <a:gd name="connsiteX6404" fmla="*/ 4882515 w 7705725"/>
              <a:gd name="connsiteY6404" fmla="*/ 6803707 h 6857998"/>
              <a:gd name="connsiteX6405" fmla="*/ 4882515 w 7705725"/>
              <a:gd name="connsiteY6405" fmla="*/ 6804659 h 6857998"/>
              <a:gd name="connsiteX6406" fmla="*/ 4882198 w 7705725"/>
              <a:gd name="connsiteY6406" fmla="*/ 6805612 h 6857998"/>
              <a:gd name="connsiteX6407" fmla="*/ 4881245 w 7705725"/>
              <a:gd name="connsiteY6407" fmla="*/ 6806564 h 6857998"/>
              <a:gd name="connsiteX6408" fmla="*/ 4880610 w 7705725"/>
              <a:gd name="connsiteY6408" fmla="*/ 6807517 h 6857998"/>
              <a:gd name="connsiteX6409" fmla="*/ 4877435 w 7705725"/>
              <a:gd name="connsiteY6409" fmla="*/ 6809104 h 6857998"/>
              <a:gd name="connsiteX6410" fmla="*/ 4872990 w 7705725"/>
              <a:gd name="connsiteY6410" fmla="*/ 6810374 h 6857998"/>
              <a:gd name="connsiteX6411" fmla="*/ 4866005 w 7705725"/>
              <a:gd name="connsiteY6411" fmla="*/ 6811962 h 6857998"/>
              <a:gd name="connsiteX6412" fmla="*/ 4860290 w 7705725"/>
              <a:gd name="connsiteY6412" fmla="*/ 6812597 h 6857998"/>
              <a:gd name="connsiteX6413" fmla="*/ 4856480 w 7705725"/>
              <a:gd name="connsiteY6413" fmla="*/ 6812279 h 6857998"/>
              <a:gd name="connsiteX6414" fmla="*/ 4854893 w 7705725"/>
              <a:gd name="connsiteY6414" fmla="*/ 6811962 h 6857998"/>
              <a:gd name="connsiteX6415" fmla="*/ 4853940 w 7705725"/>
              <a:gd name="connsiteY6415" fmla="*/ 6811644 h 6857998"/>
              <a:gd name="connsiteX6416" fmla="*/ 4852988 w 7705725"/>
              <a:gd name="connsiteY6416" fmla="*/ 6811009 h 6857998"/>
              <a:gd name="connsiteX6417" fmla="*/ 4852670 w 7705725"/>
              <a:gd name="connsiteY6417" fmla="*/ 6810057 h 6857998"/>
              <a:gd name="connsiteX6418" fmla="*/ 4852353 w 7705725"/>
              <a:gd name="connsiteY6418" fmla="*/ 6808152 h 6857998"/>
              <a:gd name="connsiteX6419" fmla="*/ 4852353 w 7705725"/>
              <a:gd name="connsiteY6419" fmla="*/ 6805612 h 6857998"/>
              <a:gd name="connsiteX6420" fmla="*/ 4852988 w 7705725"/>
              <a:gd name="connsiteY6420" fmla="*/ 6803072 h 6857998"/>
              <a:gd name="connsiteX6421" fmla="*/ 4854575 w 7705725"/>
              <a:gd name="connsiteY6421" fmla="*/ 6796404 h 6857998"/>
              <a:gd name="connsiteX6422" fmla="*/ 4854893 w 7705725"/>
              <a:gd name="connsiteY6422" fmla="*/ 6793547 h 6857998"/>
              <a:gd name="connsiteX6423" fmla="*/ 4854893 w 7705725"/>
              <a:gd name="connsiteY6423" fmla="*/ 6790054 h 6857998"/>
              <a:gd name="connsiteX6424" fmla="*/ 4854575 w 7705725"/>
              <a:gd name="connsiteY6424" fmla="*/ 6788149 h 6857998"/>
              <a:gd name="connsiteX6425" fmla="*/ 4853940 w 7705725"/>
              <a:gd name="connsiteY6425" fmla="*/ 6786562 h 6857998"/>
              <a:gd name="connsiteX6426" fmla="*/ 4852988 w 7705725"/>
              <a:gd name="connsiteY6426" fmla="*/ 6785292 h 6857998"/>
              <a:gd name="connsiteX6427" fmla="*/ 4852035 w 7705725"/>
              <a:gd name="connsiteY6427" fmla="*/ 6783387 h 6857998"/>
              <a:gd name="connsiteX6428" fmla="*/ 4850765 w 7705725"/>
              <a:gd name="connsiteY6428" fmla="*/ 6781799 h 6857998"/>
              <a:gd name="connsiteX6429" fmla="*/ 4848860 w 7705725"/>
              <a:gd name="connsiteY6429" fmla="*/ 6780212 h 6857998"/>
              <a:gd name="connsiteX6430" fmla="*/ 4846638 w 7705725"/>
              <a:gd name="connsiteY6430" fmla="*/ 6779259 h 6857998"/>
              <a:gd name="connsiteX6431" fmla="*/ 4844415 w 7705725"/>
              <a:gd name="connsiteY6431" fmla="*/ 6777672 h 6857998"/>
              <a:gd name="connsiteX6432" fmla="*/ 4840605 w 7705725"/>
              <a:gd name="connsiteY6432" fmla="*/ 6777989 h 6857998"/>
              <a:gd name="connsiteX6433" fmla="*/ 4837430 w 7705725"/>
              <a:gd name="connsiteY6433" fmla="*/ 6778942 h 6857998"/>
              <a:gd name="connsiteX6434" fmla="*/ 4835208 w 7705725"/>
              <a:gd name="connsiteY6434" fmla="*/ 6780212 h 6857998"/>
              <a:gd name="connsiteX6435" fmla="*/ 4833303 w 7705725"/>
              <a:gd name="connsiteY6435" fmla="*/ 6782117 h 6857998"/>
              <a:gd name="connsiteX6436" fmla="*/ 4832350 w 7705725"/>
              <a:gd name="connsiteY6436" fmla="*/ 6784974 h 6857998"/>
              <a:gd name="connsiteX6437" fmla="*/ 4831398 w 7705725"/>
              <a:gd name="connsiteY6437" fmla="*/ 6787832 h 6857998"/>
              <a:gd name="connsiteX6438" fmla="*/ 4831080 w 7705725"/>
              <a:gd name="connsiteY6438" fmla="*/ 6791007 h 6857998"/>
              <a:gd name="connsiteX6439" fmla="*/ 4830763 w 7705725"/>
              <a:gd name="connsiteY6439" fmla="*/ 6794182 h 6857998"/>
              <a:gd name="connsiteX6440" fmla="*/ 4830445 w 7705725"/>
              <a:gd name="connsiteY6440" fmla="*/ 6808152 h 6857998"/>
              <a:gd name="connsiteX6441" fmla="*/ 4830445 w 7705725"/>
              <a:gd name="connsiteY6441" fmla="*/ 6811644 h 6857998"/>
              <a:gd name="connsiteX6442" fmla="*/ 4829810 w 7705725"/>
              <a:gd name="connsiteY6442" fmla="*/ 6814184 h 6857998"/>
              <a:gd name="connsiteX6443" fmla="*/ 4828858 w 7705725"/>
              <a:gd name="connsiteY6443" fmla="*/ 6816407 h 6857998"/>
              <a:gd name="connsiteX6444" fmla="*/ 4827905 w 7705725"/>
              <a:gd name="connsiteY6444" fmla="*/ 6818312 h 6857998"/>
              <a:gd name="connsiteX6445" fmla="*/ 4826953 w 7705725"/>
              <a:gd name="connsiteY6445" fmla="*/ 6819582 h 6857998"/>
              <a:gd name="connsiteX6446" fmla="*/ 4826000 w 7705725"/>
              <a:gd name="connsiteY6446" fmla="*/ 6819899 h 6857998"/>
              <a:gd name="connsiteX6447" fmla="*/ 4822825 w 7705725"/>
              <a:gd name="connsiteY6447" fmla="*/ 6821169 h 6857998"/>
              <a:gd name="connsiteX6448" fmla="*/ 4819015 w 7705725"/>
              <a:gd name="connsiteY6448" fmla="*/ 6821804 h 6857998"/>
              <a:gd name="connsiteX6449" fmla="*/ 4814888 w 7705725"/>
              <a:gd name="connsiteY6449" fmla="*/ 6822122 h 6857998"/>
              <a:gd name="connsiteX6450" fmla="*/ 4805363 w 7705725"/>
              <a:gd name="connsiteY6450" fmla="*/ 6822439 h 6857998"/>
              <a:gd name="connsiteX6451" fmla="*/ 4800600 w 7705725"/>
              <a:gd name="connsiteY6451" fmla="*/ 6823074 h 6857998"/>
              <a:gd name="connsiteX6452" fmla="*/ 4795838 w 7705725"/>
              <a:gd name="connsiteY6452" fmla="*/ 6823709 h 6857998"/>
              <a:gd name="connsiteX6453" fmla="*/ 4791710 w 7705725"/>
              <a:gd name="connsiteY6453" fmla="*/ 6824344 h 6857998"/>
              <a:gd name="connsiteX6454" fmla="*/ 4787900 w 7705725"/>
              <a:gd name="connsiteY6454" fmla="*/ 6825932 h 6857998"/>
              <a:gd name="connsiteX6455" fmla="*/ 4785995 w 7705725"/>
              <a:gd name="connsiteY6455" fmla="*/ 6826567 h 6857998"/>
              <a:gd name="connsiteX6456" fmla="*/ 4784408 w 7705725"/>
              <a:gd name="connsiteY6456" fmla="*/ 6827837 h 6857998"/>
              <a:gd name="connsiteX6457" fmla="*/ 4783138 w 7705725"/>
              <a:gd name="connsiteY6457" fmla="*/ 6829107 h 6857998"/>
              <a:gd name="connsiteX6458" fmla="*/ 4782185 w 7705725"/>
              <a:gd name="connsiteY6458" fmla="*/ 6830377 h 6857998"/>
              <a:gd name="connsiteX6459" fmla="*/ 4781233 w 7705725"/>
              <a:gd name="connsiteY6459" fmla="*/ 6831964 h 6857998"/>
              <a:gd name="connsiteX6460" fmla="*/ 4780915 w 7705725"/>
              <a:gd name="connsiteY6460" fmla="*/ 6833869 h 6857998"/>
              <a:gd name="connsiteX6461" fmla="*/ 4780598 w 7705725"/>
              <a:gd name="connsiteY6461" fmla="*/ 6835774 h 6857998"/>
              <a:gd name="connsiteX6462" fmla="*/ 4780915 w 7705725"/>
              <a:gd name="connsiteY6462" fmla="*/ 6837997 h 6857998"/>
              <a:gd name="connsiteX6463" fmla="*/ 4781233 w 7705725"/>
              <a:gd name="connsiteY6463" fmla="*/ 6840537 h 6857998"/>
              <a:gd name="connsiteX6464" fmla="*/ 4782503 w 7705725"/>
              <a:gd name="connsiteY6464" fmla="*/ 6843394 h 6857998"/>
              <a:gd name="connsiteX6465" fmla="*/ 4783773 w 7705725"/>
              <a:gd name="connsiteY6465" fmla="*/ 6846569 h 6857998"/>
              <a:gd name="connsiteX6466" fmla="*/ 4785678 w 7705725"/>
              <a:gd name="connsiteY6466" fmla="*/ 6850062 h 6857998"/>
              <a:gd name="connsiteX6467" fmla="*/ 4773613 w 7705725"/>
              <a:gd name="connsiteY6467" fmla="*/ 6852284 h 6857998"/>
              <a:gd name="connsiteX6468" fmla="*/ 4762183 w 7705725"/>
              <a:gd name="connsiteY6468" fmla="*/ 6854189 h 6857998"/>
              <a:gd name="connsiteX6469" fmla="*/ 4751070 w 7705725"/>
              <a:gd name="connsiteY6469" fmla="*/ 6855777 h 6857998"/>
              <a:gd name="connsiteX6470" fmla="*/ 4740275 w 7705725"/>
              <a:gd name="connsiteY6470" fmla="*/ 6856729 h 6857998"/>
              <a:gd name="connsiteX6471" fmla="*/ 4729798 w 7705725"/>
              <a:gd name="connsiteY6471" fmla="*/ 6857682 h 6857998"/>
              <a:gd name="connsiteX6472" fmla="*/ 4719671 w 7705725"/>
              <a:gd name="connsiteY6472" fmla="*/ 6857998 h 6857998"/>
              <a:gd name="connsiteX6473" fmla="*/ 4699255 w 7705725"/>
              <a:gd name="connsiteY6473" fmla="*/ 6857998 h 6857998"/>
              <a:gd name="connsiteX6474" fmla="*/ 4679633 w 7705725"/>
              <a:gd name="connsiteY6474" fmla="*/ 6857682 h 6857998"/>
              <a:gd name="connsiteX6475" fmla="*/ 4660265 w 7705725"/>
              <a:gd name="connsiteY6475" fmla="*/ 6856729 h 6857998"/>
              <a:gd name="connsiteX6476" fmla="*/ 4640580 w 7705725"/>
              <a:gd name="connsiteY6476" fmla="*/ 6856094 h 6857998"/>
              <a:gd name="connsiteX6477" fmla="*/ 4620578 w 7705725"/>
              <a:gd name="connsiteY6477" fmla="*/ 6855777 h 6857998"/>
              <a:gd name="connsiteX6478" fmla="*/ 4621213 w 7705725"/>
              <a:gd name="connsiteY6478" fmla="*/ 6848474 h 6857998"/>
              <a:gd name="connsiteX6479" fmla="*/ 4620260 w 7705725"/>
              <a:gd name="connsiteY6479" fmla="*/ 6842442 h 6857998"/>
              <a:gd name="connsiteX6480" fmla="*/ 4619308 w 7705725"/>
              <a:gd name="connsiteY6480" fmla="*/ 6836409 h 6857998"/>
              <a:gd name="connsiteX6481" fmla="*/ 4617720 w 7705725"/>
              <a:gd name="connsiteY6481" fmla="*/ 6831329 h 6857998"/>
              <a:gd name="connsiteX6482" fmla="*/ 4615815 w 7705725"/>
              <a:gd name="connsiteY6482" fmla="*/ 6826567 h 6857998"/>
              <a:gd name="connsiteX6483" fmla="*/ 4613910 w 7705725"/>
              <a:gd name="connsiteY6483" fmla="*/ 6822122 h 6857998"/>
              <a:gd name="connsiteX6484" fmla="*/ 4610100 w 7705725"/>
              <a:gd name="connsiteY6484" fmla="*/ 6814184 h 6857998"/>
              <a:gd name="connsiteX6485" fmla="*/ 4608195 w 7705725"/>
              <a:gd name="connsiteY6485" fmla="*/ 6810374 h 6857998"/>
              <a:gd name="connsiteX6486" fmla="*/ 4607243 w 7705725"/>
              <a:gd name="connsiteY6486" fmla="*/ 6806564 h 6857998"/>
              <a:gd name="connsiteX6487" fmla="*/ 4606290 w 7705725"/>
              <a:gd name="connsiteY6487" fmla="*/ 6803072 h 6857998"/>
              <a:gd name="connsiteX6488" fmla="*/ 4606290 w 7705725"/>
              <a:gd name="connsiteY6488" fmla="*/ 6799262 h 6857998"/>
              <a:gd name="connsiteX6489" fmla="*/ 4606608 w 7705725"/>
              <a:gd name="connsiteY6489" fmla="*/ 6795134 h 6857998"/>
              <a:gd name="connsiteX6490" fmla="*/ 4608513 w 7705725"/>
              <a:gd name="connsiteY6490" fmla="*/ 6791007 h 6857998"/>
              <a:gd name="connsiteX6491" fmla="*/ 4611053 w 7705725"/>
              <a:gd name="connsiteY6491" fmla="*/ 6786244 h 6857998"/>
              <a:gd name="connsiteX6492" fmla="*/ 4614545 w 7705725"/>
              <a:gd name="connsiteY6492" fmla="*/ 6781482 h 6857998"/>
              <a:gd name="connsiteX6493" fmla="*/ 4610100 w 7705725"/>
              <a:gd name="connsiteY6493" fmla="*/ 6779894 h 6857998"/>
              <a:gd name="connsiteX6494" fmla="*/ 4605338 w 7705725"/>
              <a:gd name="connsiteY6494" fmla="*/ 6778307 h 6857998"/>
              <a:gd name="connsiteX6495" fmla="*/ 4594225 w 7705725"/>
              <a:gd name="connsiteY6495" fmla="*/ 6776084 h 6857998"/>
              <a:gd name="connsiteX6496" fmla="*/ 4582478 w 7705725"/>
              <a:gd name="connsiteY6496" fmla="*/ 6774179 h 6857998"/>
              <a:gd name="connsiteX6497" fmla="*/ 4569460 w 7705725"/>
              <a:gd name="connsiteY6497" fmla="*/ 6772909 h 6857998"/>
              <a:gd name="connsiteX6498" fmla="*/ 4555808 w 7705725"/>
              <a:gd name="connsiteY6498" fmla="*/ 6771957 h 6857998"/>
              <a:gd name="connsiteX6499" fmla="*/ 4541520 w 7705725"/>
              <a:gd name="connsiteY6499" fmla="*/ 6771639 h 6857998"/>
              <a:gd name="connsiteX6500" fmla="*/ 4526915 w 7705725"/>
              <a:gd name="connsiteY6500" fmla="*/ 6771639 h 6857998"/>
              <a:gd name="connsiteX6501" fmla="*/ 4511675 w 7705725"/>
              <a:gd name="connsiteY6501" fmla="*/ 6771957 h 6857998"/>
              <a:gd name="connsiteX6502" fmla="*/ 4496753 w 7705725"/>
              <a:gd name="connsiteY6502" fmla="*/ 6772909 h 6857998"/>
              <a:gd name="connsiteX6503" fmla="*/ 4481830 w 7705725"/>
              <a:gd name="connsiteY6503" fmla="*/ 6774179 h 6857998"/>
              <a:gd name="connsiteX6504" fmla="*/ 4467543 w 7705725"/>
              <a:gd name="connsiteY6504" fmla="*/ 6775767 h 6857998"/>
              <a:gd name="connsiteX6505" fmla="*/ 4453573 w 7705725"/>
              <a:gd name="connsiteY6505" fmla="*/ 6777989 h 6857998"/>
              <a:gd name="connsiteX6506" fmla="*/ 4440555 w 7705725"/>
              <a:gd name="connsiteY6506" fmla="*/ 6780212 h 6857998"/>
              <a:gd name="connsiteX6507" fmla="*/ 4428490 w 7705725"/>
              <a:gd name="connsiteY6507" fmla="*/ 6783069 h 6857998"/>
              <a:gd name="connsiteX6508" fmla="*/ 4417378 w 7705725"/>
              <a:gd name="connsiteY6508" fmla="*/ 6785927 h 6857998"/>
              <a:gd name="connsiteX6509" fmla="*/ 4407535 w 7705725"/>
              <a:gd name="connsiteY6509" fmla="*/ 6789419 h 6857998"/>
              <a:gd name="connsiteX6510" fmla="*/ 4404360 w 7705725"/>
              <a:gd name="connsiteY6510" fmla="*/ 6791007 h 6857998"/>
              <a:gd name="connsiteX6511" fmla="*/ 4401820 w 7705725"/>
              <a:gd name="connsiteY6511" fmla="*/ 6793229 h 6857998"/>
              <a:gd name="connsiteX6512" fmla="*/ 4400233 w 7705725"/>
              <a:gd name="connsiteY6512" fmla="*/ 6795452 h 6857998"/>
              <a:gd name="connsiteX6513" fmla="*/ 4398645 w 7705725"/>
              <a:gd name="connsiteY6513" fmla="*/ 6798309 h 6857998"/>
              <a:gd name="connsiteX6514" fmla="*/ 4397693 w 7705725"/>
              <a:gd name="connsiteY6514" fmla="*/ 6801484 h 6857998"/>
              <a:gd name="connsiteX6515" fmla="*/ 4397058 w 7705725"/>
              <a:gd name="connsiteY6515" fmla="*/ 6805294 h 6857998"/>
              <a:gd name="connsiteX6516" fmla="*/ 4395788 w 7705725"/>
              <a:gd name="connsiteY6516" fmla="*/ 6813867 h 6857998"/>
              <a:gd name="connsiteX6517" fmla="*/ 4386898 w 7705725"/>
              <a:gd name="connsiteY6517" fmla="*/ 6815137 h 6857998"/>
              <a:gd name="connsiteX6518" fmla="*/ 4377690 w 7705725"/>
              <a:gd name="connsiteY6518" fmla="*/ 6816089 h 6857998"/>
              <a:gd name="connsiteX6519" fmla="*/ 4368483 w 7705725"/>
              <a:gd name="connsiteY6519" fmla="*/ 6816407 h 6857998"/>
              <a:gd name="connsiteX6520" fmla="*/ 4359275 w 7705725"/>
              <a:gd name="connsiteY6520" fmla="*/ 6816407 h 6857998"/>
              <a:gd name="connsiteX6521" fmla="*/ 4350068 w 7705725"/>
              <a:gd name="connsiteY6521" fmla="*/ 6816407 h 6857998"/>
              <a:gd name="connsiteX6522" fmla="*/ 4340543 w 7705725"/>
              <a:gd name="connsiteY6522" fmla="*/ 6816089 h 6857998"/>
              <a:gd name="connsiteX6523" fmla="*/ 4322128 w 7705725"/>
              <a:gd name="connsiteY6523" fmla="*/ 6815137 h 6857998"/>
              <a:gd name="connsiteX6524" fmla="*/ 4304030 w 7705725"/>
              <a:gd name="connsiteY6524" fmla="*/ 6813232 h 6857998"/>
              <a:gd name="connsiteX6525" fmla="*/ 4285933 w 7705725"/>
              <a:gd name="connsiteY6525" fmla="*/ 6810374 h 6857998"/>
              <a:gd name="connsiteX6526" fmla="*/ 4250690 w 7705725"/>
              <a:gd name="connsiteY6526" fmla="*/ 6805612 h 6857998"/>
              <a:gd name="connsiteX6527" fmla="*/ 4234180 w 7705725"/>
              <a:gd name="connsiteY6527" fmla="*/ 6803072 h 6857998"/>
              <a:gd name="connsiteX6528" fmla="*/ 4217988 w 7705725"/>
              <a:gd name="connsiteY6528" fmla="*/ 6800214 h 6857998"/>
              <a:gd name="connsiteX6529" fmla="*/ 4210050 w 7705725"/>
              <a:gd name="connsiteY6529" fmla="*/ 6799579 h 6857998"/>
              <a:gd name="connsiteX6530" fmla="*/ 4202430 w 7705725"/>
              <a:gd name="connsiteY6530" fmla="*/ 6798627 h 6857998"/>
              <a:gd name="connsiteX6531" fmla="*/ 4194810 w 7705725"/>
              <a:gd name="connsiteY6531" fmla="*/ 6798309 h 6857998"/>
              <a:gd name="connsiteX6532" fmla="*/ 4187825 w 7705725"/>
              <a:gd name="connsiteY6532" fmla="*/ 6798309 h 6857998"/>
              <a:gd name="connsiteX6533" fmla="*/ 4180523 w 7705725"/>
              <a:gd name="connsiteY6533" fmla="*/ 6798627 h 6857998"/>
              <a:gd name="connsiteX6534" fmla="*/ 4173855 w 7705725"/>
              <a:gd name="connsiteY6534" fmla="*/ 6799262 h 6857998"/>
              <a:gd name="connsiteX6535" fmla="*/ 4166870 w 7705725"/>
              <a:gd name="connsiteY6535" fmla="*/ 6800214 h 6857998"/>
              <a:gd name="connsiteX6536" fmla="*/ 4160520 w 7705725"/>
              <a:gd name="connsiteY6536" fmla="*/ 6801802 h 6857998"/>
              <a:gd name="connsiteX6537" fmla="*/ 4154170 w 7705725"/>
              <a:gd name="connsiteY6537" fmla="*/ 6803707 h 6857998"/>
              <a:gd name="connsiteX6538" fmla="*/ 4148138 w 7705725"/>
              <a:gd name="connsiteY6538" fmla="*/ 6805929 h 6857998"/>
              <a:gd name="connsiteX6539" fmla="*/ 4142423 w 7705725"/>
              <a:gd name="connsiteY6539" fmla="*/ 6809104 h 6857998"/>
              <a:gd name="connsiteX6540" fmla="*/ 4137343 w 7705725"/>
              <a:gd name="connsiteY6540" fmla="*/ 6812279 h 6857998"/>
              <a:gd name="connsiteX6541" fmla="*/ 4117658 w 7705725"/>
              <a:gd name="connsiteY6541" fmla="*/ 6805929 h 6857998"/>
              <a:gd name="connsiteX6542" fmla="*/ 4096385 w 7705725"/>
              <a:gd name="connsiteY6542" fmla="*/ 6799579 h 6857998"/>
              <a:gd name="connsiteX6543" fmla="*/ 4085908 w 7705725"/>
              <a:gd name="connsiteY6543" fmla="*/ 6796404 h 6857998"/>
              <a:gd name="connsiteX6544" fmla="*/ 4075748 w 7705725"/>
              <a:gd name="connsiteY6544" fmla="*/ 6793864 h 6857998"/>
              <a:gd name="connsiteX6545" fmla="*/ 4065588 w 7705725"/>
              <a:gd name="connsiteY6545" fmla="*/ 6791959 h 6857998"/>
              <a:gd name="connsiteX6546" fmla="*/ 4055745 w 7705725"/>
              <a:gd name="connsiteY6546" fmla="*/ 6790054 h 6857998"/>
              <a:gd name="connsiteX6547" fmla="*/ 4050983 w 7705725"/>
              <a:gd name="connsiteY6547" fmla="*/ 6789737 h 6857998"/>
              <a:gd name="connsiteX6548" fmla="*/ 4046220 w 7705725"/>
              <a:gd name="connsiteY6548" fmla="*/ 6789419 h 6857998"/>
              <a:gd name="connsiteX6549" fmla="*/ 4041775 w 7705725"/>
              <a:gd name="connsiteY6549" fmla="*/ 6789419 h 6857998"/>
              <a:gd name="connsiteX6550" fmla="*/ 4037330 w 7705725"/>
              <a:gd name="connsiteY6550" fmla="*/ 6789419 h 6857998"/>
              <a:gd name="connsiteX6551" fmla="*/ 4033203 w 7705725"/>
              <a:gd name="connsiteY6551" fmla="*/ 6789737 h 6857998"/>
              <a:gd name="connsiteX6552" fmla="*/ 4029393 w 7705725"/>
              <a:gd name="connsiteY6552" fmla="*/ 6790372 h 6857998"/>
              <a:gd name="connsiteX6553" fmla="*/ 4025583 w 7705725"/>
              <a:gd name="connsiteY6553" fmla="*/ 6791642 h 6857998"/>
              <a:gd name="connsiteX6554" fmla="*/ 4022090 w 7705725"/>
              <a:gd name="connsiteY6554" fmla="*/ 6793229 h 6857998"/>
              <a:gd name="connsiteX6555" fmla="*/ 4018915 w 7705725"/>
              <a:gd name="connsiteY6555" fmla="*/ 6795134 h 6857998"/>
              <a:gd name="connsiteX6556" fmla="*/ 4015740 w 7705725"/>
              <a:gd name="connsiteY6556" fmla="*/ 6797357 h 6857998"/>
              <a:gd name="connsiteX6557" fmla="*/ 4013200 w 7705725"/>
              <a:gd name="connsiteY6557" fmla="*/ 6799897 h 6857998"/>
              <a:gd name="connsiteX6558" fmla="*/ 4010978 w 7705725"/>
              <a:gd name="connsiteY6558" fmla="*/ 6803389 h 6857998"/>
              <a:gd name="connsiteX6559" fmla="*/ 4008755 w 7705725"/>
              <a:gd name="connsiteY6559" fmla="*/ 6806564 h 6857998"/>
              <a:gd name="connsiteX6560" fmla="*/ 4006850 w 7705725"/>
              <a:gd name="connsiteY6560" fmla="*/ 6811009 h 6857998"/>
              <a:gd name="connsiteX6561" fmla="*/ 4005263 w 7705725"/>
              <a:gd name="connsiteY6561" fmla="*/ 6815454 h 6857998"/>
              <a:gd name="connsiteX6562" fmla="*/ 4003993 w 7705725"/>
              <a:gd name="connsiteY6562" fmla="*/ 6820217 h 6857998"/>
              <a:gd name="connsiteX6563" fmla="*/ 3998595 w 7705725"/>
              <a:gd name="connsiteY6563" fmla="*/ 6817359 h 6857998"/>
              <a:gd name="connsiteX6564" fmla="*/ 3992880 w 7705725"/>
              <a:gd name="connsiteY6564" fmla="*/ 6815454 h 6857998"/>
              <a:gd name="connsiteX6565" fmla="*/ 3987165 w 7705725"/>
              <a:gd name="connsiteY6565" fmla="*/ 6813867 h 6857998"/>
              <a:gd name="connsiteX6566" fmla="*/ 3981133 w 7705725"/>
              <a:gd name="connsiteY6566" fmla="*/ 6812597 h 6857998"/>
              <a:gd name="connsiteX6567" fmla="*/ 3975418 w 7705725"/>
              <a:gd name="connsiteY6567" fmla="*/ 6812279 h 6857998"/>
              <a:gd name="connsiteX6568" fmla="*/ 3969385 w 7705725"/>
              <a:gd name="connsiteY6568" fmla="*/ 6812279 h 6857998"/>
              <a:gd name="connsiteX6569" fmla="*/ 3963353 w 7705725"/>
              <a:gd name="connsiteY6569" fmla="*/ 6812597 h 6857998"/>
              <a:gd name="connsiteX6570" fmla="*/ 3957320 w 7705725"/>
              <a:gd name="connsiteY6570" fmla="*/ 6813549 h 6857998"/>
              <a:gd name="connsiteX6571" fmla="*/ 3944938 w 7705725"/>
              <a:gd name="connsiteY6571" fmla="*/ 6815137 h 6857998"/>
              <a:gd name="connsiteX6572" fmla="*/ 3932873 w 7705725"/>
              <a:gd name="connsiteY6572" fmla="*/ 6816407 h 6857998"/>
              <a:gd name="connsiteX6573" fmla="*/ 3926523 w 7705725"/>
              <a:gd name="connsiteY6573" fmla="*/ 6817042 h 6857998"/>
              <a:gd name="connsiteX6574" fmla="*/ 3919855 w 7705725"/>
              <a:gd name="connsiteY6574" fmla="*/ 6817359 h 6857998"/>
              <a:gd name="connsiteX6575" fmla="*/ 3913823 w 7705725"/>
              <a:gd name="connsiteY6575" fmla="*/ 6817042 h 6857998"/>
              <a:gd name="connsiteX6576" fmla="*/ 3907473 w 7705725"/>
              <a:gd name="connsiteY6576" fmla="*/ 6816407 h 6857998"/>
              <a:gd name="connsiteX6577" fmla="*/ 3903028 w 7705725"/>
              <a:gd name="connsiteY6577" fmla="*/ 6815772 h 6857998"/>
              <a:gd name="connsiteX6578" fmla="*/ 3898900 w 7705725"/>
              <a:gd name="connsiteY6578" fmla="*/ 6814502 h 6857998"/>
              <a:gd name="connsiteX6579" fmla="*/ 3894455 w 7705725"/>
              <a:gd name="connsiteY6579" fmla="*/ 6813232 h 6857998"/>
              <a:gd name="connsiteX6580" fmla="*/ 3889693 w 7705725"/>
              <a:gd name="connsiteY6580" fmla="*/ 6811327 h 6857998"/>
              <a:gd name="connsiteX6581" fmla="*/ 3880803 w 7705725"/>
              <a:gd name="connsiteY6581" fmla="*/ 6807517 h 6857998"/>
              <a:gd name="connsiteX6582" fmla="*/ 3871595 w 7705725"/>
              <a:gd name="connsiteY6582" fmla="*/ 6803072 h 6857998"/>
              <a:gd name="connsiteX6583" fmla="*/ 3863023 w 7705725"/>
              <a:gd name="connsiteY6583" fmla="*/ 6798309 h 6857998"/>
              <a:gd name="connsiteX6584" fmla="*/ 3854768 w 7705725"/>
              <a:gd name="connsiteY6584" fmla="*/ 6794499 h 6857998"/>
              <a:gd name="connsiteX6585" fmla="*/ 3846831 w 7705725"/>
              <a:gd name="connsiteY6585" fmla="*/ 6791642 h 6857998"/>
              <a:gd name="connsiteX6586" fmla="*/ 3843020 w 7705725"/>
              <a:gd name="connsiteY6586" fmla="*/ 6790372 h 6857998"/>
              <a:gd name="connsiteX6587" fmla="*/ 3839528 w 7705725"/>
              <a:gd name="connsiteY6587" fmla="*/ 6789737 h 6857998"/>
              <a:gd name="connsiteX6588" fmla="*/ 3836988 w 7705725"/>
              <a:gd name="connsiteY6588" fmla="*/ 6789737 h 6857998"/>
              <a:gd name="connsiteX6589" fmla="*/ 3834448 w 7705725"/>
              <a:gd name="connsiteY6589" fmla="*/ 6790054 h 6857998"/>
              <a:gd name="connsiteX6590" fmla="*/ 3831591 w 7705725"/>
              <a:gd name="connsiteY6590" fmla="*/ 6790372 h 6857998"/>
              <a:gd name="connsiteX6591" fmla="*/ 3828734 w 7705725"/>
              <a:gd name="connsiteY6591" fmla="*/ 6791642 h 6857998"/>
              <a:gd name="connsiteX6592" fmla="*/ 3823018 w 7705725"/>
              <a:gd name="connsiteY6592" fmla="*/ 6793864 h 6857998"/>
              <a:gd name="connsiteX6593" fmla="*/ 3817303 w 7705725"/>
              <a:gd name="connsiteY6593" fmla="*/ 6797039 h 6857998"/>
              <a:gd name="connsiteX6594" fmla="*/ 3807143 w 7705725"/>
              <a:gd name="connsiteY6594" fmla="*/ 6802437 h 6857998"/>
              <a:gd name="connsiteX6595" fmla="*/ 3802698 w 7705725"/>
              <a:gd name="connsiteY6595" fmla="*/ 6804659 h 6857998"/>
              <a:gd name="connsiteX6596" fmla="*/ 3800793 w 7705725"/>
              <a:gd name="connsiteY6596" fmla="*/ 6805294 h 6857998"/>
              <a:gd name="connsiteX6597" fmla="*/ 3798888 w 7705725"/>
              <a:gd name="connsiteY6597" fmla="*/ 6805612 h 6857998"/>
              <a:gd name="connsiteX6598" fmla="*/ 3789363 w 7705725"/>
              <a:gd name="connsiteY6598" fmla="*/ 6805929 h 6857998"/>
              <a:gd name="connsiteX6599" fmla="*/ 3779838 w 7705725"/>
              <a:gd name="connsiteY6599" fmla="*/ 6805612 h 6857998"/>
              <a:gd name="connsiteX6600" fmla="*/ 3770313 w 7705725"/>
              <a:gd name="connsiteY6600" fmla="*/ 6804659 h 6857998"/>
              <a:gd name="connsiteX6601" fmla="*/ 3760470 w 7705725"/>
              <a:gd name="connsiteY6601" fmla="*/ 6803707 h 6857998"/>
              <a:gd name="connsiteX6602" fmla="*/ 3750310 w 7705725"/>
              <a:gd name="connsiteY6602" fmla="*/ 6802437 h 6857998"/>
              <a:gd name="connsiteX6603" fmla="*/ 3740468 w 7705725"/>
              <a:gd name="connsiteY6603" fmla="*/ 6800532 h 6857998"/>
              <a:gd name="connsiteX6604" fmla="*/ 3720465 w 7705725"/>
              <a:gd name="connsiteY6604" fmla="*/ 6796404 h 6857998"/>
              <a:gd name="connsiteX6605" fmla="*/ 3700780 w 7705725"/>
              <a:gd name="connsiteY6605" fmla="*/ 6791642 h 6857998"/>
              <a:gd name="connsiteX6606" fmla="*/ 3681413 w 7705725"/>
              <a:gd name="connsiteY6606" fmla="*/ 6786562 h 6857998"/>
              <a:gd name="connsiteX6607" fmla="*/ 3662363 w 7705725"/>
              <a:gd name="connsiteY6607" fmla="*/ 6781799 h 6857998"/>
              <a:gd name="connsiteX6608" fmla="*/ 3643948 w 7705725"/>
              <a:gd name="connsiteY6608" fmla="*/ 6777354 h 6857998"/>
              <a:gd name="connsiteX6609" fmla="*/ 3635694 w 7705725"/>
              <a:gd name="connsiteY6609" fmla="*/ 6775449 h 6857998"/>
              <a:gd name="connsiteX6610" fmla="*/ 3627438 w 7705725"/>
              <a:gd name="connsiteY6610" fmla="*/ 6773227 h 6857998"/>
              <a:gd name="connsiteX6611" fmla="*/ 3608070 w 7705725"/>
              <a:gd name="connsiteY6611" fmla="*/ 6767512 h 6857998"/>
              <a:gd name="connsiteX6612" fmla="*/ 3565208 w 7705725"/>
              <a:gd name="connsiteY6612" fmla="*/ 6753859 h 6857998"/>
              <a:gd name="connsiteX6613" fmla="*/ 3541396 w 7705725"/>
              <a:gd name="connsiteY6613" fmla="*/ 6746874 h 6857998"/>
              <a:gd name="connsiteX6614" fmla="*/ 3529330 w 7705725"/>
              <a:gd name="connsiteY6614" fmla="*/ 6743382 h 6857998"/>
              <a:gd name="connsiteX6615" fmla="*/ 3517265 w 7705725"/>
              <a:gd name="connsiteY6615" fmla="*/ 6740207 h 6857998"/>
              <a:gd name="connsiteX6616" fmla="*/ 3504883 w 7705725"/>
              <a:gd name="connsiteY6616" fmla="*/ 6737349 h 6857998"/>
              <a:gd name="connsiteX6617" fmla="*/ 3492183 w 7705725"/>
              <a:gd name="connsiteY6617" fmla="*/ 6735127 h 6857998"/>
              <a:gd name="connsiteX6618" fmla="*/ 3480118 w 7705725"/>
              <a:gd name="connsiteY6618" fmla="*/ 6732904 h 6857998"/>
              <a:gd name="connsiteX6619" fmla="*/ 3467735 w 7705725"/>
              <a:gd name="connsiteY6619" fmla="*/ 6730999 h 6857998"/>
              <a:gd name="connsiteX6620" fmla="*/ 3459798 w 7705725"/>
              <a:gd name="connsiteY6620" fmla="*/ 6730047 h 6857998"/>
              <a:gd name="connsiteX6621" fmla="*/ 3452495 w 7705725"/>
              <a:gd name="connsiteY6621" fmla="*/ 6729412 h 6857998"/>
              <a:gd name="connsiteX6622" fmla="*/ 3444875 w 7705725"/>
              <a:gd name="connsiteY6622" fmla="*/ 6729094 h 6857998"/>
              <a:gd name="connsiteX6623" fmla="*/ 3437573 w 7705725"/>
              <a:gd name="connsiteY6623" fmla="*/ 6729094 h 6857998"/>
              <a:gd name="connsiteX6624" fmla="*/ 3422969 w 7705725"/>
              <a:gd name="connsiteY6624" fmla="*/ 6729412 h 6857998"/>
              <a:gd name="connsiteX6625" fmla="*/ 3408681 w 7705725"/>
              <a:gd name="connsiteY6625" fmla="*/ 6729729 h 6857998"/>
              <a:gd name="connsiteX6626" fmla="*/ 3394710 w 7705725"/>
              <a:gd name="connsiteY6626" fmla="*/ 6730047 h 6857998"/>
              <a:gd name="connsiteX6627" fmla="*/ 3387408 w 7705725"/>
              <a:gd name="connsiteY6627" fmla="*/ 6729729 h 6857998"/>
              <a:gd name="connsiteX6628" fmla="*/ 3380740 w 7705725"/>
              <a:gd name="connsiteY6628" fmla="*/ 6729412 h 6857998"/>
              <a:gd name="connsiteX6629" fmla="*/ 3373755 w 7705725"/>
              <a:gd name="connsiteY6629" fmla="*/ 6728777 h 6857998"/>
              <a:gd name="connsiteX6630" fmla="*/ 3366770 w 7705725"/>
              <a:gd name="connsiteY6630" fmla="*/ 6727507 h 6857998"/>
              <a:gd name="connsiteX6631" fmla="*/ 3359785 w 7705725"/>
              <a:gd name="connsiteY6631" fmla="*/ 6725919 h 6857998"/>
              <a:gd name="connsiteX6632" fmla="*/ 3353118 w 7705725"/>
              <a:gd name="connsiteY6632" fmla="*/ 6724014 h 6857998"/>
              <a:gd name="connsiteX6633" fmla="*/ 3345180 w 7705725"/>
              <a:gd name="connsiteY6633" fmla="*/ 6721474 h 6857998"/>
              <a:gd name="connsiteX6634" fmla="*/ 3337243 w 7705725"/>
              <a:gd name="connsiteY6634" fmla="*/ 6718299 h 6857998"/>
              <a:gd name="connsiteX6635" fmla="*/ 3322003 w 7705725"/>
              <a:gd name="connsiteY6635" fmla="*/ 6711632 h 6857998"/>
              <a:gd name="connsiteX6636" fmla="*/ 3306763 w 7705725"/>
              <a:gd name="connsiteY6636" fmla="*/ 6704964 h 6857998"/>
              <a:gd name="connsiteX6637" fmla="*/ 3291205 w 7705725"/>
              <a:gd name="connsiteY6637" fmla="*/ 6697979 h 6857998"/>
              <a:gd name="connsiteX6638" fmla="*/ 3275966 w 7705725"/>
              <a:gd name="connsiteY6638" fmla="*/ 6691629 h 6857998"/>
              <a:gd name="connsiteX6639" fmla="*/ 3268028 w 7705725"/>
              <a:gd name="connsiteY6639" fmla="*/ 6689089 h 6857998"/>
              <a:gd name="connsiteX6640" fmla="*/ 3260090 w 7705725"/>
              <a:gd name="connsiteY6640" fmla="*/ 6686232 h 6857998"/>
              <a:gd name="connsiteX6641" fmla="*/ 3251835 w 7705725"/>
              <a:gd name="connsiteY6641" fmla="*/ 6684644 h 6857998"/>
              <a:gd name="connsiteX6642" fmla="*/ 3243263 w 7705725"/>
              <a:gd name="connsiteY6642" fmla="*/ 6682739 h 6857998"/>
              <a:gd name="connsiteX6643" fmla="*/ 3234690 w 7705725"/>
              <a:gd name="connsiteY6643" fmla="*/ 6681152 h 6857998"/>
              <a:gd name="connsiteX6644" fmla="*/ 3226118 w 7705725"/>
              <a:gd name="connsiteY6644" fmla="*/ 6680199 h 6857998"/>
              <a:gd name="connsiteX6645" fmla="*/ 3230881 w 7705725"/>
              <a:gd name="connsiteY6645" fmla="*/ 6673849 h 6857998"/>
              <a:gd name="connsiteX6646" fmla="*/ 3234373 w 7705725"/>
              <a:gd name="connsiteY6646" fmla="*/ 6667817 h 6857998"/>
              <a:gd name="connsiteX6647" fmla="*/ 3236913 w 7705725"/>
              <a:gd name="connsiteY6647" fmla="*/ 6662102 h 6857998"/>
              <a:gd name="connsiteX6648" fmla="*/ 3238818 w 7705725"/>
              <a:gd name="connsiteY6648" fmla="*/ 6657022 h 6857998"/>
              <a:gd name="connsiteX6649" fmla="*/ 3240089 w 7705725"/>
              <a:gd name="connsiteY6649" fmla="*/ 6651624 h 6857998"/>
              <a:gd name="connsiteX6650" fmla="*/ 3240723 w 7705725"/>
              <a:gd name="connsiteY6650" fmla="*/ 6646862 h 6857998"/>
              <a:gd name="connsiteX6651" fmla="*/ 3241675 w 7705725"/>
              <a:gd name="connsiteY6651" fmla="*/ 6637019 h 6857998"/>
              <a:gd name="connsiteX6652" fmla="*/ 3223261 w 7705725"/>
              <a:gd name="connsiteY6652" fmla="*/ 6632892 h 6857998"/>
              <a:gd name="connsiteX6653" fmla="*/ 3205798 w 7705725"/>
              <a:gd name="connsiteY6653" fmla="*/ 6629082 h 6857998"/>
              <a:gd name="connsiteX6654" fmla="*/ 3196908 w 7705725"/>
              <a:gd name="connsiteY6654" fmla="*/ 6627494 h 6857998"/>
              <a:gd name="connsiteX6655" fmla="*/ 3188336 w 7705725"/>
              <a:gd name="connsiteY6655" fmla="*/ 6626542 h 6857998"/>
              <a:gd name="connsiteX6656" fmla="*/ 3179763 w 7705725"/>
              <a:gd name="connsiteY6656" fmla="*/ 6625589 h 6857998"/>
              <a:gd name="connsiteX6657" fmla="*/ 3171508 w 7705725"/>
              <a:gd name="connsiteY6657" fmla="*/ 6625272 h 6857998"/>
              <a:gd name="connsiteX6658" fmla="*/ 3164840 w 7705725"/>
              <a:gd name="connsiteY6658" fmla="*/ 6625272 h 6857998"/>
              <a:gd name="connsiteX6659" fmla="*/ 3158490 w 7705725"/>
              <a:gd name="connsiteY6659" fmla="*/ 6625907 h 6857998"/>
              <a:gd name="connsiteX6660" fmla="*/ 3152140 w 7705725"/>
              <a:gd name="connsiteY6660" fmla="*/ 6627177 h 6857998"/>
              <a:gd name="connsiteX6661" fmla="*/ 3145791 w 7705725"/>
              <a:gd name="connsiteY6661" fmla="*/ 6628447 h 6857998"/>
              <a:gd name="connsiteX6662" fmla="*/ 3132455 w 7705725"/>
              <a:gd name="connsiteY6662" fmla="*/ 6631622 h 6857998"/>
              <a:gd name="connsiteX6663" fmla="*/ 3119438 w 7705725"/>
              <a:gd name="connsiteY6663" fmla="*/ 6635432 h 6857998"/>
              <a:gd name="connsiteX6664" fmla="*/ 3106103 w 7705725"/>
              <a:gd name="connsiteY6664" fmla="*/ 6638924 h 6857998"/>
              <a:gd name="connsiteX6665" fmla="*/ 3099435 w 7705725"/>
              <a:gd name="connsiteY6665" fmla="*/ 6640512 h 6857998"/>
              <a:gd name="connsiteX6666" fmla="*/ 3092768 w 7705725"/>
              <a:gd name="connsiteY6666" fmla="*/ 6641782 h 6857998"/>
              <a:gd name="connsiteX6667" fmla="*/ 3086100 w 7705725"/>
              <a:gd name="connsiteY6667" fmla="*/ 6642734 h 6857998"/>
              <a:gd name="connsiteX6668" fmla="*/ 3079433 w 7705725"/>
              <a:gd name="connsiteY6668" fmla="*/ 6643369 h 6857998"/>
              <a:gd name="connsiteX6669" fmla="*/ 3072449 w 7705725"/>
              <a:gd name="connsiteY6669" fmla="*/ 6643369 h 6857998"/>
              <a:gd name="connsiteX6670" fmla="*/ 3066098 w 7705725"/>
              <a:gd name="connsiteY6670" fmla="*/ 6643052 h 6857998"/>
              <a:gd name="connsiteX6671" fmla="*/ 3061018 w 7705725"/>
              <a:gd name="connsiteY6671" fmla="*/ 6642099 h 6857998"/>
              <a:gd name="connsiteX6672" fmla="*/ 3055303 w 7705725"/>
              <a:gd name="connsiteY6672" fmla="*/ 6641147 h 6857998"/>
              <a:gd name="connsiteX6673" fmla="*/ 3049905 w 7705725"/>
              <a:gd name="connsiteY6673" fmla="*/ 6639559 h 6857998"/>
              <a:gd name="connsiteX6674" fmla="*/ 3044190 w 7705725"/>
              <a:gd name="connsiteY6674" fmla="*/ 6637337 h 6857998"/>
              <a:gd name="connsiteX6675" fmla="*/ 3039110 w 7705725"/>
              <a:gd name="connsiteY6675" fmla="*/ 6635114 h 6857998"/>
              <a:gd name="connsiteX6676" fmla="*/ 3033713 w 7705725"/>
              <a:gd name="connsiteY6676" fmla="*/ 6632574 h 6857998"/>
              <a:gd name="connsiteX6677" fmla="*/ 3022918 w 7705725"/>
              <a:gd name="connsiteY6677" fmla="*/ 6626859 h 6857998"/>
              <a:gd name="connsiteX6678" fmla="*/ 3011805 w 7705725"/>
              <a:gd name="connsiteY6678" fmla="*/ 6621144 h 6857998"/>
              <a:gd name="connsiteX6679" fmla="*/ 3001010 w 7705725"/>
              <a:gd name="connsiteY6679" fmla="*/ 6616064 h 6857998"/>
              <a:gd name="connsiteX6680" fmla="*/ 2995613 w 7705725"/>
              <a:gd name="connsiteY6680" fmla="*/ 6613842 h 6857998"/>
              <a:gd name="connsiteX6681" fmla="*/ 2990215 w 7705725"/>
              <a:gd name="connsiteY6681" fmla="*/ 6611937 h 6857998"/>
              <a:gd name="connsiteX6682" fmla="*/ 2984819 w 7705725"/>
              <a:gd name="connsiteY6682" fmla="*/ 6610032 h 6857998"/>
              <a:gd name="connsiteX6683" fmla="*/ 2979420 w 7705725"/>
              <a:gd name="connsiteY6683" fmla="*/ 6609397 h 6857998"/>
              <a:gd name="connsiteX6684" fmla="*/ 2974975 w 7705725"/>
              <a:gd name="connsiteY6684" fmla="*/ 6608762 h 6857998"/>
              <a:gd name="connsiteX6685" fmla="*/ 2969895 w 7705725"/>
              <a:gd name="connsiteY6685" fmla="*/ 6608762 h 6857998"/>
              <a:gd name="connsiteX6686" fmla="*/ 2964815 w 7705725"/>
              <a:gd name="connsiteY6686" fmla="*/ 6608762 h 6857998"/>
              <a:gd name="connsiteX6687" fmla="*/ 2959418 w 7705725"/>
              <a:gd name="connsiteY6687" fmla="*/ 6609079 h 6857998"/>
              <a:gd name="connsiteX6688" fmla="*/ 2947988 w 7705725"/>
              <a:gd name="connsiteY6688" fmla="*/ 6609714 h 6857998"/>
              <a:gd name="connsiteX6689" fmla="*/ 2935923 w 7705725"/>
              <a:gd name="connsiteY6689" fmla="*/ 6611302 h 6857998"/>
              <a:gd name="connsiteX6690" fmla="*/ 2923223 w 7705725"/>
              <a:gd name="connsiteY6690" fmla="*/ 6612572 h 6857998"/>
              <a:gd name="connsiteX6691" fmla="*/ 2909888 w 7705725"/>
              <a:gd name="connsiteY6691" fmla="*/ 6613207 h 6857998"/>
              <a:gd name="connsiteX6692" fmla="*/ 2903220 w 7705725"/>
              <a:gd name="connsiteY6692" fmla="*/ 6613207 h 6857998"/>
              <a:gd name="connsiteX6693" fmla="*/ 2895918 w 7705725"/>
              <a:gd name="connsiteY6693" fmla="*/ 6612889 h 6857998"/>
              <a:gd name="connsiteX6694" fmla="*/ 2888933 w 7705725"/>
              <a:gd name="connsiteY6694" fmla="*/ 6612572 h 6857998"/>
              <a:gd name="connsiteX6695" fmla="*/ 2881313 w 7705725"/>
              <a:gd name="connsiteY6695" fmla="*/ 6611302 h 6857998"/>
              <a:gd name="connsiteX6696" fmla="*/ 2737803 w 7705725"/>
              <a:gd name="connsiteY6696" fmla="*/ 6584632 h 6857998"/>
              <a:gd name="connsiteX6697" fmla="*/ 2702878 w 7705725"/>
              <a:gd name="connsiteY6697" fmla="*/ 6578599 h 6857998"/>
              <a:gd name="connsiteX6698" fmla="*/ 2668588 w 7705725"/>
              <a:gd name="connsiteY6698" fmla="*/ 6572249 h 6857998"/>
              <a:gd name="connsiteX6699" fmla="*/ 2634299 w 7705725"/>
              <a:gd name="connsiteY6699" fmla="*/ 6565264 h 6857998"/>
              <a:gd name="connsiteX6700" fmla="*/ 2600008 w 7705725"/>
              <a:gd name="connsiteY6700" fmla="*/ 6557644 h 6857998"/>
              <a:gd name="connsiteX6701" fmla="*/ 2466975 w 7705725"/>
              <a:gd name="connsiteY6701" fmla="*/ 6527482 h 6857998"/>
              <a:gd name="connsiteX6702" fmla="*/ 2433638 w 7705725"/>
              <a:gd name="connsiteY6702" fmla="*/ 6518274 h 6857998"/>
              <a:gd name="connsiteX6703" fmla="*/ 2400618 w 7705725"/>
              <a:gd name="connsiteY6703" fmla="*/ 6508114 h 6857998"/>
              <a:gd name="connsiteX6704" fmla="*/ 2367598 w 7705725"/>
              <a:gd name="connsiteY6704" fmla="*/ 6497637 h 6857998"/>
              <a:gd name="connsiteX6705" fmla="*/ 2335213 w 7705725"/>
              <a:gd name="connsiteY6705" fmla="*/ 6487159 h 6857998"/>
              <a:gd name="connsiteX6706" fmla="*/ 2245043 w 7705725"/>
              <a:gd name="connsiteY6706" fmla="*/ 6456044 h 6857998"/>
              <a:gd name="connsiteX6707" fmla="*/ 2200275 w 7705725"/>
              <a:gd name="connsiteY6707" fmla="*/ 6439852 h 6857998"/>
              <a:gd name="connsiteX6708" fmla="*/ 2154873 w 7705725"/>
              <a:gd name="connsiteY6708" fmla="*/ 6423342 h 6857998"/>
              <a:gd name="connsiteX6709" fmla="*/ 2109788 w 7705725"/>
              <a:gd name="connsiteY6709" fmla="*/ 6406832 h 6857998"/>
              <a:gd name="connsiteX6710" fmla="*/ 2064385 w 7705725"/>
              <a:gd name="connsiteY6710" fmla="*/ 6389687 h 6857998"/>
              <a:gd name="connsiteX6711" fmla="*/ 2019300 w 7705725"/>
              <a:gd name="connsiteY6711" fmla="*/ 6372224 h 6857998"/>
              <a:gd name="connsiteX6712" fmla="*/ 1973580 w 7705725"/>
              <a:gd name="connsiteY6712" fmla="*/ 6354127 h 6857998"/>
              <a:gd name="connsiteX6713" fmla="*/ 1927860 w 7705725"/>
              <a:gd name="connsiteY6713" fmla="*/ 6335712 h 6857998"/>
              <a:gd name="connsiteX6714" fmla="*/ 1881823 w 7705725"/>
              <a:gd name="connsiteY6714" fmla="*/ 6316662 h 6857998"/>
              <a:gd name="connsiteX6715" fmla="*/ 1835468 w 7705725"/>
              <a:gd name="connsiteY6715" fmla="*/ 6296659 h 6857998"/>
              <a:gd name="connsiteX6716" fmla="*/ 1789113 w 7705725"/>
              <a:gd name="connsiteY6716" fmla="*/ 6276339 h 6857998"/>
              <a:gd name="connsiteX6717" fmla="*/ 1742440 w 7705725"/>
              <a:gd name="connsiteY6717" fmla="*/ 6255384 h 6857998"/>
              <a:gd name="connsiteX6718" fmla="*/ 1695768 w 7705725"/>
              <a:gd name="connsiteY6718" fmla="*/ 6233159 h 6857998"/>
              <a:gd name="connsiteX6719" fmla="*/ 1648143 w 7705725"/>
              <a:gd name="connsiteY6719" fmla="*/ 6210299 h 6857998"/>
              <a:gd name="connsiteX6720" fmla="*/ 1600518 w 7705725"/>
              <a:gd name="connsiteY6720" fmla="*/ 6186169 h 6857998"/>
              <a:gd name="connsiteX6721" fmla="*/ 1596390 w 7705725"/>
              <a:gd name="connsiteY6721" fmla="*/ 6184582 h 6857998"/>
              <a:gd name="connsiteX6722" fmla="*/ 1592580 w 7705725"/>
              <a:gd name="connsiteY6722" fmla="*/ 6183312 h 6857998"/>
              <a:gd name="connsiteX6723" fmla="*/ 1588770 w 7705725"/>
              <a:gd name="connsiteY6723" fmla="*/ 6182359 h 6857998"/>
              <a:gd name="connsiteX6724" fmla="*/ 1585595 w 7705725"/>
              <a:gd name="connsiteY6724" fmla="*/ 6182042 h 6857998"/>
              <a:gd name="connsiteX6725" fmla="*/ 1579563 w 7705725"/>
              <a:gd name="connsiteY6725" fmla="*/ 6181407 h 6857998"/>
              <a:gd name="connsiteX6726" fmla="*/ 1576705 w 7705725"/>
              <a:gd name="connsiteY6726" fmla="*/ 6181089 h 6857998"/>
              <a:gd name="connsiteX6727" fmla="*/ 1574483 w 7705725"/>
              <a:gd name="connsiteY6727" fmla="*/ 6180137 h 6857998"/>
              <a:gd name="connsiteX6728" fmla="*/ 1572578 w 7705725"/>
              <a:gd name="connsiteY6728" fmla="*/ 6179502 h 6857998"/>
              <a:gd name="connsiteX6729" fmla="*/ 1571308 w 7705725"/>
              <a:gd name="connsiteY6729" fmla="*/ 6178232 h 6857998"/>
              <a:gd name="connsiteX6730" fmla="*/ 1570356 w 7705725"/>
              <a:gd name="connsiteY6730" fmla="*/ 6176327 h 6857998"/>
              <a:gd name="connsiteX6731" fmla="*/ 1570038 w 7705725"/>
              <a:gd name="connsiteY6731" fmla="*/ 6174104 h 6857998"/>
              <a:gd name="connsiteX6732" fmla="*/ 1570038 w 7705725"/>
              <a:gd name="connsiteY6732" fmla="*/ 6171247 h 6857998"/>
              <a:gd name="connsiteX6733" fmla="*/ 1570356 w 7705725"/>
              <a:gd name="connsiteY6733" fmla="*/ 6167119 h 6857998"/>
              <a:gd name="connsiteX6734" fmla="*/ 1571943 w 7705725"/>
              <a:gd name="connsiteY6734" fmla="*/ 6162039 h 6857998"/>
              <a:gd name="connsiteX6735" fmla="*/ 1573848 w 7705725"/>
              <a:gd name="connsiteY6735" fmla="*/ 6156007 h 6857998"/>
              <a:gd name="connsiteX6736" fmla="*/ 1557338 w 7705725"/>
              <a:gd name="connsiteY6736" fmla="*/ 6151562 h 6857998"/>
              <a:gd name="connsiteX6737" fmla="*/ 1555750 w 7705725"/>
              <a:gd name="connsiteY6737" fmla="*/ 6153784 h 6857998"/>
              <a:gd name="connsiteX6738" fmla="*/ 1554480 w 7705725"/>
              <a:gd name="connsiteY6738" fmla="*/ 6155689 h 6857998"/>
              <a:gd name="connsiteX6739" fmla="*/ 1554480 w 7705725"/>
              <a:gd name="connsiteY6739" fmla="*/ 6161404 h 6857998"/>
              <a:gd name="connsiteX6740" fmla="*/ 1554480 w 7705725"/>
              <a:gd name="connsiteY6740" fmla="*/ 6167119 h 6857998"/>
              <a:gd name="connsiteX6741" fmla="*/ 1554163 w 7705725"/>
              <a:gd name="connsiteY6741" fmla="*/ 6178549 h 6857998"/>
              <a:gd name="connsiteX6742" fmla="*/ 1554163 w 7705725"/>
              <a:gd name="connsiteY6742" fmla="*/ 6189979 h 6857998"/>
              <a:gd name="connsiteX6743" fmla="*/ 1554480 w 7705725"/>
              <a:gd name="connsiteY6743" fmla="*/ 6196012 h 6857998"/>
              <a:gd name="connsiteX6744" fmla="*/ 1554798 w 7705725"/>
              <a:gd name="connsiteY6744" fmla="*/ 6201409 h 6857998"/>
              <a:gd name="connsiteX6745" fmla="*/ 1556068 w 7705725"/>
              <a:gd name="connsiteY6745" fmla="*/ 6207124 h 6857998"/>
              <a:gd name="connsiteX6746" fmla="*/ 1557973 w 7705725"/>
              <a:gd name="connsiteY6746" fmla="*/ 6212204 h 6857998"/>
              <a:gd name="connsiteX6747" fmla="*/ 1560195 w 7705725"/>
              <a:gd name="connsiteY6747" fmla="*/ 6217602 h 6857998"/>
              <a:gd name="connsiteX6748" fmla="*/ 1563370 w 7705725"/>
              <a:gd name="connsiteY6748" fmla="*/ 6222364 h 6857998"/>
              <a:gd name="connsiteX6749" fmla="*/ 1567498 w 7705725"/>
              <a:gd name="connsiteY6749" fmla="*/ 6227444 h 6857998"/>
              <a:gd name="connsiteX6750" fmla="*/ 1572260 w 7705725"/>
              <a:gd name="connsiteY6750" fmla="*/ 6231889 h 6857998"/>
              <a:gd name="connsiteX6751" fmla="*/ 1577975 w 7705725"/>
              <a:gd name="connsiteY6751" fmla="*/ 6236334 h 6857998"/>
              <a:gd name="connsiteX6752" fmla="*/ 1585278 w 7705725"/>
              <a:gd name="connsiteY6752" fmla="*/ 6240144 h 6857998"/>
              <a:gd name="connsiteX6753" fmla="*/ 1582738 w 7705725"/>
              <a:gd name="connsiteY6753" fmla="*/ 6243637 h 6857998"/>
              <a:gd name="connsiteX6754" fmla="*/ 1580198 w 7705725"/>
              <a:gd name="connsiteY6754" fmla="*/ 6246812 h 6857998"/>
              <a:gd name="connsiteX6755" fmla="*/ 1574483 w 7705725"/>
              <a:gd name="connsiteY6755" fmla="*/ 6252527 h 6857998"/>
              <a:gd name="connsiteX6756" fmla="*/ 1568450 w 7705725"/>
              <a:gd name="connsiteY6756" fmla="*/ 6257607 h 6857998"/>
              <a:gd name="connsiteX6757" fmla="*/ 1562418 w 7705725"/>
              <a:gd name="connsiteY6757" fmla="*/ 6261734 h 6857998"/>
              <a:gd name="connsiteX6758" fmla="*/ 1556068 w 7705725"/>
              <a:gd name="connsiteY6758" fmla="*/ 6264909 h 6857998"/>
              <a:gd name="connsiteX6759" fmla="*/ 1550035 w 7705725"/>
              <a:gd name="connsiteY6759" fmla="*/ 6267449 h 6857998"/>
              <a:gd name="connsiteX6760" fmla="*/ 1544003 w 7705725"/>
              <a:gd name="connsiteY6760" fmla="*/ 6268719 h 6857998"/>
              <a:gd name="connsiteX6761" fmla="*/ 1538288 w 7705725"/>
              <a:gd name="connsiteY6761" fmla="*/ 6269672 h 6857998"/>
              <a:gd name="connsiteX6762" fmla="*/ 1535748 w 7705725"/>
              <a:gd name="connsiteY6762" fmla="*/ 6269672 h 6857998"/>
              <a:gd name="connsiteX6763" fmla="*/ 1533208 w 7705725"/>
              <a:gd name="connsiteY6763" fmla="*/ 6269354 h 6857998"/>
              <a:gd name="connsiteX6764" fmla="*/ 1530351 w 7705725"/>
              <a:gd name="connsiteY6764" fmla="*/ 6268719 h 6857998"/>
              <a:gd name="connsiteX6765" fmla="*/ 1528128 w 7705725"/>
              <a:gd name="connsiteY6765" fmla="*/ 6268084 h 6857998"/>
              <a:gd name="connsiteX6766" fmla="*/ 1526223 w 7705725"/>
              <a:gd name="connsiteY6766" fmla="*/ 6266814 h 6857998"/>
              <a:gd name="connsiteX6767" fmla="*/ 1524318 w 7705725"/>
              <a:gd name="connsiteY6767" fmla="*/ 6265862 h 6857998"/>
              <a:gd name="connsiteX6768" fmla="*/ 1523048 w 7705725"/>
              <a:gd name="connsiteY6768" fmla="*/ 6264274 h 6857998"/>
              <a:gd name="connsiteX6769" fmla="*/ 1521460 w 7705725"/>
              <a:gd name="connsiteY6769" fmla="*/ 6262369 h 6857998"/>
              <a:gd name="connsiteX6770" fmla="*/ 1520190 w 7705725"/>
              <a:gd name="connsiteY6770" fmla="*/ 6260464 h 6857998"/>
              <a:gd name="connsiteX6771" fmla="*/ 1519238 w 7705725"/>
              <a:gd name="connsiteY6771" fmla="*/ 6258242 h 6857998"/>
              <a:gd name="connsiteX6772" fmla="*/ 1518603 w 7705725"/>
              <a:gd name="connsiteY6772" fmla="*/ 6255702 h 6857998"/>
              <a:gd name="connsiteX6773" fmla="*/ 1518285 w 7705725"/>
              <a:gd name="connsiteY6773" fmla="*/ 6252844 h 6857998"/>
              <a:gd name="connsiteX6774" fmla="*/ 1518285 w 7705725"/>
              <a:gd name="connsiteY6774" fmla="*/ 6249987 h 6857998"/>
              <a:gd name="connsiteX6775" fmla="*/ 1518603 w 7705725"/>
              <a:gd name="connsiteY6775" fmla="*/ 6246494 h 6857998"/>
              <a:gd name="connsiteX6776" fmla="*/ 1519555 w 7705725"/>
              <a:gd name="connsiteY6776" fmla="*/ 6242684 h 6857998"/>
              <a:gd name="connsiteX6777" fmla="*/ 1520190 w 7705725"/>
              <a:gd name="connsiteY6777" fmla="*/ 6239192 h 6857998"/>
              <a:gd name="connsiteX6778" fmla="*/ 1515428 w 7705725"/>
              <a:gd name="connsiteY6778" fmla="*/ 6237922 h 6857998"/>
              <a:gd name="connsiteX6779" fmla="*/ 1513523 w 7705725"/>
              <a:gd name="connsiteY6779" fmla="*/ 6237922 h 6857998"/>
              <a:gd name="connsiteX6780" fmla="*/ 1511935 w 7705725"/>
              <a:gd name="connsiteY6780" fmla="*/ 6238239 h 6857998"/>
              <a:gd name="connsiteX6781" fmla="*/ 1510666 w 7705725"/>
              <a:gd name="connsiteY6781" fmla="*/ 6238557 h 6857998"/>
              <a:gd name="connsiteX6782" fmla="*/ 1509713 w 7705725"/>
              <a:gd name="connsiteY6782" fmla="*/ 6239509 h 6857998"/>
              <a:gd name="connsiteX6783" fmla="*/ 1509078 w 7705725"/>
              <a:gd name="connsiteY6783" fmla="*/ 6240144 h 6857998"/>
              <a:gd name="connsiteX6784" fmla="*/ 1508443 w 7705725"/>
              <a:gd name="connsiteY6784" fmla="*/ 6241414 h 6857998"/>
              <a:gd name="connsiteX6785" fmla="*/ 1508125 w 7705725"/>
              <a:gd name="connsiteY6785" fmla="*/ 6244272 h 6857998"/>
              <a:gd name="connsiteX6786" fmla="*/ 1508125 w 7705725"/>
              <a:gd name="connsiteY6786" fmla="*/ 6247764 h 6857998"/>
              <a:gd name="connsiteX6787" fmla="*/ 1509395 w 7705725"/>
              <a:gd name="connsiteY6787" fmla="*/ 6256337 h 6857998"/>
              <a:gd name="connsiteX6788" fmla="*/ 1509713 w 7705725"/>
              <a:gd name="connsiteY6788" fmla="*/ 6261417 h 6857998"/>
              <a:gd name="connsiteX6789" fmla="*/ 1509713 w 7705725"/>
              <a:gd name="connsiteY6789" fmla="*/ 6266497 h 6857998"/>
              <a:gd name="connsiteX6790" fmla="*/ 1509713 w 7705725"/>
              <a:gd name="connsiteY6790" fmla="*/ 6271577 h 6857998"/>
              <a:gd name="connsiteX6791" fmla="*/ 1508443 w 7705725"/>
              <a:gd name="connsiteY6791" fmla="*/ 6276657 h 6857998"/>
              <a:gd name="connsiteX6792" fmla="*/ 1507808 w 7705725"/>
              <a:gd name="connsiteY6792" fmla="*/ 6279514 h 6857998"/>
              <a:gd name="connsiteX6793" fmla="*/ 1506538 w 7705725"/>
              <a:gd name="connsiteY6793" fmla="*/ 6282054 h 6857998"/>
              <a:gd name="connsiteX6794" fmla="*/ 1505268 w 7705725"/>
              <a:gd name="connsiteY6794" fmla="*/ 6284594 h 6857998"/>
              <a:gd name="connsiteX6795" fmla="*/ 1503363 w 7705725"/>
              <a:gd name="connsiteY6795" fmla="*/ 6286817 h 6857998"/>
              <a:gd name="connsiteX6796" fmla="*/ 1501458 w 7705725"/>
              <a:gd name="connsiteY6796" fmla="*/ 6289357 h 6857998"/>
              <a:gd name="connsiteX6797" fmla="*/ 1498600 w 7705725"/>
              <a:gd name="connsiteY6797" fmla="*/ 6291579 h 6857998"/>
              <a:gd name="connsiteX6798" fmla="*/ 1496060 w 7705725"/>
              <a:gd name="connsiteY6798" fmla="*/ 6293802 h 6857998"/>
              <a:gd name="connsiteX6799" fmla="*/ 1492568 w 7705725"/>
              <a:gd name="connsiteY6799" fmla="*/ 6296024 h 6857998"/>
              <a:gd name="connsiteX6800" fmla="*/ 1489393 w 7705725"/>
              <a:gd name="connsiteY6800" fmla="*/ 6296659 h 6857998"/>
              <a:gd name="connsiteX6801" fmla="*/ 1486218 w 7705725"/>
              <a:gd name="connsiteY6801" fmla="*/ 6297612 h 6857998"/>
              <a:gd name="connsiteX6802" fmla="*/ 1483360 w 7705725"/>
              <a:gd name="connsiteY6802" fmla="*/ 6297612 h 6857998"/>
              <a:gd name="connsiteX6803" fmla="*/ 1480503 w 7705725"/>
              <a:gd name="connsiteY6803" fmla="*/ 6297929 h 6857998"/>
              <a:gd name="connsiteX6804" fmla="*/ 1477963 w 7705725"/>
              <a:gd name="connsiteY6804" fmla="*/ 6297612 h 6857998"/>
              <a:gd name="connsiteX6805" fmla="*/ 1475423 w 7705725"/>
              <a:gd name="connsiteY6805" fmla="*/ 6296977 h 6857998"/>
              <a:gd name="connsiteX6806" fmla="*/ 1473200 w 7705725"/>
              <a:gd name="connsiteY6806" fmla="*/ 6296342 h 6857998"/>
              <a:gd name="connsiteX6807" fmla="*/ 1470978 w 7705725"/>
              <a:gd name="connsiteY6807" fmla="*/ 6295707 h 6857998"/>
              <a:gd name="connsiteX6808" fmla="*/ 1466850 w 7705725"/>
              <a:gd name="connsiteY6808" fmla="*/ 6293484 h 6857998"/>
              <a:gd name="connsiteX6809" fmla="*/ 1463040 w 7705725"/>
              <a:gd name="connsiteY6809" fmla="*/ 6290309 h 6857998"/>
              <a:gd name="connsiteX6810" fmla="*/ 1459548 w 7705725"/>
              <a:gd name="connsiteY6810" fmla="*/ 6286817 h 6857998"/>
              <a:gd name="connsiteX6811" fmla="*/ 1456055 w 7705725"/>
              <a:gd name="connsiteY6811" fmla="*/ 6282689 h 6857998"/>
              <a:gd name="connsiteX6812" fmla="*/ 1453198 w 7705725"/>
              <a:gd name="connsiteY6812" fmla="*/ 6278562 h 6857998"/>
              <a:gd name="connsiteX6813" fmla="*/ 1450340 w 7705725"/>
              <a:gd name="connsiteY6813" fmla="*/ 6274117 h 6857998"/>
              <a:gd name="connsiteX6814" fmla="*/ 1444308 w 7705725"/>
              <a:gd name="connsiteY6814" fmla="*/ 6264909 h 6857998"/>
              <a:gd name="connsiteX6815" fmla="*/ 1441450 w 7705725"/>
              <a:gd name="connsiteY6815" fmla="*/ 6260782 h 6857998"/>
              <a:gd name="connsiteX6816" fmla="*/ 1438275 w 7705725"/>
              <a:gd name="connsiteY6816" fmla="*/ 6256654 h 6857998"/>
              <a:gd name="connsiteX6817" fmla="*/ 1435100 w 7705725"/>
              <a:gd name="connsiteY6817" fmla="*/ 6253479 h 6857998"/>
              <a:gd name="connsiteX6818" fmla="*/ 1431290 w 7705725"/>
              <a:gd name="connsiteY6818" fmla="*/ 6249987 h 6857998"/>
              <a:gd name="connsiteX6819" fmla="*/ 1429703 w 7705725"/>
              <a:gd name="connsiteY6819" fmla="*/ 6248717 h 6857998"/>
              <a:gd name="connsiteX6820" fmla="*/ 1427798 w 7705725"/>
              <a:gd name="connsiteY6820" fmla="*/ 6248082 h 6857998"/>
              <a:gd name="connsiteX6821" fmla="*/ 1423353 w 7705725"/>
              <a:gd name="connsiteY6821" fmla="*/ 6246494 h 6857998"/>
              <a:gd name="connsiteX6822" fmla="*/ 1412875 w 7705725"/>
              <a:gd name="connsiteY6822" fmla="*/ 6244272 h 6857998"/>
              <a:gd name="connsiteX6823" fmla="*/ 1406843 w 7705725"/>
              <a:gd name="connsiteY6823" fmla="*/ 6242684 h 6857998"/>
              <a:gd name="connsiteX6824" fmla="*/ 1400811 w 7705725"/>
              <a:gd name="connsiteY6824" fmla="*/ 6240779 h 6857998"/>
              <a:gd name="connsiteX6825" fmla="*/ 1397636 w 7705725"/>
              <a:gd name="connsiteY6825" fmla="*/ 6239509 h 6857998"/>
              <a:gd name="connsiteX6826" fmla="*/ 1394778 w 7705725"/>
              <a:gd name="connsiteY6826" fmla="*/ 6237922 h 6857998"/>
              <a:gd name="connsiteX6827" fmla="*/ 1391603 w 7705725"/>
              <a:gd name="connsiteY6827" fmla="*/ 6236017 h 6857998"/>
              <a:gd name="connsiteX6828" fmla="*/ 1389063 w 7705725"/>
              <a:gd name="connsiteY6828" fmla="*/ 6233794 h 6857998"/>
              <a:gd name="connsiteX6829" fmla="*/ 1381760 w 7705725"/>
              <a:gd name="connsiteY6829" fmla="*/ 6227444 h 6857998"/>
              <a:gd name="connsiteX6830" fmla="*/ 1374775 w 7705725"/>
              <a:gd name="connsiteY6830" fmla="*/ 6220459 h 6857998"/>
              <a:gd name="connsiteX6831" fmla="*/ 1367791 w 7705725"/>
              <a:gd name="connsiteY6831" fmla="*/ 6213474 h 6857998"/>
              <a:gd name="connsiteX6832" fmla="*/ 1361123 w 7705725"/>
              <a:gd name="connsiteY6832" fmla="*/ 6205854 h 6857998"/>
              <a:gd name="connsiteX6833" fmla="*/ 1347471 w 7705725"/>
              <a:gd name="connsiteY6833" fmla="*/ 6189662 h 6857998"/>
              <a:gd name="connsiteX6834" fmla="*/ 1334453 w 7705725"/>
              <a:gd name="connsiteY6834" fmla="*/ 6173469 h 6857998"/>
              <a:gd name="connsiteX6835" fmla="*/ 1320801 w 7705725"/>
              <a:gd name="connsiteY6835" fmla="*/ 6156324 h 6857998"/>
              <a:gd name="connsiteX6836" fmla="*/ 1313498 w 7705725"/>
              <a:gd name="connsiteY6836" fmla="*/ 6148387 h 6857998"/>
              <a:gd name="connsiteX6837" fmla="*/ 1306513 w 7705725"/>
              <a:gd name="connsiteY6837" fmla="*/ 6140132 h 6857998"/>
              <a:gd name="connsiteX6838" fmla="*/ 1299210 w 7705725"/>
              <a:gd name="connsiteY6838" fmla="*/ 6132512 h 6857998"/>
              <a:gd name="connsiteX6839" fmla="*/ 1292225 w 7705725"/>
              <a:gd name="connsiteY6839" fmla="*/ 6125209 h 6857998"/>
              <a:gd name="connsiteX6840" fmla="*/ 1284288 w 7705725"/>
              <a:gd name="connsiteY6840" fmla="*/ 6117907 h 6857998"/>
              <a:gd name="connsiteX6841" fmla="*/ 1276668 w 7705725"/>
              <a:gd name="connsiteY6841" fmla="*/ 6111239 h 6857998"/>
              <a:gd name="connsiteX6842" fmla="*/ 1273175 w 7705725"/>
              <a:gd name="connsiteY6842" fmla="*/ 6109017 h 6857998"/>
              <a:gd name="connsiteX6843" fmla="*/ 1270318 w 7705725"/>
              <a:gd name="connsiteY6843" fmla="*/ 6106794 h 6857998"/>
              <a:gd name="connsiteX6844" fmla="*/ 1267143 w 7705725"/>
              <a:gd name="connsiteY6844" fmla="*/ 6105207 h 6857998"/>
              <a:gd name="connsiteX6845" fmla="*/ 1264286 w 7705725"/>
              <a:gd name="connsiteY6845" fmla="*/ 6103619 h 6857998"/>
              <a:gd name="connsiteX6846" fmla="*/ 1258570 w 7705725"/>
              <a:gd name="connsiteY6846" fmla="*/ 6101714 h 6857998"/>
              <a:gd name="connsiteX6847" fmla="*/ 1253173 w 7705725"/>
              <a:gd name="connsiteY6847" fmla="*/ 6100127 h 6857998"/>
              <a:gd name="connsiteX6848" fmla="*/ 1248093 w 7705725"/>
              <a:gd name="connsiteY6848" fmla="*/ 6099174 h 6857998"/>
              <a:gd name="connsiteX6849" fmla="*/ 1243330 w 7705725"/>
              <a:gd name="connsiteY6849" fmla="*/ 6097904 h 6857998"/>
              <a:gd name="connsiteX6850" fmla="*/ 1238885 w 7705725"/>
              <a:gd name="connsiteY6850" fmla="*/ 6095999 h 6857998"/>
              <a:gd name="connsiteX6851" fmla="*/ 1236663 w 7705725"/>
              <a:gd name="connsiteY6851" fmla="*/ 6094729 h 6857998"/>
              <a:gd name="connsiteX6852" fmla="*/ 1234758 w 7705725"/>
              <a:gd name="connsiteY6852" fmla="*/ 6093142 h 6857998"/>
              <a:gd name="connsiteX6853" fmla="*/ 1223963 w 7705725"/>
              <a:gd name="connsiteY6853" fmla="*/ 6082347 h 6857998"/>
              <a:gd name="connsiteX6854" fmla="*/ 1213168 w 7705725"/>
              <a:gd name="connsiteY6854" fmla="*/ 6071552 h 6857998"/>
              <a:gd name="connsiteX6855" fmla="*/ 1190943 w 7705725"/>
              <a:gd name="connsiteY6855" fmla="*/ 6049009 h 6857998"/>
              <a:gd name="connsiteX6856" fmla="*/ 1146493 w 7705725"/>
              <a:gd name="connsiteY6856" fmla="*/ 6001384 h 6857998"/>
              <a:gd name="connsiteX6857" fmla="*/ 1123950 w 7705725"/>
              <a:gd name="connsiteY6857" fmla="*/ 5977572 h 6857998"/>
              <a:gd name="connsiteX6858" fmla="*/ 1101408 w 7705725"/>
              <a:gd name="connsiteY6858" fmla="*/ 5955029 h 6857998"/>
              <a:gd name="connsiteX6859" fmla="*/ 1090295 w 7705725"/>
              <a:gd name="connsiteY6859" fmla="*/ 5944234 h 6857998"/>
              <a:gd name="connsiteX6860" fmla="*/ 1078865 w 7705725"/>
              <a:gd name="connsiteY6860" fmla="*/ 5933439 h 6857998"/>
              <a:gd name="connsiteX6861" fmla="*/ 1068071 w 7705725"/>
              <a:gd name="connsiteY6861" fmla="*/ 5923279 h 6857998"/>
              <a:gd name="connsiteX6862" fmla="*/ 1056640 w 7705725"/>
              <a:gd name="connsiteY6862" fmla="*/ 5913754 h 6857998"/>
              <a:gd name="connsiteX6863" fmla="*/ 1052195 w 7705725"/>
              <a:gd name="connsiteY6863" fmla="*/ 5910262 h 6857998"/>
              <a:gd name="connsiteX6864" fmla="*/ 1048068 w 7705725"/>
              <a:gd name="connsiteY6864" fmla="*/ 5906134 h 6857998"/>
              <a:gd name="connsiteX6865" fmla="*/ 1043940 w 7705725"/>
              <a:gd name="connsiteY6865" fmla="*/ 5901689 h 6857998"/>
              <a:gd name="connsiteX6866" fmla="*/ 1040448 w 7705725"/>
              <a:gd name="connsiteY6866" fmla="*/ 5897562 h 6857998"/>
              <a:gd name="connsiteX6867" fmla="*/ 1033780 w 7705725"/>
              <a:gd name="connsiteY6867" fmla="*/ 5888989 h 6857998"/>
              <a:gd name="connsiteX6868" fmla="*/ 1027748 w 7705725"/>
              <a:gd name="connsiteY6868" fmla="*/ 5880099 h 6857998"/>
              <a:gd name="connsiteX6869" fmla="*/ 1016318 w 7705725"/>
              <a:gd name="connsiteY6869" fmla="*/ 5862002 h 6857998"/>
              <a:gd name="connsiteX6870" fmla="*/ 1009968 w 7705725"/>
              <a:gd name="connsiteY6870" fmla="*/ 5852794 h 6857998"/>
              <a:gd name="connsiteX6871" fmla="*/ 1003300 w 7705725"/>
              <a:gd name="connsiteY6871" fmla="*/ 5843587 h 6857998"/>
              <a:gd name="connsiteX6872" fmla="*/ 960120 w 7705725"/>
              <a:gd name="connsiteY6872" fmla="*/ 5788659 h 6857998"/>
              <a:gd name="connsiteX6873" fmla="*/ 916940 w 7705725"/>
              <a:gd name="connsiteY6873" fmla="*/ 5733732 h 6857998"/>
              <a:gd name="connsiteX6874" fmla="*/ 895350 w 7705725"/>
              <a:gd name="connsiteY6874" fmla="*/ 5705792 h 6857998"/>
              <a:gd name="connsiteX6875" fmla="*/ 874078 w 7705725"/>
              <a:gd name="connsiteY6875" fmla="*/ 5677852 h 6857998"/>
              <a:gd name="connsiteX6876" fmla="*/ 853123 w 7705725"/>
              <a:gd name="connsiteY6876" fmla="*/ 5649594 h 6857998"/>
              <a:gd name="connsiteX6877" fmla="*/ 832485 w 7705725"/>
              <a:gd name="connsiteY6877" fmla="*/ 5621337 h 6857998"/>
              <a:gd name="connsiteX6878" fmla="*/ 811848 w 7705725"/>
              <a:gd name="connsiteY6878" fmla="*/ 5592444 h 6857998"/>
              <a:gd name="connsiteX6879" fmla="*/ 791845 w 7705725"/>
              <a:gd name="connsiteY6879" fmla="*/ 5563552 h 6857998"/>
              <a:gd name="connsiteX6880" fmla="*/ 772795 w 7705725"/>
              <a:gd name="connsiteY6880" fmla="*/ 5534342 h 6857998"/>
              <a:gd name="connsiteX6881" fmla="*/ 754380 w 7705725"/>
              <a:gd name="connsiteY6881" fmla="*/ 5505132 h 6857998"/>
              <a:gd name="connsiteX6882" fmla="*/ 736600 w 7705725"/>
              <a:gd name="connsiteY6882" fmla="*/ 5475604 h 6857998"/>
              <a:gd name="connsiteX6883" fmla="*/ 728346 w 7705725"/>
              <a:gd name="connsiteY6883" fmla="*/ 5460682 h 6857998"/>
              <a:gd name="connsiteX6884" fmla="*/ 720090 w 7705725"/>
              <a:gd name="connsiteY6884" fmla="*/ 5445442 h 6857998"/>
              <a:gd name="connsiteX6885" fmla="*/ 711518 w 7705725"/>
              <a:gd name="connsiteY6885" fmla="*/ 5430202 h 6857998"/>
              <a:gd name="connsiteX6886" fmla="*/ 703897 w 7705725"/>
              <a:gd name="connsiteY6886" fmla="*/ 5415279 h 6857998"/>
              <a:gd name="connsiteX6887" fmla="*/ 696277 w 7705725"/>
              <a:gd name="connsiteY6887" fmla="*/ 5399722 h 6857998"/>
              <a:gd name="connsiteX6888" fmla="*/ 688975 w 7705725"/>
              <a:gd name="connsiteY6888" fmla="*/ 5384482 h 6857998"/>
              <a:gd name="connsiteX6889" fmla="*/ 687387 w 7705725"/>
              <a:gd name="connsiteY6889" fmla="*/ 5381307 h 6857998"/>
              <a:gd name="connsiteX6890" fmla="*/ 686752 w 7705725"/>
              <a:gd name="connsiteY6890" fmla="*/ 5378449 h 6857998"/>
              <a:gd name="connsiteX6891" fmla="*/ 686117 w 7705725"/>
              <a:gd name="connsiteY6891" fmla="*/ 5375274 h 6857998"/>
              <a:gd name="connsiteX6892" fmla="*/ 685165 w 7705725"/>
              <a:gd name="connsiteY6892" fmla="*/ 5372417 h 6857998"/>
              <a:gd name="connsiteX6893" fmla="*/ 684848 w 7705725"/>
              <a:gd name="connsiteY6893" fmla="*/ 5365749 h 6857998"/>
              <a:gd name="connsiteX6894" fmla="*/ 684848 w 7705725"/>
              <a:gd name="connsiteY6894" fmla="*/ 5359399 h 6857998"/>
              <a:gd name="connsiteX6895" fmla="*/ 684848 w 7705725"/>
              <a:gd name="connsiteY6895" fmla="*/ 5353367 h 6857998"/>
              <a:gd name="connsiteX6896" fmla="*/ 684848 w 7705725"/>
              <a:gd name="connsiteY6896" fmla="*/ 5347017 h 6857998"/>
              <a:gd name="connsiteX6897" fmla="*/ 684531 w 7705725"/>
              <a:gd name="connsiteY6897" fmla="*/ 5340984 h 6857998"/>
              <a:gd name="connsiteX6898" fmla="*/ 684212 w 7705725"/>
              <a:gd name="connsiteY6898" fmla="*/ 5337809 h 6857998"/>
              <a:gd name="connsiteX6899" fmla="*/ 683260 w 7705725"/>
              <a:gd name="connsiteY6899" fmla="*/ 5334952 h 6857998"/>
              <a:gd name="connsiteX6900" fmla="*/ 681037 w 7705725"/>
              <a:gd name="connsiteY6900" fmla="*/ 5328284 h 6857998"/>
              <a:gd name="connsiteX6901" fmla="*/ 678498 w 7705725"/>
              <a:gd name="connsiteY6901" fmla="*/ 5321299 h 6857998"/>
              <a:gd name="connsiteX6902" fmla="*/ 675005 w 7705725"/>
              <a:gd name="connsiteY6902" fmla="*/ 5315267 h 6857998"/>
              <a:gd name="connsiteX6903" fmla="*/ 671830 w 7705725"/>
              <a:gd name="connsiteY6903" fmla="*/ 5309234 h 6857998"/>
              <a:gd name="connsiteX6904" fmla="*/ 668020 w 7705725"/>
              <a:gd name="connsiteY6904" fmla="*/ 5303202 h 6857998"/>
              <a:gd name="connsiteX6905" fmla="*/ 663892 w 7705725"/>
              <a:gd name="connsiteY6905" fmla="*/ 5297487 h 6857998"/>
              <a:gd name="connsiteX6906" fmla="*/ 655003 w 7705725"/>
              <a:gd name="connsiteY6906" fmla="*/ 5286374 h 6857998"/>
              <a:gd name="connsiteX6907" fmla="*/ 645160 w 7705725"/>
              <a:gd name="connsiteY6907" fmla="*/ 5275262 h 6857998"/>
              <a:gd name="connsiteX6908" fmla="*/ 635000 w 7705725"/>
              <a:gd name="connsiteY6908" fmla="*/ 5264149 h 6857998"/>
              <a:gd name="connsiteX6909" fmla="*/ 625158 w 7705725"/>
              <a:gd name="connsiteY6909" fmla="*/ 5252084 h 6857998"/>
              <a:gd name="connsiteX6910" fmla="*/ 620395 w 7705725"/>
              <a:gd name="connsiteY6910" fmla="*/ 5245417 h 6857998"/>
              <a:gd name="connsiteX6911" fmla="*/ 615633 w 7705725"/>
              <a:gd name="connsiteY6911" fmla="*/ 5238749 h 6857998"/>
              <a:gd name="connsiteX6912" fmla="*/ 612140 w 7705725"/>
              <a:gd name="connsiteY6912" fmla="*/ 5233987 h 6857998"/>
              <a:gd name="connsiteX6913" fmla="*/ 608965 w 7705725"/>
              <a:gd name="connsiteY6913" fmla="*/ 5228589 h 6857998"/>
              <a:gd name="connsiteX6914" fmla="*/ 606742 w 7705725"/>
              <a:gd name="connsiteY6914" fmla="*/ 5223509 h 6857998"/>
              <a:gd name="connsiteX6915" fmla="*/ 604838 w 7705725"/>
              <a:gd name="connsiteY6915" fmla="*/ 5218747 h 6857998"/>
              <a:gd name="connsiteX6916" fmla="*/ 601663 w 7705725"/>
              <a:gd name="connsiteY6916" fmla="*/ 5208904 h 6857998"/>
              <a:gd name="connsiteX6917" fmla="*/ 598488 w 7705725"/>
              <a:gd name="connsiteY6917" fmla="*/ 5200014 h 6857998"/>
              <a:gd name="connsiteX6918" fmla="*/ 596582 w 7705725"/>
              <a:gd name="connsiteY6918" fmla="*/ 5195252 h 6857998"/>
              <a:gd name="connsiteX6919" fmla="*/ 594360 w 7705725"/>
              <a:gd name="connsiteY6919" fmla="*/ 5191124 h 6857998"/>
              <a:gd name="connsiteX6920" fmla="*/ 591820 w 7705725"/>
              <a:gd name="connsiteY6920" fmla="*/ 5186997 h 6857998"/>
              <a:gd name="connsiteX6921" fmla="*/ 588645 w 7705725"/>
              <a:gd name="connsiteY6921" fmla="*/ 5182869 h 6857998"/>
              <a:gd name="connsiteX6922" fmla="*/ 584517 w 7705725"/>
              <a:gd name="connsiteY6922" fmla="*/ 5178742 h 6857998"/>
              <a:gd name="connsiteX6923" fmla="*/ 580072 w 7705725"/>
              <a:gd name="connsiteY6923" fmla="*/ 5174932 h 6857998"/>
              <a:gd name="connsiteX6924" fmla="*/ 574357 w 7705725"/>
              <a:gd name="connsiteY6924" fmla="*/ 5171122 h 6857998"/>
              <a:gd name="connsiteX6925" fmla="*/ 568008 w 7705725"/>
              <a:gd name="connsiteY6925" fmla="*/ 5167312 h 6857998"/>
              <a:gd name="connsiteX6926" fmla="*/ 565785 w 7705725"/>
              <a:gd name="connsiteY6926" fmla="*/ 5165089 h 6857998"/>
              <a:gd name="connsiteX6927" fmla="*/ 564197 w 7705725"/>
              <a:gd name="connsiteY6927" fmla="*/ 5162867 h 6857998"/>
              <a:gd name="connsiteX6928" fmla="*/ 562610 w 7705725"/>
              <a:gd name="connsiteY6928" fmla="*/ 5160644 h 6857998"/>
              <a:gd name="connsiteX6929" fmla="*/ 561975 w 7705725"/>
              <a:gd name="connsiteY6929" fmla="*/ 5158422 h 6857998"/>
              <a:gd name="connsiteX6930" fmla="*/ 560705 w 7705725"/>
              <a:gd name="connsiteY6930" fmla="*/ 5156199 h 6857998"/>
              <a:gd name="connsiteX6931" fmla="*/ 560387 w 7705725"/>
              <a:gd name="connsiteY6931" fmla="*/ 5154294 h 6857998"/>
              <a:gd name="connsiteX6932" fmla="*/ 560070 w 7705725"/>
              <a:gd name="connsiteY6932" fmla="*/ 5150167 h 6857998"/>
              <a:gd name="connsiteX6933" fmla="*/ 560387 w 7705725"/>
              <a:gd name="connsiteY6933" fmla="*/ 5146039 h 6857998"/>
              <a:gd name="connsiteX6934" fmla="*/ 561341 w 7705725"/>
              <a:gd name="connsiteY6934" fmla="*/ 5141912 h 6857998"/>
              <a:gd name="connsiteX6935" fmla="*/ 562610 w 7705725"/>
              <a:gd name="connsiteY6935" fmla="*/ 5138102 h 6857998"/>
              <a:gd name="connsiteX6936" fmla="*/ 564197 w 7705725"/>
              <a:gd name="connsiteY6936" fmla="*/ 5134292 h 6857998"/>
              <a:gd name="connsiteX6937" fmla="*/ 568008 w 7705725"/>
              <a:gd name="connsiteY6937" fmla="*/ 5126354 h 6857998"/>
              <a:gd name="connsiteX6938" fmla="*/ 569912 w 7705725"/>
              <a:gd name="connsiteY6938" fmla="*/ 5122544 h 6857998"/>
              <a:gd name="connsiteX6939" fmla="*/ 570865 w 7705725"/>
              <a:gd name="connsiteY6939" fmla="*/ 5118734 h 6857998"/>
              <a:gd name="connsiteX6940" fmla="*/ 572135 w 7705725"/>
              <a:gd name="connsiteY6940" fmla="*/ 5114607 h 6857998"/>
              <a:gd name="connsiteX6941" fmla="*/ 572135 w 7705725"/>
              <a:gd name="connsiteY6941" fmla="*/ 5110797 h 6857998"/>
              <a:gd name="connsiteX6942" fmla="*/ 571818 w 7705725"/>
              <a:gd name="connsiteY6942" fmla="*/ 5106669 h 6857998"/>
              <a:gd name="connsiteX6943" fmla="*/ 571500 w 7705725"/>
              <a:gd name="connsiteY6943" fmla="*/ 5104447 h 6857998"/>
              <a:gd name="connsiteX6944" fmla="*/ 570230 w 7705725"/>
              <a:gd name="connsiteY6944" fmla="*/ 5102224 h 6857998"/>
              <a:gd name="connsiteX6945" fmla="*/ 565785 w 7705725"/>
              <a:gd name="connsiteY6945" fmla="*/ 5099049 h 6857998"/>
              <a:gd name="connsiteX6946" fmla="*/ 561658 w 7705725"/>
              <a:gd name="connsiteY6946" fmla="*/ 5096192 h 6857998"/>
              <a:gd name="connsiteX6947" fmla="*/ 557847 w 7705725"/>
              <a:gd name="connsiteY6947" fmla="*/ 5092382 h 6857998"/>
              <a:gd name="connsiteX6948" fmla="*/ 554037 w 7705725"/>
              <a:gd name="connsiteY6948" fmla="*/ 5088889 h 6857998"/>
              <a:gd name="connsiteX6949" fmla="*/ 550545 w 7705725"/>
              <a:gd name="connsiteY6949" fmla="*/ 5085079 h 6857998"/>
              <a:gd name="connsiteX6950" fmla="*/ 547370 w 7705725"/>
              <a:gd name="connsiteY6950" fmla="*/ 5080952 h 6857998"/>
              <a:gd name="connsiteX6951" fmla="*/ 544195 w 7705725"/>
              <a:gd name="connsiteY6951" fmla="*/ 5076824 h 6857998"/>
              <a:gd name="connsiteX6952" fmla="*/ 541655 w 7705725"/>
              <a:gd name="connsiteY6952" fmla="*/ 5072379 h 6857998"/>
              <a:gd name="connsiteX6953" fmla="*/ 536257 w 7705725"/>
              <a:gd name="connsiteY6953" fmla="*/ 5063807 h 6857998"/>
              <a:gd name="connsiteX6954" fmla="*/ 531495 w 7705725"/>
              <a:gd name="connsiteY6954" fmla="*/ 5054282 h 6857998"/>
              <a:gd name="connsiteX6955" fmla="*/ 526732 w 7705725"/>
              <a:gd name="connsiteY6955" fmla="*/ 5044439 h 6857998"/>
              <a:gd name="connsiteX6956" fmla="*/ 522288 w 7705725"/>
              <a:gd name="connsiteY6956" fmla="*/ 5034597 h 6857998"/>
              <a:gd name="connsiteX6957" fmla="*/ 517842 w 7705725"/>
              <a:gd name="connsiteY6957" fmla="*/ 5024754 h 6857998"/>
              <a:gd name="connsiteX6958" fmla="*/ 513397 w 7705725"/>
              <a:gd name="connsiteY6958" fmla="*/ 5014594 h 6857998"/>
              <a:gd name="connsiteX6959" fmla="*/ 508318 w 7705725"/>
              <a:gd name="connsiteY6959" fmla="*/ 5005387 h 6857998"/>
              <a:gd name="connsiteX6960" fmla="*/ 502603 w 7705725"/>
              <a:gd name="connsiteY6960" fmla="*/ 4995862 h 6857998"/>
              <a:gd name="connsiteX6961" fmla="*/ 499745 w 7705725"/>
              <a:gd name="connsiteY6961" fmla="*/ 4991417 h 6857998"/>
              <a:gd name="connsiteX6962" fmla="*/ 496252 w 7705725"/>
              <a:gd name="connsiteY6962" fmla="*/ 4986654 h 6857998"/>
              <a:gd name="connsiteX6963" fmla="*/ 493077 w 7705725"/>
              <a:gd name="connsiteY6963" fmla="*/ 4982209 h 6857998"/>
              <a:gd name="connsiteX6964" fmla="*/ 489585 w 7705725"/>
              <a:gd name="connsiteY6964" fmla="*/ 4978082 h 6857998"/>
              <a:gd name="connsiteX6965" fmla="*/ 485458 w 7705725"/>
              <a:gd name="connsiteY6965" fmla="*/ 4974272 h 6857998"/>
              <a:gd name="connsiteX6966" fmla="*/ 481331 w 7705725"/>
              <a:gd name="connsiteY6966" fmla="*/ 4970144 h 6857998"/>
              <a:gd name="connsiteX6967" fmla="*/ 476567 w 7705725"/>
              <a:gd name="connsiteY6967" fmla="*/ 4966652 h 6857998"/>
              <a:gd name="connsiteX6968" fmla="*/ 472123 w 7705725"/>
              <a:gd name="connsiteY6968" fmla="*/ 4963159 h 6857998"/>
              <a:gd name="connsiteX6969" fmla="*/ 470535 w 7705725"/>
              <a:gd name="connsiteY6969" fmla="*/ 4960619 h 6857998"/>
              <a:gd name="connsiteX6970" fmla="*/ 469900 w 7705725"/>
              <a:gd name="connsiteY6970" fmla="*/ 4958714 h 6857998"/>
              <a:gd name="connsiteX6971" fmla="*/ 470217 w 7705725"/>
              <a:gd name="connsiteY6971" fmla="*/ 4956492 h 6857998"/>
              <a:gd name="connsiteX6972" fmla="*/ 471805 w 7705725"/>
              <a:gd name="connsiteY6972" fmla="*/ 4955222 h 6857998"/>
              <a:gd name="connsiteX6973" fmla="*/ 473710 w 7705725"/>
              <a:gd name="connsiteY6973" fmla="*/ 4953317 h 6857998"/>
              <a:gd name="connsiteX6974" fmla="*/ 475933 w 7705725"/>
              <a:gd name="connsiteY6974" fmla="*/ 4951729 h 6857998"/>
              <a:gd name="connsiteX6975" fmla="*/ 479108 w 7705725"/>
              <a:gd name="connsiteY6975" fmla="*/ 4950459 h 6857998"/>
              <a:gd name="connsiteX6976" fmla="*/ 482283 w 7705725"/>
              <a:gd name="connsiteY6976" fmla="*/ 4949507 h 6857998"/>
              <a:gd name="connsiteX6977" fmla="*/ 485775 w 7705725"/>
              <a:gd name="connsiteY6977" fmla="*/ 4948554 h 6857998"/>
              <a:gd name="connsiteX6978" fmla="*/ 489585 w 7705725"/>
              <a:gd name="connsiteY6978" fmla="*/ 4948237 h 6857998"/>
              <a:gd name="connsiteX6979" fmla="*/ 493395 w 7705725"/>
              <a:gd name="connsiteY6979" fmla="*/ 4948237 h 6857998"/>
              <a:gd name="connsiteX6980" fmla="*/ 497205 w 7705725"/>
              <a:gd name="connsiteY6980" fmla="*/ 4948554 h 6857998"/>
              <a:gd name="connsiteX6981" fmla="*/ 500697 w 7705725"/>
              <a:gd name="connsiteY6981" fmla="*/ 4949189 h 6857998"/>
              <a:gd name="connsiteX6982" fmla="*/ 504190 w 7705725"/>
              <a:gd name="connsiteY6982" fmla="*/ 4950142 h 6857998"/>
              <a:gd name="connsiteX6983" fmla="*/ 507365 w 7705725"/>
              <a:gd name="connsiteY6983" fmla="*/ 4951729 h 6857998"/>
              <a:gd name="connsiteX6984" fmla="*/ 510222 w 7705725"/>
              <a:gd name="connsiteY6984" fmla="*/ 4953634 h 6857998"/>
              <a:gd name="connsiteX6985" fmla="*/ 498158 w 7705725"/>
              <a:gd name="connsiteY6985" fmla="*/ 4930139 h 6857998"/>
              <a:gd name="connsiteX6986" fmla="*/ 486092 w 7705725"/>
              <a:gd name="connsiteY6986" fmla="*/ 4906962 h 6857998"/>
              <a:gd name="connsiteX6987" fmla="*/ 479108 w 7705725"/>
              <a:gd name="connsiteY6987" fmla="*/ 4904104 h 6857998"/>
              <a:gd name="connsiteX6988" fmla="*/ 471805 w 7705725"/>
              <a:gd name="connsiteY6988" fmla="*/ 4902199 h 6857998"/>
              <a:gd name="connsiteX6989" fmla="*/ 465138 w 7705725"/>
              <a:gd name="connsiteY6989" fmla="*/ 4901564 h 6857998"/>
              <a:gd name="connsiteX6990" fmla="*/ 458153 w 7705725"/>
              <a:gd name="connsiteY6990" fmla="*/ 4901247 h 6857998"/>
              <a:gd name="connsiteX6991" fmla="*/ 452120 w 7705725"/>
              <a:gd name="connsiteY6991" fmla="*/ 4901564 h 6857998"/>
              <a:gd name="connsiteX6992" fmla="*/ 449580 w 7705725"/>
              <a:gd name="connsiteY6992" fmla="*/ 4902199 h 6857998"/>
              <a:gd name="connsiteX6993" fmla="*/ 447357 w 7705725"/>
              <a:gd name="connsiteY6993" fmla="*/ 4903152 h 6857998"/>
              <a:gd name="connsiteX6994" fmla="*/ 445135 w 7705725"/>
              <a:gd name="connsiteY6994" fmla="*/ 4903787 h 6857998"/>
              <a:gd name="connsiteX6995" fmla="*/ 443230 w 7705725"/>
              <a:gd name="connsiteY6995" fmla="*/ 4905057 h 6857998"/>
              <a:gd name="connsiteX6996" fmla="*/ 441643 w 7705725"/>
              <a:gd name="connsiteY6996" fmla="*/ 4906009 h 6857998"/>
              <a:gd name="connsiteX6997" fmla="*/ 440055 w 7705725"/>
              <a:gd name="connsiteY6997" fmla="*/ 4907597 h 6857998"/>
              <a:gd name="connsiteX6998" fmla="*/ 437197 w 7705725"/>
              <a:gd name="connsiteY6998" fmla="*/ 4894262 h 6857998"/>
              <a:gd name="connsiteX6999" fmla="*/ 433705 w 7705725"/>
              <a:gd name="connsiteY6999" fmla="*/ 4880292 h 6857998"/>
              <a:gd name="connsiteX7000" fmla="*/ 430212 w 7705725"/>
              <a:gd name="connsiteY7000" fmla="*/ 4866957 h 6857998"/>
              <a:gd name="connsiteX7001" fmla="*/ 428943 w 7705725"/>
              <a:gd name="connsiteY7001" fmla="*/ 4859972 h 6857998"/>
              <a:gd name="connsiteX7002" fmla="*/ 427990 w 7705725"/>
              <a:gd name="connsiteY7002" fmla="*/ 4853304 h 6857998"/>
              <a:gd name="connsiteX7003" fmla="*/ 427355 w 7705725"/>
              <a:gd name="connsiteY7003" fmla="*/ 4846954 h 6857998"/>
              <a:gd name="connsiteX7004" fmla="*/ 427037 w 7705725"/>
              <a:gd name="connsiteY7004" fmla="*/ 4840287 h 6857998"/>
              <a:gd name="connsiteX7005" fmla="*/ 427037 w 7705725"/>
              <a:gd name="connsiteY7005" fmla="*/ 4833937 h 6857998"/>
              <a:gd name="connsiteX7006" fmla="*/ 427990 w 7705725"/>
              <a:gd name="connsiteY7006" fmla="*/ 4827587 h 6857998"/>
              <a:gd name="connsiteX7007" fmla="*/ 429577 w 7705725"/>
              <a:gd name="connsiteY7007" fmla="*/ 4821554 h 6857998"/>
              <a:gd name="connsiteX7008" fmla="*/ 431800 w 7705725"/>
              <a:gd name="connsiteY7008" fmla="*/ 4815522 h 6857998"/>
              <a:gd name="connsiteX7009" fmla="*/ 435293 w 7705725"/>
              <a:gd name="connsiteY7009" fmla="*/ 4809807 h 6857998"/>
              <a:gd name="connsiteX7010" fmla="*/ 437197 w 7705725"/>
              <a:gd name="connsiteY7010" fmla="*/ 4807267 h 6857998"/>
              <a:gd name="connsiteX7011" fmla="*/ 439420 w 7705725"/>
              <a:gd name="connsiteY7011" fmla="*/ 4804092 h 6857998"/>
              <a:gd name="connsiteX7012" fmla="*/ 436245 w 7705725"/>
              <a:gd name="connsiteY7012" fmla="*/ 4795519 h 6857998"/>
              <a:gd name="connsiteX7013" fmla="*/ 433705 w 7705725"/>
              <a:gd name="connsiteY7013" fmla="*/ 4786629 h 6857998"/>
              <a:gd name="connsiteX7014" fmla="*/ 429260 w 7705725"/>
              <a:gd name="connsiteY7014" fmla="*/ 4783454 h 6857998"/>
              <a:gd name="connsiteX7015" fmla="*/ 425450 w 7705725"/>
              <a:gd name="connsiteY7015" fmla="*/ 4779962 h 6857998"/>
              <a:gd name="connsiteX7016" fmla="*/ 421640 w 7705725"/>
              <a:gd name="connsiteY7016" fmla="*/ 4776152 h 6857998"/>
              <a:gd name="connsiteX7017" fmla="*/ 418783 w 7705725"/>
              <a:gd name="connsiteY7017" fmla="*/ 4771707 h 6857998"/>
              <a:gd name="connsiteX7018" fmla="*/ 415925 w 7705725"/>
              <a:gd name="connsiteY7018" fmla="*/ 4767579 h 6857998"/>
              <a:gd name="connsiteX7019" fmla="*/ 413385 w 7705725"/>
              <a:gd name="connsiteY7019" fmla="*/ 4762817 h 6857998"/>
              <a:gd name="connsiteX7020" fmla="*/ 411481 w 7705725"/>
              <a:gd name="connsiteY7020" fmla="*/ 4757737 h 6857998"/>
              <a:gd name="connsiteX7021" fmla="*/ 409575 w 7705725"/>
              <a:gd name="connsiteY7021" fmla="*/ 4752657 h 6857998"/>
              <a:gd name="connsiteX7022" fmla="*/ 407670 w 7705725"/>
              <a:gd name="connsiteY7022" fmla="*/ 4747259 h 6857998"/>
              <a:gd name="connsiteX7023" fmla="*/ 406400 w 7705725"/>
              <a:gd name="connsiteY7023" fmla="*/ 4741862 h 6857998"/>
              <a:gd name="connsiteX7024" fmla="*/ 403860 w 7705725"/>
              <a:gd name="connsiteY7024" fmla="*/ 4730749 h 6857998"/>
              <a:gd name="connsiteX7025" fmla="*/ 399415 w 7705725"/>
              <a:gd name="connsiteY7025" fmla="*/ 4707572 h 6857998"/>
              <a:gd name="connsiteX7026" fmla="*/ 397192 w 7705725"/>
              <a:gd name="connsiteY7026" fmla="*/ 4696459 h 6857998"/>
              <a:gd name="connsiteX7027" fmla="*/ 394017 w 7705725"/>
              <a:gd name="connsiteY7027" fmla="*/ 4685664 h 6857998"/>
              <a:gd name="connsiteX7028" fmla="*/ 392113 w 7705725"/>
              <a:gd name="connsiteY7028" fmla="*/ 4680584 h 6857998"/>
              <a:gd name="connsiteX7029" fmla="*/ 390207 w 7705725"/>
              <a:gd name="connsiteY7029" fmla="*/ 4675504 h 6857998"/>
              <a:gd name="connsiteX7030" fmla="*/ 387985 w 7705725"/>
              <a:gd name="connsiteY7030" fmla="*/ 4671059 h 6857998"/>
              <a:gd name="connsiteX7031" fmla="*/ 385445 w 7705725"/>
              <a:gd name="connsiteY7031" fmla="*/ 4666614 h 6857998"/>
              <a:gd name="connsiteX7032" fmla="*/ 382905 w 7705725"/>
              <a:gd name="connsiteY7032" fmla="*/ 4662487 h 6857998"/>
              <a:gd name="connsiteX7033" fmla="*/ 379413 w 7705725"/>
              <a:gd name="connsiteY7033" fmla="*/ 4658677 h 6857998"/>
              <a:gd name="connsiteX7034" fmla="*/ 375603 w 7705725"/>
              <a:gd name="connsiteY7034" fmla="*/ 4655184 h 6857998"/>
              <a:gd name="connsiteX7035" fmla="*/ 371476 w 7705725"/>
              <a:gd name="connsiteY7035" fmla="*/ 4652327 h 6857998"/>
              <a:gd name="connsiteX7036" fmla="*/ 367030 w 7705725"/>
              <a:gd name="connsiteY7036" fmla="*/ 4649469 h 6857998"/>
              <a:gd name="connsiteX7037" fmla="*/ 361633 w 7705725"/>
              <a:gd name="connsiteY7037" fmla="*/ 4647247 h 6857998"/>
              <a:gd name="connsiteX7038" fmla="*/ 355918 w 7705725"/>
              <a:gd name="connsiteY7038" fmla="*/ 4645659 h 6857998"/>
              <a:gd name="connsiteX7039" fmla="*/ 349885 w 7705725"/>
              <a:gd name="connsiteY7039" fmla="*/ 4644389 h 6857998"/>
              <a:gd name="connsiteX7040" fmla="*/ 347027 w 7705725"/>
              <a:gd name="connsiteY7040" fmla="*/ 4642167 h 6857998"/>
              <a:gd name="connsiteX7041" fmla="*/ 345123 w 7705725"/>
              <a:gd name="connsiteY7041" fmla="*/ 4639309 h 6857998"/>
              <a:gd name="connsiteX7042" fmla="*/ 343852 w 7705725"/>
              <a:gd name="connsiteY7042" fmla="*/ 4636452 h 6857998"/>
              <a:gd name="connsiteX7043" fmla="*/ 343535 w 7705725"/>
              <a:gd name="connsiteY7043" fmla="*/ 4633594 h 6857998"/>
              <a:gd name="connsiteX7044" fmla="*/ 343852 w 7705725"/>
              <a:gd name="connsiteY7044" fmla="*/ 4630737 h 6857998"/>
              <a:gd name="connsiteX7045" fmla="*/ 345123 w 7705725"/>
              <a:gd name="connsiteY7045" fmla="*/ 4628197 h 6857998"/>
              <a:gd name="connsiteX7046" fmla="*/ 346710 w 7705725"/>
              <a:gd name="connsiteY7046" fmla="*/ 4625022 h 6857998"/>
              <a:gd name="connsiteX7047" fmla="*/ 347980 w 7705725"/>
              <a:gd name="connsiteY7047" fmla="*/ 4622482 h 6857998"/>
              <a:gd name="connsiteX7048" fmla="*/ 351790 w 7705725"/>
              <a:gd name="connsiteY7048" fmla="*/ 4617084 h 6857998"/>
              <a:gd name="connsiteX7049" fmla="*/ 355600 w 7705725"/>
              <a:gd name="connsiteY7049" fmla="*/ 4612322 h 6857998"/>
              <a:gd name="connsiteX7050" fmla="*/ 358775 w 7705725"/>
              <a:gd name="connsiteY7050" fmla="*/ 4608512 h 6857998"/>
              <a:gd name="connsiteX7051" fmla="*/ 359093 w 7705725"/>
              <a:gd name="connsiteY7051" fmla="*/ 4606607 h 6857998"/>
              <a:gd name="connsiteX7052" fmla="*/ 359093 w 7705725"/>
              <a:gd name="connsiteY7052" fmla="*/ 4605337 h 6857998"/>
              <a:gd name="connsiteX7053" fmla="*/ 358775 w 7705725"/>
              <a:gd name="connsiteY7053" fmla="*/ 4604067 h 6857998"/>
              <a:gd name="connsiteX7054" fmla="*/ 357822 w 7705725"/>
              <a:gd name="connsiteY7054" fmla="*/ 4602797 h 6857998"/>
              <a:gd name="connsiteX7055" fmla="*/ 355283 w 7705725"/>
              <a:gd name="connsiteY7055" fmla="*/ 4600574 h 6857998"/>
              <a:gd name="connsiteX7056" fmla="*/ 351473 w 7705725"/>
              <a:gd name="connsiteY7056" fmla="*/ 4598352 h 6857998"/>
              <a:gd name="connsiteX7057" fmla="*/ 347662 w 7705725"/>
              <a:gd name="connsiteY7057" fmla="*/ 4596129 h 6857998"/>
              <a:gd name="connsiteX7058" fmla="*/ 343535 w 7705725"/>
              <a:gd name="connsiteY7058" fmla="*/ 4593907 h 6857998"/>
              <a:gd name="connsiteX7059" fmla="*/ 339725 w 7705725"/>
              <a:gd name="connsiteY7059" fmla="*/ 4590414 h 6857998"/>
              <a:gd name="connsiteX7060" fmla="*/ 337820 w 7705725"/>
              <a:gd name="connsiteY7060" fmla="*/ 4588509 h 6857998"/>
              <a:gd name="connsiteX7061" fmla="*/ 336867 w 7705725"/>
              <a:gd name="connsiteY7061" fmla="*/ 4586604 h 6857998"/>
              <a:gd name="connsiteX7062" fmla="*/ 335598 w 7705725"/>
              <a:gd name="connsiteY7062" fmla="*/ 4584382 h 6857998"/>
              <a:gd name="connsiteX7063" fmla="*/ 334963 w 7705725"/>
              <a:gd name="connsiteY7063" fmla="*/ 4582159 h 6857998"/>
              <a:gd name="connsiteX7064" fmla="*/ 331470 w 7705725"/>
              <a:gd name="connsiteY7064" fmla="*/ 4562792 h 6857998"/>
              <a:gd name="connsiteX7065" fmla="*/ 328613 w 7705725"/>
              <a:gd name="connsiteY7065" fmla="*/ 4540884 h 6857998"/>
              <a:gd name="connsiteX7066" fmla="*/ 325120 w 7705725"/>
              <a:gd name="connsiteY7066" fmla="*/ 4517072 h 6857998"/>
              <a:gd name="connsiteX7067" fmla="*/ 321628 w 7705725"/>
              <a:gd name="connsiteY7067" fmla="*/ 4491989 h 6857998"/>
              <a:gd name="connsiteX7068" fmla="*/ 317182 w 7705725"/>
              <a:gd name="connsiteY7068" fmla="*/ 4465954 h 6857998"/>
              <a:gd name="connsiteX7069" fmla="*/ 314961 w 7705725"/>
              <a:gd name="connsiteY7069" fmla="*/ 4452937 h 6857998"/>
              <a:gd name="connsiteX7070" fmla="*/ 312420 w 7705725"/>
              <a:gd name="connsiteY7070" fmla="*/ 4440554 h 6857998"/>
              <a:gd name="connsiteX7071" fmla="*/ 309245 w 7705725"/>
              <a:gd name="connsiteY7071" fmla="*/ 4428172 h 6857998"/>
              <a:gd name="connsiteX7072" fmla="*/ 305753 w 7705725"/>
              <a:gd name="connsiteY7072" fmla="*/ 4415789 h 6857998"/>
              <a:gd name="connsiteX7073" fmla="*/ 302578 w 7705725"/>
              <a:gd name="connsiteY7073" fmla="*/ 4404042 h 6857998"/>
              <a:gd name="connsiteX7074" fmla="*/ 298450 w 7705725"/>
              <a:gd name="connsiteY7074" fmla="*/ 4392612 h 6857998"/>
              <a:gd name="connsiteX7075" fmla="*/ 295910 w 7705725"/>
              <a:gd name="connsiteY7075" fmla="*/ 4386579 h 6857998"/>
              <a:gd name="connsiteX7076" fmla="*/ 292418 w 7705725"/>
              <a:gd name="connsiteY7076" fmla="*/ 4379594 h 6857998"/>
              <a:gd name="connsiteX7077" fmla="*/ 288291 w 7705725"/>
              <a:gd name="connsiteY7077" fmla="*/ 4372292 h 6857998"/>
              <a:gd name="connsiteX7078" fmla="*/ 285750 w 7705725"/>
              <a:gd name="connsiteY7078" fmla="*/ 4368482 h 6857998"/>
              <a:gd name="connsiteX7079" fmla="*/ 283210 w 7705725"/>
              <a:gd name="connsiteY7079" fmla="*/ 4364672 h 6857998"/>
              <a:gd name="connsiteX7080" fmla="*/ 280352 w 7705725"/>
              <a:gd name="connsiteY7080" fmla="*/ 4361814 h 6857998"/>
              <a:gd name="connsiteX7081" fmla="*/ 277495 w 7705725"/>
              <a:gd name="connsiteY7081" fmla="*/ 4358639 h 6857998"/>
              <a:gd name="connsiteX7082" fmla="*/ 274320 w 7705725"/>
              <a:gd name="connsiteY7082" fmla="*/ 4356099 h 6857998"/>
              <a:gd name="connsiteX7083" fmla="*/ 271145 w 7705725"/>
              <a:gd name="connsiteY7083" fmla="*/ 4353877 h 6857998"/>
              <a:gd name="connsiteX7084" fmla="*/ 267652 w 7705725"/>
              <a:gd name="connsiteY7084" fmla="*/ 4352607 h 6857998"/>
              <a:gd name="connsiteX7085" fmla="*/ 264477 w 7705725"/>
              <a:gd name="connsiteY7085" fmla="*/ 4351654 h 6857998"/>
              <a:gd name="connsiteX7086" fmla="*/ 260985 w 7705725"/>
              <a:gd name="connsiteY7086" fmla="*/ 4351654 h 6857998"/>
              <a:gd name="connsiteX7087" fmla="*/ 257175 w 7705725"/>
              <a:gd name="connsiteY7087" fmla="*/ 4352289 h 6857998"/>
              <a:gd name="connsiteX7088" fmla="*/ 257175 w 7705725"/>
              <a:gd name="connsiteY7088" fmla="*/ 4350067 h 6857998"/>
              <a:gd name="connsiteX7089" fmla="*/ 257175 w 7705725"/>
              <a:gd name="connsiteY7089" fmla="*/ 4348162 h 6857998"/>
              <a:gd name="connsiteX7090" fmla="*/ 257810 w 7705725"/>
              <a:gd name="connsiteY7090" fmla="*/ 4346257 h 6857998"/>
              <a:gd name="connsiteX7091" fmla="*/ 259080 w 7705725"/>
              <a:gd name="connsiteY7091" fmla="*/ 4344669 h 6857998"/>
              <a:gd name="connsiteX7092" fmla="*/ 260985 w 7705725"/>
              <a:gd name="connsiteY7092" fmla="*/ 4342764 h 6857998"/>
              <a:gd name="connsiteX7093" fmla="*/ 262573 w 7705725"/>
              <a:gd name="connsiteY7093" fmla="*/ 4341812 h 6857998"/>
              <a:gd name="connsiteX7094" fmla="*/ 267017 w 7705725"/>
              <a:gd name="connsiteY7094" fmla="*/ 4339272 h 6857998"/>
              <a:gd name="connsiteX7095" fmla="*/ 272415 w 7705725"/>
              <a:gd name="connsiteY7095" fmla="*/ 4336414 h 6857998"/>
              <a:gd name="connsiteX7096" fmla="*/ 277812 w 7705725"/>
              <a:gd name="connsiteY7096" fmla="*/ 4334192 h 6857998"/>
              <a:gd name="connsiteX7097" fmla="*/ 283210 w 7705725"/>
              <a:gd name="connsiteY7097" fmla="*/ 4331969 h 6857998"/>
              <a:gd name="connsiteX7098" fmla="*/ 288608 w 7705725"/>
              <a:gd name="connsiteY7098" fmla="*/ 4329747 h 6857998"/>
              <a:gd name="connsiteX7099" fmla="*/ 282892 w 7705725"/>
              <a:gd name="connsiteY7099" fmla="*/ 4320539 h 6857998"/>
              <a:gd name="connsiteX7100" fmla="*/ 277495 w 7705725"/>
              <a:gd name="connsiteY7100" fmla="*/ 4311649 h 6857998"/>
              <a:gd name="connsiteX7101" fmla="*/ 272415 w 7705725"/>
              <a:gd name="connsiteY7101" fmla="*/ 4303077 h 6857998"/>
              <a:gd name="connsiteX7102" fmla="*/ 267652 w 7705725"/>
              <a:gd name="connsiteY7102" fmla="*/ 4293869 h 6857998"/>
              <a:gd name="connsiteX7103" fmla="*/ 263525 w 7705725"/>
              <a:gd name="connsiteY7103" fmla="*/ 4285297 h 6857998"/>
              <a:gd name="connsiteX7104" fmla="*/ 259715 w 7705725"/>
              <a:gd name="connsiteY7104" fmla="*/ 4276407 h 6857998"/>
              <a:gd name="connsiteX7105" fmla="*/ 256223 w 7705725"/>
              <a:gd name="connsiteY7105" fmla="*/ 4268152 h 6857998"/>
              <a:gd name="connsiteX7106" fmla="*/ 253047 w 7705725"/>
              <a:gd name="connsiteY7106" fmla="*/ 4259579 h 6857998"/>
              <a:gd name="connsiteX7107" fmla="*/ 250507 w 7705725"/>
              <a:gd name="connsiteY7107" fmla="*/ 4251324 h 6857998"/>
              <a:gd name="connsiteX7108" fmla="*/ 248286 w 7705725"/>
              <a:gd name="connsiteY7108" fmla="*/ 4242434 h 6857998"/>
              <a:gd name="connsiteX7109" fmla="*/ 246380 w 7705725"/>
              <a:gd name="connsiteY7109" fmla="*/ 4234179 h 6857998"/>
              <a:gd name="connsiteX7110" fmla="*/ 244792 w 7705725"/>
              <a:gd name="connsiteY7110" fmla="*/ 4225607 h 6857998"/>
              <a:gd name="connsiteX7111" fmla="*/ 243522 w 7705725"/>
              <a:gd name="connsiteY7111" fmla="*/ 4217352 h 6857998"/>
              <a:gd name="connsiteX7112" fmla="*/ 242888 w 7705725"/>
              <a:gd name="connsiteY7112" fmla="*/ 4209097 h 6857998"/>
              <a:gd name="connsiteX7113" fmla="*/ 242570 w 7705725"/>
              <a:gd name="connsiteY7113" fmla="*/ 4200207 h 6857998"/>
              <a:gd name="connsiteX7114" fmla="*/ 242253 w 7705725"/>
              <a:gd name="connsiteY7114" fmla="*/ 4191634 h 6857998"/>
              <a:gd name="connsiteX7115" fmla="*/ 241618 w 7705725"/>
              <a:gd name="connsiteY7115" fmla="*/ 4190047 h 6857998"/>
              <a:gd name="connsiteX7116" fmla="*/ 240665 w 7705725"/>
              <a:gd name="connsiteY7116" fmla="*/ 4189094 h 6857998"/>
              <a:gd name="connsiteX7117" fmla="*/ 239395 w 7705725"/>
              <a:gd name="connsiteY7117" fmla="*/ 4187824 h 6857998"/>
              <a:gd name="connsiteX7118" fmla="*/ 238125 w 7705725"/>
              <a:gd name="connsiteY7118" fmla="*/ 4187189 h 6857998"/>
              <a:gd name="connsiteX7119" fmla="*/ 236537 w 7705725"/>
              <a:gd name="connsiteY7119" fmla="*/ 4186872 h 6857998"/>
              <a:gd name="connsiteX7120" fmla="*/ 234951 w 7705725"/>
              <a:gd name="connsiteY7120" fmla="*/ 4186872 h 6857998"/>
              <a:gd name="connsiteX7121" fmla="*/ 231140 w 7705725"/>
              <a:gd name="connsiteY7121" fmla="*/ 4186872 h 6857998"/>
              <a:gd name="connsiteX7122" fmla="*/ 227330 w 7705725"/>
              <a:gd name="connsiteY7122" fmla="*/ 4187507 h 6857998"/>
              <a:gd name="connsiteX7123" fmla="*/ 223202 w 7705725"/>
              <a:gd name="connsiteY7123" fmla="*/ 4188142 h 6857998"/>
              <a:gd name="connsiteX7124" fmla="*/ 219075 w 7705725"/>
              <a:gd name="connsiteY7124" fmla="*/ 4189094 h 6857998"/>
              <a:gd name="connsiteX7125" fmla="*/ 215265 w 7705725"/>
              <a:gd name="connsiteY7125" fmla="*/ 4189412 h 6857998"/>
              <a:gd name="connsiteX7126" fmla="*/ 216218 w 7705725"/>
              <a:gd name="connsiteY7126" fmla="*/ 4185284 h 6857998"/>
              <a:gd name="connsiteX7127" fmla="*/ 216852 w 7705725"/>
              <a:gd name="connsiteY7127" fmla="*/ 4181474 h 6857998"/>
              <a:gd name="connsiteX7128" fmla="*/ 217170 w 7705725"/>
              <a:gd name="connsiteY7128" fmla="*/ 4174172 h 6857998"/>
              <a:gd name="connsiteX7129" fmla="*/ 216852 w 7705725"/>
              <a:gd name="connsiteY7129" fmla="*/ 4167822 h 6857998"/>
              <a:gd name="connsiteX7130" fmla="*/ 215583 w 7705725"/>
              <a:gd name="connsiteY7130" fmla="*/ 4161789 h 6857998"/>
              <a:gd name="connsiteX7131" fmla="*/ 214312 w 7705725"/>
              <a:gd name="connsiteY7131" fmla="*/ 4156074 h 6857998"/>
              <a:gd name="connsiteX7132" fmla="*/ 212725 w 7705725"/>
              <a:gd name="connsiteY7132" fmla="*/ 4151312 h 6857998"/>
              <a:gd name="connsiteX7133" fmla="*/ 208915 w 7705725"/>
              <a:gd name="connsiteY7133" fmla="*/ 4141787 h 6857998"/>
              <a:gd name="connsiteX7134" fmla="*/ 207010 w 7705725"/>
              <a:gd name="connsiteY7134" fmla="*/ 4137342 h 6857998"/>
              <a:gd name="connsiteX7135" fmla="*/ 206058 w 7705725"/>
              <a:gd name="connsiteY7135" fmla="*/ 4132897 h 6857998"/>
              <a:gd name="connsiteX7136" fmla="*/ 205106 w 7705725"/>
              <a:gd name="connsiteY7136" fmla="*/ 4128452 h 6857998"/>
              <a:gd name="connsiteX7137" fmla="*/ 205106 w 7705725"/>
              <a:gd name="connsiteY7137" fmla="*/ 4123689 h 6857998"/>
              <a:gd name="connsiteX7138" fmla="*/ 205106 w 7705725"/>
              <a:gd name="connsiteY7138" fmla="*/ 4121467 h 6857998"/>
              <a:gd name="connsiteX7139" fmla="*/ 206058 w 7705725"/>
              <a:gd name="connsiteY7139" fmla="*/ 4118927 h 6857998"/>
              <a:gd name="connsiteX7140" fmla="*/ 206692 w 7705725"/>
              <a:gd name="connsiteY7140" fmla="*/ 4116387 h 6857998"/>
              <a:gd name="connsiteX7141" fmla="*/ 207327 w 7705725"/>
              <a:gd name="connsiteY7141" fmla="*/ 4113529 h 6857998"/>
              <a:gd name="connsiteX7142" fmla="*/ 208915 w 7705725"/>
              <a:gd name="connsiteY7142" fmla="*/ 4110989 h 6857998"/>
              <a:gd name="connsiteX7143" fmla="*/ 210502 w 7705725"/>
              <a:gd name="connsiteY7143" fmla="*/ 4108449 h 6857998"/>
              <a:gd name="connsiteX7144" fmla="*/ 214948 w 7705725"/>
              <a:gd name="connsiteY7144" fmla="*/ 4102417 h 6857998"/>
              <a:gd name="connsiteX7145" fmla="*/ 214630 w 7705725"/>
              <a:gd name="connsiteY7145" fmla="*/ 4097972 h 6857998"/>
              <a:gd name="connsiteX7146" fmla="*/ 213995 w 7705725"/>
              <a:gd name="connsiteY7146" fmla="*/ 4095114 h 6857998"/>
              <a:gd name="connsiteX7147" fmla="*/ 212725 w 7705725"/>
              <a:gd name="connsiteY7147" fmla="*/ 4092574 h 6857998"/>
              <a:gd name="connsiteX7148" fmla="*/ 210820 w 7705725"/>
              <a:gd name="connsiteY7148" fmla="*/ 4090669 h 6857998"/>
              <a:gd name="connsiteX7149" fmla="*/ 208915 w 7705725"/>
              <a:gd name="connsiteY7149" fmla="*/ 4089399 h 6857998"/>
              <a:gd name="connsiteX7150" fmla="*/ 206375 w 7705725"/>
              <a:gd name="connsiteY7150" fmla="*/ 4088447 h 6857998"/>
              <a:gd name="connsiteX7151" fmla="*/ 204152 w 7705725"/>
              <a:gd name="connsiteY7151" fmla="*/ 4087812 h 6857998"/>
              <a:gd name="connsiteX7152" fmla="*/ 200977 w 7705725"/>
              <a:gd name="connsiteY7152" fmla="*/ 4087177 h 6857998"/>
              <a:gd name="connsiteX7153" fmla="*/ 195263 w 7705725"/>
              <a:gd name="connsiteY7153" fmla="*/ 4086859 h 6857998"/>
              <a:gd name="connsiteX7154" fmla="*/ 192723 w 7705725"/>
              <a:gd name="connsiteY7154" fmla="*/ 4086542 h 6857998"/>
              <a:gd name="connsiteX7155" fmla="*/ 190182 w 7705725"/>
              <a:gd name="connsiteY7155" fmla="*/ 4085589 h 6857998"/>
              <a:gd name="connsiteX7156" fmla="*/ 187960 w 7705725"/>
              <a:gd name="connsiteY7156" fmla="*/ 4084954 h 6857998"/>
              <a:gd name="connsiteX7157" fmla="*/ 186055 w 7705725"/>
              <a:gd name="connsiteY7157" fmla="*/ 4083367 h 6857998"/>
              <a:gd name="connsiteX7158" fmla="*/ 184150 w 7705725"/>
              <a:gd name="connsiteY7158" fmla="*/ 4081462 h 6857998"/>
              <a:gd name="connsiteX7159" fmla="*/ 182880 w 7705725"/>
              <a:gd name="connsiteY7159" fmla="*/ 4078922 h 6857998"/>
              <a:gd name="connsiteX7160" fmla="*/ 184150 w 7705725"/>
              <a:gd name="connsiteY7160" fmla="*/ 4073524 h 6857998"/>
              <a:gd name="connsiteX7161" fmla="*/ 185103 w 7705725"/>
              <a:gd name="connsiteY7161" fmla="*/ 4067809 h 6857998"/>
              <a:gd name="connsiteX7162" fmla="*/ 186372 w 7705725"/>
              <a:gd name="connsiteY7162" fmla="*/ 4061459 h 6857998"/>
              <a:gd name="connsiteX7163" fmla="*/ 186690 w 7705725"/>
              <a:gd name="connsiteY7163" fmla="*/ 4055109 h 6857998"/>
              <a:gd name="connsiteX7164" fmla="*/ 187007 w 7705725"/>
              <a:gd name="connsiteY7164" fmla="*/ 4048442 h 6857998"/>
              <a:gd name="connsiteX7165" fmla="*/ 187325 w 7705725"/>
              <a:gd name="connsiteY7165" fmla="*/ 4041139 h 6857998"/>
              <a:gd name="connsiteX7166" fmla="*/ 187007 w 7705725"/>
              <a:gd name="connsiteY7166" fmla="*/ 4026217 h 6857998"/>
              <a:gd name="connsiteX7167" fmla="*/ 186055 w 7705725"/>
              <a:gd name="connsiteY7167" fmla="*/ 4010342 h 6857998"/>
              <a:gd name="connsiteX7168" fmla="*/ 183515 w 7705725"/>
              <a:gd name="connsiteY7168" fmla="*/ 3994149 h 6857998"/>
              <a:gd name="connsiteX7169" fmla="*/ 180975 w 7705725"/>
              <a:gd name="connsiteY7169" fmla="*/ 3977322 h 6857998"/>
              <a:gd name="connsiteX7170" fmla="*/ 177482 w 7705725"/>
              <a:gd name="connsiteY7170" fmla="*/ 3961129 h 6857998"/>
              <a:gd name="connsiteX7171" fmla="*/ 174942 w 7705725"/>
              <a:gd name="connsiteY7171" fmla="*/ 3950652 h 6857998"/>
              <a:gd name="connsiteX7172" fmla="*/ 171132 w 7705725"/>
              <a:gd name="connsiteY7172" fmla="*/ 3938269 h 6857998"/>
              <a:gd name="connsiteX7173" fmla="*/ 166687 w 7705725"/>
              <a:gd name="connsiteY7173" fmla="*/ 3925252 h 6857998"/>
              <a:gd name="connsiteX7174" fmla="*/ 161925 w 7705725"/>
              <a:gd name="connsiteY7174" fmla="*/ 3912552 h 6857998"/>
              <a:gd name="connsiteX7175" fmla="*/ 152400 w 7705725"/>
              <a:gd name="connsiteY7175" fmla="*/ 3888739 h 6857998"/>
              <a:gd name="connsiteX7176" fmla="*/ 145098 w 7705725"/>
              <a:gd name="connsiteY7176" fmla="*/ 3872229 h 6857998"/>
              <a:gd name="connsiteX7177" fmla="*/ 143827 w 7705725"/>
              <a:gd name="connsiteY7177" fmla="*/ 3868419 h 6857998"/>
              <a:gd name="connsiteX7178" fmla="*/ 141287 w 7705725"/>
              <a:gd name="connsiteY7178" fmla="*/ 3864609 h 6857998"/>
              <a:gd name="connsiteX7179" fmla="*/ 136842 w 7705725"/>
              <a:gd name="connsiteY7179" fmla="*/ 3857624 h 6857998"/>
              <a:gd name="connsiteX7180" fmla="*/ 131127 w 7705725"/>
              <a:gd name="connsiteY7180" fmla="*/ 3850322 h 6857998"/>
              <a:gd name="connsiteX7181" fmla="*/ 126048 w 7705725"/>
              <a:gd name="connsiteY7181" fmla="*/ 3843654 h 6857998"/>
              <a:gd name="connsiteX7182" fmla="*/ 120332 w 7705725"/>
              <a:gd name="connsiteY7182" fmla="*/ 3836669 h 6857998"/>
              <a:gd name="connsiteX7183" fmla="*/ 115253 w 7705725"/>
              <a:gd name="connsiteY7183" fmla="*/ 3830002 h 6857998"/>
              <a:gd name="connsiteX7184" fmla="*/ 113030 w 7705725"/>
              <a:gd name="connsiteY7184" fmla="*/ 3826192 h 6857998"/>
              <a:gd name="connsiteX7185" fmla="*/ 110807 w 7705725"/>
              <a:gd name="connsiteY7185" fmla="*/ 3822699 h 6857998"/>
              <a:gd name="connsiteX7186" fmla="*/ 109220 w 7705725"/>
              <a:gd name="connsiteY7186" fmla="*/ 3819524 h 6857998"/>
              <a:gd name="connsiteX7187" fmla="*/ 107950 w 7705725"/>
              <a:gd name="connsiteY7187" fmla="*/ 3815714 h 6857998"/>
              <a:gd name="connsiteX7188" fmla="*/ 103822 w 7705725"/>
              <a:gd name="connsiteY7188" fmla="*/ 3801744 h 6857998"/>
              <a:gd name="connsiteX7189" fmla="*/ 100012 w 7705725"/>
              <a:gd name="connsiteY7189" fmla="*/ 3787774 h 6857998"/>
              <a:gd name="connsiteX7190" fmla="*/ 96203 w 7705725"/>
              <a:gd name="connsiteY7190" fmla="*/ 3773804 h 6857998"/>
              <a:gd name="connsiteX7191" fmla="*/ 93028 w 7705725"/>
              <a:gd name="connsiteY7191" fmla="*/ 3759517 h 6857998"/>
              <a:gd name="connsiteX7192" fmla="*/ 90170 w 7705725"/>
              <a:gd name="connsiteY7192" fmla="*/ 3745547 h 6857998"/>
              <a:gd name="connsiteX7193" fmla="*/ 87630 w 7705725"/>
              <a:gd name="connsiteY7193" fmla="*/ 3731259 h 6857998"/>
              <a:gd name="connsiteX7194" fmla="*/ 85091 w 7705725"/>
              <a:gd name="connsiteY7194" fmla="*/ 3717289 h 6857998"/>
              <a:gd name="connsiteX7195" fmla="*/ 82868 w 7705725"/>
              <a:gd name="connsiteY7195" fmla="*/ 3703319 h 6857998"/>
              <a:gd name="connsiteX7196" fmla="*/ 79058 w 7705725"/>
              <a:gd name="connsiteY7196" fmla="*/ 3675379 h 6857998"/>
              <a:gd name="connsiteX7197" fmla="*/ 76517 w 7705725"/>
              <a:gd name="connsiteY7197" fmla="*/ 3648392 h 6857998"/>
              <a:gd name="connsiteX7198" fmla="*/ 74295 w 7705725"/>
              <a:gd name="connsiteY7198" fmla="*/ 3622039 h 6857998"/>
              <a:gd name="connsiteX7199" fmla="*/ 72708 w 7705725"/>
              <a:gd name="connsiteY7199" fmla="*/ 3596322 h 6857998"/>
              <a:gd name="connsiteX7200" fmla="*/ 72073 w 7705725"/>
              <a:gd name="connsiteY7200" fmla="*/ 3590924 h 6857998"/>
              <a:gd name="connsiteX7201" fmla="*/ 71437 w 7705725"/>
              <a:gd name="connsiteY7201" fmla="*/ 3585209 h 6857998"/>
              <a:gd name="connsiteX7202" fmla="*/ 68898 w 7705725"/>
              <a:gd name="connsiteY7202" fmla="*/ 3573462 h 6857998"/>
              <a:gd name="connsiteX7203" fmla="*/ 65723 w 7705725"/>
              <a:gd name="connsiteY7203" fmla="*/ 3562032 h 6857998"/>
              <a:gd name="connsiteX7204" fmla="*/ 61913 w 7705725"/>
              <a:gd name="connsiteY7204" fmla="*/ 3550919 h 6857998"/>
              <a:gd name="connsiteX7205" fmla="*/ 53657 w 7705725"/>
              <a:gd name="connsiteY7205" fmla="*/ 3528694 h 6857998"/>
              <a:gd name="connsiteX7206" fmla="*/ 49847 w 7705725"/>
              <a:gd name="connsiteY7206" fmla="*/ 3517582 h 6857998"/>
              <a:gd name="connsiteX7207" fmla="*/ 46038 w 7705725"/>
              <a:gd name="connsiteY7207" fmla="*/ 3506787 h 6857998"/>
              <a:gd name="connsiteX7208" fmla="*/ 42863 w 7705725"/>
              <a:gd name="connsiteY7208" fmla="*/ 3495992 h 6857998"/>
              <a:gd name="connsiteX7209" fmla="*/ 40322 w 7705725"/>
              <a:gd name="connsiteY7209" fmla="*/ 3485514 h 6857998"/>
              <a:gd name="connsiteX7210" fmla="*/ 39688 w 7705725"/>
              <a:gd name="connsiteY7210" fmla="*/ 3480752 h 6857998"/>
              <a:gd name="connsiteX7211" fmla="*/ 39370 w 7705725"/>
              <a:gd name="connsiteY7211" fmla="*/ 3475354 h 6857998"/>
              <a:gd name="connsiteX7212" fmla="*/ 38735 w 7705725"/>
              <a:gd name="connsiteY7212" fmla="*/ 3470592 h 6857998"/>
              <a:gd name="connsiteX7213" fmla="*/ 38735 w 7705725"/>
              <a:gd name="connsiteY7213" fmla="*/ 3465512 h 6857998"/>
              <a:gd name="connsiteX7214" fmla="*/ 39688 w 7705725"/>
              <a:gd name="connsiteY7214" fmla="*/ 3460749 h 6857998"/>
              <a:gd name="connsiteX7215" fmla="*/ 40322 w 7705725"/>
              <a:gd name="connsiteY7215" fmla="*/ 3455669 h 6857998"/>
              <a:gd name="connsiteX7216" fmla="*/ 41592 w 7705725"/>
              <a:gd name="connsiteY7216" fmla="*/ 3450907 h 6857998"/>
              <a:gd name="connsiteX7217" fmla="*/ 43497 w 7705725"/>
              <a:gd name="connsiteY7217" fmla="*/ 3446462 h 6857998"/>
              <a:gd name="connsiteX7218" fmla="*/ 45720 w 7705725"/>
              <a:gd name="connsiteY7218" fmla="*/ 3441382 h 6857998"/>
              <a:gd name="connsiteX7219" fmla="*/ 48260 w 7705725"/>
              <a:gd name="connsiteY7219" fmla="*/ 3436937 h 6857998"/>
              <a:gd name="connsiteX7220" fmla="*/ 51435 w 7705725"/>
              <a:gd name="connsiteY7220" fmla="*/ 3432492 h 6857998"/>
              <a:gd name="connsiteX7221" fmla="*/ 54927 w 7705725"/>
              <a:gd name="connsiteY7221" fmla="*/ 3427729 h 6857998"/>
              <a:gd name="connsiteX7222" fmla="*/ 53975 w 7705725"/>
              <a:gd name="connsiteY7222" fmla="*/ 3424872 h 6857998"/>
              <a:gd name="connsiteX7223" fmla="*/ 52388 w 7705725"/>
              <a:gd name="connsiteY7223" fmla="*/ 3421697 h 6857998"/>
              <a:gd name="connsiteX7224" fmla="*/ 50800 w 7705725"/>
              <a:gd name="connsiteY7224" fmla="*/ 3419157 h 6857998"/>
              <a:gd name="connsiteX7225" fmla="*/ 48895 w 7705725"/>
              <a:gd name="connsiteY7225" fmla="*/ 3416935 h 6857998"/>
              <a:gd name="connsiteX7226" fmla="*/ 44450 w 7705725"/>
              <a:gd name="connsiteY7226" fmla="*/ 3412490 h 6857998"/>
              <a:gd name="connsiteX7227" fmla="*/ 40322 w 7705725"/>
              <a:gd name="connsiteY7227" fmla="*/ 3408362 h 6857998"/>
              <a:gd name="connsiteX7228" fmla="*/ 35878 w 7705725"/>
              <a:gd name="connsiteY7228" fmla="*/ 3403600 h 6857998"/>
              <a:gd name="connsiteX7229" fmla="*/ 33972 w 7705725"/>
              <a:gd name="connsiteY7229" fmla="*/ 3401377 h 6857998"/>
              <a:gd name="connsiteX7230" fmla="*/ 32068 w 7705725"/>
              <a:gd name="connsiteY7230" fmla="*/ 3399155 h 6857998"/>
              <a:gd name="connsiteX7231" fmla="*/ 30162 w 7705725"/>
              <a:gd name="connsiteY7231" fmla="*/ 3396614 h 6857998"/>
              <a:gd name="connsiteX7232" fmla="*/ 28893 w 7705725"/>
              <a:gd name="connsiteY7232" fmla="*/ 3394074 h 6857998"/>
              <a:gd name="connsiteX7233" fmla="*/ 27940 w 7705725"/>
              <a:gd name="connsiteY7233" fmla="*/ 3390899 h 6857998"/>
              <a:gd name="connsiteX7234" fmla="*/ 27305 w 7705725"/>
              <a:gd name="connsiteY7234" fmla="*/ 3387407 h 6857998"/>
              <a:gd name="connsiteX7235" fmla="*/ 26670 w 7705725"/>
              <a:gd name="connsiteY7235" fmla="*/ 3384550 h 6857998"/>
              <a:gd name="connsiteX7236" fmla="*/ 26670 w 7705725"/>
              <a:gd name="connsiteY7236" fmla="*/ 3382009 h 6857998"/>
              <a:gd name="connsiteX7237" fmla="*/ 27305 w 7705725"/>
              <a:gd name="connsiteY7237" fmla="*/ 3379152 h 6857998"/>
              <a:gd name="connsiteX7238" fmla="*/ 27940 w 7705725"/>
              <a:gd name="connsiteY7238" fmla="*/ 3376930 h 6857998"/>
              <a:gd name="connsiteX7239" fmla="*/ 28576 w 7705725"/>
              <a:gd name="connsiteY7239" fmla="*/ 3375024 h 6857998"/>
              <a:gd name="connsiteX7240" fmla="*/ 29845 w 7705725"/>
              <a:gd name="connsiteY7240" fmla="*/ 3373119 h 6857998"/>
              <a:gd name="connsiteX7241" fmla="*/ 32068 w 7705725"/>
              <a:gd name="connsiteY7241" fmla="*/ 3369310 h 6857998"/>
              <a:gd name="connsiteX7242" fmla="*/ 34290 w 7705725"/>
              <a:gd name="connsiteY7242" fmla="*/ 3366453 h 6857998"/>
              <a:gd name="connsiteX7243" fmla="*/ 36195 w 7705725"/>
              <a:gd name="connsiteY7243" fmla="*/ 3362959 h 6857998"/>
              <a:gd name="connsiteX7244" fmla="*/ 36830 w 7705725"/>
              <a:gd name="connsiteY7244" fmla="*/ 3361055 h 6857998"/>
              <a:gd name="connsiteX7245" fmla="*/ 37465 w 7705725"/>
              <a:gd name="connsiteY7245" fmla="*/ 3359150 h 6857998"/>
              <a:gd name="connsiteX7246" fmla="*/ 37465 w 7705725"/>
              <a:gd name="connsiteY7246" fmla="*/ 3356927 h 6857998"/>
              <a:gd name="connsiteX7247" fmla="*/ 36830 w 7705725"/>
              <a:gd name="connsiteY7247" fmla="*/ 3354705 h 6857998"/>
              <a:gd name="connsiteX7248" fmla="*/ 35878 w 7705725"/>
              <a:gd name="connsiteY7248" fmla="*/ 3350260 h 6857998"/>
              <a:gd name="connsiteX7249" fmla="*/ 34290 w 7705725"/>
              <a:gd name="connsiteY7249" fmla="*/ 3345179 h 6857998"/>
              <a:gd name="connsiteX7250" fmla="*/ 30480 w 7705725"/>
              <a:gd name="connsiteY7250" fmla="*/ 3335019 h 6857998"/>
              <a:gd name="connsiteX7251" fmla="*/ 21590 w 7705725"/>
              <a:gd name="connsiteY7251" fmla="*/ 3313430 h 6857998"/>
              <a:gd name="connsiteX7252" fmla="*/ 16827 w 7705725"/>
              <a:gd name="connsiteY7252" fmla="*/ 3302634 h 6857998"/>
              <a:gd name="connsiteX7253" fmla="*/ 13335 w 7705725"/>
              <a:gd name="connsiteY7253" fmla="*/ 3291205 h 6857998"/>
              <a:gd name="connsiteX7254" fmla="*/ 11747 w 7705725"/>
              <a:gd name="connsiteY7254" fmla="*/ 3286125 h 6857998"/>
              <a:gd name="connsiteX7255" fmla="*/ 10160 w 7705725"/>
              <a:gd name="connsiteY7255" fmla="*/ 3280727 h 6857998"/>
              <a:gd name="connsiteX7256" fmla="*/ 9525 w 7705725"/>
              <a:gd name="connsiteY7256" fmla="*/ 3275330 h 6857998"/>
              <a:gd name="connsiteX7257" fmla="*/ 8573 w 7705725"/>
              <a:gd name="connsiteY7257" fmla="*/ 3270250 h 6857998"/>
              <a:gd name="connsiteX7258" fmla="*/ 7937 w 7705725"/>
              <a:gd name="connsiteY7258" fmla="*/ 3258820 h 6857998"/>
              <a:gd name="connsiteX7259" fmla="*/ 7937 w 7705725"/>
              <a:gd name="connsiteY7259" fmla="*/ 3247708 h 6857998"/>
              <a:gd name="connsiteX7260" fmla="*/ 8573 w 7705725"/>
              <a:gd name="connsiteY7260" fmla="*/ 3236277 h 6857998"/>
              <a:gd name="connsiteX7261" fmla="*/ 9525 w 7705725"/>
              <a:gd name="connsiteY7261" fmla="*/ 3224848 h 6857998"/>
              <a:gd name="connsiteX7262" fmla="*/ 10477 w 7705725"/>
              <a:gd name="connsiteY7262" fmla="*/ 3213735 h 6857998"/>
              <a:gd name="connsiteX7263" fmla="*/ 11747 w 7705725"/>
              <a:gd name="connsiteY7263" fmla="*/ 3202623 h 6857998"/>
              <a:gd name="connsiteX7264" fmla="*/ 14605 w 7705725"/>
              <a:gd name="connsiteY7264" fmla="*/ 3180080 h 6857998"/>
              <a:gd name="connsiteX7265" fmla="*/ 17780 w 7705725"/>
              <a:gd name="connsiteY7265" fmla="*/ 3157537 h 6857998"/>
              <a:gd name="connsiteX7266" fmla="*/ 19368 w 7705725"/>
              <a:gd name="connsiteY7266" fmla="*/ 3145790 h 6857998"/>
              <a:gd name="connsiteX7267" fmla="*/ 20002 w 7705725"/>
              <a:gd name="connsiteY7267" fmla="*/ 3134360 h 6857998"/>
              <a:gd name="connsiteX7268" fmla="*/ 20637 w 7705725"/>
              <a:gd name="connsiteY7268" fmla="*/ 3122613 h 6857998"/>
              <a:gd name="connsiteX7269" fmla="*/ 21272 w 7705725"/>
              <a:gd name="connsiteY7269" fmla="*/ 3111183 h 6857998"/>
              <a:gd name="connsiteX7270" fmla="*/ 20637 w 7705725"/>
              <a:gd name="connsiteY7270" fmla="*/ 3099436 h 6857998"/>
              <a:gd name="connsiteX7271" fmla="*/ 20002 w 7705725"/>
              <a:gd name="connsiteY7271" fmla="*/ 3087371 h 6857998"/>
              <a:gd name="connsiteX7272" fmla="*/ 18733 w 7705725"/>
              <a:gd name="connsiteY7272" fmla="*/ 3081655 h 6857998"/>
              <a:gd name="connsiteX7273" fmla="*/ 17462 w 7705725"/>
              <a:gd name="connsiteY7273" fmla="*/ 3077211 h 6857998"/>
              <a:gd name="connsiteX7274" fmla="*/ 15558 w 7705725"/>
              <a:gd name="connsiteY7274" fmla="*/ 3073400 h 6857998"/>
              <a:gd name="connsiteX7275" fmla="*/ 13652 w 7705725"/>
              <a:gd name="connsiteY7275" fmla="*/ 3069908 h 6857998"/>
              <a:gd name="connsiteX7276" fmla="*/ 11747 w 7705725"/>
              <a:gd name="connsiteY7276" fmla="*/ 3066416 h 6857998"/>
              <a:gd name="connsiteX7277" fmla="*/ 9842 w 7705725"/>
              <a:gd name="connsiteY7277" fmla="*/ 3063240 h 6857998"/>
              <a:gd name="connsiteX7278" fmla="*/ 8573 w 7705725"/>
              <a:gd name="connsiteY7278" fmla="*/ 3059430 h 6857998"/>
              <a:gd name="connsiteX7279" fmla="*/ 7937 w 7705725"/>
              <a:gd name="connsiteY7279" fmla="*/ 3054986 h 6857998"/>
              <a:gd name="connsiteX7280" fmla="*/ 7937 w 7705725"/>
              <a:gd name="connsiteY7280" fmla="*/ 3051492 h 6857998"/>
              <a:gd name="connsiteX7281" fmla="*/ 8255 w 7705725"/>
              <a:gd name="connsiteY7281" fmla="*/ 3048000 h 6857998"/>
              <a:gd name="connsiteX7282" fmla="*/ 9208 w 7705725"/>
              <a:gd name="connsiteY7282" fmla="*/ 3044508 h 6857998"/>
              <a:gd name="connsiteX7283" fmla="*/ 9842 w 7705725"/>
              <a:gd name="connsiteY7283" fmla="*/ 3041332 h 6857998"/>
              <a:gd name="connsiteX7284" fmla="*/ 12065 w 7705725"/>
              <a:gd name="connsiteY7284" fmla="*/ 3034348 h 6857998"/>
              <a:gd name="connsiteX7285" fmla="*/ 14605 w 7705725"/>
              <a:gd name="connsiteY7285" fmla="*/ 3027680 h 6857998"/>
              <a:gd name="connsiteX7286" fmla="*/ 17462 w 7705725"/>
              <a:gd name="connsiteY7286" fmla="*/ 3021330 h 6857998"/>
              <a:gd name="connsiteX7287" fmla="*/ 19685 w 7705725"/>
              <a:gd name="connsiteY7287" fmla="*/ 3014345 h 6857998"/>
              <a:gd name="connsiteX7288" fmla="*/ 21590 w 7705725"/>
              <a:gd name="connsiteY7288" fmla="*/ 3007995 h 6857998"/>
              <a:gd name="connsiteX7289" fmla="*/ 21908 w 7705725"/>
              <a:gd name="connsiteY7289" fmla="*/ 3004820 h 6857998"/>
              <a:gd name="connsiteX7290" fmla="*/ 22225 w 7705725"/>
              <a:gd name="connsiteY7290" fmla="*/ 3001328 h 6857998"/>
              <a:gd name="connsiteX7291" fmla="*/ 22225 w 7705725"/>
              <a:gd name="connsiteY7291" fmla="*/ 2998788 h 6857998"/>
              <a:gd name="connsiteX7292" fmla="*/ 21590 w 7705725"/>
              <a:gd name="connsiteY7292" fmla="*/ 2995930 h 6857998"/>
              <a:gd name="connsiteX7293" fmla="*/ 20320 w 7705725"/>
              <a:gd name="connsiteY7293" fmla="*/ 2993390 h 6857998"/>
              <a:gd name="connsiteX7294" fmla="*/ 19368 w 7705725"/>
              <a:gd name="connsiteY7294" fmla="*/ 2990215 h 6857998"/>
              <a:gd name="connsiteX7295" fmla="*/ 15875 w 7705725"/>
              <a:gd name="connsiteY7295" fmla="*/ 2984818 h 6857998"/>
              <a:gd name="connsiteX7296" fmla="*/ 11747 w 7705725"/>
              <a:gd name="connsiteY7296" fmla="*/ 2978785 h 6857998"/>
              <a:gd name="connsiteX7297" fmla="*/ 7937 w 7705725"/>
              <a:gd name="connsiteY7297" fmla="*/ 2973070 h 6857998"/>
              <a:gd name="connsiteX7298" fmla="*/ 4127 w 7705725"/>
              <a:gd name="connsiteY7298" fmla="*/ 2967355 h 6857998"/>
              <a:gd name="connsiteX7299" fmla="*/ 2540 w 7705725"/>
              <a:gd name="connsiteY7299" fmla="*/ 2964815 h 6857998"/>
              <a:gd name="connsiteX7300" fmla="*/ 1587 w 7705725"/>
              <a:gd name="connsiteY7300" fmla="*/ 2961958 h 6857998"/>
              <a:gd name="connsiteX7301" fmla="*/ 317 w 7705725"/>
              <a:gd name="connsiteY7301" fmla="*/ 2959418 h 6857998"/>
              <a:gd name="connsiteX7302" fmla="*/ 0 w 7705725"/>
              <a:gd name="connsiteY7302" fmla="*/ 2956878 h 6857998"/>
              <a:gd name="connsiteX7303" fmla="*/ 0 w 7705725"/>
              <a:gd name="connsiteY7303" fmla="*/ 2955608 h 6857998"/>
              <a:gd name="connsiteX7304" fmla="*/ 317 w 7705725"/>
              <a:gd name="connsiteY7304" fmla="*/ 2954655 h 6857998"/>
              <a:gd name="connsiteX7305" fmla="*/ 1906 w 7705725"/>
              <a:gd name="connsiteY7305" fmla="*/ 2951163 h 6857998"/>
              <a:gd name="connsiteX7306" fmla="*/ 6667 w 7705725"/>
              <a:gd name="connsiteY7306" fmla="*/ 2943543 h 6857998"/>
              <a:gd name="connsiteX7307" fmla="*/ 9525 w 7705725"/>
              <a:gd name="connsiteY7307" fmla="*/ 2939098 h 6857998"/>
              <a:gd name="connsiteX7308" fmla="*/ 11747 w 7705725"/>
              <a:gd name="connsiteY7308" fmla="*/ 2934653 h 6857998"/>
              <a:gd name="connsiteX7309" fmla="*/ 13652 w 7705725"/>
              <a:gd name="connsiteY7309" fmla="*/ 2929890 h 6857998"/>
              <a:gd name="connsiteX7310" fmla="*/ 14287 w 7705725"/>
              <a:gd name="connsiteY7310" fmla="*/ 2927350 h 6857998"/>
              <a:gd name="connsiteX7311" fmla="*/ 14605 w 7705725"/>
              <a:gd name="connsiteY7311" fmla="*/ 2925128 h 6857998"/>
              <a:gd name="connsiteX7312" fmla="*/ 14605 w 7705725"/>
              <a:gd name="connsiteY7312" fmla="*/ 2921635 h 6857998"/>
              <a:gd name="connsiteX7313" fmla="*/ 14605 w 7705725"/>
              <a:gd name="connsiteY7313" fmla="*/ 2918778 h 6857998"/>
              <a:gd name="connsiteX7314" fmla="*/ 14287 w 7705725"/>
              <a:gd name="connsiteY7314" fmla="*/ 2915603 h 6857998"/>
              <a:gd name="connsiteX7315" fmla="*/ 13652 w 7705725"/>
              <a:gd name="connsiteY7315" fmla="*/ 2913063 h 6857998"/>
              <a:gd name="connsiteX7316" fmla="*/ 12065 w 7705725"/>
              <a:gd name="connsiteY7316" fmla="*/ 2907983 h 6857998"/>
              <a:gd name="connsiteX7317" fmla="*/ 10160 w 7705725"/>
              <a:gd name="connsiteY7317" fmla="*/ 2903538 h 6857998"/>
              <a:gd name="connsiteX7318" fmla="*/ 7937 w 7705725"/>
              <a:gd name="connsiteY7318" fmla="*/ 2899093 h 6857998"/>
              <a:gd name="connsiteX7319" fmla="*/ 6033 w 7705725"/>
              <a:gd name="connsiteY7319" fmla="*/ 2893695 h 6857998"/>
              <a:gd name="connsiteX7320" fmla="*/ 5715 w 7705725"/>
              <a:gd name="connsiteY7320" fmla="*/ 2891155 h 6857998"/>
              <a:gd name="connsiteX7321" fmla="*/ 5398 w 7705725"/>
              <a:gd name="connsiteY7321" fmla="*/ 2887980 h 6857998"/>
              <a:gd name="connsiteX7322" fmla="*/ 4762 w 7705725"/>
              <a:gd name="connsiteY7322" fmla="*/ 2884805 h 6857998"/>
              <a:gd name="connsiteX7323" fmla="*/ 4762 w 7705725"/>
              <a:gd name="connsiteY7323" fmla="*/ 2880996 h 6857998"/>
              <a:gd name="connsiteX7324" fmla="*/ 6667 w 7705725"/>
              <a:gd name="connsiteY7324" fmla="*/ 2865120 h 6857998"/>
              <a:gd name="connsiteX7325" fmla="*/ 9208 w 7705725"/>
              <a:gd name="connsiteY7325" fmla="*/ 2849245 h 6857998"/>
              <a:gd name="connsiteX7326" fmla="*/ 13652 w 7705725"/>
              <a:gd name="connsiteY7326" fmla="*/ 2817177 h 6857998"/>
              <a:gd name="connsiteX7327" fmla="*/ 23812 w 7705725"/>
              <a:gd name="connsiteY7327" fmla="*/ 2753043 h 6857998"/>
              <a:gd name="connsiteX7328" fmla="*/ 28257 w 7705725"/>
              <a:gd name="connsiteY7328" fmla="*/ 2721928 h 6857998"/>
              <a:gd name="connsiteX7329" fmla="*/ 30480 w 7705725"/>
              <a:gd name="connsiteY7329" fmla="*/ 2706370 h 6857998"/>
              <a:gd name="connsiteX7330" fmla="*/ 32068 w 7705725"/>
              <a:gd name="connsiteY7330" fmla="*/ 2690812 h 6857998"/>
              <a:gd name="connsiteX7331" fmla="*/ 33655 w 7705725"/>
              <a:gd name="connsiteY7331" fmla="*/ 2675890 h 6857998"/>
              <a:gd name="connsiteX7332" fmla="*/ 34607 w 7705725"/>
              <a:gd name="connsiteY7332" fmla="*/ 2660650 h 6857998"/>
              <a:gd name="connsiteX7333" fmla="*/ 35560 w 7705725"/>
              <a:gd name="connsiteY7333" fmla="*/ 2646362 h 6857998"/>
              <a:gd name="connsiteX7334" fmla="*/ 35560 w 7705725"/>
              <a:gd name="connsiteY7334" fmla="*/ 2632075 h 6857998"/>
              <a:gd name="connsiteX7335" fmla="*/ 35560 w 7705725"/>
              <a:gd name="connsiteY7335" fmla="*/ 2628582 h 6857998"/>
              <a:gd name="connsiteX7336" fmla="*/ 36195 w 7705725"/>
              <a:gd name="connsiteY7336" fmla="*/ 2626043 h 6857998"/>
              <a:gd name="connsiteX7337" fmla="*/ 36830 w 7705725"/>
              <a:gd name="connsiteY7337" fmla="*/ 2623185 h 6857998"/>
              <a:gd name="connsiteX7338" fmla="*/ 38100 w 7705725"/>
              <a:gd name="connsiteY7338" fmla="*/ 2621598 h 6857998"/>
              <a:gd name="connsiteX7339" fmla="*/ 39370 w 7705725"/>
              <a:gd name="connsiteY7339" fmla="*/ 2619692 h 6857998"/>
              <a:gd name="connsiteX7340" fmla="*/ 40640 w 7705725"/>
              <a:gd name="connsiteY7340" fmla="*/ 2618105 h 6857998"/>
              <a:gd name="connsiteX7341" fmla="*/ 43815 w 7705725"/>
              <a:gd name="connsiteY7341" fmla="*/ 2614931 h 6857998"/>
              <a:gd name="connsiteX7342" fmla="*/ 46990 w 7705725"/>
              <a:gd name="connsiteY7342" fmla="*/ 2612391 h 6857998"/>
              <a:gd name="connsiteX7343" fmla="*/ 50165 w 7705725"/>
              <a:gd name="connsiteY7343" fmla="*/ 2609533 h 6857998"/>
              <a:gd name="connsiteX7344" fmla="*/ 51435 w 7705725"/>
              <a:gd name="connsiteY7344" fmla="*/ 2607945 h 6857998"/>
              <a:gd name="connsiteX7345" fmla="*/ 52070 w 7705725"/>
              <a:gd name="connsiteY7345" fmla="*/ 2606041 h 6857998"/>
              <a:gd name="connsiteX7346" fmla="*/ 52705 w 7705725"/>
              <a:gd name="connsiteY7346" fmla="*/ 2603818 h 6857998"/>
              <a:gd name="connsiteX7347" fmla="*/ 53023 w 7705725"/>
              <a:gd name="connsiteY7347" fmla="*/ 2601595 h 6857998"/>
              <a:gd name="connsiteX7348" fmla="*/ 52705 w 7705725"/>
              <a:gd name="connsiteY7348" fmla="*/ 2593975 h 6857998"/>
              <a:gd name="connsiteX7349" fmla="*/ 51753 w 7705725"/>
              <a:gd name="connsiteY7349" fmla="*/ 2585720 h 6857998"/>
              <a:gd name="connsiteX7350" fmla="*/ 50482 w 7705725"/>
              <a:gd name="connsiteY7350" fmla="*/ 2577465 h 6857998"/>
              <a:gd name="connsiteX7351" fmla="*/ 48578 w 7705725"/>
              <a:gd name="connsiteY7351" fmla="*/ 2568575 h 6857998"/>
              <a:gd name="connsiteX7352" fmla="*/ 45403 w 7705725"/>
              <a:gd name="connsiteY7352" fmla="*/ 2550161 h 6857998"/>
              <a:gd name="connsiteX7353" fmla="*/ 43497 w 7705725"/>
              <a:gd name="connsiteY7353" fmla="*/ 2540319 h 6857998"/>
              <a:gd name="connsiteX7354" fmla="*/ 42545 w 7705725"/>
              <a:gd name="connsiteY7354" fmla="*/ 2530475 h 6857998"/>
              <a:gd name="connsiteX7355" fmla="*/ 41911 w 7705725"/>
              <a:gd name="connsiteY7355" fmla="*/ 2520633 h 6857998"/>
              <a:gd name="connsiteX7356" fmla="*/ 42228 w 7705725"/>
              <a:gd name="connsiteY7356" fmla="*/ 2510473 h 6857998"/>
              <a:gd name="connsiteX7357" fmla="*/ 42545 w 7705725"/>
              <a:gd name="connsiteY7357" fmla="*/ 2505393 h 6857998"/>
              <a:gd name="connsiteX7358" fmla="*/ 43497 w 7705725"/>
              <a:gd name="connsiteY7358" fmla="*/ 2500313 h 6857998"/>
              <a:gd name="connsiteX7359" fmla="*/ 44450 w 7705725"/>
              <a:gd name="connsiteY7359" fmla="*/ 2495233 h 6857998"/>
              <a:gd name="connsiteX7360" fmla="*/ 45720 w 7705725"/>
              <a:gd name="connsiteY7360" fmla="*/ 2489835 h 6857998"/>
              <a:gd name="connsiteX7361" fmla="*/ 47625 w 7705725"/>
              <a:gd name="connsiteY7361" fmla="*/ 2484755 h 6857998"/>
              <a:gd name="connsiteX7362" fmla="*/ 49530 w 7705725"/>
              <a:gd name="connsiteY7362" fmla="*/ 2479676 h 6857998"/>
              <a:gd name="connsiteX7363" fmla="*/ 51753 w 7705725"/>
              <a:gd name="connsiteY7363" fmla="*/ 2474278 h 6857998"/>
              <a:gd name="connsiteX7364" fmla="*/ 54610 w 7705725"/>
              <a:gd name="connsiteY7364" fmla="*/ 2469198 h 6857998"/>
              <a:gd name="connsiteX7365" fmla="*/ 57785 w 7705725"/>
              <a:gd name="connsiteY7365" fmla="*/ 2464118 h 6857998"/>
              <a:gd name="connsiteX7366" fmla="*/ 61595 w 7705725"/>
              <a:gd name="connsiteY7366" fmla="*/ 2458721 h 6857998"/>
              <a:gd name="connsiteX7367" fmla="*/ 65723 w 7705725"/>
              <a:gd name="connsiteY7367" fmla="*/ 2453958 h 6857998"/>
              <a:gd name="connsiteX7368" fmla="*/ 70167 w 7705725"/>
              <a:gd name="connsiteY7368" fmla="*/ 2448560 h 6857998"/>
              <a:gd name="connsiteX7369" fmla="*/ 67627 w 7705725"/>
              <a:gd name="connsiteY7369" fmla="*/ 2444115 h 6857998"/>
              <a:gd name="connsiteX7370" fmla="*/ 65723 w 7705725"/>
              <a:gd name="connsiteY7370" fmla="*/ 2439352 h 6857998"/>
              <a:gd name="connsiteX7371" fmla="*/ 64135 w 7705725"/>
              <a:gd name="connsiteY7371" fmla="*/ 2434273 h 6857998"/>
              <a:gd name="connsiteX7372" fmla="*/ 62865 w 7705725"/>
              <a:gd name="connsiteY7372" fmla="*/ 2429828 h 6857998"/>
              <a:gd name="connsiteX7373" fmla="*/ 62230 w 7705725"/>
              <a:gd name="connsiteY7373" fmla="*/ 2425065 h 6857998"/>
              <a:gd name="connsiteX7374" fmla="*/ 61595 w 7705725"/>
              <a:gd name="connsiteY7374" fmla="*/ 2419985 h 6857998"/>
              <a:gd name="connsiteX7375" fmla="*/ 61595 w 7705725"/>
              <a:gd name="connsiteY7375" fmla="*/ 2414588 h 6857998"/>
              <a:gd name="connsiteX7376" fmla="*/ 61913 w 7705725"/>
              <a:gd name="connsiteY7376" fmla="*/ 2409825 h 6857998"/>
              <a:gd name="connsiteX7377" fmla="*/ 62230 w 7705725"/>
              <a:gd name="connsiteY7377" fmla="*/ 2405062 h 6857998"/>
              <a:gd name="connsiteX7378" fmla="*/ 62865 w 7705725"/>
              <a:gd name="connsiteY7378" fmla="*/ 2399666 h 6857998"/>
              <a:gd name="connsiteX7379" fmla="*/ 65088 w 7705725"/>
              <a:gd name="connsiteY7379" fmla="*/ 2389188 h 6857998"/>
              <a:gd name="connsiteX7380" fmla="*/ 68262 w 7705725"/>
              <a:gd name="connsiteY7380" fmla="*/ 2378393 h 6857998"/>
              <a:gd name="connsiteX7381" fmla="*/ 72073 w 7705725"/>
              <a:gd name="connsiteY7381" fmla="*/ 2367280 h 6857998"/>
              <a:gd name="connsiteX7382" fmla="*/ 80327 w 7705725"/>
              <a:gd name="connsiteY7382" fmla="*/ 2344103 h 6857998"/>
              <a:gd name="connsiteX7383" fmla="*/ 85091 w 7705725"/>
              <a:gd name="connsiteY7383" fmla="*/ 2331720 h 6857998"/>
              <a:gd name="connsiteX7384" fmla="*/ 89535 w 7705725"/>
              <a:gd name="connsiteY7384" fmla="*/ 2319337 h 6857998"/>
              <a:gd name="connsiteX7385" fmla="*/ 93980 w 7705725"/>
              <a:gd name="connsiteY7385" fmla="*/ 2306003 h 6857998"/>
              <a:gd name="connsiteX7386" fmla="*/ 97790 w 7705725"/>
              <a:gd name="connsiteY7386" fmla="*/ 2292668 h 6857998"/>
              <a:gd name="connsiteX7387" fmla="*/ 100965 w 7705725"/>
              <a:gd name="connsiteY7387" fmla="*/ 2278697 h 6857998"/>
              <a:gd name="connsiteX7388" fmla="*/ 102235 w 7705725"/>
              <a:gd name="connsiteY7388" fmla="*/ 2271078 h 6857998"/>
              <a:gd name="connsiteX7389" fmla="*/ 103187 w 7705725"/>
              <a:gd name="connsiteY7389" fmla="*/ 2263775 h 6857998"/>
              <a:gd name="connsiteX7390" fmla="*/ 106997 w 7705725"/>
              <a:gd name="connsiteY7390" fmla="*/ 2265362 h 6857998"/>
              <a:gd name="connsiteX7391" fmla="*/ 109855 w 7705725"/>
              <a:gd name="connsiteY7391" fmla="*/ 2267585 h 6857998"/>
              <a:gd name="connsiteX7392" fmla="*/ 111761 w 7705725"/>
              <a:gd name="connsiteY7392" fmla="*/ 2269808 h 6857998"/>
              <a:gd name="connsiteX7393" fmla="*/ 113030 w 7705725"/>
              <a:gd name="connsiteY7393" fmla="*/ 2272984 h 6857998"/>
              <a:gd name="connsiteX7394" fmla="*/ 113982 w 7705725"/>
              <a:gd name="connsiteY7394" fmla="*/ 2275839 h 6857998"/>
              <a:gd name="connsiteX7395" fmla="*/ 114300 w 7705725"/>
              <a:gd name="connsiteY7395" fmla="*/ 2279014 h 6857998"/>
              <a:gd name="connsiteX7396" fmla="*/ 114617 w 7705725"/>
              <a:gd name="connsiteY7396" fmla="*/ 2285682 h 6857998"/>
              <a:gd name="connsiteX7397" fmla="*/ 114935 w 7705725"/>
              <a:gd name="connsiteY7397" fmla="*/ 2289175 h 6857998"/>
              <a:gd name="connsiteX7398" fmla="*/ 115253 w 7705725"/>
              <a:gd name="connsiteY7398" fmla="*/ 2292668 h 6857998"/>
              <a:gd name="connsiteX7399" fmla="*/ 116205 w 7705725"/>
              <a:gd name="connsiteY7399" fmla="*/ 2295526 h 6857998"/>
              <a:gd name="connsiteX7400" fmla="*/ 117792 w 7705725"/>
              <a:gd name="connsiteY7400" fmla="*/ 2298065 h 6857998"/>
              <a:gd name="connsiteX7401" fmla="*/ 119698 w 7705725"/>
              <a:gd name="connsiteY7401" fmla="*/ 2300922 h 6857998"/>
              <a:gd name="connsiteX7402" fmla="*/ 122238 w 7705725"/>
              <a:gd name="connsiteY7402" fmla="*/ 2302828 h 6857998"/>
              <a:gd name="connsiteX7403" fmla="*/ 126048 w 7705725"/>
              <a:gd name="connsiteY7403" fmla="*/ 2304098 h 6857998"/>
              <a:gd name="connsiteX7404" fmla="*/ 130810 w 7705725"/>
              <a:gd name="connsiteY7404" fmla="*/ 2305369 h 6857998"/>
              <a:gd name="connsiteX7405" fmla="*/ 132398 w 7705725"/>
              <a:gd name="connsiteY7405" fmla="*/ 2300922 h 6857998"/>
              <a:gd name="connsiteX7406" fmla="*/ 133033 w 7705725"/>
              <a:gd name="connsiteY7406" fmla="*/ 2296160 h 6857998"/>
              <a:gd name="connsiteX7407" fmla="*/ 133033 w 7705725"/>
              <a:gd name="connsiteY7407" fmla="*/ 2292033 h 6857998"/>
              <a:gd name="connsiteX7408" fmla="*/ 133033 w 7705725"/>
              <a:gd name="connsiteY7408" fmla="*/ 2288539 h 6857998"/>
              <a:gd name="connsiteX7409" fmla="*/ 132398 w 7705725"/>
              <a:gd name="connsiteY7409" fmla="*/ 2284731 h 6857998"/>
              <a:gd name="connsiteX7410" fmla="*/ 130810 w 7705725"/>
              <a:gd name="connsiteY7410" fmla="*/ 2281238 h 6857998"/>
              <a:gd name="connsiteX7411" fmla="*/ 129223 w 7705725"/>
              <a:gd name="connsiteY7411" fmla="*/ 2277744 h 6857998"/>
              <a:gd name="connsiteX7412" fmla="*/ 127317 w 7705725"/>
              <a:gd name="connsiteY7412" fmla="*/ 2274887 h 6857998"/>
              <a:gd name="connsiteX7413" fmla="*/ 125730 w 7705725"/>
              <a:gd name="connsiteY7413" fmla="*/ 2271713 h 6857998"/>
              <a:gd name="connsiteX7414" fmla="*/ 122873 w 7705725"/>
              <a:gd name="connsiteY7414" fmla="*/ 2269173 h 6857998"/>
              <a:gd name="connsiteX7415" fmla="*/ 117792 w 7705725"/>
              <a:gd name="connsiteY7415" fmla="*/ 2263458 h 6857998"/>
              <a:gd name="connsiteX7416" fmla="*/ 106363 w 7705725"/>
              <a:gd name="connsiteY7416" fmla="*/ 2252980 h 6857998"/>
              <a:gd name="connsiteX7417" fmla="*/ 108585 w 7705725"/>
              <a:gd name="connsiteY7417" fmla="*/ 2251711 h 6857998"/>
              <a:gd name="connsiteX7418" fmla="*/ 110807 w 7705725"/>
              <a:gd name="connsiteY7418" fmla="*/ 2249806 h 6857998"/>
              <a:gd name="connsiteX7419" fmla="*/ 114935 w 7705725"/>
              <a:gd name="connsiteY7419" fmla="*/ 2245995 h 6857998"/>
              <a:gd name="connsiteX7420" fmla="*/ 118745 w 7705725"/>
              <a:gd name="connsiteY7420" fmla="*/ 2241233 h 6857998"/>
              <a:gd name="connsiteX7421" fmla="*/ 122238 w 7705725"/>
              <a:gd name="connsiteY7421" fmla="*/ 2235835 h 6857998"/>
              <a:gd name="connsiteX7422" fmla="*/ 125096 w 7705725"/>
              <a:gd name="connsiteY7422" fmla="*/ 2229803 h 6857998"/>
              <a:gd name="connsiteX7423" fmla="*/ 127952 w 7705725"/>
              <a:gd name="connsiteY7423" fmla="*/ 2223453 h 6857998"/>
              <a:gd name="connsiteX7424" fmla="*/ 130492 w 7705725"/>
              <a:gd name="connsiteY7424" fmla="*/ 2216786 h 6857998"/>
              <a:gd name="connsiteX7425" fmla="*/ 132715 w 7705725"/>
              <a:gd name="connsiteY7425" fmla="*/ 2209483 h 6857998"/>
              <a:gd name="connsiteX7426" fmla="*/ 137160 w 7705725"/>
              <a:gd name="connsiteY7426" fmla="*/ 2194878 h 6857998"/>
              <a:gd name="connsiteX7427" fmla="*/ 141287 w 7705725"/>
              <a:gd name="connsiteY7427" fmla="*/ 2179321 h 6857998"/>
              <a:gd name="connsiteX7428" fmla="*/ 145733 w 7705725"/>
              <a:gd name="connsiteY7428" fmla="*/ 2164715 h 6857998"/>
              <a:gd name="connsiteX7429" fmla="*/ 148272 w 7705725"/>
              <a:gd name="connsiteY7429" fmla="*/ 2157413 h 6857998"/>
              <a:gd name="connsiteX7430" fmla="*/ 150812 w 7705725"/>
              <a:gd name="connsiteY7430" fmla="*/ 2150745 h 6857998"/>
              <a:gd name="connsiteX7431" fmla="*/ 151766 w 7705725"/>
              <a:gd name="connsiteY7431" fmla="*/ 2148841 h 6857998"/>
              <a:gd name="connsiteX7432" fmla="*/ 152400 w 7705725"/>
              <a:gd name="connsiteY7432" fmla="*/ 2146618 h 6857998"/>
              <a:gd name="connsiteX7433" fmla="*/ 152718 w 7705725"/>
              <a:gd name="connsiteY7433" fmla="*/ 2145030 h 6857998"/>
              <a:gd name="connsiteX7434" fmla="*/ 152718 w 7705725"/>
              <a:gd name="connsiteY7434" fmla="*/ 2143126 h 6857998"/>
              <a:gd name="connsiteX7435" fmla="*/ 152718 w 7705725"/>
              <a:gd name="connsiteY7435" fmla="*/ 2141538 h 6857998"/>
              <a:gd name="connsiteX7436" fmla="*/ 152400 w 7705725"/>
              <a:gd name="connsiteY7436" fmla="*/ 2140268 h 6857998"/>
              <a:gd name="connsiteX7437" fmla="*/ 150812 w 7705725"/>
              <a:gd name="connsiteY7437" fmla="*/ 2137093 h 6857998"/>
              <a:gd name="connsiteX7438" fmla="*/ 148908 w 7705725"/>
              <a:gd name="connsiteY7438" fmla="*/ 2134553 h 6857998"/>
              <a:gd name="connsiteX7439" fmla="*/ 146685 w 7705725"/>
              <a:gd name="connsiteY7439" fmla="*/ 2132331 h 6857998"/>
              <a:gd name="connsiteX7440" fmla="*/ 143827 w 7705725"/>
              <a:gd name="connsiteY7440" fmla="*/ 2130426 h 6857998"/>
              <a:gd name="connsiteX7441" fmla="*/ 140652 w 7705725"/>
              <a:gd name="connsiteY7441" fmla="*/ 2128203 h 6857998"/>
              <a:gd name="connsiteX7442" fmla="*/ 134302 w 7705725"/>
              <a:gd name="connsiteY7442" fmla="*/ 2124393 h 6857998"/>
              <a:gd name="connsiteX7443" fmla="*/ 131763 w 7705725"/>
              <a:gd name="connsiteY7443" fmla="*/ 2122171 h 6857998"/>
              <a:gd name="connsiteX7444" fmla="*/ 128905 w 7705725"/>
              <a:gd name="connsiteY7444" fmla="*/ 2119631 h 6857998"/>
              <a:gd name="connsiteX7445" fmla="*/ 127000 w 7705725"/>
              <a:gd name="connsiteY7445" fmla="*/ 2117090 h 6857998"/>
              <a:gd name="connsiteX7446" fmla="*/ 125730 w 7705725"/>
              <a:gd name="connsiteY7446" fmla="*/ 2114550 h 6857998"/>
              <a:gd name="connsiteX7447" fmla="*/ 125730 w 7705725"/>
              <a:gd name="connsiteY7447" fmla="*/ 2112646 h 6857998"/>
              <a:gd name="connsiteX7448" fmla="*/ 125096 w 7705725"/>
              <a:gd name="connsiteY7448" fmla="*/ 2111058 h 6857998"/>
              <a:gd name="connsiteX7449" fmla="*/ 125096 w 7705725"/>
              <a:gd name="connsiteY7449" fmla="*/ 2109153 h 6857998"/>
              <a:gd name="connsiteX7450" fmla="*/ 125730 w 7705725"/>
              <a:gd name="connsiteY7450" fmla="*/ 2107248 h 6857998"/>
              <a:gd name="connsiteX7451" fmla="*/ 128270 w 7705725"/>
              <a:gd name="connsiteY7451" fmla="*/ 2097088 h 6857998"/>
              <a:gd name="connsiteX7452" fmla="*/ 130810 w 7705725"/>
              <a:gd name="connsiteY7452" fmla="*/ 2086928 h 6857998"/>
              <a:gd name="connsiteX7453" fmla="*/ 136842 w 7705725"/>
              <a:gd name="connsiteY7453" fmla="*/ 2066608 h 6857998"/>
              <a:gd name="connsiteX7454" fmla="*/ 143827 w 7705725"/>
              <a:gd name="connsiteY7454" fmla="*/ 2046923 h 6857998"/>
              <a:gd name="connsiteX7455" fmla="*/ 150812 w 7705725"/>
              <a:gd name="connsiteY7455" fmla="*/ 2028191 h 6857998"/>
              <a:gd name="connsiteX7456" fmla="*/ 158750 w 7705725"/>
              <a:gd name="connsiteY7456" fmla="*/ 2009141 h 6857998"/>
              <a:gd name="connsiteX7457" fmla="*/ 166687 w 7705725"/>
              <a:gd name="connsiteY7457" fmla="*/ 1990725 h 6857998"/>
              <a:gd name="connsiteX7458" fmla="*/ 174942 w 7705725"/>
              <a:gd name="connsiteY7458" fmla="*/ 1972628 h 6857998"/>
              <a:gd name="connsiteX7459" fmla="*/ 183197 w 7705725"/>
              <a:gd name="connsiteY7459" fmla="*/ 1954531 h 6857998"/>
              <a:gd name="connsiteX7460" fmla="*/ 200025 w 7705725"/>
              <a:gd name="connsiteY7460" fmla="*/ 1919606 h 6857998"/>
              <a:gd name="connsiteX7461" fmla="*/ 207962 w 7705725"/>
              <a:gd name="connsiteY7461" fmla="*/ 1902143 h 6857998"/>
              <a:gd name="connsiteX7462" fmla="*/ 215265 w 7705725"/>
              <a:gd name="connsiteY7462" fmla="*/ 1884681 h 6857998"/>
              <a:gd name="connsiteX7463" fmla="*/ 222885 w 7705725"/>
              <a:gd name="connsiteY7463" fmla="*/ 1867536 h 6857998"/>
              <a:gd name="connsiteX7464" fmla="*/ 229553 w 7705725"/>
              <a:gd name="connsiteY7464" fmla="*/ 1850073 h 6857998"/>
              <a:gd name="connsiteX7465" fmla="*/ 235585 w 7705725"/>
              <a:gd name="connsiteY7465" fmla="*/ 1832293 h 6857998"/>
              <a:gd name="connsiteX7466" fmla="*/ 240982 w 7705725"/>
              <a:gd name="connsiteY7466" fmla="*/ 1815148 h 6857998"/>
              <a:gd name="connsiteX7467" fmla="*/ 242253 w 7705725"/>
              <a:gd name="connsiteY7467" fmla="*/ 1810068 h 6857998"/>
              <a:gd name="connsiteX7468" fmla="*/ 242888 w 7705725"/>
              <a:gd name="connsiteY7468" fmla="*/ 1805623 h 6857998"/>
              <a:gd name="connsiteX7469" fmla="*/ 243522 w 7705725"/>
              <a:gd name="connsiteY7469" fmla="*/ 1801178 h 6857998"/>
              <a:gd name="connsiteX7470" fmla="*/ 243522 w 7705725"/>
              <a:gd name="connsiteY7470" fmla="*/ 1796098 h 6857998"/>
              <a:gd name="connsiteX7471" fmla="*/ 243522 w 7705725"/>
              <a:gd name="connsiteY7471" fmla="*/ 1787208 h 6857998"/>
              <a:gd name="connsiteX7472" fmla="*/ 243205 w 7705725"/>
              <a:gd name="connsiteY7472" fmla="*/ 1778001 h 6857998"/>
              <a:gd name="connsiteX7473" fmla="*/ 243205 w 7705725"/>
              <a:gd name="connsiteY7473" fmla="*/ 1769110 h 6857998"/>
              <a:gd name="connsiteX7474" fmla="*/ 243205 w 7705725"/>
              <a:gd name="connsiteY7474" fmla="*/ 1760220 h 6857998"/>
              <a:gd name="connsiteX7475" fmla="*/ 243522 w 7705725"/>
              <a:gd name="connsiteY7475" fmla="*/ 1755775 h 6857998"/>
              <a:gd name="connsiteX7476" fmla="*/ 244475 w 7705725"/>
              <a:gd name="connsiteY7476" fmla="*/ 1751648 h 6857998"/>
              <a:gd name="connsiteX7477" fmla="*/ 245428 w 7705725"/>
              <a:gd name="connsiteY7477" fmla="*/ 1747203 h 6857998"/>
              <a:gd name="connsiteX7478" fmla="*/ 246697 w 7705725"/>
              <a:gd name="connsiteY7478" fmla="*/ 1743076 h 6857998"/>
              <a:gd name="connsiteX7479" fmla="*/ 251778 w 7705725"/>
              <a:gd name="connsiteY7479" fmla="*/ 1730375 h 6857998"/>
              <a:gd name="connsiteX7480" fmla="*/ 257492 w 7705725"/>
              <a:gd name="connsiteY7480" fmla="*/ 1717993 h 6857998"/>
              <a:gd name="connsiteX7481" fmla="*/ 263525 w 7705725"/>
              <a:gd name="connsiteY7481" fmla="*/ 1705928 h 6857998"/>
              <a:gd name="connsiteX7482" fmla="*/ 269875 w 7705725"/>
              <a:gd name="connsiteY7482" fmla="*/ 1694180 h 6857998"/>
              <a:gd name="connsiteX7483" fmla="*/ 276860 w 7705725"/>
              <a:gd name="connsiteY7483" fmla="*/ 1682751 h 6857998"/>
              <a:gd name="connsiteX7484" fmla="*/ 283845 w 7705725"/>
              <a:gd name="connsiteY7484" fmla="*/ 1671003 h 6857998"/>
              <a:gd name="connsiteX7485" fmla="*/ 298768 w 7705725"/>
              <a:gd name="connsiteY7485" fmla="*/ 1647825 h 6857998"/>
              <a:gd name="connsiteX7486" fmla="*/ 313690 w 7705725"/>
              <a:gd name="connsiteY7486" fmla="*/ 1625600 h 6857998"/>
              <a:gd name="connsiteX7487" fmla="*/ 328930 w 7705725"/>
              <a:gd name="connsiteY7487" fmla="*/ 1603058 h 6857998"/>
              <a:gd name="connsiteX7488" fmla="*/ 343852 w 7705725"/>
              <a:gd name="connsiteY7488" fmla="*/ 1580515 h 6857998"/>
              <a:gd name="connsiteX7489" fmla="*/ 358775 w 7705725"/>
              <a:gd name="connsiteY7489" fmla="*/ 1557655 h 6857998"/>
              <a:gd name="connsiteX7490" fmla="*/ 360680 w 7705725"/>
              <a:gd name="connsiteY7490" fmla="*/ 1554480 h 6857998"/>
              <a:gd name="connsiteX7491" fmla="*/ 361950 w 7705725"/>
              <a:gd name="connsiteY7491" fmla="*/ 1550353 h 6857998"/>
              <a:gd name="connsiteX7492" fmla="*/ 365125 w 7705725"/>
              <a:gd name="connsiteY7492" fmla="*/ 1542415 h 6857998"/>
              <a:gd name="connsiteX7493" fmla="*/ 367665 w 7705725"/>
              <a:gd name="connsiteY7493" fmla="*/ 1533525 h 6857998"/>
              <a:gd name="connsiteX7494" fmla="*/ 369887 w 7705725"/>
              <a:gd name="connsiteY7494" fmla="*/ 1524635 h 6857998"/>
              <a:gd name="connsiteX7495" fmla="*/ 372110 w 7705725"/>
              <a:gd name="connsiteY7495" fmla="*/ 1516063 h 6857998"/>
              <a:gd name="connsiteX7496" fmla="*/ 374968 w 7705725"/>
              <a:gd name="connsiteY7496" fmla="*/ 1507490 h 6857998"/>
              <a:gd name="connsiteX7497" fmla="*/ 376237 w 7705725"/>
              <a:gd name="connsiteY7497" fmla="*/ 1503363 h 6857998"/>
              <a:gd name="connsiteX7498" fmla="*/ 378143 w 7705725"/>
              <a:gd name="connsiteY7498" fmla="*/ 1499553 h 6857998"/>
              <a:gd name="connsiteX7499" fmla="*/ 380047 w 7705725"/>
              <a:gd name="connsiteY7499" fmla="*/ 1496060 h 6857998"/>
              <a:gd name="connsiteX7500" fmla="*/ 382270 w 7705725"/>
              <a:gd name="connsiteY7500" fmla="*/ 1492568 h 6857998"/>
              <a:gd name="connsiteX7501" fmla="*/ 384811 w 7705725"/>
              <a:gd name="connsiteY7501" fmla="*/ 1489393 h 6857998"/>
              <a:gd name="connsiteX7502" fmla="*/ 387350 w 7705725"/>
              <a:gd name="connsiteY7502" fmla="*/ 1486853 h 6857998"/>
              <a:gd name="connsiteX7503" fmla="*/ 390207 w 7705725"/>
              <a:gd name="connsiteY7503" fmla="*/ 1484630 h 6857998"/>
              <a:gd name="connsiteX7504" fmla="*/ 393065 w 7705725"/>
              <a:gd name="connsiteY7504" fmla="*/ 1482408 h 6857998"/>
              <a:gd name="connsiteX7505" fmla="*/ 399415 w 7705725"/>
              <a:gd name="connsiteY7505" fmla="*/ 1478280 h 6857998"/>
              <a:gd name="connsiteX7506" fmla="*/ 406083 w 7705725"/>
              <a:gd name="connsiteY7506" fmla="*/ 1474788 h 6857998"/>
              <a:gd name="connsiteX7507" fmla="*/ 413067 w 7705725"/>
              <a:gd name="connsiteY7507" fmla="*/ 1471295 h 6857998"/>
              <a:gd name="connsiteX7508" fmla="*/ 419735 w 7705725"/>
              <a:gd name="connsiteY7508" fmla="*/ 1467168 h 6857998"/>
              <a:gd name="connsiteX7509" fmla="*/ 423227 w 7705725"/>
              <a:gd name="connsiteY7509" fmla="*/ 1464945 h 6857998"/>
              <a:gd name="connsiteX7510" fmla="*/ 426402 w 7705725"/>
              <a:gd name="connsiteY7510" fmla="*/ 1462723 h 6857998"/>
              <a:gd name="connsiteX7511" fmla="*/ 429577 w 7705725"/>
              <a:gd name="connsiteY7511" fmla="*/ 1460183 h 6857998"/>
              <a:gd name="connsiteX7512" fmla="*/ 433070 w 7705725"/>
              <a:gd name="connsiteY7512" fmla="*/ 1457008 h 6857998"/>
              <a:gd name="connsiteX7513" fmla="*/ 435293 w 7705725"/>
              <a:gd name="connsiteY7513" fmla="*/ 1454150 h 6857998"/>
              <a:gd name="connsiteX7514" fmla="*/ 437515 w 7705725"/>
              <a:gd name="connsiteY7514" fmla="*/ 1450976 h 6857998"/>
              <a:gd name="connsiteX7515" fmla="*/ 439103 w 7705725"/>
              <a:gd name="connsiteY7515" fmla="*/ 1448118 h 6857998"/>
              <a:gd name="connsiteX7516" fmla="*/ 440372 w 7705725"/>
              <a:gd name="connsiteY7516" fmla="*/ 1444625 h 6857998"/>
              <a:gd name="connsiteX7517" fmla="*/ 441643 w 7705725"/>
              <a:gd name="connsiteY7517" fmla="*/ 1441450 h 6857998"/>
              <a:gd name="connsiteX7518" fmla="*/ 442278 w 7705725"/>
              <a:gd name="connsiteY7518" fmla="*/ 1438275 h 6857998"/>
              <a:gd name="connsiteX7519" fmla="*/ 443865 w 7705725"/>
              <a:gd name="connsiteY7519" fmla="*/ 1430973 h 6857998"/>
              <a:gd name="connsiteX7520" fmla="*/ 445453 w 7705725"/>
              <a:gd name="connsiteY7520" fmla="*/ 1423988 h 6857998"/>
              <a:gd name="connsiteX7521" fmla="*/ 447040 w 7705725"/>
              <a:gd name="connsiteY7521" fmla="*/ 1417003 h 6857998"/>
              <a:gd name="connsiteX7522" fmla="*/ 447992 w 7705725"/>
              <a:gd name="connsiteY7522" fmla="*/ 1413193 h 6857998"/>
              <a:gd name="connsiteX7523" fmla="*/ 449580 w 7705725"/>
              <a:gd name="connsiteY7523" fmla="*/ 1410018 h 6857998"/>
              <a:gd name="connsiteX7524" fmla="*/ 451486 w 7705725"/>
              <a:gd name="connsiteY7524" fmla="*/ 1406525 h 6857998"/>
              <a:gd name="connsiteX7525" fmla="*/ 453390 w 7705725"/>
              <a:gd name="connsiteY7525" fmla="*/ 1403033 h 6857998"/>
              <a:gd name="connsiteX7526" fmla="*/ 462280 w 7705725"/>
              <a:gd name="connsiteY7526" fmla="*/ 1390016 h 6857998"/>
              <a:gd name="connsiteX7527" fmla="*/ 471805 w 7705725"/>
              <a:gd name="connsiteY7527" fmla="*/ 1376680 h 6857998"/>
              <a:gd name="connsiteX7528" fmla="*/ 481648 w 7705725"/>
              <a:gd name="connsiteY7528" fmla="*/ 1363663 h 6857998"/>
              <a:gd name="connsiteX7529" fmla="*/ 491808 w 7705725"/>
              <a:gd name="connsiteY7529" fmla="*/ 1350328 h 6857998"/>
              <a:gd name="connsiteX7530" fmla="*/ 502285 w 7705725"/>
              <a:gd name="connsiteY7530" fmla="*/ 1336993 h 6857998"/>
              <a:gd name="connsiteX7531" fmla="*/ 513715 w 7705725"/>
              <a:gd name="connsiteY7531" fmla="*/ 1323975 h 6857998"/>
              <a:gd name="connsiteX7532" fmla="*/ 524510 w 7705725"/>
              <a:gd name="connsiteY7532" fmla="*/ 1310640 h 6857998"/>
              <a:gd name="connsiteX7533" fmla="*/ 536257 w 7705725"/>
              <a:gd name="connsiteY7533" fmla="*/ 1297940 h 6857998"/>
              <a:gd name="connsiteX7534" fmla="*/ 559752 w 7705725"/>
              <a:gd name="connsiteY7534" fmla="*/ 1271905 h 6857998"/>
              <a:gd name="connsiteX7535" fmla="*/ 583882 w 7705725"/>
              <a:gd name="connsiteY7535" fmla="*/ 1246505 h 6857998"/>
              <a:gd name="connsiteX7536" fmla="*/ 608013 w 7705725"/>
              <a:gd name="connsiteY7536" fmla="*/ 1221740 h 6857998"/>
              <a:gd name="connsiteX7537" fmla="*/ 631825 w 7705725"/>
              <a:gd name="connsiteY7537" fmla="*/ 1197293 h 6857998"/>
              <a:gd name="connsiteX7538" fmla="*/ 634365 w 7705725"/>
              <a:gd name="connsiteY7538" fmla="*/ 1198563 h 6857998"/>
              <a:gd name="connsiteX7539" fmla="*/ 636905 w 7705725"/>
              <a:gd name="connsiteY7539" fmla="*/ 1200467 h 6857998"/>
              <a:gd name="connsiteX7540" fmla="*/ 638810 w 7705725"/>
              <a:gd name="connsiteY7540" fmla="*/ 1202055 h 6857998"/>
              <a:gd name="connsiteX7541" fmla="*/ 640397 w 7705725"/>
              <a:gd name="connsiteY7541" fmla="*/ 1203960 h 6857998"/>
              <a:gd name="connsiteX7542" fmla="*/ 641032 w 7705725"/>
              <a:gd name="connsiteY7542" fmla="*/ 1205548 h 6857998"/>
              <a:gd name="connsiteX7543" fmla="*/ 641985 w 7705725"/>
              <a:gd name="connsiteY7543" fmla="*/ 1207453 h 6857998"/>
              <a:gd name="connsiteX7544" fmla="*/ 641985 w 7705725"/>
              <a:gd name="connsiteY7544" fmla="*/ 1209357 h 6857998"/>
              <a:gd name="connsiteX7545" fmla="*/ 641985 w 7705725"/>
              <a:gd name="connsiteY7545" fmla="*/ 1210628 h 6857998"/>
              <a:gd name="connsiteX7546" fmla="*/ 641668 w 7705725"/>
              <a:gd name="connsiteY7546" fmla="*/ 1212533 h 6857998"/>
              <a:gd name="connsiteX7547" fmla="*/ 640715 w 7705725"/>
              <a:gd name="connsiteY7547" fmla="*/ 1214438 h 6857998"/>
              <a:gd name="connsiteX7548" fmla="*/ 638493 w 7705725"/>
              <a:gd name="connsiteY7548" fmla="*/ 1218248 h 6857998"/>
              <a:gd name="connsiteX7549" fmla="*/ 635000 w 7705725"/>
              <a:gd name="connsiteY7549" fmla="*/ 1222375 h 6857998"/>
              <a:gd name="connsiteX7550" fmla="*/ 630872 w 7705725"/>
              <a:gd name="connsiteY7550" fmla="*/ 1226503 h 6857998"/>
              <a:gd name="connsiteX7551" fmla="*/ 621030 w 7705725"/>
              <a:gd name="connsiteY7551" fmla="*/ 1235393 h 6857998"/>
              <a:gd name="connsiteX7552" fmla="*/ 610870 w 7705725"/>
              <a:gd name="connsiteY7552" fmla="*/ 1245235 h 6857998"/>
              <a:gd name="connsiteX7553" fmla="*/ 606107 w 7705725"/>
              <a:gd name="connsiteY7553" fmla="*/ 1249998 h 6857998"/>
              <a:gd name="connsiteX7554" fmla="*/ 601027 w 7705725"/>
              <a:gd name="connsiteY7554" fmla="*/ 1255713 h 6857998"/>
              <a:gd name="connsiteX7555" fmla="*/ 597535 w 7705725"/>
              <a:gd name="connsiteY7555" fmla="*/ 1261428 h 6857998"/>
              <a:gd name="connsiteX7556" fmla="*/ 595630 w 7705725"/>
              <a:gd name="connsiteY7556" fmla="*/ 1264285 h 6857998"/>
              <a:gd name="connsiteX7557" fmla="*/ 594042 w 7705725"/>
              <a:gd name="connsiteY7557" fmla="*/ 1267460 h 6857998"/>
              <a:gd name="connsiteX7558" fmla="*/ 592455 w 7705725"/>
              <a:gd name="connsiteY7558" fmla="*/ 1271588 h 6857998"/>
              <a:gd name="connsiteX7559" fmla="*/ 591503 w 7705725"/>
              <a:gd name="connsiteY7559" fmla="*/ 1276668 h 6857998"/>
              <a:gd name="connsiteX7560" fmla="*/ 590550 w 7705725"/>
              <a:gd name="connsiteY7560" fmla="*/ 1282700 h 6857998"/>
              <a:gd name="connsiteX7561" fmla="*/ 589915 w 7705725"/>
              <a:gd name="connsiteY7561" fmla="*/ 1289685 h 6857998"/>
              <a:gd name="connsiteX7562" fmla="*/ 588645 w 7705725"/>
              <a:gd name="connsiteY7562" fmla="*/ 1303655 h 6857998"/>
              <a:gd name="connsiteX7563" fmla="*/ 587692 w 7705725"/>
              <a:gd name="connsiteY7563" fmla="*/ 1310323 h 6857998"/>
              <a:gd name="connsiteX7564" fmla="*/ 586422 w 7705725"/>
              <a:gd name="connsiteY7564" fmla="*/ 1316990 h 6857998"/>
              <a:gd name="connsiteX7565" fmla="*/ 584517 w 7705725"/>
              <a:gd name="connsiteY7565" fmla="*/ 1323023 h 6857998"/>
              <a:gd name="connsiteX7566" fmla="*/ 583565 w 7705725"/>
              <a:gd name="connsiteY7566" fmla="*/ 1325880 h 6857998"/>
              <a:gd name="connsiteX7567" fmla="*/ 582295 w 7705725"/>
              <a:gd name="connsiteY7567" fmla="*/ 1328420 h 6857998"/>
              <a:gd name="connsiteX7568" fmla="*/ 580707 w 7705725"/>
              <a:gd name="connsiteY7568" fmla="*/ 1330643 h 6857998"/>
              <a:gd name="connsiteX7569" fmla="*/ 578803 w 7705725"/>
              <a:gd name="connsiteY7569" fmla="*/ 1332548 h 6857998"/>
              <a:gd name="connsiteX7570" fmla="*/ 576897 w 7705725"/>
              <a:gd name="connsiteY7570" fmla="*/ 1334135 h 6857998"/>
              <a:gd name="connsiteX7571" fmla="*/ 574993 w 7705725"/>
              <a:gd name="connsiteY7571" fmla="*/ 1335723 h 6857998"/>
              <a:gd name="connsiteX7572" fmla="*/ 572453 w 7705725"/>
              <a:gd name="connsiteY7572" fmla="*/ 1336358 h 6857998"/>
              <a:gd name="connsiteX7573" fmla="*/ 569912 w 7705725"/>
              <a:gd name="connsiteY7573" fmla="*/ 1336993 h 6857998"/>
              <a:gd name="connsiteX7574" fmla="*/ 566737 w 7705725"/>
              <a:gd name="connsiteY7574" fmla="*/ 1336993 h 6857998"/>
              <a:gd name="connsiteX7575" fmla="*/ 563880 w 7705725"/>
              <a:gd name="connsiteY7575" fmla="*/ 1336675 h 6857998"/>
              <a:gd name="connsiteX7576" fmla="*/ 560070 w 7705725"/>
              <a:gd name="connsiteY7576" fmla="*/ 1336040 h 6857998"/>
              <a:gd name="connsiteX7577" fmla="*/ 556260 w 7705725"/>
              <a:gd name="connsiteY7577" fmla="*/ 1334770 h 6857998"/>
              <a:gd name="connsiteX7578" fmla="*/ 552133 w 7705725"/>
              <a:gd name="connsiteY7578" fmla="*/ 1332865 h 6857998"/>
              <a:gd name="connsiteX7579" fmla="*/ 547370 w 7705725"/>
              <a:gd name="connsiteY7579" fmla="*/ 1330325 h 6857998"/>
              <a:gd name="connsiteX7580" fmla="*/ 544830 w 7705725"/>
              <a:gd name="connsiteY7580" fmla="*/ 1332865 h 6857998"/>
              <a:gd name="connsiteX7581" fmla="*/ 542608 w 7705725"/>
              <a:gd name="connsiteY7581" fmla="*/ 1335723 h 6857998"/>
              <a:gd name="connsiteX7582" fmla="*/ 541338 w 7705725"/>
              <a:gd name="connsiteY7582" fmla="*/ 1338263 h 6857998"/>
              <a:gd name="connsiteX7583" fmla="*/ 540067 w 7705725"/>
              <a:gd name="connsiteY7583" fmla="*/ 1340485 h 6857998"/>
              <a:gd name="connsiteX7584" fmla="*/ 538798 w 7705725"/>
              <a:gd name="connsiteY7584" fmla="*/ 1343025 h 6857998"/>
              <a:gd name="connsiteX7585" fmla="*/ 538480 w 7705725"/>
              <a:gd name="connsiteY7585" fmla="*/ 1345565 h 6857998"/>
              <a:gd name="connsiteX7586" fmla="*/ 538163 w 7705725"/>
              <a:gd name="connsiteY7586" fmla="*/ 1348105 h 6857998"/>
              <a:gd name="connsiteX7587" fmla="*/ 537845 w 7705725"/>
              <a:gd name="connsiteY7587" fmla="*/ 1350328 h 6857998"/>
              <a:gd name="connsiteX7588" fmla="*/ 538480 w 7705725"/>
              <a:gd name="connsiteY7588" fmla="*/ 1354773 h 6857998"/>
              <a:gd name="connsiteX7589" fmla="*/ 539750 w 7705725"/>
              <a:gd name="connsiteY7589" fmla="*/ 1359535 h 6857998"/>
              <a:gd name="connsiteX7590" fmla="*/ 541655 w 7705725"/>
              <a:gd name="connsiteY7590" fmla="*/ 1363980 h 6857998"/>
              <a:gd name="connsiteX7591" fmla="*/ 543560 w 7705725"/>
              <a:gd name="connsiteY7591" fmla="*/ 1368425 h 6857998"/>
              <a:gd name="connsiteX7592" fmla="*/ 545465 w 7705725"/>
              <a:gd name="connsiteY7592" fmla="*/ 1372870 h 6857998"/>
              <a:gd name="connsiteX7593" fmla="*/ 547370 w 7705725"/>
              <a:gd name="connsiteY7593" fmla="*/ 1377633 h 6857998"/>
              <a:gd name="connsiteX7594" fmla="*/ 548323 w 7705725"/>
              <a:gd name="connsiteY7594" fmla="*/ 1382078 h 6857998"/>
              <a:gd name="connsiteX7595" fmla="*/ 548958 w 7705725"/>
              <a:gd name="connsiteY7595" fmla="*/ 1386523 h 6857998"/>
              <a:gd name="connsiteX7596" fmla="*/ 548958 w 7705725"/>
              <a:gd name="connsiteY7596" fmla="*/ 1389063 h 6857998"/>
              <a:gd name="connsiteX7597" fmla="*/ 548640 w 7705725"/>
              <a:gd name="connsiteY7597" fmla="*/ 1391286 h 6857998"/>
              <a:gd name="connsiteX7598" fmla="*/ 548323 w 7705725"/>
              <a:gd name="connsiteY7598" fmla="*/ 1393825 h 6857998"/>
              <a:gd name="connsiteX7599" fmla="*/ 547687 w 7705725"/>
              <a:gd name="connsiteY7599" fmla="*/ 1396365 h 6857998"/>
              <a:gd name="connsiteX7600" fmla="*/ 546100 w 7705725"/>
              <a:gd name="connsiteY7600" fmla="*/ 1398905 h 6857998"/>
              <a:gd name="connsiteX7601" fmla="*/ 544512 w 7705725"/>
              <a:gd name="connsiteY7601" fmla="*/ 1401128 h 6857998"/>
              <a:gd name="connsiteX7602" fmla="*/ 542608 w 7705725"/>
              <a:gd name="connsiteY7602" fmla="*/ 1403985 h 6857998"/>
              <a:gd name="connsiteX7603" fmla="*/ 540385 w 7705725"/>
              <a:gd name="connsiteY7603" fmla="*/ 1406525 h 6857998"/>
              <a:gd name="connsiteX7604" fmla="*/ 534035 w 7705725"/>
              <a:gd name="connsiteY7604" fmla="*/ 1402715 h 6857998"/>
              <a:gd name="connsiteX7605" fmla="*/ 530860 w 7705725"/>
              <a:gd name="connsiteY7605" fmla="*/ 1401128 h 6857998"/>
              <a:gd name="connsiteX7606" fmla="*/ 528003 w 7705725"/>
              <a:gd name="connsiteY7606" fmla="*/ 1399858 h 6857998"/>
              <a:gd name="connsiteX7607" fmla="*/ 524828 w 7705725"/>
              <a:gd name="connsiteY7607" fmla="*/ 1398905 h 6857998"/>
              <a:gd name="connsiteX7608" fmla="*/ 522288 w 7705725"/>
              <a:gd name="connsiteY7608" fmla="*/ 1398270 h 6857998"/>
              <a:gd name="connsiteX7609" fmla="*/ 519430 w 7705725"/>
              <a:gd name="connsiteY7609" fmla="*/ 1397953 h 6857998"/>
              <a:gd name="connsiteX7610" fmla="*/ 516572 w 7705725"/>
              <a:gd name="connsiteY7610" fmla="*/ 1397953 h 6857998"/>
              <a:gd name="connsiteX7611" fmla="*/ 514032 w 7705725"/>
              <a:gd name="connsiteY7611" fmla="*/ 1397953 h 6857998"/>
              <a:gd name="connsiteX7612" fmla="*/ 511493 w 7705725"/>
              <a:gd name="connsiteY7612" fmla="*/ 1398270 h 6857998"/>
              <a:gd name="connsiteX7613" fmla="*/ 508635 w 7705725"/>
              <a:gd name="connsiteY7613" fmla="*/ 1398588 h 6857998"/>
              <a:gd name="connsiteX7614" fmla="*/ 506412 w 7705725"/>
              <a:gd name="connsiteY7614" fmla="*/ 1399223 h 6857998"/>
              <a:gd name="connsiteX7615" fmla="*/ 501650 w 7705725"/>
              <a:gd name="connsiteY7615" fmla="*/ 1401763 h 6857998"/>
              <a:gd name="connsiteX7616" fmla="*/ 497205 w 7705725"/>
              <a:gd name="connsiteY7616" fmla="*/ 1404620 h 6857998"/>
              <a:gd name="connsiteX7617" fmla="*/ 499427 w 7705725"/>
              <a:gd name="connsiteY7617" fmla="*/ 1405890 h 6857998"/>
              <a:gd name="connsiteX7618" fmla="*/ 501650 w 7705725"/>
              <a:gd name="connsiteY7618" fmla="*/ 1406843 h 6857998"/>
              <a:gd name="connsiteX7619" fmla="*/ 503555 w 7705725"/>
              <a:gd name="connsiteY7619" fmla="*/ 1408430 h 6857998"/>
              <a:gd name="connsiteX7620" fmla="*/ 505460 w 7705725"/>
              <a:gd name="connsiteY7620" fmla="*/ 1410335 h 6857998"/>
              <a:gd name="connsiteX7621" fmla="*/ 507365 w 7705725"/>
              <a:gd name="connsiteY7621" fmla="*/ 1412240 h 6857998"/>
              <a:gd name="connsiteX7622" fmla="*/ 508635 w 7705725"/>
              <a:gd name="connsiteY7622" fmla="*/ 1414463 h 6857998"/>
              <a:gd name="connsiteX7623" fmla="*/ 511175 w 7705725"/>
              <a:gd name="connsiteY7623" fmla="*/ 1418591 h 6857998"/>
              <a:gd name="connsiteX7624" fmla="*/ 512762 w 7705725"/>
              <a:gd name="connsiteY7624" fmla="*/ 1423353 h 6857998"/>
              <a:gd name="connsiteX7625" fmla="*/ 513715 w 7705725"/>
              <a:gd name="connsiteY7625" fmla="*/ 1428750 h 6857998"/>
              <a:gd name="connsiteX7626" fmla="*/ 513715 w 7705725"/>
              <a:gd name="connsiteY7626" fmla="*/ 1434148 h 6857998"/>
              <a:gd name="connsiteX7627" fmla="*/ 512762 w 7705725"/>
              <a:gd name="connsiteY7627" fmla="*/ 1439228 h 6857998"/>
              <a:gd name="connsiteX7628" fmla="*/ 512128 w 7705725"/>
              <a:gd name="connsiteY7628" fmla="*/ 1442085 h 6857998"/>
              <a:gd name="connsiteX7629" fmla="*/ 511175 w 7705725"/>
              <a:gd name="connsiteY7629" fmla="*/ 1444625 h 6857998"/>
              <a:gd name="connsiteX7630" fmla="*/ 509905 w 7705725"/>
              <a:gd name="connsiteY7630" fmla="*/ 1447165 h 6857998"/>
              <a:gd name="connsiteX7631" fmla="*/ 508318 w 7705725"/>
              <a:gd name="connsiteY7631" fmla="*/ 1450023 h 6857998"/>
              <a:gd name="connsiteX7632" fmla="*/ 506730 w 7705725"/>
              <a:gd name="connsiteY7632" fmla="*/ 1452246 h 6857998"/>
              <a:gd name="connsiteX7633" fmla="*/ 504507 w 7705725"/>
              <a:gd name="connsiteY7633" fmla="*/ 1454468 h 6857998"/>
              <a:gd name="connsiteX7634" fmla="*/ 502603 w 7705725"/>
              <a:gd name="connsiteY7634" fmla="*/ 1456690 h 6857998"/>
              <a:gd name="connsiteX7635" fmla="*/ 500062 w 7705725"/>
              <a:gd name="connsiteY7635" fmla="*/ 1458595 h 6857998"/>
              <a:gd name="connsiteX7636" fmla="*/ 497522 w 7705725"/>
              <a:gd name="connsiteY7636" fmla="*/ 1460500 h 6857998"/>
              <a:gd name="connsiteX7637" fmla="*/ 494347 w 7705725"/>
              <a:gd name="connsiteY7637" fmla="*/ 1462088 h 6857998"/>
              <a:gd name="connsiteX7638" fmla="*/ 491172 w 7705725"/>
              <a:gd name="connsiteY7638" fmla="*/ 1463358 h 6857998"/>
              <a:gd name="connsiteX7639" fmla="*/ 487680 w 7705725"/>
              <a:gd name="connsiteY7639" fmla="*/ 1464628 h 6857998"/>
              <a:gd name="connsiteX7640" fmla="*/ 483870 w 7705725"/>
              <a:gd name="connsiteY7640" fmla="*/ 1465898 h 6857998"/>
              <a:gd name="connsiteX7641" fmla="*/ 479742 w 7705725"/>
              <a:gd name="connsiteY7641" fmla="*/ 1466533 h 6857998"/>
              <a:gd name="connsiteX7642" fmla="*/ 475298 w 7705725"/>
              <a:gd name="connsiteY7642" fmla="*/ 1467168 h 6857998"/>
              <a:gd name="connsiteX7643" fmla="*/ 470535 w 7705725"/>
              <a:gd name="connsiteY7643" fmla="*/ 1467168 h 6857998"/>
              <a:gd name="connsiteX7644" fmla="*/ 473710 w 7705725"/>
              <a:gd name="connsiteY7644" fmla="*/ 1470343 h 6857998"/>
              <a:gd name="connsiteX7645" fmla="*/ 476250 w 7705725"/>
              <a:gd name="connsiteY7645" fmla="*/ 1472883 h 6857998"/>
              <a:gd name="connsiteX7646" fmla="*/ 479425 w 7705725"/>
              <a:gd name="connsiteY7646" fmla="*/ 1474788 h 6857998"/>
              <a:gd name="connsiteX7647" fmla="*/ 481965 w 7705725"/>
              <a:gd name="connsiteY7647" fmla="*/ 1476375 h 6857998"/>
              <a:gd name="connsiteX7648" fmla="*/ 484187 w 7705725"/>
              <a:gd name="connsiteY7648" fmla="*/ 1477328 h 6857998"/>
              <a:gd name="connsiteX7649" fmla="*/ 486410 w 7705725"/>
              <a:gd name="connsiteY7649" fmla="*/ 1478280 h 6857998"/>
              <a:gd name="connsiteX7650" fmla="*/ 488633 w 7705725"/>
              <a:gd name="connsiteY7650" fmla="*/ 1478598 h 6857998"/>
              <a:gd name="connsiteX7651" fmla="*/ 491172 w 7705725"/>
              <a:gd name="connsiteY7651" fmla="*/ 1478598 h 6857998"/>
              <a:gd name="connsiteX7652" fmla="*/ 493395 w 7705725"/>
              <a:gd name="connsiteY7652" fmla="*/ 1478598 h 6857998"/>
              <a:gd name="connsiteX7653" fmla="*/ 495300 w 7705725"/>
              <a:gd name="connsiteY7653" fmla="*/ 1477963 h 6857998"/>
              <a:gd name="connsiteX7654" fmla="*/ 499427 w 7705725"/>
              <a:gd name="connsiteY7654" fmla="*/ 1476375 h 6857998"/>
              <a:gd name="connsiteX7655" fmla="*/ 503237 w 7705725"/>
              <a:gd name="connsiteY7655" fmla="*/ 1474470 h 6857998"/>
              <a:gd name="connsiteX7656" fmla="*/ 506412 w 7705725"/>
              <a:gd name="connsiteY7656" fmla="*/ 1471930 h 6857998"/>
              <a:gd name="connsiteX7657" fmla="*/ 510222 w 7705725"/>
              <a:gd name="connsiteY7657" fmla="*/ 1469390 h 6857998"/>
              <a:gd name="connsiteX7658" fmla="*/ 514032 w 7705725"/>
              <a:gd name="connsiteY7658" fmla="*/ 1467168 h 6857998"/>
              <a:gd name="connsiteX7659" fmla="*/ 517842 w 7705725"/>
              <a:gd name="connsiteY7659" fmla="*/ 1465263 h 6857998"/>
              <a:gd name="connsiteX7660" fmla="*/ 519747 w 7705725"/>
              <a:gd name="connsiteY7660" fmla="*/ 1464628 h 6857998"/>
              <a:gd name="connsiteX7661" fmla="*/ 521653 w 7705725"/>
              <a:gd name="connsiteY7661" fmla="*/ 1464310 h 6857998"/>
              <a:gd name="connsiteX7662" fmla="*/ 523875 w 7705725"/>
              <a:gd name="connsiteY7662" fmla="*/ 1464310 h 6857998"/>
              <a:gd name="connsiteX7663" fmla="*/ 526097 w 7705725"/>
              <a:gd name="connsiteY7663" fmla="*/ 1464310 h 6857998"/>
              <a:gd name="connsiteX7664" fmla="*/ 528320 w 7705725"/>
              <a:gd name="connsiteY7664" fmla="*/ 1464945 h 6857998"/>
              <a:gd name="connsiteX7665" fmla="*/ 530542 w 7705725"/>
              <a:gd name="connsiteY7665" fmla="*/ 1465898 h 6857998"/>
              <a:gd name="connsiteX7666" fmla="*/ 533400 w 7705725"/>
              <a:gd name="connsiteY7666" fmla="*/ 1466850 h 6857998"/>
              <a:gd name="connsiteX7667" fmla="*/ 535623 w 7705725"/>
              <a:gd name="connsiteY7667" fmla="*/ 1468438 h 6857998"/>
              <a:gd name="connsiteX7668" fmla="*/ 538480 w 7705725"/>
              <a:gd name="connsiteY7668" fmla="*/ 1470660 h 6857998"/>
              <a:gd name="connsiteX7669" fmla="*/ 541338 w 7705725"/>
              <a:gd name="connsiteY7669" fmla="*/ 1472883 h 6857998"/>
              <a:gd name="connsiteX7670" fmla="*/ 518478 w 7705725"/>
              <a:gd name="connsiteY7670" fmla="*/ 1516063 h 6857998"/>
              <a:gd name="connsiteX7671" fmla="*/ 500062 w 7705725"/>
              <a:gd name="connsiteY7671" fmla="*/ 1550353 h 6857998"/>
              <a:gd name="connsiteX7672" fmla="*/ 491491 w 7705725"/>
              <a:gd name="connsiteY7672" fmla="*/ 1566228 h 6857998"/>
              <a:gd name="connsiteX7673" fmla="*/ 483552 w 7705725"/>
              <a:gd name="connsiteY7673" fmla="*/ 1582420 h 6857998"/>
              <a:gd name="connsiteX7674" fmla="*/ 475298 w 7705725"/>
              <a:gd name="connsiteY7674" fmla="*/ 1599565 h 6857998"/>
              <a:gd name="connsiteX7675" fmla="*/ 467042 w 7705725"/>
              <a:gd name="connsiteY7675" fmla="*/ 1619250 h 6857998"/>
              <a:gd name="connsiteX7676" fmla="*/ 470217 w 7705725"/>
              <a:gd name="connsiteY7676" fmla="*/ 1621790 h 6857998"/>
              <a:gd name="connsiteX7677" fmla="*/ 473392 w 7705725"/>
              <a:gd name="connsiteY7677" fmla="*/ 1624013 h 6857998"/>
              <a:gd name="connsiteX7678" fmla="*/ 476250 w 7705725"/>
              <a:gd name="connsiteY7678" fmla="*/ 1625600 h 6857998"/>
              <a:gd name="connsiteX7679" fmla="*/ 479425 w 7705725"/>
              <a:gd name="connsiteY7679" fmla="*/ 1626870 h 6857998"/>
              <a:gd name="connsiteX7680" fmla="*/ 481965 w 7705725"/>
              <a:gd name="connsiteY7680" fmla="*/ 1627823 h 6857998"/>
              <a:gd name="connsiteX7681" fmla="*/ 484505 w 7705725"/>
              <a:gd name="connsiteY7681" fmla="*/ 1628458 h 6857998"/>
              <a:gd name="connsiteX7682" fmla="*/ 487362 w 7705725"/>
              <a:gd name="connsiteY7682" fmla="*/ 1628458 h 6857998"/>
              <a:gd name="connsiteX7683" fmla="*/ 489585 w 7705725"/>
              <a:gd name="connsiteY7683" fmla="*/ 1628458 h 6857998"/>
              <a:gd name="connsiteX7684" fmla="*/ 491808 w 7705725"/>
              <a:gd name="connsiteY7684" fmla="*/ 1627823 h 6857998"/>
              <a:gd name="connsiteX7685" fmla="*/ 494030 w 7705725"/>
              <a:gd name="connsiteY7685" fmla="*/ 1627188 h 6857998"/>
              <a:gd name="connsiteX7686" fmla="*/ 498158 w 7705725"/>
              <a:gd name="connsiteY7686" fmla="*/ 1625283 h 6857998"/>
              <a:gd name="connsiteX7687" fmla="*/ 502285 w 7705725"/>
              <a:gd name="connsiteY7687" fmla="*/ 1623060 h 6857998"/>
              <a:gd name="connsiteX7688" fmla="*/ 506412 w 7705725"/>
              <a:gd name="connsiteY7688" fmla="*/ 1620838 h 6857998"/>
              <a:gd name="connsiteX7689" fmla="*/ 510540 w 7705725"/>
              <a:gd name="connsiteY7689" fmla="*/ 1617980 h 6857998"/>
              <a:gd name="connsiteX7690" fmla="*/ 514668 w 7705725"/>
              <a:gd name="connsiteY7690" fmla="*/ 1616393 h 6857998"/>
              <a:gd name="connsiteX7691" fmla="*/ 516572 w 7705725"/>
              <a:gd name="connsiteY7691" fmla="*/ 1615440 h 6857998"/>
              <a:gd name="connsiteX7692" fmla="*/ 518795 w 7705725"/>
              <a:gd name="connsiteY7692" fmla="*/ 1614805 h 6857998"/>
              <a:gd name="connsiteX7693" fmla="*/ 521336 w 7705725"/>
              <a:gd name="connsiteY7693" fmla="*/ 1614805 h 6857998"/>
              <a:gd name="connsiteX7694" fmla="*/ 523875 w 7705725"/>
              <a:gd name="connsiteY7694" fmla="*/ 1614488 h 6857998"/>
              <a:gd name="connsiteX7695" fmla="*/ 526097 w 7705725"/>
              <a:gd name="connsiteY7695" fmla="*/ 1614805 h 6857998"/>
              <a:gd name="connsiteX7696" fmla="*/ 528638 w 7705725"/>
              <a:gd name="connsiteY7696" fmla="*/ 1615440 h 6857998"/>
              <a:gd name="connsiteX7697" fmla="*/ 531813 w 7705725"/>
              <a:gd name="connsiteY7697" fmla="*/ 1616393 h 6857998"/>
              <a:gd name="connsiteX7698" fmla="*/ 534352 w 7705725"/>
              <a:gd name="connsiteY7698" fmla="*/ 1617663 h 6857998"/>
              <a:gd name="connsiteX7699" fmla="*/ 537527 w 7705725"/>
              <a:gd name="connsiteY7699" fmla="*/ 1619568 h 6857998"/>
              <a:gd name="connsiteX7700" fmla="*/ 540702 w 7705725"/>
              <a:gd name="connsiteY7700" fmla="*/ 1621790 h 6857998"/>
              <a:gd name="connsiteX7701" fmla="*/ 544195 w 7705725"/>
              <a:gd name="connsiteY7701" fmla="*/ 1624965 h 6857998"/>
              <a:gd name="connsiteX7702" fmla="*/ 548006 w 7705725"/>
              <a:gd name="connsiteY7702" fmla="*/ 1628458 h 6857998"/>
              <a:gd name="connsiteX7703" fmla="*/ 542290 w 7705725"/>
              <a:gd name="connsiteY7703" fmla="*/ 1633220 h 6857998"/>
              <a:gd name="connsiteX7704" fmla="*/ 537527 w 7705725"/>
              <a:gd name="connsiteY7704" fmla="*/ 1637983 h 6857998"/>
              <a:gd name="connsiteX7705" fmla="*/ 532765 w 7705725"/>
              <a:gd name="connsiteY7705" fmla="*/ 1643380 h 6857998"/>
              <a:gd name="connsiteX7706" fmla="*/ 528638 w 7705725"/>
              <a:gd name="connsiteY7706" fmla="*/ 1648778 h 6857998"/>
              <a:gd name="connsiteX7707" fmla="*/ 525463 w 7705725"/>
              <a:gd name="connsiteY7707" fmla="*/ 1653858 h 6857998"/>
              <a:gd name="connsiteX7708" fmla="*/ 522288 w 7705725"/>
              <a:gd name="connsiteY7708" fmla="*/ 1659255 h 6857998"/>
              <a:gd name="connsiteX7709" fmla="*/ 519747 w 7705725"/>
              <a:gd name="connsiteY7709" fmla="*/ 1664971 h 6857998"/>
              <a:gd name="connsiteX7710" fmla="*/ 517525 w 7705725"/>
              <a:gd name="connsiteY7710" fmla="*/ 1670685 h 6857998"/>
              <a:gd name="connsiteX7711" fmla="*/ 515303 w 7705725"/>
              <a:gd name="connsiteY7711" fmla="*/ 1675765 h 6857998"/>
              <a:gd name="connsiteX7712" fmla="*/ 513397 w 7705725"/>
              <a:gd name="connsiteY7712" fmla="*/ 1681480 h 6857998"/>
              <a:gd name="connsiteX7713" fmla="*/ 510222 w 7705725"/>
              <a:gd name="connsiteY7713" fmla="*/ 1692911 h 6857998"/>
              <a:gd name="connsiteX7714" fmla="*/ 505143 w 7705725"/>
              <a:gd name="connsiteY7714" fmla="*/ 1715136 h 6857998"/>
              <a:gd name="connsiteX7715" fmla="*/ 502285 w 7705725"/>
              <a:gd name="connsiteY7715" fmla="*/ 1725613 h 6857998"/>
              <a:gd name="connsiteX7716" fmla="*/ 499427 w 7705725"/>
              <a:gd name="connsiteY7716" fmla="*/ 1735773 h 6857998"/>
              <a:gd name="connsiteX7717" fmla="*/ 497522 w 7705725"/>
              <a:gd name="connsiteY7717" fmla="*/ 1740853 h 6857998"/>
              <a:gd name="connsiteX7718" fmla="*/ 495300 w 7705725"/>
              <a:gd name="connsiteY7718" fmla="*/ 1745615 h 6857998"/>
              <a:gd name="connsiteX7719" fmla="*/ 493077 w 7705725"/>
              <a:gd name="connsiteY7719" fmla="*/ 1750061 h 6857998"/>
              <a:gd name="connsiteX7720" fmla="*/ 489902 w 7705725"/>
              <a:gd name="connsiteY7720" fmla="*/ 1754823 h 6857998"/>
              <a:gd name="connsiteX7721" fmla="*/ 487045 w 7705725"/>
              <a:gd name="connsiteY7721" fmla="*/ 1758951 h 6857998"/>
              <a:gd name="connsiteX7722" fmla="*/ 483235 w 7705725"/>
              <a:gd name="connsiteY7722" fmla="*/ 1762443 h 6857998"/>
              <a:gd name="connsiteX7723" fmla="*/ 479425 w 7705725"/>
              <a:gd name="connsiteY7723" fmla="*/ 1766253 h 6857998"/>
              <a:gd name="connsiteX7724" fmla="*/ 474345 w 7705725"/>
              <a:gd name="connsiteY7724" fmla="*/ 1769745 h 6857998"/>
              <a:gd name="connsiteX7725" fmla="*/ 469582 w 7705725"/>
              <a:gd name="connsiteY7725" fmla="*/ 1773238 h 6857998"/>
              <a:gd name="connsiteX7726" fmla="*/ 463867 w 7705725"/>
              <a:gd name="connsiteY7726" fmla="*/ 1775778 h 6857998"/>
              <a:gd name="connsiteX7727" fmla="*/ 457517 w 7705725"/>
              <a:gd name="connsiteY7727" fmla="*/ 1778318 h 6857998"/>
              <a:gd name="connsiteX7728" fmla="*/ 450532 w 7705725"/>
              <a:gd name="connsiteY7728" fmla="*/ 1780540 h 6857998"/>
              <a:gd name="connsiteX7729" fmla="*/ 449897 w 7705725"/>
              <a:gd name="connsiteY7729" fmla="*/ 1784985 h 6857998"/>
              <a:gd name="connsiteX7730" fmla="*/ 449897 w 7705725"/>
              <a:gd name="connsiteY7730" fmla="*/ 1788478 h 6857998"/>
              <a:gd name="connsiteX7731" fmla="*/ 449897 w 7705725"/>
              <a:gd name="connsiteY7731" fmla="*/ 1791970 h 6857998"/>
              <a:gd name="connsiteX7732" fmla="*/ 450215 w 7705725"/>
              <a:gd name="connsiteY7732" fmla="*/ 1795145 h 6857998"/>
              <a:gd name="connsiteX7733" fmla="*/ 451167 w 7705725"/>
              <a:gd name="connsiteY7733" fmla="*/ 1797686 h 6857998"/>
              <a:gd name="connsiteX7734" fmla="*/ 452120 w 7705725"/>
              <a:gd name="connsiteY7734" fmla="*/ 1799908 h 6857998"/>
              <a:gd name="connsiteX7735" fmla="*/ 453707 w 7705725"/>
              <a:gd name="connsiteY7735" fmla="*/ 1801813 h 6857998"/>
              <a:gd name="connsiteX7736" fmla="*/ 455295 w 7705725"/>
              <a:gd name="connsiteY7736" fmla="*/ 1803401 h 6857998"/>
              <a:gd name="connsiteX7737" fmla="*/ 457517 w 7705725"/>
              <a:gd name="connsiteY7737" fmla="*/ 1804988 h 6857998"/>
              <a:gd name="connsiteX7738" fmla="*/ 459740 w 7705725"/>
              <a:gd name="connsiteY7738" fmla="*/ 1805623 h 6857998"/>
              <a:gd name="connsiteX7739" fmla="*/ 462280 w 7705725"/>
              <a:gd name="connsiteY7739" fmla="*/ 1806258 h 6857998"/>
              <a:gd name="connsiteX7740" fmla="*/ 465138 w 7705725"/>
              <a:gd name="connsiteY7740" fmla="*/ 1807210 h 6857998"/>
              <a:gd name="connsiteX7741" fmla="*/ 467995 w 7705725"/>
              <a:gd name="connsiteY7741" fmla="*/ 1807528 h 6857998"/>
              <a:gd name="connsiteX7742" fmla="*/ 471488 w 7705725"/>
              <a:gd name="connsiteY7742" fmla="*/ 1807528 h 6857998"/>
              <a:gd name="connsiteX7743" fmla="*/ 479108 w 7705725"/>
              <a:gd name="connsiteY7743" fmla="*/ 1806576 h 6857998"/>
              <a:gd name="connsiteX7744" fmla="*/ 479425 w 7705725"/>
              <a:gd name="connsiteY7744" fmla="*/ 1809433 h 6857998"/>
              <a:gd name="connsiteX7745" fmla="*/ 479425 w 7705725"/>
              <a:gd name="connsiteY7745" fmla="*/ 1811655 h 6857998"/>
              <a:gd name="connsiteX7746" fmla="*/ 479108 w 7705725"/>
              <a:gd name="connsiteY7746" fmla="*/ 1813878 h 6857998"/>
              <a:gd name="connsiteX7747" fmla="*/ 478473 w 7705725"/>
              <a:gd name="connsiteY7747" fmla="*/ 1816100 h 6857998"/>
              <a:gd name="connsiteX7748" fmla="*/ 477837 w 7705725"/>
              <a:gd name="connsiteY7748" fmla="*/ 1817688 h 6857998"/>
              <a:gd name="connsiteX7749" fmla="*/ 476567 w 7705725"/>
              <a:gd name="connsiteY7749" fmla="*/ 1819593 h 6857998"/>
              <a:gd name="connsiteX7750" fmla="*/ 474027 w 7705725"/>
              <a:gd name="connsiteY7750" fmla="*/ 1822451 h 6857998"/>
              <a:gd name="connsiteX7751" fmla="*/ 471170 w 7705725"/>
              <a:gd name="connsiteY7751" fmla="*/ 1824673 h 6857998"/>
              <a:gd name="connsiteX7752" fmla="*/ 467677 w 7705725"/>
              <a:gd name="connsiteY7752" fmla="*/ 1827213 h 6857998"/>
              <a:gd name="connsiteX7753" fmla="*/ 464185 w 7705725"/>
              <a:gd name="connsiteY7753" fmla="*/ 1828483 h 6857998"/>
              <a:gd name="connsiteX7754" fmla="*/ 461010 w 7705725"/>
              <a:gd name="connsiteY7754" fmla="*/ 1830071 h 6857998"/>
              <a:gd name="connsiteX7755" fmla="*/ 455295 w 7705725"/>
              <a:gd name="connsiteY7755" fmla="*/ 1832611 h 6857998"/>
              <a:gd name="connsiteX7756" fmla="*/ 453072 w 7705725"/>
              <a:gd name="connsiteY7756" fmla="*/ 1834198 h 6857998"/>
              <a:gd name="connsiteX7757" fmla="*/ 451803 w 7705725"/>
              <a:gd name="connsiteY7757" fmla="*/ 1835786 h 6857998"/>
              <a:gd name="connsiteX7758" fmla="*/ 451803 w 7705725"/>
              <a:gd name="connsiteY7758" fmla="*/ 1836420 h 6857998"/>
              <a:gd name="connsiteX7759" fmla="*/ 451803 w 7705725"/>
              <a:gd name="connsiteY7759" fmla="*/ 1837373 h 6857998"/>
              <a:gd name="connsiteX7760" fmla="*/ 452120 w 7705725"/>
              <a:gd name="connsiteY7760" fmla="*/ 1838326 h 6857998"/>
              <a:gd name="connsiteX7761" fmla="*/ 453072 w 7705725"/>
              <a:gd name="connsiteY7761" fmla="*/ 1839278 h 6857998"/>
              <a:gd name="connsiteX7762" fmla="*/ 455613 w 7705725"/>
              <a:gd name="connsiteY7762" fmla="*/ 1841501 h 6857998"/>
              <a:gd name="connsiteX7763" fmla="*/ 460057 w 7705725"/>
              <a:gd name="connsiteY7763" fmla="*/ 1844041 h 6857998"/>
              <a:gd name="connsiteX7764" fmla="*/ 457517 w 7705725"/>
              <a:gd name="connsiteY7764" fmla="*/ 1847533 h 6857998"/>
              <a:gd name="connsiteX7765" fmla="*/ 456247 w 7705725"/>
              <a:gd name="connsiteY7765" fmla="*/ 1848486 h 6857998"/>
              <a:gd name="connsiteX7766" fmla="*/ 454978 w 7705725"/>
              <a:gd name="connsiteY7766" fmla="*/ 1849438 h 6857998"/>
              <a:gd name="connsiteX7767" fmla="*/ 453707 w 7705725"/>
              <a:gd name="connsiteY7767" fmla="*/ 1849755 h 6857998"/>
              <a:gd name="connsiteX7768" fmla="*/ 452438 w 7705725"/>
              <a:gd name="connsiteY7768" fmla="*/ 1849755 h 6857998"/>
              <a:gd name="connsiteX7769" fmla="*/ 451486 w 7705725"/>
              <a:gd name="connsiteY7769" fmla="*/ 1849438 h 6857998"/>
              <a:gd name="connsiteX7770" fmla="*/ 449897 w 7705725"/>
              <a:gd name="connsiteY7770" fmla="*/ 1849121 h 6857998"/>
              <a:gd name="connsiteX7771" fmla="*/ 447675 w 7705725"/>
              <a:gd name="connsiteY7771" fmla="*/ 1847533 h 6857998"/>
              <a:gd name="connsiteX7772" fmla="*/ 445453 w 7705725"/>
              <a:gd name="connsiteY7772" fmla="*/ 1845310 h 6857998"/>
              <a:gd name="connsiteX7773" fmla="*/ 442912 w 7705725"/>
              <a:gd name="connsiteY7773" fmla="*/ 1842135 h 6857998"/>
              <a:gd name="connsiteX7774" fmla="*/ 440372 w 7705725"/>
              <a:gd name="connsiteY7774" fmla="*/ 1838643 h 6857998"/>
              <a:gd name="connsiteX7775" fmla="*/ 435610 w 7705725"/>
              <a:gd name="connsiteY7775" fmla="*/ 1831341 h 6857998"/>
              <a:gd name="connsiteX7776" fmla="*/ 430847 w 7705725"/>
              <a:gd name="connsiteY7776" fmla="*/ 1823721 h 6857998"/>
              <a:gd name="connsiteX7777" fmla="*/ 427990 w 7705725"/>
              <a:gd name="connsiteY7777" fmla="*/ 1820228 h 6857998"/>
              <a:gd name="connsiteX7778" fmla="*/ 425450 w 7705725"/>
              <a:gd name="connsiteY7778" fmla="*/ 1817370 h 6857998"/>
              <a:gd name="connsiteX7779" fmla="*/ 422910 w 7705725"/>
              <a:gd name="connsiteY7779" fmla="*/ 1815148 h 6857998"/>
              <a:gd name="connsiteX7780" fmla="*/ 419735 w 7705725"/>
              <a:gd name="connsiteY7780" fmla="*/ 1813561 h 6857998"/>
              <a:gd name="connsiteX7781" fmla="*/ 417830 w 7705725"/>
              <a:gd name="connsiteY7781" fmla="*/ 1842135 h 6857998"/>
              <a:gd name="connsiteX7782" fmla="*/ 416877 w 7705725"/>
              <a:gd name="connsiteY7782" fmla="*/ 1855470 h 6857998"/>
              <a:gd name="connsiteX7783" fmla="*/ 415290 w 7705725"/>
              <a:gd name="connsiteY7783" fmla="*/ 1868171 h 6857998"/>
              <a:gd name="connsiteX7784" fmla="*/ 413702 w 7705725"/>
              <a:gd name="connsiteY7784" fmla="*/ 1880553 h 6857998"/>
              <a:gd name="connsiteX7785" fmla="*/ 411798 w 7705725"/>
              <a:gd name="connsiteY7785" fmla="*/ 1892618 h 6857998"/>
              <a:gd name="connsiteX7786" fmla="*/ 409258 w 7705725"/>
              <a:gd name="connsiteY7786" fmla="*/ 1904366 h 6857998"/>
              <a:gd name="connsiteX7787" fmla="*/ 406400 w 7705725"/>
              <a:gd name="connsiteY7787" fmla="*/ 1915795 h 6857998"/>
              <a:gd name="connsiteX7788" fmla="*/ 403542 w 7705725"/>
              <a:gd name="connsiteY7788" fmla="*/ 1926908 h 6857998"/>
              <a:gd name="connsiteX7789" fmla="*/ 399415 w 7705725"/>
              <a:gd name="connsiteY7789" fmla="*/ 1938338 h 6857998"/>
              <a:gd name="connsiteX7790" fmla="*/ 395288 w 7705725"/>
              <a:gd name="connsiteY7790" fmla="*/ 1949450 h 6857998"/>
              <a:gd name="connsiteX7791" fmla="*/ 389890 w 7705725"/>
              <a:gd name="connsiteY7791" fmla="*/ 1960563 h 6857998"/>
              <a:gd name="connsiteX7792" fmla="*/ 383857 w 7705725"/>
              <a:gd name="connsiteY7792" fmla="*/ 1971993 h 6857998"/>
              <a:gd name="connsiteX7793" fmla="*/ 377507 w 7705725"/>
              <a:gd name="connsiteY7793" fmla="*/ 1983740 h 6857998"/>
              <a:gd name="connsiteX7794" fmla="*/ 369570 w 7705725"/>
              <a:gd name="connsiteY7794" fmla="*/ 1995806 h 6857998"/>
              <a:gd name="connsiteX7795" fmla="*/ 361315 w 7705725"/>
              <a:gd name="connsiteY7795" fmla="*/ 2007871 h 6857998"/>
              <a:gd name="connsiteX7796" fmla="*/ 363220 w 7705725"/>
              <a:gd name="connsiteY7796" fmla="*/ 2008505 h 6857998"/>
              <a:gd name="connsiteX7797" fmla="*/ 365125 w 7705725"/>
              <a:gd name="connsiteY7797" fmla="*/ 2008823 h 6857998"/>
              <a:gd name="connsiteX7798" fmla="*/ 366712 w 7705725"/>
              <a:gd name="connsiteY7798" fmla="*/ 2008505 h 6857998"/>
              <a:gd name="connsiteX7799" fmla="*/ 367982 w 7705725"/>
              <a:gd name="connsiteY7799" fmla="*/ 2008188 h 6857998"/>
              <a:gd name="connsiteX7800" fmla="*/ 369570 w 7705725"/>
              <a:gd name="connsiteY7800" fmla="*/ 2007871 h 6857998"/>
              <a:gd name="connsiteX7801" fmla="*/ 370840 w 7705725"/>
              <a:gd name="connsiteY7801" fmla="*/ 2006601 h 6857998"/>
              <a:gd name="connsiteX7802" fmla="*/ 373062 w 7705725"/>
              <a:gd name="connsiteY7802" fmla="*/ 2004378 h 6857998"/>
              <a:gd name="connsiteX7803" fmla="*/ 374968 w 7705725"/>
              <a:gd name="connsiteY7803" fmla="*/ 2001838 h 6857998"/>
              <a:gd name="connsiteX7804" fmla="*/ 376872 w 7705725"/>
              <a:gd name="connsiteY7804" fmla="*/ 1998663 h 6857998"/>
              <a:gd name="connsiteX7805" fmla="*/ 378143 w 7705725"/>
              <a:gd name="connsiteY7805" fmla="*/ 1995806 h 6857998"/>
              <a:gd name="connsiteX7806" fmla="*/ 380047 w 7705725"/>
              <a:gd name="connsiteY7806" fmla="*/ 1992948 h 6857998"/>
              <a:gd name="connsiteX7807" fmla="*/ 377825 w 7705725"/>
              <a:gd name="connsiteY7807" fmla="*/ 2000251 h 6857998"/>
              <a:gd name="connsiteX7808" fmla="*/ 375603 w 7705725"/>
              <a:gd name="connsiteY7808" fmla="*/ 2008823 h 6857998"/>
              <a:gd name="connsiteX7809" fmla="*/ 370840 w 7705725"/>
              <a:gd name="connsiteY7809" fmla="*/ 2029778 h 6857998"/>
              <a:gd name="connsiteX7810" fmla="*/ 365125 w 7705725"/>
              <a:gd name="connsiteY7810" fmla="*/ 2053273 h 6857998"/>
              <a:gd name="connsiteX7811" fmla="*/ 361950 w 7705725"/>
              <a:gd name="connsiteY7811" fmla="*/ 2065973 h 6857998"/>
              <a:gd name="connsiteX7812" fmla="*/ 358775 w 7705725"/>
              <a:gd name="connsiteY7812" fmla="*/ 2078673 h 6857998"/>
              <a:gd name="connsiteX7813" fmla="*/ 354966 w 7705725"/>
              <a:gd name="connsiteY7813" fmla="*/ 2092008 h 6857998"/>
              <a:gd name="connsiteX7814" fmla="*/ 351155 w 7705725"/>
              <a:gd name="connsiteY7814" fmla="*/ 2104708 h 6857998"/>
              <a:gd name="connsiteX7815" fmla="*/ 346075 w 7705725"/>
              <a:gd name="connsiteY7815" fmla="*/ 2117090 h 6857998"/>
              <a:gd name="connsiteX7816" fmla="*/ 341312 w 7705725"/>
              <a:gd name="connsiteY7816" fmla="*/ 2129155 h 6857998"/>
              <a:gd name="connsiteX7817" fmla="*/ 335598 w 7705725"/>
              <a:gd name="connsiteY7817" fmla="*/ 2140903 h 6857998"/>
              <a:gd name="connsiteX7818" fmla="*/ 332740 w 7705725"/>
              <a:gd name="connsiteY7818" fmla="*/ 2146618 h 6857998"/>
              <a:gd name="connsiteX7819" fmla="*/ 329248 w 7705725"/>
              <a:gd name="connsiteY7819" fmla="*/ 2151697 h 6857998"/>
              <a:gd name="connsiteX7820" fmla="*/ 325755 w 7705725"/>
              <a:gd name="connsiteY7820" fmla="*/ 2156778 h 6857998"/>
              <a:gd name="connsiteX7821" fmla="*/ 322580 w 7705725"/>
              <a:gd name="connsiteY7821" fmla="*/ 2161222 h 6857998"/>
              <a:gd name="connsiteX7822" fmla="*/ 318770 w 7705725"/>
              <a:gd name="connsiteY7822" fmla="*/ 2165668 h 6857998"/>
              <a:gd name="connsiteX7823" fmla="*/ 314642 w 7705725"/>
              <a:gd name="connsiteY7823" fmla="*/ 2169795 h 6857998"/>
              <a:gd name="connsiteX7824" fmla="*/ 313055 w 7705725"/>
              <a:gd name="connsiteY7824" fmla="*/ 2172970 h 6857998"/>
              <a:gd name="connsiteX7825" fmla="*/ 311785 w 7705725"/>
              <a:gd name="connsiteY7825" fmla="*/ 2176146 h 6857998"/>
              <a:gd name="connsiteX7826" fmla="*/ 311150 w 7705725"/>
              <a:gd name="connsiteY7826" fmla="*/ 2178686 h 6857998"/>
              <a:gd name="connsiteX7827" fmla="*/ 310832 w 7705725"/>
              <a:gd name="connsiteY7827" fmla="*/ 2181226 h 6857998"/>
              <a:gd name="connsiteX7828" fmla="*/ 310832 w 7705725"/>
              <a:gd name="connsiteY7828" fmla="*/ 2183765 h 6857998"/>
              <a:gd name="connsiteX7829" fmla="*/ 311150 w 7705725"/>
              <a:gd name="connsiteY7829" fmla="*/ 2186305 h 6857998"/>
              <a:gd name="connsiteX7830" fmla="*/ 311467 w 7705725"/>
              <a:gd name="connsiteY7830" fmla="*/ 2188528 h 6857998"/>
              <a:gd name="connsiteX7831" fmla="*/ 311785 w 7705725"/>
              <a:gd name="connsiteY7831" fmla="*/ 2190751 h 6857998"/>
              <a:gd name="connsiteX7832" fmla="*/ 314007 w 7705725"/>
              <a:gd name="connsiteY7832" fmla="*/ 2194560 h 6857998"/>
              <a:gd name="connsiteX7833" fmla="*/ 316547 w 7705725"/>
              <a:gd name="connsiteY7833" fmla="*/ 2198688 h 6857998"/>
              <a:gd name="connsiteX7834" fmla="*/ 319405 w 7705725"/>
              <a:gd name="connsiteY7834" fmla="*/ 2201863 h 6857998"/>
              <a:gd name="connsiteX7835" fmla="*/ 322897 w 7705725"/>
              <a:gd name="connsiteY7835" fmla="*/ 2205673 h 6857998"/>
              <a:gd name="connsiteX7836" fmla="*/ 325755 w 7705725"/>
              <a:gd name="connsiteY7836" fmla="*/ 2209165 h 6857998"/>
              <a:gd name="connsiteX7837" fmla="*/ 328930 w 7705725"/>
              <a:gd name="connsiteY7837" fmla="*/ 2212975 h 6857998"/>
              <a:gd name="connsiteX7838" fmla="*/ 331470 w 7705725"/>
              <a:gd name="connsiteY7838" fmla="*/ 2216786 h 6857998"/>
              <a:gd name="connsiteX7839" fmla="*/ 333375 w 7705725"/>
              <a:gd name="connsiteY7839" fmla="*/ 2220595 h 6857998"/>
              <a:gd name="connsiteX7840" fmla="*/ 333692 w 7705725"/>
              <a:gd name="connsiteY7840" fmla="*/ 2222818 h 6857998"/>
              <a:gd name="connsiteX7841" fmla="*/ 334645 w 7705725"/>
              <a:gd name="connsiteY7841" fmla="*/ 2225040 h 6857998"/>
              <a:gd name="connsiteX7842" fmla="*/ 334645 w 7705725"/>
              <a:gd name="connsiteY7842" fmla="*/ 2227263 h 6857998"/>
              <a:gd name="connsiteX7843" fmla="*/ 334645 w 7705725"/>
              <a:gd name="connsiteY7843" fmla="*/ 2229803 h 6857998"/>
              <a:gd name="connsiteX7844" fmla="*/ 334010 w 7705725"/>
              <a:gd name="connsiteY7844" fmla="*/ 2232343 h 6857998"/>
              <a:gd name="connsiteX7845" fmla="*/ 333375 w 7705725"/>
              <a:gd name="connsiteY7845" fmla="*/ 2235200 h 6857998"/>
              <a:gd name="connsiteX7846" fmla="*/ 332105 w 7705725"/>
              <a:gd name="connsiteY7846" fmla="*/ 2237741 h 6857998"/>
              <a:gd name="connsiteX7847" fmla="*/ 330835 w 7705725"/>
              <a:gd name="connsiteY7847" fmla="*/ 2240916 h 6857998"/>
              <a:gd name="connsiteX7848" fmla="*/ 327025 w 7705725"/>
              <a:gd name="connsiteY7848" fmla="*/ 2242502 h 6857998"/>
              <a:gd name="connsiteX7849" fmla="*/ 323532 w 7705725"/>
              <a:gd name="connsiteY7849" fmla="*/ 2244407 h 6857998"/>
              <a:gd name="connsiteX7850" fmla="*/ 319722 w 7705725"/>
              <a:gd name="connsiteY7850" fmla="*/ 2245995 h 6857998"/>
              <a:gd name="connsiteX7851" fmla="*/ 316865 w 7705725"/>
              <a:gd name="connsiteY7851" fmla="*/ 2248536 h 6857998"/>
              <a:gd name="connsiteX7852" fmla="*/ 313372 w 7705725"/>
              <a:gd name="connsiteY7852" fmla="*/ 2251076 h 6857998"/>
              <a:gd name="connsiteX7853" fmla="*/ 310515 w 7705725"/>
              <a:gd name="connsiteY7853" fmla="*/ 2253615 h 6857998"/>
              <a:gd name="connsiteX7854" fmla="*/ 307657 w 7705725"/>
              <a:gd name="connsiteY7854" fmla="*/ 2257107 h 6857998"/>
              <a:gd name="connsiteX7855" fmla="*/ 305118 w 7705725"/>
              <a:gd name="connsiteY7855" fmla="*/ 2259966 h 6857998"/>
              <a:gd name="connsiteX7856" fmla="*/ 302578 w 7705725"/>
              <a:gd name="connsiteY7856" fmla="*/ 2263775 h 6857998"/>
              <a:gd name="connsiteX7857" fmla="*/ 300355 w 7705725"/>
              <a:gd name="connsiteY7857" fmla="*/ 2267585 h 6857998"/>
              <a:gd name="connsiteX7858" fmla="*/ 295593 w 7705725"/>
              <a:gd name="connsiteY7858" fmla="*/ 2275522 h 6857998"/>
              <a:gd name="connsiteX7859" fmla="*/ 291783 w 7705725"/>
              <a:gd name="connsiteY7859" fmla="*/ 2284096 h 6857998"/>
              <a:gd name="connsiteX7860" fmla="*/ 288925 w 7705725"/>
              <a:gd name="connsiteY7860" fmla="*/ 2293303 h 6857998"/>
              <a:gd name="connsiteX7861" fmla="*/ 287337 w 7705725"/>
              <a:gd name="connsiteY7861" fmla="*/ 2296160 h 6857998"/>
              <a:gd name="connsiteX7862" fmla="*/ 286385 w 7705725"/>
              <a:gd name="connsiteY7862" fmla="*/ 2299017 h 6857998"/>
              <a:gd name="connsiteX7863" fmla="*/ 285750 w 7705725"/>
              <a:gd name="connsiteY7863" fmla="*/ 2301239 h 6857998"/>
              <a:gd name="connsiteX7864" fmla="*/ 285750 w 7705725"/>
              <a:gd name="connsiteY7864" fmla="*/ 2303463 h 6857998"/>
              <a:gd name="connsiteX7865" fmla="*/ 286385 w 7705725"/>
              <a:gd name="connsiteY7865" fmla="*/ 2305686 h 6857998"/>
              <a:gd name="connsiteX7866" fmla="*/ 286702 w 7705725"/>
              <a:gd name="connsiteY7866" fmla="*/ 2307590 h 6857998"/>
              <a:gd name="connsiteX7867" fmla="*/ 287655 w 7705725"/>
              <a:gd name="connsiteY7867" fmla="*/ 2309177 h 6857998"/>
              <a:gd name="connsiteX7868" fmla="*/ 289243 w 7705725"/>
              <a:gd name="connsiteY7868" fmla="*/ 2310765 h 6857998"/>
              <a:gd name="connsiteX7869" fmla="*/ 290830 w 7705725"/>
              <a:gd name="connsiteY7869" fmla="*/ 2312034 h 6857998"/>
              <a:gd name="connsiteX7870" fmla="*/ 292735 w 7705725"/>
              <a:gd name="connsiteY7870" fmla="*/ 2313623 h 6857998"/>
              <a:gd name="connsiteX7871" fmla="*/ 296862 w 7705725"/>
              <a:gd name="connsiteY7871" fmla="*/ 2315846 h 6857998"/>
              <a:gd name="connsiteX7872" fmla="*/ 301943 w 7705725"/>
              <a:gd name="connsiteY7872" fmla="*/ 2318067 h 6857998"/>
              <a:gd name="connsiteX7873" fmla="*/ 307022 w 7705725"/>
              <a:gd name="connsiteY7873" fmla="*/ 2319972 h 6857998"/>
              <a:gd name="connsiteX7874" fmla="*/ 304800 w 7705725"/>
              <a:gd name="connsiteY7874" fmla="*/ 2324100 h 6857998"/>
              <a:gd name="connsiteX7875" fmla="*/ 301943 w 7705725"/>
              <a:gd name="connsiteY7875" fmla="*/ 2327911 h 6857998"/>
              <a:gd name="connsiteX7876" fmla="*/ 296545 w 7705725"/>
              <a:gd name="connsiteY7876" fmla="*/ 2336166 h 6857998"/>
              <a:gd name="connsiteX7877" fmla="*/ 290830 w 7705725"/>
              <a:gd name="connsiteY7877" fmla="*/ 2345055 h 6857998"/>
              <a:gd name="connsiteX7878" fmla="*/ 288608 w 7705725"/>
              <a:gd name="connsiteY7878" fmla="*/ 2349182 h 6857998"/>
              <a:gd name="connsiteX7879" fmla="*/ 286702 w 7705725"/>
              <a:gd name="connsiteY7879" fmla="*/ 2353310 h 6857998"/>
              <a:gd name="connsiteX7880" fmla="*/ 285115 w 7705725"/>
              <a:gd name="connsiteY7880" fmla="*/ 2357438 h 6857998"/>
              <a:gd name="connsiteX7881" fmla="*/ 284797 w 7705725"/>
              <a:gd name="connsiteY7881" fmla="*/ 2361565 h 6857998"/>
              <a:gd name="connsiteX7882" fmla="*/ 284797 w 7705725"/>
              <a:gd name="connsiteY7882" fmla="*/ 2363470 h 6857998"/>
              <a:gd name="connsiteX7883" fmla="*/ 284797 w 7705725"/>
              <a:gd name="connsiteY7883" fmla="*/ 2365692 h 6857998"/>
              <a:gd name="connsiteX7884" fmla="*/ 285115 w 7705725"/>
              <a:gd name="connsiteY7884" fmla="*/ 2367598 h 6857998"/>
              <a:gd name="connsiteX7885" fmla="*/ 285750 w 7705725"/>
              <a:gd name="connsiteY7885" fmla="*/ 2369503 h 6857998"/>
              <a:gd name="connsiteX7886" fmla="*/ 287020 w 7705725"/>
              <a:gd name="connsiteY7886" fmla="*/ 2371408 h 6857998"/>
              <a:gd name="connsiteX7887" fmla="*/ 288291 w 7705725"/>
              <a:gd name="connsiteY7887" fmla="*/ 2373313 h 6857998"/>
              <a:gd name="connsiteX7888" fmla="*/ 289877 w 7705725"/>
              <a:gd name="connsiteY7888" fmla="*/ 2374900 h 6857998"/>
              <a:gd name="connsiteX7889" fmla="*/ 291783 w 7705725"/>
              <a:gd name="connsiteY7889" fmla="*/ 2376805 h 6857998"/>
              <a:gd name="connsiteX7890" fmla="*/ 294322 w 7705725"/>
              <a:gd name="connsiteY7890" fmla="*/ 2378075 h 6857998"/>
              <a:gd name="connsiteX7891" fmla="*/ 296862 w 7705725"/>
              <a:gd name="connsiteY7891" fmla="*/ 2379980 h 6857998"/>
              <a:gd name="connsiteX7892" fmla="*/ 299720 w 7705725"/>
              <a:gd name="connsiteY7892" fmla="*/ 2381567 h 6857998"/>
              <a:gd name="connsiteX7893" fmla="*/ 303212 w 7705725"/>
              <a:gd name="connsiteY7893" fmla="*/ 2383155 h 6857998"/>
              <a:gd name="connsiteX7894" fmla="*/ 305753 w 7705725"/>
              <a:gd name="connsiteY7894" fmla="*/ 2382838 h 6857998"/>
              <a:gd name="connsiteX7895" fmla="*/ 307975 w 7705725"/>
              <a:gd name="connsiteY7895" fmla="*/ 2382203 h 6857998"/>
              <a:gd name="connsiteX7896" fmla="*/ 310515 w 7705725"/>
              <a:gd name="connsiteY7896" fmla="*/ 2381567 h 6857998"/>
              <a:gd name="connsiteX7897" fmla="*/ 312420 w 7705725"/>
              <a:gd name="connsiteY7897" fmla="*/ 2380298 h 6857998"/>
              <a:gd name="connsiteX7898" fmla="*/ 314007 w 7705725"/>
              <a:gd name="connsiteY7898" fmla="*/ 2379345 h 6857998"/>
              <a:gd name="connsiteX7899" fmla="*/ 315595 w 7705725"/>
              <a:gd name="connsiteY7899" fmla="*/ 2377758 h 6857998"/>
              <a:gd name="connsiteX7900" fmla="*/ 317182 w 7705725"/>
              <a:gd name="connsiteY7900" fmla="*/ 2375853 h 6857998"/>
              <a:gd name="connsiteX7901" fmla="*/ 318770 w 7705725"/>
              <a:gd name="connsiteY7901" fmla="*/ 2373948 h 6857998"/>
              <a:gd name="connsiteX7902" fmla="*/ 320992 w 7705725"/>
              <a:gd name="connsiteY7902" fmla="*/ 2369503 h 6857998"/>
              <a:gd name="connsiteX7903" fmla="*/ 322897 w 7705725"/>
              <a:gd name="connsiteY7903" fmla="*/ 2364423 h 6857998"/>
              <a:gd name="connsiteX7904" fmla="*/ 324485 w 7705725"/>
              <a:gd name="connsiteY7904" fmla="*/ 2359025 h 6857998"/>
              <a:gd name="connsiteX7905" fmla="*/ 325438 w 7705725"/>
              <a:gd name="connsiteY7905" fmla="*/ 2352992 h 6857998"/>
              <a:gd name="connsiteX7906" fmla="*/ 327660 w 7705725"/>
              <a:gd name="connsiteY7906" fmla="*/ 2340292 h 6857998"/>
              <a:gd name="connsiteX7907" fmla="*/ 329565 w 7705725"/>
              <a:gd name="connsiteY7907" fmla="*/ 2327911 h 6857998"/>
              <a:gd name="connsiteX7908" fmla="*/ 330835 w 7705725"/>
              <a:gd name="connsiteY7908" fmla="*/ 2321877 h 6857998"/>
              <a:gd name="connsiteX7909" fmla="*/ 332105 w 7705725"/>
              <a:gd name="connsiteY7909" fmla="*/ 2316163 h 6857998"/>
              <a:gd name="connsiteX7910" fmla="*/ 334010 w 7705725"/>
              <a:gd name="connsiteY7910" fmla="*/ 2311399 h 6857998"/>
              <a:gd name="connsiteX7911" fmla="*/ 336867 w 7705725"/>
              <a:gd name="connsiteY7911" fmla="*/ 2306955 h 6857998"/>
              <a:gd name="connsiteX7912" fmla="*/ 347662 w 7705725"/>
              <a:gd name="connsiteY7912" fmla="*/ 2310765 h 6857998"/>
              <a:gd name="connsiteX7913" fmla="*/ 353060 w 7705725"/>
              <a:gd name="connsiteY7913" fmla="*/ 2312034 h 6857998"/>
              <a:gd name="connsiteX7914" fmla="*/ 357822 w 7705725"/>
              <a:gd name="connsiteY7914" fmla="*/ 2313305 h 6857998"/>
              <a:gd name="connsiteX7915" fmla="*/ 362585 w 7705725"/>
              <a:gd name="connsiteY7915" fmla="*/ 2313940 h 6857998"/>
              <a:gd name="connsiteX7916" fmla="*/ 367030 w 7705725"/>
              <a:gd name="connsiteY7916" fmla="*/ 2313940 h 6857998"/>
              <a:gd name="connsiteX7917" fmla="*/ 370840 w 7705725"/>
              <a:gd name="connsiteY7917" fmla="*/ 2313940 h 6857998"/>
              <a:gd name="connsiteX7918" fmla="*/ 374650 w 7705725"/>
              <a:gd name="connsiteY7918" fmla="*/ 2313623 h 6857998"/>
              <a:gd name="connsiteX7919" fmla="*/ 378143 w 7705725"/>
              <a:gd name="connsiteY7919" fmla="*/ 2312670 h 6857998"/>
              <a:gd name="connsiteX7920" fmla="*/ 381317 w 7705725"/>
              <a:gd name="connsiteY7920" fmla="*/ 2311082 h 6857998"/>
              <a:gd name="connsiteX7921" fmla="*/ 384175 w 7705725"/>
              <a:gd name="connsiteY7921" fmla="*/ 2309177 h 6857998"/>
              <a:gd name="connsiteX7922" fmla="*/ 386715 w 7705725"/>
              <a:gd name="connsiteY7922" fmla="*/ 2306955 h 6857998"/>
              <a:gd name="connsiteX7923" fmla="*/ 388938 w 7705725"/>
              <a:gd name="connsiteY7923" fmla="*/ 2303781 h 6857998"/>
              <a:gd name="connsiteX7924" fmla="*/ 390207 w 7705725"/>
              <a:gd name="connsiteY7924" fmla="*/ 2299970 h 6857998"/>
              <a:gd name="connsiteX7925" fmla="*/ 391795 w 7705725"/>
              <a:gd name="connsiteY7925" fmla="*/ 2296160 h 6857998"/>
              <a:gd name="connsiteX7926" fmla="*/ 393065 w 7705725"/>
              <a:gd name="connsiteY7926" fmla="*/ 2291397 h 6857998"/>
              <a:gd name="connsiteX7927" fmla="*/ 392748 w 7705725"/>
              <a:gd name="connsiteY7927" fmla="*/ 2288539 h 6857998"/>
              <a:gd name="connsiteX7928" fmla="*/ 391478 w 7705725"/>
              <a:gd name="connsiteY7928" fmla="*/ 2285682 h 6857998"/>
              <a:gd name="connsiteX7929" fmla="*/ 388938 w 7705725"/>
              <a:gd name="connsiteY7929" fmla="*/ 2280603 h 6857998"/>
              <a:gd name="connsiteX7930" fmla="*/ 387667 w 7705725"/>
              <a:gd name="connsiteY7930" fmla="*/ 2277744 h 6857998"/>
              <a:gd name="connsiteX7931" fmla="*/ 386715 w 7705725"/>
              <a:gd name="connsiteY7931" fmla="*/ 2275205 h 6857998"/>
              <a:gd name="connsiteX7932" fmla="*/ 386715 w 7705725"/>
              <a:gd name="connsiteY7932" fmla="*/ 2272031 h 6857998"/>
              <a:gd name="connsiteX7933" fmla="*/ 386715 w 7705725"/>
              <a:gd name="connsiteY7933" fmla="*/ 2270443 h 6857998"/>
              <a:gd name="connsiteX7934" fmla="*/ 387350 w 7705725"/>
              <a:gd name="connsiteY7934" fmla="*/ 2268855 h 6857998"/>
              <a:gd name="connsiteX7935" fmla="*/ 384811 w 7705725"/>
              <a:gd name="connsiteY7935" fmla="*/ 2269173 h 6857998"/>
              <a:gd name="connsiteX7936" fmla="*/ 381953 w 7705725"/>
              <a:gd name="connsiteY7936" fmla="*/ 2270443 h 6857998"/>
              <a:gd name="connsiteX7937" fmla="*/ 377825 w 7705725"/>
              <a:gd name="connsiteY7937" fmla="*/ 2272666 h 6857998"/>
              <a:gd name="connsiteX7938" fmla="*/ 373697 w 7705725"/>
              <a:gd name="connsiteY7938" fmla="*/ 2275205 h 6857998"/>
              <a:gd name="connsiteX7939" fmla="*/ 369253 w 7705725"/>
              <a:gd name="connsiteY7939" fmla="*/ 2277744 h 6857998"/>
              <a:gd name="connsiteX7940" fmla="*/ 367030 w 7705725"/>
              <a:gd name="connsiteY7940" fmla="*/ 2279014 h 6857998"/>
              <a:gd name="connsiteX7941" fmla="*/ 364808 w 7705725"/>
              <a:gd name="connsiteY7941" fmla="*/ 2279649 h 6857998"/>
              <a:gd name="connsiteX7942" fmla="*/ 361950 w 7705725"/>
              <a:gd name="connsiteY7942" fmla="*/ 2280603 h 6857998"/>
              <a:gd name="connsiteX7943" fmla="*/ 359093 w 7705725"/>
              <a:gd name="connsiteY7943" fmla="*/ 2280603 h 6857998"/>
              <a:gd name="connsiteX7944" fmla="*/ 355918 w 7705725"/>
              <a:gd name="connsiteY7944" fmla="*/ 2280603 h 6857998"/>
              <a:gd name="connsiteX7945" fmla="*/ 353060 w 7705725"/>
              <a:gd name="connsiteY7945" fmla="*/ 2279967 h 6857998"/>
              <a:gd name="connsiteX7946" fmla="*/ 349250 w 7705725"/>
              <a:gd name="connsiteY7946" fmla="*/ 2279014 h 6857998"/>
              <a:gd name="connsiteX7947" fmla="*/ 345123 w 7705725"/>
              <a:gd name="connsiteY7947" fmla="*/ 2277427 h 6857998"/>
              <a:gd name="connsiteX7948" fmla="*/ 363220 w 7705725"/>
              <a:gd name="connsiteY7948" fmla="*/ 2234883 h 6857998"/>
              <a:gd name="connsiteX7949" fmla="*/ 379730 w 7705725"/>
              <a:gd name="connsiteY7949" fmla="*/ 2194878 h 6857998"/>
              <a:gd name="connsiteX7950" fmla="*/ 394970 w 7705725"/>
              <a:gd name="connsiteY7950" fmla="*/ 2157095 h 6857998"/>
              <a:gd name="connsiteX7951" fmla="*/ 408305 w 7705725"/>
              <a:gd name="connsiteY7951" fmla="*/ 2121535 h 6857998"/>
              <a:gd name="connsiteX7952" fmla="*/ 421322 w 7705725"/>
              <a:gd name="connsiteY7952" fmla="*/ 2087246 h 6857998"/>
              <a:gd name="connsiteX7953" fmla="*/ 433705 w 7705725"/>
              <a:gd name="connsiteY7953" fmla="*/ 2054225 h 6857998"/>
              <a:gd name="connsiteX7954" fmla="*/ 457200 w 7705725"/>
              <a:gd name="connsiteY7954" fmla="*/ 1990408 h 6857998"/>
              <a:gd name="connsiteX7955" fmla="*/ 469582 w 7705725"/>
              <a:gd name="connsiteY7955" fmla="*/ 1959611 h 6857998"/>
              <a:gd name="connsiteX7956" fmla="*/ 482283 w 7705725"/>
              <a:gd name="connsiteY7956" fmla="*/ 1927861 h 6857998"/>
              <a:gd name="connsiteX7957" fmla="*/ 495935 w 7705725"/>
              <a:gd name="connsiteY7957" fmla="*/ 1896111 h 6857998"/>
              <a:gd name="connsiteX7958" fmla="*/ 503237 w 7705725"/>
              <a:gd name="connsiteY7958" fmla="*/ 1880236 h 6857998"/>
              <a:gd name="connsiteX7959" fmla="*/ 510540 w 7705725"/>
              <a:gd name="connsiteY7959" fmla="*/ 1864043 h 6857998"/>
              <a:gd name="connsiteX7960" fmla="*/ 528003 w 7705725"/>
              <a:gd name="connsiteY7960" fmla="*/ 1831341 h 6857998"/>
              <a:gd name="connsiteX7961" fmla="*/ 536892 w 7705725"/>
              <a:gd name="connsiteY7961" fmla="*/ 1814195 h 6857998"/>
              <a:gd name="connsiteX7962" fmla="*/ 546735 w 7705725"/>
              <a:gd name="connsiteY7962" fmla="*/ 1797051 h 6857998"/>
              <a:gd name="connsiteX7963" fmla="*/ 556895 w 7705725"/>
              <a:gd name="connsiteY7963" fmla="*/ 1779588 h 6857998"/>
              <a:gd name="connsiteX7964" fmla="*/ 568008 w 7705725"/>
              <a:gd name="connsiteY7964" fmla="*/ 1761808 h 6857998"/>
              <a:gd name="connsiteX7965" fmla="*/ 579755 w 7705725"/>
              <a:gd name="connsiteY7965" fmla="*/ 1743710 h 6857998"/>
              <a:gd name="connsiteX7966" fmla="*/ 592138 w 7705725"/>
              <a:gd name="connsiteY7966" fmla="*/ 1725296 h 6857998"/>
              <a:gd name="connsiteX7967" fmla="*/ 598805 w 7705725"/>
              <a:gd name="connsiteY7967" fmla="*/ 1724343 h 6857998"/>
              <a:gd name="connsiteX7968" fmla="*/ 601663 w 7705725"/>
              <a:gd name="connsiteY7968" fmla="*/ 1724978 h 6857998"/>
              <a:gd name="connsiteX7969" fmla="*/ 603885 w 7705725"/>
              <a:gd name="connsiteY7969" fmla="*/ 1725296 h 6857998"/>
              <a:gd name="connsiteX7970" fmla="*/ 606107 w 7705725"/>
              <a:gd name="connsiteY7970" fmla="*/ 1725613 h 6857998"/>
              <a:gd name="connsiteX7971" fmla="*/ 608013 w 7705725"/>
              <a:gd name="connsiteY7971" fmla="*/ 1726248 h 6857998"/>
              <a:gd name="connsiteX7972" fmla="*/ 609600 w 7705725"/>
              <a:gd name="connsiteY7972" fmla="*/ 1727518 h 6857998"/>
              <a:gd name="connsiteX7973" fmla="*/ 610870 w 7705725"/>
              <a:gd name="connsiteY7973" fmla="*/ 1728788 h 6857998"/>
              <a:gd name="connsiteX7974" fmla="*/ 614045 w 7705725"/>
              <a:gd name="connsiteY7974" fmla="*/ 1731328 h 6857998"/>
              <a:gd name="connsiteX7975" fmla="*/ 616902 w 7705725"/>
              <a:gd name="connsiteY7975" fmla="*/ 1734820 h 6857998"/>
              <a:gd name="connsiteX7976" fmla="*/ 620395 w 7705725"/>
              <a:gd name="connsiteY7976" fmla="*/ 1738948 h 6857998"/>
              <a:gd name="connsiteX7977" fmla="*/ 624840 w 7705725"/>
              <a:gd name="connsiteY7977" fmla="*/ 1743076 h 6857998"/>
              <a:gd name="connsiteX7978" fmla="*/ 630555 w 7705725"/>
              <a:gd name="connsiteY7978" fmla="*/ 1732280 h 6857998"/>
              <a:gd name="connsiteX7979" fmla="*/ 635952 w 7705725"/>
              <a:gd name="connsiteY7979" fmla="*/ 1722120 h 6857998"/>
              <a:gd name="connsiteX7980" fmla="*/ 646430 w 7705725"/>
              <a:gd name="connsiteY7980" fmla="*/ 1701483 h 6857998"/>
              <a:gd name="connsiteX7981" fmla="*/ 656272 w 7705725"/>
              <a:gd name="connsiteY7981" fmla="*/ 1681480 h 6857998"/>
              <a:gd name="connsiteX7982" fmla="*/ 665798 w 7705725"/>
              <a:gd name="connsiteY7982" fmla="*/ 1662113 h 6857998"/>
              <a:gd name="connsiteX7983" fmla="*/ 670877 w 7705725"/>
              <a:gd name="connsiteY7983" fmla="*/ 1652905 h 6857998"/>
              <a:gd name="connsiteX7984" fmla="*/ 675957 w 7705725"/>
              <a:gd name="connsiteY7984" fmla="*/ 1643698 h 6857998"/>
              <a:gd name="connsiteX7985" fmla="*/ 681355 w 7705725"/>
              <a:gd name="connsiteY7985" fmla="*/ 1634808 h 6857998"/>
              <a:gd name="connsiteX7986" fmla="*/ 687070 w 7705725"/>
              <a:gd name="connsiteY7986" fmla="*/ 1626553 h 6857998"/>
              <a:gd name="connsiteX7987" fmla="*/ 693102 w 7705725"/>
              <a:gd name="connsiteY7987" fmla="*/ 1617980 h 6857998"/>
              <a:gd name="connsiteX7988" fmla="*/ 699452 w 7705725"/>
              <a:gd name="connsiteY7988" fmla="*/ 1610360 h 6857998"/>
              <a:gd name="connsiteX7989" fmla="*/ 706437 w 7705725"/>
              <a:gd name="connsiteY7989" fmla="*/ 1602740 h 6857998"/>
              <a:gd name="connsiteX7990" fmla="*/ 713422 w 7705725"/>
              <a:gd name="connsiteY7990" fmla="*/ 1595438 h 6857998"/>
              <a:gd name="connsiteX7991" fmla="*/ 714057 w 7705725"/>
              <a:gd name="connsiteY7991" fmla="*/ 1593533 h 6857998"/>
              <a:gd name="connsiteX7992" fmla="*/ 714057 w 7705725"/>
              <a:gd name="connsiteY7992" fmla="*/ 1591628 h 6857998"/>
              <a:gd name="connsiteX7993" fmla="*/ 713422 w 7705725"/>
              <a:gd name="connsiteY7993" fmla="*/ 1589723 h 6857998"/>
              <a:gd name="connsiteX7994" fmla="*/ 712787 w 7705725"/>
              <a:gd name="connsiteY7994" fmla="*/ 1587818 h 6857998"/>
              <a:gd name="connsiteX7995" fmla="*/ 710247 w 7705725"/>
              <a:gd name="connsiteY7995" fmla="*/ 1584325 h 6857998"/>
              <a:gd name="connsiteX7996" fmla="*/ 707390 w 7705725"/>
              <a:gd name="connsiteY7996" fmla="*/ 1580515 h 6857998"/>
              <a:gd name="connsiteX7997" fmla="*/ 704850 w 7705725"/>
              <a:gd name="connsiteY7997" fmla="*/ 1577023 h 6857998"/>
              <a:gd name="connsiteX7998" fmla="*/ 703897 w 7705725"/>
              <a:gd name="connsiteY7998" fmla="*/ 1575118 h 6857998"/>
              <a:gd name="connsiteX7999" fmla="*/ 702945 w 7705725"/>
              <a:gd name="connsiteY7999" fmla="*/ 1573213 h 6857998"/>
              <a:gd name="connsiteX8000" fmla="*/ 702627 w 7705725"/>
              <a:gd name="connsiteY8000" fmla="*/ 1571308 h 6857998"/>
              <a:gd name="connsiteX8001" fmla="*/ 702627 w 7705725"/>
              <a:gd name="connsiteY8001" fmla="*/ 1569085 h 6857998"/>
              <a:gd name="connsiteX8002" fmla="*/ 702945 w 7705725"/>
              <a:gd name="connsiteY8002" fmla="*/ 1567180 h 6857998"/>
              <a:gd name="connsiteX8003" fmla="*/ 704215 w 7705725"/>
              <a:gd name="connsiteY8003" fmla="*/ 1564958 h 6857998"/>
              <a:gd name="connsiteX8004" fmla="*/ 712153 w 7705725"/>
              <a:gd name="connsiteY8004" fmla="*/ 1557655 h 6857998"/>
              <a:gd name="connsiteX8005" fmla="*/ 716280 w 7705725"/>
              <a:gd name="connsiteY8005" fmla="*/ 1554480 h 6857998"/>
              <a:gd name="connsiteX8006" fmla="*/ 720407 w 7705725"/>
              <a:gd name="connsiteY8006" fmla="*/ 1550988 h 6857998"/>
              <a:gd name="connsiteX8007" fmla="*/ 724536 w 7705725"/>
              <a:gd name="connsiteY8007" fmla="*/ 1548130 h 6857998"/>
              <a:gd name="connsiteX8008" fmla="*/ 728980 w 7705725"/>
              <a:gd name="connsiteY8008" fmla="*/ 1545273 h 6857998"/>
              <a:gd name="connsiteX8009" fmla="*/ 733425 w 7705725"/>
              <a:gd name="connsiteY8009" fmla="*/ 1543050 h 6857998"/>
              <a:gd name="connsiteX8010" fmla="*/ 738188 w 7705725"/>
              <a:gd name="connsiteY8010" fmla="*/ 1541463 h 6857998"/>
              <a:gd name="connsiteX8011" fmla="*/ 742950 w 7705725"/>
              <a:gd name="connsiteY8011" fmla="*/ 1540510 h 6857998"/>
              <a:gd name="connsiteX8012" fmla="*/ 747713 w 7705725"/>
              <a:gd name="connsiteY8012" fmla="*/ 1540193 h 6857998"/>
              <a:gd name="connsiteX8013" fmla="*/ 753110 w 7705725"/>
              <a:gd name="connsiteY8013" fmla="*/ 1540828 h 6857998"/>
              <a:gd name="connsiteX8014" fmla="*/ 758825 w 7705725"/>
              <a:gd name="connsiteY8014" fmla="*/ 1541780 h 6857998"/>
              <a:gd name="connsiteX8015" fmla="*/ 764541 w 7705725"/>
              <a:gd name="connsiteY8015" fmla="*/ 1544320 h 6857998"/>
              <a:gd name="connsiteX8016" fmla="*/ 770573 w 7705725"/>
              <a:gd name="connsiteY8016" fmla="*/ 1547178 h 6857998"/>
              <a:gd name="connsiteX8017" fmla="*/ 776923 w 7705725"/>
              <a:gd name="connsiteY8017" fmla="*/ 1551623 h 6857998"/>
              <a:gd name="connsiteX8018" fmla="*/ 783590 w 7705725"/>
              <a:gd name="connsiteY8018" fmla="*/ 1557020 h 6857998"/>
              <a:gd name="connsiteX8019" fmla="*/ 785495 w 7705725"/>
              <a:gd name="connsiteY8019" fmla="*/ 1539240 h 6857998"/>
              <a:gd name="connsiteX8020" fmla="*/ 785495 w 7705725"/>
              <a:gd name="connsiteY8020" fmla="*/ 1535748 h 6857998"/>
              <a:gd name="connsiteX8021" fmla="*/ 785495 w 7705725"/>
              <a:gd name="connsiteY8021" fmla="*/ 1533208 h 6857998"/>
              <a:gd name="connsiteX8022" fmla="*/ 785178 w 7705725"/>
              <a:gd name="connsiteY8022" fmla="*/ 1530668 h 6857998"/>
              <a:gd name="connsiteX8023" fmla="*/ 784225 w 7705725"/>
              <a:gd name="connsiteY8023" fmla="*/ 1528445 h 6857998"/>
              <a:gd name="connsiteX8024" fmla="*/ 782955 w 7705725"/>
              <a:gd name="connsiteY8024" fmla="*/ 1526223 h 6857998"/>
              <a:gd name="connsiteX8025" fmla="*/ 781051 w 7705725"/>
              <a:gd name="connsiteY8025" fmla="*/ 1524318 h 6857998"/>
              <a:gd name="connsiteX8026" fmla="*/ 778510 w 7705725"/>
              <a:gd name="connsiteY8026" fmla="*/ 1522413 h 6857998"/>
              <a:gd name="connsiteX8027" fmla="*/ 775018 w 7705725"/>
              <a:gd name="connsiteY8027" fmla="*/ 1520508 h 6857998"/>
              <a:gd name="connsiteX8028" fmla="*/ 771208 w 7705725"/>
              <a:gd name="connsiteY8028" fmla="*/ 1518920 h 6857998"/>
              <a:gd name="connsiteX8029" fmla="*/ 766445 w 7705725"/>
              <a:gd name="connsiteY8029" fmla="*/ 1516698 h 6857998"/>
              <a:gd name="connsiteX8030" fmla="*/ 753745 w 7705725"/>
              <a:gd name="connsiteY8030" fmla="*/ 1512570 h 6857998"/>
              <a:gd name="connsiteX8031" fmla="*/ 756285 w 7705725"/>
              <a:gd name="connsiteY8031" fmla="*/ 1512253 h 6857998"/>
              <a:gd name="connsiteX8032" fmla="*/ 758825 w 7705725"/>
              <a:gd name="connsiteY8032" fmla="*/ 1511618 h 6857998"/>
              <a:gd name="connsiteX8033" fmla="*/ 763588 w 7705725"/>
              <a:gd name="connsiteY8033" fmla="*/ 1511618 h 6857998"/>
              <a:gd name="connsiteX8034" fmla="*/ 768985 w 7705725"/>
              <a:gd name="connsiteY8034" fmla="*/ 1512253 h 6857998"/>
              <a:gd name="connsiteX8035" fmla="*/ 774383 w 7705725"/>
              <a:gd name="connsiteY8035" fmla="*/ 1512570 h 6857998"/>
              <a:gd name="connsiteX8036" fmla="*/ 776605 w 7705725"/>
              <a:gd name="connsiteY8036" fmla="*/ 1512570 h 6857998"/>
              <a:gd name="connsiteX8037" fmla="*/ 779145 w 7705725"/>
              <a:gd name="connsiteY8037" fmla="*/ 1512253 h 6857998"/>
              <a:gd name="connsiteX8038" fmla="*/ 781368 w 7705725"/>
              <a:gd name="connsiteY8038" fmla="*/ 1511300 h 6857998"/>
              <a:gd name="connsiteX8039" fmla="*/ 783590 w 7705725"/>
              <a:gd name="connsiteY8039" fmla="*/ 1510665 h 6857998"/>
              <a:gd name="connsiteX8040" fmla="*/ 785813 w 7705725"/>
              <a:gd name="connsiteY8040" fmla="*/ 1509078 h 6857998"/>
              <a:gd name="connsiteX8041" fmla="*/ 788353 w 7705725"/>
              <a:gd name="connsiteY8041" fmla="*/ 1507173 h 6857998"/>
              <a:gd name="connsiteX8042" fmla="*/ 790258 w 7705725"/>
              <a:gd name="connsiteY8042" fmla="*/ 1504950 h 6857998"/>
              <a:gd name="connsiteX8043" fmla="*/ 791528 w 7705725"/>
              <a:gd name="connsiteY8043" fmla="*/ 1501458 h 6857998"/>
              <a:gd name="connsiteX8044" fmla="*/ 797243 w 7705725"/>
              <a:gd name="connsiteY8044" fmla="*/ 1507173 h 6857998"/>
              <a:gd name="connsiteX8045" fmla="*/ 802323 w 7705725"/>
              <a:gd name="connsiteY8045" fmla="*/ 1512570 h 6857998"/>
              <a:gd name="connsiteX8046" fmla="*/ 805498 w 7705725"/>
              <a:gd name="connsiteY8046" fmla="*/ 1518285 h 6857998"/>
              <a:gd name="connsiteX8047" fmla="*/ 808673 w 7705725"/>
              <a:gd name="connsiteY8047" fmla="*/ 1523683 h 6857998"/>
              <a:gd name="connsiteX8048" fmla="*/ 810578 w 7705725"/>
              <a:gd name="connsiteY8048" fmla="*/ 1529398 h 6857998"/>
              <a:gd name="connsiteX8049" fmla="*/ 811848 w 7705725"/>
              <a:gd name="connsiteY8049" fmla="*/ 1535430 h 6857998"/>
              <a:gd name="connsiteX8050" fmla="*/ 812800 w 7705725"/>
              <a:gd name="connsiteY8050" fmla="*/ 1541145 h 6857998"/>
              <a:gd name="connsiteX8051" fmla="*/ 813435 w 7705725"/>
              <a:gd name="connsiteY8051" fmla="*/ 1546860 h 6857998"/>
              <a:gd name="connsiteX8052" fmla="*/ 813753 w 7705725"/>
              <a:gd name="connsiteY8052" fmla="*/ 1558608 h 6857998"/>
              <a:gd name="connsiteX8053" fmla="*/ 814706 w 7705725"/>
              <a:gd name="connsiteY8053" fmla="*/ 1570355 h 6857998"/>
              <a:gd name="connsiteX8054" fmla="*/ 815023 w 7705725"/>
              <a:gd name="connsiteY8054" fmla="*/ 1575753 h 6857998"/>
              <a:gd name="connsiteX8055" fmla="*/ 815975 w 7705725"/>
              <a:gd name="connsiteY8055" fmla="*/ 1581785 h 6857998"/>
              <a:gd name="connsiteX8056" fmla="*/ 817563 w 7705725"/>
              <a:gd name="connsiteY8056" fmla="*/ 1587500 h 6857998"/>
              <a:gd name="connsiteX8057" fmla="*/ 819785 w 7705725"/>
              <a:gd name="connsiteY8057" fmla="*/ 1592898 h 6857998"/>
              <a:gd name="connsiteX8058" fmla="*/ 807085 w 7705725"/>
              <a:gd name="connsiteY8058" fmla="*/ 1599248 h 6857998"/>
              <a:gd name="connsiteX8059" fmla="*/ 801688 w 7705725"/>
              <a:gd name="connsiteY8059" fmla="*/ 1601788 h 6857998"/>
              <a:gd name="connsiteX8060" fmla="*/ 797560 w 7705725"/>
              <a:gd name="connsiteY8060" fmla="*/ 1604645 h 6857998"/>
              <a:gd name="connsiteX8061" fmla="*/ 793750 w 7705725"/>
              <a:gd name="connsiteY8061" fmla="*/ 1607185 h 6857998"/>
              <a:gd name="connsiteX8062" fmla="*/ 790893 w 7705725"/>
              <a:gd name="connsiteY8062" fmla="*/ 1609725 h 6857998"/>
              <a:gd name="connsiteX8063" fmla="*/ 787718 w 7705725"/>
              <a:gd name="connsiteY8063" fmla="*/ 1612900 h 6857998"/>
              <a:gd name="connsiteX8064" fmla="*/ 785178 w 7705725"/>
              <a:gd name="connsiteY8064" fmla="*/ 1615758 h 6857998"/>
              <a:gd name="connsiteX8065" fmla="*/ 782955 w 7705725"/>
              <a:gd name="connsiteY8065" fmla="*/ 1619250 h 6857998"/>
              <a:gd name="connsiteX8066" fmla="*/ 780415 w 7705725"/>
              <a:gd name="connsiteY8066" fmla="*/ 1623378 h 6857998"/>
              <a:gd name="connsiteX8067" fmla="*/ 775335 w 7705725"/>
              <a:gd name="connsiteY8067" fmla="*/ 1632586 h 6857998"/>
              <a:gd name="connsiteX8068" fmla="*/ 768985 w 7705725"/>
              <a:gd name="connsiteY8068" fmla="*/ 1644968 h 6857998"/>
              <a:gd name="connsiteX8069" fmla="*/ 760413 w 7705725"/>
              <a:gd name="connsiteY8069" fmla="*/ 1659890 h 6857998"/>
              <a:gd name="connsiteX8070" fmla="*/ 753110 w 7705725"/>
              <a:gd name="connsiteY8070" fmla="*/ 1657985 h 6857998"/>
              <a:gd name="connsiteX8071" fmla="*/ 750253 w 7705725"/>
              <a:gd name="connsiteY8071" fmla="*/ 1657033 h 6857998"/>
              <a:gd name="connsiteX8072" fmla="*/ 747713 w 7705725"/>
              <a:gd name="connsiteY8072" fmla="*/ 1655763 h 6857998"/>
              <a:gd name="connsiteX8073" fmla="*/ 746125 w 7705725"/>
              <a:gd name="connsiteY8073" fmla="*/ 1654810 h 6857998"/>
              <a:gd name="connsiteX8074" fmla="*/ 744538 w 7705725"/>
              <a:gd name="connsiteY8074" fmla="*/ 1653223 h 6857998"/>
              <a:gd name="connsiteX8075" fmla="*/ 743268 w 7705725"/>
              <a:gd name="connsiteY8075" fmla="*/ 1651953 h 6857998"/>
              <a:gd name="connsiteX8076" fmla="*/ 742633 w 7705725"/>
              <a:gd name="connsiteY8076" fmla="*/ 1650683 h 6857998"/>
              <a:gd name="connsiteX8077" fmla="*/ 742315 w 7705725"/>
              <a:gd name="connsiteY8077" fmla="*/ 1649095 h 6857998"/>
              <a:gd name="connsiteX8078" fmla="*/ 742315 w 7705725"/>
              <a:gd name="connsiteY8078" fmla="*/ 1647825 h 6857998"/>
              <a:gd name="connsiteX8079" fmla="*/ 742315 w 7705725"/>
              <a:gd name="connsiteY8079" fmla="*/ 1646555 h 6857998"/>
              <a:gd name="connsiteX8080" fmla="*/ 742633 w 7705725"/>
              <a:gd name="connsiteY8080" fmla="*/ 1644968 h 6857998"/>
              <a:gd name="connsiteX8081" fmla="*/ 744220 w 7705725"/>
              <a:gd name="connsiteY8081" fmla="*/ 1641793 h 6857998"/>
              <a:gd name="connsiteX8082" fmla="*/ 746125 w 7705725"/>
              <a:gd name="connsiteY8082" fmla="*/ 1638618 h 6857998"/>
              <a:gd name="connsiteX8083" fmla="*/ 749618 w 7705725"/>
              <a:gd name="connsiteY8083" fmla="*/ 1632586 h 6857998"/>
              <a:gd name="connsiteX8084" fmla="*/ 751523 w 7705725"/>
              <a:gd name="connsiteY8084" fmla="*/ 1629410 h 6857998"/>
              <a:gd name="connsiteX8085" fmla="*/ 752793 w 7705725"/>
              <a:gd name="connsiteY8085" fmla="*/ 1626553 h 6857998"/>
              <a:gd name="connsiteX8086" fmla="*/ 752793 w 7705725"/>
              <a:gd name="connsiteY8086" fmla="*/ 1624965 h 6857998"/>
              <a:gd name="connsiteX8087" fmla="*/ 752793 w 7705725"/>
              <a:gd name="connsiteY8087" fmla="*/ 1623378 h 6857998"/>
              <a:gd name="connsiteX8088" fmla="*/ 752475 w 7705725"/>
              <a:gd name="connsiteY8088" fmla="*/ 1621790 h 6857998"/>
              <a:gd name="connsiteX8089" fmla="*/ 752158 w 7705725"/>
              <a:gd name="connsiteY8089" fmla="*/ 1620838 h 6857998"/>
              <a:gd name="connsiteX8090" fmla="*/ 750888 w 7705725"/>
              <a:gd name="connsiteY8090" fmla="*/ 1619250 h 6857998"/>
              <a:gd name="connsiteX8091" fmla="*/ 749300 w 7705725"/>
              <a:gd name="connsiteY8091" fmla="*/ 1617980 h 6857998"/>
              <a:gd name="connsiteX8092" fmla="*/ 747395 w 7705725"/>
              <a:gd name="connsiteY8092" fmla="*/ 1616710 h 6857998"/>
              <a:gd name="connsiteX8093" fmla="*/ 745173 w 7705725"/>
              <a:gd name="connsiteY8093" fmla="*/ 1615440 h 6857998"/>
              <a:gd name="connsiteX8094" fmla="*/ 741681 w 7705725"/>
              <a:gd name="connsiteY8094" fmla="*/ 1615758 h 6857998"/>
              <a:gd name="connsiteX8095" fmla="*/ 738823 w 7705725"/>
              <a:gd name="connsiteY8095" fmla="*/ 1616393 h 6857998"/>
              <a:gd name="connsiteX8096" fmla="*/ 735648 w 7705725"/>
              <a:gd name="connsiteY8096" fmla="*/ 1617345 h 6857998"/>
              <a:gd name="connsiteX8097" fmla="*/ 732790 w 7705725"/>
              <a:gd name="connsiteY8097" fmla="*/ 1618615 h 6857998"/>
              <a:gd name="connsiteX8098" fmla="*/ 730250 w 7705725"/>
              <a:gd name="connsiteY8098" fmla="*/ 1619885 h 6857998"/>
              <a:gd name="connsiteX8099" fmla="*/ 728028 w 7705725"/>
              <a:gd name="connsiteY8099" fmla="*/ 1621790 h 6857998"/>
              <a:gd name="connsiteX8100" fmla="*/ 725488 w 7705725"/>
              <a:gd name="connsiteY8100" fmla="*/ 1623695 h 6857998"/>
              <a:gd name="connsiteX8101" fmla="*/ 723265 w 7705725"/>
              <a:gd name="connsiteY8101" fmla="*/ 1625918 h 6857998"/>
              <a:gd name="connsiteX8102" fmla="*/ 721995 w 7705725"/>
              <a:gd name="connsiteY8102" fmla="*/ 1628458 h 6857998"/>
              <a:gd name="connsiteX8103" fmla="*/ 720090 w 7705725"/>
              <a:gd name="connsiteY8103" fmla="*/ 1630998 h 6857998"/>
              <a:gd name="connsiteX8104" fmla="*/ 718820 w 7705725"/>
              <a:gd name="connsiteY8104" fmla="*/ 1633538 h 6857998"/>
              <a:gd name="connsiteX8105" fmla="*/ 717550 w 7705725"/>
              <a:gd name="connsiteY8105" fmla="*/ 1636078 h 6857998"/>
              <a:gd name="connsiteX8106" fmla="*/ 716597 w 7705725"/>
              <a:gd name="connsiteY8106" fmla="*/ 1639253 h 6857998"/>
              <a:gd name="connsiteX8107" fmla="*/ 715962 w 7705725"/>
              <a:gd name="connsiteY8107" fmla="*/ 1641793 h 6857998"/>
              <a:gd name="connsiteX8108" fmla="*/ 715328 w 7705725"/>
              <a:gd name="connsiteY8108" fmla="*/ 1644968 h 6857998"/>
              <a:gd name="connsiteX8109" fmla="*/ 715328 w 7705725"/>
              <a:gd name="connsiteY8109" fmla="*/ 1647825 h 6857998"/>
              <a:gd name="connsiteX8110" fmla="*/ 715328 w 7705725"/>
              <a:gd name="connsiteY8110" fmla="*/ 1651000 h 6857998"/>
              <a:gd name="connsiteX8111" fmla="*/ 715962 w 7705725"/>
              <a:gd name="connsiteY8111" fmla="*/ 1653858 h 6857998"/>
              <a:gd name="connsiteX8112" fmla="*/ 716280 w 7705725"/>
              <a:gd name="connsiteY8112" fmla="*/ 1656715 h 6857998"/>
              <a:gd name="connsiteX8113" fmla="*/ 716915 w 7705725"/>
              <a:gd name="connsiteY8113" fmla="*/ 1659255 h 6857998"/>
              <a:gd name="connsiteX8114" fmla="*/ 718185 w 7705725"/>
              <a:gd name="connsiteY8114" fmla="*/ 1661795 h 6857998"/>
              <a:gd name="connsiteX8115" fmla="*/ 719455 w 7705725"/>
              <a:gd name="connsiteY8115" fmla="*/ 1664653 h 6857998"/>
              <a:gd name="connsiteX8116" fmla="*/ 721361 w 7705725"/>
              <a:gd name="connsiteY8116" fmla="*/ 1666875 h 6857998"/>
              <a:gd name="connsiteX8117" fmla="*/ 723265 w 7705725"/>
              <a:gd name="connsiteY8117" fmla="*/ 1669098 h 6857998"/>
              <a:gd name="connsiteX8118" fmla="*/ 725488 w 7705725"/>
              <a:gd name="connsiteY8118" fmla="*/ 1671003 h 6857998"/>
              <a:gd name="connsiteX8119" fmla="*/ 728346 w 7705725"/>
              <a:gd name="connsiteY8119" fmla="*/ 1672908 h 6857998"/>
              <a:gd name="connsiteX8120" fmla="*/ 730885 w 7705725"/>
              <a:gd name="connsiteY8120" fmla="*/ 1674178 h 6857998"/>
              <a:gd name="connsiteX8121" fmla="*/ 734378 w 7705725"/>
              <a:gd name="connsiteY8121" fmla="*/ 1675448 h 6857998"/>
              <a:gd name="connsiteX8122" fmla="*/ 737553 w 7705725"/>
              <a:gd name="connsiteY8122" fmla="*/ 1676083 h 6857998"/>
              <a:gd name="connsiteX8123" fmla="*/ 741363 w 7705725"/>
              <a:gd name="connsiteY8123" fmla="*/ 1677035 h 6857998"/>
              <a:gd name="connsiteX8124" fmla="*/ 745490 w 7705725"/>
              <a:gd name="connsiteY8124" fmla="*/ 1677035 h 6857998"/>
              <a:gd name="connsiteX8125" fmla="*/ 750253 w 7705725"/>
              <a:gd name="connsiteY8125" fmla="*/ 1677035 h 6857998"/>
              <a:gd name="connsiteX8126" fmla="*/ 747395 w 7705725"/>
              <a:gd name="connsiteY8126" fmla="*/ 1679576 h 6857998"/>
              <a:gd name="connsiteX8127" fmla="*/ 745173 w 7705725"/>
              <a:gd name="connsiteY8127" fmla="*/ 1681798 h 6857998"/>
              <a:gd name="connsiteX8128" fmla="*/ 742950 w 7705725"/>
              <a:gd name="connsiteY8128" fmla="*/ 1684655 h 6857998"/>
              <a:gd name="connsiteX8129" fmla="*/ 741045 w 7705725"/>
              <a:gd name="connsiteY8129" fmla="*/ 1687513 h 6857998"/>
              <a:gd name="connsiteX8130" fmla="*/ 738188 w 7705725"/>
              <a:gd name="connsiteY8130" fmla="*/ 1692911 h 6857998"/>
              <a:gd name="connsiteX8131" fmla="*/ 735648 w 7705725"/>
              <a:gd name="connsiteY8131" fmla="*/ 1697990 h 6857998"/>
              <a:gd name="connsiteX8132" fmla="*/ 734378 w 7705725"/>
              <a:gd name="connsiteY8132" fmla="*/ 1703705 h 6857998"/>
              <a:gd name="connsiteX8133" fmla="*/ 733108 w 7705725"/>
              <a:gd name="connsiteY8133" fmla="*/ 1709103 h 6857998"/>
              <a:gd name="connsiteX8134" fmla="*/ 731521 w 7705725"/>
              <a:gd name="connsiteY8134" fmla="*/ 1719263 h 6857998"/>
              <a:gd name="connsiteX8135" fmla="*/ 730885 w 7705725"/>
              <a:gd name="connsiteY8135" fmla="*/ 1723708 h 6857998"/>
              <a:gd name="connsiteX8136" fmla="*/ 730250 w 7705725"/>
              <a:gd name="connsiteY8136" fmla="*/ 1728153 h 6857998"/>
              <a:gd name="connsiteX8137" fmla="*/ 728663 w 7705725"/>
              <a:gd name="connsiteY8137" fmla="*/ 1732280 h 6857998"/>
              <a:gd name="connsiteX8138" fmla="*/ 726758 w 7705725"/>
              <a:gd name="connsiteY8138" fmla="*/ 1735773 h 6857998"/>
              <a:gd name="connsiteX8139" fmla="*/ 725488 w 7705725"/>
              <a:gd name="connsiteY8139" fmla="*/ 1737678 h 6857998"/>
              <a:gd name="connsiteX8140" fmla="*/ 724218 w 7705725"/>
              <a:gd name="connsiteY8140" fmla="*/ 1739265 h 6857998"/>
              <a:gd name="connsiteX8141" fmla="*/ 722630 w 7705725"/>
              <a:gd name="connsiteY8141" fmla="*/ 1740218 h 6857998"/>
              <a:gd name="connsiteX8142" fmla="*/ 720725 w 7705725"/>
              <a:gd name="connsiteY8142" fmla="*/ 1741488 h 6857998"/>
              <a:gd name="connsiteX8143" fmla="*/ 718503 w 7705725"/>
              <a:gd name="connsiteY8143" fmla="*/ 1742758 h 6857998"/>
              <a:gd name="connsiteX8144" fmla="*/ 715962 w 7705725"/>
              <a:gd name="connsiteY8144" fmla="*/ 1743393 h 6857998"/>
              <a:gd name="connsiteX8145" fmla="*/ 713105 w 7705725"/>
              <a:gd name="connsiteY8145" fmla="*/ 1744028 h 6857998"/>
              <a:gd name="connsiteX8146" fmla="*/ 710247 w 7705725"/>
              <a:gd name="connsiteY8146" fmla="*/ 1744980 h 6857998"/>
              <a:gd name="connsiteX8147" fmla="*/ 705485 w 7705725"/>
              <a:gd name="connsiteY8147" fmla="*/ 1743076 h 6857998"/>
              <a:gd name="connsiteX8148" fmla="*/ 702310 w 7705725"/>
              <a:gd name="connsiteY8148" fmla="*/ 1741170 h 6857998"/>
              <a:gd name="connsiteX8149" fmla="*/ 699452 w 7705725"/>
              <a:gd name="connsiteY8149" fmla="*/ 1739265 h 6857998"/>
              <a:gd name="connsiteX8150" fmla="*/ 697230 w 7705725"/>
              <a:gd name="connsiteY8150" fmla="*/ 1737043 h 6857998"/>
              <a:gd name="connsiteX8151" fmla="*/ 695960 w 7705725"/>
              <a:gd name="connsiteY8151" fmla="*/ 1734820 h 6857998"/>
              <a:gd name="connsiteX8152" fmla="*/ 695008 w 7705725"/>
              <a:gd name="connsiteY8152" fmla="*/ 1732280 h 6857998"/>
              <a:gd name="connsiteX8153" fmla="*/ 694690 w 7705725"/>
              <a:gd name="connsiteY8153" fmla="*/ 1730058 h 6857998"/>
              <a:gd name="connsiteX8154" fmla="*/ 694690 w 7705725"/>
              <a:gd name="connsiteY8154" fmla="*/ 1727835 h 6857998"/>
              <a:gd name="connsiteX8155" fmla="*/ 695008 w 7705725"/>
              <a:gd name="connsiteY8155" fmla="*/ 1725296 h 6857998"/>
              <a:gd name="connsiteX8156" fmla="*/ 695960 w 7705725"/>
              <a:gd name="connsiteY8156" fmla="*/ 1722755 h 6857998"/>
              <a:gd name="connsiteX8157" fmla="*/ 698183 w 7705725"/>
              <a:gd name="connsiteY8157" fmla="*/ 1717358 h 6857998"/>
              <a:gd name="connsiteX8158" fmla="*/ 703897 w 7705725"/>
              <a:gd name="connsiteY8158" fmla="*/ 1706880 h 6857998"/>
              <a:gd name="connsiteX8159" fmla="*/ 700405 w 7705725"/>
              <a:gd name="connsiteY8159" fmla="*/ 1706880 h 6857998"/>
              <a:gd name="connsiteX8160" fmla="*/ 697230 w 7705725"/>
              <a:gd name="connsiteY8160" fmla="*/ 1706880 h 6857998"/>
              <a:gd name="connsiteX8161" fmla="*/ 694372 w 7705725"/>
              <a:gd name="connsiteY8161" fmla="*/ 1707198 h 6857998"/>
              <a:gd name="connsiteX8162" fmla="*/ 691833 w 7705725"/>
              <a:gd name="connsiteY8162" fmla="*/ 1707833 h 6857998"/>
              <a:gd name="connsiteX8163" fmla="*/ 689292 w 7705725"/>
              <a:gd name="connsiteY8163" fmla="*/ 1709103 h 6857998"/>
              <a:gd name="connsiteX8164" fmla="*/ 686752 w 7705725"/>
              <a:gd name="connsiteY8164" fmla="*/ 1710055 h 6857998"/>
              <a:gd name="connsiteX8165" fmla="*/ 684848 w 7705725"/>
              <a:gd name="connsiteY8165" fmla="*/ 1711643 h 6857998"/>
              <a:gd name="connsiteX8166" fmla="*/ 682942 w 7705725"/>
              <a:gd name="connsiteY8166" fmla="*/ 1713548 h 6857998"/>
              <a:gd name="connsiteX8167" fmla="*/ 681037 w 7705725"/>
              <a:gd name="connsiteY8167" fmla="*/ 1715453 h 6857998"/>
              <a:gd name="connsiteX8168" fmla="*/ 679450 w 7705725"/>
              <a:gd name="connsiteY8168" fmla="*/ 1717358 h 6857998"/>
              <a:gd name="connsiteX8169" fmla="*/ 678498 w 7705725"/>
              <a:gd name="connsiteY8169" fmla="*/ 1719580 h 6857998"/>
              <a:gd name="connsiteX8170" fmla="*/ 677227 w 7705725"/>
              <a:gd name="connsiteY8170" fmla="*/ 1722120 h 6857998"/>
              <a:gd name="connsiteX8171" fmla="*/ 675957 w 7705725"/>
              <a:gd name="connsiteY8171" fmla="*/ 1727518 h 6857998"/>
              <a:gd name="connsiteX8172" fmla="*/ 674688 w 7705725"/>
              <a:gd name="connsiteY8172" fmla="*/ 1732915 h 6857998"/>
              <a:gd name="connsiteX8173" fmla="*/ 674688 w 7705725"/>
              <a:gd name="connsiteY8173" fmla="*/ 1738313 h 6857998"/>
              <a:gd name="connsiteX8174" fmla="*/ 675323 w 7705725"/>
              <a:gd name="connsiteY8174" fmla="*/ 1744028 h 6857998"/>
              <a:gd name="connsiteX8175" fmla="*/ 676592 w 7705725"/>
              <a:gd name="connsiteY8175" fmla="*/ 1749743 h 6857998"/>
              <a:gd name="connsiteX8176" fmla="*/ 678815 w 7705725"/>
              <a:gd name="connsiteY8176" fmla="*/ 1755140 h 6857998"/>
              <a:gd name="connsiteX8177" fmla="*/ 680402 w 7705725"/>
              <a:gd name="connsiteY8177" fmla="*/ 1757681 h 6857998"/>
              <a:gd name="connsiteX8178" fmla="*/ 681990 w 7705725"/>
              <a:gd name="connsiteY8178" fmla="*/ 1759903 h 6857998"/>
              <a:gd name="connsiteX8179" fmla="*/ 683895 w 7705725"/>
              <a:gd name="connsiteY8179" fmla="*/ 1762126 h 6857998"/>
              <a:gd name="connsiteX8180" fmla="*/ 685483 w 7705725"/>
              <a:gd name="connsiteY8180" fmla="*/ 1764030 h 6857998"/>
              <a:gd name="connsiteX8181" fmla="*/ 687387 w 7705725"/>
              <a:gd name="connsiteY8181" fmla="*/ 1765935 h 6857998"/>
              <a:gd name="connsiteX8182" fmla="*/ 690245 w 7705725"/>
              <a:gd name="connsiteY8182" fmla="*/ 1767841 h 6857998"/>
              <a:gd name="connsiteX8183" fmla="*/ 692468 w 7705725"/>
              <a:gd name="connsiteY8183" fmla="*/ 1769110 h 6857998"/>
              <a:gd name="connsiteX8184" fmla="*/ 695008 w 7705725"/>
              <a:gd name="connsiteY8184" fmla="*/ 1770380 h 6857998"/>
              <a:gd name="connsiteX8185" fmla="*/ 690245 w 7705725"/>
              <a:gd name="connsiteY8185" fmla="*/ 1775778 h 6857998"/>
              <a:gd name="connsiteX8186" fmla="*/ 684848 w 7705725"/>
              <a:gd name="connsiteY8186" fmla="*/ 1781810 h 6857998"/>
              <a:gd name="connsiteX8187" fmla="*/ 680085 w 7705725"/>
              <a:gd name="connsiteY8187" fmla="*/ 1787525 h 6857998"/>
              <a:gd name="connsiteX8188" fmla="*/ 675005 w 7705725"/>
              <a:gd name="connsiteY8188" fmla="*/ 1793875 h 6857998"/>
              <a:gd name="connsiteX8189" fmla="*/ 670560 w 7705725"/>
              <a:gd name="connsiteY8189" fmla="*/ 1800226 h 6857998"/>
              <a:gd name="connsiteX8190" fmla="*/ 666115 w 7705725"/>
              <a:gd name="connsiteY8190" fmla="*/ 1806576 h 6857998"/>
              <a:gd name="connsiteX8191" fmla="*/ 657225 w 7705725"/>
              <a:gd name="connsiteY8191" fmla="*/ 1820228 h 6857998"/>
              <a:gd name="connsiteX8192" fmla="*/ 649287 w 7705725"/>
              <a:gd name="connsiteY8192" fmla="*/ 1834516 h 6857998"/>
              <a:gd name="connsiteX8193" fmla="*/ 642303 w 7705725"/>
              <a:gd name="connsiteY8193" fmla="*/ 1849755 h 6857998"/>
              <a:gd name="connsiteX8194" fmla="*/ 635635 w 7705725"/>
              <a:gd name="connsiteY8194" fmla="*/ 1865313 h 6857998"/>
              <a:gd name="connsiteX8195" fmla="*/ 628968 w 7705725"/>
              <a:gd name="connsiteY8195" fmla="*/ 1881506 h 6857998"/>
              <a:gd name="connsiteX8196" fmla="*/ 634047 w 7705725"/>
              <a:gd name="connsiteY8196" fmla="*/ 1872616 h 6857998"/>
              <a:gd name="connsiteX8197" fmla="*/ 636587 w 7705725"/>
              <a:gd name="connsiteY8197" fmla="*/ 1868805 h 6857998"/>
              <a:gd name="connsiteX8198" fmla="*/ 639762 w 7705725"/>
              <a:gd name="connsiteY8198" fmla="*/ 1864678 h 6857998"/>
              <a:gd name="connsiteX8199" fmla="*/ 650240 w 7705725"/>
              <a:gd name="connsiteY8199" fmla="*/ 1852613 h 6857998"/>
              <a:gd name="connsiteX8200" fmla="*/ 661353 w 7705725"/>
              <a:gd name="connsiteY8200" fmla="*/ 1840548 h 6857998"/>
              <a:gd name="connsiteX8201" fmla="*/ 684212 w 7705725"/>
              <a:gd name="connsiteY8201" fmla="*/ 1817370 h 6857998"/>
              <a:gd name="connsiteX8202" fmla="*/ 695325 w 7705725"/>
              <a:gd name="connsiteY8202" fmla="*/ 1805941 h 6857998"/>
              <a:gd name="connsiteX8203" fmla="*/ 706437 w 7705725"/>
              <a:gd name="connsiteY8203" fmla="*/ 1794193 h 6857998"/>
              <a:gd name="connsiteX8204" fmla="*/ 716915 w 7705725"/>
              <a:gd name="connsiteY8204" fmla="*/ 1782446 h 6857998"/>
              <a:gd name="connsiteX8205" fmla="*/ 726758 w 7705725"/>
              <a:gd name="connsiteY8205" fmla="*/ 1770380 h 6857998"/>
              <a:gd name="connsiteX8206" fmla="*/ 730568 w 7705725"/>
              <a:gd name="connsiteY8206" fmla="*/ 1765935 h 6857998"/>
              <a:gd name="connsiteX8207" fmla="*/ 735013 w 7705725"/>
              <a:gd name="connsiteY8207" fmla="*/ 1761490 h 6857998"/>
              <a:gd name="connsiteX8208" fmla="*/ 744220 w 7705725"/>
              <a:gd name="connsiteY8208" fmla="*/ 1752918 h 6857998"/>
              <a:gd name="connsiteX8209" fmla="*/ 753428 w 7705725"/>
              <a:gd name="connsiteY8209" fmla="*/ 1743710 h 6857998"/>
              <a:gd name="connsiteX8210" fmla="*/ 762635 w 7705725"/>
              <a:gd name="connsiteY8210" fmla="*/ 1734820 h 6857998"/>
              <a:gd name="connsiteX8211" fmla="*/ 763270 w 7705725"/>
              <a:gd name="connsiteY8211" fmla="*/ 1730375 h 6857998"/>
              <a:gd name="connsiteX8212" fmla="*/ 764541 w 7705725"/>
              <a:gd name="connsiteY8212" fmla="*/ 1725930 h 6857998"/>
              <a:gd name="connsiteX8213" fmla="*/ 766128 w 7705725"/>
              <a:gd name="connsiteY8213" fmla="*/ 1721803 h 6857998"/>
              <a:gd name="connsiteX8214" fmla="*/ 768351 w 7705725"/>
              <a:gd name="connsiteY8214" fmla="*/ 1717358 h 6857998"/>
              <a:gd name="connsiteX8215" fmla="*/ 770573 w 7705725"/>
              <a:gd name="connsiteY8215" fmla="*/ 1712913 h 6857998"/>
              <a:gd name="connsiteX8216" fmla="*/ 773113 w 7705725"/>
              <a:gd name="connsiteY8216" fmla="*/ 1708150 h 6857998"/>
              <a:gd name="connsiteX8217" fmla="*/ 779463 w 7705725"/>
              <a:gd name="connsiteY8217" fmla="*/ 1698943 h 6857998"/>
              <a:gd name="connsiteX8218" fmla="*/ 779463 w 7705725"/>
              <a:gd name="connsiteY8218" fmla="*/ 1688783 h 6857998"/>
              <a:gd name="connsiteX8219" fmla="*/ 779463 w 7705725"/>
              <a:gd name="connsiteY8219" fmla="*/ 1683385 h 6857998"/>
              <a:gd name="connsiteX8220" fmla="*/ 779780 w 7705725"/>
              <a:gd name="connsiteY8220" fmla="*/ 1677988 h 6857998"/>
              <a:gd name="connsiteX8221" fmla="*/ 780733 w 7705725"/>
              <a:gd name="connsiteY8221" fmla="*/ 1672908 h 6857998"/>
              <a:gd name="connsiteX8222" fmla="*/ 781686 w 7705725"/>
              <a:gd name="connsiteY8222" fmla="*/ 1667828 h 6857998"/>
              <a:gd name="connsiteX8223" fmla="*/ 783590 w 7705725"/>
              <a:gd name="connsiteY8223" fmla="*/ 1663065 h 6857998"/>
              <a:gd name="connsiteX8224" fmla="*/ 785813 w 7705725"/>
              <a:gd name="connsiteY8224" fmla="*/ 1657985 h 6857998"/>
              <a:gd name="connsiteX8225" fmla="*/ 790575 w 7705725"/>
              <a:gd name="connsiteY8225" fmla="*/ 1651318 h 6857998"/>
              <a:gd name="connsiteX8226" fmla="*/ 795021 w 7705725"/>
              <a:gd name="connsiteY8226" fmla="*/ 1644968 h 6857998"/>
              <a:gd name="connsiteX8227" fmla="*/ 799783 w 7705725"/>
              <a:gd name="connsiteY8227" fmla="*/ 1638618 h 6857998"/>
              <a:gd name="connsiteX8228" fmla="*/ 805180 w 7705725"/>
              <a:gd name="connsiteY8228" fmla="*/ 1632586 h 6857998"/>
              <a:gd name="connsiteX8229" fmla="*/ 815658 w 7705725"/>
              <a:gd name="connsiteY8229" fmla="*/ 1620520 h 6857998"/>
              <a:gd name="connsiteX8230" fmla="*/ 827088 w 7705725"/>
              <a:gd name="connsiteY8230" fmla="*/ 1608773 h 6857998"/>
              <a:gd name="connsiteX8231" fmla="*/ 838518 w 7705725"/>
              <a:gd name="connsiteY8231" fmla="*/ 1597025 h 6857998"/>
              <a:gd name="connsiteX8232" fmla="*/ 849313 w 7705725"/>
              <a:gd name="connsiteY8232" fmla="*/ 1585278 h 6857998"/>
              <a:gd name="connsiteX8233" fmla="*/ 859473 w 7705725"/>
              <a:gd name="connsiteY8233" fmla="*/ 1573213 h 6857998"/>
              <a:gd name="connsiteX8234" fmla="*/ 864553 w 7705725"/>
              <a:gd name="connsiteY8234" fmla="*/ 1567180 h 6857998"/>
              <a:gd name="connsiteX8235" fmla="*/ 869315 w 7705725"/>
              <a:gd name="connsiteY8235" fmla="*/ 1561148 h 6857998"/>
              <a:gd name="connsiteX8236" fmla="*/ 874078 w 7705725"/>
              <a:gd name="connsiteY8236" fmla="*/ 1553210 h 6857998"/>
              <a:gd name="connsiteX8237" fmla="*/ 878206 w 7705725"/>
              <a:gd name="connsiteY8237" fmla="*/ 1544955 h 6857998"/>
              <a:gd name="connsiteX8238" fmla="*/ 882650 w 7705725"/>
              <a:gd name="connsiteY8238" fmla="*/ 1536383 h 6857998"/>
              <a:gd name="connsiteX8239" fmla="*/ 886143 w 7705725"/>
              <a:gd name="connsiteY8239" fmla="*/ 1527493 h 6857998"/>
              <a:gd name="connsiteX8240" fmla="*/ 889953 w 7705725"/>
              <a:gd name="connsiteY8240" fmla="*/ 1519238 h 6857998"/>
              <a:gd name="connsiteX8241" fmla="*/ 893763 w 7705725"/>
              <a:gd name="connsiteY8241" fmla="*/ 1510665 h 6857998"/>
              <a:gd name="connsiteX8242" fmla="*/ 897891 w 7705725"/>
              <a:gd name="connsiteY8242" fmla="*/ 1502728 h 6857998"/>
              <a:gd name="connsiteX8243" fmla="*/ 902653 w 7705725"/>
              <a:gd name="connsiteY8243" fmla="*/ 1495108 h 6857998"/>
              <a:gd name="connsiteX8244" fmla="*/ 905193 w 7705725"/>
              <a:gd name="connsiteY8244" fmla="*/ 1491298 h 6857998"/>
              <a:gd name="connsiteX8245" fmla="*/ 908051 w 7705725"/>
              <a:gd name="connsiteY8245" fmla="*/ 1488440 h 6857998"/>
              <a:gd name="connsiteX8246" fmla="*/ 910908 w 7705725"/>
              <a:gd name="connsiteY8246" fmla="*/ 1485265 h 6857998"/>
              <a:gd name="connsiteX8247" fmla="*/ 913765 w 7705725"/>
              <a:gd name="connsiteY8247" fmla="*/ 1482725 h 6857998"/>
              <a:gd name="connsiteX8248" fmla="*/ 920115 w 7705725"/>
              <a:gd name="connsiteY8248" fmla="*/ 1477328 h 6857998"/>
              <a:gd name="connsiteX8249" fmla="*/ 926783 w 7705725"/>
              <a:gd name="connsiteY8249" fmla="*/ 1472883 h 6857998"/>
              <a:gd name="connsiteX8250" fmla="*/ 933450 w 7705725"/>
              <a:gd name="connsiteY8250" fmla="*/ 1468438 h 6857998"/>
              <a:gd name="connsiteX8251" fmla="*/ 939800 w 7705725"/>
              <a:gd name="connsiteY8251" fmla="*/ 1463358 h 6857998"/>
              <a:gd name="connsiteX8252" fmla="*/ 942975 w 7705725"/>
              <a:gd name="connsiteY8252" fmla="*/ 1460818 h 6857998"/>
              <a:gd name="connsiteX8253" fmla="*/ 945833 w 7705725"/>
              <a:gd name="connsiteY8253" fmla="*/ 1458278 h 6857998"/>
              <a:gd name="connsiteX8254" fmla="*/ 949008 w 7705725"/>
              <a:gd name="connsiteY8254" fmla="*/ 1454785 h 6857998"/>
              <a:gd name="connsiteX8255" fmla="*/ 951548 w 7705725"/>
              <a:gd name="connsiteY8255" fmla="*/ 1451928 h 6857998"/>
              <a:gd name="connsiteX8256" fmla="*/ 953135 w 7705725"/>
              <a:gd name="connsiteY8256" fmla="*/ 1449388 h 6857998"/>
              <a:gd name="connsiteX8257" fmla="*/ 954088 w 7705725"/>
              <a:gd name="connsiteY8257" fmla="*/ 1447165 h 6857998"/>
              <a:gd name="connsiteX8258" fmla="*/ 955993 w 7705725"/>
              <a:gd name="connsiteY8258" fmla="*/ 1442085 h 6857998"/>
              <a:gd name="connsiteX8259" fmla="*/ 957581 w 7705725"/>
              <a:gd name="connsiteY8259" fmla="*/ 1436688 h 6857998"/>
              <a:gd name="connsiteX8260" fmla="*/ 958533 w 7705725"/>
              <a:gd name="connsiteY8260" fmla="*/ 1430655 h 6857998"/>
              <a:gd name="connsiteX8261" fmla="*/ 960120 w 7705725"/>
              <a:gd name="connsiteY8261" fmla="*/ 1418591 h 6857998"/>
              <a:gd name="connsiteX8262" fmla="*/ 961073 w 7705725"/>
              <a:gd name="connsiteY8262" fmla="*/ 1412875 h 6857998"/>
              <a:gd name="connsiteX8263" fmla="*/ 961708 w 7705725"/>
              <a:gd name="connsiteY8263" fmla="*/ 1407160 h 6857998"/>
              <a:gd name="connsiteX8264" fmla="*/ 955993 w 7705725"/>
              <a:gd name="connsiteY8264" fmla="*/ 1411288 h 6857998"/>
              <a:gd name="connsiteX8265" fmla="*/ 949960 w 7705725"/>
              <a:gd name="connsiteY8265" fmla="*/ 1415098 h 6857998"/>
              <a:gd name="connsiteX8266" fmla="*/ 943928 w 7705725"/>
              <a:gd name="connsiteY8266" fmla="*/ 1418591 h 6857998"/>
              <a:gd name="connsiteX8267" fmla="*/ 937896 w 7705725"/>
              <a:gd name="connsiteY8267" fmla="*/ 1420813 h 6857998"/>
              <a:gd name="connsiteX8268" fmla="*/ 935038 w 7705725"/>
              <a:gd name="connsiteY8268" fmla="*/ 1421765 h 6857998"/>
              <a:gd name="connsiteX8269" fmla="*/ 931863 w 7705725"/>
              <a:gd name="connsiteY8269" fmla="*/ 1422083 h 6857998"/>
              <a:gd name="connsiteX8270" fmla="*/ 929005 w 7705725"/>
              <a:gd name="connsiteY8270" fmla="*/ 1422400 h 6857998"/>
              <a:gd name="connsiteX8271" fmla="*/ 925830 w 7705725"/>
              <a:gd name="connsiteY8271" fmla="*/ 1422400 h 6857998"/>
              <a:gd name="connsiteX8272" fmla="*/ 923290 w 7705725"/>
              <a:gd name="connsiteY8272" fmla="*/ 1422083 h 6857998"/>
              <a:gd name="connsiteX8273" fmla="*/ 920750 w 7705725"/>
              <a:gd name="connsiteY8273" fmla="*/ 1421131 h 6857998"/>
              <a:gd name="connsiteX8274" fmla="*/ 917893 w 7705725"/>
              <a:gd name="connsiteY8274" fmla="*/ 1420495 h 6857998"/>
              <a:gd name="connsiteX8275" fmla="*/ 915353 w 7705725"/>
              <a:gd name="connsiteY8275" fmla="*/ 1419225 h 6857998"/>
              <a:gd name="connsiteX8276" fmla="*/ 914083 w 7705725"/>
              <a:gd name="connsiteY8276" fmla="*/ 1424940 h 6857998"/>
              <a:gd name="connsiteX8277" fmla="*/ 913130 w 7705725"/>
              <a:gd name="connsiteY8277" fmla="*/ 1430338 h 6857998"/>
              <a:gd name="connsiteX8278" fmla="*/ 911543 w 7705725"/>
              <a:gd name="connsiteY8278" fmla="*/ 1435418 h 6857998"/>
              <a:gd name="connsiteX8279" fmla="*/ 909638 w 7705725"/>
              <a:gd name="connsiteY8279" fmla="*/ 1440498 h 6857998"/>
              <a:gd name="connsiteX8280" fmla="*/ 907733 w 7705725"/>
              <a:gd name="connsiteY8280" fmla="*/ 1444943 h 6857998"/>
              <a:gd name="connsiteX8281" fmla="*/ 905510 w 7705725"/>
              <a:gd name="connsiteY8281" fmla="*/ 1449070 h 6857998"/>
              <a:gd name="connsiteX8282" fmla="*/ 902970 w 7705725"/>
              <a:gd name="connsiteY8282" fmla="*/ 1453198 h 6857998"/>
              <a:gd name="connsiteX8283" fmla="*/ 900113 w 7705725"/>
              <a:gd name="connsiteY8283" fmla="*/ 1457325 h 6857998"/>
              <a:gd name="connsiteX8284" fmla="*/ 897255 w 7705725"/>
              <a:gd name="connsiteY8284" fmla="*/ 1461135 h 6857998"/>
              <a:gd name="connsiteX8285" fmla="*/ 893763 w 7705725"/>
              <a:gd name="connsiteY8285" fmla="*/ 1464628 h 6857998"/>
              <a:gd name="connsiteX8286" fmla="*/ 890270 w 7705725"/>
              <a:gd name="connsiteY8286" fmla="*/ 1468120 h 6857998"/>
              <a:gd name="connsiteX8287" fmla="*/ 886143 w 7705725"/>
              <a:gd name="connsiteY8287" fmla="*/ 1471295 h 6857998"/>
              <a:gd name="connsiteX8288" fmla="*/ 882015 w 7705725"/>
              <a:gd name="connsiteY8288" fmla="*/ 1474470 h 6857998"/>
              <a:gd name="connsiteX8289" fmla="*/ 877570 w 7705725"/>
              <a:gd name="connsiteY8289" fmla="*/ 1477010 h 6857998"/>
              <a:gd name="connsiteX8290" fmla="*/ 873125 w 7705725"/>
              <a:gd name="connsiteY8290" fmla="*/ 1480185 h 6857998"/>
              <a:gd name="connsiteX8291" fmla="*/ 867728 w 7705725"/>
              <a:gd name="connsiteY8291" fmla="*/ 1482725 h 6857998"/>
              <a:gd name="connsiteX8292" fmla="*/ 865823 w 7705725"/>
              <a:gd name="connsiteY8292" fmla="*/ 1478915 h 6857998"/>
              <a:gd name="connsiteX8293" fmla="*/ 864553 w 7705725"/>
              <a:gd name="connsiteY8293" fmla="*/ 1474788 h 6857998"/>
              <a:gd name="connsiteX8294" fmla="*/ 863600 w 7705725"/>
              <a:gd name="connsiteY8294" fmla="*/ 1470978 h 6857998"/>
              <a:gd name="connsiteX8295" fmla="*/ 863283 w 7705725"/>
              <a:gd name="connsiteY8295" fmla="*/ 1467168 h 6857998"/>
              <a:gd name="connsiteX8296" fmla="*/ 862965 w 7705725"/>
              <a:gd name="connsiteY8296" fmla="*/ 1463358 h 6857998"/>
              <a:gd name="connsiteX8297" fmla="*/ 862965 w 7705725"/>
              <a:gd name="connsiteY8297" fmla="*/ 1459865 h 6857998"/>
              <a:gd name="connsiteX8298" fmla="*/ 863283 w 7705725"/>
              <a:gd name="connsiteY8298" fmla="*/ 1451928 h 6857998"/>
              <a:gd name="connsiteX8299" fmla="*/ 863283 w 7705725"/>
              <a:gd name="connsiteY8299" fmla="*/ 1448118 h 6857998"/>
              <a:gd name="connsiteX8300" fmla="*/ 863283 w 7705725"/>
              <a:gd name="connsiteY8300" fmla="*/ 1443990 h 6857998"/>
              <a:gd name="connsiteX8301" fmla="*/ 862648 w 7705725"/>
              <a:gd name="connsiteY8301" fmla="*/ 1440180 h 6857998"/>
              <a:gd name="connsiteX8302" fmla="*/ 861696 w 7705725"/>
              <a:gd name="connsiteY8302" fmla="*/ 1436370 h 6857998"/>
              <a:gd name="connsiteX8303" fmla="*/ 860108 w 7705725"/>
              <a:gd name="connsiteY8303" fmla="*/ 1432243 h 6857998"/>
              <a:gd name="connsiteX8304" fmla="*/ 858520 w 7705725"/>
              <a:gd name="connsiteY8304" fmla="*/ 1428433 h 6857998"/>
              <a:gd name="connsiteX8305" fmla="*/ 855345 w 7705725"/>
              <a:gd name="connsiteY8305" fmla="*/ 1424623 h 6857998"/>
              <a:gd name="connsiteX8306" fmla="*/ 851853 w 7705725"/>
              <a:gd name="connsiteY8306" fmla="*/ 1420813 h 6857998"/>
              <a:gd name="connsiteX8307" fmla="*/ 853123 w 7705725"/>
              <a:gd name="connsiteY8307" fmla="*/ 1419861 h 6857998"/>
              <a:gd name="connsiteX8308" fmla="*/ 854075 w 7705725"/>
              <a:gd name="connsiteY8308" fmla="*/ 1418591 h 6857998"/>
              <a:gd name="connsiteX8309" fmla="*/ 855663 w 7705725"/>
              <a:gd name="connsiteY8309" fmla="*/ 1417955 h 6857998"/>
              <a:gd name="connsiteX8310" fmla="*/ 857250 w 7705725"/>
              <a:gd name="connsiteY8310" fmla="*/ 1417321 h 6857998"/>
              <a:gd name="connsiteX8311" fmla="*/ 859790 w 7705725"/>
              <a:gd name="connsiteY8311" fmla="*/ 1417003 h 6857998"/>
              <a:gd name="connsiteX8312" fmla="*/ 862965 w 7705725"/>
              <a:gd name="connsiteY8312" fmla="*/ 1417321 h 6857998"/>
              <a:gd name="connsiteX8313" fmla="*/ 866140 w 7705725"/>
              <a:gd name="connsiteY8313" fmla="*/ 1418273 h 6857998"/>
              <a:gd name="connsiteX8314" fmla="*/ 869633 w 7705725"/>
              <a:gd name="connsiteY8314" fmla="*/ 1419861 h 6857998"/>
              <a:gd name="connsiteX8315" fmla="*/ 876618 w 7705725"/>
              <a:gd name="connsiteY8315" fmla="*/ 1422718 h 6857998"/>
              <a:gd name="connsiteX8316" fmla="*/ 879793 w 7705725"/>
              <a:gd name="connsiteY8316" fmla="*/ 1423988 h 6857998"/>
              <a:gd name="connsiteX8317" fmla="*/ 882968 w 7705725"/>
              <a:gd name="connsiteY8317" fmla="*/ 1425258 h 6857998"/>
              <a:gd name="connsiteX8318" fmla="*/ 886143 w 7705725"/>
              <a:gd name="connsiteY8318" fmla="*/ 1426210 h 6857998"/>
              <a:gd name="connsiteX8319" fmla="*/ 889318 w 7705725"/>
              <a:gd name="connsiteY8319" fmla="*/ 1426528 h 6857998"/>
              <a:gd name="connsiteX8320" fmla="*/ 892175 w 7705725"/>
              <a:gd name="connsiteY8320" fmla="*/ 1426210 h 6857998"/>
              <a:gd name="connsiteX8321" fmla="*/ 893445 w 7705725"/>
              <a:gd name="connsiteY8321" fmla="*/ 1425893 h 6857998"/>
              <a:gd name="connsiteX8322" fmla="*/ 895033 w 7705725"/>
              <a:gd name="connsiteY8322" fmla="*/ 1424940 h 6857998"/>
              <a:gd name="connsiteX8323" fmla="*/ 895985 w 7705725"/>
              <a:gd name="connsiteY8323" fmla="*/ 1423988 h 6857998"/>
              <a:gd name="connsiteX8324" fmla="*/ 897255 w 7705725"/>
              <a:gd name="connsiteY8324" fmla="*/ 1422718 h 6857998"/>
              <a:gd name="connsiteX8325" fmla="*/ 898208 w 7705725"/>
              <a:gd name="connsiteY8325" fmla="*/ 1421131 h 6857998"/>
              <a:gd name="connsiteX8326" fmla="*/ 899478 w 7705725"/>
              <a:gd name="connsiteY8326" fmla="*/ 1419861 h 6857998"/>
              <a:gd name="connsiteX8327" fmla="*/ 900113 w 7705725"/>
              <a:gd name="connsiteY8327" fmla="*/ 1417003 h 6857998"/>
              <a:gd name="connsiteX8328" fmla="*/ 900113 w 7705725"/>
              <a:gd name="connsiteY8328" fmla="*/ 1414781 h 6857998"/>
              <a:gd name="connsiteX8329" fmla="*/ 899478 w 7705725"/>
              <a:gd name="connsiteY8329" fmla="*/ 1412240 h 6857998"/>
              <a:gd name="connsiteX8330" fmla="*/ 898208 w 7705725"/>
              <a:gd name="connsiteY8330" fmla="*/ 1410018 h 6857998"/>
              <a:gd name="connsiteX8331" fmla="*/ 896620 w 7705725"/>
              <a:gd name="connsiteY8331" fmla="*/ 1407160 h 6857998"/>
              <a:gd name="connsiteX8332" fmla="*/ 894080 w 7705725"/>
              <a:gd name="connsiteY8332" fmla="*/ 1404938 h 6857998"/>
              <a:gd name="connsiteX8333" fmla="*/ 889635 w 7705725"/>
              <a:gd name="connsiteY8333" fmla="*/ 1400175 h 6857998"/>
              <a:gd name="connsiteX8334" fmla="*/ 885190 w 7705725"/>
              <a:gd name="connsiteY8334" fmla="*/ 1395730 h 6857998"/>
              <a:gd name="connsiteX8335" fmla="*/ 883285 w 7705725"/>
              <a:gd name="connsiteY8335" fmla="*/ 1392873 h 6857998"/>
              <a:gd name="connsiteX8336" fmla="*/ 881698 w 7705725"/>
              <a:gd name="connsiteY8336" fmla="*/ 1390650 h 6857998"/>
              <a:gd name="connsiteX8337" fmla="*/ 881063 w 7705725"/>
              <a:gd name="connsiteY8337" fmla="*/ 1388428 h 6857998"/>
              <a:gd name="connsiteX8338" fmla="*/ 880745 w 7705725"/>
              <a:gd name="connsiteY8338" fmla="*/ 1385888 h 6857998"/>
              <a:gd name="connsiteX8339" fmla="*/ 881381 w 7705725"/>
              <a:gd name="connsiteY8339" fmla="*/ 1383665 h 6857998"/>
              <a:gd name="connsiteX8340" fmla="*/ 882968 w 7705725"/>
              <a:gd name="connsiteY8340" fmla="*/ 1380808 h 6857998"/>
              <a:gd name="connsiteX8341" fmla="*/ 879793 w 7705725"/>
              <a:gd name="connsiteY8341" fmla="*/ 1379855 h 6857998"/>
              <a:gd name="connsiteX8342" fmla="*/ 877253 w 7705725"/>
              <a:gd name="connsiteY8342" fmla="*/ 1379220 h 6857998"/>
              <a:gd name="connsiteX8343" fmla="*/ 874713 w 7705725"/>
              <a:gd name="connsiteY8343" fmla="*/ 1379220 h 6857998"/>
              <a:gd name="connsiteX8344" fmla="*/ 872173 w 7705725"/>
              <a:gd name="connsiteY8344" fmla="*/ 1379855 h 6857998"/>
              <a:gd name="connsiteX8345" fmla="*/ 869950 w 7705725"/>
              <a:gd name="connsiteY8345" fmla="*/ 1380808 h 6857998"/>
              <a:gd name="connsiteX8346" fmla="*/ 867728 w 7705725"/>
              <a:gd name="connsiteY8346" fmla="*/ 1382395 h 6857998"/>
              <a:gd name="connsiteX8347" fmla="*/ 865505 w 7705725"/>
              <a:gd name="connsiteY8347" fmla="*/ 1383983 h 6857998"/>
              <a:gd name="connsiteX8348" fmla="*/ 863600 w 7705725"/>
              <a:gd name="connsiteY8348" fmla="*/ 1386206 h 6857998"/>
              <a:gd name="connsiteX8349" fmla="*/ 859473 w 7705725"/>
              <a:gd name="connsiteY8349" fmla="*/ 1390650 h 6857998"/>
              <a:gd name="connsiteX8350" fmla="*/ 855663 w 7705725"/>
              <a:gd name="connsiteY8350" fmla="*/ 1395730 h 6857998"/>
              <a:gd name="connsiteX8351" fmla="*/ 851853 w 7705725"/>
              <a:gd name="connsiteY8351" fmla="*/ 1400810 h 6857998"/>
              <a:gd name="connsiteX8352" fmla="*/ 848043 w 7705725"/>
              <a:gd name="connsiteY8352" fmla="*/ 1405255 h 6857998"/>
              <a:gd name="connsiteX8353" fmla="*/ 844868 w 7705725"/>
              <a:gd name="connsiteY8353" fmla="*/ 1401128 h 6857998"/>
              <a:gd name="connsiteX8354" fmla="*/ 842010 w 7705725"/>
              <a:gd name="connsiteY8354" fmla="*/ 1397318 h 6857998"/>
              <a:gd name="connsiteX8355" fmla="*/ 839470 w 7705725"/>
              <a:gd name="connsiteY8355" fmla="*/ 1393825 h 6857998"/>
              <a:gd name="connsiteX8356" fmla="*/ 837248 w 7705725"/>
              <a:gd name="connsiteY8356" fmla="*/ 1390016 h 6857998"/>
              <a:gd name="connsiteX8357" fmla="*/ 835343 w 7705725"/>
              <a:gd name="connsiteY8357" fmla="*/ 1385888 h 6857998"/>
              <a:gd name="connsiteX8358" fmla="*/ 833755 w 7705725"/>
              <a:gd name="connsiteY8358" fmla="*/ 1382078 h 6857998"/>
              <a:gd name="connsiteX8359" fmla="*/ 832485 w 7705725"/>
              <a:gd name="connsiteY8359" fmla="*/ 1378268 h 6857998"/>
              <a:gd name="connsiteX8360" fmla="*/ 831216 w 7705725"/>
              <a:gd name="connsiteY8360" fmla="*/ 1374458 h 6857998"/>
              <a:gd name="connsiteX8361" fmla="*/ 830580 w 7705725"/>
              <a:gd name="connsiteY8361" fmla="*/ 1370648 h 6857998"/>
              <a:gd name="connsiteX8362" fmla="*/ 829945 w 7705725"/>
              <a:gd name="connsiteY8362" fmla="*/ 1366838 h 6857998"/>
              <a:gd name="connsiteX8363" fmla="*/ 829310 w 7705725"/>
              <a:gd name="connsiteY8363" fmla="*/ 1359853 h 6857998"/>
              <a:gd name="connsiteX8364" fmla="*/ 829945 w 7705725"/>
              <a:gd name="connsiteY8364" fmla="*/ 1352550 h 6857998"/>
              <a:gd name="connsiteX8365" fmla="*/ 831216 w 7705725"/>
              <a:gd name="connsiteY8365" fmla="*/ 1345565 h 6857998"/>
              <a:gd name="connsiteX8366" fmla="*/ 833120 w 7705725"/>
              <a:gd name="connsiteY8366" fmla="*/ 1338580 h 6857998"/>
              <a:gd name="connsiteX8367" fmla="*/ 835343 w 7705725"/>
              <a:gd name="connsiteY8367" fmla="*/ 1331913 h 6857998"/>
              <a:gd name="connsiteX8368" fmla="*/ 838518 w 7705725"/>
              <a:gd name="connsiteY8368" fmla="*/ 1324928 h 6857998"/>
              <a:gd name="connsiteX8369" fmla="*/ 841693 w 7705725"/>
              <a:gd name="connsiteY8369" fmla="*/ 1318578 h 6857998"/>
              <a:gd name="connsiteX8370" fmla="*/ 845185 w 7705725"/>
              <a:gd name="connsiteY8370" fmla="*/ 1312545 h 6857998"/>
              <a:gd name="connsiteX8371" fmla="*/ 848995 w 7705725"/>
              <a:gd name="connsiteY8371" fmla="*/ 1306513 h 6857998"/>
              <a:gd name="connsiteX8372" fmla="*/ 857250 w 7705725"/>
              <a:gd name="connsiteY8372" fmla="*/ 1295400 h 6857998"/>
              <a:gd name="connsiteX8373" fmla="*/ 859155 w 7705725"/>
              <a:gd name="connsiteY8373" fmla="*/ 1292543 h 6857998"/>
              <a:gd name="connsiteX8374" fmla="*/ 861378 w 7705725"/>
              <a:gd name="connsiteY8374" fmla="*/ 1290320 h 6857998"/>
              <a:gd name="connsiteX8375" fmla="*/ 866775 w 7705725"/>
              <a:gd name="connsiteY8375" fmla="*/ 1285875 h 6857998"/>
              <a:gd name="connsiteX8376" fmla="*/ 872173 w 7705725"/>
              <a:gd name="connsiteY8376" fmla="*/ 1281747 h 6857998"/>
              <a:gd name="connsiteX8377" fmla="*/ 878206 w 7705725"/>
              <a:gd name="connsiteY8377" fmla="*/ 1277938 h 6857998"/>
              <a:gd name="connsiteX8378" fmla="*/ 885190 w 7705725"/>
              <a:gd name="connsiteY8378" fmla="*/ 1274445 h 6857998"/>
              <a:gd name="connsiteX8379" fmla="*/ 891858 w 7705725"/>
              <a:gd name="connsiteY8379" fmla="*/ 1271270 h 6857998"/>
              <a:gd name="connsiteX8380" fmla="*/ 906780 w 7705725"/>
              <a:gd name="connsiteY8380" fmla="*/ 1264603 h 6857998"/>
              <a:gd name="connsiteX8381" fmla="*/ 921703 w 7705725"/>
              <a:gd name="connsiteY8381" fmla="*/ 1258252 h 6857998"/>
              <a:gd name="connsiteX8382" fmla="*/ 929005 w 7705725"/>
              <a:gd name="connsiteY8382" fmla="*/ 1254760 h 6857998"/>
              <a:gd name="connsiteX8383" fmla="*/ 935673 w 7705725"/>
              <a:gd name="connsiteY8383" fmla="*/ 1251585 h 6857998"/>
              <a:gd name="connsiteX8384" fmla="*/ 942340 w 7705725"/>
              <a:gd name="connsiteY8384" fmla="*/ 1247457 h 6857998"/>
              <a:gd name="connsiteX8385" fmla="*/ 948373 w 7705725"/>
              <a:gd name="connsiteY8385" fmla="*/ 1243330 h 6857998"/>
              <a:gd name="connsiteX8386" fmla="*/ 954088 w 7705725"/>
              <a:gd name="connsiteY8386" fmla="*/ 1238568 h 6857998"/>
              <a:gd name="connsiteX8387" fmla="*/ 959168 w 7705725"/>
              <a:gd name="connsiteY8387" fmla="*/ 1233805 h 6857998"/>
              <a:gd name="connsiteX8388" fmla="*/ 964883 w 7705725"/>
              <a:gd name="connsiteY8388" fmla="*/ 1227138 h 6857998"/>
              <a:gd name="connsiteX8389" fmla="*/ 969328 w 7705725"/>
              <a:gd name="connsiteY8389" fmla="*/ 1220153 h 6857998"/>
              <a:gd name="connsiteX8390" fmla="*/ 972503 w 7705725"/>
              <a:gd name="connsiteY8390" fmla="*/ 1213803 h 6857998"/>
              <a:gd name="connsiteX8391" fmla="*/ 975678 w 7705725"/>
              <a:gd name="connsiteY8391" fmla="*/ 1207770 h 6857998"/>
              <a:gd name="connsiteX8392" fmla="*/ 977901 w 7705725"/>
              <a:gd name="connsiteY8392" fmla="*/ 1201738 h 6857998"/>
              <a:gd name="connsiteX8393" fmla="*/ 979805 w 7705725"/>
              <a:gd name="connsiteY8393" fmla="*/ 1195705 h 6857998"/>
              <a:gd name="connsiteX8394" fmla="*/ 981076 w 7705725"/>
              <a:gd name="connsiteY8394" fmla="*/ 1189673 h 6857998"/>
              <a:gd name="connsiteX8395" fmla="*/ 982028 w 7705725"/>
              <a:gd name="connsiteY8395" fmla="*/ 1183323 h 6857998"/>
              <a:gd name="connsiteX8396" fmla="*/ 983615 w 7705725"/>
              <a:gd name="connsiteY8396" fmla="*/ 1170940 h 6857998"/>
              <a:gd name="connsiteX8397" fmla="*/ 985520 w 7705725"/>
              <a:gd name="connsiteY8397" fmla="*/ 1157288 h 6857998"/>
              <a:gd name="connsiteX8398" fmla="*/ 986473 w 7705725"/>
              <a:gd name="connsiteY8398" fmla="*/ 1149668 h 6857998"/>
              <a:gd name="connsiteX8399" fmla="*/ 988061 w 7705725"/>
              <a:gd name="connsiteY8399" fmla="*/ 1142048 h 6857998"/>
              <a:gd name="connsiteX8400" fmla="*/ 990283 w 7705725"/>
              <a:gd name="connsiteY8400" fmla="*/ 1133793 h 6857998"/>
              <a:gd name="connsiteX8401" fmla="*/ 993140 w 7705725"/>
              <a:gd name="connsiteY8401" fmla="*/ 1125220 h 6857998"/>
              <a:gd name="connsiteX8402" fmla="*/ 999173 w 7705725"/>
              <a:gd name="connsiteY8402" fmla="*/ 1123950 h 6857998"/>
              <a:gd name="connsiteX8403" fmla="*/ 1005523 w 7705725"/>
              <a:gd name="connsiteY8403" fmla="*/ 1122998 h 6857998"/>
              <a:gd name="connsiteX8404" fmla="*/ 1011873 w 7705725"/>
              <a:gd name="connsiteY8404" fmla="*/ 1122045 h 6857998"/>
              <a:gd name="connsiteX8405" fmla="*/ 1018223 w 7705725"/>
              <a:gd name="connsiteY8405" fmla="*/ 1121728 h 6857998"/>
              <a:gd name="connsiteX8406" fmla="*/ 1031558 w 7705725"/>
              <a:gd name="connsiteY8406" fmla="*/ 1121410 h 6857998"/>
              <a:gd name="connsiteX8407" fmla="*/ 1044258 w 7705725"/>
              <a:gd name="connsiteY8407" fmla="*/ 1121410 h 6857998"/>
              <a:gd name="connsiteX8408" fmla="*/ 1057593 w 7705725"/>
              <a:gd name="connsiteY8408" fmla="*/ 1122363 h 6857998"/>
              <a:gd name="connsiteX8409" fmla="*/ 1070610 w 7705725"/>
              <a:gd name="connsiteY8409" fmla="*/ 1123633 h 6857998"/>
              <a:gd name="connsiteX8410" fmla="*/ 1096645 w 7705725"/>
              <a:gd name="connsiteY8410" fmla="*/ 1127125 h 6857998"/>
              <a:gd name="connsiteX8411" fmla="*/ 1099503 w 7705725"/>
              <a:gd name="connsiteY8411" fmla="*/ 1135698 h 6857998"/>
              <a:gd name="connsiteX8412" fmla="*/ 1100773 w 7705725"/>
              <a:gd name="connsiteY8412" fmla="*/ 1143953 h 6857998"/>
              <a:gd name="connsiteX8413" fmla="*/ 1102043 w 7705725"/>
              <a:gd name="connsiteY8413" fmla="*/ 1152208 h 6857998"/>
              <a:gd name="connsiteX8414" fmla="*/ 1102043 w 7705725"/>
              <a:gd name="connsiteY8414" fmla="*/ 1160463 h 6857998"/>
              <a:gd name="connsiteX8415" fmla="*/ 1101725 w 7705725"/>
              <a:gd name="connsiteY8415" fmla="*/ 1169035 h 6857998"/>
              <a:gd name="connsiteX8416" fmla="*/ 1100455 w 7705725"/>
              <a:gd name="connsiteY8416" fmla="*/ 1176973 h 6857998"/>
              <a:gd name="connsiteX8417" fmla="*/ 1098868 w 7705725"/>
              <a:gd name="connsiteY8417" fmla="*/ 1185228 h 6857998"/>
              <a:gd name="connsiteX8418" fmla="*/ 1096645 w 7705725"/>
              <a:gd name="connsiteY8418" fmla="*/ 1193165 h 6857998"/>
              <a:gd name="connsiteX8419" fmla="*/ 1094423 w 7705725"/>
              <a:gd name="connsiteY8419" fmla="*/ 1201103 h 6857998"/>
              <a:gd name="connsiteX8420" fmla="*/ 1091883 w 7705725"/>
              <a:gd name="connsiteY8420" fmla="*/ 1209357 h 6857998"/>
              <a:gd name="connsiteX8421" fmla="*/ 1085850 w 7705725"/>
              <a:gd name="connsiteY8421" fmla="*/ 1225232 h 6857998"/>
              <a:gd name="connsiteX8422" fmla="*/ 1079818 w 7705725"/>
              <a:gd name="connsiteY8422" fmla="*/ 1240790 h 6857998"/>
              <a:gd name="connsiteX8423" fmla="*/ 1073785 w 7705725"/>
              <a:gd name="connsiteY8423" fmla="*/ 1256665 h 6857998"/>
              <a:gd name="connsiteX8424" fmla="*/ 1070928 w 7705725"/>
              <a:gd name="connsiteY8424" fmla="*/ 1246188 h 6857998"/>
              <a:gd name="connsiteX8425" fmla="*/ 1068705 w 7705725"/>
              <a:gd name="connsiteY8425" fmla="*/ 1235393 h 6857998"/>
              <a:gd name="connsiteX8426" fmla="*/ 1068071 w 7705725"/>
              <a:gd name="connsiteY8426" fmla="*/ 1229995 h 6857998"/>
              <a:gd name="connsiteX8427" fmla="*/ 1067753 w 7705725"/>
              <a:gd name="connsiteY8427" fmla="*/ 1224280 h 6857998"/>
              <a:gd name="connsiteX8428" fmla="*/ 1067436 w 7705725"/>
              <a:gd name="connsiteY8428" fmla="*/ 1219200 h 6857998"/>
              <a:gd name="connsiteX8429" fmla="*/ 1067436 w 7705725"/>
              <a:gd name="connsiteY8429" fmla="*/ 1213803 h 6857998"/>
              <a:gd name="connsiteX8430" fmla="*/ 1067753 w 7705725"/>
              <a:gd name="connsiteY8430" fmla="*/ 1208405 h 6857998"/>
              <a:gd name="connsiteX8431" fmla="*/ 1068705 w 7705725"/>
              <a:gd name="connsiteY8431" fmla="*/ 1203325 h 6857998"/>
              <a:gd name="connsiteX8432" fmla="*/ 1069975 w 7705725"/>
              <a:gd name="connsiteY8432" fmla="*/ 1197928 h 6857998"/>
              <a:gd name="connsiteX8433" fmla="*/ 1071880 w 7705725"/>
              <a:gd name="connsiteY8433" fmla="*/ 1192530 h 6857998"/>
              <a:gd name="connsiteX8434" fmla="*/ 1074421 w 7705725"/>
              <a:gd name="connsiteY8434" fmla="*/ 1187450 h 6857998"/>
              <a:gd name="connsiteX8435" fmla="*/ 1077596 w 7705725"/>
              <a:gd name="connsiteY8435" fmla="*/ 1182370 h 6857998"/>
              <a:gd name="connsiteX8436" fmla="*/ 1080771 w 7705725"/>
              <a:gd name="connsiteY8436" fmla="*/ 1177290 h 6857998"/>
              <a:gd name="connsiteX8437" fmla="*/ 1085533 w 7705725"/>
              <a:gd name="connsiteY8437" fmla="*/ 1172210 h 6857998"/>
              <a:gd name="connsiteX8438" fmla="*/ 1081723 w 7705725"/>
              <a:gd name="connsiteY8438" fmla="*/ 1168083 h 6857998"/>
              <a:gd name="connsiteX8439" fmla="*/ 1077596 w 7705725"/>
              <a:gd name="connsiteY8439" fmla="*/ 1164273 h 6857998"/>
              <a:gd name="connsiteX8440" fmla="*/ 1073785 w 7705725"/>
              <a:gd name="connsiteY8440" fmla="*/ 1161415 h 6857998"/>
              <a:gd name="connsiteX8441" fmla="*/ 1069975 w 7705725"/>
              <a:gd name="connsiteY8441" fmla="*/ 1159193 h 6857998"/>
              <a:gd name="connsiteX8442" fmla="*/ 1066483 w 7705725"/>
              <a:gd name="connsiteY8442" fmla="*/ 1157605 h 6857998"/>
              <a:gd name="connsiteX8443" fmla="*/ 1062673 w 7705725"/>
              <a:gd name="connsiteY8443" fmla="*/ 1156335 h 6857998"/>
              <a:gd name="connsiteX8444" fmla="*/ 1059498 w 7705725"/>
              <a:gd name="connsiteY8444" fmla="*/ 1156018 h 6857998"/>
              <a:gd name="connsiteX8445" fmla="*/ 1056005 w 7705725"/>
              <a:gd name="connsiteY8445" fmla="*/ 1156335 h 6857998"/>
              <a:gd name="connsiteX8446" fmla="*/ 1052513 w 7705725"/>
              <a:gd name="connsiteY8446" fmla="*/ 1156970 h 6857998"/>
              <a:gd name="connsiteX8447" fmla="*/ 1049338 w 7705725"/>
              <a:gd name="connsiteY8447" fmla="*/ 1158240 h 6857998"/>
              <a:gd name="connsiteX8448" fmla="*/ 1046163 w 7705725"/>
              <a:gd name="connsiteY8448" fmla="*/ 1159828 h 6857998"/>
              <a:gd name="connsiteX8449" fmla="*/ 1042670 w 7705725"/>
              <a:gd name="connsiteY8449" fmla="*/ 1162050 h 6857998"/>
              <a:gd name="connsiteX8450" fmla="*/ 1039813 w 7705725"/>
              <a:gd name="connsiteY8450" fmla="*/ 1164908 h 6857998"/>
              <a:gd name="connsiteX8451" fmla="*/ 1036638 w 7705725"/>
              <a:gd name="connsiteY8451" fmla="*/ 1168083 h 6857998"/>
              <a:gd name="connsiteX8452" fmla="*/ 1033780 w 7705725"/>
              <a:gd name="connsiteY8452" fmla="*/ 1171575 h 6857998"/>
              <a:gd name="connsiteX8453" fmla="*/ 1030605 w 7705725"/>
              <a:gd name="connsiteY8453" fmla="*/ 1175385 h 6857998"/>
              <a:gd name="connsiteX8454" fmla="*/ 1034098 w 7705725"/>
              <a:gd name="connsiteY8454" fmla="*/ 1180148 h 6857998"/>
              <a:gd name="connsiteX8455" fmla="*/ 1037591 w 7705725"/>
              <a:gd name="connsiteY8455" fmla="*/ 1185545 h 6857998"/>
              <a:gd name="connsiteX8456" fmla="*/ 1040130 w 7705725"/>
              <a:gd name="connsiteY8456" fmla="*/ 1191260 h 6857998"/>
              <a:gd name="connsiteX8457" fmla="*/ 1042670 w 7705725"/>
              <a:gd name="connsiteY8457" fmla="*/ 1197293 h 6857998"/>
              <a:gd name="connsiteX8458" fmla="*/ 1044576 w 7705725"/>
              <a:gd name="connsiteY8458" fmla="*/ 1203643 h 6857998"/>
              <a:gd name="connsiteX8459" fmla="*/ 1046163 w 7705725"/>
              <a:gd name="connsiteY8459" fmla="*/ 1209993 h 6857998"/>
              <a:gd name="connsiteX8460" fmla="*/ 1047751 w 7705725"/>
              <a:gd name="connsiteY8460" fmla="*/ 1216660 h 6857998"/>
              <a:gd name="connsiteX8461" fmla="*/ 1048385 w 7705725"/>
              <a:gd name="connsiteY8461" fmla="*/ 1223645 h 6857998"/>
              <a:gd name="connsiteX8462" fmla="*/ 1049338 w 7705725"/>
              <a:gd name="connsiteY8462" fmla="*/ 1230630 h 6857998"/>
              <a:gd name="connsiteX8463" fmla="*/ 1049655 w 7705725"/>
              <a:gd name="connsiteY8463" fmla="*/ 1237615 h 6857998"/>
              <a:gd name="connsiteX8464" fmla="*/ 1049338 w 7705725"/>
              <a:gd name="connsiteY8464" fmla="*/ 1244600 h 6857998"/>
              <a:gd name="connsiteX8465" fmla="*/ 1048703 w 7705725"/>
              <a:gd name="connsiteY8465" fmla="*/ 1251585 h 6857998"/>
              <a:gd name="connsiteX8466" fmla="*/ 1048068 w 7705725"/>
              <a:gd name="connsiteY8466" fmla="*/ 1258252 h 6857998"/>
              <a:gd name="connsiteX8467" fmla="*/ 1046480 w 7705725"/>
              <a:gd name="connsiteY8467" fmla="*/ 1265237 h 6857998"/>
              <a:gd name="connsiteX8468" fmla="*/ 1045210 w 7705725"/>
              <a:gd name="connsiteY8468" fmla="*/ 1271588 h 6857998"/>
              <a:gd name="connsiteX8469" fmla="*/ 1043305 w 7705725"/>
              <a:gd name="connsiteY8469" fmla="*/ 1277938 h 6857998"/>
              <a:gd name="connsiteX8470" fmla="*/ 1040765 w 7705725"/>
              <a:gd name="connsiteY8470" fmla="*/ 1283653 h 6857998"/>
              <a:gd name="connsiteX8471" fmla="*/ 1038225 w 7705725"/>
              <a:gd name="connsiteY8471" fmla="*/ 1289368 h 6857998"/>
              <a:gd name="connsiteX8472" fmla="*/ 1035368 w 7705725"/>
              <a:gd name="connsiteY8472" fmla="*/ 1294448 h 6857998"/>
              <a:gd name="connsiteX8473" fmla="*/ 1031875 w 7705725"/>
              <a:gd name="connsiteY8473" fmla="*/ 1298892 h 6857998"/>
              <a:gd name="connsiteX8474" fmla="*/ 1028066 w 7705725"/>
              <a:gd name="connsiteY8474" fmla="*/ 1303655 h 6857998"/>
              <a:gd name="connsiteX8475" fmla="*/ 1023938 w 7705725"/>
              <a:gd name="connsiteY8475" fmla="*/ 1307465 h 6857998"/>
              <a:gd name="connsiteX8476" fmla="*/ 1019493 w 7705725"/>
              <a:gd name="connsiteY8476" fmla="*/ 1310323 h 6857998"/>
              <a:gd name="connsiteX8477" fmla="*/ 1014413 w 7705725"/>
              <a:gd name="connsiteY8477" fmla="*/ 1312863 h 6857998"/>
              <a:gd name="connsiteX8478" fmla="*/ 1009333 w 7705725"/>
              <a:gd name="connsiteY8478" fmla="*/ 1314450 h 6857998"/>
              <a:gd name="connsiteX8479" fmla="*/ 1003935 w 7705725"/>
              <a:gd name="connsiteY8479" fmla="*/ 1315720 h 6857998"/>
              <a:gd name="connsiteX8480" fmla="*/ 997903 w 7705725"/>
              <a:gd name="connsiteY8480" fmla="*/ 1316038 h 6857998"/>
              <a:gd name="connsiteX8481" fmla="*/ 991553 w 7705725"/>
              <a:gd name="connsiteY8481" fmla="*/ 1315720 h 6857998"/>
              <a:gd name="connsiteX8482" fmla="*/ 985203 w 7705725"/>
              <a:gd name="connsiteY8482" fmla="*/ 1314133 h 6857998"/>
              <a:gd name="connsiteX8483" fmla="*/ 978218 w 7705725"/>
              <a:gd name="connsiteY8483" fmla="*/ 1311910 h 6857998"/>
              <a:gd name="connsiteX8484" fmla="*/ 970916 w 7705725"/>
              <a:gd name="connsiteY8484" fmla="*/ 1308418 h 6857998"/>
              <a:gd name="connsiteX8485" fmla="*/ 963295 w 7705725"/>
              <a:gd name="connsiteY8485" fmla="*/ 1304290 h 6857998"/>
              <a:gd name="connsiteX8486" fmla="*/ 966153 w 7705725"/>
              <a:gd name="connsiteY8486" fmla="*/ 1301433 h 6857998"/>
              <a:gd name="connsiteX8487" fmla="*/ 969645 w 7705725"/>
              <a:gd name="connsiteY8487" fmla="*/ 1298575 h 6857998"/>
              <a:gd name="connsiteX8488" fmla="*/ 973138 w 7705725"/>
              <a:gd name="connsiteY8488" fmla="*/ 1296352 h 6857998"/>
              <a:gd name="connsiteX8489" fmla="*/ 975995 w 7705725"/>
              <a:gd name="connsiteY8489" fmla="*/ 1294765 h 6857998"/>
              <a:gd name="connsiteX8490" fmla="*/ 982345 w 7705725"/>
              <a:gd name="connsiteY8490" fmla="*/ 1292225 h 6857998"/>
              <a:gd name="connsiteX8491" fmla="*/ 987743 w 7705725"/>
              <a:gd name="connsiteY8491" fmla="*/ 1289685 h 6857998"/>
              <a:gd name="connsiteX8492" fmla="*/ 989965 w 7705725"/>
              <a:gd name="connsiteY8492" fmla="*/ 1288415 h 6857998"/>
              <a:gd name="connsiteX8493" fmla="*/ 992188 w 7705725"/>
              <a:gd name="connsiteY8493" fmla="*/ 1286510 h 6857998"/>
              <a:gd name="connsiteX8494" fmla="*/ 994093 w 7705725"/>
              <a:gd name="connsiteY8494" fmla="*/ 1284605 h 6857998"/>
              <a:gd name="connsiteX8495" fmla="*/ 995363 w 7705725"/>
              <a:gd name="connsiteY8495" fmla="*/ 1282383 h 6857998"/>
              <a:gd name="connsiteX8496" fmla="*/ 996315 w 7705725"/>
              <a:gd name="connsiteY8496" fmla="*/ 1279525 h 6857998"/>
              <a:gd name="connsiteX8497" fmla="*/ 996633 w 7705725"/>
              <a:gd name="connsiteY8497" fmla="*/ 1276033 h 6857998"/>
              <a:gd name="connsiteX8498" fmla="*/ 996633 w 7705725"/>
              <a:gd name="connsiteY8498" fmla="*/ 1271905 h 6857998"/>
              <a:gd name="connsiteX8499" fmla="*/ 996315 w 7705725"/>
              <a:gd name="connsiteY8499" fmla="*/ 1266825 h 6857998"/>
              <a:gd name="connsiteX8500" fmla="*/ 989648 w 7705725"/>
              <a:gd name="connsiteY8500" fmla="*/ 1266507 h 6857998"/>
              <a:gd name="connsiteX8501" fmla="*/ 983615 w 7705725"/>
              <a:gd name="connsiteY8501" fmla="*/ 1266825 h 6857998"/>
              <a:gd name="connsiteX8502" fmla="*/ 978218 w 7705725"/>
              <a:gd name="connsiteY8502" fmla="*/ 1267778 h 6857998"/>
              <a:gd name="connsiteX8503" fmla="*/ 973138 w 7705725"/>
              <a:gd name="connsiteY8503" fmla="*/ 1269365 h 6857998"/>
              <a:gd name="connsiteX8504" fmla="*/ 968058 w 7705725"/>
              <a:gd name="connsiteY8504" fmla="*/ 1271588 h 6857998"/>
              <a:gd name="connsiteX8505" fmla="*/ 963613 w 7705725"/>
              <a:gd name="connsiteY8505" fmla="*/ 1274127 h 6857998"/>
              <a:gd name="connsiteX8506" fmla="*/ 959485 w 7705725"/>
              <a:gd name="connsiteY8506" fmla="*/ 1277303 h 6857998"/>
              <a:gd name="connsiteX8507" fmla="*/ 955675 w 7705725"/>
              <a:gd name="connsiteY8507" fmla="*/ 1280478 h 6857998"/>
              <a:gd name="connsiteX8508" fmla="*/ 952183 w 7705725"/>
              <a:gd name="connsiteY8508" fmla="*/ 1284288 h 6857998"/>
              <a:gd name="connsiteX8509" fmla="*/ 949008 w 7705725"/>
              <a:gd name="connsiteY8509" fmla="*/ 1288415 h 6857998"/>
              <a:gd name="connsiteX8510" fmla="*/ 945833 w 7705725"/>
              <a:gd name="connsiteY8510" fmla="*/ 1292543 h 6857998"/>
              <a:gd name="connsiteX8511" fmla="*/ 942975 w 7705725"/>
              <a:gd name="connsiteY8511" fmla="*/ 1296988 h 6857998"/>
              <a:gd name="connsiteX8512" fmla="*/ 937578 w 7705725"/>
              <a:gd name="connsiteY8512" fmla="*/ 1306830 h 6857998"/>
              <a:gd name="connsiteX8513" fmla="*/ 932815 w 7705725"/>
              <a:gd name="connsiteY8513" fmla="*/ 1316673 h 6857998"/>
              <a:gd name="connsiteX8514" fmla="*/ 927736 w 7705725"/>
              <a:gd name="connsiteY8514" fmla="*/ 1326515 h 6857998"/>
              <a:gd name="connsiteX8515" fmla="*/ 922973 w 7705725"/>
              <a:gd name="connsiteY8515" fmla="*/ 1336358 h 6857998"/>
              <a:gd name="connsiteX8516" fmla="*/ 917893 w 7705725"/>
              <a:gd name="connsiteY8516" fmla="*/ 1344930 h 6857998"/>
              <a:gd name="connsiteX8517" fmla="*/ 915035 w 7705725"/>
              <a:gd name="connsiteY8517" fmla="*/ 1349058 h 6857998"/>
              <a:gd name="connsiteX8518" fmla="*/ 912178 w 7705725"/>
              <a:gd name="connsiteY8518" fmla="*/ 1352550 h 6857998"/>
              <a:gd name="connsiteX8519" fmla="*/ 909003 w 7705725"/>
              <a:gd name="connsiteY8519" fmla="*/ 1356043 h 6857998"/>
              <a:gd name="connsiteX8520" fmla="*/ 905510 w 7705725"/>
              <a:gd name="connsiteY8520" fmla="*/ 1358900 h 6857998"/>
              <a:gd name="connsiteX8521" fmla="*/ 902018 w 7705725"/>
              <a:gd name="connsiteY8521" fmla="*/ 1361758 h 6857998"/>
              <a:gd name="connsiteX8522" fmla="*/ 898208 w 7705725"/>
              <a:gd name="connsiteY8522" fmla="*/ 1363663 h 6857998"/>
              <a:gd name="connsiteX8523" fmla="*/ 894080 w 7705725"/>
              <a:gd name="connsiteY8523" fmla="*/ 1364933 h 6857998"/>
              <a:gd name="connsiteX8524" fmla="*/ 889635 w 7705725"/>
              <a:gd name="connsiteY8524" fmla="*/ 1365885 h 6857998"/>
              <a:gd name="connsiteX8525" fmla="*/ 884873 w 7705725"/>
              <a:gd name="connsiteY8525" fmla="*/ 1366203 h 6857998"/>
              <a:gd name="connsiteX8526" fmla="*/ 879475 w 7705725"/>
              <a:gd name="connsiteY8526" fmla="*/ 1365568 h 6857998"/>
              <a:gd name="connsiteX8527" fmla="*/ 918211 w 7705725"/>
              <a:gd name="connsiteY8527" fmla="*/ 1396365 h 6857998"/>
              <a:gd name="connsiteX8528" fmla="*/ 923608 w 7705725"/>
              <a:gd name="connsiteY8528" fmla="*/ 1392238 h 6857998"/>
              <a:gd name="connsiteX8529" fmla="*/ 928053 w 7705725"/>
              <a:gd name="connsiteY8529" fmla="*/ 1388110 h 6857998"/>
              <a:gd name="connsiteX8530" fmla="*/ 931863 w 7705725"/>
              <a:gd name="connsiteY8530" fmla="*/ 1383665 h 6857998"/>
              <a:gd name="connsiteX8531" fmla="*/ 935038 w 7705725"/>
              <a:gd name="connsiteY8531" fmla="*/ 1379220 h 6857998"/>
              <a:gd name="connsiteX8532" fmla="*/ 937260 w 7705725"/>
              <a:gd name="connsiteY8532" fmla="*/ 1375093 h 6857998"/>
              <a:gd name="connsiteX8533" fmla="*/ 939165 w 7705725"/>
              <a:gd name="connsiteY8533" fmla="*/ 1370648 h 6857998"/>
              <a:gd name="connsiteX8534" fmla="*/ 941071 w 7705725"/>
              <a:gd name="connsiteY8534" fmla="*/ 1366520 h 6857998"/>
              <a:gd name="connsiteX8535" fmla="*/ 942023 w 7705725"/>
              <a:gd name="connsiteY8535" fmla="*/ 1362075 h 6857998"/>
              <a:gd name="connsiteX8536" fmla="*/ 944881 w 7705725"/>
              <a:gd name="connsiteY8536" fmla="*/ 1353503 h 6857998"/>
              <a:gd name="connsiteX8537" fmla="*/ 946150 w 7705725"/>
              <a:gd name="connsiteY8537" fmla="*/ 1349058 h 6857998"/>
              <a:gd name="connsiteX8538" fmla="*/ 948056 w 7705725"/>
              <a:gd name="connsiteY8538" fmla="*/ 1344613 h 6857998"/>
              <a:gd name="connsiteX8539" fmla="*/ 949960 w 7705725"/>
              <a:gd name="connsiteY8539" fmla="*/ 1340485 h 6857998"/>
              <a:gd name="connsiteX8540" fmla="*/ 952500 w 7705725"/>
              <a:gd name="connsiteY8540" fmla="*/ 1336040 h 6857998"/>
              <a:gd name="connsiteX8541" fmla="*/ 955675 w 7705725"/>
              <a:gd name="connsiteY8541" fmla="*/ 1331913 h 6857998"/>
              <a:gd name="connsiteX8542" fmla="*/ 959803 w 7705725"/>
              <a:gd name="connsiteY8542" fmla="*/ 1327785 h 6857998"/>
              <a:gd name="connsiteX8543" fmla="*/ 964248 w 7705725"/>
              <a:gd name="connsiteY8543" fmla="*/ 1330008 h 6857998"/>
              <a:gd name="connsiteX8544" fmla="*/ 968375 w 7705725"/>
              <a:gd name="connsiteY8544" fmla="*/ 1332230 h 6857998"/>
              <a:gd name="connsiteX8545" fmla="*/ 971868 w 7705725"/>
              <a:gd name="connsiteY8545" fmla="*/ 1334770 h 6857998"/>
              <a:gd name="connsiteX8546" fmla="*/ 975360 w 7705725"/>
              <a:gd name="connsiteY8546" fmla="*/ 1337628 h 6857998"/>
              <a:gd name="connsiteX8547" fmla="*/ 977901 w 7705725"/>
              <a:gd name="connsiteY8547" fmla="*/ 1340485 h 6857998"/>
              <a:gd name="connsiteX8548" fmla="*/ 980123 w 7705725"/>
              <a:gd name="connsiteY8548" fmla="*/ 1343660 h 6857998"/>
              <a:gd name="connsiteX8549" fmla="*/ 982028 w 7705725"/>
              <a:gd name="connsiteY8549" fmla="*/ 1346518 h 6857998"/>
              <a:gd name="connsiteX8550" fmla="*/ 983615 w 7705725"/>
              <a:gd name="connsiteY8550" fmla="*/ 1349693 h 6857998"/>
              <a:gd name="connsiteX8551" fmla="*/ 984568 w 7705725"/>
              <a:gd name="connsiteY8551" fmla="*/ 1352868 h 6857998"/>
              <a:gd name="connsiteX8552" fmla="*/ 985520 w 7705725"/>
              <a:gd name="connsiteY8552" fmla="*/ 1356043 h 6857998"/>
              <a:gd name="connsiteX8553" fmla="*/ 986155 w 7705725"/>
              <a:gd name="connsiteY8553" fmla="*/ 1359535 h 6857998"/>
              <a:gd name="connsiteX8554" fmla="*/ 986155 w 7705725"/>
              <a:gd name="connsiteY8554" fmla="*/ 1362710 h 6857998"/>
              <a:gd name="connsiteX8555" fmla="*/ 985838 w 7705725"/>
              <a:gd name="connsiteY8555" fmla="*/ 1366203 h 6857998"/>
              <a:gd name="connsiteX8556" fmla="*/ 985520 w 7705725"/>
              <a:gd name="connsiteY8556" fmla="*/ 1369695 h 6857998"/>
              <a:gd name="connsiteX8557" fmla="*/ 984568 w 7705725"/>
              <a:gd name="connsiteY8557" fmla="*/ 1372870 h 6857998"/>
              <a:gd name="connsiteX8558" fmla="*/ 983933 w 7705725"/>
              <a:gd name="connsiteY8558" fmla="*/ 1376363 h 6857998"/>
              <a:gd name="connsiteX8559" fmla="*/ 992505 w 7705725"/>
              <a:gd name="connsiteY8559" fmla="*/ 1369695 h 6857998"/>
              <a:gd name="connsiteX8560" fmla="*/ 1001713 w 7705725"/>
              <a:gd name="connsiteY8560" fmla="*/ 1363028 h 6857998"/>
              <a:gd name="connsiteX8561" fmla="*/ 1009968 w 7705725"/>
              <a:gd name="connsiteY8561" fmla="*/ 1356678 h 6857998"/>
              <a:gd name="connsiteX8562" fmla="*/ 1017270 w 7705725"/>
              <a:gd name="connsiteY8562" fmla="*/ 1350645 h 6857998"/>
              <a:gd name="connsiteX8563" fmla="*/ 1023303 w 7705725"/>
              <a:gd name="connsiteY8563" fmla="*/ 1345565 h 6857998"/>
              <a:gd name="connsiteX8564" fmla="*/ 1029653 w 7705725"/>
              <a:gd name="connsiteY8564" fmla="*/ 1340485 h 6857998"/>
              <a:gd name="connsiteX8565" fmla="*/ 1036320 w 7705725"/>
              <a:gd name="connsiteY8565" fmla="*/ 1335723 h 6857998"/>
              <a:gd name="connsiteX8566" fmla="*/ 1043623 w 7705725"/>
              <a:gd name="connsiteY8566" fmla="*/ 1330960 h 6857998"/>
              <a:gd name="connsiteX8567" fmla="*/ 1058228 w 7705725"/>
              <a:gd name="connsiteY8567" fmla="*/ 1322388 h 6857998"/>
              <a:gd name="connsiteX8568" fmla="*/ 1073785 w 7705725"/>
              <a:gd name="connsiteY8568" fmla="*/ 1313815 h 6857998"/>
              <a:gd name="connsiteX8569" fmla="*/ 1089025 w 7705725"/>
              <a:gd name="connsiteY8569" fmla="*/ 1305560 h 6857998"/>
              <a:gd name="connsiteX8570" fmla="*/ 1103948 w 7705725"/>
              <a:gd name="connsiteY8570" fmla="*/ 1296670 h 6857998"/>
              <a:gd name="connsiteX8571" fmla="*/ 1110933 w 7705725"/>
              <a:gd name="connsiteY8571" fmla="*/ 1292225 h 6857998"/>
              <a:gd name="connsiteX8572" fmla="*/ 1118235 w 7705725"/>
              <a:gd name="connsiteY8572" fmla="*/ 1287462 h 6857998"/>
              <a:gd name="connsiteX8573" fmla="*/ 1124586 w 7705725"/>
              <a:gd name="connsiteY8573" fmla="*/ 1282383 h 6857998"/>
              <a:gd name="connsiteX8574" fmla="*/ 1130618 w 7705725"/>
              <a:gd name="connsiteY8574" fmla="*/ 1276668 h 6857998"/>
              <a:gd name="connsiteX8575" fmla="*/ 1136015 w 7705725"/>
              <a:gd name="connsiteY8575" fmla="*/ 1271905 h 6857998"/>
              <a:gd name="connsiteX8576" fmla="*/ 1140778 w 7705725"/>
              <a:gd name="connsiteY8576" fmla="*/ 1266507 h 6857998"/>
              <a:gd name="connsiteX8577" fmla="*/ 1145223 w 7705725"/>
              <a:gd name="connsiteY8577" fmla="*/ 1260793 h 6857998"/>
              <a:gd name="connsiteX8578" fmla="*/ 1149985 w 7705725"/>
              <a:gd name="connsiteY8578" fmla="*/ 1254760 h 6857998"/>
              <a:gd name="connsiteX8579" fmla="*/ 1158240 w 7705725"/>
              <a:gd name="connsiteY8579" fmla="*/ 1242695 h 6857998"/>
              <a:gd name="connsiteX8580" fmla="*/ 1166495 w 7705725"/>
              <a:gd name="connsiteY8580" fmla="*/ 1229995 h 6857998"/>
              <a:gd name="connsiteX8581" fmla="*/ 1174751 w 7705725"/>
              <a:gd name="connsiteY8581" fmla="*/ 1217295 h 6857998"/>
              <a:gd name="connsiteX8582" fmla="*/ 1183958 w 7705725"/>
              <a:gd name="connsiteY8582" fmla="*/ 1203960 h 6857998"/>
              <a:gd name="connsiteX8583" fmla="*/ 1188403 w 7705725"/>
              <a:gd name="connsiteY8583" fmla="*/ 1197610 h 6857998"/>
              <a:gd name="connsiteX8584" fmla="*/ 1193165 w 7705725"/>
              <a:gd name="connsiteY8584" fmla="*/ 1191578 h 6857998"/>
              <a:gd name="connsiteX8585" fmla="*/ 1198563 w 7705725"/>
              <a:gd name="connsiteY8585" fmla="*/ 1185545 h 6857998"/>
              <a:gd name="connsiteX8586" fmla="*/ 1204278 w 7705725"/>
              <a:gd name="connsiteY8586" fmla="*/ 1179513 h 6857998"/>
              <a:gd name="connsiteX8587" fmla="*/ 1215073 w 7705725"/>
              <a:gd name="connsiteY8587" fmla="*/ 1168083 h 6857998"/>
              <a:gd name="connsiteX8588" fmla="*/ 1226185 w 7705725"/>
              <a:gd name="connsiteY8588" fmla="*/ 1157288 h 6857998"/>
              <a:gd name="connsiteX8589" fmla="*/ 1248728 w 7705725"/>
              <a:gd name="connsiteY8589" fmla="*/ 1135380 h 6857998"/>
              <a:gd name="connsiteX8590" fmla="*/ 1272540 w 7705725"/>
              <a:gd name="connsiteY8590" fmla="*/ 1113790 h 6857998"/>
              <a:gd name="connsiteX8591" fmla="*/ 1296353 w 7705725"/>
              <a:gd name="connsiteY8591" fmla="*/ 1091883 h 6857998"/>
              <a:gd name="connsiteX8592" fmla="*/ 1320801 w 7705725"/>
              <a:gd name="connsiteY8592" fmla="*/ 1069340 h 6857998"/>
              <a:gd name="connsiteX8593" fmla="*/ 1345565 w 7705725"/>
              <a:gd name="connsiteY8593" fmla="*/ 1045845 h 6857998"/>
              <a:gd name="connsiteX8594" fmla="*/ 1357948 w 7705725"/>
              <a:gd name="connsiteY8594" fmla="*/ 1033463 h 6857998"/>
              <a:gd name="connsiteX8595" fmla="*/ 1370648 w 7705725"/>
              <a:gd name="connsiteY8595" fmla="*/ 1021080 h 6857998"/>
              <a:gd name="connsiteX8596" fmla="*/ 1383030 w 7705725"/>
              <a:gd name="connsiteY8596" fmla="*/ 1007745 h 6857998"/>
              <a:gd name="connsiteX8597" fmla="*/ 1395413 w 7705725"/>
              <a:gd name="connsiteY8597" fmla="*/ 994410 h 6857998"/>
              <a:gd name="connsiteX8598" fmla="*/ 1407478 w 7705725"/>
              <a:gd name="connsiteY8598" fmla="*/ 981075 h 6857998"/>
              <a:gd name="connsiteX8599" fmla="*/ 1419860 w 7705725"/>
              <a:gd name="connsiteY8599" fmla="*/ 968693 h 6857998"/>
              <a:gd name="connsiteX8600" fmla="*/ 1445260 w 7705725"/>
              <a:gd name="connsiteY8600" fmla="*/ 943610 h 6857998"/>
              <a:gd name="connsiteX8601" fmla="*/ 1457326 w 7705725"/>
              <a:gd name="connsiteY8601" fmla="*/ 931545 h 6857998"/>
              <a:gd name="connsiteX8602" fmla="*/ 1469390 w 7705725"/>
              <a:gd name="connsiteY8602" fmla="*/ 920115 h 6857998"/>
              <a:gd name="connsiteX8603" fmla="*/ 1480503 w 7705725"/>
              <a:gd name="connsiteY8603" fmla="*/ 907733 h 6857998"/>
              <a:gd name="connsiteX8604" fmla="*/ 1490981 w 7705725"/>
              <a:gd name="connsiteY8604" fmla="*/ 896303 h 6857998"/>
              <a:gd name="connsiteX8605" fmla="*/ 1495425 w 7705725"/>
              <a:gd name="connsiteY8605" fmla="*/ 890270 h 6857998"/>
              <a:gd name="connsiteX8606" fmla="*/ 1499553 w 7705725"/>
              <a:gd name="connsiteY8606" fmla="*/ 884238 h 6857998"/>
              <a:gd name="connsiteX8607" fmla="*/ 1507491 w 7705725"/>
              <a:gd name="connsiteY8607" fmla="*/ 871538 h 6857998"/>
              <a:gd name="connsiteX8608" fmla="*/ 1497648 w 7705725"/>
              <a:gd name="connsiteY8608" fmla="*/ 879158 h 6857998"/>
              <a:gd name="connsiteX8609" fmla="*/ 1492250 w 7705725"/>
              <a:gd name="connsiteY8609" fmla="*/ 882650 h 6857998"/>
              <a:gd name="connsiteX8610" fmla="*/ 1487171 w 7705725"/>
              <a:gd name="connsiteY8610" fmla="*/ 886143 h 6857998"/>
              <a:gd name="connsiteX8611" fmla="*/ 1485583 w 7705725"/>
              <a:gd name="connsiteY8611" fmla="*/ 883603 h 6857998"/>
              <a:gd name="connsiteX8612" fmla="*/ 1484313 w 7705725"/>
              <a:gd name="connsiteY8612" fmla="*/ 881380 h 6857998"/>
              <a:gd name="connsiteX8613" fmla="*/ 1483360 w 7705725"/>
              <a:gd name="connsiteY8613" fmla="*/ 879158 h 6857998"/>
              <a:gd name="connsiteX8614" fmla="*/ 1483043 w 7705725"/>
              <a:gd name="connsiteY8614" fmla="*/ 876935 h 6857998"/>
              <a:gd name="connsiteX8615" fmla="*/ 1482090 w 7705725"/>
              <a:gd name="connsiteY8615" fmla="*/ 872808 h 6857998"/>
              <a:gd name="connsiteX8616" fmla="*/ 1482408 w 7705725"/>
              <a:gd name="connsiteY8616" fmla="*/ 868998 h 6857998"/>
              <a:gd name="connsiteX8617" fmla="*/ 1483678 w 7705725"/>
              <a:gd name="connsiteY8617" fmla="*/ 865188 h 6857998"/>
              <a:gd name="connsiteX8618" fmla="*/ 1485265 w 7705725"/>
              <a:gd name="connsiteY8618" fmla="*/ 862013 h 6857998"/>
              <a:gd name="connsiteX8619" fmla="*/ 1486535 w 7705725"/>
              <a:gd name="connsiteY8619" fmla="*/ 858203 h 6857998"/>
              <a:gd name="connsiteX8620" fmla="*/ 1489075 w 7705725"/>
              <a:gd name="connsiteY8620" fmla="*/ 855028 h 6857998"/>
              <a:gd name="connsiteX8621" fmla="*/ 1492568 w 7705725"/>
              <a:gd name="connsiteY8621" fmla="*/ 848043 h 6857998"/>
              <a:gd name="connsiteX8622" fmla="*/ 1494156 w 7705725"/>
              <a:gd name="connsiteY8622" fmla="*/ 844550 h 6857998"/>
              <a:gd name="connsiteX8623" fmla="*/ 1495425 w 7705725"/>
              <a:gd name="connsiteY8623" fmla="*/ 840740 h 6857998"/>
              <a:gd name="connsiteX8624" fmla="*/ 1495743 w 7705725"/>
              <a:gd name="connsiteY8624" fmla="*/ 836930 h 6857998"/>
              <a:gd name="connsiteX8625" fmla="*/ 1495108 w 7705725"/>
              <a:gd name="connsiteY8625" fmla="*/ 832803 h 6857998"/>
              <a:gd name="connsiteX8626" fmla="*/ 1494473 w 7705725"/>
              <a:gd name="connsiteY8626" fmla="*/ 830580 h 6857998"/>
              <a:gd name="connsiteX8627" fmla="*/ 1493520 w 7705725"/>
              <a:gd name="connsiteY8627" fmla="*/ 828358 h 6857998"/>
              <a:gd name="connsiteX8628" fmla="*/ 1492250 w 7705725"/>
              <a:gd name="connsiteY8628" fmla="*/ 826135 h 6857998"/>
              <a:gd name="connsiteX8629" fmla="*/ 1491298 w 7705725"/>
              <a:gd name="connsiteY8629" fmla="*/ 823278 h 6857998"/>
              <a:gd name="connsiteX8630" fmla="*/ 1488440 w 7705725"/>
              <a:gd name="connsiteY8630" fmla="*/ 825183 h 6857998"/>
              <a:gd name="connsiteX8631" fmla="*/ 1486218 w 7705725"/>
              <a:gd name="connsiteY8631" fmla="*/ 827088 h 6857998"/>
              <a:gd name="connsiteX8632" fmla="*/ 1481773 w 7705725"/>
              <a:gd name="connsiteY8632" fmla="*/ 831850 h 6857998"/>
              <a:gd name="connsiteX8633" fmla="*/ 1477646 w 7705725"/>
              <a:gd name="connsiteY8633" fmla="*/ 836930 h 6857998"/>
              <a:gd name="connsiteX8634" fmla="*/ 1473836 w 7705725"/>
              <a:gd name="connsiteY8634" fmla="*/ 842645 h 6857998"/>
              <a:gd name="connsiteX8635" fmla="*/ 1466215 w 7705725"/>
              <a:gd name="connsiteY8635" fmla="*/ 855028 h 6857998"/>
              <a:gd name="connsiteX8636" fmla="*/ 1458913 w 7705725"/>
              <a:gd name="connsiteY8636" fmla="*/ 867410 h 6857998"/>
              <a:gd name="connsiteX8637" fmla="*/ 1454785 w 7705725"/>
              <a:gd name="connsiteY8637" fmla="*/ 873125 h 6857998"/>
              <a:gd name="connsiteX8638" fmla="*/ 1450340 w 7705725"/>
              <a:gd name="connsiteY8638" fmla="*/ 878523 h 6857998"/>
              <a:gd name="connsiteX8639" fmla="*/ 1445895 w 7705725"/>
              <a:gd name="connsiteY8639" fmla="*/ 882968 h 6857998"/>
              <a:gd name="connsiteX8640" fmla="*/ 1443673 w 7705725"/>
              <a:gd name="connsiteY8640" fmla="*/ 884873 h 6857998"/>
              <a:gd name="connsiteX8641" fmla="*/ 1441450 w 7705725"/>
              <a:gd name="connsiteY8641" fmla="*/ 886778 h 6857998"/>
              <a:gd name="connsiteX8642" fmla="*/ 1438910 w 7705725"/>
              <a:gd name="connsiteY8642" fmla="*/ 888365 h 6857998"/>
              <a:gd name="connsiteX8643" fmla="*/ 1436053 w 7705725"/>
              <a:gd name="connsiteY8643" fmla="*/ 889318 h 6857998"/>
              <a:gd name="connsiteX8644" fmla="*/ 1433195 w 7705725"/>
              <a:gd name="connsiteY8644" fmla="*/ 890270 h 6857998"/>
              <a:gd name="connsiteX8645" fmla="*/ 1430338 w 7705725"/>
              <a:gd name="connsiteY8645" fmla="*/ 890905 h 6857998"/>
              <a:gd name="connsiteX8646" fmla="*/ 1427481 w 7705725"/>
              <a:gd name="connsiteY8646" fmla="*/ 891223 h 6857998"/>
              <a:gd name="connsiteX8647" fmla="*/ 1423988 w 7705725"/>
              <a:gd name="connsiteY8647" fmla="*/ 890905 h 6857998"/>
              <a:gd name="connsiteX8648" fmla="*/ 1420813 w 7705725"/>
              <a:gd name="connsiteY8648" fmla="*/ 890588 h 6857998"/>
              <a:gd name="connsiteX8649" fmla="*/ 1417321 w 7705725"/>
              <a:gd name="connsiteY8649" fmla="*/ 889318 h 6857998"/>
              <a:gd name="connsiteX8650" fmla="*/ 1414146 w 7705725"/>
              <a:gd name="connsiteY8650" fmla="*/ 885508 h 6857998"/>
              <a:gd name="connsiteX8651" fmla="*/ 1412240 w 7705725"/>
              <a:gd name="connsiteY8651" fmla="*/ 882333 h 6857998"/>
              <a:gd name="connsiteX8652" fmla="*/ 1410971 w 7705725"/>
              <a:gd name="connsiteY8652" fmla="*/ 878840 h 6857998"/>
              <a:gd name="connsiteX8653" fmla="*/ 1409700 w 7705725"/>
              <a:gd name="connsiteY8653" fmla="*/ 876300 h 6857998"/>
              <a:gd name="connsiteX8654" fmla="*/ 1409065 w 7705725"/>
              <a:gd name="connsiteY8654" fmla="*/ 873443 h 6857998"/>
              <a:gd name="connsiteX8655" fmla="*/ 1409065 w 7705725"/>
              <a:gd name="connsiteY8655" fmla="*/ 871538 h 6857998"/>
              <a:gd name="connsiteX8656" fmla="*/ 1409383 w 7705725"/>
              <a:gd name="connsiteY8656" fmla="*/ 869950 h 6857998"/>
              <a:gd name="connsiteX8657" fmla="*/ 1409700 w 7705725"/>
              <a:gd name="connsiteY8657" fmla="*/ 868045 h 6857998"/>
              <a:gd name="connsiteX8658" fmla="*/ 1410971 w 7705725"/>
              <a:gd name="connsiteY8658" fmla="*/ 866775 h 6857998"/>
              <a:gd name="connsiteX8659" fmla="*/ 1411923 w 7705725"/>
              <a:gd name="connsiteY8659" fmla="*/ 865188 h 6857998"/>
              <a:gd name="connsiteX8660" fmla="*/ 1413510 w 7705725"/>
              <a:gd name="connsiteY8660" fmla="*/ 864553 h 6857998"/>
              <a:gd name="connsiteX8661" fmla="*/ 1415098 w 7705725"/>
              <a:gd name="connsiteY8661" fmla="*/ 863283 h 6857998"/>
              <a:gd name="connsiteX8662" fmla="*/ 1418908 w 7705725"/>
              <a:gd name="connsiteY8662" fmla="*/ 862013 h 6857998"/>
              <a:gd name="connsiteX8663" fmla="*/ 1423035 w 7705725"/>
              <a:gd name="connsiteY8663" fmla="*/ 860743 h 6857998"/>
              <a:gd name="connsiteX8664" fmla="*/ 1427481 w 7705725"/>
              <a:gd name="connsiteY8664" fmla="*/ 859155 h 6857998"/>
              <a:gd name="connsiteX8665" fmla="*/ 1431608 w 7705725"/>
              <a:gd name="connsiteY8665" fmla="*/ 857568 h 6857998"/>
              <a:gd name="connsiteX8666" fmla="*/ 1435418 w 7705725"/>
              <a:gd name="connsiteY8666" fmla="*/ 855980 h 6857998"/>
              <a:gd name="connsiteX8667" fmla="*/ 1437005 w 7705725"/>
              <a:gd name="connsiteY8667" fmla="*/ 854393 h 6857998"/>
              <a:gd name="connsiteX8668" fmla="*/ 1437958 w 7705725"/>
              <a:gd name="connsiteY8668" fmla="*/ 852805 h 6857998"/>
              <a:gd name="connsiteX8669" fmla="*/ 1439228 w 7705725"/>
              <a:gd name="connsiteY8669" fmla="*/ 851218 h 6857998"/>
              <a:gd name="connsiteX8670" fmla="*/ 1439863 w 7705725"/>
              <a:gd name="connsiteY8670" fmla="*/ 849313 h 6857998"/>
              <a:gd name="connsiteX8671" fmla="*/ 1440180 w 7705725"/>
              <a:gd name="connsiteY8671" fmla="*/ 847090 h 6857998"/>
              <a:gd name="connsiteX8672" fmla="*/ 1440180 w 7705725"/>
              <a:gd name="connsiteY8672" fmla="*/ 844550 h 6857998"/>
              <a:gd name="connsiteX8673" fmla="*/ 1439863 w 7705725"/>
              <a:gd name="connsiteY8673" fmla="*/ 841375 h 6857998"/>
              <a:gd name="connsiteX8674" fmla="*/ 1439228 w 7705725"/>
              <a:gd name="connsiteY8674" fmla="*/ 838518 h 6857998"/>
              <a:gd name="connsiteX8675" fmla="*/ 1437641 w 7705725"/>
              <a:gd name="connsiteY8675" fmla="*/ 834708 h 6857998"/>
              <a:gd name="connsiteX8676" fmla="*/ 1435735 w 7705725"/>
              <a:gd name="connsiteY8676" fmla="*/ 830580 h 6857998"/>
              <a:gd name="connsiteX8677" fmla="*/ 1439863 w 7705725"/>
              <a:gd name="connsiteY8677" fmla="*/ 827088 h 6857998"/>
              <a:gd name="connsiteX8678" fmla="*/ 1443991 w 7705725"/>
              <a:gd name="connsiteY8678" fmla="*/ 824230 h 6857998"/>
              <a:gd name="connsiteX8679" fmla="*/ 1448118 w 7705725"/>
              <a:gd name="connsiteY8679" fmla="*/ 822008 h 6857998"/>
              <a:gd name="connsiteX8680" fmla="*/ 1451928 w 7705725"/>
              <a:gd name="connsiteY8680" fmla="*/ 820738 h 6857998"/>
              <a:gd name="connsiteX8681" fmla="*/ 1456055 w 7705725"/>
              <a:gd name="connsiteY8681" fmla="*/ 819468 h 6857998"/>
              <a:gd name="connsiteX8682" fmla="*/ 1460183 w 7705725"/>
              <a:gd name="connsiteY8682" fmla="*/ 818833 h 6857998"/>
              <a:gd name="connsiteX8683" fmla="*/ 1467803 w 7705725"/>
              <a:gd name="connsiteY8683" fmla="*/ 818198 h 6857998"/>
              <a:gd name="connsiteX8684" fmla="*/ 1471930 w 7705725"/>
              <a:gd name="connsiteY8684" fmla="*/ 817880 h 6857998"/>
              <a:gd name="connsiteX8685" fmla="*/ 1475740 w 7705725"/>
              <a:gd name="connsiteY8685" fmla="*/ 817245 h 6857998"/>
              <a:gd name="connsiteX8686" fmla="*/ 1479868 w 7705725"/>
              <a:gd name="connsiteY8686" fmla="*/ 816293 h 6857998"/>
              <a:gd name="connsiteX8687" fmla="*/ 1483996 w 7705725"/>
              <a:gd name="connsiteY8687" fmla="*/ 815023 h 6857998"/>
              <a:gd name="connsiteX8688" fmla="*/ 1487805 w 7705725"/>
              <a:gd name="connsiteY8688" fmla="*/ 812800 h 6857998"/>
              <a:gd name="connsiteX8689" fmla="*/ 1491933 w 7705725"/>
              <a:gd name="connsiteY8689" fmla="*/ 810260 h 6857998"/>
              <a:gd name="connsiteX8690" fmla="*/ 1496060 w 7705725"/>
              <a:gd name="connsiteY8690" fmla="*/ 806768 h 6857998"/>
              <a:gd name="connsiteX8691" fmla="*/ 1500188 w 7705725"/>
              <a:gd name="connsiteY8691" fmla="*/ 802323 h 6857998"/>
              <a:gd name="connsiteX8692" fmla="*/ 1502093 w 7705725"/>
              <a:gd name="connsiteY8692" fmla="*/ 799783 h 6857998"/>
              <a:gd name="connsiteX8693" fmla="*/ 1503045 w 7705725"/>
              <a:gd name="connsiteY8693" fmla="*/ 796925 h 6857998"/>
              <a:gd name="connsiteX8694" fmla="*/ 1503998 w 7705725"/>
              <a:gd name="connsiteY8694" fmla="*/ 791210 h 6857998"/>
              <a:gd name="connsiteX8695" fmla="*/ 1504633 w 7705725"/>
              <a:gd name="connsiteY8695" fmla="*/ 788353 h 6857998"/>
              <a:gd name="connsiteX8696" fmla="*/ 1505903 w 7705725"/>
              <a:gd name="connsiteY8696" fmla="*/ 785813 h 6857998"/>
              <a:gd name="connsiteX8697" fmla="*/ 1507491 w 7705725"/>
              <a:gd name="connsiteY8697" fmla="*/ 782955 h 6857998"/>
              <a:gd name="connsiteX8698" fmla="*/ 1508443 w 7705725"/>
              <a:gd name="connsiteY8698" fmla="*/ 782003 h 6857998"/>
              <a:gd name="connsiteX8699" fmla="*/ 1510030 w 7705725"/>
              <a:gd name="connsiteY8699" fmla="*/ 780733 h 6857998"/>
              <a:gd name="connsiteX8700" fmla="*/ 1504633 w 7705725"/>
              <a:gd name="connsiteY8700" fmla="*/ 772160 h 6857998"/>
              <a:gd name="connsiteX8701" fmla="*/ 1499870 w 7705725"/>
              <a:gd name="connsiteY8701" fmla="*/ 764540 h 6857998"/>
              <a:gd name="connsiteX8702" fmla="*/ 1497331 w 7705725"/>
              <a:gd name="connsiteY8702" fmla="*/ 761048 h 6857998"/>
              <a:gd name="connsiteX8703" fmla="*/ 1494473 w 7705725"/>
              <a:gd name="connsiteY8703" fmla="*/ 758190 h 6857998"/>
              <a:gd name="connsiteX8704" fmla="*/ 1491615 w 7705725"/>
              <a:gd name="connsiteY8704" fmla="*/ 755650 h 6857998"/>
              <a:gd name="connsiteX8705" fmla="*/ 1489075 w 7705725"/>
              <a:gd name="connsiteY8705" fmla="*/ 753745 h 6857998"/>
              <a:gd name="connsiteX8706" fmla="*/ 1486218 w 7705725"/>
              <a:gd name="connsiteY8706" fmla="*/ 751840 h 6857998"/>
              <a:gd name="connsiteX8707" fmla="*/ 1483360 w 7705725"/>
              <a:gd name="connsiteY8707" fmla="*/ 750253 h 6857998"/>
              <a:gd name="connsiteX8708" fmla="*/ 1480503 w 7705725"/>
              <a:gd name="connsiteY8708" fmla="*/ 748983 h 6857998"/>
              <a:gd name="connsiteX8709" fmla="*/ 1477646 w 7705725"/>
              <a:gd name="connsiteY8709" fmla="*/ 748665 h 6857998"/>
              <a:gd name="connsiteX8710" fmla="*/ 1474470 w 7705725"/>
              <a:gd name="connsiteY8710" fmla="*/ 748348 h 6857998"/>
              <a:gd name="connsiteX8711" fmla="*/ 1471930 w 7705725"/>
              <a:gd name="connsiteY8711" fmla="*/ 748665 h 6857998"/>
              <a:gd name="connsiteX8712" fmla="*/ 1468438 w 7705725"/>
              <a:gd name="connsiteY8712" fmla="*/ 749618 h 6857998"/>
              <a:gd name="connsiteX8713" fmla="*/ 1465580 w 7705725"/>
              <a:gd name="connsiteY8713" fmla="*/ 750570 h 6857998"/>
              <a:gd name="connsiteX8714" fmla="*/ 1467486 w 7705725"/>
              <a:gd name="connsiteY8714" fmla="*/ 747713 h 6857998"/>
              <a:gd name="connsiteX8715" fmla="*/ 1468438 w 7705725"/>
              <a:gd name="connsiteY8715" fmla="*/ 744538 h 6857998"/>
              <a:gd name="connsiteX8716" fmla="*/ 1469708 w 7705725"/>
              <a:gd name="connsiteY8716" fmla="*/ 741680 h 6857998"/>
              <a:gd name="connsiteX8717" fmla="*/ 1470978 w 7705725"/>
              <a:gd name="connsiteY8717" fmla="*/ 738505 h 6857998"/>
              <a:gd name="connsiteX8718" fmla="*/ 1471930 w 7705725"/>
              <a:gd name="connsiteY8718" fmla="*/ 732155 h 6857998"/>
              <a:gd name="connsiteX8719" fmla="*/ 1472248 w 7705725"/>
              <a:gd name="connsiteY8719" fmla="*/ 725488 h 6857998"/>
              <a:gd name="connsiteX8720" fmla="*/ 1472248 w 7705725"/>
              <a:gd name="connsiteY8720" fmla="*/ 718503 h 6857998"/>
              <a:gd name="connsiteX8721" fmla="*/ 1471613 w 7705725"/>
              <a:gd name="connsiteY8721" fmla="*/ 711518 h 6857998"/>
              <a:gd name="connsiteX8722" fmla="*/ 1470025 w 7705725"/>
              <a:gd name="connsiteY8722" fmla="*/ 704533 h 6857998"/>
              <a:gd name="connsiteX8723" fmla="*/ 1468438 w 7705725"/>
              <a:gd name="connsiteY8723" fmla="*/ 697865 h 6857998"/>
              <a:gd name="connsiteX8724" fmla="*/ 1466850 w 7705725"/>
              <a:gd name="connsiteY8724" fmla="*/ 690880 h 6857998"/>
              <a:gd name="connsiteX8725" fmla="*/ 1464311 w 7705725"/>
              <a:gd name="connsiteY8725" fmla="*/ 684530 h 6857998"/>
              <a:gd name="connsiteX8726" fmla="*/ 1459865 w 7705725"/>
              <a:gd name="connsiteY8726" fmla="*/ 672783 h 6857998"/>
              <a:gd name="connsiteX8727" fmla="*/ 1455420 w 7705725"/>
              <a:gd name="connsiteY8727" fmla="*/ 662623 h 6857998"/>
              <a:gd name="connsiteX8728" fmla="*/ 1451610 w 7705725"/>
              <a:gd name="connsiteY8728" fmla="*/ 655320 h 6857998"/>
              <a:gd name="connsiteX8729" fmla="*/ 1448118 w 7705725"/>
              <a:gd name="connsiteY8729" fmla="*/ 652463 h 6857998"/>
              <a:gd name="connsiteX8730" fmla="*/ 1444308 w 7705725"/>
              <a:gd name="connsiteY8730" fmla="*/ 650558 h 6857998"/>
              <a:gd name="connsiteX8731" fmla="*/ 1441133 w 7705725"/>
              <a:gd name="connsiteY8731" fmla="*/ 649288 h 6857998"/>
              <a:gd name="connsiteX8732" fmla="*/ 1437958 w 7705725"/>
              <a:gd name="connsiteY8732" fmla="*/ 648018 h 6857998"/>
              <a:gd name="connsiteX8733" fmla="*/ 1435100 w 7705725"/>
              <a:gd name="connsiteY8733" fmla="*/ 647383 h 6857998"/>
              <a:gd name="connsiteX8734" fmla="*/ 1431925 w 7705725"/>
              <a:gd name="connsiteY8734" fmla="*/ 646748 h 6857998"/>
              <a:gd name="connsiteX8735" fmla="*/ 1429068 w 7705725"/>
              <a:gd name="connsiteY8735" fmla="*/ 647383 h 6857998"/>
              <a:gd name="connsiteX8736" fmla="*/ 1426210 w 7705725"/>
              <a:gd name="connsiteY8736" fmla="*/ 647700 h 6857998"/>
              <a:gd name="connsiteX8737" fmla="*/ 1423670 w 7705725"/>
              <a:gd name="connsiteY8737" fmla="*/ 648335 h 6857998"/>
              <a:gd name="connsiteX8738" fmla="*/ 1421131 w 7705725"/>
              <a:gd name="connsiteY8738" fmla="*/ 649605 h 6857998"/>
              <a:gd name="connsiteX8739" fmla="*/ 1418908 w 7705725"/>
              <a:gd name="connsiteY8739" fmla="*/ 650875 h 6857998"/>
              <a:gd name="connsiteX8740" fmla="*/ 1416050 w 7705725"/>
              <a:gd name="connsiteY8740" fmla="*/ 652463 h 6857998"/>
              <a:gd name="connsiteX8741" fmla="*/ 1411605 w 7705725"/>
              <a:gd name="connsiteY8741" fmla="*/ 655955 h 6857998"/>
              <a:gd name="connsiteX8742" fmla="*/ 1407478 w 7705725"/>
              <a:gd name="connsiteY8742" fmla="*/ 660083 h 6857998"/>
              <a:gd name="connsiteX8743" fmla="*/ 1398905 w 7705725"/>
              <a:gd name="connsiteY8743" fmla="*/ 668973 h 6857998"/>
              <a:gd name="connsiteX8744" fmla="*/ 1394143 w 7705725"/>
              <a:gd name="connsiteY8744" fmla="*/ 673418 h 6857998"/>
              <a:gd name="connsiteX8745" fmla="*/ 1389698 w 7705725"/>
              <a:gd name="connsiteY8745" fmla="*/ 676593 h 6857998"/>
              <a:gd name="connsiteX8746" fmla="*/ 1387476 w 7705725"/>
              <a:gd name="connsiteY8746" fmla="*/ 678180 h 6857998"/>
              <a:gd name="connsiteX8747" fmla="*/ 1384935 w 7705725"/>
              <a:gd name="connsiteY8747" fmla="*/ 679768 h 6857998"/>
              <a:gd name="connsiteX8748" fmla="*/ 1382713 w 7705725"/>
              <a:gd name="connsiteY8748" fmla="*/ 680720 h 6857998"/>
              <a:gd name="connsiteX8749" fmla="*/ 1379855 w 7705725"/>
              <a:gd name="connsiteY8749" fmla="*/ 681673 h 6857998"/>
              <a:gd name="connsiteX8750" fmla="*/ 1377316 w 7705725"/>
              <a:gd name="connsiteY8750" fmla="*/ 681990 h 6857998"/>
              <a:gd name="connsiteX8751" fmla="*/ 1374141 w 7705725"/>
              <a:gd name="connsiteY8751" fmla="*/ 681990 h 6857998"/>
              <a:gd name="connsiteX8752" fmla="*/ 1371283 w 7705725"/>
              <a:gd name="connsiteY8752" fmla="*/ 681990 h 6857998"/>
              <a:gd name="connsiteX8753" fmla="*/ 1368108 w 7705725"/>
              <a:gd name="connsiteY8753" fmla="*/ 681355 h 6857998"/>
              <a:gd name="connsiteX8754" fmla="*/ 1363981 w 7705725"/>
              <a:gd name="connsiteY8754" fmla="*/ 676275 h 6857998"/>
              <a:gd name="connsiteX8755" fmla="*/ 1362710 w 7705725"/>
              <a:gd name="connsiteY8755" fmla="*/ 673735 h 6857998"/>
              <a:gd name="connsiteX8756" fmla="*/ 1361440 w 7705725"/>
              <a:gd name="connsiteY8756" fmla="*/ 671830 h 6857998"/>
              <a:gd name="connsiteX8757" fmla="*/ 1360806 w 7705725"/>
              <a:gd name="connsiteY8757" fmla="*/ 669925 h 6857998"/>
              <a:gd name="connsiteX8758" fmla="*/ 1360488 w 7705725"/>
              <a:gd name="connsiteY8758" fmla="*/ 668020 h 6857998"/>
              <a:gd name="connsiteX8759" fmla="*/ 1360488 w 7705725"/>
              <a:gd name="connsiteY8759" fmla="*/ 666115 h 6857998"/>
              <a:gd name="connsiteX8760" fmla="*/ 1360488 w 7705725"/>
              <a:gd name="connsiteY8760" fmla="*/ 664528 h 6857998"/>
              <a:gd name="connsiteX8761" fmla="*/ 1361123 w 7705725"/>
              <a:gd name="connsiteY8761" fmla="*/ 662940 h 6857998"/>
              <a:gd name="connsiteX8762" fmla="*/ 1361758 w 7705725"/>
              <a:gd name="connsiteY8762" fmla="*/ 661988 h 6857998"/>
              <a:gd name="connsiteX8763" fmla="*/ 1362710 w 7705725"/>
              <a:gd name="connsiteY8763" fmla="*/ 660400 h 6857998"/>
              <a:gd name="connsiteX8764" fmla="*/ 1363663 w 7705725"/>
              <a:gd name="connsiteY8764" fmla="*/ 659448 h 6857998"/>
              <a:gd name="connsiteX8765" fmla="*/ 1366838 w 7705725"/>
              <a:gd name="connsiteY8765" fmla="*/ 657543 h 6857998"/>
              <a:gd name="connsiteX8766" fmla="*/ 1370013 w 7705725"/>
              <a:gd name="connsiteY8766" fmla="*/ 655955 h 6857998"/>
              <a:gd name="connsiteX8767" fmla="*/ 1373823 w 7705725"/>
              <a:gd name="connsiteY8767" fmla="*/ 654368 h 6857998"/>
              <a:gd name="connsiteX8768" fmla="*/ 1377633 w 7705725"/>
              <a:gd name="connsiteY8768" fmla="*/ 653415 h 6857998"/>
              <a:gd name="connsiteX8769" fmla="*/ 1385570 w 7705725"/>
              <a:gd name="connsiteY8769" fmla="*/ 650875 h 6857998"/>
              <a:gd name="connsiteX8770" fmla="*/ 1392555 w 7705725"/>
              <a:gd name="connsiteY8770" fmla="*/ 649605 h 6857998"/>
              <a:gd name="connsiteX8771" fmla="*/ 1394778 w 7705725"/>
              <a:gd name="connsiteY8771" fmla="*/ 648335 h 6857998"/>
              <a:gd name="connsiteX8772" fmla="*/ 1396048 w 7705725"/>
              <a:gd name="connsiteY8772" fmla="*/ 647383 h 6857998"/>
              <a:gd name="connsiteX8773" fmla="*/ 1397636 w 7705725"/>
              <a:gd name="connsiteY8773" fmla="*/ 645795 h 6857998"/>
              <a:gd name="connsiteX8774" fmla="*/ 1397953 w 7705725"/>
              <a:gd name="connsiteY8774" fmla="*/ 644208 h 6857998"/>
              <a:gd name="connsiteX8775" fmla="*/ 1398588 w 7705725"/>
              <a:gd name="connsiteY8775" fmla="*/ 642303 h 6857998"/>
              <a:gd name="connsiteX8776" fmla="*/ 1398588 w 7705725"/>
              <a:gd name="connsiteY8776" fmla="*/ 640398 h 6857998"/>
              <a:gd name="connsiteX8777" fmla="*/ 1397953 w 7705725"/>
              <a:gd name="connsiteY8777" fmla="*/ 638493 h 6857998"/>
              <a:gd name="connsiteX8778" fmla="*/ 1397318 w 7705725"/>
              <a:gd name="connsiteY8778" fmla="*/ 636270 h 6857998"/>
              <a:gd name="connsiteX8779" fmla="*/ 1395413 w 7705725"/>
              <a:gd name="connsiteY8779" fmla="*/ 632460 h 6857998"/>
              <a:gd name="connsiteX8780" fmla="*/ 1391603 w 7705725"/>
              <a:gd name="connsiteY8780" fmla="*/ 625475 h 6857998"/>
              <a:gd name="connsiteX8781" fmla="*/ 1390968 w 7705725"/>
              <a:gd name="connsiteY8781" fmla="*/ 622618 h 6857998"/>
              <a:gd name="connsiteX8782" fmla="*/ 1390968 w 7705725"/>
              <a:gd name="connsiteY8782" fmla="*/ 621665 h 6857998"/>
              <a:gd name="connsiteX8783" fmla="*/ 1391285 w 7705725"/>
              <a:gd name="connsiteY8783" fmla="*/ 620713 h 6857998"/>
              <a:gd name="connsiteX8784" fmla="*/ 1395413 w 7705725"/>
              <a:gd name="connsiteY8784" fmla="*/ 616268 h 6857998"/>
              <a:gd name="connsiteX8785" fmla="*/ 1399858 w 7705725"/>
              <a:gd name="connsiteY8785" fmla="*/ 611823 h 6857998"/>
              <a:gd name="connsiteX8786" fmla="*/ 1404620 w 7705725"/>
              <a:gd name="connsiteY8786" fmla="*/ 607695 h 6857998"/>
              <a:gd name="connsiteX8787" fmla="*/ 1409383 w 7705725"/>
              <a:gd name="connsiteY8787" fmla="*/ 603250 h 6857998"/>
              <a:gd name="connsiteX8788" fmla="*/ 1420178 w 7705725"/>
              <a:gd name="connsiteY8788" fmla="*/ 595313 h 6857998"/>
              <a:gd name="connsiteX8789" fmla="*/ 1431925 w 7705725"/>
              <a:gd name="connsiteY8789" fmla="*/ 587058 h 6857998"/>
              <a:gd name="connsiteX8790" fmla="*/ 1444308 w 7705725"/>
              <a:gd name="connsiteY8790" fmla="*/ 578168 h 6857998"/>
              <a:gd name="connsiteX8791" fmla="*/ 1457326 w 7705725"/>
              <a:gd name="connsiteY8791" fmla="*/ 569278 h 6857998"/>
              <a:gd name="connsiteX8792" fmla="*/ 1470025 w 7705725"/>
              <a:gd name="connsiteY8792" fmla="*/ 559118 h 6857998"/>
              <a:gd name="connsiteX8793" fmla="*/ 1477011 w 7705725"/>
              <a:gd name="connsiteY8793" fmla="*/ 553720 h 6857998"/>
              <a:gd name="connsiteX8794" fmla="*/ 1483360 w 7705725"/>
              <a:gd name="connsiteY8794" fmla="*/ 548005 h 6857998"/>
              <a:gd name="connsiteX8795" fmla="*/ 1485900 w 7705725"/>
              <a:gd name="connsiteY8795" fmla="*/ 549275 h 6857998"/>
              <a:gd name="connsiteX8796" fmla="*/ 1488440 w 7705725"/>
              <a:gd name="connsiteY8796" fmla="*/ 550545 h 6857998"/>
              <a:gd name="connsiteX8797" fmla="*/ 1493838 w 7705725"/>
              <a:gd name="connsiteY8797" fmla="*/ 554038 h 6857998"/>
              <a:gd name="connsiteX8798" fmla="*/ 1499235 w 7705725"/>
              <a:gd name="connsiteY8798" fmla="*/ 558483 h 6857998"/>
              <a:gd name="connsiteX8799" fmla="*/ 1503998 w 7705725"/>
              <a:gd name="connsiteY8799" fmla="*/ 563880 h 6857998"/>
              <a:gd name="connsiteX8800" fmla="*/ 1509395 w 7705725"/>
              <a:gd name="connsiteY8800" fmla="*/ 569595 h 6857998"/>
              <a:gd name="connsiteX8801" fmla="*/ 1513841 w 7705725"/>
              <a:gd name="connsiteY8801" fmla="*/ 575945 h 6857998"/>
              <a:gd name="connsiteX8802" fmla="*/ 1518285 w 7705725"/>
              <a:gd name="connsiteY8802" fmla="*/ 582613 h 6857998"/>
              <a:gd name="connsiteX8803" fmla="*/ 1522095 w 7705725"/>
              <a:gd name="connsiteY8803" fmla="*/ 589598 h 6857998"/>
              <a:gd name="connsiteX8804" fmla="*/ 1525588 w 7705725"/>
              <a:gd name="connsiteY8804" fmla="*/ 596583 h 6857998"/>
              <a:gd name="connsiteX8805" fmla="*/ 1528128 w 7705725"/>
              <a:gd name="connsiteY8805" fmla="*/ 603885 h 6857998"/>
              <a:gd name="connsiteX8806" fmla="*/ 1530033 w 7705725"/>
              <a:gd name="connsiteY8806" fmla="*/ 610553 h 6857998"/>
              <a:gd name="connsiteX8807" fmla="*/ 1531620 w 7705725"/>
              <a:gd name="connsiteY8807" fmla="*/ 617538 h 6857998"/>
              <a:gd name="connsiteX8808" fmla="*/ 1531620 w 7705725"/>
              <a:gd name="connsiteY8808" fmla="*/ 620395 h 6857998"/>
              <a:gd name="connsiteX8809" fmla="*/ 1531938 w 7705725"/>
              <a:gd name="connsiteY8809" fmla="*/ 623570 h 6857998"/>
              <a:gd name="connsiteX8810" fmla="*/ 1531620 w 7705725"/>
              <a:gd name="connsiteY8810" fmla="*/ 626428 h 6857998"/>
              <a:gd name="connsiteX8811" fmla="*/ 1531303 w 7705725"/>
              <a:gd name="connsiteY8811" fmla="*/ 629285 h 6857998"/>
              <a:gd name="connsiteX8812" fmla="*/ 1530351 w 7705725"/>
              <a:gd name="connsiteY8812" fmla="*/ 631825 h 6857998"/>
              <a:gd name="connsiteX8813" fmla="*/ 1529398 w 7705725"/>
              <a:gd name="connsiteY8813" fmla="*/ 634048 h 6857998"/>
              <a:gd name="connsiteX8814" fmla="*/ 1528128 w 7705725"/>
              <a:gd name="connsiteY8814" fmla="*/ 636270 h 6857998"/>
              <a:gd name="connsiteX8815" fmla="*/ 1526540 w 7705725"/>
              <a:gd name="connsiteY8815" fmla="*/ 638175 h 6857998"/>
              <a:gd name="connsiteX8816" fmla="*/ 1527493 w 7705725"/>
              <a:gd name="connsiteY8816" fmla="*/ 640715 h 6857998"/>
              <a:gd name="connsiteX8817" fmla="*/ 1528445 w 7705725"/>
              <a:gd name="connsiteY8817" fmla="*/ 643255 h 6857998"/>
              <a:gd name="connsiteX8818" fmla="*/ 1530033 w 7705725"/>
              <a:gd name="connsiteY8818" fmla="*/ 644843 h 6857998"/>
              <a:gd name="connsiteX8819" fmla="*/ 1531620 w 7705725"/>
              <a:gd name="connsiteY8819" fmla="*/ 647383 h 6857998"/>
              <a:gd name="connsiteX8820" fmla="*/ 1533208 w 7705725"/>
              <a:gd name="connsiteY8820" fmla="*/ 648653 h 6857998"/>
              <a:gd name="connsiteX8821" fmla="*/ 1535113 w 7705725"/>
              <a:gd name="connsiteY8821" fmla="*/ 650240 h 6857998"/>
              <a:gd name="connsiteX8822" fmla="*/ 1539240 w 7705725"/>
              <a:gd name="connsiteY8822" fmla="*/ 653415 h 6857998"/>
              <a:gd name="connsiteX8823" fmla="*/ 1543686 w 7705725"/>
              <a:gd name="connsiteY8823" fmla="*/ 655320 h 6857998"/>
              <a:gd name="connsiteX8824" fmla="*/ 1548130 w 7705725"/>
              <a:gd name="connsiteY8824" fmla="*/ 656590 h 6857998"/>
              <a:gd name="connsiteX8825" fmla="*/ 1553210 w 7705725"/>
              <a:gd name="connsiteY8825" fmla="*/ 657543 h 6857998"/>
              <a:gd name="connsiteX8826" fmla="*/ 1557656 w 7705725"/>
              <a:gd name="connsiteY8826" fmla="*/ 657860 h 6857998"/>
              <a:gd name="connsiteX8827" fmla="*/ 1562100 w 7705725"/>
              <a:gd name="connsiteY8827" fmla="*/ 657543 h 6857998"/>
              <a:gd name="connsiteX8828" fmla="*/ 1566228 w 7705725"/>
              <a:gd name="connsiteY8828" fmla="*/ 656273 h 6857998"/>
              <a:gd name="connsiteX8829" fmla="*/ 1570038 w 7705725"/>
              <a:gd name="connsiteY8829" fmla="*/ 654685 h 6857998"/>
              <a:gd name="connsiteX8830" fmla="*/ 1571625 w 7705725"/>
              <a:gd name="connsiteY8830" fmla="*/ 653733 h 6857998"/>
              <a:gd name="connsiteX8831" fmla="*/ 1572578 w 7705725"/>
              <a:gd name="connsiteY8831" fmla="*/ 652463 h 6857998"/>
              <a:gd name="connsiteX8832" fmla="*/ 1573848 w 7705725"/>
              <a:gd name="connsiteY8832" fmla="*/ 651510 h 6857998"/>
              <a:gd name="connsiteX8833" fmla="*/ 1574800 w 7705725"/>
              <a:gd name="connsiteY8833" fmla="*/ 649923 h 6857998"/>
              <a:gd name="connsiteX8834" fmla="*/ 1575753 w 7705725"/>
              <a:gd name="connsiteY8834" fmla="*/ 648335 h 6857998"/>
              <a:gd name="connsiteX8835" fmla="*/ 1576070 w 7705725"/>
              <a:gd name="connsiteY8835" fmla="*/ 646430 h 6857998"/>
              <a:gd name="connsiteX8836" fmla="*/ 1576070 w 7705725"/>
              <a:gd name="connsiteY8836" fmla="*/ 644525 h 6857998"/>
              <a:gd name="connsiteX8837" fmla="*/ 1576070 w 7705725"/>
              <a:gd name="connsiteY8837" fmla="*/ 642620 h 6857998"/>
              <a:gd name="connsiteX8838" fmla="*/ 1575435 w 7705725"/>
              <a:gd name="connsiteY8838" fmla="*/ 640715 h 6857998"/>
              <a:gd name="connsiteX8839" fmla="*/ 1574483 w 7705725"/>
              <a:gd name="connsiteY8839" fmla="*/ 638493 h 6857998"/>
              <a:gd name="connsiteX8840" fmla="*/ 1577975 w 7705725"/>
              <a:gd name="connsiteY8840" fmla="*/ 638493 h 6857998"/>
              <a:gd name="connsiteX8841" fmla="*/ 1580833 w 7705725"/>
              <a:gd name="connsiteY8841" fmla="*/ 639445 h 6857998"/>
              <a:gd name="connsiteX8842" fmla="*/ 1583373 w 7705725"/>
              <a:gd name="connsiteY8842" fmla="*/ 640080 h 6857998"/>
              <a:gd name="connsiteX8843" fmla="*/ 1585595 w 7705725"/>
              <a:gd name="connsiteY8843" fmla="*/ 640715 h 6857998"/>
              <a:gd name="connsiteX8844" fmla="*/ 1587501 w 7705725"/>
              <a:gd name="connsiteY8844" fmla="*/ 641985 h 6857998"/>
              <a:gd name="connsiteX8845" fmla="*/ 1588770 w 7705725"/>
              <a:gd name="connsiteY8845" fmla="*/ 643255 h 6857998"/>
              <a:gd name="connsiteX8846" fmla="*/ 1590040 w 7705725"/>
              <a:gd name="connsiteY8846" fmla="*/ 644525 h 6857998"/>
              <a:gd name="connsiteX8847" fmla="*/ 1591310 w 7705725"/>
              <a:gd name="connsiteY8847" fmla="*/ 646113 h 6857998"/>
              <a:gd name="connsiteX8848" fmla="*/ 1591628 w 7705725"/>
              <a:gd name="connsiteY8848" fmla="*/ 648018 h 6857998"/>
              <a:gd name="connsiteX8849" fmla="*/ 1592263 w 7705725"/>
              <a:gd name="connsiteY8849" fmla="*/ 649923 h 6857998"/>
              <a:gd name="connsiteX8850" fmla="*/ 1592580 w 7705725"/>
              <a:gd name="connsiteY8850" fmla="*/ 654050 h 6857998"/>
              <a:gd name="connsiteX8851" fmla="*/ 1592263 w 7705725"/>
              <a:gd name="connsiteY8851" fmla="*/ 658495 h 6857998"/>
              <a:gd name="connsiteX8852" fmla="*/ 1591628 w 7705725"/>
              <a:gd name="connsiteY8852" fmla="*/ 663575 h 6857998"/>
              <a:gd name="connsiteX8853" fmla="*/ 1589405 w 7705725"/>
              <a:gd name="connsiteY8853" fmla="*/ 674053 h 6857998"/>
              <a:gd name="connsiteX8854" fmla="*/ 1588135 w 7705725"/>
              <a:gd name="connsiteY8854" fmla="*/ 678815 h 6857998"/>
              <a:gd name="connsiteX8855" fmla="*/ 1586865 w 7705725"/>
              <a:gd name="connsiteY8855" fmla="*/ 684213 h 6857998"/>
              <a:gd name="connsiteX8856" fmla="*/ 1586548 w 7705725"/>
              <a:gd name="connsiteY8856" fmla="*/ 688975 h 6857998"/>
              <a:gd name="connsiteX8857" fmla="*/ 1586865 w 7705725"/>
              <a:gd name="connsiteY8857" fmla="*/ 694055 h 6857998"/>
              <a:gd name="connsiteX8858" fmla="*/ 1586865 w 7705725"/>
              <a:gd name="connsiteY8858" fmla="*/ 695960 h 6857998"/>
              <a:gd name="connsiteX8859" fmla="*/ 1587818 w 7705725"/>
              <a:gd name="connsiteY8859" fmla="*/ 698183 h 6857998"/>
              <a:gd name="connsiteX8860" fmla="*/ 1588453 w 7705725"/>
              <a:gd name="connsiteY8860" fmla="*/ 700088 h 6857998"/>
              <a:gd name="connsiteX8861" fmla="*/ 1589723 w 7705725"/>
              <a:gd name="connsiteY8861" fmla="*/ 701993 h 6857998"/>
              <a:gd name="connsiteX8862" fmla="*/ 1592898 w 7705725"/>
              <a:gd name="connsiteY8862" fmla="*/ 700088 h 6857998"/>
              <a:gd name="connsiteX8863" fmla="*/ 1596073 w 7705725"/>
              <a:gd name="connsiteY8863" fmla="*/ 698183 h 6857998"/>
              <a:gd name="connsiteX8864" fmla="*/ 1598613 w 7705725"/>
              <a:gd name="connsiteY8864" fmla="*/ 696278 h 6857998"/>
              <a:gd name="connsiteX8865" fmla="*/ 1600836 w 7705725"/>
              <a:gd name="connsiteY8865" fmla="*/ 694055 h 6857998"/>
              <a:gd name="connsiteX8866" fmla="*/ 1602740 w 7705725"/>
              <a:gd name="connsiteY8866" fmla="*/ 691515 h 6857998"/>
              <a:gd name="connsiteX8867" fmla="*/ 1604328 w 7705725"/>
              <a:gd name="connsiteY8867" fmla="*/ 688975 h 6857998"/>
              <a:gd name="connsiteX8868" fmla="*/ 1605598 w 7705725"/>
              <a:gd name="connsiteY8868" fmla="*/ 686118 h 6857998"/>
              <a:gd name="connsiteX8869" fmla="*/ 1606233 w 7705725"/>
              <a:gd name="connsiteY8869" fmla="*/ 683578 h 6857998"/>
              <a:gd name="connsiteX8870" fmla="*/ 1606233 w 7705725"/>
              <a:gd name="connsiteY8870" fmla="*/ 680403 h 6857998"/>
              <a:gd name="connsiteX8871" fmla="*/ 1606233 w 7705725"/>
              <a:gd name="connsiteY8871" fmla="*/ 676910 h 6857998"/>
              <a:gd name="connsiteX8872" fmla="*/ 1605598 w 7705725"/>
              <a:gd name="connsiteY8872" fmla="*/ 673735 h 6857998"/>
              <a:gd name="connsiteX8873" fmla="*/ 1604328 w 7705725"/>
              <a:gd name="connsiteY8873" fmla="*/ 670243 h 6857998"/>
              <a:gd name="connsiteX8874" fmla="*/ 1602740 w 7705725"/>
              <a:gd name="connsiteY8874" fmla="*/ 666433 h 6857998"/>
              <a:gd name="connsiteX8875" fmla="*/ 1600836 w 7705725"/>
              <a:gd name="connsiteY8875" fmla="*/ 662623 h 6857998"/>
              <a:gd name="connsiteX8876" fmla="*/ 1598613 w 7705725"/>
              <a:gd name="connsiteY8876" fmla="*/ 658813 h 6857998"/>
              <a:gd name="connsiteX8877" fmla="*/ 1596073 w 7705725"/>
              <a:gd name="connsiteY8877" fmla="*/ 654685 h 6857998"/>
              <a:gd name="connsiteX8878" fmla="*/ 1598295 w 7705725"/>
              <a:gd name="connsiteY8878" fmla="*/ 652780 h 6857998"/>
              <a:gd name="connsiteX8879" fmla="*/ 1600518 w 7705725"/>
              <a:gd name="connsiteY8879" fmla="*/ 651510 h 6857998"/>
              <a:gd name="connsiteX8880" fmla="*/ 1602740 w 7705725"/>
              <a:gd name="connsiteY8880" fmla="*/ 650240 h 6857998"/>
              <a:gd name="connsiteX8881" fmla="*/ 1604645 w 7705725"/>
              <a:gd name="connsiteY8881" fmla="*/ 649605 h 6857998"/>
              <a:gd name="connsiteX8882" fmla="*/ 1606868 w 7705725"/>
              <a:gd name="connsiteY8882" fmla="*/ 648653 h 6857998"/>
              <a:gd name="connsiteX8883" fmla="*/ 1608773 w 7705725"/>
              <a:gd name="connsiteY8883" fmla="*/ 648335 h 6857998"/>
              <a:gd name="connsiteX8884" fmla="*/ 1612900 w 7705725"/>
              <a:gd name="connsiteY8884" fmla="*/ 648335 h 6857998"/>
              <a:gd name="connsiteX8885" fmla="*/ 1616710 w 7705725"/>
              <a:gd name="connsiteY8885" fmla="*/ 649288 h 6857998"/>
              <a:gd name="connsiteX8886" fmla="*/ 1620521 w 7705725"/>
              <a:gd name="connsiteY8886" fmla="*/ 650240 h 6857998"/>
              <a:gd name="connsiteX8887" fmla="*/ 1627823 w 7705725"/>
              <a:gd name="connsiteY8887" fmla="*/ 653733 h 6857998"/>
              <a:gd name="connsiteX8888" fmla="*/ 1631633 w 7705725"/>
              <a:gd name="connsiteY8888" fmla="*/ 655320 h 6857998"/>
              <a:gd name="connsiteX8889" fmla="*/ 1635125 w 7705725"/>
              <a:gd name="connsiteY8889" fmla="*/ 656273 h 6857998"/>
              <a:gd name="connsiteX8890" fmla="*/ 1638935 w 7705725"/>
              <a:gd name="connsiteY8890" fmla="*/ 656908 h 6857998"/>
              <a:gd name="connsiteX8891" fmla="*/ 1643063 w 7705725"/>
              <a:gd name="connsiteY8891" fmla="*/ 656590 h 6857998"/>
              <a:gd name="connsiteX8892" fmla="*/ 1644968 w 7705725"/>
              <a:gd name="connsiteY8892" fmla="*/ 656590 h 6857998"/>
              <a:gd name="connsiteX8893" fmla="*/ 1647191 w 7705725"/>
              <a:gd name="connsiteY8893" fmla="*/ 655955 h 6857998"/>
              <a:gd name="connsiteX8894" fmla="*/ 1649095 w 7705725"/>
              <a:gd name="connsiteY8894" fmla="*/ 655320 h 6857998"/>
              <a:gd name="connsiteX8895" fmla="*/ 1651635 w 7705725"/>
              <a:gd name="connsiteY8895" fmla="*/ 653733 h 6857998"/>
              <a:gd name="connsiteX8896" fmla="*/ 1653858 w 7705725"/>
              <a:gd name="connsiteY8896" fmla="*/ 652145 h 6857998"/>
              <a:gd name="connsiteX8897" fmla="*/ 1656080 w 7705725"/>
              <a:gd name="connsiteY8897" fmla="*/ 650558 h 6857998"/>
              <a:gd name="connsiteX8898" fmla="*/ 1658303 w 7705725"/>
              <a:gd name="connsiteY8898" fmla="*/ 648335 h 6857998"/>
              <a:gd name="connsiteX8899" fmla="*/ 1660526 w 7705725"/>
              <a:gd name="connsiteY8899" fmla="*/ 645795 h 6857998"/>
              <a:gd name="connsiteX8900" fmla="*/ 1661160 w 7705725"/>
              <a:gd name="connsiteY8900" fmla="*/ 650240 h 6857998"/>
              <a:gd name="connsiteX8901" fmla="*/ 1661795 w 7705725"/>
              <a:gd name="connsiteY8901" fmla="*/ 654368 h 6857998"/>
              <a:gd name="connsiteX8902" fmla="*/ 1661160 w 7705725"/>
              <a:gd name="connsiteY8902" fmla="*/ 658178 h 6857998"/>
              <a:gd name="connsiteX8903" fmla="*/ 1660843 w 7705725"/>
              <a:gd name="connsiteY8903" fmla="*/ 661670 h 6857998"/>
              <a:gd name="connsiteX8904" fmla="*/ 1659890 w 7705725"/>
              <a:gd name="connsiteY8904" fmla="*/ 664528 h 6857998"/>
              <a:gd name="connsiteX8905" fmla="*/ 1658620 w 7705725"/>
              <a:gd name="connsiteY8905" fmla="*/ 666750 h 6857998"/>
              <a:gd name="connsiteX8906" fmla="*/ 1657033 w 7705725"/>
              <a:gd name="connsiteY8906" fmla="*/ 669608 h 6857998"/>
              <a:gd name="connsiteX8907" fmla="*/ 1655128 w 7705725"/>
              <a:gd name="connsiteY8907" fmla="*/ 671513 h 6857998"/>
              <a:gd name="connsiteX8908" fmla="*/ 1652905 w 7705725"/>
              <a:gd name="connsiteY8908" fmla="*/ 673418 h 6857998"/>
              <a:gd name="connsiteX8909" fmla="*/ 1650683 w 7705725"/>
              <a:gd name="connsiteY8909" fmla="*/ 674688 h 6857998"/>
              <a:gd name="connsiteX8910" fmla="*/ 1645920 w 7705725"/>
              <a:gd name="connsiteY8910" fmla="*/ 677545 h 6857998"/>
              <a:gd name="connsiteX8911" fmla="*/ 1640206 w 7705725"/>
              <a:gd name="connsiteY8911" fmla="*/ 679768 h 6857998"/>
              <a:gd name="connsiteX8912" fmla="*/ 1634490 w 7705725"/>
              <a:gd name="connsiteY8912" fmla="*/ 681673 h 6857998"/>
              <a:gd name="connsiteX8913" fmla="*/ 1628775 w 7705725"/>
              <a:gd name="connsiteY8913" fmla="*/ 683578 h 6857998"/>
              <a:gd name="connsiteX8914" fmla="*/ 1623696 w 7705725"/>
              <a:gd name="connsiteY8914" fmla="*/ 685800 h 6857998"/>
              <a:gd name="connsiteX8915" fmla="*/ 1620838 w 7705725"/>
              <a:gd name="connsiteY8915" fmla="*/ 687388 h 6857998"/>
              <a:gd name="connsiteX8916" fmla="*/ 1618615 w 7705725"/>
              <a:gd name="connsiteY8916" fmla="*/ 688340 h 6857998"/>
              <a:gd name="connsiteX8917" fmla="*/ 1616393 w 7705725"/>
              <a:gd name="connsiteY8917" fmla="*/ 690245 h 6857998"/>
              <a:gd name="connsiteX8918" fmla="*/ 1614488 w 7705725"/>
              <a:gd name="connsiteY8918" fmla="*/ 692150 h 6857998"/>
              <a:gd name="connsiteX8919" fmla="*/ 1612583 w 7705725"/>
              <a:gd name="connsiteY8919" fmla="*/ 694055 h 6857998"/>
              <a:gd name="connsiteX8920" fmla="*/ 1611630 w 7705725"/>
              <a:gd name="connsiteY8920" fmla="*/ 696278 h 6857998"/>
              <a:gd name="connsiteX8921" fmla="*/ 1610361 w 7705725"/>
              <a:gd name="connsiteY8921" fmla="*/ 698818 h 6857998"/>
              <a:gd name="connsiteX8922" fmla="*/ 1609725 w 7705725"/>
              <a:gd name="connsiteY8922" fmla="*/ 701993 h 6857998"/>
              <a:gd name="connsiteX8923" fmla="*/ 1609408 w 7705725"/>
              <a:gd name="connsiteY8923" fmla="*/ 705485 h 6857998"/>
              <a:gd name="connsiteX8924" fmla="*/ 1609408 w 7705725"/>
              <a:gd name="connsiteY8924" fmla="*/ 708978 h 6857998"/>
              <a:gd name="connsiteX8925" fmla="*/ 1610043 w 7705725"/>
              <a:gd name="connsiteY8925" fmla="*/ 713740 h 6857998"/>
              <a:gd name="connsiteX8926" fmla="*/ 1610995 w 7705725"/>
              <a:gd name="connsiteY8926" fmla="*/ 718185 h 6857998"/>
              <a:gd name="connsiteX8927" fmla="*/ 1608138 w 7705725"/>
              <a:gd name="connsiteY8927" fmla="*/ 719773 h 6857998"/>
              <a:gd name="connsiteX8928" fmla="*/ 1604963 w 7705725"/>
              <a:gd name="connsiteY8928" fmla="*/ 721043 h 6857998"/>
              <a:gd name="connsiteX8929" fmla="*/ 1602105 w 7705725"/>
              <a:gd name="connsiteY8929" fmla="*/ 722313 h 6857998"/>
              <a:gd name="connsiteX8930" fmla="*/ 1598613 w 7705725"/>
              <a:gd name="connsiteY8930" fmla="*/ 722948 h 6857998"/>
              <a:gd name="connsiteX8931" fmla="*/ 1591945 w 7705725"/>
              <a:gd name="connsiteY8931" fmla="*/ 724535 h 6857998"/>
              <a:gd name="connsiteX8932" fmla="*/ 1584326 w 7705725"/>
              <a:gd name="connsiteY8932" fmla="*/ 725488 h 6857998"/>
              <a:gd name="connsiteX8933" fmla="*/ 1568450 w 7705725"/>
              <a:gd name="connsiteY8933" fmla="*/ 726440 h 6857998"/>
              <a:gd name="connsiteX8934" fmla="*/ 1560513 w 7705725"/>
              <a:gd name="connsiteY8934" fmla="*/ 726758 h 6857998"/>
              <a:gd name="connsiteX8935" fmla="*/ 1552575 w 7705725"/>
              <a:gd name="connsiteY8935" fmla="*/ 727710 h 6857998"/>
              <a:gd name="connsiteX8936" fmla="*/ 1545273 w 7705725"/>
              <a:gd name="connsiteY8936" fmla="*/ 728663 h 6857998"/>
              <a:gd name="connsiteX8937" fmla="*/ 1537970 w 7705725"/>
              <a:gd name="connsiteY8937" fmla="*/ 730568 h 6857998"/>
              <a:gd name="connsiteX8938" fmla="*/ 1534478 w 7705725"/>
              <a:gd name="connsiteY8938" fmla="*/ 731838 h 6857998"/>
              <a:gd name="connsiteX8939" fmla="*/ 1531303 w 7705725"/>
              <a:gd name="connsiteY8939" fmla="*/ 733108 h 6857998"/>
              <a:gd name="connsiteX8940" fmla="*/ 1528128 w 7705725"/>
              <a:gd name="connsiteY8940" fmla="*/ 735013 h 6857998"/>
              <a:gd name="connsiteX8941" fmla="*/ 1525270 w 7705725"/>
              <a:gd name="connsiteY8941" fmla="*/ 736918 h 6857998"/>
              <a:gd name="connsiteX8942" fmla="*/ 1522413 w 7705725"/>
              <a:gd name="connsiteY8942" fmla="*/ 739140 h 6857998"/>
              <a:gd name="connsiteX8943" fmla="*/ 1520190 w 7705725"/>
              <a:gd name="connsiteY8943" fmla="*/ 741680 h 6857998"/>
              <a:gd name="connsiteX8944" fmla="*/ 1517968 w 7705725"/>
              <a:gd name="connsiteY8944" fmla="*/ 744538 h 6857998"/>
              <a:gd name="connsiteX8945" fmla="*/ 1516063 w 7705725"/>
              <a:gd name="connsiteY8945" fmla="*/ 748030 h 6857998"/>
              <a:gd name="connsiteX8946" fmla="*/ 1514475 w 7705725"/>
              <a:gd name="connsiteY8946" fmla="*/ 751205 h 6857998"/>
              <a:gd name="connsiteX8947" fmla="*/ 1513205 w 7705725"/>
              <a:gd name="connsiteY8947" fmla="*/ 755650 h 6857998"/>
              <a:gd name="connsiteX8948" fmla="*/ 1511935 w 7705725"/>
              <a:gd name="connsiteY8948" fmla="*/ 760095 h 6857998"/>
              <a:gd name="connsiteX8949" fmla="*/ 1511618 w 7705725"/>
              <a:gd name="connsiteY8949" fmla="*/ 764858 h 6857998"/>
              <a:gd name="connsiteX8950" fmla="*/ 1513205 w 7705725"/>
              <a:gd name="connsiteY8950" fmla="*/ 768985 h 6857998"/>
              <a:gd name="connsiteX8951" fmla="*/ 1515110 w 7705725"/>
              <a:gd name="connsiteY8951" fmla="*/ 772478 h 6857998"/>
              <a:gd name="connsiteX8952" fmla="*/ 1517016 w 7705725"/>
              <a:gd name="connsiteY8952" fmla="*/ 775018 h 6857998"/>
              <a:gd name="connsiteX8953" fmla="*/ 1518603 w 7705725"/>
              <a:gd name="connsiteY8953" fmla="*/ 777240 h 6857998"/>
              <a:gd name="connsiteX8954" fmla="*/ 1520508 w 7705725"/>
              <a:gd name="connsiteY8954" fmla="*/ 778828 h 6857998"/>
              <a:gd name="connsiteX8955" fmla="*/ 1523048 w 7705725"/>
              <a:gd name="connsiteY8955" fmla="*/ 780098 h 6857998"/>
              <a:gd name="connsiteX8956" fmla="*/ 1525270 w 7705725"/>
              <a:gd name="connsiteY8956" fmla="*/ 780415 h 6857998"/>
              <a:gd name="connsiteX8957" fmla="*/ 1527810 w 7705725"/>
              <a:gd name="connsiteY8957" fmla="*/ 780733 h 6857998"/>
              <a:gd name="connsiteX8958" fmla="*/ 1530033 w 7705725"/>
              <a:gd name="connsiteY8958" fmla="*/ 780733 h 6857998"/>
              <a:gd name="connsiteX8959" fmla="*/ 1532255 w 7705725"/>
              <a:gd name="connsiteY8959" fmla="*/ 780415 h 6857998"/>
              <a:gd name="connsiteX8960" fmla="*/ 1535113 w 7705725"/>
              <a:gd name="connsiteY8960" fmla="*/ 779780 h 6857998"/>
              <a:gd name="connsiteX8961" fmla="*/ 1537653 w 7705725"/>
              <a:gd name="connsiteY8961" fmla="*/ 778510 h 6857998"/>
              <a:gd name="connsiteX8962" fmla="*/ 1542415 w 7705725"/>
              <a:gd name="connsiteY8962" fmla="*/ 775970 h 6857998"/>
              <a:gd name="connsiteX8963" fmla="*/ 1547496 w 7705725"/>
              <a:gd name="connsiteY8963" fmla="*/ 772795 h 6857998"/>
              <a:gd name="connsiteX8964" fmla="*/ 1556703 w 7705725"/>
              <a:gd name="connsiteY8964" fmla="*/ 766763 h 6857998"/>
              <a:gd name="connsiteX8965" fmla="*/ 1560513 w 7705725"/>
              <a:gd name="connsiteY8965" fmla="*/ 764540 h 6857998"/>
              <a:gd name="connsiteX8966" fmla="*/ 1564323 w 7705725"/>
              <a:gd name="connsiteY8966" fmla="*/ 763270 h 6857998"/>
              <a:gd name="connsiteX8967" fmla="*/ 1565910 w 7705725"/>
              <a:gd name="connsiteY8967" fmla="*/ 762953 h 6857998"/>
              <a:gd name="connsiteX8968" fmla="*/ 1567498 w 7705725"/>
              <a:gd name="connsiteY8968" fmla="*/ 762953 h 6857998"/>
              <a:gd name="connsiteX8969" fmla="*/ 1568768 w 7705725"/>
              <a:gd name="connsiteY8969" fmla="*/ 763905 h 6857998"/>
              <a:gd name="connsiteX8970" fmla="*/ 1569720 w 7705725"/>
              <a:gd name="connsiteY8970" fmla="*/ 764540 h 6857998"/>
              <a:gd name="connsiteX8971" fmla="*/ 1570673 w 7705725"/>
              <a:gd name="connsiteY8971" fmla="*/ 766128 h 6857998"/>
              <a:gd name="connsiteX8972" fmla="*/ 1571625 w 7705725"/>
              <a:gd name="connsiteY8972" fmla="*/ 768350 h 6857998"/>
              <a:gd name="connsiteX8973" fmla="*/ 1571943 w 7705725"/>
              <a:gd name="connsiteY8973" fmla="*/ 770573 h 6857998"/>
              <a:gd name="connsiteX8974" fmla="*/ 1572260 w 7705725"/>
              <a:gd name="connsiteY8974" fmla="*/ 774065 h 6857998"/>
              <a:gd name="connsiteX8975" fmla="*/ 1576705 w 7705725"/>
              <a:gd name="connsiteY8975" fmla="*/ 770573 h 6857998"/>
              <a:gd name="connsiteX8976" fmla="*/ 1581785 w 7705725"/>
              <a:gd name="connsiteY8976" fmla="*/ 767715 h 6857998"/>
              <a:gd name="connsiteX8977" fmla="*/ 1585595 w 7705725"/>
              <a:gd name="connsiteY8977" fmla="*/ 762635 h 6857998"/>
              <a:gd name="connsiteX8978" fmla="*/ 1589405 w 7705725"/>
              <a:gd name="connsiteY8978" fmla="*/ 758508 h 6857998"/>
              <a:gd name="connsiteX8979" fmla="*/ 1593533 w 7705725"/>
              <a:gd name="connsiteY8979" fmla="*/ 754698 h 6857998"/>
              <a:gd name="connsiteX8980" fmla="*/ 1597661 w 7705725"/>
              <a:gd name="connsiteY8980" fmla="*/ 751205 h 6857998"/>
              <a:gd name="connsiteX8981" fmla="*/ 1605915 w 7705725"/>
              <a:gd name="connsiteY8981" fmla="*/ 745173 h 6857998"/>
              <a:gd name="connsiteX8982" fmla="*/ 1614171 w 7705725"/>
              <a:gd name="connsiteY8982" fmla="*/ 739775 h 6857998"/>
              <a:gd name="connsiteX8983" fmla="*/ 1617980 w 7705725"/>
              <a:gd name="connsiteY8983" fmla="*/ 736600 h 6857998"/>
              <a:gd name="connsiteX8984" fmla="*/ 1621473 w 7705725"/>
              <a:gd name="connsiteY8984" fmla="*/ 733108 h 6857998"/>
              <a:gd name="connsiteX8985" fmla="*/ 1624648 w 7705725"/>
              <a:gd name="connsiteY8985" fmla="*/ 729933 h 6857998"/>
              <a:gd name="connsiteX8986" fmla="*/ 1627823 w 7705725"/>
              <a:gd name="connsiteY8986" fmla="*/ 725805 h 6857998"/>
              <a:gd name="connsiteX8987" fmla="*/ 1630681 w 7705725"/>
              <a:gd name="connsiteY8987" fmla="*/ 721043 h 6857998"/>
              <a:gd name="connsiteX8988" fmla="*/ 1632903 w 7705725"/>
              <a:gd name="connsiteY8988" fmla="*/ 715963 h 6857998"/>
              <a:gd name="connsiteX8989" fmla="*/ 1634808 w 7705725"/>
              <a:gd name="connsiteY8989" fmla="*/ 709930 h 6857998"/>
              <a:gd name="connsiteX8990" fmla="*/ 1636395 w 7705725"/>
              <a:gd name="connsiteY8990" fmla="*/ 702945 h 6857998"/>
              <a:gd name="connsiteX8991" fmla="*/ 1643698 w 7705725"/>
              <a:gd name="connsiteY8991" fmla="*/ 700723 h 6857998"/>
              <a:gd name="connsiteX8992" fmla="*/ 1650683 w 7705725"/>
              <a:gd name="connsiteY8992" fmla="*/ 698500 h 6857998"/>
              <a:gd name="connsiteX8993" fmla="*/ 1657985 w 7705725"/>
              <a:gd name="connsiteY8993" fmla="*/ 696595 h 6857998"/>
              <a:gd name="connsiteX8994" fmla="*/ 1661160 w 7705725"/>
              <a:gd name="connsiteY8994" fmla="*/ 696278 h 6857998"/>
              <a:gd name="connsiteX8995" fmla="*/ 1664653 w 7705725"/>
              <a:gd name="connsiteY8995" fmla="*/ 695960 h 6857998"/>
              <a:gd name="connsiteX8996" fmla="*/ 1668145 w 7705725"/>
              <a:gd name="connsiteY8996" fmla="*/ 696278 h 6857998"/>
              <a:gd name="connsiteX8997" fmla="*/ 1671638 w 7705725"/>
              <a:gd name="connsiteY8997" fmla="*/ 696913 h 6857998"/>
              <a:gd name="connsiteX8998" fmla="*/ 1674495 w 7705725"/>
              <a:gd name="connsiteY8998" fmla="*/ 698183 h 6857998"/>
              <a:gd name="connsiteX8999" fmla="*/ 1677670 w 7705725"/>
              <a:gd name="connsiteY8999" fmla="*/ 700088 h 6857998"/>
              <a:gd name="connsiteX9000" fmla="*/ 1680528 w 7705725"/>
              <a:gd name="connsiteY9000" fmla="*/ 702628 h 6857998"/>
              <a:gd name="connsiteX9001" fmla="*/ 1683703 w 7705725"/>
              <a:gd name="connsiteY9001" fmla="*/ 706120 h 6857998"/>
              <a:gd name="connsiteX9002" fmla="*/ 1686560 w 7705725"/>
              <a:gd name="connsiteY9002" fmla="*/ 710248 h 6857998"/>
              <a:gd name="connsiteX9003" fmla="*/ 1689100 w 7705725"/>
              <a:gd name="connsiteY9003" fmla="*/ 715645 h 6857998"/>
              <a:gd name="connsiteX9004" fmla="*/ 1691958 w 7705725"/>
              <a:gd name="connsiteY9004" fmla="*/ 708660 h 6857998"/>
              <a:gd name="connsiteX9005" fmla="*/ 1695133 w 7705725"/>
              <a:gd name="connsiteY9005" fmla="*/ 702310 h 6857998"/>
              <a:gd name="connsiteX9006" fmla="*/ 1699895 w 7705725"/>
              <a:gd name="connsiteY9006" fmla="*/ 696278 h 6857998"/>
              <a:gd name="connsiteX9007" fmla="*/ 1704658 w 7705725"/>
              <a:gd name="connsiteY9007" fmla="*/ 690563 h 6857998"/>
              <a:gd name="connsiteX9008" fmla="*/ 1710373 w 7705725"/>
              <a:gd name="connsiteY9008" fmla="*/ 685483 h 6857998"/>
              <a:gd name="connsiteX9009" fmla="*/ 1716405 w 7705725"/>
              <a:gd name="connsiteY9009" fmla="*/ 680403 h 6857998"/>
              <a:gd name="connsiteX9010" fmla="*/ 1723073 w 7705725"/>
              <a:gd name="connsiteY9010" fmla="*/ 675640 h 6857998"/>
              <a:gd name="connsiteX9011" fmla="*/ 1730376 w 7705725"/>
              <a:gd name="connsiteY9011" fmla="*/ 670878 h 6857998"/>
              <a:gd name="connsiteX9012" fmla="*/ 1738313 w 7705725"/>
              <a:gd name="connsiteY9012" fmla="*/ 666750 h 6857998"/>
              <a:gd name="connsiteX9013" fmla="*/ 1746250 w 7705725"/>
              <a:gd name="connsiteY9013" fmla="*/ 662623 h 6857998"/>
              <a:gd name="connsiteX9014" fmla="*/ 1754505 w 7705725"/>
              <a:gd name="connsiteY9014" fmla="*/ 658813 h 6857998"/>
              <a:gd name="connsiteX9015" fmla="*/ 1763396 w 7705725"/>
              <a:gd name="connsiteY9015" fmla="*/ 655638 h 6857998"/>
              <a:gd name="connsiteX9016" fmla="*/ 1772603 w 7705725"/>
              <a:gd name="connsiteY9016" fmla="*/ 652145 h 6857998"/>
              <a:gd name="connsiteX9017" fmla="*/ 1781493 w 7705725"/>
              <a:gd name="connsiteY9017" fmla="*/ 648653 h 6857998"/>
              <a:gd name="connsiteX9018" fmla="*/ 1800860 w 7705725"/>
              <a:gd name="connsiteY9018" fmla="*/ 642620 h 6857998"/>
              <a:gd name="connsiteX9019" fmla="*/ 1829435 w 7705725"/>
              <a:gd name="connsiteY9019" fmla="*/ 619760 h 6857998"/>
              <a:gd name="connsiteX9020" fmla="*/ 1858963 w 7705725"/>
              <a:gd name="connsiteY9020" fmla="*/ 597218 h 6857998"/>
              <a:gd name="connsiteX9021" fmla="*/ 1873568 w 7705725"/>
              <a:gd name="connsiteY9021" fmla="*/ 585788 h 6857998"/>
              <a:gd name="connsiteX9022" fmla="*/ 1889125 w 7705725"/>
              <a:gd name="connsiteY9022" fmla="*/ 574358 h 6857998"/>
              <a:gd name="connsiteX9023" fmla="*/ 1904683 w 7705725"/>
              <a:gd name="connsiteY9023" fmla="*/ 563880 h 6857998"/>
              <a:gd name="connsiteX9024" fmla="*/ 1920241 w 7705725"/>
              <a:gd name="connsiteY9024" fmla="*/ 553403 h 6857998"/>
              <a:gd name="connsiteX9025" fmla="*/ 1955165 w 7705725"/>
              <a:gd name="connsiteY9025" fmla="*/ 531495 h 6857998"/>
              <a:gd name="connsiteX9026" fmla="*/ 1990090 w 7705725"/>
              <a:gd name="connsiteY9026" fmla="*/ 509905 h 6857998"/>
              <a:gd name="connsiteX9027" fmla="*/ 1997075 w 7705725"/>
              <a:gd name="connsiteY9027" fmla="*/ 503555 h 6857998"/>
              <a:gd name="connsiteX9028" fmla="*/ 2004061 w 7705725"/>
              <a:gd name="connsiteY9028" fmla="*/ 497840 h 6857998"/>
              <a:gd name="connsiteX9029" fmla="*/ 2007870 w 7705725"/>
              <a:gd name="connsiteY9029" fmla="*/ 494983 h 6857998"/>
              <a:gd name="connsiteX9030" fmla="*/ 2012315 w 7705725"/>
              <a:gd name="connsiteY9030" fmla="*/ 492125 h 6857998"/>
              <a:gd name="connsiteX9031" fmla="*/ 2017078 w 7705725"/>
              <a:gd name="connsiteY9031" fmla="*/ 489903 h 6857998"/>
              <a:gd name="connsiteX9032" fmla="*/ 2021523 w 7705725"/>
              <a:gd name="connsiteY9032" fmla="*/ 487680 h 6857998"/>
              <a:gd name="connsiteX9033" fmla="*/ 2021840 w 7705725"/>
              <a:gd name="connsiteY9033" fmla="*/ 488950 h 6857998"/>
              <a:gd name="connsiteX9034" fmla="*/ 2022158 w 7705725"/>
              <a:gd name="connsiteY9034" fmla="*/ 490220 h 6857998"/>
              <a:gd name="connsiteX9035" fmla="*/ 2052638 w 7705725"/>
              <a:gd name="connsiteY9035" fmla="*/ 471805 h 6857998"/>
              <a:gd name="connsiteX9036" fmla="*/ 2050098 w 7705725"/>
              <a:gd name="connsiteY9036" fmla="*/ 470853 h 6857998"/>
              <a:gd name="connsiteX9037" fmla="*/ 2047558 w 7705725"/>
              <a:gd name="connsiteY9037" fmla="*/ 468948 h 6857998"/>
              <a:gd name="connsiteX9038" fmla="*/ 2044700 w 7705725"/>
              <a:gd name="connsiteY9038" fmla="*/ 466725 h 6857998"/>
              <a:gd name="connsiteX9039" fmla="*/ 2042478 w 7705725"/>
              <a:gd name="connsiteY9039" fmla="*/ 463868 h 6857998"/>
              <a:gd name="connsiteX9040" fmla="*/ 2040255 w 7705725"/>
              <a:gd name="connsiteY9040" fmla="*/ 461010 h 6857998"/>
              <a:gd name="connsiteX9041" fmla="*/ 2038033 w 7705725"/>
              <a:gd name="connsiteY9041" fmla="*/ 457518 h 6857998"/>
              <a:gd name="connsiteX9042" fmla="*/ 2033588 w 7705725"/>
              <a:gd name="connsiteY9042" fmla="*/ 450215 h 6857998"/>
              <a:gd name="connsiteX9043" fmla="*/ 2025333 w 7705725"/>
              <a:gd name="connsiteY9043" fmla="*/ 435610 h 6857998"/>
              <a:gd name="connsiteX9044" fmla="*/ 2021205 w 7705725"/>
              <a:gd name="connsiteY9044" fmla="*/ 428943 h 6857998"/>
              <a:gd name="connsiteX9045" fmla="*/ 2018983 w 7705725"/>
              <a:gd name="connsiteY9045" fmla="*/ 425768 h 6857998"/>
              <a:gd name="connsiteX9046" fmla="*/ 2016125 w 7705725"/>
              <a:gd name="connsiteY9046" fmla="*/ 423228 h 6857998"/>
              <a:gd name="connsiteX9047" fmla="*/ 2022475 w 7705725"/>
              <a:gd name="connsiteY9047" fmla="*/ 420053 h 6857998"/>
              <a:gd name="connsiteX9048" fmla="*/ 2028509 w 7705725"/>
              <a:gd name="connsiteY9048" fmla="*/ 418148 h 6857998"/>
              <a:gd name="connsiteX9049" fmla="*/ 2033906 w 7705725"/>
              <a:gd name="connsiteY9049" fmla="*/ 417195 h 6857998"/>
              <a:gd name="connsiteX9050" fmla="*/ 2038350 w 7705725"/>
              <a:gd name="connsiteY9050" fmla="*/ 417195 h 6857998"/>
              <a:gd name="connsiteX9051" fmla="*/ 2043113 w 7705725"/>
              <a:gd name="connsiteY9051" fmla="*/ 418148 h 6857998"/>
              <a:gd name="connsiteX9052" fmla="*/ 2046606 w 7705725"/>
              <a:gd name="connsiteY9052" fmla="*/ 419735 h 6857998"/>
              <a:gd name="connsiteX9053" fmla="*/ 2050098 w 7705725"/>
              <a:gd name="connsiteY9053" fmla="*/ 421958 h 6857998"/>
              <a:gd name="connsiteX9054" fmla="*/ 2053273 w 7705725"/>
              <a:gd name="connsiteY9054" fmla="*/ 425133 h 6857998"/>
              <a:gd name="connsiteX9055" fmla="*/ 2055814 w 7705725"/>
              <a:gd name="connsiteY9055" fmla="*/ 428943 h 6857998"/>
              <a:gd name="connsiteX9056" fmla="*/ 2058035 w 7705725"/>
              <a:gd name="connsiteY9056" fmla="*/ 432753 h 6857998"/>
              <a:gd name="connsiteX9057" fmla="*/ 2059940 w 7705725"/>
              <a:gd name="connsiteY9057" fmla="*/ 437198 h 6857998"/>
              <a:gd name="connsiteX9058" fmla="*/ 2061528 w 7705725"/>
              <a:gd name="connsiteY9058" fmla="*/ 441960 h 6857998"/>
              <a:gd name="connsiteX9059" fmla="*/ 2062798 w 7705725"/>
              <a:gd name="connsiteY9059" fmla="*/ 447358 h 6857998"/>
              <a:gd name="connsiteX9060" fmla="*/ 2064068 w 7705725"/>
              <a:gd name="connsiteY9060" fmla="*/ 452755 h 6857998"/>
              <a:gd name="connsiteX9061" fmla="*/ 2065974 w 7705725"/>
              <a:gd name="connsiteY9061" fmla="*/ 463550 h 6857998"/>
              <a:gd name="connsiteX9062" fmla="*/ 2084705 w 7705725"/>
              <a:gd name="connsiteY9062" fmla="*/ 452120 h 6857998"/>
              <a:gd name="connsiteX9063" fmla="*/ 2087563 w 7705725"/>
              <a:gd name="connsiteY9063" fmla="*/ 450850 h 6857998"/>
              <a:gd name="connsiteX9064" fmla="*/ 2090420 w 7705725"/>
              <a:gd name="connsiteY9064" fmla="*/ 449580 h 6857998"/>
              <a:gd name="connsiteX9065" fmla="*/ 2093595 w 7705725"/>
              <a:gd name="connsiteY9065" fmla="*/ 448628 h 6857998"/>
              <a:gd name="connsiteX9066" fmla="*/ 2096771 w 7705725"/>
              <a:gd name="connsiteY9066" fmla="*/ 447675 h 6857998"/>
              <a:gd name="connsiteX9067" fmla="*/ 2104073 w 7705725"/>
              <a:gd name="connsiteY9067" fmla="*/ 446723 h 6857998"/>
              <a:gd name="connsiteX9068" fmla="*/ 2111375 w 7705725"/>
              <a:gd name="connsiteY9068" fmla="*/ 445770 h 6857998"/>
              <a:gd name="connsiteX9069" fmla="*/ 2118360 w 7705725"/>
              <a:gd name="connsiteY9069" fmla="*/ 445453 h 6857998"/>
              <a:gd name="connsiteX9070" fmla="*/ 2125028 w 7705725"/>
              <a:gd name="connsiteY9070" fmla="*/ 444183 h 6857998"/>
              <a:gd name="connsiteX9071" fmla="*/ 2132013 w 7705725"/>
              <a:gd name="connsiteY9071" fmla="*/ 442913 h 6857998"/>
              <a:gd name="connsiteX9072" fmla="*/ 2134870 w 7705725"/>
              <a:gd name="connsiteY9072" fmla="*/ 441960 h 6857998"/>
              <a:gd name="connsiteX9073" fmla="*/ 2137728 w 7705725"/>
              <a:gd name="connsiteY9073" fmla="*/ 441008 h 6857998"/>
              <a:gd name="connsiteX9074" fmla="*/ 2135505 w 7705725"/>
              <a:gd name="connsiteY9074" fmla="*/ 438785 h 6857998"/>
              <a:gd name="connsiteX9075" fmla="*/ 2132965 w 7705725"/>
              <a:gd name="connsiteY9075" fmla="*/ 436880 h 6857998"/>
              <a:gd name="connsiteX9076" fmla="*/ 2130743 w 7705725"/>
              <a:gd name="connsiteY9076" fmla="*/ 435293 h 6857998"/>
              <a:gd name="connsiteX9077" fmla="*/ 2128203 w 7705725"/>
              <a:gd name="connsiteY9077" fmla="*/ 433705 h 6857998"/>
              <a:gd name="connsiteX9078" fmla="*/ 2125980 w 7705725"/>
              <a:gd name="connsiteY9078" fmla="*/ 432753 h 6857998"/>
              <a:gd name="connsiteX9079" fmla="*/ 2123440 w 7705725"/>
              <a:gd name="connsiteY9079" fmla="*/ 431483 h 6857998"/>
              <a:gd name="connsiteX9080" fmla="*/ 2118043 w 7705725"/>
              <a:gd name="connsiteY9080" fmla="*/ 430213 h 6857998"/>
              <a:gd name="connsiteX9081" fmla="*/ 2112328 w 7705725"/>
              <a:gd name="connsiteY9081" fmla="*/ 429895 h 6857998"/>
              <a:gd name="connsiteX9082" fmla="*/ 2106295 w 7705725"/>
              <a:gd name="connsiteY9082" fmla="*/ 429895 h 6857998"/>
              <a:gd name="connsiteX9083" fmla="*/ 2100263 w 7705725"/>
              <a:gd name="connsiteY9083" fmla="*/ 431165 h 6857998"/>
              <a:gd name="connsiteX9084" fmla="*/ 2094231 w 7705725"/>
              <a:gd name="connsiteY9084" fmla="*/ 432753 h 6857998"/>
              <a:gd name="connsiteX9085" fmla="*/ 2095500 w 7705725"/>
              <a:gd name="connsiteY9085" fmla="*/ 429895 h 6857998"/>
              <a:gd name="connsiteX9086" fmla="*/ 2096453 w 7705725"/>
              <a:gd name="connsiteY9086" fmla="*/ 427673 h 6857998"/>
              <a:gd name="connsiteX9087" fmla="*/ 2099310 w 7705725"/>
              <a:gd name="connsiteY9087" fmla="*/ 423228 h 6857998"/>
              <a:gd name="connsiteX9088" fmla="*/ 2102803 w 7705725"/>
              <a:gd name="connsiteY9088" fmla="*/ 419100 h 6857998"/>
              <a:gd name="connsiteX9089" fmla="*/ 2106930 w 7705725"/>
              <a:gd name="connsiteY9089" fmla="*/ 415290 h 6857998"/>
              <a:gd name="connsiteX9090" fmla="*/ 2111375 w 7705725"/>
              <a:gd name="connsiteY9090" fmla="*/ 411798 h 6857998"/>
              <a:gd name="connsiteX9091" fmla="*/ 2116139 w 7705725"/>
              <a:gd name="connsiteY9091" fmla="*/ 408940 h 6857998"/>
              <a:gd name="connsiteX9092" fmla="*/ 2125980 w 7705725"/>
              <a:gd name="connsiteY9092" fmla="*/ 402590 h 6857998"/>
              <a:gd name="connsiteX9093" fmla="*/ 2135823 w 7705725"/>
              <a:gd name="connsiteY9093" fmla="*/ 396558 h 6857998"/>
              <a:gd name="connsiteX9094" fmla="*/ 2140268 w 7705725"/>
              <a:gd name="connsiteY9094" fmla="*/ 393065 h 6857998"/>
              <a:gd name="connsiteX9095" fmla="*/ 2144395 w 7705725"/>
              <a:gd name="connsiteY9095" fmla="*/ 389573 h 6857998"/>
              <a:gd name="connsiteX9096" fmla="*/ 2148205 w 7705725"/>
              <a:gd name="connsiteY9096" fmla="*/ 385445 h 6857998"/>
              <a:gd name="connsiteX9097" fmla="*/ 2151064 w 7705725"/>
              <a:gd name="connsiteY9097" fmla="*/ 381318 h 6857998"/>
              <a:gd name="connsiteX9098" fmla="*/ 2152333 w 7705725"/>
              <a:gd name="connsiteY9098" fmla="*/ 379095 h 6857998"/>
              <a:gd name="connsiteX9099" fmla="*/ 2153604 w 7705725"/>
              <a:gd name="connsiteY9099" fmla="*/ 376873 h 6857998"/>
              <a:gd name="connsiteX9100" fmla="*/ 2154555 w 7705725"/>
              <a:gd name="connsiteY9100" fmla="*/ 374015 h 6857998"/>
              <a:gd name="connsiteX9101" fmla="*/ 2155508 w 7705725"/>
              <a:gd name="connsiteY9101" fmla="*/ 371475 h 6857998"/>
              <a:gd name="connsiteX9102" fmla="*/ 2159635 w 7705725"/>
              <a:gd name="connsiteY9102" fmla="*/ 370523 h 6857998"/>
              <a:gd name="connsiteX9103" fmla="*/ 2163763 w 7705725"/>
              <a:gd name="connsiteY9103" fmla="*/ 369570 h 6857998"/>
              <a:gd name="connsiteX9104" fmla="*/ 2167890 w 7705725"/>
              <a:gd name="connsiteY9104" fmla="*/ 369253 h 6857998"/>
              <a:gd name="connsiteX9105" fmla="*/ 2171701 w 7705725"/>
              <a:gd name="connsiteY9105" fmla="*/ 368935 h 6857998"/>
              <a:gd name="connsiteX9106" fmla="*/ 2175828 w 7705725"/>
              <a:gd name="connsiteY9106" fmla="*/ 368935 h 6857998"/>
              <a:gd name="connsiteX9107" fmla="*/ 2179638 w 7705725"/>
              <a:gd name="connsiteY9107" fmla="*/ 369253 h 6857998"/>
              <a:gd name="connsiteX9108" fmla="*/ 2186623 w 7705725"/>
              <a:gd name="connsiteY9108" fmla="*/ 369888 h 6857998"/>
              <a:gd name="connsiteX9109" fmla="*/ 2193925 w 7705725"/>
              <a:gd name="connsiteY9109" fmla="*/ 371793 h 6857998"/>
              <a:gd name="connsiteX9110" fmla="*/ 2200910 w 7705725"/>
              <a:gd name="connsiteY9110" fmla="*/ 373698 h 6857998"/>
              <a:gd name="connsiteX9111" fmla="*/ 2214563 w 7705725"/>
              <a:gd name="connsiteY9111" fmla="*/ 379095 h 6857998"/>
              <a:gd name="connsiteX9112" fmla="*/ 2218373 w 7705725"/>
              <a:gd name="connsiteY9112" fmla="*/ 377190 h 6857998"/>
              <a:gd name="connsiteX9113" fmla="*/ 2222183 w 7705725"/>
              <a:gd name="connsiteY9113" fmla="*/ 375285 h 6857998"/>
              <a:gd name="connsiteX9114" fmla="*/ 2225993 w 7705725"/>
              <a:gd name="connsiteY9114" fmla="*/ 374015 h 6857998"/>
              <a:gd name="connsiteX9115" fmla="*/ 2229803 w 7705725"/>
              <a:gd name="connsiteY9115" fmla="*/ 373063 h 6857998"/>
              <a:gd name="connsiteX9116" fmla="*/ 2231390 w 7705725"/>
              <a:gd name="connsiteY9116" fmla="*/ 372745 h 6857998"/>
              <a:gd name="connsiteX9117" fmla="*/ 2232978 w 7705725"/>
              <a:gd name="connsiteY9117" fmla="*/ 371793 h 6857998"/>
              <a:gd name="connsiteX9118" fmla="*/ 2236470 w 7705725"/>
              <a:gd name="connsiteY9118" fmla="*/ 369570 h 6857998"/>
              <a:gd name="connsiteX9119" fmla="*/ 2239328 w 7705725"/>
              <a:gd name="connsiteY9119" fmla="*/ 366713 h 6857998"/>
              <a:gd name="connsiteX9120" fmla="*/ 2242820 w 7705725"/>
              <a:gd name="connsiteY9120" fmla="*/ 363220 h 6857998"/>
              <a:gd name="connsiteX9121" fmla="*/ 2246314 w 7705725"/>
              <a:gd name="connsiteY9121" fmla="*/ 358775 h 6857998"/>
              <a:gd name="connsiteX9122" fmla="*/ 2250123 w 7705725"/>
              <a:gd name="connsiteY9122" fmla="*/ 353695 h 6857998"/>
              <a:gd name="connsiteX9123" fmla="*/ 2257425 w 7705725"/>
              <a:gd name="connsiteY9123" fmla="*/ 343218 h 6857998"/>
              <a:gd name="connsiteX9124" fmla="*/ 2266315 w 7705725"/>
              <a:gd name="connsiteY9124" fmla="*/ 331788 h 6857998"/>
              <a:gd name="connsiteX9125" fmla="*/ 2270760 w 7705725"/>
              <a:gd name="connsiteY9125" fmla="*/ 326390 h 6857998"/>
              <a:gd name="connsiteX9126" fmla="*/ 2275523 w 7705725"/>
              <a:gd name="connsiteY9126" fmla="*/ 320993 h 6857998"/>
              <a:gd name="connsiteX9127" fmla="*/ 2280920 w 7705725"/>
              <a:gd name="connsiteY9127" fmla="*/ 316230 h 6857998"/>
              <a:gd name="connsiteX9128" fmla="*/ 2286635 w 7705725"/>
              <a:gd name="connsiteY9128" fmla="*/ 311785 h 6857998"/>
              <a:gd name="connsiteX9129" fmla="*/ 2292668 w 7705725"/>
              <a:gd name="connsiteY9129" fmla="*/ 308293 h 6857998"/>
              <a:gd name="connsiteX9130" fmla="*/ 2295525 w 7705725"/>
              <a:gd name="connsiteY9130" fmla="*/ 306388 h 6857998"/>
              <a:gd name="connsiteX9131" fmla="*/ 2299018 w 7705725"/>
              <a:gd name="connsiteY9131" fmla="*/ 305118 h 6857998"/>
              <a:gd name="connsiteX9132" fmla="*/ 2305368 w 7705725"/>
              <a:gd name="connsiteY9132" fmla="*/ 302578 h 6857998"/>
              <a:gd name="connsiteX9133" fmla="*/ 2312353 w 7705725"/>
              <a:gd name="connsiteY9133" fmla="*/ 300673 h 6857998"/>
              <a:gd name="connsiteX9134" fmla="*/ 2318704 w 7705725"/>
              <a:gd name="connsiteY9134" fmla="*/ 298768 h 6857998"/>
              <a:gd name="connsiteX9135" fmla="*/ 2325370 w 7705725"/>
              <a:gd name="connsiteY9135" fmla="*/ 296863 h 6857998"/>
              <a:gd name="connsiteX9136" fmla="*/ 2332355 w 7705725"/>
              <a:gd name="connsiteY9136" fmla="*/ 295593 h 6857998"/>
              <a:gd name="connsiteX9137" fmla="*/ 2339023 w 7705725"/>
              <a:gd name="connsiteY9137" fmla="*/ 294640 h 6857998"/>
              <a:gd name="connsiteX9138" fmla="*/ 2352675 w 7705725"/>
              <a:gd name="connsiteY9138" fmla="*/ 292735 h 6857998"/>
              <a:gd name="connsiteX9139" fmla="*/ 2356803 w 7705725"/>
              <a:gd name="connsiteY9139" fmla="*/ 288608 h 6857998"/>
              <a:gd name="connsiteX9140" fmla="*/ 2361249 w 7705725"/>
              <a:gd name="connsiteY9140" fmla="*/ 285115 h 6857998"/>
              <a:gd name="connsiteX9141" fmla="*/ 2365693 w 7705725"/>
              <a:gd name="connsiteY9141" fmla="*/ 282575 h 6857998"/>
              <a:gd name="connsiteX9142" fmla="*/ 2370455 w 7705725"/>
              <a:gd name="connsiteY9142" fmla="*/ 280353 h 6857998"/>
              <a:gd name="connsiteX9143" fmla="*/ 2374900 w 7705725"/>
              <a:gd name="connsiteY9143" fmla="*/ 278765 h 6857998"/>
              <a:gd name="connsiteX9144" fmla="*/ 2379345 w 7705725"/>
              <a:gd name="connsiteY9144" fmla="*/ 278130 h 6857998"/>
              <a:gd name="connsiteX9145" fmla="*/ 2383790 w 7705725"/>
              <a:gd name="connsiteY9145" fmla="*/ 277178 h 6857998"/>
              <a:gd name="connsiteX9146" fmla="*/ 2388553 w 7705725"/>
              <a:gd name="connsiteY9146" fmla="*/ 277495 h 6857998"/>
              <a:gd name="connsiteX9147" fmla="*/ 2393315 w 7705725"/>
              <a:gd name="connsiteY9147" fmla="*/ 278130 h 6857998"/>
              <a:gd name="connsiteX9148" fmla="*/ 2397760 w 7705725"/>
              <a:gd name="connsiteY9148" fmla="*/ 278765 h 6857998"/>
              <a:gd name="connsiteX9149" fmla="*/ 2402840 w 7705725"/>
              <a:gd name="connsiteY9149" fmla="*/ 279718 h 6857998"/>
              <a:gd name="connsiteX9150" fmla="*/ 2407285 w 7705725"/>
              <a:gd name="connsiteY9150" fmla="*/ 281305 h 6857998"/>
              <a:gd name="connsiteX9151" fmla="*/ 2416810 w 7705725"/>
              <a:gd name="connsiteY9151" fmla="*/ 285115 h 6857998"/>
              <a:gd name="connsiteX9152" fmla="*/ 2425700 w 7705725"/>
              <a:gd name="connsiteY9152" fmla="*/ 289243 h 6857998"/>
              <a:gd name="connsiteX9153" fmla="*/ 2428875 w 7705725"/>
              <a:gd name="connsiteY9153" fmla="*/ 287020 h 6857998"/>
              <a:gd name="connsiteX9154" fmla="*/ 2430780 w 7705725"/>
              <a:gd name="connsiteY9154" fmla="*/ 285115 h 6857998"/>
              <a:gd name="connsiteX9155" fmla="*/ 2431733 w 7705725"/>
              <a:gd name="connsiteY9155" fmla="*/ 283210 h 6857998"/>
              <a:gd name="connsiteX9156" fmla="*/ 2431733 w 7705725"/>
              <a:gd name="connsiteY9156" fmla="*/ 281305 h 6857998"/>
              <a:gd name="connsiteX9157" fmla="*/ 2431415 w 7705725"/>
              <a:gd name="connsiteY9157" fmla="*/ 279400 h 6857998"/>
              <a:gd name="connsiteX9158" fmla="*/ 2430145 w 7705725"/>
              <a:gd name="connsiteY9158" fmla="*/ 277495 h 6857998"/>
              <a:gd name="connsiteX9159" fmla="*/ 2426971 w 7705725"/>
              <a:gd name="connsiteY9159" fmla="*/ 274320 h 6857998"/>
              <a:gd name="connsiteX9160" fmla="*/ 2425383 w 7705725"/>
              <a:gd name="connsiteY9160" fmla="*/ 272098 h 6857998"/>
              <a:gd name="connsiteX9161" fmla="*/ 2423795 w 7705725"/>
              <a:gd name="connsiteY9161" fmla="*/ 269558 h 6857998"/>
              <a:gd name="connsiteX9162" fmla="*/ 2422525 w 7705725"/>
              <a:gd name="connsiteY9162" fmla="*/ 267335 h 6857998"/>
              <a:gd name="connsiteX9163" fmla="*/ 2421574 w 7705725"/>
              <a:gd name="connsiteY9163" fmla="*/ 264795 h 6857998"/>
              <a:gd name="connsiteX9164" fmla="*/ 2421574 w 7705725"/>
              <a:gd name="connsiteY9164" fmla="*/ 261620 h 6857998"/>
              <a:gd name="connsiteX9165" fmla="*/ 2421890 w 7705725"/>
              <a:gd name="connsiteY9165" fmla="*/ 258763 h 6857998"/>
              <a:gd name="connsiteX9166" fmla="*/ 2423478 w 7705725"/>
              <a:gd name="connsiteY9166" fmla="*/ 254953 h 6857998"/>
              <a:gd name="connsiteX9167" fmla="*/ 2425700 w 7705725"/>
              <a:gd name="connsiteY9167" fmla="*/ 250825 h 6857998"/>
              <a:gd name="connsiteX9168" fmla="*/ 2429193 w 7705725"/>
              <a:gd name="connsiteY9168" fmla="*/ 251143 h 6857998"/>
              <a:gd name="connsiteX9169" fmla="*/ 2432685 w 7705725"/>
              <a:gd name="connsiteY9169" fmla="*/ 252095 h 6857998"/>
              <a:gd name="connsiteX9170" fmla="*/ 2435543 w 7705725"/>
              <a:gd name="connsiteY9170" fmla="*/ 253365 h 6857998"/>
              <a:gd name="connsiteX9171" fmla="*/ 2438083 w 7705725"/>
              <a:gd name="connsiteY9171" fmla="*/ 255270 h 6857998"/>
              <a:gd name="connsiteX9172" fmla="*/ 2441258 w 7705725"/>
              <a:gd name="connsiteY9172" fmla="*/ 257175 h 6857998"/>
              <a:gd name="connsiteX9173" fmla="*/ 2443480 w 7705725"/>
              <a:gd name="connsiteY9173" fmla="*/ 260033 h 6857998"/>
              <a:gd name="connsiteX9174" fmla="*/ 2446020 w 7705725"/>
              <a:gd name="connsiteY9174" fmla="*/ 262573 h 6857998"/>
              <a:gd name="connsiteX9175" fmla="*/ 2448243 w 7705725"/>
              <a:gd name="connsiteY9175" fmla="*/ 265430 h 6857998"/>
              <a:gd name="connsiteX9176" fmla="*/ 2453005 w 7705725"/>
              <a:gd name="connsiteY9176" fmla="*/ 272098 h 6857998"/>
              <a:gd name="connsiteX9177" fmla="*/ 2457133 w 7705725"/>
              <a:gd name="connsiteY9177" fmla="*/ 278448 h 6857998"/>
              <a:gd name="connsiteX9178" fmla="*/ 2461260 w 7705725"/>
              <a:gd name="connsiteY9178" fmla="*/ 285115 h 6857998"/>
              <a:gd name="connsiteX9179" fmla="*/ 2465705 w 7705725"/>
              <a:gd name="connsiteY9179" fmla="*/ 291148 h 6857998"/>
              <a:gd name="connsiteX9180" fmla="*/ 2481580 w 7705725"/>
              <a:gd name="connsiteY9180" fmla="*/ 290513 h 6857998"/>
              <a:gd name="connsiteX9181" fmla="*/ 2489518 w 7705725"/>
              <a:gd name="connsiteY9181" fmla="*/ 289560 h 6857998"/>
              <a:gd name="connsiteX9182" fmla="*/ 2497455 w 7705725"/>
              <a:gd name="connsiteY9182" fmla="*/ 288925 h 6857998"/>
              <a:gd name="connsiteX9183" fmla="*/ 2497773 w 7705725"/>
              <a:gd name="connsiteY9183" fmla="*/ 288608 h 6857998"/>
              <a:gd name="connsiteX9184" fmla="*/ 2491740 w 7705725"/>
              <a:gd name="connsiteY9184" fmla="*/ 285433 h 6857998"/>
              <a:gd name="connsiteX9185" fmla="*/ 2489200 w 7705725"/>
              <a:gd name="connsiteY9185" fmla="*/ 283210 h 6857998"/>
              <a:gd name="connsiteX9186" fmla="*/ 2486343 w 7705725"/>
              <a:gd name="connsiteY9186" fmla="*/ 280988 h 6857998"/>
              <a:gd name="connsiteX9187" fmla="*/ 2483803 w 7705725"/>
              <a:gd name="connsiteY9187" fmla="*/ 278130 h 6857998"/>
              <a:gd name="connsiteX9188" fmla="*/ 2481898 w 7705725"/>
              <a:gd name="connsiteY9188" fmla="*/ 274320 h 6857998"/>
              <a:gd name="connsiteX9189" fmla="*/ 2480310 w 7705725"/>
              <a:gd name="connsiteY9189" fmla="*/ 269558 h 6857998"/>
              <a:gd name="connsiteX9190" fmla="*/ 2479358 w 7705725"/>
              <a:gd name="connsiteY9190" fmla="*/ 263525 h 6857998"/>
              <a:gd name="connsiteX9191" fmla="*/ 2482850 w 7705725"/>
              <a:gd name="connsiteY9191" fmla="*/ 264795 h 6857998"/>
              <a:gd name="connsiteX9192" fmla="*/ 2485708 w 7705725"/>
              <a:gd name="connsiteY9192" fmla="*/ 265430 h 6857998"/>
              <a:gd name="connsiteX9193" fmla="*/ 2488883 w 7705725"/>
              <a:gd name="connsiteY9193" fmla="*/ 266383 h 6857998"/>
              <a:gd name="connsiteX9194" fmla="*/ 2491423 w 7705725"/>
              <a:gd name="connsiteY9194" fmla="*/ 266383 h 6857998"/>
              <a:gd name="connsiteX9195" fmla="*/ 2493645 w 7705725"/>
              <a:gd name="connsiteY9195" fmla="*/ 266383 h 6857998"/>
              <a:gd name="connsiteX9196" fmla="*/ 2495868 w 7705725"/>
              <a:gd name="connsiteY9196" fmla="*/ 266065 h 6857998"/>
              <a:gd name="connsiteX9197" fmla="*/ 2497773 w 7705725"/>
              <a:gd name="connsiteY9197" fmla="*/ 265113 h 6857998"/>
              <a:gd name="connsiteX9198" fmla="*/ 2499678 w 7705725"/>
              <a:gd name="connsiteY9198" fmla="*/ 264478 h 6857998"/>
              <a:gd name="connsiteX9199" fmla="*/ 2501584 w 7705725"/>
              <a:gd name="connsiteY9199" fmla="*/ 263208 h 6857998"/>
              <a:gd name="connsiteX9200" fmla="*/ 2503170 w 7705725"/>
              <a:gd name="connsiteY9200" fmla="*/ 262255 h 6857998"/>
              <a:gd name="connsiteX9201" fmla="*/ 2505710 w 7705725"/>
              <a:gd name="connsiteY9201" fmla="*/ 259080 h 6857998"/>
              <a:gd name="connsiteX9202" fmla="*/ 2507933 w 7705725"/>
              <a:gd name="connsiteY9202" fmla="*/ 255588 h 6857998"/>
              <a:gd name="connsiteX9203" fmla="*/ 2510155 w 7705725"/>
              <a:gd name="connsiteY9203" fmla="*/ 252413 h 6857998"/>
              <a:gd name="connsiteX9204" fmla="*/ 2514283 w 7705725"/>
              <a:gd name="connsiteY9204" fmla="*/ 245110 h 6857998"/>
              <a:gd name="connsiteX9205" fmla="*/ 2516188 w 7705725"/>
              <a:gd name="connsiteY9205" fmla="*/ 242253 h 6857998"/>
              <a:gd name="connsiteX9206" fmla="*/ 2519045 w 7705725"/>
              <a:gd name="connsiteY9206" fmla="*/ 239395 h 6857998"/>
              <a:gd name="connsiteX9207" fmla="*/ 2519998 w 7705725"/>
              <a:gd name="connsiteY9207" fmla="*/ 238760 h 6857998"/>
              <a:gd name="connsiteX9208" fmla="*/ 2521585 w 7705725"/>
              <a:gd name="connsiteY9208" fmla="*/ 238125 h 6857998"/>
              <a:gd name="connsiteX9209" fmla="*/ 2523173 w 7705725"/>
              <a:gd name="connsiteY9209" fmla="*/ 237173 h 6857998"/>
              <a:gd name="connsiteX9210" fmla="*/ 2524443 w 7705725"/>
              <a:gd name="connsiteY9210" fmla="*/ 236855 h 6857998"/>
              <a:gd name="connsiteX9211" fmla="*/ 2526348 w 7705725"/>
              <a:gd name="connsiteY9211" fmla="*/ 236855 h 6857998"/>
              <a:gd name="connsiteX9212" fmla="*/ 2528253 w 7705725"/>
              <a:gd name="connsiteY9212" fmla="*/ 237173 h 6857998"/>
              <a:gd name="connsiteX9213" fmla="*/ 2530475 w 7705725"/>
              <a:gd name="connsiteY9213" fmla="*/ 237490 h 6857998"/>
              <a:gd name="connsiteX9214" fmla="*/ 2533015 w 7705725"/>
              <a:gd name="connsiteY9214" fmla="*/ 238760 h 6857998"/>
              <a:gd name="connsiteX9215" fmla="*/ 2532063 w 7705725"/>
              <a:gd name="connsiteY9215" fmla="*/ 238760 h 6857998"/>
              <a:gd name="connsiteX9216" fmla="*/ 2531745 w 7705725"/>
              <a:gd name="connsiteY9216" fmla="*/ 240030 h 6857998"/>
              <a:gd name="connsiteX9217" fmla="*/ 2531428 w 7705725"/>
              <a:gd name="connsiteY9217" fmla="*/ 243523 h 6857998"/>
              <a:gd name="connsiteX9218" fmla="*/ 2531428 w 7705725"/>
              <a:gd name="connsiteY9218" fmla="*/ 248920 h 6857998"/>
              <a:gd name="connsiteX9219" fmla="*/ 2531745 w 7705725"/>
              <a:gd name="connsiteY9219" fmla="*/ 255588 h 6857998"/>
              <a:gd name="connsiteX9220" fmla="*/ 2533015 w 7705725"/>
              <a:gd name="connsiteY9220" fmla="*/ 262255 h 6857998"/>
              <a:gd name="connsiteX9221" fmla="*/ 2533968 w 7705725"/>
              <a:gd name="connsiteY9221" fmla="*/ 265430 h 6857998"/>
              <a:gd name="connsiteX9222" fmla="*/ 2535238 w 7705725"/>
              <a:gd name="connsiteY9222" fmla="*/ 268288 h 6857998"/>
              <a:gd name="connsiteX9223" fmla="*/ 2536190 w 7705725"/>
              <a:gd name="connsiteY9223" fmla="*/ 270828 h 6857998"/>
              <a:gd name="connsiteX9224" fmla="*/ 2537778 w 7705725"/>
              <a:gd name="connsiteY9224" fmla="*/ 272733 h 6857998"/>
              <a:gd name="connsiteX9225" fmla="*/ 2539365 w 7705725"/>
              <a:gd name="connsiteY9225" fmla="*/ 274320 h 6857998"/>
              <a:gd name="connsiteX9226" fmla="*/ 2541589 w 7705725"/>
              <a:gd name="connsiteY9226" fmla="*/ 274955 h 6857998"/>
              <a:gd name="connsiteX9227" fmla="*/ 2543175 w 7705725"/>
              <a:gd name="connsiteY9227" fmla="*/ 274955 h 6857998"/>
              <a:gd name="connsiteX9228" fmla="*/ 2545080 w 7705725"/>
              <a:gd name="connsiteY9228" fmla="*/ 274320 h 6857998"/>
              <a:gd name="connsiteX9229" fmla="*/ 2546350 w 7705725"/>
              <a:gd name="connsiteY9229" fmla="*/ 272733 h 6857998"/>
              <a:gd name="connsiteX9230" fmla="*/ 2548255 w 7705725"/>
              <a:gd name="connsiteY9230" fmla="*/ 270828 h 6857998"/>
              <a:gd name="connsiteX9231" fmla="*/ 2549525 w 7705725"/>
              <a:gd name="connsiteY9231" fmla="*/ 268288 h 6857998"/>
              <a:gd name="connsiteX9232" fmla="*/ 2550478 w 7705725"/>
              <a:gd name="connsiteY9232" fmla="*/ 265430 h 6857998"/>
              <a:gd name="connsiteX9233" fmla="*/ 2551749 w 7705725"/>
              <a:gd name="connsiteY9233" fmla="*/ 262890 h 6857998"/>
              <a:gd name="connsiteX9234" fmla="*/ 2552383 w 7705725"/>
              <a:gd name="connsiteY9234" fmla="*/ 260033 h 6857998"/>
              <a:gd name="connsiteX9235" fmla="*/ 2553018 w 7705725"/>
              <a:gd name="connsiteY9235" fmla="*/ 257175 h 6857998"/>
              <a:gd name="connsiteX9236" fmla="*/ 2553335 w 7705725"/>
              <a:gd name="connsiteY9236" fmla="*/ 254635 h 6857998"/>
              <a:gd name="connsiteX9237" fmla="*/ 2553018 w 7705725"/>
              <a:gd name="connsiteY9237" fmla="*/ 252413 h 6857998"/>
              <a:gd name="connsiteX9238" fmla="*/ 2552065 w 7705725"/>
              <a:gd name="connsiteY9238" fmla="*/ 250190 h 6857998"/>
              <a:gd name="connsiteX9239" fmla="*/ 2551430 w 7705725"/>
              <a:gd name="connsiteY9239" fmla="*/ 248920 h 6857998"/>
              <a:gd name="connsiteX9240" fmla="*/ 2549843 w 7705725"/>
              <a:gd name="connsiteY9240" fmla="*/ 247968 h 6857998"/>
              <a:gd name="connsiteX9241" fmla="*/ 2547620 w 7705725"/>
              <a:gd name="connsiteY9241" fmla="*/ 247968 h 6857998"/>
              <a:gd name="connsiteX9242" fmla="*/ 2545080 w 7705725"/>
              <a:gd name="connsiteY9242" fmla="*/ 248603 h 6857998"/>
              <a:gd name="connsiteX9243" fmla="*/ 2544129 w 7705725"/>
              <a:gd name="connsiteY9243" fmla="*/ 246063 h 6857998"/>
              <a:gd name="connsiteX9244" fmla="*/ 2543810 w 7705725"/>
              <a:gd name="connsiteY9244" fmla="*/ 243205 h 6857998"/>
              <a:gd name="connsiteX9245" fmla="*/ 2543810 w 7705725"/>
              <a:gd name="connsiteY9245" fmla="*/ 240983 h 6857998"/>
              <a:gd name="connsiteX9246" fmla="*/ 2543810 w 7705725"/>
              <a:gd name="connsiteY9246" fmla="*/ 239078 h 6857998"/>
              <a:gd name="connsiteX9247" fmla="*/ 2544445 w 7705725"/>
              <a:gd name="connsiteY9247" fmla="*/ 237490 h 6857998"/>
              <a:gd name="connsiteX9248" fmla="*/ 2545398 w 7705725"/>
              <a:gd name="connsiteY9248" fmla="*/ 236220 h 6857998"/>
              <a:gd name="connsiteX9249" fmla="*/ 2546985 w 7705725"/>
              <a:gd name="connsiteY9249" fmla="*/ 234950 h 6857998"/>
              <a:gd name="connsiteX9250" fmla="*/ 2548255 w 7705725"/>
              <a:gd name="connsiteY9250" fmla="*/ 233998 h 6857998"/>
              <a:gd name="connsiteX9251" fmla="*/ 2549843 w 7705725"/>
              <a:gd name="connsiteY9251" fmla="*/ 233045 h 6857998"/>
              <a:gd name="connsiteX9252" fmla="*/ 2551749 w 7705725"/>
              <a:gd name="connsiteY9252" fmla="*/ 232728 h 6857998"/>
              <a:gd name="connsiteX9253" fmla="*/ 2556193 w 7705725"/>
              <a:gd name="connsiteY9253" fmla="*/ 232093 h 6857998"/>
              <a:gd name="connsiteX9254" fmla="*/ 2560638 w 7705725"/>
              <a:gd name="connsiteY9254" fmla="*/ 231458 h 6857998"/>
              <a:gd name="connsiteX9255" fmla="*/ 2566035 w 7705725"/>
              <a:gd name="connsiteY9255" fmla="*/ 231140 h 6857998"/>
              <a:gd name="connsiteX9256" fmla="*/ 2571115 w 7705725"/>
              <a:gd name="connsiteY9256" fmla="*/ 230823 h 6857998"/>
              <a:gd name="connsiteX9257" fmla="*/ 2575560 w 7705725"/>
              <a:gd name="connsiteY9257" fmla="*/ 230505 h 6857998"/>
              <a:gd name="connsiteX9258" fmla="*/ 2580006 w 7705725"/>
              <a:gd name="connsiteY9258" fmla="*/ 229553 h 6857998"/>
              <a:gd name="connsiteX9259" fmla="*/ 2581910 w 7705725"/>
              <a:gd name="connsiteY9259" fmla="*/ 229235 h 6857998"/>
              <a:gd name="connsiteX9260" fmla="*/ 2583498 w 7705725"/>
              <a:gd name="connsiteY9260" fmla="*/ 228600 h 6857998"/>
              <a:gd name="connsiteX9261" fmla="*/ 2584768 w 7705725"/>
              <a:gd name="connsiteY9261" fmla="*/ 227330 h 6857998"/>
              <a:gd name="connsiteX9262" fmla="*/ 2586355 w 7705725"/>
              <a:gd name="connsiteY9262" fmla="*/ 226378 h 6857998"/>
              <a:gd name="connsiteX9263" fmla="*/ 2587308 w 7705725"/>
              <a:gd name="connsiteY9263" fmla="*/ 224790 h 6857998"/>
              <a:gd name="connsiteX9264" fmla="*/ 2587943 w 7705725"/>
              <a:gd name="connsiteY9264" fmla="*/ 223203 h 6857998"/>
              <a:gd name="connsiteX9265" fmla="*/ 2588260 w 7705725"/>
              <a:gd name="connsiteY9265" fmla="*/ 221298 h 6857998"/>
              <a:gd name="connsiteX9266" fmla="*/ 2588260 w 7705725"/>
              <a:gd name="connsiteY9266" fmla="*/ 219075 h 6857998"/>
              <a:gd name="connsiteX9267" fmla="*/ 2587625 w 7705725"/>
              <a:gd name="connsiteY9267" fmla="*/ 216535 h 6857998"/>
              <a:gd name="connsiteX9268" fmla="*/ 2586674 w 7705725"/>
              <a:gd name="connsiteY9268" fmla="*/ 213995 h 6857998"/>
              <a:gd name="connsiteX9269" fmla="*/ 2584768 w 7705725"/>
              <a:gd name="connsiteY9269" fmla="*/ 211138 h 6857998"/>
              <a:gd name="connsiteX9270" fmla="*/ 2582545 w 7705725"/>
              <a:gd name="connsiteY9270" fmla="*/ 208915 h 6857998"/>
              <a:gd name="connsiteX9271" fmla="*/ 2580323 w 7705725"/>
              <a:gd name="connsiteY9271" fmla="*/ 207328 h 6857998"/>
              <a:gd name="connsiteX9272" fmla="*/ 2577783 w 7705725"/>
              <a:gd name="connsiteY9272" fmla="*/ 206375 h 6857998"/>
              <a:gd name="connsiteX9273" fmla="*/ 2574608 w 7705725"/>
              <a:gd name="connsiteY9273" fmla="*/ 205423 h 6857998"/>
              <a:gd name="connsiteX9274" fmla="*/ 2571750 w 7705725"/>
              <a:gd name="connsiteY9274" fmla="*/ 205105 h 6857998"/>
              <a:gd name="connsiteX9275" fmla="*/ 2568575 w 7705725"/>
              <a:gd name="connsiteY9275" fmla="*/ 205105 h 6857998"/>
              <a:gd name="connsiteX9276" fmla="*/ 2565400 w 7705725"/>
              <a:gd name="connsiteY9276" fmla="*/ 205105 h 6857998"/>
              <a:gd name="connsiteX9277" fmla="*/ 2558415 w 7705725"/>
              <a:gd name="connsiteY9277" fmla="*/ 206375 h 6857998"/>
              <a:gd name="connsiteX9278" fmla="*/ 2551430 w 7705725"/>
              <a:gd name="connsiteY9278" fmla="*/ 207963 h 6857998"/>
              <a:gd name="connsiteX9279" fmla="*/ 2537143 w 7705725"/>
              <a:gd name="connsiteY9279" fmla="*/ 211455 h 6857998"/>
              <a:gd name="connsiteX9280" fmla="*/ 2529841 w 7705725"/>
              <a:gd name="connsiteY9280" fmla="*/ 212725 h 6857998"/>
              <a:gd name="connsiteX9281" fmla="*/ 2526348 w 7705725"/>
              <a:gd name="connsiteY9281" fmla="*/ 213043 h 6857998"/>
              <a:gd name="connsiteX9282" fmla="*/ 2523490 w 7705725"/>
              <a:gd name="connsiteY9282" fmla="*/ 213360 h 6857998"/>
              <a:gd name="connsiteX9283" fmla="*/ 2519998 w 7705725"/>
              <a:gd name="connsiteY9283" fmla="*/ 213360 h 6857998"/>
              <a:gd name="connsiteX9284" fmla="*/ 2517141 w 7705725"/>
              <a:gd name="connsiteY9284" fmla="*/ 213043 h 6857998"/>
              <a:gd name="connsiteX9285" fmla="*/ 2514283 w 7705725"/>
              <a:gd name="connsiteY9285" fmla="*/ 212408 h 6857998"/>
              <a:gd name="connsiteX9286" fmla="*/ 2511744 w 7705725"/>
              <a:gd name="connsiteY9286" fmla="*/ 211138 h 6857998"/>
              <a:gd name="connsiteX9287" fmla="*/ 2509204 w 7705725"/>
              <a:gd name="connsiteY9287" fmla="*/ 209868 h 6857998"/>
              <a:gd name="connsiteX9288" fmla="*/ 2506980 w 7705725"/>
              <a:gd name="connsiteY9288" fmla="*/ 207328 h 6857998"/>
              <a:gd name="connsiteX9289" fmla="*/ 2505075 w 7705725"/>
              <a:gd name="connsiteY9289" fmla="*/ 204788 h 6857998"/>
              <a:gd name="connsiteX9290" fmla="*/ 2503488 w 7705725"/>
              <a:gd name="connsiteY9290" fmla="*/ 201930 h 6857998"/>
              <a:gd name="connsiteX9291" fmla="*/ 2501900 w 7705725"/>
              <a:gd name="connsiteY9291" fmla="*/ 198120 h 6857998"/>
              <a:gd name="connsiteX9292" fmla="*/ 2500948 w 7705725"/>
              <a:gd name="connsiteY9292" fmla="*/ 193358 h 6857998"/>
              <a:gd name="connsiteX9293" fmla="*/ 2499995 w 7705725"/>
              <a:gd name="connsiteY9293" fmla="*/ 188595 h 6857998"/>
              <a:gd name="connsiteX9294" fmla="*/ 2499360 w 7705725"/>
              <a:gd name="connsiteY9294" fmla="*/ 182563 h 6857998"/>
              <a:gd name="connsiteX9295" fmla="*/ 2497455 w 7705725"/>
              <a:gd name="connsiteY9295" fmla="*/ 184150 h 6857998"/>
              <a:gd name="connsiteX9296" fmla="*/ 2495868 w 7705725"/>
              <a:gd name="connsiteY9296" fmla="*/ 186055 h 6857998"/>
              <a:gd name="connsiteX9297" fmla="*/ 2494915 w 7705725"/>
              <a:gd name="connsiteY9297" fmla="*/ 188278 h 6857998"/>
              <a:gd name="connsiteX9298" fmla="*/ 2494280 w 7705725"/>
              <a:gd name="connsiteY9298" fmla="*/ 190818 h 6857998"/>
              <a:gd name="connsiteX9299" fmla="*/ 2493964 w 7705725"/>
              <a:gd name="connsiteY9299" fmla="*/ 193358 h 6857998"/>
              <a:gd name="connsiteX9300" fmla="*/ 2493964 w 7705725"/>
              <a:gd name="connsiteY9300" fmla="*/ 196533 h 6857998"/>
              <a:gd name="connsiteX9301" fmla="*/ 2494915 w 7705725"/>
              <a:gd name="connsiteY9301" fmla="*/ 203200 h 6857998"/>
              <a:gd name="connsiteX9302" fmla="*/ 2496185 w 7705725"/>
              <a:gd name="connsiteY9302" fmla="*/ 210820 h 6857998"/>
              <a:gd name="connsiteX9303" fmla="*/ 2498090 w 7705725"/>
              <a:gd name="connsiteY9303" fmla="*/ 218440 h 6857998"/>
              <a:gd name="connsiteX9304" fmla="*/ 2499995 w 7705725"/>
              <a:gd name="connsiteY9304" fmla="*/ 226060 h 6857998"/>
              <a:gd name="connsiteX9305" fmla="*/ 2501584 w 7705725"/>
              <a:gd name="connsiteY9305" fmla="*/ 233045 h 6857998"/>
              <a:gd name="connsiteX9306" fmla="*/ 2453959 w 7705725"/>
              <a:gd name="connsiteY9306" fmla="*/ 244158 h 6857998"/>
              <a:gd name="connsiteX9307" fmla="*/ 2452053 w 7705725"/>
              <a:gd name="connsiteY9307" fmla="*/ 234315 h 6857998"/>
              <a:gd name="connsiteX9308" fmla="*/ 2451100 w 7705725"/>
              <a:gd name="connsiteY9308" fmla="*/ 225108 h 6857998"/>
              <a:gd name="connsiteX9309" fmla="*/ 2450148 w 7705725"/>
              <a:gd name="connsiteY9309" fmla="*/ 216535 h 6857998"/>
              <a:gd name="connsiteX9310" fmla="*/ 2450148 w 7705725"/>
              <a:gd name="connsiteY9310" fmla="*/ 208280 h 6857998"/>
              <a:gd name="connsiteX9311" fmla="*/ 2450783 w 7705725"/>
              <a:gd name="connsiteY9311" fmla="*/ 200660 h 6857998"/>
              <a:gd name="connsiteX9312" fmla="*/ 2451419 w 7705725"/>
              <a:gd name="connsiteY9312" fmla="*/ 193358 h 6857998"/>
              <a:gd name="connsiteX9313" fmla="*/ 2453005 w 7705725"/>
              <a:gd name="connsiteY9313" fmla="*/ 186690 h 6857998"/>
              <a:gd name="connsiteX9314" fmla="*/ 2454910 w 7705725"/>
              <a:gd name="connsiteY9314" fmla="*/ 180340 h 6857998"/>
              <a:gd name="connsiteX9315" fmla="*/ 2457133 w 7705725"/>
              <a:gd name="connsiteY9315" fmla="*/ 174625 h 6857998"/>
              <a:gd name="connsiteX9316" fmla="*/ 2459673 w 7705725"/>
              <a:gd name="connsiteY9316" fmla="*/ 169228 h 6857998"/>
              <a:gd name="connsiteX9317" fmla="*/ 2462848 w 7705725"/>
              <a:gd name="connsiteY9317" fmla="*/ 164465 h 6857998"/>
              <a:gd name="connsiteX9318" fmla="*/ 2466023 w 7705725"/>
              <a:gd name="connsiteY9318" fmla="*/ 160020 h 6857998"/>
              <a:gd name="connsiteX9319" fmla="*/ 2470150 w 7705725"/>
              <a:gd name="connsiteY9319" fmla="*/ 155893 h 6857998"/>
              <a:gd name="connsiteX9320" fmla="*/ 2474278 w 7705725"/>
              <a:gd name="connsiteY9320" fmla="*/ 152083 h 6857998"/>
              <a:gd name="connsiteX9321" fmla="*/ 2479040 w 7705725"/>
              <a:gd name="connsiteY9321" fmla="*/ 148908 h 6857998"/>
              <a:gd name="connsiteX9322" fmla="*/ 2483803 w 7705725"/>
              <a:gd name="connsiteY9322" fmla="*/ 146050 h 6857998"/>
              <a:gd name="connsiteX9323" fmla="*/ 2488883 w 7705725"/>
              <a:gd name="connsiteY9323" fmla="*/ 143828 h 6857998"/>
              <a:gd name="connsiteX9324" fmla="*/ 2493964 w 7705725"/>
              <a:gd name="connsiteY9324" fmla="*/ 141923 h 6857998"/>
              <a:gd name="connsiteX9325" fmla="*/ 2499678 w 7705725"/>
              <a:gd name="connsiteY9325" fmla="*/ 140018 h 6857998"/>
              <a:gd name="connsiteX9326" fmla="*/ 2505393 w 7705725"/>
              <a:gd name="connsiteY9326" fmla="*/ 138748 h 6857998"/>
              <a:gd name="connsiteX9327" fmla="*/ 2511425 w 7705725"/>
              <a:gd name="connsiteY9327" fmla="*/ 138113 h 6857998"/>
              <a:gd name="connsiteX9328" fmla="*/ 2517458 w 7705725"/>
              <a:gd name="connsiteY9328" fmla="*/ 137160 h 6857998"/>
              <a:gd name="connsiteX9329" fmla="*/ 2523808 w 7705725"/>
              <a:gd name="connsiteY9329" fmla="*/ 137160 h 6857998"/>
              <a:gd name="connsiteX9330" fmla="*/ 2530158 w 7705725"/>
              <a:gd name="connsiteY9330" fmla="*/ 137160 h 6857998"/>
              <a:gd name="connsiteX9331" fmla="*/ 2536509 w 7705725"/>
              <a:gd name="connsiteY9331" fmla="*/ 138113 h 6857998"/>
              <a:gd name="connsiteX9332" fmla="*/ 2543493 w 7705725"/>
              <a:gd name="connsiteY9332" fmla="*/ 138748 h 6857998"/>
              <a:gd name="connsiteX9333" fmla="*/ 2549843 w 7705725"/>
              <a:gd name="connsiteY9333" fmla="*/ 140018 h 6857998"/>
              <a:gd name="connsiteX9334" fmla="*/ 2556510 w 7705725"/>
              <a:gd name="connsiteY9334" fmla="*/ 141288 h 6857998"/>
              <a:gd name="connsiteX9335" fmla="*/ 2563178 w 7705725"/>
              <a:gd name="connsiteY9335" fmla="*/ 143193 h 6857998"/>
              <a:gd name="connsiteX9336" fmla="*/ 2569846 w 7705725"/>
              <a:gd name="connsiteY9336" fmla="*/ 145733 h 6857998"/>
              <a:gd name="connsiteX9337" fmla="*/ 2576513 w 7705725"/>
              <a:gd name="connsiteY9337" fmla="*/ 148273 h 6857998"/>
              <a:gd name="connsiteX9338" fmla="*/ 2583180 w 7705725"/>
              <a:gd name="connsiteY9338" fmla="*/ 150813 h 6857998"/>
              <a:gd name="connsiteX9339" fmla="*/ 2585403 w 7705725"/>
              <a:gd name="connsiteY9339" fmla="*/ 149225 h 6857998"/>
              <a:gd name="connsiteX9340" fmla="*/ 2586355 w 7705725"/>
              <a:gd name="connsiteY9340" fmla="*/ 147955 h 6857998"/>
              <a:gd name="connsiteX9341" fmla="*/ 2587308 w 7705725"/>
              <a:gd name="connsiteY9341" fmla="*/ 146050 h 6857998"/>
              <a:gd name="connsiteX9342" fmla="*/ 2587625 w 7705725"/>
              <a:gd name="connsiteY9342" fmla="*/ 144463 h 6857998"/>
              <a:gd name="connsiteX9343" fmla="*/ 2587625 w 7705725"/>
              <a:gd name="connsiteY9343" fmla="*/ 142558 h 6857998"/>
              <a:gd name="connsiteX9344" fmla="*/ 2586674 w 7705725"/>
              <a:gd name="connsiteY9344" fmla="*/ 140653 h 6857998"/>
              <a:gd name="connsiteX9345" fmla="*/ 2586038 w 7705725"/>
              <a:gd name="connsiteY9345" fmla="*/ 138748 h 6857998"/>
              <a:gd name="connsiteX9346" fmla="*/ 2584450 w 7705725"/>
              <a:gd name="connsiteY9346" fmla="*/ 137160 h 6857998"/>
              <a:gd name="connsiteX9347" fmla="*/ 2583180 w 7705725"/>
              <a:gd name="connsiteY9347" fmla="*/ 135255 h 6857998"/>
              <a:gd name="connsiteX9348" fmla="*/ 2581275 w 7705725"/>
              <a:gd name="connsiteY9348" fmla="*/ 133985 h 6857998"/>
              <a:gd name="connsiteX9349" fmla="*/ 2577148 w 7705725"/>
              <a:gd name="connsiteY9349" fmla="*/ 131128 h 6857998"/>
              <a:gd name="connsiteX9350" fmla="*/ 2574608 w 7705725"/>
              <a:gd name="connsiteY9350" fmla="*/ 130175 h 6857998"/>
              <a:gd name="connsiteX9351" fmla="*/ 2572386 w 7705725"/>
              <a:gd name="connsiteY9351" fmla="*/ 129223 h 6857998"/>
              <a:gd name="connsiteX9352" fmla="*/ 2570163 w 7705725"/>
              <a:gd name="connsiteY9352" fmla="*/ 128905 h 6857998"/>
              <a:gd name="connsiteX9353" fmla="*/ 2568258 w 7705725"/>
              <a:gd name="connsiteY9353" fmla="*/ 128588 h 6857998"/>
              <a:gd name="connsiteX9354" fmla="*/ 2570163 w 7705725"/>
              <a:gd name="connsiteY9354" fmla="*/ 124778 h 6857998"/>
              <a:gd name="connsiteX9355" fmla="*/ 2572068 w 7705725"/>
              <a:gd name="connsiteY9355" fmla="*/ 121603 h 6857998"/>
              <a:gd name="connsiteX9356" fmla="*/ 2574290 w 7705725"/>
              <a:gd name="connsiteY9356" fmla="*/ 118428 h 6857998"/>
              <a:gd name="connsiteX9357" fmla="*/ 2576513 w 7705725"/>
              <a:gd name="connsiteY9357" fmla="*/ 116205 h 6857998"/>
              <a:gd name="connsiteX9358" fmla="*/ 2579370 w 7705725"/>
              <a:gd name="connsiteY9358" fmla="*/ 114300 h 6857998"/>
              <a:gd name="connsiteX9359" fmla="*/ 2581910 w 7705725"/>
              <a:gd name="connsiteY9359" fmla="*/ 112395 h 6857998"/>
              <a:gd name="connsiteX9360" fmla="*/ 2584450 w 7705725"/>
              <a:gd name="connsiteY9360" fmla="*/ 111125 h 6857998"/>
              <a:gd name="connsiteX9361" fmla="*/ 2587308 w 7705725"/>
              <a:gd name="connsiteY9361" fmla="*/ 110490 h 6857998"/>
              <a:gd name="connsiteX9362" fmla="*/ 2590165 w 7705725"/>
              <a:gd name="connsiteY9362" fmla="*/ 110173 h 6857998"/>
              <a:gd name="connsiteX9363" fmla="*/ 2593340 w 7705725"/>
              <a:gd name="connsiteY9363" fmla="*/ 110173 h 6857998"/>
              <a:gd name="connsiteX9364" fmla="*/ 2596198 w 7705725"/>
              <a:gd name="connsiteY9364" fmla="*/ 110173 h 6857998"/>
              <a:gd name="connsiteX9365" fmla="*/ 2599374 w 7705725"/>
              <a:gd name="connsiteY9365" fmla="*/ 110808 h 6857998"/>
              <a:gd name="connsiteX9366" fmla="*/ 2605723 w 7705725"/>
              <a:gd name="connsiteY9366" fmla="*/ 112395 h 6857998"/>
              <a:gd name="connsiteX9367" fmla="*/ 2612073 w 7705725"/>
              <a:gd name="connsiteY9367" fmla="*/ 114618 h 6857998"/>
              <a:gd name="connsiteX9368" fmla="*/ 2618740 w 7705725"/>
              <a:gd name="connsiteY9368" fmla="*/ 117793 h 6857998"/>
              <a:gd name="connsiteX9369" fmla="*/ 2625408 w 7705725"/>
              <a:gd name="connsiteY9369" fmla="*/ 120650 h 6857998"/>
              <a:gd name="connsiteX9370" fmla="*/ 2638108 w 7705725"/>
              <a:gd name="connsiteY9370" fmla="*/ 127635 h 6857998"/>
              <a:gd name="connsiteX9371" fmla="*/ 2644140 w 7705725"/>
              <a:gd name="connsiteY9371" fmla="*/ 130493 h 6857998"/>
              <a:gd name="connsiteX9372" fmla="*/ 2649856 w 7705725"/>
              <a:gd name="connsiteY9372" fmla="*/ 133033 h 6857998"/>
              <a:gd name="connsiteX9373" fmla="*/ 2654936 w 7705725"/>
              <a:gd name="connsiteY9373" fmla="*/ 134938 h 6857998"/>
              <a:gd name="connsiteX9374" fmla="*/ 2657793 w 7705725"/>
              <a:gd name="connsiteY9374" fmla="*/ 135890 h 6857998"/>
              <a:gd name="connsiteX9375" fmla="*/ 2660016 w 7705725"/>
              <a:gd name="connsiteY9375" fmla="*/ 136208 h 6857998"/>
              <a:gd name="connsiteX9376" fmla="*/ 2661920 w 7705725"/>
              <a:gd name="connsiteY9376" fmla="*/ 135890 h 6857998"/>
              <a:gd name="connsiteX9377" fmla="*/ 2663508 w 7705725"/>
              <a:gd name="connsiteY9377" fmla="*/ 134938 h 6857998"/>
              <a:gd name="connsiteX9378" fmla="*/ 2664460 w 7705725"/>
              <a:gd name="connsiteY9378" fmla="*/ 133985 h 6857998"/>
              <a:gd name="connsiteX9379" fmla="*/ 2665096 w 7705725"/>
              <a:gd name="connsiteY9379" fmla="*/ 132715 h 6857998"/>
              <a:gd name="connsiteX9380" fmla="*/ 2665730 w 7705725"/>
              <a:gd name="connsiteY9380" fmla="*/ 131763 h 6857998"/>
              <a:gd name="connsiteX9381" fmla="*/ 2665730 w 7705725"/>
              <a:gd name="connsiteY9381" fmla="*/ 130493 h 6857998"/>
              <a:gd name="connsiteX9382" fmla="*/ 2665096 w 7705725"/>
              <a:gd name="connsiteY9382" fmla="*/ 128905 h 6857998"/>
              <a:gd name="connsiteX9383" fmla="*/ 2664460 w 7705725"/>
              <a:gd name="connsiteY9383" fmla="*/ 127953 h 6857998"/>
              <a:gd name="connsiteX9384" fmla="*/ 2662873 w 7705725"/>
              <a:gd name="connsiteY9384" fmla="*/ 125730 h 6857998"/>
              <a:gd name="connsiteX9385" fmla="*/ 2660968 w 7705725"/>
              <a:gd name="connsiteY9385" fmla="*/ 124143 h 6857998"/>
              <a:gd name="connsiteX9386" fmla="*/ 2660333 w 7705725"/>
              <a:gd name="connsiteY9386" fmla="*/ 123825 h 6857998"/>
              <a:gd name="connsiteX9387" fmla="*/ 2659063 w 7705725"/>
              <a:gd name="connsiteY9387" fmla="*/ 123190 h 6857998"/>
              <a:gd name="connsiteX9388" fmla="*/ 2658428 w 7705725"/>
              <a:gd name="connsiteY9388" fmla="*/ 123190 h 6857998"/>
              <a:gd name="connsiteX9389" fmla="*/ 2661920 w 7705725"/>
              <a:gd name="connsiteY9389" fmla="*/ 120333 h 6857998"/>
              <a:gd name="connsiteX9390" fmla="*/ 2666683 w 7705725"/>
              <a:gd name="connsiteY9390" fmla="*/ 117158 h 6857998"/>
              <a:gd name="connsiteX9391" fmla="*/ 2672715 w 7705725"/>
              <a:gd name="connsiteY9391" fmla="*/ 114300 h 6857998"/>
              <a:gd name="connsiteX9392" fmla="*/ 2679065 w 7705725"/>
              <a:gd name="connsiteY9392" fmla="*/ 111760 h 6857998"/>
              <a:gd name="connsiteX9393" fmla="*/ 2686368 w 7705725"/>
              <a:gd name="connsiteY9393" fmla="*/ 109538 h 6857998"/>
              <a:gd name="connsiteX9394" fmla="*/ 2693988 w 7705725"/>
              <a:gd name="connsiteY9394" fmla="*/ 107633 h 6857998"/>
              <a:gd name="connsiteX9395" fmla="*/ 2701925 w 7705725"/>
              <a:gd name="connsiteY9395" fmla="*/ 106045 h 6857998"/>
              <a:gd name="connsiteX9396" fmla="*/ 2709863 w 7705725"/>
              <a:gd name="connsiteY9396" fmla="*/ 105093 h 6857998"/>
              <a:gd name="connsiteX9397" fmla="*/ 2718118 w 7705725"/>
              <a:gd name="connsiteY9397" fmla="*/ 104458 h 6857998"/>
              <a:gd name="connsiteX9398" fmla="*/ 2726055 w 7705725"/>
              <a:gd name="connsiteY9398" fmla="*/ 104458 h 6857998"/>
              <a:gd name="connsiteX9399" fmla="*/ 2733993 w 7705725"/>
              <a:gd name="connsiteY9399" fmla="*/ 105093 h 6857998"/>
              <a:gd name="connsiteX9400" fmla="*/ 2740978 w 7705725"/>
              <a:gd name="connsiteY9400" fmla="*/ 106363 h 6857998"/>
              <a:gd name="connsiteX9401" fmla="*/ 2748280 w 7705725"/>
              <a:gd name="connsiteY9401" fmla="*/ 107950 h 6857998"/>
              <a:gd name="connsiteX9402" fmla="*/ 2754948 w 7705725"/>
              <a:gd name="connsiteY9402" fmla="*/ 110490 h 6857998"/>
              <a:gd name="connsiteX9403" fmla="*/ 2758123 w 7705725"/>
              <a:gd name="connsiteY9403" fmla="*/ 112078 h 6857998"/>
              <a:gd name="connsiteX9404" fmla="*/ 2760663 w 7705725"/>
              <a:gd name="connsiteY9404" fmla="*/ 113665 h 6857998"/>
              <a:gd name="connsiteX9405" fmla="*/ 2763203 w 7705725"/>
              <a:gd name="connsiteY9405" fmla="*/ 115570 h 6857998"/>
              <a:gd name="connsiteX9406" fmla="*/ 2766060 w 7705725"/>
              <a:gd name="connsiteY9406" fmla="*/ 117158 h 6857998"/>
              <a:gd name="connsiteX9407" fmla="*/ 2767014 w 7705725"/>
              <a:gd name="connsiteY9407" fmla="*/ 115570 h 6857998"/>
              <a:gd name="connsiteX9408" fmla="*/ 2768283 w 7705725"/>
              <a:gd name="connsiteY9408" fmla="*/ 113665 h 6857998"/>
              <a:gd name="connsiteX9409" fmla="*/ 2771140 w 7705725"/>
              <a:gd name="connsiteY9409" fmla="*/ 110490 h 6857998"/>
              <a:gd name="connsiteX9410" fmla="*/ 2774950 w 7705725"/>
              <a:gd name="connsiteY9410" fmla="*/ 107950 h 6857998"/>
              <a:gd name="connsiteX9411" fmla="*/ 2778760 w 7705725"/>
              <a:gd name="connsiteY9411" fmla="*/ 105728 h 6857998"/>
              <a:gd name="connsiteX9412" fmla="*/ 2787015 w 7705725"/>
              <a:gd name="connsiteY9412" fmla="*/ 101918 h 6857998"/>
              <a:gd name="connsiteX9413" fmla="*/ 2791143 w 7705725"/>
              <a:gd name="connsiteY9413" fmla="*/ 100013 h 6857998"/>
              <a:gd name="connsiteX9414" fmla="*/ 2795271 w 7705725"/>
              <a:gd name="connsiteY9414" fmla="*/ 97790 h 6857998"/>
              <a:gd name="connsiteX9415" fmla="*/ 2799080 w 7705725"/>
              <a:gd name="connsiteY9415" fmla="*/ 95568 h 6857998"/>
              <a:gd name="connsiteX9416" fmla="*/ 2802573 w 7705725"/>
              <a:gd name="connsiteY9416" fmla="*/ 92710 h 6857998"/>
              <a:gd name="connsiteX9417" fmla="*/ 2805113 w 7705725"/>
              <a:gd name="connsiteY9417" fmla="*/ 89535 h 6857998"/>
              <a:gd name="connsiteX9418" fmla="*/ 2806383 w 7705725"/>
              <a:gd name="connsiteY9418" fmla="*/ 87630 h 6857998"/>
              <a:gd name="connsiteX9419" fmla="*/ 2807019 w 7705725"/>
              <a:gd name="connsiteY9419" fmla="*/ 85725 h 6857998"/>
              <a:gd name="connsiteX9420" fmla="*/ 2807653 w 7705725"/>
              <a:gd name="connsiteY9420" fmla="*/ 83503 h 6857998"/>
              <a:gd name="connsiteX9421" fmla="*/ 2808605 w 7705725"/>
              <a:gd name="connsiteY9421" fmla="*/ 80645 h 6857998"/>
              <a:gd name="connsiteX9422" fmla="*/ 2808605 w 7705725"/>
              <a:gd name="connsiteY9422" fmla="*/ 78105 h 6857998"/>
              <a:gd name="connsiteX9423" fmla="*/ 2808923 w 7705725"/>
              <a:gd name="connsiteY9423" fmla="*/ 75565 h 6857998"/>
              <a:gd name="connsiteX9424" fmla="*/ 2808605 w 7705725"/>
              <a:gd name="connsiteY9424" fmla="*/ 72073 h 6857998"/>
              <a:gd name="connsiteX9425" fmla="*/ 2807653 w 7705725"/>
              <a:gd name="connsiteY9425" fmla="*/ 68580 h 6857998"/>
              <a:gd name="connsiteX9426" fmla="*/ 2807019 w 7705725"/>
              <a:gd name="connsiteY9426" fmla="*/ 64770 h 6857998"/>
              <a:gd name="connsiteX9427" fmla="*/ 2806065 w 7705725"/>
              <a:gd name="connsiteY9427" fmla="*/ 60960 h 6857998"/>
              <a:gd name="connsiteX9428" fmla="*/ 2810193 w 7705725"/>
              <a:gd name="connsiteY9428" fmla="*/ 63818 h 6857998"/>
              <a:gd name="connsiteX9429" fmla="*/ 2814320 w 7705725"/>
              <a:gd name="connsiteY9429" fmla="*/ 66040 h 6857998"/>
              <a:gd name="connsiteX9430" fmla="*/ 2818448 w 7705725"/>
              <a:gd name="connsiteY9430" fmla="*/ 68263 h 6857998"/>
              <a:gd name="connsiteX9431" fmla="*/ 2822258 w 7705725"/>
              <a:gd name="connsiteY9431" fmla="*/ 70168 h 6857998"/>
              <a:gd name="connsiteX9432" fmla="*/ 2826385 w 7705725"/>
              <a:gd name="connsiteY9432" fmla="*/ 71755 h 6857998"/>
              <a:gd name="connsiteX9433" fmla="*/ 2830513 w 7705725"/>
              <a:gd name="connsiteY9433" fmla="*/ 72708 h 6857998"/>
              <a:gd name="connsiteX9434" fmla="*/ 2834640 w 7705725"/>
              <a:gd name="connsiteY9434" fmla="*/ 73978 h 6857998"/>
              <a:gd name="connsiteX9435" fmla="*/ 2838450 w 7705725"/>
              <a:gd name="connsiteY9435" fmla="*/ 74613 h 6857998"/>
              <a:gd name="connsiteX9436" fmla="*/ 2846705 w 7705725"/>
              <a:gd name="connsiteY9436" fmla="*/ 75883 h 6857998"/>
              <a:gd name="connsiteX9437" fmla="*/ 2854644 w 7705725"/>
              <a:gd name="connsiteY9437" fmla="*/ 75883 h 6857998"/>
              <a:gd name="connsiteX9438" fmla="*/ 2862898 w 7705725"/>
              <a:gd name="connsiteY9438" fmla="*/ 74930 h 6857998"/>
              <a:gd name="connsiteX9439" fmla="*/ 2871153 w 7705725"/>
              <a:gd name="connsiteY9439" fmla="*/ 73978 h 6857998"/>
              <a:gd name="connsiteX9440" fmla="*/ 2879408 w 7705725"/>
              <a:gd name="connsiteY9440" fmla="*/ 72390 h 6857998"/>
              <a:gd name="connsiteX9441" fmla="*/ 2887980 w 7705725"/>
              <a:gd name="connsiteY9441" fmla="*/ 70485 h 6857998"/>
              <a:gd name="connsiteX9442" fmla="*/ 2905443 w 7705725"/>
              <a:gd name="connsiteY9442" fmla="*/ 65723 h 6857998"/>
              <a:gd name="connsiteX9443" fmla="*/ 2923858 w 7705725"/>
              <a:gd name="connsiteY9443" fmla="*/ 60325 h 6857998"/>
              <a:gd name="connsiteX9444" fmla="*/ 2933383 w 7705725"/>
              <a:gd name="connsiteY9444" fmla="*/ 57785 h 6857998"/>
              <a:gd name="connsiteX9445" fmla="*/ 2943225 w 7705725"/>
              <a:gd name="connsiteY9445" fmla="*/ 55563 h 6857998"/>
              <a:gd name="connsiteX9446" fmla="*/ 2947670 w 7705725"/>
              <a:gd name="connsiteY9446" fmla="*/ 58103 h 6857998"/>
              <a:gd name="connsiteX9447" fmla="*/ 2951798 w 7705725"/>
              <a:gd name="connsiteY9447" fmla="*/ 61595 h 6857998"/>
              <a:gd name="connsiteX9448" fmla="*/ 2955608 w 7705725"/>
              <a:gd name="connsiteY9448" fmla="*/ 65723 h 6857998"/>
              <a:gd name="connsiteX9449" fmla="*/ 2959100 w 7705725"/>
              <a:gd name="connsiteY9449" fmla="*/ 69850 h 6857998"/>
              <a:gd name="connsiteX9450" fmla="*/ 2962593 w 7705725"/>
              <a:gd name="connsiteY9450" fmla="*/ 74613 h 6857998"/>
              <a:gd name="connsiteX9451" fmla="*/ 2965451 w 7705725"/>
              <a:gd name="connsiteY9451" fmla="*/ 79693 h 6857998"/>
              <a:gd name="connsiteX9452" fmla="*/ 2971800 w 7705725"/>
              <a:gd name="connsiteY9452" fmla="*/ 88900 h 6857998"/>
              <a:gd name="connsiteX9453" fmla="*/ 2975293 w 7705725"/>
              <a:gd name="connsiteY9453" fmla="*/ 93980 h 6857998"/>
              <a:gd name="connsiteX9454" fmla="*/ 2978785 w 7705725"/>
              <a:gd name="connsiteY9454" fmla="*/ 98108 h 6857998"/>
              <a:gd name="connsiteX9455" fmla="*/ 2982279 w 7705725"/>
              <a:gd name="connsiteY9455" fmla="*/ 102235 h 6857998"/>
              <a:gd name="connsiteX9456" fmla="*/ 2986723 w 7705725"/>
              <a:gd name="connsiteY9456" fmla="*/ 105093 h 6857998"/>
              <a:gd name="connsiteX9457" fmla="*/ 2991168 w 7705725"/>
              <a:gd name="connsiteY9457" fmla="*/ 108268 h 6857998"/>
              <a:gd name="connsiteX9458" fmla="*/ 2993390 w 7705725"/>
              <a:gd name="connsiteY9458" fmla="*/ 108903 h 6857998"/>
              <a:gd name="connsiteX9459" fmla="*/ 2995930 w 7705725"/>
              <a:gd name="connsiteY9459" fmla="*/ 110173 h 6857998"/>
              <a:gd name="connsiteX9460" fmla="*/ 2998788 w 7705725"/>
              <a:gd name="connsiteY9460" fmla="*/ 110490 h 6857998"/>
              <a:gd name="connsiteX9461" fmla="*/ 3001645 w 7705725"/>
              <a:gd name="connsiteY9461" fmla="*/ 110808 h 6857998"/>
              <a:gd name="connsiteX9462" fmla="*/ 3004820 w 7705725"/>
              <a:gd name="connsiteY9462" fmla="*/ 110808 h 6857998"/>
              <a:gd name="connsiteX9463" fmla="*/ 3007678 w 7705725"/>
              <a:gd name="connsiteY9463" fmla="*/ 110808 h 6857998"/>
              <a:gd name="connsiteX9464" fmla="*/ 3009583 w 7705725"/>
              <a:gd name="connsiteY9464" fmla="*/ 108268 h 6857998"/>
              <a:gd name="connsiteX9465" fmla="*/ 3010853 w 7705725"/>
              <a:gd name="connsiteY9465" fmla="*/ 106045 h 6857998"/>
              <a:gd name="connsiteX9466" fmla="*/ 3011170 w 7705725"/>
              <a:gd name="connsiteY9466" fmla="*/ 104140 h 6857998"/>
              <a:gd name="connsiteX9467" fmla="*/ 3011488 w 7705725"/>
              <a:gd name="connsiteY9467" fmla="*/ 101918 h 6857998"/>
              <a:gd name="connsiteX9468" fmla="*/ 3011170 w 7705725"/>
              <a:gd name="connsiteY9468" fmla="*/ 100013 h 6857998"/>
              <a:gd name="connsiteX9469" fmla="*/ 3010218 w 7705725"/>
              <a:gd name="connsiteY9469" fmla="*/ 98425 h 6857998"/>
              <a:gd name="connsiteX9470" fmla="*/ 3009583 w 7705725"/>
              <a:gd name="connsiteY9470" fmla="*/ 96838 h 6857998"/>
              <a:gd name="connsiteX9471" fmla="*/ 3007996 w 7705725"/>
              <a:gd name="connsiteY9471" fmla="*/ 94933 h 6857998"/>
              <a:gd name="connsiteX9472" fmla="*/ 3004820 w 7705725"/>
              <a:gd name="connsiteY9472" fmla="*/ 92393 h 6857998"/>
              <a:gd name="connsiteX9473" fmla="*/ 3000376 w 7705725"/>
              <a:gd name="connsiteY9473" fmla="*/ 89535 h 6857998"/>
              <a:gd name="connsiteX9474" fmla="*/ 2991168 w 7705725"/>
              <a:gd name="connsiteY9474" fmla="*/ 83820 h 6857998"/>
              <a:gd name="connsiteX9475" fmla="*/ 2986088 w 7705725"/>
              <a:gd name="connsiteY9475" fmla="*/ 80328 h 6857998"/>
              <a:gd name="connsiteX9476" fmla="*/ 2981960 w 7705725"/>
              <a:gd name="connsiteY9476" fmla="*/ 76518 h 6857998"/>
              <a:gd name="connsiteX9477" fmla="*/ 2979739 w 7705725"/>
              <a:gd name="connsiteY9477" fmla="*/ 74613 h 6857998"/>
              <a:gd name="connsiteX9478" fmla="*/ 2978150 w 7705725"/>
              <a:gd name="connsiteY9478" fmla="*/ 72390 h 6857998"/>
              <a:gd name="connsiteX9479" fmla="*/ 2976880 w 7705725"/>
              <a:gd name="connsiteY9479" fmla="*/ 70168 h 6857998"/>
              <a:gd name="connsiteX9480" fmla="*/ 2975610 w 7705725"/>
              <a:gd name="connsiteY9480" fmla="*/ 67628 h 6857998"/>
              <a:gd name="connsiteX9481" fmla="*/ 2974659 w 7705725"/>
              <a:gd name="connsiteY9481" fmla="*/ 64770 h 6857998"/>
              <a:gd name="connsiteX9482" fmla="*/ 2974023 w 7705725"/>
              <a:gd name="connsiteY9482" fmla="*/ 61913 h 6857998"/>
              <a:gd name="connsiteX9483" fmla="*/ 2973705 w 7705725"/>
              <a:gd name="connsiteY9483" fmla="*/ 58420 h 6857998"/>
              <a:gd name="connsiteX9484" fmla="*/ 2974023 w 7705725"/>
              <a:gd name="connsiteY9484" fmla="*/ 54928 h 6857998"/>
              <a:gd name="connsiteX9485" fmla="*/ 2974975 w 7705725"/>
              <a:gd name="connsiteY9485" fmla="*/ 51435 h 6857998"/>
              <a:gd name="connsiteX9486" fmla="*/ 2975928 w 7705725"/>
              <a:gd name="connsiteY9486" fmla="*/ 47625 h 6857998"/>
              <a:gd name="connsiteX9487" fmla="*/ 2977833 w 7705725"/>
              <a:gd name="connsiteY9487" fmla="*/ 42863 h 6857998"/>
              <a:gd name="connsiteX9488" fmla="*/ 2980055 w 7705725"/>
              <a:gd name="connsiteY9488" fmla="*/ 38418 h 6857998"/>
              <a:gd name="connsiteX9489" fmla="*/ 2983548 w 7705725"/>
              <a:gd name="connsiteY9489" fmla="*/ 37465 h 6857998"/>
              <a:gd name="connsiteX9490" fmla="*/ 2987040 w 7705725"/>
              <a:gd name="connsiteY9490" fmla="*/ 36513 h 6857998"/>
              <a:gd name="connsiteX9491" fmla="*/ 2989899 w 7705725"/>
              <a:gd name="connsiteY9491" fmla="*/ 36195 h 6857998"/>
              <a:gd name="connsiteX9492" fmla="*/ 2993073 w 7705725"/>
              <a:gd name="connsiteY9492" fmla="*/ 36195 h 6857998"/>
              <a:gd name="connsiteX9493" fmla="*/ 2995613 w 7705725"/>
              <a:gd name="connsiteY9493" fmla="*/ 36195 h 6857998"/>
              <a:gd name="connsiteX9494" fmla="*/ 2998153 w 7705725"/>
              <a:gd name="connsiteY9494" fmla="*/ 36830 h 6857998"/>
              <a:gd name="connsiteX9495" fmla="*/ 3000376 w 7705725"/>
              <a:gd name="connsiteY9495" fmla="*/ 37783 h 6857998"/>
              <a:gd name="connsiteX9496" fmla="*/ 3002916 w 7705725"/>
              <a:gd name="connsiteY9496" fmla="*/ 38735 h 6857998"/>
              <a:gd name="connsiteX9497" fmla="*/ 3004820 w 7705725"/>
              <a:gd name="connsiteY9497" fmla="*/ 40323 h 6857998"/>
              <a:gd name="connsiteX9498" fmla="*/ 3006090 w 7705725"/>
              <a:gd name="connsiteY9498" fmla="*/ 42228 h 6857998"/>
              <a:gd name="connsiteX9499" fmla="*/ 3007678 w 7705725"/>
              <a:gd name="connsiteY9499" fmla="*/ 44133 h 6857998"/>
              <a:gd name="connsiteX9500" fmla="*/ 3009265 w 7705725"/>
              <a:gd name="connsiteY9500" fmla="*/ 46673 h 6857998"/>
              <a:gd name="connsiteX9501" fmla="*/ 3010218 w 7705725"/>
              <a:gd name="connsiteY9501" fmla="*/ 49848 h 6857998"/>
              <a:gd name="connsiteX9502" fmla="*/ 3011170 w 7705725"/>
              <a:gd name="connsiteY9502" fmla="*/ 52705 h 6857998"/>
              <a:gd name="connsiteX9503" fmla="*/ 3011488 w 7705725"/>
              <a:gd name="connsiteY9503" fmla="*/ 56515 h 6857998"/>
              <a:gd name="connsiteX9504" fmla="*/ 3011805 w 7705725"/>
              <a:gd name="connsiteY9504" fmla="*/ 60643 h 6857998"/>
              <a:gd name="connsiteX9505" fmla="*/ 3024188 w 7705725"/>
              <a:gd name="connsiteY9505" fmla="*/ 58420 h 6857998"/>
              <a:gd name="connsiteX9506" fmla="*/ 3037205 w 7705725"/>
              <a:gd name="connsiteY9506" fmla="*/ 56833 h 6857998"/>
              <a:gd name="connsiteX9507" fmla="*/ 3050223 w 7705725"/>
              <a:gd name="connsiteY9507" fmla="*/ 55880 h 6857998"/>
              <a:gd name="connsiteX9508" fmla="*/ 3063558 w 7705725"/>
              <a:gd name="connsiteY9508" fmla="*/ 54928 h 6857998"/>
              <a:gd name="connsiteX9509" fmla="*/ 3091180 w 7705725"/>
              <a:gd name="connsiteY9509" fmla="*/ 53975 h 6857998"/>
              <a:gd name="connsiteX9510" fmla="*/ 3118168 w 7705725"/>
              <a:gd name="connsiteY9510" fmla="*/ 52388 h 6857998"/>
              <a:gd name="connsiteX9511" fmla="*/ 3131820 w 7705725"/>
              <a:gd name="connsiteY9511" fmla="*/ 51753 h 6857998"/>
              <a:gd name="connsiteX9512" fmla="*/ 3144838 w 7705725"/>
              <a:gd name="connsiteY9512" fmla="*/ 50483 h 6857998"/>
              <a:gd name="connsiteX9513" fmla="*/ 3157539 w 7705725"/>
              <a:gd name="connsiteY9513" fmla="*/ 48895 h 6857998"/>
              <a:gd name="connsiteX9514" fmla="*/ 3169920 w 7705725"/>
              <a:gd name="connsiteY9514" fmla="*/ 46990 h 6857998"/>
              <a:gd name="connsiteX9515" fmla="*/ 3181033 w 7705725"/>
              <a:gd name="connsiteY9515" fmla="*/ 44450 h 6857998"/>
              <a:gd name="connsiteX9516" fmla="*/ 3186748 w 7705725"/>
              <a:gd name="connsiteY9516" fmla="*/ 42863 h 6857998"/>
              <a:gd name="connsiteX9517" fmla="*/ 3192145 w 7705725"/>
              <a:gd name="connsiteY9517" fmla="*/ 40958 h 6857998"/>
              <a:gd name="connsiteX9518" fmla="*/ 3197544 w 7705725"/>
              <a:gd name="connsiteY9518" fmla="*/ 39370 h 6857998"/>
              <a:gd name="connsiteX9519" fmla="*/ 3202305 w 7705725"/>
              <a:gd name="connsiteY9519" fmla="*/ 37465 h 6857998"/>
              <a:gd name="connsiteX9520" fmla="*/ 3207068 w 7705725"/>
              <a:gd name="connsiteY9520" fmla="*/ 34925 h 6857998"/>
              <a:gd name="connsiteX9521" fmla="*/ 3211830 w 7705725"/>
              <a:gd name="connsiteY9521" fmla="*/ 32385 h 6857998"/>
              <a:gd name="connsiteX9522" fmla="*/ 3215640 w 7705725"/>
              <a:gd name="connsiteY9522" fmla="*/ 32068 h 6857998"/>
              <a:gd name="connsiteX9523" fmla="*/ 3218815 w 7705725"/>
              <a:gd name="connsiteY9523" fmla="*/ 32068 h 6857998"/>
              <a:gd name="connsiteX9524" fmla="*/ 3222308 w 7705725"/>
              <a:gd name="connsiteY9524" fmla="*/ 32068 h 6857998"/>
              <a:gd name="connsiteX9525" fmla="*/ 3225165 w 7705725"/>
              <a:gd name="connsiteY9525" fmla="*/ 32703 h 6857998"/>
              <a:gd name="connsiteX9526" fmla="*/ 3228023 w 7705725"/>
              <a:gd name="connsiteY9526" fmla="*/ 33973 h 6857998"/>
              <a:gd name="connsiteX9527" fmla="*/ 3230563 w 7705725"/>
              <a:gd name="connsiteY9527" fmla="*/ 34925 h 6857998"/>
              <a:gd name="connsiteX9528" fmla="*/ 3232785 w 7705725"/>
              <a:gd name="connsiteY9528" fmla="*/ 36830 h 6857998"/>
              <a:gd name="connsiteX9529" fmla="*/ 3234690 w 7705725"/>
              <a:gd name="connsiteY9529" fmla="*/ 38735 h 6857998"/>
              <a:gd name="connsiteX9530" fmla="*/ 3236595 w 7705725"/>
              <a:gd name="connsiteY9530" fmla="*/ 41593 h 6857998"/>
              <a:gd name="connsiteX9531" fmla="*/ 3238183 w 7705725"/>
              <a:gd name="connsiteY9531" fmla="*/ 44133 h 6857998"/>
              <a:gd name="connsiteX9532" fmla="*/ 3239770 w 7705725"/>
              <a:gd name="connsiteY9532" fmla="*/ 46990 h 6857998"/>
              <a:gd name="connsiteX9533" fmla="*/ 3240723 w 7705725"/>
              <a:gd name="connsiteY9533" fmla="*/ 50800 h 6857998"/>
              <a:gd name="connsiteX9534" fmla="*/ 3241675 w 7705725"/>
              <a:gd name="connsiteY9534" fmla="*/ 54610 h 6857998"/>
              <a:gd name="connsiteX9535" fmla="*/ 3241993 w 7705725"/>
              <a:gd name="connsiteY9535" fmla="*/ 58738 h 6857998"/>
              <a:gd name="connsiteX9536" fmla="*/ 3242310 w 7705725"/>
              <a:gd name="connsiteY9536" fmla="*/ 63500 h 6857998"/>
              <a:gd name="connsiteX9537" fmla="*/ 3242629 w 7705725"/>
              <a:gd name="connsiteY9537" fmla="*/ 68263 h 6857998"/>
              <a:gd name="connsiteX9538" fmla="*/ 3243898 w 7705725"/>
              <a:gd name="connsiteY9538" fmla="*/ 64135 h 6857998"/>
              <a:gd name="connsiteX9539" fmla="*/ 3244850 w 7705725"/>
              <a:gd name="connsiteY9539" fmla="*/ 60325 h 6857998"/>
              <a:gd name="connsiteX9540" fmla="*/ 3246755 w 7705725"/>
              <a:gd name="connsiteY9540" fmla="*/ 56515 h 6857998"/>
              <a:gd name="connsiteX9541" fmla="*/ 3248660 w 7705725"/>
              <a:gd name="connsiteY9541" fmla="*/ 53340 h 6857998"/>
              <a:gd name="connsiteX9542" fmla="*/ 3250565 w 7705725"/>
              <a:gd name="connsiteY9542" fmla="*/ 50165 h 6857998"/>
              <a:gd name="connsiteX9543" fmla="*/ 3252789 w 7705725"/>
              <a:gd name="connsiteY9543" fmla="*/ 46990 h 6857998"/>
              <a:gd name="connsiteX9544" fmla="*/ 3255329 w 7705725"/>
              <a:gd name="connsiteY9544" fmla="*/ 44133 h 6857998"/>
              <a:gd name="connsiteX9545" fmla="*/ 3258185 w 7705725"/>
              <a:gd name="connsiteY9545" fmla="*/ 41910 h 6857998"/>
              <a:gd name="connsiteX9546" fmla="*/ 3260726 w 7705725"/>
              <a:gd name="connsiteY9546" fmla="*/ 39688 h 6857998"/>
              <a:gd name="connsiteX9547" fmla="*/ 3263900 w 7705725"/>
              <a:gd name="connsiteY9547" fmla="*/ 37465 h 6857998"/>
              <a:gd name="connsiteX9548" fmla="*/ 3267075 w 7705725"/>
              <a:gd name="connsiteY9548" fmla="*/ 35560 h 6857998"/>
              <a:gd name="connsiteX9549" fmla="*/ 3270250 w 7705725"/>
              <a:gd name="connsiteY9549" fmla="*/ 33973 h 6857998"/>
              <a:gd name="connsiteX9550" fmla="*/ 3274060 w 7705725"/>
              <a:gd name="connsiteY9550" fmla="*/ 32385 h 6857998"/>
              <a:gd name="connsiteX9551" fmla="*/ 3277235 w 7705725"/>
              <a:gd name="connsiteY9551" fmla="*/ 31433 h 6857998"/>
              <a:gd name="connsiteX9552" fmla="*/ 3284855 w 7705725"/>
              <a:gd name="connsiteY9552" fmla="*/ 29528 h 6857998"/>
              <a:gd name="connsiteX9553" fmla="*/ 3293110 w 7705725"/>
              <a:gd name="connsiteY9553" fmla="*/ 28258 h 6857998"/>
              <a:gd name="connsiteX9554" fmla="*/ 3301365 w 7705725"/>
              <a:gd name="connsiteY9554" fmla="*/ 27623 h 6857998"/>
              <a:gd name="connsiteX9555" fmla="*/ 3310255 w 7705725"/>
              <a:gd name="connsiteY9555" fmla="*/ 27940 h 6857998"/>
              <a:gd name="connsiteX9556" fmla="*/ 3318828 w 7705725"/>
              <a:gd name="connsiteY9556" fmla="*/ 28893 h 6857998"/>
              <a:gd name="connsiteX9557" fmla="*/ 3328035 w 7705725"/>
              <a:gd name="connsiteY9557" fmla="*/ 30480 h 6857998"/>
              <a:gd name="connsiteX9558" fmla="*/ 3336925 w 7705725"/>
              <a:gd name="connsiteY9558" fmla="*/ 32385 h 6857998"/>
              <a:gd name="connsiteX9559" fmla="*/ 3346133 w 7705725"/>
              <a:gd name="connsiteY9559" fmla="*/ 35560 h 6857998"/>
              <a:gd name="connsiteX9560" fmla="*/ 3355023 w 7705725"/>
              <a:gd name="connsiteY9560" fmla="*/ 38735 h 6857998"/>
              <a:gd name="connsiteX9561" fmla="*/ 3355658 w 7705725"/>
              <a:gd name="connsiteY9561" fmla="*/ 35878 h 6857998"/>
              <a:gd name="connsiteX9562" fmla="*/ 3356928 w 7705725"/>
              <a:gd name="connsiteY9562" fmla="*/ 32703 h 6857998"/>
              <a:gd name="connsiteX9563" fmla="*/ 3358198 w 7705725"/>
              <a:gd name="connsiteY9563" fmla="*/ 30480 h 6857998"/>
              <a:gd name="connsiteX9564" fmla="*/ 3359468 w 7705725"/>
              <a:gd name="connsiteY9564" fmla="*/ 27940 h 6857998"/>
              <a:gd name="connsiteX9565" fmla="*/ 3361056 w 7705725"/>
              <a:gd name="connsiteY9565" fmla="*/ 26035 h 6857998"/>
              <a:gd name="connsiteX9566" fmla="*/ 3362960 w 7705725"/>
              <a:gd name="connsiteY9566" fmla="*/ 23813 h 6857998"/>
              <a:gd name="connsiteX9567" fmla="*/ 3367088 w 7705725"/>
              <a:gd name="connsiteY9567" fmla="*/ 20320 h 6857998"/>
              <a:gd name="connsiteX9568" fmla="*/ 3371215 w 7705725"/>
              <a:gd name="connsiteY9568" fmla="*/ 17780 h 6857998"/>
              <a:gd name="connsiteX9569" fmla="*/ 3376295 w 7705725"/>
              <a:gd name="connsiteY9569" fmla="*/ 15558 h 6857998"/>
              <a:gd name="connsiteX9570" fmla="*/ 3381058 w 7705725"/>
              <a:gd name="connsiteY9570" fmla="*/ 13653 h 6857998"/>
              <a:gd name="connsiteX9571" fmla="*/ 3386773 w 7705725"/>
              <a:gd name="connsiteY9571" fmla="*/ 12065 h 6857998"/>
              <a:gd name="connsiteX9572" fmla="*/ 3397568 w 7705725"/>
              <a:gd name="connsiteY9572" fmla="*/ 9525 h 6857998"/>
              <a:gd name="connsiteX9573" fmla="*/ 3408998 w 7705725"/>
              <a:gd name="connsiteY9573" fmla="*/ 7303 h 6857998"/>
              <a:gd name="connsiteX9574" fmla="*/ 3414713 w 7705725"/>
              <a:gd name="connsiteY9574" fmla="*/ 5715 h 6857998"/>
              <a:gd name="connsiteX9575" fmla="*/ 3419793 w 7705725"/>
              <a:gd name="connsiteY9575" fmla="*/ 4128 h 6857998"/>
              <a:gd name="connsiteX9576" fmla="*/ 3424873 w 7705725"/>
              <a:gd name="connsiteY9576" fmla="*/ 2223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</a:cxnLst>
            <a:rect l="l" t="t" r="r" b="b"/>
            <a:pathLst>
              <a:path w="7705725" h="6857998">
                <a:moveTo>
                  <a:pt x="5772480" y="6424612"/>
                </a:moveTo>
                <a:lnTo>
                  <a:pt x="5772794" y="6426517"/>
                </a:lnTo>
                <a:lnTo>
                  <a:pt x="5773424" y="6428422"/>
                </a:lnTo>
                <a:lnTo>
                  <a:pt x="5773738" y="6432232"/>
                </a:lnTo>
                <a:lnTo>
                  <a:pt x="5773424" y="6436360"/>
                </a:lnTo>
                <a:lnTo>
                  <a:pt x="5772165" y="6440805"/>
                </a:lnTo>
                <a:lnTo>
                  <a:pt x="5770277" y="6445567"/>
                </a:lnTo>
                <a:lnTo>
                  <a:pt x="5768075" y="6450330"/>
                </a:lnTo>
                <a:lnTo>
                  <a:pt x="5765558" y="6454775"/>
                </a:lnTo>
                <a:lnTo>
                  <a:pt x="5762097" y="6459220"/>
                </a:lnTo>
                <a:lnTo>
                  <a:pt x="5758636" y="6463982"/>
                </a:lnTo>
                <a:lnTo>
                  <a:pt x="5755489" y="6468110"/>
                </a:lnTo>
                <a:lnTo>
                  <a:pt x="5751399" y="6471920"/>
                </a:lnTo>
                <a:lnTo>
                  <a:pt x="5747623" y="6475730"/>
                </a:lnTo>
                <a:lnTo>
                  <a:pt x="5743847" y="6478905"/>
                </a:lnTo>
                <a:lnTo>
                  <a:pt x="5739757" y="6482080"/>
                </a:lnTo>
                <a:lnTo>
                  <a:pt x="5735981" y="6484302"/>
                </a:lnTo>
                <a:lnTo>
                  <a:pt x="5732520" y="6486207"/>
                </a:lnTo>
                <a:lnTo>
                  <a:pt x="5725913" y="6489065"/>
                </a:lnTo>
                <a:lnTo>
                  <a:pt x="5717418" y="6491287"/>
                </a:lnTo>
                <a:lnTo>
                  <a:pt x="5712698" y="6492557"/>
                </a:lnTo>
                <a:lnTo>
                  <a:pt x="5707979" y="6493827"/>
                </a:lnTo>
                <a:lnTo>
                  <a:pt x="5702630" y="6494145"/>
                </a:lnTo>
                <a:lnTo>
                  <a:pt x="5697910" y="6494462"/>
                </a:lnTo>
                <a:lnTo>
                  <a:pt x="5692876" y="6494145"/>
                </a:lnTo>
                <a:lnTo>
                  <a:pt x="5688156" y="6493827"/>
                </a:lnTo>
                <a:lnTo>
                  <a:pt x="5683751" y="6492557"/>
                </a:lnTo>
                <a:lnTo>
                  <a:pt x="5679661" y="6490652"/>
                </a:lnTo>
                <a:lnTo>
                  <a:pt x="5676200" y="6488112"/>
                </a:lnTo>
                <a:lnTo>
                  <a:pt x="5674312" y="6486842"/>
                </a:lnTo>
                <a:lnTo>
                  <a:pt x="5672739" y="6484937"/>
                </a:lnTo>
                <a:lnTo>
                  <a:pt x="5671795" y="6483032"/>
                </a:lnTo>
                <a:lnTo>
                  <a:pt x="5670536" y="6481127"/>
                </a:lnTo>
                <a:lnTo>
                  <a:pt x="5669907" y="6478905"/>
                </a:lnTo>
                <a:lnTo>
                  <a:pt x="5668963" y="6476365"/>
                </a:lnTo>
                <a:lnTo>
                  <a:pt x="5677773" y="6475095"/>
                </a:lnTo>
                <a:lnTo>
                  <a:pt x="5685010" y="6473825"/>
                </a:lnTo>
                <a:lnTo>
                  <a:pt x="5691932" y="6471920"/>
                </a:lnTo>
                <a:lnTo>
                  <a:pt x="5698225" y="6469062"/>
                </a:lnTo>
                <a:lnTo>
                  <a:pt x="5703888" y="6466522"/>
                </a:lnTo>
                <a:lnTo>
                  <a:pt x="5708922" y="6463665"/>
                </a:lnTo>
                <a:lnTo>
                  <a:pt x="5714271" y="6460490"/>
                </a:lnTo>
                <a:lnTo>
                  <a:pt x="5718991" y="6456997"/>
                </a:lnTo>
                <a:lnTo>
                  <a:pt x="5729374" y="6449695"/>
                </a:lnTo>
                <a:lnTo>
                  <a:pt x="5740701" y="6441122"/>
                </a:lnTo>
                <a:lnTo>
                  <a:pt x="5747623" y="6436995"/>
                </a:lnTo>
                <a:lnTo>
                  <a:pt x="5754860" y="6432867"/>
                </a:lnTo>
                <a:lnTo>
                  <a:pt x="5763355" y="6428740"/>
                </a:lnTo>
                <a:close/>
                <a:moveTo>
                  <a:pt x="7580630" y="4105274"/>
                </a:moveTo>
                <a:lnTo>
                  <a:pt x="7583806" y="4105274"/>
                </a:lnTo>
                <a:lnTo>
                  <a:pt x="7586663" y="4105592"/>
                </a:lnTo>
                <a:lnTo>
                  <a:pt x="7588886" y="4106866"/>
                </a:lnTo>
                <a:lnTo>
                  <a:pt x="7590473" y="4107821"/>
                </a:lnTo>
                <a:lnTo>
                  <a:pt x="7591426" y="4109731"/>
                </a:lnTo>
                <a:lnTo>
                  <a:pt x="7592696" y="4111959"/>
                </a:lnTo>
                <a:lnTo>
                  <a:pt x="7593013" y="4114824"/>
                </a:lnTo>
                <a:lnTo>
                  <a:pt x="7593013" y="4117688"/>
                </a:lnTo>
                <a:lnTo>
                  <a:pt x="7592696" y="4121190"/>
                </a:lnTo>
                <a:lnTo>
                  <a:pt x="7591743" y="4125010"/>
                </a:lnTo>
                <a:lnTo>
                  <a:pt x="7589838" y="4132968"/>
                </a:lnTo>
                <a:lnTo>
                  <a:pt x="7587298" y="4141562"/>
                </a:lnTo>
                <a:lnTo>
                  <a:pt x="7581266" y="4160025"/>
                </a:lnTo>
                <a:lnTo>
                  <a:pt x="7577773" y="4169574"/>
                </a:lnTo>
                <a:lnTo>
                  <a:pt x="7575233" y="4178169"/>
                </a:lnTo>
                <a:lnTo>
                  <a:pt x="7573328" y="4186445"/>
                </a:lnTo>
                <a:lnTo>
                  <a:pt x="7573010" y="4190901"/>
                </a:lnTo>
                <a:lnTo>
                  <a:pt x="7572693" y="4194084"/>
                </a:lnTo>
                <a:lnTo>
                  <a:pt x="7572693" y="4197586"/>
                </a:lnTo>
                <a:lnTo>
                  <a:pt x="7573010" y="4200451"/>
                </a:lnTo>
                <a:lnTo>
                  <a:pt x="7573646" y="4203316"/>
                </a:lnTo>
                <a:lnTo>
                  <a:pt x="7575233" y="4205544"/>
                </a:lnTo>
                <a:lnTo>
                  <a:pt x="7572693" y="4204907"/>
                </a:lnTo>
                <a:lnTo>
                  <a:pt x="7570470" y="4204907"/>
                </a:lnTo>
                <a:lnTo>
                  <a:pt x="7568566" y="4205226"/>
                </a:lnTo>
                <a:lnTo>
                  <a:pt x="7566660" y="4205862"/>
                </a:lnTo>
                <a:lnTo>
                  <a:pt x="7564756" y="4207135"/>
                </a:lnTo>
                <a:lnTo>
                  <a:pt x="7563168" y="4208409"/>
                </a:lnTo>
                <a:lnTo>
                  <a:pt x="7561898" y="4210000"/>
                </a:lnTo>
                <a:lnTo>
                  <a:pt x="7560946" y="4211910"/>
                </a:lnTo>
                <a:lnTo>
                  <a:pt x="7558723" y="4216048"/>
                </a:lnTo>
                <a:lnTo>
                  <a:pt x="7556500" y="4220505"/>
                </a:lnTo>
                <a:lnTo>
                  <a:pt x="7554596" y="4224643"/>
                </a:lnTo>
                <a:lnTo>
                  <a:pt x="7552373" y="4229099"/>
                </a:lnTo>
                <a:lnTo>
                  <a:pt x="7548563" y="4225916"/>
                </a:lnTo>
                <a:lnTo>
                  <a:pt x="7545388" y="4222415"/>
                </a:lnTo>
                <a:lnTo>
                  <a:pt x="7543166" y="4219231"/>
                </a:lnTo>
                <a:lnTo>
                  <a:pt x="7541260" y="4215412"/>
                </a:lnTo>
                <a:lnTo>
                  <a:pt x="7540308" y="4211592"/>
                </a:lnTo>
                <a:lnTo>
                  <a:pt x="7539356" y="4207772"/>
                </a:lnTo>
                <a:lnTo>
                  <a:pt x="7539038" y="4203634"/>
                </a:lnTo>
                <a:lnTo>
                  <a:pt x="7539356" y="4199496"/>
                </a:lnTo>
                <a:lnTo>
                  <a:pt x="7539673" y="4195358"/>
                </a:lnTo>
                <a:lnTo>
                  <a:pt x="7540943" y="4191220"/>
                </a:lnTo>
                <a:lnTo>
                  <a:pt x="7541896" y="4186445"/>
                </a:lnTo>
                <a:lnTo>
                  <a:pt x="7543483" y="4181988"/>
                </a:lnTo>
                <a:lnTo>
                  <a:pt x="7547293" y="4173394"/>
                </a:lnTo>
                <a:lnTo>
                  <a:pt x="7551738" y="4164163"/>
                </a:lnTo>
                <a:lnTo>
                  <a:pt x="7561263" y="4146974"/>
                </a:lnTo>
                <a:lnTo>
                  <a:pt x="7565708" y="4139016"/>
                </a:lnTo>
                <a:lnTo>
                  <a:pt x="7569518" y="4131058"/>
                </a:lnTo>
                <a:lnTo>
                  <a:pt x="7572376" y="4123736"/>
                </a:lnTo>
                <a:lnTo>
                  <a:pt x="7573328" y="4120872"/>
                </a:lnTo>
                <a:lnTo>
                  <a:pt x="7573963" y="4117688"/>
                </a:lnTo>
                <a:lnTo>
                  <a:pt x="7573963" y="4114824"/>
                </a:lnTo>
                <a:lnTo>
                  <a:pt x="7573963" y="4111959"/>
                </a:lnTo>
                <a:lnTo>
                  <a:pt x="7573328" y="4109731"/>
                </a:lnTo>
                <a:lnTo>
                  <a:pt x="7571740" y="4107502"/>
                </a:lnTo>
                <a:lnTo>
                  <a:pt x="7576503" y="4105911"/>
                </a:lnTo>
                <a:close/>
                <a:moveTo>
                  <a:pt x="7537768" y="2176463"/>
                </a:moveTo>
                <a:lnTo>
                  <a:pt x="7540308" y="2186522"/>
                </a:lnTo>
                <a:lnTo>
                  <a:pt x="7542212" y="2196263"/>
                </a:lnTo>
                <a:lnTo>
                  <a:pt x="7542848" y="2200664"/>
                </a:lnTo>
                <a:lnTo>
                  <a:pt x="7543165" y="2205377"/>
                </a:lnTo>
                <a:lnTo>
                  <a:pt x="7543800" y="2210091"/>
                </a:lnTo>
                <a:lnTo>
                  <a:pt x="7543165" y="2214177"/>
                </a:lnTo>
                <a:lnTo>
                  <a:pt x="7542530" y="2218263"/>
                </a:lnTo>
                <a:lnTo>
                  <a:pt x="7540942" y="2222035"/>
                </a:lnTo>
                <a:lnTo>
                  <a:pt x="7539038" y="2225805"/>
                </a:lnTo>
                <a:lnTo>
                  <a:pt x="7536498" y="2228634"/>
                </a:lnTo>
                <a:lnTo>
                  <a:pt x="7533005" y="2231778"/>
                </a:lnTo>
                <a:lnTo>
                  <a:pt x="7528878" y="2234291"/>
                </a:lnTo>
                <a:lnTo>
                  <a:pt x="7524115" y="2236492"/>
                </a:lnTo>
                <a:lnTo>
                  <a:pt x="7518082" y="2238377"/>
                </a:lnTo>
                <a:lnTo>
                  <a:pt x="7514272" y="2228006"/>
                </a:lnTo>
                <a:lnTo>
                  <a:pt x="7512368" y="2222663"/>
                </a:lnTo>
                <a:lnTo>
                  <a:pt x="7510780" y="2217948"/>
                </a:lnTo>
                <a:lnTo>
                  <a:pt x="7509828" y="2212920"/>
                </a:lnTo>
                <a:lnTo>
                  <a:pt x="7508875" y="2208521"/>
                </a:lnTo>
                <a:lnTo>
                  <a:pt x="7508875" y="2204120"/>
                </a:lnTo>
                <a:lnTo>
                  <a:pt x="7509510" y="2199406"/>
                </a:lnTo>
                <a:lnTo>
                  <a:pt x="7510145" y="2195319"/>
                </a:lnTo>
                <a:lnTo>
                  <a:pt x="7511732" y="2191549"/>
                </a:lnTo>
                <a:lnTo>
                  <a:pt x="7513955" y="2188406"/>
                </a:lnTo>
                <a:lnTo>
                  <a:pt x="7516812" y="2185264"/>
                </a:lnTo>
                <a:lnTo>
                  <a:pt x="7520622" y="2182435"/>
                </a:lnTo>
                <a:lnTo>
                  <a:pt x="7525068" y="2180235"/>
                </a:lnTo>
                <a:lnTo>
                  <a:pt x="7530782" y="2178350"/>
                </a:lnTo>
                <a:close/>
                <a:moveTo>
                  <a:pt x="627411" y="1638300"/>
                </a:moveTo>
                <a:lnTo>
                  <a:pt x="628982" y="1640541"/>
                </a:lnTo>
                <a:lnTo>
                  <a:pt x="629610" y="1642461"/>
                </a:lnTo>
                <a:lnTo>
                  <a:pt x="629924" y="1644701"/>
                </a:lnTo>
                <a:lnTo>
                  <a:pt x="630238" y="1646621"/>
                </a:lnTo>
                <a:lnTo>
                  <a:pt x="629924" y="1648541"/>
                </a:lnTo>
                <a:lnTo>
                  <a:pt x="629610" y="1650781"/>
                </a:lnTo>
                <a:lnTo>
                  <a:pt x="628353" y="1652701"/>
                </a:lnTo>
                <a:lnTo>
                  <a:pt x="627725" y="1654621"/>
                </a:lnTo>
                <a:lnTo>
                  <a:pt x="624584" y="1658781"/>
                </a:lnTo>
                <a:lnTo>
                  <a:pt x="621129" y="1663261"/>
                </a:lnTo>
                <a:lnTo>
                  <a:pt x="616732" y="1667422"/>
                </a:lnTo>
                <a:lnTo>
                  <a:pt x="612020" y="1672222"/>
                </a:lnTo>
                <a:lnTo>
                  <a:pt x="602282" y="1681822"/>
                </a:lnTo>
                <a:lnTo>
                  <a:pt x="597571" y="1686942"/>
                </a:lnTo>
                <a:lnTo>
                  <a:pt x="592859" y="1692703"/>
                </a:lnTo>
                <a:lnTo>
                  <a:pt x="588776" y="1698783"/>
                </a:lnTo>
                <a:lnTo>
                  <a:pt x="585321" y="1705183"/>
                </a:lnTo>
                <a:lnTo>
                  <a:pt x="584064" y="1708063"/>
                </a:lnTo>
                <a:lnTo>
                  <a:pt x="582494" y="1711903"/>
                </a:lnTo>
                <a:lnTo>
                  <a:pt x="581866" y="1715423"/>
                </a:lnTo>
                <a:lnTo>
                  <a:pt x="580923" y="1719263"/>
                </a:lnTo>
                <a:lnTo>
                  <a:pt x="578096" y="1717024"/>
                </a:lnTo>
                <a:lnTo>
                  <a:pt x="575897" y="1715103"/>
                </a:lnTo>
                <a:lnTo>
                  <a:pt x="574013" y="1712863"/>
                </a:lnTo>
                <a:lnTo>
                  <a:pt x="572756" y="1709983"/>
                </a:lnTo>
                <a:lnTo>
                  <a:pt x="572128" y="1707743"/>
                </a:lnTo>
                <a:lnTo>
                  <a:pt x="571500" y="1705183"/>
                </a:lnTo>
                <a:lnTo>
                  <a:pt x="571500" y="1702623"/>
                </a:lnTo>
                <a:lnTo>
                  <a:pt x="571814" y="1699743"/>
                </a:lnTo>
                <a:lnTo>
                  <a:pt x="572443" y="1697183"/>
                </a:lnTo>
                <a:lnTo>
                  <a:pt x="573385" y="1694623"/>
                </a:lnTo>
                <a:lnTo>
                  <a:pt x="574641" y="1691423"/>
                </a:lnTo>
                <a:lnTo>
                  <a:pt x="576212" y="1688862"/>
                </a:lnTo>
                <a:lnTo>
                  <a:pt x="579981" y="1683102"/>
                </a:lnTo>
                <a:lnTo>
                  <a:pt x="584693" y="1677342"/>
                </a:lnTo>
                <a:lnTo>
                  <a:pt x="590032" y="1671582"/>
                </a:lnTo>
                <a:lnTo>
                  <a:pt x="595687" y="1666142"/>
                </a:lnTo>
                <a:lnTo>
                  <a:pt x="607622" y="1655261"/>
                </a:lnTo>
                <a:lnTo>
                  <a:pt x="618303" y="1645981"/>
                </a:lnTo>
                <a:close/>
                <a:moveTo>
                  <a:pt x="7274198" y="1631951"/>
                </a:moveTo>
                <a:lnTo>
                  <a:pt x="7276118" y="1635114"/>
                </a:lnTo>
                <a:lnTo>
                  <a:pt x="7277077" y="1637645"/>
                </a:lnTo>
                <a:lnTo>
                  <a:pt x="7278357" y="1640492"/>
                </a:lnTo>
                <a:lnTo>
                  <a:pt x="7278997" y="1643340"/>
                </a:lnTo>
                <a:lnTo>
                  <a:pt x="7279956" y="1648401"/>
                </a:lnTo>
                <a:lnTo>
                  <a:pt x="7279956" y="1653779"/>
                </a:lnTo>
                <a:lnTo>
                  <a:pt x="7279636" y="1659157"/>
                </a:lnTo>
                <a:lnTo>
                  <a:pt x="7278357" y="1663902"/>
                </a:lnTo>
                <a:lnTo>
                  <a:pt x="7276118" y="1674026"/>
                </a:lnTo>
                <a:lnTo>
                  <a:pt x="7274518" y="1679087"/>
                </a:lnTo>
                <a:lnTo>
                  <a:pt x="7273559" y="1683832"/>
                </a:lnTo>
                <a:lnTo>
                  <a:pt x="7272599" y="1689211"/>
                </a:lnTo>
                <a:lnTo>
                  <a:pt x="7272599" y="1693956"/>
                </a:lnTo>
                <a:lnTo>
                  <a:pt x="7272919" y="1699334"/>
                </a:lnTo>
                <a:lnTo>
                  <a:pt x="7274198" y="1705028"/>
                </a:lnTo>
                <a:lnTo>
                  <a:pt x="7275158" y="1707559"/>
                </a:lnTo>
                <a:lnTo>
                  <a:pt x="7276438" y="1710090"/>
                </a:lnTo>
                <a:lnTo>
                  <a:pt x="7278357" y="1713253"/>
                </a:lnTo>
                <a:lnTo>
                  <a:pt x="7280276" y="1716100"/>
                </a:lnTo>
                <a:lnTo>
                  <a:pt x="7276438" y="1717682"/>
                </a:lnTo>
                <a:lnTo>
                  <a:pt x="7272599" y="1718315"/>
                </a:lnTo>
                <a:lnTo>
                  <a:pt x="7269080" y="1719264"/>
                </a:lnTo>
                <a:lnTo>
                  <a:pt x="7266202" y="1719264"/>
                </a:lnTo>
                <a:lnTo>
                  <a:pt x="7263003" y="1718631"/>
                </a:lnTo>
                <a:lnTo>
                  <a:pt x="7260124" y="1718315"/>
                </a:lnTo>
                <a:lnTo>
                  <a:pt x="7256925" y="1717366"/>
                </a:lnTo>
                <a:lnTo>
                  <a:pt x="7254366" y="1715784"/>
                </a:lnTo>
                <a:lnTo>
                  <a:pt x="7251807" y="1713886"/>
                </a:lnTo>
                <a:lnTo>
                  <a:pt x="7249568" y="1711988"/>
                </a:lnTo>
                <a:lnTo>
                  <a:pt x="7247329" y="1709457"/>
                </a:lnTo>
                <a:lnTo>
                  <a:pt x="7244770" y="1706294"/>
                </a:lnTo>
                <a:lnTo>
                  <a:pt x="7243171" y="1703446"/>
                </a:lnTo>
                <a:lnTo>
                  <a:pt x="7240612" y="1699966"/>
                </a:lnTo>
                <a:lnTo>
                  <a:pt x="7237413" y="1692058"/>
                </a:lnTo>
                <a:lnTo>
                  <a:pt x="7240612" y="1690476"/>
                </a:lnTo>
                <a:lnTo>
                  <a:pt x="7243810" y="1689211"/>
                </a:lnTo>
                <a:lnTo>
                  <a:pt x="7246369" y="1687629"/>
                </a:lnTo>
                <a:lnTo>
                  <a:pt x="7248609" y="1685731"/>
                </a:lnTo>
                <a:lnTo>
                  <a:pt x="7250528" y="1683832"/>
                </a:lnTo>
                <a:lnTo>
                  <a:pt x="7251807" y="1682251"/>
                </a:lnTo>
                <a:lnTo>
                  <a:pt x="7252767" y="1680353"/>
                </a:lnTo>
                <a:lnTo>
                  <a:pt x="7253727" y="1678138"/>
                </a:lnTo>
                <a:lnTo>
                  <a:pt x="7254366" y="1676240"/>
                </a:lnTo>
                <a:lnTo>
                  <a:pt x="7254686" y="1674342"/>
                </a:lnTo>
                <a:lnTo>
                  <a:pt x="7254686" y="1670229"/>
                </a:lnTo>
                <a:lnTo>
                  <a:pt x="7254366" y="1666117"/>
                </a:lnTo>
                <a:lnTo>
                  <a:pt x="7254046" y="1661688"/>
                </a:lnTo>
                <a:lnTo>
                  <a:pt x="7253727" y="1657575"/>
                </a:lnTo>
                <a:lnTo>
                  <a:pt x="7253407" y="1653463"/>
                </a:lnTo>
                <a:lnTo>
                  <a:pt x="7253727" y="1649350"/>
                </a:lnTo>
                <a:lnTo>
                  <a:pt x="7254366" y="1647452"/>
                </a:lnTo>
                <a:lnTo>
                  <a:pt x="7255326" y="1645554"/>
                </a:lnTo>
                <a:lnTo>
                  <a:pt x="7256286" y="1643656"/>
                </a:lnTo>
                <a:lnTo>
                  <a:pt x="7257565" y="1641758"/>
                </a:lnTo>
                <a:lnTo>
                  <a:pt x="7259484" y="1639860"/>
                </a:lnTo>
                <a:lnTo>
                  <a:pt x="7261403" y="1637962"/>
                </a:lnTo>
                <a:lnTo>
                  <a:pt x="7263962" y="1636380"/>
                </a:lnTo>
                <a:lnTo>
                  <a:pt x="7266841" y="1635114"/>
                </a:lnTo>
                <a:lnTo>
                  <a:pt x="7270360" y="1633533"/>
                </a:lnTo>
                <a:close/>
                <a:moveTo>
                  <a:pt x="7193811" y="1555751"/>
                </a:moveTo>
                <a:lnTo>
                  <a:pt x="7201373" y="1566906"/>
                </a:lnTo>
                <a:lnTo>
                  <a:pt x="7208935" y="1577743"/>
                </a:lnTo>
                <a:lnTo>
                  <a:pt x="7211771" y="1583480"/>
                </a:lnTo>
                <a:lnTo>
                  <a:pt x="7215236" y="1588898"/>
                </a:lnTo>
                <a:lnTo>
                  <a:pt x="7217442" y="1594317"/>
                </a:lnTo>
                <a:lnTo>
                  <a:pt x="7219648" y="1599735"/>
                </a:lnTo>
                <a:lnTo>
                  <a:pt x="7221223" y="1605153"/>
                </a:lnTo>
                <a:lnTo>
                  <a:pt x="7221538" y="1609934"/>
                </a:lnTo>
                <a:lnTo>
                  <a:pt x="7221538" y="1612484"/>
                </a:lnTo>
                <a:lnTo>
                  <a:pt x="7221538" y="1615353"/>
                </a:lnTo>
                <a:lnTo>
                  <a:pt x="7221223" y="1617584"/>
                </a:lnTo>
                <a:lnTo>
                  <a:pt x="7220278" y="1620133"/>
                </a:lnTo>
                <a:lnTo>
                  <a:pt x="7219332" y="1622365"/>
                </a:lnTo>
                <a:lnTo>
                  <a:pt x="7218072" y="1624595"/>
                </a:lnTo>
                <a:lnTo>
                  <a:pt x="7216812" y="1627464"/>
                </a:lnTo>
                <a:lnTo>
                  <a:pt x="7214921" y="1629695"/>
                </a:lnTo>
                <a:lnTo>
                  <a:pt x="7212401" y="1631926"/>
                </a:lnTo>
                <a:lnTo>
                  <a:pt x="7209880" y="1633839"/>
                </a:lnTo>
                <a:lnTo>
                  <a:pt x="7207360" y="1636070"/>
                </a:lnTo>
                <a:lnTo>
                  <a:pt x="7203894" y="1638301"/>
                </a:lnTo>
                <a:lnTo>
                  <a:pt x="7204839" y="1635751"/>
                </a:lnTo>
                <a:lnTo>
                  <a:pt x="7204839" y="1633520"/>
                </a:lnTo>
                <a:lnTo>
                  <a:pt x="7204839" y="1630651"/>
                </a:lnTo>
                <a:lnTo>
                  <a:pt x="7204209" y="1628102"/>
                </a:lnTo>
                <a:lnTo>
                  <a:pt x="7202948" y="1623002"/>
                </a:lnTo>
                <a:lnTo>
                  <a:pt x="7200113" y="1617584"/>
                </a:lnTo>
                <a:lnTo>
                  <a:pt x="7197277" y="1612165"/>
                </a:lnTo>
                <a:lnTo>
                  <a:pt x="7193811" y="1606428"/>
                </a:lnTo>
                <a:lnTo>
                  <a:pt x="7187510" y="1595592"/>
                </a:lnTo>
                <a:lnTo>
                  <a:pt x="7184359" y="1590173"/>
                </a:lnTo>
                <a:lnTo>
                  <a:pt x="7182153" y="1585073"/>
                </a:lnTo>
                <a:lnTo>
                  <a:pt x="7181208" y="1582205"/>
                </a:lnTo>
                <a:lnTo>
                  <a:pt x="7180893" y="1579655"/>
                </a:lnTo>
                <a:lnTo>
                  <a:pt x="7180263" y="1577106"/>
                </a:lnTo>
                <a:lnTo>
                  <a:pt x="7180263" y="1574237"/>
                </a:lnTo>
                <a:lnTo>
                  <a:pt x="7180263" y="1572006"/>
                </a:lnTo>
                <a:lnTo>
                  <a:pt x="7181208" y="1569456"/>
                </a:lnTo>
                <a:lnTo>
                  <a:pt x="7182153" y="1567225"/>
                </a:lnTo>
                <a:lnTo>
                  <a:pt x="7183414" y="1564675"/>
                </a:lnTo>
                <a:lnTo>
                  <a:pt x="7185304" y="1562125"/>
                </a:lnTo>
                <a:lnTo>
                  <a:pt x="7187825" y="1559894"/>
                </a:lnTo>
                <a:lnTo>
                  <a:pt x="7190345" y="1557663"/>
                </a:lnTo>
                <a:close/>
                <a:moveTo>
                  <a:pt x="7352983" y="1501776"/>
                </a:moveTo>
                <a:lnTo>
                  <a:pt x="7352983" y="1504646"/>
                </a:lnTo>
                <a:lnTo>
                  <a:pt x="7352983" y="1507834"/>
                </a:lnTo>
                <a:lnTo>
                  <a:pt x="7353300" y="1513892"/>
                </a:lnTo>
                <a:lnTo>
                  <a:pt x="7354888" y="1520270"/>
                </a:lnTo>
                <a:lnTo>
                  <a:pt x="7357110" y="1526647"/>
                </a:lnTo>
                <a:lnTo>
                  <a:pt x="7360285" y="1533343"/>
                </a:lnTo>
                <a:lnTo>
                  <a:pt x="7363460" y="1540358"/>
                </a:lnTo>
                <a:lnTo>
                  <a:pt x="7367905" y="1547054"/>
                </a:lnTo>
                <a:lnTo>
                  <a:pt x="7372033" y="1554387"/>
                </a:lnTo>
                <a:lnTo>
                  <a:pt x="7380923" y="1568736"/>
                </a:lnTo>
                <a:lnTo>
                  <a:pt x="7390765" y="1583722"/>
                </a:lnTo>
                <a:lnTo>
                  <a:pt x="7399655" y="1599346"/>
                </a:lnTo>
                <a:lnTo>
                  <a:pt x="7404418" y="1606999"/>
                </a:lnTo>
                <a:lnTo>
                  <a:pt x="7408545" y="1614970"/>
                </a:lnTo>
                <a:lnTo>
                  <a:pt x="7412673" y="1622623"/>
                </a:lnTo>
                <a:lnTo>
                  <a:pt x="7417435" y="1629957"/>
                </a:lnTo>
                <a:lnTo>
                  <a:pt x="7428230" y="1645581"/>
                </a:lnTo>
                <a:lnTo>
                  <a:pt x="7438390" y="1660886"/>
                </a:lnTo>
                <a:lnTo>
                  <a:pt x="7443153" y="1668220"/>
                </a:lnTo>
                <a:lnTo>
                  <a:pt x="7447280" y="1675553"/>
                </a:lnTo>
                <a:lnTo>
                  <a:pt x="7451090" y="1682568"/>
                </a:lnTo>
                <a:lnTo>
                  <a:pt x="7453630" y="1689583"/>
                </a:lnTo>
                <a:lnTo>
                  <a:pt x="7454900" y="1693090"/>
                </a:lnTo>
                <a:lnTo>
                  <a:pt x="7455535" y="1696279"/>
                </a:lnTo>
                <a:lnTo>
                  <a:pt x="7455853" y="1699468"/>
                </a:lnTo>
                <a:lnTo>
                  <a:pt x="7456488" y="1702656"/>
                </a:lnTo>
                <a:lnTo>
                  <a:pt x="7455853" y="1705845"/>
                </a:lnTo>
                <a:lnTo>
                  <a:pt x="7455218" y="1708714"/>
                </a:lnTo>
                <a:lnTo>
                  <a:pt x="7454583" y="1711903"/>
                </a:lnTo>
                <a:lnTo>
                  <a:pt x="7452995" y="1714773"/>
                </a:lnTo>
                <a:lnTo>
                  <a:pt x="7451090" y="1717642"/>
                </a:lnTo>
                <a:lnTo>
                  <a:pt x="7448868" y="1720512"/>
                </a:lnTo>
                <a:lnTo>
                  <a:pt x="7446328" y="1723382"/>
                </a:lnTo>
                <a:lnTo>
                  <a:pt x="7442835" y="1725614"/>
                </a:lnTo>
                <a:lnTo>
                  <a:pt x="7440613" y="1718599"/>
                </a:lnTo>
                <a:lnTo>
                  <a:pt x="7437755" y="1711584"/>
                </a:lnTo>
                <a:lnTo>
                  <a:pt x="7434580" y="1704250"/>
                </a:lnTo>
                <a:lnTo>
                  <a:pt x="7431088" y="1697235"/>
                </a:lnTo>
                <a:lnTo>
                  <a:pt x="7426960" y="1689583"/>
                </a:lnTo>
                <a:lnTo>
                  <a:pt x="7422515" y="1682249"/>
                </a:lnTo>
                <a:lnTo>
                  <a:pt x="7412990" y="1667263"/>
                </a:lnTo>
                <a:lnTo>
                  <a:pt x="7402513" y="1652277"/>
                </a:lnTo>
                <a:lnTo>
                  <a:pt x="7392035" y="1637290"/>
                </a:lnTo>
                <a:lnTo>
                  <a:pt x="7381240" y="1621985"/>
                </a:lnTo>
                <a:lnTo>
                  <a:pt x="7371080" y="1607318"/>
                </a:lnTo>
                <a:lnTo>
                  <a:pt x="7361555" y="1592650"/>
                </a:lnTo>
                <a:lnTo>
                  <a:pt x="7357428" y="1585316"/>
                </a:lnTo>
                <a:lnTo>
                  <a:pt x="7353300" y="1578302"/>
                </a:lnTo>
                <a:lnTo>
                  <a:pt x="7350125" y="1570968"/>
                </a:lnTo>
                <a:lnTo>
                  <a:pt x="7346950" y="1563634"/>
                </a:lnTo>
                <a:lnTo>
                  <a:pt x="7344410" y="1556938"/>
                </a:lnTo>
                <a:lnTo>
                  <a:pt x="7342505" y="1550242"/>
                </a:lnTo>
                <a:lnTo>
                  <a:pt x="7341235" y="1543546"/>
                </a:lnTo>
                <a:lnTo>
                  <a:pt x="7340600" y="1537169"/>
                </a:lnTo>
                <a:lnTo>
                  <a:pt x="7340600" y="1530792"/>
                </a:lnTo>
                <a:lnTo>
                  <a:pt x="7341235" y="1524734"/>
                </a:lnTo>
                <a:lnTo>
                  <a:pt x="7342823" y="1518675"/>
                </a:lnTo>
                <a:lnTo>
                  <a:pt x="7345363" y="1512617"/>
                </a:lnTo>
                <a:lnTo>
                  <a:pt x="7346950" y="1510066"/>
                </a:lnTo>
                <a:lnTo>
                  <a:pt x="7348855" y="1506877"/>
                </a:lnTo>
                <a:close/>
                <a:moveTo>
                  <a:pt x="7225593" y="1495426"/>
                </a:moveTo>
                <a:lnTo>
                  <a:pt x="7227483" y="1495426"/>
                </a:lnTo>
                <a:lnTo>
                  <a:pt x="7228742" y="1496383"/>
                </a:lnTo>
                <a:lnTo>
                  <a:pt x="7230632" y="1497022"/>
                </a:lnTo>
                <a:lnTo>
                  <a:pt x="7232207" y="1498298"/>
                </a:lnTo>
                <a:lnTo>
                  <a:pt x="7233781" y="1499575"/>
                </a:lnTo>
                <a:lnTo>
                  <a:pt x="7234726" y="1501490"/>
                </a:lnTo>
                <a:lnTo>
                  <a:pt x="7237560" y="1505639"/>
                </a:lnTo>
                <a:lnTo>
                  <a:pt x="7240080" y="1510746"/>
                </a:lnTo>
                <a:lnTo>
                  <a:pt x="7242284" y="1515534"/>
                </a:lnTo>
                <a:lnTo>
                  <a:pt x="7244489" y="1520960"/>
                </a:lnTo>
                <a:lnTo>
                  <a:pt x="7247323" y="1525429"/>
                </a:lnTo>
                <a:lnTo>
                  <a:pt x="7249843" y="1529897"/>
                </a:lnTo>
                <a:lnTo>
                  <a:pt x="7251417" y="1531493"/>
                </a:lnTo>
                <a:lnTo>
                  <a:pt x="7252677" y="1533089"/>
                </a:lnTo>
                <a:lnTo>
                  <a:pt x="7254252" y="1534685"/>
                </a:lnTo>
                <a:lnTo>
                  <a:pt x="7255826" y="1535323"/>
                </a:lnTo>
                <a:lnTo>
                  <a:pt x="7257716" y="1535642"/>
                </a:lnTo>
                <a:lnTo>
                  <a:pt x="7259291" y="1535962"/>
                </a:lnTo>
                <a:lnTo>
                  <a:pt x="7261495" y="1535642"/>
                </a:lnTo>
                <a:lnTo>
                  <a:pt x="7263385" y="1535004"/>
                </a:lnTo>
                <a:lnTo>
                  <a:pt x="7265589" y="1533408"/>
                </a:lnTo>
                <a:lnTo>
                  <a:pt x="7267794" y="1531493"/>
                </a:lnTo>
                <a:lnTo>
                  <a:pt x="7266219" y="1533728"/>
                </a:lnTo>
                <a:lnTo>
                  <a:pt x="7265274" y="1536600"/>
                </a:lnTo>
                <a:lnTo>
                  <a:pt x="7264330" y="1538834"/>
                </a:lnTo>
                <a:lnTo>
                  <a:pt x="7264330" y="1541388"/>
                </a:lnTo>
                <a:lnTo>
                  <a:pt x="7264645" y="1543941"/>
                </a:lnTo>
                <a:lnTo>
                  <a:pt x="7265274" y="1546814"/>
                </a:lnTo>
                <a:lnTo>
                  <a:pt x="7266219" y="1549686"/>
                </a:lnTo>
                <a:lnTo>
                  <a:pt x="7267794" y="1552559"/>
                </a:lnTo>
                <a:lnTo>
                  <a:pt x="7271258" y="1557985"/>
                </a:lnTo>
                <a:lnTo>
                  <a:pt x="7274722" y="1563730"/>
                </a:lnTo>
                <a:lnTo>
                  <a:pt x="7283855" y="1575540"/>
                </a:lnTo>
                <a:lnTo>
                  <a:pt x="7287635" y="1581285"/>
                </a:lnTo>
                <a:lnTo>
                  <a:pt x="7291099" y="1587031"/>
                </a:lnTo>
                <a:lnTo>
                  <a:pt x="7292358" y="1589584"/>
                </a:lnTo>
                <a:lnTo>
                  <a:pt x="7293618" y="1592137"/>
                </a:lnTo>
                <a:lnTo>
                  <a:pt x="7294248" y="1595010"/>
                </a:lnTo>
                <a:lnTo>
                  <a:pt x="7294563" y="1597563"/>
                </a:lnTo>
                <a:lnTo>
                  <a:pt x="7294248" y="1600117"/>
                </a:lnTo>
                <a:lnTo>
                  <a:pt x="7293933" y="1602990"/>
                </a:lnTo>
                <a:lnTo>
                  <a:pt x="7292988" y="1605224"/>
                </a:lnTo>
                <a:lnTo>
                  <a:pt x="7291414" y="1607458"/>
                </a:lnTo>
                <a:lnTo>
                  <a:pt x="7289209" y="1609692"/>
                </a:lnTo>
                <a:lnTo>
                  <a:pt x="7286375" y="1611927"/>
                </a:lnTo>
                <a:lnTo>
                  <a:pt x="7283225" y="1613842"/>
                </a:lnTo>
                <a:lnTo>
                  <a:pt x="7279131" y="1616076"/>
                </a:lnTo>
                <a:lnTo>
                  <a:pt x="7274407" y="1608415"/>
                </a:lnTo>
                <a:lnTo>
                  <a:pt x="7270628" y="1601394"/>
                </a:lnTo>
                <a:lnTo>
                  <a:pt x="7267479" y="1594052"/>
                </a:lnTo>
                <a:lnTo>
                  <a:pt x="7264015" y="1587350"/>
                </a:lnTo>
                <a:lnTo>
                  <a:pt x="7258346" y="1572987"/>
                </a:lnTo>
                <a:lnTo>
                  <a:pt x="7252677" y="1558942"/>
                </a:lnTo>
                <a:lnTo>
                  <a:pt x="7249843" y="1551601"/>
                </a:lnTo>
                <a:lnTo>
                  <a:pt x="7246379" y="1544580"/>
                </a:lnTo>
                <a:lnTo>
                  <a:pt x="7243229" y="1537239"/>
                </a:lnTo>
                <a:lnTo>
                  <a:pt x="7238820" y="1529897"/>
                </a:lnTo>
                <a:lnTo>
                  <a:pt x="7234411" y="1522556"/>
                </a:lnTo>
                <a:lnTo>
                  <a:pt x="7229372" y="1515215"/>
                </a:lnTo>
                <a:lnTo>
                  <a:pt x="7223703" y="1507555"/>
                </a:lnTo>
                <a:lnTo>
                  <a:pt x="7216775" y="1500213"/>
                </a:lnTo>
                <a:lnTo>
                  <a:pt x="7219609" y="1498298"/>
                </a:lnTo>
                <a:lnTo>
                  <a:pt x="7221499" y="1496703"/>
                </a:lnTo>
                <a:lnTo>
                  <a:pt x="7223703" y="1496064"/>
                </a:lnTo>
                <a:close/>
                <a:moveTo>
                  <a:pt x="852488" y="1482724"/>
                </a:moveTo>
                <a:lnTo>
                  <a:pt x="857568" y="1488153"/>
                </a:lnTo>
                <a:lnTo>
                  <a:pt x="859473" y="1490388"/>
                </a:lnTo>
                <a:lnTo>
                  <a:pt x="860743" y="1492943"/>
                </a:lnTo>
                <a:lnTo>
                  <a:pt x="862013" y="1495178"/>
                </a:lnTo>
                <a:lnTo>
                  <a:pt x="862648" y="1497733"/>
                </a:lnTo>
                <a:lnTo>
                  <a:pt x="863283" y="1499329"/>
                </a:lnTo>
                <a:lnTo>
                  <a:pt x="863600" y="1501884"/>
                </a:lnTo>
                <a:lnTo>
                  <a:pt x="863600" y="1503800"/>
                </a:lnTo>
                <a:lnTo>
                  <a:pt x="863600" y="1505397"/>
                </a:lnTo>
                <a:lnTo>
                  <a:pt x="862648" y="1507313"/>
                </a:lnTo>
                <a:lnTo>
                  <a:pt x="862330" y="1508909"/>
                </a:lnTo>
                <a:lnTo>
                  <a:pt x="860108" y="1512741"/>
                </a:lnTo>
                <a:lnTo>
                  <a:pt x="857568" y="1515934"/>
                </a:lnTo>
                <a:lnTo>
                  <a:pt x="854393" y="1518808"/>
                </a:lnTo>
                <a:lnTo>
                  <a:pt x="850583" y="1522002"/>
                </a:lnTo>
                <a:lnTo>
                  <a:pt x="842645" y="1527111"/>
                </a:lnTo>
                <a:lnTo>
                  <a:pt x="834391" y="1532859"/>
                </a:lnTo>
                <a:lnTo>
                  <a:pt x="830580" y="1535413"/>
                </a:lnTo>
                <a:lnTo>
                  <a:pt x="827405" y="1538287"/>
                </a:lnTo>
                <a:lnTo>
                  <a:pt x="822325" y="1533178"/>
                </a:lnTo>
                <a:lnTo>
                  <a:pt x="820420" y="1530623"/>
                </a:lnTo>
                <a:lnTo>
                  <a:pt x="819150" y="1528388"/>
                </a:lnTo>
                <a:lnTo>
                  <a:pt x="817563" y="1526153"/>
                </a:lnTo>
                <a:lnTo>
                  <a:pt x="816610" y="1523598"/>
                </a:lnTo>
                <a:lnTo>
                  <a:pt x="816293" y="1522002"/>
                </a:lnTo>
                <a:lnTo>
                  <a:pt x="815975" y="1519447"/>
                </a:lnTo>
                <a:lnTo>
                  <a:pt x="815975" y="1517531"/>
                </a:lnTo>
                <a:lnTo>
                  <a:pt x="815975" y="1515934"/>
                </a:lnTo>
                <a:lnTo>
                  <a:pt x="816610" y="1514018"/>
                </a:lnTo>
                <a:lnTo>
                  <a:pt x="817245" y="1512102"/>
                </a:lnTo>
                <a:lnTo>
                  <a:pt x="819468" y="1508590"/>
                </a:lnTo>
                <a:lnTo>
                  <a:pt x="822008" y="1505397"/>
                </a:lnTo>
                <a:lnTo>
                  <a:pt x="825183" y="1502523"/>
                </a:lnTo>
                <a:lnTo>
                  <a:pt x="828993" y="1499329"/>
                </a:lnTo>
                <a:lnTo>
                  <a:pt x="837248" y="1493901"/>
                </a:lnTo>
                <a:lnTo>
                  <a:pt x="845185" y="1488153"/>
                </a:lnTo>
                <a:lnTo>
                  <a:pt x="849313" y="1485279"/>
                </a:lnTo>
                <a:close/>
                <a:moveTo>
                  <a:pt x="785886" y="1447799"/>
                </a:moveTo>
                <a:lnTo>
                  <a:pt x="790107" y="1451584"/>
                </a:lnTo>
                <a:lnTo>
                  <a:pt x="793354" y="1455369"/>
                </a:lnTo>
                <a:lnTo>
                  <a:pt x="795303" y="1459153"/>
                </a:lnTo>
                <a:lnTo>
                  <a:pt x="796277" y="1463254"/>
                </a:lnTo>
                <a:lnTo>
                  <a:pt x="796926" y="1467354"/>
                </a:lnTo>
                <a:lnTo>
                  <a:pt x="796277" y="1471139"/>
                </a:lnTo>
                <a:lnTo>
                  <a:pt x="795303" y="1474923"/>
                </a:lnTo>
                <a:lnTo>
                  <a:pt x="793354" y="1478708"/>
                </a:lnTo>
                <a:lnTo>
                  <a:pt x="791081" y="1482177"/>
                </a:lnTo>
                <a:lnTo>
                  <a:pt x="788159" y="1485331"/>
                </a:lnTo>
                <a:lnTo>
                  <a:pt x="784911" y="1488170"/>
                </a:lnTo>
                <a:lnTo>
                  <a:pt x="781340" y="1490693"/>
                </a:lnTo>
                <a:lnTo>
                  <a:pt x="777443" y="1492586"/>
                </a:lnTo>
                <a:lnTo>
                  <a:pt x="773222" y="1494162"/>
                </a:lnTo>
                <a:lnTo>
                  <a:pt x="769325" y="1495109"/>
                </a:lnTo>
                <a:lnTo>
                  <a:pt x="765104" y="1495424"/>
                </a:lnTo>
                <a:lnTo>
                  <a:pt x="760558" y="1490693"/>
                </a:lnTo>
                <a:lnTo>
                  <a:pt x="756986" y="1486593"/>
                </a:lnTo>
                <a:lnTo>
                  <a:pt x="755037" y="1482493"/>
                </a:lnTo>
                <a:lnTo>
                  <a:pt x="754063" y="1479024"/>
                </a:lnTo>
                <a:lnTo>
                  <a:pt x="754063" y="1475554"/>
                </a:lnTo>
                <a:lnTo>
                  <a:pt x="754713" y="1472716"/>
                </a:lnTo>
                <a:lnTo>
                  <a:pt x="756336" y="1470192"/>
                </a:lnTo>
                <a:lnTo>
                  <a:pt x="758284" y="1467669"/>
                </a:lnTo>
                <a:lnTo>
                  <a:pt x="760882" y="1465146"/>
                </a:lnTo>
                <a:lnTo>
                  <a:pt x="764129" y="1462938"/>
                </a:lnTo>
                <a:lnTo>
                  <a:pt x="771273" y="1458523"/>
                </a:lnTo>
                <a:lnTo>
                  <a:pt x="778742" y="1453476"/>
                </a:lnTo>
                <a:lnTo>
                  <a:pt x="782639" y="1450953"/>
                </a:lnTo>
                <a:close/>
                <a:moveTo>
                  <a:pt x="557336" y="1404939"/>
                </a:moveTo>
                <a:lnTo>
                  <a:pt x="563327" y="1410619"/>
                </a:lnTo>
                <a:lnTo>
                  <a:pt x="568371" y="1416300"/>
                </a:lnTo>
                <a:lnTo>
                  <a:pt x="570262" y="1418509"/>
                </a:lnTo>
                <a:lnTo>
                  <a:pt x="571838" y="1421034"/>
                </a:lnTo>
                <a:lnTo>
                  <a:pt x="572784" y="1423243"/>
                </a:lnTo>
                <a:lnTo>
                  <a:pt x="573730" y="1425768"/>
                </a:lnTo>
                <a:lnTo>
                  <a:pt x="574360" y="1428292"/>
                </a:lnTo>
                <a:lnTo>
                  <a:pt x="574676" y="1429870"/>
                </a:lnTo>
                <a:lnTo>
                  <a:pt x="574676" y="1432395"/>
                </a:lnTo>
                <a:lnTo>
                  <a:pt x="574676" y="1434289"/>
                </a:lnTo>
                <a:lnTo>
                  <a:pt x="574045" y="1436498"/>
                </a:lnTo>
                <a:lnTo>
                  <a:pt x="573730" y="1437760"/>
                </a:lnTo>
                <a:lnTo>
                  <a:pt x="571207" y="1441547"/>
                </a:lnTo>
                <a:lnTo>
                  <a:pt x="568686" y="1444703"/>
                </a:lnTo>
                <a:lnTo>
                  <a:pt x="565218" y="1447544"/>
                </a:lnTo>
                <a:lnTo>
                  <a:pt x="561750" y="1449753"/>
                </a:lnTo>
                <a:lnTo>
                  <a:pt x="557022" y="1452277"/>
                </a:lnTo>
                <a:lnTo>
                  <a:pt x="552608" y="1454171"/>
                </a:lnTo>
                <a:lnTo>
                  <a:pt x="547879" y="1455433"/>
                </a:lnTo>
                <a:lnTo>
                  <a:pt x="542520" y="1456696"/>
                </a:lnTo>
                <a:lnTo>
                  <a:pt x="537476" y="1457327"/>
                </a:lnTo>
                <a:lnTo>
                  <a:pt x="535269" y="1456380"/>
                </a:lnTo>
                <a:lnTo>
                  <a:pt x="534008" y="1454802"/>
                </a:lnTo>
                <a:lnTo>
                  <a:pt x="532432" y="1453540"/>
                </a:lnTo>
                <a:lnTo>
                  <a:pt x="531486" y="1452277"/>
                </a:lnTo>
                <a:lnTo>
                  <a:pt x="530855" y="1450699"/>
                </a:lnTo>
                <a:lnTo>
                  <a:pt x="530541" y="1449121"/>
                </a:lnTo>
                <a:lnTo>
                  <a:pt x="530225" y="1447544"/>
                </a:lnTo>
                <a:lnTo>
                  <a:pt x="530225" y="1446281"/>
                </a:lnTo>
                <a:lnTo>
                  <a:pt x="530855" y="1442810"/>
                </a:lnTo>
                <a:lnTo>
                  <a:pt x="532747" y="1439654"/>
                </a:lnTo>
                <a:lnTo>
                  <a:pt x="534638" y="1435867"/>
                </a:lnTo>
                <a:lnTo>
                  <a:pt x="537162" y="1432711"/>
                </a:lnTo>
                <a:lnTo>
                  <a:pt x="543467" y="1425452"/>
                </a:lnTo>
                <a:lnTo>
                  <a:pt x="549456" y="1418509"/>
                </a:lnTo>
                <a:lnTo>
                  <a:pt x="552292" y="1415037"/>
                </a:lnTo>
                <a:lnTo>
                  <a:pt x="554500" y="1411566"/>
                </a:lnTo>
                <a:lnTo>
                  <a:pt x="556391" y="1408410"/>
                </a:lnTo>
                <a:close/>
                <a:moveTo>
                  <a:pt x="686754" y="1349376"/>
                </a:moveTo>
                <a:lnTo>
                  <a:pt x="688658" y="1350969"/>
                </a:lnTo>
                <a:lnTo>
                  <a:pt x="690563" y="1352244"/>
                </a:lnTo>
                <a:lnTo>
                  <a:pt x="692151" y="1354156"/>
                </a:lnTo>
                <a:lnTo>
                  <a:pt x="693421" y="1356068"/>
                </a:lnTo>
                <a:lnTo>
                  <a:pt x="694373" y="1358299"/>
                </a:lnTo>
                <a:lnTo>
                  <a:pt x="694691" y="1360530"/>
                </a:lnTo>
                <a:lnTo>
                  <a:pt x="695643" y="1365629"/>
                </a:lnTo>
                <a:lnTo>
                  <a:pt x="695961" y="1371046"/>
                </a:lnTo>
                <a:lnTo>
                  <a:pt x="695326" y="1376464"/>
                </a:lnTo>
                <a:lnTo>
                  <a:pt x="693738" y="1387299"/>
                </a:lnTo>
                <a:lnTo>
                  <a:pt x="693421" y="1392398"/>
                </a:lnTo>
                <a:lnTo>
                  <a:pt x="692786" y="1396860"/>
                </a:lnTo>
                <a:lnTo>
                  <a:pt x="692786" y="1400684"/>
                </a:lnTo>
                <a:lnTo>
                  <a:pt x="693421" y="1402597"/>
                </a:lnTo>
                <a:lnTo>
                  <a:pt x="693738" y="1403872"/>
                </a:lnTo>
                <a:lnTo>
                  <a:pt x="694373" y="1405465"/>
                </a:lnTo>
                <a:lnTo>
                  <a:pt x="695643" y="1406102"/>
                </a:lnTo>
                <a:lnTo>
                  <a:pt x="696595" y="1406740"/>
                </a:lnTo>
                <a:lnTo>
                  <a:pt x="698183" y="1406740"/>
                </a:lnTo>
                <a:lnTo>
                  <a:pt x="700089" y="1406740"/>
                </a:lnTo>
                <a:lnTo>
                  <a:pt x="702310" y="1406421"/>
                </a:lnTo>
                <a:lnTo>
                  <a:pt x="704850" y="1405783"/>
                </a:lnTo>
                <a:lnTo>
                  <a:pt x="708025" y="1404509"/>
                </a:lnTo>
                <a:lnTo>
                  <a:pt x="708660" y="1407696"/>
                </a:lnTo>
                <a:lnTo>
                  <a:pt x="709614" y="1410245"/>
                </a:lnTo>
                <a:lnTo>
                  <a:pt x="709614" y="1412794"/>
                </a:lnTo>
                <a:lnTo>
                  <a:pt x="709614" y="1415663"/>
                </a:lnTo>
                <a:lnTo>
                  <a:pt x="708660" y="1417574"/>
                </a:lnTo>
                <a:lnTo>
                  <a:pt x="708025" y="1419806"/>
                </a:lnTo>
                <a:lnTo>
                  <a:pt x="706756" y="1421718"/>
                </a:lnTo>
                <a:lnTo>
                  <a:pt x="705803" y="1422993"/>
                </a:lnTo>
                <a:lnTo>
                  <a:pt x="703898" y="1424586"/>
                </a:lnTo>
                <a:lnTo>
                  <a:pt x="701993" y="1425861"/>
                </a:lnTo>
                <a:lnTo>
                  <a:pt x="700089" y="1426498"/>
                </a:lnTo>
                <a:lnTo>
                  <a:pt x="697866" y="1427454"/>
                </a:lnTo>
                <a:lnTo>
                  <a:pt x="692468" y="1428410"/>
                </a:lnTo>
                <a:lnTo>
                  <a:pt x="687388" y="1428729"/>
                </a:lnTo>
                <a:lnTo>
                  <a:pt x="681673" y="1428092"/>
                </a:lnTo>
                <a:lnTo>
                  <a:pt x="675641" y="1426498"/>
                </a:lnTo>
                <a:lnTo>
                  <a:pt x="669925" y="1424267"/>
                </a:lnTo>
                <a:lnTo>
                  <a:pt x="664211" y="1421718"/>
                </a:lnTo>
                <a:lnTo>
                  <a:pt x="661670" y="1419806"/>
                </a:lnTo>
                <a:lnTo>
                  <a:pt x="659449" y="1417574"/>
                </a:lnTo>
                <a:lnTo>
                  <a:pt x="657226" y="1415663"/>
                </a:lnTo>
                <a:lnTo>
                  <a:pt x="654686" y="1412794"/>
                </a:lnTo>
                <a:lnTo>
                  <a:pt x="653098" y="1410245"/>
                </a:lnTo>
                <a:lnTo>
                  <a:pt x="651193" y="1407696"/>
                </a:lnTo>
                <a:lnTo>
                  <a:pt x="649605" y="1404509"/>
                </a:lnTo>
                <a:lnTo>
                  <a:pt x="648335" y="1401641"/>
                </a:lnTo>
                <a:lnTo>
                  <a:pt x="649288" y="1404190"/>
                </a:lnTo>
                <a:lnTo>
                  <a:pt x="649288" y="1407377"/>
                </a:lnTo>
                <a:lnTo>
                  <a:pt x="648335" y="1410564"/>
                </a:lnTo>
                <a:lnTo>
                  <a:pt x="648018" y="1413750"/>
                </a:lnTo>
                <a:lnTo>
                  <a:pt x="646113" y="1420124"/>
                </a:lnTo>
                <a:lnTo>
                  <a:pt x="644526" y="1426180"/>
                </a:lnTo>
                <a:lnTo>
                  <a:pt x="644208" y="1429685"/>
                </a:lnTo>
                <a:lnTo>
                  <a:pt x="644208" y="1432553"/>
                </a:lnTo>
                <a:lnTo>
                  <a:pt x="644526" y="1435740"/>
                </a:lnTo>
                <a:lnTo>
                  <a:pt x="646113" y="1438289"/>
                </a:lnTo>
                <a:lnTo>
                  <a:pt x="648335" y="1441158"/>
                </a:lnTo>
                <a:lnTo>
                  <a:pt x="651510" y="1444026"/>
                </a:lnTo>
                <a:lnTo>
                  <a:pt x="655638" y="1446575"/>
                </a:lnTo>
                <a:lnTo>
                  <a:pt x="660718" y="1449125"/>
                </a:lnTo>
                <a:lnTo>
                  <a:pt x="655956" y="1462191"/>
                </a:lnTo>
                <a:lnTo>
                  <a:pt x="650241" y="1473983"/>
                </a:lnTo>
                <a:lnTo>
                  <a:pt x="644526" y="1484818"/>
                </a:lnTo>
                <a:lnTo>
                  <a:pt x="639128" y="1494697"/>
                </a:lnTo>
                <a:lnTo>
                  <a:pt x="632460" y="1503939"/>
                </a:lnTo>
                <a:lnTo>
                  <a:pt x="626428" y="1512544"/>
                </a:lnTo>
                <a:lnTo>
                  <a:pt x="620079" y="1520511"/>
                </a:lnTo>
                <a:lnTo>
                  <a:pt x="614046" y="1528160"/>
                </a:lnTo>
                <a:lnTo>
                  <a:pt x="601346" y="1542819"/>
                </a:lnTo>
                <a:lnTo>
                  <a:pt x="595313" y="1549830"/>
                </a:lnTo>
                <a:lnTo>
                  <a:pt x="589280" y="1557479"/>
                </a:lnTo>
                <a:lnTo>
                  <a:pt x="583566" y="1565128"/>
                </a:lnTo>
                <a:lnTo>
                  <a:pt x="578168" y="1573414"/>
                </a:lnTo>
                <a:lnTo>
                  <a:pt x="573406" y="1582655"/>
                </a:lnTo>
                <a:lnTo>
                  <a:pt x="568960" y="1591897"/>
                </a:lnTo>
                <a:lnTo>
                  <a:pt x="565786" y="1589029"/>
                </a:lnTo>
                <a:lnTo>
                  <a:pt x="562929" y="1586161"/>
                </a:lnTo>
                <a:lnTo>
                  <a:pt x="560706" y="1583930"/>
                </a:lnTo>
                <a:lnTo>
                  <a:pt x="557848" y="1582974"/>
                </a:lnTo>
                <a:lnTo>
                  <a:pt x="555943" y="1581699"/>
                </a:lnTo>
                <a:lnTo>
                  <a:pt x="553721" y="1581381"/>
                </a:lnTo>
                <a:lnTo>
                  <a:pt x="551815" y="1581381"/>
                </a:lnTo>
                <a:lnTo>
                  <a:pt x="550229" y="1581699"/>
                </a:lnTo>
                <a:lnTo>
                  <a:pt x="548323" y="1582018"/>
                </a:lnTo>
                <a:lnTo>
                  <a:pt x="547053" y="1583293"/>
                </a:lnTo>
                <a:lnTo>
                  <a:pt x="544196" y="1585842"/>
                </a:lnTo>
                <a:lnTo>
                  <a:pt x="541655" y="1589348"/>
                </a:lnTo>
                <a:lnTo>
                  <a:pt x="539115" y="1593172"/>
                </a:lnTo>
                <a:lnTo>
                  <a:pt x="536894" y="1596678"/>
                </a:lnTo>
                <a:lnTo>
                  <a:pt x="534036" y="1599865"/>
                </a:lnTo>
                <a:lnTo>
                  <a:pt x="531178" y="1602733"/>
                </a:lnTo>
                <a:lnTo>
                  <a:pt x="529591" y="1603689"/>
                </a:lnTo>
                <a:lnTo>
                  <a:pt x="528003" y="1604645"/>
                </a:lnTo>
                <a:lnTo>
                  <a:pt x="526098" y="1604963"/>
                </a:lnTo>
                <a:lnTo>
                  <a:pt x="524193" y="1604963"/>
                </a:lnTo>
                <a:lnTo>
                  <a:pt x="522605" y="1604645"/>
                </a:lnTo>
                <a:lnTo>
                  <a:pt x="520065" y="1603370"/>
                </a:lnTo>
                <a:lnTo>
                  <a:pt x="517843" y="1601777"/>
                </a:lnTo>
                <a:lnTo>
                  <a:pt x="515303" y="1599865"/>
                </a:lnTo>
                <a:lnTo>
                  <a:pt x="512763" y="1597634"/>
                </a:lnTo>
                <a:lnTo>
                  <a:pt x="509589" y="1594128"/>
                </a:lnTo>
                <a:lnTo>
                  <a:pt x="515303" y="1589667"/>
                </a:lnTo>
                <a:lnTo>
                  <a:pt x="520065" y="1585205"/>
                </a:lnTo>
                <a:lnTo>
                  <a:pt x="524828" y="1580106"/>
                </a:lnTo>
                <a:lnTo>
                  <a:pt x="528956" y="1575325"/>
                </a:lnTo>
                <a:lnTo>
                  <a:pt x="532765" y="1569908"/>
                </a:lnTo>
                <a:lnTo>
                  <a:pt x="536258" y="1565128"/>
                </a:lnTo>
                <a:lnTo>
                  <a:pt x="542926" y="1554611"/>
                </a:lnTo>
                <a:lnTo>
                  <a:pt x="549276" y="1544413"/>
                </a:lnTo>
                <a:lnTo>
                  <a:pt x="555625" y="1534533"/>
                </a:lnTo>
                <a:lnTo>
                  <a:pt x="559118" y="1529753"/>
                </a:lnTo>
                <a:lnTo>
                  <a:pt x="562293" y="1525610"/>
                </a:lnTo>
                <a:lnTo>
                  <a:pt x="566739" y="1521467"/>
                </a:lnTo>
                <a:lnTo>
                  <a:pt x="570866" y="1517643"/>
                </a:lnTo>
                <a:lnTo>
                  <a:pt x="571183" y="1517643"/>
                </a:lnTo>
                <a:lnTo>
                  <a:pt x="571818" y="1518280"/>
                </a:lnTo>
                <a:lnTo>
                  <a:pt x="574358" y="1519236"/>
                </a:lnTo>
                <a:lnTo>
                  <a:pt x="581026" y="1524335"/>
                </a:lnTo>
                <a:lnTo>
                  <a:pt x="587376" y="1529116"/>
                </a:lnTo>
                <a:lnTo>
                  <a:pt x="589915" y="1530709"/>
                </a:lnTo>
                <a:lnTo>
                  <a:pt x="591186" y="1531028"/>
                </a:lnTo>
                <a:lnTo>
                  <a:pt x="591820" y="1531028"/>
                </a:lnTo>
                <a:lnTo>
                  <a:pt x="594043" y="1530391"/>
                </a:lnTo>
                <a:lnTo>
                  <a:pt x="596265" y="1528797"/>
                </a:lnTo>
                <a:lnTo>
                  <a:pt x="598488" y="1526885"/>
                </a:lnTo>
                <a:lnTo>
                  <a:pt x="600393" y="1524335"/>
                </a:lnTo>
                <a:lnTo>
                  <a:pt x="601981" y="1520830"/>
                </a:lnTo>
                <a:lnTo>
                  <a:pt x="603568" y="1517324"/>
                </a:lnTo>
                <a:lnTo>
                  <a:pt x="607061" y="1509994"/>
                </a:lnTo>
                <a:lnTo>
                  <a:pt x="609918" y="1502346"/>
                </a:lnTo>
                <a:lnTo>
                  <a:pt x="613093" y="1495335"/>
                </a:lnTo>
                <a:lnTo>
                  <a:pt x="614998" y="1492467"/>
                </a:lnTo>
                <a:lnTo>
                  <a:pt x="616586" y="1489917"/>
                </a:lnTo>
                <a:lnTo>
                  <a:pt x="618491" y="1488005"/>
                </a:lnTo>
                <a:lnTo>
                  <a:pt x="621031" y="1486412"/>
                </a:lnTo>
                <a:lnTo>
                  <a:pt x="621031" y="1483225"/>
                </a:lnTo>
                <a:lnTo>
                  <a:pt x="620079" y="1480675"/>
                </a:lnTo>
                <a:lnTo>
                  <a:pt x="619444" y="1478444"/>
                </a:lnTo>
                <a:lnTo>
                  <a:pt x="617856" y="1476532"/>
                </a:lnTo>
                <a:lnTo>
                  <a:pt x="616268" y="1475257"/>
                </a:lnTo>
                <a:lnTo>
                  <a:pt x="614363" y="1473983"/>
                </a:lnTo>
                <a:lnTo>
                  <a:pt x="609918" y="1471752"/>
                </a:lnTo>
                <a:lnTo>
                  <a:pt x="604521" y="1468884"/>
                </a:lnTo>
                <a:lnTo>
                  <a:pt x="601663" y="1467290"/>
                </a:lnTo>
                <a:lnTo>
                  <a:pt x="598488" y="1465059"/>
                </a:lnTo>
                <a:lnTo>
                  <a:pt x="595630" y="1462510"/>
                </a:lnTo>
                <a:lnTo>
                  <a:pt x="592138" y="1459004"/>
                </a:lnTo>
                <a:lnTo>
                  <a:pt x="588963" y="1454861"/>
                </a:lnTo>
                <a:lnTo>
                  <a:pt x="585471" y="1450081"/>
                </a:lnTo>
                <a:lnTo>
                  <a:pt x="589915" y="1450081"/>
                </a:lnTo>
                <a:lnTo>
                  <a:pt x="593726" y="1449762"/>
                </a:lnTo>
                <a:lnTo>
                  <a:pt x="597536" y="1448806"/>
                </a:lnTo>
                <a:lnTo>
                  <a:pt x="601028" y="1448169"/>
                </a:lnTo>
                <a:lnTo>
                  <a:pt x="603886" y="1446894"/>
                </a:lnTo>
                <a:lnTo>
                  <a:pt x="606425" y="1445938"/>
                </a:lnTo>
                <a:lnTo>
                  <a:pt x="609283" y="1444345"/>
                </a:lnTo>
                <a:lnTo>
                  <a:pt x="611505" y="1442433"/>
                </a:lnTo>
                <a:lnTo>
                  <a:pt x="613728" y="1440520"/>
                </a:lnTo>
                <a:lnTo>
                  <a:pt x="615633" y="1438608"/>
                </a:lnTo>
                <a:lnTo>
                  <a:pt x="619126" y="1434147"/>
                </a:lnTo>
                <a:lnTo>
                  <a:pt x="621983" y="1429048"/>
                </a:lnTo>
                <a:lnTo>
                  <a:pt x="624523" y="1423949"/>
                </a:lnTo>
                <a:lnTo>
                  <a:pt x="630238" y="1412794"/>
                </a:lnTo>
                <a:lnTo>
                  <a:pt x="633731" y="1407377"/>
                </a:lnTo>
                <a:lnTo>
                  <a:pt x="637541" y="1401959"/>
                </a:lnTo>
                <a:lnTo>
                  <a:pt x="641668" y="1396860"/>
                </a:lnTo>
                <a:lnTo>
                  <a:pt x="644208" y="1394310"/>
                </a:lnTo>
                <a:lnTo>
                  <a:pt x="647383" y="1392080"/>
                </a:lnTo>
                <a:lnTo>
                  <a:pt x="650241" y="1389849"/>
                </a:lnTo>
                <a:lnTo>
                  <a:pt x="653733" y="1387937"/>
                </a:lnTo>
                <a:lnTo>
                  <a:pt x="657226" y="1385706"/>
                </a:lnTo>
                <a:lnTo>
                  <a:pt x="661353" y="1384113"/>
                </a:lnTo>
                <a:lnTo>
                  <a:pt x="661988" y="1382201"/>
                </a:lnTo>
                <a:lnTo>
                  <a:pt x="662305" y="1380288"/>
                </a:lnTo>
                <a:lnTo>
                  <a:pt x="662623" y="1378695"/>
                </a:lnTo>
                <a:lnTo>
                  <a:pt x="662305" y="1377739"/>
                </a:lnTo>
                <a:lnTo>
                  <a:pt x="661988" y="1376464"/>
                </a:lnTo>
                <a:lnTo>
                  <a:pt x="661353" y="1375508"/>
                </a:lnTo>
                <a:lnTo>
                  <a:pt x="660401" y="1375189"/>
                </a:lnTo>
                <a:lnTo>
                  <a:pt x="659449" y="1374233"/>
                </a:lnTo>
                <a:lnTo>
                  <a:pt x="657226" y="1373915"/>
                </a:lnTo>
                <a:lnTo>
                  <a:pt x="654686" y="1374233"/>
                </a:lnTo>
                <a:lnTo>
                  <a:pt x="653098" y="1375508"/>
                </a:lnTo>
                <a:lnTo>
                  <a:pt x="651193" y="1377101"/>
                </a:lnTo>
                <a:lnTo>
                  <a:pt x="647383" y="1371684"/>
                </a:lnTo>
                <a:lnTo>
                  <a:pt x="646113" y="1369453"/>
                </a:lnTo>
                <a:lnTo>
                  <a:pt x="645478" y="1367541"/>
                </a:lnTo>
                <a:lnTo>
                  <a:pt x="644526" y="1365629"/>
                </a:lnTo>
                <a:lnTo>
                  <a:pt x="644526" y="1364035"/>
                </a:lnTo>
                <a:lnTo>
                  <a:pt x="644526" y="1362442"/>
                </a:lnTo>
                <a:lnTo>
                  <a:pt x="645478" y="1361486"/>
                </a:lnTo>
                <a:lnTo>
                  <a:pt x="646113" y="1360211"/>
                </a:lnTo>
                <a:lnTo>
                  <a:pt x="647066" y="1359255"/>
                </a:lnTo>
                <a:lnTo>
                  <a:pt x="649605" y="1357980"/>
                </a:lnTo>
                <a:lnTo>
                  <a:pt x="653098" y="1357024"/>
                </a:lnTo>
                <a:lnTo>
                  <a:pt x="657226" y="1356068"/>
                </a:lnTo>
                <a:lnTo>
                  <a:pt x="665798" y="1355431"/>
                </a:lnTo>
                <a:lnTo>
                  <a:pt x="674688" y="1354475"/>
                </a:lnTo>
                <a:lnTo>
                  <a:pt x="678815" y="1353837"/>
                </a:lnTo>
                <a:lnTo>
                  <a:pt x="682308" y="1353200"/>
                </a:lnTo>
                <a:lnTo>
                  <a:pt x="684848" y="1351606"/>
                </a:lnTo>
                <a:lnTo>
                  <a:pt x="686118" y="1350332"/>
                </a:lnTo>
                <a:close/>
                <a:moveTo>
                  <a:pt x="755119" y="1309689"/>
                </a:moveTo>
                <a:lnTo>
                  <a:pt x="757642" y="1309689"/>
                </a:lnTo>
                <a:lnTo>
                  <a:pt x="760482" y="1310006"/>
                </a:lnTo>
                <a:lnTo>
                  <a:pt x="762690" y="1311276"/>
                </a:lnTo>
                <a:lnTo>
                  <a:pt x="765215" y="1312546"/>
                </a:lnTo>
                <a:lnTo>
                  <a:pt x="767424" y="1314452"/>
                </a:lnTo>
                <a:lnTo>
                  <a:pt x="769633" y="1317309"/>
                </a:lnTo>
                <a:lnTo>
                  <a:pt x="771526" y="1320166"/>
                </a:lnTo>
                <a:lnTo>
                  <a:pt x="761744" y="1329374"/>
                </a:lnTo>
                <a:lnTo>
                  <a:pt x="754803" y="1336677"/>
                </a:lnTo>
                <a:lnTo>
                  <a:pt x="749754" y="1342391"/>
                </a:lnTo>
                <a:lnTo>
                  <a:pt x="745653" y="1346837"/>
                </a:lnTo>
                <a:lnTo>
                  <a:pt x="741866" y="1351281"/>
                </a:lnTo>
                <a:lnTo>
                  <a:pt x="737764" y="1354774"/>
                </a:lnTo>
                <a:lnTo>
                  <a:pt x="732401" y="1358584"/>
                </a:lnTo>
                <a:lnTo>
                  <a:pt x="723881" y="1363664"/>
                </a:lnTo>
                <a:lnTo>
                  <a:pt x="722935" y="1362076"/>
                </a:lnTo>
                <a:lnTo>
                  <a:pt x="721672" y="1360489"/>
                </a:lnTo>
                <a:lnTo>
                  <a:pt x="721356" y="1358584"/>
                </a:lnTo>
                <a:lnTo>
                  <a:pt x="721041" y="1356679"/>
                </a:lnTo>
                <a:lnTo>
                  <a:pt x="720725" y="1354457"/>
                </a:lnTo>
                <a:lnTo>
                  <a:pt x="721041" y="1351916"/>
                </a:lnTo>
                <a:lnTo>
                  <a:pt x="722303" y="1346519"/>
                </a:lnTo>
                <a:lnTo>
                  <a:pt x="723881" y="1340804"/>
                </a:lnTo>
                <a:lnTo>
                  <a:pt x="726721" y="1334771"/>
                </a:lnTo>
                <a:lnTo>
                  <a:pt x="729876" y="1329374"/>
                </a:lnTo>
                <a:lnTo>
                  <a:pt x="733662" y="1323976"/>
                </a:lnTo>
                <a:lnTo>
                  <a:pt x="738395" y="1319214"/>
                </a:lnTo>
                <a:lnTo>
                  <a:pt x="742813" y="1315086"/>
                </a:lnTo>
                <a:lnTo>
                  <a:pt x="745337" y="1313181"/>
                </a:lnTo>
                <a:lnTo>
                  <a:pt x="747546" y="1311911"/>
                </a:lnTo>
                <a:lnTo>
                  <a:pt x="750385" y="1310641"/>
                </a:lnTo>
                <a:lnTo>
                  <a:pt x="752910" y="1310006"/>
                </a:lnTo>
                <a:close/>
                <a:moveTo>
                  <a:pt x="751017" y="1257300"/>
                </a:moveTo>
                <a:lnTo>
                  <a:pt x="753903" y="1257300"/>
                </a:lnTo>
                <a:lnTo>
                  <a:pt x="757431" y="1257615"/>
                </a:lnTo>
                <a:lnTo>
                  <a:pt x="759996" y="1258246"/>
                </a:lnTo>
                <a:lnTo>
                  <a:pt x="763204" y="1259508"/>
                </a:lnTo>
                <a:lnTo>
                  <a:pt x="765448" y="1260454"/>
                </a:lnTo>
                <a:lnTo>
                  <a:pt x="768014" y="1262348"/>
                </a:lnTo>
                <a:lnTo>
                  <a:pt x="769939" y="1264556"/>
                </a:lnTo>
                <a:lnTo>
                  <a:pt x="765128" y="1268657"/>
                </a:lnTo>
                <a:lnTo>
                  <a:pt x="759996" y="1272127"/>
                </a:lnTo>
                <a:lnTo>
                  <a:pt x="755506" y="1274335"/>
                </a:lnTo>
                <a:lnTo>
                  <a:pt x="751337" y="1276228"/>
                </a:lnTo>
                <a:lnTo>
                  <a:pt x="747168" y="1277490"/>
                </a:lnTo>
                <a:lnTo>
                  <a:pt x="743320" y="1278121"/>
                </a:lnTo>
                <a:lnTo>
                  <a:pt x="736906" y="1279383"/>
                </a:lnTo>
                <a:lnTo>
                  <a:pt x="733698" y="1280014"/>
                </a:lnTo>
                <a:lnTo>
                  <a:pt x="730813" y="1281275"/>
                </a:lnTo>
                <a:lnTo>
                  <a:pt x="728567" y="1283168"/>
                </a:lnTo>
                <a:lnTo>
                  <a:pt x="726322" y="1285692"/>
                </a:lnTo>
                <a:lnTo>
                  <a:pt x="723756" y="1289162"/>
                </a:lnTo>
                <a:lnTo>
                  <a:pt x="722474" y="1293579"/>
                </a:lnTo>
                <a:lnTo>
                  <a:pt x="720870" y="1299573"/>
                </a:lnTo>
                <a:lnTo>
                  <a:pt x="719587" y="1306513"/>
                </a:lnTo>
                <a:lnTo>
                  <a:pt x="716060" y="1304304"/>
                </a:lnTo>
                <a:lnTo>
                  <a:pt x="712852" y="1302096"/>
                </a:lnTo>
                <a:lnTo>
                  <a:pt x="710607" y="1299573"/>
                </a:lnTo>
                <a:lnTo>
                  <a:pt x="708683" y="1296734"/>
                </a:lnTo>
                <a:lnTo>
                  <a:pt x="707400" y="1294210"/>
                </a:lnTo>
                <a:lnTo>
                  <a:pt x="706759" y="1291686"/>
                </a:lnTo>
                <a:lnTo>
                  <a:pt x="706438" y="1289162"/>
                </a:lnTo>
                <a:lnTo>
                  <a:pt x="706759" y="1286323"/>
                </a:lnTo>
                <a:lnTo>
                  <a:pt x="707079" y="1283799"/>
                </a:lnTo>
                <a:lnTo>
                  <a:pt x="708363" y="1281275"/>
                </a:lnTo>
                <a:lnTo>
                  <a:pt x="709966" y="1278436"/>
                </a:lnTo>
                <a:lnTo>
                  <a:pt x="711248" y="1276228"/>
                </a:lnTo>
                <a:lnTo>
                  <a:pt x="713494" y="1273704"/>
                </a:lnTo>
                <a:lnTo>
                  <a:pt x="716060" y="1271496"/>
                </a:lnTo>
                <a:lnTo>
                  <a:pt x="718304" y="1269603"/>
                </a:lnTo>
                <a:lnTo>
                  <a:pt x="721191" y="1267395"/>
                </a:lnTo>
                <a:lnTo>
                  <a:pt x="727284" y="1263609"/>
                </a:lnTo>
                <a:lnTo>
                  <a:pt x="733698" y="1260454"/>
                </a:lnTo>
                <a:lnTo>
                  <a:pt x="740754" y="1258562"/>
                </a:lnTo>
                <a:lnTo>
                  <a:pt x="743961" y="1257931"/>
                </a:lnTo>
                <a:lnTo>
                  <a:pt x="747489" y="1257615"/>
                </a:lnTo>
                <a:close/>
                <a:moveTo>
                  <a:pt x="7000749" y="1230314"/>
                </a:moveTo>
                <a:lnTo>
                  <a:pt x="7004284" y="1233457"/>
                </a:lnTo>
                <a:lnTo>
                  <a:pt x="7007177" y="1236287"/>
                </a:lnTo>
                <a:lnTo>
                  <a:pt x="7010391" y="1239430"/>
                </a:lnTo>
                <a:lnTo>
                  <a:pt x="7012640" y="1242259"/>
                </a:lnTo>
                <a:lnTo>
                  <a:pt x="7016818" y="1248232"/>
                </a:lnTo>
                <a:lnTo>
                  <a:pt x="7020354" y="1254205"/>
                </a:lnTo>
                <a:lnTo>
                  <a:pt x="7022604" y="1260177"/>
                </a:lnTo>
                <a:lnTo>
                  <a:pt x="7024532" y="1266151"/>
                </a:lnTo>
                <a:lnTo>
                  <a:pt x="7025496" y="1272123"/>
                </a:lnTo>
                <a:lnTo>
                  <a:pt x="7026460" y="1278096"/>
                </a:lnTo>
                <a:lnTo>
                  <a:pt x="7027425" y="1290041"/>
                </a:lnTo>
                <a:lnTo>
                  <a:pt x="7028067" y="1296014"/>
                </a:lnTo>
                <a:lnTo>
                  <a:pt x="7029032" y="1301987"/>
                </a:lnTo>
                <a:lnTo>
                  <a:pt x="7029996" y="1307959"/>
                </a:lnTo>
                <a:lnTo>
                  <a:pt x="7031924" y="1313618"/>
                </a:lnTo>
                <a:lnTo>
                  <a:pt x="7034174" y="1319591"/>
                </a:lnTo>
                <a:lnTo>
                  <a:pt x="7037388" y="1325564"/>
                </a:lnTo>
                <a:lnTo>
                  <a:pt x="7033210" y="1322420"/>
                </a:lnTo>
                <a:lnTo>
                  <a:pt x="7029032" y="1318962"/>
                </a:lnTo>
                <a:lnTo>
                  <a:pt x="7023568" y="1314247"/>
                </a:lnTo>
                <a:lnTo>
                  <a:pt x="7017783" y="1309217"/>
                </a:lnTo>
                <a:lnTo>
                  <a:pt x="7011676" y="1302616"/>
                </a:lnTo>
                <a:lnTo>
                  <a:pt x="7005248" y="1296014"/>
                </a:lnTo>
                <a:lnTo>
                  <a:pt x="6999463" y="1288470"/>
                </a:lnTo>
                <a:lnTo>
                  <a:pt x="6994321" y="1280611"/>
                </a:lnTo>
                <a:lnTo>
                  <a:pt x="6992071" y="1277153"/>
                </a:lnTo>
                <a:lnTo>
                  <a:pt x="6989500" y="1272752"/>
                </a:lnTo>
                <a:lnTo>
                  <a:pt x="6988214" y="1269294"/>
                </a:lnTo>
                <a:lnTo>
                  <a:pt x="6986607" y="1265207"/>
                </a:lnTo>
                <a:lnTo>
                  <a:pt x="6985964" y="1261435"/>
                </a:lnTo>
                <a:lnTo>
                  <a:pt x="6985000" y="1257663"/>
                </a:lnTo>
                <a:lnTo>
                  <a:pt x="6985000" y="1253576"/>
                </a:lnTo>
                <a:lnTo>
                  <a:pt x="6985321" y="1249804"/>
                </a:lnTo>
                <a:lnTo>
                  <a:pt x="6986286" y="1246346"/>
                </a:lnTo>
                <a:lnTo>
                  <a:pt x="6987893" y="1242574"/>
                </a:lnTo>
                <a:lnTo>
                  <a:pt x="6990142" y="1239430"/>
                </a:lnTo>
                <a:lnTo>
                  <a:pt x="6993035" y="1236287"/>
                </a:lnTo>
                <a:lnTo>
                  <a:pt x="6996570" y="1233457"/>
                </a:lnTo>
                <a:close/>
                <a:moveTo>
                  <a:pt x="831533" y="1158874"/>
                </a:moveTo>
                <a:lnTo>
                  <a:pt x="834391" y="1159192"/>
                </a:lnTo>
                <a:lnTo>
                  <a:pt x="837248" y="1159827"/>
                </a:lnTo>
                <a:lnTo>
                  <a:pt x="840106" y="1160462"/>
                </a:lnTo>
                <a:lnTo>
                  <a:pt x="843281" y="1162049"/>
                </a:lnTo>
                <a:lnTo>
                  <a:pt x="846138" y="1163002"/>
                </a:lnTo>
                <a:lnTo>
                  <a:pt x="849313" y="1164907"/>
                </a:lnTo>
                <a:lnTo>
                  <a:pt x="852488" y="1167129"/>
                </a:lnTo>
                <a:lnTo>
                  <a:pt x="849313" y="1167764"/>
                </a:lnTo>
                <a:lnTo>
                  <a:pt x="846138" y="1168082"/>
                </a:lnTo>
                <a:lnTo>
                  <a:pt x="843599" y="1168717"/>
                </a:lnTo>
                <a:lnTo>
                  <a:pt x="840424" y="1169669"/>
                </a:lnTo>
                <a:lnTo>
                  <a:pt x="837883" y="1170622"/>
                </a:lnTo>
                <a:lnTo>
                  <a:pt x="835343" y="1172209"/>
                </a:lnTo>
                <a:lnTo>
                  <a:pt x="829945" y="1175067"/>
                </a:lnTo>
                <a:lnTo>
                  <a:pt x="825183" y="1179194"/>
                </a:lnTo>
                <a:lnTo>
                  <a:pt x="820421" y="1183957"/>
                </a:lnTo>
                <a:lnTo>
                  <a:pt x="816293" y="1189037"/>
                </a:lnTo>
                <a:lnTo>
                  <a:pt x="812165" y="1194752"/>
                </a:lnTo>
                <a:lnTo>
                  <a:pt x="808356" y="1200467"/>
                </a:lnTo>
                <a:lnTo>
                  <a:pt x="805180" y="1206499"/>
                </a:lnTo>
                <a:lnTo>
                  <a:pt x="802005" y="1212532"/>
                </a:lnTo>
                <a:lnTo>
                  <a:pt x="799148" y="1218564"/>
                </a:lnTo>
                <a:lnTo>
                  <a:pt x="794068" y="1230312"/>
                </a:lnTo>
                <a:lnTo>
                  <a:pt x="790258" y="1240472"/>
                </a:lnTo>
                <a:lnTo>
                  <a:pt x="792163" y="1242059"/>
                </a:lnTo>
                <a:lnTo>
                  <a:pt x="793750" y="1242694"/>
                </a:lnTo>
                <a:lnTo>
                  <a:pt x="795655" y="1243012"/>
                </a:lnTo>
                <a:lnTo>
                  <a:pt x="797244" y="1243012"/>
                </a:lnTo>
                <a:lnTo>
                  <a:pt x="798513" y="1242694"/>
                </a:lnTo>
                <a:lnTo>
                  <a:pt x="800100" y="1242377"/>
                </a:lnTo>
                <a:lnTo>
                  <a:pt x="802958" y="1240789"/>
                </a:lnTo>
                <a:lnTo>
                  <a:pt x="805498" y="1238884"/>
                </a:lnTo>
                <a:lnTo>
                  <a:pt x="808356" y="1236344"/>
                </a:lnTo>
                <a:lnTo>
                  <a:pt x="811213" y="1234122"/>
                </a:lnTo>
                <a:lnTo>
                  <a:pt x="813754" y="1232217"/>
                </a:lnTo>
                <a:lnTo>
                  <a:pt x="815658" y="1236344"/>
                </a:lnTo>
                <a:lnTo>
                  <a:pt x="817246" y="1240789"/>
                </a:lnTo>
                <a:lnTo>
                  <a:pt x="817881" y="1245869"/>
                </a:lnTo>
                <a:lnTo>
                  <a:pt x="817881" y="1250314"/>
                </a:lnTo>
                <a:lnTo>
                  <a:pt x="817563" y="1255077"/>
                </a:lnTo>
                <a:lnTo>
                  <a:pt x="816610" y="1260157"/>
                </a:lnTo>
                <a:lnTo>
                  <a:pt x="815340" y="1264602"/>
                </a:lnTo>
                <a:lnTo>
                  <a:pt x="813435" y="1268729"/>
                </a:lnTo>
                <a:lnTo>
                  <a:pt x="810579" y="1272857"/>
                </a:lnTo>
                <a:lnTo>
                  <a:pt x="807721" y="1276984"/>
                </a:lnTo>
                <a:lnTo>
                  <a:pt x="804546" y="1280477"/>
                </a:lnTo>
                <a:lnTo>
                  <a:pt x="801053" y="1283017"/>
                </a:lnTo>
                <a:lnTo>
                  <a:pt x="796925" y="1285557"/>
                </a:lnTo>
                <a:lnTo>
                  <a:pt x="792163" y="1287462"/>
                </a:lnTo>
                <a:lnTo>
                  <a:pt x="787718" y="1288732"/>
                </a:lnTo>
                <a:lnTo>
                  <a:pt x="782955" y="1289049"/>
                </a:lnTo>
                <a:lnTo>
                  <a:pt x="782955" y="1283969"/>
                </a:lnTo>
                <a:lnTo>
                  <a:pt x="783273" y="1278889"/>
                </a:lnTo>
                <a:lnTo>
                  <a:pt x="784225" y="1268729"/>
                </a:lnTo>
                <a:lnTo>
                  <a:pt x="785178" y="1258887"/>
                </a:lnTo>
                <a:lnTo>
                  <a:pt x="785495" y="1253489"/>
                </a:lnTo>
                <a:lnTo>
                  <a:pt x="785495" y="1248727"/>
                </a:lnTo>
                <a:lnTo>
                  <a:pt x="785178" y="1243964"/>
                </a:lnTo>
                <a:lnTo>
                  <a:pt x="784861" y="1238567"/>
                </a:lnTo>
                <a:lnTo>
                  <a:pt x="783590" y="1233804"/>
                </a:lnTo>
                <a:lnTo>
                  <a:pt x="781686" y="1228724"/>
                </a:lnTo>
                <a:lnTo>
                  <a:pt x="779463" y="1223327"/>
                </a:lnTo>
                <a:lnTo>
                  <a:pt x="776923" y="1218564"/>
                </a:lnTo>
                <a:lnTo>
                  <a:pt x="773113" y="1213802"/>
                </a:lnTo>
                <a:lnTo>
                  <a:pt x="768351" y="1208722"/>
                </a:lnTo>
                <a:lnTo>
                  <a:pt x="778193" y="1197927"/>
                </a:lnTo>
                <a:lnTo>
                  <a:pt x="787718" y="1187132"/>
                </a:lnTo>
                <a:lnTo>
                  <a:pt x="792480" y="1182052"/>
                </a:lnTo>
                <a:lnTo>
                  <a:pt x="797561" y="1176972"/>
                </a:lnTo>
                <a:lnTo>
                  <a:pt x="802323" y="1172209"/>
                </a:lnTo>
                <a:lnTo>
                  <a:pt x="807721" y="1168399"/>
                </a:lnTo>
                <a:lnTo>
                  <a:pt x="812483" y="1164589"/>
                </a:lnTo>
                <a:lnTo>
                  <a:pt x="817881" y="1162049"/>
                </a:lnTo>
                <a:lnTo>
                  <a:pt x="820421" y="1160779"/>
                </a:lnTo>
                <a:lnTo>
                  <a:pt x="823278" y="1160144"/>
                </a:lnTo>
                <a:lnTo>
                  <a:pt x="825818" y="1159827"/>
                </a:lnTo>
                <a:lnTo>
                  <a:pt x="828993" y="1159192"/>
                </a:lnTo>
                <a:close/>
                <a:moveTo>
                  <a:pt x="853482" y="1109662"/>
                </a:moveTo>
                <a:lnTo>
                  <a:pt x="854422" y="1116330"/>
                </a:lnTo>
                <a:lnTo>
                  <a:pt x="855990" y="1121092"/>
                </a:lnTo>
                <a:lnTo>
                  <a:pt x="856931" y="1122997"/>
                </a:lnTo>
                <a:lnTo>
                  <a:pt x="857557" y="1124902"/>
                </a:lnTo>
                <a:lnTo>
                  <a:pt x="858811" y="1126172"/>
                </a:lnTo>
                <a:lnTo>
                  <a:pt x="859752" y="1127125"/>
                </a:lnTo>
                <a:lnTo>
                  <a:pt x="861319" y="1128395"/>
                </a:lnTo>
                <a:lnTo>
                  <a:pt x="862260" y="1128713"/>
                </a:lnTo>
                <a:lnTo>
                  <a:pt x="865395" y="1129665"/>
                </a:lnTo>
                <a:lnTo>
                  <a:pt x="868216" y="1130300"/>
                </a:lnTo>
                <a:lnTo>
                  <a:pt x="871978" y="1130300"/>
                </a:lnTo>
                <a:lnTo>
                  <a:pt x="879502" y="1130300"/>
                </a:lnTo>
                <a:lnTo>
                  <a:pt x="883578" y="1130617"/>
                </a:lnTo>
                <a:lnTo>
                  <a:pt x="887967" y="1131252"/>
                </a:lnTo>
                <a:lnTo>
                  <a:pt x="892669" y="1132840"/>
                </a:lnTo>
                <a:lnTo>
                  <a:pt x="897058" y="1135380"/>
                </a:lnTo>
                <a:lnTo>
                  <a:pt x="899253" y="1136968"/>
                </a:lnTo>
                <a:lnTo>
                  <a:pt x="901447" y="1138873"/>
                </a:lnTo>
                <a:lnTo>
                  <a:pt x="903642" y="1141095"/>
                </a:lnTo>
                <a:lnTo>
                  <a:pt x="906464" y="1143635"/>
                </a:lnTo>
                <a:lnTo>
                  <a:pt x="902388" y="1147763"/>
                </a:lnTo>
                <a:lnTo>
                  <a:pt x="897999" y="1151255"/>
                </a:lnTo>
                <a:lnTo>
                  <a:pt x="893610" y="1153478"/>
                </a:lnTo>
                <a:lnTo>
                  <a:pt x="889535" y="1155065"/>
                </a:lnTo>
                <a:lnTo>
                  <a:pt x="885145" y="1155700"/>
                </a:lnTo>
                <a:lnTo>
                  <a:pt x="880130" y="1155700"/>
                </a:lnTo>
                <a:lnTo>
                  <a:pt x="875740" y="1155065"/>
                </a:lnTo>
                <a:lnTo>
                  <a:pt x="871038" y="1153795"/>
                </a:lnTo>
                <a:lnTo>
                  <a:pt x="866022" y="1152525"/>
                </a:lnTo>
                <a:lnTo>
                  <a:pt x="861319" y="1150303"/>
                </a:lnTo>
                <a:lnTo>
                  <a:pt x="856303" y="1147763"/>
                </a:lnTo>
                <a:lnTo>
                  <a:pt x="851601" y="1145223"/>
                </a:lnTo>
                <a:lnTo>
                  <a:pt x="841882" y="1139508"/>
                </a:lnTo>
                <a:lnTo>
                  <a:pt x="831850" y="1133475"/>
                </a:lnTo>
                <a:close/>
                <a:moveTo>
                  <a:pt x="6998652" y="1081089"/>
                </a:moveTo>
                <a:lnTo>
                  <a:pt x="7012305" y="1094983"/>
                </a:lnTo>
                <a:lnTo>
                  <a:pt x="7025322" y="1108879"/>
                </a:lnTo>
                <a:lnTo>
                  <a:pt x="7051675" y="1137616"/>
                </a:lnTo>
                <a:lnTo>
                  <a:pt x="7049770" y="1138564"/>
                </a:lnTo>
                <a:lnTo>
                  <a:pt x="7047865" y="1139195"/>
                </a:lnTo>
                <a:lnTo>
                  <a:pt x="7045642" y="1139511"/>
                </a:lnTo>
                <a:lnTo>
                  <a:pt x="7043102" y="1139827"/>
                </a:lnTo>
                <a:lnTo>
                  <a:pt x="7039928" y="1139827"/>
                </a:lnTo>
                <a:lnTo>
                  <a:pt x="7037388" y="1139511"/>
                </a:lnTo>
                <a:lnTo>
                  <a:pt x="7031038" y="1138248"/>
                </a:lnTo>
                <a:lnTo>
                  <a:pt x="7024370" y="1136353"/>
                </a:lnTo>
                <a:lnTo>
                  <a:pt x="7017385" y="1133195"/>
                </a:lnTo>
                <a:lnTo>
                  <a:pt x="7010718" y="1129406"/>
                </a:lnTo>
                <a:lnTo>
                  <a:pt x="7004685" y="1125300"/>
                </a:lnTo>
                <a:lnTo>
                  <a:pt x="6998970" y="1120879"/>
                </a:lnTo>
                <a:lnTo>
                  <a:pt x="6996430" y="1118353"/>
                </a:lnTo>
                <a:lnTo>
                  <a:pt x="6994208" y="1115510"/>
                </a:lnTo>
                <a:lnTo>
                  <a:pt x="6992302" y="1112984"/>
                </a:lnTo>
                <a:lnTo>
                  <a:pt x="6990715" y="1110458"/>
                </a:lnTo>
                <a:lnTo>
                  <a:pt x="6989445" y="1107300"/>
                </a:lnTo>
                <a:lnTo>
                  <a:pt x="6988492" y="1104773"/>
                </a:lnTo>
                <a:lnTo>
                  <a:pt x="6988175" y="1101616"/>
                </a:lnTo>
                <a:lnTo>
                  <a:pt x="6988175" y="1098773"/>
                </a:lnTo>
                <a:lnTo>
                  <a:pt x="6988492" y="1095615"/>
                </a:lnTo>
                <a:lnTo>
                  <a:pt x="6989128" y="1092773"/>
                </a:lnTo>
                <a:lnTo>
                  <a:pt x="6990715" y="1089931"/>
                </a:lnTo>
                <a:lnTo>
                  <a:pt x="6992938" y="1087089"/>
                </a:lnTo>
                <a:lnTo>
                  <a:pt x="6995160" y="1083931"/>
                </a:lnTo>
                <a:close/>
                <a:moveTo>
                  <a:pt x="1190308" y="976314"/>
                </a:moveTo>
                <a:lnTo>
                  <a:pt x="1192848" y="976945"/>
                </a:lnTo>
                <a:lnTo>
                  <a:pt x="1195388" y="977260"/>
                </a:lnTo>
                <a:lnTo>
                  <a:pt x="1198246" y="977576"/>
                </a:lnTo>
                <a:lnTo>
                  <a:pt x="1200786" y="978522"/>
                </a:lnTo>
                <a:lnTo>
                  <a:pt x="1203325" y="979784"/>
                </a:lnTo>
                <a:lnTo>
                  <a:pt x="1206184" y="981362"/>
                </a:lnTo>
                <a:lnTo>
                  <a:pt x="1208723" y="982940"/>
                </a:lnTo>
                <a:lnTo>
                  <a:pt x="1211263" y="985148"/>
                </a:lnTo>
                <a:lnTo>
                  <a:pt x="1214121" y="987357"/>
                </a:lnTo>
                <a:lnTo>
                  <a:pt x="1210946" y="990512"/>
                </a:lnTo>
                <a:lnTo>
                  <a:pt x="1208405" y="993037"/>
                </a:lnTo>
                <a:lnTo>
                  <a:pt x="1205230" y="994299"/>
                </a:lnTo>
                <a:lnTo>
                  <a:pt x="1202373" y="995561"/>
                </a:lnTo>
                <a:lnTo>
                  <a:pt x="1199198" y="996192"/>
                </a:lnTo>
                <a:lnTo>
                  <a:pt x="1196340" y="996192"/>
                </a:lnTo>
                <a:lnTo>
                  <a:pt x="1190626" y="996507"/>
                </a:lnTo>
                <a:lnTo>
                  <a:pt x="1187768" y="996507"/>
                </a:lnTo>
                <a:lnTo>
                  <a:pt x="1184593" y="997138"/>
                </a:lnTo>
                <a:lnTo>
                  <a:pt x="1181735" y="997770"/>
                </a:lnTo>
                <a:lnTo>
                  <a:pt x="1178561" y="999032"/>
                </a:lnTo>
                <a:lnTo>
                  <a:pt x="1176021" y="1000294"/>
                </a:lnTo>
                <a:lnTo>
                  <a:pt x="1172845" y="1003133"/>
                </a:lnTo>
                <a:lnTo>
                  <a:pt x="1169988" y="1006289"/>
                </a:lnTo>
                <a:lnTo>
                  <a:pt x="1167131" y="1011022"/>
                </a:lnTo>
                <a:lnTo>
                  <a:pt x="1192214" y="1038157"/>
                </a:lnTo>
                <a:lnTo>
                  <a:pt x="1196659" y="1039419"/>
                </a:lnTo>
                <a:lnTo>
                  <a:pt x="1200786" y="1039735"/>
                </a:lnTo>
                <a:lnTo>
                  <a:pt x="1204596" y="1040050"/>
                </a:lnTo>
                <a:lnTo>
                  <a:pt x="1208405" y="1040050"/>
                </a:lnTo>
                <a:lnTo>
                  <a:pt x="1211898" y="1040050"/>
                </a:lnTo>
                <a:lnTo>
                  <a:pt x="1215073" y="1039419"/>
                </a:lnTo>
                <a:lnTo>
                  <a:pt x="1218248" y="1038788"/>
                </a:lnTo>
                <a:lnTo>
                  <a:pt x="1220788" y="1037842"/>
                </a:lnTo>
                <a:lnTo>
                  <a:pt x="1223328" y="1036264"/>
                </a:lnTo>
                <a:lnTo>
                  <a:pt x="1226185" y="1035002"/>
                </a:lnTo>
                <a:lnTo>
                  <a:pt x="1230948" y="1031531"/>
                </a:lnTo>
                <a:lnTo>
                  <a:pt x="1235393" y="1027429"/>
                </a:lnTo>
                <a:lnTo>
                  <a:pt x="1239520" y="1022381"/>
                </a:lnTo>
                <a:lnTo>
                  <a:pt x="1248410" y="1011653"/>
                </a:lnTo>
                <a:lnTo>
                  <a:pt x="1252856" y="1005658"/>
                </a:lnTo>
                <a:lnTo>
                  <a:pt x="1257618" y="999978"/>
                </a:lnTo>
                <a:lnTo>
                  <a:pt x="1263015" y="993983"/>
                </a:lnTo>
                <a:lnTo>
                  <a:pt x="1269048" y="987988"/>
                </a:lnTo>
                <a:lnTo>
                  <a:pt x="1276351" y="982309"/>
                </a:lnTo>
                <a:lnTo>
                  <a:pt x="1280161" y="979469"/>
                </a:lnTo>
                <a:lnTo>
                  <a:pt x="1284288" y="976945"/>
                </a:lnTo>
                <a:lnTo>
                  <a:pt x="1290321" y="981993"/>
                </a:lnTo>
                <a:lnTo>
                  <a:pt x="1292543" y="984517"/>
                </a:lnTo>
                <a:lnTo>
                  <a:pt x="1294765" y="987042"/>
                </a:lnTo>
                <a:lnTo>
                  <a:pt x="1296353" y="988935"/>
                </a:lnTo>
                <a:lnTo>
                  <a:pt x="1297306" y="991143"/>
                </a:lnTo>
                <a:lnTo>
                  <a:pt x="1298258" y="993037"/>
                </a:lnTo>
                <a:lnTo>
                  <a:pt x="1298575" y="994930"/>
                </a:lnTo>
                <a:lnTo>
                  <a:pt x="1298575" y="996507"/>
                </a:lnTo>
                <a:lnTo>
                  <a:pt x="1298258" y="998085"/>
                </a:lnTo>
                <a:lnTo>
                  <a:pt x="1297623" y="999978"/>
                </a:lnTo>
                <a:lnTo>
                  <a:pt x="1296988" y="1001556"/>
                </a:lnTo>
                <a:lnTo>
                  <a:pt x="1294765" y="1004396"/>
                </a:lnTo>
                <a:lnTo>
                  <a:pt x="1291591" y="1007235"/>
                </a:lnTo>
                <a:lnTo>
                  <a:pt x="1287781" y="1009759"/>
                </a:lnTo>
                <a:lnTo>
                  <a:pt x="1284288" y="1011968"/>
                </a:lnTo>
                <a:lnTo>
                  <a:pt x="1275398" y="1017017"/>
                </a:lnTo>
                <a:lnTo>
                  <a:pt x="1271588" y="1019541"/>
                </a:lnTo>
                <a:lnTo>
                  <a:pt x="1268096" y="1022065"/>
                </a:lnTo>
                <a:lnTo>
                  <a:pt x="1264603" y="1024905"/>
                </a:lnTo>
                <a:lnTo>
                  <a:pt x="1262380" y="1027745"/>
                </a:lnTo>
                <a:lnTo>
                  <a:pt x="1260793" y="1030269"/>
                </a:lnTo>
                <a:lnTo>
                  <a:pt x="1259205" y="1033109"/>
                </a:lnTo>
                <a:lnTo>
                  <a:pt x="1256666" y="1039419"/>
                </a:lnTo>
                <a:lnTo>
                  <a:pt x="1254443" y="1046045"/>
                </a:lnTo>
                <a:lnTo>
                  <a:pt x="1252221" y="1053303"/>
                </a:lnTo>
                <a:lnTo>
                  <a:pt x="1249998" y="1060244"/>
                </a:lnTo>
                <a:lnTo>
                  <a:pt x="1247140" y="1066870"/>
                </a:lnTo>
                <a:lnTo>
                  <a:pt x="1244601" y="1072865"/>
                </a:lnTo>
                <a:lnTo>
                  <a:pt x="1242695" y="1075390"/>
                </a:lnTo>
                <a:lnTo>
                  <a:pt x="1241108" y="1077914"/>
                </a:lnTo>
                <a:lnTo>
                  <a:pt x="1235075" y="1085171"/>
                </a:lnTo>
                <a:lnTo>
                  <a:pt x="1228726" y="1091797"/>
                </a:lnTo>
                <a:lnTo>
                  <a:pt x="1215391" y="1105049"/>
                </a:lnTo>
                <a:lnTo>
                  <a:pt x="1202373" y="1117670"/>
                </a:lnTo>
                <a:lnTo>
                  <a:pt x="1189039" y="1129976"/>
                </a:lnTo>
                <a:lnTo>
                  <a:pt x="1176656" y="1142597"/>
                </a:lnTo>
                <a:lnTo>
                  <a:pt x="1170941" y="1148592"/>
                </a:lnTo>
                <a:lnTo>
                  <a:pt x="1165225" y="1154587"/>
                </a:lnTo>
                <a:lnTo>
                  <a:pt x="1160463" y="1160898"/>
                </a:lnTo>
                <a:lnTo>
                  <a:pt x="1156336" y="1166893"/>
                </a:lnTo>
                <a:lnTo>
                  <a:pt x="1152525" y="1173203"/>
                </a:lnTo>
                <a:lnTo>
                  <a:pt x="1149033" y="1179514"/>
                </a:lnTo>
                <a:lnTo>
                  <a:pt x="1142683" y="1178567"/>
                </a:lnTo>
                <a:lnTo>
                  <a:pt x="1137921" y="1176990"/>
                </a:lnTo>
                <a:lnTo>
                  <a:pt x="1134428" y="1175412"/>
                </a:lnTo>
                <a:lnTo>
                  <a:pt x="1132840" y="1174465"/>
                </a:lnTo>
                <a:lnTo>
                  <a:pt x="1131888" y="1173203"/>
                </a:lnTo>
                <a:lnTo>
                  <a:pt x="1129984" y="1170995"/>
                </a:lnTo>
                <a:lnTo>
                  <a:pt x="1129030" y="1167840"/>
                </a:lnTo>
                <a:lnTo>
                  <a:pt x="1128396" y="1165000"/>
                </a:lnTo>
                <a:lnTo>
                  <a:pt x="1128396" y="1161529"/>
                </a:lnTo>
                <a:lnTo>
                  <a:pt x="1127761" y="1154587"/>
                </a:lnTo>
                <a:lnTo>
                  <a:pt x="1127126" y="1150485"/>
                </a:lnTo>
                <a:lnTo>
                  <a:pt x="1126173" y="1146068"/>
                </a:lnTo>
                <a:lnTo>
                  <a:pt x="1124268" y="1141966"/>
                </a:lnTo>
                <a:lnTo>
                  <a:pt x="1121728" y="1137549"/>
                </a:lnTo>
                <a:lnTo>
                  <a:pt x="1117918" y="1133131"/>
                </a:lnTo>
                <a:lnTo>
                  <a:pt x="1115060" y="1130923"/>
                </a:lnTo>
                <a:lnTo>
                  <a:pt x="1112520" y="1128714"/>
                </a:lnTo>
                <a:lnTo>
                  <a:pt x="1116648" y="1131238"/>
                </a:lnTo>
                <a:lnTo>
                  <a:pt x="1120776" y="1133447"/>
                </a:lnTo>
                <a:lnTo>
                  <a:pt x="1124586" y="1135024"/>
                </a:lnTo>
                <a:lnTo>
                  <a:pt x="1128713" y="1135971"/>
                </a:lnTo>
                <a:lnTo>
                  <a:pt x="1132840" y="1136918"/>
                </a:lnTo>
                <a:lnTo>
                  <a:pt x="1136650" y="1137233"/>
                </a:lnTo>
                <a:lnTo>
                  <a:pt x="1140778" y="1136918"/>
                </a:lnTo>
                <a:lnTo>
                  <a:pt x="1144905" y="1136602"/>
                </a:lnTo>
                <a:lnTo>
                  <a:pt x="1148715" y="1135655"/>
                </a:lnTo>
                <a:lnTo>
                  <a:pt x="1152844" y="1134709"/>
                </a:lnTo>
                <a:lnTo>
                  <a:pt x="1156654" y="1133131"/>
                </a:lnTo>
                <a:lnTo>
                  <a:pt x="1160463" y="1131238"/>
                </a:lnTo>
                <a:lnTo>
                  <a:pt x="1164273" y="1129345"/>
                </a:lnTo>
                <a:lnTo>
                  <a:pt x="1168083" y="1127136"/>
                </a:lnTo>
                <a:lnTo>
                  <a:pt x="1175068" y="1121772"/>
                </a:lnTo>
                <a:lnTo>
                  <a:pt x="1182370" y="1115777"/>
                </a:lnTo>
                <a:lnTo>
                  <a:pt x="1188720" y="1109151"/>
                </a:lnTo>
                <a:lnTo>
                  <a:pt x="1194753" y="1101894"/>
                </a:lnTo>
                <a:lnTo>
                  <a:pt x="1200468" y="1094953"/>
                </a:lnTo>
                <a:lnTo>
                  <a:pt x="1205230" y="1087380"/>
                </a:lnTo>
                <a:lnTo>
                  <a:pt x="1209993" y="1079807"/>
                </a:lnTo>
                <a:lnTo>
                  <a:pt x="1214121" y="1072865"/>
                </a:lnTo>
                <a:lnTo>
                  <a:pt x="1216978" y="1065924"/>
                </a:lnTo>
                <a:lnTo>
                  <a:pt x="1211263" y="1062137"/>
                </a:lnTo>
                <a:lnTo>
                  <a:pt x="1205866" y="1058982"/>
                </a:lnTo>
                <a:lnTo>
                  <a:pt x="1200468" y="1056142"/>
                </a:lnTo>
                <a:lnTo>
                  <a:pt x="1194753" y="1053618"/>
                </a:lnTo>
                <a:lnTo>
                  <a:pt x="1189039" y="1051725"/>
                </a:lnTo>
                <a:lnTo>
                  <a:pt x="1183958" y="1050147"/>
                </a:lnTo>
                <a:lnTo>
                  <a:pt x="1178243" y="1049201"/>
                </a:lnTo>
                <a:lnTo>
                  <a:pt x="1172845" y="1048254"/>
                </a:lnTo>
                <a:lnTo>
                  <a:pt x="1167766" y="1048254"/>
                </a:lnTo>
                <a:lnTo>
                  <a:pt x="1162050" y="1048885"/>
                </a:lnTo>
                <a:lnTo>
                  <a:pt x="1156654" y="1049516"/>
                </a:lnTo>
                <a:lnTo>
                  <a:pt x="1151256" y="1050779"/>
                </a:lnTo>
                <a:lnTo>
                  <a:pt x="1146175" y="1052356"/>
                </a:lnTo>
                <a:lnTo>
                  <a:pt x="1140778" y="1054880"/>
                </a:lnTo>
                <a:lnTo>
                  <a:pt x="1136015" y="1057404"/>
                </a:lnTo>
                <a:lnTo>
                  <a:pt x="1130618" y="1060875"/>
                </a:lnTo>
                <a:lnTo>
                  <a:pt x="1134111" y="1065608"/>
                </a:lnTo>
                <a:lnTo>
                  <a:pt x="1136968" y="1069710"/>
                </a:lnTo>
                <a:lnTo>
                  <a:pt x="1140461" y="1073496"/>
                </a:lnTo>
                <a:lnTo>
                  <a:pt x="1143635" y="1076651"/>
                </a:lnTo>
                <a:lnTo>
                  <a:pt x="1146811" y="1079176"/>
                </a:lnTo>
                <a:lnTo>
                  <a:pt x="1149986" y="1081069"/>
                </a:lnTo>
                <a:lnTo>
                  <a:pt x="1152844" y="1082016"/>
                </a:lnTo>
                <a:lnTo>
                  <a:pt x="1156018" y="1082962"/>
                </a:lnTo>
                <a:lnTo>
                  <a:pt x="1158558" y="1082962"/>
                </a:lnTo>
                <a:lnTo>
                  <a:pt x="1161733" y="1082647"/>
                </a:lnTo>
                <a:lnTo>
                  <a:pt x="1164591" y="1081385"/>
                </a:lnTo>
                <a:lnTo>
                  <a:pt x="1167131" y="1079807"/>
                </a:lnTo>
                <a:lnTo>
                  <a:pt x="1169988" y="1077598"/>
                </a:lnTo>
                <a:lnTo>
                  <a:pt x="1172528" y="1074759"/>
                </a:lnTo>
                <a:lnTo>
                  <a:pt x="1175068" y="1071288"/>
                </a:lnTo>
                <a:lnTo>
                  <a:pt x="1177926" y="1067186"/>
                </a:lnTo>
                <a:lnTo>
                  <a:pt x="1177291" y="1071603"/>
                </a:lnTo>
                <a:lnTo>
                  <a:pt x="1176339" y="1075705"/>
                </a:lnTo>
                <a:lnTo>
                  <a:pt x="1175068" y="1079176"/>
                </a:lnTo>
                <a:lnTo>
                  <a:pt x="1173163" y="1082647"/>
                </a:lnTo>
                <a:lnTo>
                  <a:pt x="1170941" y="1085171"/>
                </a:lnTo>
                <a:lnTo>
                  <a:pt x="1168719" y="1087695"/>
                </a:lnTo>
                <a:lnTo>
                  <a:pt x="1166179" y="1089588"/>
                </a:lnTo>
                <a:lnTo>
                  <a:pt x="1163004" y="1091481"/>
                </a:lnTo>
                <a:lnTo>
                  <a:pt x="1159828" y="1093059"/>
                </a:lnTo>
                <a:lnTo>
                  <a:pt x="1156336" y="1094006"/>
                </a:lnTo>
                <a:lnTo>
                  <a:pt x="1152525" y="1095268"/>
                </a:lnTo>
                <a:lnTo>
                  <a:pt x="1148715" y="1095899"/>
                </a:lnTo>
                <a:lnTo>
                  <a:pt x="1140461" y="1097161"/>
                </a:lnTo>
                <a:lnTo>
                  <a:pt x="1131571" y="1097477"/>
                </a:lnTo>
                <a:lnTo>
                  <a:pt x="1112838" y="1097792"/>
                </a:lnTo>
                <a:lnTo>
                  <a:pt x="1103631" y="1098108"/>
                </a:lnTo>
                <a:lnTo>
                  <a:pt x="1094424" y="1098739"/>
                </a:lnTo>
                <a:lnTo>
                  <a:pt x="1085850" y="1099370"/>
                </a:lnTo>
                <a:lnTo>
                  <a:pt x="1081723" y="1100001"/>
                </a:lnTo>
                <a:lnTo>
                  <a:pt x="1077596" y="1101263"/>
                </a:lnTo>
                <a:lnTo>
                  <a:pt x="1073468" y="1102209"/>
                </a:lnTo>
                <a:lnTo>
                  <a:pt x="1069975" y="1103787"/>
                </a:lnTo>
                <a:lnTo>
                  <a:pt x="1066165" y="1105365"/>
                </a:lnTo>
                <a:lnTo>
                  <a:pt x="1063308" y="1107573"/>
                </a:lnTo>
                <a:lnTo>
                  <a:pt x="1061720" y="1105049"/>
                </a:lnTo>
                <a:lnTo>
                  <a:pt x="1060768" y="1102209"/>
                </a:lnTo>
                <a:lnTo>
                  <a:pt x="1060451" y="1099685"/>
                </a:lnTo>
                <a:lnTo>
                  <a:pt x="1061403" y="1097477"/>
                </a:lnTo>
                <a:lnTo>
                  <a:pt x="1062038" y="1095268"/>
                </a:lnTo>
                <a:lnTo>
                  <a:pt x="1063626" y="1093059"/>
                </a:lnTo>
                <a:lnTo>
                  <a:pt x="1066484" y="1088011"/>
                </a:lnTo>
                <a:lnTo>
                  <a:pt x="1069659" y="1083593"/>
                </a:lnTo>
                <a:lnTo>
                  <a:pt x="1070611" y="1081385"/>
                </a:lnTo>
                <a:lnTo>
                  <a:pt x="1071563" y="1079176"/>
                </a:lnTo>
                <a:lnTo>
                  <a:pt x="1071880" y="1076651"/>
                </a:lnTo>
                <a:lnTo>
                  <a:pt x="1070928" y="1073812"/>
                </a:lnTo>
                <a:lnTo>
                  <a:pt x="1069975" y="1071603"/>
                </a:lnTo>
                <a:lnTo>
                  <a:pt x="1067753" y="1068763"/>
                </a:lnTo>
                <a:lnTo>
                  <a:pt x="1075690" y="1061822"/>
                </a:lnTo>
                <a:lnTo>
                  <a:pt x="1082993" y="1054249"/>
                </a:lnTo>
                <a:lnTo>
                  <a:pt x="1098550" y="1039419"/>
                </a:lnTo>
                <a:lnTo>
                  <a:pt x="1113791" y="1024905"/>
                </a:lnTo>
                <a:lnTo>
                  <a:pt x="1120776" y="1018279"/>
                </a:lnTo>
                <a:lnTo>
                  <a:pt x="1127126" y="1012284"/>
                </a:lnTo>
                <a:lnTo>
                  <a:pt x="1138238" y="1004080"/>
                </a:lnTo>
                <a:lnTo>
                  <a:pt x="1149033" y="995561"/>
                </a:lnTo>
                <a:lnTo>
                  <a:pt x="1154748" y="991459"/>
                </a:lnTo>
                <a:lnTo>
                  <a:pt x="1160145" y="987673"/>
                </a:lnTo>
                <a:lnTo>
                  <a:pt x="1165860" y="984202"/>
                </a:lnTo>
                <a:lnTo>
                  <a:pt x="1170941" y="981678"/>
                </a:lnTo>
                <a:lnTo>
                  <a:pt x="1176656" y="979153"/>
                </a:lnTo>
                <a:lnTo>
                  <a:pt x="1182053" y="977576"/>
                </a:lnTo>
                <a:lnTo>
                  <a:pt x="1187768" y="976945"/>
                </a:lnTo>
                <a:close/>
                <a:moveTo>
                  <a:pt x="1077596" y="957263"/>
                </a:moveTo>
                <a:lnTo>
                  <a:pt x="1078865" y="959791"/>
                </a:lnTo>
                <a:lnTo>
                  <a:pt x="1079183" y="962003"/>
                </a:lnTo>
                <a:lnTo>
                  <a:pt x="1079500" y="964214"/>
                </a:lnTo>
                <a:lnTo>
                  <a:pt x="1079500" y="966743"/>
                </a:lnTo>
                <a:lnTo>
                  <a:pt x="1079500" y="968954"/>
                </a:lnTo>
                <a:lnTo>
                  <a:pt x="1078865" y="971166"/>
                </a:lnTo>
                <a:lnTo>
                  <a:pt x="1078230" y="973378"/>
                </a:lnTo>
                <a:lnTo>
                  <a:pt x="1076960" y="975590"/>
                </a:lnTo>
                <a:lnTo>
                  <a:pt x="1074103" y="979698"/>
                </a:lnTo>
                <a:lnTo>
                  <a:pt x="1070293" y="983806"/>
                </a:lnTo>
                <a:lnTo>
                  <a:pt x="1066165" y="987914"/>
                </a:lnTo>
                <a:lnTo>
                  <a:pt x="1061086" y="991706"/>
                </a:lnTo>
                <a:lnTo>
                  <a:pt x="1050926" y="999606"/>
                </a:lnTo>
                <a:lnTo>
                  <a:pt x="1040765" y="1007506"/>
                </a:lnTo>
                <a:lnTo>
                  <a:pt x="1036003" y="1011614"/>
                </a:lnTo>
                <a:lnTo>
                  <a:pt x="1031875" y="1015722"/>
                </a:lnTo>
                <a:lnTo>
                  <a:pt x="1028066" y="1019830"/>
                </a:lnTo>
                <a:lnTo>
                  <a:pt x="1024891" y="1023938"/>
                </a:lnTo>
                <a:lnTo>
                  <a:pt x="1022033" y="1019514"/>
                </a:lnTo>
                <a:lnTo>
                  <a:pt x="1018858" y="1015090"/>
                </a:lnTo>
                <a:lnTo>
                  <a:pt x="1016953" y="1010982"/>
                </a:lnTo>
                <a:lnTo>
                  <a:pt x="1015048" y="1007190"/>
                </a:lnTo>
                <a:lnTo>
                  <a:pt x="1014095" y="1003714"/>
                </a:lnTo>
                <a:lnTo>
                  <a:pt x="1013143" y="1000554"/>
                </a:lnTo>
                <a:lnTo>
                  <a:pt x="1012825" y="997078"/>
                </a:lnTo>
                <a:lnTo>
                  <a:pt x="1012825" y="994550"/>
                </a:lnTo>
                <a:lnTo>
                  <a:pt x="1013778" y="991706"/>
                </a:lnTo>
                <a:lnTo>
                  <a:pt x="1014413" y="989178"/>
                </a:lnTo>
                <a:lnTo>
                  <a:pt x="1015365" y="986966"/>
                </a:lnTo>
                <a:lnTo>
                  <a:pt x="1016953" y="984754"/>
                </a:lnTo>
                <a:lnTo>
                  <a:pt x="1018858" y="982858"/>
                </a:lnTo>
                <a:lnTo>
                  <a:pt x="1020763" y="980962"/>
                </a:lnTo>
                <a:lnTo>
                  <a:pt x="1023303" y="979382"/>
                </a:lnTo>
                <a:lnTo>
                  <a:pt x="1025843" y="977486"/>
                </a:lnTo>
                <a:lnTo>
                  <a:pt x="1031241" y="974958"/>
                </a:lnTo>
                <a:lnTo>
                  <a:pt x="1037908" y="972114"/>
                </a:lnTo>
                <a:lnTo>
                  <a:pt x="1044576" y="969586"/>
                </a:lnTo>
                <a:lnTo>
                  <a:pt x="1051243" y="967374"/>
                </a:lnTo>
                <a:lnTo>
                  <a:pt x="1065213" y="962951"/>
                </a:lnTo>
                <a:lnTo>
                  <a:pt x="1071563" y="960107"/>
                </a:lnTo>
                <a:close/>
                <a:moveTo>
                  <a:pt x="1471613" y="881064"/>
                </a:moveTo>
                <a:lnTo>
                  <a:pt x="1471613" y="884239"/>
                </a:lnTo>
                <a:lnTo>
                  <a:pt x="1470974" y="887096"/>
                </a:lnTo>
                <a:lnTo>
                  <a:pt x="1470015" y="890271"/>
                </a:lnTo>
                <a:lnTo>
                  <a:pt x="1469056" y="892811"/>
                </a:lnTo>
                <a:lnTo>
                  <a:pt x="1467456" y="895986"/>
                </a:lnTo>
                <a:lnTo>
                  <a:pt x="1465537" y="898526"/>
                </a:lnTo>
                <a:lnTo>
                  <a:pt x="1461380" y="903924"/>
                </a:lnTo>
                <a:lnTo>
                  <a:pt x="1455943" y="908686"/>
                </a:lnTo>
                <a:lnTo>
                  <a:pt x="1450185" y="913449"/>
                </a:lnTo>
                <a:lnTo>
                  <a:pt x="1443789" y="918211"/>
                </a:lnTo>
                <a:lnTo>
                  <a:pt x="1437073" y="922656"/>
                </a:lnTo>
                <a:lnTo>
                  <a:pt x="1422679" y="931864"/>
                </a:lnTo>
                <a:lnTo>
                  <a:pt x="1408288" y="940754"/>
                </a:lnTo>
                <a:lnTo>
                  <a:pt x="1401252" y="945199"/>
                </a:lnTo>
                <a:lnTo>
                  <a:pt x="1394855" y="950279"/>
                </a:lnTo>
                <a:lnTo>
                  <a:pt x="1389098" y="955041"/>
                </a:lnTo>
                <a:lnTo>
                  <a:pt x="1384301" y="960439"/>
                </a:lnTo>
                <a:lnTo>
                  <a:pt x="1384301" y="956946"/>
                </a:lnTo>
                <a:lnTo>
                  <a:pt x="1384621" y="954089"/>
                </a:lnTo>
                <a:lnTo>
                  <a:pt x="1385260" y="950914"/>
                </a:lnTo>
                <a:lnTo>
                  <a:pt x="1386539" y="948374"/>
                </a:lnTo>
                <a:lnTo>
                  <a:pt x="1388139" y="945199"/>
                </a:lnTo>
                <a:lnTo>
                  <a:pt x="1389418" y="942659"/>
                </a:lnTo>
                <a:lnTo>
                  <a:pt x="1391338" y="939484"/>
                </a:lnTo>
                <a:lnTo>
                  <a:pt x="1393575" y="936944"/>
                </a:lnTo>
                <a:lnTo>
                  <a:pt x="1398693" y="932181"/>
                </a:lnTo>
                <a:lnTo>
                  <a:pt x="1404770" y="927101"/>
                </a:lnTo>
                <a:lnTo>
                  <a:pt x="1411167" y="922339"/>
                </a:lnTo>
                <a:lnTo>
                  <a:pt x="1417882" y="917259"/>
                </a:lnTo>
                <a:lnTo>
                  <a:pt x="1432595" y="908369"/>
                </a:lnTo>
                <a:lnTo>
                  <a:pt x="1446987" y="899796"/>
                </a:lnTo>
                <a:lnTo>
                  <a:pt x="1454024" y="895034"/>
                </a:lnTo>
                <a:lnTo>
                  <a:pt x="1460739" y="890589"/>
                </a:lnTo>
                <a:lnTo>
                  <a:pt x="1466817" y="886144"/>
                </a:lnTo>
                <a:close/>
                <a:moveTo>
                  <a:pt x="1387243" y="849314"/>
                </a:moveTo>
                <a:lnTo>
                  <a:pt x="1387558" y="856280"/>
                </a:lnTo>
                <a:lnTo>
                  <a:pt x="1387874" y="862297"/>
                </a:lnTo>
                <a:lnTo>
                  <a:pt x="1389137" y="867364"/>
                </a:lnTo>
                <a:lnTo>
                  <a:pt x="1390400" y="872114"/>
                </a:lnTo>
                <a:lnTo>
                  <a:pt x="1391346" y="875914"/>
                </a:lnTo>
                <a:lnTo>
                  <a:pt x="1392925" y="879397"/>
                </a:lnTo>
                <a:lnTo>
                  <a:pt x="1396397" y="885414"/>
                </a:lnTo>
                <a:lnTo>
                  <a:pt x="1399238" y="891430"/>
                </a:lnTo>
                <a:lnTo>
                  <a:pt x="1400502" y="894597"/>
                </a:lnTo>
                <a:lnTo>
                  <a:pt x="1401132" y="898080"/>
                </a:lnTo>
                <a:lnTo>
                  <a:pt x="1401764" y="901564"/>
                </a:lnTo>
                <a:lnTo>
                  <a:pt x="1401764" y="906314"/>
                </a:lnTo>
                <a:lnTo>
                  <a:pt x="1401448" y="911064"/>
                </a:lnTo>
                <a:lnTo>
                  <a:pt x="1400817" y="917080"/>
                </a:lnTo>
                <a:lnTo>
                  <a:pt x="1393556" y="918347"/>
                </a:lnTo>
                <a:lnTo>
                  <a:pt x="1388505" y="918980"/>
                </a:lnTo>
                <a:lnTo>
                  <a:pt x="1384401" y="918980"/>
                </a:lnTo>
                <a:lnTo>
                  <a:pt x="1381561" y="918347"/>
                </a:lnTo>
                <a:lnTo>
                  <a:pt x="1380614" y="918030"/>
                </a:lnTo>
                <a:lnTo>
                  <a:pt x="1379667" y="917080"/>
                </a:lnTo>
                <a:lnTo>
                  <a:pt x="1379035" y="916447"/>
                </a:lnTo>
                <a:lnTo>
                  <a:pt x="1378719" y="915180"/>
                </a:lnTo>
                <a:lnTo>
                  <a:pt x="1378403" y="913280"/>
                </a:lnTo>
                <a:lnTo>
                  <a:pt x="1378719" y="910747"/>
                </a:lnTo>
                <a:lnTo>
                  <a:pt x="1379035" y="904097"/>
                </a:lnTo>
                <a:lnTo>
                  <a:pt x="1379350" y="900297"/>
                </a:lnTo>
                <a:lnTo>
                  <a:pt x="1379035" y="896180"/>
                </a:lnTo>
                <a:lnTo>
                  <a:pt x="1378403" y="892064"/>
                </a:lnTo>
                <a:lnTo>
                  <a:pt x="1376826" y="887314"/>
                </a:lnTo>
                <a:lnTo>
                  <a:pt x="1374615" y="882564"/>
                </a:lnTo>
                <a:lnTo>
                  <a:pt x="1373038" y="880031"/>
                </a:lnTo>
                <a:lnTo>
                  <a:pt x="1371143" y="877497"/>
                </a:lnTo>
                <a:lnTo>
                  <a:pt x="1368933" y="880031"/>
                </a:lnTo>
                <a:lnTo>
                  <a:pt x="1367039" y="882564"/>
                </a:lnTo>
                <a:lnTo>
                  <a:pt x="1365461" y="885097"/>
                </a:lnTo>
                <a:lnTo>
                  <a:pt x="1364514" y="887947"/>
                </a:lnTo>
                <a:lnTo>
                  <a:pt x="1362620" y="893330"/>
                </a:lnTo>
                <a:lnTo>
                  <a:pt x="1361041" y="899030"/>
                </a:lnTo>
                <a:lnTo>
                  <a:pt x="1360409" y="904730"/>
                </a:lnTo>
                <a:lnTo>
                  <a:pt x="1359778" y="910747"/>
                </a:lnTo>
                <a:lnTo>
                  <a:pt x="1359463" y="916447"/>
                </a:lnTo>
                <a:lnTo>
                  <a:pt x="1358832" y="922464"/>
                </a:lnTo>
                <a:lnTo>
                  <a:pt x="1357885" y="928164"/>
                </a:lnTo>
                <a:lnTo>
                  <a:pt x="1356622" y="933230"/>
                </a:lnTo>
                <a:lnTo>
                  <a:pt x="1355360" y="936397"/>
                </a:lnTo>
                <a:lnTo>
                  <a:pt x="1353780" y="938930"/>
                </a:lnTo>
                <a:lnTo>
                  <a:pt x="1352518" y="941464"/>
                </a:lnTo>
                <a:lnTo>
                  <a:pt x="1350625" y="943997"/>
                </a:lnTo>
                <a:lnTo>
                  <a:pt x="1348730" y="946530"/>
                </a:lnTo>
                <a:lnTo>
                  <a:pt x="1345889" y="948747"/>
                </a:lnTo>
                <a:lnTo>
                  <a:pt x="1343363" y="950964"/>
                </a:lnTo>
                <a:lnTo>
                  <a:pt x="1339891" y="953180"/>
                </a:lnTo>
                <a:lnTo>
                  <a:pt x="1336418" y="955080"/>
                </a:lnTo>
                <a:lnTo>
                  <a:pt x="1332630" y="956980"/>
                </a:lnTo>
                <a:lnTo>
                  <a:pt x="1327895" y="958880"/>
                </a:lnTo>
                <a:lnTo>
                  <a:pt x="1322843" y="960780"/>
                </a:lnTo>
                <a:lnTo>
                  <a:pt x="1315583" y="951280"/>
                </a:lnTo>
                <a:lnTo>
                  <a:pt x="1309586" y="944314"/>
                </a:lnTo>
                <a:lnTo>
                  <a:pt x="1303903" y="938930"/>
                </a:lnTo>
                <a:lnTo>
                  <a:pt x="1301693" y="937030"/>
                </a:lnTo>
                <a:lnTo>
                  <a:pt x="1299484" y="935130"/>
                </a:lnTo>
                <a:lnTo>
                  <a:pt x="1297275" y="934180"/>
                </a:lnTo>
                <a:lnTo>
                  <a:pt x="1295380" y="933230"/>
                </a:lnTo>
                <a:lnTo>
                  <a:pt x="1293486" y="932914"/>
                </a:lnTo>
                <a:lnTo>
                  <a:pt x="1291592" y="932914"/>
                </a:lnTo>
                <a:lnTo>
                  <a:pt x="1289697" y="932914"/>
                </a:lnTo>
                <a:lnTo>
                  <a:pt x="1288121" y="933547"/>
                </a:lnTo>
                <a:lnTo>
                  <a:pt x="1286857" y="934497"/>
                </a:lnTo>
                <a:lnTo>
                  <a:pt x="1285278" y="935130"/>
                </a:lnTo>
                <a:lnTo>
                  <a:pt x="1281806" y="938297"/>
                </a:lnTo>
                <a:lnTo>
                  <a:pt x="1278965" y="941464"/>
                </a:lnTo>
                <a:lnTo>
                  <a:pt x="1272020" y="950330"/>
                </a:lnTo>
                <a:lnTo>
                  <a:pt x="1268547" y="955080"/>
                </a:lnTo>
                <a:lnTo>
                  <a:pt x="1263812" y="960147"/>
                </a:lnTo>
                <a:lnTo>
                  <a:pt x="1259077" y="965214"/>
                </a:lnTo>
                <a:lnTo>
                  <a:pt x="1253394" y="969964"/>
                </a:lnTo>
                <a:lnTo>
                  <a:pt x="1250553" y="966164"/>
                </a:lnTo>
                <a:lnTo>
                  <a:pt x="1247397" y="962364"/>
                </a:lnTo>
                <a:lnTo>
                  <a:pt x="1245187" y="958564"/>
                </a:lnTo>
                <a:lnTo>
                  <a:pt x="1243293" y="955080"/>
                </a:lnTo>
                <a:lnTo>
                  <a:pt x="1241399" y="951280"/>
                </a:lnTo>
                <a:lnTo>
                  <a:pt x="1239821" y="948114"/>
                </a:lnTo>
                <a:lnTo>
                  <a:pt x="1238874" y="944314"/>
                </a:lnTo>
                <a:lnTo>
                  <a:pt x="1237611" y="940830"/>
                </a:lnTo>
                <a:lnTo>
                  <a:pt x="1237295" y="937347"/>
                </a:lnTo>
                <a:lnTo>
                  <a:pt x="1236664" y="934180"/>
                </a:lnTo>
                <a:lnTo>
                  <a:pt x="1236664" y="931014"/>
                </a:lnTo>
                <a:lnTo>
                  <a:pt x="1236664" y="927530"/>
                </a:lnTo>
                <a:lnTo>
                  <a:pt x="1236980" y="924364"/>
                </a:lnTo>
                <a:lnTo>
                  <a:pt x="1237611" y="921197"/>
                </a:lnTo>
                <a:lnTo>
                  <a:pt x="1239189" y="914864"/>
                </a:lnTo>
                <a:lnTo>
                  <a:pt x="1241715" y="908847"/>
                </a:lnTo>
                <a:lnTo>
                  <a:pt x="1245187" y="903147"/>
                </a:lnTo>
                <a:lnTo>
                  <a:pt x="1248975" y="897447"/>
                </a:lnTo>
                <a:lnTo>
                  <a:pt x="1253711" y="892064"/>
                </a:lnTo>
                <a:lnTo>
                  <a:pt x="1258761" y="886364"/>
                </a:lnTo>
                <a:lnTo>
                  <a:pt x="1264759" y="880980"/>
                </a:lnTo>
                <a:lnTo>
                  <a:pt x="1270757" y="876231"/>
                </a:lnTo>
                <a:lnTo>
                  <a:pt x="1277071" y="871164"/>
                </a:lnTo>
                <a:lnTo>
                  <a:pt x="1279596" y="874014"/>
                </a:lnTo>
                <a:lnTo>
                  <a:pt x="1281806" y="876231"/>
                </a:lnTo>
                <a:lnTo>
                  <a:pt x="1283700" y="878447"/>
                </a:lnTo>
                <a:lnTo>
                  <a:pt x="1284962" y="880980"/>
                </a:lnTo>
                <a:lnTo>
                  <a:pt x="1285594" y="882880"/>
                </a:lnTo>
                <a:lnTo>
                  <a:pt x="1285909" y="885097"/>
                </a:lnTo>
                <a:lnTo>
                  <a:pt x="1286541" y="886997"/>
                </a:lnTo>
                <a:lnTo>
                  <a:pt x="1285909" y="888897"/>
                </a:lnTo>
                <a:lnTo>
                  <a:pt x="1285594" y="890797"/>
                </a:lnTo>
                <a:lnTo>
                  <a:pt x="1284647" y="892697"/>
                </a:lnTo>
                <a:lnTo>
                  <a:pt x="1282122" y="896180"/>
                </a:lnTo>
                <a:lnTo>
                  <a:pt x="1279596" y="899347"/>
                </a:lnTo>
                <a:lnTo>
                  <a:pt x="1276124" y="902830"/>
                </a:lnTo>
                <a:lnTo>
                  <a:pt x="1279596" y="907264"/>
                </a:lnTo>
                <a:lnTo>
                  <a:pt x="1283068" y="910747"/>
                </a:lnTo>
                <a:lnTo>
                  <a:pt x="1286541" y="914230"/>
                </a:lnTo>
                <a:lnTo>
                  <a:pt x="1289697" y="916764"/>
                </a:lnTo>
                <a:lnTo>
                  <a:pt x="1293486" y="918664"/>
                </a:lnTo>
                <a:lnTo>
                  <a:pt x="1296959" y="920564"/>
                </a:lnTo>
                <a:lnTo>
                  <a:pt x="1300116" y="921514"/>
                </a:lnTo>
                <a:lnTo>
                  <a:pt x="1303588" y="922780"/>
                </a:lnTo>
                <a:lnTo>
                  <a:pt x="1307060" y="923097"/>
                </a:lnTo>
                <a:lnTo>
                  <a:pt x="1310533" y="923414"/>
                </a:lnTo>
                <a:lnTo>
                  <a:pt x="1317162" y="924047"/>
                </a:lnTo>
                <a:lnTo>
                  <a:pt x="1331052" y="923414"/>
                </a:lnTo>
                <a:lnTo>
                  <a:pt x="1331368" y="918664"/>
                </a:lnTo>
                <a:lnTo>
                  <a:pt x="1331368" y="913597"/>
                </a:lnTo>
                <a:lnTo>
                  <a:pt x="1331052" y="908530"/>
                </a:lnTo>
                <a:lnTo>
                  <a:pt x="1329789" y="903147"/>
                </a:lnTo>
                <a:lnTo>
                  <a:pt x="1328842" y="898080"/>
                </a:lnTo>
                <a:lnTo>
                  <a:pt x="1327579" y="892697"/>
                </a:lnTo>
                <a:lnTo>
                  <a:pt x="1323791" y="881930"/>
                </a:lnTo>
                <a:lnTo>
                  <a:pt x="1327895" y="880031"/>
                </a:lnTo>
                <a:lnTo>
                  <a:pt x="1331683" y="878447"/>
                </a:lnTo>
                <a:lnTo>
                  <a:pt x="1339891" y="875914"/>
                </a:lnTo>
                <a:lnTo>
                  <a:pt x="1347466" y="873380"/>
                </a:lnTo>
                <a:lnTo>
                  <a:pt x="1355360" y="870847"/>
                </a:lnTo>
                <a:lnTo>
                  <a:pt x="1359463" y="869897"/>
                </a:lnTo>
                <a:lnTo>
                  <a:pt x="1363251" y="867997"/>
                </a:lnTo>
                <a:lnTo>
                  <a:pt x="1367355" y="866097"/>
                </a:lnTo>
                <a:lnTo>
                  <a:pt x="1371459" y="863564"/>
                </a:lnTo>
                <a:lnTo>
                  <a:pt x="1375247" y="861030"/>
                </a:lnTo>
                <a:lnTo>
                  <a:pt x="1379350" y="857547"/>
                </a:lnTo>
                <a:lnTo>
                  <a:pt x="1383454" y="854064"/>
                </a:lnTo>
                <a:close/>
                <a:moveTo>
                  <a:pt x="1123950" y="793750"/>
                </a:moveTo>
                <a:lnTo>
                  <a:pt x="1128395" y="793750"/>
                </a:lnTo>
                <a:lnTo>
                  <a:pt x="1133475" y="794390"/>
                </a:lnTo>
                <a:lnTo>
                  <a:pt x="1133158" y="798872"/>
                </a:lnTo>
                <a:lnTo>
                  <a:pt x="1132205" y="803355"/>
                </a:lnTo>
                <a:lnTo>
                  <a:pt x="1130936" y="807517"/>
                </a:lnTo>
                <a:lnTo>
                  <a:pt x="1129030" y="811359"/>
                </a:lnTo>
                <a:lnTo>
                  <a:pt x="1127125" y="815201"/>
                </a:lnTo>
                <a:lnTo>
                  <a:pt x="1124903" y="819043"/>
                </a:lnTo>
                <a:lnTo>
                  <a:pt x="1122363" y="822565"/>
                </a:lnTo>
                <a:lnTo>
                  <a:pt x="1119823" y="825446"/>
                </a:lnTo>
                <a:lnTo>
                  <a:pt x="1116648" y="828968"/>
                </a:lnTo>
                <a:lnTo>
                  <a:pt x="1113155" y="831530"/>
                </a:lnTo>
                <a:lnTo>
                  <a:pt x="1109980" y="834731"/>
                </a:lnTo>
                <a:lnTo>
                  <a:pt x="1106170" y="836972"/>
                </a:lnTo>
                <a:lnTo>
                  <a:pt x="1098233" y="841775"/>
                </a:lnTo>
                <a:lnTo>
                  <a:pt x="1090295" y="845937"/>
                </a:lnTo>
                <a:lnTo>
                  <a:pt x="1081723" y="850419"/>
                </a:lnTo>
                <a:lnTo>
                  <a:pt x="1072833" y="853621"/>
                </a:lnTo>
                <a:lnTo>
                  <a:pt x="1055688" y="859704"/>
                </a:lnTo>
                <a:lnTo>
                  <a:pt x="1039813" y="865147"/>
                </a:lnTo>
                <a:lnTo>
                  <a:pt x="1032510" y="867388"/>
                </a:lnTo>
                <a:lnTo>
                  <a:pt x="1026478" y="869950"/>
                </a:lnTo>
                <a:lnTo>
                  <a:pt x="1025843" y="866748"/>
                </a:lnTo>
                <a:lnTo>
                  <a:pt x="1025525" y="863226"/>
                </a:lnTo>
                <a:lnTo>
                  <a:pt x="1025525" y="860024"/>
                </a:lnTo>
                <a:lnTo>
                  <a:pt x="1025843" y="857463"/>
                </a:lnTo>
                <a:lnTo>
                  <a:pt x="1026478" y="854902"/>
                </a:lnTo>
                <a:lnTo>
                  <a:pt x="1027113" y="852020"/>
                </a:lnTo>
                <a:lnTo>
                  <a:pt x="1028700" y="849779"/>
                </a:lnTo>
                <a:lnTo>
                  <a:pt x="1030288" y="847538"/>
                </a:lnTo>
                <a:lnTo>
                  <a:pt x="1031875" y="845297"/>
                </a:lnTo>
                <a:lnTo>
                  <a:pt x="1034098" y="843376"/>
                </a:lnTo>
                <a:lnTo>
                  <a:pt x="1038543" y="839854"/>
                </a:lnTo>
                <a:lnTo>
                  <a:pt x="1043623" y="836972"/>
                </a:lnTo>
                <a:lnTo>
                  <a:pt x="1049020" y="834731"/>
                </a:lnTo>
                <a:lnTo>
                  <a:pt x="1055053" y="832490"/>
                </a:lnTo>
                <a:lnTo>
                  <a:pt x="1061720" y="830889"/>
                </a:lnTo>
                <a:lnTo>
                  <a:pt x="1067753" y="829609"/>
                </a:lnTo>
                <a:lnTo>
                  <a:pt x="1073785" y="828968"/>
                </a:lnTo>
                <a:lnTo>
                  <a:pt x="1079183" y="828648"/>
                </a:lnTo>
                <a:lnTo>
                  <a:pt x="1084263" y="828648"/>
                </a:lnTo>
                <a:lnTo>
                  <a:pt x="1088708" y="828968"/>
                </a:lnTo>
                <a:lnTo>
                  <a:pt x="1092518" y="829288"/>
                </a:lnTo>
                <a:lnTo>
                  <a:pt x="1096010" y="826087"/>
                </a:lnTo>
                <a:lnTo>
                  <a:pt x="1098550" y="822565"/>
                </a:lnTo>
                <a:lnTo>
                  <a:pt x="1100773" y="819043"/>
                </a:lnTo>
                <a:lnTo>
                  <a:pt x="1102678" y="815521"/>
                </a:lnTo>
                <a:lnTo>
                  <a:pt x="1106170" y="808798"/>
                </a:lnTo>
                <a:lnTo>
                  <a:pt x="1108710" y="803035"/>
                </a:lnTo>
                <a:lnTo>
                  <a:pt x="1110615" y="800473"/>
                </a:lnTo>
                <a:lnTo>
                  <a:pt x="1112203" y="798552"/>
                </a:lnTo>
                <a:lnTo>
                  <a:pt x="1114426" y="796631"/>
                </a:lnTo>
                <a:lnTo>
                  <a:pt x="1116965" y="795030"/>
                </a:lnTo>
                <a:lnTo>
                  <a:pt x="1120140" y="794070"/>
                </a:lnTo>
                <a:close/>
                <a:moveTo>
                  <a:pt x="1223038" y="784225"/>
                </a:moveTo>
                <a:lnTo>
                  <a:pt x="1225916" y="784860"/>
                </a:lnTo>
                <a:lnTo>
                  <a:pt x="1229113" y="786447"/>
                </a:lnTo>
                <a:lnTo>
                  <a:pt x="1233271" y="788352"/>
                </a:lnTo>
                <a:lnTo>
                  <a:pt x="1241905" y="792480"/>
                </a:lnTo>
                <a:lnTo>
                  <a:pt x="1246382" y="794067"/>
                </a:lnTo>
                <a:lnTo>
                  <a:pt x="1250539" y="795020"/>
                </a:lnTo>
                <a:lnTo>
                  <a:pt x="1252777" y="795020"/>
                </a:lnTo>
                <a:lnTo>
                  <a:pt x="1254696" y="795020"/>
                </a:lnTo>
                <a:lnTo>
                  <a:pt x="1256615" y="794702"/>
                </a:lnTo>
                <a:lnTo>
                  <a:pt x="1258214" y="794067"/>
                </a:lnTo>
                <a:lnTo>
                  <a:pt x="1260133" y="792797"/>
                </a:lnTo>
                <a:lnTo>
                  <a:pt x="1261092" y="791527"/>
                </a:lnTo>
                <a:lnTo>
                  <a:pt x="1262691" y="789622"/>
                </a:lnTo>
                <a:lnTo>
                  <a:pt x="1263650" y="786765"/>
                </a:lnTo>
                <a:lnTo>
                  <a:pt x="1263331" y="800100"/>
                </a:lnTo>
                <a:lnTo>
                  <a:pt x="1262371" y="814387"/>
                </a:lnTo>
                <a:lnTo>
                  <a:pt x="1261092" y="822007"/>
                </a:lnTo>
                <a:lnTo>
                  <a:pt x="1260133" y="828992"/>
                </a:lnTo>
                <a:lnTo>
                  <a:pt x="1258534" y="836612"/>
                </a:lnTo>
                <a:lnTo>
                  <a:pt x="1256615" y="843915"/>
                </a:lnTo>
                <a:lnTo>
                  <a:pt x="1254696" y="850265"/>
                </a:lnTo>
                <a:lnTo>
                  <a:pt x="1252138" y="856615"/>
                </a:lnTo>
                <a:lnTo>
                  <a:pt x="1248941" y="862330"/>
                </a:lnTo>
                <a:lnTo>
                  <a:pt x="1246062" y="866775"/>
                </a:lnTo>
                <a:lnTo>
                  <a:pt x="1244144" y="868997"/>
                </a:lnTo>
                <a:lnTo>
                  <a:pt x="1242225" y="870902"/>
                </a:lnTo>
                <a:lnTo>
                  <a:pt x="1240306" y="872490"/>
                </a:lnTo>
                <a:lnTo>
                  <a:pt x="1238067" y="874077"/>
                </a:lnTo>
                <a:lnTo>
                  <a:pt x="1235829" y="875030"/>
                </a:lnTo>
                <a:lnTo>
                  <a:pt x="1233271" y="875982"/>
                </a:lnTo>
                <a:lnTo>
                  <a:pt x="1230713" y="876300"/>
                </a:lnTo>
                <a:lnTo>
                  <a:pt x="1228154" y="876300"/>
                </a:lnTo>
                <a:lnTo>
                  <a:pt x="1228154" y="871855"/>
                </a:lnTo>
                <a:lnTo>
                  <a:pt x="1228474" y="867727"/>
                </a:lnTo>
                <a:lnTo>
                  <a:pt x="1229753" y="862965"/>
                </a:lnTo>
                <a:lnTo>
                  <a:pt x="1231033" y="858837"/>
                </a:lnTo>
                <a:lnTo>
                  <a:pt x="1232951" y="854710"/>
                </a:lnTo>
                <a:lnTo>
                  <a:pt x="1234870" y="850582"/>
                </a:lnTo>
                <a:lnTo>
                  <a:pt x="1239987" y="842645"/>
                </a:lnTo>
                <a:lnTo>
                  <a:pt x="1244783" y="834707"/>
                </a:lnTo>
                <a:lnTo>
                  <a:pt x="1249260" y="826452"/>
                </a:lnTo>
                <a:lnTo>
                  <a:pt x="1251179" y="822325"/>
                </a:lnTo>
                <a:lnTo>
                  <a:pt x="1252777" y="818197"/>
                </a:lnTo>
                <a:lnTo>
                  <a:pt x="1254057" y="813752"/>
                </a:lnTo>
                <a:lnTo>
                  <a:pt x="1254696" y="809625"/>
                </a:lnTo>
                <a:lnTo>
                  <a:pt x="1246702" y="804862"/>
                </a:lnTo>
                <a:lnTo>
                  <a:pt x="1242544" y="802957"/>
                </a:lnTo>
                <a:lnTo>
                  <a:pt x="1238707" y="802005"/>
                </a:lnTo>
                <a:lnTo>
                  <a:pt x="1234550" y="800735"/>
                </a:lnTo>
                <a:lnTo>
                  <a:pt x="1230393" y="800417"/>
                </a:lnTo>
                <a:lnTo>
                  <a:pt x="1226555" y="801052"/>
                </a:lnTo>
                <a:lnTo>
                  <a:pt x="1224317" y="801687"/>
                </a:lnTo>
                <a:lnTo>
                  <a:pt x="1222398" y="802640"/>
                </a:lnTo>
                <a:lnTo>
                  <a:pt x="1220159" y="795020"/>
                </a:lnTo>
                <a:lnTo>
                  <a:pt x="1219200" y="789940"/>
                </a:lnTo>
                <a:lnTo>
                  <a:pt x="1219200" y="788035"/>
                </a:lnTo>
                <a:lnTo>
                  <a:pt x="1219840" y="786447"/>
                </a:lnTo>
                <a:lnTo>
                  <a:pt x="1220159" y="785495"/>
                </a:lnTo>
                <a:lnTo>
                  <a:pt x="1220800" y="784860"/>
                </a:lnTo>
                <a:lnTo>
                  <a:pt x="1222078" y="784542"/>
                </a:lnTo>
                <a:close/>
                <a:moveTo>
                  <a:pt x="1445579" y="703264"/>
                </a:moveTo>
                <a:lnTo>
                  <a:pt x="1449071" y="708661"/>
                </a:lnTo>
                <a:lnTo>
                  <a:pt x="1450342" y="711519"/>
                </a:lnTo>
                <a:lnTo>
                  <a:pt x="1451294" y="714059"/>
                </a:lnTo>
                <a:lnTo>
                  <a:pt x="1452246" y="716599"/>
                </a:lnTo>
                <a:lnTo>
                  <a:pt x="1452564" y="719456"/>
                </a:lnTo>
                <a:lnTo>
                  <a:pt x="1452564" y="721679"/>
                </a:lnTo>
                <a:lnTo>
                  <a:pt x="1452564" y="723901"/>
                </a:lnTo>
                <a:lnTo>
                  <a:pt x="1451611" y="728346"/>
                </a:lnTo>
                <a:lnTo>
                  <a:pt x="1450342" y="732474"/>
                </a:lnTo>
                <a:lnTo>
                  <a:pt x="1448119" y="736284"/>
                </a:lnTo>
                <a:lnTo>
                  <a:pt x="1445262" y="740094"/>
                </a:lnTo>
                <a:lnTo>
                  <a:pt x="1442404" y="743904"/>
                </a:lnTo>
                <a:lnTo>
                  <a:pt x="1438594" y="747714"/>
                </a:lnTo>
                <a:lnTo>
                  <a:pt x="1430973" y="754382"/>
                </a:lnTo>
                <a:lnTo>
                  <a:pt x="1423035" y="761367"/>
                </a:lnTo>
                <a:lnTo>
                  <a:pt x="1419225" y="764542"/>
                </a:lnTo>
                <a:lnTo>
                  <a:pt x="1416051" y="768352"/>
                </a:lnTo>
                <a:lnTo>
                  <a:pt x="1417003" y="763907"/>
                </a:lnTo>
                <a:lnTo>
                  <a:pt x="1417321" y="759779"/>
                </a:lnTo>
                <a:lnTo>
                  <a:pt x="1418591" y="750572"/>
                </a:lnTo>
                <a:lnTo>
                  <a:pt x="1419544" y="741999"/>
                </a:lnTo>
                <a:lnTo>
                  <a:pt x="1420178" y="737554"/>
                </a:lnTo>
                <a:lnTo>
                  <a:pt x="1421131" y="732791"/>
                </a:lnTo>
                <a:lnTo>
                  <a:pt x="1422400" y="728664"/>
                </a:lnTo>
                <a:lnTo>
                  <a:pt x="1423671" y="724536"/>
                </a:lnTo>
                <a:lnTo>
                  <a:pt x="1426211" y="720409"/>
                </a:lnTo>
                <a:lnTo>
                  <a:pt x="1428752" y="716599"/>
                </a:lnTo>
                <a:lnTo>
                  <a:pt x="1431608" y="712789"/>
                </a:lnTo>
                <a:lnTo>
                  <a:pt x="1435736" y="709614"/>
                </a:lnTo>
                <a:lnTo>
                  <a:pt x="1440499" y="706121"/>
                </a:lnTo>
                <a:close/>
                <a:moveTo>
                  <a:pt x="1245442" y="655637"/>
                </a:moveTo>
                <a:lnTo>
                  <a:pt x="1249906" y="655962"/>
                </a:lnTo>
                <a:lnTo>
                  <a:pt x="1254689" y="657262"/>
                </a:lnTo>
                <a:lnTo>
                  <a:pt x="1256921" y="658237"/>
                </a:lnTo>
                <a:lnTo>
                  <a:pt x="1259153" y="659537"/>
                </a:lnTo>
                <a:lnTo>
                  <a:pt x="1261066" y="660837"/>
                </a:lnTo>
                <a:lnTo>
                  <a:pt x="1263298" y="662462"/>
                </a:lnTo>
                <a:lnTo>
                  <a:pt x="1267443" y="667012"/>
                </a:lnTo>
                <a:lnTo>
                  <a:pt x="1271588" y="672212"/>
                </a:lnTo>
                <a:lnTo>
                  <a:pt x="1269675" y="670587"/>
                </a:lnTo>
                <a:lnTo>
                  <a:pt x="1267443" y="669937"/>
                </a:lnTo>
                <a:lnTo>
                  <a:pt x="1265211" y="669287"/>
                </a:lnTo>
                <a:lnTo>
                  <a:pt x="1262980" y="669287"/>
                </a:lnTo>
                <a:lnTo>
                  <a:pt x="1260747" y="669612"/>
                </a:lnTo>
                <a:lnTo>
                  <a:pt x="1257878" y="670262"/>
                </a:lnTo>
                <a:lnTo>
                  <a:pt x="1255645" y="671237"/>
                </a:lnTo>
                <a:lnTo>
                  <a:pt x="1253413" y="672212"/>
                </a:lnTo>
                <a:lnTo>
                  <a:pt x="1248630" y="675462"/>
                </a:lnTo>
                <a:lnTo>
                  <a:pt x="1243529" y="679362"/>
                </a:lnTo>
                <a:lnTo>
                  <a:pt x="1233644" y="687487"/>
                </a:lnTo>
                <a:lnTo>
                  <a:pt x="1228861" y="691062"/>
                </a:lnTo>
                <a:lnTo>
                  <a:pt x="1223759" y="694312"/>
                </a:lnTo>
                <a:lnTo>
                  <a:pt x="1221527" y="695287"/>
                </a:lnTo>
                <a:lnTo>
                  <a:pt x="1219296" y="696262"/>
                </a:lnTo>
                <a:lnTo>
                  <a:pt x="1217063" y="696912"/>
                </a:lnTo>
                <a:lnTo>
                  <a:pt x="1214513" y="696912"/>
                </a:lnTo>
                <a:lnTo>
                  <a:pt x="1212280" y="696912"/>
                </a:lnTo>
                <a:lnTo>
                  <a:pt x="1209730" y="696587"/>
                </a:lnTo>
                <a:lnTo>
                  <a:pt x="1207497" y="695287"/>
                </a:lnTo>
                <a:lnTo>
                  <a:pt x="1205584" y="693987"/>
                </a:lnTo>
                <a:lnTo>
                  <a:pt x="1203353" y="691712"/>
                </a:lnTo>
                <a:lnTo>
                  <a:pt x="1201120" y="689112"/>
                </a:lnTo>
                <a:lnTo>
                  <a:pt x="1199207" y="685862"/>
                </a:lnTo>
                <a:lnTo>
                  <a:pt x="1196975" y="681962"/>
                </a:lnTo>
                <a:lnTo>
                  <a:pt x="1206860" y="674162"/>
                </a:lnTo>
                <a:lnTo>
                  <a:pt x="1216744" y="667337"/>
                </a:lnTo>
                <a:lnTo>
                  <a:pt x="1221527" y="664087"/>
                </a:lnTo>
                <a:lnTo>
                  <a:pt x="1226629" y="661487"/>
                </a:lnTo>
                <a:lnTo>
                  <a:pt x="1231412" y="659212"/>
                </a:lnTo>
                <a:lnTo>
                  <a:pt x="1235877" y="657262"/>
                </a:lnTo>
                <a:lnTo>
                  <a:pt x="1240978" y="655962"/>
                </a:lnTo>
                <a:close/>
                <a:moveTo>
                  <a:pt x="1341369" y="623888"/>
                </a:moveTo>
                <a:lnTo>
                  <a:pt x="1346461" y="628341"/>
                </a:lnTo>
                <a:lnTo>
                  <a:pt x="1349645" y="632477"/>
                </a:lnTo>
                <a:lnTo>
                  <a:pt x="1350918" y="634386"/>
                </a:lnTo>
                <a:lnTo>
                  <a:pt x="1352192" y="636295"/>
                </a:lnTo>
                <a:lnTo>
                  <a:pt x="1352510" y="637886"/>
                </a:lnTo>
                <a:lnTo>
                  <a:pt x="1352828" y="639795"/>
                </a:lnTo>
                <a:lnTo>
                  <a:pt x="1352828" y="641385"/>
                </a:lnTo>
                <a:lnTo>
                  <a:pt x="1352828" y="642658"/>
                </a:lnTo>
                <a:lnTo>
                  <a:pt x="1351555" y="645839"/>
                </a:lnTo>
                <a:lnTo>
                  <a:pt x="1349645" y="648385"/>
                </a:lnTo>
                <a:lnTo>
                  <a:pt x="1347416" y="650612"/>
                </a:lnTo>
                <a:lnTo>
                  <a:pt x="1344552" y="652839"/>
                </a:lnTo>
                <a:lnTo>
                  <a:pt x="1341050" y="655384"/>
                </a:lnTo>
                <a:lnTo>
                  <a:pt x="1334047" y="659520"/>
                </a:lnTo>
                <a:lnTo>
                  <a:pt x="1326407" y="663974"/>
                </a:lnTo>
                <a:lnTo>
                  <a:pt x="1323224" y="666201"/>
                </a:lnTo>
                <a:lnTo>
                  <a:pt x="1320359" y="668428"/>
                </a:lnTo>
                <a:lnTo>
                  <a:pt x="1324815" y="673836"/>
                </a:lnTo>
                <a:lnTo>
                  <a:pt x="1328635" y="678926"/>
                </a:lnTo>
                <a:lnTo>
                  <a:pt x="1331182" y="684335"/>
                </a:lnTo>
                <a:lnTo>
                  <a:pt x="1333411" y="689107"/>
                </a:lnTo>
                <a:lnTo>
                  <a:pt x="1335321" y="693879"/>
                </a:lnTo>
                <a:lnTo>
                  <a:pt x="1336912" y="698333"/>
                </a:lnTo>
                <a:lnTo>
                  <a:pt x="1339140" y="705969"/>
                </a:lnTo>
                <a:lnTo>
                  <a:pt x="1340732" y="708832"/>
                </a:lnTo>
                <a:lnTo>
                  <a:pt x="1342324" y="711695"/>
                </a:lnTo>
                <a:lnTo>
                  <a:pt x="1344234" y="713286"/>
                </a:lnTo>
                <a:lnTo>
                  <a:pt x="1346780" y="714877"/>
                </a:lnTo>
                <a:lnTo>
                  <a:pt x="1349645" y="715831"/>
                </a:lnTo>
                <a:lnTo>
                  <a:pt x="1354102" y="715831"/>
                </a:lnTo>
                <a:lnTo>
                  <a:pt x="1358876" y="714877"/>
                </a:lnTo>
                <a:lnTo>
                  <a:pt x="1364925" y="713286"/>
                </a:lnTo>
                <a:lnTo>
                  <a:pt x="1367153" y="720603"/>
                </a:lnTo>
                <a:lnTo>
                  <a:pt x="1367789" y="726012"/>
                </a:lnTo>
                <a:lnTo>
                  <a:pt x="1368427" y="727920"/>
                </a:lnTo>
                <a:lnTo>
                  <a:pt x="1367789" y="729829"/>
                </a:lnTo>
                <a:lnTo>
                  <a:pt x="1367472" y="731102"/>
                </a:lnTo>
                <a:lnTo>
                  <a:pt x="1367153" y="732056"/>
                </a:lnTo>
                <a:lnTo>
                  <a:pt x="1366516" y="732693"/>
                </a:lnTo>
                <a:lnTo>
                  <a:pt x="1365243" y="733011"/>
                </a:lnTo>
                <a:lnTo>
                  <a:pt x="1364606" y="733329"/>
                </a:lnTo>
                <a:lnTo>
                  <a:pt x="1363015" y="733329"/>
                </a:lnTo>
                <a:lnTo>
                  <a:pt x="1360469" y="732693"/>
                </a:lnTo>
                <a:lnTo>
                  <a:pt x="1356966" y="731738"/>
                </a:lnTo>
                <a:lnTo>
                  <a:pt x="1349645" y="727920"/>
                </a:lnTo>
                <a:lnTo>
                  <a:pt x="1342642" y="723785"/>
                </a:lnTo>
                <a:lnTo>
                  <a:pt x="1339140" y="722194"/>
                </a:lnTo>
                <a:lnTo>
                  <a:pt x="1336275" y="720921"/>
                </a:lnTo>
                <a:lnTo>
                  <a:pt x="1333411" y="720603"/>
                </a:lnTo>
                <a:lnTo>
                  <a:pt x="1332456" y="720603"/>
                </a:lnTo>
                <a:lnTo>
                  <a:pt x="1331500" y="720921"/>
                </a:lnTo>
                <a:lnTo>
                  <a:pt x="1329908" y="722512"/>
                </a:lnTo>
                <a:lnTo>
                  <a:pt x="1328635" y="724103"/>
                </a:lnTo>
                <a:lnTo>
                  <a:pt x="1327999" y="725694"/>
                </a:lnTo>
                <a:lnTo>
                  <a:pt x="1327999" y="726966"/>
                </a:lnTo>
                <a:lnTo>
                  <a:pt x="1328317" y="728557"/>
                </a:lnTo>
                <a:lnTo>
                  <a:pt x="1328953" y="730466"/>
                </a:lnTo>
                <a:lnTo>
                  <a:pt x="1331182" y="733965"/>
                </a:lnTo>
                <a:lnTo>
                  <a:pt x="1334047" y="737147"/>
                </a:lnTo>
                <a:lnTo>
                  <a:pt x="1336593" y="740646"/>
                </a:lnTo>
                <a:lnTo>
                  <a:pt x="1337230" y="742555"/>
                </a:lnTo>
                <a:lnTo>
                  <a:pt x="1338185" y="744146"/>
                </a:lnTo>
                <a:lnTo>
                  <a:pt x="1338185" y="745418"/>
                </a:lnTo>
                <a:lnTo>
                  <a:pt x="1337548" y="747009"/>
                </a:lnTo>
                <a:lnTo>
                  <a:pt x="1336912" y="748600"/>
                </a:lnTo>
                <a:lnTo>
                  <a:pt x="1335957" y="749872"/>
                </a:lnTo>
                <a:lnTo>
                  <a:pt x="1334683" y="750827"/>
                </a:lnTo>
                <a:lnTo>
                  <a:pt x="1333092" y="752099"/>
                </a:lnTo>
                <a:lnTo>
                  <a:pt x="1330227" y="753372"/>
                </a:lnTo>
                <a:lnTo>
                  <a:pt x="1326407" y="754963"/>
                </a:lnTo>
                <a:lnTo>
                  <a:pt x="1321950" y="755917"/>
                </a:lnTo>
                <a:lnTo>
                  <a:pt x="1317176" y="756872"/>
                </a:lnTo>
                <a:lnTo>
                  <a:pt x="1306989" y="758462"/>
                </a:lnTo>
                <a:lnTo>
                  <a:pt x="1302214" y="759417"/>
                </a:lnTo>
                <a:lnTo>
                  <a:pt x="1296802" y="760689"/>
                </a:lnTo>
                <a:lnTo>
                  <a:pt x="1291709" y="762598"/>
                </a:lnTo>
                <a:lnTo>
                  <a:pt x="1286934" y="764825"/>
                </a:lnTo>
                <a:lnTo>
                  <a:pt x="1282478" y="767370"/>
                </a:lnTo>
                <a:lnTo>
                  <a:pt x="1280249" y="769279"/>
                </a:lnTo>
                <a:lnTo>
                  <a:pt x="1278340" y="771188"/>
                </a:lnTo>
                <a:lnTo>
                  <a:pt x="1276429" y="773415"/>
                </a:lnTo>
                <a:lnTo>
                  <a:pt x="1274519" y="775960"/>
                </a:lnTo>
                <a:lnTo>
                  <a:pt x="1272928" y="778505"/>
                </a:lnTo>
                <a:lnTo>
                  <a:pt x="1271654" y="781050"/>
                </a:lnTo>
                <a:lnTo>
                  <a:pt x="1268789" y="776915"/>
                </a:lnTo>
                <a:lnTo>
                  <a:pt x="1265925" y="773415"/>
                </a:lnTo>
                <a:lnTo>
                  <a:pt x="1262741" y="770552"/>
                </a:lnTo>
                <a:lnTo>
                  <a:pt x="1260195" y="768643"/>
                </a:lnTo>
                <a:lnTo>
                  <a:pt x="1257012" y="767370"/>
                </a:lnTo>
                <a:lnTo>
                  <a:pt x="1254147" y="766734"/>
                </a:lnTo>
                <a:lnTo>
                  <a:pt x="1250963" y="767052"/>
                </a:lnTo>
                <a:lnTo>
                  <a:pt x="1248099" y="768007"/>
                </a:lnTo>
                <a:lnTo>
                  <a:pt x="1246506" y="762916"/>
                </a:lnTo>
                <a:lnTo>
                  <a:pt x="1246189" y="758780"/>
                </a:lnTo>
                <a:lnTo>
                  <a:pt x="1246825" y="755281"/>
                </a:lnTo>
                <a:lnTo>
                  <a:pt x="1248099" y="752418"/>
                </a:lnTo>
                <a:lnTo>
                  <a:pt x="1250008" y="749872"/>
                </a:lnTo>
                <a:lnTo>
                  <a:pt x="1252237" y="747327"/>
                </a:lnTo>
                <a:lnTo>
                  <a:pt x="1255420" y="745100"/>
                </a:lnTo>
                <a:lnTo>
                  <a:pt x="1258285" y="743191"/>
                </a:lnTo>
                <a:lnTo>
                  <a:pt x="1264970" y="740010"/>
                </a:lnTo>
                <a:lnTo>
                  <a:pt x="1272292" y="736510"/>
                </a:lnTo>
                <a:lnTo>
                  <a:pt x="1275156" y="734283"/>
                </a:lnTo>
                <a:lnTo>
                  <a:pt x="1278340" y="732056"/>
                </a:lnTo>
                <a:lnTo>
                  <a:pt x="1280886" y="728875"/>
                </a:lnTo>
                <a:lnTo>
                  <a:pt x="1282796" y="726012"/>
                </a:lnTo>
                <a:lnTo>
                  <a:pt x="1283115" y="724421"/>
                </a:lnTo>
                <a:lnTo>
                  <a:pt x="1283751" y="722830"/>
                </a:lnTo>
                <a:lnTo>
                  <a:pt x="1283115" y="719012"/>
                </a:lnTo>
                <a:lnTo>
                  <a:pt x="1282160" y="714877"/>
                </a:lnTo>
                <a:lnTo>
                  <a:pt x="1280568" y="710741"/>
                </a:lnTo>
                <a:lnTo>
                  <a:pt x="1277703" y="703105"/>
                </a:lnTo>
                <a:lnTo>
                  <a:pt x="1276429" y="700560"/>
                </a:lnTo>
                <a:lnTo>
                  <a:pt x="1276429" y="699924"/>
                </a:lnTo>
                <a:lnTo>
                  <a:pt x="1276429" y="699606"/>
                </a:lnTo>
                <a:lnTo>
                  <a:pt x="1278658" y="696742"/>
                </a:lnTo>
                <a:lnTo>
                  <a:pt x="1280568" y="694834"/>
                </a:lnTo>
                <a:lnTo>
                  <a:pt x="1282478" y="693879"/>
                </a:lnTo>
                <a:lnTo>
                  <a:pt x="1284706" y="692925"/>
                </a:lnTo>
                <a:lnTo>
                  <a:pt x="1286934" y="692607"/>
                </a:lnTo>
                <a:lnTo>
                  <a:pt x="1289163" y="692288"/>
                </a:lnTo>
                <a:lnTo>
                  <a:pt x="1293301" y="692925"/>
                </a:lnTo>
                <a:lnTo>
                  <a:pt x="1298076" y="693879"/>
                </a:lnTo>
                <a:lnTo>
                  <a:pt x="1302214" y="693879"/>
                </a:lnTo>
                <a:lnTo>
                  <a:pt x="1304442" y="693879"/>
                </a:lnTo>
                <a:lnTo>
                  <a:pt x="1306353" y="692925"/>
                </a:lnTo>
                <a:lnTo>
                  <a:pt x="1308263" y="692288"/>
                </a:lnTo>
                <a:lnTo>
                  <a:pt x="1310172" y="690698"/>
                </a:lnTo>
                <a:lnTo>
                  <a:pt x="1310809" y="688789"/>
                </a:lnTo>
                <a:lnTo>
                  <a:pt x="1311764" y="685926"/>
                </a:lnTo>
                <a:lnTo>
                  <a:pt x="1312082" y="682426"/>
                </a:lnTo>
                <a:lnTo>
                  <a:pt x="1312400" y="678290"/>
                </a:lnTo>
                <a:lnTo>
                  <a:pt x="1313037" y="668428"/>
                </a:lnTo>
                <a:lnTo>
                  <a:pt x="1313356" y="663019"/>
                </a:lnTo>
                <a:lnTo>
                  <a:pt x="1314311" y="657611"/>
                </a:lnTo>
                <a:lnTo>
                  <a:pt x="1315266" y="651884"/>
                </a:lnTo>
                <a:lnTo>
                  <a:pt x="1316857" y="646476"/>
                </a:lnTo>
                <a:lnTo>
                  <a:pt x="1319086" y="641385"/>
                </a:lnTo>
                <a:lnTo>
                  <a:pt x="1321950" y="636613"/>
                </a:lnTo>
                <a:lnTo>
                  <a:pt x="1323860" y="634386"/>
                </a:lnTo>
                <a:lnTo>
                  <a:pt x="1325134" y="632477"/>
                </a:lnTo>
                <a:lnTo>
                  <a:pt x="1327362" y="630569"/>
                </a:lnTo>
                <a:lnTo>
                  <a:pt x="1329908" y="628660"/>
                </a:lnTo>
                <a:lnTo>
                  <a:pt x="1332456" y="627387"/>
                </a:lnTo>
                <a:lnTo>
                  <a:pt x="1335002" y="626115"/>
                </a:lnTo>
                <a:lnTo>
                  <a:pt x="1338185" y="624842"/>
                </a:lnTo>
                <a:close/>
                <a:moveTo>
                  <a:pt x="1665881" y="573089"/>
                </a:moveTo>
                <a:lnTo>
                  <a:pt x="1667172" y="577131"/>
                </a:lnTo>
                <a:lnTo>
                  <a:pt x="1668141" y="581484"/>
                </a:lnTo>
                <a:lnTo>
                  <a:pt x="1668464" y="584905"/>
                </a:lnTo>
                <a:lnTo>
                  <a:pt x="1668141" y="588326"/>
                </a:lnTo>
                <a:lnTo>
                  <a:pt x="1667495" y="591746"/>
                </a:lnTo>
                <a:lnTo>
                  <a:pt x="1666849" y="594855"/>
                </a:lnTo>
                <a:lnTo>
                  <a:pt x="1664589" y="601386"/>
                </a:lnTo>
                <a:lnTo>
                  <a:pt x="1662330" y="607605"/>
                </a:lnTo>
                <a:lnTo>
                  <a:pt x="1661361" y="611025"/>
                </a:lnTo>
                <a:lnTo>
                  <a:pt x="1660715" y="614135"/>
                </a:lnTo>
                <a:lnTo>
                  <a:pt x="1660715" y="617555"/>
                </a:lnTo>
                <a:lnTo>
                  <a:pt x="1661038" y="621287"/>
                </a:lnTo>
                <a:lnTo>
                  <a:pt x="1662006" y="625329"/>
                </a:lnTo>
                <a:lnTo>
                  <a:pt x="1663299" y="629371"/>
                </a:lnTo>
                <a:lnTo>
                  <a:pt x="1655225" y="628127"/>
                </a:lnTo>
                <a:lnTo>
                  <a:pt x="1651674" y="627817"/>
                </a:lnTo>
                <a:lnTo>
                  <a:pt x="1647153" y="627817"/>
                </a:lnTo>
                <a:lnTo>
                  <a:pt x="1643602" y="628749"/>
                </a:lnTo>
                <a:lnTo>
                  <a:pt x="1639405" y="629371"/>
                </a:lnTo>
                <a:lnTo>
                  <a:pt x="1634884" y="631237"/>
                </a:lnTo>
                <a:lnTo>
                  <a:pt x="1630363" y="633414"/>
                </a:lnTo>
                <a:lnTo>
                  <a:pt x="1631655" y="629371"/>
                </a:lnTo>
                <a:lnTo>
                  <a:pt x="1632624" y="625018"/>
                </a:lnTo>
                <a:lnTo>
                  <a:pt x="1634238" y="616311"/>
                </a:lnTo>
                <a:lnTo>
                  <a:pt x="1636176" y="607605"/>
                </a:lnTo>
                <a:lnTo>
                  <a:pt x="1636821" y="603562"/>
                </a:lnTo>
                <a:lnTo>
                  <a:pt x="1638436" y="599520"/>
                </a:lnTo>
                <a:lnTo>
                  <a:pt x="1640051" y="595478"/>
                </a:lnTo>
                <a:lnTo>
                  <a:pt x="1641987" y="591435"/>
                </a:lnTo>
                <a:lnTo>
                  <a:pt x="1644248" y="587703"/>
                </a:lnTo>
                <a:lnTo>
                  <a:pt x="1647153" y="584283"/>
                </a:lnTo>
                <a:lnTo>
                  <a:pt x="1650706" y="580863"/>
                </a:lnTo>
                <a:lnTo>
                  <a:pt x="1654902" y="578064"/>
                </a:lnTo>
                <a:lnTo>
                  <a:pt x="1660069" y="575266"/>
                </a:lnTo>
                <a:close/>
                <a:moveTo>
                  <a:pt x="6215036" y="534989"/>
                </a:moveTo>
                <a:lnTo>
                  <a:pt x="6218202" y="534989"/>
                </a:lnTo>
                <a:lnTo>
                  <a:pt x="6221368" y="534989"/>
                </a:lnTo>
                <a:lnTo>
                  <a:pt x="6224851" y="535628"/>
                </a:lnTo>
                <a:lnTo>
                  <a:pt x="6228017" y="535947"/>
                </a:lnTo>
                <a:lnTo>
                  <a:pt x="6231500" y="537224"/>
                </a:lnTo>
                <a:lnTo>
                  <a:pt x="6238465" y="539780"/>
                </a:lnTo>
                <a:lnTo>
                  <a:pt x="6245747" y="543292"/>
                </a:lnTo>
                <a:lnTo>
                  <a:pt x="6253029" y="547444"/>
                </a:lnTo>
                <a:lnTo>
                  <a:pt x="6259995" y="551916"/>
                </a:lnTo>
                <a:lnTo>
                  <a:pt x="6275192" y="562136"/>
                </a:lnTo>
                <a:lnTo>
                  <a:pt x="6289756" y="572037"/>
                </a:lnTo>
                <a:lnTo>
                  <a:pt x="6297038" y="576508"/>
                </a:lnTo>
                <a:lnTo>
                  <a:pt x="6304004" y="580340"/>
                </a:lnTo>
                <a:lnTo>
                  <a:pt x="6311286" y="583854"/>
                </a:lnTo>
                <a:lnTo>
                  <a:pt x="6318251" y="586409"/>
                </a:lnTo>
                <a:lnTo>
                  <a:pt x="6315402" y="587686"/>
                </a:lnTo>
                <a:lnTo>
                  <a:pt x="6311919" y="588644"/>
                </a:lnTo>
                <a:lnTo>
                  <a:pt x="6309069" y="588964"/>
                </a:lnTo>
                <a:lnTo>
                  <a:pt x="6305587" y="588964"/>
                </a:lnTo>
                <a:lnTo>
                  <a:pt x="6302421" y="588964"/>
                </a:lnTo>
                <a:lnTo>
                  <a:pt x="6299254" y="588325"/>
                </a:lnTo>
                <a:lnTo>
                  <a:pt x="6295772" y="587686"/>
                </a:lnTo>
                <a:lnTo>
                  <a:pt x="6292289" y="586728"/>
                </a:lnTo>
                <a:lnTo>
                  <a:pt x="6285324" y="583854"/>
                </a:lnTo>
                <a:lnTo>
                  <a:pt x="6278042" y="580340"/>
                </a:lnTo>
                <a:lnTo>
                  <a:pt x="6271076" y="576189"/>
                </a:lnTo>
                <a:lnTo>
                  <a:pt x="6263794" y="571717"/>
                </a:lnTo>
                <a:lnTo>
                  <a:pt x="6249230" y="561816"/>
                </a:lnTo>
                <a:lnTo>
                  <a:pt x="6234033" y="551916"/>
                </a:lnTo>
                <a:lnTo>
                  <a:pt x="6227067" y="547444"/>
                </a:lnTo>
                <a:lnTo>
                  <a:pt x="6219785" y="543612"/>
                </a:lnTo>
                <a:lnTo>
                  <a:pt x="6212820" y="540099"/>
                </a:lnTo>
                <a:lnTo>
                  <a:pt x="6205538" y="537544"/>
                </a:lnTo>
                <a:lnTo>
                  <a:pt x="6208387" y="536266"/>
                </a:lnTo>
                <a:lnTo>
                  <a:pt x="6211870" y="535628"/>
                </a:lnTo>
                <a:close/>
                <a:moveTo>
                  <a:pt x="1737018" y="395289"/>
                </a:moveTo>
                <a:lnTo>
                  <a:pt x="1739569" y="399111"/>
                </a:lnTo>
                <a:lnTo>
                  <a:pt x="1741482" y="402614"/>
                </a:lnTo>
                <a:lnTo>
                  <a:pt x="1742757" y="406117"/>
                </a:lnTo>
                <a:lnTo>
                  <a:pt x="1743077" y="408984"/>
                </a:lnTo>
                <a:lnTo>
                  <a:pt x="1743077" y="411532"/>
                </a:lnTo>
                <a:lnTo>
                  <a:pt x="1742757" y="414079"/>
                </a:lnTo>
                <a:lnTo>
                  <a:pt x="1741482" y="416309"/>
                </a:lnTo>
                <a:lnTo>
                  <a:pt x="1739887" y="418220"/>
                </a:lnTo>
                <a:lnTo>
                  <a:pt x="1737974" y="420131"/>
                </a:lnTo>
                <a:lnTo>
                  <a:pt x="1735742" y="422041"/>
                </a:lnTo>
                <a:lnTo>
                  <a:pt x="1730958" y="425226"/>
                </a:lnTo>
                <a:lnTo>
                  <a:pt x="1725537" y="428411"/>
                </a:lnTo>
                <a:lnTo>
                  <a:pt x="1719795" y="431277"/>
                </a:lnTo>
                <a:lnTo>
                  <a:pt x="1719158" y="442106"/>
                </a:lnTo>
                <a:lnTo>
                  <a:pt x="1717245" y="452297"/>
                </a:lnTo>
                <a:lnTo>
                  <a:pt x="1715330" y="462488"/>
                </a:lnTo>
                <a:lnTo>
                  <a:pt x="1712780" y="471724"/>
                </a:lnTo>
                <a:lnTo>
                  <a:pt x="1709272" y="481279"/>
                </a:lnTo>
                <a:lnTo>
                  <a:pt x="1705125" y="490515"/>
                </a:lnTo>
                <a:lnTo>
                  <a:pt x="1700661" y="499432"/>
                </a:lnTo>
                <a:lnTo>
                  <a:pt x="1695239" y="507713"/>
                </a:lnTo>
                <a:lnTo>
                  <a:pt x="1689499" y="515993"/>
                </a:lnTo>
                <a:lnTo>
                  <a:pt x="1682802" y="523955"/>
                </a:lnTo>
                <a:lnTo>
                  <a:pt x="1675147" y="531598"/>
                </a:lnTo>
                <a:lnTo>
                  <a:pt x="1667174" y="539242"/>
                </a:lnTo>
                <a:lnTo>
                  <a:pt x="1658245" y="545930"/>
                </a:lnTo>
                <a:lnTo>
                  <a:pt x="1648677" y="552936"/>
                </a:lnTo>
                <a:lnTo>
                  <a:pt x="1638154" y="558987"/>
                </a:lnTo>
                <a:lnTo>
                  <a:pt x="1626672" y="565039"/>
                </a:lnTo>
                <a:lnTo>
                  <a:pt x="1626353" y="556121"/>
                </a:lnTo>
                <a:lnTo>
                  <a:pt x="1626033" y="551981"/>
                </a:lnTo>
                <a:lnTo>
                  <a:pt x="1625077" y="547522"/>
                </a:lnTo>
                <a:lnTo>
                  <a:pt x="1624120" y="543063"/>
                </a:lnTo>
                <a:lnTo>
                  <a:pt x="1622525" y="537968"/>
                </a:lnTo>
                <a:lnTo>
                  <a:pt x="1620293" y="532872"/>
                </a:lnTo>
                <a:lnTo>
                  <a:pt x="1617104" y="527458"/>
                </a:lnTo>
                <a:lnTo>
                  <a:pt x="1615828" y="531916"/>
                </a:lnTo>
                <a:lnTo>
                  <a:pt x="1614553" y="537012"/>
                </a:lnTo>
                <a:lnTo>
                  <a:pt x="1614234" y="542108"/>
                </a:lnTo>
                <a:lnTo>
                  <a:pt x="1614234" y="547522"/>
                </a:lnTo>
                <a:lnTo>
                  <a:pt x="1614553" y="558032"/>
                </a:lnTo>
                <a:lnTo>
                  <a:pt x="1614553" y="563446"/>
                </a:lnTo>
                <a:lnTo>
                  <a:pt x="1614553" y="568542"/>
                </a:lnTo>
                <a:lnTo>
                  <a:pt x="1614234" y="573956"/>
                </a:lnTo>
                <a:lnTo>
                  <a:pt x="1612958" y="579052"/>
                </a:lnTo>
                <a:lnTo>
                  <a:pt x="1611683" y="583511"/>
                </a:lnTo>
                <a:lnTo>
                  <a:pt x="1610407" y="585740"/>
                </a:lnTo>
                <a:lnTo>
                  <a:pt x="1608812" y="587969"/>
                </a:lnTo>
                <a:lnTo>
                  <a:pt x="1607537" y="589880"/>
                </a:lnTo>
                <a:lnTo>
                  <a:pt x="1605943" y="592109"/>
                </a:lnTo>
                <a:lnTo>
                  <a:pt x="1603710" y="594020"/>
                </a:lnTo>
                <a:lnTo>
                  <a:pt x="1601477" y="595613"/>
                </a:lnTo>
                <a:lnTo>
                  <a:pt x="1598288" y="597524"/>
                </a:lnTo>
                <a:lnTo>
                  <a:pt x="1595418" y="599116"/>
                </a:lnTo>
                <a:lnTo>
                  <a:pt x="1591910" y="600071"/>
                </a:lnTo>
                <a:lnTo>
                  <a:pt x="1588082" y="601664"/>
                </a:lnTo>
                <a:lnTo>
                  <a:pt x="1585531" y="596250"/>
                </a:lnTo>
                <a:lnTo>
                  <a:pt x="1582661" y="591154"/>
                </a:lnTo>
                <a:lnTo>
                  <a:pt x="1580109" y="586377"/>
                </a:lnTo>
                <a:lnTo>
                  <a:pt x="1577239" y="582237"/>
                </a:lnTo>
                <a:lnTo>
                  <a:pt x="1574369" y="578415"/>
                </a:lnTo>
                <a:lnTo>
                  <a:pt x="1571499" y="575548"/>
                </a:lnTo>
                <a:lnTo>
                  <a:pt x="1568311" y="572364"/>
                </a:lnTo>
                <a:lnTo>
                  <a:pt x="1565121" y="570134"/>
                </a:lnTo>
                <a:lnTo>
                  <a:pt x="1561931" y="568542"/>
                </a:lnTo>
                <a:lnTo>
                  <a:pt x="1558423" y="567587"/>
                </a:lnTo>
                <a:lnTo>
                  <a:pt x="1554596" y="567268"/>
                </a:lnTo>
                <a:lnTo>
                  <a:pt x="1551407" y="567268"/>
                </a:lnTo>
                <a:lnTo>
                  <a:pt x="1547580" y="567905"/>
                </a:lnTo>
                <a:lnTo>
                  <a:pt x="1543754" y="569497"/>
                </a:lnTo>
                <a:lnTo>
                  <a:pt x="1539926" y="571727"/>
                </a:lnTo>
                <a:lnTo>
                  <a:pt x="1535780" y="574275"/>
                </a:lnTo>
                <a:lnTo>
                  <a:pt x="1533548" y="568223"/>
                </a:lnTo>
                <a:lnTo>
                  <a:pt x="1531634" y="562491"/>
                </a:lnTo>
                <a:lnTo>
                  <a:pt x="1530039" y="557077"/>
                </a:lnTo>
                <a:lnTo>
                  <a:pt x="1529402" y="551662"/>
                </a:lnTo>
                <a:lnTo>
                  <a:pt x="1528764" y="547204"/>
                </a:lnTo>
                <a:lnTo>
                  <a:pt x="1528764" y="542108"/>
                </a:lnTo>
                <a:lnTo>
                  <a:pt x="1529083" y="537968"/>
                </a:lnTo>
                <a:lnTo>
                  <a:pt x="1529402" y="533828"/>
                </a:lnTo>
                <a:lnTo>
                  <a:pt x="1530358" y="530006"/>
                </a:lnTo>
                <a:lnTo>
                  <a:pt x="1531634" y="526184"/>
                </a:lnTo>
                <a:lnTo>
                  <a:pt x="1533548" y="522999"/>
                </a:lnTo>
                <a:lnTo>
                  <a:pt x="1535461" y="519815"/>
                </a:lnTo>
                <a:lnTo>
                  <a:pt x="1537374" y="516630"/>
                </a:lnTo>
                <a:lnTo>
                  <a:pt x="1539926" y="513764"/>
                </a:lnTo>
                <a:lnTo>
                  <a:pt x="1545347" y="508031"/>
                </a:lnTo>
                <a:lnTo>
                  <a:pt x="1551407" y="503254"/>
                </a:lnTo>
                <a:lnTo>
                  <a:pt x="1557785" y="498477"/>
                </a:lnTo>
                <a:lnTo>
                  <a:pt x="1571499" y="489241"/>
                </a:lnTo>
                <a:lnTo>
                  <a:pt x="1578197" y="484463"/>
                </a:lnTo>
                <a:lnTo>
                  <a:pt x="1584574" y="479368"/>
                </a:lnTo>
                <a:lnTo>
                  <a:pt x="1590635" y="473954"/>
                </a:lnTo>
                <a:lnTo>
                  <a:pt x="1593823" y="471087"/>
                </a:lnTo>
                <a:lnTo>
                  <a:pt x="1596056" y="467902"/>
                </a:lnTo>
                <a:lnTo>
                  <a:pt x="1598926" y="473317"/>
                </a:lnTo>
                <a:lnTo>
                  <a:pt x="1600840" y="477775"/>
                </a:lnTo>
                <a:lnTo>
                  <a:pt x="1602434" y="481916"/>
                </a:lnTo>
                <a:lnTo>
                  <a:pt x="1603710" y="485419"/>
                </a:lnTo>
                <a:lnTo>
                  <a:pt x="1604029" y="488604"/>
                </a:lnTo>
                <a:lnTo>
                  <a:pt x="1604348" y="491152"/>
                </a:lnTo>
                <a:lnTo>
                  <a:pt x="1604348" y="495610"/>
                </a:lnTo>
                <a:lnTo>
                  <a:pt x="1604667" y="497840"/>
                </a:lnTo>
                <a:lnTo>
                  <a:pt x="1604985" y="499751"/>
                </a:lnTo>
                <a:lnTo>
                  <a:pt x="1606261" y="501343"/>
                </a:lnTo>
                <a:lnTo>
                  <a:pt x="1607537" y="503254"/>
                </a:lnTo>
                <a:lnTo>
                  <a:pt x="1609770" y="505165"/>
                </a:lnTo>
                <a:lnTo>
                  <a:pt x="1612320" y="507075"/>
                </a:lnTo>
                <a:lnTo>
                  <a:pt x="1615828" y="509305"/>
                </a:lnTo>
                <a:lnTo>
                  <a:pt x="1620612" y="511853"/>
                </a:lnTo>
                <a:lnTo>
                  <a:pt x="1622207" y="509305"/>
                </a:lnTo>
                <a:lnTo>
                  <a:pt x="1623163" y="506757"/>
                </a:lnTo>
                <a:lnTo>
                  <a:pt x="1624120" y="503572"/>
                </a:lnTo>
                <a:lnTo>
                  <a:pt x="1624441" y="500706"/>
                </a:lnTo>
                <a:lnTo>
                  <a:pt x="1624120" y="494018"/>
                </a:lnTo>
                <a:lnTo>
                  <a:pt x="1624120" y="487330"/>
                </a:lnTo>
                <a:lnTo>
                  <a:pt x="1624120" y="484463"/>
                </a:lnTo>
                <a:lnTo>
                  <a:pt x="1624758" y="481279"/>
                </a:lnTo>
                <a:lnTo>
                  <a:pt x="1626033" y="478731"/>
                </a:lnTo>
                <a:lnTo>
                  <a:pt x="1627947" y="476501"/>
                </a:lnTo>
                <a:lnTo>
                  <a:pt x="1630817" y="473954"/>
                </a:lnTo>
                <a:lnTo>
                  <a:pt x="1634645" y="472680"/>
                </a:lnTo>
                <a:lnTo>
                  <a:pt x="1639747" y="471087"/>
                </a:lnTo>
                <a:lnTo>
                  <a:pt x="1645807" y="470450"/>
                </a:lnTo>
                <a:lnTo>
                  <a:pt x="1646126" y="472680"/>
                </a:lnTo>
                <a:lnTo>
                  <a:pt x="1646126" y="474909"/>
                </a:lnTo>
                <a:lnTo>
                  <a:pt x="1645807" y="476820"/>
                </a:lnTo>
                <a:lnTo>
                  <a:pt x="1645169" y="478731"/>
                </a:lnTo>
                <a:lnTo>
                  <a:pt x="1642937" y="482553"/>
                </a:lnTo>
                <a:lnTo>
                  <a:pt x="1640704" y="485737"/>
                </a:lnTo>
                <a:lnTo>
                  <a:pt x="1638471" y="489241"/>
                </a:lnTo>
                <a:lnTo>
                  <a:pt x="1637834" y="490833"/>
                </a:lnTo>
                <a:lnTo>
                  <a:pt x="1637196" y="492744"/>
                </a:lnTo>
                <a:lnTo>
                  <a:pt x="1636877" y="494973"/>
                </a:lnTo>
                <a:lnTo>
                  <a:pt x="1636877" y="497203"/>
                </a:lnTo>
                <a:lnTo>
                  <a:pt x="1637834" y="499432"/>
                </a:lnTo>
                <a:lnTo>
                  <a:pt x="1638791" y="501980"/>
                </a:lnTo>
                <a:lnTo>
                  <a:pt x="1640385" y="503891"/>
                </a:lnTo>
                <a:lnTo>
                  <a:pt x="1641980" y="505802"/>
                </a:lnTo>
                <a:lnTo>
                  <a:pt x="1643255" y="507075"/>
                </a:lnTo>
                <a:lnTo>
                  <a:pt x="1644850" y="508031"/>
                </a:lnTo>
                <a:lnTo>
                  <a:pt x="1646445" y="508986"/>
                </a:lnTo>
                <a:lnTo>
                  <a:pt x="1648358" y="509305"/>
                </a:lnTo>
                <a:lnTo>
                  <a:pt x="1649953" y="509305"/>
                </a:lnTo>
                <a:lnTo>
                  <a:pt x="1651867" y="509305"/>
                </a:lnTo>
                <a:lnTo>
                  <a:pt x="1655375" y="508668"/>
                </a:lnTo>
                <a:lnTo>
                  <a:pt x="1659201" y="507394"/>
                </a:lnTo>
                <a:lnTo>
                  <a:pt x="1663347" y="505165"/>
                </a:lnTo>
                <a:lnTo>
                  <a:pt x="1667494" y="502617"/>
                </a:lnTo>
                <a:lnTo>
                  <a:pt x="1676105" y="496884"/>
                </a:lnTo>
                <a:lnTo>
                  <a:pt x="1684396" y="491152"/>
                </a:lnTo>
                <a:lnTo>
                  <a:pt x="1688542" y="488604"/>
                </a:lnTo>
                <a:lnTo>
                  <a:pt x="1692369" y="486693"/>
                </a:lnTo>
                <a:lnTo>
                  <a:pt x="1696515" y="485100"/>
                </a:lnTo>
                <a:lnTo>
                  <a:pt x="1700342" y="483826"/>
                </a:lnTo>
                <a:lnTo>
                  <a:pt x="1699067" y="482553"/>
                </a:lnTo>
                <a:lnTo>
                  <a:pt x="1697471" y="480960"/>
                </a:lnTo>
                <a:lnTo>
                  <a:pt x="1696515" y="479686"/>
                </a:lnTo>
                <a:lnTo>
                  <a:pt x="1694920" y="479368"/>
                </a:lnTo>
                <a:lnTo>
                  <a:pt x="1693326" y="478731"/>
                </a:lnTo>
                <a:lnTo>
                  <a:pt x="1691731" y="478731"/>
                </a:lnTo>
                <a:lnTo>
                  <a:pt x="1688861" y="479049"/>
                </a:lnTo>
                <a:lnTo>
                  <a:pt x="1685671" y="479686"/>
                </a:lnTo>
                <a:lnTo>
                  <a:pt x="1682482" y="480960"/>
                </a:lnTo>
                <a:lnTo>
                  <a:pt x="1678974" y="481916"/>
                </a:lnTo>
                <a:lnTo>
                  <a:pt x="1676105" y="482871"/>
                </a:lnTo>
                <a:lnTo>
                  <a:pt x="1671958" y="476820"/>
                </a:lnTo>
                <a:lnTo>
                  <a:pt x="1669087" y="470769"/>
                </a:lnTo>
                <a:lnTo>
                  <a:pt x="1666856" y="465036"/>
                </a:lnTo>
                <a:lnTo>
                  <a:pt x="1665261" y="459622"/>
                </a:lnTo>
                <a:lnTo>
                  <a:pt x="1663347" y="450386"/>
                </a:lnTo>
                <a:lnTo>
                  <a:pt x="1662390" y="446564"/>
                </a:lnTo>
                <a:lnTo>
                  <a:pt x="1661434" y="443061"/>
                </a:lnTo>
                <a:lnTo>
                  <a:pt x="1660796" y="440195"/>
                </a:lnTo>
                <a:lnTo>
                  <a:pt x="1659201" y="438602"/>
                </a:lnTo>
                <a:lnTo>
                  <a:pt x="1658245" y="437647"/>
                </a:lnTo>
                <a:lnTo>
                  <a:pt x="1657288" y="437328"/>
                </a:lnTo>
                <a:lnTo>
                  <a:pt x="1656012" y="437010"/>
                </a:lnTo>
                <a:lnTo>
                  <a:pt x="1654737" y="437328"/>
                </a:lnTo>
                <a:lnTo>
                  <a:pt x="1650909" y="438284"/>
                </a:lnTo>
                <a:lnTo>
                  <a:pt x="1646445" y="440513"/>
                </a:lnTo>
                <a:lnTo>
                  <a:pt x="1640704" y="443698"/>
                </a:lnTo>
                <a:lnTo>
                  <a:pt x="1633688" y="448475"/>
                </a:lnTo>
                <a:lnTo>
                  <a:pt x="1634645" y="441469"/>
                </a:lnTo>
                <a:lnTo>
                  <a:pt x="1635921" y="435418"/>
                </a:lnTo>
                <a:lnTo>
                  <a:pt x="1637196" y="430640"/>
                </a:lnTo>
                <a:lnTo>
                  <a:pt x="1639110" y="426500"/>
                </a:lnTo>
                <a:lnTo>
                  <a:pt x="1641024" y="422997"/>
                </a:lnTo>
                <a:lnTo>
                  <a:pt x="1643255" y="420131"/>
                </a:lnTo>
                <a:lnTo>
                  <a:pt x="1646126" y="417583"/>
                </a:lnTo>
                <a:lnTo>
                  <a:pt x="1648677" y="416309"/>
                </a:lnTo>
                <a:lnTo>
                  <a:pt x="1651867" y="414716"/>
                </a:lnTo>
                <a:lnTo>
                  <a:pt x="1655375" y="413442"/>
                </a:lnTo>
                <a:lnTo>
                  <a:pt x="1663347" y="412169"/>
                </a:lnTo>
                <a:lnTo>
                  <a:pt x="1672915" y="410258"/>
                </a:lnTo>
                <a:lnTo>
                  <a:pt x="1684396" y="408028"/>
                </a:lnTo>
                <a:lnTo>
                  <a:pt x="1685352" y="408028"/>
                </a:lnTo>
                <a:lnTo>
                  <a:pt x="1686310" y="408347"/>
                </a:lnTo>
                <a:lnTo>
                  <a:pt x="1686310" y="409302"/>
                </a:lnTo>
                <a:lnTo>
                  <a:pt x="1685671" y="410895"/>
                </a:lnTo>
                <a:lnTo>
                  <a:pt x="1684077" y="414716"/>
                </a:lnTo>
                <a:lnTo>
                  <a:pt x="1680888" y="419175"/>
                </a:lnTo>
                <a:lnTo>
                  <a:pt x="1678017" y="423315"/>
                </a:lnTo>
                <a:lnTo>
                  <a:pt x="1674828" y="427137"/>
                </a:lnTo>
                <a:lnTo>
                  <a:pt x="1672277" y="429048"/>
                </a:lnTo>
                <a:lnTo>
                  <a:pt x="1671320" y="429048"/>
                </a:lnTo>
                <a:lnTo>
                  <a:pt x="1671002" y="428729"/>
                </a:lnTo>
                <a:lnTo>
                  <a:pt x="1671320" y="429685"/>
                </a:lnTo>
                <a:lnTo>
                  <a:pt x="1672277" y="430640"/>
                </a:lnTo>
                <a:lnTo>
                  <a:pt x="1672915" y="430959"/>
                </a:lnTo>
                <a:lnTo>
                  <a:pt x="1674190" y="430959"/>
                </a:lnTo>
                <a:lnTo>
                  <a:pt x="1676742" y="430640"/>
                </a:lnTo>
                <a:lnTo>
                  <a:pt x="1680250" y="429048"/>
                </a:lnTo>
                <a:lnTo>
                  <a:pt x="1684396" y="426819"/>
                </a:lnTo>
                <a:lnTo>
                  <a:pt x="1689180" y="423634"/>
                </a:lnTo>
                <a:lnTo>
                  <a:pt x="1699385" y="416946"/>
                </a:lnTo>
                <a:lnTo>
                  <a:pt x="1710547" y="409939"/>
                </a:lnTo>
                <a:lnTo>
                  <a:pt x="1721072" y="402614"/>
                </a:lnTo>
                <a:lnTo>
                  <a:pt x="1725537" y="400066"/>
                </a:lnTo>
                <a:lnTo>
                  <a:pt x="1730001" y="397837"/>
                </a:lnTo>
                <a:lnTo>
                  <a:pt x="1733829" y="396244"/>
                </a:lnTo>
                <a:close/>
                <a:moveTo>
                  <a:pt x="1841445" y="374651"/>
                </a:moveTo>
                <a:lnTo>
                  <a:pt x="1843025" y="379091"/>
                </a:lnTo>
                <a:lnTo>
                  <a:pt x="1844606" y="382897"/>
                </a:lnTo>
                <a:lnTo>
                  <a:pt x="1845871" y="385751"/>
                </a:lnTo>
                <a:lnTo>
                  <a:pt x="1848401" y="388288"/>
                </a:lnTo>
                <a:lnTo>
                  <a:pt x="1850298" y="389556"/>
                </a:lnTo>
                <a:lnTo>
                  <a:pt x="1852512" y="390825"/>
                </a:lnTo>
                <a:lnTo>
                  <a:pt x="1855040" y="391459"/>
                </a:lnTo>
                <a:lnTo>
                  <a:pt x="1857254" y="391459"/>
                </a:lnTo>
                <a:lnTo>
                  <a:pt x="1859783" y="391142"/>
                </a:lnTo>
                <a:lnTo>
                  <a:pt x="1862629" y="390825"/>
                </a:lnTo>
                <a:lnTo>
                  <a:pt x="1868320" y="389239"/>
                </a:lnTo>
                <a:lnTo>
                  <a:pt x="1879703" y="384799"/>
                </a:lnTo>
                <a:lnTo>
                  <a:pt x="1879386" y="390190"/>
                </a:lnTo>
                <a:lnTo>
                  <a:pt x="1879069" y="395264"/>
                </a:lnTo>
                <a:lnTo>
                  <a:pt x="1877805" y="400656"/>
                </a:lnTo>
                <a:lnTo>
                  <a:pt x="1876856" y="405413"/>
                </a:lnTo>
                <a:lnTo>
                  <a:pt x="1875592" y="410170"/>
                </a:lnTo>
                <a:lnTo>
                  <a:pt x="1873695" y="414609"/>
                </a:lnTo>
                <a:lnTo>
                  <a:pt x="1871798" y="418732"/>
                </a:lnTo>
                <a:lnTo>
                  <a:pt x="1870217" y="422538"/>
                </a:lnTo>
                <a:lnTo>
                  <a:pt x="1867371" y="426343"/>
                </a:lnTo>
                <a:lnTo>
                  <a:pt x="1865158" y="429832"/>
                </a:lnTo>
                <a:lnTo>
                  <a:pt x="1862312" y="433320"/>
                </a:lnTo>
                <a:lnTo>
                  <a:pt x="1859150" y="436491"/>
                </a:lnTo>
                <a:lnTo>
                  <a:pt x="1856306" y="439028"/>
                </a:lnTo>
                <a:lnTo>
                  <a:pt x="1852827" y="441565"/>
                </a:lnTo>
                <a:lnTo>
                  <a:pt x="1849350" y="444420"/>
                </a:lnTo>
                <a:lnTo>
                  <a:pt x="1845555" y="446322"/>
                </a:lnTo>
                <a:lnTo>
                  <a:pt x="1841761" y="448225"/>
                </a:lnTo>
                <a:lnTo>
                  <a:pt x="1837651" y="449811"/>
                </a:lnTo>
                <a:lnTo>
                  <a:pt x="1833541" y="451396"/>
                </a:lnTo>
                <a:lnTo>
                  <a:pt x="1829429" y="452665"/>
                </a:lnTo>
                <a:lnTo>
                  <a:pt x="1825320" y="453299"/>
                </a:lnTo>
                <a:lnTo>
                  <a:pt x="1820893" y="454251"/>
                </a:lnTo>
                <a:lnTo>
                  <a:pt x="1816467" y="454568"/>
                </a:lnTo>
                <a:lnTo>
                  <a:pt x="1811724" y="454885"/>
                </a:lnTo>
                <a:lnTo>
                  <a:pt x="1806981" y="454885"/>
                </a:lnTo>
                <a:lnTo>
                  <a:pt x="1802555" y="454568"/>
                </a:lnTo>
                <a:lnTo>
                  <a:pt x="1797497" y="453616"/>
                </a:lnTo>
                <a:lnTo>
                  <a:pt x="1793070" y="452982"/>
                </a:lnTo>
                <a:lnTo>
                  <a:pt x="1788327" y="451714"/>
                </a:lnTo>
                <a:lnTo>
                  <a:pt x="1783269" y="450762"/>
                </a:lnTo>
                <a:lnTo>
                  <a:pt x="1778525" y="448859"/>
                </a:lnTo>
                <a:lnTo>
                  <a:pt x="1773467" y="446957"/>
                </a:lnTo>
                <a:lnTo>
                  <a:pt x="1776313" y="451714"/>
                </a:lnTo>
                <a:lnTo>
                  <a:pt x="1779158" y="455836"/>
                </a:lnTo>
                <a:lnTo>
                  <a:pt x="1782319" y="459642"/>
                </a:lnTo>
                <a:lnTo>
                  <a:pt x="1784849" y="463130"/>
                </a:lnTo>
                <a:lnTo>
                  <a:pt x="1790540" y="468839"/>
                </a:lnTo>
                <a:lnTo>
                  <a:pt x="1794967" y="473913"/>
                </a:lnTo>
                <a:lnTo>
                  <a:pt x="1797180" y="476767"/>
                </a:lnTo>
                <a:lnTo>
                  <a:pt x="1799078" y="479621"/>
                </a:lnTo>
                <a:lnTo>
                  <a:pt x="1800342" y="482475"/>
                </a:lnTo>
                <a:lnTo>
                  <a:pt x="1801291" y="485646"/>
                </a:lnTo>
                <a:lnTo>
                  <a:pt x="1802239" y="489135"/>
                </a:lnTo>
                <a:lnTo>
                  <a:pt x="1802239" y="493257"/>
                </a:lnTo>
                <a:lnTo>
                  <a:pt x="1801607" y="497697"/>
                </a:lnTo>
                <a:lnTo>
                  <a:pt x="1800659" y="502771"/>
                </a:lnTo>
                <a:lnTo>
                  <a:pt x="1808247" y="497380"/>
                </a:lnTo>
                <a:lnTo>
                  <a:pt x="1817099" y="492306"/>
                </a:lnTo>
                <a:lnTo>
                  <a:pt x="1827216" y="486598"/>
                </a:lnTo>
                <a:lnTo>
                  <a:pt x="1838283" y="480890"/>
                </a:lnTo>
                <a:lnTo>
                  <a:pt x="1850298" y="475498"/>
                </a:lnTo>
                <a:lnTo>
                  <a:pt x="1862945" y="470741"/>
                </a:lnTo>
                <a:lnTo>
                  <a:pt x="1876224" y="466302"/>
                </a:lnTo>
                <a:lnTo>
                  <a:pt x="1882865" y="464399"/>
                </a:lnTo>
                <a:lnTo>
                  <a:pt x="1889187" y="462813"/>
                </a:lnTo>
                <a:lnTo>
                  <a:pt x="1895828" y="461545"/>
                </a:lnTo>
                <a:lnTo>
                  <a:pt x="1902783" y="460593"/>
                </a:lnTo>
                <a:lnTo>
                  <a:pt x="1909423" y="459642"/>
                </a:lnTo>
                <a:lnTo>
                  <a:pt x="1915747" y="459325"/>
                </a:lnTo>
                <a:lnTo>
                  <a:pt x="1922386" y="459325"/>
                </a:lnTo>
                <a:lnTo>
                  <a:pt x="1928709" y="459642"/>
                </a:lnTo>
                <a:lnTo>
                  <a:pt x="1935033" y="460593"/>
                </a:lnTo>
                <a:lnTo>
                  <a:pt x="1941040" y="461545"/>
                </a:lnTo>
                <a:lnTo>
                  <a:pt x="1946732" y="463447"/>
                </a:lnTo>
                <a:lnTo>
                  <a:pt x="1952422" y="465667"/>
                </a:lnTo>
                <a:lnTo>
                  <a:pt x="1957481" y="468521"/>
                </a:lnTo>
                <a:lnTo>
                  <a:pt x="1962856" y="471376"/>
                </a:lnTo>
                <a:lnTo>
                  <a:pt x="1967599" y="475181"/>
                </a:lnTo>
                <a:lnTo>
                  <a:pt x="1971709" y="479621"/>
                </a:lnTo>
                <a:lnTo>
                  <a:pt x="1975819" y="484695"/>
                </a:lnTo>
                <a:lnTo>
                  <a:pt x="1979613" y="490403"/>
                </a:lnTo>
                <a:lnTo>
                  <a:pt x="1972974" y="492306"/>
                </a:lnTo>
                <a:lnTo>
                  <a:pt x="1965701" y="493575"/>
                </a:lnTo>
                <a:lnTo>
                  <a:pt x="1959062" y="494526"/>
                </a:lnTo>
                <a:lnTo>
                  <a:pt x="1952738" y="494843"/>
                </a:lnTo>
                <a:lnTo>
                  <a:pt x="1946416" y="494843"/>
                </a:lnTo>
                <a:lnTo>
                  <a:pt x="1939775" y="494526"/>
                </a:lnTo>
                <a:lnTo>
                  <a:pt x="1927129" y="493257"/>
                </a:lnTo>
                <a:lnTo>
                  <a:pt x="1914798" y="491672"/>
                </a:lnTo>
                <a:lnTo>
                  <a:pt x="1908474" y="491355"/>
                </a:lnTo>
                <a:lnTo>
                  <a:pt x="1901834" y="491355"/>
                </a:lnTo>
                <a:lnTo>
                  <a:pt x="1895512" y="491672"/>
                </a:lnTo>
                <a:lnTo>
                  <a:pt x="1888871" y="492623"/>
                </a:lnTo>
                <a:lnTo>
                  <a:pt x="1882232" y="493892"/>
                </a:lnTo>
                <a:lnTo>
                  <a:pt x="1874959" y="495795"/>
                </a:lnTo>
                <a:lnTo>
                  <a:pt x="1873695" y="496429"/>
                </a:lnTo>
                <a:lnTo>
                  <a:pt x="1872746" y="496746"/>
                </a:lnTo>
                <a:lnTo>
                  <a:pt x="1870533" y="498649"/>
                </a:lnTo>
                <a:lnTo>
                  <a:pt x="1868952" y="500869"/>
                </a:lnTo>
                <a:lnTo>
                  <a:pt x="1867371" y="503723"/>
                </a:lnTo>
                <a:lnTo>
                  <a:pt x="1866423" y="507211"/>
                </a:lnTo>
                <a:lnTo>
                  <a:pt x="1865475" y="511017"/>
                </a:lnTo>
                <a:lnTo>
                  <a:pt x="1865158" y="515139"/>
                </a:lnTo>
                <a:lnTo>
                  <a:pt x="1864842" y="518945"/>
                </a:lnTo>
                <a:lnTo>
                  <a:pt x="1865158" y="522751"/>
                </a:lnTo>
                <a:lnTo>
                  <a:pt x="1866423" y="525922"/>
                </a:lnTo>
                <a:lnTo>
                  <a:pt x="1867371" y="529410"/>
                </a:lnTo>
                <a:lnTo>
                  <a:pt x="1869269" y="531947"/>
                </a:lnTo>
                <a:lnTo>
                  <a:pt x="1870217" y="532898"/>
                </a:lnTo>
                <a:lnTo>
                  <a:pt x="1871482" y="533850"/>
                </a:lnTo>
                <a:lnTo>
                  <a:pt x="1872746" y="534484"/>
                </a:lnTo>
                <a:lnTo>
                  <a:pt x="1874327" y="534801"/>
                </a:lnTo>
                <a:lnTo>
                  <a:pt x="1875592" y="535119"/>
                </a:lnTo>
                <a:lnTo>
                  <a:pt x="1877489" y="535119"/>
                </a:lnTo>
                <a:lnTo>
                  <a:pt x="1879386" y="534801"/>
                </a:lnTo>
                <a:lnTo>
                  <a:pt x="1881283" y="533850"/>
                </a:lnTo>
                <a:lnTo>
                  <a:pt x="1877489" y="539241"/>
                </a:lnTo>
                <a:lnTo>
                  <a:pt x="1873063" y="544632"/>
                </a:lnTo>
                <a:lnTo>
                  <a:pt x="1868320" y="549389"/>
                </a:lnTo>
                <a:lnTo>
                  <a:pt x="1862945" y="553829"/>
                </a:lnTo>
                <a:lnTo>
                  <a:pt x="1857569" y="558586"/>
                </a:lnTo>
                <a:lnTo>
                  <a:pt x="1851562" y="562709"/>
                </a:lnTo>
                <a:lnTo>
                  <a:pt x="1845239" y="566514"/>
                </a:lnTo>
                <a:lnTo>
                  <a:pt x="1838915" y="570002"/>
                </a:lnTo>
                <a:lnTo>
                  <a:pt x="1832276" y="573491"/>
                </a:lnTo>
                <a:lnTo>
                  <a:pt x="1825320" y="576979"/>
                </a:lnTo>
                <a:lnTo>
                  <a:pt x="1811092" y="583005"/>
                </a:lnTo>
                <a:lnTo>
                  <a:pt x="1796548" y="589030"/>
                </a:lnTo>
                <a:lnTo>
                  <a:pt x="1781371" y="594105"/>
                </a:lnTo>
                <a:lnTo>
                  <a:pt x="1752284" y="605204"/>
                </a:lnTo>
                <a:lnTo>
                  <a:pt x="1737739" y="610912"/>
                </a:lnTo>
                <a:lnTo>
                  <a:pt x="1724776" y="616621"/>
                </a:lnTo>
                <a:lnTo>
                  <a:pt x="1718769" y="619792"/>
                </a:lnTo>
                <a:lnTo>
                  <a:pt x="1712761" y="622963"/>
                </a:lnTo>
                <a:lnTo>
                  <a:pt x="1707070" y="626135"/>
                </a:lnTo>
                <a:lnTo>
                  <a:pt x="1701695" y="629940"/>
                </a:lnTo>
                <a:lnTo>
                  <a:pt x="1696952" y="633746"/>
                </a:lnTo>
                <a:lnTo>
                  <a:pt x="1692526" y="637551"/>
                </a:lnTo>
                <a:lnTo>
                  <a:pt x="1688416" y="641991"/>
                </a:lnTo>
                <a:lnTo>
                  <a:pt x="1684621" y="646114"/>
                </a:lnTo>
                <a:lnTo>
                  <a:pt x="1684306" y="641991"/>
                </a:lnTo>
                <a:lnTo>
                  <a:pt x="1684306" y="637551"/>
                </a:lnTo>
                <a:lnTo>
                  <a:pt x="1684306" y="633429"/>
                </a:lnTo>
                <a:lnTo>
                  <a:pt x="1684621" y="629623"/>
                </a:lnTo>
                <a:lnTo>
                  <a:pt x="1685253" y="625817"/>
                </a:lnTo>
                <a:lnTo>
                  <a:pt x="1685886" y="622012"/>
                </a:lnTo>
                <a:lnTo>
                  <a:pt x="1687151" y="618841"/>
                </a:lnTo>
                <a:lnTo>
                  <a:pt x="1688732" y="615352"/>
                </a:lnTo>
                <a:lnTo>
                  <a:pt x="1690313" y="612181"/>
                </a:lnTo>
                <a:lnTo>
                  <a:pt x="1691893" y="609327"/>
                </a:lnTo>
                <a:lnTo>
                  <a:pt x="1695687" y="603618"/>
                </a:lnTo>
                <a:lnTo>
                  <a:pt x="1700431" y="597910"/>
                </a:lnTo>
                <a:lnTo>
                  <a:pt x="1705173" y="593153"/>
                </a:lnTo>
                <a:lnTo>
                  <a:pt x="1709915" y="588713"/>
                </a:lnTo>
                <a:lnTo>
                  <a:pt x="1715290" y="584591"/>
                </a:lnTo>
                <a:lnTo>
                  <a:pt x="1725408" y="576028"/>
                </a:lnTo>
                <a:lnTo>
                  <a:pt x="1729835" y="572540"/>
                </a:lnTo>
                <a:lnTo>
                  <a:pt x="1734261" y="568734"/>
                </a:lnTo>
                <a:lnTo>
                  <a:pt x="1737423" y="564929"/>
                </a:lnTo>
                <a:lnTo>
                  <a:pt x="1740268" y="561123"/>
                </a:lnTo>
                <a:lnTo>
                  <a:pt x="1739636" y="558586"/>
                </a:lnTo>
                <a:lnTo>
                  <a:pt x="1738688" y="556049"/>
                </a:lnTo>
                <a:lnTo>
                  <a:pt x="1737423" y="553829"/>
                </a:lnTo>
                <a:lnTo>
                  <a:pt x="1735842" y="551926"/>
                </a:lnTo>
                <a:lnTo>
                  <a:pt x="1734578" y="550023"/>
                </a:lnTo>
                <a:lnTo>
                  <a:pt x="1732996" y="548438"/>
                </a:lnTo>
                <a:lnTo>
                  <a:pt x="1729202" y="545267"/>
                </a:lnTo>
                <a:lnTo>
                  <a:pt x="1724776" y="543047"/>
                </a:lnTo>
                <a:lnTo>
                  <a:pt x="1720350" y="541144"/>
                </a:lnTo>
                <a:lnTo>
                  <a:pt x="1715290" y="539875"/>
                </a:lnTo>
                <a:lnTo>
                  <a:pt x="1710864" y="539558"/>
                </a:lnTo>
                <a:lnTo>
                  <a:pt x="1706437" y="539875"/>
                </a:lnTo>
                <a:lnTo>
                  <a:pt x="1702328" y="540827"/>
                </a:lnTo>
                <a:lnTo>
                  <a:pt x="1698533" y="541778"/>
                </a:lnTo>
                <a:lnTo>
                  <a:pt x="1696952" y="543047"/>
                </a:lnTo>
                <a:lnTo>
                  <a:pt x="1695371" y="543998"/>
                </a:lnTo>
                <a:lnTo>
                  <a:pt x="1694423" y="545267"/>
                </a:lnTo>
                <a:lnTo>
                  <a:pt x="1693158" y="546535"/>
                </a:lnTo>
                <a:lnTo>
                  <a:pt x="1692526" y="547803"/>
                </a:lnTo>
                <a:lnTo>
                  <a:pt x="1691893" y="549706"/>
                </a:lnTo>
                <a:lnTo>
                  <a:pt x="1691577" y="551609"/>
                </a:lnTo>
                <a:lnTo>
                  <a:pt x="1691893" y="553512"/>
                </a:lnTo>
                <a:lnTo>
                  <a:pt x="1692526" y="555415"/>
                </a:lnTo>
                <a:lnTo>
                  <a:pt x="1693158" y="557635"/>
                </a:lnTo>
                <a:lnTo>
                  <a:pt x="1689048" y="557000"/>
                </a:lnTo>
                <a:lnTo>
                  <a:pt x="1685253" y="555732"/>
                </a:lnTo>
                <a:lnTo>
                  <a:pt x="1682408" y="554781"/>
                </a:lnTo>
                <a:lnTo>
                  <a:pt x="1679879" y="553195"/>
                </a:lnTo>
                <a:lnTo>
                  <a:pt x="1678614" y="551609"/>
                </a:lnTo>
                <a:lnTo>
                  <a:pt x="1677349" y="550023"/>
                </a:lnTo>
                <a:lnTo>
                  <a:pt x="1676717" y="548755"/>
                </a:lnTo>
                <a:lnTo>
                  <a:pt x="1676401" y="547169"/>
                </a:lnTo>
                <a:lnTo>
                  <a:pt x="1676717" y="545267"/>
                </a:lnTo>
                <a:lnTo>
                  <a:pt x="1677349" y="543681"/>
                </a:lnTo>
                <a:lnTo>
                  <a:pt x="1678614" y="541778"/>
                </a:lnTo>
                <a:lnTo>
                  <a:pt x="1679563" y="539875"/>
                </a:lnTo>
                <a:lnTo>
                  <a:pt x="1683674" y="536387"/>
                </a:lnTo>
                <a:lnTo>
                  <a:pt x="1688416" y="532581"/>
                </a:lnTo>
                <a:lnTo>
                  <a:pt x="1693791" y="528776"/>
                </a:lnTo>
                <a:lnTo>
                  <a:pt x="1700431" y="524970"/>
                </a:lnTo>
                <a:lnTo>
                  <a:pt x="1706754" y="521165"/>
                </a:lnTo>
                <a:lnTo>
                  <a:pt x="1713393" y="517677"/>
                </a:lnTo>
                <a:lnTo>
                  <a:pt x="1725725" y="511968"/>
                </a:lnTo>
                <a:lnTo>
                  <a:pt x="1735210" y="507528"/>
                </a:lnTo>
                <a:lnTo>
                  <a:pt x="1740268" y="509748"/>
                </a:lnTo>
                <a:lnTo>
                  <a:pt x="1743430" y="511968"/>
                </a:lnTo>
                <a:lnTo>
                  <a:pt x="1746592" y="515139"/>
                </a:lnTo>
                <a:lnTo>
                  <a:pt x="1748805" y="517994"/>
                </a:lnTo>
                <a:lnTo>
                  <a:pt x="1750386" y="521165"/>
                </a:lnTo>
                <a:lnTo>
                  <a:pt x="1751335" y="524653"/>
                </a:lnTo>
                <a:lnTo>
                  <a:pt x="1752284" y="528459"/>
                </a:lnTo>
                <a:lnTo>
                  <a:pt x="1752600" y="531947"/>
                </a:lnTo>
                <a:lnTo>
                  <a:pt x="1752916" y="540510"/>
                </a:lnTo>
                <a:lnTo>
                  <a:pt x="1752600" y="549072"/>
                </a:lnTo>
                <a:lnTo>
                  <a:pt x="1752916" y="553512"/>
                </a:lnTo>
                <a:lnTo>
                  <a:pt x="1753231" y="557952"/>
                </a:lnTo>
                <a:lnTo>
                  <a:pt x="1753548" y="562709"/>
                </a:lnTo>
                <a:lnTo>
                  <a:pt x="1754813" y="567466"/>
                </a:lnTo>
                <a:lnTo>
                  <a:pt x="1760819" y="563026"/>
                </a:lnTo>
                <a:lnTo>
                  <a:pt x="1766512" y="559220"/>
                </a:lnTo>
                <a:lnTo>
                  <a:pt x="1771886" y="556049"/>
                </a:lnTo>
                <a:lnTo>
                  <a:pt x="1777261" y="553512"/>
                </a:lnTo>
                <a:lnTo>
                  <a:pt x="1782637" y="551609"/>
                </a:lnTo>
                <a:lnTo>
                  <a:pt x="1787695" y="550023"/>
                </a:lnTo>
                <a:lnTo>
                  <a:pt x="1793070" y="549072"/>
                </a:lnTo>
                <a:lnTo>
                  <a:pt x="1798445" y="548438"/>
                </a:lnTo>
                <a:lnTo>
                  <a:pt x="1808562" y="546852"/>
                </a:lnTo>
                <a:lnTo>
                  <a:pt x="1818997" y="545267"/>
                </a:lnTo>
                <a:lnTo>
                  <a:pt x="1824371" y="543998"/>
                </a:lnTo>
                <a:lnTo>
                  <a:pt x="1829429" y="543047"/>
                </a:lnTo>
                <a:lnTo>
                  <a:pt x="1834805" y="541144"/>
                </a:lnTo>
                <a:lnTo>
                  <a:pt x="1840496" y="539241"/>
                </a:lnTo>
                <a:lnTo>
                  <a:pt x="1839231" y="535119"/>
                </a:lnTo>
                <a:lnTo>
                  <a:pt x="1837651" y="531313"/>
                </a:lnTo>
                <a:lnTo>
                  <a:pt x="1836386" y="527824"/>
                </a:lnTo>
                <a:lnTo>
                  <a:pt x="1834805" y="525288"/>
                </a:lnTo>
                <a:lnTo>
                  <a:pt x="1833224" y="522751"/>
                </a:lnTo>
                <a:lnTo>
                  <a:pt x="1831644" y="520848"/>
                </a:lnTo>
                <a:lnTo>
                  <a:pt x="1829746" y="518945"/>
                </a:lnTo>
                <a:lnTo>
                  <a:pt x="1827849" y="517359"/>
                </a:lnTo>
                <a:lnTo>
                  <a:pt x="1826585" y="516408"/>
                </a:lnTo>
                <a:lnTo>
                  <a:pt x="1824687" y="515457"/>
                </a:lnTo>
                <a:lnTo>
                  <a:pt x="1822790" y="514822"/>
                </a:lnTo>
                <a:lnTo>
                  <a:pt x="1820893" y="514822"/>
                </a:lnTo>
                <a:lnTo>
                  <a:pt x="1817099" y="514505"/>
                </a:lnTo>
                <a:lnTo>
                  <a:pt x="1813305" y="515139"/>
                </a:lnTo>
                <a:lnTo>
                  <a:pt x="1809511" y="516408"/>
                </a:lnTo>
                <a:lnTo>
                  <a:pt x="1805716" y="517359"/>
                </a:lnTo>
                <a:lnTo>
                  <a:pt x="1799078" y="520531"/>
                </a:lnTo>
                <a:lnTo>
                  <a:pt x="1795599" y="521799"/>
                </a:lnTo>
                <a:lnTo>
                  <a:pt x="1793070" y="522751"/>
                </a:lnTo>
                <a:lnTo>
                  <a:pt x="1790540" y="522751"/>
                </a:lnTo>
                <a:lnTo>
                  <a:pt x="1789276" y="522751"/>
                </a:lnTo>
                <a:lnTo>
                  <a:pt x="1788327" y="522433"/>
                </a:lnTo>
                <a:lnTo>
                  <a:pt x="1787379" y="521799"/>
                </a:lnTo>
                <a:lnTo>
                  <a:pt x="1787063" y="520848"/>
                </a:lnTo>
                <a:lnTo>
                  <a:pt x="1787063" y="517677"/>
                </a:lnTo>
                <a:lnTo>
                  <a:pt x="1787379" y="513554"/>
                </a:lnTo>
                <a:lnTo>
                  <a:pt x="1788327" y="509431"/>
                </a:lnTo>
                <a:lnTo>
                  <a:pt x="1788643" y="504991"/>
                </a:lnTo>
                <a:lnTo>
                  <a:pt x="1788959" y="500869"/>
                </a:lnTo>
                <a:lnTo>
                  <a:pt x="1788643" y="498966"/>
                </a:lnTo>
                <a:lnTo>
                  <a:pt x="1788327" y="497697"/>
                </a:lnTo>
                <a:lnTo>
                  <a:pt x="1787379" y="496746"/>
                </a:lnTo>
                <a:lnTo>
                  <a:pt x="1786430" y="495795"/>
                </a:lnTo>
                <a:lnTo>
                  <a:pt x="1783901" y="495477"/>
                </a:lnTo>
                <a:lnTo>
                  <a:pt x="1781688" y="495477"/>
                </a:lnTo>
                <a:lnTo>
                  <a:pt x="1779474" y="495795"/>
                </a:lnTo>
                <a:lnTo>
                  <a:pt x="1776629" y="496746"/>
                </a:lnTo>
                <a:lnTo>
                  <a:pt x="1770938" y="498332"/>
                </a:lnTo>
                <a:lnTo>
                  <a:pt x="1767776" y="498966"/>
                </a:lnTo>
                <a:lnTo>
                  <a:pt x="1764930" y="499283"/>
                </a:lnTo>
                <a:lnTo>
                  <a:pt x="1761454" y="499283"/>
                </a:lnTo>
                <a:lnTo>
                  <a:pt x="1758606" y="498649"/>
                </a:lnTo>
                <a:lnTo>
                  <a:pt x="1755445" y="497380"/>
                </a:lnTo>
                <a:lnTo>
                  <a:pt x="1752600" y="495160"/>
                </a:lnTo>
                <a:lnTo>
                  <a:pt x="1749438" y="492306"/>
                </a:lnTo>
                <a:lnTo>
                  <a:pt x="1746908" y="487866"/>
                </a:lnTo>
                <a:lnTo>
                  <a:pt x="1744695" y="482792"/>
                </a:lnTo>
                <a:lnTo>
                  <a:pt x="1742482" y="475815"/>
                </a:lnTo>
                <a:lnTo>
                  <a:pt x="1743430" y="474864"/>
                </a:lnTo>
                <a:lnTo>
                  <a:pt x="1744695" y="473596"/>
                </a:lnTo>
                <a:lnTo>
                  <a:pt x="1745329" y="472644"/>
                </a:lnTo>
                <a:lnTo>
                  <a:pt x="1745643" y="471058"/>
                </a:lnTo>
                <a:lnTo>
                  <a:pt x="1746276" y="469473"/>
                </a:lnTo>
                <a:lnTo>
                  <a:pt x="1746276" y="467887"/>
                </a:lnTo>
                <a:lnTo>
                  <a:pt x="1745329" y="464399"/>
                </a:lnTo>
                <a:lnTo>
                  <a:pt x="1744379" y="460593"/>
                </a:lnTo>
                <a:lnTo>
                  <a:pt x="1742798" y="456788"/>
                </a:lnTo>
                <a:lnTo>
                  <a:pt x="1741217" y="452982"/>
                </a:lnTo>
                <a:lnTo>
                  <a:pt x="1740268" y="449176"/>
                </a:lnTo>
                <a:lnTo>
                  <a:pt x="1744695" y="447274"/>
                </a:lnTo>
                <a:lnTo>
                  <a:pt x="1748490" y="445371"/>
                </a:lnTo>
                <a:lnTo>
                  <a:pt x="1752284" y="443151"/>
                </a:lnTo>
                <a:lnTo>
                  <a:pt x="1755445" y="440931"/>
                </a:lnTo>
                <a:lnTo>
                  <a:pt x="1761768" y="436491"/>
                </a:lnTo>
                <a:lnTo>
                  <a:pt x="1767144" y="431100"/>
                </a:lnTo>
                <a:lnTo>
                  <a:pt x="1771886" y="425709"/>
                </a:lnTo>
                <a:lnTo>
                  <a:pt x="1776629" y="420318"/>
                </a:lnTo>
                <a:lnTo>
                  <a:pt x="1784849" y="408901"/>
                </a:lnTo>
                <a:lnTo>
                  <a:pt x="1789276" y="403510"/>
                </a:lnTo>
                <a:lnTo>
                  <a:pt x="1794335" y="398119"/>
                </a:lnTo>
                <a:lnTo>
                  <a:pt x="1799394" y="393045"/>
                </a:lnTo>
                <a:lnTo>
                  <a:pt x="1805401" y="388288"/>
                </a:lnTo>
                <a:lnTo>
                  <a:pt x="1808878" y="385751"/>
                </a:lnTo>
                <a:lnTo>
                  <a:pt x="1812672" y="384165"/>
                </a:lnTo>
                <a:lnTo>
                  <a:pt x="1816784" y="382262"/>
                </a:lnTo>
                <a:lnTo>
                  <a:pt x="1820893" y="380359"/>
                </a:lnTo>
                <a:lnTo>
                  <a:pt x="1825320" y="378774"/>
                </a:lnTo>
                <a:lnTo>
                  <a:pt x="1830378" y="377188"/>
                </a:lnTo>
                <a:lnTo>
                  <a:pt x="1835754" y="375602"/>
                </a:lnTo>
                <a:close/>
                <a:moveTo>
                  <a:pt x="1979588" y="277814"/>
                </a:moveTo>
                <a:lnTo>
                  <a:pt x="1981171" y="282861"/>
                </a:lnTo>
                <a:lnTo>
                  <a:pt x="1982437" y="287278"/>
                </a:lnTo>
                <a:lnTo>
                  <a:pt x="1984336" y="291064"/>
                </a:lnTo>
                <a:lnTo>
                  <a:pt x="1986235" y="293903"/>
                </a:lnTo>
                <a:lnTo>
                  <a:pt x="1987817" y="297058"/>
                </a:lnTo>
                <a:lnTo>
                  <a:pt x="1989716" y="299266"/>
                </a:lnTo>
                <a:lnTo>
                  <a:pt x="1991932" y="301159"/>
                </a:lnTo>
                <a:lnTo>
                  <a:pt x="1993831" y="302736"/>
                </a:lnTo>
                <a:lnTo>
                  <a:pt x="1996047" y="303367"/>
                </a:lnTo>
                <a:lnTo>
                  <a:pt x="1997946" y="303998"/>
                </a:lnTo>
                <a:lnTo>
                  <a:pt x="2000161" y="304944"/>
                </a:lnTo>
                <a:lnTo>
                  <a:pt x="2002377" y="304944"/>
                </a:lnTo>
                <a:lnTo>
                  <a:pt x="2007124" y="304944"/>
                </a:lnTo>
                <a:lnTo>
                  <a:pt x="2011872" y="303998"/>
                </a:lnTo>
                <a:lnTo>
                  <a:pt x="2022317" y="302105"/>
                </a:lnTo>
                <a:lnTo>
                  <a:pt x="2028014" y="301474"/>
                </a:lnTo>
                <a:lnTo>
                  <a:pt x="2034029" y="301474"/>
                </a:lnTo>
                <a:lnTo>
                  <a:pt x="2036876" y="301789"/>
                </a:lnTo>
                <a:lnTo>
                  <a:pt x="2039725" y="302105"/>
                </a:lnTo>
                <a:lnTo>
                  <a:pt x="2043207" y="303051"/>
                </a:lnTo>
                <a:lnTo>
                  <a:pt x="2046055" y="303998"/>
                </a:lnTo>
                <a:lnTo>
                  <a:pt x="2049220" y="305891"/>
                </a:lnTo>
                <a:lnTo>
                  <a:pt x="2052386" y="307783"/>
                </a:lnTo>
                <a:lnTo>
                  <a:pt x="2055867" y="309992"/>
                </a:lnTo>
                <a:lnTo>
                  <a:pt x="2059349" y="313146"/>
                </a:lnTo>
                <a:lnTo>
                  <a:pt x="2057133" y="318825"/>
                </a:lnTo>
                <a:lnTo>
                  <a:pt x="2054285" y="325765"/>
                </a:lnTo>
                <a:lnTo>
                  <a:pt x="2051753" y="333652"/>
                </a:lnTo>
                <a:lnTo>
                  <a:pt x="2050486" y="337437"/>
                </a:lnTo>
                <a:lnTo>
                  <a:pt x="2049853" y="341223"/>
                </a:lnTo>
                <a:lnTo>
                  <a:pt x="2049853" y="344693"/>
                </a:lnTo>
                <a:lnTo>
                  <a:pt x="2050171" y="347216"/>
                </a:lnTo>
                <a:lnTo>
                  <a:pt x="2050486" y="348794"/>
                </a:lnTo>
                <a:lnTo>
                  <a:pt x="2051436" y="349740"/>
                </a:lnTo>
                <a:lnTo>
                  <a:pt x="2052386" y="350687"/>
                </a:lnTo>
                <a:lnTo>
                  <a:pt x="2053652" y="351318"/>
                </a:lnTo>
                <a:lnTo>
                  <a:pt x="2054918" y="351633"/>
                </a:lnTo>
                <a:lnTo>
                  <a:pt x="2056185" y="351949"/>
                </a:lnTo>
                <a:lnTo>
                  <a:pt x="2058083" y="351949"/>
                </a:lnTo>
                <a:lnTo>
                  <a:pt x="2060298" y="351633"/>
                </a:lnTo>
                <a:lnTo>
                  <a:pt x="2065679" y="350056"/>
                </a:lnTo>
                <a:lnTo>
                  <a:pt x="2072327" y="347532"/>
                </a:lnTo>
                <a:lnTo>
                  <a:pt x="2072959" y="351949"/>
                </a:lnTo>
                <a:lnTo>
                  <a:pt x="2073275" y="356050"/>
                </a:lnTo>
                <a:lnTo>
                  <a:pt x="2073275" y="359520"/>
                </a:lnTo>
                <a:lnTo>
                  <a:pt x="2072959" y="362990"/>
                </a:lnTo>
                <a:lnTo>
                  <a:pt x="2072009" y="365829"/>
                </a:lnTo>
                <a:lnTo>
                  <a:pt x="2071376" y="368668"/>
                </a:lnTo>
                <a:lnTo>
                  <a:pt x="2070110" y="370877"/>
                </a:lnTo>
                <a:lnTo>
                  <a:pt x="2068845" y="372769"/>
                </a:lnTo>
                <a:lnTo>
                  <a:pt x="2067262" y="374662"/>
                </a:lnTo>
                <a:lnTo>
                  <a:pt x="2065362" y="375924"/>
                </a:lnTo>
                <a:lnTo>
                  <a:pt x="2063147" y="377501"/>
                </a:lnTo>
                <a:lnTo>
                  <a:pt x="2060931" y="378763"/>
                </a:lnTo>
                <a:lnTo>
                  <a:pt x="2055867" y="380025"/>
                </a:lnTo>
                <a:lnTo>
                  <a:pt x="2050486" y="381602"/>
                </a:lnTo>
                <a:lnTo>
                  <a:pt x="2044473" y="382549"/>
                </a:lnTo>
                <a:lnTo>
                  <a:pt x="2038459" y="382864"/>
                </a:lnTo>
                <a:lnTo>
                  <a:pt x="2025799" y="383495"/>
                </a:lnTo>
                <a:lnTo>
                  <a:pt x="2019468" y="383811"/>
                </a:lnTo>
                <a:lnTo>
                  <a:pt x="2013455" y="385072"/>
                </a:lnTo>
                <a:lnTo>
                  <a:pt x="2007441" y="386019"/>
                </a:lnTo>
                <a:lnTo>
                  <a:pt x="2002060" y="388543"/>
                </a:lnTo>
                <a:lnTo>
                  <a:pt x="2002060" y="385703"/>
                </a:lnTo>
                <a:lnTo>
                  <a:pt x="2002060" y="383180"/>
                </a:lnTo>
                <a:lnTo>
                  <a:pt x="2002060" y="380971"/>
                </a:lnTo>
                <a:lnTo>
                  <a:pt x="2003010" y="378763"/>
                </a:lnTo>
                <a:lnTo>
                  <a:pt x="2003643" y="376870"/>
                </a:lnTo>
                <a:lnTo>
                  <a:pt x="2004277" y="374662"/>
                </a:lnTo>
                <a:lnTo>
                  <a:pt x="2007124" y="371192"/>
                </a:lnTo>
                <a:lnTo>
                  <a:pt x="2009657" y="367722"/>
                </a:lnTo>
                <a:lnTo>
                  <a:pt x="2013138" y="364567"/>
                </a:lnTo>
                <a:lnTo>
                  <a:pt x="2019468" y="357942"/>
                </a:lnTo>
                <a:lnTo>
                  <a:pt x="2022000" y="354788"/>
                </a:lnTo>
                <a:lnTo>
                  <a:pt x="2024849" y="351002"/>
                </a:lnTo>
                <a:lnTo>
                  <a:pt x="2025482" y="348794"/>
                </a:lnTo>
                <a:lnTo>
                  <a:pt x="2026115" y="346901"/>
                </a:lnTo>
                <a:lnTo>
                  <a:pt x="2026433" y="344693"/>
                </a:lnTo>
                <a:lnTo>
                  <a:pt x="2027065" y="341854"/>
                </a:lnTo>
                <a:lnTo>
                  <a:pt x="2027065" y="339645"/>
                </a:lnTo>
                <a:lnTo>
                  <a:pt x="2026433" y="336806"/>
                </a:lnTo>
                <a:lnTo>
                  <a:pt x="2025799" y="333967"/>
                </a:lnTo>
                <a:lnTo>
                  <a:pt x="2024849" y="330812"/>
                </a:lnTo>
                <a:lnTo>
                  <a:pt x="2023583" y="327658"/>
                </a:lnTo>
                <a:lnTo>
                  <a:pt x="2021684" y="323872"/>
                </a:lnTo>
                <a:lnTo>
                  <a:pt x="2019468" y="320087"/>
                </a:lnTo>
                <a:lnTo>
                  <a:pt x="2016936" y="315985"/>
                </a:lnTo>
                <a:lnTo>
                  <a:pt x="2015355" y="317247"/>
                </a:lnTo>
                <a:lnTo>
                  <a:pt x="2014088" y="317878"/>
                </a:lnTo>
                <a:lnTo>
                  <a:pt x="2013455" y="319456"/>
                </a:lnTo>
                <a:lnTo>
                  <a:pt x="2012823" y="320717"/>
                </a:lnTo>
                <a:lnTo>
                  <a:pt x="2012189" y="321979"/>
                </a:lnTo>
                <a:lnTo>
                  <a:pt x="2012189" y="323872"/>
                </a:lnTo>
                <a:lnTo>
                  <a:pt x="2012823" y="327342"/>
                </a:lnTo>
                <a:lnTo>
                  <a:pt x="2013455" y="331443"/>
                </a:lnTo>
                <a:lnTo>
                  <a:pt x="2014404" y="335229"/>
                </a:lnTo>
                <a:lnTo>
                  <a:pt x="2015670" y="339330"/>
                </a:lnTo>
                <a:lnTo>
                  <a:pt x="2016303" y="343116"/>
                </a:lnTo>
                <a:lnTo>
                  <a:pt x="1950787" y="368984"/>
                </a:lnTo>
                <a:lnTo>
                  <a:pt x="1949520" y="369615"/>
                </a:lnTo>
                <a:lnTo>
                  <a:pt x="1948887" y="370877"/>
                </a:lnTo>
                <a:lnTo>
                  <a:pt x="1948254" y="371823"/>
                </a:lnTo>
                <a:lnTo>
                  <a:pt x="1947938" y="373085"/>
                </a:lnTo>
                <a:lnTo>
                  <a:pt x="1948887" y="376555"/>
                </a:lnTo>
                <a:lnTo>
                  <a:pt x="1949837" y="379709"/>
                </a:lnTo>
                <a:lnTo>
                  <a:pt x="1951735" y="383811"/>
                </a:lnTo>
                <a:lnTo>
                  <a:pt x="1953951" y="387912"/>
                </a:lnTo>
                <a:lnTo>
                  <a:pt x="1958383" y="397060"/>
                </a:lnTo>
                <a:lnTo>
                  <a:pt x="1960281" y="401477"/>
                </a:lnTo>
                <a:lnTo>
                  <a:pt x="1961547" y="405893"/>
                </a:lnTo>
                <a:lnTo>
                  <a:pt x="1961863" y="408417"/>
                </a:lnTo>
                <a:lnTo>
                  <a:pt x="1961863" y="410310"/>
                </a:lnTo>
                <a:lnTo>
                  <a:pt x="1961547" y="412518"/>
                </a:lnTo>
                <a:lnTo>
                  <a:pt x="1961230" y="414411"/>
                </a:lnTo>
                <a:lnTo>
                  <a:pt x="1959964" y="416304"/>
                </a:lnTo>
                <a:lnTo>
                  <a:pt x="1959015" y="417565"/>
                </a:lnTo>
                <a:lnTo>
                  <a:pt x="1957432" y="419458"/>
                </a:lnTo>
                <a:lnTo>
                  <a:pt x="1955217" y="421036"/>
                </a:lnTo>
                <a:lnTo>
                  <a:pt x="1953001" y="422298"/>
                </a:lnTo>
                <a:lnTo>
                  <a:pt x="1949837" y="423559"/>
                </a:lnTo>
                <a:lnTo>
                  <a:pt x="1946039" y="424506"/>
                </a:lnTo>
                <a:lnTo>
                  <a:pt x="1941925" y="425452"/>
                </a:lnTo>
                <a:lnTo>
                  <a:pt x="1939075" y="422928"/>
                </a:lnTo>
                <a:lnTo>
                  <a:pt x="1936859" y="419774"/>
                </a:lnTo>
                <a:lnTo>
                  <a:pt x="1934327" y="416935"/>
                </a:lnTo>
                <a:lnTo>
                  <a:pt x="1932112" y="413464"/>
                </a:lnTo>
                <a:lnTo>
                  <a:pt x="1930846" y="410310"/>
                </a:lnTo>
                <a:lnTo>
                  <a:pt x="1929264" y="406840"/>
                </a:lnTo>
                <a:lnTo>
                  <a:pt x="1927048" y="399269"/>
                </a:lnTo>
                <a:lnTo>
                  <a:pt x="1925465" y="391697"/>
                </a:lnTo>
                <a:lnTo>
                  <a:pt x="1923883" y="384441"/>
                </a:lnTo>
                <a:lnTo>
                  <a:pt x="1922300" y="376870"/>
                </a:lnTo>
                <a:lnTo>
                  <a:pt x="1921034" y="370561"/>
                </a:lnTo>
                <a:lnTo>
                  <a:pt x="1919135" y="364567"/>
                </a:lnTo>
                <a:lnTo>
                  <a:pt x="1917552" y="361728"/>
                </a:lnTo>
                <a:lnTo>
                  <a:pt x="1915970" y="359204"/>
                </a:lnTo>
                <a:lnTo>
                  <a:pt x="1914387" y="357311"/>
                </a:lnTo>
                <a:lnTo>
                  <a:pt x="1912805" y="355419"/>
                </a:lnTo>
                <a:lnTo>
                  <a:pt x="1909956" y="353841"/>
                </a:lnTo>
                <a:lnTo>
                  <a:pt x="1907424" y="353211"/>
                </a:lnTo>
                <a:lnTo>
                  <a:pt x="1904260" y="352579"/>
                </a:lnTo>
                <a:lnTo>
                  <a:pt x="1901094" y="352579"/>
                </a:lnTo>
                <a:lnTo>
                  <a:pt x="1897295" y="352895"/>
                </a:lnTo>
                <a:lnTo>
                  <a:pt x="1892864" y="353526"/>
                </a:lnTo>
                <a:lnTo>
                  <a:pt x="1888117" y="354788"/>
                </a:lnTo>
                <a:lnTo>
                  <a:pt x="1882737" y="356680"/>
                </a:lnTo>
                <a:lnTo>
                  <a:pt x="1876722" y="359204"/>
                </a:lnTo>
                <a:lnTo>
                  <a:pt x="1870076" y="362043"/>
                </a:lnTo>
                <a:lnTo>
                  <a:pt x="1871658" y="356680"/>
                </a:lnTo>
                <a:lnTo>
                  <a:pt x="1873241" y="351318"/>
                </a:lnTo>
                <a:lnTo>
                  <a:pt x="1875140" y="346901"/>
                </a:lnTo>
                <a:lnTo>
                  <a:pt x="1877355" y="343116"/>
                </a:lnTo>
                <a:lnTo>
                  <a:pt x="1879254" y="339961"/>
                </a:lnTo>
                <a:lnTo>
                  <a:pt x="1881470" y="337437"/>
                </a:lnTo>
                <a:lnTo>
                  <a:pt x="1884002" y="335544"/>
                </a:lnTo>
                <a:lnTo>
                  <a:pt x="1886218" y="333652"/>
                </a:lnTo>
                <a:lnTo>
                  <a:pt x="1889383" y="333021"/>
                </a:lnTo>
                <a:lnTo>
                  <a:pt x="1891915" y="332074"/>
                </a:lnTo>
                <a:lnTo>
                  <a:pt x="1895080" y="331759"/>
                </a:lnTo>
                <a:lnTo>
                  <a:pt x="1897929" y="331759"/>
                </a:lnTo>
                <a:lnTo>
                  <a:pt x="1901094" y="332074"/>
                </a:lnTo>
                <a:lnTo>
                  <a:pt x="1904260" y="332705"/>
                </a:lnTo>
                <a:lnTo>
                  <a:pt x="1911223" y="333967"/>
                </a:lnTo>
                <a:lnTo>
                  <a:pt x="1926099" y="338068"/>
                </a:lnTo>
                <a:lnTo>
                  <a:pt x="1934327" y="339645"/>
                </a:lnTo>
                <a:lnTo>
                  <a:pt x="1938759" y="340592"/>
                </a:lnTo>
                <a:lnTo>
                  <a:pt x="1942874" y="340907"/>
                </a:lnTo>
                <a:lnTo>
                  <a:pt x="1946988" y="340907"/>
                </a:lnTo>
                <a:lnTo>
                  <a:pt x="1951419" y="340907"/>
                </a:lnTo>
                <a:lnTo>
                  <a:pt x="1955851" y="339961"/>
                </a:lnTo>
                <a:lnTo>
                  <a:pt x="1960281" y="339330"/>
                </a:lnTo>
                <a:lnTo>
                  <a:pt x="1965029" y="338068"/>
                </a:lnTo>
                <a:lnTo>
                  <a:pt x="1969461" y="336175"/>
                </a:lnTo>
                <a:lnTo>
                  <a:pt x="1974207" y="333967"/>
                </a:lnTo>
                <a:lnTo>
                  <a:pt x="1978955" y="331128"/>
                </a:lnTo>
                <a:lnTo>
                  <a:pt x="1971042" y="331128"/>
                </a:lnTo>
                <a:lnTo>
                  <a:pt x="1963762" y="329866"/>
                </a:lnTo>
                <a:lnTo>
                  <a:pt x="1960914" y="329550"/>
                </a:lnTo>
                <a:lnTo>
                  <a:pt x="1958065" y="328604"/>
                </a:lnTo>
                <a:lnTo>
                  <a:pt x="1955851" y="327658"/>
                </a:lnTo>
                <a:lnTo>
                  <a:pt x="1953951" y="326711"/>
                </a:lnTo>
                <a:lnTo>
                  <a:pt x="1952052" y="325134"/>
                </a:lnTo>
                <a:lnTo>
                  <a:pt x="1950787" y="323556"/>
                </a:lnTo>
                <a:lnTo>
                  <a:pt x="1949520" y="321979"/>
                </a:lnTo>
                <a:lnTo>
                  <a:pt x="1948887" y="320717"/>
                </a:lnTo>
                <a:lnTo>
                  <a:pt x="1947938" y="318825"/>
                </a:lnTo>
                <a:lnTo>
                  <a:pt x="1947938" y="316932"/>
                </a:lnTo>
                <a:lnTo>
                  <a:pt x="1947622" y="315039"/>
                </a:lnTo>
                <a:lnTo>
                  <a:pt x="1947938" y="313146"/>
                </a:lnTo>
                <a:lnTo>
                  <a:pt x="1949203" y="309045"/>
                </a:lnTo>
                <a:lnTo>
                  <a:pt x="1951103" y="304629"/>
                </a:lnTo>
                <a:lnTo>
                  <a:pt x="1953951" y="299897"/>
                </a:lnTo>
                <a:lnTo>
                  <a:pt x="1957432" y="295165"/>
                </a:lnTo>
                <a:lnTo>
                  <a:pt x="1961863" y="290748"/>
                </a:lnTo>
                <a:lnTo>
                  <a:pt x="1967244" y="286016"/>
                </a:lnTo>
                <a:lnTo>
                  <a:pt x="1973258" y="281915"/>
                </a:lnTo>
                <a:close/>
                <a:moveTo>
                  <a:pt x="1445897" y="266701"/>
                </a:moveTo>
                <a:lnTo>
                  <a:pt x="1449389" y="268288"/>
                </a:lnTo>
                <a:lnTo>
                  <a:pt x="1452883" y="269241"/>
                </a:lnTo>
                <a:lnTo>
                  <a:pt x="1456374" y="269876"/>
                </a:lnTo>
                <a:lnTo>
                  <a:pt x="1460185" y="270194"/>
                </a:lnTo>
                <a:lnTo>
                  <a:pt x="1467804" y="270194"/>
                </a:lnTo>
                <a:lnTo>
                  <a:pt x="1475424" y="270194"/>
                </a:lnTo>
                <a:lnTo>
                  <a:pt x="1483044" y="270194"/>
                </a:lnTo>
                <a:lnTo>
                  <a:pt x="1486537" y="270511"/>
                </a:lnTo>
                <a:lnTo>
                  <a:pt x="1490347" y="270828"/>
                </a:lnTo>
                <a:lnTo>
                  <a:pt x="1493839" y="272098"/>
                </a:lnTo>
                <a:lnTo>
                  <a:pt x="1497332" y="273368"/>
                </a:lnTo>
                <a:lnTo>
                  <a:pt x="1500507" y="275273"/>
                </a:lnTo>
                <a:lnTo>
                  <a:pt x="1503682" y="278131"/>
                </a:lnTo>
                <a:lnTo>
                  <a:pt x="1506223" y="282258"/>
                </a:lnTo>
                <a:lnTo>
                  <a:pt x="1508127" y="286386"/>
                </a:lnTo>
                <a:lnTo>
                  <a:pt x="1509714" y="290514"/>
                </a:lnTo>
                <a:lnTo>
                  <a:pt x="1510666" y="294324"/>
                </a:lnTo>
                <a:lnTo>
                  <a:pt x="1511619" y="298133"/>
                </a:lnTo>
                <a:lnTo>
                  <a:pt x="1511619" y="301308"/>
                </a:lnTo>
                <a:lnTo>
                  <a:pt x="1511619" y="304801"/>
                </a:lnTo>
                <a:lnTo>
                  <a:pt x="1511302" y="307976"/>
                </a:lnTo>
                <a:lnTo>
                  <a:pt x="1510349" y="310834"/>
                </a:lnTo>
                <a:lnTo>
                  <a:pt x="1509714" y="314008"/>
                </a:lnTo>
                <a:lnTo>
                  <a:pt x="1507492" y="319089"/>
                </a:lnTo>
                <a:lnTo>
                  <a:pt x="1504317" y="324486"/>
                </a:lnTo>
                <a:lnTo>
                  <a:pt x="1501777" y="329248"/>
                </a:lnTo>
                <a:lnTo>
                  <a:pt x="1499237" y="334328"/>
                </a:lnTo>
                <a:lnTo>
                  <a:pt x="1497332" y="338774"/>
                </a:lnTo>
                <a:lnTo>
                  <a:pt x="1497015" y="340996"/>
                </a:lnTo>
                <a:lnTo>
                  <a:pt x="1496379" y="343536"/>
                </a:lnTo>
                <a:lnTo>
                  <a:pt x="1496062" y="346076"/>
                </a:lnTo>
                <a:lnTo>
                  <a:pt x="1496379" y="348299"/>
                </a:lnTo>
                <a:lnTo>
                  <a:pt x="1497332" y="350521"/>
                </a:lnTo>
                <a:lnTo>
                  <a:pt x="1498284" y="353061"/>
                </a:lnTo>
                <a:lnTo>
                  <a:pt x="1499872" y="355601"/>
                </a:lnTo>
                <a:lnTo>
                  <a:pt x="1502095" y="358458"/>
                </a:lnTo>
                <a:lnTo>
                  <a:pt x="1504634" y="360999"/>
                </a:lnTo>
                <a:lnTo>
                  <a:pt x="1508127" y="363539"/>
                </a:lnTo>
                <a:lnTo>
                  <a:pt x="1511937" y="366714"/>
                </a:lnTo>
                <a:lnTo>
                  <a:pt x="1516382" y="369571"/>
                </a:lnTo>
                <a:lnTo>
                  <a:pt x="1511937" y="375603"/>
                </a:lnTo>
                <a:lnTo>
                  <a:pt x="1507809" y="380683"/>
                </a:lnTo>
                <a:lnTo>
                  <a:pt x="1503364" y="384811"/>
                </a:lnTo>
                <a:lnTo>
                  <a:pt x="1498602" y="388303"/>
                </a:lnTo>
                <a:lnTo>
                  <a:pt x="1494474" y="390843"/>
                </a:lnTo>
                <a:lnTo>
                  <a:pt x="1490030" y="393066"/>
                </a:lnTo>
                <a:lnTo>
                  <a:pt x="1481457" y="396876"/>
                </a:lnTo>
                <a:lnTo>
                  <a:pt x="1473201" y="400686"/>
                </a:lnTo>
                <a:lnTo>
                  <a:pt x="1468439" y="403226"/>
                </a:lnTo>
                <a:lnTo>
                  <a:pt x="1464312" y="405766"/>
                </a:lnTo>
                <a:lnTo>
                  <a:pt x="1459867" y="409258"/>
                </a:lnTo>
                <a:lnTo>
                  <a:pt x="1455739" y="413386"/>
                </a:lnTo>
                <a:lnTo>
                  <a:pt x="1451294" y="418783"/>
                </a:lnTo>
                <a:lnTo>
                  <a:pt x="1446848" y="424816"/>
                </a:lnTo>
                <a:lnTo>
                  <a:pt x="1449389" y="428943"/>
                </a:lnTo>
                <a:lnTo>
                  <a:pt x="1452247" y="432436"/>
                </a:lnTo>
                <a:lnTo>
                  <a:pt x="1455105" y="435293"/>
                </a:lnTo>
                <a:lnTo>
                  <a:pt x="1457962" y="437516"/>
                </a:lnTo>
                <a:lnTo>
                  <a:pt x="1461137" y="439739"/>
                </a:lnTo>
                <a:lnTo>
                  <a:pt x="1463994" y="441326"/>
                </a:lnTo>
                <a:lnTo>
                  <a:pt x="1467487" y="442596"/>
                </a:lnTo>
                <a:lnTo>
                  <a:pt x="1470344" y="442913"/>
                </a:lnTo>
                <a:lnTo>
                  <a:pt x="1473837" y="443231"/>
                </a:lnTo>
                <a:lnTo>
                  <a:pt x="1477329" y="443231"/>
                </a:lnTo>
                <a:lnTo>
                  <a:pt x="1480504" y="442913"/>
                </a:lnTo>
                <a:lnTo>
                  <a:pt x="1484314" y="442278"/>
                </a:lnTo>
                <a:lnTo>
                  <a:pt x="1487807" y="441326"/>
                </a:lnTo>
                <a:lnTo>
                  <a:pt x="1491617" y="440373"/>
                </a:lnTo>
                <a:lnTo>
                  <a:pt x="1498602" y="436881"/>
                </a:lnTo>
                <a:lnTo>
                  <a:pt x="1506223" y="433071"/>
                </a:lnTo>
                <a:lnTo>
                  <a:pt x="1513842" y="428943"/>
                </a:lnTo>
                <a:lnTo>
                  <a:pt x="1529399" y="419418"/>
                </a:lnTo>
                <a:lnTo>
                  <a:pt x="1536702" y="414656"/>
                </a:lnTo>
                <a:lnTo>
                  <a:pt x="1544639" y="410528"/>
                </a:lnTo>
                <a:lnTo>
                  <a:pt x="1552259" y="406401"/>
                </a:lnTo>
                <a:lnTo>
                  <a:pt x="1560197" y="402908"/>
                </a:lnTo>
                <a:lnTo>
                  <a:pt x="1562102" y="406401"/>
                </a:lnTo>
                <a:lnTo>
                  <a:pt x="1563689" y="409576"/>
                </a:lnTo>
                <a:lnTo>
                  <a:pt x="1564642" y="412751"/>
                </a:lnTo>
                <a:lnTo>
                  <a:pt x="1565594" y="415608"/>
                </a:lnTo>
                <a:lnTo>
                  <a:pt x="1566229" y="421324"/>
                </a:lnTo>
                <a:lnTo>
                  <a:pt x="1566865" y="427038"/>
                </a:lnTo>
                <a:lnTo>
                  <a:pt x="1567499" y="432753"/>
                </a:lnTo>
                <a:lnTo>
                  <a:pt x="1567817" y="435293"/>
                </a:lnTo>
                <a:lnTo>
                  <a:pt x="1568452" y="438468"/>
                </a:lnTo>
                <a:lnTo>
                  <a:pt x="1569404" y="441326"/>
                </a:lnTo>
                <a:lnTo>
                  <a:pt x="1570674" y="444501"/>
                </a:lnTo>
                <a:lnTo>
                  <a:pt x="1572579" y="447676"/>
                </a:lnTo>
                <a:lnTo>
                  <a:pt x="1574802" y="451486"/>
                </a:lnTo>
                <a:lnTo>
                  <a:pt x="1568134" y="450533"/>
                </a:lnTo>
                <a:lnTo>
                  <a:pt x="1561784" y="449581"/>
                </a:lnTo>
                <a:lnTo>
                  <a:pt x="1555752" y="449263"/>
                </a:lnTo>
                <a:lnTo>
                  <a:pt x="1549719" y="449581"/>
                </a:lnTo>
                <a:lnTo>
                  <a:pt x="1543687" y="450533"/>
                </a:lnTo>
                <a:lnTo>
                  <a:pt x="1537654" y="451486"/>
                </a:lnTo>
                <a:lnTo>
                  <a:pt x="1531939" y="452756"/>
                </a:lnTo>
                <a:lnTo>
                  <a:pt x="1526225" y="454661"/>
                </a:lnTo>
                <a:lnTo>
                  <a:pt x="1520510" y="456883"/>
                </a:lnTo>
                <a:lnTo>
                  <a:pt x="1515429" y="459106"/>
                </a:lnTo>
                <a:lnTo>
                  <a:pt x="1509714" y="461646"/>
                </a:lnTo>
                <a:lnTo>
                  <a:pt x="1504317" y="464821"/>
                </a:lnTo>
                <a:lnTo>
                  <a:pt x="1493839" y="471488"/>
                </a:lnTo>
                <a:lnTo>
                  <a:pt x="1483362" y="479108"/>
                </a:lnTo>
                <a:lnTo>
                  <a:pt x="1472884" y="487046"/>
                </a:lnTo>
                <a:lnTo>
                  <a:pt x="1462089" y="495301"/>
                </a:lnTo>
                <a:lnTo>
                  <a:pt x="1440816" y="512763"/>
                </a:lnTo>
                <a:lnTo>
                  <a:pt x="1429386" y="521336"/>
                </a:lnTo>
                <a:lnTo>
                  <a:pt x="1417639" y="529591"/>
                </a:lnTo>
                <a:lnTo>
                  <a:pt x="1405574" y="537528"/>
                </a:lnTo>
                <a:lnTo>
                  <a:pt x="1399224" y="541021"/>
                </a:lnTo>
                <a:lnTo>
                  <a:pt x="1392874" y="544831"/>
                </a:lnTo>
                <a:lnTo>
                  <a:pt x="1389699" y="541021"/>
                </a:lnTo>
                <a:lnTo>
                  <a:pt x="1387476" y="537528"/>
                </a:lnTo>
                <a:lnTo>
                  <a:pt x="1385889" y="534671"/>
                </a:lnTo>
                <a:lnTo>
                  <a:pt x="1385254" y="531496"/>
                </a:lnTo>
                <a:lnTo>
                  <a:pt x="1385254" y="528956"/>
                </a:lnTo>
                <a:lnTo>
                  <a:pt x="1385572" y="526733"/>
                </a:lnTo>
                <a:lnTo>
                  <a:pt x="1386524" y="523876"/>
                </a:lnTo>
                <a:lnTo>
                  <a:pt x="1387794" y="521653"/>
                </a:lnTo>
                <a:lnTo>
                  <a:pt x="1389382" y="519748"/>
                </a:lnTo>
                <a:lnTo>
                  <a:pt x="1391604" y="517526"/>
                </a:lnTo>
                <a:lnTo>
                  <a:pt x="1396684" y="513716"/>
                </a:lnTo>
                <a:lnTo>
                  <a:pt x="1407161" y="506731"/>
                </a:lnTo>
                <a:lnTo>
                  <a:pt x="1410019" y="502921"/>
                </a:lnTo>
                <a:lnTo>
                  <a:pt x="1412242" y="498793"/>
                </a:lnTo>
                <a:lnTo>
                  <a:pt x="1413828" y="494666"/>
                </a:lnTo>
                <a:lnTo>
                  <a:pt x="1415417" y="489903"/>
                </a:lnTo>
                <a:lnTo>
                  <a:pt x="1416051" y="485458"/>
                </a:lnTo>
                <a:lnTo>
                  <a:pt x="1417004" y="481013"/>
                </a:lnTo>
                <a:lnTo>
                  <a:pt x="1417004" y="475933"/>
                </a:lnTo>
                <a:lnTo>
                  <a:pt x="1417004" y="471171"/>
                </a:lnTo>
                <a:lnTo>
                  <a:pt x="1416051" y="461328"/>
                </a:lnTo>
                <a:lnTo>
                  <a:pt x="1415099" y="451486"/>
                </a:lnTo>
                <a:lnTo>
                  <a:pt x="1411924" y="431166"/>
                </a:lnTo>
                <a:lnTo>
                  <a:pt x="1403034" y="429578"/>
                </a:lnTo>
                <a:lnTo>
                  <a:pt x="1395415" y="429261"/>
                </a:lnTo>
                <a:lnTo>
                  <a:pt x="1392557" y="429261"/>
                </a:lnTo>
                <a:lnTo>
                  <a:pt x="1389699" y="429578"/>
                </a:lnTo>
                <a:lnTo>
                  <a:pt x="1387476" y="430531"/>
                </a:lnTo>
                <a:lnTo>
                  <a:pt x="1385254" y="431166"/>
                </a:lnTo>
                <a:lnTo>
                  <a:pt x="1383666" y="432436"/>
                </a:lnTo>
                <a:lnTo>
                  <a:pt x="1382079" y="433388"/>
                </a:lnTo>
                <a:lnTo>
                  <a:pt x="1381127" y="434658"/>
                </a:lnTo>
                <a:lnTo>
                  <a:pt x="1379856" y="436246"/>
                </a:lnTo>
                <a:lnTo>
                  <a:pt x="1379221" y="437516"/>
                </a:lnTo>
                <a:lnTo>
                  <a:pt x="1378904" y="439421"/>
                </a:lnTo>
                <a:lnTo>
                  <a:pt x="1377952" y="443231"/>
                </a:lnTo>
                <a:lnTo>
                  <a:pt x="1377952" y="447358"/>
                </a:lnTo>
                <a:lnTo>
                  <a:pt x="1378587" y="451803"/>
                </a:lnTo>
                <a:lnTo>
                  <a:pt x="1379539" y="461646"/>
                </a:lnTo>
                <a:lnTo>
                  <a:pt x="1379856" y="466726"/>
                </a:lnTo>
                <a:lnTo>
                  <a:pt x="1379856" y="471488"/>
                </a:lnTo>
                <a:lnTo>
                  <a:pt x="1379221" y="475933"/>
                </a:lnTo>
                <a:lnTo>
                  <a:pt x="1377952" y="480696"/>
                </a:lnTo>
                <a:lnTo>
                  <a:pt x="1363665" y="488951"/>
                </a:lnTo>
                <a:lnTo>
                  <a:pt x="1349377" y="495936"/>
                </a:lnTo>
                <a:lnTo>
                  <a:pt x="1335089" y="503238"/>
                </a:lnTo>
                <a:lnTo>
                  <a:pt x="1320802" y="509588"/>
                </a:lnTo>
                <a:lnTo>
                  <a:pt x="1292544" y="522606"/>
                </a:lnTo>
                <a:lnTo>
                  <a:pt x="1278892" y="528956"/>
                </a:lnTo>
                <a:lnTo>
                  <a:pt x="1265239" y="535306"/>
                </a:lnTo>
                <a:lnTo>
                  <a:pt x="1252539" y="541973"/>
                </a:lnTo>
                <a:lnTo>
                  <a:pt x="1240474" y="549593"/>
                </a:lnTo>
                <a:lnTo>
                  <a:pt x="1234442" y="553403"/>
                </a:lnTo>
                <a:lnTo>
                  <a:pt x="1228727" y="557531"/>
                </a:lnTo>
                <a:lnTo>
                  <a:pt x="1223329" y="561658"/>
                </a:lnTo>
                <a:lnTo>
                  <a:pt x="1218249" y="566103"/>
                </a:lnTo>
                <a:lnTo>
                  <a:pt x="1213169" y="571183"/>
                </a:lnTo>
                <a:lnTo>
                  <a:pt x="1208407" y="575946"/>
                </a:lnTo>
                <a:lnTo>
                  <a:pt x="1203961" y="581343"/>
                </a:lnTo>
                <a:lnTo>
                  <a:pt x="1199834" y="586741"/>
                </a:lnTo>
                <a:lnTo>
                  <a:pt x="1196024" y="592773"/>
                </a:lnTo>
                <a:lnTo>
                  <a:pt x="1192214" y="598806"/>
                </a:lnTo>
                <a:lnTo>
                  <a:pt x="1188722" y="605156"/>
                </a:lnTo>
                <a:lnTo>
                  <a:pt x="1185864" y="611823"/>
                </a:lnTo>
                <a:lnTo>
                  <a:pt x="1182689" y="610236"/>
                </a:lnTo>
                <a:lnTo>
                  <a:pt x="1179831" y="609283"/>
                </a:lnTo>
                <a:lnTo>
                  <a:pt x="1176656" y="608013"/>
                </a:lnTo>
                <a:lnTo>
                  <a:pt x="1173799" y="607696"/>
                </a:lnTo>
                <a:lnTo>
                  <a:pt x="1170624" y="607378"/>
                </a:lnTo>
                <a:lnTo>
                  <a:pt x="1167766" y="607378"/>
                </a:lnTo>
                <a:lnTo>
                  <a:pt x="1164274" y="607378"/>
                </a:lnTo>
                <a:lnTo>
                  <a:pt x="1161100" y="607696"/>
                </a:lnTo>
                <a:lnTo>
                  <a:pt x="1154749" y="609601"/>
                </a:lnTo>
                <a:lnTo>
                  <a:pt x="1148399" y="611823"/>
                </a:lnTo>
                <a:lnTo>
                  <a:pt x="1141732" y="615316"/>
                </a:lnTo>
                <a:lnTo>
                  <a:pt x="1135063" y="619126"/>
                </a:lnTo>
                <a:lnTo>
                  <a:pt x="1140779" y="612458"/>
                </a:lnTo>
                <a:lnTo>
                  <a:pt x="1146176" y="605791"/>
                </a:lnTo>
                <a:lnTo>
                  <a:pt x="1150621" y="598171"/>
                </a:lnTo>
                <a:lnTo>
                  <a:pt x="1155067" y="590868"/>
                </a:lnTo>
                <a:lnTo>
                  <a:pt x="1158876" y="582931"/>
                </a:lnTo>
                <a:lnTo>
                  <a:pt x="1162686" y="574993"/>
                </a:lnTo>
                <a:lnTo>
                  <a:pt x="1169354" y="557848"/>
                </a:lnTo>
                <a:lnTo>
                  <a:pt x="1176339" y="541338"/>
                </a:lnTo>
                <a:lnTo>
                  <a:pt x="1183006" y="524828"/>
                </a:lnTo>
                <a:lnTo>
                  <a:pt x="1186499" y="516891"/>
                </a:lnTo>
                <a:lnTo>
                  <a:pt x="1190309" y="509271"/>
                </a:lnTo>
                <a:lnTo>
                  <a:pt x="1194437" y="501968"/>
                </a:lnTo>
                <a:lnTo>
                  <a:pt x="1198882" y="495301"/>
                </a:lnTo>
                <a:lnTo>
                  <a:pt x="1202374" y="491173"/>
                </a:lnTo>
                <a:lnTo>
                  <a:pt x="1205231" y="487998"/>
                </a:lnTo>
                <a:lnTo>
                  <a:pt x="1208088" y="486411"/>
                </a:lnTo>
                <a:lnTo>
                  <a:pt x="1210630" y="485141"/>
                </a:lnTo>
                <a:lnTo>
                  <a:pt x="1213169" y="484823"/>
                </a:lnTo>
                <a:lnTo>
                  <a:pt x="1215391" y="484823"/>
                </a:lnTo>
                <a:lnTo>
                  <a:pt x="1219519" y="485458"/>
                </a:lnTo>
                <a:lnTo>
                  <a:pt x="1222058" y="485776"/>
                </a:lnTo>
                <a:lnTo>
                  <a:pt x="1223964" y="485776"/>
                </a:lnTo>
                <a:lnTo>
                  <a:pt x="1225552" y="485458"/>
                </a:lnTo>
                <a:lnTo>
                  <a:pt x="1228091" y="484506"/>
                </a:lnTo>
                <a:lnTo>
                  <a:pt x="1229996" y="482601"/>
                </a:lnTo>
                <a:lnTo>
                  <a:pt x="1232219" y="479426"/>
                </a:lnTo>
                <a:lnTo>
                  <a:pt x="1234442" y="475298"/>
                </a:lnTo>
                <a:lnTo>
                  <a:pt x="1236664" y="469583"/>
                </a:lnTo>
                <a:lnTo>
                  <a:pt x="1238887" y="463233"/>
                </a:lnTo>
                <a:lnTo>
                  <a:pt x="1242062" y="456883"/>
                </a:lnTo>
                <a:lnTo>
                  <a:pt x="1244918" y="450851"/>
                </a:lnTo>
                <a:lnTo>
                  <a:pt x="1248412" y="444501"/>
                </a:lnTo>
                <a:lnTo>
                  <a:pt x="1252222" y="437833"/>
                </a:lnTo>
                <a:lnTo>
                  <a:pt x="1256349" y="431801"/>
                </a:lnTo>
                <a:lnTo>
                  <a:pt x="1260477" y="425451"/>
                </a:lnTo>
                <a:lnTo>
                  <a:pt x="1265239" y="419418"/>
                </a:lnTo>
                <a:lnTo>
                  <a:pt x="1275082" y="407036"/>
                </a:lnTo>
                <a:lnTo>
                  <a:pt x="1286511" y="394654"/>
                </a:lnTo>
                <a:lnTo>
                  <a:pt x="1298577" y="382588"/>
                </a:lnTo>
                <a:lnTo>
                  <a:pt x="1311594" y="370206"/>
                </a:lnTo>
                <a:lnTo>
                  <a:pt x="1325881" y="357506"/>
                </a:lnTo>
                <a:lnTo>
                  <a:pt x="1340804" y="344806"/>
                </a:lnTo>
                <a:lnTo>
                  <a:pt x="1356679" y="332423"/>
                </a:lnTo>
                <a:lnTo>
                  <a:pt x="1373189" y="319406"/>
                </a:lnTo>
                <a:lnTo>
                  <a:pt x="1390651" y="306706"/>
                </a:lnTo>
                <a:lnTo>
                  <a:pt x="1408114" y="293371"/>
                </a:lnTo>
                <a:close/>
                <a:moveTo>
                  <a:pt x="2367915" y="150814"/>
                </a:moveTo>
                <a:lnTo>
                  <a:pt x="2369185" y="161590"/>
                </a:lnTo>
                <a:lnTo>
                  <a:pt x="2369820" y="166661"/>
                </a:lnTo>
                <a:lnTo>
                  <a:pt x="2370773" y="171098"/>
                </a:lnTo>
                <a:lnTo>
                  <a:pt x="2371725" y="175219"/>
                </a:lnTo>
                <a:lnTo>
                  <a:pt x="2373313" y="179022"/>
                </a:lnTo>
                <a:lnTo>
                  <a:pt x="2374900" y="182508"/>
                </a:lnTo>
                <a:lnTo>
                  <a:pt x="2376489" y="185361"/>
                </a:lnTo>
                <a:lnTo>
                  <a:pt x="2377758" y="188213"/>
                </a:lnTo>
                <a:lnTo>
                  <a:pt x="2379663" y="190749"/>
                </a:lnTo>
                <a:lnTo>
                  <a:pt x="2381569" y="192968"/>
                </a:lnTo>
                <a:lnTo>
                  <a:pt x="2383790" y="194869"/>
                </a:lnTo>
                <a:lnTo>
                  <a:pt x="2385695" y="196771"/>
                </a:lnTo>
                <a:lnTo>
                  <a:pt x="2387918" y="198356"/>
                </a:lnTo>
                <a:lnTo>
                  <a:pt x="2392998" y="200891"/>
                </a:lnTo>
                <a:lnTo>
                  <a:pt x="2397760" y="202793"/>
                </a:lnTo>
                <a:lnTo>
                  <a:pt x="2403158" y="204377"/>
                </a:lnTo>
                <a:lnTo>
                  <a:pt x="2408555" y="205011"/>
                </a:lnTo>
                <a:lnTo>
                  <a:pt x="2413635" y="206279"/>
                </a:lnTo>
                <a:lnTo>
                  <a:pt x="2424748" y="207547"/>
                </a:lnTo>
                <a:lnTo>
                  <a:pt x="2430145" y="208815"/>
                </a:lnTo>
                <a:lnTo>
                  <a:pt x="2435225" y="210399"/>
                </a:lnTo>
                <a:lnTo>
                  <a:pt x="2434591" y="216104"/>
                </a:lnTo>
                <a:lnTo>
                  <a:pt x="2433003" y="220859"/>
                </a:lnTo>
                <a:lnTo>
                  <a:pt x="2431415" y="225296"/>
                </a:lnTo>
                <a:lnTo>
                  <a:pt x="2429193" y="229099"/>
                </a:lnTo>
                <a:lnTo>
                  <a:pt x="2426971" y="232586"/>
                </a:lnTo>
                <a:lnTo>
                  <a:pt x="2424114" y="235438"/>
                </a:lnTo>
                <a:lnTo>
                  <a:pt x="2421255" y="237657"/>
                </a:lnTo>
                <a:lnTo>
                  <a:pt x="2418080" y="240192"/>
                </a:lnTo>
                <a:lnTo>
                  <a:pt x="2414905" y="241460"/>
                </a:lnTo>
                <a:lnTo>
                  <a:pt x="2411095" y="242728"/>
                </a:lnTo>
                <a:lnTo>
                  <a:pt x="2407285" y="243679"/>
                </a:lnTo>
                <a:lnTo>
                  <a:pt x="2403158" y="244312"/>
                </a:lnTo>
                <a:lnTo>
                  <a:pt x="2399030" y="244312"/>
                </a:lnTo>
                <a:lnTo>
                  <a:pt x="2394903" y="244312"/>
                </a:lnTo>
                <a:lnTo>
                  <a:pt x="2390458" y="243679"/>
                </a:lnTo>
                <a:lnTo>
                  <a:pt x="2386013" y="243045"/>
                </a:lnTo>
                <a:lnTo>
                  <a:pt x="2377123" y="241143"/>
                </a:lnTo>
                <a:lnTo>
                  <a:pt x="2367915" y="238607"/>
                </a:lnTo>
                <a:lnTo>
                  <a:pt x="2359025" y="234804"/>
                </a:lnTo>
                <a:lnTo>
                  <a:pt x="2350770" y="231001"/>
                </a:lnTo>
                <a:lnTo>
                  <a:pt x="2342515" y="226880"/>
                </a:lnTo>
                <a:lnTo>
                  <a:pt x="2335213" y="222760"/>
                </a:lnTo>
                <a:lnTo>
                  <a:pt x="2328864" y="218957"/>
                </a:lnTo>
                <a:lnTo>
                  <a:pt x="2323148" y="214837"/>
                </a:lnTo>
                <a:lnTo>
                  <a:pt x="2324418" y="223711"/>
                </a:lnTo>
                <a:lnTo>
                  <a:pt x="2324418" y="232902"/>
                </a:lnTo>
                <a:lnTo>
                  <a:pt x="2323465" y="242094"/>
                </a:lnTo>
                <a:lnTo>
                  <a:pt x="2322195" y="250968"/>
                </a:lnTo>
                <a:lnTo>
                  <a:pt x="2320290" y="259526"/>
                </a:lnTo>
                <a:lnTo>
                  <a:pt x="2317433" y="267766"/>
                </a:lnTo>
                <a:lnTo>
                  <a:pt x="2314258" y="275690"/>
                </a:lnTo>
                <a:lnTo>
                  <a:pt x="2310765" y="282980"/>
                </a:lnTo>
                <a:lnTo>
                  <a:pt x="2306638" y="289636"/>
                </a:lnTo>
                <a:lnTo>
                  <a:pt x="2302193" y="295657"/>
                </a:lnTo>
                <a:lnTo>
                  <a:pt x="2299336" y="298510"/>
                </a:lnTo>
                <a:lnTo>
                  <a:pt x="2297113" y="300729"/>
                </a:lnTo>
                <a:lnTo>
                  <a:pt x="2294573" y="302947"/>
                </a:lnTo>
                <a:lnTo>
                  <a:pt x="2292033" y="304532"/>
                </a:lnTo>
                <a:lnTo>
                  <a:pt x="2289175" y="306433"/>
                </a:lnTo>
                <a:lnTo>
                  <a:pt x="2286319" y="307384"/>
                </a:lnTo>
                <a:lnTo>
                  <a:pt x="2283460" y="308335"/>
                </a:lnTo>
                <a:lnTo>
                  <a:pt x="2280603" y="308969"/>
                </a:lnTo>
                <a:lnTo>
                  <a:pt x="2277428" y="309286"/>
                </a:lnTo>
                <a:lnTo>
                  <a:pt x="2274888" y="308969"/>
                </a:lnTo>
                <a:lnTo>
                  <a:pt x="2272031" y="308652"/>
                </a:lnTo>
                <a:lnTo>
                  <a:pt x="2268855" y="307701"/>
                </a:lnTo>
                <a:lnTo>
                  <a:pt x="2267585" y="304849"/>
                </a:lnTo>
                <a:lnTo>
                  <a:pt x="2266633" y="302313"/>
                </a:lnTo>
                <a:lnTo>
                  <a:pt x="2266315" y="299778"/>
                </a:lnTo>
                <a:lnTo>
                  <a:pt x="2265998" y="297559"/>
                </a:lnTo>
                <a:lnTo>
                  <a:pt x="2265998" y="295657"/>
                </a:lnTo>
                <a:lnTo>
                  <a:pt x="2266315" y="293756"/>
                </a:lnTo>
                <a:lnTo>
                  <a:pt x="2266951" y="292488"/>
                </a:lnTo>
                <a:lnTo>
                  <a:pt x="2267585" y="290903"/>
                </a:lnTo>
                <a:lnTo>
                  <a:pt x="2269491" y="288368"/>
                </a:lnTo>
                <a:lnTo>
                  <a:pt x="2272348" y="285832"/>
                </a:lnTo>
                <a:lnTo>
                  <a:pt x="2275205" y="284247"/>
                </a:lnTo>
                <a:lnTo>
                  <a:pt x="2278699" y="282346"/>
                </a:lnTo>
                <a:lnTo>
                  <a:pt x="2285365" y="278859"/>
                </a:lnTo>
                <a:lnTo>
                  <a:pt x="2288540" y="276958"/>
                </a:lnTo>
                <a:lnTo>
                  <a:pt x="2291399" y="274739"/>
                </a:lnTo>
                <a:lnTo>
                  <a:pt x="2293620" y="272520"/>
                </a:lnTo>
                <a:lnTo>
                  <a:pt x="2294573" y="270936"/>
                </a:lnTo>
                <a:lnTo>
                  <a:pt x="2295208" y="269351"/>
                </a:lnTo>
                <a:lnTo>
                  <a:pt x="2295525" y="267449"/>
                </a:lnTo>
                <a:lnTo>
                  <a:pt x="2296160" y="265548"/>
                </a:lnTo>
                <a:lnTo>
                  <a:pt x="2296160" y="263646"/>
                </a:lnTo>
                <a:lnTo>
                  <a:pt x="2295525" y="261427"/>
                </a:lnTo>
                <a:lnTo>
                  <a:pt x="2292033" y="255722"/>
                </a:lnTo>
                <a:lnTo>
                  <a:pt x="2290128" y="254138"/>
                </a:lnTo>
                <a:lnTo>
                  <a:pt x="2288540" y="252553"/>
                </a:lnTo>
                <a:lnTo>
                  <a:pt x="2286953" y="250968"/>
                </a:lnTo>
                <a:lnTo>
                  <a:pt x="2285048" y="250334"/>
                </a:lnTo>
                <a:lnTo>
                  <a:pt x="2283460" y="249700"/>
                </a:lnTo>
                <a:lnTo>
                  <a:pt x="2282190" y="249384"/>
                </a:lnTo>
                <a:lnTo>
                  <a:pt x="2280920" y="249700"/>
                </a:lnTo>
                <a:lnTo>
                  <a:pt x="2279333" y="250334"/>
                </a:lnTo>
                <a:lnTo>
                  <a:pt x="2278063" y="250651"/>
                </a:lnTo>
                <a:lnTo>
                  <a:pt x="2276793" y="251602"/>
                </a:lnTo>
                <a:lnTo>
                  <a:pt x="2274570" y="254138"/>
                </a:lnTo>
                <a:lnTo>
                  <a:pt x="2272348" y="256990"/>
                </a:lnTo>
                <a:lnTo>
                  <a:pt x="2270443" y="260477"/>
                </a:lnTo>
                <a:lnTo>
                  <a:pt x="2268538" y="264597"/>
                </a:lnTo>
                <a:lnTo>
                  <a:pt x="2265363" y="272520"/>
                </a:lnTo>
                <a:lnTo>
                  <a:pt x="2262823" y="279176"/>
                </a:lnTo>
                <a:lnTo>
                  <a:pt x="2261235" y="284247"/>
                </a:lnTo>
                <a:lnTo>
                  <a:pt x="2260283" y="283297"/>
                </a:lnTo>
                <a:lnTo>
                  <a:pt x="2258695" y="282980"/>
                </a:lnTo>
                <a:lnTo>
                  <a:pt x="2257108" y="282663"/>
                </a:lnTo>
                <a:lnTo>
                  <a:pt x="2255520" y="282663"/>
                </a:lnTo>
                <a:lnTo>
                  <a:pt x="2252663" y="283297"/>
                </a:lnTo>
                <a:lnTo>
                  <a:pt x="2249170" y="284564"/>
                </a:lnTo>
                <a:lnTo>
                  <a:pt x="2245995" y="286466"/>
                </a:lnTo>
                <a:lnTo>
                  <a:pt x="2242185" y="289002"/>
                </a:lnTo>
                <a:lnTo>
                  <a:pt x="2234565" y="293756"/>
                </a:lnTo>
                <a:lnTo>
                  <a:pt x="2226628" y="299144"/>
                </a:lnTo>
                <a:lnTo>
                  <a:pt x="2222500" y="301362"/>
                </a:lnTo>
                <a:lnTo>
                  <a:pt x="2218690" y="302947"/>
                </a:lnTo>
                <a:lnTo>
                  <a:pt x="2214880" y="304215"/>
                </a:lnTo>
                <a:lnTo>
                  <a:pt x="2211706" y="304532"/>
                </a:lnTo>
                <a:lnTo>
                  <a:pt x="2209800" y="304532"/>
                </a:lnTo>
                <a:lnTo>
                  <a:pt x="2207895" y="304215"/>
                </a:lnTo>
                <a:lnTo>
                  <a:pt x="2206309" y="303264"/>
                </a:lnTo>
                <a:lnTo>
                  <a:pt x="2204720" y="302630"/>
                </a:lnTo>
                <a:lnTo>
                  <a:pt x="2204085" y="301046"/>
                </a:lnTo>
                <a:lnTo>
                  <a:pt x="2202815" y="298510"/>
                </a:lnTo>
                <a:lnTo>
                  <a:pt x="2200593" y="290269"/>
                </a:lnTo>
                <a:lnTo>
                  <a:pt x="2198370" y="282346"/>
                </a:lnTo>
                <a:lnTo>
                  <a:pt x="2197100" y="279810"/>
                </a:lnTo>
                <a:lnTo>
                  <a:pt x="2196783" y="278859"/>
                </a:lnTo>
                <a:lnTo>
                  <a:pt x="2194560" y="279493"/>
                </a:lnTo>
                <a:lnTo>
                  <a:pt x="2192338" y="281078"/>
                </a:lnTo>
                <a:lnTo>
                  <a:pt x="2190750" y="282663"/>
                </a:lnTo>
                <a:lnTo>
                  <a:pt x="2188845" y="284564"/>
                </a:lnTo>
                <a:lnTo>
                  <a:pt x="2185670" y="289002"/>
                </a:lnTo>
                <a:lnTo>
                  <a:pt x="2182495" y="294707"/>
                </a:lnTo>
                <a:lnTo>
                  <a:pt x="2179638" y="300412"/>
                </a:lnTo>
                <a:lnTo>
                  <a:pt x="2176145" y="305800"/>
                </a:lnTo>
                <a:lnTo>
                  <a:pt x="2173923" y="308652"/>
                </a:lnTo>
                <a:lnTo>
                  <a:pt x="2172018" y="310871"/>
                </a:lnTo>
                <a:lnTo>
                  <a:pt x="2169795" y="313089"/>
                </a:lnTo>
                <a:lnTo>
                  <a:pt x="2166938" y="314991"/>
                </a:lnTo>
                <a:lnTo>
                  <a:pt x="2164398" y="316576"/>
                </a:lnTo>
                <a:lnTo>
                  <a:pt x="2162493" y="317210"/>
                </a:lnTo>
                <a:lnTo>
                  <a:pt x="2160270" y="317527"/>
                </a:lnTo>
                <a:lnTo>
                  <a:pt x="2158365" y="317527"/>
                </a:lnTo>
                <a:lnTo>
                  <a:pt x="2156778" y="317527"/>
                </a:lnTo>
                <a:lnTo>
                  <a:pt x="2155508" y="316893"/>
                </a:lnTo>
                <a:lnTo>
                  <a:pt x="2152650" y="315308"/>
                </a:lnTo>
                <a:lnTo>
                  <a:pt x="2147888" y="311188"/>
                </a:lnTo>
                <a:lnTo>
                  <a:pt x="2145984" y="310237"/>
                </a:lnTo>
                <a:lnTo>
                  <a:pt x="2144713" y="309603"/>
                </a:lnTo>
                <a:lnTo>
                  <a:pt x="2143760" y="309603"/>
                </a:lnTo>
                <a:lnTo>
                  <a:pt x="2141538" y="310554"/>
                </a:lnTo>
                <a:lnTo>
                  <a:pt x="2138998" y="311822"/>
                </a:lnTo>
                <a:lnTo>
                  <a:pt x="2137410" y="313723"/>
                </a:lnTo>
                <a:lnTo>
                  <a:pt x="2135505" y="316259"/>
                </a:lnTo>
                <a:lnTo>
                  <a:pt x="2131696" y="321013"/>
                </a:lnTo>
                <a:lnTo>
                  <a:pt x="2129790" y="323549"/>
                </a:lnTo>
                <a:lnTo>
                  <a:pt x="2127568" y="325767"/>
                </a:lnTo>
                <a:lnTo>
                  <a:pt x="2125028" y="328303"/>
                </a:lnTo>
                <a:lnTo>
                  <a:pt x="2122170" y="329887"/>
                </a:lnTo>
                <a:lnTo>
                  <a:pt x="2118995" y="331155"/>
                </a:lnTo>
                <a:lnTo>
                  <a:pt x="2115820" y="331789"/>
                </a:lnTo>
                <a:lnTo>
                  <a:pt x="2112010" y="331472"/>
                </a:lnTo>
                <a:lnTo>
                  <a:pt x="2107565" y="330838"/>
                </a:lnTo>
                <a:lnTo>
                  <a:pt x="2102168" y="328936"/>
                </a:lnTo>
                <a:lnTo>
                  <a:pt x="2096453" y="325767"/>
                </a:lnTo>
                <a:lnTo>
                  <a:pt x="2093913" y="324816"/>
                </a:lnTo>
                <a:lnTo>
                  <a:pt x="2091373" y="323865"/>
                </a:lnTo>
                <a:lnTo>
                  <a:pt x="2084705" y="323232"/>
                </a:lnTo>
                <a:lnTo>
                  <a:pt x="2078355" y="322598"/>
                </a:lnTo>
                <a:lnTo>
                  <a:pt x="2075815" y="321647"/>
                </a:lnTo>
                <a:lnTo>
                  <a:pt x="2073275" y="320696"/>
                </a:lnTo>
                <a:lnTo>
                  <a:pt x="2071688" y="319428"/>
                </a:lnTo>
                <a:lnTo>
                  <a:pt x="2070418" y="317844"/>
                </a:lnTo>
                <a:lnTo>
                  <a:pt x="2069148" y="316576"/>
                </a:lnTo>
                <a:lnTo>
                  <a:pt x="2067878" y="314674"/>
                </a:lnTo>
                <a:lnTo>
                  <a:pt x="2066290" y="310554"/>
                </a:lnTo>
                <a:lnTo>
                  <a:pt x="2064703" y="305800"/>
                </a:lnTo>
                <a:lnTo>
                  <a:pt x="2062163" y="295340"/>
                </a:lnTo>
                <a:lnTo>
                  <a:pt x="2061210" y="290586"/>
                </a:lnTo>
                <a:lnTo>
                  <a:pt x="2059623" y="285198"/>
                </a:lnTo>
                <a:lnTo>
                  <a:pt x="2057718" y="280761"/>
                </a:lnTo>
                <a:lnTo>
                  <a:pt x="2055495" y="276641"/>
                </a:lnTo>
                <a:lnTo>
                  <a:pt x="2053908" y="274739"/>
                </a:lnTo>
                <a:lnTo>
                  <a:pt x="2052320" y="273154"/>
                </a:lnTo>
                <a:lnTo>
                  <a:pt x="2050415" y="271570"/>
                </a:lnTo>
                <a:lnTo>
                  <a:pt x="2048510" y="270619"/>
                </a:lnTo>
                <a:lnTo>
                  <a:pt x="2046288" y="269668"/>
                </a:lnTo>
                <a:lnTo>
                  <a:pt x="2043748" y="269351"/>
                </a:lnTo>
                <a:lnTo>
                  <a:pt x="2041208" y="269034"/>
                </a:lnTo>
                <a:lnTo>
                  <a:pt x="2038033" y="269034"/>
                </a:lnTo>
                <a:lnTo>
                  <a:pt x="2034540" y="269668"/>
                </a:lnTo>
                <a:lnTo>
                  <a:pt x="2031049" y="270619"/>
                </a:lnTo>
                <a:lnTo>
                  <a:pt x="2027238" y="272204"/>
                </a:lnTo>
                <a:lnTo>
                  <a:pt x="2022475" y="273471"/>
                </a:lnTo>
                <a:lnTo>
                  <a:pt x="2027238" y="269668"/>
                </a:lnTo>
                <a:lnTo>
                  <a:pt x="2032000" y="266182"/>
                </a:lnTo>
                <a:lnTo>
                  <a:pt x="2037080" y="262378"/>
                </a:lnTo>
                <a:lnTo>
                  <a:pt x="2041843" y="258892"/>
                </a:lnTo>
                <a:lnTo>
                  <a:pt x="2052320" y="252553"/>
                </a:lnTo>
                <a:lnTo>
                  <a:pt x="2063750" y="246848"/>
                </a:lnTo>
                <a:lnTo>
                  <a:pt x="2075498" y="241460"/>
                </a:lnTo>
                <a:lnTo>
                  <a:pt x="2087563" y="237023"/>
                </a:lnTo>
                <a:lnTo>
                  <a:pt x="2099945" y="233219"/>
                </a:lnTo>
                <a:lnTo>
                  <a:pt x="2112328" y="229733"/>
                </a:lnTo>
                <a:lnTo>
                  <a:pt x="2125663" y="226880"/>
                </a:lnTo>
                <a:lnTo>
                  <a:pt x="2138680" y="224662"/>
                </a:lnTo>
                <a:lnTo>
                  <a:pt x="2152333" y="222760"/>
                </a:lnTo>
                <a:lnTo>
                  <a:pt x="2165985" y="221175"/>
                </a:lnTo>
                <a:lnTo>
                  <a:pt x="2179638" y="220225"/>
                </a:lnTo>
                <a:lnTo>
                  <a:pt x="2192655" y="219274"/>
                </a:lnTo>
                <a:lnTo>
                  <a:pt x="2206309" y="218957"/>
                </a:lnTo>
                <a:lnTo>
                  <a:pt x="2219326" y="218957"/>
                </a:lnTo>
                <a:lnTo>
                  <a:pt x="2222500" y="218640"/>
                </a:lnTo>
                <a:lnTo>
                  <a:pt x="2225040" y="217689"/>
                </a:lnTo>
                <a:lnTo>
                  <a:pt x="2227263" y="217055"/>
                </a:lnTo>
                <a:lnTo>
                  <a:pt x="2229168" y="216104"/>
                </a:lnTo>
                <a:lnTo>
                  <a:pt x="2231074" y="214837"/>
                </a:lnTo>
                <a:lnTo>
                  <a:pt x="2232660" y="213569"/>
                </a:lnTo>
                <a:lnTo>
                  <a:pt x="2235200" y="210716"/>
                </a:lnTo>
                <a:lnTo>
                  <a:pt x="2237423" y="207230"/>
                </a:lnTo>
                <a:lnTo>
                  <a:pt x="2239010" y="204061"/>
                </a:lnTo>
                <a:lnTo>
                  <a:pt x="2242185" y="196454"/>
                </a:lnTo>
                <a:lnTo>
                  <a:pt x="2243455" y="192651"/>
                </a:lnTo>
                <a:lnTo>
                  <a:pt x="2245043" y="189164"/>
                </a:lnTo>
                <a:lnTo>
                  <a:pt x="2247265" y="185678"/>
                </a:lnTo>
                <a:lnTo>
                  <a:pt x="2250123" y="183142"/>
                </a:lnTo>
                <a:lnTo>
                  <a:pt x="2251393" y="182191"/>
                </a:lnTo>
                <a:lnTo>
                  <a:pt x="2253298" y="180924"/>
                </a:lnTo>
                <a:lnTo>
                  <a:pt x="2255520" y="180290"/>
                </a:lnTo>
                <a:lnTo>
                  <a:pt x="2258060" y="179339"/>
                </a:lnTo>
                <a:lnTo>
                  <a:pt x="2260600" y="178705"/>
                </a:lnTo>
                <a:lnTo>
                  <a:pt x="2263458" y="178388"/>
                </a:lnTo>
                <a:lnTo>
                  <a:pt x="2266951" y="178388"/>
                </a:lnTo>
                <a:lnTo>
                  <a:pt x="2270443" y="178388"/>
                </a:lnTo>
                <a:lnTo>
                  <a:pt x="2270443" y="181558"/>
                </a:lnTo>
                <a:lnTo>
                  <a:pt x="2270125" y="185044"/>
                </a:lnTo>
                <a:lnTo>
                  <a:pt x="2268220" y="190749"/>
                </a:lnTo>
                <a:lnTo>
                  <a:pt x="2267268" y="193601"/>
                </a:lnTo>
                <a:lnTo>
                  <a:pt x="2266951" y="197088"/>
                </a:lnTo>
                <a:lnTo>
                  <a:pt x="2266951" y="200574"/>
                </a:lnTo>
                <a:lnTo>
                  <a:pt x="2268220" y="204694"/>
                </a:lnTo>
                <a:lnTo>
                  <a:pt x="2278063" y="204061"/>
                </a:lnTo>
                <a:lnTo>
                  <a:pt x="2286953" y="202793"/>
                </a:lnTo>
                <a:lnTo>
                  <a:pt x="2295208" y="200574"/>
                </a:lnTo>
                <a:lnTo>
                  <a:pt x="2302828" y="198356"/>
                </a:lnTo>
                <a:lnTo>
                  <a:pt x="2309496" y="195186"/>
                </a:lnTo>
                <a:lnTo>
                  <a:pt x="2315528" y="191700"/>
                </a:lnTo>
                <a:lnTo>
                  <a:pt x="2321244" y="188213"/>
                </a:lnTo>
                <a:lnTo>
                  <a:pt x="2326640" y="184410"/>
                </a:lnTo>
                <a:lnTo>
                  <a:pt x="2331720" y="179656"/>
                </a:lnTo>
                <a:lnTo>
                  <a:pt x="2336800" y="175536"/>
                </a:lnTo>
                <a:lnTo>
                  <a:pt x="2346643" y="166978"/>
                </a:lnTo>
                <a:lnTo>
                  <a:pt x="2351405" y="162858"/>
                </a:lnTo>
                <a:lnTo>
                  <a:pt x="2356803" y="158738"/>
                </a:lnTo>
                <a:lnTo>
                  <a:pt x="2361883" y="154617"/>
                </a:lnTo>
                <a:close/>
                <a:moveTo>
                  <a:pt x="2414358" y="138114"/>
                </a:moveTo>
                <a:lnTo>
                  <a:pt x="2417805" y="138114"/>
                </a:lnTo>
                <a:lnTo>
                  <a:pt x="2421564" y="138437"/>
                </a:lnTo>
                <a:lnTo>
                  <a:pt x="2425012" y="139083"/>
                </a:lnTo>
                <a:lnTo>
                  <a:pt x="2428145" y="140376"/>
                </a:lnTo>
                <a:lnTo>
                  <a:pt x="2430964" y="141991"/>
                </a:lnTo>
                <a:lnTo>
                  <a:pt x="2434097" y="144253"/>
                </a:lnTo>
                <a:lnTo>
                  <a:pt x="2436291" y="147161"/>
                </a:lnTo>
                <a:lnTo>
                  <a:pt x="2438484" y="150393"/>
                </a:lnTo>
                <a:lnTo>
                  <a:pt x="2440677" y="154593"/>
                </a:lnTo>
                <a:lnTo>
                  <a:pt x="2442244" y="159117"/>
                </a:lnTo>
                <a:lnTo>
                  <a:pt x="2443497" y="164287"/>
                </a:lnTo>
                <a:lnTo>
                  <a:pt x="2444751" y="169780"/>
                </a:lnTo>
                <a:lnTo>
                  <a:pt x="2440365" y="171395"/>
                </a:lnTo>
                <a:lnTo>
                  <a:pt x="2435664" y="173011"/>
                </a:lnTo>
                <a:lnTo>
                  <a:pt x="2431591" y="173657"/>
                </a:lnTo>
                <a:lnTo>
                  <a:pt x="2428145" y="173981"/>
                </a:lnTo>
                <a:lnTo>
                  <a:pt x="2423759" y="174627"/>
                </a:lnTo>
                <a:lnTo>
                  <a:pt x="2420624" y="173981"/>
                </a:lnTo>
                <a:lnTo>
                  <a:pt x="2417178" y="173334"/>
                </a:lnTo>
                <a:lnTo>
                  <a:pt x="2413732" y="172365"/>
                </a:lnTo>
                <a:lnTo>
                  <a:pt x="2410911" y="170426"/>
                </a:lnTo>
                <a:lnTo>
                  <a:pt x="2408405" y="168487"/>
                </a:lnTo>
                <a:lnTo>
                  <a:pt x="2405585" y="165256"/>
                </a:lnTo>
                <a:lnTo>
                  <a:pt x="2403392" y="162348"/>
                </a:lnTo>
                <a:lnTo>
                  <a:pt x="2401512" y="158147"/>
                </a:lnTo>
                <a:lnTo>
                  <a:pt x="2399632" y="153947"/>
                </a:lnTo>
                <a:lnTo>
                  <a:pt x="2398065" y="148454"/>
                </a:lnTo>
                <a:lnTo>
                  <a:pt x="2397126" y="142638"/>
                </a:lnTo>
                <a:lnTo>
                  <a:pt x="2401512" y="141022"/>
                </a:lnTo>
                <a:lnTo>
                  <a:pt x="2405898" y="139729"/>
                </a:lnTo>
                <a:lnTo>
                  <a:pt x="2410285" y="138760"/>
                </a:lnTo>
                <a:close/>
                <a:moveTo>
                  <a:pt x="3429318" y="0"/>
                </a:moveTo>
                <a:lnTo>
                  <a:pt x="3429953" y="4445"/>
                </a:lnTo>
                <a:lnTo>
                  <a:pt x="3430589" y="8573"/>
                </a:lnTo>
                <a:lnTo>
                  <a:pt x="3429953" y="12065"/>
                </a:lnTo>
                <a:lnTo>
                  <a:pt x="3429318" y="15240"/>
                </a:lnTo>
                <a:lnTo>
                  <a:pt x="3428049" y="17463"/>
                </a:lnTo>
                <a:lnTo>
                  <a:pt x="3426778" y="19368"/>
                </a:lnTo>
                <a:lnTo>
                  <a:pt x="3425190" y="20638"/>
                </a:lnTo>
                <a:lnTo>
                  <a:pt x="3422969" y="21908"/>
                </a:lnTo>
                <a:lnTo>
                  <a:pt x="3420745" y="22860"/>
                </a:lnTo>
                <a:lnTo>
                  <a:pt x="3418523" y="23813"/>
                </a:lnTo>
                <a:lnTo>
                  <a:pt x="3413125" y="24448"/>
                </a:lnTo>
                <a:lnTo>
                  <a:pt x="3401695" y="24765"/>
                </a:lnTo>
                <a:lnTo>
                  <a:pt x="3403918" y="28258"/>
                </a:lnTo>
                <a:lnTo>
                  <a:pt x="3406775" y="30798"/>
                </a:lnTo>
                <a:lnTo>
                  <a:pt x="3408998" y="33338"/>
                </a:lnTo>
                <a:lnTo>
                  <a:pt x="3411538" y="34925"/>
                </a:lnTo>
                <a:lnTo>
                  <a:pt x="3414395" y="36195"/>
                </a:lnTo>
                <a:lnTo>
                  <a:pt x="3416935" y="37465"/>
                </a:lnTo>
                <a:lnTo>
                  <a:pt x="3419475" y="37783"/>
                </a:lnTo>
                <a:lnTo>
                  <a:pt x="3422015" y="38100"/>
                </a:lnTo>
                <a:lnTo>
                  <a:pt x="3424873" y="38418"/>
                </a:lnTo>
                <a:lnTo>
                  <a:pt x="3427413" y="38100"/>
                </a:lnTo>
                <a:lnTo>
                  <a:pt x="3432810" y="37465"/>
                </a:lnTo>
                <a:lnTo>
                  <a:pt x="3438526" y="35560"/>
                </a:lnTo>
                <a:lnTo>
                  <a:pt x="3443923" y="33655"/>
                </a:lnTo>
                <a:lnTo>
                  <a:pt x="3449320" y="31750"/>
                </a:lnTo>
                <a:lnTo>
                  <a:pt x="3455035" y="30163"/>
                </a:lnTo>
                <a:lnTo>
                  <a:pt x="3460750" y="28575"/>
                </a:lnTo>
                <a:lnTo>
                  <a:pt x="3465830" y="27940"/>
                </a:lnTo>
                <a:lnTo>
                  <a:pt x="3468688" y="27940"/>
                </a:lnTo>
                <a:lnTo>
                  <a:pt x="3471228" y="28258"/>
                </a:lnTo>
                <a:lnTo>
                  <a:pt x="3473768" y="28575"/>
                </a:lnTo>
                <a:lnTo>
                  <a:pt x="3476625" y="29845"/>
                </a:lnTo>
                <a:lnTo>
                  <a:pt x="3479165" y="30798"/>
                </a:lnTo>
                <a:lnTo>
                  <a:pt x="3481705" y="32703"/>
                </a:lnTo>
                <a:lnTo>
                  <a:pt x="3484245" y="34608"/>
                </a:lnTo>
                <a:lnTo>
                  <a:pt x="3486785" y="37465"/>
                </a:lnTo>
                <a:lnTo>
                  <a:pt x="3488691" y="36513"/>
                </a:lnTo>
                <a:lnTo>
                  <a:pt x="3489960" y="36195"/>
                </a:lnTo>
                <a:lnTo>
                  <a:pt x="3491231" y="34925"/>
                </a:lnTo>
                <a:lnTo>
                  <a:pt x="3491865" y="34290"/>
                </a:lnTo>
                <a:lnTo>
                  <a:pt x="3492183" y="33338"/>
                </a:lnTo>
                <a:lnTo>
                  <a:pt x="3492818" y="32385"/>
                </a:lnTo>
                <a:lnTo>
                  <a:pt x="3492818" y="30163"/>
                </a:lnTo>
                <a:lnTo>
                  <a:pt x="3491548" y="28258"/>
                </a:lnTo>
                <a:lnTo>
                  <a:pt x="3490278" y="26353"/>
                </a:lnTo>
                <a:lnTo>
                  <a:pt x="3488691" y="25400"/>
                </a:lnTo>
                <a:lnTo>
                  <a:pt x="3486785" y="24765"/>
                </a:lnTo>
                <a:lnTo>
                  <a:pt x="3488055" y="17463"/>
                </a:lnTo>
                <a:lnTo>
                  <a:pt x="3489960" y="11748"/>
                </a:lnTo>
                <a:lnTo>
                  <a:pt x="3491548" y="8255"/>
                </a:lnTo>
                <a:lnTo>
                  <a:pt x="3492183" y="7303"/>
                </a:lnTo>
                <a:lnTo>
                  <a:pt x="3493135" y="6350"/>
                </a:lnTo>
                <a:lnTo>
                  <a:pt x="3493771" y="6033"/>
                </a:lnTo>
                <a:lnTo>
                  <a:pt x="3494723" y="6033"/>
                </a:lnTo>
                <a:lnTo>
                  <a:pt x="3495358" y="6350"/>
                </a:lnTo>
                <a:lnTo>
                  <a:pt x="3495993" y="7303"/>
                </a:lnTo>
                <a:lnTo>
                  <a:pt x="3497580" y="9525"/>
                </a:lnTo>
                <a:lnTo>
                  <a:pt x="3499485" y="12065"/>
                </a:lnTo>
                <a:lnTo>
                  <a:pt x="3502343" y="19685"/>
                </a:lnTo>
                <a:lnTo>
                  <a:pt x="3506153" y="27305"/>
                </a:lnTo>
                <a:lnTo>
                  <a:pt x="3508059" y="30798"/>
                </a:lnTo>
                <a:lnTo>
                  <a:pt x="3510280" y="33973"/>
                </a:lnTo>
                <a:lnTo>
                  <a:pt x="3512820" y="36195"/>
                </a:lnTo>
                <a:lnTo>
                  <a:pt x="3513773" y="36830"/>
                </a:lnTo>
                <a:lnTo>
                  <a:pt x="3515043" y="37465"/>
                </a:lnTo>
                <a:lnTo>
                  <a:pt x="3536316" y="36830"/>
                </a:lnTo>
                <a:lnTo>
                  <a:pt x="3552190" y="36830"/>
                </a:lnTo>
                <a:lnTo>
                  <a:pt x="3562033" y="37465"/>
                </a:lnTo>
                <a:lnTo>
                  <a:pt x="3567748" y="37783"/>
                </a:lnTo>
                <a:lnTo>
                  <a:pt x="3573781" y="37783"/>
                </a:lnTo>
                <a:lnTo>
                  <a:pt x="3585528" y="36513"/>
                </a:lnTo>
                <a:lnTo>
                  <a:pt x="3591560" y="36195"/>
                </a:lnTo>
                <a:lnTo>
                  <a:pt x="3597275" y="36195"/>
                </a:lnTo>
                <a:lnTo>
                  <a:pt x="3603309" y="36513"/>
                </a:lnTo>
                <a:lnTo>
                  <a:pt x="3608705" y="37783"/>
                </a:lnTo>
                <a:lnTo>
                  <a:pt x="3611246" y="38418"/>
                </a:lnTo>
                <a:lnTo>
                  <a:pt x="3613468" y="39688"/>
                </a:lnTo>
                <a:lnTo>
                  <a:pt x="3615690" y="40958"/>
                </a:lnTo>
                <a:lnTo>
                  <a:pt x="3617913" y="42863"/>
                </a:lnTo>
                <a:lnTo>
                  <a:pt x="3622358" y="46990"/>
                </a:lnTo>
                <a:lnTo>
                  <a:pt x="3626486" y="52070"/>
                </a:lnTo>
                <a:lnTo>
                  <a:pt x="3630613" y="56198"/>
                </a:lnTo>
                <a:lnTo>
                  <a:pt x="3633470" y="60008"/>
                </a:lnTo>
                <a:lnTo>
                  <a:pt x="3636328" y="63818"/>
                </a:lnTo>
                <a:lnTo>
                  <a:pt x="3638234" y="63500"/>
                </a:lnTo>
                <a:lnTo>
                  <a:pt x="3640138" y="62548"/>
                </a:lnTo>
                <a:lnTo>
                  <a:pt x="3642360" y="60643"/>
                </a:lnTo>
                <a:lnTo>
                  <a:pt x="3644583" y="58738"/>
                </a:lnTo>
                <a:lnTo>
                  <a:pt x="3649345" y="53975"/>
                </a:lnTo>
                <a:lnTo>
                  <a:pt x="3653790" y="47625"/>
                </a:lnTo>
                <a:lnTo>
                  <a:pt x="3658553" y="41593"/>
                </a:lnTo>
                <a:lnTo>
                  <a:pt x="3663951" y="35560"/>
                </a:lnTo>
                <a:lnTo>
                  <a:pt x="3666173" y="33338"/>
                </a:lnTo>
                <a:lnTo>
                  <a:pt x="3668713" y="30798"/>
                </a:lnTo>
                <a:lnTo>
                  <a:pt x="3671571" y="28893"/>
                </a:lnTo>
                <a:lnTo>
                  <a:pt x="3674111" y="27940"/>
                </a:lnTo>
                <a:lnTo>
                  <a:pt x="3676650" y="27305"/>
                </a:lnTo>
                <a:lnTo>
                  <a:pt x="3678873" y="27305"/>
                </a:lnTo>
                <a:lnTo>
                  <a:pt x="3681413" y="27305"/>
                </a:lnTo>
                <a:lnTo>
                  <a:pt x="3683000" y="27940"/>
                </a:lnTo>
                <a:lnTo>
                  <a:pt x="3684588" y="28575"/>
                </a:lnTo>
                <a:lnTo>
                  <a:pt x="3686175" y="30163"/>
                </a:lnTo>
                <a:lnTo>
                  <a:pt x="3689033" y="32703"/>
                </a:lnTo>
                <a:lnTo>
                  <a:pt x="3691890" y="35878"/>
                </a:lnTo>
                <a:lnTo>
                  <a:pt x="3694748" y="38735"/>
                </a:lnTo>
                <a:lnTo>
                  <a:pt x="3696335" y="40005"/>
                </a:lnTo>
                <a:lnTo>
                  <a:pt x="3697923" y="40640"/>
                </a:lnTo>
                <a:lnTo>
                  <a:pt x="3699828" y="40958"/>
                </a:lnTo>
                <a:lnTo>
                  <a:pt x="3701733" y="41593"/>
                </a:lnTo>
                <a:lnTo>
                  <a:pt x="3703003" y="40958"/>
                </a:lnTo>
                <a:lnTo>
                  <a:pt x="3704273" y="40640"/>
                </a:lnTo>
                <a:lnTo>
                  <a:pt x="3706496" y="39370"/>
                </a:lnTo>
                <a:lnTo>
                  <a:pt x="3708718" y="36830"/>
                </a:lnTo>
                <a:lnTo>
                  <a:pt x="3710623" y="34608"/>
                </a:lnTo>
                <a:lnTo>
                  <a:pt x="3712528" y="32385"/>
                </a:lnTo>
                <a:lnTo>
                  <a:pt x="3714750" y="30480"/>
                </a:lnTo>
                <a:lnTo>
                  <a:pt x="3716338" y="30163"/>
                </a:lnTo>
                <a:lnTo>
                  <a:pt x="3717608" y="29845"/>
                </a:lnTo>
                <a:lnTo>
                  <a:pt x="3718878" y="29528"/>
                </a:lnTo>
                <a:lnTo>
                  <a:pt x="3720784" y="29845"/>
                </a:lnTo>
                <a:lnTo>
                  <a:pt x="3727768" y="30798"/>
                </a:lnTo>
                <a:lnTo>
                  <a:pt x="3733800" y="32703"/>
                </a:lnTo>
                <a:lnTo>
                  <a:pt x="3740150" y="34608"/>
                </a:lnTo>
                <a:lnTo>
                  <a:pt x="3745865" y="36830"/>
                </a:lnTo>
                <a:lnTo>
                  <a:pt x="3756661" y="41910"/>
                </a:lnTo>
                <a:lnTo>
                  <a:pt x="3766820" y="46038"/>
                </a:lnTo>
                <a:lnTo>
                  <a:pt x="3771900" y="47943"/>
                </a:lnTo>
                <a:lnTo>
                  <a:pt x="3776663" y="49530"/>
                </a:lnTo>
                <a:lnTo>
                  <a:pt x="3781109" y="50165"/>
                </a:lnTo>
                <a:lnTo>
                  <a:pt x="3786188" y="50483"/>
                </a:lnTo>
                <a:lnTo>
                  <a:pt x="3790633" y="50483"/>
                </a:lnTo>
                <a:lnTo>
                  <a:pt x="3795078" y="49848"/>
                </a:lnTo>
                <a:lnTo>
                  <a:pt x="3799840" y="47943"/>
                </a:lnTo>
                <a:lnTo>
                  <a:pt x="3804286" y="45720"/>
                </a:lnTo>
                <a:lnTo>
                  <a:pt x="3804603" y="44768"/>
                </a:lnTo>
                <a:lnTo>
                  <a:pt x="3804286" y="44133"/>
                </a:lnTo>
                <a:lnTo>
                  <a:pt x="3803015" y="42228"/>
                </a:lnTo>
                <a:lnTo>
                  <a:pt x="3800793" y="39688"/>
                </a:lnTo>
                <a:lnTo>
                  <a:pt x="3797300" y="36830"/>
                </a:lnTo>
                <a:lnTo>
                  <a:pt x="3793173" y="34608"/>
                </a:lnTo>
                <a:lnTo>
                  <a:pt x="3789046" y="32385"/>
                </a:lnTo>
                <a:lnTo>
                  <a:pt x="3784918" y="30798"/>
                </a:lnTo>
                <a:lnTo>
                  <a:pt x="3783013" y="30480"/>
                </a:lnTo>
                <a:lnTo>
                  <a:pt x="3781109" y="30480"/>
                </a:lnTo>
                <a:lnTo>
                  <a:pt x="3784918" y="28893"/>
                </a:lnTo>
                <a:lnTo>
                  <a:pt x="3789046" y="27940"/>
                </a:lnTo>
                <a:lnTo>
                  <a:pt x="3793173" y="27305"/>
                </a:lnTo>
                <a:lnTo>
                  <a:pt x="3796983" y="26353"/>
                </a:lnTo>
                <a:lnTo>
                  <a:pt x="3804920" y="25718"/>
                </a:lnTo>
                <a:lnTo>
                  <a:pt x="3812858" y="26035"/>
                </a:lnTo>
                <a:lnTo>
                  <a:pt x="3820795" y="27305"/>
                </a:lnTo>
                <a:lnTo>
                  <a:pt x="3828734" y="28575"/>
                </a:lnTo>
                <a:lnTo>
                  <a:pt x="3836671" y="30480"/>
                </a:lnTo>
                <a:lnTo>
                  <a:pt x="3844608" y="33338"/>
                </a:lnTo>
                <a:lnTo>
                  <a:pt x="3860165" y="38418"/>
                </a:lnTo>
                <a:lnTo>
                  <a:pt x="3875405" y="44450"/>
                </a:lnTo>
                <a:lnTo>
                  <a:pt x="3883025" y="46990"/>
                </a:lnTo>
                <a:lnTo>
                  <a:pt x="3890645" y="49530"/>
                </a:lnTo>
                <a:lnTo>
                  <a:pt x="3897630" y="51435"/>
                </a:lnTo>
                <a:lnTo>
                  <a:pt x="3905250" y="52705"/>
                </a:lnTo>
                <a:lnTo>
                  <a:pt x="3907790" y="53340"/>
                </a:lnTo>
                <a:lnTo>
                  <a:pt x="3910648" y="53340"/>
                </a:lnTo>
                <a:lnTo>
                  <a:pt x="3913505" y="52705"/>
                </a:lnTo>
                <a:lnTo>
                  <a:pt x="3916363" y="52388"/>
                </a:lnTo>
                <a:lnTo>
                  <a:pt x="3922395" y="50483"/>
                </a:lnTo>
                <a:lnTo>
                  <a:pt x="3927793" y="48578"/>
                </a:lnTo>
                <a:lnTo>
                  <a:pt x="3933825" y="46355"/>
                </a:lnTo>
                <a:lnTo>
                  <a:pt x="3939858" y="44768"/>
                </a:lnTo>
                <a:lnTo>
                  <a:pt x="3943033" y="44133"/>
                </a:lnTo>
                <a:lnTo>
                  <a:pt x="3945890" y="43815"/>
                </a:lnTo>
                <a:lnTo>
                  <a:pt x="3949065" y="43815"/>
                </a:lnTo>
                <a:lnTo>
                  <a:pt x="3951923" y="44133"/>
                </a:lnTo>
                <a:lnTo>
                  <a:pt x="3953193" y="44450"/>
                </a:lnTo>
                <a:lnTo>
                  <a:pt x="3954463" y="44768"/>
                </a:lnTo>
                <a:lnTo>
                  <a:pt x="3957638" y="46990"/>
                </a:lnTo>
                <a:lnTo>
                  <a:pt x="3965575" y="52705"/>
                </a:lnTo>
                <a:lnTo>
                  <a:pt x="3970973" y="55563"/>
                </a:lnTo>
                <a:lnTo>
                  <a:pt x="3976053" y="57785"/>
                </a:lnTo>
                <a:lnTo>
                  <a:pt x="3978910" y="58738"/>
                </a:lnTo>
                <a:lnTo>
                  <a:pt x="3981768" y="59373"/>
                </a:lnTo>
                <a:lnTo>
                  <a:pt x="3984943" y="59690"/>
                </a:lnTo>
                <a:lnTo>
                  <a:pt x="3987800" y="59373"/>
                </a:lnTo>
                <a:lnTo>
                  <a:pt x="3990023" y="58738"/>
                </a:lnTo>
                <a:lnTo>
                  <a:pt x="3991610" y="58103"/>
                </a:lnTo>
                <a:lnTo>
                  <a:pt x="3993198" y="56833"/>
                </a:lnTo>
                <a:lnTo>
                  <a:pt x="3993833" y="55880"/>
                </a:lnTo>
                <a:lnTo>
                  <a:pt x="3994785" y="54293"/>
                </a:lnTo>
                <a:lnTo>
                  <a:pt x="3995103" y="52388"/>
                </a:lnTo>
                <a:lnTo>
                  <a:pt x="3995420" y="48895"/>
                </a:lnTo>
                <a:lnTo>
                  <a:pt x="3995420" y="44768"/>
                </a:lnTo>
                <a:lnTo>
                  <a:pt x="3995738" y="40958"/>
                </a:lnTo>
                <a:lnTo>
                  <a:pt x="3996055" y="39688"/>
                </a:lnTo>
                <a:lnTo>
                  <a:pt x="3997008" y="38100"/>
                </a:lnTo>
                <a:lnTo>
                  <a:pt x="3997643" y="36513"/>
                </a:lnTo>
                <a:lnTo>
                  <a:pt x="3999230" y="35560"/>
                </a:lnTo>
                <a:lnTo>
                  <a:pt x="4000818" y="34290"/>
                </a:lnTo>
                <a:lnTo>
                  <a:pt x="4002723" y="33655"/>
                </a:lnTo>
                <a:lnTo>
                  <a:pt x="4006215" y="32385"/>
                </a:lnTo>
                <a:lnTo>
                  <a:pt x="4010025" y="32068"/>
                </a:lnTo>
                <a:lnTo>
                  <a:pt x="4014153" y="32068"/>
                </a:lnTo>
                <a:lnTo>
                  <a:pt x="4018280" y="32703"/>
                </a:lnTo>
                <a:lnTo>
                  <a:pt x="4022725" y="33973"/>
                </a:lnTo>
                <a:lnTo>
                  <a:pt x="4031298" y="36830"/>
                </a:lnTo>
                <a:lnTo>
                  <a:pt x="4039870" y="40005"/>
                </a:lnTo>
                <a:lnTo>
                  <a:pt x="4043998" y="40958"/>
                </a:lnTo>
                <a:lnTo>
                  <a:pt x="4048125" y="42228"/>
                </a:lnTo>
                <a:lnTo>
                  <a:pt x="4052253" y="42863"/>
                </a:lnTo>
                <a:lnTo>
                  <a:pt x="4056063" y="42863"/>
                </a:lnTo>
                <a:lnTo>
                  <a:pt x="4059873" y="42545"/>
                </a:lnTo>
                <a:lnTo>
                  <a:pt x="4063365" y="41593"/>
                </a:lnTo>
                <a:lnTo>
                  <a:pt x="4062413" y="45403"/>
                </a:lnTo>
                <a:lnTo>
                  <a:pt x="4061460" y="48578"/>
                </a:lnTo>
                <a:lnTo>
                  <a:pt x="4059873" y="52070"/>
                </a:lnTo>
                <a:lnTo>
                  <a:pt x="4058285" y="54610"/>
                </a:lnTo>
                <a:lnTo>
                  <a:pt x="4056380" y="56833"/>
                </a:lnTo>
                <a:lnTo>
                  <a:pt x="4054475" y="58738"/>
                </a:lnTo>
                <a:lnTo>
                  <a:pt x="4052253" y="60643"/>
                </a:lnTo>
                <a:lnTo>
                  <a:pt x="4050030" y="61913"/>
                </a:lnTo>
                <a:lnTo>
                  <a:pt x="4047490" y="62865"/>
                </a:lnTo>
                <a:lnTo>
                  <a:pt x="4044950" y="63818"/>
                </a:lnTo>
                <a:lnTo>
                  <a:pt x="4041775" y="64135"/>
                </a:lnTo>
                <a:lnTo>
                  <a:pt x="4038918" y="64453"/>
                </a:lnTo>
                <a:lnTo>
                  <a:pt x="4035425" y="64135"/>
                </a:lnTo>
                <a:lnTo>
                  <a:pt x="4031933" y="63818"/>
                </a:lnTo>
                <a:lnTo>
                  <a:pt x="4024948" y="62230"/>
                </a:lnTo>
                <a:lnTo>
                  <a:pt x="4027805" y="64453"/>
                </a:lnTo>
                <a:lnTo>
                  <a:pt x="4030028" y="66358"/>
                </a:lnTo>
                <a:lnTo>
                  <a:pt x="4032250" y="68580"/>
                </a:lnTo>
                <a:lnTo>
                  <a:pt x="4033838" y="70485"/>
                </a:lnTo>
                <a:lnTo>
                  <a:pt x="4035425" y="72708"/>
                </a:lnTo>
                <a:lnTo>
                  <a:pt x="4036060" y="74930"/>
                </a:lnTo>
                <a:lnTo>
                  <a:pt x="4037013" y="76835"/>
                </a:lnTo>
                <a:lnTo>
                  <a:pt x="4037330" y="79058"/>
                </a:lnTo>
                <a:lnTo>
                  <a:pt x="4037330" y="80963"/>
                </a:lnTo>
                <a:lnTo>
                  <a:pt x="4037013" y="83503"/>
                </a:lnTo>
                <a:lnTo>
                  <a:pt x="4035743" y="87948"/>
                </a:lnTo>
                <a:lnTo>
                  <a:pt x="4034155" y="92075"/>
                </a:lnTo>
                <a:lnTo>
                  <a:pt x="4031933" y="96520"/>
                </a:lnTo>
                <a:lnTo>
                  <a:pt x="4027488" y="106045"/>
                </a:lnTo>
                <a:lnTo>
                  <a:pt x="4025583" y="110808"/>
                </a:lnTo>
                <a:lnTo>
                  <a:pt x="4023995" y="115888"/>
                </a:lnTo>
                <a:lnTo>
                  <a:pt x="4023360" y="120968"/>
                </a:lnTo>
                <a:lnTo>
                  <a:pt x="4023360" y="123825"/>
                </a:lnTo>
                <a:lnTo>
                  <a:pt x="4023360" y="126365"/>
                </a:lnTo>
                <a:lnTo>
                  <a:pt x="4023995" y="128905"/>
                </a:lnTo>
                <a:lnTo>
                  <a:pt x="4024948" y="131763"/>
                </a:lnTo>
                <a:lnTo>
                  <a:pt x="4025900" y="134620"/>
                </a:lnTo>
                <a:lnTo>
                  <a:pt x="4027488" y="137795"/>
                </a:lnTo>
                <a:lnTo>
                  <a:pt x="4030028" y="136525"/>
                </a:lnTo>
                <a:lnTo>
                  <a:pt x="4032250" y="134938"/>
                </a:lnTo>
                <a:lnTo>
                  <a:pt x="4036378" y="131128"/>
                </a:lnTo>
                <a:lnTo>
                  <a:pt x="4038283" y="129223"/>
                </a:lnTo>
                <a:lnTo>
                  <a:pt x="4040823" y="128270"/>
                </a:lnTo>
                <a:lnTo>
                  <a:pt x="4043363" y="127000"/>
                </a:lnTo>
                <a:lnTo>
                  <a:pt x="4044950" y="127000"/>
                </a:lnTo>
                <a:lnTo>
                  <a:pt x="4046855" y="127000"/>
                </a:lnTo>
                <a:lnTo>
                  <a:pt x="4050983" y="126048"/>
                </a:lnTo>
                <a:lnTo>
                  <a:pt x="4054158" y="124460"/>
                </a:lnTo>
                <a:lnTo>
                  <a:pt x="4055428" y="123825"/>
                </a:lnTo>
                <a:lnTo>
                  <a:pt x="4056063" y="122555"/>
                </a:lnTo>
                <a:lnTo>
                  <a:pt x="4057015" y="121603"/>
                </a:lnTo>
                <a:lnTo>
                  <a:pt x="4057333" y="120333"/>
                </a:lnTo>
                <a:lnTo>
                  <a:pt x="4057650" y="117793"/>
                </a:lnTo>
                <a:lnTo>
                  <a:pt x="4057333" y="114935"/>
                </a:lnTo>
                <a:lnTo>
                  <a:pt x="4056380" y="112078"/>
                </a:lnTo>
                <a:lnTo>
                  <a:pt x="4055110" y="108585"/>
                </a:lnTo>
                <a:lnTo>
                  <a:pt x="4051935" y="101600"/>
                </a:lnTo>
                <a:lnTo>
                  <a:pt x="4050983" y="97790"/>
                </a:lnTo>
                <a:lnTo>
                  <a:pt x="4049713" y="93980"/>
                </a:lnTo>
                <a:lnTo>
                  <a:pt x="4049078" y="89853"/>
                </a:lnTo>
                <a:lnTo>
                  <a:pt x="4048443" y="85725"/>
                </a:lnTo>
                <a:lnTo>
                  <a:pt x="4049395" y="81915"/>
                </a:lnTo>
                <a:lnTo>
                  <a:pt x="4050030" y="79693"/>
                </a:lnTo>
                <a:lnTo>
                  <a:pt x="4050983" y="77788"/>
                </a:lnTo>
                <a:lnTo>
                  <a:pt x="4052888" y="74295"/>
                </a:lnTo>
                <a:lnTo>
                  <a:pt x="4054158" y="72073"/>
                </a:lnTo>
                <a:lnTo>
                  <a:pt x="4056063" y="70803"/>
                </a:lnTo>
                <a:lnTo>
                  <a:pt x="4057968" y="70168"/>
                </a:lnTo>
                <a:lnTo>
                  <a:pt x="4059873" y="70168"/>
                </a:lnTo>
                <a:lnTo>
                  <a:pt x="4061778" y="70803"/>
                </a:lnTo>
                <a:lnTo>
                  <a:pt x="4063683" y="72073"/>
                </a:lnTo>
                <a:lnTo>
                  <a:pt x="4065905" y="73025"/>
                </a:lnTo>
                <a:lnTo>
                  <a:pt x="4070350" y="76200"/>
                </a:lnTo>
                <a:lnTo>
                  <a:pt x="4075748" y="79693"/>
                </a:lnTo>
                <a:lnTo>
                  <a:pt x="4078288" y="80645"/>
                </a:lnTo>
                <a:lnTo>
                  <a:pt x="4081145" y="81598"/>
                </a:lnTo>
                <a:lnTo>
                  <a:pt x="4084003" y="81915"/>
                </a:lnTo>
                <a:lnTo>
                  <a:pt x="4087178" y="81598"/>
                </a:lnTo>
                <a:lnTo>
                  <a:pt x="4089400" y="80645"/>
                </a:lnTo>
                <a:lnTo>
                  <a:pt x="4093210" y="78105"/>
                </a:lnTo>
                <a:lnTo>
                  <a:pt x="4102418" y="70485"/>
                </a:lnTo>
                <a:lnTo>
                  <a:pt x="4111943" y="63500"/>
                </a:lnTo>
                <a:lnTo>
                  <a:pt x="4115435" y="60960"/>
                </a:lnTo>
                <a:lnTo>
                  <a:pt x="4116705" y="60008"/>
                </a:lnTo>
                <a:lnTo>
                  <a:pt x="4117975" y="60325"/>
                </a:lnTo>
                <a:lnTo>
                  <a:pt x="4119563" y="61913"/>
                </a:lnTo>
                <a:lnTo>
                  <a:pt x="4124325" y="66040"/>
                </a:lnTo>
                <a:lnTo>
                  <a:pt x="4130358" y="71438"/>
                </a:lnTo>
                <a:lnTo>
                  <a:pt x="4133850" y="73660"/>
                </a:lnTo>
                <a:lnTo>
                  <a:pt x="4137343" y="75565"/>
                </a:lnTo>
                <a:lnTo>
                  <a:pt x="4140518" y="76518"/>
                </a:lnTo>
                <a:lnTo>
                  <a:pt x="4143693" y="77470"/>
                </a:lnTo>
                <a:lnTo>
                  <a:pt x="4145280" y="76835"/>
                </a:lnTo>
                <a:lnTo>
                  <a:pt x="4146550" y="76518"/>
                </a:lnTo>
                <a:lnTo>
                  <a:pt x="4147820" y="76200"/>
                </a:lnTo>
                <a:lnTo>
                  <a:pt x="4148773" y="74930"/>
                </a:lnTo>
                <a:lnTo>
                  <a:pt x="4150360" y="73660"/>
                </a:lnTo>
                <a:lnTo>
                  <a:pt x="4151313" y="72073"/>
                </a:lnTo>
                <a:lnTo>
                  <a:pt x="4152265" y="69850"/>
                </a:lnTo>
                <a:lnTo>
                  <a:pt x="4153218" y="66993"/>
                </a:lnTo>
                <a:lnTo>
                  <a:pt x="4153535" y="64135"/>
                </a:lnTo>
                <a:lnTo>
                  <a:pt x="4154170" y="60325"/>
                </a:lnTo>
                <a:lnTo>
                  <a:pt x="4154488" y="52070"/>
                </a:lnTo>
                <a:lnTo>
                  <a:pt x="4157980" y="51435"/>
                </a:lnTo>
                <a:lnTo>
                  <a:pt x="4160838" y="51753"/>
                </a:lnTo>
                <a:lnTo>
                  <a:pt x="4163378" y="52388"/>
                </a:lnTo>
                <a:lnTo>
                  <a:pt x="4165283" y="53975"/>
                </a:lnTo>
                <a:lnTo>
                  <a:pt x="4166553" y="55880"/>
                </a:lnTo>
                <a:lnTo>
                  <a:pt x="4167823" y="58103"/>
                </a:lnTo>
                <a:lnTo>
                  <a:pt x="4168458" y="60325"/>
                </a:lnTo>
                <a:lnTo>
                  <a:pt x="4169410" y="62865"/>
                </a:lnTo>
                <a:lnTo>
                  <a:pt x="4170363" y="68580"/>
                </a:lnTo>
                <a:lnTo>
                  <a:pt x="4171315" y="71438"/>
                </a:lnTo>
                <a:lnTo>
                  <a:pt x="4172268" y="73660"/>
                </a:lnTo>
                <a:lnTo>
                  <a:pt x="4173538" y="75883"/>
                </a:lnTo>
                <a:lnTo>
                  <a:pt x="4174808" y="77788"/>
                </a:lnTo>
                <a:lnTo>
                  <a:pt x="4176713" y="78740"/>
                </a:lnTo>
                <a:lnTo>
                  <a:pt x="4178935" y="79693"/>
                </a:lnTo>
                <a:lnTo>
                  <a:pt x="4181793" y="80645"/>
                </a:lnTo>
                <a:lnTo>
                  <a:pt x="4184015" y="80963"/>
                </a:lnTo>
                <a:lnTo>
                  <a:pt x="4186238" y="80963"/>
                </a:lnTo>
                <a:lnTo>
                  <a:pt x="4188143" y="80963"/>
                </a:lnTo>
                <a:lnTo>
                  <a:pt x="4190048" y="80328"/>
                </a:lnTo>
                <a:lnTo>
                  <a:pt x="4191635" y="79058"/>
                </a:lnTo>
                <a:lnTo>
                  <a:pt x="4192905" y="78105"/>
                </a:lnTo>
                <a:lnTo>
                  <a:pt x="4194175" y="76200"/>
                </a:lnTo>
                <a:lnTo>
                  <a:pt x="4196080" y="72390"/>
                </a:lnTo>
                <a:lnTo>
                  <a:pt x="4197668" y="67945"/>
                </a:lnTo>
                <a:lnTo>
                  <a:pt x="4198938" y="62548"/>
                </a:lnTo>
                <a:lnTo>
                  <a:pt x="4199890" y="56833"/>
                </a:lnTo>
                <a:lnTo>
                  <a:pt x="4206558" y="62230"/>
                </a:lnTo>
                <a:lnTo>
                  <a:pt x="4213543" y="66993"/>
                </a:lnTo>
                <a:lnTo>
                  <a:pt x="4219893" y="71755"/>
                </a:lnTo>
                <a:lnTo>
                  <a:pt x="4226243" y="75883"/>
                </a:lnTo>
                <a:lnTo>
                  <a:pt x="4232593" y="79058"/>
                </a:lnTo>
                <a:lnTo>
                  <a:pt x="4238625" y="81915"/>
                </a:lnTo>
                <a:lnTo>
                  <a:pt x="4244975" y="84138"/>
                </a:lnTo>
                <a:lnTo>
                  <a:pt x="4251643" y="86043"/>
                </a:lnTo>
                <a:lnTo>
                  <a:pt x="4257993" y="86678"/>
                </a:lnTo>
                <a:lnTo>
                  <a:pt x="4264343" y="86995"/>
                </a:lnTo>
                <a:lnTo>
                  <a:pt x="4271010" y="86360"/>
                </a:lnTo>
                <a:lnTo>
                  <a:pt x="4277995" y="85090"/>
                </a:lnTo>
                <a:lnTo>
                  <a:pt x="4284980" y="82868"/>
                </a:lnTo>
                <a:lnTo>
                  <a:pt x="4292600" y="80010"/>
                </a:lnTo>
                <a:lnTo>
                  <a:pt x="4300538" y="76200"/>
                </a:lnTo>
                <a:lnTo>
                  <a:pt x="4308793" y="71438"/>
                </a:lnTo>
                <a:lnTo>
                  <a:pt x="4316413" y="78105"/>
                </a:lnTo>
                <a:lnTo>
                  <a:pt x="4324033" y="84773"/>
                </a:lnTo>
                <a:lnTo>
                  <a:pt x="4331018" y="92075"/>
                </a:lnTo>
                <a:lnTo>
                  <a:pt x="4338638" y="98743"/>
                </a:lnTo>
                <a:lnTo>
                  <a:pt x="4346575" y="105093"/>
                </a:lnTo>
                <a:lnTo>
                  <a:pt x="4351020" y="108268"/>
                </a:lnTo>
                <a:lnTo>
                  <a:pt x="4355148" y="110808"/>
                </a:lnTo>
                <a:lnTo>
                  <a:pt x="4360228" y="113030"/>
                </a:lnTo>
                <a:lnTo>
                  <a:pt x="4364990" y="115570"/>
                </a:lnTo>
                <a:lnTo>
                  <a:pt x="4370070" y="117158"/>
                </a:lnTo>
                <a:lnTo>
                  <a:pt x="4375468" y="119063"/>
                </a:lnTo>
                <a:lnTo>
                  <a:pt x="4376420" y="115570"/>
                </a:lnTo>
                <a:lnTo>
                  <a:pt x="4377055" y="112078"/>
                </a:lnTo>
                <a:lnTo>
                  <a:pt x="4377373" y="109538"/>
                </a:lnTo>
                <a:lnTo>
                  <a:pt x="4377373" y="106680"/>
                </a:lnTo>
                <a:lnTo>
                  <a:pt x="4377055" y="104458"/>
                </a:lnTo>
                <a:lnTo>
                  <a:pt x="4376420" y="102235"/>
                </a:lnTo>
                <a:lnTo>
                  <a:pt x="4375468" y="100330"/>
                </a:lnTo>
                <a:lnTo>
                  <a:pt x="4374515" y="98743"/>
                </a:lnTo>
                <a:lnTo>
                  <a:pt x="4373245" y="97790"/>
                </a:lnTo>
                <a:lnTo>
                  <a:pt x="4371658" y="96203"/>
                </a:lnTo>
                <a:lnTo>
                  <a:pt x="4368800" y="94298"/>
                </a:lnTo>
                <a:lnTo>
                  <a:pt x="4364990" y="92710"/>
                </a:lnTo>
                <a:lnTo>
                  <a:pt x="4360863" y="91758"/>
                </a:lnTo>
                <a:lnTo>
                  <a:pt x="4364355" y="88900"/>
                </a:lnTo>
                <a:lnTo>
                  <a:pt x="4367530" y="87630"/>
                </a:lnTo>
                <a:lnTo>
                  <a:pt x="4370705" y="86360"/>
                </a:lnTo>
                <a:lnTo>
                  <a:pt x="4374198" y="86043"/>
                </a:lnTo>
                <a:lnTo>
                  <a:pt x="4377373" y="86043"/>
                </a:lnTo>
                <a:lnTo>
                  <a:pt x="4380865" y="86678"/>
                </a:lnTo>
                <a:lnTo>
                  <a:pt x="4387533" y="88583"/>
                </a:lnTo>
                <a:lnTo>
                  <a:pt x="4395470" y="90805"/>
                </a:lnTo>
                <a:lnTo>
                  <a:pt x="4399598" y="91758"/>
                </a:lnTo>
                <a:lnTo>
                  <a:pt x="4404360" y="92075"/>
                </a:lnTo>
                <a:lnTo>
                  <a:pt x="4409123" y="92393"/>
                </a:lnTo>
                <a:lnTo>
                  <a:pt x="4414203" y="91758"/>
                </a:lnTo>
                <a:lnTo>
                  <a:pt x="4419600" y="90805"/>
                </a:lnTo>
                <a:lnTo>
                  <a:pt x="4425633" y="88900"/>
                </a:lnTo>
                <a:lnTo>
                  <a:pt x="4427220" y="88900"/>
                </a:lnTo>
                <a:lnTo>
                  <a:pt x="4428490" y="88583"/>
                </a:lnTo>
                <a:lnTo>
                  <a:pt x="4429760" y="87948"/>
                </a:lnTo>
                <a:lnTo>
                  <a:pt x="4431030" y="87630"/>
                </a:lnTo>
                <a:lnTo>
                  <a:pt x="4432935" y="85090"/>
                </a:lnTo>
                <a:lnTo>
                  <a:pt x="4434840" y="82550"/>
                </a:lnTo>
                <a:lnTo>
                  <a:pt x="4436428" y="79693"/>
                </a:lnTo>
                <a:lnTo>
                  <a:pt x="4437380" y="76200"/>
                </a:lnTo>
                <a:lnTo>
                  <a:pt x="4439285" y="67945"/>
                </a:lnTo>
                <a:lnTo>
                  <a:pt x="4441190" y="60008"/>
                </a:lnTo>
                <a:lnTo>
                  <a:pt x="4442460" y="55880"/>
                </a:lnTo>
                <a:lnTo>
                  <a:pt x="4443413" y="52070"/>
                </a:lnTo>
                <a:lnTo>
                  <a:pt x="4445000" y="48895"/>
                </a:lnTo>
                <a:lnTo>
                  <a:pt x="4446588" y="46038"/>
                </a:lnTo>
                <a:lnTo>
                  <a:pt x="4448493" y="43815"/>
                </a:lnTo>
                <a:lnTo>
                  <a:pt x="4451033" y="42228"/>
                </a:lnTo>
                <a:lnTo>
                  <a:pt x="4453255" y="44450"/>
                </a:lnTo>
                <a:lnTo>
                  <a:pt x="4455478" y="46038"/>
                </a:lnTo>
                <a:lnTo>
                  <a:pt x="4457700" y="46990"/>
                </a:lnTo>
                <a:lnTo>
                  <a:pt x="4459923" y="47943"/>
                </a:lnTo>
                <a:lnTo>
                  <a:pt x="4462463" y="48260"/>
                </a:lnTo>
                <a:lnTo>
                  <a:pt x="4464685" y="48578"/>
                </a:lnTo>
                <a:lnTo>
                  <a:pt x="4466908" y="48260"/>
                </a:lnTo>
                <a:lnTo>
                  <a:pt x="4468813" y="47943"/>
                </a:lnTo>
                <a:lnTo>
                  <a:pt x="4471035" y="47625"/>
                </a:lnTo>
                <a:lnTo>
                  <a:pt x="4472940" y="46355"/>
                </a:lnTo>
                <a:lnTo>
                  <a:pt x="4477068" y="44133"/>
                </a:lnTo>
                <a:lnTo>
                  <a:pt x="4480878" y="41593"/>
                </a:lnTo>
                <a:lnTo>
                  <a:pt x="4484688" y="38100"/>
                </a:lnTo>
                <a:lnTo>
                  <a:pt x="4491355" y="30480"/>
                </a:lnTo>
                <a:lnTo>
                  <a:pt x="4498023" y="23495"/>
                </a:lnTo>
                <a:lnTo>
                  <a:pt x="4501515" y="20003"/>
                </a:lnTo>
                <a:lnTo>
                  <a:pt x="4504690" y="17463"/>
                </a:lnTo>
                <a:lnTo>
                  <a:pt x="4507865" y="15240"/>
                </a:lnTo>
                <a:lnTo>
                  <a:pt x="4511040" y="13970"/>
                </a:lnTo>
                <a:lnTo>
                  <a:pt x="4512945" y="13970"/>
                </a:lnTo>
                <a:lnTo>
                  <a:pt x="4514850" y="13970"/>
                </a:lnTo>
                <a:lnTo>
                  <a:pt x="4519295" y="14605"/>
                </a:lnTo>
                <a:lnTo>
                  <a:pt x="4525010" y="16510"/>
                </a:lnTo>
                <a:lnTo>
                  <a:pt x="4530725" y="18415"/>
                </a:lnTo>
                <a:lnTo>
                  <a:pt x="4537075" y="20320"/>
                </a:lnTo>
                <a:lnTo>
                  <a:pt x="4543425" y="21908"/>
                </a:lnTo>
                <a:lnTo>
                  <a:pt x="4546283" y="22225"/>
                </a:lnTo>
                <a:lnTo>
                  <a:pt x="4549458" y="22543"/>
                </a:lnTo>
                <a:lnTo>
                  <a:pt x="4552950" y="22543"/>
                </a:lnTo>
                <a:lnTo>
                  <a:pt x="4555808" y="22225"/>
                </a:lnTo>
                <a:lnTo>
                  <a:pt x="4562158" y="21590"/>
                </a:lnTo>
                <a:lnTo>
                  <a:pt x="4569143" y="21273"/>
                </a:lnTo>
                <a:lnTo>
                  <a:pt x="4576128" y="20638"/>
                </a:lnTo>
                <a:lnTo>
                  <a:pt x="4583430" y="20638"/>
                </a:lnTo>
                <a:lnTo>
                  <a:pt x="4591368" y="20638"/>
                </a:lnTo>
                <a:lnTo>
                  <a:pt x="4598988" y="21590"/>
                </a:lnTo>
                <a:lnTo>
                  <a:pt x="4615498" y="22860"/>
                </a:lnTo>
                <a:lnTo>
                  <a:pt x="4632643" y="25400"/>
                </a:lnTo>
                <a:lnTo>
                  <a:pt x="4650423" y="28258"/>
                </a:lnTo>
                <a:lnTo>
                  <a:pt x="4668838" y="32068"/>
                </a:lnTo>
                <a:lnTo>
                  <a:pt x="4688205" y="36513"/>
                </a:lnTo>
                <a:lnTo>
                  <a:pt x="4707573" y="40958"/>
                </a:lnTo>
                <a:lnTo>
                  <a:pt x="4726623" y="46038"/>
                </a:lnTo>
                <a:lnTo>
                  <a:pt x="4765993" y="56833"/>
                </a:lnTo>
                <a:lnTo>
                  <a:pt x="4841240" y="78423"/>
                </a:lnTo>
                <a:lnTo>
                  <a:pt x="4845050" y="79058"/>
                </a:lnTo>
                <a:lnTo>
                  <a:pt x="4849178" y="79058"/>
                </a:lnTo>
                <a:lnTo>
                  <a:pt x="4853940" y="78740"/>
                </a:lnTo>
                <a:lnTo>
                  <a:pt x="4858385" y="78105"/>
                </a:lnTo>
                <a:lnTo>
                  <a:pt x="4867593" y="76518"/>
                </a:lnTo>
                <a:lnTo>
                  <a:pt x="4872673" y="75883"/>
                </a:lnTo>
                <a:lnTo>
                  <a:pt x="4877118" y="75883"/>
                </a:lnTo>
                <a:lnTo>
                  <a:pt x="4881563" y="75883"/>
                </a:lnTo>
                <a:lnTo>
                  <a:pt x="4886008" y="76835"/>
                </a:lnTo>
                <a:lnTo>
                  <a:pt x="4887595" y="77788"/>
                </a:lnTo>
                <a:lnTo>
                  <a:pt x="4889500" y="78423"/>
                </a:lnTo>
                <a:lnTo>
                  <a:pt x="4891405" y="79693"/>
                </a:lnTo>
                <a:lnTo>
                  <a:pt x="4892993" y="80963"/>
                </a:lnTo>
                <a:lnTo>
                  <a:pt x="4894580" y="82868"/>
                </a:lnTo>
                <a:lnTo>
                  <a:pt x="4896168" y="84773"/>
                </a:lnTo>
                <a:lnTo>
                  <a:pt x="4897120" y="86995"/>
                </a:lnTo>
                <a:lnTo>
                  <a:pt x="4898390" y="89853"/>
                </a:lnTo>
                <a:lnTo>
                  <a:pt x="4899025" y="92710"/>
                </a:lnTo>
                <a:lnTo>
                  <a:pt x="4899660" y="96203"/>
                </a:lnTo>
                <a:lnTo>
                  <a:pt x="4900613" y="100013"/>
                </a:lnTo>
                <a:lnTo>
                  <a:pt x="4900930" y="104140"/>
                </a:lnTo>
                <a:lnTo>
                  <a:pt x="4904105" y="106045"/>
                </a:lnTo>
                <a:lnTo>
                  <a:pt x="4906963" y="106680"/>
                </a:lnTo>
                <a:lnTo>
                  <a:pt x="4909185" y="106363"/>
                </a:lnTo>
                <a:lnTo>
                  <a:pt x="4911408" y="105728"/>
                </a:lnTo>
                <a:lnTo>
                  <a:pt x="4913313" y="104458"/>
                </a:lnTo>
                <a:lnTo>
                  <a:pt x="4914900" y="102553"/>
                </a:lnTo>
                <a:lnTo>
                  <a:pt x="4916805" y="100648"/>
                </a:lnTo>
                <a:lnTo>
                  <a:pt x="4918393" y="98425"/>
                </a:lnTo>
                <a:lnTo>
                  <a:pt x="4920933" y="93663"/>
                </a:lnTo>
                <a:lnTo>
                  <a:pt x="4922520" y="91123"/>
                </a:lnTo>
                <a:lnTo>
                  <a:pt x="4923790" y="89535"/>
                </a:lnTo>
                <a:lnTo>
                  <a:pt x="4925695" y="87948"/>
                </a:lnTo>
                <a:lnTo>
                  <a:pt x="4927600" y="86360"/>
                </a:lnTo>
                <a:lnTo>
                  <a:pt x="4929823" y="86043"/>
                </a:lnTo>
                <a:lnTo>
                  <a:pt x="4932680" y="86043"/>
                </a:lnTo>
                <a:lnTo>
                  <a:pt x="4951095" y="91123"/>
                </a:lnTo>
                <a:lnTo>
                  <a:pt x="4969193" y="95885"/>
                </a:lnTo>
                <a:lnTo>
                  <a:pt x="5004118" y="104458"/>
                </a:lnTo>
                <a:lnTo>
                  <a:pt x="5037773" y="112395"/>
                </a:lnTo>
                <a:lnTo>
                  <a:pt x="5053965" y="116205"/>
                </a:lnTo>
                <a:lnTo>
                  <a:pt x="5069523" y="120333"/>
                </a:lnTo>
                <a:lnTo>
                  <a:pt x="5085080" y="124778"/>
                </a:lnTo>
                <a:lnTo>
                  <a:pt x="5099685" y="129223"/>
                </a:lnTo>
                <a:lnTo>
                  <a:pt x="5114290" y="134620"/>
                </a:lnTo>
                <a:lnTo>
                  <a:pt x="5128260" y="140653"/>
                </a:lnTo>
                <a:lnTo>
                  <a:pt x="5135245" y="144145"/>
                </a:lnTo>
                <a:lnTo>
                  <a:pt x="5141913" y="147638"/>
                </a:lnTo>
                <a:lnTo>
                  <a:pt x="5148263" y="151130"/>
                </a:lnTo>
                <a:lnTo>
                  <a:pt x="5154613" y="154940"/>
                </a:lnTo>
                <a:lnTo>
                  <a:pt x="5161280" y="159068"/>
                </a:lnTo>
                <a:lnTo>
                  <a:pt x="5167630" y="163195"/>
                </a:lnTo>
                <a:lnTo>
                  <a:pt x="5173663" y="168275"/>
                </a:lnTo>
                <a:lnTo>
                  <a:pt x="5179695" y="173038"/>
                </a:lnTo>
                <a:lnTo>
                  <a:pt x="5175885" y="174943"/>
                </a:lnTo>
                <a:lnTo>
                  <a:pt x="5172075" y="176530"/>
                </a:lnTo>
                <a:lnTo>
                  <a:pt x="5168265" y="178118"/>
                </a:lnTo>
                <a:lnTo>
                  <a:pt x="5165090" y="178753"/>
                </a:lnTo>
                <a:lnTo>
                  <a:pt x="5161280" y="179070"/>
                </a:lnTo>
                <a:lnTo>
                  <a:pt x="5157788" y="179070"/>
                </a:lnTo>
                <a:lnTo>
                  <a:pt x="5154295" y="178753"/>
                </a:lnTo>
                <a:lnTo>
                  <a:pt x="5151120" y="178435"/>
                </a:lnTo>
                <a:lnTo>
                  <a:pt x="5147628" y="177800"/>
                </a:lnTo>
                <a:lnTo>
                  <a:pt x="5144135" y="176530"/>
                </a:lnTo>
                <a:lnTo>
                  <a:pt x="5137785" y="173990"/>
                </a:lnTo>
                <a:lnTo>
                  <a:pt x="5131435" y="170815"/>
                </a:lnTo>
                <a:lnTo>
                  <a:pt x="5125085" y="167323"/>
                </a:lnTo>
                <a:lnTo>
                  <a:pt x="5118100" y="163830"/>
                </a:lnTo>
                <a:lnTo>
                  <a:pt x="5111750" y="160338"/>
                </a:lnTo>
                <a:lnTo>
                  <a:pt x="5105083" y="157798"/>
                </a:lnTo>
                <a:lnTo>
                  <a:pt x="5098098" y="154940"/>
                </a:lnTo>
                <a:lnTo>
                  <a:pt x="5094288" y="154305"/>
                </a:lnTo>
                <a:lnTo>
                  <a:pt x="5091113" y="153670"/>
                </a:lnTo>
                <a:lnTo>
                  <a:pt x="5087303" y="153670"/>
                </a:lnTo>
                <a:lnTo>
                  <a:pt x="5083493" y="153670"/>
                </a:lnTo>
                <a:lnTo>
                  <a:pt x="5079683" y="153670"/>
                </a:lnTo>
                <a:lnTo>
                  <a:pt x="5075873" y="154305"/>
                </a:lnTo>
                <a:lnTo>
                  <a:pt x="5072063" y="155258"/>
                </a:lnTo>
                <a:lnTo>
                  <a:pt x="5067935" y="156845"/>
                </a:lnTo>
                <a:lnTo>
                  <a:pt x="5066030" y="160655"/>
                </a:lnTo>
                <a:lnTo>
                  <a:pt x="5064760" y="164148"/>
                </a:lnTo>
                <a:lnTo>
                  <a:pt x="5063490" y="167005"/>
                </a:lnTo>
                <a:lnTo>
                  <a:pt x="5062855" y="169863"/>
                </a:lnTo>
                <a:lnTo>
                  <a:pt x="5062220" y="172403"/>
                </a:lnTo>
                <a:lnTo>
                  <a:pt x="5061903" y="174943"/>
                </a:lnTo>
                <a:lnTo>
                  <a:pt x="5062220" y="177165"/>
                </a:lnTo>
                <a:lnTo>
                  <a:pt x="5062855" y="179070"/>
                </a:lnTo>
                <a:lnTo>
                  <a:pt x="5063490" y="180975"/>
                </a:lnTo>
                <a:lnTo>
                  <a:pt x="5064760" y="182563"/>
                </a:lnTo>
                <a:lnTo>
                  <a:pt x="5066030" y="184150"/>
                </a:lnTo>
                <a:lnTo>
                  <a:pt x="5067618" y="185103"/>
                </a:lnTo>
                <a:lnTo>
                  <a:pt x="5071110" y="187325"/>
                </a:lnTo>
                <a:lnTo>
                  <a:pt x="5075238" y="189230"/>
                </a:lnTo>
                <a:lnTo>
                  <a:pt x="5080000" y="190500"/>
                </a:lnTo>
                <a:lnTo>
                  <a:pt x="5085398" y="191453"/>
                </a:lnTo>
                <a:lnTo>
                  <a:pt x="5096193" y="192723"/>
                </a:lnTo>
                <a:lnTo>
                  <a:pt x="5106988" y="193993"/>
                </a:lnTo>
                <a:lnTo>
                  <a:pt x="5111750" y="194310"/>
                </a:lnTo>
                <a:lnTo>
                  <a:pt x="5116195" y="194945"/>
                </a:lnTo>
                <a:lnTo>
                  <a:pt x="5118100" y="195898"/>
                </a:lnTo>
                <a:lnTo>
                  <a:pt x="5120323" y="196533"/>
                </a:lnTo>
                <a:lnTo>
                  <a:pt x="5125085" y="199073"/>
                </a:lnTo>
                <a:lnTo>
                  <a:pt x="5129213" y="202248"/>
                </a:lnTo>
                <a:lnTo>
                  <a:pt x="5133023" y="205423"/>
                </a:lnTo>
                <a:lnTo>
                  <a:pt x="5136198" y="208915"/>
                </a:lnTo>
                <a:lnTo>
                  <a:pt x="5138420" y="211455"/>
                </a:lnTo>
                <a:lnTo>
                  <a:pt x="5140008" y="213360"/>
                </a:lnTo>
                <a:lnTo>
                  <a:pt x="5140325" y="213995"/>
                </a:lnTo>
                <a:lnTo>
                  <a:pt x="5140008" y="214313"/>
                </a:lnTo>
                <a:lnTo>
                  <a:pt x="5144135" y="214313"/>
                </a:lnTo>
                <a:lnTo>
                  <a:pt x="5148263" y="213995"/>
                </a:lnTo>
                <a:lnTo>
                  <a:pt x="5152073" y="212725"/>
                </a:lnTo>
                <a:lnTo>
                  <a:pt x="5155883" y="211455"/>
                </a:lnTo>
                <a:lnTo>
                  <a:pt x="5159375" y="210185"/>
                </a:lnTo>
                <a:lnTo>
                  <a:pt x="5163185" y="208598"/>
                </a:lnTo>
                <a:lnTo>
                  <a:pt x="5169535" y="205105"/>
                </a:lnTo>
                <a:lnTo>
                  <a:pt x="5175568" y="202248"/>
                </a:lnTo>
                <a:lnTo>
                  <a:pt x="5178425" y="200978"/>
                </a:lnTo>
                <a:lnTo>
                  <a:pt x="5181283" y="200343"/>
                </a:lnTo>
                <a:lnTo>
                  <a:pt x="5183823" y="199390"/>
                </a:lnTo>
                <a:lnTo>
                  <a:pt x="5186363" y="200025"/>
                </a:lnTo>
                <a:lnTo>
                  <a:pt x="5189220" y="200343"/>
                </a:lnTo>
                <a:lnTo>
                  <a:pt x="5191443" y="201930"/>
                </a:lnTo>
                <a:lnTo>
                  <a:pt x="5199380" y="208915"/>
                </a:lnTo>
                <a:lnTo>
                  <a:pt x="5207635" y="215265"/>
                </a:lnTo>
                <a:lnTo>
                  <a:pt x="5215890" y="221933"/>
                </a:lnTo>
                <a:lnTo>
                  <a:pt x="5224463" y="227330"/>
                </a:lnTo>
                <a:lnTo>
                  <a:pt x="5233670" y="232728"/>
                </a:lnTo>
                <a:lnTo>
                  <a:pt x="5242560" y="237173"/>
                </a:lnTo>
                <a:lnTo>
                  <a:pt x="5251768" y="240983"/>
                </a:lnTo>
                <a:lnTo>
                  <a:pt x="5260975" y="244158"/>
                </a:lnTo>
                <a:lnTo>
                  <a:pt x="5270183" y="246063"/>
                </a:lnTo>
                <a:lnTo>
                  <a:pt x="5274628" y="246698"/>
                </a:lnTo>
                <a:lnTo>
                  <a:pt x="5279073" y="247015"/>
                </a:lnTo>
                <a:lnTo>
                  <a:pt x="5283835" y="247333"/>
                </a:lnTo>
                <a:lnTo>
                  <a:pt x="5288280" y="247015"/>
                </a:lnTo>
                <a:lnTo>
                  <a:pt x="5292725" y="246698"/>
                </a:lnTo>
                <a:lnTo>
                  <a:pt x="5297170" y="246380"/>
                </a:lnTo>
                <a:lnTo>
                  <a:pt x="5301933" y="245110"/>
                </a:lnTo>
                <a:lnTo>
                  <a:pt x="5306060" y="244158"/>
                </a:lnTo>
                <a:lnTo>
                  <a:pt x="5310188" y="242570"/>
                </a:lnTo>
                <a:lnTo>
                  <a:pt x="5314315" y="240665"/>
                </a:lnTo>
                <a:lnTo>
                  <a:pt x="5318443" y="238443"/>
                </a:lnTo>
                <a:lnTo>
                  <a:pt x="5322570" y="235585"/>
                </a:lnTo>
                <a:lnTo>
                  <a:pt x="5326380" y="232728"/>
                </a:lnTo>
                <a:lnTo>
                  <a:pt x="5330508" y="229553"/>
                </a:lnTo>
                <a:lnTo>
                  <a:pt x="5337175" y="233045"/>
                </a:lnTo>
                <a:lnTo>
                  <a:pt x="5344478" y="236538"/>
                </a:lnTo>
                <a:lnTo>
                  <a:pt x="5351463" y="239395"/>
                </a:lnTo>
                <a:lnTo>
                  <a:pt x="5358765" y="242253"/>
                </a:lnTo>
                <a:lnTo>
                  <a:pt x="5372735" y="247015"/>
                </a:lnTo>
                <a:lnTo>
                  <a:pt x="5386705" y="251143"/>
                </a:lnTo>
                <a:lnTo>
                  <a:pt x="5400358" y="254953"/>
                </a:lnTo>
                <a:lnTo>
                  <a:pt x="5413375" y="258445"/>
                </a:lnTo>
                <a:lnTo>
                  <a:pt x="5426710" y="261303"/>
                </a:lnTo>
                <a:lnTo>
                  <a:pt x="5439410" y="264795"/>
                </a:lnTo>
                <a:lnTo>
                  <a:pt x="5451793" y="268288"/>
                </a:lnTo>
                <a:lnTo>
                  <a:pt x="5463540" y="272098"/>
                </a:lnTo>
                <a:lnTo>
                  <a:pt x="5469255" y="274320"/>
                </a:lnTo>
                <a:lnTo>
                  <a:pt x="5474970" y="276860"/>
                </a:lnTo>
                <a:lnTo>
                  <a:pt x="5480368" y="279400"/>
                </a:lnTo>
                <a:lnTo>
                  <a:pt x="5485448" y="282575"/>
                </a:lnTo>
                <a:lnTo>
                  <a:pt x="5490845" y="285433"/>
                </a:lnTo>
                <a:lnTo>
                  <a:pt x="5495608" y="288925"/>
                </a:lnTo>
                <a:lnTo>
                  <a:pt x="5500688" y="292735"/>
                </a:lnTo>
                <a:lnTo>
                  <a:pt x="5505133" y="296863"/>
                </a:lnTo>
                <a:lnTo>
                  <a:pt x="5509260" y="301308"/>
                </a:lnTo>
                <a:lnTo>
                  <a:pt x="5513388" y="306388"/>
                </a:lnTo>
                <a:lnTo>
                  <a:pt x="5517515" y="311468"/>
                </a:lnTo>
                <a:lnTo>
                  <a:pt x="5521325" y="317500"/>
                </a:lnTo>
                <a:lnTo>
                  <a:pt x="5527675" y="315595"/>
                </a:lnTo>
                <a:lnTo>
                  <a:pt x="5534025" y="314325"/>
                </a:lnTo>
                <a:lnTo>
                  <a:pt x="5540693" y="313055"/>
                </a:lnTo>
                <a:lnTo>
                  <a:pt x="5547360" y="312738"/>
                </a:lnTo>
                <a:lnTo>
                  <a:pt x="5553710" y="312420"/>
                </a:lnTo>
                <a:lnTo>
                  <a:pt x="5561013" y="312738"/>
                </a:lnTo>
                <a:lnTo>
                  <a:pt x="5567680" y="313373"/>
                </a:lnTo>
                <a:lnTo>
                  <a:pt x="5574665" y="314643"/>
                </a:lnTo>
                <a:lnTo>
                  <a:pt x="5581650" y="316230"/>
                </a:lnTo>
                <a:lnTo>
                  <a:pt x="5588953" y="317500"/>
                </a:lnTo>
                <a:lnTo>
                  <a:pt x="5595620" y="319723"/>
                </a:lnTo>
                <a:lnTo>
                  <a:pt x="5602923" y="322263"/>
                </a:lnTo>
                <a:lnTo>
                  <a:pt x="5609908" y="324803"/>
                </a:lnTo>
                <a:lnTo>
                  <a:pt x="5617210" y="327660"/>
                </a:lnTo>
                <a:lnTo>
                  <a:pt x="5631498" y="334328"/>
                </a:lnTo>
                <a:lnTo>
                  <a:pt x="5645785" y="341313"/>
                </a:lnTo>
                <a:lnTo>
                  <a:pt x="5659755" y="349250"/>
                </a:lnTo>
                <a:lnTo>
                  <a:pt x="5673725" y="357188"/>
                </a:lnTo>
                <a:lnTo>
                  <a:pt x="5686743" y="365760"/>
                </a:lnTo>
                <a:lnTo>
                  <a:pt x="5712778" y="382588"/>
                </a:lnTo>
                <a:lnTo>
                  <a:pt x="5736590" y="398463"/>
                </a:lnTo>
                <a:lnTo>
                  <a:pt x="5740400" y="394653"/>
                </a:lnTo>
                <a:lnTo>
                  <a:pt x="5744210" y="391795"/>
                </a:lnTo>
                <a:lnTo>
                  <a:pt x="5748020" y="389573"/>
                </a:lnTo>
                <a:lnTo>
                  <a:pt x="5752148" y="387668"/>
                </a:lnTo>
                <a:lnTo>
                  <a:pt x="5756275" y="386715"/>
                </a:lnTo>
                <a:lnTo>
                  <a:pt x="5760403" y="385763"/>
                </a:lnTo>
                <a:lnTo>
                  <a:pt x="5764530" y="385445"/>
                </a:lnTo>
                <a:lnTo>
                  <a:pt x="5768658" y="385763"/>
                </a:lnTo>
                <a:lnTo>
                  <a:pt x="5773103" y="386080"/>
                </a:lnTo>
                <a:lnTo>
                  <a:pt x="5777865" y="387350"/>
                </a:lnTo>
                <a:lnTo>
                  <a:pt x="5782310" y="388620"/>
                </a:lnTo>
                <a:lnTo>
                  <a:pt x="5786755" y="389890"/>
                </a:lnTo>
                <a:lnTo>
                  <a:pt x="5791835" y="392430"/>
                </a:lnTo>
                <a:lnTo>
                  <a:pt x="5796280" y="394653"/>
                </a:lnTo>
                <a:lnTo>
                  <a:pt x="5806123" y="399415"/>
                </a:lnTo>
                <a:lnTo>
                  <a:pt x="5816283" y="405448"/>
                </a:lnTo>
                <a:lnTo>
                  <a:pt x="5826443" y="411798"/>
                </a:lnTo>
                <a:lnTo>
                  <a:pt x="5848033" y="425768"/>
                </a:lnTo>
                <a:lnTo>
                  <a:pt x="5858828" y="432753"/>
                </a:lnTo>
                <a:lnTo>
                  <a:pt x="5870258" y="439103"/>
                </a:lnTo>
                <a:lnTo>
                  <a:pt x="5881370" y="445453"/>
                </a:lnTo>
                <a:lnTo>
                  <a:pt x="5893118" y="450850"/>
                </a:lnTo>
                <a:lnTo>
                  <a:pt x="5902325" y="454660"/>
                </a:lnTo>
                <a:lnTo>
                  <a:pt x="5911533" y="457518"/>
                </a:lnTo>
                <a:lnTo>
                  <a:pt x="5921058" y="460693"/>
                </a:lnTo>
                <a:lnTo>
                  <a:pt x="5930583" y="463233"/>
                </a:lnTo>
                <a:lnTo>
                  <a:pt x="5949315" y="467995"/>
                </a:lnTo>
                <a:lnTo>
                  <a:pt x="5968365" y="471805"/>
                </a:lnTo>
                <a:lnTo>
                  <a:pt x="5986780" y="475933"/>
                </a:lnTo>
                <a:lnTo>
                  <a:pt x="6004560" y="480060"/>
                </a:lnTo>
                <a:lnTo>
                  <a:pt x="6013133" y="482918"/>
                </a:lnTo>
                <a:lnTo>
                  <a:pt x="6021705" y="485458"/>
                </a:lnTo>
                <a:lnTo>
                  <a:pt x="6029643" y="488315"/>
                </a:lnTo>
                <a:lnTo>
                  <a:pt x="6037580" y="491808"/>
                </a:lnTo>
                <a:lnTo>
                  <a:pt x="6079808" y="513080"/>
                </a:lnTo>
                <a:lnTo>
                  <a:pt x="6100763" y="523240"/>
                </a:lnTo>
                <a:lnTo>
                  <a:pt x="6121083" y="534035"/>
                </a:lnTo>
                <a:lnTo>
                  <a:pt x="6197282" y="575310"/>
                </a:lnTo>
                <a:lnTo>
                  <a:pt x="6206172" y="580390"/>
                </a:lnTo>
                <a:lnTo>
                  <a:pt x="6214745" y="586105"/>
                </a:lnTo>
                <a:lnTo>
                  <a:pt x="6223318" y="592138"/>
                </a:lnTo>
                <a:lnTo>
                  <a:pt x="6231572" y="598170"/>
                </a:lnTo>
                <a:lnTo>
                  <a:pt x="6247448" y="611188"/>
                </a:lnTo>
                <a:lnTo>
                  <a:pt x="6255385" y="617220"/>
                </a:lnTo>
                <a:lnTo>
                  <a:pt x="6263322" y="623253"/>
                </a:lnTo>
                <a:lnTo>
                  <a:pt x="6271578" y="628333"/>
                </a:lnTo>
                <a:lnTo>
                  <a:pt x="6279832" y="632778"/>
                </a:lnTo>
                <a:lnTo>
                  <a:pt x="6288088" y="637223"/>
                </a:lnTo>
                <a:lnTo>
                  <a:pt x="6292215" y="638493"/>
                </a:lnTo>
                <a:lnTo>
                  <a:pt x="6296660" y="639763"/>
                </a:lnTo>
                <a:lnTo>
                  <a:pt x="6301105" y="640715"/>
                </a:lnTo>
                <a:lnTo>
                  <a:pt x="6305868" y="641985"/>
                </a:lnTo>
                <a:lnTo>
                  <a:pt x="6310312" y="642303"/>
                </a:lnTo>
                <a:lnTo>
                  <a:pt x="6315075" y="642620"/>
                </a:lnTo>
                <a:lnTo>
                  <a:pt x="6319838" y="642303"/>
                </a:lnTo>
                <a:lnTo>
                  <a:pt x="6324918" y="641985"/>
                </a:lnTo>
                <a:lnTo>
                  <a:pt x="6329998" y="641350"/>
                </a:lnTo>
                <a:lnTo>
                  <a:pt x="6335078" y="639763"/>
                </a:lnTo>
                <a:lnTo>
                  <a:pt x="6335712" y="644208"/>
                </a:lnTo>
                <a:lnTo>
                  <a:pt x="6336030" y="648018"/>
                </a:lnTo>
                <a:lnTo>
                  <a:pt x="6336665" y="651828"/>
                </a:lnTo>
                <a:lnTo>
                  <a:pt x="6337618" y="655320"/>
                </a:lnTo>
                <a:lnTo>
                  <a:pt x="6338570" y="657860"/>
                </a:lnTo>
                <a:lnTo>
                  <a:pt x="6340158" y="660400"/>
                </a:lnTo>
                <a:lnTo>
                  <a:pt x="6341110" y="662623"/>
                </a:lnTo>
                <a:lnTo>
                  <a:pt x="6342698" y="664845"/>
                </a:lnTo>
                <a:lnTo>
                  <a:pt x="6344602" y="666750"/>
                </a:lnTo>
                <a:lnTo>
                  <a:pt x="6346508" y="668338"/>
                </a:lnTo>
                <a:lnTo>
                  <a:pt x="6348412" y="669608"/>
                </a:lnTo>
                <a:lnTo>
                  <a:pt x="6350635" y="670560"/>
                </a:lnTo>
                <a:lnTo>
                  <a:pt x="6355080" y="672465"/>
                </a:lnTo>
                <a:lnTo>
                  <a:pt x="6360160" y="673735"/>
                </a:lnTo>
                <a:lnTo>
                  <a:pt x="6364922" y="674688"/>
                </a:lnTo>
                <a:lnTo>
                  <a:pt x="6370638" y="675640"/>
                </a:lnTo>
                <a:lnTo>
                  <a:pt x="6382068" y="676593"/>
                </a:lnTo>
                <a:lnTo>
                  <a:pt x="6387465" y="677863"/>
                </a:lnTo>
                <a:lnTo>
                  <a:pt x="6393180" y="679450"/>
                </a:lnTo>
                <a:lnTo>
                  <a:pt x="6398895" y="681355"/>
                </a:lnTo>
                <a:lnTo>
                  <a:pt x="6404610" y="683895"/>
                </a:lnTo>
                <a:lnTo>
                  <a:pt x="6406832" y="685800"/>
                </a:lnTo>
                <a:lnTo>
                  <a:pt x="6409055" y="687388"/>
                </a:lnTo>
                <a:lnTo>
                  <a:pt x="6410642" y="688975"/>
                </a:lnTo>
                <a:lnTo>
                  <a:pt x="6412230" y="690563"/>
                </a:lnTo>
                <a:lnTo>
                  <a:pt x="6414135" y="694373"/>
                </a:lnTo>
                <a:lnTo>
                  <a:pt x="6415405" y="697865"/>
                </a:lnTo>
                <a:lnTo>
                  <a:pt x="6416675" y="701040"/>
                </a:lnTo>
                <a:lnTo>
                  <a:pt x="6418262" y="704533"/>
                </a:lnTo>
                <a:lnTo>
                  <a:pt x="6419215" y="706438"/>
                </a:lnTo>
                <a:lnTo>
                  <a:pt x="6420485" y="708025"/>
                </a:lnTo>
                <a:lnTo>
                  <a:pt x="6422072" y="709613"/>
                </a:lnTo>
                <a:lnTo>
                  <a:pt x="6423978" y="710883"/>
                </a:lnTo>
                <a:lnTo>
                  <a:pt x="6432868" y="716598"/>
                </a:lnTo>
                <a:lnTo>
                  <a:pt x="6442392" y="722313"/>
                </a:lnTo>
                <a:lnTo>
                  <a:pt x="6452552" y="728028"/>
                </a:lnTo>
                <a:lnTo>
                  <a:pt x="6462712" y="733108"/>
                </a:lnTo>
                <a:lnTo>
                  <a:pt x="6484938" y="743903"/>
                </a:lnTo>
                <a:lnTo>
                  <a:pt x="6507480" y="754380"/>
                </a:lnTo>
                <a:lnTo>
                  <a:pt x="6530975" y="765175"/>
                </a:lnTo>
                <a:lnTo>
                  <a:pt x="6554788" y="776605"/>
                </a:lnTo>
                <a:lnTo>
                  <a:pt x="6566535" y="782638"/>
                </a:lnTo>
                <a:lnTo>
                  <a:pt x="6577648" y="788988"/>
                </a:lnTo>
                <a:lnTo>
                  <a:pt x="6589078" y="795973"/>
                </a:lnTo>
                <a:lnTo>
                  <a:pt x="6599872" y="802958"/>
                </a:lnTo>
                <a:lnTo>
                  <a:pt x="6605588" y="807085"/>
                </a:lnTo>
                <a:lnTo>
                  <a:pt x="6610985" y="811213"/>
                </a:lnTo>
                <a:lnTo>
                  <a:pt x="6616065" y="815975"/>
                </a:lnTo>
                <a:lnTo>
                  <a:pt x="6621145" y="820420"/>
                </a:lnTo>
                <a:lnTo>
                  <a:pt x="6630035" y="830263"/>
                </a:lnTo>
                <a:lnTo>
                  <a:pt x="6639242" y="840105"/>
                </a:lnTo>
                <a:lnTo>
                  <a:pt x="6647815" y="849948"/>
                </a:lnTo>
                <a:lnTo>
                  <a:pt x="6657022" y="859155"/>
                </a:lnTo>
                <a:lnTo>
                  <a:pt x="6661468" y="863600"/>
                </a:lnTo>
                <a:lnTo>
                  <a:pt x="6666230" y="868045"/>
                </a:lnTo>
                <a:lnTo>
                  <a:pt x="6671310" y="872173"/>
                </a:lnTo>
                <a:lnTo>
                  <a:pt x="6676072" y="876300"/>
                </a:lnTo>
                <a:lnTo>
                  <a:pt x="6679565" y="878205"/>
                </a:lnTo>
                <a:lnTo>
                  <a:pt x="6683375" y="880110"/>
                </a:lnTo>
                <a:lnTo>
                  <a:pt x="6687185" y="882015"/>
                </a:lnTo>
                <a:lnTo>
                  <a:pt x="6691312" y="882968"/>
                </a:lnTo>
                <a:lnTo>
                  <a:pt x="6699568" y="885190"/>
                </a:lnTo>
                <a:lnTo>
                  <a:pt x="6707822" y="887095"/>
                </a:lnTo>
                <a:lnTo>
                  <a:pt x="6716395" y="888683"/>
                </a:lnTo>
                <a:lnTo>
                  <a:pt x="6725285" y="890905"/>
                </a:lnTo>
                <a:lnTo>
                  <a:pt x="6729412" y="892175"/>
                </a:lnTo>
                <a:lnTo>
                  <a:pt x="6733540" y="893445"/>
                </a:lnTo>
                <a:lnTo>
                  <a:pt x="6737350" y="895350"/>
                </a:lnTo>
                <a:lnTo>
                  <a:pt x="6740842" y="897255"/>
                </a:lnTo>
                <a:lnTo>
                  <a:pt x="6744652" y="900113"/>
                </a:lnTo>
                <a:lnTo>
                  <a:pt x="6748145" y="902970"/>
                </a:lnTo>
                <a:lnTo>
                  <a:pt x="6751638" y="906463"/>
                </a:lnTo>
                <a:lnTo>
                  <a:pt x="6754495" y="909638"/>
                </a:lnTo>
                <a:lnTo>
                  <a:pt x="6760210" y="917258"/>
                </a:lnTo>
                <a:lnTo>
                  <a:pt x="6765608" y="925513"/>
                </a:lnTo>
                <a:lnTo>
                  <a:pt x="6771322" y="933450"/>
                </a:lnTo>
                <a:lnTo>
                  <a:pt x="6776720" y="941388"/>
                </a:lnTo>
                <a:lnTo>
                  <a:pt x="6779895" y="945198"/>
                </a:lnTo>
                <a:lnTo>
                  <a:pt x="6783388" y="948690"/>
                </a:lnTo>
                <a:lnTo>
                  <a:pt x="6786562" y="951865"/>
                </a:lnTo>
                <a:lnTo>
                  <a:pt x="6790372" y="955040"/>
                </a:lnTo>
                <a:lnTo>
                  <a:pt x="6796088" y="958533"/>
                </a:lnTo>
                <a:lnTo>
                  <a:pt x="6802120" y="961707"/>
                </a:lnTo>
                <a:lnTo>
                  <a:pt x="6808470" y="964565"/>
                </a:lnTo>
                <a:lnTo>
                  <a:pt x="6814820" y="967422"/>
                </a:lnTo>
                <a:lnTo>
                  <a:pt x="6828155" y="972820"/>
                </a:lnTo>
                <a:lnTo>
                  <a:pt x="6834505" y="975360"/>
                </a:lnTo>
                <a:lnTo>
                  <a:pt x="6840855" y="978535"/>
                </a:lnTo>
                <a:lnTo>
                  <a:pt x="6847205" y="981710"/>
                </a:lnTo>
                <a:lnTo>
                  <a:pt x="6853238" y="985202"/>
                </a:lnTo>
                <a:lnTo>
                  <a:pt x="6858635" y="989013"/>
                </a:lnTo>
                <a:lnTo>
                  <a:pt x="6864032" y="993458"/>
                </a:lnTo>
                <a:lnTo>
                  <a:pt x="6868478" y="998538"/>
                </a:lnTo>
                <a:lnTo>
                  <a:pt x="6870700" y="1001078"/>
                </a:lnTo>
                <a:lnTo>
                  <a:pt x="6872605" y="1003935"/>
                </a:lnTo>
                <a:lnTo>
                  <a:pt x="6874192" y="1007110"/>
                </a:lnTo>
                <a:lnTo>
                  <a:pt x="6875780" y="1010603"/>
                </a:lnTo>
                <a:lnTo>
                  <a:pt x="6877050" y="1013778"/>
                </a:lnTo>
                <a:lnTo>
                  <a:pt x="6878320" y="1017587"/>
                </a:lnTo>
                <a:lnTo>
                  <a:pt x="6879908" y="1018858"/>
                </a:lnTo>
                <a:lnTo>
                  <a:pt x="6881178" y="1019175"/>
                </a:lnTo>
                <a:lnTo>
                  <a:pt x="6882765" y="1019493"/>
                </a:lnTo>
                <a:lnTo>
                  <a:pt x="6884352" y="1019493"/>
                </a:lnTo>
                <a:lnTo>
                  <a:pt x="6885940" y="1019175"/>
                </a:lnTo>
                <a:lnTo>
                  <a:pt x="6887210" y="1018858"/>
                </a:lnTo>
                <a:lnTo>
                  <a:pt x="6890702" y="1016953"/>
                </a:lnTo>
                <a:lnTo>
                  <a:pt x="6893878" y="1014412"/>
                </a:lnTo>
                <a:lnTo>
                  <a:pt x="6896735" y="1011555"/>
                </a:lnTo>
                <a:lnTo>
                  <a:pt x="6900228" y="1009015"/>
                </a:lnTo>
                <a:lnTo>
                  <a:pt x="6903085" y="1006793"/>
                </a:lnTo>
                <a:lnTo>
                  <a:pt x="6913245" y="1024573"/>
                </a:lnTo>
                <a:lnTo>
                  <a:pt x="6918325" y="1033463"/>
                </a:lnTo>
                <a:lnTo>
                  <a:pt x="6924040" y="1042035"/>
                </a:lnTo>
                <a:lnTo>
                  <a:pt x="6930390" y="1050925"/>
                </a:lnTo>
                <a:lnTo>
                  <a:pt x="6934200" y="1055053"/>
                </a:lnTo>
                <a:lnTo>
                  <a:pt x="6938010" y="1059498"/>
                </a:lnTo>
                <a:lnTo>
                  <a:pt x="6942455" y="1063625"/>
                </a:lnTo>
                <a:lnTo>
                  <a:pt x="6946900" y="1067753"/>
                </a:lnTo>
                <a:lnTo>
                  <a:pt x="6952298" y="1071880"/>
                </a:lnTo>
                <a:lnTo>
                  <a:pt x="6957378" y="1076008"/>
                </a:lnTo>
                <a:lnTo>
                  <a:pt x="6958330" y="1084263"/>
                </a:lnTo>
                <a:lnTo>
                  <a:pt x="6958648" y="1092200"/>
                </a:lnTo>
                <a:lnTo>
                  <a:pt x="6958330" y="1108393"/>
                </a:lnTo>
                <a:lnTo>
                  <a:pt x="6958012" y="1124903"/>
                </a:lnTo>
                <a:lnTo>
                  <a:pt x="6958330" y="1133158"/>
                </a:lnTo>
                <a:lnTo>
                  <a:pt x="6958965" y="1141413"/>
                </a:lnTo>
                <a:lnTo>
                  <a:pt x="6960235" y="1149350"/>
                </a:lnTo>
                <a:lnTo>
                  <a:pt x="6962140" y="1157605"/>
                </a:lnTo>
                <a:lnTo>
                  <a:pt x="6964680" y="1165543"/>
                </a:lnTo>
                <a:lnTo>
                  <a:pt x="6966585" y="1169670"/>
                </a:lnTo>
                <a:lnTo>
                  <a:pt x="6968490" y="1173798"/>
                </a:lnTo>
                <a:lnTo>
                  <a:pt x="6970712" y="1177608"/>
                </a:lnTo>
                <a:lnTo>
                  <a:pt x="6973252" y="1181735"/>
                </a:lnTo>
                <a:lnTo>
                  <a:pt x="6976110" y="1185863"/>
                </a:lnTo>
                <a:lnTo>
                  <a:pt x="6979285" y="1189673"/>
                </a:lnTo>
                <a:lnTo>
                  <a:pt x="6982778" y="1193800"/>
                </a:lnTo>
                <a:lnTo>
                  <a:pt x="6986588" y="1197928"/>
                </a:lnTo>
                <a:lnTo>
                  <a:pt x="6991032" y="1201738"/>
                </a:lnTo>
                <a:lnTo>
                  <a:pt x="6995478" y="1205865"/>
                </a:lnTo>
                <a:lnTo>
                  <a:pt x="6994208" y="1209357"/>
                </a:lnTo>
                <a:lnTo>
                  <a:pt x="6992620" y="1212533"/>
                </a:lnTo>
                <a:lnTo>
                  <a:pt x="6990715" y="1215708"/>
                </a:lnTo>
                <a:lnTo>
                  <a:pt x="6988810" y="1217930"/>
                </a:lnTo>
                <a:lnTo>
                  <a:pt x="6986588" y="1220153"/>
                </a:lnTo>
                <a:lnTo>
                  <a:pt x="6983730" y="1222058"/>
                </a:lnTo>
                <a:lnTo>
                  <a:pt x="6981190" y="1223962"/>
                </a:lnTo>
                <a:lnTo>
                  <a:pt x="6978332" y="1225232"/>
                </a:lnTo>
                <a:lnTo>
                  <a:pt x="6971665" y="1227773"/>
                </a:lnTo>
                <a:lnTo>
                  <a:pt x="6964998" y="1229360"/>
                </a:lnTo>
                <a:lnTo>
                  <a:pt x="6957378" y="1230630"/>
                </a:lnTo>
                <a:lnTo>
                  <a:pt x="6949440" y="1232218"/>
                </a:lnTo>
                <a:lnTo>
                  <a:pt x="6941185" y="1233805"/>
                </a:lnTo>
                <a:lnTo>
                  <a:pt x="6932930" y="1235710"/>
                </a:lnTo>
                <a:lnTo>
                  <a:pt x="6924358" y="1237933"/>
                </a:lnTo>
                <a:lnTo>
                  <a:pt x="6920230" y="1239520"/>
                </a:lnTo>
                <a:lnTo>
                  <a:pt x="6916102" y="1241425"/>
                </a:lnTo>
                <a:lnTo>
                  <a:pt x="6911975" y="1243330"/>
                </a:lnTo>
                <a:lnTo>
                  <a:pt x="6907848" y="1245870"/>
                </a:lnTo>
                <a:lnTo>
                  <a:pt x="6903402" y="1248410"/>
                </a:lnTo>
                <a:lnTo>
                  <a:pt x="6899275" y="1251585"/>
                </a:lnTo>
                <a:lnTo>
                  <a:pt x="6895148" y="1254760"/>
                </a:lnTo>
                <a:lnTo>
                  <a:pt x="6891338" y="1258570"/>
                </a:lnTo>
                <a:lnTo>
                  <a:pt x="6887845" y="1263332"/>
                </a:lnTo>
                <a:lnTo>
                  <a:pt x="6884035" y="1267778"/>
                </a:lnTo>
                <a:lnTo>
                  <a:pt x="6882448" y="1270635"/>
                </a:lnTo>
                <a:lnTo>
                  <a:pt x="6881812" y="1273810"/>
                </a:lnTo>
                <a:lnTo>
                  <a:pt x="6880860" y="1276350"/>
                </a:lnTo>
                <a:lnTo>
                  <a:pt x="6880860" y="1278573"/>
                </a:lnTo>
                <a:lnTo>
                  <a:pt x="6880860" y="1281430"/>
                </a:lnTo>
                <a:lnTo>
                  <a:pt x="6881178" y="1283653"/>
                </a:lnTo>
                <a:lnTo>
                  <a:pt x="6882130" y="1285875"/>
                </a:lnTo>
                <a:lnTo>
                  <a:pt x="6882765" y="1287780"/>
                </a:lnTo>
                <a:lnTo>
                  <a:pt x="6884035" y="1289685"/>
                </a:lnTo>
                <a:lnTo>
                  <a:pt x="6885305" y="1291590"/>
                </a:lnTo>
                <a:lnTo>
                  <a:pt x="6888798" y="1295400"/>
                </a:lnTo>
                <a:lnTo>
                  <a:pt x="6892925" y="1298258"/>
                </a:lnTo>
                <a:lnTo>
                  <a:pt x="6897370" y="1301433"/>
                </a:lnTo>
                <a:lnTo>
                  <a:pt x="6902450" y="1303973"/>
                </a:lnTo>
                <a:lnTo>
                  <a:pt x="6907212" y="1306513"/>
                </a:lnTo>
                <a:lnTo>
                  <a:pt x="6917055" y="1311593"/>
                </a:lnTo>
                <a:lnTo>
                  <a:pt x="6922135" y="1313815"/>
                </a:lnTo>
                <a:lnTo>
                  <a:pt x="6926262" y="1316355"/>
                </a:lnTo>
                <a:lnTo>
                  <a:pt x="6929438" y="1318578"/>
                </a:lnTo>
                <a:lnTo>
                  <a:pt x="6932295" y="1321435"/>
                </a:lnTo>
                <a:lnTo>
                  <a:pt x="6935470" y="1321753"/>
                </a:lnTo>
                <a:lnTo>
                  <a:pt x="6938328" y="1321753"/>
                </a:lnTo>
                <a:lnTo>
                  <a:pt x="6940550" y="1321435"/>
                </a:lnTo>
                <a:lnTo>
                  <a:pt x="6942455" y="1320483"/>
                </a:lnTo>
                <a:lnTo>
                  <a:pt x="6944360" y="1319530"/>
                </a:lnTo>
                <a:lnTo>
                  <a:pt x="6945630" y="1317943"/>
                </a:lnTo>
                <a:lnTo>
                  <a:pt x="6949122" y="1314133"/>
                </a:lnTo>
                <a:lnTo>
                  <a:pt x="6953250" y="1309688"/>
                </a:lnTo>
                <a:lnTo>
                  <a:pt x="6955472" y="1307465"/>
                </a:lnTo>
                <a:lnTo>
                  <a:pt x="6958648" y="1304607"/>
                </a:lnTo>
                <a:lnTo>
                  <a:pt x="6962140" y="1302385"/>
                </a:lnTo>
                <a:lnTo>
                  <a:pt x="6965632" y="1300163"/>
                </a:lnTo>
                <a:lnTo>
                  <a:pt x="6970712" y="1297622"/>
                </a:lnTo>
                <a:lnTo>
                  <a:pt x="6976428" y="1295718"/>
                </a:lnTo>
                <a:lnTo>
                  <a:pt x="6978968" y="1297940"/>
                </a:lnTo>
                <a:lnTo>
                  <a:pt x="6981508" y="1299845"/>
                </a:lnTo>
                <a:lnTo>
                  <a:pt x="6983412" y="1302068"/>
                </a:lnTo>
                <a:lnTo>
                  <a:pt x="6985000" y="1304290"/>
                </a:lnTo>
                <a:lnTo>
                  <a:pt x="6986270" y="1306513"/>
                </a:lnTo>
                <a:lnTo>
                  <a:pt x="6986905" y="1308735"/>
                </a:lnTo>
                <a:lnTo>
                  <a:pt x="6987222" y="1310958"/>
                </a:lnTo>
                <a:lnTo>
                  <a:pt x="6987222" y="1313498"/>
                </a:lnTo>
                <a:lnTo>
                  <a:pt x="6987222" y="1315720"/>
                </a:lnTo>
                <a:lnTo>
                  <a:pt x="6986905" y="1317625"/>
                </a:lnTo>
                <a:lnTo>
                  <a:pt x="6985318" y="1322070"/>
                </a:lnTo>
                <a:lnTo>
                  <a:pt x="6983095" y="1326833"/>
                </a:lnTo>
                <a:lnTo>
                  <a:pt x="6980872" y="1331595"/>
                </a:lnTo>
                <a:lnTo>
                  <a:pt x="6975475" y="1340485"/>
                </a:lnTo>
                <a:lnTo>
                  <a:pt x="6972935" y="1344930"/>
                </a:lnTo>
                <a:lnTo>
                  <a:pt x="6971030" y="1349693"/>
                </a:lnTo>
                <a:lnTo>
                  <a:pt x="6970395" y="1353820"/>
                </a:lnTo>
                <a:lnTo>
                  <a:pt x="6970078" y="1356043"/>
                </a:lnTo>
                <a:lnTo>
                  <a:pt x="6970078" y="1358265"/>
                </a:lnTo>
                <a:lnTo>
                  <a:pt x="6970395" y="1360488"/>
                </a:lnTo>
                <a:lnTo>
                  <a:pt x="6971030" y="1362710"/>
                </a:lnTo>
                <a:lnTo>
                  <a:pt x="6972300" y="1364933"/>
                </a:lnTo>
                <a:lnTo>
                  <a:pt x="6973570" y="1367155"/>
                </a:lnTo>
                <a:lnTo>
                  <a:pt x="6975158" y="1370330"/>
                </a:lnTo>
                <a:lnTo>
                  <a:pt x="6976745" y="1373188"/>
                </a:lnTo>
                <a:lnTo>
                  <a:pt x="6978332" y="1376045"/>
                </a:lnTo>
                <a:lnTo>
                  <a:pt x="6979602" y="1378268"/>
                </a:lnTo>
                <a:lnTo>
                  <a:pt x="6981508" y="1380173"/>
                </a:lnTo>
                <a:lnTo>
                  <a:pt x="6983095" y="1381760"/>
                </a:lnTo>
                <a:lnTo>
                  <a:pt x="6985000" y="1382713"/>
                </a:lnTo>
                <a:lnTo>
                  <a:pt x="6986905" y="1383983"/>
                </a:lnTo>
                <a:lnTo>
                  <a:pt x="6990715" y="1385253"/>
                </a:lnTo>
                <a:lnTo>
                  <a:pt x="6994525" y="1386206"/>
                </a:lnTo>
                <a:lnTo>
                  <a:pt x="6998652" y="1386206"/>
                </a:lnTo>
                <a:lnTo>
                  <a:pt x="7002462" y="1386206"/>
                </a:lnTo>
                <a:lnTo>
                  <a:pt x="7010400" y="1386206"/>
                </a:lnTo>
                <a:lnTo>
                  <a:pt x="7014528" y="1386523"/>
                </a:lnTo>
                <a:lnTo>
                  <a:pt x="7018338" y="1387158"/>
                </a:lnTo>
                <a:lnTo>
                  <a:pt x="7021830" y="1388746"/>
                </a:lnTo>
                <a:lnTo>
                  <a:pt x="7023735" y="1390016"/>
                </a:lnTo>
                <a:lnTo>
                  <a:pt x="7025640" y="1390968"/>
                </a:lnTo>
                <a:lnTo>
                  <a:pt x="7027228" y="1392555"/>
                </a:lnTo>
                <a:lnTo>
                  <a:pt x="7028815" y="1394460"/>
                </a:lnTo>
                <a:lnTo>
                  <a:pt x="7030720" y="1396683"/>
                </a:lnTo>
                <a:lnTo>
                  <a:pt x="7032308" y="1399223"/>
                </a:lnTo>
                <a:lnTo>
                  <a:pt x="7029132" y="1402080"/>
                </a:lnTo>
                <a:lnTo>
                  <a:pt x="7026592" y="1404303"/>
                </a:lnTo>
                <a:lnTo>
                  <a:pt x="7024370" y="1406843"/>
                </a:lnTo>
                <a:lnTo>
                  <a:pt x="7022465" y="1409065"/>
                </a:lnTo>
                <a:lnTo>
                  <a:pt x="7019290" y="1414463"/>
                </a:lnTo>
                <a:lnTo>
                  <a:pt x="7016750" y="1419225"/>
                </a:lnTo>
                <a:lnTo>
                  <a:pt x="7013892" y="1424305"/>
                </a:lnTo>
                <a:lnTo>
                  <a:pt x="7010718" y="1429068"/>
                </a:lnTo>
                <a:lnTo>
                  <a:pt x="7008812" y="1431925"/>
                </a:lnTo>
                <a:lnTo>
                  <a:pt x="7006590" y="1434148"/>
                </a:lnTo>
                <a:lnTo>
                  <a:pt x="7003415" y="1436688"/>
                </a:lnTo>
                <a:lnTo>
                  <a:pt x="7000240" y="1438910"/>
                </a:lnTo>
                <a:lnTo>
                  <a:pt x="7002780" y="1444943"/>
                </a:lnTo>
                <a:lnTo>
                  <a:pt x="7005638" y="1450023"/>
                </a:lnTo>
                <a:lnTo>
                  <a:pt x="7009130" y="1453833"/>
                </a:lnTo>
                <a:lnTo>
                  <a:pt x="7012622" y="1457008"/>
                </a:lnTo>
                <a:lnTo>
                  <a:pt x="7015798" y="1459865"/>
                </a:lnTo>
                <a:lnTo>
                  <a:pt x="7019290" y="1462088"/>
                </a:lnTo>
                <a:lnTo>
                  <a:pt x="7023100" y="1463993"/>
                </a:lnTo>
                <a:lnTo>
                  <a:pt x="7026910" y="1465263"/>
                </a:lnTo>
                <a:lnTo>
                  <a:pt x="7033895" y="1468755"/>
                </a:lnTo>
                <a:lnTo>
                  <a:pt x="7037705" y="1470660"/>
                </a:lnTo>
                <a:lnTo>
                  <a:pt x="7041198" y="1472883"/>
                </a:lnTo>
                <a:lnTo>
                  <a:pt x="7044690" y="1475423"/>
                </a:lnTo>
                <a:lnTo>
                  <a:pt x="7047865" y="1478915"/>
                </a:lnTo>
                <a:lnTo>
                  <a:pt x="7051358" y="1483043"/>
                </a:lnTo>
                <a:lnTo>
                  <a:pt x="7053898" y="1488123"/>
                </a:lnTo>
                <a:lnTo>
                  <a:pt x="7051675" y="1490663"/>
                </a:lnTo>
                <a:lnTo>
                  <a:pt x="7049135" y="1492568"/>
                </a:lnTo>
                <a:lnTo>
                  <a:pt x="7046912" y="1494155"/>
                </a:lnTo>
                <a:lnTo>
                  <a:pt x="7044690" y="1495108"/>
                </a:lnTo>
                <a:lnTo>
                  <a:pt x="7042468" y="1496060"/>
                </a:lnTo>
                <a:lnTo>
                  <a:pt x="7039928" y="1496695"/>
                </a:lnTo>
                <a:lnTo>
                  <a:pt x="7035800" y="1497330"/>
                </a:lnTo>
                <a:lnTo>
                  <a:pt x="7031672" y="1497965"/>
                </a:lnTo>
                <a:lnTo>
                  <a:pt x="7027545" y="1498600"/>
                </a:lnTo>
                <a:lnTo>
                  <a:pt x="7025322" y="1499235"/>
                </a:lnTo>
                <a:lnTo>
                  <a:pt x="7023100" y="1500188"/>
                </a:lnTo>
                <a:lnTo>
                  <a:pt x="7020878" y="1501140"/>
                </a:lnTo>
                <a:lnTo>
                  <a:pt x="7018655" y="1502728"/>
                </a:lnTo>
                <a:lnTo>
                  <a:pt x="7029450" y="1511618"/>
                </a:lnTo>
                <a:lnTo>
                  <a:pt x="7039928" y="1520190"/>
                </a:lnTo>
                <a:lnTo>
                  <a:pt x="7045325" y="1524635"/>
                </a:lnTo>
                <a:lnTo>
                  <a:pt x="7049770" y="1528763"/>
                </a:lnTo>
                <a:lnTo>
                  <a:pt x="7054532" y="1533208"/>
                </a:lnTo>
                <a:lnTo>
                  <a:pt x="7058025" y="1537653"/>
                </a:lnTo>
                <a:lnTo>
                  <a:pt x="7061518" y="1542415"/>
                </a:lnTo>
                <a:lnTo>
                  <a:pt x="7064058" y="1547178"/>
                </a:lnTo>
                <a:lnTo>
                  <a:pt x="7065962" y="1552575"/>
                </a:lnTo>
                <a:lnTo>
                  <a:pt x="7067232" y="1557655"/>
                </a:lnTo>
                <a:lnTo>
                  <a:pt x="7067550" y="1560830"/>
                </a:lnTo>
                <a:lnTo>
                  <a:pt x="7067550" y="1563688"/>
                </a:lnTo>
                <a:lnTo>
                  <a:pt x="7067550" y="1566863"/>
                </a:lnTo>
                <a:lnTo>
                  <a:pt x="7067232" y="1569720"/>
                </a:lnTo>
                <a:lnTo>
                  <a:pt x="7066598" y="1573213"/>
                </a:lnTo>
                <a:lnTo>
                  <a:pt x="7065645" y="1576705"/>
                </a:lnTo>
                <a:lnTo>
                  <a:pt x="7063105" y="1583373"/>
                </a:lnTo>
                <a:lnTo>
                  <a:pt x="7064058" y="1585278"/>
                </a:lnTo>
                <a:lnTo>
                  <a:pt x="7065645" y="1585913"/>
                </a:lnTo>
                <a:lnTo>
                  <a:pt x="7067232" y="1586865"/>
                </a:lnTo>
                <a:lnTo>
                  <a:pt x="7068502" y="1586865"/>
                </a:lnTo>
                <a:lnTo>
                  <a:pt x="7069455" y="1586865"/>
                </a:lnTo>
                <a:lnTo>
                  <a:pt x="7070725" y="1586548"/>
                </a:lnTo>
                <a:lnTo>
                  <a:pt x="7071678" y="1585595"/>
                </a:lnTo>
                <a:lnTo>
                  <a:pt x="7072630" y="1584643"/>
                </a:lnTo>
                <a:lnTo>
                  <a:pt x="7073900" y="1582420"/>
                </a:lnTo>
                <a:lnTo>
                  <a:pt x="7074535" y="1579880"/>
                </a:lnTo>
                <a:lnTo>
                  <a:pt x="7074535" y="1578928"/>
                </a:lnTo>
                <a:lnTo>
                  <a:pt x="7074535" y="1577658"/>
                </a:lnTo>
                <a:lnTo>
                  <a:pt x="7073900" y="1577023"/>
                </a:lnTo>
                <a:lnTo>
                  <a:pt x="7073265" y="1576388"/>
                </a:lnTo>
                <a:lnTo>
                  <a:pt x="7078662" y="1579563"/>
                </a:lnTo>
                <a:lnTo>
                  <a:pt x="7084060" y="1584325"/>
                </a:lnTo>
                <a:lnTo>
                  <a:pt x="7089775" y="1589088"/>
                </a:lnTo>
                <a:lnTo>
                  <a:pt x="7095490" y="1595120"/>
                </a:lnTo>
                <a:lnTo>
                  <a:pt x="7100888" y="1601470"/>
                </a:lnTo>
                <a:lnTo>
                  <a:pt x="7105968" y="1608455"/>
                </a:lnTo>
                <a:lnTo>
                  <a:pt x="7111048" y="1615758"/>
                </a:lnTo>
                <a:lnTo>
                  <a:pt x="7115492" y="1623378"/>
                </a:lnTo>
                <a:lnTo>
                  <a:pt x="7119620" y="1631315"/>
                </a:lnTo>
                <a:lnTo>
                  <a:pt x="7123430" y="1639570"/>
                </a:lnTo>
                <a:lnTo>
                  <a:pt x="7126288" y="1647508"/>
                </a:lnTo>
                <a:lnTo>
                  <a:pt x="7129145" y="1655445"/>
                </a:lnTo>
                <a:lnTo>
                  <a:pt x="7130732" y="1663383"/>
                </a:lnTo>
                <a:lnTo>
                  <a:pt x="7131685" y="1671003"/>
                </a:lnTo>
                <a:lnTo>
                  <a:pt x="7131685" y="1677988"/>
                </a:lnTo>
                <a:lnTo>
                  <a:pt x="7131685" y="1681480"/>
                </a:lnTo>
                <a:lnTo>
                  <a:pt x="7131050" y="1684973"/>
                </a:lnTo>
                <a:lnTo>
                  <a:pt x="7134225" y="1686243"/>
                </a:lnTo>
                <a:lnTo>
                  <a:pt x="7137718" y="1687513"/>
                </a:lnTo>
                <a:lnTo>
                  <a:pt x="7141210" y="1687830"/>
                </a:lnTo>
                <a:lnTo>
                  <a:pt x="7144068" y="1687830"/>
                </a:lnTo>
                <a:lnTo>
                  <a:pt x="7147242" y="1687513"/>
                </a:lnTo>
                <a:lnTo>
                  <a:pt x="7149782" y="1686878"/>
                </a:lnTo>
                <a:lnTo>
                  <a:pt x="7154862" y="1685925"/>
                </a:lnTo>
                <a:lnTo>
                  <a:pt x="7156768" y="1685608"/>
                </a:lnTo>
                <a:lnTo>
                  <a:pt x="7158038" y="1685925"/>
                </a:lnTo>
                <a:lnTo>
                  <a:pt x="7159308" y="1686878"/>
                </a:lnTo>
                <a:lnTo>
                  <a:pt x="7159942" y="1688148"/>
                </a:lnTo>
                <a:lnTo>
                  <a:pt x="7160260" y="1690688"/>
                </a:lnTo>
                <a:lnTo>
                  <a:pt x="7159942" y="1693863"/>
                </a:lnTo>
                <a:lnTo>
                  <a:pt x="7159308" y="1697990"/>
                </a:lnTo>
                <a:lnTo>
                  <a:pt x="7158038" y="1703705"/>
                </a:lnTo>
                <a:lnTo>
                  <a:pt x="7161848" y="1707516"/>
                </a:lnTo>
                <a:lnTo>
                  <a:pt x="7165975" y="1711008"/>
                </a:lnTo>
                <a:lnTo>
                  <a:pt x="7170102" y="1713865"/>
                </a:lnTo>
                <a:lnTo>
                  <a:pt x="7174230" y="1716723"/>
                </a:lnTo>
                <a:lnTo>
                  <a:pt x="7178358" y="1719263"/>
                </a:lnTo>
                <a:lnTo>
                  <a:pt x="7183120" y="1721485"/>
                </a:lnTo>
                <a:lnTo>
                  <a:pt x="7187248" y="1723708"/>
                </a:lnTo>
                <a:lnTo>
                  <a:pt x="7192010" y="1725613"/>
                </a:lnTo>
                <a:lnTo>
                  <a:pt x="7196455" y="1727200"/>
                </a:lnTo>
                <a:lnTo>
                  <a:pt x="7201218" y="1728788"/>
                </a:lnTo>
                <a:lnTo>
                  <a:pt x="7205980" y="1729741"/>
                </a:lnTo>
                <a:lnTo>
                  <a:pt x="7211060" y="1730375"/>
                </a:lnTo>
                <a:lnTo>
                  <a:pt x="7216140" y="1731328"/>
                </a:lnTo>
                <a:lnTo>
                  <a:pt x="7221220" y="1731645"/>
                </a:lnTo>
                <a:lnTo>
                  <a:pt x="7226300" y="1731645"/>
                </a:lnTo>
                <a:lnTo>
                  <a:pt x="7231698" y="1731645"/>
                </a:lnTo>
                <a:lnTo>
                  <a:pt x="7231062" y="1735138"/>
                </a:lnTo>
                <a:lnTo>
                  <a:pt x="7229475" y="1738313"/>
                </a:lnTo>
                <a:lnTo>
                  <a:pt x="7227570" y="1741805"/>
                </a:lnTo>
                <a:lnTo>
                  <a:pt x="7225665" y="1744980"/>
                </a:lnTo>
                <a:lnTo>
                  <a:pt x="7221220" y="1751330"/>
                </a:lnTo>
                <a:lnTo>
                  <a:pt x="7215822" y="1757681"/>
                </a:lnTo>
                <a:lnTo>
                  <a:pt x="7211378" y="1763713"/>
                </a:lnTo>
                <a:lnTo>
                  <a:pt x="7209155" y="1767205"/>
                </a:lnTo>
                <a:lnTo>
                  <a:pt x="7207250" y="1770063"/>
                </a:lnTo>
                <a:lnTo>
                  <a:pt x="7205662" y="1773556"/>
                </a:lnTo>
                <a:lnTo>
                  <a:pt x="7204392" y="1777048"/>
                </a:lnTo>
                <a:lnTo>
                  <a:pt x="7204075" y="1780223"/>
                </a:lnTo>
                <a:lnTo>
                  <a:pt x="7204075" y="1783715"/>
                </a:lnTo>
                <a:lnTo>
                  <a:pt x="7211378" y="1786573"/>
                </a:lnTo>
                <a:lnTo>
                  <a:pt x="7215188" y="1788478"/>
                </a:lnTo>
                <a:lnTo>
                  <a:pt x="7218362" y="1791018"/>
                </a:lnTo>
                <a:lnTo>
                  <a:pt x="7221538" y="1793241"/>
                </a:lnTo>
                <a:lnTo>
                  <a:pt x="7225030" y="1796415"/>
                </a:lnTo>
                <a:lnTo>
                  <a:pt x="7227570" y="1799908"/>
                </a:lnTo>
                <a:lnTo>
                  <a:pt x="7230110" y="1804353"/>
                </a:lnTo>
                <a:lnTo>
                  <a:pt x="7234555" y="1801813"/>
                </a:lnTo>
                <a:lnTo>
                  <a:pt x="7238365" y="1798956"/>
                </a:lnTo>
                <a:lnTo>
                  <a:pt x="7242175" y="1796098"/>
                </a:lnTo>
                <a:lnTo>
                  <a:pt x="7245350" y="1793241"/>
                </a:lnTo>
                <a:lnTo>
                  <a:pt x="7250748" y="1787208"/>
                </a:lnTo>
                <a:lnTo>
                  <a:pt x="7255828" y="1780540"/>
                </a:lnTo>
                <a:lnTo>
                  <a:pt x="7261860" y="1774508"/>
                </a:lnTo>
                <a:lnTo>
                  <a:pt x="7265352" y="1771968"/>
                </a:lnTo>
                <a:lnTo>
                  <a:pt x="7268845" y="1769110"/>
                </a:lnTo>
                <a:lnTo>
                  <a:pt x="7273290" y="1766253"/>
                </a:lnTo>
                <a:lnTo>
                  <a:pt x="7278052" y="1763713"/>
                </a:lnTo>
                <a:lnTo>
                  <a:pt x="7283768" y="1761173"/>
                </a:lnTo>
                <a:lnTo>
                  <a:pt x="7290118" y="1758951"/>
                </a:lnTo>
                <a:lnTo>
                  <a:pt x="7292340" y="1763078"/>
                </a:lnTo>
                <a:lnTo>
                  <a:pt x="7293928" y="1766253"/>
                </a:lnTo>
                <a:lnTo>
                  <a:pt x="7294880" y="1769110"/>
                </a:lnTo>
                <a:lnTo>
                  <a:pt x="7295515" y="1771333"/>
                </a:lnTo>
                <a:lnTo>
                  <a:pt x="7295515" y="1773238"/>
                </a:lnTo>
                <a:lnTo>
                  <a:pt x="7294880" y="1774190"/>
                </a:lnTo>
                <a:lnTo>
                  <a:pt x="7293928" y="1775461"/>
                </a:lnTo>
                <a:lnTo>
                  <a:pt x="7292658" y="1776095"/>
                </a:lnTo>
                <a:lnTo>
                  <a:pt x="7290752" y="1776413"/>
                </a:lnTo>
                <a:lnTo>
                  <a:pt x="7288848" y="1777365"/>
                </a:lnTo>
                <a:lnTo>
                  <a:pt x="7284402" y="1777683"/>
                </a:lnTo>
                <a:lnTo>
                  <a:pt x="7279322" y="1778318"/>
                </a:lnTo>
                <a:lnTo>
                  <a:pt x="7276465" y="1779270"/>
                </a:lnTo>
                <a:lnTo>
                  <a:pt x="7273608" y="1780223"/>
                </a:lnTo>
                <a:lnTo>
                  <a:pt x="7274242" y="1785621"/>
                </a:lnTo>
                <a:lnTo>
                  <a:pt x="7275830" y="1790066"/>
                </a:lnTo>
                <a:lnTo>
                  <a:pt x="7277735" y="1793558"/>
                </a:lnTo>
                <a:lnTo>
                  <a:pt x="7279958" y="1796098"/>
                </a:lnTo>
                <a:lnTo>
                  <a:pt x="7282180" y="1798320"/>
                </a:lnTo>
                <a:lnTo>
                  <a:pt x="7285355" y="1799908"/>
                </a:lnTo>
                <a:lnTo>
                  <a:pt x="7288212" y="1801496"/>
                </a:lnTo>
                <a:lnTo>
                  <a:pt x="7291388" y="1802448"/>
                </a:lnTo>
                <a:lnTo>
                  <a:pt x="7297420" y="1804353"/>
                </a:lnTo>
                <a:lnTo>
                  <a:pt x="7300278" y="1805941"/>
                </a:lnTo>
                <a:lnTo>
                  <a:pt x="7302818" y="1807528"/>
                </a:lnTo>
                <a:lnTo>
                  <a:pt x="7305358" y="1809750"/>
                </a:lnTo>
                <a:lnTo>
                  <a:pt x="7306945" y="1812291"/>
                </a:lnTo>
                <a:lnTo>
                  <a:pt x="7308850" y="1815783"/>
                </a:lnTo>
                <a:lnTo>
                  <a:pt x="7310120" y="1820228"/>
                </a:lnTo>
                <a:lnTo>
                  <a:pt x="7310120" y="1823085"/>
                </a:lnTo>
                <a:lnTo>
                  <a:pt x="7310120" y="1825943"/>
                </a:lnTo>
                <a:lnTo>
                  <a:pt x="7309485" y="1829118"/>
                </a:lnTo>
                <a:lnTo>
                  <a:pt x="7308532" y="1832293"/>
                </a:lnTo>
                <a:lnTo>
                  <a:pt x="7305992" y="1839278"/>
                </a:lnTo>
                <a:lnTo>
                  <a:pt x="7302500" y="1846580"/>
                </a:lnTo>
                <a:lnTo>
                  <a:pt x="7294562" y="1861503"/>
                </a:lnTo>
                <a:lnTo>
                  <a:pt x="7290435" y="1868805"/>
                </a:lnTo>
                <a:lnTo>
                  <a:pt x="7287578" y="1875791"/>
                </a:lnTo>
                <a:lnTo>
                  <a:pt x="7284720" y="1882140"/>
                </a:lnTo>
                <a:lnTo>
                  <a:pt x="7284085" y="1885316"/>
                </a:lnTo>
                <a:lnTo>
                  <a:pt x="7283768" y="1887855"/>
                </a:lnTo>
                <a:lnTo>
                  <a:pt x="7283768" y="1890396"/>
                </a:lnTo>
                <a:lnTo>
                  <a:pt x="7284085" y="1892618"/>
                </a:lnTo>
                <a:lnTo>
                  <a:pt x="7284720" y="1894841"/>
                </a:lnTo>
                <a:lnTo>
                  <a:pt x="7285990" y="1896428"/>
                </a:lnTo>
                <a:lnTo>
                  <a:pt x="7287895" y="1898015"/>
                </a:lnTo>
                <a:lnTo>
                  <a:pt x="7290435" y="1899286"/>
                </a:lnTo>
                <a:lnTo>
                  <a:pt x="7293610" y="1899921"/>
                </a:lnTo>
                <a:lnTo>
                  <a:pt x="7297420" y="1900238"/>
                </a:lnTo>
                <a:lnTo>
                  <a:pt x="7301865" y="1900238"/>
                </a:lnTo>
                <a:lnTo>
                  <a:pt x="7306945" y="1899921"/>
                </a:lnTo>
                <a:lnTo>
                  <a:pt x="7312978" y="1899286"/>
                </a:lnTo>
                <a:lnTo>
                  <a:pt x="7319962" y="1898015"/>
                </a:lnTo>
                <a:lnTo>
                  <a:pt x="7322185" y="1896111"/>
                </a:lnTo>
                <a:lnTo>
                  <a:pt x="7323772" y="1893888"/>
                </a:lnTo>
                <a:lnTo>
                  <a:pt x="7324725" y="1891348"/>
                </a:lnTo>
                <a:lnTo>
                  <a:pt x="7325678" y="1888491"/>
                </a:lnTo>
                <a:lnTo>
                  <a:pt x="7325678" y="1885951"/>
                </a:lnTo>
                <a:lnTo>
                  <a:pt x="7325042" y="1882776"/>
                </a:lnTo>
                <a:lnTo>
                  <a:pt x="7324408" y="1880236"/>
                </a:lnTo>
                <a:lnTo>
                  <a:pt x="7323772" y="1877695"/>
                </a:lnTo>
                <a:lnTo>
                  <a:pt x="7322185" y="1874838"/>
                </a:lnTo>
                <a:lnTo>
                  <a:pt x="7320598" y="1873250"/>
                </a:lnTo>
                <a:lnTo>
                  <a:pt x="7318375" y="1871346"/>
                </a:lnTo>
                <a:lnTo>
                  <a:pt x="7316470" y="1869758"/>
                </a:lnTo>
                <a:lnTo>
                  <a:pt x="7314248" y="1868488"/>
                </a:lnTo>
                <a:lnTo>
                  <a:pt x="7311708" y="1868171"/>
                </a:lnTo>
                <a:lnTo>
                  <a:pt x="7308850" y="1868488"/>
                </a:lnTo>
                <a:lnTo>
                  <a:pt x="7306310" y="1869758"/>
                </a:lnTo>
                <a:lnTo>
                  <a:pt x="7307580" y="1865630"/>
                </a:lnTo>
                <a:lnTo>
                  <a:pt x="7308850" y="1861821"/>
                </a:lnTo>
                <a:lnTo>
                  <a:pt x="7311708" y="1858328"/>
                </a:lnTo>
                <a:lnTo>
                  <a:pt x="7314565" y="1855153"/>
                </a:lnTo>
                <a:lnTo>
                  <a:pt x="7318058" y="1851661"/>
                </a:lnTo>
                <a:lnTo>
                  <a:pt x="7322185" y="1848168"/>
                </a:lnTo>
                <a:lnTo>
                  <a:pt x="7330440" y="1842135"/>
                </a:lnTo>
                <a:lnTo>
                  <a:pt x="7339648" y="1835786"/>
                </a:lnTo>
                <a:lnTo>
                  <a:pt x="7348538" y="1829753"/>
                </a:lnTo>
                <a:lnTo>
                  <a:pt x="7352665" y="1826578"/>
                </a:lnTo>
                <a:lnTo>
                  <a:pt x="7356792" y="1823403"/>
                </a:lnTo>
                <a:lnTo>
                  <a:pt x="7360285" y="1819910"/>
                </a:lnTo>
                <a:lnTo>
                  <a:pt x="7363142" y="1816418"/>
                </a:lnTo>
                <a:lnTo>
                  <a:pt x="7376795" y="1831341"/>
                </a:lnTo>
                <a:lnTo>
                  <a:pt x="7383780" y="1838643"/>
                </a:lnTo>
                <a:lnTo>
                  <a:pt x="7390448" y="1846580"/>
                </a:lnTo>
                <a:lnTo>
                  <a:pt x="7396480" y="1855470"/>
                </a:lnTo>
                <a:lnTo>
                  <a:pt x="7399338" y="1860233"/>
                </a:lnTo>
                <a:lnTo>
                  <a:pt x="7402512" y="1865313"/>
                </a:lnTo>
                <a:lnTo>
                  <a:pt x="7405052" y="1870393"/>
                </a:lnTo>
                <a:lnTo>
                  <a:pt x="7407275" y="1876108"/>
                </a:lnTo>
                <a:lnTo>
                  <a:pt x="7410132" y="1882140"/>
                </a:lnTo>
                <a:lnTo>
                  <a:pt x="7412355" y="1888808"/>
                </a:lnTo>
                <a:lnTo>
                  <a:pt x="7409815" y="1889443"/>
                </a:lnTo>
                <a:lnTo>
                  <a:pt x="7407275" y="1889761"/>
                </a:lnTo>
                <a:lnTo>
                  <a:pt x="7405052" y="1889443"/>
                </a:lnTo>
                <a:lnTo>
                  <a:pt x="7403148" y="1888808"/>
                </a:lnTo>
                <a:lnTo>
                  <a:pt x="7401242" y="1888173"/>
                </a:lnTo>
                <a:lnTo>
                  <a:pt x="7399338" y="1887221"/>
                </a:lnTo>
                <a:lnTo>
                  <a:pt x="7398068" y="1885633"/>
                </a:lnTo>
                <a:lnTo>
                  <a:pt x="7396480" y="1884046"/>
                </a:lnTo>
                <a:lnTo>
                  <a:pt x="7393305" y="1880553"/>
                </a:lnTo>
                <a:lnTo>
                  <a:pt x="7390765" y="1876426"/>
                </a:lnTo>
                <a:lnTo>
                  <a:pt x="7386002" y="1867536"/>
                </a:lnTo>
                <a:lnTo>
                  <a:pt x="7383145" y="1863408"/>
                </a:lnTo>
                <a:lnTo>
                  <a:pt x="7380605" y="1859281"/>
                </a:lnTo>
                <a:lnTo>
                  <a:pt x="7377748" y="1856106"/>
                </a:lnTo>
                <a:lnTo>
                  <a:pt x="7376160" y="1854518"/>
                </a:lnTo>
                <a:lnTo>
                  <a:pt x="7374255" y="1853566"/>
                </a:lnTo>
                <a:lnTo>
                  <a:pt x="7372350" y="1852613"/>
                </a:lnTo>
                <a:lnTo>
                  <a:pt x="7370445" y="1852295"/>
                </a:lnTo>
                <a:lnTo>
                  <a:pt x="7368222" y="1851978"/>
                </a:lnTo>
                <a:lnTo>
                  <a:pt x="7366000" y="1851978"/>
                </a:lnTo>
                <a:lnTo>
                  <a:pt x="7363778" y="1852613"/>
                </a:lnTo>
                <a:lnTo>
                  <a:pt x="7360920" y="1853566"/>
                </a:lnTo>
                <a:lnTo>
                  <a:pt x="7358380" y="1855153"/>
                </a:lnTo>
                <a:lnTo>
                  <a:pt x="7355205" y="1856740"/>
                </a:lnTo>
                <a:lnTo>
                  <a:pt x="7354570" y="1861503"/>
                </a:lnTo>
                <a:lnTo>
                  <a:pt x="7354252" y="1865948"/>
                </a:lnTo>
                <a:lnTo>
                  <a:pt x="7354570" y="1870711"/>
                </a:lnTo>
                <a:lnTo>
                  <a:pt x="7354888" y="1875473"/>
                </a:lnTo>
                <a:lnTo>
                  <a:pt x="7355840" y="1880236"/>
                </a:lnTo>
                <a:lnTo>
                  <a:pt x="7356792" y="1884681"/>
                </a:lnTo>
                <a:lnTo>
                  <a:pt x="7358380" y="1889761"/>
                </a:lnTo>
                <a:lnTo>
                  <a:pt x="7360285" y="1894206"/>
                </a:lnTo>
                <a:lnTo>
                  <a:pt x="7362190" y="1899286"/>
                </a:lnTo>
                <a:lnTo>
                  <a:pt x="7364412" y="1903731"/>
                </a:lnTo>
                <a:lnTo>
                  <a:pt x="7366952" y="1908176"/>
                </a:lnTo>
                <a:lnTo>
                  <a:pt x="7370128" y="1912621"/>
                </a:lnTo>
                <a:lnTo>
                  <a:pt x="7376160" y="1921510"/>
                </a:lnTo>
                <a:lnTo>
                  <a:pt x="7382828" y="1929766"/>
                </a:lnTo>
                <a:lnTo>
                  <a:pt x="7390448" y="1937386"/>
                </a:lnTo>
                <a:lnTo>
                  <a:pt x="7398385" y="1944371"/>
                </a:lnTo>
                <a:lnTo>
                  <a:pt x="7406640" y="1950403"/>
                </a:lnTo>
                <a:lnTo>
                  <a:pt x="7415212" y="1956118"/>
                </a:lnTo>
                <a:lnTo>
                  <a:pt x="7423468" y="1960563"/>
                </a:lnTo>
                <a:lnTo>
                  <a:pt x="7427912" y="1962468"/>
                </a:lnTo>
                <a:lnTo>
                  <a:pt x="7432040" y="1964056"/>
                </a:lnTo>
                <a:lnTo>
                  <a:pt x="7436168" y="1965643"/>
                </a:lnTo>
                <a:lnTo>
                  <a:pt x="7440295" y="1966596"/>
                </a:lnTo>
                <a:lnTo>
                  <a:pt x="7444105" y="1967548"/>
                </a:lnTo>
                <a:lnTo>
                  <a:pt x="7447915" y="1967866"/>
                </a:lnTo>
                <a:lnTo>
                  <a:pt x="7448232" y="1971041"/>
                </a:lnTo>
                <a:lnTo>
                  <a:pt x="7448550" y="1974850"/>
                </a:lnTo>
                <a:lnTo>
                  <a:pt x="7450138" y="1982471"/>
                </a:lnTo>
                <a:lnTo>
                  <a:pt x="7452360" y="1990408"/>
                </a:lnTo>
                <a:lnTo>
                  <a:pt x="7454900" y="1998345"/>
                </a:lnTo>
                <a:lnTo>
                  <a:pt x="7460615" y="2014220"/>
                </a:lnTo>
                <a:lnTo>
                  <a:pt x="7462838" y="2022158"/>
                </a:lnTo>
                <a:lnTo>
                  <a:pt x="7465060" y="2030096"/>
                </a:lnTo>
                <a:lnTo>
                  <a:pt x="7466330" y="2037715"/>
                </a:lnTo>
                <a:lnTo>
                  <a:pt x="7466648" y="2040890"/>
                </a:lnTo>
                <a:lnTo>
                  <a:pt x="7466648" y="2044701"/>
                </a:lnTo>
                <a:lnTo>
                  <a:pt x="7466648" y="2048193"/>
                </a:lnTo>
                <a:lnTo>
                  <a:pt x="7466012" y="2051368"/>
                </a:lnTo>
                <a:lnTo>
                  <a:pt x="7465060" y="2054543"/>
                </a:lnTo>
                <a:lnTo>
                  <a:pt x="7464108" y="2057400"/>
                </a:lnTo>
                <a:lnTo>
                  <a:pt x="7462202" y="2060576"/>
                </a:lnTo>
                <a:lnTo>
                  <a:pt x="7460298" y="2063115"/>
                </a:lnTo>
                <a:lnTo>
                  <a:pt x="7457440" y="2065973"/>
                </a:lnTo>
                <a:lnTo>
                  <a:pt x="7454582" y="2068513"/>
                </a:lnTo>
                <a:lnTo>
                  <a:pt x="7451090" y="2070735"/>
                </a:lnTo>
                <a:lnTo>
                  <a:pt x="7446962" y="2072641"/>
                </a:lnTo>
                <a:lnTo>
                  <a:pt x="7442518" y="2074545"/>
                </a:lnTo>
                <a:lnTo>
                  <a:pt x="7437120" y="2076133"/>
                </a:lnTo>
                <a:lnTo>
                  <a:pt x="7437438" y="2079943"/>
                </a:lnTo>
                <a:lnTo>
                  <a:pt x="7438072" y="2083118"/>
                </a:lnTo>
                <a:lnTo>
                  <a:pt x="7438708" y="2086293"/>
                </a:lnTo>
                <a:lnTo>
                  <a:pt x="7439342" y="2088833"/>
                </a:lnTo>
                <a:lnTo>
                  <a:pt x="7440612" y="2091055"/>
                </a:lnTo>
                <a:lnTo>
                  <a:pt x="7441882" y="2093278"/>
                </a:lnTo>
                <a:lnTo>
                  <a:pt x="7442835" y="2095183"/>
                </a:lnTo>
                <a:lnTo>
                  <a:pt x="7444422" y="2096770"/>
                </a:lnTo>
                <a:lnTo>
                  <a:pt x="7447915" y="2099311"/>
                </a:lnTo>
                <a:lnTo>
                  <a:pt x="7451090" y="2101533"/>
                </a:lnTo>
                <a:lnTo>
                  <a:pt x="7454900" y="2103120"/>
                </a:lnTo>
                <a:lnTo>
                  <a:pt x="7458710" y="2104708"/>
                </a:lnTo>
                <a:lnTo>
                  <a:pt x="7466648" y="2106931"/>
                </a:lnTo>
                <a:lnTo>
                  <a:pt x="7470458" y="2108835"/>
                </a:lnTo>
                <a:lnTo>
                  <a:pt x="7474268" y="2110741"/>
                </a:lnTo>
                <a:lnTo>
                  <a:pt x="7477125" y="2113280"/>
                </a:lnTo>
                <a:lnTo>
                  <a:pt x="7478712" y="2114868"/>
                </a:lnTo>
                <a:lnTo>
                  <a:pt x="7479665" y="2116773"/>
                </a:lnTo>
                <a:lnTo>
                  <a:pt x="7480935" y="2118995"/>
                </a:lnTo>
                <a:lnTo>
                  <a:pt x="7481570" y="2121218"/>
                </a:lnTo>
                <a:lnTo>
                  <a:pt x="7482840" y="2124393"/>
                </a:lnTo>
                <a:lnTo>
                  <a:pt x="7483158" y="2126933"/>
                </a:lnTo>
                <a:lnTo>
                  <a:pt x="7482522" y="2130743"/>
                </a:lnTo>
                <a:lnTo>
                  <a:pt x="7481570" y="2133282"/>
                </a:lnTo>
                <a:lnTo>
                  <a:pt x="7480618" y="2134870"/>
                </a:lnTo>
                <a:lnTo>
                  <a:pt x="7479348" y="2136141"/>
                </a:lnTo>
                <a:lnTo>
                  <a:pt x="7478395" y="2136141"/>
                </a:lnTo>
                <a:lnTo>
                  <a:pt x="7477125" y="2135188"/>
                </a:lnTo>
                <a:lnTo>
                  <a:pt x="7475538" y="2134235"/>
                </a:lnTo>
                <a:lnTo>
                  <a:pt x="7474585" y="2132648"/>
                </a:lnTo>
                <a:lnTo>
                  <a:pt x="7471410" y="2128203"/>
                </a:lnTo>
                <a:lnTo>
                  <a:pt x="7468870" y="2122805"/>
                </a:lnTo>
                <a:lnTo>
                  <a:pt x="7466330" y="2116773"/>
                </a:lnTo>
                <a:lnTo>
                  <a:pt x="7464425" y="2111375"/>
                </a:lnTo>
                <a:lnTo>
                  <a:pt x="7461250" y="2112963"/>
                </a:lnTo>
                <a:lnTo>
                  <a:pt x="7458392" y="2115186"/>
                </a:lnTo>
                <a:lnTo>
                  <a:pt x="7455535" y="2117408"/>
                </a:lnTo>
                <a:lnTo>
                  <a:pt x="7453312" y="2119631"/>
                </a:lnTo>
                <a:lnTo>
                  <a:pt x="7448868" y="2125345"/>
                </a:lnTo>
                <a:lnTo>
                  <a:pt x="7444740" y="2131060"/>
                </a:lnTo>
                <a:lnTo>
                  <a:pt x="7441248" y="2137410"/>
                </a:lnTo>
                <a:lnTo>
                  <a:pt x="7438072" y="2144078"/>
                </a:lnTo>
                <a:lnTo>
                  <a:pt x="7434580" y="2150111"/>
                </a:lnTo>
                <a:lnTo>
                  <a:pt x="7431088" y="2156143"/>
                </a:lnTo>
                <a:lnTo>
                  <a:pt x="7427278" y="2161540"/>
                </a:lnTo>
                <a:lnTo>
                  <a:pt x="7423150" y="2166938"/>
                </a:lnTo>
                <a:lnTo>
                  <a:pt x="7420928" y="2169161"/>
                </a:lnTo>
                <a:lnTo>
                  <a:pt x="7418388" y="2171065"/>
                </a:lnTo>
                <a:lnTo>
                  <a:pt x="7415848" y="2172970"/>
                </a:lnTo>
                <a:lnTo>
                  <a:pt x="7412990" y="2174558"/>
                </a:lnTo>
                <a:lnTo>
                  <a:pt x="7410132" y="2175511"/>
                </a:lnTo>
                <a:lnTo>
                  <a:pt x="7406640" y="2176780"/>
                </a:lnTo>
                <a:lnTo>
                  <a:pt x="7403148" y="2177098"/>
                </a:lnTo>
                <a:lnTo>
                  <a:pt x="7399338" y="2177415"/>
                </a:lnTo>
                <a:lnTo>
                  <a:pt x="7395210" y="2177415"/>
                </a:lnTo>
                <a:lnTo>
                  <a:pt x="7390765" y="2176780"/>
                </a:lnTo>
                <a:lnTo>
                  <a:pt x="7386320" y="2176146"/>
                </a:lnTo>
                <a:lnTo>
                  <a:pt x="7380922" y="2174558"/>
                </a:lnTo>
                <a:lnTo>
                  <a:pt x="7379018" y="2178368"/>
                </a:lnTo>
                <a:lnTo>
                  <a:pt x="7377748" y="2182496"/>
                </a:lnTo>
                <a:lnTo>
                  <a:pt x="7376478" y="2186940"/>
                </a:lnTo>
                <a:lnTo>
                  <a:pt x="7376160" y="2191703"/>
                </a:lnTo>
                <a:lnTo>
                  <a:pt x="7376160" y="2197100"/>
                </a:lnTo>
                <a:lnTo>
                  <a:pt x="7376795" y="2202498"/>
                </a:lnTo>
                <a:lnTo>
                  <a:pt x="7378065" y="2207578"/>
                </a:lnTo>
                <a:lnTo>
                  <a:pt x="7379018" y="2212657"/>
                </a:lnTo>
                <a:lnTo>
                  <a:pt x="7380922" y="2217738"/>
                </a:lnTo>
                <a:lnTo>
                  <a:pt x="7383145" y="2222500"/>
                </a:lnTo>
                <a:lnTo>
                  <a:pt x="7386002" y="2227263"/>
                </a:lnTo>
                <a:lnTo>
                  <a:pt x="7388542" y="2231390"/>
                </a:lnTo>
                <a:lnTo>
                  <a:pt x="7391718" y="2234883"/>
                </a:lnTo>
                <a:lnTo>
                  <a:pt x="7394892" y="2238376"/>
                </a:lnTo>
                <a:lnTo>
                  <a:pt x="7398702" y="2240598"/>
                </a:lnTo>
                <a:lnTo>
                  <a:pt x="7402512" y="2242502"/>
                </a:lnTo>
                <a:lnTo>
                  <a:pt x="7405052" y="2239646"/>
                </a:lnTo>
                <a:lnTo>
                  <a:pt x="7406958" y="2236788"/>
                </a:lnTo>
                <a:lnTo>
                  <a:pt x="7408862" y="2233613"/>
                </a:lnTo>
                <a:lnTo>
                  <a:pt x="7410132" y="2230755"/>
                </a:lnTo>
                <a:lnTo>
                  <a:pt x="7410768" y="2227263"/>
                </a:lnTo>
                <a:lnTo>
                  <a:pt x="7411402" y="2223453"/>
                </a:lnTo>
                <a:lnTo>
                  <a:pt x="7412038" y="2219960"/>
                </a:lnTo>
                <a:lnTo>
                  <a:pt x="7412038" y="2216468"/>
                </a:lnTo>
                <a:lnTo>
                  <a:pt x="7411402" y="2208848"/>
                </a:lnTo>
                <a:lnTo>
                  <a:pt x="7411085" y="2200910"/>
                </a:lnTo>
                <a:lnTo>
                  <a:pt x="7410768" y="2193290"/>
                </a:lnTo>
                <a:lnTo>
                  <a:pt x="7410768" y="2185671"/>
                </a:lnTo>
                <a:lnTo>
                  <a:pt x="7412990" y="2186623"/>
                </a:lnTo>
                <a:lnTo>
                  <a:pt x="7415212" y="2186940"/>
                </a:lnTo>
                <a:lnTo>
                  <a:pt x="7417435" y="2187258"/>
                </a:lnTo>
                <a:lnTo>
                  <a:pt x="7419975" y="2186940"/>
                </a:lnTo>
                <a:lnTo>
                  <a:pt x="7425055" y="2186305"/>
                </a:lnTo>
                <a:lnTo>
                  <a:pt x="7430452" y="2184718"/>
                </a:lnTo>
                <a:lnTo>
                  <a:pt x="7435850" y="2182496"/>
                </a:lnTo>
                <a:lnTo>
                  <a:pt x="7441248" y="2180273"/>
                </a:lnTo>
                <a:lnTo>
                  <a:pt x="7446962" y="2177733"/>
                </a:lnTo>
                <a:lnTo>
                  <a:pt x="7452678" y="2175511"/>
                </a:lnTo>
                <a:lnTo>
                  <a:pt x="7458392" y="2173605"/>
                </a:lnTo>
                <a:lnTo>
                  <a:pt x="7463472" y="2172653"/>
                </a:lnTo>
                <a:lnTo>
                  <a:pt x="7466330" y="2172653"/>
                </a:lnTo>
                <a:lnTo>
                  <a:pt x="7468870" y="2172653"/>
                </a:lnTo>
                <a:lnTo>
                  <a:pt x="7471410" y="2172653"/>
                </a:lnTo>
                <a:lnTo>
                  <a:pt x="7474268" y="2173288"/>
                </a:lnTo>
                <a:lnTo>
                  <a:pt x="7476490" y="2174240"/>
                </a:lnTo>
                <a:lnTo>
                  <a:pt x="7478712" y="2175511"/>
                </a:lnTo>
                <a:lnTo>
                  <a:pt x="7480935" y="2177098"/>
                </a:lnTo>
                <a:lnTo>
                  <a:pt x="7483158" y="2179003"/>
                </a:lnTo>
                <a:lnTo>
                  <a:pt x="7485380" y="2181543"/>
                </a:lnTo>
                <a:lnTo>
                  <a:pt x="7487285" y="2184718"/>
                </a:lnTo>
                <a:lnTo>
                  <a:pt x="7489190" y="2188210"/>
                </a:lnTo>
                <a:lnTo>
                  <a:pt x="7491095" y="2191703"/>
                </a:lnTo>
                <a:lnTo>
                  <a:pt x="7493000" y="2199641"/>
                </a:lnTo>
                <a:lnTo>
                  <a:pt x="7493635" y="2205355"/>
                </a:lnTo>
                <a:lnTo>
                  <a:pt x="7494270" y="2207578"/>
                </a:lnTo>
                <a:lnTo>
                  <a:pt x="7493635" y="2209165"/>
                </a:lnTo>
                <a:lnTo>
                  <a:pt x="7493318" y="2210753"/>
                </a:lnTo>
                <a:lnTo>
                  <a:pt x="7493000" y="2211388"/>
                </a:lnTo>
                <a:lnTo>
                  <a:pt x="7492365" y="2212340"/>
                </a:lnTo>
                <a:lnTo>
                  <a:pt x="7491095" y="2212657"/>
                </a:lnTo>
                <a:lnTo>
                  <a:pt x="7490460" y="2212657"/>
                </a:lnTo>
                <a:lnTo>
                  <a:pt x="7488872" y="2212340"/>
                </a:lnTo>
                <a:lnTo>
                  <a:pt x="7485698" y="2211388"/>
                </a:lnTo>
                <a:lnTo>
                  <a:pt x="7482522" y="2209483"/>
                </a:lnTo>
                <a:lnTo>
                  <a:pt x="7473632" y="2205673"/>
                </a:lnTo>
                <a:lnTo>
                  <a:pt x="7469188" y="2204403"/>
                </a:lnTo>
                <a:lnTo>
                  <a:pt x="7464425" y="2202815"/>
                </a:lnTo>
                <a:lnTo>
                  <a:pt x="7459028" y="2202498"/>
                </a:lnTo>
                <a:lnTo>
                  <a:pt x="7456488" y="2202498"/>
                </a:lnTo>
                <a:lnTo>
                  <a:pt x="7453948" y="2202815"/>
                </a:lnTo>
                <a:lnTo>
                  <a:pt x="7451090" y="2203450"/>
                </a:lnTo>
                <a:lnTo>
                  <a:pt x="7448868" y="2204403"/>
                </a:lnTo>
                <a:lnTo>
                  <a:pt x="7446328" y="2205673"/>
                </a:lnTo>
                <a:lnTo>
                  <a:pt x="7443470" y="2207260"/>
                </a:lnTo>
                <a:lnTo>
                  <a:pt x="7446328" y="2213293"/>
                </a:lnTo>
                <a:lnTo>
                  <a:pt x="7449502" y="2218373"/>
                </a:lnTo>
                <a:lnTo>
                  <a:pt x="7452995" y="2222818"/>
                </a:lnTo>
                <a:lnTo>
                  <a:pt x="7456805" y="2226628"/>
                </a:lnTo>
                <a:lnTo>
                  <a:pt x="7460615" y="2229803"/>
                </a:lnTo>
                <a:lnTo>
                  <a:pt x="7464425" y="2232977"/>
                </a:lnTo>
                <a:lnTo>
                  <a:pt x="7470775" y="2238693"/>
                </a:lnTo>
                <a:lnTo>
                  <a:pt x="7473315" y="2241233"/>
                </a:lnTo>
                <a:lnTo>
                  <a:pt x="7474902" y="2244407"/>
                </a:lnTo>
                <a:lnTo>
                  <a:pt x="7475538" y="2245360"/>
                </a:lnTo>
                <a:lnTo>
                  <a:pt x="7476172" y="2246948"/>
                </a:lnTo>
                <a:lnTo>
                  <a:pt x="7476172" y="2248536"/>
                </a:lnTo>
                <a:lnTo>
                  <a:pt x="7476172" y="2250441"/>
                </a:lnTo>
                <a:lnTo>
                  <a:pt x="7475220" y="2251711"/>
                </a:lnTo>
                <a:lnTo>
                  <a:pt x="7474585" y="2253615"/>
                </a:lnTo>
                <a:lnTo>
                  <a:pt x="7473315" y="2255519"/>
                </a:lnTo>
                <a:lnTo>
                  <a:pt x="7472045" y="2257425"/>
                </a:lnTo>
                <a:lnTo>
                  <a:pt x="7468235" y="2261871"/>
                </a:lnTo>
                <a:lnTo>
                  <a:pt x="7462520" y="2266949"/>
                </a:lnTo>
                <a:lnTo>
                  <a:pt x="7465378" y="2271396"/>
                </a:lnTo>
                <a:lnTo>
                  <a:pt x="7468235" y="2273936"/>
                </a:lnTo>
                <a:lnTo>
                  <a:pt x="7469505" y="2274887"/>
                </a:lnTo>
                <a:lnTo>
                  <a:pt x="7470775" y="2275522"/>
                </a:lnTo>
                <a:lnTo>
                  <a:pt x="7472362" y="2275839"/>
                </a:lnTo>
                <a:lnTo>
                  <a:pt x="7473315" y="2275839"/>
                </a:lnTo>
                <a:lnTo>
                  <a:pt x="7474585" y="2275522"/>
                </a:lnTo>
                <a:lnTo>
                  <a:pt x="7476172" y="2275205"/>
                </a:lnTo>
                <a:lnTo>
                  <a:pt x="7478395" y="2273618"/>
                </a:lnTo>
                <a:lnTo>
                  <a:pt x="7480618" y="2271396"/>
                </a:lnTo>
                <a:lnTo>
                  <a:pt x="7483158" y="2269173"/>
                </a:lnTo>
                <a:lnTo>
                  <a:pt x="7488555" y="2263140"/>
                </a:lnTo>
                <a:lnTo>
                  <a:pt x="7491095" y="2259966"/>
                </a:lnTo>
                <a:lnTo>
                  <a:pt x="7494270" y="2257425"/>
                </a:lnTo>
                <a:lnTo>
                  <a:pt x="7497445" y="2255202"/>
                </a:lnTo>
                <a:lnTo>
                  <a:pt x="7501255" y="2253615"/>
                </a:lnTo>
                <a:lnTo>
                  <a:pt x="7503478" y="2252980"/>
                </a:lnTo>
                <a:lnTo>
                  <a:pt x="7505382" y="2252663"/>
                </a:lnTo>
                <a:lnTo>
                  <a:pt x="7507605" y="2252663"/>
                </a:lnTo>
                <a:lnTo>
                  <a:pt x="7510145" y="2252663"/>
                </a:lnTo>
                <a:lnTo>
                  <a:pt x="7508875" y="2255202"/>
                </a:lnTo>
                <a:lnTo>
                  <a:pt x="7507605" y="2257425"/>
                </a:lnTo>
                <a:lnTo>
                  <a:pt x="7506335" y="2262823"/>
                </a:lnTo>
                <a:lnTo>
                  <a:pt x="7505700" y="2268855"/>
                </a:lnTo>
                <a:lnTo>
                  <a:pt x="7505700" y="2274887"/>
                </a:lnTo>
                <a:lnTo>
                  <a:pt x="7506335" y="2280921"/>
                </a:lnTo>
                <a:lnTo>
                  <a:pt x="7507288" y="2287587"/>
                </a:lnTo>
                <a:lnTo>
                  <a:pt x="7508875" y="2294573"/>
                </a:lnTo>
                <a:lnTo>
                  <a:pt x="7510462" y="2301239"/>
                </a:lnTo>
                <a:lnTo>
                  <a:pt x="7514590" y="2315528"/>
                </a:lnTo>
                <a:lnTo>
                  <a:pt x="7518718" y="2329815"/>
                </a:lnTo>
                <a:lnTo>
                  <a:pt x="7522528" y="2343785"/>
                </a:lnTo>
                <a:lnTo>
                  <a:pt x="7523798" y="2351088"/>
                </a:lnTo>
                <a:lnTo>
                  <a:pt x="7525068" y="2357756"/>
                </a:lnTo>
                <a:lnTo>
                  <a:pt x="7523798" y="2359660"/>
                </a:lnTo>
                <a:lnTo>
                  <a:pt x="7522528" y="2361565"/>
                </a:lnTo>
                <a:lnTo>
                  <a:pt x="7520940" y="2363152"/>
                </a:lnTo>
                <a:lnTo>
                  <a:pt x="7519035" y="2364423"/>
                </a:lnTo>
                <a:lnTo>
                  <a:pt x="7517130" y="2365692"/>
                </a:lnTo>
                <a:lnTo>
                  <a:pt x="7515225" y="2366327"/>
                </a:lnTo>
                <a:lnTo>
                  <a:pt x="7511098" y="2367598"/>
                </a:lnTo>
                <a:lnTo>
                  <a:pt x="7506652" y="2368232"/>
                </a:lnTo>
                <a:lnTo>
                  <a:pt x="7502208" y="2369185"/>
                </a:lnTo>
                <a:lnTo>
                  <a:pt x="7492682" y="2369503"/>
                </a:lnTo>
                <a:lnTo>
                  <a:pt x="7488238" y="2369820"/>
                </a:lnTo>
                <a:lnTo>
                  <a:pt x="7484110" y="2370772"/>
                </a:lnTo>
                <a:lnTo>
                  <a:pt x="7480300" y="2372042"/>
                </a:lnTo>
                <a:lnTo>
                  <a:pt x="7478395" y="2372995"/>
                </a:lnTo>
                <a:lnTo>
                  <a:pt x="7476808" y="2373948"/>
                </a:lnTo>
                <a:lnTo>
                  <a:pt x="7475220" y="2375535"/>
                </a:lnTo>
                <a:lnTo>
                  <a:pt x="7473632" y="2377122"/>
                </a:lnTo>
                <a:lnTo>
                  <a:pt x="7472680" y="2379027"/>
                </a:lnTo>
                <a:lnTo>
                  <a:pt x="7472045" y="2380932"/>
                </a:lnTo>
                <a:lnTo>
                  <a:pt x="7470775" y="2383472"/>
                </a:lnTo>
                <a:lnTo>
                  <a:pt x="7470458" y="2386013"/>
                </a:lnTo>
                <a:lnTo>
                  <a:pt x="7470140" y="2389505"/>
                </a:lnTo>
                <a:lnTo>
                  <a:pt x="7469505" y="2392998"/>
                </a:lnTo>
                <a:lnTo>
                  <a:pt x="7470458" y="2395855"/>
                </a:lnTo>
                <a:lnTo>
                  <a:pt x="7471410" y="2399030"/>
                </a:lnTo>
                <a:lnTo>
                  <a:pt x="7472680" y="2401570"/>
                </a:lnTo>
                <a:lnTo>
                  <a:pt x="7473632" y="2403793"/>
                </a:lnTo>
                <a:lnTo>
                  <a:pt x="7475220" y="2406015"/>
                </a:lnTo>
                <a:lnTo>
                  <a:pt x="7476808" y="2407920"/>
                </a:lnTo>
                <a:lnTo>
                  <a:pt x="7478712" y="2409825"/>
                </a:lnTo>
                <a:lnTo>
                  <a:pt x="7480618" y="2411413"/>
                </a:lnTo>
                <a:lnTo>
                  <a:pt x="7482840" y="2412365"/>
                </a:lnTo>
                <a:lnTo>
                  <a:pt x="7485062" y="2413635"/>
                </a:lnTo>
                <a:lnTo>
                  <a:pt x="7490142" y="2415540"/>
                </a:lnTo>
                <a:lnTo>
                  <a:pt x="7495222" y="2416493"/>
                </a:lnTo>
                <a:lnTo>
                  <a:pt x="7500938" y="2417128"/>
                </a:lnTo>
                <a:lnTo>
                  <a:pt x="7504112" y="2415857"/>
                </a:lnTo>
                <a:lnTo>
                  <a:pt x="7505700" y="2413953"/>
                </a:lnTo>
                <a:lnTo>
                  <a:pt x="7507288" y="2411730"/>
                </a:lnTo>
                <a:lnTo>
                  <a:pt x="7508240" y="2409508"/>
                </a:lnTo>
                <a:lnTo>
                  <a:pt x="7508558" y="2406967"/>
                </a:lnTo>
                <a:lnTo>
                  <a:pt x="7508558" y="2404110"/>
                </a:lnTo>
                <a:lnTo>
                  <a:pt x="7508558" y="2398395"/>
                </a:lnTo>
                <a:lnTo>
                  <a:pt x="7508558" y="2392998"/>
                </a:lnTo>
                <a:lnTo>
                  <a:pt x="7508875" y="2390140"/>
                </a:lnTo>
                <a:lnTo>
                  <a:pt x="7509192" y="2387918"/>
                </a:lnTo>
                <a:lnTo>
                  <a:pt x="7510780" y="2385695"/>
                </a:lnTo>
                <a:lnTo>
                  <a:pt x="7512368" y="2383790"/>
                </a:lnTo>
                <a:lnTo>
                  <a:pt x="7514908" y="2382203"/>
                </a:lnTo>
                <a:lnTo>
                  <a:pt x="7517765" y="2381250"/>
                </a:lnTo>
                <a:lnTo>
                  <a:pt x="7521258" y="2379345"/>
                </a:lnTo>
                <a:lnTo>
                  <a:pt x="7524750" y="2377758"/>
                </a:lnTo>
                <a:lnTo>
                  <a:pt x="7527290" y="2377122"/>
                </a:lnTo>
                <a:lnTo>
                  <a:pt x="7529830" y="2376171"/>
                </a:lnTo>
                <a:lnTo>
                  <a:pt x="7532688" y="2375853"/>
                </a:lnTo>
                <a:lnTo>
                  <a:pt x="7534910" y="2375853"/>
                </a:lnTo>
                <a:lnTo>
                  <a:pt x="7536815" y="2376171"/>
                </a:lnTo>
                <a:lnTo>
                  <a:pt x="7538402" y="2377122"/>
                </a:lnTo>
                <a:lnTo>
                  <a:pt x="7539672" y="2377758"/>
                </a:lnTo>
                <a:lnTo>
                  <a:pt x="7541260" y="2379027"/>
                </a:lnTo>
                <a:lnTo>
                  <a:pt x="7542530" y="2379980"/>
                </a:lnTo>
                <a:lnTo>
                  <a:pt x="7543482" y="2381567"/>
                </a:lnTo>
                <a:lnTo>
                  <a:pt x="7545388" y="2385061"/>
                </a:lnTo>
                <a:lnTo>
                  <a:pt x="7546975" y="2389188"/>
                </a:lnTo>
                <a:lnTo>
                  <a:pt x="7547610" y="2393633"/>
                </a:lnTo>
                <a:lnTo>
                  <a:pt x="7548562" y="2398395"/>
                </a:lnTo>
                <a:lnTo>
                  <a:pt x="7549832" y="2408556"/>
                </a:lnTo>
                <a:lnTo>
                  <a:pt x="7550785" y="2413635"/>
                </a:lnTo>
                <a:lnTo>
                  <a:pt x="7551420" y="2418080"/>
                </a:lnTo>
                <a:lnTo>
                  <a:pt x="7552690" y="2422525"/>
                </a:lnTo>
                <a:lnTo>
                  <a:pt x="7554595" y="2426336"/>
                </a:lnTo>
                <a:lnTo>
                  <a:pt x="7558405" y="2424430"/>
                </a:lnTo>
                <a:lnTo>
                  <a:pt x="7561580" y="2422525"/>
                </a:lnTo>
                <a:lnTo>
                  <a:pt x="7564755" y="2420938"/>
                </a:lnTo>
                <a:lnTo>
                  <a:pt x="7566978" y="2418398"/>
                </a:lnTo>
                <a:lnTo>
                  <a:pt x="7568882" y="2416493"/>
                </a:lnTo>
                <a:lnTo>
                  <a:pt x="7570788" y="2414588"/>
                </a:lnTo>
                <a:lnTo>
                  <a:pt x="7571740" y="2413000"/>
                </a:lnTo>
                <a:lnTo>
                  <a:pt x="7572692" y="2410460"/>
                </a:lnTo>
                <a:lnTo>
                  <a:pt x="7573328" y="2408556"/>
                </a:lnTo>
                <a:lnTo>
                  <a:pt x="7573328" y="2406333"/>
                </a:lnTo>
                <a:lnTo>
                  <a:pt x="7573328" y="2404110"/>
                </a:lnTo>
                <a:lnTo>
                  <a:pt x="7573328" y="2402205"/>
                </a:lnTo>
                <a:lnTo>
                  <a:pt x="7571740" y="2397760"/>
                </a:lnTo>
                <a:lnTo>
                  <a:pt x="7569835" y="2393315"/>
                </a:lnTo>
                <a:lnTo>
                  <a:pt x="7567295" y="2388235"/>
                </a:lnTo>
                <a:lnTo>
                  <a:pt x="7564438" y="2383790"/>
                </a:lnTo>
                <a:lnTo>
                  <a:pt x="7557770" y="2373630"/>
                </a:lnTo>
                <a:lnTo>
                  <a:pt x="7555230" y="2368232"/>
                </a:lnTo>
                <a:lnTo>
                  <a:pt x="7552690" y="2363152"/>
                </a:lnTo>
                <a:lnTo>
                  <a:pt x="7550785" y="2357438"/>
                </a:lnTo>
                <a:lnTo>
                  <a:pt x="7549832" y="2354263"/>
                </a:lnTo>
                <a:lnTo>
                  <a:pt x="7549198" y="2351405"/>
                </a:lnTo>
                <a:lnTo>
                  <a:pt x="7555230" y="2351723"/>
                </a:lnTo>
                <a:lnTo>
                  <a:pt x="7560628" y="2352357"/>
                </a:lnTo>
                <a:lnTo>
                  <a:pt x="7565390" y="2353628"/>
                </a:lnTo>
                <a:lnTo>
                  <a:pt x="7569835" y="2354898"/>
                </a:lnTo>
                <a:lnTo>
                  <a:pt x="7573645" y="2356803"/>
                </a:lnTo>
                <a:lnTo>
                  <a:pt x="7577138" y="2358390"/>
                </a:lnTo>
                <a:lnTo>
                  <a:pt x="7579995" y="2360930"/>
                </a:lnTo>
                <a:lnTo>
                  <a:pt x="7582852" y="2363470"/>
                </a:lnTo>
                <a:lnTo>
                  <a:pt x="7585075" y="2366010"/>
                </a:lnTo>
                <a:lnTo>
                  <a:pt x="7587298" y="2369185"/>
                </a:lnTo>
                <a:lnTo>
                  <a:pt x="7588885" y="2372360"/>
                </a:lnTo>
                <a:lnTo>
                  <a:pt x="7590472" y="2375853"/>
                </a:lnTo>
                <a:lnTo>
                  <a:pt x="7591108" y="2379663"/>
                </a:lnTo>
                <a:lnTo>
                  <a:pt x="7592060" y="2383790"/>
                </a:lnTo>
                <a:lnTo>
                  <a:pt x="7593330" y="2392045"/>
                </a:lnTo>
                <a:lnTo>
                  <a:pt x="7593965" y="2400935"/>
                </a:lnTo>
                <a:lnTo>
                  <a:pt x="7594600" y="2410143"/>
                </a:lnTo>
                <a:lnTo>
                  <a:pt x="7594918" y="2430146"/>
                </a:lnTo>
                <a:lnTo>
                  <a:pt x="7595552" y="2439988"/>
                </a:lnTo>
                <a:lnTo>
                  <a:pt x="7596822" y="2450148"/>
                </a:lnTo>
                <a:lnTo>
                  <a:pt x="7597458" y="2455546"/>
                </a:lnTo>
                <a:lnTo>
                  <a:pt x="7598728" y="2460308"/>
                </a:lnTo>
                <a:lnTo>
                  <a:pt x="7599998" y="2465388"/>
                </a:lnTo>
                <a:lnTo>
                  <a:pt x="7601585" y="2470151"/>
                </a:lnTo>
                <a:lnTo>
                  <a:pt x="7598728" y="2470151"/>
                </a:lnTo>
                <a:lnTo>
                  <a:pt x="7595870" y="2469515"/>
                </a:lnTo>
                <a:lnTo>
                  <a:pt x="7593330" y="2468563"/>
                </a:lnTo>
                <a:lnTo>
                  <a:pt x="7591108" y="2467928"/>
                </a:lnTo>
                <a:lnTo>
                  <a:pt x="7586662" y="2465705"/>
                </a:lnTo>
                <a:lnTo>
                  <a:pt x="7581900" y="2463165"/>
                </a:lnTo>
                <a:lnTo>
                  <a:pt x="7577455" y="2460308"/>
                </a:lnTo>
                <a:lnTo>
                  <a:pt x="7573010" y="2458404"/>
                </a:lnTo>
                <a:lnTo>
                  <a:pt x="7570470" y="2457768"/>
                </a:lnTo>
                <a:lnTo>
                  <a:pt x="7567612" y="2457450"/>
                </a:lnTo>
                <a:lnTo>
                  <a:pt x="7564755" y="2457133"/>
                </a:lnTo>
                <a:lnTo>
                  <a:pt x="7561580" y="2457133"/>
                </a:lnTo>
                <a:lnTo>
                  <a:pt x="7564755" y="2462531"/>
                </a:lnTo>
                <a:lnTo>
                  <a:pt x="7566978" y="2468245"/>
                </a:lnTo>
                <a:lnTo>
                  <a:pt x="7568882" y="2473326"/>
                </a:lnTo>
                <a:lnTo>
                  <a:pt x="7570470" y="2478087"/>
                </a:lnTo>
                <a:lnTo>
                  <a:pt x="7571422" y="2483168"/>
                </a:lnTo>
                <a:lnTo>
                  <a:pt x="7571740" y="2487296"/>
                </a:lnTo>
                <a:lnTo>
                  <a:pt x="7572375" y="2491423"/>
                </a:lnTo>
                <a:lnTo>
                  <a:pt x="7571740" y="2495550"/>
                </a:lnTo>
                <a:lnTo>
                  <a:pt x="7571422" y="2499361"/>
                </a:lnTo>
                <a:lnTo>
                  <a:pt x="7570788" y="2502536"/>
                </a:lnTo>
                <a:lnTo>
                  <a:pt x="7569200" y="2506029"/>
                </a:lnTo>
                <a:lnTo>
                  <a:pt x="7567930" y="2509521"/>
                </a:lnTo>
                <a:lnTo>
                  <a:pt x="7566025" y="2512378"/>
                </a:lnTo>
                <a:lnTo>
                  <a:pt x="7564438" y="2515553"/>
                </a:lnTo>
                <a:lnTo>
                  <a:pt x="7559675" y="2520633"/>
                </a:lnTo>
                <a:lnTo>
                  <a:pt x="7554595" y="2526031"/>
                </a:lnTo>
                <a:lnTo>
                  <a:pt x="7548880" y="2530793"/>
                </a:lnTo>
                <a:lnTo>
                  <a:pt x="7537132" y="2540319"/>
                </a:lnTo>
                <a:lnTo>
                  <a:pt x="7531100" y="2544763"/>
                </a:lnTo>
                <a:lnTo>
                  <a:pt x="7525702" y="2549843"/>
                </a:lnTo>
                <a:lnTo>
                  <a:pt x="7520622" y="2554924"/>
                </a:lnTo>
                <a:lnTo>
                  <a:pt x="7518400" y="2557781"/>
                </a:lnTo>
                <a:lnTo>
                  <a:pt x="7516495" y="2560320"/>
                </a:lnTo>
                <a:lnTo>
                  <a:pt x="7517765" y="2562860"/>
                </a:lnTo>
                <a:lnTo>
                  <a:pt x="7520305" y="2564766"/>
                </a:lnTo>
                <a:lnTo>
                  <a:pt x="7525068" y="2568575"/>
                </a:lnTo>
                <a:lnTo>
                  <a:pt x="7527290" y="2570163"/>
                </a:lnTo>
                <a:lnTo>
                  <a:pt x="7529195" y="2572386"/>
                </a:lnTo>
                <a:lnTo>
                  <a:pt x="7531100" y="2574925"/>
                </a:lnTo>
                <a:lnTo>
                  <a:pt x="7531418" y="2576513"/>
                </a:lnTo>
                <a:lnTo>
                  <a:pt x="7531735" y="2578418"/>
                </a:lnTo>
                <a:lnTo>
                  <a:pt x="7538720" y="2574291"/>
                </a:lnTo>
                <a:lnTo>
                  <a:pt x="7544752" y="2569845"/>
                </a:lnTo>
                <a:lnTo>
                  <a:pt x="7550785" y="2565401"/>
                </a:lnTo>
                <a:lnTo>
                  <a:pt x="7556500" y="2560638"/>
                </a:lnTo>
                <a:lnTo>
                  <a:pt x="7567612" y="2550796"/>
                </a:lnTo>
                <a:lnTo>
                  <a:pt x="7578725" y="2540953"/>
                </a:lnTo>
                <a:lnTo>
                  <a:pt x="7584440" y="2536190"/>
                </a:lnTo>
                <a:lnTo>
                  <a:pt x="7590472" y="2531429"/>
                </a:lnTo>
                <a:lnTo>
                  <a:pt x="7596505" y="2526666"/>
                </a:lnTo>
                <a:lnTo>
                  <a:pt x="7602855" y="2522539"/>
                </a:lnTo>
                <a:lnTo>
                  <a:pt x="7609522" y="2518411"/>
                </a:lnTo>
                <a:lnTo>
                  <a:pt x="7617142" y="2514284"/>
                </a:lnTo>
                <a:lnTo>
                  <a:pt x="7625080" y="2510791"/>
                </a:lnTo>
                <a:lnTo>
                  <a:pt x="7633335" y="2507616"/>
                </a:lnTo>
                <a:lnTo>
                  <a:pt x="7631112" y="2516506"/>
                </a:lnTo>
                <a:lnTo>
                  <a:pt x="7629525" y="2521268"/>
                </a:lnTo>
                <a:lnTo>
                  <a:pt x="7627620" y="2525396"/>
                </a:lnTo>
                <a:lnTo>
                  <a:pt x="7625715" y="2529524"/>
                </a:lnTo>
                <a:lnTo>
                  <a:pt x="7623492" y="2533651"/>
                </a:lnTo>
                <a:lnTo>
                  <a:pt x="7620952" y="2537460"/>
                </a:lnTo>
                <a:lnTo>
                  <a:pt x="7618095" y="2540636"/>
                </a:lnTo>
                <a:lnTo>
                  <a:pt x="7614920" y="2544128"/>
                </a:lnTo>
                <a:lnTo>
                  <a:pt x="7611110" y="2547621"/>
                </a:lnTo>
                <a:lnTo>
                  <a:pt x="7606982" y="2550161"/>
                </a:lnTo>
                <a:lnTo>
                  <a:pt x="7602538" y="2552700"/>
                </a:lnTo>
                <a:lnTo>
                  <a:pt x="7597458" y="2554924"/>
                </a:lnTo>
                <a:lnTo>
                  <a:pt x="7591742" y="2556828"/>
                </a:lnTo>
                <a:lnTo>
                  <a:pt x="7585710" y="2558733"/>
                </a:lnTo>
                <a:lnTo>
                  <a:pt x="7579360" y="2560003"/>
                </a:lnTo>
                <a:lnTo>
                  <a:pt x="7579360" y="2566036"/>
                </a:lnTo>
                <a:lnTo>
                  <a:pt x="7579995" y="2571433"/>
                </a:lnTo>
                <a:lnTo>
                  <a:pt x="7581265" y="2576195"/>
                </a:lnTo>
                <a:lnTo>
                  <a:pt x="7583170" y="2580323"/>
                </a:lnTo>
                <a:lnTo>
                  <a:pt x="7585075" y="2584133"/>
                </a:lnTo>
                <a:lnTo>
                  <a:pt x="7587615" y="2587626"/>
                </a:lnTo>
                <a:lnTo>
                  <a:pt x="7590472" y="2590483"/>
                </a:lnTo>
                <a:lnTo>
                  <a:pt x="7593330" y="2593023"/>
                </a:lnTo>
                <a:lnTo>
                  <a:pt x="7596822" y="2595562"/>
                </a:lnTo>
                <a:lnTo>
                  <a:pt x="7599998" y="2597786"/>
                </a:lnTo>
                <a:lnTo>
                  <a:pt x="7603808" y="2599056"/>
                </a:lnTo>
                <a:lnTo>
                  <a:pt x="7607935" y="2600960"/>
                </a:lnTo>
                <a:lnTo>
                  <a:pt x="7616190" y="2603818"/>
                </a:lnTo>
                <a:lnTo>
                  <a:pt x="7625080" y="2606041"/>
                </a:lnTo>
                <a:lnTo>
                  <a:pt x="7623492" y="2608898"/>
                </a:lnTo>
                <a:lnTo>
                  <a:pt x="7622222" y="2611755"/>
                </a:lnTo>
                <a:lnTo>
                  <a:pt x="7620635" y="2613978"/>
                </a:lnTo>
                <a:lnTo>
                  <a:pt x="7618730" y="2616200"/>
                </a:lnTo>
                <a:lnTo>
                  <a:pt x="7616190" y="2618422"/>
                </a:lnTo>
                <a:lnTo>
                  <a:pt x="7613650" y="2620327"/>
                </a:lnTo>
                <a:lnTo>
                  <a:pt x="7611110" y="2622233"/>
                </a:lnTo>
                <a:lnTo>
                  <a:pt x="7607935" y="2624138"/>
                </a:lnTo>
                <a:lnTo>
                  <a:pt x="7601585" y="2626995"/>
                </a:lnTo>
                <a:lnTo>
                  <a:pt x="7594600" y="2629853"/>
                </a:lnTo>
                <a:lnTo>
                  <a:pt x="7586980" y="2632075"/>
                </a:lnTo>
                <a:lnTo>
                  <a:pt x="7578725" y="2633980"/>
                </a:lnTo>
                <a:lnTo>
                  <a:pt x="7580630" y="2639060"/>
                </a:lnTo>
                <a:lnTo>
                  <a:pt x="7582852" y="2643187"/>
                </a:lnTo>
                <a:lnTo>
                  <a:pt x="7585075" y="2646680"/>
                </a:lnTo>
                <a:lnTo>
                  <a:pt x="7587298" y="2649220"/>
                </a:lnTo>
                <a:lnTo>
                  <a:pt x="7589838" y="2651760"/>
                </a:lnTo>
                <a:lnTo>
                  <a:pt x="7591742" y="2653030"/>
                </a:lnTo>
                <a:lnTo>
                  <a:pt x="7595870" y="2656523"/>
                </a:lnTo>
                <a:lnTo>
                  <a:pt x="7597458" y="2658427"/>
                </a:lnTo>
                <a:lnTo>
                  <a:pt x="7599045" y="2660650"/>
                </a:lnTo>
                <a:lnTo>
                  <a:pt x="7599680" y="2663825"/>
                </a:lnTo>
                <a:lnTo>
                  <a:pt x="7600632" y="2667317"/>
                </a:lnTo>
                <a:lnTo>
                  <a:pt x="7600632" y="2672080"/>
                </a:lnTo>
                <a:lnTo>
                  <a:pt x="7599998" y="2678113"/>
                </a:lnTo>
                <a:lnTo>
                  <a:pt x="7599045" y="2685097"/>
                </a:lnTo>
                <a:lnTo>
                  <a:pt x="7597458" y="2693988"/>
                </a:lnTo>
                <a:lnTo>
                  <a:pt x="7596505" y="2700655"/>
                </a:lnTo>
                <a:lnTo>
                  <a:pt x="7595235" y="2707957"/>
                </a:lnTo>
                <a:lnTo>
                  <a:pt x="7593965" y="2714625"/>
                </a:lnTo>
                <a:lnTo>
                  <a:pt x="7592695" y="2721293"/>
                </a:lnTo>
                <a:lnTo>
                  <a:pt x="7591742" y="2724785"/>
                </a:lnTo>
                <a:lnTo>
                  <a:pt x="7590472" y="2727325"/>
                </a:lnTo>
                <a:lnTo>
                  <a:pt x="7589202" y="2730183"/>
                </a:lnTo>
                <a:lnTo>
                  <a:pt x="7587298" y="2732722"/>
                </a:lnTo>
                <a:lnTo>
                  <a:pt x="7585392" y="2734628"/>
                </a:lnTo>
                <a:lnTo>
                  <a:pt x="7582852" y="2736215"/>
                </a:lnTo>
                <a:lnTo>
                  <a:pt x="7579995" y="2737168"/>
                </a:lnTo>
                <a:lnTo>
                  <a:pt x="7577138" y="2737485"/>
                </a:lnTo>
                <a:lnTo>
                  <a:pt x="7578408" y="2740978"/>
                </a:lnTo>
                <a:lnTo>
                  <a:pt x="7579678" y="2743517"/>
                </a:lnTo>
                <a:lnTo>
                  <a:pt x="7580948" y="2746058"/>
                </a:lnTo>
                <a:lnTo>
                  <a:pt x="7582535" y="2748281"/>
                </a:lnTo>
                <a:lnTo>
                  <a:pt x="7583805" y="2749550"/>
                </a:lnTo>
                <a:lnTo>
                  <a:pt x="7585392" y="2750820"/>
                </a:lnTo>
                <a:lnTo>
                  <a:pt x="7586980" y="2751455"/>
                </a:lnTo>
                <a:lnTo>
                  <a:pt x="7588885" y="2752408"/>
                </a:lnTo>
                <a:lnTo>
                  <a:pt x="7590472" y="2752726"/>
                </a:lnTo>
                <a:lnTo>
                  <a:pt x="7592060" y="2752726"/>
                </a:lnTo>
                <a:lnTo>
                  <a:pt x="7595552" y="2752726"/>
                </a:lnTo>
                <a:lnTo>
                  <a:pt x="7599680" y="2751455"/>
                </a:lnTo>
                <a:lnTo>
                  <a:pt x="7603490" y="2750503"/>
                </a:lnTo>
                <a:lnTo>
                  <a:pt x="7612062" y="2747328"/>
                </a:lnTo>
                <a:lnTo>
                  <a:pt x="7616825" y="2746376"/>
                </a:lnTo>
                <a:lnTo>
                  <a:pt x="7621270" y="2745423"/>
                </a:lnTo>
                <a:lnTo>
                  <a:pt x="7626032" y="2746058"/>
                </a:lnTo>
                <a:lnTo>
                  <a:pt x="7628255" y="2746376"/>
                </a:lnTo>
                <a:lnTo>
                  <a:pt x="7631112" y="2746693"/>
                </a:lnTo>
                <a:lnTo>
                  <a:pt x="7633335" y="2747645"/>
                </a:lnTo>
                <a:lnTo>
                  <a:pt x="7635875" y="2748915"/>
                </a:lnTo>
                <a:lnTo>
                  <a:pt x="7638732" y="2750503"/>
                </a:lnTo>
                <a:lnTo>
                  <a:pt x="7640955" y="2752408"/>
                </a:lnTo>
                <a:lnTo>
                  <a:pt x="7637780" y="2720975"/>
                </a:lnTo>
                <a:lnTo>
                  <a:pt x="7640002" y="2722245"/>
                </a:lnTo>
                <a:lnTo>
                  <a:pt x="7641908" y="2723197"/>
                </a:lnTo>
                <a:lnTo>
                  <a:pt x="7643812" y="2724785"/>
                </a:lnTo>
                <a:lnTo>
                  <a:pt x="7645400" y="2726690"/>
                </a:lnTo>
                <a:lnTo>
                  <a:pt x="7646988" y="2728595"/>
                </a:lnTo>
                <a:lnTo>
                  <a:pt x="7648258" y="2730818"/>
                </a:lnTo>
                <a:lnTo>
                  <a:pt x="7649210" y="2733358"/>
                </a:lnTo>
                <a:lnTo>
                  <a:pt x="7649845" y="2736215"/>
                </a:lnTo>
                <a:lnTo>
                  <a:pt x="7651115" y="2741612"/>
                </a:lnTo>
                <a:lnTo>
                  <a:pt x="7651432" y="2748281"/>
                </a:lnTo>
                <a:lnTo>
                  <a:pt x="7650798" y="2754313"/>
                </a:lnTo>
                <a:lnTo>
                  <a:pt x="7649210" y="2760663"/>
                </a:lnTo>
                <a:lnTo>
                  <a:pt x="7648258" y="2763520"/>
                </a:lnTo>
                <a:lnTo>
                  <a:pt x="7646988" y="2766695"/>
                </a:lnTo>
                <a:lnTo>
                  <a:pt x="7645718" y="2769553"/>
                </a:lnTo>
                <a:lnTo>
                  <a:pt x="7643812" y="2772411"/>
                </a:lnTo>
                <a:lnTo>
                  <a:pt x="7641908" y="2774950"/>
                </a:lnTo>
                <a:lnTo>
                  <a:pt x="7640002" y="2777490"/>
                </a:lnTo>
                <a:lnTo>
                  <a:pt x="7637462" y="2779713"/>
                </a:lnTo>
                <a:lnTo>
                  <a:pt x="7635240" y="2781618"/>
                </a:lnTo>
                <a:lnTo>
                  <a:pt x="7632065" y="2783523"/>
                </a:lnTo>
                <a:lnTo>
                  <a:pt x="7629208" y="2785111"/>
                </a:lnTo>
                <a:lnTo>
                  <a:pt x="7626032" y="2786380"/>
                </a:lnTo>
                <a:lnTo>
                  <a:pt x="7622858" y="2787015"/>
                </a:lnTo>
                <a:lnTo>
                  <a:pt x="7619048" y="2787333"/>
                </a:lnTo>
                <a:lnTo>
                  <a:pt x="7615238" y="2787650"/>
                </a:lnTo>
                <a:lnTo>
                  <a:pt x="7611110" y="2787333"/>
                </a:lnTo>
                <a:lnTo>
                  <a:pt x="7606982" y="2786698"/>
                </a:lnTo>
                <a:lnTo>
                  <a:pt x="7608888" y="2794952"/>
                </a:lnTo>
                <a:lnTo>
                  <a:pt x="7609840" y="2802572"/>
                </a:lnTo>
                <a:lnTo>
                  <a:pt x="7610158" y="2809557"/>
                </a:lnTo>
                <a:lnTo>
                  <a:pt x="7609840" y="2816225"/>
                </a:lnTo>
                <a:lnTo>
                  <a:pt x="7609522" y="2822575"/>
                </a:lnTo>
                <a:lnTo>
                  <a:pt x="7608570" y="2828608"/>
                </a:lnTo>
                <a:lnTo>
                  <a:pt x="7606982" y="2834323"/>
                </a:lnTo>
                <a:lnTo>
                  <a:pt x="7605395" y="2839721"/>
                </a:lnTo>
                <a:lnTo>
                  <a:pt x="7602538" y="2851150"/>
                </a:lnTo>
                <a:lnTo>
                  <a:pt x="7600950" y="2857183"/>
                </a:lnTo>
                <a:lnTo>
                  <a:pt x="7599680" y="2862898"/>
                </a:lnTo>
                <a:lnTo>
                  <a:pt x="7598728" y="2869248"/>
                </a:lnTo>
                <a:lnTo>
                  <a:pt x="7598092" y="2875598"/>
                </a:lnTo>
                <a:lnTo>
                  <a:pt x="7598728" y="2882583"/>
                </a:lnTo>
                <a:lnTo>
                  <a:pt x="7599045" y="2889568"/>
                </a:lnTo>
                <a:lnTo>
                  <a:pt x="7601268" y="2887345"/>
                </a:lnTo>
                <a:lnTo>
                  <a:pt x="7603490" y="2884488"/>
                </a:lnTo>
                <a:lnTo>
                  <a:pt x="7605395" y="2881313"/>
                </a:lnTo>
                <a:lnTo>
                  <a:pt x="7607300" y="2877821"/>
                </a:lnTo>
                <a:lnTo>
                  <a:pt x="7610158" y="2870518"/>
                </a:lnTo>
                <a:lnTo>
                  <a:pt x="7613332" y="2861945"/>
                </a:lnTo>
                <a:lnTo>
                  <a:pt x="7619365" y="2844800"/>
                </a:lnTo>
                <a:lnTo>
                  <a:pt x="7621905" y="2835910"/>
                </a:lnTo>
                <a:lnTo>
                  <a:pt x="7625080" y="2827655"/>
                </a:lnTo>
                <a:lnTo>
                  <a:pt x="7628255" y="2819718"/>
                </a:lnTo>
                <a:lnTo>
                  <a:pt x="7630160" y="2816543"/>
                </a:lnTo>
                <a:lnTo>
                  <a:pt x="7632065" y="2813050"/>
                </a:lnTo>
                <a:lnTo>
                  <a:pt x="7634288" y="2810193"/>
                </a:lnTo>
                <a:lnTo>
                  <a:pt x="7636828" y="2807018"/>
                </a:lnTo>
                <a:lnTo>
                  <a:pt x="7639050" y="2804795"/>
                </a:lnTo>
                <a:lnTo>
                  <a:pt x="7641590" y="2802572"/>
                </a:lnTo>
                <a:lnTo>
                  <a:pt x="7644130" y="2800985"/>
                </a:lnTo>
                <a:lnTo>
                  <a:pt x="7647305" y="2799715"/>
                </a:lnTo>
                <a:lnTo>
                  <a:pt x="7650162" y="2798763"/>
                </a:lnTo>
                <a:lnTo>
                  <a:pt x="7653655" y="2798763"/>
                </a:lnTo>
                <a:lnTo>
                  <a:pt x="7657465" y="2798763"/>
                </a:lnTo>
                <a:lnTo>
                  <a:pt x="7661592" y="2799397"/>
                </a:lnTo>
                <a:lnTo>
                  <a:pt x="7665720" y="2800668"/>
                </a:lnTo>
                <a:lnTo>
                  <a:pt x="7670165" y="2802890"/>
                </a:lnTo>
                <a:lnTo>
                  <a:pt x="7670165" y="2805430"/>
                </a:lnTo>
                <a:lnTo>
                  <a:pt x="7670165" y="2807653"/>
                </a:lnTo>
                <a:lnTo>
                  <a:pt x="7669848" y="2810193"/>
                </a:lnTo>
                <a:lnTo>
                  <a:pt x="7669530" y="2812415"/>
                </a:lnTo>
                <a:lnTo>
                  <a:pt x="7667942" y="2816543"/>
                </a:lnTo>
                <a:lnTo>
                  <a:pt x="7665720" y="2819718"/>
                </a:lnTo>
                <a:lnTo>
                  <a:pt x="7663180" y="2822892"/>
                </a:lnTo>
                <a:lnTo>
                  <a:pt x="7660005" y="2825433"/>
                </a:lnTo>
                <a:lnTo>
                  <a:pt x="7657148" y="2828290"/>
                </a:lnTo>
                <a:lnTo>
                  <a:pt x="7653338" y="2830831"/>
                </a:lnTo>
                <a:lnTo>
                  <a:pt x="7646670" y="2835593"/>
                </a:lnTo>
                <a:lnTo>
                  <a:pt x="7643495" y="2838450"/>
                </a:lnTo>
                <a:lnTo>
                  <a:pt x="7640638" y="2841308"/>
                </a:lnTo>
                <a:lnTo>
                  <a:pt x="7638098" y="2844483"/>
                </a:lnTo>
                <a:lnTo>
                  <a:pt x="7636192" y="2847975"/>
                </a:lnTo>
                <a:lnTo>
                  <a:pt x="7635875" y="2849880"/>
                </a:lnTo>
                <a:lnTo>
                  <a:pt x="7635558" y="2852420"/>
                </a:lnTo>
                <a:lnTo>
                  <a:pt x="7635240" y="2854643"/>
                </a:lnTo>
                <a:lnTo>
                  <a:pt x="7635240" y="2857183"/>
                </a:lnTo>
                <a:lnTo>
                  <a:pt x="7636828" y="2859723"/>
                </a:lnTo>
                <a:lnTo>
                  <a:pt x="7638098" y="2862580"/>
                </a:lnTo>
                <a:lnTo>
                  <a:pt x="7642860" y="2866390"/>
                </a:lnTo>
                <a:lnTo>
                  <a:pt x="7645082" y="2868613"/>
                </a:lnTo>
                <a:lnTo>
                  <a:pt x="7646670" y="2870835"/>
                </a:lnTo>
                <a:lnTo>
                  <a:pt x="7647940" y="2873693"/>
                </a:lnTo>
                <a:lnTo>
                  <a:pt x="7648258" y="2875280"/>
                </a:lnTo>
                <a:lnTo>
                  <a:pt x="7648258" y="2877185"/>
                </a:lnTo>
                <a:lnTo>
                  <a:pt x="7652702" y="2877185"/>
                </a:lnTo>
                <a:lnTo>
                  <a:pt x="7655878" y="2876868"/>
                </a:lnTo>
                <a:lnTo>
                  <a:pt x="7659370" y="2875915"/>
                </a:lnTo>
                <a:lnTo>
                  <a:pt x="7662228" y="2875280"/>
                </a:lnTo>
                <a:lnTo>
                  <a:pt x="7667625" y="2873057"/>
                </a:lnTo>
                <a:lnTo>
                  <a:pt x="7672388" y="2870518"/>
                </a:lnTo>
                <a:lnTo>
                  <a:pt x="7677785" y="2867978"/>
                </a:lnTo>
                <a:lnTo>
                  <a:pt x="7683182" y="2865755"/>
                </a:lnTo>
                <a:lnTo>
                  <a:pt x="7686358" y="2865120"/>
                </a:lnTo>
                <a:lnTo>
                  <a:pt x="7689850" y="2864803"/>
                </a:lnTo>
                <a:lnTo>
                  <a:pt x="7693660" y="2864485"/>
                </a:lnTo>
                <a:lnTo>
                  <a:pt x="7697788" y="2864485"/>
                </a:lnTo>
                <a:lnTo>
                  <a:pt x="7698422" y="2860675"/>
                </a:lnTo>
                <a:lnTo>
                  <a:pt x="7698422" y="2856865"/>
                </a:lnTo>
                <a:lnTo>
                  <a:pt x="7698422" y="2853373"/>
                </a:lnTo>
                <a:lnTo>
                  <a:pt x="7698105" y="2850515"/>
                </a:lnTo>
                <a:lnTo>
                  <a:pt x="7697470" y="2847658"/>
                </a:lnTo>
                <a:lnTo>
                  <a:pt x="7696200" y="2845118"/>
                </a:lnTo>
                <a:lnTo>
                  <a:pt x="7693978" y="2840673"/>
                </a:lnTo>
                <a:lnTo>
                  <a:pt x="7691120" y="2836545"/>
                </a:lnTo>
                <a:lnTo>
                  <a:pt x="7688262" y="2832418"/>
                </a:lnTo>
                <a:lnTo>
                  <a:pt x="7685722" y="2827655"/>
                </a:lnTo>
                <a:lnTo>
                  <a:pt x="7684452" y="2825433"/>
                </a:lnTo>
                <a:lnTo>
                  <a:pt x="7683500" y="2822892"/>
                </a:lnTo>
                <a:lnTo>
                  <a:pt x="7686358" y="2821305"/>
                </a:lnTo>
                <a:lnTo>
                  <a:pt x="7688898" y="2820353"/>
                </a:lnTo>
                <a:lnTo>
                  <a:pt x="7691438" y="2819401"/>
                </a:lnTo>
                <a:lnTo>
                  <a:pt x="7693660" y="2819401"/>
                </a:lnTo>
                <a:lnTo>
                  <a:pt x="7695565" y="2820353"/>
                </a:lnTo>
                <a:lnTo>
                  <a:pt x="7697470" y="2820988"/>
                </a:lnTo>
                <a:lnTo>
                  <a:pt x="7699058" y="2822575"/>
                </a:lnTo>
                <a:lnTo>
                  <a:pt x="7700328" y="2824480"/>
                </a:lnTo>
                <a:lnTo>
                  <a:pt x="7701598" y="2826385"/>
                </a:lnTo>
                <a:lnTo>
                  <a:pt x="7702550" y="2828925"/>
                </a:lnTo>
                <a:lnTo>
                  <a:pt x="7703820" y="2831782"/>
                </a:lnTo>
                <a:lnTo>
                  <a:pt x="7704455" y="2834958"/>
                </a:lnTo>
                <a:lnTo>
                  <a:pt x="7705408" y="2841625"/>
                </a:lnTo>
                <a:lnTo>
                  <a:pt x="7705725" y="2849562"/>
                </a:lnTo>
                <a:lnTo>
                  <a:pt x="7705408" y="2857500"/>
                </a:lnTo>
                <a:lnTo>
                  <a:pt x="7704455" y="2865755"/>
                </a:lnTo>
                <a:lnTo>
                  <a:pt x="7702550" y="2874645"/>
                </a:lnTo>
                <a:lnTo>
                  <a:pt x="7700962" y="2882583"/>
                </a:lnTo>
                <a:lnTo>
                  <a:pt x="7698105" y="2889886"/>
                </a:lnTo>
                <a:lnTo>
                  <a:pt x="7694930" y="2896870"/>
                </a:lnTo>
                <a:lnTo>
                  <a:pt x="7693342" y="2899728"/>
                </a:lnTo>
                <a:lnTo>
                  <a:pt x="7691120" y="2902585"/>
                </a:lnTo>
                <a:lnTo>
                  <a:pt x="7689215" y="2905125"/>
                </a:lnTo>
                <a:lnTo>
                  <a:pt x="7687310" y="2907030"/>
                </a:lnTo>
                <a:lnTo>
                  <a:pt x="7683182" y="2907348"/>
                </a:lnTo>
                <a:lnTo>
                  <a:pt x="7679372" y="2907348"/>
                </a:lnTo>
                <a:lnTo>
                  <a:pt x="7676198" y="2906713"/>
                </a:lnTo>
                <a:lnTo>
                  <a:pt x="7673340" y="2906078"/>
                </a:lnTo>
                <a:lnTo>
                  <a:pt x="7667625" y="2904491"/>
                </a:lnTo>
                <a:lnTo>
                  <a:pt x="7662228" y="2902585"/>
                </a:lnTo>
                <a:lnTo>
                  <a:pt x="7657148" y="2900045"/>
                </a:lnTo>
                <a:lnTo>
                  <a:pt x="7651432" y="2898775"/>
                </a:lnTo>
                <a:lnTo>
                  <a:pt x="7648258" y="2898458"/>
                </a:lnTo>
                <a:lnTo>
                  <a:pt x="7645082" y="2897822"/>
                </a:lnTo>
                <a:lnTo>
                  <a:pt x="7641272" y="2897822"/>
                </a:lnTo>
                <a:lnTo>
                  <a:pt x="7637145" y="2898775"/>
                </a:lnTo>
                <a:lnTo>
                  <a:pt x="7639050" y="2902585"/>
                </a:lnTo>
                <a:lnTo>
                  <a:pt x="7641272" y="2906078"/>
                </a:lnTo>
                <a:lnTo>
                  <a:pt x="7644765" y="2914650"/>
                </a:lnTo>
                <a:lnTo>
                  <a:pt x="7647622" y="2923223"/>
                </a:lnTo>
                <a:lnTo>
                  <a:pt x="7649845" y="2932113"/>
                </a:lnTo>
                <a:lnTo>
                  <a:pt x="7651432" y="2941638"/>
                </a:lnTo>
                <a:lnTo>
                  <a:pt x="7652068" y="2951163"/>
                </a:lnTo>
                <a:lnTo>
                  <a:pt x="7652068" y="2960688"/>
                </a:lnTo>
                <a:lnTo>
                  <a:pt x="7651115" y="2969578"/>
                </a:lnTo>
                <a:lnTo>
                  <a:pt x="7649528" y="2978785"/>
                </a:lnTo>
                <a:lnTo>
                  <a:pt x="7648258" y="2982913"/>
                </a:lnTo>
                <a:lnTo>
                  <a:pt x="7646988" y="2987040"/>
                </a:lnTo>
                <a:lnTo>
                  <a:pt x="7645400" y="2991168"/>
                </a:lnTo>
                <a:lnTo>
                  <a:pt x="7643495" y="2994978"/>
                </a:lnTo>
                <a:lnTo>
                  <a:pt x="7641590" y="2998788"/>
                </a:lnTo>
                <a:lnTo>
                  <a:pt x="7639368" y="3001963"/>
                </a:lnTo>
                <a:lnTo>
                  <a:pt x="7637145" y="3005455"/>
                </a:lnTo>
                <a:lnTo>
                  <a:pt x="7633970" y="3008313"/>
                </a:lnTo>
                <a:lnTo>
                  <a:pt x="7631430" y="3011488"/>
                </a:lnTo>
                <a:lnTo>
                  <a:pt x="7627938" y="3014028"/>
                </a:lnTo>
                <a:lnTo>
                  <a:pt x="7624762" y="3016250"/>
                </a:lnTo>
                <a:lnTo>
                  <a:pt x="7621270" y="3018473"/>
                </a:lnTo>
                <a:lnTo>
                  <a:pt x="7617460" y="3020378"/>
                </a:lnTo>
                <a:lnTo>
                  <a:pt x="7613332" y="3021966"/>
                </a:lnTo>
                <a:lnTo>
                  <a:pt x="7617460" y="3025141"/>
                </a:lnTo>
                <a:lnTo>
                  <a:pt x="7621588" y="3027363"/>
                </a:lnTo>
                <a:lnTo>
                  <a:pt x="7625715" y="3028315"/>
                </a:lnTo>
                <a:lnTo>
                  <a:pt x="7629525" y="3028950"/>
                </a:lnTo>
                <a:lnTo>
                  <a:pt x="7633652" y="3028315"/>
                </a:lnTo>
                <a:lnTo>
                  <a:pt x="7637462" y="3027363"/>
                </a:lnTo>
                <a:lnTo>
                  <a:pt x="7641590" y="3025775"/>
                </a:lnTo>
                <a:lnTo>
                  <a:pt x="7645400" y="3023553"/>
                </a:lnTo>
                <a:lnTo>
                  <a:pt x="7649210" y="3021330"/>
                </a:lnTo>
                <a:lnTo>
                  <a:pt x="7653020" y="3018155"/>
                </a:lnTo>
                <a:lnTo>
                  <a:pt x="7660322" y="3012441"/>
                </a:lnTo>
                <a:lnTo>
                  <a:pt x="7667942" y="3006407"/>
                </a:lnTo>
                <a:lnTo>
                  <a:pt x="7671752" y="3003868"/>
                </a:lnTo>
                <a:lnTo>
                  <a:pt x="7675562" y="3001328"/>
                </a:lnTo>
                <a:lnTo>
                  <a:pt x="7678420" y="3007043"/>
                </a:lnTo>
                <a:lnTo>
                  <a:pt x="7680325" y="3012123"/>
                </a:lnTo>
                <a:lnTo>
                  <a:pt x="7681912" y="3017520"/>
                </a:lnTo>
                <a:lnTo>
                  <a:pt x="7682230" y="3022918"/>
                </a:lnTo>
                <a:lnTo>
                  <a:pt x="7682865" y="3027997"/>
                </a:lnTo>
                <a:lnTo>
                  <a:pt x="7681912" y="3033396"/>
                </a:lnTo>
                <a:lnTo>
                  <a:pt x="7681278" y="3038157"/>
                </a:lnTo>
                <a:lnTo>
                  <a:pt x="7679690" y="3043556"/>
                </a:lnTo>
                <a:lnTo>
                  <a:pt x="7677785" y="3048952"/>
                </a:lnTo>
                <a:lnTo>
                  <a:pt x="7675880" y="3053716"/>
                </a:lnTo>
                <a:lnTo>
                  <a:pt x="7673340" y="3059112"/>
                </a:lnTo>
                <a:lnTo>
                  <a:pt x="7670800" y="3063875"/>
                </a:lnTo>
                <a:lnTo>
                  <a:pt x="7664768" y="3074353"/>
                </a:lnTo>
                <a:lnTo>
                  <a:pt x="7658735" y="3084513"/>
                </a:lnTo>
                <a:lnTo>
                  <a:pt x="7652068" y="3095308"/>
                </a:lnTo>
                <a:lnTo>
                  <a:pt x="7646670" y="3105785"/>
                </a:lnTo>
                <a:lnTo>
                  <a:pt x="7643812" y="3111183"/>
                </a:lnTo>
                <a:lnTo>
                  <a:pt x="7641590" y="3116580"/>
                </a:lnTo>
                <a:lnTo>
                  <a:pt x="7639685" y="3122295"/>
                </a:lnTo>
                <a:lnTo>
                  <a:pt x="7638098" y="3127693"/>
                </a:lnTo>
                <a:lnTo>
                  <a:pt x="7637145" y="3133408"/>
                </a:lnTo>
                <a:lnTo>
                  <a:pt x="7636192" y="3139440"/>
                </a:lnTo>
                <a:lnTo>
                  <a:pt x="7635875" y="3144838"/>
                </a:lnTo>
                <a:lnTo>
                  <a:pt x="7636192" y="3150871"/>
                </a:lnTo>
                <a:lnTo>
                  <a:pt x="7637462" y="3156903"/>
                </a:lnTo>
                <a:lnTo>
                  <a:pt x="7639050" y="3162935"/>
                </a:lnTo>
                <a:lnTo>
                  <a:pt x="7641590" y="3169602"/>
                </a:lnTo>
                <a:lnTo>
                  <a:pt x="7644765" y="3175635"/>
                </a:lnTo>
                <a:lnTo>
                  <a:pt x="7645400" y="3178493"/>
                </a:lnTo>
                <a:lnTo>
                  <a:pt x="7645400" y="3181032"/>
                </a:lnTo>
                <a:lnTo>
                  <a:pt x="7645400" y="3183573"/>
                </a:lnTo>
                <a:lnTo>
                  <a:pt x="7645082" y="3185477"/>
                </a:lnTo>
                <a:lnTo>
                  <a:pt x="7644130" y="3187065"/>
                </a:lnTo>
                <a:lnTo>
                  <a:pt x="7643495" y="3188652"/>
                </a:lnTo>
                <a:lnTo>
                  <a:pt x="7642225" y="3189922"/>
                </a:lnTo>
                <a:lnTo>
                  <a:pt x="7641272" y="3191510"/>
                </a:lnTo>
                <a:lnTo>
                  <a:pt x="7638098" y="3193416"/>
                </a:lnTo>
                <a:lnTo>
                  <a:pt x="7634922" y="3194685"/>
                </a:lnTo>
                <a:lnTo>
                  <a:pt x="7627302" y="3197543"/>
                </a:lnTo>
                <a:lnTo>
                  <a:pt x="7623810" y="3198495"/>
                </a:lnTo>
                <a:lnTo>
                  <a:pt x="7620635" y="3200400"/>
                </a:lnTo>
                <a:lnTo>
                  <a:pt x="7617460" y="3202306"/>
                </a:lnTo>
                <a:lnTo>
                  <a:pt x="7616190" y="3203575"/>
                </a:lnTo>
                <a:lnTo>
                  <a:pt x="7615238" y="3204845"/>
                </a:lnTo>
                <a:lnTo>
                  <a:pt x="7614602" y="3206432"/>
                </a:lnTo>
                <a:lnTo>
                  <a:pt x="7613650" y="3208338"/>
                </a:lnTo>
                <a:lnTo>
                  <a:pt x="7613332" y="3210243"/>
                </a:lnTo>
                <a:lnTo>
                  <a:pt x="7613332" y="3212466"/>
                </a:lnTo>
                <a:lnTo>
                  <a:pt x="7613332" y="3215005"/>
                </a:lnTo>
                <a:lnTo>
                  <a:pt x="7613968" y="3217862"/>
                </a:lnTo>
                <a:lnTo>
                  <a:pt x="7614920" y="3221038"/>
                </a:lnTo>
                <a:lnTo>
                  <a:pt x="7615872" y="3224530"/>
                </a:lnTo>
                <a:lnTo>
                  <a:pt x="7614920" y="3227070"/>
                </a:lnTo>
                <a:lnTo>
                  <a:pt x="7613968" y="3229928"/>
                </a:lnTo>
                <a:lnTo>
                  <a:pt x="7613650" y="3232468"/>
                </a:lnTo>
                <a:lnTo>
                  <a:pt x="7613650" y="3234690"/>
                </a:lnTo>
                <a:lnTo>
                  <a:pt x="7613650" y="3236595"/>
                </a:lnTo>
                <a:lnTo>
                  <a:pt x="7613968" y="3238500"/>
                </a:lnTo>
                <a:lnTo>
                  <a:pt x="7614602" y="3240088"/>
                </a:lnTo>
                <a:lnTo>
                  <a:pt x="7615238" y="3241993"/>
                </a:lnTo>
                <a:lnTo>
                  <a:pt x="7617460" y="3244532"/>
                </a:lnTo>
                <a:lnTo>
                  <a:pt x="7620000" y="3246755"/>
                </a:lnTo>
                <a:lnTo>
                  <a:pt x="7623175" y="3248660"/>
                </a:lnTo>
                <a:lnTo>
                  <a:pt x="7626668" y="3250565"/>
                </a:lnTo>
                <a:lnTo>
                  <a:pt x="7633970" y="3253740"/>
                </a:lnTo>
                <a:lnTo>
                  <a:pt x="7637780" y="3255645"/>
                </a:lnTo>
                <a:lnTo>
                  <a:pt x="7641272" y="3257233"/>
                </a:lnTo>
                <a:lnTo>
                  <a:pt x="7644130" y="3259138"/>
                </a:lnTo>
                <a:lnTo>
                  <a:pt x="7646988" y="3261995"/>
                </a:lnTo>
                <a:lnTo>
                  <a:pt x="7647940" y="3262947"/>
                </a:lnTo>
                <a:lnTo>
                  <a:pt x="7648892" y="3264534"/>
                </a:lnTo>
                <a:lnTo>
                  <a:pt x="7649528" y="3266440"/>
                </a:lnTo>
                <a:lnTo>
                  <a:pt x="7649845" y="3268028"/>
                </a:lnTo>
                <a:lnTo>
                  <a:pt x="7645082" y="3276600"/>
                </a:lnTo>
                <a:lnTo>
                  <a:pt x="7640955" y="3284855"/>
                </a:lnTo>
                <a:lnTo>
                  <a:pt x="7637780" y="3292793"/>
                </a:lnTo>
                <a:lnTo>
                  <a:pt x="7635240" y="3300413"/>
                </a:lnTo>
                <a:lnTo>
                  <a:pt x="7633018" y="3308032"/>
                </a:lnTo>
                <a:lnTo>
                  <a:pt x="7631430" y="3314700"/>
                </a:lnTo>
                <a:lnTo>
                  <a:pt x="7628255" y="3328353"/>
                </a:lnTo>
                <a:lnTo>
                  <a:pt x="7626668" y="3334702"/>
                </a:lnTo>
                <a:lnTo>
                  <a:pt x="7624762" y="3340734"/>
                </a:lnTo>
                <a:lnTo>
                  <a:pt x="7622222" y="3346767"/>
                </a:lnTo>
                <a:lnTo>
                  <a:pt x="7619682" y="3352482"/>
                </a:lnTo>
                <a:lnTo>
                  <a:pt x="7615872" y="3358197"/>
                </a:lnTo>
                <a:lnTo>
                  <a:pt x="7611745" y="3363595"/>
                </a:lnTo>
                <a:lnTo>
                  <a:pt x="7606665" y="3368992"/>
                </a:lnTo>
                <a:lnTo>
                  <a:pt x="7599680" y="3374390"/>
                </a:lnTo>
                <a:lnTo>
                  <a:pt x="7601268" y="3376294"/>
                </a:lnTo>
                <a:lnTo>
                  <a:pt x="7602855" y="3378200"/>
                </a:lnTo>
                <a:lnTo>
                  <a:pt x="7606982" y="3381375"/>
                </a:lnTo>
                <a:lnTo>
                  <a:pt x="7611110" y="3384550"/>
                </a:lnTo>
                <a:lnTo>
                  <a:pt x="7615238" y="3387407"/>
                </a:lnTo>
                <a:lnTo>
                  <a:pt x="7616825" y="3389312"/>
                </a:lnTo>
                <a:lnTo>
                  <a:pt x="7618730" y="3391217"/>
                </a:lnTo>
                <a:lnTo>
                  <a:pt x="7619682" y="3393123"/>
                </a:lnTo>
                <a:lnTo>
                  <a:pt x="7620952" y="3395344"/>
                </a:lnTo>
                <a:lnTo>
                  <a:pt x="7621588" y="3398202"/>
                </a:lnTo>
                <a:lnTo>
                  <a:pt x="7621588" y="3400742"/>
                </a:lnTo>
                <a:lnTo>
                  <a:pt x="7621270" y="3403600"/>
                </a:lnTo>
                <a:lnTo>
                  <a:pt x="7620635" y="3407092"/>
                </a:lnTo>
                <a:lnTo>
                  <a:pt x="7622858" y="3409632"/>
                </a:lnTo>
                <a:lnTo>
                  <a:pt x="7625080" y="3412490"/>
                </a:lnTo>
                <a:lnTo>
                  <a:pt x="7627938" y="3414712"/>
                </a:lnTo>
                <a:lnTo>
                  <a:pt x="7631112" y="3416935"/>
                </a:lnTo>
                <a:lnTo>
                  <a:pt x="7637780" y="3420744"/>
                </a:lnTo>
                <a:lnTo>
                  <a:pt x="7645082" y="3424554"/>
                </a:lnTo>
                <a:lnTo>
                  <a:pt x="7651750" y="3428682"/>
                </a:lnTo>
                <a:lnTo>
                  <a:pt x="7654925" y="3430587"/>
                </a:lnTo>
                <a:lnTo>
                  <a:pt x="7657782" y="3432809"/>
                </a:lnTo>
                <a:lnTo>
                  <a:pt x="7660322" y="3435349"/>
                </a:lnTo>
                <a:lnTo>
                  <a:pt x="7662862" y="3438207"/>
                </a:lnTo>
                <a:lnTo>
                  <a:pt x="7664132" y="3441064"/>
                </a:lnTo>
                <a:lnTo>
                  <a:pt x="7665720" y="3444557"/>
                </a:lnTo>
                <a:lnTo>
                  <a:pt x="7671752" y="3441382"/>
                </a:lnTo>
                <a:lnTo>
                  <a:pt x="7674292" y="3440747"/>
                </a:lnTo>
                <a:lnTo>
                  <a:pt x="7676832" y="3439794"/>
                </a:lnTo>
                <a:lnTo>
                  <a:pt x="7679372" y="3439477"/>
                </a:lnTo>
                <a:lnTo>
                  <a:pt x="7681278" y="3439477"/>
                </a:lnTo>
                <a:lnTo>
                  <a:pt x="7683182" y="3439794"/>
                </a:lnTo>
                <a:lnTo>
                  <a:pt x="7684452" y="3440747"/>
                </a:lnTo>
                <a:lnTo>
                  <a:pt x="7686040" y="3441699"/>
                </a:lnTo>
                <a:lnTo>
                  <a:pt x="7687310" y="3442969"/>
                </a:lnTo>
                <a:lnTo>
                  <a:pt x="7688262" y="3444874"/>
                </a:lnTo>
                <a:lnTo>
                  <a:pt x="7689215" y="3446779"/>
                </a:lnTo>
                <a:lnTo>
                  <a:pt x="7689532" y="3449002"/>
                </a:lnTo>
                <a:lnTo>
                  <a:pt x="7689532" y="3451542"/>
                </a:lnTo>
                <a:lnTo>
                  <a:pt x="7689532" y="3454717"/>
                </a:lnTo>
                <a:lnTo>
                  <a:pt x="7688898" y="3457892"/>
                </a:lnTo>
                <a:lnTo>
                  <a:pt x="7681912" y="3457257"/>
                </a:lnTo>
                <a:lnTo>
                  <a:pt x="7675245" y="3455669"/>
                </a:lnTo>
                <a:lnTo>
                  <a:pt x="7668260" y="3453447"/>
                </a:lnTo>
                <a:lnTo>
                  <a:pt x="7661910" y="3451224"/>
                </a:lnTo>
                <a:lnTo>
                  <a:pt x="7649210" y="3446462"/>
                </a:lnTo>
                <a:lnTo>
                  <a:pt x="7643178" y="3444239"/>
                </a:lnTo>
                <a:lnTo>
                  <a:pt x="7637462" y="3442334"/>
                </a:lnTo>
                <a:lnTo>
                  <a:pt x="7631748" y="3440429"/>
                </a:lnTo>
                <a:lnTo>
                  <a:pt x="7626668" y="3439477"/>
                </a:lnTo>
                <a:lnTo>
                  <a:pt x="7621588" y="3439159"/>
                </a:lnTo>
                <a:lnTo>
                  <a:pt x="7619048" y="3439477"/>
                </a:lnTo>
                <a:lnTo>
                  <a:pt x="7616825" y="3439794"/>
                </a:lnTo>
                <a:lnTo>
                  <a:pt x="7614602" y="3440747"/>
                </a:lnTo>
                <a:lnTo>
                  <a:pt x="7612698" y="3441699"/>
                </a:lnTo>
                <a:lnTo>
                  <a:pt x="7610158" y="3443287"/>
                </a:lnTo>
                <a:lnTo>
                  <a:pt x="7608570" y="3444874"/>
                </a:lnTo>
                <a:lnTo>
                  <a:pt x="7606665" y="3446779"/>
                </a:lnTo>
                <a:lnTo>
                  <a:pt x="7604760" y="3449319"/>
                </a:lnTo>
                <a:lnTo>
                  <a:pt x="7603172" y="3451859"/>
                </a:lnTo>
                <a:lnTo>
                  <a:pt x="7601585" y="3455352"/>
                </a:lnTo>
                <a:lnTo>
                  <a:pt x="7601585" y="3459479"/>
                </a:lnTo>
                <a:lnTo>
                  <a:pt x="7601902" y="3462337"/>
                </a:lnTo>
                <a:lnTo>
                  <a:pt x="7602855" y="3463289"/>
                </a:lnTo>
                <a:lnTo>
                  <a:pt x="7603172" y="3463924"/>
                </a:lnTo>
                <a:lnTo>
                  <a:pt x="7603808" y="3464559"/>
                </a:lnTo>
                <a:lnTo>
                  <a:pt x="7605078" y="3464877"/>
                </a:lnTo>
                <a:lnTo>
                  <a:pt x="7606982" y="3464877"/>
                </a:lnTo>
                <a:lnTo>
                  <a:pt x="7609522" y="3463924"/>
                </a:lnTo>
                <a:lnTo>
                  <a:pt x="7615872" y="3461702"/>
                </a:lnTo>
                <a:lnTo>
                  <a:pt x="7623492" y="3459162"/>
                </a:lnTo>
                <a:lnTo>
                  <a:pt x="7627620" y="3458527"/>
                </a:lnTo>
                <a:lnTo>
                  <a:pt x="7631748" y="3457574"/>
                </a:lnTo>
                <a:lnTo>
                  <a:pt x="7636192" y="3457574"/>
                </a:lnTo>
                <a:lnTo>
                  <a:pt x="7641272" y="3458527"/>
                </a:lnTo>
                <a:lnTo>
                  <a:pt x="7643495" y="3459162"/>
                </a:lnTo>
                <a:lnTo>
                  <a:pt x="7645718" y="3459797"/>
                </a:lnTo>
                <a:lnTo>
                  <a:pt x="7648258" y="3461067"/>
                </a:lnTo>
                <a:lnTo>
                  <a:pt x="7650798" y="3462654"/>
                </a:lnTo>
                <a:lnTo>
                  <a:pt x="7648258" y="3469639"/>
                </a:lnTo>
                <a:lnTo>
                  <a:pt x="7647305" y="3475989"/>
                </a:lnTo>
                <a:lnTo>
                  <a:pt x="7646670" y="3482974"/>
                </a:lnTo>
                <a:lnTo>
                  <a:pt x="7646670" y="3489324"/>
                </a:lnTo>
                <a:lnTo>
                  <a:pt x="7647305" y="3495357"/>
                </a:lnTo>
                <a:lnTo>
                  <a:pt x="7648258" y="3501389"/>
                </a:lnTo>
                <a:lnTo>
                  <a:pt x="7649528" y="3507422"/>
                </a:lnTo>
                <a:lnTo>
                  <a:pt x="7651432" y="3513137"/>
                </a:lnTo>
                <a:lnTo>
                  <a:pt x="7654925" y="3524567"/>
                </a:lnTo>
                <a:lnTo>
                  <a:pt x="7656195" y="3529964"/>
                </a:lnTo>
                <a:lnTo>
                  <a:pt x="7657465" y="3535362"/>
                </a:lnTo>
                <a:lnTo>
                  <a:pt x="7658735" y="3540759"/>
                </a:lnTo>
                <a:lnTo>
                  <a:pt x="7659370" y="3545839"/>
                </a:lnTo>
                <a:lnTo>
                  <a:pt x="7659370" y="3551237"/>
                </a:lnTo>
                <a:lnTo>
                  <a:pt x="7658735" y="3556634"/>
                </a:lnTo>
                <a:lnTo>
                  <a:pt x="7657782" y="3559809"/>
                </a:lnTo>
                <a:lnTo>
                  <a:pt x="7656830" y="3563302"/>
                </a:lnTo>
                <a:lnTo>
                  <a:pt x="7653972" y="3569652"/>
                </a:lnTo>
                <a:lnTo>
                  <a:pt x="7650798" y="3575684"/>
                </a:lnTo>
                <a:lnTo>
                  <a:pt x="7646988" y="3581717"/>
                </a:lnTo>
                <a:lnTo>
                  <a:pt x="7642860" y="3587432"/>
                </a:lnTo>
                <a:lnTo>
                  <a:pt x="7638098" y="3592829"/>
                </a:lnTo>
                <a:lnTo>
                  <a:pt x="7628255" y="3603942"/>
                </a:lnTo>
                <a:lnTo>
                  <a:pt x="7623810" y="3609657"/>
                </a:lnTo>
                <a:lnTo>
                  <a:pt x="7619048" y="3615372"/>
                </a:lnTo>
                <a:lnTo>
                  <a:pt x="7614602" y="3621404"/>
                </a:lnTo>
                <a:lnTo>
                  <a:pt x="7610792" y="3627754"/>
                </a:lnTo>
                <a:lnTo>
                  <a:pt x="7606982" y="3634422"/>
                </a:lnTo>
                <a:lnTo>
                  <a:pt x="7603808" y="3641724"/>
                </a:lnTo>
                <a:lnTo>
                  <a:pt x="7601585" y="3649662"/>
                </a:lnTo>
                <a:lnTo>
                  <a:pt x="7600632" y="3653789"/>
                </a:lnTo>
                <a:lnTo>
                  <a:pt x="7599680" y="3657917"/>
                </a:lnTo>
                <a:lnTo>
                  <a:pt x="7599045" y="3659822"/>
                </a:lnTo>
                <a:lnTo>
                  <a:pt x="7599045" y="3661727"/>
                </a:lnTo>
                <a:lnTo>
                  <a:pt x="7599045" y="3663314"/>
                </a:lnTo>
                <a:lnTo>
                  <a:pt x="7599362" y="3664584"/>
                </a:lnTo>
                <a:lnTo>
                  <a:pt x="7599998" y="3665854"/>
                </a:lnTo>
                <a:lnTo>
                  <a:pt x="7601268" y="3667124"/>
                </a:lnTo>
                <a:lnTo>
                  <a:pt x="7602538" y="3667759"/>
                </a:lnTo>
                <a:lnTo>
                  <a:pt x="7603808" y="3669029"/>
                </a:lnTo>
                <a:lnTo>
                  <a:pt x="7607618" y="3669982"/>
                </a:lnTo>
                <a:lnTo>
                  <a:pt x="7611745" y="3671569"/>
                </a:lnTo>
                <a:lnTo>
                  <a:pt x="7620952" y="3673474"/>
                </a:lnTo>
                <a:lnTo>
                  <a:pt x="7625398" y="3674427"/>
                </a:lnTo>
                <a:lnTo>
                  <a:pt x="7629208" y="3675697"/>
                </a:lnTo>
                <a:lnTo>
                  <a:pt x="7632700" y="3677602"/>
                </a:lnTo>
                <a:lnTo>
                  <a:pt x="7633652" y="3678237"/>
                </a:lnTo>
                <a:lnTo>
                  <a:pt x="7634922" y="3679507"/>
                </a:lnTo>
                <a:lnTo>
                  <a:pt x="7635558" y="3681094"/>
                </a:lnTo>
                <a:lnTo>
                  <a:pt x="7635875" y="3682047"/>
                </a:lnTo>
                <a:lnTo>
                  <a:pt x="7635875" y="3683952"/>
                </a:lnTo>
                <a:lnTo>
                  <a:pt x="7635558" y="3685539"/>
                </a:lnTo>
                <a:lnTo>
                  <a:pt x="7634922" y="3687762"/>
                </a:lnTo>
                <a:lnTo>
                  <a:pt x="7633335" y="3689984"/>
                </a:lnTo>
                <a:lnTo>
                  <a:pt x="7631748" y="3692207"/>
                </a:lnTo>
                <a:lnTo>
                  <a:pt x="7629525" y="3695382"/>
                </a:lnTo>
                <a:lnTo>
                  <a:pt x="7628890" y="3700144"/>
                </a:lnTo>
                <a:lnTo>
                  <a:pt x="7627938" y="3704272"/>
                </a:lnTo>
                <a:lnTo>
                  <a:pt x="7626985" y="3707129"/>
                </a:lnTo>
                <a:lnTo>
                  <a:pt x="7625715" y="3708717"/>
                </a:lnTo>
                <a:lnTo>
                  <a:pt x="7624128" y="3709669"/>
                </a:lnTo>
                <a:lnTo>
                  <a:pt x="7622858" y="3709669"/>
                </a:lnTo>
                <a:lnTo>
                  <a:pt x="7620952" y="3709352"/>
                </a:lnTo>
                <a:lnTo>
                  <a:pt x="7619365" y="3708082"/>
                </a:lnTo>
                <a:lnTo>
                  <a:pt x="7615238" y="3705224"/>
                </a:lnTo>
                <a:lnTo>
                  <a:pt x="7611110" y="3702049"/>
                </a:lnTo>
                <a:lnTo>
                  <a:pt x="7609205" y="3700462"/>
                </a:lnTo>
                <a:lnTo>
                  <a:pt x="7606982" y="3699827"/>
                </a:lnTo>
                <a:lnTo>
                  <a:pt x="7604760" y="3699192"/>
                </a:lnTo>
                <a:lnTo>
                  <a:pt x="7602855" y="3699509"/>
                </a:lnTo>
                <a:lnTo>
                  <a:pt x="7600632" y="3700144"/>
                </a:lnTo>
                <a:lnTo>
                  <a:pt x="7598728" y="3701732"/>
                </a:lnTo>
                <a:lnTo>
                  <a:pt x="7596822" y="3703637"/>
                </a:lnTo>
                <a:lnTo>
                  <a:pt x="7594918" y="3705542"/>
                </a:lnTo>
                <a:lnTo>
                  <a:pt x="7591425" y="3709987"/>
                </a:lnTo>
                <a:lnTo>
                  <a:pt x="7587932" y="3714432"/>
                </a:lnTo>
                <a:lnTo>
                  <a:pt x="7585710" y="3716654"/>
                </a:lnTo>
                <a:lnTo>
                  <a:pt x="7583488" y="3718559"/>
                </a:lnTo>
                <a:lnTo>
                  <a:pt x="7580630" y="3720147"/>
                </a:lnTo>
                <a:lnTo>
                  <a:pt x="7577455" y="3721417"/>
                </a:lnTo>
                <a:lnTo>
                  <a:pt x="7573645" y="3722052"/>
                </a:lnTo>
                <a:lnTo>
                  <a:pt x="7569518" y="3722052"/>
                </a:lnTo>
                <a:lnTo>
                  <a:pt x="7565072" y="3721417"/>
                </a:lnTo>
                <a:lnTo>
                  <a:pt x="7559358" y="3719829"/>
                </a:lnTo>
                <a:lnTo>
                  <a:pt x="7560945" y="3727449"/>
                </a:lnTo>
                <a:lnTo>
                  <a:pt x="7561580" y="3730307"/>
                </a:lnTo>
                <a:lnTo>
                  <a:pt x="7562850" y="3733164"/>
                </a:lnTo>
                <a:lnTo>
                  <a:pt x="7563802" y="3735704"/>
                </a:lnTo>
                <a:lnTo>
                  <a:pt x="7565072" y="3737927"/>
                </a:lnTo>
                <a:lnTo>
                  <a:pt x="7566660" y="3739832"/>
                </a:lnTo>
                <a:lnTo>
                  <a:pt x="7567930" y="3741737"/>
                </a:lnTo>
                <a:lnTo>
                  <a:pt x="7571422" y="3744594"/>
                </a:lnTo>
                <a:lnTo>
                  <a:pt x="7575232" y="3746817"/>
                </a:lnTo>
                <a:lnTo>
                  <a:pt x="7579360" y="3748404"/>
                </a:lnTo>
                <a:lnTo>
                  <a:pt x="7583805" y="3749992"/>
                </a:lnTo>
                <a:lnTo>
                  <a:pt x="7593648" y="3752214"/>
                </a:lnTo>
                <a:lnTo>
                  <a:pt x="7599045" y="3753484"/>
                </a:lnTo>
                <a:lnTo>
                  <a:pt x="7603808" y="3754754"/>
                </a:lnTo>
                <a:lnTo>
                  <a:pt x="7609205" y="3756659"/>
                </a:lnTo>
                <a:lnTo>
                  <a:pt x="7614602" y="3759517"/>
                </a:lnTo>
                <a:lnTo>
                  <a:pt x="7619682" y="3762374"/>
                </a:lnTo>
                <a:lnTo>
                  <a:pt x="7625080" y="3766502"/>
                </a:lnTo>
                <a:lnTo>
                  <a:pt x="7620952" y="3771899"/>
                </a:lnTo>
                <a:lnTo>
                  <a:pt x="7616825" y="3777297"/>
                </a:lnTo>
                <a:lnTo>
                  <a:pt x="7613015" y="3783329"/>
                </a:lnTo>
                <a:lnTo>
                  <a:pt x="7609522" y="3789679"/>
                </a:lnTo>
                <a:lnTo>
                  <a:pt x="7606665" y="3796029"/>
                </a:lnTo>
                <a:lnTo>
                  <a:pt x="7603490" y="3802697"/>
                </a:lnTo>
                <a:lnTo>
                  <a:pt x="7601268" y="3809999"/>
                </a:lnTo>
                <a:lnTo>
                  <a:pt x="7599045" y="3816984"/>
                </a:lnTo>
                <a:lnTo>
                  <a:pt x="7597140" y="3824287"/>
                </a:lnTo>
                <a:lnTo>
                  <a:pt x="7595552" y="3831589"/>
                </a:lnTo>
                <a:lnTo>
                  <a:pt x="7594600" y="3838574"/>
                </a:lnTo>
                <a:lnTo>
                  <a:pt x="7593648" y="3845877"/>
                </a:lnTo>
                <a:lnTo>
                  <a:pt x="7593648" y="3852862"/>
                </a:lnTo>
                <a:lnTo>
                  <a:pt x="7593648" y="3860164"/>
                </a:lnTo>
                <a:lnTo>
                  <a:pt x="7594600" y="3866514"/>
                </a:lnTo>
                <a:lnTo>
                  <a:pt x="7595552" y="3872864"/>
                </a:lnTo>
                <a:lnTo>
                  <a:pt x="7589838" y="3875087"/>
                </a:lnTo>
                <a:lnTo>
                  <a:pt x="7585075" y="3876357"/>
                </a:lnTo>
                <a:lnTo>
                  <a:pt x="7580630" y="3876992"/>
                </a:lnTo>
                <a:lnTo>
                  <a:pt x="7576502" y="3876674"/>
                </a:lnTo>
                <a:lnTo>
                  <a:pt x="7572692" y="3876039"/>
                </a:lnTo>
                <a:lnTo>
                  <a:pt x="7568882" y="3874452"/>
                </a:lnTo>
                <a:lnTo>
                  <a:pt x="7565390" y="3872547"/>
                </a:lnTo>
                <a:lnTo>
                  <a:pt x="7562532" y="3870324"/>
                </a:lnTo>
                <a:lnTo>
                  <a:pt x="7559358" y="3867784"/>
                </a:lnTo>
                <a:lnTo>
                  <a:pt x="7556818" y="3864927"/>
                </a:lnTo>
                <a:lnTo>
                  <a:pt x="7551102" y="3858894"/>
                </a:lnTo>
                <a:lnTo>
                  <a:pt x="7545070" y="3852544"/>
                </a:lnTo>
                <a:lnTo>
                  <a:pt x="7541895" y="3849687"/>
                </a:lnTo>
                <a:lnTo>
                  <a:pt x="7538720" y="3846829"/>
                </a:lnTo>
                <a:lnTo>
                  <a:pt x="7535862" y="3847782"/>
                </a:lnTo>
                <a:lnTo>
                  <a:pt x="7533322" y="3848734"/>
                </a:lnTo>
                <a:lnTo>
                  <a:pt x="7531100" y="3850322"/>
                </a:lnTo>
                <a:lnTo>
                  <a:pt x="7529195" y="3851909"/>
                </a:lnTo>
                <a:lnTo>
                  <a:pt x="7527290" y="3853814"/>
                </a:lnTo>
                <a:lnTo>
                  <a:pt x="7525702" y="3855719"/>
                </a:lnTo>
                <a:lnTo>
                  <a:pt x="7524432" y="3857942"/>
                </a:lnTo>
                <a:lnTo>
                  <a:pt x="7523162" y="3860164"/>
                </a:lnTo>
                <a:lnTo>
                  <a:pt x="7521258" y="3865562"/>
                </a:lnTo>
                <a:lnTo>
                  <a:pt x="7520305" y="3870959"/>
                </a:lnTo>
                <a:lnTo>
                  <a:pt x="7519352" y="3877627"/>
                </a:lnTo>
                <a:lnTo>
                  <a:pt x="7519352" y="3884294"/>
                </a:lnTo>
                <a:lnTo>
                  <a:pt x="7519352" y="3891279"/>
                </a:lnTo>
                <a:lnTo>
                  <a:pt x="7519670" y="3898582"/>
                </a:lnTo>
                <a:lnTo>
                  <a:pt x="7520940" y="3914139"/>
                </a:lnTo>
                <a:lnTo>
                  <a:pt x="7522210" y="3929379"/>
                </a:lnTo>
                <a:lnTo>
                  <a:pt x="7522528" y="3937317"/>
                </a:lnTo>
                <a:lnTo>
                  <a:pt x="7522528" y="3944937"/>
                </a:lnTo>
                <a:lnTo>
                  <a:pt x="7515542" y="3941127"/>
                </a:lnTo>
                <a:lnTo>
                  <a:pt x="7508875" y="3938269"/>
                </a:lnTo>
                <a:lnTo>
                  <a:pt x="7497445" y="3934142"/>
                </a:lnTo>
                <a:lnTo>
                  <a:pt x="7487602" y="3930332"/>
                </a:lnTo>
                <a:lnTo>
                  <a:pt x="7483475" y="3928744"/>
                </a:lnTo>
                <a:lnTo>
                  <a:pt x="7479348" y="3926839"/>
                </a:lnTo>
                <a:lnTo>
                  <a:pt x="7476172" y="3924934"/>
                </a:lnTo>
                <a:lnTo>
                  <a:pt x="7472998" y="3922712"/>
                </a:lnTo>
                <a:lnTo>
                  <a:pt x="7470140" y="3920172"/>
                </a:lnTo>
                <a:lnTo>
                  <a:pt x="7467282" y="3916679"/>
                </a:lnTo>
                <a:lnTo>
                  <a:pt x="7465060" y="3912552"/>
                </a:lnTo>
                <a:lnTo>
                  <a:pt x="7462838" y="3907789"/>
                </a:lnTo>
                <a:lnTo>
                  <a:pt x="7461250" y="3902074"/>
                </a:lnTo>
                <a:lnTo>
                  <a:pt x="7459345" y="3895089"/>
                </a:lnTo>
                <a:lnTo>
                  <a:pt x="7456488" y="3894772"/>
                </a:lnTo>
                <a:lnTo>
                  <a:pt x="7453948" y="3895724"/>
                </a:lnTo>
                <a:lnTo>
                  <a:pt x="7451408" y="3896359"/>
                </a:lnTo>
                <a:lnTo>
                  <a:pt x="7449502" y="3897312"/>
                </a:lnTo>
                <a:lnTo>
                  <a:pt x="7447915" y="3899217"/>
                </a:lnTo>
                <a:lnTo>
                  <a:pt x="7446328" y="3901122"/>
                </a:lnTo>
                <a:lnTo>
                  <a:pt x="7445058" y="3903344"/>
                </a:lnTo>
                <a:lnTo>
                  <a:pt x="7444105" y="3906202"/>
                </a:lnTo>
                <a:lnTo>
                  <a:pt x="7442200" y="3911282"/>
                </a:lnTo>
                <a:lnTo>
                  <a:pt x="7440612" y="3917314"/>
                </a:lnTo>
                <a:lnTo>
                  <a:pt x="7438708" y="3923029"/>
                </a:lnTo>
                <a:lnTo>
                  <a:pt x="7436485" y="3928427"/>
                </a:lnTo>
                <a:lnTo>
                  <a:pt x="7436168" y="3930332"/>
                </a:lnTo>
                <a:lnTo>
                  <a:pt x="7436168" y="3931919"/>
                </a:lnTo>
                <a:lnTo>
                  <a:pt x="7436485" y="3933824"/>
                </a:lnTo>
                <a:lnTo>
                  <a:pt x="7437120" y="3935094"/>
                </a:lnTo>
                <a:lnTo>
                  <a:pt x="7438072" y="3936682"/>
                </a:lnTo>
                <a:lnTo>
                  <a:pt x="7439025" y="3937952"/>
                </a:lnTo>
                <a:lnTo>
                  <a:pt x="7442200" y="3940174"/>
                </a:lnTo>
                <a:lnTo>
                  <a:pt x="7446328" y="3942397"/>
                </a:lnTo>
                <a:lnTo>
                  <a:pt x="7450772" y="3944302"/>
                </a:lnTo>
                <a:lnTo>
                  <a:pt x="7455535" y="3945889"/>
                </a:lnTo>
                <a:lnTo>
                  <a:pt x="7461250" y="3947159"/>
                </a:lnTo>
                <a:lnTo>
                  <a:pt x="7473315" y="3950017"/>
                </a:lnTo>
                <a:lnTo>
                  <a:pt x="7485062" y="3952874"/>
                </a:lnTo>
                <a:lnTo>
                  <a:pt x="7490778" y="3954462"/>
                </a:lnTo>
                <a:lnTo>
                  <a:pt x="7496175" y="3956049"/>
                </a:lnTo>
                <a:lnTo>
                  <a:pt x="7500620" y="3957954"/>
                </a:lnTo>
                <a:lnTo>
                  <a:pt x="7504748" y="3959542"/>
                </a:lnTo>
                <a:lnTo>
                  <a:pt x="7504112" y="3962399"/>
                </a:lnTo>
                <a:lnTo>
                  <a:pt x="7503160" y="3964622"/>
                </a:lnTo>
                <a:lnTo>
                  <a:pt x="7503160" y="3967162"/>
                </a:lnTo>
                <a:lnTo>
                  <a:pt x="7503160" y="3969384"/>
                </a:lnTo>
                <a:lnTo>
                  <a:pt x="7503478" y="3971289"/>
                </a:lnTo>
                <a:lnTo>
                  <a:pt x="7504112" y="3973512"/>
                </a:lnTo>
                <a:lnTo>
                  <a:pt x="7505382" y="3977957"/>
                </a:lnTo>
                <a:lnTo>
                  <a:pt x="7507605" y="3981449"/>
                </a:lnTo>
                <a:lnTo>
                  <a:pt x="7510462" y="3984942"/>
                </a:lnTo>
                <a:lnTo>
                  <a:pt x="7516178" y="3992244"/>
                </a:lnTo>
                <a:lnTo>
                  <a:pt x="7518718" y="3995419"/>
                </a:lnTo>
                <a:lnTo>
                  <a:pt x="7521258" y="3999229"/>
                </a:lnTo>
                <a:lnTo>
                  <a:pt x="7523162" y="4003039"/>
                </a:lnTo>
                <a:lnTo>
                  <a:pt x="7524750" y="4007167"/>
                </a:lnTo>
                <a:lnTo>
                  <a:pt x="7525385" y="4009072"/>
                </a:lnTo>
                <a:lnTo>
                  <a:pt x="7525385" y="4011294"/>
                </a:lnTo>
                <a:lnTo>
                  <a:pt x="7525385" y="4013517"/>
                </a:lnTo>
                <a:lnTo>
                  <a:pt x="7525068" y="4016374"/>
                </a:lnTo>
                <a:lnTo>
                  <a:pt x="7524750" y="4018597"/>
                </a:lnTo>
                <a:lnTo>
                  <a:pt x="7523480" y="4021137"/>
                </a:lnTo>
                <a:lnTo>
                  <a:pt x="7522528" y="4024312"/>
                </a:lnTo>
                <a:lnTo>
                  <a:pt x="7520940" y="4026852"/>
                </a:lnTo>
                <a:lnTo>
                  <a:pt x="7520940" y="4029074"/>
                </a:lnTo>
                <a:lnTo>
                  <a:pt x="7521258" y="4030979"/>
                </a:lnTo>
                <a:lnTo>
                  <a:pt x="7522210" y="4032567"/>
                </a:lnTo>
                <a:lnTo>
                  <a:pt x="7523162" y="4034472"/>
                </a:lnTo>
                <a:lnTo>
                  <a:pt x="7525068" y="4035742"/>
                </a:lnTo>
                <a:lnTo>
                  <a:pt x="7526972" y="4037012"/>
                </a:lnTo>
                <a:lnTo>
                  <a:pt x="7531418" y="4039552"/>
                </a:lnTo>
                <a:lnTo>
                  <a:pt x="7536498" y="4041774"/>
                </a:lnTo>
                <a:lnTo>
                  <a:pt x="7541895" y="4043679"/>
                </a:lnTo>
                <a:lnTo>
                  <a:pt x="7547610" y="4046219"/>
                </a:lnTo>
                <a:lnTo>
                  <a:pt x="7553008" y="4047807"/>
                </a:lnTo>
                <a:lnTo>
                  <a:pt x="7546658" y="4058602"/>
                </a:lnTo>
                <a:lnTo>
                  <a:pt x="7540625" y="4069397"/>
                </a:lnTo>
                <a:lnTo>
                  <a:pt x="7535228" y="4079874"/>
                </a:lnTo>
                <a:lnTo>
                  <a:pt x="7530782" y="4090669"/>
                </a:lnTo>
                <a:lnTo>
                  <a:pt x="7526338" y="4101464"/>
                </a:lnTo>
                <a:lnTo>
                  <a:pt x="7522210" y="4111942"/>
                </a:lnTo>
                <a:lnTo>
                  <a:pt x="7514590" y="4133532"/>
                </a:lnTo>
                <a:lnTo>
                  <a:pt x="7506970" y="4153852"/>
                </a:lnTo>
                <a:lnTo>
                  <a:pt x="7503160" y="4164012"/>
                </a:lnTo>
                <a:lnTo>
                  <a:pt x="7499032" y="4173854"/>
                </a:lnTo>
                <a:lnTo>
                  <a:pt x="7494905" y="4183697"/>
                </a:lnTo>
                <a:lnTo>
                  <a:pt x="7490142" y="4193222"/>
                </a:lnTo>
                <a:lnTo>
                  <a:pt x="7485062" y="4202112"/>
                </a:lnTo>
                <a:lnTo>
                  <a:pt x="7479030" y="4211002"/>
                </a:lnTo>
                <a:lnTo>
                  <a:pt x="7478712" y="4212272"/>
                </a:lnTo>
                <a:lnTo>
                  <a:pt x="7478712" y="4213859"/>
                </a:lnTo>
                <a:lnTo>
                  <a:pt x="7479030" y="4215447"/>
                </a:lnTo>
                <a:lnTo>
                  <a:pt x="7479665" y="4217034"/>
                </a:lnTo>
                <a:lnTo>
                  <a:pt x="7480618" y="4217987"/>
                </a:lnTo>
                <a:lnTo>
                  <a:pt x="7481570" y="4219257"/>
                </a:lnTo>
                <a:lnTo>
                  <a:pt x="7484745" y="4221479"/>
                </a:lnTo>
                <a:lnTo>
                  <a:pt x="7488238" y="4223384"/>
                </a:lnTo>
                <a:lnTo>
                  <a:pt x="7491730" y="4225289"/>
                </a:lnTo>
                <a:lnTo>
                  <a:pt x="7495222" y="4227194"/>
                </a:lnTo>
                <a:lnTo>
                  <a:pt x="7498715" y="4229099"/>
                </a:lnTo>
                <a:lnTo>
                  <a:pt x="7494905" y="4235767"/>
                </a:lnTo>
                <a:lnTo>
                  <a:pt x="7491730" y="4242434"/>
                </a:lnTo>
                <a:lnTo>
                  <a:pt x="7489190" y="4249419"/>
                </a:lnTo>
                <a:lnTo>
                  <a:pt x="7486650" y="4255769"/>
                </a:lnTo>
                <a:lnTo>
                  <a:pt x="7482522" y="4268469"/>
                </a:lnTo>
                <a:lnTo>
                  <a:pt x="7479030" y="4280534"/>
                </a:lnTo>
                <a:lnTo>
                  <a:pt x="7475538" y="4291964"/>
                </a:lnTo>
                <a:lnTo>
                  <a:pt x="7473632" y="4297362"/>
                </a:lnTo>
                <a:lnTo>
                  <a:pt x="7471410" y="4302442"/>
                </a:lnTo>
                <a:lnTo>
                  <a:pt x="7469505" y="4307522"/>
                </a:lnTo>
                <a:lnTo>
                  <a:pt x="7466965" y="4311967"/>
                </a:lnTo>
                <a:lnTo>
                  <a:pt x="7464108" y="4316412"/>
                </a:lnTo>
                <a:lnTo>
                  <a:pt x="7460932" y="4320539"/>
                </a:lnTo>
                <a:lnTo>
                  <a:pt x="7460298" y="4320539"/>
                </a:lnTo>
                <a:lnTo>
                  <a:pt x="7459345" y="4320539"/>
                </a:lnTo>
                <a:lnTo>
                  <a:pt x="7457122" y="4319587"/>
                </a:lnTo>
                <a:lnTo>
                  <a:pt x="7449502" y="4315777"/>
                </a:lnTo>
                <a:lnTo>
                  <a:pt x="7442518" y="4312284"/>
                </a:lnTo>
                <a:lnTo>
                  <a:pt x="7439342" y="4311332"/>
                </a:lnTo>
                <a:lnTo>
                  <a:pt x="7438072" y="4311014"/>
                </a:lnTo>
                <a:lnTo>
                  <a:pt x="7435850" y="4311967"/>
                </a:lnTo>
                <a:lnTo>
                  <a:pt x="7433945" y="4313554"/>
                </a:lnTo>
                <a:lnTo>
                  <a:pt x="7432358" y="4315777"/>
                </a:lnTo>
                <a:lnTo>
                  <a:pt x="7430770" y="4318317"/>
                </a:lnTo>
                <a:lnTo>
                  <a:pt x="7429500" y="4321492"/>
                </a:lnTo>
                <a:lnTo>
                  <a:pt x="7428865" y="4324667"/>
                </a:lnTo>
                <a:lnTo>
                  <a:pt x="7427278" y="4331969"/>
                </a:lnTo>
                <a:lnTo>
                  <a:pt x="7426008" y="4339589"/>
                </a:lnTo>
                <a:lnTo>
                  <a:pt x="7424102" y="4346257"/>
                </a:lnTo>
                <a:lnTo>
                  <a:pt x="7422832" y="4349432"/>
                </a:lnTo>
                <a:lnTo>
                  <a:pt x="7421245" y="4351972"/>
                </a:lnTo>
                <a:lnTo>
                  <a:pt x="7419975" y="4353877"/>
                </a:lnTo>
                <a:lnTo>
                  <a:pt x="7417435" y="4355464"/>
                </a:lnTo>
                <a:lnTo>
                  <a:pt x="7417435" y="4357687"/>
                </a:lnTo>
                <a:lnTo>
                  <a:pt x="7418388" y="4359274"/>
                </a:lnTo>
                <a:lnTo>
                  <a:pt x="7419022" y="4361179"/>
                </a:lnTo>
                <a:lnTo>
                  <a:pt x="7420292" y="4362767"/>
                </a:lnTo>
                <a:lnTo>
                  <a:pt x="7423150" y="4365942"/>
                </a:lnTo>
                <a:lnTo>
                  <a:pt x="7426642" y="4368799"/>
                </a:lnTo>
                <a:lnTo>
                  <a:pt x="7429500" y="4372292"/>
                </a:lnTo>
                <a:lnTo>
                  <a:pt x="7431088" y="4373879"/>
                </a:lnTo>
                <a:lnTo>
                  <a:pt x="7432358" y="4375784"/>
                </a:lnTo>
                <a:lnTo>
                  <a:pt x="7432992" y="4377372"/>
                </a:lnTo>
                <a:lnTo>
                  <a:pt x="7433310" y="4379277"/>
                </a:lnTo>
                <a:lnTo>
                  <a:pt x="7432992" y="4381499"/>
                </a:lnTo>
                <a:lnTo>
                  <a:pt x="7432675" y="4383722"/>
                </a:lnTo>
                <a:lnTo>
                  <a:pt x="7438072" y="4387849"/>
                </a:lnTo>
                <a:lnTo>
                  <a:pt x="7440612" y="4389437"/>
                </a:lnTo>
                <a:lnTo>
                  <a:pt x="7442518" y="4390389"/>
                </a:lnTo>
                <a:lnTo>
                  <a:pt x="7444740" y="4391342"/>
                </a:lnTo>
                <a:lnTo>
                  <a:pt x="7446645" y="4391659"/>
                </a:lnTo>
                <a:lnTo>
                  <a:pt x="7448232" y="4391659"/>
                </a:lnTo>
                <a:lnTo>
                  <a:pt x="7449502" y="4391659"/>
                </a:lnTo>
                <a:lnTo>
                  <a:pt x="7451090" y="4391342"/>
                </a:lnTo>
                <a:lnTo>
                  <a:pt x="7452678" y="4390389"/>
                </a:lnTo>
                <a:lnTo>
                  <a:pt x="7454900" y="4388802"/>
                </a:lnTo>
                <a:lnTo>
                  <a:pt x="7457122" y="4386579"/>
                </a:lnTo>
                <a:lnTo>
                  <a:pt x="7459345" y="4384357"/>
                </a:lnTo>
                <a:lnTo>
                  <a:pt x="7461250" y="4382134"/>
                </a:lnTo>
                <a:lnTo>
                  <a:pt x="7463472" y="4379912"/>
                </a:lnTo>
                <a:lnTo>
                  <a:pt x="7466012" y="4378324"/>
                </a:lnTo>
                <a:lnTo>
                  <a:pt x="7467282" y="4378007"/>
                </a:lnTo>
                <a:lnTo>
                  <a:pt x="7468870" y="4377689"/>
                </a:lnTo>
                <a:lnTo>
                  <a:pt x="7470458" y="4377372"/>
                </a:lnTo>
                <a:lnTo>
                  <a:pt x="7472045" y="4377689"/>
                </a:lnTo>
                <a:lnTo>
                  <a:pt x="7473632" y="4378007"/>
                </a:lnTo>
                <a:lnTo>
                  <a:pt x="7476172" y="4378642"/>
                </a:lnTo>
                <a:lnTo>
                  <a:pt x="7478395" y="4379912"/>
                </a:lnTo>
                <a:lnTo>
                  <a:pt x="7480618" y="4381499"/>
                </a:lnTo>
                <a:lnTo>
                  <a:pt x="7486332" y="4385627"/>
                </a:lnTo>
                <a:lnTo>
                  <a:pt x="7486968" y="4390389"/>
                </a:lnTo>
                <a:lnTo>
                  <a:pt x="7487285" y="4394517"/>
                </a:lnTo>
                <a:lnTo>
                  <a:pt x="7487285" y="4398009"/>
                </a:lnTo>
                <a:lnTo>
                  <a:pt x="7486650" y="4400867"/>
                </a:lnTo>
                <a:lnTo>
                  <a:pt x="7485698" y="4403724"/>
                </a:lnTo>
                <a:lnTo>
                  <a:pt x="7484428" y="4405947"/>
                </a:lnTo>
                <a:lnTo>
                  <a:pt x="7482522" y="4407534"/>
                </a:lnTo>
                <a:lnTo>
                  <a:pt x="7480300" y="4408487"/>
                </a:lnTo>
                <a:lnTo>
                  <a:pt x="7478078" y="4409757"/>
                </a:lnTo>
                <a:lnTo>
                  <a:pt x="7474902" y="4410392"/>
                </a:lnTo>
                <a:lnTo>
                  <a:pt x="7468870" y="4411344"/>
                </a:lnTo>
                <a:lnTo>
                  <a:pt x="7462520" y="4411344"/>
                </a:lnTo>
                <a:lnTo>
                  <a:pt x="7455535" y="4411344"/>
                </a:lnTo>
                <a:lnTo>
                  <a:pt x="7448868" y="4411344"/>
                </a:lnTo>
                <a:lnTo>
                  <a:pt x="7442518" y="4411979"/>
                </a:lnTo>
                <a:lnTo>
                  <a:pt x="7439342" y="4412614"/>
                </a:lnTo>
                <a:lnTo>
                  <a:pt x="7436802" y="4413567"/>
                </a:lnTo>
                <a:lnTo>
                  <a:pt x="7434580" y="4414837"/>
                </a:lnTo>
                <a:lnTo>
                  <a:pt x="7432358" y="4416424"/>
                </a:lnTo>
                <a:lnTo>
                  <a:pt x="7430452" y="4418329"/>
                </a:lnTo>
                <a:lnTo>
                  <a:pt x="7429182" y="4420869"/>
                </a:lnTo>
                <a:lnTo>
                  <a:pt x="7428230" y="4423727"/>
                </a:lnTo>
                <a:lnTo>
                  <a:pt x="7427278" y="4427537"/>
                </a:lnTo>
                <a:lnTo>
                  <a:pt x="7427278" y="4431664"/>
                </a:lnTo>
                <a:lnTo>
                  <a:pt x="7428230" y="4436109"/>
                </a:lnTo>
                <a:lnTo>
                  <a:pt x="7428865" y="4441824"/>
                </a:lnTo>
                <a:lnTo>
                  <a:pt x="7430770" y="4447857"/>
                </a:lnTo>
                <a:lnTo>
                  <a:pt x="7427278" y="4446587"/>
                </a:lnTo>
                <a:lnTo>
                  <a:pt x="7424420" y="4444999"/>
                </a:lnTo>
                <a:lnTo>
                  <a:pt x="7422198" y="4444047"/>
                </a:lnTo>
                <a:lnTo>
                  <a:pt x="7419975" y="4442459"/>
                </a:lnTo>
                <a:lnTo>
                  <a:pt x="7416482" y="4438967"/>
                </a:lnTo>
                <a:lnTo>
                  <a:pt x="7413942" y="4435792"/>
                </a:lnTo>
                <a:lnTo>
                  <a:pt x="7411402" y="4432299"/>
                </a:lnTo>
                <a:lnTo>
                  <a:pt x="7408862" y="4429442"/>
                </a:lnTo>
                <a:lnTo>
                  <a:pt x="7405370" y="4425949"/>
                </a:lnTo>
                <a:lnTo>
                  <a:pt x="7403148" y="4424362"/>
                </a:lnTo>
                <a:lnTo>
                  <a:pt x="7400925" y="4423409"/>
                </a:lnTo>
                <a:lnTo>
                  <a:pt x="7398385" y="4424997"/>
                </a:lnTo>
                <a:lnTo>
                  <a:pt x="7396480" y="4427537"/>
                </a:lnTo>
                <a:lnTo>
                  <a:pt x="7394892" y="4429759"/>
                </a:lnTo>
                <a:lnTo>
                  <a:pt x="7393305" y="4431982"/>
                </a:lnTo>
                <a:lnTo>
                  <a:pt x="7392352" y="4434204"/>
                </a:lnTo>
                <a:lnTo>
                  <a:pt x="7391718" y="4436744"/>
                </a:lnTo>
                <a:lnTo>
                  <a:pt x="7390448" y="4441824"/>
                </a:lnTo>
                <a:lnTo>
                  <a:pt x="7390130" y="4446904"/>
                </a:lnTo>
                <a:lnTo>
                  <a:pt x="7390130" y="4452619"/>
                </a:lnTo>
                <a:lnTo>
                  <a:pt x="7390448" y="4462779"/>
                </a:lnTo>
                <a:lnTo>
                  <a:pt x="7390765" y="4467859"/>
                </a:lnTo>
                <a:lnTo>
                  <a:pt x="7390448" y="4471987"/>
                </a:lnTo>
                <a:lnTo>
                  <a:pt x="7390130" y="4476114"/>
                </a:lnTo>
                <a:lnTo>
                  <a:pt x="7389178" y="4477702"/>
                </a:lnTo>
                <a:lnTo>
                  <a:pt x="7388542" y="4478972"/>
                </a:lnTo>
                <a:lnTo>
                  <a:pt x="7387272" y="4480559"/>
                </a:lnTo>
                <a:lnTo>
                  <a:pt x="7386002" y="4481829"/>
                </a:lnTo>
                <a:lnTo>
                  <a:pt x="7384415" y="4482782"/>
                </a:lnTo>
                <a:lnTo>
                  <a:pt x="7382510" y="4483734"/>
                </a:lnTo>
                <a:lnTo>
                  <a:pt x="7380288" y="4484369"/>
                </a:lnTo>
                <a:lnTo>
                  <a:pt x="7377748" y="4484687"/>
                </a:lnTo>
                <a:lnTo>
                  <a:pt x="7374572" y="4484687"/>
                </a:lnTo>
                <a:lnTo>
                  <a:pt x="7370762" y="4484687"/>
                </a:lnTo>
                <a:lnTo>
                  <a:pt x="7370445" y="4486592"/>
                </a:lnTo>
                <a:lnTo>
                  <a:pt x="7370762" y="4488497"/>
                </a:lnTo>
                <a:lnTo>
                  <a:pt x="7371080" y="4490402"/>
                </a:lnTo>
                <a:lnTo>
                  <a:pt x="7372350" y="4492307"/>
                </a:lnTo>
                <a:lnTo>
                  <a:pt x="7373938" y="4493894"/>
                </a:lnTo>
                <a:lnTo>
                  <a:pt x="7375208" y="4495164"/>
                </a:lnTo>
                <a:lnTo>
                  <a:pt x="7379652" y="4498339"/>
                </a:lnTo>
                <a:lnTo>
                  <a:pt x="7384415" y="4501197"/>
                </a:lnTo>
                <a:lnTo>
                  <a:pt x="7389812" y="4504054"/>
                </a:lnTo>
                <a:lnTo>
                  <a:pt x="7395210" y="4506912"/>
                </a:lnTo>
                <a:lnTo>
                  <a:pt x="7400290" y="4509769"/>
                </a:lnTo>
                <a:lnTo>
                  <a:pt x="7392352" y="4517707"/>
                </a:lnTo>
                <a:lnTo>
                  <a:pt x="7385050" y="4525962"/>
                </a:lnTo>
                <a:lnTo>
                  <a:pt x="7379018" y="4533899"/>
                </a:lnTo>
                <a:lnTo>
                  <a:pt x="7373938" y="4541837"/>
                </a:lnTo>
                <a:lnTo>
                  <a:pt x="7369175" y="4550092"/>
                </a:lnTo>
                <a:lnTo>
                  <a:pt x="7365682" y="4558029"/>
                </a:lnTo>
                <a:lnTo>
                  <a:pt x="7362190" y="4566284"/>
                </a:lnTo>
                <a:lnTo>
                  <a:pt x="7359650" y="4574539"/>
                </a:lnTo>
                <a:lnTo>
                  <a:pt x="7356792" y="4582794"/>
                </a:lnTo>
                <a:lnTo>
                  <a:pt x="7354888" y="4591367"/>
                </a:lnTo>
                <a:lnTo>
                  <a:pt x="7351078" y="4608829"/>
                </a:lnTo>
                <a:lnTo>
                  <a:pt x="7347585" y="4627244"/>
                </a:lnTo>
                <a:lnTo>
                  <a:pt x="7343140" y="4646612"/>
                </a:lnTo>
                <a:lnTo>
                  <a:pt x="7340918" y="4644707"/>
                </a:lnTo>
                <a:lnTo>
                  <a:pt x="7339648" y="4642484"/>
                </a:lnTo>
                <a:lnTo>
                  <a:pt x="7338695" y="4640262"/>
                </a:lnTo>
                <a:lnTo>
                  <a:pt x="7338378" y="4638039"/>
                </a:lnTo>
                <a:lnTo>
                  <a:pt x="7338695" y="4635182"/>
                </a:lnTo>
                <a:lnTo>
                  <a:pt x="7339012" y="4632959"/>
                </a:lnTo>
                <a:lnTo>
                  <a:pt x="7340600" y="4627562"/>
                </a:lnTo>
                <a:lnTo>
                  <a:pt x="7342188" y="4622799"/>
                </a:lnTo>
                <a:lnTo>
                  <a:pt x="7342505" y="4620259"/>
                </a:lnTo>
                <a:lnTo>
                  <a:pt x="7342505" y="4618037"/>
                </a:lnTo>
                <a:lnTo>
                  <a:pt x="7341870" y="4615179"/>
                </a:lnTo>
                <a:lnTo>
                  <a:pt x="7340600" y="4613274"/>
                </a:lnTo>
                <a:lnTo>
                  <a:pt x="7338378" y="4611052"/>
                </a:lnTo>
                <a:lnTo>
                  <a:pt x="7335838" y="4609147"/>
                </a:lnTo>
                <a:lnTo>
                  <a:pt x="7332028" y="4608829"/>
                </a:lnTo>
                <a:lnTo>
                  <a:pt x="7328535" y="4609147"/>
                </a:lnTo>
                <a:lnTo>
                  <a:pt x="7325995" y="4610417"/>
                </a:lnTo>
                <a:lnTo>
                  <a:pt x="7323455" y="4612004"/>
                </a:lnTo>
                <a:lnTo>
                  <a:pt x="7320915" y="4614227"/>
                </a:lnTo>
                <a:lnTo>
                  <a:pt x="7319645" y="4616767"/>
                </a:lnTo>
                <a:lnTo>
                  <a:pt x="7318058" y="4619624"/>
                </a:lnTo>
                <a:lnTo>
                  <a:pt x="7316788" y="4623117"/>
                </a:lnTo>
                <a:lnTo>
                  <a:pt x="7316470" y="4626927"/>
                </a:lnTo>
                <a:lnTo>
                  <a:pt x="7315835" y="4630737"/>
                </a:lnTo>
                <a:lnTo>
                  <a:pt x="7315835" y="4635182"/>
                </a:lnTo>
                <a:lnTo>
                  <a:pt x="7315835" y="4639309"/>
                </a:lnTo>
                <a:lnTo>
                  <a:pt x="7316152" y="4644072"/>
                </a:lnTo>
                <a:lnTo>
                  <a:pt x="7316788" y="4648199"/>
                </a:lnTo>
                <a:lnTo>
                  <a:pt x="7318692" y="4656772"/>
                </a:lnTo>
                <a:lnTo>
                  <a:pt x="7319962" y="4660899"/>
                </a:lnTo>
                <a:lnTo>
                  <a:pt x="7321550" y="4664709"/>
                </a:lnTo>
                <a:lnTo>
                  <a:pt x="7322820" y="4668202"/>
                </a:lnTo>
                <a:lnTo>
                  <a:pt x="7324408" y="4671377"/>
                </a:lnTo>
                <a:lnTo>
                  <a:pt x="7326312" y="4674234"/>
                </a:lnTo>
                <a:lnTo>
                  <a:pt x="7328218" y="4676774"/>
                </a:lnTo>
                <a:lnTo>
                  <a:pt x="7330122" y="4678362"/>
                </a:lnTo>
                <a:lnTo>
                  <a:pt x="7332345" y="4679632"/>
                </a:lnTo>
                <a:lnTo>
                  <a:pt x="7334250" y="4680267"/>
                </a:lnTo>
                <a:lnTo>
                  <a:pt x="7336472" y="4680267"/>
                </a:lnTo>
                <a:lnTo>
                  <a:pt x="7338695" y="4678997"/>
                </a:lnTo>
                <a:lnTo>
                  <a:pt x="7340918" y="4677409"/>
                </a:lnTo>
                <a:lnTo>
                  <a:pt x="7343140" y="4674869"/>
                </a:lnTo>
                <a:lnTo>
                  <a:pt x="7345045" y="4671377"/>
                </a:lnTo>
                <a:lnTo>
                  <a:pt x="7347585" y="4666614"/>
                </a:lnTo>
                <a:lnTo>
                  <a:pt x="7349808" y="4661217"/>
                </a:lnTo>
                <a:lnTo>
                  <a:pt x="7351712" y="4662804"/>
                </a:lnTo>
                <a:lnTo>
                  <a:pt x="7352982" y="4664392"/>
                </a:lnTo>
                <a:lnTo>
                  <a:pt x="7354252" y="4666297"/>
                </a:lnTo>
                <a:lnTo>
                  <a:pt x="7355205" y="4668202"/>
                </a:lnTo>
                <a:lnTo>
                  <a:pt x="7355840" y="4669789"/>
                </a:lnTo>
                <a:lnTo>
                  <a:pt x="7356158" y="4671694"/>
                </a:lnTo>
                <a:lnTo>
                  <a:pt x="7356158" y="4673599"/>
                </a:lnTo>
                <a:lnTo>
                  <a:pt x="7356158" y="4675504"/>
                </a:lnTo>
                <a:lnTo>
                  <a:pt x="7354888" y="4679632"/>
                </a:lnTo>
                <a:lnTo>
                  <a:pt x="7352982" y="4683759"/>
                </a:lnTo>
                <a:lnTo>
                  <a:pt x="7350760" y="4688204"/>
                </a:lnTo>
                <a:lnTo>
                  <a:pt x="7347902" y="4692649"/>
                </a:lnTo>
                <a:lnTo>
                  <a:pt x="7341552" y="4701539"/>
                </a:lnTo>
                <a:lnTo>
                  <a:pt x="7334885" y="4710429"/>
                </a:lnTo>
                <a:lnTo>
                  <a:pt x="7332028" y="4714874"/>
                </a:lnTo>
                <a:lnTo>
                  <a:pt x="7329805" y="4719002"/>
                </a:lnTo>
                <a:lnTo>
                  <a:pt x="7327900" y="4723447"/>
                </a:lnTo>
                <a:lnTo>
                  <a:pt x="7326630" y="4727574"/>
                </a:lnTo>
                <a:lnTo>
                  <a:pt x="7322820" y="4724717"/>
                </a:lnTo>
                <a:lnTo>
                  <a:pt x="7319645" y="4722494"/>
                </a:lnTo>
                <a:lnTo>
                  <a:pt x="7316152" y="4720589"/>
                </a:lnTo>
                <a:lnTo>
                  <a:pt x="7312660" y="4719002"/>
                </a:lnTo>
                <a:lnTo>
                  <a:pt x="7309802" y="4717732"/>
                </a:lnTo>
                <a:lnTo>
                  <a:pt x="7306628" y="4716779"/>
                </a:lnTo>
                <a:lnTo>
                  <a:pt x="7300912" y="4715509"/>
                </a:lnTo>
                <a:lnTo>
                  <a:pt x="7290118" y="4714557"/>
                </a:lnTo>
                <a:lnTo>
                  <a:pt x="7284402" y="4713287"/>
                </a:lnTo>
                <a:lnTo>
                  <a:pt x="7278370" y="4711699"/>
                </a:lnTo>
                <a:lnTo>
                  <a:pt x="7278052" y="4713604"/>
                </a:lnTo>
                <a:lnTo>
                  <a:pt x="7278052" y="4715509"/>
                </a:lnTo>
                <a:lnTo>
                  <a:pt x="7278052" y="4716779"/>
                </a:lnTo>
                <a:lnTo>
                  <a:pt x="7278370" y="4717732"/>
                </a:lnTo>
                <a:lnTo>
                  <a:pt x="7279322" y="4719002"/>
                </a:lnTo>
                <a:lnTo>
                  <a:pt x="7279958" y="4719637"/>
                </a:lnTo>
                <a:lnTo>
                  <a:pt x="7281862" y="4720907"/>
                </a:lnTo>
                <a:lnTo>
                  <a:pt x="7284085" y="4720907"/>
                </a:lnTo>
                <a:lnTo>
                  <a:pt x="7286308" y="4720589"/>
                </a:lnTo>
                <a:lnTo>
                  <a:pt x="7288212" y="4719319"/>
                </a:lnTo>
                <a:lnTo>
                  <a:pt x="7289482" y="4717732"/>
                </a:lnTo>
                <a:lnTo>
                  <a:pt x="7291705" y="4721859"/>
                </a:lnTo>
                <a:lnTo>
                  <a:pt x="7293292" y="4725669"/>
                </a:lnTo>
                <a:lnTo>
                  <a:pt x="7293928" y="4729162"/>
                </a:lnTo>
                <a:lnTo>
                  <a:pt x="7293928" y="4732972"/>
                </a:lnTo>
                <a:lnTo>
                  <a:pt x="7293292" y="4736464"/>
                </a:lnTo>
                <a:lnTo>
                  <a:pt x="7292340" y="4739639"/>
                </a:lnTo>
                <a:lnTo>
                  <a:pt x="7290435" y="4743132"/>
                </a:lnTo>
                <a:lnTo>
                  <a:pt x="7288530" y="4745989"/>
                </a:lnTo>
                <a:lnTo>
                  <a:pt x="7286308" y="4749164"/>
                </a:lnTo>
                <a:lnTo>
                  <a:pt x="7283768" y="4752657"/>
                </a:lnTo>
                <a:lnTo>
                  <a:pt x="7277735" y="4758689"/>
                </a:lnTo>
                <a:lnTo>
                  <a:pt x="7271385" y="4764087"/>
                </a:lnTo>
                <a:lnTo>
                  <a:pt x="7264400" y="4770119"/>
                </a:lnTo>
                <a:lnTo>
                  <a:pt x="7258050" y="4775834"/>
                </a:lnTo>
                <a:lnTo>
                  <a:pt x="7252018" y="4781867"/>
                </a:lnTo>
                <a:lnTo>
                  <a:pt x="7249478" y="4785042"/>
                </a:lnTo>
                <a:lnTo>
                  <a:pt x="7247572" y="4787899"/>
                </a:lnTo>
                <a:lnTo>
                  <a:pt x="7245668" y="4791074"/>
                </a:lnTo>
                <a:lnTo>
                  <a:pt x="7244080" y="4794567"/>
                </a:lnTo>
                <a:lnTo>
                  <a:pt x="7243445" y="4797742"/>
                </a:lnTo>
                <a:lnTo>
                  <a:pt x="7243445" y="4800917"/>
                </a:lnTo>
                <a:lnTo>
                  <a:pt x="7243445" y="4804727"/>
                </a:lnTo>
                <a:lnTo>
                  <a:pt x="7244398" y="4807902"/>
                </a:lnTo>
                <a:lnTo>
                  <a:pt x="7246302" y="4811712"/>
                </a:lnTo>
                <a:lnTo>
                  <a:pt x="7248525" y="4815522"/>
                </a:lnTo>
                <a:lnTo>
                  <a:pt x="7252018" y="4819332"/>
                </a:lnTo>
                <a:lnTo>
                  <a:pt x="7256145" y="4823459"/>
                </a:lnTo>
                <a:lnTo>
                  <a:pt x="7255192" y="4825682"/>
                </a:lnTo>
                <a:lnTo>
                  <a:pt x="7253922" y="4828222"/>
                </a:lnTo>
                <a:lnTo>
                  <a:pt x="7252335" y="4830127"/>
                </a:lnTo>
                <a:lnTo>
                  <a:pt x="7251382" y="4831714"/>
                </a:lnTo>
                <a:lnTo>
                  <a:pt x="7249795" y="4833302"/>
                </a:lnTo>
                <a:lnTo>
                  <a:pt x="7247890" y="4834254"/>
                </a:lnTo>
                <a:lnTo>
                  <a:pt x="7244398" y="4836159"/>
                </a:lnTo>
                <a:lnTo>
                  <a:pt x="7240588" y="4837429"/>
                </a:lnTo>
                <a:lnTo>
                  <a:pt x="7237095" y="4838064"/>
                </a:lnTo>
                <a:lnTo>
                  <a:pt x="7229158" y="4839017"/>
                </a:lnTo>
                <a:lnTo>
                  <a:pt x="7225030" y="4839334"/>
                </a:lnTo>
                <a:lnTo>
                  <a:pt x="7221220" y="4839969"/>
                </a:lnTo>
                <a:lnTo>
                  <a:pt x="7217410" y="4841239"/>
                </a:lnTo>
                <a:lnTo>
                  <a:pt x="7213918" y="4842827"/>
                </a:lnTo>
                <a:lnTo>
                  <a:pt x="7212330" y="4844097"/>
                </a:lnTo>
                <a:lnTo>
                  <a:pt x="7211060" y="4845684"/>
                </a:lnTo>
                <a:lnTo>
                  <a:pt x="7209472" y="4847272"/>
                </a:lnTo>
                <a:lnTo>
                  <a:pt x="7208202" y="4849177"/>
                </a:lnTo>
                <a:lnTo>
                  <a:pt x="7207250" y="4851717"/>
                </a:lnTo>
                <a:lnTo>
                  <a:pt x="7205980" y="4854257"/>
                </a:lnTo>
                <a:lnTo>
                  <a:pt x="7205028" y="4857114"/>
                </a:lnTo>
                <a:lnTo>
                  <a:pt x="7204075" y="4860289"/>
                </a:lnTo>
                <a:lnTo>
                  <a:pt x="7207885" y="4863464"/>
                </a:lnTo>
                <a:lnTo>
                  <a:pt x="7211378" y="4865687"/>
                </a:lnTo>
                <a:lnTo>
                  <a:pt x="7214235" y="4867274"/>
                </a:lnTo>
                <a:lnTo>
                  <a:pt x="7217410" y="4867909"/>
                </a:lnTo>
                <a:lnTo>
                  <a:pt x="7219950" y="4868227"/>
                </a:lnTo>
                <a:lnTo>
                  <a:pt x="7222172" y="4867909"/>
                </a:lnTo>
                <a:lnTo>
                  <a:pt x="7224395" y="4867274"/>
                </a:lnTo>
                <a:lnTo>
                  <a:pt x="7226618" y="4865687"/>
                </a:lnTo>
                <a:lnTo>
                  <a:pt x="7228522" y="4864099"/>
                </a:lnTo>
                <a:lnTo>
                  <a:pt x="7230428" y="4862829"/>
                </a:lnTo>
                <a:lnTo>
                  <a:pt x="7234238" y="4858067"/>
                </a:lnTo>
                <a:lnTo>
                  <a:pt x="7240588" y="4848224"/>
                </a:lnTo>
                <a:lnTo>
                  <a:pt x="7242175" y="4850764"/>
                </a:lnTo>
                <a:lnTo>
                  <a:pt x="7243445" y="4852987"/>
                </a:lnTo>
                <a:lnTo>
                  <a:pt x="7244080" y="4854892"/>
                </a:lnTo>
                <a:lnTo>
                  <a:pt x="7244715" y="4857114"/>
                </a:lnTo>
                <a:lnTo>
                  <a:pt x="7244715" y="4859019"/>
                </a:lnTo>
                <a:lnTo>
                  <a:pt x="7244398" y="4861242"/>
                </a:lnTo>
                <a:lnTo>
                  <a:pt x="7244080" y="4863464"/>
                </a:lnTo>
                <a:lnTo>
                  <a:pt x="7243445" y="4865369"/>
                </a:lnTo>
                <a:lnTo>
                  <a:pt x="7241222" y="4869497"/>
                </a:lnTo>
                <a:lnTo>
                  <a:pt x="7238048" y="4873624"/>
                </a:lnTo>
                <a:lnTo>
                  <a:pt x="7234238" y="4877434"/>
                </a:lnTo>
                <a:lnTo>
                  <a:pt x="7230110" y="4881244"/>
                </a:lnTo>
                <a:lnTo>
                  <a:pt x="7225665" y="4884419"/>
                </a:lnTo>
                <a:lnTo>
                  <a:pt x="7220585" y="4887912"/>
                </a:lnTo>
                <a:lnTo>
                  <a:pt x="7215505" y="4891087"/>
                </a:lnTo>
                <a:lnTo>
                  <a:pt x="7210425" y="4893627"/>
                </a:lnTo>
                <a:lnTo>
                  <a:pt x="7201535" y="4897754"/>
                </a:lnTo>
                <a:lnTo>
                  <a:pt x="7194232" y="4900294"/>
                </a:lnTo>
                <a:lnTo>
                  <a:pt x="7193915" y="4901882"/>
                </a:lnTo>
                <a:lnTo>
                  <a:pt x="7193915" y="4903152"/>
                </a:lnTo>
                <a:lnTo>
                  <a:pt x="7193915" y="4904422"/>
                </a:lnTo>
                <a:lnTo>
                  <a:pt x="7194232" y="4905692"/>
                </a:lnTo>
                <a:lnTo>
                  <a:pt x="7195820" y="4907914"/>
                </a:lnTo>
                <a:lnTo>
                  <a:pt x="7198042" y="4909819"/>
                </a:lnTo>
                <a:lnTo>
                  <a:pt x="7201218" y="4911407"/>
                </a:lnTo>
                <a:lnTo>
                  <a:pt x="7204075" y="4913312"/>
                </a:lnTo>
                <a:lnTo>
                  <a:pt x="7210425" y="4916487"/>
                </a:lnTo>
                <a:lnTo>
                  <a:pt x="7213282" y="4919027"/>
                </a:lnTo>
                <a:lnTo>
                  <a:pt x="7215822" y="4921249"/>
                </a:lnTo>
                <a:lnTo>
                  <a:pt x="7217728" y="4923789"/>
                </a:lnTo>
                <a:lnTo>
                  <a:pt x="7218045" y="4925377"/>
                </a:lnTo>
                <a:lnTo>
                  <a:pt x="7218362" y="4926964"/>
                </a:lnTo>
                <a:lnTo>
                  <a:pt x="7218362" y="4928234"/>
                </a:lnTo>
                <a:lnTo>
                  <a:pt x="7218362" y="4930139"/>
                </a:lnTo>
                <a:lnTo>
                  <a:pt x="7217728" y="4932362"/>
                </a:lnTo>
                <a:lnTo>
                  <a:pt x="7217092" y="4934267"/>
                </a:lnTo>
                <a:lnTo>
                  <a:pt x="7215822" y="4937124"/>
                </a:lnTo>
                <a:lnTo>
                  <a:pt x="7214235" y="4939347"/>
                </a:lnTo>
                <a:lnTo>
                  <a:pt x="7209790" y="4945062"/>
                </a:lnTo>
                <a:lnTo>
                  <a:pt x="7208202" y="4948554"/>
                </a:lnTo>
                <a:lnTo>
                  <a:pt x="7206615" y="4951412"/>
                </a:lnTo>
                <a:lnTo>
                  <a:pt x="7205028" y="4953317"/>
                </a:lnTo>
                <a:lnTo>
                  <a:pt x="7202488" y="4954587"/>
                </a:lnTo>
                <a:lnTo>
                  <a:pt x="7200265" y="4955539"/>
                </a:lnTo>
                <a:lnTo>
                  <a:pt x="7197725" y="4955539"/>
                </a:lnTo>
                <a:lnTo>
                  <a:pt x="7195185" y="4955222"/>
                </a:lnTo>
                <a:lnTo>
                  <a:pt x="7192328" y="4954587"/>
                </a:lnTo>
                <a:lnTo>
                  <a:pt x="7189470" y="4953634"/>
                </a:lnTo>
                <a:lnTo>
                  <a:pt x="7186295" y="4952047"/>
                </a:lnTo>
                <a:lnTo>
                  <a:pt x="7180262" y="4949189"/>
                </a:lnTo>
                <a:lnTo>
                  <a:pt x="7167562" y="4941252"/>
                </a:lnTo>
                <a:lnTo>
                  <a:pt x="7165340" y="4943474"/>
                </a:lnTo>
                <a:lnTo>
                  <a:pt x="7163118" y="4945697"/>
                </a:lnTo>
                <a:lnTo>
                  <a:pt x="7161530" y="4947919"/>
                </a:lnTo>
                <a:lnTo>
                  <a:pt x="7159625" y="4950459"/>
                </a:lnTo>
                <a:lnTo>
                  <a:pt x="7157085" y="4955857"/>
                </a:lnTo>
                <a:lnTo>
                  <a:pt x="7155180" y="4961572"/>
                </a:lnTo>
                <a:lnTo>
                  <a:pt x="7153592" y="4967604"/>
                </a:lnTo>
                <a:lnTo>
                  <a:pt x="7152322" y="4973954"/>
                </a:lnTo>
                <a:lnTo>
                  <a:pt x="7152005" y="4980622"/>
                </a:lnTo>
                <a:lnTo>
                  <a:pt x="7151688" y="4987607"/>
                </a:lnTo>
                <a:lnTo>
                  <a:pt x="7151052" y="5001577"/>
                </a:lnTo>
                <a:lnTo>
                  <a:pt x="7150418" y="5008562"/>
                </a:lnTo>
                <a:lnTo>
                  <a:pt x="7150100" y="5015864"/>
                </a:lnTo>
                <a:lnTo>
                  <a:pt x="7149465" y="5022849"/>
                </a:lnTo>
                <a:lnTo>
                  <a:pt x="7148195" y="5029834"/>
                </a:lnTo>
                <a:lnTo>
                  <a:pt x="7146290" y="5036502"/>
                </a:lnTo>
                <a:lnTo>
                  <a:pt x="7144068" y="5043487"/>
                </a:lnTo>
                <a:lnTo>
                  <a:pt x="7143432" y="5044122"/>
                </a:lnTo>
                <a:lnTo>
                  <a:pt x="7142798" y="5044757"/>
                </a:lnTo>
                <a:lnTo>
                  <a:pt x="7140258" y="5046344"/>
                </a:lnTo>
                <a:lnTo>
                  <a:pt x="7137718" y="5046979"/>
                </a:lnTo>
                <a:lnTo>
                  <a:pt x="7134225" y="5047932"/>
                </a:lnTo>
                <a:lnTo>
                  <a:pt x="7131050" y="5048567"/>
                </a:lnTo>
                <a:lnTo>
                  <a:pt x="7127875" y="5049519"/>
                </a:lnTo>
                <a:lnTo>
                  <a:pt x="7125018" y="5050472"/>
                </a:lnTo>
                <a:lnTo>
                  <a:pt x="7123748" y="5051742"/>
                </a:lnTo>
                <a:lnTo>
                  <a:pt x="7122795" y="5052377"/>
                </a:lnTo>
                <a:lnTo>
                  <a:pt x="7121208" y="5054282"/>
                </a:lnTo>
                <a:lnTo>
                  <a:pt x="7120255" y="5056187"/>
                </a:lnTo>
                <a:lnTo>
                  <a:pt x="7119620" y="5058092"/>
                </a:lnTo>
                <a:lnTo>
                  <a:pt x="7119302" y="5059997"/>
                </a:lnTo>
                <a:lnTo>
                  <a:pt x="7119302" y="5063807"/>
                </a:lnTo>
                <a:lnTo>
                  <a:pt x="7119620" y="5066982"/>
                </a:lnTo>
                <a:lnTo>
                  <a:pt x="7121525" y="5072379"/>
                </a:lnTo>
                <a:lnTo>
                  <a:pt x="7122160" y="5074602"/>
                </a:lnTo>
                <a:lnTo>
                  <a:pt x="7122160" y="5075554"/>
                </a:lnTo>
                <a:lnTo>
                  <a:pt x="7121842" y="5075872"/>
                </a:lnTo>
                <a:lnTo>
                  <a:pt x="7108190" y="5092382"/>
                </a:lnTo>
                <a:lnTo>
                  <a:pt x="7091680" y="5113019"/>
                </a:lnTo>
                <a:lnTo>
                  <a:pt x="7083108" y="5124767"/>
                </a:lnTo>
                <a:lnTo>
                  <a:pt x="7074535" y="5136832"/>
                </a:lnTo>
                <a:lnTo>
                  <a:pt x="7065645" y="5149849"/>
                </a:lnTo>
                <a:lnTo>
                  <a:pt x="7061835" y="5156517"/>
                </a:lnTo>
                <a:lnTo>
                  <a:pt x="7058025" y="5163184"/>
                </a:lnTo>
                <a:lnTo>
                  <a:pt x="7054532" y="5169852"/>
                </a:lnTo>
                <a:lnTo>
                  <a:pt x="7049452" y="5176519"/>
                </a:lnTo>
                <a:lnTo>
                  <a:pt x="7044372" y="5184139"/>
                </a:lnTo>
                <a:lnTo>
                  <a:pt x="7038975" y="5191442"/>
                </a:lnTo>
                <a:lnTo>
                  <a:pt x="7027228" y="5206364"/>
                </a:lnTo>
                <a:lnTo>
                  <a:pt x="7017068" y="5218429"/>
                </a:lnTo>
                <a:lnTo>
                  <a:pt x="7014528" y="5222557"/>
                </a:lnTo>
                <a:lnTo>
                  <a:pt x="7012305" y="5226684"/>
                </a:lnTo>
                <a:lnTo>
                  <a:pt x="7010718" y="5231129"/>
                </a:lnTo>
                <a:lnTo>
                  <a:pt x="7009130" y="5235574"/>
                </a:lnTo>
                <a:lnTo>
                  <a:pt x="7006908" y="5245099"/>
                </a:lnTo>
                <a:lnTo>
                  <a:pt x="7005638" y="5249544"/>
                </a:lnTo>
                <a:lnTo>
                  <a:pt x="7004368" y="5254307"/>
                </a:lnTo>
                <a:lnTo>
                  <a:pt x="7002780" y="5258434"/>
                </a:lnTo>
                <a:lnTo>
                  <a:pt x="7000875" y="5262244"/>
                </a:lnTo>
                <a:lnTo>
                  <a:pt x="6998652" y="5265419"/>
                </a:lnTo>
                <a:lnTo>
                  <a:pt x="6997065" y="5267007"/>
                </a:lnTo>
                <a:lnTo>
                  <a:pt x="6995160" y="5268594"/>
                </a:lnTo>
                <a:lnTo>
                  <a:pt x="6993572" y="5269547"/>
                </a:lnTo>
                <a:lnTo>
                  <a:pt x="6991350" y="5270499"/>
                </a:lnTo>
                <a:lnTo>
                  <a:pt x="6989128" y="5271452"/>
                </a:lnTo>
                <a:lnTo>
                  <a:pt x="6986905" y="5272087"/>
                </a:lnTo>
                <a:lnTo>
                  <a:pt x="6984365" y="5272404"/>
                </a:lnTo>
                <a:lnTo>
                  <a:pt x="6981190" y="5272722"/>
                </a:lnTo>
                <a:lnTo>
                  <a:pt x="6977698" y="5272722"/>
                </a:lnTo>
                <a:lnTo>
                  <a:pt x="6974522" y="5272404"/>
                </a:lnTo>
                <a:lnTo>
                  <a:pt x="6970712" y="5272404"/>
                </a:lnTo>
                <a:lnTo>
                  <a:pt x="6965632" y="5273357"/>
                </a:lnTo>
                <a:lnTo>
                  <a:pt x="6960552" y="5274944"/>
                </a:lnTo>
                <a:lnTo>
                  <a:pt x="6954838" y="5277167"/>
                </a:lnTo>
                <a:lnTo>
                  <a:pt x="6952298" y="5278754"/>
                </a:lnTo>
                <a:lnTo>
                  <a:pt x="6950075" y="5280659"/>
                </a:lnTo>
                <a:lnTo>
                  <a:pt x="6947218" y="5282564"/>
                </a:lnTo>
                <a:lnTo>
                  <a:pt x="6945312" y="5284787"/>
                </a:lnTo>
                <a:lnTo>
                  <a:pt x="6943408" y="5287009"/>
                </a:lnTo>
                <a:lnTo>
                  <a:pt x="6942138" y="5289549"/>
                </a:lnTo>
                <a:lnTo>
                  <a:pt x="6940868" y="5292407"/>
                </a:lnTo>
                <a:lnTo>
                  <a:pt x="6940232" y="5295264"/>
                </a:lnTo>
                <a:lnTo>
                  <a:pt x="6940868" y="5296852"/>
                </a:lnTo>
                <a:lnTo>
                  <a:pt x="6942138" y="5299709"/>
                </a:lnTo>
                <a:lnTo>
                  <a:pt x="6946900" y="5307647"/>
                </a:lnTo>
                <a:lnTo>
                  <a:pt x="6953568" y="5318759"/>
                </a:lnTo>
                <a:lnTo>
                  <a:pt x="6952298" y="5319394"/>
                </a:lnTo>
                <a:lnTo>
                  <a:pt x="6949122" y="5320664"/>
                </a:lnTo>
                <a:lnTo>
                  <a:pt x="6939598" y="5323522"/>
                </a:lnTo>
                <a:lnTo>
                  <a:pt x="6933565" y="5325427"/>
                </a:lnTo>
                <a:lnTo>
                  <a:pt x="6927215" y="5328284"/>
                </a:lnTo>
                <a:lnTo>
                  <a:pt x="6920865" y="5331459"/>
                </a:lnTo>
                <a:lnTo>
                  <a:pt x="6914832" y="5334952"/>
                </a:lnTo>
                <a:lnTo>
                  <a:pt x="6911975" y="5336857"/>
                </a:lnTo>
                <a:lnTo>
                  <a:pt x="6909118" y="5339079"/>
                </a:lnTo>
                <a:lnTo>
                  <a:pt x="6906895" y="5341302"/>
                </a:lnTo>
                <a:lnTo>
                  <a:pt x="6904672" y="5343842"/>
                </a:lnTo>
                <a:lnTo>
                  <a:pt x="6902768" y="5346699"/>
                </a:lnTo>
                <a:lnTo>
                  <a:pt x="6901180" y="5349239"/>
                </a:lnTo>
                <a:lnTo>
                  <a:pt x="6899910" y="5352414"/>
                </a:lnTo>
                <a:lnTo>
                  <a:pt x="6898958" y="5355272"/>
                </a:lnTo>
                <a:lnTo>
                  <a:pt x="6898958" y="5358764"/>
                </a:lnTo>
                <a:lnTo>
                  <a:pt x="6898958" y="5361939"/>
                </a:lnTo>
                <a:lnTo>
                  <a:pt x="6899910" y="5365749"/>
                </a:lnTo>
                <a:lnTo>
                  <a:pt x="6901180" y="5369559"/>
                </a:lnTo>
                <a:lnTo>
                  <a:pt x="6903085" y="5373687"/>
                </a:lnTo>
                <a:lnTo>
                  <a:pt x="6905942" y="5378449"/>
                </a:lnTo>
                <a:lnTo>
                  <a:pt x="6908800" y="5382577"/>
                </a:lnTo>
                <a:lnTo>
                  <a:pt x="6912928" y="5387339"/>
                </a:lnTo>
                <a:lnTo>
                  <a:pt x="6904990" y="5398769"/>
                </a:lnTo>
                <a:lnTo>
                  <a:pt x="6897370" y="5409247"/>
                </a:lnTo>
                <a:lnTo>
                  <a:pt x="6883718" y="5430837"/>
                </a:lnTo>
                <a:lnTo>
                  <a:pt x="6866890" y="5454967"/>
                </a:lnTo>
                <a:lnTo>
                  <a:pt x="6856730" y="5468937"/>
                </a:lnTo>
                <a:lnTo>
                  <a:pt x="6844665" y="5485129"/>
                </a:lnTo>
                <a:lnTo>
                  <a:pt x="6842125" y="5489574"/>
                </a:lnTo>
                <a:lnTo>
                  <a:pt x="6838950" y="5495289"/>
                </a:lnTo>
                <a:lnTo>
                  <a:pt x="6832918" y="5508307"/>
                </a:lnTo>
                <a:lnTo>
                  <a:pt x="6828472" y="5519419"/>
                </a:lnTo>
                <a:lnTo>
                  <a:pt x="6827838" y="5522277"/>
                </a:lnTo>
                <a:lnTo>
                  <a:pt x="6827520" y="5523229"/>
                </a:lnTo>
                <a:lnTo>
                  <a:pt x="6827838" y="5523229"/>
                </a:lnTo>
                <a:lnTo>
                  <a:pt x="6825932" y="5524182"/>
                </a:lnTo>
                <a:lnTo>
                  <a:pt x="6823710" y="5525452"/>
                </a:lnTo>
                <a:lnTo>
                  <a:pt x="6820852" y="5525769"/>
                </a:lnTo>
                <a:lnTo>
                  <a:pt x="6818630" y="5525769"/>
                </a:lnTo>
                <a:lnTo>
                  <a:pt x="6813550" y="5525769"/>
                </a:lnTo>
                <a:lnTo>
                  <a:pt x="6808152" y="5525134"/>
                </a:lnTo>
                <a:lnTo>
                  <a:pt x="6802755" y="5524182"/>
                </a:lnTo>
                <a:lnTo>
                  <a:pt x="6800215" y="5524182"/>
                </a:lnTo>
                <a:lnTo>
                  <a:pt x="6797675" y="5524182"/>
                </a:lnTo>
                <a:lnTo>
                  <a:pt x="6795452" y="5524499"/>
                </a:lnTo>
                <a:lnTo>
                  <a:pt x="6792912" y="5525452"/>
                </a:lnTo>
                <a:lnTo>
                  <a:pt x="6790690" y="5526404"/>
                </a:lnTo>
                <a:lnTo>
                  <a:pt x="6788785" y="5527992"/>
                </a:lnTo>
                <a:lnTo>
                  <a:pt x="6786880" y="5530214"/>
                </a:lnTo>
                <a:lnTo>
                  <a:pt x="6785610" y="5532119"/>
                </a:lnTo>
                <a:lnTo>
                  <a:pt x="6784022" y="5534342"/>
                </a:lnTo>
                <a:lnTo>
                  <a:pt x="6782752" y="5536564"/>
                </a:lnTo>
                <a:lnTo>
                  <a:pt x="6781800" y="5541009"/>
                </a:lnTo>
                <a:lnTo>
                  <a:pt x="6780530" y="5545137"/>
                </a:lnTo>
                <a:lnTo>
                  <a:pt x="6780530" y="5548629"/>
                </a:lnTo>
                <a:lnTo>
                  <a:pt x="6780530" y="5552439"/>
                </a:lnTo>
                <a:lnTo>
                  <a:pt x="6780848" y="5559107"/>
                </a:lnTo>
                <a:lnTo>
                  <a:pt x="6780530" y="5561647"/>
                </a:lnTo>
                <a:lnTo>
                  <a:pt x="6780212" y="5563869"/>
                </a:lnTo>
                <a:lnTo>
                  <a:pt x="6779578" y="5564504"/>
                </a:lnTo>
                <a:lnTo>
                  <a:pt x="6778625" y="5565457"/>
                </a:lnTo>
                <a:lnTo>
                  <a:pt x="6777990" y="5566092"/>
                </a:lnTo>
                <a:lnTo>
                  <a:pt x="6776402" y="5566409"/>
                </a:lnTo>
                <a:lnTo>
                  <a:pt x="6773545" y="5567362"/>
                </a:lnTo>
                <a:lnTo>
                  <a:pt x="6768782" y="5567044"/>
                </a:lnTo>
                <a:lnTo>
                  <a:pt x="6762750" y="5566092"/>
                </a:lnTo>
                <a:lnTo>
                  <a:pt x="6755448" y="5564187"/>
                </a:lnTo>
                <a:lnTo>
                  <a:pt x="6762115" y="5611494"/>
                </a:lnTo>
                <a:lnTo>
                  <a:pt x="6744018" y="5632449"/>
                </a:lnTo>
                <a:lnTo>
                  <a:pt x="6725920" y="5653404"/>
                </a:lnTo>
                <a:lnTo>
                  <a:pt x="6689725" y="5694044"/>
                </a:lnTo>
                <a:lnTo>
                  <a:pt x="6653848" y="5735002"/>
                </a:lnTo>
                <a:lnTo>
                  <a:pt x="6636385" y="5755639"/>
                </a:lnTo>
                <a:lnTo>
                  <a:pt x="6619558" y="5776277"/>
                </a:lnTo>
                <a:lnTo>
                  <a:pt x="6602095" y="5796279"/>
                </a:lnTo>
                <a:lnTo>
                  <a:pt x="6584950" y="5816282"/>
                </a:lnTo>
                <a:lnTo>
                  <a:pt x="6568122" y="5836602"/>
                </a:lnTo>
                <a:lnTo>
                  <a:pt x="6551930" y="5856922"/>
                </a:lnTo>
                <a:lnTo>
                  <a:pt x="6535738" y="5877242"/>
                </a:lnTo>
                <a:lnTo>
                  <a:pt x="6519862" y="5897244"/>
                </a:lnTo>
                <a:lnTo>
                  <a:pt x="6489382" y="5937884"/>
                </a:lnTo>
                <a:lnTo>
                  <a:pt x="6484620" y="5937249"/>
                </a:lnTo>
                <a:lnTo>
                  <a:pt x="6479540" y="5936614"/>
                </a:lnTo>
                <a:lnTo>
                  <a:pt x="6474778" y="5935027"/>
                </a:lnTo>
                <a:lnTo>
                  <a:pt x="6469698" y="5933122"/>
                </a:lnTo>
                <a:lnTo>
                  <a:pt x="6464618" y="5930899"/>
                </a:lnTo>
                <a:lnTo>
                  <a:pt x="6459538" y="5928359"/>
                </a:lnTo>
                <a:lnTo>
                  <a:pt x="6449695" y="5922644"/>
                </a:lnTo>
                <a:lnTo>
                  <a:pt x="6446520" y="5932804"/>
                </a:lnTo>
                <a:lnTo>
                  <a:pt x="6443028" y="5942964"/>
                </a:lnTo>
                <a:lnTo>
                  <a:pt x="6439218" y="5952489"/>
                </a:lnTo>
                <a:lnTo>
                  <a:pt x="6435090" y="5961697"/>
                </a:lnTo>
                <a:lnTo>
                  <a:pt x="6430645" y="5970904"/>
                </a:lnTo>
                <a:lnTo>
                  <a:pt x="6426200" y="5979477"/>
                </a:lnTo>
                <a:lnTo>
                  <a:pt x="6421120" y="5988049"/>
                </a:lnTo>
                <a:lnTo>
                  <a:pt x="6416358" y="5996622"/>
                </a:lnTo>
                <a:lnTo>
                  <a:pt x="6410960" y="6004877"/>
                </a:lnTo>
                <a:lnTo>
                  <a:pt x="6405880" y="6012814"/>
                </a:lnTo>
                <a:lnTo>
                  <a:pt x="6400165" y="6020752"/>
                </a:lnTo>
                <a:lnTo>
                  <a:pt x="6394450" y="6028054"/>
                </a:lnTo>
                <a:lnTo>
                  <a:pt x="6382385" y="6042977"/>
                </a:lnTo>
                <a:lnTo>
                  <a:pt x="6370002" y="6057264"/>
                </a:lnTo>
                <a:lnTo>
                  <a:pt x="6356668" y="6070917"/>
                </a:lnTo>
                <a:lnTo>
                  <a:pt x="6343650" y="6084252"/>
                </a:lnTo>
                <a:lnTo>
                  <a:pt x="6316345" y="6110922"/>
                </a:lnTo>
                <a:lnTo>
                  <a:pt x="6289675" y="6137274"/>
                </a:lnTo>
                <a:lnTo>
                  <a:pt x="6276340" y="6150927"/>
                </a:lnTo>
                <a:lnTo>
                  <a:pt x="6263322" y="6164262"/>
                </a:lnTo>
                <a:lnTo>
                  <a:pt x="6261418" y="6165849"/>
                </a:lnTo>
                <a:lnTo>
                  <a:pt x="6259512" y="6167119"/>
                </a:lnTo>
                <a:lnTo>
                  <a:pt x="6258242" y="6168389"/>
                </a:lnTo>
                <a:lnTo>
                  <a:pt x="6256972" y="6169977"/>
                </a:lnTo>
                <a:lnTo>
                  <a:pt x="6256338" y="6171882"/>
                </a:lnTo>
                <a:lnTo>
                  <a:pt x="6256020" y="6173469"/>
                </a:lnTo>
                <a:lnTo>
                  <a:pt x="6255702" y="6175374"/>
                </a:lnTo>
                <a:lnTo>
                  <a:pt x="6256020" y="6176644"/>
                </a:lnTo>
                <a:lnTo>
                  <a:pt x="6256338" y="6180454"/>
                </a:lnTo>
                <a:lnTo>
                  <a:pt x="6257608" y="6184582"/>
                </a:lnTo>
                <a:lnTo>
                  <a:pt x="6260782" y="6192519"/>
                </a:lnTo>
                <a:lnTo>
                  <a:pt x="6262370" y="6196329"/>
                </a:lnTo>
                <a:lnTo>
                  <a:pt x="6263640" y="6200457"/>
                </a:lnTo>
                <a:lnTo>
                  <a:pt x="6263958" y="6203949"/>
                </a:lnTo>
                <a:lnTo>
                  <a:pt x="6263958" y="6205854"/>
                </a:lnTo>
                <a:lnTo>
                  <a:pt x="6263958" y="6207759"/>
                </a:lnTo>
                <a:lnTo>
                  <a:pt x="6263640" y="6209347"/>
                </a:lnTo>
                <a:lnTo>
                  <a:pt x="6262688" y="6211252"/>
                </a:lnTo>
                <a:lnTo>
                  <a:pt x="6261735" y="6212522"/>
                </a:lnTo>
                <a:lnTo>
                  <a:pt x="6260148" y="6214109"/>
                </a:lnTo>
                <a:lnTo>
                  <a:pt x="6258560" y="6215379"/>
                </a:lnTo>
                <a:lnTo>
                  <a:pt x="6256338" y="6216332"/>
                </a:lnTo>
                <a:lnTo>
                  <a:pt x="6254115" y="6217919"/>
                </a:lnTo>
                <a:lnTo>
                  <a:pt x="6250940" y="6218554"/>
                </a:lnTo>
                <a:lnTo>
                  <a:pt x="6247448" y="6212522"/>
                </a:lnTo>
                <a:lnTo>
                  <a:pt x="6243955" y="6207442"/>
                </a:lnTo>
                <a:lnTo>
                  <a:pt x="6240145" y="6202679"/>
                </a:lnTo>
                <a:lnTo>
                  <a:pt x="6236335" y="6199187"/>
                </a:lnTo>
                <a:lnTo>
                  <a:pt x="6232525" y="6195694"/>
                </a:lnTo>
                <a:lnTo>
                  <a:pt x="6228715" y="6193154"/>
                </a:lnTo>
                <a:lnTo>
                  <a:pt x="6225222" y="6190614"/>
                </a:lnTo>
                <a:lnTo>
                  <a:pt x="6220778" y="6189027"/>
                </a:lnTo>
                <a:lnTo>
                  <a:pt x="6217285" y="6187757"/>
                </a:lnTo>
                <a:lnTo>
                  <a:pt x="6213158" y="6187122"/>
                </a:lnTo>
                <a:lnTo>
                  <a:pt x="6209348" y="6186169"/>
                </a:lnTo>
                <a:lnTo>
                  <a:pt x="6205220" y="6185852"/>
                </a:lnTo>
                <a:lnTo>
                  <a:pt x="6197282" y="6185852"/>
                </a:lnTo>
                <a:lnTo>
                  <a:pt x="6189345" y="6185852"/>
                </a:lnTo>
                <a:lnTo>
                  <a:pt x="6192202" y="6191884"/>
                </a:lnTo>
                <a:lnTo>
                  <a:pt x="6195378" y="6196329"/>
                </a:lnTo>
                <a:lnTo>
                  <a:pt x="6198552" y="6199822"/>
                </a:lnTo>
                <a:lnTo>
                  <a:pt x="6201728" y="6202044"/>
                </a:lnTo>
                <a:lnTo>
                  <a:pt x="6205220" y="6203632"/>
                </a:lnTo>
                <a:lnTo>
                  <a:pt x="6208712" y="6204584"/>
                </a:lnTo>
                <a:lnTo>
                  <a:pt x="6212205" y="6205219"/>
                </a:lnTo>
                <a:lnTo>
                  <a:pt x="6215698" y="6205537"/>
                </a:lnTo>
                <a:lnTo>
                  <a:pt x="6219190" y="6205854"/>
                </a:lnTo>
                <a:lnTo>
                  <a:pt x="6222682" y="6206172"/>
                </a:lnTo>
                <a:lnTo>
                  <a:pt x="6226175" y="6207442"/>
                </a:lnTo>
                <a:lnTo>
                  <a:pt x="6229668" y="6208712"/>
                </a:lnTo>
                <a:lnTo>
                  <a:pt x="6232842" y="6211252"/>
                </a:lnTo>
                <a:lnTo>
                  <a:pt x="6236018" y="6214427"/>
                </a:lnTo>
                <a:lnTo>
                  <a:pt x="6239510" y="6219189"/>
                </a:lnTo>
                <a:lnTo>
                  <a:pt x="6242368" y="6224587"/>
                </a:lnTo>
                <a:lnTo>
                  <a:pt x="6234748" y="6230619"/>
                </a:lnTo>
                <a:lnTo>
                  <a:pt x="6227445" y="6236334"/>
                </a:lnTo>
                <a:lnTo>
                  <a:pt x="6223635" y="6238557"/>
                </a:lnTo>
                <a:lnTo>
                  <a:pt x="6219825" y="6240462"/>
                </a:lnTo>
                <a:lnTo>
                  <a:pt x="6216015" y="6242367"/>
                </a:lnTo>
                <a:lnTo>
                  <a:pt x="6212205" y="6243954"/>
                </a:lnTo>
                <a:lnTo>
                  <a:pt x="6208395" y="6244589"/>
                </a:lnTo>
                <a:lnTo>
                  <a:pt x="6205220" y="6245224"/>
                </a:lnTo>
                <a:lnTo>
                  <a:pt x="6201728" y="6245224"/>
                </a:lnTo>
                <a:lnTo>
                  <a:pt x="6197918" y="6244272"/>
                </a:lnTo>
                <a:lnTo>
                  <a:pt x="6194425" y="6242684"/>
                </a:lnTo>
                <a:lnTo>
                  <a:pt x="6191568" y="6240779"/>
                </a:lnTo>
                <a:lnTo>
                  <a:pt x="6188075" y="6237922"/>
                </a:lnTo>
                <a:lnTo>
                  <a:pt x="6185218" y="6234429"/>
                </a:lnTo>
                <a:lnTo>
                  <a:pt x="6183630" y="6237287"/>
                </a:lnTo>
                <a:lnTo>
                  <a:pt x="6182678" y="6240144"/>
                </a:lnTo>
                <a:lnTo>
                  <a:pt x="6182360" y="6242684"/>
                </a:lnTo>
                <a:lnTo>
                  <a:pt x="6182042" y="6245859"/>
                </a:lnTo>
                <a:lnTo>
                  <a:pt x="6182042" y="6249352"/>
                </a:lnTo>
                <a:lnTo>
                  <a:pt x="6182042" y="6252209"/>
                </a:lnTo>
                <a:lnTo>
                  <a:pt x="6183312" y="6258559"/>
                </a:lnTo>
                <a:lnTo>
                  <a:pt x="6185535" y="6265544"/>
                </a:lnTo>
                <a:lnTo>
                  <a:pt x="6188075" y="6272529"/>
                </a:lnTo>
                <a:lnTo>
                  <a:pt x="6191885" y="6279832"/>
                </a:lnTo>
                <a:lnTo>
                  <a:pt x="6196012" y="6287452"/>
                </a:lnTo>
                <a:lnTo>
                  <a:pt x="6185852" y="6296024"/>
                </a:lnTo>
                <a:lnTo>
                  <a:pt x="6176328" y="6303962"/>
                </a:lnTo>
                <a:lnTo>
                  <a:pt x="6167755" y="6310947"/>
                </a:lnTo>
                <a:lnTo>
                  <a:pt x="6159182" y="6317614"/>
                </a:lnTo>
                <a:lnTo>
                  <a:pt x="6150292" y="6323012"/>
                </a:lnTo>
                <a:lnTo>
                  <a:pt x="6142038" y="6328727"/>
                </a:lnTo>
                <a:lnTo>
                  <a:pt x="6133783" y="6333807"/>
                </a:lnTo>
                <a:lnTo>
                  <a:pt x="6125528" y="6338569"/>
                </a:lnTo>
                <a:lnTo>
                  <a:pt x="6107748" y="6348094"/>
                </a:lnTo>
                <a:lnTo>
                  <a:pt x="6089015" y="6358572"/>
                </a:lnTo>
                <a:lnTo>
                  <a:pt x="6067743" y="6370637"/>
                </a:lnTo>
                <a:lnTo>
                  <a:pt x="6055995" y="6377622"/>
                </a:lnTo>
                <a:lnTo>
                  <a:pt x="6043613" y="6385242"/>
                </a:lnTo>
                <a:lnTo>
                  <a:pt x="6041708" y="6363969"/>
                </a:lnTo>
                <a:lnTo>
                  <a:pt x="6040120" y="6354762"/>
                </a:lnTo>
                <a:lnTo>
                  <a:pt x="6039168" y="6346507"/>
                </a:lnTo>
                <a:lnTo>
                  <a:pt x="6037580" y="6338887"/>
                </a:lnTo>
                <a:lnTo>
                  <a:pt x="6035675" y="6331902"/>
                </a:lnTo>
                <a:lnTo>
                  <a:pt x="6033770" y="6325552"/>
                </a:lnTo>
                <a:lnTo>
                  <a:pt x="6031548" y="6318567"/>
                </a:lnTo>
                <a:lnTo>
                  <a:pt x="6029008" y="6312217"/>
                </a:lnTo>
                <a:lnTo>
                  <a:pt x="6025833" y="6305549"/>
                </a:lnTo>
                <a:lnTo>
                  <a:pt x="6018848" y="6290944"/>
                </a:lnTo>
                <a:lnTo>
                  <a:pt x="6009323" y="6273799"/>
                </a:lnTo>
                <a:lnTo>
                  <a:pt x="5997893" y="6252527"/>
                </a:lnTo>
                <a:lnTo>
                  <a:pt x="5994400" y="6254114"/>
                </a:lnTo>
                <a:lnTo>
                  <a:pt x="5991225" y="6256019"/>
                </a:lnTo>
                <a:lnTo>
                  <a:pt x="5989320" y="6257924"/>
                </a:lnTo>
                <a:lnTo>
                  <a:pt x="5987733" y="6259829"/>
                </a:lnTo>
                <a:lnTo>
                  <a:pt x="5986780" y="6262052"/>
                </a:lnTo>
                <a:lnTo>
                  <a:pt x="5986780" y="6264592"/>
                </a:lnTo>
                <a:lnTo>
                  <a:pt x="5986780" y="6267449"/>
                </a:lnTo>
                <a:lnTo>
                  <a:pt x="5987415" y="6269989"/>
                </a:lnTo>
                <a:lnTo>
                  <a:pt x="5988368" y="6272847"/>
                </a:lnTo>
                <a:lnTo>
                  <a:pt x="5989320" y="6276022"/>
                </a:lnTo>
                <a:lnTo>
                  <a:pt x="5992813" y="6282372"/>
                </a:lnTo>
                <a:lnTo>
                  <a:pt x="6000433" y="6295389"/>
                </a:lnTo>
                <a:lnTo>
                  <a:pt x="5997575" y="6296024"/>
                </a:lnTo>
                <a:lnTo>
                  <a:pt x="5995035" y="6296342"/>
                </a:lnTo>
                <a:lnTo>
                  <a:pt x="5992495" y="6296659"/>
                </a:lnTo>
                <a:lnTo>
                  <a:pt x="5989638" y="6296659"/>
                </a:lnTo>
                <a:lnTo>
                  <a:pt x="5984875" y="6296342"/>
                </a:lnTo>
                <a:lnTo>
                  <a:pt x="5979795" y="6294754"/>
                </a:lnTo>
                <a:lnTo>
                  <a:pt x="5975350" y="6292849"/>
                </a:lnTo>
                <a:lnTo>
                  <a:pt x="5970905" y="6290309"/>
                </a:lnTo>
                <a:lnTo>
                  <a:pt x="5965825" y="6287452"/>
                </a:lnTo>
                <a:lnTo>
                  <a:pt x="5961380" y="6283959"/>
                </a:lnTo>
                <a:lnTo>
                  <a:pt x="5952808" y="6276339"/>
                </a:lnTo>
                <a:lnTo>
                  <a:pt x="5943600" y="6268084"/>
                </a:lnTo>
                <a:lnTo>
                  <a:pt x="5935028" y="6260464"/>
                </a:lnTo>
                <a:lnTo>
                  <a:pt x="5930583" y="6256654"/>
                </a:lnTo>
                <a:lnTo>
                  <a:pt x="5926138" y="6253479"/>
                </a:lnTo>
                <a:lnTo>
                  <a:pt x="5922963" y="6257924"/>
                </a:lnTo>
                <a:lnTo>
                  <a:pt x="5920105" y="6261734"/>
                </a:lnTo>
                <a:lnTo>
                  <a:pt x="5916930" y="6264909"/>
                </a:lnTo>
                <a:lnTo>
                  <a:pt x="5913438" y="6268402"/>
                </a:lnTo>
                <a:lnTo>
                  <a:pt x="5909628" y="6271577"/>
                </a:lnTo>
                <a:lnTo>
                  <a:pt x="5906453" y="6274117"/>
                </a:lnTo>
                <a:lnTo>
                  <a:pt x="5902643" y="6276339"/>
                </a:lnTo>
                <a:lnTo>
                  <a:pt x="5898833" y="6278562"/>
                </a:lnTo>
                <a:lnTo>
                  <a:pt x="5890895" y="6282372"/>
                </a:lnTo>
                <a:lnTo>
                  <a:pt x="5882958" y="6285864"/>
                </a:lnTo>
                <a:lnTo>
                  <a:pt x="5867400" y="6291897"/>
                </a:lnTo>
                <a:lnTo>
                  <a:pt x="5860415" y="6294754"/>
                </a:lnTo>
                <a:lnTo>
                  <a:pt x="5853748" y="6298247"/>
                </a:lnTo>
                <a:lnTo>
                  <a:pt x="5850573" y="6300152"/>
                </a:lnTo>
                <a:lnTo>
                  <a:pt x="5847398" y="6302057"/>
                </a:lnTo>
                <a:lnTo>
                  <a:pt x="5844858" y="6304279"/>
                </a:lnTo>
                <a:lnTo>
                  <a:pt x="5842318" y="6306819"/>
                </a:lnTo>
                <a:lnTo>
                  <a:pt x="5840095" y="6309042"/>
                </a:lnTo>
                <a:lnTo>
                  <a:pt x="5837873" y="6312217"/>
                </a:lnTo>
                <a:lnTo>
                  <a:pt x="5835968" y="6315074"/>
                </a:lnTo>
                <a:lnTo>
                  <a:pt x="5834380" y="6318884"/>
                </a:lnTo>
                <a:lnTo>
                  <a:pt x="5833110" y="6322694"/>
                </a:lnTo>
                <a:lnTo>
                  <a:pt x="5832158" y="6326822"/>
                </a:lnTo>
                <a:lnTo>
                  <a:pt x="5831840" y="6331584"/>
                </a:lnTo>
                <a:lnTo>
                  <a:pt x="5831205" y="6336347"/>
                </a:lnTo>
                <a:lnTo>
                  <a:pt x="5828348" y="6338887"/>
                </a:lnTo>
                <a:lnTo>
                  <a:pt x="5825808" y="6340792"/>
                </a:lnTo>
                <a:lnTo>
                  <a:pt x="5822633" y="6341744"/>
                </a:lnTo>
                <a:lnTo>
                  <a:pt x="5820410" y="6341744"/>
                </a:lnTo>
                <a:lnTo>
                  <a:pt x="5817870" y="6340792"/>
                </a:lnTo>
                <a:lnTo>
                  <a:pt x="5815648" y="6340157"/>
                </a:lnTo>
                <a:lnTo>
                  <a:pt x="5813108" y="6338569"/>
                </a:lnTo>
                <a:lnTo>
                  <a:pt x="5810885" y="6336664"/>
                </a:lnTo>
                <a:lnTo>
                  <a:pt x="5806758" y="6333489"/>
                </a:lnTo>
                <a:lnTo>
                  <a:pt x="5804535" y="6331584"/>
                </a:lnTo>
                <a:lnTo>
                  <a:pt x="5802313" y="6330314"/>
                </a:lnTo>
                <a:lnTo>
                  <a:pt x="5800090" y="6329044"/>
                </a:lnTo>
                <a:lnTo>
                  <a:pt x="5797550" y="6328727"/>
                </a:lnTo>
                <a:lnTo>
                  <a:pt x="5795010" y="6328727"/>
                </a:lnTo>
                <a:lnTo>
                  <a:pt x="5792470" y="6329679"/>
                </a:lnTo>
                <a:lnTo>
                  <a:pt x="5790883" y="6331584"/>
                </a:lnTo>
                <a:lnTo>
                  <a:pt x="5790248" y="6332854"/>
                </a:lnTo>
                <a:lnTo>
                  <a:pt x="5789930" y="6334759"/>
                </a:lnTo>
                <a:lnTo>
                  <a:pt x="5789613" y="6336982"/>
                </a:lnTo>
                <a:lnTo>
                  <a:pt x="5789930" y="6341744"/>
                </a:lnTo>
                <a:lnTo>
                  <a:pt x="5790565" y="6346189"/>
                </a:lnTo>
                <a:lnTo>
                  <a:pt x="5791518" y="6350634"/>
                </a:lnTo>
                <a:lnTo>
                  <a:pt x="5791518" y="6352539"/>
                </a:lnTo>
                <a:lnTo>
                  <a:pt x="5790883" y="6354762"/>
                </a:lnTo>
                <a:lnTo>
                  <a:pt x="5790565" y="6356667"/>
                </a:lnTo>
                <a:lnTo>
                  <a:pt x="5789613" y="6358572"/>
                </a:lnTo>
                <a:lnTo>
                  <a:pt x="5788343" y="6360159"/>
                </a:lnTo>
                <a:lnTo>
                  <a:pt x="5786120" y="6361747"/>
                </a:lnTo>
                <a:lnTo>
                  <a:pt x="5781040" y="6365874"/>
                </a:lnTo>
                <a:lnTo>
                  <a:pt x="5776595" y="6369049"/>
                </a:lnTo>
                <a:lnTo>
                  <a:pt x="5772150" y="6371907"/>
                </a:lnTo>
                <a:lnTo>
                  <a:pt x="5767705" y="6373177"/>
                </a:lnTo>
                <a:lnTo>
                  <a:pt x="5763578" y="6374447"/>
                </a:lnTo>
                <a:lnTo>
                  <a:pt x="5759450" y="6374764"/>
                </a:lnTo>
                <a:lnTo>
                  <a:pt x="5755005" y="6374764"/>
                </a:lnTo>
                <a:lnTo>
                  <a:pt x="5750878" y="6374764"/>
                </a:lnTo>
                <a:lnTo>
                  <a:pt x="5742623" y="6374764"/>
                </a:lnTo>
                <a:lnTo>
                  <a:pt x="5738178" y="6374764"/>
                </a:lnTo>
                <a:lnTo>
                  <a:pt x="5734050" y="6375717"/>
                </a:lnTo>
                <a:lnTo>
                  <a:pt x="5729923" y="6376352"/>
                </a:lnTo>
                <a:lnTo>
                  <a:pt x="5725478" y="6378257"/>
                </a:lnTo>
                <a:lnTo>
                  <a:pt x="5720398" y="6380479"/>
                </a:lnTo>
                <a:lnTo>
                  <a:pt x="5715635" y="6383972"/>
                </a:lnTo>
                <a:lnTo>
                  <a:pt x="5709285" y="6376669"/>
                </a:lnTo>
                <a:lnTo>
                  <a:pt x="5705793" y="6373177"/>
                </a:lnTo>
                <a:lnTo>
                  <a:pt x="5702300" y="6370319"/>
                </a:lnTo>
                <a:lnTo>
                  <a:pt x="5698808" y="6367779"/>
                </a:lnTo>
                <a:lnTo>
                  <a:pt x="5695315" y="6365239"/>
                </a:lnTo>
                <a:lnTo>
                  <a:pt x="5691823" y="6363652"/>
                </a:lnTo>
                <a:lnTo>
                  <a:pt x="5688013" y="6362064"/>
                </a:lnTo>
                <a:lnTo>
                  <a:pt x="5683885" y="6361112"/>
                </a:lnTo>
                <a:lnTo>
                  <a:pt x="5680075" y="6360794"/>
                </a:lnTo>
                <a:lnTo>
                  <a:pt x="5675948" y="6360794"/>
                </a:lnTo>
                <a:lnTo>
                  <a:pt x="5671503" y="6362064"/>
                </a:lnTo>
                <a:lnTo>
                  <a:pt x="5667058" y="6363652"/>
                </a:lnTo>
                <a:lnTo>
                  <a:pt x="5662295" y="6366192"/>
                </a:lnTo>
                <a:lnTo>
                  <a:pt x="5657533" y="6369684"/>
                </a:lnTo>
                <a:lnTo>
                  <a:pt x="5652453" y="6373812"/>
                </a:lnTo>
                <a:lnTo>
                  <a:pt x="5652453" y="6377622"/>
                </a:lnTo>
                <a:lnTo>
                  <a:pt x="5653088" y="6381114"/>
                </a:lnTo>
                <a:lnTo>
                  <a:pt x="5653723" y="6383972"/>
                </a:lnTo>
                <a:lnTo>
                  <a:pt x="5655310" y="6386194"/>
                </a:lnTo>
                <a:lnTo>
                  <a:pt x="5656580" y="6388099"/>
                </a:lnTo>
                <a:lnTo>
                  <a:pt x="5658485" y="6389052"/>
                </a:lnTo>
                <a:lnTo>
                  <a:pt x="5661025" y="6390004"/>
                </a:lnTo>
                <a:lnTo>
                  <a:pt x="5663565" y="6390639"/>
                </a:lnTo>
                <a:lnTo>
                  <a:pt x="5666105" y="6390639"/>
                </a:lnTo>
                <a:lnTo>
                  <a:pt x="5668645" y="6390322"/>
                </a:lnTo>
                <a:lnTo>
                  <a:pt x="5674678" y="6389052"/>
                </a:lnTo>
                <a:lnTo>
                  <a:pt x="5680710" y="6387147"/>
                </a:lnTo>
                <a:lnTo>
                  <a:pt x="5686743" y="6384924"/>
                </a:lnTo>
                <a:lnTo>
                  <a:pt x="5696585" y="6381114"/>
                </a:lnTo>
                <a:lnTo>
                  <a:pt x="5700078" y="6380162"/>
                </a:lnTo>
                <a:lnTo>
                  <a:pt x="5701348" y="6379844"/>
                </a:lnTo>
                <a:lnTo>
                  <a:pt x="5701665" y="6380162"/>
                </a:lnTo>
                <a:lnTo>
                  <a:pt x="5701983" y="6380479"/>
                </a:lnTo>
                <a:lnTo>
                  <a:pt x="5701983" y="6381114"/>
                </a:lnTo>
                <a:lnTo>
                  <a:pt x="5699760" y="6384607"/>
                </a:lnTo>
                <a:lnTo>
                  <a:pt x="5695315" y="6390004"/>
                </a:lnTo>
                <a:lnTo>
                  <a:pt x="5687695" y="6397942"/>
                </a:lnTo>
                <a:lnTo>
                  <a:pt x="5685473" y="6400164"/>
                </a:lnTo>
                <a:lnTo>
                  <a:pt x="5682615" y="6402069"/>
                </a:lnTo>
                <a:lnTo>
                  <a:pt x="5677218" y="6405879"/>
                </a:lnTo>
                <a:lnTo>
                  <a:pt x="5671185" y="6408737"/>
                </a:lnTo>
                <a:lnTo>
                  <a:pt x="5665470" y="6410959"/>
                </a:lnTo>
                <a:lnTo>
                  <a:pt x="5655628" y="6414134"/>
                </a:lnTo>
                <a:lnTo>
                  <a:pt x="5652135" y="6415087"/>
                </a:lnTo>
                <a:lnTo>
                  <a:pt x="5650548" y="6416357"/>
                </a:lnTo>
                <a:lnTo>
                  <a:pt x="5647055" y="6419214"/>
                </a:lnTo>
                <a:lnTo>
                  <a:pt x="5643880" y="6422707"/>
                </a:lnTo>
                <a:lnTo>
                  <a:pt x="5641340" y="6425882"/>
                </a:lnTo>
                <a:lnTo>
                  <a:pt x="5639435" y="6429057"/>
                </a:lnTo>
                <a:lnTo>
                  <a:pt x="5635625" y="6435089"/>
                </a:lnTo>
                <a:lnTo>
                  <a:pt x="5633085" y="6440804"/>
                </a:lnTo>
                <a:lnTo>
                  <a:pt x="5631180" y="6446202"/>
                </a:lnTo>
                <a:lnTo>
                  <a:pt x="5628958" y="6450647"/>
                </a:lnTo>
                <a:lnTo>
                  <a:pt x="5626418" y="6454457"/>
                </a:lnTo>
                <a:lnTo>
                  <a:pt x="5625465" y="6456044"/>
                </a:lnTo>
                <a:lnTo>
                  <a:pt x="5623878" y="6456997"/>
                </a:lnTo>
                <a:lnTo>
                  <a:pt x="5621020" y="6458584"/>
                </a:lnTo>
                <a:lnTo>
                  <a:pt x="5618163" y="6459537"/>
                </a:lnTo>
                <a:lnTo>
                  <a:pt x="5615623" y="6460489"/>
                </a:lnTo>
                <a:lnTo>
                  <a:pt x="5613083" y="6460807"/>
                </a:lnTo>
                <a:lnTo>
                  <a:pt x="5610225" y="6461124"/>
                </a:lnTo>
                <a:lnTo>
                  <a:pt x="5607685" y="6460807"/>
                </a:lnTo>
                <a:lnTo>
                  <a:pt x="5602923" y="6460489"/>
                </a:lnTo>
                <a:lnTo>
                  <a:pt x="5597525" y="6460172"/>
                </a:lnTo>
                <a:lnTo>
                  <a:pt x="5592128" y="6459537"/>
                </a:lnTo>
                <a:lnTo>
                  <a:pt x="5589270" y="6460172"/>
                </a:lnTo>
                <a:lnTo>
                  <a:pt x="5586095" y="6460489"/>
                </a:lnTo>
                <a:lnTo>
                  <a:pt x="5583238" y="6461442"/>
                </a:lnTo>
                <a:lnTo>
                  <a:pt x="5580063" y="6462712"/>
                </a:lnTo>
                <a:lnTo>
                  <a:pt x="5565775" y="6469379"/>
                </a:lnTo>
                <a:lnTo>
                  <a:pt x="5551805" y="6476999"/>
                </a:lnTo>
                <a:lnTo>
                  <a:pt x="5537518" y="6484619"/>
                </a:lnTo>
                <a:lnTo>
                  <a:pt x="5523230" y="6492557"/>
                </a:lnTo>
                <a:lnTo>
                  <a:pt x="5466398" y="6524942"/>
                </a:lnTo>
                <a:lnTo>
                  <a:pt x="5452428" y="6532244"/>
                </a:lnTo>
                <a:lnTo>
                  <a:pt x="5438775" y="6538594"/>
                </a:lnTo>
                <a:lnTo>
                  <a:pt x="5425440" y="6544627"/>
                </a:lnTo>
                <a:lnTo>
                  <a:pt x="5412740" y="6550342"/>
                </a:lnTo>
                <a:lnTo>
                  <a:pt x="5400675" y="6554787"/>
                </a:lnTo>
                <a:lnTo>
                  <a:pt x="5389245" y="6558279"/>
                </a:lnTo>
                <a:lnTo>
                  <a:pt x="5378450" y="6560819"/>
                </a:lnTo>
                <a:lnTo>
                  <a:pt x="5373370" y="6561454"/>
                </a:lnTo>
                <a:lnTo>
                  <a:pt x="5368608" y="6562407"/>
                </a:lnTo>
                <a:lnTo>
                  <a:pt x="5366703" y="6563359"/>
                </a:lnTo>
                <a:lnTo>
                  <a:pt x="5365115" y="6565264"/>
                </a:lnTo>
                <a:lnTo>
                  <a:pt x="5364480" y="6566852"/>
                </a:lnTo>
                <a:lnTo>
                  <a:pt x="5363528" y="6569074"/>
                </a:lnTo>
                <a:lnTo>
                  <a:pt x="5363528" y="6570979"/>
                </a:lnTo>
                <a:lnTo>
                  <a:pt x="5363528" y="6573519"/>
                </a:lnTo>
                <a:lnTo>
                  <a:pt x="5364480" y="6578599"/>
                </a:lnTo>
                <a:lnTo>
                  <a:pt x="5366068" y="6584314"/>
                </a:lnTo>
                <a:lnTo>
                  <a:pt x="5367973" y="6589712"/>
                </a:lnTo>
                <a:lnTo>
                  <a:pt x="5369878" y="6595427"/>
                </a:lnTo>
                <a:lnTo>
                  <a:pt x="5371148" y="6601142"/>
                </a:lnTo>
                <a:lnTo>
                  <a:pt x="5366068" y="6601142"/>
                </a:lnTo>
                <a:lnTo>
                  <a:pt x="5360670" y="6601142"/>
                </a:lnTo>
                <a:lnTo>
                  <a:pt x="5349240" y="6602412"/>
                </a:lnTo>
                <a:lnTo>
                  <a:pt x="5337810" y="6604634"/>
                </a:lnTo>
                <a:lnTo>
                  <a:pt x="5325745" y="6607492"/>
                </a:lnTo>
                <a:lnTo>
                  <a:pt x="5313680" y="6611302"/>
                </a:lnTo>
                <a:lnTo>
                  <a:pt x="5300980" y="6615747"/>
                </a:lnTo>
                <a:lnTo>
                  <a:pt x="5288598" y="6621462"/>
                </a:lnTo>
                <a:lnTo>
                  <a:pt x="5276533" y="6627494"/>
                </a:lnTo>
                <a:lnTo>
                  <a:pt x="5264468" y="6634479"/>
                </a:lnTo>
                <a:lnTo>
                  <a:pt x="5252720" y="6641782"/>
                </a:lnTo>
                <a:lnTo>
                  <a:pt x="5241925" y="6649719"/>
                </a:lnTo>
                <a:lnTo>
                  <a:pt x="5230813" y="6658609"/>
                </a:lnTo>
                <a:lnTo>
                  <a:pt x="5220653" y="6667817"/>
                </a:lnTo>
                <a:lnTo>
                  <a:pt x="5211763" y="6677342"/>
                </a:lnTo>
                <a:lnTo>
                  <a:pt x="5207318" y="6682104"/>
                </a:lnTo>
                <a:lnTo>
                  <a:pt x="5202873" y="6687502"/>
                </a:lnTo>
                <a:lnTo>
                  <a:pt x="5199380" y="6692899"/>
                </a:lnTo>
                <a:lnTo>
                  <a:pt x="5195570" y="6697979"/>
                </a:lnTo>
                <a:lnTo>
                  <a:pt x="5191760" y="6699884"/>
                </a:lnTo>
                <a:lnTo>
                  <a:pt x="5187950" y="6701472"/>
                </a:lnTo>
                <a:lnTo>
                  <a:pt x="5184140" y="6702107"/>
                </a:lnTo>
                <a:lnTo>
                  <a:pt x="5180648" y="6703059"/>
                </a:lnTo>
                <a:lnTo>
                  <a:pt x="5177155" y="6703059"/>
                </a:lnTo>
                <a:lnTo>
                  <a:pt x="5173663" y="6703059"/>
                </a:lnTo>
                <a:lnTo>
                  <a:pt x="5166360" y="6702742"/>
                </a:lnTo>
                <a:lnTo>
                  <a:pt x="5159693" y="6701472"/>
                </a:lnTo>
                <a:lnTo>
                  <a:pt x="5152390" y="6700837"/>
                </a:lnTo>
                <a:lnTo>
                  <a:pt x="5149215" y="6700202"/>
                </a:lnTo>
                <a:lnTo>
                  <a:pt x="5145723" y="6700837"/>
                </a:lnTo>
                <a:lnTo>
                  <a:pt x="5142230" y="6701154"/>
                </a:lnTo>
                <a:lnTo>
                  <a:pt x="5139055" y="6701789"/>
                </a:lnTo>
                <a:lnTo>
                  <a:pt x="5135245" y="6703059"/>
                </a:lnTo>
                <a:lnTo>
                  <a:pt x="5132070" y="6704329"/>
                </a:lnTo>
                <a:lnTo>
                  <a:pt x="5129530" y="6706234"/>
                </a:lnTo>
                <a:lnTo>
                  <a:pt x="5127308" y="6708774"/>
                </a:lnTo>
                <a:lnTo>
                  <a:pt x="5125403" y="6710997"/>
                </a:lnTo>
                <a:lnTo>
                  <a:pt x="5123498" y="6713537"/>
                </a:lnTo>
                <a:lnTo>
                  <a:pt x="5120958" y="6718934"/>
                </a:lnTo>
                <a:lnTo>
                  <a:pt x="5116513" y="6728777"/>
                </a:lnTo>
                <a:lnTo>
                  <a:pt x="5114925" y="6731952"/>
                </a:lnTo>
                <a:lnTo>
                  <a:pt x="5113655" y="6733222"/>
                </a:lnTo>
                <a:lnTo>
                  <a:pt x="5112385" y="6733857"/>
                </a:lnTo>
                <a:lnTo>
                  <a:pt x="5110163" y="6734174"/>
                </a:lnTo>
                <a:lnTo>
                  <a:pt x="5107940" y="6734174"/>
                </a:lnTo>
                <a:lnTo>
                  <a:pt x="5105718" y="6733539"/>
                </a:lnTo>
                <a:lnTo>
                  <a:pt x="5103813" y="6732904"/>
                </a:lnTo>
                <a:lnTo>
                  <a:pt x="5101908" y="6731317"/>
                </a:lnTo>
                <a:lnTo>
                  <a:pt x="5100003" y="6729729"/>
                </a:lnTo>
                <a:lnTo>
                  <a:pt x="5096193" y="6726237"/>
                </a:lnTo>
                <a:lnTo>
                  <a:pt x="5090160" y="6718934"/>
                </a:lnTo>
                <a:lnTo>
                  <a:pt x="5087303" y="6716077"/>
                </a:lnTo>
                <a:lnTo>
                  <a:pt x="5085715" y="6715442"/>
                </a:lnTo>
                <a:lnTo>
                  <a:pt x="5084445" y="6715124"/>
                </a:lnTo>
                <a:lnTo>
                  <a:pt x="5083175" y="6715442"/>
                </a:lnTo>
                <a:lnTo>
                  <a:pt x="5080953" y="6716077"/>
                </a:lnTo>
                <a:lnTo>
                  <a:pt x="5074285" y="6718934"/>
                </a:lnTo>
                <a:lnTo>
                  <a:pt x="5066348" y="6722744"/>
                </a:lnTo>
                <a:lnTo>
                  <a:pt x="5058093" y="6727189"/>
                </a:lnTo>
                <a:lnTo>
                  <a:pt x="5041900" y="6735762"/>
                </a:lnTo>
                <a:lnTo>
                  <a:pt x="5033010" y="6740207"/>
                </a:lnTo>
                <a:lnTo>
                  <a:pt x="5029518" y="6741794"/>
                </a:lnTo>
                <a:lnTo>
                  <a:pt x="5026025" y="6743699"/>
                </a:lnTo>
                <a:lnTo>
                  <a:pt x="5019675" y="6747509"/>
                </a:lnTo>
                <a:lnTo>
                  <a:pt x="5013325" y="6751637"/>
                </a:lnTo>
                <a:lnTo>
                  <a:pt x="5006975" y="6756082"/>
                </a:lnTo>
                <a:lnTo>
                  <a:pt x="4999355" y="6759892"/>
                </a:lnTo>
                <a:lnTo>
                  <a:pt x="4995545" y="6761797"/>
                </a:lnTo>
                <a:lnTo>
                  <a:pt x="4991100" y="6763702"/>
                </a:lnTo>
                <a:lnTo>
                  <a:pt x="4986655" y="6764972"/>
                </a:lnTo>
                <a:lnTo>
                  <a:pt x="4981258" y="6766242"/>
                </a:lnTo>
                <a:lnTo>
                  <a:pt x="4975860" y="6767194"/>
                </a:lnTo>
                <a:lnTo>
                  <a:pt x="4969828" y="6767829"/>
                </a:lnTo>
                <a:lnTo>
                  <a:pt x="4971415" y="6770369"/>
                </a:lnTo>
                <a:lnTo>
                  <a:pt x="4973320" y="6772274"/>
                </a:lnTo>
                <a:lnTo>
                  <a:pt x="4975543" y="6774179"/>
                </a:lnTo>
                <a:lnTo>
                  <a:pt x="4977765" y="6775132"/>
                </a:lnTo>
                <a:lnTo>
                  <a:pt x="4980623" y="6775767"/>
                </a:lnTo>
                <a:lnTo>
                  <a:pt x="4983480" y="6776084"/>
                </a:lnTo>
                <a:lnTo>
                  <a:pt x="4986655" y="6775767"/>
                </a:lnTo>
                <a:lnTo>
                  <a:pt x="4989513" y="6775449"/>
                </a:lnTo>
                <a:lnTo>
                  <a:pt x="4996498" y="6774179"/>
                </a:lnTo>
                <a:lnTo>
                  <a:pt x="5003165" y="6772909"/>
                </a:lnTo>
                <a:lnTo>
                  <a:pt x="5010150" y="6771004"/>
                </a:lnTo>
                <a:lnTo>
                  <a:pt x="5016818" y="6769734"/>
                </a:lnTo>
                <a:lnTo>
                  <a:pt x="5019358" y="6771322"/>
                </a:lnTo>
                <a:lnTo>
                  <a:pt x="5021263" y="6772909"/>
                </a:lnTo>
                <a:lnTo>
                  <a:pt x="5022215" y="6774179"/>
                </a:lnTo>
                <a:lnTo>
                  <a:pt x="5022850" y="6775767"/>
                </a:lnTo>
                <a:lnTo>
                  <a:pt x="5022850" y="6777037"/>
                </a:lnTo>
                <a:lnTo>
                  <a:pt x="5021898" y="6778307"/>
                </a:lnTo>
                <a:lnTo>
                  <a:pt x="5020628" y="6779577"/>
                </a:lnTo>
                <a:lnTo>
                  <a:pt x="5018723" y="6780529"/>
                </a:lnTo>
                <a:lnTo>
                  <a:pt x="5013643" y="6783387"/>
                </a:lnTo>
                <a:lnTo>
                  <a:pt x="5006975" y="6785609"/>
                </a:lnTo>
                <a:lnTo>
                  <a:pt x="4999038" y="6787832"/>
                </a:lnTo>
                <a:lnTo>
                  <a:pt x="4989830" y="6790054"/>
                </a:lnTo>
                <a:lnTo>
                  <a:pt x="4979988" y="6791642"/>
                </a:lnTo>
                <a:lnTo>
                  <a:pt x="4969828" y="6793547"/>
                </a:lnTo>
                <a:lnTo>
                  <a:pt x="4949508" y="6796404"/>
                </a:lnTo>
                <a:lnTo>
                  <a:pt x="4931410" y="6799262"/>
                </a:lnTo>
                <a:lnTo>
                  <a:pt x="4924425" y="6801167"/>
                </a:lnTo>
                <a:lnTo>
                  <a:pt x="4918393" y="6802437"/>
                </a:lnTo>
                <a:lnTo>
                  <a:pt x="4920298" y="6799262"/>
                </a:lnTo>
                <a:lnTo>
                  <a:pt x="4921250" y="6796087"/>
                </a:lnTo>
                <a:lnTo>
                  <a:pt x="4922203" y="6793547"/>
                </a:lnTo>
                <a:lnTo>
                  <a:pt x="4922520" y="6791007"/>
                </a:lnTo>
                <a:lnTo>
                  <a:pt x="4922520" y="6788467"/>
                </a:lnTo>
                <a:lnTo>
                  <a:pt x="4922520" y="6786244"/>
                </a:lnTo>
                <a:lnTo>
                  <a:pt x="4922203" y="6784022"/>
                </a:lnTo>
                <a:lnTo>
                  <a:pt x="4921250" y="6782117"/>
                </a:lnTo>
                <a:lnTo>
                  <a:pt x="4919028" y="6778307"/>
                </a:lnTo>
                <a:lnTo>
                  <a:pt x="4916805" y="6775132"/>
                </a:lnTo>
                <a:lnTo>
                  <a:pt x="4910773" y="6769099"/>
                </a:lnTo>
                <a:lnTo>
                  <a:pt x="4908233" y="6766242"/>
                </a:lnTo>
                <a:lnTo>
                  <a:pt x="4905693" y="6763384"/>
                </a:lnTo>
                <a:lnTo>
                  <a:pt x="4905058" y="6761797"/>
                </a:lnTo>
                <a:lnTo>
                  <a:pt x="4904423" y="6760209"/>
                </a:lnTo>
                <a:lnTo>
                  <a:pt x="4904105" y="6758939"/>
                </a:lnTo>
                <a:lnTo>
                  <a:pt x="4904105" y="6757352"/>
                </a:lnTo>
                <a:lnTo>
                  <a:pt x="4904423" y="6755447"/>
                </a:lnTo>
                <a:lnTo>
                  <a:pt x="4904740" y="6753542"/>
                </a:lnTo>
                <a:lnTo>
                  <a:pt x="4905693" y="6751637"/>
                </a:lnTo>
                <a:lnTo>
                  <a:pt x="4907280" y="6749414"/>
                </a:lnTo>
                <a:lnTo>
                  <a:pt x="4909185" y="6747192"/>
                </a:lnTo>
                <a:lnTo>
                  <a:pt x="4911408" y="6744969"/>
                </a:lnTo>
                <a:lnTo>
                  <a:pt x="4917758" y="6739572"/>
                </a:lnTo>
                <a:lnTo>
                  <a:pt x="4914900" y="6734809"/>
                </a:lnTo>
                <a:lnTo>
                  <a:pt x="4913630" y="6733222"/>
                </a:lnTo>
                <a:lnTo>
                  <a:pt x="4912360" y="6731952"/>
                </a:lnTo>
                <a:lnTo>
                  <a:pt x="4911090" y="6731317"/>
                </a:lnTo>
                <a:lnTo>
                  <a:pt x="4910138" y="6730999"/>
                </a:lnTo>
                <a:lnTo>
                  <a:pt x="4909185" y="6731317"/>
                </a:lnTo>
                <a:lnTo>
                  <a:pt x="4908233" y="6731634"/>
                </a:lnTo>
                <a:lnTo>
                  <a:pt x="4905693" y="6733539"/>
                </a:lnTo>
                <a:lnTo>
                  <a:pt x="4904105" y="6736397"/>
                </a:lnTo>
                <a:lnTo>
                  <a:pt x="4899343" y="6744017"/>
                </a:lnTo>
                <a:lnTo>
                  <a:pt x="4897120" y="6748144"/>
                </a:lnTo>
                <a:lnTo>
                  <a:pt x="4894263" y="6752272"/>
                </a:lnTo>
                <a:lnTo>
                  <a:pt x="4890770" y="6756399"/>
                </a:lnTo>
                <a:lnTo>
                  <a:pt x="4888865" y="6757987"/>
                </a:lnTo>
                <a:lnTo>
                  <a:pt x="4886960" y="6759574"/>
                </a:lnTo>
                <a:lnTo>
                  <a:pt x="4884738" y="6761162"/>
                </a:lnTo>
                <a:lnTo>
                  <a:pt x="4882515" y="6762114"/>
                </a:lnTo>
                <a:lnTo>
                  <a:pt x="4879658" y="6763067"/>
                </a:lnTo>
                <a:lnTo>
                  <a:pt x="4877118" y="6763384"/>
                </a:lnTo>
                <a:lnTo>
                  <a:pt x="4874578" y="6763702"/>
                </a:lnTo>
                <a:lnTo>
                  <a:pt x="4871403" y="6763384"/>
                </a:lnTo>
                <a:lnTo>
                  <a:pt x="4868228" y="6762432"/>
                </a:lnTo>
                <a:lnTo>
                  <a:pt x="4864418" y="6761479"/>
                </a:lnTo>
                <a:lnTo>
                  <a:pt x="4863465" y="6764337"/>
                </a:lnTo>
                <a:lnTo>
                  <a:pt x="4863148" y="6767194"/>
                </a:lnTo>
                <a:lnTo>
                  <a:pt x="4862830" y="6769734"/>
                </a:lnTo>
                <a:lnTo>
                  <a:pt x="4862830" y="6771957"/>
                </a:lnTo>
                <a:lnTo>
                  <a:pt x="4863148" y="6774497"/>
                </a:lnTo>
                <a:lnTo>
                  <a:pt x="4864100" y="6777037"/>
                </a:lnTo>
                <a:lnTo>
                  <a:pt x="4865370" y="6781164"/>
                </a:lnTo>
                <a:lnTo>
                  <a:pt x="4867275" y="6784974"/>
                </a:lnTo>
                <a:lnTo>
                  <a:pt x="4870133" y="6788467"/>
                </a:lnTo>
                <a:lnTo>
                  <a:pt x="4872673" y="6791642"/>
                </a:lnTo>
                <a:lnTo>
                  <a:pt x="4875530" y="6794499"/>
                </a:lnTo>
                <a:lnTo>
                  <a:pt x="4880293" y="6799579"/>
                </a:lnTo>
                <a:lnTo>
                  <a:pt x="4881563" y="6801802"/>
                </a:lnTo>
                <a:lnTo>
                  <a:pt x="4882515" y="6803707"/>
                </a:lnTo>
                <a:lnTo>
                  <a:pt x="4882515" y="6804659"/>
                </a:lnTo>
                <a:lnTo>
                  <a:pt x="4882198" y="6805612"/>
                </a:lnTo>
                <a:lnTo>
                  <a:pt x="4881245" y="6806564"/>
                </a:lnTo>
                <a:lnTo>
                  <a:pt x="4880610" y="6807517"/>
                </a:lnTo>
                <a:lnTo>
                  <a:pt x="4877435" y="6809104"/>
                </a:lnTo>
                <a:lnTo>
                  <a:pt x="4872990" y="6810374"/>
                </a:lnTo>
                <a:lnTo>
                  <a:pt x="4866005" y="6811962"/>
                </a:lnTo>
                <a:lnTo>
                  <a:pt x="4860290" y="6812597"/>
                </a:lnTo>
                <a:lnTo>
                  <a:pt x="4856480" y="6812279"/>
                </a:lnTo>
                <a:lnTo>
                  <a:pt x="4854893" y="6811962"/>
                </a:lnTo>
                <a:lnTo>
                  <a:pt x="4853940" y="6811644"/>
                </a:lnTo>
                <a:lnTo>
                  <a:pt x="4852988" y="6811009"/>
                </a:lnTo>
                <a:lnTo>
                  <a:pt x="4852670" y="6810057"/>
                </a:lnTo>
                <a:lnTo>
                  <a:pt x="4852353" y="6808152"/>
                </a:lnTo>
                <a:lnTo>
                  <a:pt x="4852353" y="6805612"/>
                </a:lnTo>
                <a:lnTo>
                  <a:pt x="4852988" y="6803072"/>
                </a:lnTo>
                <a:lnTo>
                  <a:pt x="4854575" y="6796404"/>
                </a:lnTo>
                <a:lnTo>
                  <a:pt x="4854893" y="6793547"/>
                </a:lnTo>
                <a:lnTo>
                  <a:pt x="4854893" y="6790054"/>
                </a:lnTo>
                <a:lnTo>
                  <a:pt x="4854575" y="6788149"/>
                </a:lnTo>
                <a:lnTo>
                  <a:pt x="4853940" y="6786562"/>
                </a:lnTo>
                <a:lnTo>
                  <a:pt x="4852988" y="6785292"/>
                </a:lnTo>
                <a:lnTo>
                  <a:pt x="4852035" y="6783387"/>
                </a:lnTo>
                <a:lnTo>
                  <a:pt x="4850765" y="6781799"/>
                </a:lnTo>
                <a:lnTo>
                  <a:pt x="4848860" y="6780212"/>
                </a:lnTo>
                <a:lnTo>
                  <a:pt x="4846638" y="6779259"/>
                </a:lnTo>
                <a:lnTo>
                  <a:pt x="4844415" y="6777672"/>
                </a:lnTo>
                <a:lnTo>
                  <a:pt x="4840605" y="6777989"/>
                </a:lnTo>
                <a:lnTo>
                  <a:pt x="4837430" y="6778942"/>
                </a:lnTo>
                <a:lnTo>
                  <a:pt x="4835208" y="6780212"/>
                </a:lnTo>
                <a:lnTo>
                  <a:pt x="4833303" y="6782117"/>
                </a:lnTo>
                <a:lnTo>
                  <a:pt x="4832350" y="6784974"/>
                </a:lnTo>
                <a:lnTo>
                  <a:pt x="4831398" y="6787832"/>
                </a:lnTo>
                <a:lnTo>
                  <a:pt x="4831080" y="6791007"/>
                </a:lnTo>
                <a:lnTo>
                  <a:pt x="4830763" y="6794182"/>
                </a:lnTo>
                <a:lnTo>
                  <a:pt x="4830445" y="6808152"/>
                </a:lnTo>
                <a:lnTo>
                  <a:pt x="4830445" y="6811644"/>
                </a:lnTo>
                <a:lnTo>
                  <a:pt x="4829810" y="6814184"/>
                </a:lnTo>
                <a:lnTo>
                  <a:pt x="4828858" y="6816407"/>
                </a:lnTo>
                <a:lnTo>
                  <a:pt x="4827905" y="6818312"/>
                </a:lnTo>
                <a:lnTo>
                  <a:pt x="4826953" y="6819582"/>
                </a:lnTo>
                <a:lnTo>
                  <a:pt x="4826000" y="6819899"/>
                </a:lnTo>
                <a:lnTo>
                  <a:pt x="4822825" y="6821169"/>
                </a:lnTo>
                <a:lnTo>
                  <a:pt x="4819015" y="6821804"/>
                </a:lnTo>
                <a:lnTo>
                  <a:pt x="4814888" y="6822122"/>
                </a:lnTo>
                <a:lnTo>
                  <a:pt x="4805363" y="6822439"/>
                </a:lnTo>
                <a:lnTo>
                  <a:pt x="4800600" y="6823074"/>
                </a:lnTo>
                <a:lnTo>
                  <a:pt x="4795838" y="6823709"/>
                </a:lnTo>
                <a:lnTo>
                  <a:pt x="4791710" y="6824344"/>
                </a:lnTo>
                <a:lnTo>
                  <a:pt x="4787900" y="6825932"/>
                </a:lnTo>
                <a:lnTo>
                  <a:pt x="4785995" y="6826567"/>
                </a:lnTo>
                <a:lnTo>
                  <a:pt x="4784408" y="6827837"/>
                </a:lnTo>
                <a:lnTo>
                  <a:pt x="4783138" y="6829107"/>
                </a:lnTo>
                <a:lnTo>
                  <a:pt x="4782185" y="6830377"/>
                </a:lnTo>
                <a:lnTo>
                  <a:pt x="4781233" y="6831964"/>
                </a:lnTo>
                <a:lnTo>
                  <a:pt x="4780915" y="6833869"/>
                </a:lnTo>
                <a:lnTo>
                  <a:pt x="4780598" y="6835774"/>
                </a:lnTo>
                <a:lnTo>
                  <a:pt x="4780915" y="6837997"/>
                </a:lnTo>
                <a:lnTo>
                  <a:pt x="4781233" y="6840537"/>
                </a:lnTo>
                <a:lnTo>
                  <a:pt x="4782503" y="6843394"/>
                </a:lnTo>
                <a:lnTo>
                  <a:pt x="4783773" y="6846569"/>
                </a:lnTo>
                <a:lnTo>
                  <a:pt x="4785678" y="6850062"/>
                </a:lnTo>
                <a:lnTo>
                  <a:pt x="4773613" y="6852284"/>
                </a:lnTo>
                <a:lnTo>
                  <a:pt x="4762183" y="6854189"/>
                </a:lnTo>
                <a:lnTo>
                  <a:pt x="4751070" y="6855777"/>
                </a:lnTo>
                <a:lnTo>
                  <a:pt x="4740275" y="6856729"/>
                </a:lnTo>
                <a:lnTo>
                  <a:pt x="4729798" y="6857682"/>
                </a:lnTo>
                <a:lnTo>
                  <a:pt x="4719671" y="6857998"/>
                </a:lnTo>
                <a:lnTo>
                  <a:pt x="4699255" y="6857998"/>
                </a:lnTo>
                <a:lnTo>
                  <a:pt x="4679633" y="6857682"/>
                </a:lnTo>
                <a:lnTo>
                  <a:pt x="4660265" y="6856729"/>
                </a:lnTo>
                <a:lnTo>
                  <a:pt x="4640580" y="6856094"/>
                </a:lnTo>
                <a:lnTo>
                  <a:pt x="4620578" y="6855777"/>
                </a:lnTo>
                <a:lnTo>
                  <a:pt x="4621213" y="6848474"/>
                </a:lnTo>
                <a:lnTo>
                  <a:pt x="4620260" y="6842442"/>
                </a:lnTo>
                <a:lnTo>
                  <a:pt x="4619308" y="6836409"/>
                </a:lnTo>
                <a:lnTo>
                  <a:pt x="4617720" y="6831329"/>
                </a:lnTo>
                <a:lnTo>
                  <a:pt x="4615815" y="6826567"/>
                </a:lnTo>
                <a:lnTo>
                  <a:pt x="4613910" y="6822122"/>
                </a:lnTo>
                <a:lnTo>
                  <a:pt x="4610100" y="6814184"/>
                </a:lnTo>
                <a:lnTo>
                  <a:pt x="4608195" y="6810374"/>
                </a:lnTo>
                <a:lnTo>
                  <a:pt x="4607243" y="6806564"/>
                </a:lnTo>
                <a:lnTo>
                  <a:pt x="4606290" y="6803072"/>
                </a:lnTo>
                <a:lnTo>
                  <a:pt x="4606290" y="6799262"/>
                </a:lnTo>
                <a:lnTo>
                  <a:pt x="4606608" y="6795134"/>
                </a:lnTo>
                <a:lnTo>
                  <a:pt x="4608513" y="6791007"/>
                </a:lnTo>
                <a:lnTo>
                  <a:pt x="4611053" y="6786244"/>
                </a:lnTo>
                <a:lnTo>
                  <a:pt x="4614545" y="6781482"/>
                </a:lnTo>
                <a:lnTo>
                  <a:pt x="4610100" y="6779894"/>
                </a:lnTo>
                <a:lnTo>
                  <a:pt x="4605338" y="6778307"/>
                </a:lnTo>
                <a:lnTo>
                  <a:pt x="4594225" y="6776084"/>
                </a:lnTo>
                <a:lnTo>
                  <a:pt x="4582478" y="6774179"/>
                </a:lnTo>
                <a:lnTo>
                  <a:pt x="4569460" y="6772909"/>
                </a:lnTo>
                <a:lnTo>
                  <a:pt x="4555808" y="6771957"/>
                </a:lnTo>
                <a:lnTo>
                  <a:pt x="4541520" y="6771639"/>
                </a:lnTo>
                <a:lnTo>
                  <a:pt x="4526915" y="6771639"/>
                </a:lnTo>
                <a:lnTo>
                  <a:pt x="4511675" y="6771957"/>
                </a:lnTo>
                <a:lnTo>
                  <a:pt x="4496753" y="6772909"/>
                </a:lnTo>
                <a:lnTo>
                  <a:pt x="4481830" y="6774179"/>
                </a:lnTo>
                <a:lnTo>
                  <a:pt x="4467543" y="6775767"/>
                </a:lnTo>
                <a:lnTo>
                  <a:pt x="4453573" y="6777989"/>
                </a:lnTo>
                <a:lnTo>
                  <a:pt x="4440555" y="6780212"/>
                </a:lnTo>
                <a:lnTo>
                  <a:pt x="4428490" y="6783069"/>
                </a:lnTo>
                <a:lnTo>
                  <a:pt x="4417378" y="6785927"/>
                </a:lnTo>
                <a:lnTo>
                  <a:pt x="4407535" y="6789419"/>
                </a:lnTo>
                <a:lnTo>
                  <a:pt x="4404360" y="6791007"/>
                </a:lnTo>
                <a:lnTo>
                  <a:pt x="4401820" y="6793229"/>
                </a:lnTo>
                <a:lnTo>
                  <a:pt x="4400233" y="6795452"/>
                </a:lnTo>
                <a:lnTo>
                  <a:pt x="4398645" y="6798309"/>
                </a:lnTo>
                <a:lnTo>
                  <a:pt x="4397693" y="6801484"/>
                </a:lnTo>
                <a:lnTo>
                  <a:pt x="4397058" y="6805294"/>
                </a:lnTo>
                <a:lnTo>
                  <a:pt x="4395788" y="6813867"/>
                </a:lnTo>
                <a:lnTo>
                  <a:pt x="4386898" y="6815137"/>
                </a:lnTo>
                <a:lnTo>
                  <a:pt x="4377690" y="6816089"/>
                </a:lnTo>
                <a:lnTo>
                  <a:pt x="4368483" y="6816407"/>
                </a:lnTo>
                <a:lnTo>
                  <a:pt x="4359275" y="6816407"/>
                </a:lnTo>
                <a:lnTo>
                  <a:pt x="4350068" y="6816407"/>
                </a:lnTo>
                <a:lnTo>
                  <a:pt x="4340543" y="6816089"/>
                </a:lnTo>
                <a:lnTo>
                  <a:pt x="4322128" y="6815137"/>
                </a:lnTo>
                <a:lnTo>
                  <a:pt x="4304030" y="6813232"/>
                </a:lnTo>
                <a:lnTo>
                  <a:pt x="4285933" y="6810374"/>
                </a:lnTo>
                <a:lnTo>
                  <a:pt x="4250690" y="6805612"/>
                </a:lnTo>
                <a:lnTo>
                  <a:pt x="4234180" y="6803072"/>
                </a:lnTo>
                <a:lnTo>
                  <a:pt x="4217988" y="6800214"/>
                </a:lnTo>
                <a:lnTo>
                  <a:pt x="4210050" y="6799579"/>
                </a:lnTo>
                <a:lnTo>
                  <a:pt x="4202430" y="6798627"/>
                </a:lnTo>
                <a:lnTo>
                  <a:pt x="4194810" y="6798309"/>
                </a:lnTo>
                <a:lnTo>
                  <a:pt x="4187825" y="6798309"/>
                </a:lnTo>
                <a:lnTo>
                  <a:pt x="4180523" y="6798627"/>
                </a:lnTo>
                <a:lnTo>
                  <a:pt x="4173855" y="6799262"/>
                </a:lnTo>
                <a:lnTo>
                  <a:pt x="4166870" y="6800214"/>
                </a:lnTo>
                <a:lnTo>
                  <a:pt x="4160520" y="6801802"/>
                </a:lnTo>
                <a:lnTo>
                  <a:pt x="4154170" y="6803707"/>
                </a:lnTo>
                <a:lnTo>
                  <a:pt x="4148138" y="6805929"/>
                </a:lnTo>
                <a:lnTo>
                  <a:pt x="4142423" y="6809104"/>
                </a:lnTo>
                <a:lnTo>
                  <a:pt x="4137343" y="6812279"/>
                </a:lnTo>
                <a:lnTo>
                  <a:pt x="4117658" y="6805929"/>
                </a:lnTo>
                <a:lnTo>
                  <a:pt x="4096385" y="6799579"/>
                </a:lnTo>
                <a:lnTo>
                  <a:pt x="4085908" y="6796404"/>
                </a:lnTo>
                <a:lnTo>
                  <a:pt x="4075748" y="6793864"/>
                </a:lnTo>
                <a:lnTo>
                  <a:pt x="4065588" y="6791959"/>
                </a:lnTo>
                <a:lnTo>
                  <a:pt x="4055745" y="6790054"/>
                </a:lnTo>
                <a:lnTo>
                  <a:pt x="4050983" y="6789737"/>
                </a:lnTo>
                <a:lnTo>
                  <a:pt x="4046220" y="6789419"/>
                </a:lnTo>
                <a:lnTo>
                  <a:pt x="4041775" y="6789419"/>
                </a:lnTo>
                <a:lnTo>
                  <a:pt x="4037330" y="6789419"/>
                </a:lnTo>
                <a:lnTo>
                  <a:pt x="4033203" y="6789737"/>
                </a:lnTo>
                <a:lnTo>
                  <a:pt x="4029393" y="6790372"/>
                </a:lnTo>
                <a:lnTo>
                  <a:pt x="4025583" y="6791642"/>
                </a:lnTo>
                <a:lnTo>
                  <a:pt x="4022090" y="6793229"/>
                </a:lnTo>
                <a:lnTo>
                  <a:pt x="4018915" y="6795134"/>
                </a:lnTo>
                <a:lnTo>
                  <a:pt x="4015740" y="6797357"/>
                </a:lnTo>
                <a:lnTo>
                  <a:pt x="4013200" y="6799897"/>
                </a:lnTo>
                <a:lnTo>
                  <a:pt x="4010978" y="6803389"/>
                </a:lnTo>
                <a:lnTo>
                  <a:pt x="4008755" y="6806564"/>
                </a:lnTo>
                <a:lnTo>
                  <a:pt x="4006850" y="6811009"/>
                </a:lnTo>
                <a:lnTo>
                  <a:pt x="4005263" y="6815454"/>
                </a:lnTo>
                <a:lnTo>
                  <a:pt x="4003993" y="6820217"/>
                </a:lnTo>
                <a:lnTo>
                  <a:pt x="3998595" y="6817359"/>
                </a:lnTo>
                <a:lnTo>
                  <a:pt x="3992880" y="6815454"/>
                </a:lnTo>
                <a:lnTo>
                  <a:pt x="3987165" y="6813867"/>
                </a:lnTo>
                <a:lnTo>
                  <a:pt x="3981133" y="6812597"/>
                </a:lnTo>
                <a:lnTo>
                  <a:pt x="3975418" y="6812279"/>
                </a:lnTo>
                <a:lnTo>
                  <a:pt x="3969385" y="6812279"/>
                </a:lnTo>
                <a:lnTo>
                  <a:pt x="3963353" y="6812597"/>
                </a:lnTo>
                <a:lnTo>
                  <a:pt x="3957320" y="6813549"/>
                </a:lnTo>
                <a:lnTo>
                  <a:pt x="3944938" y="6815137"/>
                </a:lnTo>
                <a:lnTo>
                  <a:pt x="3932873" y="6816407"/>
                </a:lnTo>
                <a:lnTo>
                  <a:pt x="3926523" y="6817042"/>
                </a:lnTo>
                <a:lnTo>
                  <a:pt x="3919855" y="6817359"/>
                </a:lnTo>
                <a:lnTo>
                  <a:pt x="3913823" y="6817042"/>
                </a:lnTo>
                <a:lnTo>
                  <a:pt x="3907473" y="6816407"/>
                </a:lnTo>
                <a:lnTo>
                  <a:pt x="3903028" y="6815772"/>
                </a:lnTo>
                <a:lnTo>
                  <a:pt x="3898900" y="6814502"/>
                </a:lnTo>
                <a:lnTo>
                  <a:pt x="3894455" y="6813232"/>
                </a:lnTo>
                <a:lnTo>
                  <a:pt x="3889693" y="6811327"/>
                </a:lnTo>
                <a:lnTo>
                  <a:pt x="3880803" y="6807517"/>
                </a:lnTo>
                <a:lnTo>
                  <a:pt x="3871595" y="6803072"/>
                </a:lnTo>
                <a:lnTo>
                  <a:pt x="3863023" y="6798309"/>
                </a:lnTo>
                <a:lnTo>
                  <a:pt x="3854768" y="6794499"/>
                </a:lnTo>
                <a:lnTo>
                  <a:pt x="3846831" y="6791642"/>
                </a:lnTo>
                <a:lnTo>
                  <a:pt x="3843020" y="6790372"/>
                </a:lnTo>
                <a:lnTo>
                  <a:pt x="3839528" y="6789737"/>
                </a:lnTo>
                <a:lnTo>
                  <a:pt x="3836988" y="6789737"/>
                </a:lnTo>
                <a:lnTo>
                  <a:pt x="3834448" y="6790054"/>
                </a:lnTo>
                <a:lnTo>
                  <a:pt x="3831591" y="6790372"/>
                </a:lnTo>
                <a:lnTo>
                  <a:pt x="3828734" y="6791642"/>
                </a:lnTo>
                <a:lnTo>
                  <a:pt x="3823018" y="6793864"/>
                </a:lnTo>
                <a:lnTo>
                  <a:pt x="3817303" y="6797039"/>
                </a:lnTo>
                <a:lnTo>
                  <a:pt x="3807143" y="6802437"/>
                </a:lnTo>
                <a:lnTo>
                  <a:pt x="3802698" y="6804659"/>
                </a:lnTo>
                <a:lnTo>
                  <a:pt x="3800793" y="6805294"/>
                </a:lnTo>
                <a:lnTo>
                  <a:pt x="3798888" y="6805612"/>
                </a:lnTo>
                <a:lnTo>
                  <a:pt x="3789363" y="6805929"/>
                </a:lnTo>
                <a:lnTo>
                  <a:pt x="3779838" y="6805612"/>
                </a:lnTo>
                <a:lnTo>
                  <a:pt x="3770313" y="6804659"/>
                </a:lnTo>
                <a:lnTo>
                  <a:pt x="3760470" y="6803707"/>
                </a:lnTo>
                <a:lnTo>
                  <a:pt x="3750310" y="6802437"/>
                </a:lnTo>
                <a:lnTo>
                  <a:pt x="3740468" y="6800532"/>
                </a:lnTo>
                <a:lnTo>
                  <a:pt x="3720465" y="6796404"/>
                </a:lnTo>
                <a:lnTo>
                  <a:pt x="3700780" y="6791642"/>
                </a:lnTo>
                <a:lnTo>
                  <a:pt x="3681413" y="6786562"/>
                </a:lnTo>
                <a:lnTo>
                  <a:pt x="3662363" y="6781799"/>
                </a:lnTo>
                <a:lnTo>
                  <a:pt x="3643948" y="6777354"/>
                </a:lnTo>
                <a:lnTo>
                  <a:pt x="3635694" y="6775449"/>
                </a:lnTo>
                <a:lnTo>
                  <a:pt x="3627438" y="6773227"/>
                </a:lnTo>
                <a:lnTo>
                  <a:pt x="3608070" y="6767512"/>
                </a:lnTo>
                <a:lnTo>
                  <a:pt x="3565208" y="6753859"/>
                </a:lnTo>
                <a:lnTo>
                  <a:pt x="3541396" y="6746874"/>
                </a:lnTo>
                <a:lnTo>
                  <a:pt x="3529330" y="6743382"/>
                </a:lnTo>
                <a:lnTo>
                  <a:pt x="3517265" y="6740207"/>
                </a:lnTo>
                <a:lnTo>
                  <a:pt x="3504883" y="6737349"/>
                </a:lnTo>
                <a:lnTo>
                  <a:pt x="3492183" y="6735127"/>
                </a:lnTo>
                <a:lnTo>
                  <a:pt x="3480118" y="6732904"/>
                </a:lnTo>
                <a:lnTo>
                  <a:pt x="3467735" y="6730999"/>
                </a:lnTo>
                <a:lnTo>
                  <a:pt x="3459798" y="6730047"/>
                </a:lnTo>
                <a:lnTo>
                  <a:pt x="3452495" y="6729412"/>
                </a:lnTo>
                <a:lnTo>
                  <a:pt x="3444875" y="6729094"/>
                </a:lnTo>
                <a:lnTo>
                  <a:pt x="3437573" y="6729094"/>
                </a:lnTo>
                <a:lnTo>
                  <a:pt x="3422969" y="6729412"/>
                </a:lnTo>
                <a:lnTo>
                  <a:pt x="3408681" y="6729729"/>
                </a:lnTo>
                <a:lnTo>
                  <a:pt x="3394710" y="6730047"/>
                </a:lnTo>
                <a:lnTo>
                  <a:pt x="3387408" y="6729729"/>
                </a:lnTo>
                <a:lnTo>
                  <a:pt x="3380740" y="6729412"/>
                </a:lnTo>
                <a:lnTo>
                  <a:pt x="3373755" y="6728777"/>
                </a:lnTo>
                <a:lnTo>
                  <a:pt x="3366770" y="6727507"/>
                </a:lnTo>
                <a:lnTo>
                  <a:pt x="3359785" y="6725919"/>
                </a:lnTo>
                <a:lnTo>
                  <a:pt x="3353118" y="6724014"/>
                </a:lnTo>
                <a:lnTo>
                  <a:pt x="3345180" y="6721474"/>
                </a:lnTo>
                <a:lnTo>
                  <a:pt x="3337243" y="6718299"/>
                </a:lnTo>
                <a:lnTo>
                  <a:pt x="3322003" y="6711632"/>
                </a:lnTo>
                <a:lnTo>
                  <a:pt x="3306763" y="6704964"/>
                </a:lnTo>
                <a:lnTo>
                  <a:pt x="3291205" y="6697979"/>
                </a:lnTo>
                <a:lnTo>
                  <a:pt x="3275966" y="6691629"/>
                </a:lnTo>
                <a:lnTo>
                  <a:pt x="3268028" y="6689089"/>
                </a:lnTo>
                <a:lnTo>
                  <a:pt x="3260090" y="6686232"/>
                </a:lnTo>
                <a:lnTo>
                  <a:pt x="3251835" y="6684644"/>
                </a:lnTo>
                <a:lnTo>
                  <a:pt x="3243263" y="6682739"/>
                </a:lnTo>
                <a:lnTo>
                  <a:pt x="3234690" y="6681152"/>
                </a:lnTo>
                <a:lnTo>
                  <a:pt x="3226118" y="6680199"/>
                </a:lnTo>
                <a:lnTo>
                  <a:pt x="3230881" y="6673849"/>
                </a:lnTo>
                <a:lnTo>
                  <a:pt x="3234373" y="6667817"/>
                </a:lnTo>
                <a:lnTo>
                  <a:pt x="3236913" y="6662102"/>
                </a:lnTo>
                <a:lnTo>
                  <a:pt x="3238818" y="6657022"/>
                </a:lnTo>
                <a:lnTo>
                  <a:pt x="3240089" y="6651624"/>
                </a:lnTo>
                <a:lnTo>
                  <a:pt x="3240723" y="6646862"/>
                </a:lnTo>
                <a:lnTo>
                  <a:pt x="3241675" y="6637019"/>
                </a:lnTo>
                <a:lnTo>
                  <a:pt x="3223261" y="6632892"/>
                </a:lnTo>
                <a:lnTo>
                  <a:pt x="3205798" y="6629082"/>
                </a:lnTo>
                <a:lnTo>
                  <a:pt x="3196908" y="6627494"/>
                </a:lnTo>
                <a:lnTo>
                  <a:pt x="3188336" y="6626542"/>
                </a:lnTo>
                <a:lnTo>
                  <a:pt x="3179763" y="6625589"/>
                </a:lnTo>
                <a:lnTo>
                  <a:pt x="3171508" y="6625272"/>
                </a:lnTo>
                <a:lnTo>
                  <a:pt x="3164840" y="6625272"/>
                </a:lnTo>
                <a:lnTo>
                  <a:pt x="3158490" y="6625907"/>
                </a:lnTo>
                <a:lnTo>
                  <a:pt x="3152140" y="6627177"/>
                </a:lnTo>
                <a:lnTo>
                  <a:pt x="3145791" y="6628447"/>
                </a:lnTo>
                <a:lnTo>
                  <a:pt x="3132455" y="6631622"/>
                </a:lnTo>
                <a:lnTo>
                  <a:pt x="3119438" y="6635432"/>
                </a:lnTo>
                <a:lnTo>
                  <a:pt x="3106103" y="6638924"/>
                </a:lnTo>
                <a:lnTo>
                  <a:pt x="3099435" y="6640512"/>
                </a:lnTo>
                <a:lnTo>
                  <a:pt x="3092768" y="6641782"/>
                </a:lnTo>
                <a:lnTo>
                  <a:pt x="3086100" y="6642734"/>
                </a:lnTo>
                <a:lnTo>
                  <a:pt x="3079433" y="6643369"/>
                </a:lnTo>
                <a:lnTo>
                  <a:pt x="3072449" y="6643369"/>
                </a:lnTo>
                <a:lnTo>
                  <a:pt x="3066098" y="6643052"/>
                </a:lnTo>
                <a:lnTo>
                  <a:pt x="3061018" y="6642099"/>
                </a:lnTo>
                <a:lnTo>
                  <a:pt x="3055303" y="6641147"/>
                </a:lnTo>
                <a:lnTo>
                  <a:pt x="3049905" y="6639559"/>
                </a:lnTo>
                <a:lnTo>
                  <a:pt x="3044190" y="6637337"/>
                </a:lnTo>
                <a:lnTo>
                  <a:pt x="3039110" y="6635114"/>
                </a:lnTo>
                <a:lnTo>
                  <a:pt x="3033713" y="6632574"/>
                </a:lnTo>
                <a:lnTo>
                  <a:pt x="3022918" y="6626859"/>
                </a:lnTo>
                <a:lnTo>
                  <a:pt x="3011805" y="6621144"/>
                </a:lnTo>
                <a:lnTo>
                  <a:pt x="3001010" y="6616064"/>
                </a:lnTo>
                <a:lnTo>
                  <a:pt x="2995613" y="6613842"/>
                </a:lnTo>
                <a:lnTo>
                  <a:pt x="2990215" y="6611937"/>
                </a:lnTo>
                <a:lnTo>
                  <a:pt x="2984819" y="6610032"/>
                </a:lnTo>
                <a:lnTo>
                  <a:pt x="2979420" y="6609397"/>
                </a:lnTo>
                <a:lnTo>
                  <a:pt x="2974975" y="6608762"/>
                </a:lnTo>
                <a:lnTo>
                  <a:pt x="2969895" y="6608762"/>
                </a:lnTo>
                <a:lnTo>
                  <a:pt x="2964815" y="6608762"/>
                </a:lnTo>
                <a:lnTo>
                  <a:pt x="2959418" y="6609079"/>
                </a:lnTo>
                <a:lnTo>
                  <a:pt x="2947988" y="6609714"/>
                </a:lnTo>
                <a:lnTo>
                  <a:pt x="2935923" y="6611302"/>
                </a:lnTo>
                <a:lnTo>
                  <a:pt x="2923223" y="6612572"/>
                </a:lnTo>
                <a:lnTo>
                  <a:pt x="2909888" y="6613207"/>
                </a:lnTo>
                <a:lnTo>
                  <a:pt x="2903220" y="6613207"/>
                </a:lnTo>
                <a:lnTo>
                  <a:pt x="2895918" y="6612889"/>
                </a:lnTo>
                <a:lnTo>
                  <a:pt x="2888933" y="6612572"/>
                </a:lnTo>
                <a:lnTo>
                  <a:pt x="2881313" y="6611302"/>
                </a:lnTo>
                <a:lnTo>
                  <a:pt x="2737803" y="6584632"/>
                </a:lnTo>
                <a:lnTo>
                  <a:pt x="2702878" y="6578599"/>
                </a:lnTo>
                <a:lnTo>
                  <a:pt x="2668588" y="6572249"/>
                </a:lnTo>
                <a:lnTo>
                  <a:pt x="2634299" y="6565264"/>
                </a:lnTo>
                <a:lnTo>
                  <a:pt x="2600008" y="6557644"/>
                </a:lnTo>
                <a:lnTo>
                  <a:pt x="2466975" y="6527482"/>
                </a:lnTo>
                <a:lnTo>
                  <a:pt x="2433638" y="6518274"/>
                </a:lnTo>
                <a:lnTo>
                  <a:pt x="2400618" y="6508114"/>
                </a:lnTo>
                <a:lnTo>
                  <a:pt x="2367598" y="6497637"/>
                </a:lnTo>
                <a:lnTo>
                  <a:pt x="2335213" y="6487159"/>
                </a:lnTo>
                <a:lnTo>
                  <a:pt x="2245043" y="6456044"/>
                </a:lnTo>
                <a:lnTo>
                  <a:pt x="2200275" y="6439852"/>
                </a:lnTo>
                <a:lnTo>
                  <a:pt x="2154873" y="6423342"/>
                </a:lnTo>
                <a:lnTo>
                  <a:pt x="2109788" y="6406832"/>
                </a:lnTo>
                <a:lnTo>
                  <a:pt x="2064385" y="6389687"/>
                </a:lnTo>
                <a:lnTo>
                  <a:pt x="2019300" y="6372224"/>
                </a:lnTo>
                <a:lnTo>
                  <a:pt x="1973580" y="6354127"/>
                </a:lnTo>
                <a:lnTo>
                  <a:pt x="1927860" y="6335712"/>
                </a:lnTo>
                <a:lnTo>
                  <a:pt x="1881823" y="6316662"/>
                </a:lnTo>
                <a:lnTo>
                  <a:pt x="1835468" y="6296659"/>
                </a:lnTo>
                <a:lnTo>
                  <a:pt x="1789113" y="6276339"/>
                </a:lnTo>
                <a:lnTo>
                  <a:pt x="1742440" y="6255384"/>
                </a:lnTo>
                <a:lnTo>
                  <a:pt x="1695768" y="6233159"/>
                </a:lnTo>
                <a:lnTo>
                  <a:pt x="1648143" y="6210299"/>
                </a:lnTo>
                <a:lnTo>
                  <a:pt x="1600518" y="6186169"/>
                </a:lnTo>
                <a:lnTo>
                  <a:pt x="1596390" y="6184582"/>
                </a:lnTo>
                <a:lnTo>
                  <a:pt x="1592580" y="6183312"/>
                </a:lnTo>
                <a:lnTo>
                  <a:pt x="1588770" y="6182359"/>
                </a:lnTo>
                <a:lnTo>
                  <a:pt x="1585595" y="6182042"/>
                </a:lnTo>
                <a:lnTo>
                  <a:pt x="1579563" y="6181407"/>
                </a:lnTo>
                <a:lnTo>
                  <a:pt x="1576705" y="6181089"/>
                </a:lnTo>
                <a:lnTo>
                  <a:pt x="1574483" y="6180137"/>
                </a:lnTo>
                <a:lnTo>
                  <a:pt x="1572578" y="6179502"/>
                </a:lnTo>
                <a:lnTo>
                  <a:pt x="1571308" y="6178232"/>
                </a:lnTo>
                <a:lnTo>
                  <a:pt x="1570356" y="6176327"/>
                </a:lnTo>
                <a:lnTo>
                  <a:pt x="1570038" y="6174104"/>
                </a:lnTo>
                <a:lnTo>
                  <a:pt x="1570038" y="6171247"/>
                </a:lnTo>
                <a:lnTo>
                  <a:pt x="1570356" y="6167119"/>
                </a:lnTo>
                <a:lnTo>
                  <a:pt x="1571943" y="6162039"/>
                </a:lnTo>
                <a:lnTo>
                  <a:pt x="1573848" y="6156007"/>
                </a:lnTo>
                <a:lnTo>
                  <a:pt x="1557338" y="6151562"/>
                </a:lnTo>
                <a:lnTo>
                  <a:pt x="1555750" y="6153784"/>
                </a:lnTo>
                <a:lnTo>
                  <a:pt x="1554480" y="6155689"/>
                </a:lnTo>
                <a:lnTo>
                  <a:pt x="1554480" y="6161404"/>
                </a:lnTo>
                <a:lnTo>
                  <a:pt x="1554480" y="6167119"/>
                </a:lnTo>
                <a:lnTo>
                  <a:pt x="1554163" y="6178549"/>
                </a:lnTo>
                <a:lnTo>
                  <a:pt x="1554163" y="6189979"/>
                </a:lnTo>
                <a:lnTo>
                  <a:pt x="1554480" y="6196012"/>
                </a:lnTo>
                <a:lnTo>
                  <a:pt x="1554798" y="6201409"/>
                </a:lnTo>
                <a:lnTo>
                  <a:pt x="1556068" y="6207124"/>
                </a:lnTo>
                <a:lnTo>
                  <a:pt x="1557973" y="6212204"/>
                </a:lnTo>
                <a:lnTo>
                  <a:pt x="1560195" y="6217602"/>
                </a:lnTo>
                <a:lnTo>
                  <a:pt x="1563370" y="6222364"/>
                </a:lnTo>
                <a:lnTo>
                  <a:pt x="1567498" y="6227444"/>
                </a:lnTo>
                <a:lnTo>
                  <a:pt x="1572260" y="6231889"/>
                </a:lnTo>
                <a:lnTo>
                  <a:pt x="1577975" y="6236334"/>
                </a:lnTo>
                <a:lnTo>
                  <a:pt x="1585278" y="6240144"/>
                </a:lnTo>
                <a:lnTo>
                  <a:pt x="1582738" y="6243637"/>
                </a:lnTo>
                <a:lnTo>
                  <a:pt x="1580198" y="6246812"/>
                </a:lnTo>
                <a:lnTo>
                  <a:pt x="1574483" y="6252527"/>
                </a:lnTo>
                <a:lnTo>
                  <a:pt x="1568450" y="6257607"/>
                </a:lnTo>
                <a:lnTo>
                  <a:pt x="1562418" y="6261734"/>
                </a:lnTo>
                <a:lnTo>
                  <a:pt x="1556068" y="6264909"/>
                </a:lnTo>
                <a:lnTo>
                  <a:pt x="1550035" y="6267449"/>
                </a:lnTo>
                <a:lnTo>
                  <a:pt x="1544003" y="6268719"/>
                </a:lnTo>
                <a:lnTo>
                  <a:pt x="1538288" y="6269672"/>
                </a:lnTo>
                <a:lnTo>
                  <a:pt x="1535748" y="6269672"/>
                </a:lnTo>
                <a:lnTo>
                  <a:pt x="1533208" y="6269354"/>
                </a:lnTo>
                <a:lnTo>
                  <a:pt x="1530351" y="6268719"/>
                </a:lnTo>
                <a:lnTo>
                  <a:pt x="1528128" y="6268084"/>
                </a:lnTo>
                <a:lnTo>
                  <a:pt x="1526223" y="6266814"/>
                </a:lnTo>
                <a:lnTo>
                  <a:pt x="1524318" y="6265862"/>
                </a:lnTo>
                <a:lnTo>
                  <a:pt x="1523048" y="6264274"/>
                </a:lnTo>
                <a:lnTo>
                  <a:pt x="1521460" y="6262369"/>
                </a:lnTo>
                <a:lnTo>
                  <a:pt x="1520190" y="6260464"/>
                </a:lnTo>
                <a:lnTo>
                  <a:pt x="1519238" y="6258242"/>
                </a:lnTo>
                <a:lnTo>
                  <a:pt x="1518603" y="6255702"/>
                </a:lnTo>
                <a:lnTo>
                  <a:pt x="1518285" y="6252844"/>
                </a:lnTo>
                <a:lnTo>
                  <a:pt x="1518285" y="6249987"/>
                </a:lnTo>
                <a:lnTo>
                  <a:pt x="1518603" y="6246494"/>
                </a:lnTo>
                <a:lnTo>
                  <a:pt x="1519555" y="6242684"/>
                </a:lnTo>
                <a:lnTo>
                  <a:pt x="1520190" y="6239192"/>
                </a:lnTo>
                <a:lnTo>
                  <a:pt x="1515428" y="6237922"/>
                </a:lnTo>
                <a:lnTo>
                  <a:pt x="1513523" y="6237922"/>
                </a:lnTo>
                <a:lnTo>
                  <a:pt x="1511935" y="6238239"/>
                </a:lnTo>
                <a:lnTo>
                  <a:pt x="1510666" y="6238557"/>
                </a:lnTo>
                <a:lnTo>
                  <a:pt x="1509713" y="6239509"/>
                </a:lnTo>
                <a:lnTo>
                  <a:pt x="1509078" y="6240144"/>
                </a:lnTo>
                <a:lnTo>
                  <a:pt x="1508443" y="6241414"/>
                </a:lnTo>
                <a:lnTo>
                  <a:pt x="1508125" y="6244272"/>
                </a:lnTo>
                <a:lnTo>
                  <a:pt x="1508125" y="6247764"/>
                </a:lnTo>
                <a:lnTo>
                  <a:pt x="1509395" y="6256337"/>
                </a:lnTo>
                <a:lnTo>
                  <a:pt x="1509713" y="6261417"/>
                </a:lnTo>
                <a:lnTo>
                  <a:pt x="1509713" y="6266497"/>
                </a:lnTo>
                <a:lnTo>
                  <a:pt x="1509713" y="6271577"/>
                </a:lnTo>
                <a:lnTo>
                  <a:pt x="1508443" y="6276657"/>
                </a:lnTo>
                <a:lnTo>
                  <a:pt x="1507808" y="6279514"/>
                </a:lnTo>
                <a:lnTo>
                  <a:pt x="1506538" y="6282054"/>
                </a:lnTo>
                <a:lnTo>
                  <a:pt x="1505268" y="6284594"/>
                </a:lnTo>
                <a:lnTo>
                  <a:pt x="1503363" y="6286817"/>
                </a:lnTo>
                <a:lnTo>
                  <a:pt x="1501458" y="6289357"/>
                </a:lnTo>
                <a:lnTo>
                  <a:pt x="1498600" y="6291579"/>
                </a:lnTo>
                <a:lnTo>
                  <a:pt x="1496060" y="6293802"/>
                </a:lnTo>
                <a:lnTo>
                  <a:pt x="1492568" y="6296024"/>
                </a:lnTo>
                <a:lnTo>
                  <a:pt x="1489393" y="6296659"/>
                </a:lnTo>
                <a:lnTo>
                  <a:pt x="1486218" y="6297612"/>
                </a:lnTo>
                <a:lnTo>
                  <a:pt x="1483360" y="6297612"/>
                </a:lnTo>
                <a:lnTo>
                  <a:pt x="1480503" y="6297929"/>
                </a:lnTo>
                <a:lnTo>
                  <a:pt x="1477963" y="6297612"/>
                </a:lnTo>
                <a:lnTo>
                  <a:pt x="1475423" y="6296977"/>
                </a:lnTo>
                <a:lnTo>
                  <a:pt x="1473200" y="6296342"/>
                </a:lnTo>
                <a:lnTo>
                  <a:pt x="1470978" y="6295707"/>
                </a:lnTo>
                <a:lnTo>
                  <a:pt x="1466850" y="6293484"/>
                </a:lnTo>
                <a:lnTo>
                  <a:pt x="1463040" y="6290309"/>
                </a:lnTo>
                <a:lnTo>
                  <a:pt x="1459548" y="6286817"/>
                </a:lnTo>
                <a:lnTo>
                  <a:pt x="1456055" y="6282689"/>
                </a:lnTo>
                <a:lnTo>
                  <a:pt x="1453198" y="6278562"/>
                </a:lnTo>
                <a:lnTo>
                  <a:pt x="1450340" y="6274117"/>
                </a:lnTo>
                <a:lnTo>
                  <a:pt x="1444308" y="6264909"/>
                </a:lnTo>
                <a:lnTo>
                  <a:pt x="1441450" y="6260782"/>
                </a:lnTo>
                <a:lnTo>
                  <a:pt x="1438275" y="6256654"/>
                </a:lnTo>
                <a:lnTo>
                  <a:pt x="1435100" y="6253479"/>
                </a:lnTo>
                <a:lnTo>
                  <a:pt x="1431290" y="6249987"/>
                </a:lnTo>
                <a:lnTo>
                  <a:pt x="1429703" y="6248717"/>
                </a:lnTo>
                <a:lnTo>
                  <a:pt x="1427798" y="6248082"/>
                </a:lnTo>
                <a:lnTo>
                  <a:pt x="1423353" y="6246494"/>
                </a:lnTo>
                <a:lnTo>
                  <a:pt x="1412875" y="6244272"/>
                </a:lnTo>
                <a:lnTo>
                  <a:pt x="1406843" y="6242684"/>
                </a:lnTo>
                <a:lnTo>
                  <a:pt x="1400811" y="6240779"/>
                </a:lnTo>
                <a:lnTo>
                  <a:pt x="1397636" y="6239509"/>
                </a:lnTo>
                <a:lnTo>
                  <a:pt x="1394778" y="6237922"/>
                </a:lnTo>
                <a:lnTo>
                  <a:pt x="1391603" y="6236017"/>
                </a:lnTo>
                <a:lnTo>
                  <a:pt x="1389063" y="6233794"/>
                </a:lnTo>
                <a:lnTo>
                  <a:pt x="1381760" y="6227444"/>
                </a:lnTo>
                <a:lnTo>
                  <a:pt x="1374775" y="6220459"/>
                </a:lnTo>
                <a:lnTo>
                  <a:pt x="1367791" y="6213474"/>
                </a:lnTo>
                <a:lnTo>
                  <a:pt x="1361123" y="6205854"/>
                </a:lnTo>
                <a:lnTo>
                  <a:pt x="1347471" y="6189662"/>
                </a:lnTo>
                <a:lnTo>
                  <a:pt x="1334453" y="6173469"/>
                </a:lnTo>
                <a:lnTo>
                  <a:pt x="1320801" y="6156324"/>
                </a:lnTo>
                <a:lnTo>
                  <a:pt x="1313498" y="6148387"/>
                </a:lnTo>
                <a:lnTo>
                  <a:pt x="1306513" y="6140132"/>
                </a:lnTo>
                <a:lnTo>
                  <a:pt x="1299210" y="6132512"/>
                </a:lnTo>
                <a:lnTo>
                  <a:pt x="1292225" y="6125209"/>
                </a:lnTo>
                <a:lnTo>
                  <a:pt x="1284288" y="6117907"/>
                </a:lnTo>
                <a:lnTo>
                  <a:pt x="1276668" y="6111239"/>
                </a:lnTo>
                <a:lnTo>
                  <a:pt x="1273175" y="6109017"/>
                </a:lnTo>
                <a:lnTo>
                  <a:pt x="1270318" y="6106794"/>
                </a:lnTo>
                <a:lnTo>
                  <a:pt x="1267143" y="6105207"/>
                </a:lnTo>
                <a:lnTo>
                  <a:pt x="1264286" y="6103619"/>
                </a:lnTo>
                <a:lnTo>
                  <a:pt x="1258570" y="6101714"/>
                </a:lnTo>
                <a:lnTo>
                  <a:pt x="1253173" y="6100127"/>
                </a:lnTo>
                <a:lnTo>
                  <a:pt x="1248093" y="6099174"/>
                </a:lnTo>
                <a:lnTo>
                  <a:pt x="1243330" y="6097904"/>
                </a:lnTo>
                <a:lnTo>
                  <a:pt x="1238885" y="6095999"/>
                </a:lnTo>
                <a:lnTo>
                  <a:pt x="1236663" y="6094729"/>
                </a:lnTo>
                <a:lnTo>
                  <a:pt x="1234758" y="6093142"/>
                </a:lnTo>
                <a:lnTo>
                  <a:pt x="1223963" y="6082347"/>
                </a:lnTo>
                <a:lnTo>
                  <a:pt x="1213168" y="6071552"/>
                </a:lnTo>
                <a:lnTo>
                  <a:pt x="1190943" y="6049009"/>
                </a:lnTo>
                <a:lnTo>
                  <a:pt x="1146493" y="6001384"/>
                </a:lnTo>
                <a:lnTo>
                  <a:pt x="1123950" y="5977572"/>
                </a:lnTo>
                <a:lnTo>
                  <a:pt x="1101408" y="5955029"/>
                </a:lnTo>
                <a:lnTo>
                  <a:pt x="1090295" y="5944234"/>
                </a:lnTo>
                <a:lnTo>
                  <a:pt x="1078865" y="5933439"/>
                </a:lnTo>
                <a:lnTo>
                  <a:pt x="1068071" y="5923279"/>
                </a:lnTo>
                <a:lnTo>
                  <a:pt x="1056640" y="5913754"/>
                </a:lnTo>
                <a:lnTo>
                  <a:pt x="1052195" y="5910262"/>
                </a:lnTo>
                <a:lnTo>
                  <a:pt x="1048068" y="5906134"/>
                </a:lnTo>
                <a:lnTo>
                  <a:pt x="1043940" y="5901689"/>
                </a:lnTo>
                <a:lnTo>
                  <a:pt x="1040448" y="5897562"/>
                </a:lnTo>
                <a:lnTo>
                  <a:pt x="1033780" y="5888989"/>
                </a:lnTo>
                <a:lnTo>
                  <a:pt x="1027748" y="5880099"/>
                </a:lnTo>
                <a:lnTo>
                  <a:pt x="1016318" y="5862002"/>
                </a:lnTo>
                <a:lnTo>
                  <a:pt x="1009968" y="5852794"/>
                </a:lnTo>
                <a:lnTo>
                  <a:pt x="1003300" y="5843587"/>
                </a:lnTo>
                <a:lnTo>
                  <a:pt x="960120" y="5788659"/>
                </a:lnTo>
                <a:lnTo>
                  <a:pt x="916940" y="5733732"/>
                </a:lnTo>
                <a:lnTo>
                  <a:pt x="895350" y="5705792"/>
                </a:lnTo>
                <a:lnTo>
                  <a:pt x="874078" y="5677852"/>
                </a:lnTo>
                <a:lnTo>
                  <a:pt x="853123" y="5649594"/>
                </a:lnTo>
                <a:lnTo>
                  <a:pt x="832485" y="5621337"/>
                </a:lnTo>
                <a:lnTo>
                  <a:pt x="811848" y="5592444"/>
                </a:lnTo>
                <a:lnTo>
                  <a:pt x="791845" y="5563552"/>
                </a:lnTo>
                <a:lnTo>
                  <a:pt x="772795" y="5534342"/>
                </a:lnTo>
                <a:lnTo>
                  <a:pt x="754380" y="5505132"/>
                </a:lnTo>
                <a:lnTo>
                  <a:pt x="736600" y="5475604"/>
                </a:lnTo>
                <a:lnTo>
                  <a:pt x="728346" y="5460682"/>
                </a:lnTo>
                <a:lnTo>
                  <a:pt x="720090" y="5445442"/>
                </a:lnTo>
                <a:lnTo>
                  <a:pt x="711518" y="5430202"/>
                </a:lnTo>
                <a:lnTo>
                  <a:pt x="703897" y="5415279"/>
                </a:lnTo>
                <a:lnTo>
                  <a:pt x="696277" y="5399722"/>
                </a:lnTo>
                <a:lnTo>
                  <a:pt x="688975" y="5384482"/>
                </a:lnTo>
                <a:lnTo>
                  <a:pt x="687387" y="5381307"/>
                </a:lnTo>
                <a:lnTo>
                  <a:pt x="686752" y="5378449"/>
                </a:lnTo>
                <a:lnTo>
                  <a:pt x="686117" y="5375274"/>
                </a:lnTo>
                <a:lnTo>
                  <a:pt x="685165" y="5372417"/>
                </a:lnTo>
                <a:lnTo>
                  <a:pt x="684848" y="5365749"/>
                </a:lnTo>
                <a:lnTo>
                  <a:pt x="684848" y="5359399"/>
                </a:lnTo>
                <a:lnTo>
                  <a:pt x="684848" y="5353367"/>
                </a:lnTo>
                <a:lnTo>
                  <a:pt x="684848" y="5347017"/>
                </a:lnTo>
                <a:lnTo>
                  <a:pt x="684531" y="5340984"/>
                </a:lnTo>
                <a:lnTo>
                  <a:pt x="684212" y="5337809"/>
                </a:lnTo>
                <a:lnTo>
                  <a:pt x="683260" y="5334952"/>
                </a:lnTo>
                <a:lnTo>
                  <a:pt x="681037" y="5328284"/>
                </a:lnTo>
                <a:lnTo>
                  <a:pt x="678498" y="5321299"/>
                </a:lnTo>
                <a:lnTo>
                  <a:pt x="675005" y="5315267"/>
                </a:lnTo>
                <a:lnTo>
                  <a:pt x="671830" y="5309234"/>
                </a:lnTo>
                <a:lnTo>
                  <a:pt x="668020" y="5303202"/>
                </a:lnTo>
                <a:lnTo>
                  <a:pt x="663892" y="5297487"/>
                </a:lnTo>
                <a:lnTo>
                  <a:pt x="655003" y="5286374"/>
                </a:lnTo>
                <a:lnTo>
                  <a:pt x="645160" y="5275262"/>
                </a:lnTo>
                <a:lnTo>
                  <a:pt x="635000" y="5264149"/>
                </a:lnTo>
                <a:lnTo>
                  <a:pt x="625158" y="5252084"/>
                </a:lnTo>
                <a:lnTo>
                  <a:pt x="620395" y="5245417"/>
                </a:lnTo>
                <a:lnTo>
                  <a:pt x="615633" y="5238749"/>
                </a:lnTo>
                <a:lnTo>
                  <a:pt x="612140" y="5233987"/>
                </a:lnTo>
                <a:lnTo>
                  <a:pt x="608965" y="5228589"/>
                </a:lnTo>
                <a:lnTo>
                  <a:pt x="606742" y="5223509"/>
                </a:lnTo>
                <a:lnTo>
                  <a:pt x="604838" y="5218747"/>
                </a:lnTo>
                <a:lnTo>
                  <a:pt x="601663" y="5208904"/>
                </a:lnTo>
                <a:lnTo>
                  <a:pt x="598488" y="5200014"/>
                </a:lnTo>
                <a:lnTo>
                  <a:pt x="596582" y="5195252"/>
                </a:lnTo>
                <a:lnTo>
                  <a:pt x="594360" y="5191124"/>
                </a:lnTo>
                <a:lnTo>
                  <a:pt x="591820" y="5186997"/>
                </a:lnTo>
                <a:lnTo>
                  <a:pt x="588645" y="5182869"/>
                </a:lnTo>
                <a:lnTo>
                  <a:pt x="584517" y="5178742"/>
                </a:lnTo>
                <a:lnTo>
                  <a:pt x="580072" y="5174932"/>
                </a:lnTo>
                <a:lnTo>
                  <a:pt x="574357" y="5171122"/>
                </a:lnTo>
                <a:lnTo>
                  <a:pt x="568008" y="5167312"/>
                </a:lnTo>
                <a:lnTo>
                  <a:pt x="565785" y="5165089"/>
                </a:lnTo>
                <a:lnTo>
                  <a:pt x="564197" y="5162867"/>
                </a:lnTo>
                <a:lnTo>
                  <a:pt x="562610" y="5160644"/>
                </a:lnTo>
                <a:lnTo>
                  <a:pt x="561975" y="5158422"/>
                </a:lnTo>
                <a:lnTo>
                  <a:pt x="560705" y="5156199"/>
                </a:lnTo>
                <a:lnTo>
                  <a:pt x="560387" y="5154294"/>
                </a:lnTo>
                <a:lnTo>
                  <a:pt x="560070" y="5150167"/>
                </a:lnTo>
                <a:lnTo>
                  <a:pt x="560387" y="5146039"/>
                </a:lnTo>
                <a:lnTo>
                  <a:pt x="561341" y="5141912"/>
                </a:lnTo>
                <a:lnTo>
                  <a:pt x="562610" y="5138102"/>
                </a:lnTo>
                <a:lnTo>
                  <a:pt x="564197" y="5134292"/>
                </a:lnTo>
                <a:lnTo>
                  <a:pt x="568008" y="5126354"/>
                </a:lnTo>
                <a:lnTo>
                  <a:pt x="569912" y="5122544"/>
                </a:lnTo>
                <a:lnTo>
                  <a:pt x="570865" y="5118734"/>
                </a:lnTo>
                <a:lnTo>
                  <a:pt x="572135" y="5114607"/>
                </a:lnTo>
                <a:lnTo>
                  <a:pt x="572135" y="5110797"/>
                </a:lnTo>
                <a:lnTo>
                  <a:pt x="571818" y="5106669"/>
                </a:lnTo>
                <a:lnTo>
                  <a:pt x="571500" y="5104447"/>
                </a:lnTo>
                <a:lnTo>
                  <a:pt x="570230" y="5102224"/>
                </a:lnTo>
                <a:lnTo>
                  <a:pt x="565785" y="5099049"/>
                </a:lnTo>
                <a:lnTo>
                  <a:pt x="561658" y="5096192"/>
                </a:lnTo>
                <a:lnTo>
                  <a:pt x="557847" y="5092382"/>
                </a:lnTo>
                <a:lnTo>
                  <a:pt x="554037" y="5088889"/>
                </a:lnTo>
                <a:lnTo>
                  <a:pt x="550545" y="5085079"/>
                </a:lnTo>
                <a:lnTo>
                  <a:pt x="547370" y="5080952"/>
                </a:lnTo>
                <a:lnTo>
                  <a:pt x="544195" y="5076824"/>
                </a:lnTo>
                <a:lnTo>
                  <a:pt x="541655" y="5072379"/>
                </a:lnTo>
                <a:lnTo>
                  <a:pt x="536257" y="5063807"/>
                </a:lnTo>
                <a:lnTo>
                  <a:pt x="531495" y="5054282"/>
                </a:lnTo>
                <a:lnTo>
                  <a:pt x="526732" y="5044439"/>
                </a:lnTo>
                <a:lnTo>
                  <a:pt x="522288" y="5034597"/>
                </a:lnTo>
                <a:lnTo>
                  <a:pt x="517842" y="5024754"/>
                </a:lnTo>
                <a:lnTo>
                  <a:pt x="513397" y="5014594"/>
                </a:lnTo>
                <a:lnTo>
                  <a:pt x="508318" y="5005387"/>
                </a:lnTo>
                <a:lnTo>
                  <a:pt x="502603" y="4995862"/>
                </a:lnTo>
                <a:lnTo>
                  <a:pt x="499745" y="4991417"/>
                </a:lnTo>
                <a:lnTo>
                  <a:pt x="496252" y="4986654"/>
                </a:lnTo>
                <a:lnTo>
                  <a:pt x="493077" y="4982209"/>
                </a:lnTo>
                <a:lnTo>
                  <a:pt x="489585" y="4978082"/>
                </a:lnTo>
                <a:lnTo>
                  <a:pt x="485458" y="4974272"/>
                </a:lnTo>
                <a:lnTo>
                  <a:pt x="481331" y="4970144"/>
                </a:lnTo>
                <a:lnTo>
                  <a:pt x="476567" y="4966652"/>
                </a:lnTo>
                <a:lnTo>
                  <a:pt x="472123" y="4963159"/>
                </a:lnTo>
                <a:lnTo>
                  <a:pt x="470535" y="4960619"/>
                </a:lnTo>
                <a:lnTo>
                  <a:pt x="469900" y="4958714"/>
                </a:lnTo>
                <a:lnTo>
                  <a:pt x="470217" y="4956492"/>
                </a:lnTo>
                <a:lnTo>
                  <a:pt x="471805" y="4955222"/>
                </a:lnTo>
                <a:lnTo>
                  <a:pt x="473710" y="4953317"/>
                </a:lnTo>
                <a:lnTo>
                  <a:pt x="475933" y="4951729"/>
                </a:lnTo>
                <a:lnTo>
                  <a:pt x="479108" y="4950459"/>
                </a:lnTo>
                <a:lnTo>
                  <a:pt x="482283" y="4949507"/>
                </a:lnTo>
                <a:lnTo>
                  <a:pt x="485775" y="4948554"/>
                </a:lnTo>
                <a:lnTo>
                  <a:pt x="489585" y="4948237"/>
                </a:lnTo>
                <a:lnTo>
                  <a:pt x="493395" y="4948237"/>
                </a:lnTo>
                <a:lnTo>
                  <a:pt x="497205" y="4948554"/>
                </a:lnTo>
                <a:lnTo>
                  <a:pt x="500697" y="4949189"/>
                </a:lnTo>
                <a:lnTo>
                  <a:pt x="504190" y="4950142"/>
                </a:lnTo>
                <a:lnTo>
                  <a:pt x="507365" y="4951729"/>
                </a:lnTo>
                <a:lnTo>
                  <a:pt x="510222" y="4953634"/>
                </a:lnTo>
                <a:lnTo>
                  <a:pt x="498158" y="4930139"/>
                </a:lnTo>
                <a:lnTo>
                  <a:pt x="486092" y="4906962"/>
                </a:lnTo>
                <a:lnTo>
                  <a:pt x="479108" y="4904104"/>
                </a:lnTo>
                <a:lnTo>
                  <a:pt x="471805" y="4902199"/>
                </a:lnTo>
                <a:lnTo>
                  <a:pt x="465138" y="4901564"/>
                </a:lnTo>
                <a:lnTo>
                  <a:pt x="458153" y="4901247"/>
                </a:lnTo>
                <a:lnTo>
                  <a:pt x="452120" y="4901564"/>
                </a:lnTo>
                <a:lnTo>
                  <a:pt x="449580" y="4902199"/>
                </a:lnTo>
                <a:lnTo>
                  <a:pt x="447357" y="4903152"/>
                </a:lnTo>
                <a:lnTo>
                  <a:pt x="445135" y="4903787"/>
                </a:lnTo>
                <a:lnTo>
                  <a:pt x="443230" y="4905057"/>
                </a:lnTo>
                <a:lnTo>
                  <a:pt x="441643" y="4906009"/>
                </a:lnTo>
                <a:lnTo>
                  <a:pt x="440055" y="4907597"/>
                </a:lnTo>
                <a:lnTo>
                  <a:pt x="437197" y="4894262"/>
                </a:lnTo>
                <a:lnTo>
                  <a:pt x="433705" y="4880292"/>
                </a:lnTo>
                <a:lnTo>
                  <a:pt x="430212" y="4866957"/>
                </a:lnTo>
                <a:lnTo>
                  <a:pt x="428943" y="4859972"/>
                </a:lnTo>
                <a:lnTo>
                  <a:pt x="427990" y="4853304"/>
                </a:lnTo>
                <a:lnTo>
                  <a:pt x="427355" y="4846954"/>
                </a:lnTo>
                <a:lnTo>
                  <a:pt x="427037" y="4840287"/>
                </a:lnTo>
                <a:lnTo>
                  <a:pt x="427037" y="4833937"/>
                </a:lnTo>
                <a:lnTo>
                  <a:pt x="427990" y="4827587"/>
                </a:lnTo>
                <a:lnTo>
                  <a:pt x="429577" y="4821554"/>
                </a:lnTo>
                <a:lnTo>
                  <a:pt x="431800" y="4815522"/>
                </a:lnTo>
                <a:lnTo>
                  <a:pt x="435293" y="4809807"/>
                </a:lnTo>
                <a:lnTo>
                  <a:pt x="437197" y="4807267"/>
                </a:lnTo>
                <a:lnTo>
                  <a:pt x="439420" y="4804092"/>
                </a:lnTo>
                <a:lnTo>
                  <a:pt x="436245" y="4795519"/>
                </a:lnTo>
                <a:lnTo>
                  <a:pt x="433705" y="4786629"/>
                </a:lnTo>
                <a:lnTo>
                  <a:pt x="429260" y="4783454"/>
                </a:lnTo>
                <a:lnTo>
                  <a:pt x="425450" y="4779962"/>
                </a:lnTo>
                <a:lnTo>
                  <a:pt x="421640" y="4776152"/>
                </a:lnTo>
                <a:lnTo>
                  <a:pt x="418783" y="4771707"/>
                </a:lnTo>
                <a:lnTo>
                  <a:pt x="415925" y="4767579"/>
                </a:lnTo>
                <a:lnTo>
                  <a:pt x="413385" y="4762817"/>
                </a:lnTo>
                <a:lnTo>
                  <a:pt x="411481" y="4757737"/>
                </a:lnTo>
                <a:lnTo>
                  <a:pt x="409575" y="4752657"/>
                </a:lnTo>
                <a:lnTo>
                  <a:pt x="407670" y="4747259"/>
                </a:lnTo>
                <a:lnTo>
                  <a:pt x="406400" y="4741862"/>
                </a:lnTo>
                <a:lnTo>
                  <a:pt x="403860" y="4730749"/>
                </a:lnTo>
                <a:lnTo>
                  <a:pt x="399415" y="4707572"/>
                </a:lnTo>
                <a:lnTo>
                  <a:pt x="397192" y="4696459"/>
                </a:lnTo>
                <a:lnTo>
                  <a:pt x="394017" y="4685664"/>
                </a:lnTo>
                <a:lnTo>
                  <a:pt x="392113" y="4680584"/>
                </a:lnTo>
                <a:lnTo>
                  <a:pt x="390207" y="4675504"/>
                </a:lnTo>
                <a:lnTo>
                  <a:pt x="387985" y="4671059"/>
                </a:lnTo>
                <a:lnTo>
                  <a:pt x="385445" y="4666614"/>
                </a:lnTo>
                <a:lnTo>
                  <a:pt x="382905" y="4662487"/>
                </a:lnTo>
                <a:lnTo>
                  <a:pt x="379413" y="4658677"/>
                </a:lnTo>
                <a:lnTo>
                  <a:pt x="375603" y="4655184"/>
                </a:lnTo>
                <a:lnTo>
                  <a:pt x="371476" y="4652327"/>
                </a:lnTo>
                <a:lnTo>
                  <a:pt x="367030" y="4649469"/>
                </a:lnTo>
                <a:lnTo>
                  <a:pt x="361633" y="4647247"/>
                </a:lnTo>
                <a:lnTo>
                  <a:pt x="355918" y="4645659"/>
                </a:lnTo>
                <a:lnTo>
                  <a:pt x="349885" y="4644389"/>
                </a:lnTo>
                <a:lnTo>
                  <a:pt x="347027" y="4642167"/>
                </a:lnTo>
                <a:lnTo>
                  <a:pt x="345123" y="4639309"/>
                </a:lnTo>
                <a:lnTo>
                  <a:pt x="343852" y="4636452"/>
                </a:lnTo>
                <a:lnTo>
                  <a:pt x="343535" y="4633594"/>
                </a:lnTo>
                <a:lnTo>
                  <a:pt x="343852" y="4630737"/>
                </a:lnTo>
                <a:lnTo>
                  <a:pt x="345123" y="4628197"/>
                </a:lnTo>
                <a:lnTo>
                  <a:pt x="346710" y="4625022"/>
                </a:lnTo>
                <a:lnTo>
                  <a:pt x="347980" y="4622482"/>
                </a:lnTo>
                <a:lnTo>
                  <a:pt x="351790" y="4617084"/>
                </a:lnTo>
                <a:lnTo>
                  <a:pt x="355600" y="4612322"/>
                </a:lnTo>
                <a:lnTo>
                  <a:pt x="358775" y="4608512"/>
                </a:lnTo>
                <a:lnTo>
                  <a:pt x="359093" y="4606607"/>
                </a:lnTo>
                <a:lnTo>
                  <a:pt x="359093" y="4605337"/>
                </a:lnTo>
                <a:lnTo>
                  <a:pt x="358775" y="4604067"/>
                </a:lnTo>
                <a:lnTo>
                  <a:pt x="357822" y="4602797"/>
                </a:lnTo>
                <a:lnTo>
                  <a:pt x="355283" y="4600574"/>
                </a:lnTo>
                <a:lnTo>
                  <a:pt x="351473" y="4598352"/>
                </a:lnTo>
                <a:lnTo>
                  <a:pt x="347662" y="4596129"/>
                </a:lnTo>
                <a:lnTo>
                  <a:pt x="343535" y="4593907"/>
                </a:lnTo>
                <a:lnTo>
                  <a:pt x="339725" y="4590414"/>
                </a:lnTo>
                <a:lnTo>
                  <a:pt x="337820" y="4588509"/>
                </a:lnTo>
                <a:lnTo>
                  <a:pt x="336867" y="4586604"/>
                </a:lnTo>
                <a:lnTo>
                  <a:pt x="335598" y="4584382"/>
                </a:lnTo>
                <a:lnTo>
                  <a:pt x="334963" y="4582159"/>
                </a:lnTo>
                <a:lnTo>
                  <a:pt x="331470" y="4562792"/>
                </a:lnTo>
                <a:lnTo>
                  <a:pt x="328613" y="4540884"/>
                </a:lnTo>
                <a:lnTo>
                  <a:pt x="325120" y="4517072"/>
                </a:lnTo>
                <a:lnTo>
                  <a:pt x="321628" y="4491989"/>
                </a:lnTo>
                <a:lnTo>
                  <a:pt x="317182" y="4465954"/>
                </a:lnTo>
                <a:lnTo>
                  <a:pt x="314961" y="4452937"/>
                </a:lnTo>
                <a:lnTo>
                  <a:pt x="312420" y="4440554"/>
                </a:lnTo>
                <a:lnTo>
                  <a:pt x="309245" y="4428172"/>
                </a:lnTo>
                <a:lnTo>
                  <a:pt x="305753" y="4415789"/>
                </a:lnTo>
                <a:lnTo>
                  <a:pt x="302578" y="4404042"/>
                </a:lnTo>
                <a:lnTo>
                  <a:pt x="298450" y="4392612"/>
                </a:lnTo>
                <a:lnTo>
                  <a:pt x="295910" y="4386579"/>
                </a:lnTo>
                <a:lnTo>
                  <a:pt x="292418" y="4379594"/>
                </a:lnTo>
                <a:lnTo>
                  <a:pt x="288291" y="4372292"/>
                </a:lnTo>
                <a:lnTo>
                  <a:pt x="285750" y="4368482"/>
                </a:lnTo>
                <a:lnTo>
                  <a:pt x="283210" y="4364672"/>
                </a:lnTo>
                <a:lnTo>
                  <a:pt x="280352" y="4361814"/>
                </a:lnTo>
                <a:lnTo>
                  <a:pt x="277495" y="4358639"/>
                </a:lnTo>
                <a:lnTo>
                  <a:pt x="274320" y="4356099"/>
                </a:lnTo>
                <a:lnTo>
                  <a:pt x="271145" y="4353877"/>
                </a:lnTo>
                <a:lnTo>
                  <a:pt x="267652" y="4352607"/>
                </a:lnTo>
                <a:lnTo>
                  <a:pt x="264477" y="4351654"/>
                </a:lnTo>
                <a:lnTo>
                  <a:pt x="260985" y="4351654"/>
                </a:lnTo>
                <a:lnTo>
                  <a:pt x="257175" y="4352289"/>
                </a:lnTo>
                <a:lnTo>
                  <a:pt x="257175" y="4350067"/>
                </a:lnTo>
                <a:lnTo>
                  <a:pt x="257175" y="4348162"/>
                </a:lnTo>
                <a:lnTo>
                  <a:pt x="257810" y="4346257"/>
                </a:lnTo>
                <a:lnTo>
                  <a:pt x="259080" y="4344669"/>
                </a:lnTo>
                <a:lnTo>
                  <a:pt x="260985" y="4342764"/>
                </a:lnTo>
                <a:lnTo>
                  <a:pt x="262573" y="4341812"/>
                </a:lnTo>
                <a:lnTo>
                  <a:pt x="267017" y="4339272"/>
                </a:lnTo>
                <a:lnTo>
                  <a:pt x="272415" y="4336414"/>
                </a:lnTo>
                <a:lnTo>
                  <a:pt x="277812" y="4334192"/>
                </a:lnTo>
                <a:lnTo>
                  <a:pt x="283210" y="4331969"/>
                </a:lnTo>
                <a:lnTo>
                  <a:pt x="288608" y="4329747"/>
                </a:lnTo>
                <a:lnTo>
                  <a:pt x="282892" y="4320539"/>
                </a:lnTo>
                <a:lnTo>
                  <a:pt x="277495" y="4311649"/>
                </a:lnTo>
                <a:lnTo>
                  <a:pt x="272415" y="4303077"/>
                </a:lnTo>
                <a:lnTo>
                  <a:pt x="267652" y="4293869"/>
                </a:lnTo>
                <a:lnTo>
                  <a:pt x="263525" y="4285297"/>
                </a:lnTo>
                <a:lnTo>
                  <a:pt x="259715" y="4276407"/>
                </a:lnTo>
                <a:lnTo>
                  <a:pt x="256223" y="4268152"/>
                </a:lnTo>
                <a:lnTo>
                  <a:pt x="253047" y="4259579"/>
                </a:lnTo>
                <a:lnTo>
                  <a:pt x="250507" y="4251324"/>
                </a:lnTo>
                <a:lnTo>
                  <a:pt x="248286" y="4242434"/>
                </a:lnTo>
                <a:lnTo>
                  <a:pt x="246380" y="4234179"/>
                </a:lnTo>
                <a:lnTo>
                  <a:pt x="244792" y="4225607"/>
                </a:lnTo>
                <a:lnTo>
                  <a:pt x="243522" y="4217352"/>
                </a:lnTo>
                <a:lnTo>
                  <a:pt x="242888" y="4209097"/>
                </a:lnTo>
                <a:lnTo>
                  <a:pt x="242570" y="4200207"/>
                </a:lnTo>
                <a:lnTo>
                  <a:pt x="242253" y="4191634"/>
                </a:lnTo>
                <a:lnTo>
                  <a:pt x="241618" y="4190047"/>
                </a:lnTo>
                <a:lnTo>
                  <a:pt x="240665" y="4189094"/>
                </a:lnTo>
                <a:lnTo>
                  <a:pt x="239395" y="4187824"/>
                </a:lnTo>
                <a:lnTo>
                  <a:pt x="238125" y="4187189"/>
                </a:lnTo>
                <a:lnTo>
                  <a:pt x="236537" y="4186872"/>
                </a:lnTo>
                <a:lnTo>
                  <a:pt x="234951" y="4186872"/>
                </a:lnTo>
                <a:lnTo>
                  <a:pt x="231140" y="4186872"/>
                </a:lnTo>
                <a:lnTo>
                  <a:pt x="227330" y="4187507"/>
                </a:lnTo>
                <a:lnTo>
                  <a:pt x="223202" y="4188142"/>
                </a:lnTo>
                <a:lnTo>
                  <a:pt x="219075" y="4189094"/>
                </a:lnTo>
                <a:lnTo>
                  <a:pt x="215265" y="4189412"/>
                </a:lnTo>
                <a:lnTo>
                  <a:pt x="216218" y="4185284"/>
                </a:lnTo>
                <a:lnTo>
                  <a:pt x="216852" y="4181474"/>
                </a:lnTo>
                <a:lnTo>
                  <a:pt x="217170" y="4174172"/>
                </a:lnTo>
                <a:lnTo>
                  <a:pt x="216852" y="4167822"/>
                </a:lnTo>
                <a:lnTo>
                  <a:pt x="215583" y="4161789"/>
                </a:lnTo>
                <a:lnTo>
                  <a:pt x="214312" y="4156074"/>
                </a:lnTo>
                <a:lnTo>
                  <a:pt x="212725" y="4151312"/>
                </a:lnTo>
                <a:lnTo>
                  <a:pt x="208915" y="4141787"/>
                </a:lnTo>
                <a:lnTo>
                  <a:pt x="207010" y="4137342"/>
                </a:lnTo>
                <a:lnTo>
                  <a:pt x="206058" y="4132897"/>
                </a:lnTo>
                <a:lnTo>
                  <a:pt x="205106" y="4128452"/>
                </a:lnTo>
                <a:lnTo>
                  <a:pt x="205106" y="4123689"/>
                </a:lnTo>
                <a:lnTo>
                  <a:pt x="205106" y="4121467"/>
                </a:lnTo>
                <a:lnTo>
                  <a:pt x="206058" y="4118927"/>
                </a:lnTo>
                <a:lnTo>
                  <a:pt x="206692" y="4116387"/>
                </a:lnTo>
                <a:lnTo>
                  <a:pt x="207327" y="4113529"/>
                </a:lnTo>
                <a:lnTo>
                  <a:pt x="208915" y="4110989"/>
                </a:lnTo>
                <a:lnTo>
                  <a:pt x="210502" y="4108449"/>
                </a:lnTo>
                <a:lnTo>
                  <a:pt x="214948" y="4102417"/>
                </a:lnTo>
                <a:lnTo>
                  <a:pt x="214630" y="4097972"/>
                </a:lnTo>
                <a:lnTo>
                  <a:pt x="213995" y="4095114"/>
                </a:lnTo>
                <a:lnTo>
                  <a:pt x="212725" y="4092574"/>
                </a:lnTo>
                <a:lnTo>
                  <a:pt x="210820" y="4090669"/>
                </a:lnTo>
                <a:lnTo>
                  <a:pt x="208915" y="4089399"/>
                </a:lnTo>
                <a:lnTo>
                  <a:pt x="206375" y="4088447"/>
                </a:lnTo>
                <a:lnTo>
                  <a:pt x="204152" y="4087812"/>
                </a:lnTo>
                <a:lnTo>
                  <a:pt x="200977" y="4087177"/>
                </a:lnTo>
                <a:lnTo>
                  <a:pt x="195263" y="4086859"/>
                </a:lnTo>
                <a:lnTo>
                  <a:pt x="192723" y="4086542"/>
                </a:lnTo>
                <a:lnTo>
                  <a:pt x="190182" y="4085589"/>
                </a:lnTo>
                <a:lnTo>
                  <a:pt x="187960" y="4084954"/>
                </a:lnTo>
                <a:lnTo>
                  <a:pt x="186055" y="4083367"/>
                </a:lnTo>
                <a:lnTo>
                  <a:pt x="184150" y="4081462"/>
                </a:lnTo>
                <a:lnTo>
                  <a:pt x="182880" y="4078922"/>
                </a:lnTo>
                <a:lnTo>
                  <a:pt x="184150" y="4073524"/>
                </a:lnTo>
                <a:lnTo>
                  <a:pt x="185103" y="4067809"/>
                </a:lnTo>
                <a:lnTo>
                  <a:pt x="186372" y="4061459"/>
                </a:lnTo>
                <a:lnTo>
                  <a:pt x="186690" y="4055109"/>
                </a:lnTo>
                <a:lnTo>
                  <a:pt x="187007" y="4048442"/>
                </a:lnTo>
                <a:lnTo>
                  <a:pt x="187325" y="4041139"/>
                </a:lnTo>
                <a:lnTo>
                  <a:pt x="187007" y="4026217"/>
                </a:lnTo>
                <a:lnTo>
                  <a:pt x="186055" y="4010342"/>
                </a:lnTo>
                <a:lnTo>
                  <a:pt x="183515" y="3994149"/>
                </a:lnTo>
                <a:lnTo>
                  <a:pt x="180975" y="3977322"/>
                </a:lnTo>
                <a:lnTo>
                  <a:pt x="177482" y="3961129"/>
                </a:lnTo>
                <a:lnTo>
                  <a:pt x="174942" y="3950652"/>
                </a:lnTo>
                <a:lnTo>
                  <a:pt x="171132" y="3938269"/>
                </a:lnTo>
                <a:lnTo>
                  <a:pt x="166687" y="3925252"/>
                </a:lnTo>
                <a:lnTo>
                  <a:pt x="161925" y="3912552"/>
                </a:lnTo>
                <a:lnTo>
                  <a:pt x="152400" y="3888739"/>
                </a:lnTo>
                <a:lnTo>
                  <a:pt x="145098" y="3872229"/>
                </a:lnTo>
                <a:lnTo>
                  <a:pt x="143827" y="3868419"/>
                </a:lnTo>
                <a:lnTo>
                  <a:pt x="141287" y="3864609"/>
                </a:lnTo>
                <a:lnTo>
                  <a:pt x="136842" y="3857624"/>
                </a:lnTo>
                <a:lnTo>
                  <a:pt x="131127" y="3850322"/>
                </a:lnTo>
                <a:lnTo>
                  <a:pt x="126048" y="3843654"/>
                </a:lnTo>
                <a:lnTo>
                  <a:pt x="120332" y="3836669"/>
                </a:lnTo>
                <a:lnTo>
                  <a:pt x="115253" y="3830002"/>
                </a:lnTo>
                <a:lnTo>
                  <a:pt x="113030" y="3826192"/>
                </a:lnTo>
                <a:lnTo>
                  <a:pt x="110807" y="3822699"/>
                </a:lnTo>
                <a:lnTo>
                  <a:pt x="109220" y="3819524"/>
                </a:lnTo>
                <a:lnTo>
                  <a:pt x="107950" y="3815714"/>
                </a:lnTo>
                <a:lnTo>
                  <a:pt x="103822" y="3801744"/>
                </a:lnTo>
                <a:lnTo>
                  <a:pt x="100012" y="3787774"/>
                </a:lnTo>
                <a:lnTo>
                  <a:pt x="96203" y="3773804"/>
                </a:lnTo>
                <a:lnTo>
                  <a:pt x="93028" y="3759517"/>
                </a:lnTo>
                <a:lnTo>
                  <a:pt x="90170" y="3745547"/>
                </a:lnTo>
                <a:lnTo>
                  <a:pt x="87630" y="3731259"/>
                </a:lnTo>
                <a:lnTo>
                  <a:pt x="85091" y="3717289"/>
                </a:lnTo>
                <a:lnTo>
                  <a:pt x="82868" y="3703319"/>
                </a:lnTo>
                <a:lnTo>
                  <a:pt x="79058" y="3675379"/>
                </a:lnTo>
                <a:lnTo>
                  <a:pt x="76517" y="3648392"/>
                </a:lnTo>
                <a:lnTo>
                  <a:pt x="74295" y="3622039"/>
                </a:lnTo>
                <a:lnTo>
                  <a:pt x="72708" y="3596322"/>
                </a:lnTo>
                <a:lnTo>
                  <a:pt x="72073" y="3590924"/>
                </a:lnTo>
                <a:lnTo>
                  <a:pt x="71437" y="3585209"/>
                </a:lnTo>
                <a:lnTo>
                  <a:pt x="68898" y="3573462"/>
                </a:lnTo>
                <a:lnTo>
                  <a:pt x="65723" y="3562032"/>
                </a:lnTo>
                <a:lnTo>
                  <a:pt x="61913" y="3550919"/>
                </a:lnTo>
                <a:lnTo>
                  <a:pt x="53657" y="3528694"/>
                </a:lnTo>
                <a:lnTo>
                  <a:pt x="49847" y="3517582"/>
                </a:lnTo>
                <a:lnTo>
                  <a:pt x="46038" y="3506787"/>
                </a:lnTo>
                <a:lnTo>
                  <a:pt x="42863" y="3495992"/>
                </a:lnTo>
                <a:lnTo>
                  <a:pt x="40322" y="3485514"/>
                </a:lnTo>
                <a:lnTo>
                  <a:pt x="39688" y="3480752"/>
                </a:lnTo>
                <a:lnTo>
                  <a:pt x="39370" y="3475354"/>
                </a:lnTo>
                <a:lnTo>
                  <a:pt x="38735" y="3470592"/>
                </a:lnTo>
                <a:lnTo>
                  <a:pt x="38735" y="3465512"/>
                </a:lnTo>
                <a:lnTo>
                  <a:pt x="39688" y="3460749"/>
                </a:lnTo>
                <a:lnTo>
                  <a:pt x="40322" y="3455669"/>
                </a:lnTo>
                <a:lnTo>
                  <a:pt x="41592" y="3450907"/>
                </a:lnTo>
                <a:lnTo>
                  <a:pt x="43497" y="3446462"/>
                </a:lnTo>
                <a:lnTo>
                  <a:pt x="45720" y="3441382"/>
                </a:lnTo>
                <a:lnTo>
                  <a:pt x="48260" y="3436937"/>
                </a:lnTo>
                <a:lnTo>
                  <a:pt x="51435" y="3432492"/>
                </a:lnTo>
                <a:lnTo>
                  <a:pt x="54927" y="3427729"/>
                </a:lnTo>
                <a:lnTo>
                  <a:pt x="53975" y="3424872"/>
                </a:lnTo>
                <a:lnTo>
                  <a:pt x="52388" y="3421697"/>
                </a:lnTo>
                <a:lnTo>
                  <a:pt x="50800" y="3419157"/>
                </a:lnTo>
                <a:lnTo>
                  <a:pt x="48895" y="3416935"/>
                </a:lnTo>
                <a:lnTo>
                  <a:pt x="44450" y="3412490"/>
                </a:lnTo>
                <a:lnTo>
                  <a:pt x="40322" y="3408362"/>
                </a:lnTo>
                <a:lnTo>
                  <a:pt x="35878" y="3403600"/>
                </a:lnTo>
                <a:lnTo>
                  <a:pt x="33972" y="3401377"/>
                </a:lnTo>
                <a:lnTo>
                  <a:pt x="32068" y="3399155"/>
                </a:lnTo>
                <a:lnTo>
                  <a:pt x="30162" y="3396614"/>
                </a:lnTo>
                <a:lnTo>
                  <a:pt x="28893" y="3394074"/>
                </a:lnTo>
                <a:lnTo>
                  <a:pt x="27940" y="3390899"/>
                </a:lnTo>
                <a:lnTo>
                  <a:pt x="27305" y="3387407"/>
                </a:lnTo>
                <a:lnTo>
                  <a:pt x="26670" y="3384550"/>
                </a:lnTo>
                <a:lnTo>
                  <a:pt x="26670" y="3382009"/>
                </a:lnTo>
                <a:lnTo>
                  <a:pt x="27305" y="3379152"/>
                </a:lnTo>
                <a:lnTo>
                  <a:pt x="27940" y="3376930"/>
                </a:lnTo>
                <a:lnTo>
                  <a:pt x="28576" y="3375024"/>
                </a:lnTo>
                <a:lnTo>
                  <a:pt x="29845" y="3373119"/>
                </a:lnTo>
                <a:lnTo>
                  <a:pt x="32068" y="3369310"/>
                </a:lnTo>
                <a:lnTo>
                  <a:pt x="34290" y="3366453"/>
                </a:lnTo>
                <a:lnTo>
                  <a:pt x="36195" y="3362959"/>
                </a:lnTo>
                <a:lnTo>
                  <a:pt x="36830" y="3361055"/>
                </a:lnTo>
                <a:lnTo>
                  <a:pt x="37465" y="3359150"/>
                </a:lnTo>
                <a:lnTo>
                  <a:pt x="37465" y="3356927"/>
                </a:lnTo>
                <a:lnTo>
                  <a:pt x="36830" y="3354705"/>
                </a:lnTo>
                <a:lnTo>
                  <a:pt x="35878" y="3350260"/>
                </a:lnTo>
                <a:lnTo>
                  <a:pt x="34290" y="3345179"/>
                </a:lnTo>
                <a:lnTo>
                  <a:pt x="30480" y="3335019"/>
                </a:lnTo>
                <a:lnTo>
                  <a:pt x="21590" y="3313430"/>
                </a:lnTo>
                <a:lnTo>
                  <a:pt x="16827" y="3302634"/>
                </a:lnTo>
                <a:lnTo>
                  <a:pt x="13335" y="3291205"/>
                </a:lnTo>
                <a:lnTo>
                  <a:pt x="11747" y="3286125"/>
                </a:lnTo>
                <a:lnTo>
                  <a:pt x="10160" y="3280727"/>
                </a:lnTo>
                <a:lnTo>
                  <a:pt x="9525" y="3275330"/>
                </a:lnTo>
                <a:lnTo>
                  <a:pt x="8573" y="3270250"/>
                </a:lnTo>
                <a:lnTo>
                  <a:pt x="7937" y="3258820"/>
                </a:lnTo>
                <a:lnTo>
                  <a:pt x="7937" y="3247708"/>
                </a:lnTo>
                <a:lnTo>
                  <a:pt x="8573" y="3236277"/>
                </a:lnTo>
                <a:lnTo>
                  <a:pt x="9525" y="3224848"/>
                </a:lnTo>
                <a:lnTo>
                  <a:pt x="10477" y="3213735"/>
                </a:lnTo>
                <a:lnTo>
                  <a:pt x="11747" y="3202623"/>
                </a:lnTo>
                <a:lnTo>
                  <a:pt x="14605" y="3180080"/>
                </a:lnTo>
                <a:lnTo>
                  <a:pt x="17780" y="3157537"/>
                </a:lnTo>
                <a:lnTo>
                  <a:pt x="19368" y="3145790"/>
                </a:lnTo>
                <a:lnTo>
                  <a:pt x="20002" y="3134360"/>
                </a:lnTo>
                <a:lnTo>
                  <a:pt x="20637" y="3122613"/>
                </a:lnTo>
                <a:lnTo>
                  <a:pt x="21272" y="3111183"/>
                </a:lnTo>
                <a:lnTo>
                  <a:pt x="20637" y="3099436"/>
                </a:lnTo>
                <a:lnTo>
                  <a:pt x="20002" y="3087371"/>
                </a:lnTo>
                <a:lnTo>
                  <a:pt x="18733" y="3081655"/>
                </a:lnTo>
                <a:lnTo>
                  <a:pt x="17462" y="3077211"/>
                </a:lnTo>
                <a:lnTo>
                  <a:pt x="15558" y="3073400"/>
                </a:lnTo>
                <a:lnTo>
                  <a:pt x="13652" y="3069908"/>
                </a:lnTo>
                <a:lnTo>
                  <a:pt x="11747" y="3066416"/>
                </a:lnTo>
                <a:lnTo>
                  <a:pt x="9842" y="3063240"/>
                </a:lnTo>
                <a:lnTo>
                  <a:pt x="8573" y="3059430"/>
                </a:lnTo>
                <a:lnTo>
                  <a:pt x="7937" y="3054986"/>
                </a:lnTo>
                <a:lnTo>
                  <a:pt x="7937" y="3051492"/>
                </a:lnTo>
                <a:lnTo>
                  <a:pt x="8255" y="3048000"/>
                </a:lnTo>
                <a:lnTo>
                  <a:pt x="9208" y="3044508"/>
                </a:lnTo>
                <a:lnTo>
                  <a:pt x="9842" y="3041332"/>
                </a:lnTo>
                <a:lnTo>
                  <a:pt x="12065" y="3034348"/>
                </a:lnTo>
                <a:lnTo>
                  <a:pt x="14605" y="3027680"/>
                </a:lnTo>
                <a:lnTo>
                  <a:pt x="17462" y="3021330"/>
                </a:lnTo>
                <a:lnTo>
                  <a:pt x="19685" y="3014345"/>
                </a:lnTo>
                <a:lnTo>
                  <a:pt x="21590" y="3007995"/>
                </a:lnTo>
                <a:lnTo>
                  <a:pt x="21908" y="3004820"/>
                </a:lnTo>
                <a:lnTo>
                  <a:pt x="22225" y="3001328"/>
                </a:lnTo>
                <a:lnTo>
                  <a:pt x="22225" y="2998788"/>
                </a:lnTo>
                <a:lnTo>
                  <a:pt x="21590" y="2995930"/>
                </a:lnTo>
                <a:lnTo>
                  <a:pt x="20320" y="2993390"/>
                </a:lnTo>
                <a:lnTo>
                  <a:pt x="19368" y="2990215"/>
                </a:lnTo>
                <a:lnTo>
                  <a:pt x="15875" y="2984818"/>
                </a:lnTo>
                <a:lnTo>
                  <a:pt x="11747" y="2978785"/>
                </a:lnTo>
                <a:lnTo>
                  <a:pt x="7937" y="2973070"/>
                </a:lnTo>
                <a:lnTo>
                  <a:pt x="4127" y="2967355"/>
                </a:lnTo>
                <a:lnTo>
                  <a:pt x="2540" y="2964815"/>
                </a:lnTo>
                <a:lnTo>
                  <a:pt x="1587" y="2961958"/>
                </a:lnTo>
                <a:lnTo>
                  <a:pt x="317" y="2959418"/>
                </a:lnTo>
                <a:lnTo>
                  <a:pt x="0" y="2956878"/>
                </a:lnTo>
                <a:lnTo>
                  <a:pt x="0" y="2955608"/>
                </a:lnTo>
                <a:lnTo>
                  <a:pt x="317" y="2954655"/>
                </a:lnTo>
                <a:lnTo>
                  <a:pt x="1906" y="2951163"/>
                </a:lnTo>
                <a:lnTo>
                  <a:pt x="6667" y="2943543"/>
                </a:lnTo>
                <a:lnTo>
                  <a:pt x="9525" y="2939098"/>
                </a:lnTo>
                <a:lnTo>
                  <a:pt x="11747" y="2934653"/>
                </a:lnTo>
                <a:lnTo>
                  <a:pt x="13652" y="2929890"/>
                </a:lnTo>
                <a:lnTo>
                  <a:pt x="14287" y="2927350"/>
                </a:lnTo>
                <a:lnTo>
                  <a:pt x="14605" y="2925128"/>
                </a:lnTo>
                <a:lnTo>
                  <a:pt x="14605" y="2921635"/>
                </a:lnTo>
                <a:lnTo>
                  <a:pt x="14605" y="2918778"/>
                </a:lnTo>
                <a:lnTo>
                  <a:pt x="14287" y="2915603"/>
                </a:lnTo>
                <a:lnTo>
                  <a:pt x="13652" y="2913063"/>
                </a:lnTo>
                <a:lnTo>
                  <a:pt x="12065" y="2907983"/>
                </a:lnTo>
                <a:lnTo>
                  <a:pt x="10160" y="2903538"/>
                </a:lnTo>
                <a:lnTo>
                  <a:pt x="7937" y="2899093"/>
                </a:lnTo>
                <a:lnTo>
                  <a:pt x="6033" y="2893695"/>
                </a:lnTo>
                <a:lnTo>
                  <a:pt x="5715" y="2891155"/>
                </a:lnTo>
                <a:lnTo>
                  <a:pt x="5398" y="2887980"/>
                </a:lnTo>
                <a:lnTo>
                  <a:pt x="4762" y="2884805"/>
                </a:lnTo>
                <a:lnTo>
                  <a:pt x="4762" y="2880996"/>
                </a:lnTo>
                <a:lnTo>
                  <a:pt x="6667" y="2865120"/>
                </a:lnTo>
                <a:lnTo>
                  <a:pt x="9208" y="2849245"/>
                </a:lnTo>
                <a:lnTo>
                  <a:pt x="13652" y="2817177"/>
                </a:lnTo>
                <a:lnTo>
                  <a:pt x="23812" y="2753043"/>
                </a:lnTo>
                <a:lnTo>
                  <a:pt x="28257" y="2721928"/>
                </a:lnTo>
                <a:lnTo>
                  <a:pt x="30480" y="2706370"/>
                </a:lnTo>
                <a:lnTo>
                  <a:pt x="32068" y="2690812"/>
                </a:lnTo>
                <a:lnTo>
                  <a:pt x="33655" y="2675890"/>
                </a:lnTo>
                <a:lnTo>
                  <a:pt x="34607" y="2660650"/>
                </a:lnTo>
                <a:lnTo>
                  <a:pt x="35560" y="2646362"/>
                </a:lnTo>
                <a:lnTo>
                  <a:pt x="35560" y="2632075"/>
                </a:lnTo>
                <a:lnTo>
                  <a:pt x="35560" y="2628582"/>
                </a:lnTo>
                <a:lnTo>
                  <a:pt x="36195" y="2626043"/>
                </a:lnTo>
                <a:lnTo>
                  <a:pt x="36830" y="2623185"/>
                </a:lnTo>
                <a:lnTo>
                  <a:pt x="38100" y="2621598"/>
                </a:lnTo>
                <a:lnTo>
                  <a:pt x="39370" y="2619692"/>
                </a:lnTo>
                <a:lnTo>
                  <a:pt x="40640" y="2618105"/>
                </a:lnTo>
                <a:lnTo>
                  <a:pt x="43815" y="2614931"/>
                </a:lnTo>
                <a:lnTo>
                  <a:pt x="46990" y="2612391"/>
                </a:lnTo>
                <a:lnTo>
                  <a:pt x="50165" y="2609533"/>
                </a:lnTo>
                <a:lnTo>
                  <a:pt x="51435" y="2607945"/>
                </a:lnTo>
                <a:lnTo>
                  <a:pt x="52070" y="2606041"/>
                </a:lnTo>
                <a:lnTo>
                  <a:pt x="52705" y="2603818"/>
                </a:lnTo>
                <a:lnTo>
                  <a:pt x="53023" y="2601595"/>
                </a:lnTo>
                <a:lnTo>
                  <a:pt x="52705" y="2593975"/>
                </a:lnTo>
                <a:lnTo>
                  <a:pt x="51753" y="2585720"/>
                </a:lnTo>
                <a:lnTo>
                  <a:pt x="50482" y="2577465"/>
                </a:lnTo>
                <a:lnTo>
                  <a:pt x="48578" y="2568575"/>
                </a:lnTo>
                <a:lnTo>
                  <a:pt x="45403" y="2550161"/>
                </a:lnTo>
                <a:lnTo>
                  <a:pt x="43497" y="2540319"/>
                </a:lnTo>
                <a:lnTo>
                  <a:pt x="42545" y="2530475"/>
                </a:lnTo>
                <a:lnTo>
                  <a:pt x="41911" y="2520633"/>
                </a:lnTo>
                <a:lnTo>
                  <a:pt x="42228" y="2510473"/>
                </a:lnTo>
                <a:lnTo>
                  <a:pt x="42545" y="2505393"/>
                </a:lnTo>
                <a:lnTo>
                  <a:pt x="43497" y="2500313"/>
                </a:lnTo>
                <a:lnTo>
                  <a:pt x="44450" y="2495233"/>
                </a:lnTo>
                <a:lnTo>
                  <a:pt x="45720" y="2489835"/>
                </a:lnTo>
                <a:lnTo>
                  <a:pt x="47625" y="2484755"/>
                </a:lnTo>
                <a:lnTo>
                  <a:pt x="49530" y="2479676"/>
                </a:lnTo>
                <a:lnTo>
                  <a:pt x="51753" y="2474278"/>
                </a:lnTo>
                <a:lnTo>
                  <a:pt x="54610" y="2469198"/>
                </a:lnTo>
                <a:lnTo>
                  <a:pt x="57785" y="2464118"/>
                </a:lnTo>
                <a:lnTo>
                  <a:pt x="61595" y="2458721"/>
                </a:lnTo>
                <a:lnTo>
                  <a:pt x="65723" y="2453958"/>
                </a:lnTo>
                <a:lnTo>
                  <a:pt x="70167" y="2448560"/>
                </a:lnTo>
                <a:lnTo>
                  <a:pt x="67627" y="2444115"/>
                </a:lnTo>
                <a:lnTo>
                  <a:pt x="65723" y="2439352"/>
                </a:lnTo>
                <a:lnTo>
                  <a:pt x="64135" y="2434273"/>
                </a:lnTo>
                <a:lnTo>
                  <a:pt x="62865" y="2429828"/>
                </a:lnTo>
                <a:lnTo>
                  <a:pt x="62230" y="2425065"/>
                </a:lnTo>
                <a:lnTo>
                  <a:pt x="61595" y="2419985"/>
                </a:lnTo>
                <a:lnTo>
                  <a:pt x="61595" y="2414588"/>
                </a:lnTo>
                <a:lnTo>
                  <a:pt x="61913" y="2409825"/>
                </a:lnTo>
                <a:lnTo>
                  <a:pt x="62230" y="2405062"/>
                </a:lnTo>
                <a:lnTo>
                  <a:pt x="62865" y="2399666"/>
                </a:lnTo>
                <a:lnTo>
                  <a:pt x="65088" y="2389188"/>
                </a:lnTo>
                <a:lnTo>
                  <a:pt x="68262" y="2378393"/>
                </a:lnTo>
                <a:lnTo>
                  <a:pt x="72073" y="2367280"/>
                </a:lnTo>
                <a:lnTo>
                  <a:pt x="80327" y="2344103"/>
                </a:lnTo>
                <a:lnTo>
                  <a:pt x="85091" y="2331720"/>
                </a:lnTo>
                <a:lnTo>
                  <a:pt x="89535" y="2319337"/>
                </a:lnTo>
                <a:lnTo>
                  <a:pt x="93980" y="2306003"/>
                </a:lnTo>
                <a:lnTo>
                  <a:pt x="97790" y="2292668"/>
                </a:lnTo>
                <a:lnTo>
                  <a:pt x="100965" y="2278697"/>
                </a:lnTo>
                <a:lnTo>
                  <a:pt x="102235" y="2271078"/>
                </a:lnTo>
                <a:lnTo>
                  <a:pt x="103187" y="2263775"/>
                </a:lnTo>
                <a:lnTo>
                  <a:pt x="106997" y="2265362"/>
                </a:lnTo>
                <a:lnTo>
                  <a:pt x="109855" y="2267585"/>
                </a:lnTo>
                <a:lnTo>
                  <a:pt x="111761" y="2269808"/>
                </a:lnTo>
                <a:lnTo>
                  <a:pt x="113030" y="2272984"/>
                </a:lnTo>
                <a:lnTo>
                  <a:pt x="113982" y="2275839"/>
                </a:lnTo>
                <a:lnTo>
                  <a:pt x="114300" y="2279014"/>
                </a:lnTo>
                <a:lnTo>
                  <a:pt x="114617" y="2285682"/>
                </a:lnTo>
                <a:lnTo>
                  <a:pt x="114935" y="2289175"/>
                </a:lnTo>
                <a:lnTo>
                  <a:pt x="115253" y="2292668"/>
                </a:lnTo>
                <a:lnTo>
                  <a:pt x="116205" y="2295526"/>
                </a:lnTo>
                <a:lnTo>
                  <a:pt x="117792" y="2298065"/>
                </a:lnTo>
                <a:lnTo>
                  <a:pt x="119698" y="2300922"/>
                </a:lnTo>
                <a:lnTo>
                  <a:pt x="122238" y="2302828"/>
                </a:lnTo>
                <a:lnTo>
                  <a:pt x="126048" y="2304098"/>
                </a:lnTo>
                <a:lnTo>
                  <a:pt x="130810" y="2305369"/>
                </a:lnTo>
                <a:lnTo>
                  <a:pt x="132398" y="2300922"/>
                </a:lnTo>
                <a:lnTo>
                  <a:pt x="133033" y="2296160"/>
                </a:lnTo>
                <a:lnTo>
                  <a:pt x="133033" y="2292033"/>
                </a:lnTo>
                <a:lnTo>
                  <a:pt x="133033" y="2288539"/>
                </a:lnTo>
                <a:lnTo>
                  <a:pt x="132398" y="2284731"/>
                </a:lnTo>
                <a:lnTo>
                  <a:pt x="130810" y="2281238"/>
                </a:lnTo>
                <a:lnTo>
                  <a:pt x="129223" y="2277744"/>
                </a:lnTo>
                <a:lnTo>
                  <a:pt x="127317" y="2274887"/>
                </a:lnTo>
                <a:lnTo>
                  <a:pt x="125730" y="2271713"/>
                </a:lnTo>
                <a:lnTo>
                  <a:pt x="122873" y="2269173"/>
                </a:lnTo>
                <a:lnTo>
                  <a:pt x="117792" y="2263458"/>
                </a:lnTo>
                <a:lnTo>
                  <a:pt x="106363" y="2252980"/>
                </a:lnTo>
                <a:lnTo>
                  <a:pt x="108585" y="2251711"/>
                </a:lnTo>
                <a:lnTo>
                  <a:pt x="110807" y="2249806"/>
                </a:lnTo>
                <a:lnTo>
                  <a:pt x="114935" y="2245995"/>
                </a:lnTo>
                <a:lnTo>
                  <a:pt x="118745" y="2241233"/>
                </a:lnTo>
                <a:lnTo>
                  <a:pt x="122238" y="2235835"/>
                </a:lnTo>
                <a:lnTo>
                  <a:pt x="125096" y="2229803"/>
                </a:lnTo>
                <a:lnTo>
                  <a:pt x="127952" y="2223453"/>
                </a:lnTo>
                <a:lnTo>
                  <a:pt x="130492" y="2216786"/>
                </a:lnTo>
                <a:lnTo>
                  <a:pt x="132715" y="2209483"/>
                </a:lnTo>
                <a:lnTo>
                  <a:pt x="137160" y="2194878"/>
                </a:lnTo>
                <a:lnTo>
                  <a:pt x="141287" y="2179321"/>
                </a:lnTo>
                <a:lnTo>
                  <a:pt x="145733" y="2164715"/>
                </a:lnTo>
                <a:lnTo>
                  <a:pt x="148272" y="2157413"/>
                </a:lnTo>
                <a:lnTo>
                  <a:pt x="150812" y="2150745"/>
                </a:lnTo>
                <a:lnTo>
                  <a:pt x="151766" y="2148841"/>
                </a:lnTo>
                <a:lnTo>
                  <a:pt x="152400" y="2146618"/>
                </a:lnTo>
                <a:lnTo>
                  <a:pt x="152718" y="2145030"/>
                </a:lnTo>
                <a:lnTo>
                  <a:pt x="152718" y="2143126"/>
                </a:lnTo>
                <a:lnTo>
                  <a:pt x="152718" y="2141538"/>
                </a:lnTo>
                <a:lnTo>
                  <a:pt x="152400" y="2140268"/>
                </a:lnTo>
                <a:lnTo>
                  <a:pt x="150812" y="2137093"/>
                </a:lnTo>
                <a:lnTo>
                  <a:pt x="148908" y="2134553"/>
                </a:lnTo>
                <a:lnTo>
                  <a:pt x="146685" y="2132331"/>
                </a:lnTo>
                <a:lnTo>
                  <a:pt x="143827" y="2130426"/>
                </a:lnTo>
                <a:lnTo>
                  <a:pt x="140652" y="2128203"/>
                </a:lnTo>
                <a:lnTo>
                  <a:pt x="134302" y="2124393"/>
                </a:lnTo>
                <a:lnTo>
                  <a:pt x="131763" y="2122171"/>
                </a:lnTo>
                <a:lnTo>
                  <a:pt x="128905" y="2119631"/>
                </a:lnTo>
                <a:lnTo>
                  <a:pt x="127000" y="2117090"/>
                </a:lnTo>
                <a:lnTo>
                  <a:pt x="125730" y="2114550"/>
                </a:lnTo>
                <a:lnTo>
                  <a:pt x="125730" y="2112646"/>
                </a:lnTo>
                <a:lnTo>
                  <a:pt x="125096" y="2111058"/>
                </a:lnTo>
                <a:lnTo>
                  <a:pt x="125096" y="2109153"/>
                </a:lnTo>
                <a:lnTo>
                  <a:pt x="125730" y="2107248"/>
                </a:lnTo>
                <a:lnTo>
                  <a:pt x="128270" y="2097088"/>
                </a:lnTo>
                <a:lnTo>
                  <a:pt x="130810" y="2086928"/>
                </a:lnTo>
                <a:lnTo>
                  <a:pt x="136842" y="2066608"/>
                </a:lnTo>
                <a:lnTo>
                  <a:pt x="143827" y="2046923"/>
                </a:lnTo>
                <a:lnTo>
                  <a:pt x="150812" y="2028191"/>
                </a:lnTo>
                <a:lnTo>
                  <a:pt x="158750" y="2009141"/>
                </a:lnTo>
                <a:lnTo>
                  <a:pt x="166687" y="1990725"/>
                </a:lnTo>
                <a:lnTo>
                  <a:pt x="174942" y="1972628"/>
                </a:lnTo>
                <a:lnTo>
                  <a:pt x="183197" y="1954531"/>
                </a:lnTo>
                <a:lnTo>
                  <a:pt x="200025" y="1919606"/>
                </a:lnTo>
                <a:lnTo>
                  <a:pt x="207962" y="1902143"/>
                </a:lnTo>
                <a:lnTo>
                  <a:pt x="215265" y="1884681"/>
                </a:lnTo>
                <a:lnTo>
                  <a:pt x="222885" y="1867536"/>
                </a:lnTo>
                <a:lnTo>
                  <a:pt x="229553" y="1850073"/>
                </a:lnTo>
                <a:lnTo>
                  <a:pt x="235585" y="1832293"/>
                </a:lnTo>
                <a:lnTo>
                  <a:pt x="240982" y="1815148"/>
                </a:lnTo>
                <a:lnTo>
                  <a:pt x="242253" y="1810068"/>
                </a:lnTo>
                <a:lnTo>
                  <a:pt x="242888" y="1805623"/>
                </a:lnTo>
                <a:lnTo>
                  <a:pt x="243522" y="1801178"/>
                </a:lnTo>
                <a:lnTo>
                  <a:pt x="243522" y="1796098"/>
                </a:lnTo>
                <a:lnTo>
                  <a:pt x="243522" y="1787208"/>
                </a:lnTo>
                <a:lnTo>
                  <a:pt x="243205" y="1778001"/>
                </a:lnTo>
                <a:lnTo>
                  <a:pt x="243205" y="1769110"/>
                </a:lnTo>
                <a:lnTo>
                  <a:pt x="243205" y="1760220"/>
                </a:lnTo>
                <a:lnTo>
                  <a:pt x="243522" y="1755775"/>
                </a:lnTo>
                <a:lnTo>
                  <a:pt x="244475" y="1751648"/>
                </a:lnTo>
                <a:lnTo>
                  <a:pt x="245428" y="1747203"/>
                </a:lnTo>
                <a:lnTo>
                  <a:pt x="246697" y="1743076"/>
                </a:lnTo>
                <a:lnTo>
                  <a:pt x="251778" y="1730375"/>
                </a:lnTo>
                <a:lnTo>
                  <a:pt x="257492" y="1717993"/>
                </a:lnTo>
                <a:lnTo>
                  <a:pt x="263525" y="1705928"/>
                </a:lnTo>
                <a:lnTo>
                  <a:pt x="269875" y="1694180"/>
                </a:lnTo>
                <a:lnTo>
                  <a:pt x="276860" y="1682751"/>
                </a:lnTo>
                <a:lnTo>
                  <a:pt x="283845" y="1671003"/>
                </a:lnTo>
                <a:lnTo>
                  <a:pt x="298768" y="1647825"/>
                </a:lnTo>
                <a:lnTo>
                  <a:pt x="313690" y="1625600"/>
                </a:lnTo>
                <a:lnTo>
                  <a:pt x="328930" y="1603058"/>
                </a:lnTo>
                <a:lnTo>
                  <a:pt x="343852" y="1580515"/>
                </a:lnTo>
                <a:lnTo>
                  <a:pt x="358775" y="1557655"/>
                </a:lnTo>
                <a:lnTo>
                  <a:pt x="360680" y="1554480"/>
                </a:lnTo>
                <a:lnTo>
                  <a:pt x="361950" y="1550353"/>
                </a:lnTo>
                <a:lnTo>
                  <a:pt x="365125" y="1542415"/>
                </a:lnTo>
                <a:lnTo>
                  <a:pt x="367665" y="1533525"/>
                </a:lnTo>
                <a:lnTo>
                  <a:pt x="369887" y="1524635"/>
                </a:lnTo>
                <a:lnTo>
                  <a:pt x="372110" y="1516063"/>
                </a:lnTo>
                <a:lnTo>
                  <a:pt x="374968" y="1507490"/>
                </a:lnTo>
                <a:lnTo>
                  <a:pt x="376237" y="1503363"/>
                </a:lnTo>
                <a:lnTo>
                  <a:pt x="378143" y="1499553"/>
                </a:lnTo>
                <a:lnTo>
                  <a:pt x="380047" y="1496060"/>
                </a:lnTo>
                <a:lnTo>
                  <a:pt x="382270" y="1492568"/>
                </a:lnTo>
                <a:lnTo>
                  <a:pt x="384811" y="1489393"/>
                </a:lnTo>
                <a:lnTo>
                  <a:pt x="387350" y="1486853"/>
                </a:lnTo>
                <a:lnTo>
                  <a:pt x="390207" y="1484630"/>
                </a:lnTo>
                <a:lnTo>
                  <a:pt x="393065" y="1482408"/>
                </a:lnTo>
                <a:lnTo>
                  <a:pt x="399415" y="1478280"/>
                </a:lnTo>
                <a:lnTo>
                  <a:pt x="406083" y="1474788"/>
                </a:lnTo>
                <a:lnTo>
                  <a:pt x="413067" y="1471295"/>
                </a:lnTo>
                <a:lnTo>
                  <a:pt x="419735" y="1467168"/>
                </a:lnTo>
                <a:lnTo>
                  <a:pt x="423227" y="1464945"/>
                </a:lnTo>
                <a:lnTo>
                  <a:pt x="426402" y="1462723"/>
                </a:lnTo>
                <a:lnTo>
                  <a:pt x="429577" y="1460183"/>
                </a:lnTo>
                <a:lnTo>
                  <a:pt x="433070" y="1457008"/>
                </a:lnTo>
                <a:lnTo>
                  <a:pt x="435293" y="1454150"/>
                </a:lnTo>
                <a:lnTo>
                  <a:pt x="437515" y="1450976"/>
                </a:lnTo>
                <a:lnTo>
                  <a:pt x="439103" y="1448118"/>
                </a:lnTo>
                <a:lnTo>
                  <a:pt x="440372" y="1444625"/>
                </a:lnTo>
                <a:lnTo>
                  <a:pt x="441643" y="1441450"/>
                </a:lnTo>
                <a:lnTo>
                  <a:pt x="442278" y="1438275"/>
                </a:lnTo>
                <a:lnTo>
                  <a:pt x="443865" y="1430973"/>
                </a:lnTo>
                <a:lnTo>
                  <a:pt x="445453" y="1423988"/>
                </a:lnTo>
                <a:lnTo>
                  <a:pt x="447040" y="1417003"/>
                </a:lnTo>
                <a:lnTo>
                  <a:pt x="447992" y="1413193"/>
                </a:lnTo>
                <a:lnTo>
                  <a:pt x="449580" y="1410018"/>
                </a:lnTo>
                <a:lnTo>
                  <a:pt x="451486" y="1406525"/>
                </a:lnTo>
                <a:lnTo>
                  <a:pt x="453390" y="1403033"/>
                </a:lnTo>
                <a:lnTo>
                  <a:pt x="462280" y="1390016"/>
                </a:lnTo>
                <a:lnTo>
                  <a:pt x="471805" y="1376680"/>
                </a:lnTo>
                <a:lnTo>
                  <a:pt x="481648" y="1363663"/>
                </a:lnTo>
                <a:lnTo>
                  <a:pt x="491808" y="1350328"/>
                </a:lnTo>
                <a:lnTo>
                  <a:pt x="502285" y="1336993"/>
                </a:lnTo>
                <a:lnTo>
                  <a:pt x="513715" y="1323975"/>
                </a:lnTo>
                <a:lnTo>
                  <a:pt x="524510" y="1310640"/>
                </a:lnTo>
                <a:lnTo>
                  <a:pt x="536257" y="1297940"/>
                </a:lnTo>
                <a:lnTo>
                  <a:pt x="559752" y="1271905"/>
                </a:lnTo>
                <a:lnTo>
                  <a:pt x="583882" y="1246505"/>
                </a:lnTo>
                <a:lnTo>
                  <a:pt x="608013" y="1221740"/>
                </a:lnTo>
                <a:lnTo>
                  <a:pt x="631825" y="1197293"/>
                </a:lnTo>
                <a:lnTo>
                  <a:pt x="634365" y="1198563"/>
                </a:lnTo>
                <a:lnTo>
                  <a:pt x="636905" y="1200467"/>
                </a:lnTo>
                <a:lnTo>
                  <a:pt x="638810" y="1202055"/>
                </a:lnTo>
                <a:lnTo>
                  <a:pt x="640397" y="1203960"/>
                </a:lnTo>
                <a:lnTo>
                  <a:pt x="641032" y="1205548"/>
                </a:lnTo>
                <a:lnTo>
                  <a:pt x="641985" y="1207453"/>
                </a:lnTo>
                <a:lnTo>
                  <a:pt x="641985" y="1209357"/>
                </a:lnTo>
                <a:lnTo>
                  <a:pt x="641985" y="1210628"/>
                </a:lnTo>
                <a:lnTo>
                  <a:pt x="641668" y="1212533"/>
                </a:lnTo>
                <a:lnTo>
                  <a:pt x="640715" y="1214438"/>
                </a:lnTo>
                <a:lnTo>
                  <a:pt x="638493" y="1218248"/>
                </a:lnTo>
                <a:lnTo>
                  <a:pt x="635000" y="1222375"/>
                </a:lnTo>
                <a:lnTo>
                  <a:pt x="630872" y="1226503"/>
                </a:lnTo>
                <a:lnTo>
                  <a:pt x="621030" y="1235393"/>
                </a:lnTo>
                <a:lnTo>
                  <a:pt x="610870" y="1245235"/>
                </a:lnTo>
                <a:lnTo>
                  <a:pt x="606107" y="1249998"/>
                </a:lnTo>
                <a:lnTo>
                  <a:pt x="601027" y="1255713"/>
                </a:lnTo>
                <a:lnTo>
                  <a:pt x="597535" y="1261428"/>
                </a:lnTo>
                <a:lnTo>
                  <a:pt x="595630" y="1264285"/>
                </a:lnTo>
                <a:lnTo>
                  <a:pt x="594042" y="1267460"/>
                </a:lnTo>
                <a:lnTo>
                  <a:pt x="592455" y="1271588"/>
                </a:lnTo>
                <a:lnTo>
                  <a:pt x="591503" y="1276668"/>
                </a:lnTo>
                <a:lnTo>
                  <a:pt x="590550" y="1282700"/>
                </a:lnTo>
                <a:lnTo>
                  <a:pt x="589915" y="1289685"/>
                </a:lnTo>
                <a:lnTo>
                  <a:pt x="588645" y="1303655"/>
                </a:lnTo>
                <a:lnTo>
                  <a:pt x="587692" y="1310323"/>
                </a:lnTo>
                <a:lnTo>
                  <a:pt x="586422" y="1316990"/>
                </a:lnTo>
                <a:lnTo>
                  <a:pt x="584517" y="1323023"/>
                </a:lnTo>
                <a:lnTo>
                  <a:pt x="583565" y="1325880"/>
                </a:lnTo>
                <a:lnTo>
                  <a:pt x="582295" y="1328420"/>
                </a:lnTo>
                <a:lnTo>
                  <a:pt x="580707" y="1330643"/>
                </a:lnTo>
                <a:lnTo>
                  <a:pt x="578803" y="1332548"/>
                </a:lnTo>
                <a:lnTo>
                  <a:pt x="576897" y="1334135"/>
                </a:lnTo>
                <a:lnTo>
                  <a:pt x="574993" y="1335723"/>
                </a:lnTo>
                <a:lnTo>
                  <a:pt x="572453" y="1336358"/>
                </a:lnTo>
                <a:lnTo>
                  <a:pt x="569912" y="1336993"/>
                </a:lnTo>
                <a:lnTo>
                  <a:pt x="566737" y="1336993"/>
                </a:lnTo>
                <a:lnTo>
                  <a:pt x="563880" y="1336675"/>
                </a:lnTo>
                <a:lnTo>
                  <a:pt x="560070" y="1336040"/>
                </a:lnTo>
                <a:lnTo>
                  <a:pt x="556260" y="1334770"/>
                </a:lnTo>
                <a:lnTo>
                  <a:pt x="552133" y="1332865"/>
                </a:lnTo>
                <a:lnTo>
                  <a:pt x="547370" y="1330325"/>
                </a:lnTo>
                <a:lnTo>
                  <a:pt x="544830" y="1332865"/>
                </a:lnTo>
                <a:lnTo>
                  <a:pt x="542608" y="1335723"/>
                </a:lnTo>
                <a:lnTo>
                  <a:pt x="541338" y="1338263"/>
                </a:lnTo>
                <a:lnTo>
                  <a:pt x="540067" y="1340485"/>
                </a:lnTo>
                <a:lnTo>
                  <a:pt x="538798" y="1343025"/>
                </a:lnTo>
                <a:lnTo>
                  <a:pt x="538480" y="1345565"/>
                </a:lnTo>
                <a:lnTo>
                  <a:pt x="538163" y="1348105"/>
                </a:lnTo>
                <a:lnTo>
                  <a:pt x="537845" y="1350328"/>
                </a:lnTo>
                <a:lnTo>
                  <a:pt x="538480" y="1354773"/>
                </a:lnTo>
                <a:lnTo>
                  <a:pt x="539750" y="1359535"/>
                </a:lnTo>
                <a:lnTo>
                  <a:pt x="541655" y="1363980"/>
                </a:lnTo>
                <a:lnTo>
                  <a:pt x="543560" y="1368425"/>
                </a:lnTo>
                <a:lnTo>
                  <a:pt x="545465" y="1372870"/>
                </a:lnTo>
                <a:lnTo>
                  <a:pt x="547370" y="1377633"/>
                </a:lnTo>
                <a:lnTo>
                  <a:pt x="548323" y="1382078"/>
                </a:lnTo>
                <a:lnTo>
                  <a:pt x="548958" y="1386523"/>
                </a:lnTo>
                <a:lnTo>
                  <a:pt x="548958" y="1389063"/>
                </a:lnTo>
                <a:lnTo>
                  <a:pt x="548640" y="1391286"/>
                </a:lnTo>
                <a:lnTo>
                  <a:pt x="548323" y="1393825"/>
                </a:lnTo>
                <a:lnTo>
                  <a:pt x="547687" y="1396365"/>
                </a:lnTo>
                <a:lnTo>
                  <a:pt x="546100" y="1398905"/>
                </a:lnTo>
                <a:lnTo>
                  <a:pt x="544512" y="1401128"/>
                </a:lnTo>
                <a:lnTo>
                  <a:pt x="542608" y="1403985"/>
                </a:lnTo>
                <a:lnTo>
                  <a:pt x="540385" y="1406525"/>
                </a:lnTo>
                <a:lnTo>
                  <a:pt x="534035" y="1402715"/>
                </a:lnTo>
                <a:lnTo>
                  <a:pt x="530860" y="1401128"/>
                </a:lnTo>
                <a:lnTo>
                  <a:pt x="528003" y="1399858"/>
                </a:lnTo>
                <a:lnTo>
                  <a:pt x="524828" y="1398905"/>
                </a:lnTo>
                <a:lnTo>
                  <a:pt x="522288" y="1398270"/>
                </a:lnTo>
                <a:lnTo>
                  <a:pt x="519430" y="1397953"/>
                </a:lnTo>
                <a:lnTo>
                  <a:pt x="516572" y="1397953"/>
                </a:lnTo>
                <a:lnTo>
                  <a:pt x="514032" y="1397953"/>
                </a:lnTo>
                <a:lnTo>
                  <a:pt x="511493" y="1398270"/>
                </a:lnTo>
                <a:lnTo>
                  <a:pt x="508635" y="1398588"/>
                </a:lnTo>
                <a:lnTo>
                  <a:pt x="506412" y="1399223"/>
                </a:lnTo>
                <a:lnTo>
                  <a:pt x="501650" y="1401763"/>
                </a:lnTo>
                <a:lnTo>
                  <a:pt x="497205" y="1404620"/>
                </a:lnTo>
                <a:lnTo>
                  <a:pt x="499427" y="1405890"/>
                </a:lnTo>
                <a:lnTo>
                  <a:pt x="501650" y="1406843"/>
                </a:lnTo>
                <a:lnTo>
                  <a:pt x="503555" y="1408430"/>
                </a:lnTo>
                <a:lnTo>
                  <a:pt x="505460" y="1410335"/>
                </a:lnTo>
                <a:lnTo>
                  <a:pt x="507365" y="1412240"/>
                </a:lnTo>
                <a:lnTo>
                  <a:pt x="508635" y="1414463"/>
                </a:lnTo>
                <a:lnTo>
                  <a:pt x="511175" y="1418591"/>
                </a:lnTo>
                <a:lnTo>
                  <a:pt x="512762" y="1423353"/>
                </a:lnTo>
                <a:lnTo>
                  <a:pt x="513715" y="1428750"/>
                </a:lnTo>
                <a:lnTo>
                  <a:pt x="513715" y="1434148"/>
                </a:lnTo>
                <a:lnTo>
                  <a:pt x="512762" y="1439228"/>
                </a:lnTo>
                <a:lnTo>
                  <a:pt x="512128" y="1442085"/>
                </a:lnTo>
                <a:lnTo>
                  <a:pt x="511175" y="1444625"/>
                </a:lnTo>
                <a:lnTo>
                  <a:pt x="509905" y="1447165"/>
                </a:lnTo>
                <a:lnTo>
                  <a:pt x="508318" y="1450023"/>
                </a:lnTo>
                <a:lnTo>
                  <a:pt x="506730" y="1452246"/>
                </a:lnTo>
                <a:lnTo>
                  <a:pt x="504507" y="1454468"/>
                </a:lnTo>
                <a:lnTo>
                  <a:pt x="502603" y="1456690"/>
                </a:lnTo>
                <a:lnTo>
                  <a:pt x="500062" y="1458595"/>
                </a:lnTo>
                <a:lnTo>
                  <a:pt x="497522" y="1460500"/>
                </a:lnTo>
                <a:lnTo>
                  <a:pt x="494347" y="1462088"/>
                </a:lnTo>
                <a:lnTo>
                  <a:pt x="491172" y="1463358"/>
                </a:lnTo>
                <a:lnTo>
                  <a:pt x="487680" y="1464628"/>
                </a:lnTo>
                <a:lnTo>
                  <a:pt x="483870" y="1465898"/>
                </a:lnTo>
                <a:lnTo>
                  <a:pt x="479742" y="1466533"/>
                </a:lnTo>
                <a:lnTo>
                  <a:pt x="475298" y="1467168"/>
                </a:lnTo>
                <a:lnTo>
                  <a:pt x="470535" y="1467168"/>
                </a:lnTo>
                <a:lnTo>
                  <a:pt x="473710" y="1470343"/>
                </a:lnTo>
                <a:lnTo>
                  <a:pt x="476250" y="1472883"/>
                </a:lnTo>
                <a:lnTo>
                  <a:pt x="479425" y="1474788"/>
                </a:lnTo>
                <a:lnTo>
                  <a:pt x="481965" y="1476375"/>
                </a:lnTo>
                <a:lnTo>
                  <a:pt x="484187" y="1477328"/>
                </a:lnTo>
                <a:lnTo>
                  <a:pt x="486410" y="1478280"/>
                </a:lnTo>
                <a:lnTo>
                  <a:pt x="488633" y="1478598"/>
                </a:lnTo>
                <a:lnTo>
                  <a:pt x="491172" y="1478598"/>
                </a:lnTo>
                <a:lnTo>
                  <a:pt x="493395" y="1478598"/>
                </a:lnTo>
                <a:lnTo>
                  <a:pt x="495300" y="1477963"/>
                </a:lnTo>
                <a:lnTo>
                  <a:pt x="499427" y="1476375"/>
                </a:lnTo>
                <a:lnTo>
                  <a:pt x="503237" y="1474470"/>
                </a:lnTo>
                <a:lnTo>
                  <a:pt x="506412" y="1471930"/>
                </a:lnTo>
                <a:lnTo>
                  <a:pt x="510222" y="1469390"/>
                </a:lnTo>
                <a:lnTo>
                  <a:pt x="514032" y="1467168"/>
                </a:lnTo>
                <a:lnTo>
                  <a:pt x="517842" y="1465263"/>
                </a:lnTo>
                <a:lnTo>
                  <a:pt x="519747" y="1464628"/>
                </a:lnTo>
                <a:lnTo>
                  <a:pt x="521653" y="1464310"/>
                </a:lnTo>
                <a:lnTo>
                  <a:pt x="523875" y="1464310"/>
                </a:lnTo>
                <a:lnTo>
                  <a:pt x="526097" y="1464310"/>
                </a:lnTo>
                <a:lnTo>
                  <a:pt x="528320" y="1464945"/>
                </a:lnTo>
                <a:lnTo>
                  <a:pt x="530542" y="1465898"/>
                </a:lnTo>
                <a:lnTo>
                  <a:pt x="533400" y="1466850"/>
                </a:lnTo>
                <a:lnTo>
                  <a:pt x="535623" y="1468438"/>
                </a:lnTo>
                <a:lnTo>
                  <a:pt x="538480" y="1470660"/>
                </a:lnTo>
                <a:lnTo>
                  <a:pt x="541338" y="1472883"/>
                </a:lnTo>
                <a:lnTo>
                  <a:pt x="518478" y="1516063"/>
                </a:lnTo>
                <a:lnTo>
                  <a:pt x="500062" y="1550353"/>
                </a:lnTo>
                <a:lnTo>
                  <a:pt x="491491" y="1566228"/>
                </a:lnTo>
                <a:lnTo>
                  <a:pt x="483552" y="1582420"/>
                </a:lnTo>
                <a:lnTo>
                  <a:pt x="475298" y="1599565"/>
                </a:lnTo>
                <a:lnTo>
                  <a:pt x="467042" y="1619250"/>
                </a:lnTo>
                <a:lnTo>
                  <a:pt x="470217" y="1621790"/>
                </a:lnTo>
                <a:lnTo>
                  <a:pt x="473392" y="1624013"/>
                </a:lnTo>
                <a:lnTo>
                  <a:pt x="476250" y="1625600"/>
                </a:lnTo>
                <a:lnTo>
                  <a:pt x="479425" y="1626870"/>
                </a:lnTo>
                <a:lnTo>
                  <a:pt x="481965" y="1627823"/>
                </a:lnTo>
                <a:lnTo>
                  <a:pt x="484505" y="1628458"/>
                </a:lnTo>
                <a:lnTo>
                  <a:pt x="487362" y="1628458"/>
                </a:lnTo>
                <a:lnTo>
                  <a:pt x="489585" y="1628458"/>
                </a:lnTo>
                <a:lnTo>
                  <a:pt x="491808" y="1627823"/>
                </a:lnTo>
                <a:lnTo>
                  <a:pt x="494030" y="1627188"/>
                </a:lnTo>
                <a:lnTo>
                  <a:pt x="498158" y="1625283"/>
                </a:lnTo>
                <a:lnTo>
                  <a:pt x="502285" y="1623060"/>
                </a:lnTo>
                <a:lnTo>
                  <a:pt x="506412" y="1620838"/>
                </a:lnTo>
                <a:lnTo>
                  <a:pt x="510540" y="1617980"/>
                </a:lnTo>
                <a:lnTo>
                  <a:pt x="514668" y="1616393"/>
                </a:lnTo>
                <a:lnTo>
                  <a:pt x="516572" y="1615440"/>
                </a:lnTo>
                <a:lnTo>
                  <a:pt x="518795" y="1614805"/>
                </a:lnTo>
                <a:lnTo>
                  <a:pt x="521336" y="1614805"/>
                </a:lnTo>
                <a:lnTo>
                  <a:pt x="523875" y="1614488"/>
                </a:lnTo>
                <a:lnTo>
                  <a:pt x="526097" y="1614805"/>
                </a:lnTo>
                <a:lnTo>
                  <a:pt x="528638" y="1615440"/>
                </a:lnTo>
                <a:lnTo>
                  <a:pt x="531813" y="1616393"/>
                </a:lnTo>
                <a:lnTo>
                  <a:pt x="534352" y="1617663"/>
                </a:lnTo>
                <a:lnTo>
                  <a:pt x="537527" y="1619568"/>
                </a:lnTo>
                <a:lnTo>
                  <a:pt x="540702" y="1621790"/>
                </a:lnTo>
                <a:lnTo>
                  <a:pt x="544195" y="1624965"/>
                </a:lnTo>
                <a:lnTo>
                  <a:pt x="548006" y="1628458"/>
                </a:lnTo>
                <a:lnTo>
                  <a:pt x="542290" y="1633220"/>
                </a:lnTo>
                <a:lnTo>
                  <a:pt x="537527" y="1637983"/>
                </a:lnTo>
                <a:lnTo>
                  <a:pt x="532765" y="1643380"/>
                </a:lnTo>
                <a:lnTo>
                  <a:pt x="528638" y="1648778"/>
                </a:lnTo>
                <a:lnTo>
                  <a:pt x="525463" y="1653858"/>
                </a:lnTo>
                <a:lnTo>
                  <a:pt x="522288" y="1659255"/>
                </a:lnTo>
                <a:lnTo>
                  <a:pt x="519747" y="1664971"/>
                </a:lnTo>
                <a:lnTo>
                  <a:pt x="517525" y="1670685"/>
                </a:lnTo>
                <a:lnTo>
                  <a:pt x="515303" y="1675765"/>
                </a:lnTo>
                <a:lnTo>
                  <a:pt x="513397" y="1681480"/>
                </a:lnTo>
                <a:lnTo>
                  <a:pt x="510222" y="1692911"/>
                </a:lnTo>
                <a:lnTo>
                  <a:pt x="505143" y="1715136"/>
                </a:lnTo>
                <a:lnTo>
                  <a:pt x="502285" y="1725613"/>
                </a:lnTo>
                <a:lnTo>
                  <a:pt x="499427" y="1735773"/>
                </a:lnTo>
                <a:lnTo>
                  <a:pt x="497522" y="1740853"/>
                </a:lnTo>
                <a:lnTo>
                  <a:pt x="495300" y="1745615"/>
                </a:lnTo>
                <a:lnTo>
                  <a:pt x="493077" y="1750061"/>
                </a:lnTo>
                <a:lnTo>
                  <a:pt x="489902" y="1754823"/>
                </a:lnTo>
                <a:lnTo>
                  <a:pt x="487045" y="1758951"/>
                </a:lnTo>
                <a:lnTo>
                  <a:pt x="483235" y="1762443"/>
                </a:lnTo>
                <a:lnTo>
                  <a:pt x="479425" y="1766253"/>
                </a:lnTo>
                <a:lnTo>
                  <a:pt x="474345" y="1769745"/>
                </a:lnTo>
                <a:lnTo>
                  <a:pt x="469582" y="1773238"/>
                </a:lnTo>
                <a:lnTo>
                  <a:pt x="463867" y="1775778"/>
                </a:lnTo>
                <a:lnTo>
                  <a:pt x="457517" y="1778318"/>
                </a:lnTo>
                <a:lnTo>
                  <a:pt x="450532" y="1780540"/>
                </a:lnTo>
                <a:lnTo>
                  <a:pt x="449897" y="1784985"/>
                </a:lnTo>
                <a:lnTo>
                  <a:pt x="449897" y="1788478"/>
                </a:lnTo>
                <a:lnTo>
                  <a:pt x="449897" y="1791970"/>
                </a:lnTo>
                <a:lnTo>
                  <a:pt x="450215" y="1795145"/>
                </a:lnTo>
                <a:lnTo>
                  <a:pt x="451167" y="1797686"/>
                </a:lnTo>
                <a:lnTo>
                  <a:pt x="452120" y="1799908"/>
                </a:lnTo>
                <a:lnTo>
                  <a:pt x="453707" y="1801813"/>
                </a:lnTo>
                <a:lnTo>
                  <a:pt x="455295" y="1803401"/>
                </a:lnTo>
                <a:lnTo>
                  <a:pt x="457517" y="1804988"/>
                </a:lnTo>
                <a:lnTo>
                  <a:pt x="459740" y="1805623"/>
                </a:lnTo>
                <a:lnTo>
                  <a:pt x="462280" y="1806258"/>
                </a:lnTo>
                <a:lnTo>
                  <a:pt x="465138" y="1807210"/>
                </a:lnTo>
                <a:lnTo>
                  <a:pt x="467995" y="1807528"/>
                </a:lnTo>
                <a:lnTo>
                  <a:pt x="471488" y="1807528"/>
                </a:lnTo>
                <a:lnTo>
                  <a:pt x="479108" y="1806576"/>
                </a:lnTo>
                <a:lnTo>
                  <a:pt x="479425" y="1809433"/>
                </a:lnTo>
                <a:lnTo>
                  <a:pt x="479425" y="1811655"/>
                </a:lnTo>
                <a:lnTo>
                  <a:pt x="479108" y="1813878"/>
                </a:lnTo>
                <a:lnTo>
                  <a:pt x="478473" y="1816100"/>
                </a:lnTo>
                <a:lnTo>
                  <a:pt x="477837" y="1817688"/>
                </a:lnTo>
                <a:lnTo>
                  <a:pt x="476567" y="1819593"/>
                </a:lnTo>
                <a:lnTo>
                  <a:pt x="474027" y="1822451"/>
                </a:lnTo>
                <a:lnTo>
                  <a:pt x="471170" y="1824673"/>
                </a:lnTo>
                <a:lnTo>
                  <a:pt x="467677" y="1827213"/>
                </a:lnTo>
                <a:lnTo>
                  <a:pt x="464185" y="1828483"/>
                </a:lnTo>
                <a:lnTo>
                  <a:pt x="461010" y="1830071"/>
                </a:lnTo>
                <a:lnTo>
                  <a:pt x="455295" y="1832611"/>
                </a:lnTo>
                <a:lnTo>
                  <a:pt x="453072" y="1834198"/>
                </a:lnTo>
                <a:lnTo>
                  <a:pt x="451803" y="1835786"/>
                </a:lnTo>
                <a:lnTo>
                  <a:pt x="451803" y="1836420"/>
                </a:lnTo>
                <a:lnTo>
                  <a:pt x="451803" y="1837373"/>
                </a:lnTo>
                <a:lnTo>
                  <a:pt x="452120" y="1838326"/>
                </a:lnTo>
                <a:lnTo>
                  <a:pt x="453072" y="1839278"/>
                </a:lnTo>
                <a:lnTo>
                  <a:pt x="455613" y="1841501"/>
                </a:lnTo>
                <a:lnTo>
                  <a:pt x="460057" y="1844041"/>
                </a:lnTo>
                <a:lnTo>
                  <a:pt x="457517" y="1847533"/>
                </a:lnTo>
                <a:lnTo>
                  <a:pt x="456247" y="1848486"/>
                </a:lnTo>
                <a:lnTo>
                  <a:pt x="454978" y="1849438"/>
                </a:lnTo>
                <a:lnTo>
                  <a:pt x="453707" y="1849755"/>
                </a:lnTo>
                <a:lnTo>
                  <a:pt x="452438" y="1849755"/>
                </a:lnTo>
                <a:lnTo>
                  <a:pt x="451486" y="1849438"/>
                </a:lnTo>
                <a:lnTo>
                  <a:pt x="449897" y="1849121"/>
                </a:lnTo>
                <a:lnTo>
                  <a:pt x="447675" y="1847533"/>
                </a:lnTo>
                <a:lnTo>
                  <a:pt x="445453" y="1845310"/>
                </a:lnTo>
                <a:lnTo>
                  <a:pt x="442912" y="1842135"/>
                </a:lnTo>
                <a:lnTo>
                  <a:pt x="440372" y="1838643"/>
                </a:lnTo>
                <a:lnTo>
                  <a:pt x="435610" y="1831341"/>
                </a:lnTo>
                <a:lnTo>
                  <a:pt x="430847" y="1823721"/>
                </a:lnTo>
                <a:lnTo>
                  <a:pt x="427990" y="1820228"/>
                </a:lnTo>
                <a:lnTo>
                  <a:pt x="425450" y="1817370"/>
                </a:lnTo>
                <a:lnTo>
                  <a:pt x="422910" y="1815148"/>
                </a:lnTo>
                <a:lnTo>
                  <a:pt x="419735" y="1813561"/>
                </a:lnTo>
                <a:lnTo>
                  <a:pt x="417830" y="1842135"/>
                </a:lnTo>
                <a:lnTo>
                  <a:pt x="416877" y="1855470"/>
                </a:lnTo>
                <a:lnTo>
                  <a:pt x="415290" y="1868171"/>
                </a:lnTo>
                <a:lnTo>
                  <a:pt x="413702" y="1880553"/>
                </a:lnTo>
                <a:lnTo>
                  <a:pt x="411798" y="1892618"/>
                </a:lnTo>
                <a:lnTo>
                  <a:pt x="409258" y="1904366"/>
                </a:lnTo>
                <a:lnTo>
                  <a:pt x="406400" y="1915795"/>
                </a:lnTo>
                <a:lnTo>
                  <a:pt x="403542" y="1926908"/>
                </a:lnTo>
                <a:lnTo>
                  <a:pt x="399415" y="1938338"/>
                </a:lnTo>
                <a:lnTo>
                  <a:pt x="395288" y="1949450"/>
                </a:lnTo>
                <a:lnTo>
                  <a:pt x="389890" y="1960563"/>
                </a:lnTo>
                <a:lnTo>
                  <a:pt x="383857" y="1971993"/>
                </a:lnTo>
                <a:lnTo>
                  <a:pt x="377507" y="1983740"/>
                </a:lnTo>
                <a:lnTo>
                  <a:pt x="369570" y="1995806"/>
                </a:lnTo>
                <a:lnTo>
                  <a:pt x="361315" y="2007871"/>
                </a:lnTo>
                <a:lnTo>
                  <a:pt x="363220" y="2008505"/>
                </a:lnTo>
                <a:lnTo>
                  <a:pt x="365125" y="2008823"/>
                </a:lnTo>
                <a:lnTo>
                  <a:pt x="366712" y="2008505"/>
                </a:lnTo>
                <a:lnTo>
                  <a:pt x="367982" y="2008188"/>
                </a:lnTo>
                <a:lnTo>
                  <a:pt x="369570" y="2007871"/>
                </a:lnTo>
                <a:lnTo>
                  <a:pt x="370840" y="2006601"/>
                </a:lnTo>
                <a:lnTo>
                  <a:pt x="373062" y="2004378"/>
                </a:lnTo>
                <a:lnTo>
                  <a:pt x="374968" y="2001838"/>
                </a:lnTo>
                <a:lnTo>
                  <a:pt x="376872" y="1998663"/>
                </a:lnTo>
                <a:lnTo>
                  <a:pt x="378143" y="1995806"/>
                </a:lnTo>
                <a:lnTo>
                  <a:pt x="380047" y="1992948"/>
                </a:lnTo>
                <a:lnTo>
                  <a:pt x="377825" y="2000251"/>
                </a:lnTo>
                <a:lnTo>
                  <a:pt x="375603" y="2008823"/>
                </a:lnTo>
                <a:lnTo>
                  <a:pt x="370840" y="2029778"/>
                </a:lnTo>
                <a:lnTo>
                  <a:pt x="365125" y="2053273"/>
                </a:lnTo>
                <a:lnTo>
                  <a:pt x="361950" y="2065973"/>
                </a:lnTo>
                <a:lnTo>
                  <a:pt x="358775" y="2078673"/>
                </a:lnTo>
                <a:lnTo>
                  <a:pt x="354966" y="2092008"/>
                </a:lnTo>
                <a:lnTo>
                  <a:pt x="351155" y="2104708"/>
                </a:lnTo>
                <a:lnTo>
                  <a:pt x="346075" y="2117090"/>
                </a:lnTo>
                <a:lnTo>
                  <a:pt x="341312" y="2129155"/>
                </a:lnTo>
                <a:lnTo>
                  <a:pt x="335598" y="2140903"/>
                </a:lnTo>
                <a:lnTo>
                  <a:pt x="332740" y="2146618"/>
                </a:lnTo>
                <a:lnTo>
                  <a:pt x="329248" y="2151697"/>
                </a:lnTo>
                <a:lnTo>
                  <a:pt x="325755" y="2156778"/>
                </a:lnTo>
                <a:lnTo>
                  <a:pt x="322580" y="2161222"/>
                </a:lnTo>
                <a:lnTo>
                  <a:pt x="318770" y="2165668"/>
                </a:lnTo>
                <a:lnTo>
                  <a:pt x="314642" y="2169795"/>
                </a:lnTo>
                <a:lnTo>
                  <a:pt x="313055" y="2172970"/>
                </a:lnTo>
                <a:lnTo>
                  <a:pt x="311785" y="2176146"/>
                </a:lnTo>
                <a:lnTo>
                  <a:pt x="311150" y="2178686"/>
                </a:lnTo>
                <a:lnTo>
                  <a:pt x="310832" y="2181226"/>
                </a:lnTo>
                <a:lnTo>
                  <a:pt x="310832" y="2183765"/>
                </a:lnTo>
                <a:lnTo>
                  <a:pt x="311150" y="2186305"/>
                </a:lnTo>
                <a:lnTo>
                  <a:pt x="311467" y="2188528"/>
                </a:lnTo>
                <a:lnTo>
                  <a:pt x="311785" y="2190751"/>
                </a:lnTo>
                <a:lnTo>
                  <a:pt x="314007" y="2194560"/>
                </a:lnTo>
                <a:lnTo>
                  <a:pt x="316547" y="2198688"/>
                </a:lnTo>
                <a:lnTo>
                  <a:pt x="319405" y="2201863"/>
                </a:lnTo>
                <a:lnTo>
                  <a:pt x="322897" y="2205673"/>
                </a:lnTo>
                <a:lnTo>
                  <a:pt x="325755" y="2209165"/>
                </a:lnTo>
                <a:lnTo>
                  <a:pt x="328930" y="2212975"/>
                </a:lnTo>
                <a:lnTo>
                  <a:pt x="331470" y="2216786"/>
                </a:lnTo>
                <a:lnTo>
                  <a:pt x="333375" y="2220595"/>
                </a:lnTo>
                <a:lnTo>
                  <a:pt x="333692" y="2222818"/>
                </a:lnTo>
                <a:lnTo>
                  <a:pt x="334645" y="2225040"/>
                </a:lnTo>
                <a:lnTo>
                  <a:pt x="334645" y="2227263"/>
                </a:lnTo>
                <a:lnTo>
                  <a:pt x="334645" y="2229803"/>
                </a:lnTo>
                <a:lnTo>
                  <a:pt x="334010" y="2232343"/>
                </a:lnTo>
                <a:lnTo>
                  <a:pt x="333375" y="2235200"/>
                </a:lnTo>
                <a:lnTo>
                  <a:pt x="332105" y="2237741"/>
                </a:lnTo>
                <a:lnTo>
                  <a:pt x="330835" y="2240916"/>
                </a:lnTo>
                <a:lnTo>
                  <a:pt x="327025" y="2242502"/>
                </a:lnTo>
                <a:lnTo>
                  <a:pt x="323532" y="2244407"/>
                </a:lnTo>
                <a:lnTo>
                  <a:pt x="319722" y="2245995"/>
                </a:lnTo>
                <a:lnTo>
                  <a:pt x="316865" y="2248536"/>
                </a:lnTo>
                <a:lnTo>
                  <a:pt x="313372" y="2251076"/>
                </a:lnTo>
                <a:lnTo>
                  <a:pt x="310515" y="2253615"/>
                </a:lnTo>
                <a:lnTo>
                  <a:pt x="307657" y="2257107"/>
                </a:lnTo>
                <a:lnTo>
                  <a:pt x="305118" y="2259966"/>
                </a:lnTo>
                <a:lnTo>
                  <a:pt x="302578" y="2263775"/>
                </a:lnTo>
                <a:lnTo>
                  <a:pt x="300355" y="2267585"/>
                </a:lnTo>
                <a:lnTo>
                  <a:pt x="295593" y="2275522"/>
                </a:lnTo>
                <a:lnTo>
                  <a:pt x="291783" y="2284096"/>
                </a:lnTo>
                <a:lnTo>
                  <a:pt x="288925" y="2293303"/>
                </a:lnTo>
                <a:lnTo>
                  <a:pt x="287337" y="2296160"/>
                </a:lnTo>
                <a:lnTo>
                  <a:pt x="286385" y="2299017"/>
                </a:lnTo>
                <a:lnTo>
                  <a:pt x="285750" y="2301239"/>
                </a:lnTo>
                <a:lnTo>
                  <a:pt x="285750" y="2303463"/>
                </a:lnTo>
                <a:lnTo>
                  <a:pt x="286385" y="2305686"/>
                </a:lnTo>
                <a:lnTo>
                  <a:pt x="286702" y="2307590"/>
                </a:lnTo>
                <a:lnTo>
                  <a:pt x="287655" y="2309177"/>
                </a:lnTo>
                <a:lnTo>
                  <a:pt x="289243" y="2310765"/>
                </a:lnTo>
                <a:lnTo>
                  <a:pt x="290830" y="2312034"/>
                </a:lnTo>
                <a:lnTo>
                  <a:pt x="292735" y="2313623"/>
                </a:lnTo>
                <a:lnTo>
                  <a:pt x="296862" y="2315846"/>
                </a:lnTo>
                <a:lnTo>
                  <a:pt x="301943" y="2318067"/>
                </a:lnTo>
                <a:lnTo>
                  <a:pt x="307022" y="2319972"/>
                </a:lnTo>
                <a:lnTo>
                  <a:pt x="304800" y="2324100"/>
                </a:lnTo>
                <a:lnTo>
                  <a:pt x="301943" y="2327911"/>
                </a:lnTo>
                <a:lnTo>
                  <a:pt x="296545" y="2336166"/>
                </a:lnTo>
                <a:lnTo>
                  <a:pt x="290830" y="2345055"/>
                </a:lnTo>
                <a:lnTo>
                  <a:pt x="288608" y="2349182"/>
                </a:lnTo>
                <a:lnTo>
                  <a:pt x="286702" y="2353310"/>
                </a:lnTo>
                <a:lnTo>
                  <a:pt x="285115" y="2357438"/>
                </a:lnTo>
                <a:lnTo>
                  <a:pt x="284797" y="2361565"/>
                </a:lnTo>
                <a:lnTo>
                  <a:pt x="284797" y="2363470"/>
                </a:lnTo>
                <a:lnTo>
                  <a:pt x="284797" y="2365692"/>
                </a:lnTo>
                <a:lnTo>
                  <a:pt x="285115" y="2367598"/>
                </a:lnTo>
                <a:lnTo>
                  <a:pt x="285750" y="2369503"/>
                </a:lnTo>
                <a:lnTo>
                  <a:pt x="287020" y="2371408"/>
                </a:lnTo>
                <a:lnTo>
                  <a:pt x="288291" y="2373313"/>
                </a:lnTo>
                <a:lnTo>
                  <a:pt x="289877" y="2374900"/>
                </a:lnTo>
                <a:lnTo>
                  <a:pt x="291783" y="2376805"/>
                </a:lnTo>
                <a:lnTo>
                  <a:pt x="294322" y="2378075"/>
                </a:lnTo>
                <a:lnTo>
                  <a:pt x="296862" y="2379980"/>
                </a:lnTo>
                <a:lnTo>
                  <a:pt x="299720" y="2381567"/>
                </a:lnTo>
                <a:lnTo>
                  <a:pt x="303212" y="2383155"/>
                </a:lnTo>
                <a:lnTo>
                  <a:pt x="305753" y="2382838"/>
                </a:lnTo>
                <a:lnTo>
                  <a:pt x="307975" y="2382203"/>
                </a:lnTo>
                <a:lnTo>
                  <a:pt x="310515" y="2381567"/>
                </a:lnTo>
                <a:lnTo>
                  <a:pt x="312420" y="2380298"/>
                </a:lnTo>
                <a:lnTo>
                  <a:pt x="314007" y="2379345"/>
                </a:lnTo>
                <a:lnTo>
                  <a:pt x="315595" y="2377758"/>
                </a:lnTo>
                <a:lnTo>
                  <a:pt x="317182" y="2375853"/>
                </a:lnTo>
                <a:lnTo>
                  <a:pt x="318770" y="2373948"/>
                </a:lnTo>
                <a:lnTo>
                  <a:pt x="320992" y="2369503"/>
                </a:lnTo>
                <a:lnTo>
                  <a:pt x="322897" y="2364423"/>
                </a:lnTo>
                <a:lnTo>
                  <a:pt x="324485" y="2359025"/>
                </a:lnTo>
                <a:lnTo>
                  <a:pt x="325438" y="2352992"/>
                </a:lnTo>
                <a:lnTo>
                  <a:pt x="327660" y="2340292"/>
                </a:lnTo>
                <a:lnTo>
                  <a:pt x="329565" y="2327911"/>
                </a:lnTo>
                <a:lnTo>
                  <a:pt x="330835" y="2321877"/>
                </a:lnTo>
                <a:lnTo>
                  <a:pt x="332105" y="2316163"/>
                </a:lnTo>
                <a:lnTo>
                  <a:pt x="334010" y="2311399"/>
                </a:lnTo>
                <a:lnTo>
                  <a:pt x="336867" y="2306955"/>
                </a:lnTo>
                <a:lnTo>
                  <a:pt x="347662" y="2310765"/>
                </a:lnTo>
                <a:lnTo>
                  <a:pt x="353060" y="2312034"/>
                </a:lnTo>
                <a:lnTo>
                  <a:pt x="357822" y="2313305"/>
                </a:lnTo>
                <a:lnTo>
                  <a:pt x="362585" y="2313940"/>
                </a:lnTo>
                <a:lnTo>
                  <a:pt x="367030" y="2313940"/>
                </a:lnTo>
                <a:lnTo>
                  <a:pt x="370840" y="2313940"/>
                </a:lnTo>
                <a:lnTo>
                  <a:pt x="374650" y="2313623"/>
                </a:lnTo>
                <a:lnTo>
                  <a:pt x="378143" y="2312670"/>
                </a:lnTo>
                <a:lnTo>
                  <a:pt x="381317" y="2311082"/>
                </a:lnTo>
                <a:lnTo>
                  <a:pt x="384175" y="2309177"/>
                </a:lnTo>
                <a:lnTo>
                  <a:pt x="386715" y="2306955"/>
                </a:lnTo>
                <a:lnTo>
                  <a:pt x="388938" y="2303781"/>
                </a:lnTo>
                <a:lnTo>
                  <a:pt x="390207" y="2299970"/>
                </a:lnTo>
                <a:lnTo>
                  <a:pt x="391795" y="2296160"/>
                </a:lnTo>
                <a:lnTo>
                  <a:pt x="393065" y="2291397"/>
                </a:lnTo>
                <a:lnTo>
                  <a:pt x="392748" y="2288539"/>
                </a:lnTo>
                <a:lnTo>
                  <a:pt x="391478" y="2285682"/>
                </a:lnTo>
                <a:lnTo>
                  <a:pt x="388938" y="2280603"/>
                </a:lnTo>
                <a:lnTo>
                  <a:pt x="387667" y="2277744"/>
                </a:lnTo>
                <a:lnTo>
                  <a:pt x="386715" y="2275205"/>
                </a:lnTo>
                <a:lnTo>
                  <a:pt x="386715" y="2272031"/>
                </a:lnTo>
                <a:lnTo>
                  <a:pt x="386715" y="2270443"/>
                </a:lnTo>
                <a:lnTo>
                  <a:pt x="387350" y="2268855"/>
                </a:lnTo>
                <a:lnTo>
                  <a:pt x="384811" y="2269173"/>
                </a:lnTo>
                <a:lnTo>
                  <a:pt x="381953" y="2270443"/>
                </a:lnTo>
                <a:lnTo>
                  <a:pt x="377825" y="2272666"/>
                </a:lnTo>
                <a:lnTo>
                  <a:pt x="373697" y="2275205"/>
                </a:lnTo>
                <a:lnTo>
                  <a:pt x="369253" y="2277744"/>
                </a:lnTo>
                <a:lnTo>
                  <a:pt x="367030" y="2279014"/>
                </a:lnTo>
                <a:lnTo>
                  <a:pt x="364808" y="2279649"/>
                </a:lnTo>
                <a:lnTo>
                  <a:pt x="361950" y="2280603"/>
                </a:lnTo>
                <a:lnTo>
                  <a:pt x="359093" y="2280603"/>
                </a:lnTo>
                <a:lnTo>
                  <a:pt x="355918" y="2280603"/>
                </a:lnTo>
                <a:lnTo>
                  <a:pt x="353060" y="2279967"/>
                </a:lnTo>
                <a:lnTo>
                  <a:pt x="349250" y="2279014"/>
                </a:lnTo>
                <a:lnTo>
                  <a:pt x="345123" y="2277427"/>
                </a:lnTo>
                <a:lnTo>
                  <a:pt x="363220" y="2234883"/>
                </a:lnTo>
                <a:lnTo>
                  <a:pt x="379730" y="2194878"/>
                </a:lnTo>
                <a:lnTo>
                  <a:pt x="394970" y="2157095"/>
                </a:lnTo>
                <a:lnTo>
                  <a:pt x="408305" y="2121535"/>
                </a:lnTo>
                <a:lnTo>
                  <a:pt x="421322" y="2087246"/>
                </a:lnTo>
                <a:lnTo>
                  <a:pt x="433705" y="2054225"/>
                </a:lnTo>
                <a:lnTo>
                  <a:pt x="457200" y="1990408"/>
                </a:lnTo>
                <a:lnTo>
                  <a:pt x="469582" y="1959611"/>
                </a:lnTo>
                <a:lnTo>
                  <a:pt x="482283" y="1927861"/>
                </a:lnTo>
                <a:lnTo>
                  <a:pt x="495935" y="1896111"/>
                </a:lnTo>
                <a:lnTo>
                  <a:pt x="503237" y="1880236"/>
                </a:lnTo>
                <a:lnTo>
                  <a:pt x="510540" y="1864043"/>
                </a:lnTo>
                <a:lnTo>
                  <a:pt x="528003" y="1831341"/>
                </a:lnTo>
                <a:lnTo>
                  <a:pt x="536892" y="1814195"/>
                </a:lnTo>
                <a:lnTo>
                  <a:pt x="546735" y="1797051"/>
                </a:lnTo>
                <a:lnTo>
                  <a:pt x="556895" y="1779588"/>
                </a:lnTo>
                <a:lnTo>
                  <a:pt x="568008" y="1761808"/>
                </a:lnTo>
                <a:lnTo>
                  <a:pt x="579755" y="1743710"/>
                </a:lnTo>
                <a:lnTo>
                  <a:pt x="592138" y="1725296"/>
                </a:lnTo>
                <a:lnTo>
                  <a:pt x="598805" y="1724343"/>
                </a:lnTo>
                <a:lnTo>
                  <a:pt x="601663" y="1724978"/>
                </a:lnTo>
                <a:lnTo>
                  <a:pt x="603885" y="1725296"/>
                </a:lnTo>
                <a:lnTo>
                  <a:pt x="606107" y="1725613"/>
                </a:lnTo>
                <a:lnTo>
                  <a:pt x="608013" y="1726248"/>
                </a:lnTo>
                <a:lnTo>
                  <a:pt x="609600" y="1727518"/>
                </a:lnTo>
                <a:lnTo>
                  <a:pt x="610870" y="1728788"/>
                </a:lnTo>
                <a:lnTo>
                  <a:pt x="614045" y="1731328"/>
                </a:lnTo>
                <a:lnTo>
                  <a:pt x="616902" y="1734820"/>
                </a:lnTo>
                <a:lnTo>
                  <a:pt x="620395" y="1738948"/>
                </a:lnTo>
                <a:lnTo>
                  <a:pt x="624840" y="1743076"/>
                </a:lnTo>
                <a:lnTo>
                  <a:pt x="630555" y="1732280"/>
                </a:lnTo>
                <a:lnTo>
                  <a:pt x="635952" y="1722120"/>
                </a:lnTo>
                <a:lnTo>
                  <a:pt x="646430" y="1701483"/>
                </a:lnTo>
                <a:lnTo>
                  <a:pt x="656272" y="1681480"/>
                </a:lnTo>
                <a:lnTo>
                  <a:pt x="665798" y="1662113"/>
                </a:lnTo>
                <a:lnTo>
                  <a:pt x="670877" y="1652905"/>
                </a:lnTo>
                <a:lnTo>
                  <a:pt x="675957" y="1643698"/>
                </a:lnTo>
                <a:lnTo>
                  <a:pt x="681355" y="1634808"/>
                </a:lnTo>
                <a:lnTo>
                  <a:pt x="687070" y="1626553"/>
                </a:lnTo>
                <a:lnTo>
                  <a:pt x="693102" y="1617980"/>
                </a:lnTo>
                <a:lnTo>
                  <a:pt x="699452" y="1610360"/>
                </a:lnTo>
                <a:lnTo>
                  <a:pt x="706437" y="1602740"/>
                </a:lnTo>
                <a:lnTo>
                  <a:pt x="713422" y="1595438"/>
                </a:lnTo>
                <a:lnTo>
                  <a:pt x="714057" y="1593533"/>
                </a:lnTo>
                <a:lnTo>
                  <a:pt x="714057" y="1591628"/>
                </a:lnTo>
                <a:lnTo>
                  <a:pt x="713422" y="1589723"/>
                </a:lnTo>
                <a:lnTo>
                  <a:pt x="712787" y="1587818"/>
                </a:lnTo>
                <a:lnTo>
                  <a:pt x="710247" y="1584325"/>
                </a:lnTo>
                <a:lnTo>
                  <a:pt x="707390" y="1580515"/>
                </a:lnTo>
                <a:lnTo>
                  <a:pt x="704850" y="1577023"/>
                </a:lnTo>
                <a:lnTo>
                  <a:pt x="703897" y="1575118"/>
                </a:lnTo>
                <a:lnTo>
                  <a:pt x="702945" y="1573213"/>
                </a:lnTo>
                <a:lnTo>
                  <a:pt x="702627" y="1571308"/>
                </a:lnTo>
                <a:lnTo>
                  <a:pt x="702627" y="1569085"/>
                </a:lnTo>
                <a:lnTo>
                  <a:pt x="702945" y="1567180"/>
                </a:lnTo>
                <a:lnTo>
                  <a:pt x="704215" y="1564958"/>
                </a:lnTo>
                <a:lnTo>
                  <a:pt x="712153" y="1557655"/>
                </a:lnTo>
                <a:lnTo>
                  <a:pt x="716280" y="1554480"/>
                </a:lnTo>
                <a:lnTo>
                  <a:pt x="720407" y="1550988"/>
                </a:lnTo>
                <a:lnTo>
                  <a:pt x="724536" y="1548130"/>
                </a:lnTo>
                <a:lnTo>
                  <a:pt x="728980" y="1545273"/>
                </a:lnTo>
                <a:lnTo>
                  <a:pt x="733425" y="1543050"/>
                </a:lnTo>
                <a:lnTo>
                  <a:pt x="738188" y="1541463"/>
                </a:lnTo>
                <a:lnTo>
                  <a:pt x="742950" y="1540510"/>
                </a:lnTo>
                <a:lnTo>
                  <a:pt x="747713" y="1540193"/>
                </a:lnTo>
                <a:lnTo>
                  <a:pt x="753110" y="1540828"/>
                </a:lnTo>
                <a:lnTo>
                  <a:pt x="758825" y="1541780"/>
                </a:lnTo>
                <a:lnTo>
                  <a:pt x="764541" y="1544320"/>
                </a:lnTo>
                <a:lnTo>
                  <a:pt x="770573" y="1547178"/>
                </a:lnTo>
                <a:lnTo>
                  <a:pt x="776923" y="1551623"/>
                </a:lnTo>
                <a:lnTo>
                  <a:pt x="783590" y="1557020"/>
                </a:lnTo>
                <a:lnTo>
                  <a:pt x="785495" y="1539240"/>
                </a:lnTo>
                <a:lnTo>
                  <a:pt x="785495" y="1535748"/>
                </a:lnTo>
                <a:lnTo>
                  <a:pt x="785495" y="1533208"/>
                </a:lnTo>
                <a:lnTo>
                  <a:pt x="785178" y="1530668"/>
                </a:lnTo>
                <a:lnTo>
                  <a:pt x="784225" y="1528445"/>
                </a:lnTo>
                <a:lnTo>
                  <a:pt x="782955" y="1526223"/>
                </a:lnTo>
                <a:lnTo>
                  <a:pt x="781051" y="1524318"/>
                </a:lnTo>
                <a:lnTo>
                  <a:pt x="778510" y="1522413"/>
                </a:lnTo>
                <a:lnTo>
                  <a:pt x="775018" y="1520508"/>
                </a:lnTo>
                <a:lnTo>
                  <a:pt x="771208" y="1518920"/>
                </a:lnTo>
                <a:lnTo>
                  <a:pt x="766445" y="1516698"/>
                </a:lnTo>
                <a:lnTo>
                  <a:pt x="753745" y="1512570"/>
                </a:lnTo>
                <a:lnTo>
                  <a:pt x="756285" y="1512253"/>
                </a:lnTo>
                <a:lnTo>
                  <a:pt x="758825" y="1511618"/>
                </a:lnTo>
                <a:lnTo>
                  <a:pt x="763588" y="1511618"/>
                </a:lnTo>
                <a:lnTo>
                  <a:pt x="768985" y="1512253"/>
                </a:lnTo>
                <a:lnTo>
                  <a:pt x="774383" y="1512570"/>
                </a:lnTo>
                <a:lnTo>
                  <a:pt x="776605" y="1512570"/>
                </a:lnTo>
                <a:lnTo>
                  <a:pt x="779145" y="1512253"/>
                </a:lnTo>
                <a:lnTo>
                  <a:pt x="781368" y="1511300"/>
                </a:lnTo>
                <a:lnTo>
                  <a:pt x="783590" y="1510665"/>
                </a:lnTo>
                <a:lnTo>
                  <a:pt x="785813" y="1509078"/>
                </a:lnTo>
                <a:lnTo>
                  <a:pt x="788353" y="1507173"/>
                </a:lnTo>
                <a:lnTo>
                  <a:pt x="790258" y="1504950"/>
                </a:lnTo>
                <a:lnTo>
                  <a:pt x="791528" y="1501458"/>
                </a:lnTo>
                <a:lnTo>
                  <a:pt x="797243" y="1507173"/>
                </a:lnTo>
                <a:lnTo>
                  <a:pt x="802323" y="1512570"/>
                </a:lnTo>
                <a:lnTo>
                  <a:pt x="805498" y="1518285"/>
                </a:lnTo>
                <a:lnTo>
                  <a:pt x="808673" y="1523683"/>
                </a:lnTo>
                <a:lnTo>
                  <a:pt x="810578" y="1529398"/>
                </a:lnTo>
                <a:lnTo>
                  <a:pt x="811848" y="1535430"/>
                </a:lnTo>
                <a:lnTo>
                  <a:pt x="812800" y="1541145"/>
                </a:lnTo>
                <a:lnTo>
                  <a:pt x="813435" y="1546860"/>
                </a:lnTo>
                <a:lnTo>
                  <a:pt x="813753" y="1558608"/>
                </a:lnTo>
                <a:lnTo>
                  <a:pt x="814706" y="1570355"/>
                </a:lnTo>
                <a:lnTo>
                  <a:pt x="815023" y="1575753"/>
                </a:lnTo>
                <a:lnTo>
                  <a:pt x="815975" y="1581785"/>
                </a:lnTo>
                <a:lnTo>
                  <a:pt x="817563" y="1587500"/>
                </a:lnTo>
                <a:lnTo>
                  <a:pt x="819785" y="1592898"/>
                </a:lnTo>
                <a:lnTo>
                  <a:pt x="807085" y="1599248"/>
                </a:lnTo>
                <a:lnTo>
                  <a:pt x="801688" y="1601788"/>
                </a:lnTo>
                <a:lnTo>
                  <a:pt x="797560" y="1604645"/>
                </a:lnTo>
                <a:lnTo>
                  <a:pt x="793750" y="1607185"/>
                </a:lnTo>
                <a:lnTo>
                  <a:pt x="790893" y="1609725"/>
                </a:lnTo>
                <a:lnTo>
                  <a:pt x="787718" y="1612900"/>
                </a:lnTo>
                <a:lnTo>
                  <a:pt x="785178" y="1615758"/>
                </a:lnTo>
                <a:lnTo>
                  <a:pt x="782955" y="1619250"/>
                </a:lnTo>
                <a:lnTo>
                  <a:pt x="780415" y="1623378"/>
                </a:lnTo>
                <a:lnTo>
                  <a:pt x="775335" y="1632586"/>
                </a:lnTo>
                <a:lnTo>
                  <a:pt x="768985" y="1644968"/>
                </a:lnTo>
                <a:lnTo>
                  <a:pt x="760413" y="1659890"/>
                </a:lnTo>
                <a:lnTo>
                  <a:pt x="753110" y="1657985"/>
                </a:lnTo>
                <a:lnTo>
                  <a:pt x="750253" y="1657033"/>
                </a:lnTo>
                <a:lnTo>
                  <a:pt x="747713" y="1655763"/>
                </a:lnTo>
                <a:lnTo>
                  <a:pt x="746125" y="1654810"/>
                </a:lnTo>
                <a:lnTo>
                  <a:pt x="744538" y="1653223"/>
                </a:lnTo>
                <a:lnTo>
                  <a:pt x="743268" y="1651953"/>
                </a:lnTo>
                <a:lnTo>
                  <a:pt x="742633" y="1650683"/>
                </a:lnTo>
                <a:lnTo>
                  <a:pt x="742315" y="1649095"/>
                </a:lnTo>
                <a:lnTo>
                  <a:pt x="742315" y="1647825"/>
                </a:lnTo>
                <a:lnTo>
                  <a:pt x="742315" y="1646555"/>
                </a:lnTo>
                <a:lnTo>
                  <a:pt x="742633" y="1644968"/>
                </a:lnTo>
                <a:lnTo>
                  <a:pt x="744220" y="1641793"/>
                </a:lnTo>
                <a:lnTo>
                  <a:pt x="746125" y="1638618"/>
                </a:lnTo>
                <a:lnTo>
                  <a:pt x="749618" y="1632586"/>
                </a:lnTo>
                <a:lnTo>
                  <a:pt x="751523" y="1629410"/>
                </a:lnTo>
                <a:lnTo>
                  <a:pt x="752793" y="1626553"/>
                </a:lnTo>
                <a:lnTo>
                  <a:pt x="752793" y="1624965"/>
                </a:lnTo>
                <a:lnTo>
                  <a:pt x="752793" y="1623378"/>
                </a:lnTo>
                <a:lnTo>
                  <a:pt x="752475" y="1621790"/>
                </a:lnTo>
                <a:lnTo>
                  <a:pt x="752158" y="1620838"/>
                </a:lnTo>
                <a:lnTo>
                  <a:pt x="750888" y="1619250"/>
                </a:lnTo>
                <a:lnTo>
                  <a:pt x="749300" y="1617980"/>
                </a:lnTo>
                <a:lnTo>
                  <a:pt x="747395" y="1616710"/>
                </a:lnTo>
                <a:lnTo>
                  <a:pt x="745173" y="1615440"/>
                </a:lnTo>
                <a:lnTo>
                  <a:pt x="741681" y="1615758"/>
                </a:lnTo>
                <a:lnTo>
                  <a:pt x="738823" y="1616393"/>
                </a:lnTo>
                <a:lnTo>
                  <a:pt x="735648" y="1617345"/>
                </a:lnTo>
                <a:lnTo>
                  <a:pt x="732790" y="1618615"/>
                </a:lnTo>
                <a:lnTo>
                  <a:pt x="730250" y="1619885"/>
                </a:lnTo>
                <a:lnTo>
                  <a:pt x="728028" y="1621790"/>
                </a:lnTo>
                <a:lnTo>
                  <a:pt x="725488" y="1623695"/>
                </a:lnTo>
                <a:lnTo>
                  <a:pt x="723265" y="1625918"/>
                </a:lnTo>
                <a:lnTo>
                  <a:pt x="721995" y="1628458"/>
                </a:lnTo>
                <a:lnTo>
                  <a:pt x="720090" y="1630998"/>
                </a:lnTo>
                <a:lnTo>
                  <a:pt x="718820" y="1633538"/>
                </a:lnTo>
                <a:lnTo>
                  <a:pt x="717550" y="1636078"/>
                </a:lnTo>
                <a:lnTo>
                  <a:pt x="716597" y="1639253"/>
                </a:lnTo>
                <a:lnTo>
                  <a:pt x="715962" y="1641793"/>
                </a:lnTo>
                <a:lnTo>
                  <a:pt x="715328" y="1644968"/>
                </a:lnTo>
                <a:lnTo>
                  <a:pt x="715328" y="1647825"/>
                </a:lnTo>
                <a:lnTo>
                  <a:pt x="715328" y="1651000"/>
                </a:lnTo>
                <a:lnTo>
                  <a:pt x="715962" y="1653858"/>
                </a:lnTo>
                <a:lnTo>
                  <a:pt x="716280" y="1656715"/>
                </a:lnTo>
                <a:lnTo>
                  <a:pt x="716915" y="1659255"/>
                </a:lnTo>
                <a:lnTo>
                  <a:pt x="718185" y="1661795"/>
                </a:lnTo>
                <a:lnTo>
                  <a:pt x="719455" y="1664653"/>
                </a:lnTo>
                <a:lnTo>
                  <a:pt x="721361" y="1666875"/>
                </a:lnTo>
                <a:lnTo>
                  <a:pt x="723265" y="1669098"/>
                </a:lnTo>
                <a:lnTo>
                  <a:pt x="725488" y="1671003"/>
                </a:lnTo>
                <a:lnTo>
                  <a:pt x="728346" y="1672908"/>
                </a:lnTo>
                <a:lnTo>
                  <a:pt x="730885" y="1674178"/>
                </a:lnTo>
                <a:lnTo>
                  <a:pt x="734378" y="1675448"/>
                </a:lnTo>
                <a:lnTo>
                  <a:pt x="737553" y="1676083"/>
                </a:lnTo>
                <a:lnTo>
                  <a:pt x="741363" y="1677035"/>
                </a:lnTo>
                <a:lnTo>
                  <a:pt x="745490" y="1677035"/>
                </a:lnTo>
                <a:lnTo>
                  <a:pt x="750253" y="1677035"/>
                </a:lnTo>
                <a:lnTo>
                  <a:pt x="747395" y="1679576"/>
                </a:lnTo>
                <a:lnTo>
                  <a:pt x="745173" y="1681798"/>
                </a:lnTo>
                <a:lnTo>
                  <a:pt x="742950" y="1684655"/>
                </a:lnTo>
                <a:lnTo>
                  <a:pt x="741045" y="1687513"/>
                </a:lnTo>
                <a:lnTo>
                  <a:pt x="738188" y="1692911"/>
                </a:lnTo>
                <a:lnTo>
                  <a:pt x="735648" y="1697990"/>
                </a:lnTo>
                <a:lnTo>
                  <a:pt x="734378" y="1703705"/>
                </a:lnTo>
                <a:lnTo>
                  <a:pt x="733108" y="1709103"/>
                </a:lnTo>
                <a:lnTo>
                  <a:pt x="731521" y="1719263"/>
                </a:lnTo>
                <a:lnTo>
                  <a:pt x="730885" y="1723708"/>
                </a:lnTo>
                <a:lnTo>
                  <a:pt x="730250" y="1728153"/>
                </a:lnTo>
                <a:lnTo>
                  <a:pt x="728663" y="1732280"/>
                </a:lnTo>
                <a:lnTo>
                  <a:pt x="726758" y="1735773"/>
                </a:lnTo>
                <a:lnTo>
                  <a:pt x="725488" y="1737678"/>
                </a:lnTo>
                <a:lnTo>
                  <a:pt x="724218" y="1739265"/>
                </a:lnTo>
                <a:lnTo>
                  <a:pt x="722630" y="1740218"/>
                </a:lnTo>
                <a:lnTo>
                  <a:pt x="720725" y="1741488"/>
                </a:lnTo>
                <a:lnTo>
                  <a:pt x="718503" y="1742758"/>
                </a:lnTo>
                <a:lnTo>
                  <a:pt x="715962" y="1743393"/>
                </a:lnTo>
                <a:lnTo>
                  <a:pt x="713105" y="1744028"/>
                </a:lnTo>
                <a:lnTo>
                  <a:pt x="710247" y="1744980"/>
                </a:lnTo>
                <a:lnTo>
                  <a:pt x="705485" y="1743076"/>
                </a:lnTo>
                <a:lnTo>
                  <a:pt x="702310" y="1741170"/>
                </a:lnTo>
                <a:lnTo>
                  <a:pt x="699452" y="1739265"/>
                </a:lnTo>
                <a:lnTo>
                  <a:pt x="697230" y="1737043"/>
                </a:lnTo>
                <a:lnTo>
                  <a:pt x="695960" y="1734820"/>
                </a:lnTo>
                <a:lnTo>
                  <a:pt x="695008" y="1732280"/>
                </a:lnTo>
                <a:lnTo>
                  <a:pt x="694690" y="1730058"/>
                </a:lnTo>
                <a:lnTo>
                  <a:pt x="694690" y="1727835"/>
                </a:lnTo>
                <a:lnTo>
                  <a:pt x="695008" y="1725296"/>
                </a:lnTo>
                <a:lnTo>
                  <a:pt x="695960" y="1722755"/>
                </a:lnTo>
                <a:lnTo>
                  <a:pt x="698183" y="1717358"/>
                </a:lnTo>
                <a:lnTo>
                  <a:pt x="703897" y="1706880"/>
                </a:lnTo>
                <a:lnTo>
                  <a:pt x="700405" y="1706880"/>
                </a:lnTo>
                <a:lnTo>
                  <a:pt x="697230" y="1706880"/>
                </a:lnTo>
                <a:lnTo>
                  <a:pt x="694372" y="1707198"/>
                </a:lnTo>
                <a:lnTo>
                  <a:pt x="691833" y="1707833"/>
                </a:lnTo>
                <a:lnTo>
                  <a:pt x="689292" y="1709103"/>
                </a:lnTo>
                <a:lnTo>
                  <a:pt x="686752" y="1710055"/>
                </a:lnTo>
                <a:lnTo>
                  <a:pt x="684848" y="1711643"/>
                </a:lnTo>
                <a:lnTo>
                  <a:pt x="682942" y="1713548"/>
                </a:lnTo>
                <a:lnTo>
                  <a:pt x="681037" y="1715453"/>
                </a:lnTo>
                <a:lnTo>
                  <a:pt x="679450" y="1717358"/>
                </a:lnTo>
                <a:lnTo>
                  <a:pt x="678498" y="1719580"/>
                </a:lnTo>
                <a:lnTo>
                  <a:pt x="677227" y="1722120"/>
                </a:lnTo>
                <a:lnTo>
                  <a:pt x="675957" y="1727518"/>
                </a:lnTo>
                <a:lnTo>
                  <a:pt x="674688" y="1732915"/>
                </a:lnTo>
                <a:lnTo>
                  <a:pt x="674688" y="1738313"/>
                </a:lnTo>
                <a:lnTo>
                  <a:pt x="675323" y="1744028"/>
                </a:lnTo>
                <a:lnTo>
                  <a:pt x="676592" y="1749743"/>
                </a:lnTo>
                <a:lnTo>
                  <a:pt x="678815" y="1755140"/>
                </a:lnTo>
                <a:lnTo>
                  <a:pt x="680402" y="1757681"/>
                </a:lnTo>
                <a:lnTo>
                  <a:pt x="681990" y="1759903"/>
                </a:lnTo>
                <a:lnTo>
                  <a:pt x="683895" y="1762126"/>
                </a:lnTo>
                <a:lnTo>
                  <a:pt x="685483" y="1764030"/>
                </a:lnTo>
                <a:lnTo>
                  <a:pt x="687387" y="1765935"/>
                </a:lnTo>
                <a:lnTo>
                  <a:pt x="690245" y="1767841"/>
                </a:lnTo>
                <a:lnTo>
                  <a:pt x="692468" y="1769110"/>
                </a:lnTo>
                <a:lnTo>
                  <a:pt x="695008" y="1770380"/>
                </a:lnTo>
                <a:lnTo>
                  <a:pt x="690245" y="1775778"/>
                </a:lnTo>
                <a:lnTo>
                  <a:pt x="684848" y="1781810"/>
                </a:lnTo>
                <a:lnTo>
                  <a:pt x="680085" y="1787525"/>
                </a:lnTo>
                <a:lnTo>
                  <a:pt x="675005" y="1793875"/>
                </a:lnTo>
                <a:lnTo>
                  <a:pt x="670560" y="1800226"/>
                </a:lnTo>
                <a:lnTo>
                  <a:pt x="666115" y="1806576"/>
                </a:lnTo>
                <a:lnTo>
                  <a:pt x="657225" y="1820228"/>
                </a:lnTo>
                <a:lnTo>
                  <a:pt x="649287" y="1834516"/>
                </a:lnTo>
                <a:lnTo>
                  <a:pt x="642303" y="1849755"/>
                </a:lnTo>
                <a:lnTo>
                  <a:pt x="635635" y="1865313"/>
                </a:lnTo>
                <a:lnTo>
                  <a:pt x="628968" y="1881506"/>
                </a:lnTo>
                <a:lnTo>
                  <a:pt x="634047" y="1872616"/>
                </a:lnTo>
                <a:lnTo>
                  <a:pt x="636587" y="1868805"/>
                </a:lnTo>
                <a:lnTo>
                  <a:pt x="639762" y="1864678"/>
                </a:lnTo>
                <a:lnTo>
                  <a:pt x="650240" y="1852613"/>
                </a:lnTo>
                <a:lnTo>
                  <a:pt x="661353" y="1840548"/>
                </a:lnTo>
                <a:lnTo>
                  <a:pt x="684212" y="1817370"/>
                </a:lnTo>
                <a:lnTo>
                  <a:pt x="695325" y="1805941"/>
                </a:lnTo>
                <a:lnTo>
                  <a:pt x="706437" y="1794193"/>
                </a:lnTo>
                <a:lnTo>
                  <a:pt x="716915" y="1782446"/>
                </a:lnTo>
                <a:lnTo>
                  <a:pt x="726758" y="1770380"/>
                </a:lnTo>
                <a:lnTo>
                  <a:pt x="730568" y="1765935"/>
                </a:lnTo>
                <a:lnTo>
                  <a:pt x="735013" y="1761490"/>
                </a:lnTo>
                <a:lnTo>
                  <a:pt x="744220" y="1752918"/>
                </a:lnTo>
                <a:lnTo>
                  <a:pt x="753428" y="1743710"/>
                </a:lnTo>
                <a:lnTo>
                  <a:pt x="762635" y="1734820"/>
                </a:lnTo>
                <a:lnTo>
                  <a:pt x="763270" y="1730375"/>
                </a:lnTo>
                <a:lnTo>
                  <a:pt x="764541" y="1725930"/>
                </a:lnTo>
                <a:lnTo>
                  <a:pt x="766128" y="1721803"/>
                </a:lnTo>
                <a:lnTo>
                  <a:pt x="768351" y="1717358"/>
                </a:lnTo>
                <a:lnTo>
                  <a:pt x="770573" y="1712913"/>
                </a:lnTo>
                <a:lnTo>
                  <a:pt x="773113" y="1708150"/>
                </a:lnTo>
                <a:lnTo>
                  <a:pt x="779463" y="1698943"/>
                </a:lnTo>
                <a:lnTo>
                  <a:pt x="779463" y="1688783"/>
                </a:lnTo>
                <a:lnTo>
                  <a:pt x="779463" y="1683385"/>
                </a:lnTo>
                <a:lnTo>
                  <a:pt x="779780" y="1677988"/>
                </a:lnTo>
                <a:lnTo>
                  <a:pt x="780733" y="1672908"/>
                </a:lnTo>
                <a:lnTo>
                  <a:pt x="781686" y="1667828"/>
                </a:lnTo>
                <a:lnTo>
                  <a:pt x="783590" y="1663065"/>
                </a:lnTo>
                <a:lnTo>
                  <a:pt x="785813" y="1657985"/>
                </a:lnTo>
                <a:lnTo>
                  <a:pt x="790575" y="1651318"/>
                </a:lnTo>
                <a:lnTo>
                  <a:pt x="795021" y="1644968"/>
                </a:lnTo>
                <a:lnTo>
                  <a:pt x="799783" y="1638618"/>
                </a:lnTo>
                <a:lnTo>
                  <a:pt x="805180" y="1632586"/>
                </a:lnTo>
                <a:lnTo>
                  <a:pt x="815658" y="1620520"/>
                </a:lnTo>
                <a:lnTo>
                  <a:pt x="827088" y="1608773"/>
                </a:lnTo>
                <a:lnTo>
                  <a:pt x="838518" y="1597025"/>
                </a:lnTo>
                <a:lnTo>
                  <a:pt x="849313" y="1585278"/>
                </a:lnTo>
                <a:lnTo>
                  <a:pt x="859473" y="1573213"/>
                </a:lnTo>
                <a:lnTo>
                  <a:pt x="864553" y="1567180"/>
                </a:lnTo>
                <a:lnTo>
                  <a:pt x="869315" y="1561148"/>
                </a:lnTo>
                <a:lnTo>
                  <a:pt x="874078" y="1553210"/>
                </a:lnTo>
                <a:lnTo>
                  <a:pt x="878206" y="1544955"/>
                </a:lnTo>
                <a:lnTo>
                  <a:pt x="882650" y="1536383"/>
                </a:lnTo>
                <a:lnTo>
                  <a:pt x="886143" y="1527493"/>
                </a:lnTo>
                <a:lnTo>
                  <a:pt x="889953" y="1519238"/>
                </a:lnTo>
                <a:lnTo>
                  <a:pt x="893763" y="1510665"/>
                </a:lnTo>
                <a:lnTo>
                  <a:pt x="897891" y="1502728"/>
                </a:lnTo>
                <a:lnTo>
                  <a:pt x="902653" y="1495108"/>
                </a:lnTo>
                <a:lnTo>
                  <a:pt x="905193" y="1491298"/>
                </a:lnTo>
                <a:lnTo>
                  <a:pt x="908051" y="1488440"/>
                </a:lnTo>
                <a:lnTo>
                  <a:pt x="910908" y="1485265"/>
                </a:lnTo>
                <a:lnTo>
                  <a:pt x="913765" y="1482725"/>
                </a:lnTo>
                <a:lnTo>
                  <a:pt x="920115" y="1477328"/>
                </a:lnTo>
                <a:lnTo>
                  <a:pt x="926783" y="1472883"/>
                </a:lnTo>
                <a:lnTo>
                  <a:pt x="933450" y="1468438"/>
                </a:lnTo>
                <a:lnTo>
                  <a:pt x="939800" y="1463358"/>
                </a:lnTo>
                <a:lnTo>
                  <a:pt x="942975" y="1460818"/>
                </a:lnTo>
                <a:lnTo>
                  <a:pt x="945833" y="1458278"/>
                </a:lnTo>
                <a:lnTo>
                  <a:pt x="949008" y="1454785"/>
                </a:lnTo>
                <a:lnTo>
                  <a:pt x="951548" y="1451928"/>
                </a:lnTo>
                <a:lnTo>
                  <a:pt x="953135" y="1449388"/>
                </a:lnTo>
                <a:lnTo>
                  <a:pt x="954088" y="1447165"/>
                </a:lnTo>
                <a:lnTo>
                  <a:pt x="955993" y="1442085"/>
                </a:lnTo>
                <a:lnTo>
                  <a:pt x="957581" y="1436688"/>
                </a:lnTo>
                <a:lnTo>
                  <a:pt x="958533" y="1430655"/>
                </a:lnTo>
                <a:lnTo>
                  <a:pt x="960120" y="1418591"/>
                </a:lnTo>
                <a:lnTo>
                  <a:pt x="961073" y="1412875"/>
                </a:lnTo>
                <a:lnTo>
                  <a:pt x="961708" y="1407160"/>
                </a:lnTo>
                <a:lnTo>
                  <a:pt x="955993" y="1411288"/>
                </a:lnTo>
                <a:lnTo>
                  <a:pt x="949960" y="1415098"/>
                </a:lnTo>
                <a:lnTo>
                  <a:pt x="943928" y="1418591"/>
                </a:lnTo>
                <a:lnTo>
                  <a:pt x="937896" y="1420813"/>
                </a:lnTo>
                <a:lnTo>
                  <a:pt x="935038" y="1421765"/>
                </a:lnTo>
                <a:lnTo>
                  <a:pt x="931863" y="1422083"/>
                </a:lnTo>
                <a:lnTo>
                  <a:pt x="929005" y="1422400"/>
                </a:lnTo>
                <a:lnTo>
                  <a:pt x="925830" y="1422400"/>
                </a:lnTo>
                <a:lnTo>
                  <a:pt x="923290" y="1422083"/>
                </a:lnTo>
                <a:lnTo>
                  <a:pt x="920750" y="1421131"/>
                </a:lnTo>
                <a:lnTo>
                  <a:pt x="917893" y="1420495"/>
                </a:lnTo>
                <a:lnTo>
                  <a:pt x="915353" y="1419225"/>
                </a:lnTo>
                <a:lnTo>
                  <a:pt x="914083" y="1424940"/>
                </a:lnTo>
                <a:lnTo>
                  <a:pt x="913130" y="1430338"/>
                </a:lnTo>
                <a:lnTo>
                  <a:pt x="911543" y="1435418"/>
                </a:lnTo>
                <a:lnTo>
                  <a:pt x="909638" y="1440498"/>
                </a:lnTo>
                <a:lnTo>
                  <a:pt x="907733" y="1444943"/>
                </a:lnTo>
                <a:lnTo>
                  <a:pt x="905510" y="1449070"/>
                </a:lnTo>
                <a:lnTo>
                  <a:pt x="902970" y="1453198"/>
                </a:lnTo>
                <a:lnTo>
                  <a:pt x="900113" y="1457325"/>
                </a:lnTo>
                <a:lnTo>
                  <a:pt x="897255" y="1461135"/>
                </a:lnTo>
                <a:lnTo>
                  <a:pt x="893763" y="1464628"/>
                </a:lnTo>
                <a:lnTo>
                  <a:pt x="890270" y="1468120"/>
                </a:lnTo>
                <a:lnTo>
                  <a:pt x="886143" y="1471295"/>
                </a:lnTo>
                <a:lnTo>
                  <a:pt x="882015" y="1474470"/>
                </a:lnTo>
                <a:lnTo>
                  <a:pt x="877570" y="1477010"/>
                </a:lnTo>
                <a:lnTo>
                  <a:pt x="873125" y="1480185"/>
                </a:lnTo>
                <a:lnTo>
                  <a:pt x="867728" y="1482725"/>
                </a:lnTo>
                <a:lnTo>
                  <a:pt x="865823" y="1478915"/>
                </a:lnTo>
                <a:lnTo>
                  <a:pt x="864553" y="1474788"/>
                </a:lnTo>
                <a:lnTo>
                  <a:pt x="863600" y="1470978"/>
                </a:lnTo>
                <a:lnTo>
                  <a:pt x="863283" y="1467168"/>
                </a:lnTo>
                <a:lnTo>
                  <a:pt x="862965" y="1463358"/>
                </a:lnTo>
                <a:lnTo>
                  <a:pt x="862965" y="1459865"/>
                </a:lnTo>
                <a:lnTo>
                  <a:pt x="863283" y="1451928"/>
                </a:lnTo>
                <a:lnTo>
                  <a:pt x="863283" y="1448118"/>
                </a:lnTo>
                <a:lnTo>
                  <a:pt x="863283" y="1443990"/>
                </a:lnTo>
                <a:lnTo>
                  <a:pt x="862648" y="1440180"/>
                </a:lnTo>
                <a:lnTo>
                  <a:pt x="861696" y="1436370"/>
                </a:lnTo>
                <a:lnTo>
                  <a:pt x="860108" y="1432243"/>
                </a:lnTo>
                <a:lnTo>
                  <a:pt x="858520" y="1428433"/>
                </a:lnTo>
                <a:lnTo>
                  <a:pt x="855345" y="1424623"/>
                </a:lnTo>
                <a:lnTo>
                  <a:pt x="851853" y="1420813"/>
                </a:lnTo>
                <a:lnTo>
                  <a:pt x="853123" y="1419861"/>
                </a:lnTo>
                <a:lnTo>
                  <a:pt x="854075" y="1418591"/>
                </a:lnTo>
                <a:lnTo>
                  <a:pt x="855663" y="1417955"/>
                </a:lnTo>
                <a:lnTo>
                  <a:pt x="857250" y="1417321"/>
                </a:lnTo>
                <a:lnTo>
                  <a:pt x="859790" y="1417003"/>
                </a:lnTo>
                <a:lnTo>
                  <a:pt x="862965" y="1417321"/>
                </a:lnTo>
                <a:lnTo>
                  <a:pt x="866140" y="1418273"/>
                </a:lnTo>
                <a:lnTo>
                  <a:pt x="869633" y="1419861"/>
                </a:lnTo>
                <a:lnTo>
                  <a:pt x="876618" y="1422718"/>
                </a:lnTo>
                <a:lnTo>
                  <a:pt x="879793" y="1423988"/>
                </a:lnTo>
                <a:lnTo>
                  <a:pt x="882968" y="1425258"/>
                </a:lnTo>
                <a:lnTo>
                  <a:pt x="886143" y="1426210"/>
                </a:lnTo>
                <a:lnTo>
                  <a:pt x="889318" y="1426528"/>
                </a:lnTo>
                <a:lnTo>
                  <a:pt x="892175" y="1426210"/>
                </a:lnTo>
                <a:lnTo>
                  <a:pt x="893445" y="1425893"/>
                </a:lnTo>
                <a:lnTo>
                  <a:pt x="895033" y="1424940"/>
                </a:lnTo>
                <a:lnTo>
                  <a:pt x="895985" y="1423988"/>
                </a:lnTo>
                <a:lnTo>
                  <a:pt x="897255" y="1422718"/>
                </a:lnTo>
                <a:lnTo>
                  <a:pt x="898208" y="1421131"/>
                </a:lnTo>
                <a:lnTo>
                  <a:pt x="899478" y="1419861"/>
                </a:lnTo>
                <a:lnTo>
                  <a:pt x="900113" y="1417003"/>
                </a:lnTo>
                <a:lnTo>
                  <a:pt x="900113" y="1414781"/>
                </a:lnTo>
                <a:lnTo>
                  <a:pt x="899478" y="1412240"/>
                </a:lnTo>
                <a:lnTo>
                  <a:pt x="898208" y="1410018"/>
                </a:lnTo>
                <a:lnTo>
                  <a:pt x="896620" y="1407160"/>
                </a:lnTo>
                <a:lnTo>
                  <a:pt x="894080" y="1404938"/>
                </a:lnTo>
                <a:lnTo>
                  <a:pt x="889635" y="1400175"/>
                </a:lnTo>
                <a:lnTo>
                  <a:pt x="885190" y="1395730"/>
                </a:lnTo>
                <a:lnTo>
                  <a:pt x="883285" y="1392873"/>
                </a:lnTo>
                <a:lnTo>
                  <a:pt x="881698" y="1390650"/>
                </a:lnTo>
                <a:lnTo>
                  <a:pt x="881063" y="1388428"/>
                </a:lnTo>
                <a:lnTo>
                  <a:pt x="880745" y="1385888"/>
                </a:lnTo>
                <a:lnTo>
                  <a:pt x="881381" y="1383665"/>
                </a:lnTo>
                <a:lnTo>
                  <a:pt x="882968" y="1380808"/>
                </a:lnTo>
                <a:lnTo>
                  <a:pt x="879793" y="1379855"/>
                </a:lnTo>
                <a:lnTo>
                  <a:pt x="877253" y="1379220"/>
                </a:lnTo>
                <a:lnTo>
                  <a:pt x="874713" y="1379220"/>
                </a:lnTo>
                <a:lnTo>
                  <a:pt x="872173" y="1379855"/>
                </a:lnTo>
                <a:lnTo>
                  <a:pt x="869950" y="1380808"/>
                </a:lnTo>
                <a:lnTo>
                  <a:pt x="867728" y="1382395"/>
                </a:lnTo>
                <a:lnTo>
                  <a:pt x="865505" y="1383983"/>
                </a:lnTo>
                <a:lnTo>
                  <a:pt x="863600" y="1386206"/>
                </a:lnTo>
                <a:lnTo>
                  <a:pt x="859473" y="1390650"/>
                </a:lnTo>
                <a:lnTo>
                  <a:pt x="855663" y="1395730"/>
                </a:lnTo>
                <a:lnTo>
                  <a:pt x="851853" y="1400810"/>
                </a:lnTo>
                <a:lnTo>
                  <a:pt x="848043" y="1405255"/>
                </a:lnTo>
                <a:lnTo>
                  <a:pt x="844868" y="1401128"/>
                </a:lnTo>
                <a:lnTo>
                  <a:pt x="842010" y="1397318"/>
                </a:lnTo>
                <a:lnTo>
                  <a:pt x="839470" y="1393825"/>
                </a:lnTo>
                <a:lnTo>
                  <a:pt x="837248" y="1390016"/>
                </a:lnTo>
                <a:lnTo>
                  <a:pt x="835343" y="1385888"/>
                </a:lnTo>
                <a:lnTo>
                  <a:pt x="833755" y="1382078"/>
                </a:lnTo>
                <a:lnTo>
                  <a:pt x="832485" y="1378268"/>
                </a:lnTo>
                <a:lnTo>
                  <a:pt x="831216" y="1374458"/>
                </a:lnTo>
                <a:lnTo>
                  <a:pt x="830580" y="1370648"/>
                </a:lnTo>
                <a:lnTo>
                  <a:pt x="829945" y="1366838"/>
                </a:lnTo>
                <a:lnTo>
                  <a:pt x="829310" y="1359853"/>
                </a:lnTo>
                <a:lnTo>
                  <a:pt x="829945" y="1352550"/>
                </a:lnTo>
                <a:lnTo>
                  <a:pt x="831216" y="1345565"/>
                </a:lnTo>
                <a:lnTo>
                  <a:pt x="833120" y="1338580"/>
                </a:lnTo>
                <a:lnTo>
                  <a:pt x="835343" y="1331913"/>
                </a:lnTo>
                <a:lnTo>
                  <a:pt x="838518" y="1324928"/>
                </a:lnTo>
                <a:lnTo>
                  <a:pt x="841693" y="1318578"/>
                </a:lnTo>
                <a:lnTo>
                  <a:pt x="845185" y="1312545"/>
                </a:lnTo>
                <a:lnTo>
                  <a:pt x="848995" y="1306513"/>
                </a:lnTo>
                <a:lnTo>
                  <a:pt x="857250" y="1295400"/>
                </a:lnTo>
                <a:lnTo>
                  <a:pt x="859155" y="1292543"/>
                </a:lnTo>
                <a:lnTo>
                  <a:pt x="861378" y="1290320"/>
                </a:lnTo>
                <a:lnTo>
                  <a:pt x="866775" y="1285875"/>
                </a:lnTo>
                <a:lnTo>
                  <a:pt x="872173" y="1281747"/>
                </a:lnTo>
                <a:lnTo>
                  <a:pt x="878206" y="1277938"/>
                </a:lnTo>
                <a:lnTo>
                  <a:pt x="885190" y="1274445"/>
                </a:lnTo>
                <a:lnTo>
                  <a:pt x="891858" y="1271270"/>
                </a:lnTo>
                <a:lnTo>
                  <a:pt x="906780" y="1264603"/>
                </a:lnTo>
                <a:lnTo>
                  <a:pt x="921703" y="1258252"/>
                </a:lnTo>
                <a:lnTo>
                  <a:pt x="929005" y="1254760"/>
                </a:lnTo>
                <a:lnTo>
                  <a:pt x="935673" y="1251585"/>
                </a:lnTo>
                <a:lnTo>
                  <a:pt x="942340" y="1247457"/>
                </a:lnTo>
                <a:lnTo>
                  <a:pt x="948373" y="1243330"/>
                </a:lnTo>
                <a:lnTo>
                  <a:pt x="954088" y="1238568"/>
                </a:lnTo>
                <a:lnTo>
                  <a:pt x="959168" y="1233805"/>
                </a:lnTo>
                <a:lnTo>
                  <a:pt x="964883" y="1227138"/>
                </a:lnTo>
                <a:lnTo>
                  <a:pt x="969328" y="1220153"/>
                </a:lnTo>
                <a:lnTo>
                  <a:pt x="972503" y="1213803"/>
                </a:lnTo>
                <a:lnTo>
                  <a:pt x="975678" y="1207770"/>
                </a:lnTo>
                <a:lnTo>
                  <a:pt x="977901" y="1201738"/>
                </a:lnTo>
                <a:lnTo>
                  <a:pt x="979805" y="1195705"/>
                </a:lnTo>
                <a:lnTo>
                  <a:pt x="981076" y="1189673"/>
                </a:lnTo>
                <a:lnTo>
                  <a:pt x="982028" y="1183323"/>
                </a:lnTo>
                <a:lnTo>
                  <a:pt x="983615" y="1170940"/>
                </a:lnTo>
                <a:lnTo>
                  <a:pt x="985520" y="1157288"/>
                </a:lnTo>
                <a:lnTo>
                  <a:pt x="986473" y="1149668"/>
                </a:lnTo>
                <a:lnTo>
                  <a:pt x="988061" y="1142048"/>
                </a:lnTo>
                <a:lnTo>
                  <a:pt x="990283" y="1133793"/>
                </a:lnTo>
                <a:lnTo>
                  <a:pt x="993140" y="1125220"/>
                </a:lnTo>
                <a:lnTo>
                  <a:pt x="999173" y="1123950"/>
                </a:lnTo>
                <a:lnTo>
                  <a:pt x="1005523" y="1122998"/>
                </a:lnTo>
                <a:lnTo>
                  <a:pt x="1011873" y="1122045"/>
                </a:lnTo>
                <a:lnTo>
                  <a:pt x="1018223" y="1121728"/>
                </a:lnTo>
                <a:lnTo>
                  <a:pt x="1031558" y="1121410"/>
                </a:lnTo>
                <a:lnTo>
                  <a:pt x="1044258" y="1121410"/>
                </a:lnTo>
                <a:lnTo>
                  <a:pt x="1057593" y="1122363"/>
                </a:lnTo>
                <a:lnTo>
                  <a:pt x="1070610" y="1123633"/>
                </a:lnTo>
                <a:lnTo>
                  <a:pt x="1096645" y="1127125"/>
                </a:lnTo>
                <a:lnTo>
                  <a:pt x="1099503" y="1135698"/>
                </a:lnTo>
                <a:lnTo>
                  <a:pt x="1100773" y="1143953"/>
                </a:lnTo>
                <a:lnTo>
                  <a:pt x="1102043" y="1152208"/>
                </a:lnTo>
                <a:lnTo>
                  <a:pt x="1102043" y="1160463"/>
                </a:lnTo>
                <a:lnTo>
                  <a:pt x="1101725" y="1169035"/>
                </a:lnTo>
                <a:lnTo>
                  <a:pt x="1100455" y="1176973"/>
                </a:lnTo>
                <a:lnTo>
                  <a:pt x="1098868" y="1185228"/>
                </a:lnTo>
                <a:lnTo>
                  <a:pt x="1096645" y="1193165"/>
                </a:lnTo>
                <a:lnTo>
                  <a:pt x="1094423" y="1201103"/>
                </a:lnTo>
                <a:lnTo>
                  <a:pt x="1091883" y="1209357"/>
                </a:lnTo>
                <a:lnTo>
                  <a:pt x="1085850" y="1225232"/>
                </a:lnTo>
                <a:lnTo>
                  <a:pt x="1079818" y="1240790"/>
                </a:lnTo>
                <a:lnTo>
                  <a:pt x="1073785" y="1256665"/>
                </a:lnTo>
                <a:lnTo>
                  <a:pt x="1070928" y="1246188"/>
                </a:lnTo>
                <a:lnTo>
                  <a:pt x="1068705" y="1235393"/>
                </a:lnTo>
                <a:lnTo>
                  <a:pt x="1068071" y="1229995"/>
                </a:lnTo>
                <a:lnTo>
                  <a:pt x="1067753" y="1224280"/>
                </a:lnTo>
                <a:lnTo>
                  <a:pt x="1067436" y="1219200"/>
                </a:lnTo>
                <a:lnTo>
                  <a:pt x="1067436" y="1213803"/>
                </a:lnTo>
                <a:lnTo>
                  <a:pt x="1067753" y="1208405"/>
                </a:lnTo>
                <a:lnTo>
                  <a:pt x="1068705" y="1203325"/>
                </a:lnTo>
                <a:lnTo>
                  <a:pt x="1069975" y="1197928"/>
                </a:lnTo>
                <a:lnTo>
                  <a:pt x="1071880" y="1192530"/>
                </a:lnTo>
                <a:lnTo>
                  <a:pt x="1074421" y="1187450"/>
                </a:lnTo>
                <a:lnTo>
                  <a:pt x="1077596" y="1182370"/>
                </a:lnTo>
                <a:lnTo>
                  <a:pt x="1080771" y="1177290"/>
                </a:lnTo>
                <a:lnTo>
                  <a:pt x="1085533" y="1172210"/>
                </a:lnTo>
                <a:lnTo>
                  <a:pt x="1081723" y="1168083"/>
                </a:lnTo>
                <a:lnTo>
                  <a:pt x="1077596" y="1164273"/>
                </a:lnTo>
                <a:lnTo>
                  <a:pt x="1073785" y="1161415"/>
                </a:lnTo>
                <a:lnTo>
                  <a:pt x="1069975" y="1159193"/>
                </a:lnTo>
                <a:lnTo>
                  <a:pt x="1066483" y="1157605"/>
                </a:lnTo>
                <a:lnTo>
                  <a:pt x="1062673" y="1156335"/>
                </a:lnTo>
                <a:lnTo>
                  <a:pt x="1059498" y="1156018"/>
                </a:lnTo>
                <a:lnTo>
                  <a:pt x="1056005" y="1156335"/>
                </a:lnTo>
                <a:lnTo>
                  <a:pt x="1052513" y="1156970"/>
                </a:lnTo>
                <a:lnTo>
                  <a:pt x="1049338" y="1158240"/>
                </a:lnTo>
                <a:lnTo>
                  <a:pt x="1046163" y="1159828"/>
                </a:lnTo>
                <a:lnTo>
                  <a:pt x="1042670" y="1162050"/>
                </a:lnTo>
                <a:lnTo>
                  <a:pt x="1039813" y="1164908"/>
                </a:lnTo>
                <a:lnTo>
                  <a:pt x="1036638" y="1168083"/>
                </a:lnTo>
                <a:lnTo>
                  <a:pt x="1033780" y="1171575"/>
                </a:lnTo>
                <a:lnTo>
                  <a:pt x="1030605" y="1175385"/>
                </a:lnTo>
                <a:lnTo>
                  <a:pt x="1034098" y="1180148"/>
                </a:lnTo>
                <a:lnTo>
                  <a:pt x="1037591" y="1185545"/>
                </a:lnTo>
                <a:lnTo>
                  <a:pt x="1040130" y="1191260"/>
                </a:lnTo>
                <a:lnTo>
                  <a:pt x="1042670" y="1197293"/>
                </a:lnTo>
                <a:lnTo>
                  <a:pt x="1044576" y="1203643"/>
                </a:lnTo>
                <a:lnTo>
                  <a:pt x="1046163" y="1209993"/>
                </a:lnTo>
                <a:lnTo>
                  <a:pt x="1047751" y="1216660"/>
                </a:lnTo>
                <a:lnTo>
                  <a:pt x="1048385" y="1223645"/>
                </a:lnTo>
                <a:lnTo>
                  <a:pt x="1049338" y="1230630"/>
                </a:lnTo>
                <a:lnTo>
                  <a:pt x="1049655" y="1237615"/>
                </a:lnTo>
                <a:lnTo>
                  <a:pt x="1049338" y="1244600"/>
                </a:lnTo>
                <a:lnTo>
                  <a:pt x="1048703" y="1251585"/>
                </a:lnTo>
                <a:lnTo>
                  <a:pt x="1048068" y="1258252"/>
                </a:lnTo>
                <a:lnTo>
                  <a:pt x="1046480" y="1265237"/>
                </a:lnTo>
                <a:lnTo>
                  <a:pt x="1045210" y="1271588"/>
                </a:lnTo>
                <a:lnTo>
                  <a:pt x="1043305" y="1277938"/>
                </a:lnTo>
                <a:lnTo>
                  <a:pt x="1040765" y="1283653"/>
                </a:lnTo>
                <a:lnTo>
                  <a:pt x="1038225" y="1289368"/>
                </a:lnTo>
                <a:lnTo>
                  <a:pt x="1035368" y="1294448"/>
                </a:lnTo>
                <a:lnTo>
                  <a:pt x="1031875" y="1298892"/>
                </a:lnTo>
                <a:lnTo>
                  <a:pt x="1028066" y="1303655"/>
                </a:lnTo>
                <a:lnTo>
                  <a:pt x="1023938" y="1307465"/>
                </a:lnTo>
                <a:lnTo>
                  <a:pt x="1019493" y="1310323"/>
                </a:lnTo>
                <a:lnTo>
                  <a:pt x="1014413" y="1312863"/>
                </a:lnTo>
                <a:lnTo>
                  <a:pt x="1009333" y="1314450"/>
                </a:lnTo>
                <a:lnTo>
                  <a:pt x="1003935" y="1315720"/>
                </a:lnTo>
                <a:lnTo>
                  <a:pt x="997903" y="1316038"/>
                </a:lnTo>
                <a:lnTo>
                  <a:pt x="991553" y="1315720"/>
                </a:lnTo>
                <a:lnTo>
                  <a:pt x="985203" y="1314133"/>
                </a:lnTo>
                <a:lnTo>
                  <a:pt x="978218" y="1311910"/>
                </a:lnTo>
                <a:lnTo>
                  <a:pt x="970916" y="1308418"/>
                </a:lnTo>
                <a:lnTo>
                  <a:pt x="963295" y="1304290"/>
                </a:lnTo>
                <a:lnTo>
                  <a:pt x="966153" y="1301433"/>
                </a:lnTo>
                <a:lnTo>
                  <a:pt x="969645" y="1298575"/>
                </a:lnTo>
                <a:lnTo>
                  <a:pt x="973138" y="1296352"/>
                </a:lnTo>
                <a:lnTo>
                  <a:pt x="975995" y="1294765"/>
                </a:lnTo>
                <a:lnTo>
                  <a:pt x="982345" y="1292225"/>
                </a:lnTo>
                <a:lnTo>
                  <a:pt x="987743" y="1289685"/>
                </a:lnTo>
                <a:lnTo>
                  <a:pt x="989965" y="1288415"/>
                </a:lnTo>
                <a:lnTo>
                  <a:pt x="992188" y="1286510"/>
                </a:lnTo>
                <a:lnTo>
                  <a:pt x="994093" y="1284605"/>
                </a:lnTo>
                <a:lnTo>
                  <a:pt x="995363" y="1282383"/>
                </a:lnTo>
                <a:lnTo>
                  <a:pt x="996315" y="1279525"/>
                </a:lnTo>
                <a:lnTo>
                  <a:pt x="996633" y="1276033"/>
                </a:lnTo>
                <a:lnTo>
                  <a:pt x="996633" y="1271905"/>
                </a:lnTo>
                <a:lnTo>
                  <a:pt x="996315" y="1266825"/>
                </a:lnTo>
                <a:lnTo>
                  <a:pt x="989648" y="1266507"/>
                </a:lnTo>
                <a:lnTo>
                  <a:pt x="983615" y="1266825"/>
                </a:lnTo>
                <a:lnTo>
                  <a:pt x="978218" y="1267778"/>
                </a:lnTo>
                <a:lnTo>
                  <a:pt x="973138" y="1269365"/>
                </a:lnTo>
                <a:lnTo>
                  <a:pt x="968058" y="1271588"/>
                </a:lnTo>
                <a:lnTo>
                  <a:pt x="963613" y="1274127"/>
                </a:lnTo>
                <a:lnTo>
                  <a:pt x="959485" y="1277303"/>
                </a:lnTo>
                <a:lnTo>
                  <a:pt x="955675" y="1280478"/>
                </a:lnTo>
                <a:lnTo>
                  <a:pt x="952183" y="1284288"/>
                </a:lnTo>
                <a:lnTo>
                  <a:pt x="949008" y="1288415"/>
                </a:lnTo>
                <a:lnTo>
                  <a:pt x="945833" y="1292543"/>
                </a:lnTo>
                <a:lnTo>
                  <a:pt x="942975" y="1296988"/>
                </a:lnTo>
                <a:lnTo>
                  <a:pt x="937578" y="1306830"/>
                </a:lnTo>
                <a:lnTo>
                  <a:pt x="932815" y="1316673"/>
                </a:lnTo>
                <a:lnTo>
                  <a:pt x="927736" y="1326515"/>
                </a:lnTo>
                <a:lnTo>
                  <a:pt x="922973" y="1336358"/>
                </a:lnTo>
                <a:lnTo>
                  <a:pt x="917893" y="1344930"/>
                </a:lnTo>
                <a:lnTo>
                  <a:pt x="915035" y="1349058"/>
                </a:lnTo>
                <a:lnTo>
                  <a:pt x="912178" y="1352550"/>
                </a:lnTo>
                <a:lnTo>
                  <a:pt x="909003" y="1356043"/>
                </a:lnTo>
                <a:lnTo>
                  <a:pt x="905510" y="1358900"/>
                </a:lnTo>
                <a:lnTo>
                  <a:pt x="902018" y="1361758"/>
                </a:lnTo>
                <a:lnTo>
                  <a:pt x="898208" y="1363663"/>
                </a:lnTo>
                <a:lnTo>
                  <a:pt x="894080" y="1364933"/>
                </a:lnTo>
                <a:lnTo>
                  <a:pt x="889635" y="1365885"/>
                </a:lnTo>
                <a:lnTo>
                  <a:pt x="884873" y="1366203"/>
                </a:lnTo>
                <a:lnTo>
                  <a:pt x="879475" y="1365568"/>
                </a:lnTo>
                <a:lnTo>
                  <a:pt x="918211" y="1396365"/>
                </a:lnTo>
                <a:lnTo>
                  <a:pt x="923608" y="1392238"/>
                </a:lnTo>
                <a:lnTo>
                  <a:pt x="928053" y="1388110"/>
                </a:lnTo>
                <a:lnTo>
                  <a:pt x="931863" y="1383665"/>
                </a:lnTo>
                <a:lnTo>
                  <a:pt x="935038" y="1379220"/>
                </a:lnTo>
                <a:lnTo>
                  <a:pt x="937260" y="1375093"/>
                </a:lnTo>
                <a:lnTo>
                  <a:pt x="939165" y="1370648"/>
                </a:lnTo>
                <a:lnTo>
                  <a:pt x="941071" y="1366520"/>
                </a:lnTo>
                <a:lnTo>
                  <a:pt x="942023" y="1362075"/>
                </a:lnTo>
                <a:lnTo>
                  <a:pt x="944881" y="1353503"/>
                </a:lnTo>
                <a:lnTo>
                  <a:pt x="946150" y="1349058"/>
                </a:lnTo>
                <a:lnTo>
                  <a:pt x="948056" y="1344613"/>
                </a:lnTo>
                <a:lnTo>
                  <a:pt x="949960" y="1340485"/>
                </a:lnTo>
                <a:lnTo>
                  <a:pt x="952500" y="1336040"/>
                </a:lnTo>
                <a:lnTo>
                  <a:pt x="955675" y="1331913"/>
                </a:lnTo>
                <a:lnTo>
                  <a:pt x="959803" y="1327785"/>
                </a:lnTo>
                <a:lnTo>
                  <a:pt x="964248" y="1330008"/>
                </a:lnTo>
                <a:lnTo>
                  <a:pt x="968375" y="1332230"/>
                </a:lnTo>
                <a:lnTo>
                  <a:pt x="971868" y="1334770"/>
                </a:lnTo>
                <a:lnTo>
                  <a:pt x="975360" y="1337628"/>
                </a:lnTo>
                <a:lnTo>
                  <a:pt x="977901" y="1340485"/>
                </a:lnTo>
                <a:lnTo>
                  <a:pt x="980123" y="1343660"/>
                </a:lnTo>
                <a:lnTo>
                  <a:pt x="982028" y="1346518"/>
                </a:lnTo>
                <a:lnTo>
                  <a:pt x="983615" y="1349693"/>
                </a:lnTo>
                <a:lnTo>
                  <a:pt x="984568" y="1352868"/>
                </a:lnTo>
                <a:lnTo>
                  <a:pt x="985520" y="1356043"/>
                </a:lnTo>
                <a:lnTo>
                  <a:pt x="986155" y="1359535"/>
                </a:lnTo>
                <a:lnTo>
                  <a:pt x="986155" y="1362710"/>
                </a:lnTo>
                <a:lnTo>
                  <a:pt x="985838" y="1366203"/>
                </a:lnTo>
                <a:lnTo>
                  <a:pt x="985520" y="1369695"/>
                </a:lnTo>
                <a:lnTo>
                  <a:pt x="984568" y="1372870"/>
                </a:lnTo>
                <a:lnTo>
                  <a:pt x="983933" y="1376363"/>
                </a:lnTo>
                <a:lnTo>
                  <a:pt x="992505" y="1369695"/>
                </a:lnTo>
                <a:lnTo>
                  <a:pt x="1001713" y="1363028"/>
                </a:lnTo>
                <a:lnTo>
                  <a:pt x="1009968" y="1356678"/>
                </a:lnTo>
                <a:lnTo>
                  <a:pt x="1017270" y="1350645"/>
                </a:lnTo>
                <a:lnTo>
                  <a:pt x="1023303" y="1345565"/>
                </a:lnTo>
                <a:lnTo>
                  <a:pt x="1029653" y="1340485"/>
                </a:lnTo>
                <a:lnTo>
                  <a:pt x="1036320" y="1335723"/>
                </a:lnTo>
                <a:lnTo>
                  <a:pt x="1043623" y="1330960"/>
                </a:lnTo>
                <a:lnTo>
                  <a:pt x="1058228" y="1322388"/>
                </a:lnTo>
                <a:lnTo>
                  <a:pt x="1073785" y="1313815"/>
                </a:lnTo>
                <a:lnTo>
                  <a:pt x="1089025" y="1305560"/>
                </a:lnTo>
                <a:lnTo>
                  <a:pt x="1103948" y="1296670"/>
                </a:lnTo>
                <a:lnTo>
                  <a:pt x="1110933" y="1292225"/>
                </a:lnTo>
                <a:lnTo>
                  <a:pt x="1118235" y="1287462"/>
                </a:lnTo>
                <a:lnTo>
                  <a:pt x="1124586" y="1282383"/>
                </a:lnTo>
                <a:lnTo>
                  <a:pt x="1130618" y="1276668"/>
                </a:lnTo>
                <a:lnTo>
                  <a:pt x="1136015" y="1271905"/>
                </a:lnTo>
                <a:lnTo>
                  <a:pt x="1140778" y="1266507"/>
                </a:lnTo>
                <a:lnTo>
                  <a:pt x="1145223" y="1260793"/>
                </a:lnTo>
                <a:lnTo>
                  <a:pt x="1149985" y="1254760"/>
                </a:lnTo>
                <a:lnTo>
                  <a:pt x="1158240" y="1242695"/>
                </a:lnTo>
                <a:lnTo>
                  <a:pt x="1166495" y="1229995"/>
                </a:lnTo>
                <a:lnTo>
                  <a:pt x="1174751" y="1217295"/>
                </a:lnTo>
                <a:lnTo>
                  <a:pt x="1183958" y="1203960"/>
                </a:lnTo>
                <a:lnTo>
                  <a:pt x="1188403" y="1197610"/>
                </a:lnTo>
                <a:lnTo>
                  <a:pt x="1193165" y="1191578"/>
                </a:lnTo>
                <a:lnTo>
                  <a:pt x="1198563" y="1185545"/>
                </a:lnTo>
                <a:lnTo>
                  <a:pt x="1204278" y="1179513"/>
                </a:lnTo>
                <a:lnTo>
                  <a:pt x="1215073" y="1168083"/>
                </a:lnTo>
                <a:lnTo>
                  <a:pt x="1226185" y="1157288"/>
                </a:lnTo>
                <a:lnTo>
                  <a:pt x="1248728" y="1135380"/>
                </a:lnTo>
                <a:lnTo>
                  <a:pt x="1272540" y="1113790"/>
                </a:lnTo>
                <a:lnTo>
                  <a:pt x="1296353" y="1091883"/>
                </a:lnTo>
                <a:lnTo>
                  <a:pt x="1320801" y="1069340"/>
                </a:lnTo>
                <a:lnTo>
                  <a:pt x="1345565" y="1045845"/>
                </a:lnTo>
                <a:lnTo>
                  <a:pt x="1357948" y="1033463"/>
                </a:lnTo>
                <a:lnTo>
                  <a:pt x="1370648" y="1021080"/>
                </a:lnTo>
                <a:lnTo>
                  <a:pt x="1383030" y="1007745"/>
                </a:lnTo>
                <a:lnTo>
                  <a:pt x="1395413" y="994410"/>
                </a:lnTo>
                <a:lnTo>
                  <a:pt x="1407478" y="981075"/>
                </a:lnTo>
                <a:lnTo>
                  <a:pt x="1419860" y="968693"/>
                </a:lnTo>
                <a:lnTo>
                  <a:pt x="1445260" y="943610"/>
                </a:lnTo>
                <a:lnTo>
                  <a:pt x="1457326" y="931545"/>
                </a:lnTo>
                <a:lnTo>
                  <a:pt x="1469390" y="920115"/>
                </a:lnTo>
                <a:lnTo>
                  <a:pt x="1480503" y="907733"/>
                </a:lnTo>
                <a:lnTo>
                  <a:pt x="1490981" y="896303"/>
                </a:lnTo>
                <a:lnTo>
                  <a:pt x="1495425" y="890270"/>
                </a:lnTo>
                <a:lnTo>
                  <a:pt x="1499553" y="884238"/>
                </a:lnTo>
                <a:lnTo>
                  <a:pt x="1507491" y="871538"/>
                </a:lnTo>
                <a:lnTo>
                  <a:pt x="1497648" y="879158"/>
                </a:lnTo>
                <a:lnTo>
                  <a:pt x="1492250" y="882650"/>
                </a:lnTo>
                <a:lnTo>
                  <a:pt x="1487171" y="886143"/>
                </a:lnTo>
                <a:lnTo>
                  <a:pt x="1485583" y="883603"/>
                </a:lnTo>
                <a:lnTo>
                  <a:pt x="1484313" y="881380"/>
                </a:lnTo>
                <a:lnTo>
                  <a:pt x="1483360" y="879158"/>
                </a:lnTo>
                <a:lnTo>
                  <a:pt x="1483043" y="876935"/>
                </a:lnTo>
                <a:lnTo>
                  <a:pt x="1482090" y="872808"/>
                </a:lnTo>
                <a:lnTo>
                  <a:pt x="1482408" y="868998"/>
                </a:lnTo>
                <a:lnTo>
                  <a:pt x="1483678" y="865188"/>
                </a:lnTo>
                <a:lnTo>
                  <a:pt x="1485265" y="862013"/>
                </a:lnTo>
                <a:lnTo>
                  <a:pt x="1486535" y="858203"/>
                </a:lnTo>
                <a:lnTo>
                  <a:pt x="1489075" y="855028"/>
                </a:lnTo>
                <a:lnTo>
                  <a:pt x="1492568" y="848043"/>
                </a:lnTo>
                <a:lnTo>
                  <a:pt x="1494156" y="844550"/>
                </a:lnTo>
                <a:lnTo>
                  <a:pt x="1495425" y="840740"/>
                </a:lnTo>
                <a:lnTo>
                  <a:pt x="1495743" y="836930"/>
                </a:lnTo>
                <a:lnTo>
                  <a:pt x="1495108" y="832803"/>
                </a:lnTo>
                <a:lnTo>
                  <a:pt x="1494473" y="830580"/>
                </a:lnTo>
                <a:lnTo>
                  <a:pt x="1493520" y="828358"/>
                </a:lnTo>
                <a:lnTo>
                  <a:pt x="1492250" y="826135"/>
                </a:lnTo>
                <a:lnTo>
                  <a:pt x="1491298" y="823278"/>
                </a:lnTo>
                <a:lnTo>
                  <a:pt x="1488440" y="825183"/>
                </a:lnTo>
                <a:lnTo>
                  <a:pt x="1486218" y="827088"/>
                </a:lnTo>
                <a:lnTo>
                  <a:pt x="1481773" y="831850"/>
                </a:lnTo>
                <a:lnTo>
                  <a:pt x="1477646" y="836930"/>
                </a:lnTo>
                <a:lnTo>
                  <a:pt x="1473836" y="842645"/>
                </a:lnTo>
                <a:lnTo>
                  <a:pt x="1466215" y="855028"/>
                </a:lnTo>
                <a:lnTo>
                  <a:pt x="1458913" y="867410"/>
                </a:lnTo>
                <a:lnTo>
                  <a:pt x="1454785" y="873125"/>
                </a:lnTo>
                <a:lnTo>
                  <a:pt x="1450340" y="878523"/>
                </a:lnTo>
                <a:lnTo>
                  <a:pt x="1445895" y="882968"/>
                </a:lnTo>
                <a:lnTo>
                  <a:pt x="1443673" y="884873"/>
                </a:lnTo>
                <a:lnTo>
                  <a:pt x="1441450" y="886778"/>
                </a:lnTo>
                <a:lnTo>
                  <a:pt x="1438910" y="888365"/>
                </a:lnTo>
                <a:lnTo>
                  <a:pt x="1436053" y="889318"/>
                </a:lnTo>
                <a:lnTo>
                  <a:pt x="1433195" y="890270"/>
                </a:lnTo>
                <a:lnTo>
                  <a:pt x="1430338" y="890905"/>
                </a:lnTo>
                <a:lnTo>
                  <a:pt x="1427481" y="891223"/>
                </a:lnTo>
                <a:lnTo>
                  <a:pt x="1423988" y="890905"/>
                </a:lnTo>
                <a:lnTo>
                  <a:pt x="1420813" y="890588"/>
                </a:lnTo>
                <a:lnTo>
                  <a:pt x="1417321" y="889318"/>
                </a:lnTo>
                <a:lnTo>
                  <a:pt x="1414146" y="885508"/>
                </a:lnTo>
                <a:lnTo>
                  <a:pt x="1412240" y="882333"/>
                </a:lnTo>
                <a:lnTo>
                  <a:pt x="1410971" y="878840"/>
                </a:lnTo>
                <a:lnTo>
                  <a:pt x="1409700" y="876300"/>
                </a:lnTo>
                <a:lnTo>
                  <a:pt x="1409065" y="873443"/>
                </a:lnTo>
                <a:lnTo>
                  <a:pt x="1409065" y="871538"/>
                </a:lnTo>
                <a:lnTo>
                  <a:pt x="1409383" y="869950"/>
                </a:lnTo>
                <a:lnTo>
                  <a:pt x="1409700" y="868045"/>
                </a:lnTo>
                <a:lnTo>
                  <a:pt x="1410971" y="866775"/>
                </a:lnTo>
                <a:lnTo>
                  <a:pt x="1411923" y="865188"/>
                </a:lnTo>
                <a:lnTo>
                  <a:pt x="1413510" y="864553"/>
                </a:lnTo>
                <a:lnTo>
                  <a:pt x="1415098" y="863283"/>
                </a:lnTo>
                <a:lnTo>
                  <a:pt x="1418908" y="862013"/>
                </a:lnTo>
                <a:lnTo>
                  <a:pt x="1423035" y="860743"/>
                </a:lnTo>
                <a:lnTo>
                  <a:pt x="1427481" y="859155"/>
                </a:lnTo>
                <a:lnTo>
                  <a:pt x="1431608" y="857568"/>
                </a:lnTo>
                <a:lnTo>
                  <a:pt x="1435418" y="855980"/>
                </a:lnTo>
                <a:lnTo>
                  <a:pt x="1437005" y="854393"/>
                </a:lnTo>
                <a:lnTo>
                  <a:pt x="1437958" y="852805"/>
                </a:lnTo>
                <a:lnTo>
                  <a:pt x="1439228" y="851218"/>
                </a:lnTo>
                <a:lnTo>
                  <a:pt x="1439863" y="849313"/>
                </a:lnTo>
                <a:lnTo>
                  <a:pt x="1440180" y="847090"/>
                </a:lnTo>
                <a:lnTo>
                  <a:pt x="1440180" y="844550"/>
                </a:lnTo>
                <a:lnTo>
                  <a:pt x="1439863" y="841375"/>
                </a:lnTo>
                <a:lnTo>
                  <a:pt x="1439228" y="838518"/>
                </a:lnTo>
                <a:lnTo>
                  <a:pt x="1437641" y="834708"/>
                </a:lnTo>
                <a:lnTo>
                  <a:pt x="1435735" y="830580"/>
                </a:lnTo>
                <a:lnTo>
                  <a:pt x="1439863" y="827088"/>
                </a:lnTo>
                <a:lnTo>
                  <a:pt x="1443991" y="824230"/>
                </a:lnTo>
                <a:lnTo>
                  <a:pt x="1448118" y="822008"/>
                </a:lnTo>
                <a:lnTo>
                  <a:pt x="1451928" y="820738"/>
                </a:lnTo>
                <a:lnTo>
                  <a:pt x="1456055" y="819468"/>
                </a:lnTo>
                <a:lnTo>
                  <a:pt x="1460183" y="818833"/>
                </a:lnTo>
                <a:lnTo>
                  <a:pt x="1467803" y="818198"/>
                </a:lnTo>
                <a:lnTo>
                  <a:pt x="1471930" y="817880"/>
                </a:lnTo>
                <a:lnTo>
                  <a:pt x="1475740" y="817245"/>
                </a:lnTo>
                <a:lnTo>
                  <a:pt x="1479868" y="816293"/>
                </a:lnTo>
                <a:lnTo>
                  <a:pt x="1483996" y="815023"/>
                </a:lnTo>
                <a:lnTo>
                  <a:pt x="1487805" y="812800"/>
                </a:lnTo>
                <a:lnTo>
                  <a:pt x="1491933" y="810260"/>
                </a:lnTo>
                <a:lnTo>
                  <a:pt x="1496060" y="806768"/>
                </a:lnTo>
                <a:lnTo>
                  <a:pt x="1500188" y="802323"/>
                </a:lnTo>
                <a:lnTo>
                  <a:pt x="1502093" y="799783"/>
                </a:lnTo>
                <a:lnTo>
                  <a:pt x="1503045" y="796925"/>
                </a:lnTo>
                <a:lnTo>
                  <a:pt x="1503998" y="791210"/>
                </a:lnTo>
                <a:lnTo>
                  <a:pt x="1504633" y="788353"/>
                </a:lnTo>
                <a:lnTo>
                  <a:pt x="1505903" y="785813"/>
                </a:lnTo>
                <a:lnTo>
                  <a:pt x="1507491" y="782955"/>
                </a:lnTo>
                <a:lnTo>
                  <a:pt x="1508443" y="782003"/>
                </a:lnTo>
                <a:lnTo>
                  <a:pt x="1510030" y="780733"/>
                </a:lnTo>
                <a:lnTo>
                  <a:pt x="1504633" y="772160"/>
                </a:lnTo>
                <a:lnTo>
                  <a:pt x="1499870" y="764540"/>
                </a:lnTo>
                <a:lnTo>
                  <a:pt x="1497331" y="761048"/>
                </a:lnTo>
                <a:lnTo>
                  <a:pt x="1494473" y="758190"/>
                </a:lnTo>
                <a:lnTo>
                  <a:pt x="1491615" y="755650"/>
                </a:lnTo>
                <a:lnTo>
                  <a:pt x="1489075" y="753745"/>
                </a:lnTo>
                <a:lnTo>
                  <a:pt x="1486218" y="751840"/>
                </a:lnTo>
                <a:lnTo>
                  <a:pt x="1483360" y="750253"/>
                </a:lnTo>
                <a:lnTo>
                  <a:pt x="1480503" y="748983"/>
                </a:lnTo>
                <a:lnTo>
                  <a:pt x="1477646" y="748665"/>
                </a:lnTo>
                <a:lnTo>
                  <a:pt x="1474470" y="748348"/>
                </a:lnTo>
                <a:lnTo>
                  <a:pt x="1471930" y="748665"/>
                </a:lnTo>
                <a:lnTo>
                  <a:pt x="1468438" y="749618"/>
                </a:lnTo>
                <a:lnTo>
                  <a:pt x="1465580" y="750570"/>
                </a:lnTo>
                <a:lnTo>
                  <a:pt x="1467486" y="747713"/>
                </a:lnTo>
                <a:lnTo>
                  <a:pt x="1468438" y="744538"/>
                </a:lnTo>
                <a:lnTo>
                  <a:pt x="1469708" y="741680"/>
                </a:lnTo>
                <a:lnTo>
                  <a:pt x="1470978" y="738505"/>
                </a:lnTo>
                <a:lnTo>
                  <a:pt x="1471930" y="732155"/>
                </a:lnTo>
                <a:lnTo>
                  <a:pt x="1472248" y="725488"/>
                </a:lnTo>
                <a:lnTo>
                  <a:pt x="1472248" y="718503"/>
                </a:lnTo>
                <a:lnTo>
                  <a:pt x="1471613" y="711518"/>
                </a:lnTo>
                <a:lnTo>
                  <a:pt x="1470025" y="704533"/>
                </a:lnTo>
                <a:lnTo>
                  <a:pt x="1468438" y="697865"/>
                </a:lnTo>
                <a:lnTo>
                  <a:pt x="1466850" y="690880"/>
                </a:lnTo>
                <a:lnTo>
                  <a:pt x="1464311" y="684530"/>
                </a:lnTo>
                <a:lnTo>
                  <a:pt x="1459865" y="672783"/>
                </a:lnTo>
                <a:lnTo>
                  <a:pt x="1455420" y="662623"/>
                </a:lnTo>
                <a:lnTo>
                  <a:pt x="1451610" y="655320"/>
                </a:lnTo>
                <a:lnTo>
                  <a:pt x="1448118" y="652463"/>
                </a:lnTo>
                <a:lnTo>
                  <a:pt x="1444308" y="650558"/>
                </a:lnTo>
                <a:lnTo>
                  <a:pt x="1441133" y="649288"/>
                </a:lnTo>
                <a:lnTo>
                  <a:pt x="1437958" y="648018"/>
                </a:lnTo>
                <a:lnTo>
                  <a:pt x="1435100" y="647383"/>
                </a:lnTo>
                <a:lnTo>
                  <a:pt x="1431925" y="646748"/>
                </a:lnTo>
                <a:lnTo>
                  <a:pt x="1429068" y="647383"/>
                </a:lnTo>
                <a:lnTo>
                  <a:pt x="1426210" y="647700"/>
                </a:lnTo>
                <a:lnTo>
                  <a:pt x="1423670" y="648335"/>
                </a:lnTo>
                <a:lnTo>
                  <a:pt x="1421131" y="649605"/>
                </a:lnTo>
                <a:lnTo>
                  <a:pt x="1418908" y="650875"/>
                </a:lnTo>
                <a:lnTo>
                  <a:pt x="1416050" y="652463"/>
                </a:lnTo>
                <a:lnTo>
                  <a:pt x="1411605" y="655955"/>
                </a:lnTo>
                <a:lnTo>
                  <a:pt x="1407478" y="660083"/>
                </a:lnTo>
                <a:lnTo>
                  <a:pt x="1398905" y="668973"/>
                </a:lnTo>
                <a:lnTo>
                  <a:pt x="1394143" y="673418"/>
                </a:lnTo>
                <a:lnTo>
                  <a:pt x="1389698" y="676593"/>
                </a:lnTo>
                <a:lnTo>
                  <a:pt x="1387476" y="678180"/>
                </a:lnTo>
                <a:lnTo>
                  <a:pt x="1384935" y="679768"/>
                </a:lnTo>
                <a:lnTo>
                  <a:pt x="1382713" y="680720"/>
                </a:lnTo>
                <a:lnTo>
                  <a:pt x="1379855" y="681673"/>
                </a:lnTo>
                <a:lnTo>
                  <a:pt x="1377316" y="681990"/>
                </a:lnTo>
                <a:lnTo>
                  <a:pt x="1374141" y="681990"/>
                </a:lnTo>
                <a:lnTo>
                  <a:pt x="1371283" y="681990"/>
                </a:lnTo>
                <a:lnTo>
                  <a:pt x="1368108" y="681355"/>
                </a:lnTo>
                <a:lnTo>
                  <a:pt x="1363981" y="676275"/>
                </a:lnTo>
                <a:lnTo>
                  <a:pt x="1362710" y="673735"/>
                </a:lnTo>
                <a:lnTo>
                  <a:pt x="1361440" y="671830"/>
                </a:lnTo>
                <a:lnTo>
                  <a:pt x="1360806" y="669925"/>
                </a:lnTo>
                <a:lnTo>
                  <a:pt x="1360488" y="668020"/>
                </a:lnTo>
                <a:lnTo>
                  <a:pt x="1360488" y="666115"/>
                </a:lnTo>
                <a:lnTo>
                  <a:pt x="1360488" y="664528"/>
                </a:lnTo>
                <a:lnTo>
                  <a:pt x="1361123" y="662940"/>
                </a:lnTo>
                <a:lnTo>
                  <a:pt x="1361758" y="661988"/>
                </a:lnTo>
                <a:lnTo>
                  <a:pt x="1362710" y="660400"/>
                </a:lnTo>
                <a:lnTo>
                  <a:pt x="1363663" y="659448"/>
                </a:lnTo>
                <a:lnTo>
                  <a:pt x="1366838" y="657543"/>
                </a:lnTo>
                <a:lnTo>
                  <a:pt x="1370013" y="655955"/>
                </a:lnTo>
                <a:lnTo>
                  <a:pt x="1373823" y="654368"/>
                </a:lnTo>
                <a:lnTo>
                  <a:pt x="1377633" y="653415"/>
                </a:lnTo>
                <a:lnTo>
                  <a:pt x="1385570" y="650875"/>
                </a:lnTo>
                <a:lnTo>
                  <a:pt x="1392555" y="649605"/>
                </a:lnTo>
                <a:lnTo>
                  <a:pt x="1394778" y="648335"/>
                </a:lnTo>
                <a:lnTo>
                  <a:pt x="1396048" y="647383"/>
                </a:lnTo>
                <a:lnTo>
                  <a:pt x="1397636" y="645795"/>
                </a:lnTo>
                <a:lnTo>
                  <a:pt x="1397953" y="644208"/>
                </a:lnTo>
                <a:lnTo>
                  <a:pt x="1398588" y="642303"/>
                </a:lnTo>
                <a:lnTo>
                  <a:pt x="1398588" y="640398"/>
                </a:lnTo>
                <a:lnTo>
                  <a:pt x="1397953" y="638493"/>
                </a:lnTo>
                <a:lnTo>
                  <a:pt x="1397318" y="636270"/>
                </a:lnTo>
                <a:lnTo>
                  <a:pt x="1395413" y="632460"/>
                </a:lnTo>
                <a:lnTo>
                  <a:pt x="1391603" y="625475"/>
                </a:lnTo>
                <a:lnTo>
                  <a:pt x="1390968" y="622618"/>
                </a:lnTo>
                <a:lnTo>
                  <a:pt x="1390968" y="621665"/>
                </a:lnTo>
                <a:lnTo>
                  <a:pt x="1391285" y="620713"/>
                </a:lnTo>
                <a:lnTo>
                  <a:pt x="1395413" y="616268"/>
                </a:lnTo>
                <a:lnTo>
                  <a:pt x="1399858" y="611823"/>
                </a:lnTo>
                <a:lnTo>
                  <a:pt x="1404620" y="607695"/>
                </a:lnTo>
                <a:lnTo>
                  <a:pt x="1409383" y="603250"/>
                </a:lnTo>
                <a:lnTo>
                  <a:pt x="1420178" y="595313"/>
                </a:lnTo>
                <a:lnTo>
                  <a:pt x="1431925" y="587058"/>
                </a:lnTo>
                <a:lnTo>
                  <a:pt x="1444308" y="578168"/>
                </a:lnTo>
                <a:lnTo>
                  <a:pt x="1457326" y="569278"/>
                </a:lnTo>
                <a:lnTo>
                  <a:pt x="1470025" y="559118"/>
                </a:lnTo>
                <a:lnTo>
                  <a:pt x="1477011" y="553720"/>
                </a:lnTo>
                <a:lnTo>
                  <a:pt x="1483360" y="548005"/>
                </a:lnTo>
                <a:lnTo>
                  <a:pt x="1485900" y="549275"/>
                </a:lnTo>
                <a:lnTo>
                  <a:pt x="1488440" y="550545"/>
                </a:lnTo>
                <a:lnTo>
                  <a:pt x="1493838" y="554038"/>
                </a:lnTo>
                <a:lnTo>
                  <a:pt x="1499235" y="558483"/>
                </a:lnTo>
                <a:lnTo>
                  <a:pt x="1503998" y="563880"/>
                </a:lnTo>
                <a:lnTo>
                  <a:pt x="1509395" y="569595"/>
                </a:lnTo>
                <a:lnTo>
                  <a:pt x="1513841" y="575945"/>
                </a:lnTo>
                <a:lnTo>
                  <a:pt x="1518285" y="582613"/>
                </a:lnTo>
                <a:lnTo>
                  <a:pt x="1522095" y="589598"/>
                </a:lnTo>
                <a:lnTo>
                  <a:pt x="1525588" y="596583"/>
                </a:lnTo>
                <a:lnTo>
                  <a:pt x="1528128" y="603885"/>
                </a:lnTo>
                <a:lnTo>
                  <a:pt x="1530033" y="610553"/>
                </a:lnTo>
                <a:lnTo>
                  <a:pt x="1531620" y="617538"/>
                </a:lnTo>
                <a:lnTo>
                  <a:pt x="1531620" y="620395"/>
                </a:lnTo>
                <a:lnTo>
                  <a:pt x="1531938" y="623570"/>
                </a:lnTo>
                <a:lnTo>
                  <a:pt x="1531620" y="626428"/>
                </a:lnTo>
                <a:lnTo>
                  <a:pt x="1531303" y="629285"/>
                </a:lnTo>
                <a:lnTo>
                  <a:pt x="1530351" y="631825"/>
                </a:lnTo>
                <a:lnTo>
                  <a:pt x="1529398" y="634048"/>
                </a:lnTo>
                <a:lnTo>
                  <a:pt x="1528128" y="636270"/>
                </a:lnTo>
                <a:lnTo>
                  <a:pt x="1526540" y="638175"/>
                </a:lnTo>
                <a:lnTo>
                  <a:pt x="1527493" y="640715"/>
                </a:lnTo>
                <a:lnTo>
                  <a:pt x="1528445" y="643255"/>
                </a:lnTo>
                <a:lnTo>
                  <a:pt x="1530033" y="644843"/>
                </a:lnTo>
                <a:lnTo>
                  <a:pt x="1531620" y="647383"/>
                </a:lnTo>
                <a:lnTo>
                  <a:pt x="1533208" y="648653"/>
                </a:lnTo>
                <a:lnTo>
                  <a:pt x="1535113" y="650240"/>
                </a:lnTo>
                <a:lnTo>
                  <a:pt x="1539240" y="653415"/>
                </a:lnTo>
                <a:lnTo>
                  <a:pt x="1543686" y="655320"/>
                </a:lnTo>
                <a:lnTo>
                  <a:pt x="1548130" y="656590"/>
                </a:lnTo>
                <a:lnTo>
                  <a:pt x="1553210" y="657543"/>
                </a:lnTo>
                <a:lnTo>
                  <a:pt x="1557656" y="657860"/>
                </a:lnTo>
                <a:lnTo>
                  <a:pt x="1562100" y="657543"/>
                </a:lnTo>
                <a:lnTo>
                  <a:pt x="1566228" y="656273"/>
                </a:lnTo>
                <a:lnTo>
                  <a:pt x="1570038" y="654685"/>
                </a:lnTo>
                <a:lnTo>
                  <a:pt x="1571625" y="653733"/>
                </a:lnTo>
                <a:lnTo>
                  <a:pt x="1572578" y="652463"/>
                </a:lnTo>
                <a:lnTo>
                  <a:pt x="1573848" y="651510"/>
                </a:lnTo>
                <a:lnTo>
                  <a:pt x="1574800" y="649923"/>
                </a:lnTo>
                <a:lnTo>
                  <a:pt x="1575753" y="648335"/>
                </a:lnTo>
                <a:lnTo>
                  <a:pt x="1576070" y="646430"/>
                </a:lnTo>
                <a:lnTo>
                  <a:pt x="1576070" y="644525"/>
                </a:lnTo>
                <a:lnTo>
                  <a:pt x="1576070" y="642620"/>
                </a:lnTo>
                <a:lnTo>
                  <a:pt x="1575435" y="640715"/>
                </a:lnTo>
                <a:lnTo>
                  <a:pt x="1574483" y="638493"/>
                </a:lnTo>
                <a:lnTo>
                  <a:pt x="1577975" y="638493"/>
                </a:lnTo>
                <a:lnTo>
                  <a:pt x="1580833" y="639445"/>
                </a:lnTo>
                <a:lnTo>
                  <a:pt x="1583373" y="640080"/>
                </a:lnTo>
                <a:lnTo>
                  <a:pt x="1585595" y="640715"/>
                </a:lnTo>
                <a:lnTo>
                  <a:pt x="1587501" y="641985"/>
                </a:lnTo>
                <a:lnTo>
                  <a:pt x="1588770" y="643255"/>
                </a:lnTo>
                <a:lnTo>
                  <a:pt x="1590040" y="644525"/>
                </a:lnTo>
                <a:lnTo>
                  <a:pt x="1591310" y="646113"/>
                </a:lnTo>
                <a:lnTo>
                  <a:pt x="1591628" y="648018"/>
                </a:lnTo>
                <a:lnTo>
                  <a:pt x="1592263" y="649923"/>
                </a:lnTo>
                <a:lnTo>
                  <a:pt x="1592580" y="654050"/>
                </a:lnTo>
                <a:lnTo>
                  <a:pt x="1592263" y="658495"/>
                </a:lnTo>
                <a:lnTo>
                  <a:pt x="1591628" y="663575"/>
                </a:lnTo>
                <a:lnTo>
                  <a:pt x="1589405" y="674053"/>
                </a:lnTo>
                <a:lnTo>
                  <a:pt x="1588135" y="678815"/>
                </a:lnTo>
                <a:lnTo>
                  <a:pt x="1586865" y="684213"/>
                </a:lnTo>
                <a:lnTo>
                  <a:pt x="1586548" y="688975"/>
                </a:lnTo>
                <a:lnTo>
                  <a:pt x="1586865" y="694055"/>
                </a:lnTo>
                <a:lnTo>
                  <a:pt x="1586865" y="695960"/>
                </a:lnTo>
                <a:lnTo>
                  <a:pt x="1587818" y="698183"/>
                </a:lnTo>
                <a:lnTo>
                  <a:pt x="1588453" y="700088"/>
                </a:lnTo>
                <a:lnTo>
                  <a:pt x="1589723" y="701993"/>
                </a:lnTo>
                <a:lnTo>
                  <a:pt x="1592898" y="700088"/>
                </a:lnTo>
                <a:lnTo>
                  <a:pt x="1596073" y="698183"/>
                </a:lnTo>
                <a:lnTo>
                  <a:pt x="1598613" y="696278"/>
                </a:lnTo>
                <a:lnTo>
                  <a:pt x="1600836" y="694055"/>
                </a:lnTo>
                <a:lnTo>
                  <a:pt x="1602740" y="691515"/>
                </a:lnTo>
                <a:lnTo>
                  <a:pt x="1604328" y="688975"/>
                </a:lnTo>
                <a:lnTo>
                  <a:pt x="1605598" y="686118"/>
                </a:lnTo>
                <a:lnTo>
                  <a:pt x="1606233" y="683578"/>
                </a:lnTo>
                <a:lnTo>
                  <a:pt x="1606233" y="680403"/>
                </a:lnTo>
                <a:lnTo>
                  <a:pt x="1606233" y="676910"/>
                </a:lnTo>
                <a:lnTo>
                  <a:pt x="1605598" y="673735"/>
                </a:lnTo>
                <a:lnTo>
                  <a:pt x="1604328" y="670243"/>
                </a:lnTo>
                <a:lnTo>
                  <a:pt x="1602740" y="666433"/>
                </a:lnTo>
                <a:lnTo>
                  <a:pt x="1600836" y="662623"/>
                </a:lnTo>
                <a:lnTo>
                  <a:pt x="1598613" y="658813"/>
                </a:lnTo>
                <a:lnTo>
                  <a:pt x="1596073" y="654685"/>
                </a:lnTo>
                <a:lnTo>
                  <a:pt x="1598295" y="652780"/>
                </a:lnTo>
                <a:lnTo>
                  <a:pt x="1600518" y="651510"/>
                </a:lnTo>
                <a:lnTo>
                  <a:pt x="1602740" y="650240"/>
                </a:lnTo>
                <a:lnTo>
                  <a:pt x="1604645" y="649605"/>
                </a:lnTo>
                <a:lnTo>
                  <a:pt x="1606868" y="648653"/>
                </a:lnTo>
                <a:lnTo>
                  <a:pt x="1608773" y="648335"/>
                </a:lnTo>
                <a:lnTo>
                  <a:pt x="1612900" y="648335"/>
                </a:lnTo>
                <a:lnTo>
                  <a:pt x="1616710" y="649288"/>
                </a:lnTo>
                <a:lnTo>
                  <a:pt x="1620521" y="650240"/>
                </a:lnTo>
                <a:lnTo>
                  <a:pt x="1627823" y="653733"/>
                </a:lnTo>
                <a:lnTo>
                  <a:pt x="1631633" y="655320"/>
                </a:lnTo>
                <a:lnTo>
                  <a:pt x="1635125" y="656273"/>
                </a:lnTo>
                <a:lnTo>
                  <a:pt x="1638935" y="656908"/>
                </a:lnTo>
                <a:lnTo>
                  <a:pt x="1643063" y="656590"/>
                </a:lnTo>
                <a:lnTo>
                  <a:pt x="1644968" y="656590"/>
                </a:lnTo>
                <a:lnTo>
                  <a:pt x="1647191" y="655955"/>
                </a:lnTo>
                <a:lnTo>
                  <a:pt x="1649095" y="655320"/>
                </a:lnTo>
                <a:lnTo>
                  <a:pt x="1651635" y="653733"/>
                </a:lnTo>
                <a:lnTo>
                  <a:pt x="1653858" y="652145"/>
                </a:lnTo>
                <a:lnTo>
                  <a:pt x="1656080" y="650558"/>
                </a:lnTo>
                <a:lnTo>
                  <a:pt x="1658303" y="648335"/>
                </a:lnTo>
                <a:lnTo>
                  <a:pt x="1660526" y="645795"/>
                </a:lnTo>
                <a:lnTo>
                  <a:pt x="1661160" y="650240"/>
                </a:lnTo>
                <a:lnTo>
                  <a:pt x="1661795" y="654368"/>
                </a:lnTo>
                <a:lnTo>
                  <a:pt x="1661160" y="658178"/>
                </a:lnTo>
                <a:lnTo>
                  <a:pt x="1660843" y="661670"/>
                </a:lnTo>
                <a:lnTo>
                  <a:pt x="1659890" y="664528"/>
                </a:lnTo>
                <a:lnTo>
                  <a:pt x="1658620" y="666750"/>
                </a:lnTo>
                <a:lnTo>
                  <a:pt x="1657033" y="669608"/>
                </a:lnTo>
                <a:lnTo>
                  <a:pt x="1655128" y="671513"/>
                </a:lnTo>
                <a:lnTo>
                  <a:pt x="1652905" y="673418"/>
                </a:lnTo>
                <a:lnTo>
                  <a:pt x="1650683" y="674688"/>
                </a:lnTo>
                <a:lnTo>
                  <a:pt x="1645920" y="677545"/>
                </a:lnTo>
                <a:lnTo>
                  <a:pt x="1640206" y="679768"/>
                </a:lnTo>
                <a:lnTo>
                  <a:pt x="1634490" y="681673"/>
                </a:lnTo>
                <a:lnTo>
                  <a:pt x="1628775" y="683578"/>
                </a:lnTo>
                <a:lnTo>
                  <a:pt x="1623696" y="685800"/>
                </a:lnTo>
                <a:lnTo>
                  <a:pt x="1620838" y="687388"/>
                </a:lnTo>
                <a:lnTo>
                  <a:pt x="1618615" y="688340"/>
                </a:lnTo>
                <a:lnTo>
                  <a:pt x="1616393" y="690245"/>
                </a:lnTo>
                <a:lnTo>
                  <a:pt x="1614488" y="692150"/>
                </a:lnTo>
                <a:lnTo>
                  <a:pt x="1612583" y="694055"/>
                </a:lnTo>
                <a:lnTo>
                  <a:pt x="1611630" y="696278"/>
                </a:lnTo>
                <a:lnTo>
                  <a:pt x="1610361" y="698818"/>
                </a:lnTo>
                <a:lnTo>
                  <a:pt x="1609725" y="701993"/>
                </a:lnTo>
                <a:lnTo>
                  <a:pt x="1609408" y="705485"/>
                </a:lnTo>
                <a:lnTo>
                  <a:pt x="1609408" y="708978"/>
                </a:lnTo>
                <a:lnTo>
                  <a:pt x="1610043" y="713740"/>
                </a:lnTo>
                <a:lnTo>
                  <a:pt x="1610995" y="718185"/>
                </a:lnTo>
                <a:lnTo>
                  <a:pt x="1608138" y="719773"/>
                </a:lnTo>
                <a:lnTo>
                  <a:pt x="1604963" y="721043"/>
                </a:lnTo>
                <a:lnTo>
                  <a:pt x="1602105" y="722313"/>
                </a:lnTo>
                <a:lnTo>
                  <a:pt x="1598613" y="722948"/>
                </a:lnTo>
                <a:lnTo>
                  <a:pt x="1591945" y="724535"/>
                </a:lnTo>
                <a:lnTo>
                  <a:pt x="1584326" y="725488"/>
                </a:lnTo>
                <a:lnTo>
                  <a:pt x="1568450" y="726440"/>
                </a:lnTo>
                <a:lnTo>
                  <a:pt x="1560513" y="726758"/>
                </a:lnTo>
                <a:lnTo>
                  <a:pt x="1552575" y="727710"/>
                </a:lnTo>
                <a:lnTo>
                  <a:pt x="1545273" y="728663"/>
                </a:lnTo>
                <a:lnTo>
                  <a:pt x="1537970" y="730568"/>
                </a:lnTo>
                <a:lnTo>
                  <a:pt x="1534478" y="731838"/>
                </a:lnTo>
                <a:lnTo>
                  <a:pt x="1531303" y="733108"/>
                </a:lnTo>
                <a:lnTo>
                  <a:pt x="1528128" y="735013"/>
                </a:lnTo>
                <a:lnTo>
                  <a:pt x="1525270" y="736918"/>
                </a:lnTo>
                <a:lnTo>
                  <a:pt x="1522413" y="739140"/>
                </a:lnTo>
                <a:lnTo>
                  <a:pt x="1520190" y="741680"/>
                </a:lnTo>
                <a:lnTo>
                  <a:pt x="1517968" y="744538"/>
                </a:lnTo>
                <a:lnTo>
                  <a:pt x="1516063" y="748030"/>
                </a:lnTo>
                <a:lnTo>
                  <a:pt x="1514475" y="751205"/>
                </a:lnTo>
                <a:lnTo>
                  <a:pt x="1513205" y="755650"/>
                </a:lnTo>
                <a:lnTo>
                  <a:pt x="1511935" y="760095"/>
                </a:lnTo>
                <a:lnTo>
                  <a:pt x="1511618" y="764858"/>
                </a:lnTo>
                <a:lnTo>
                  <a:pt x="1513205" y="768985"/>
                </a:lnTo>
                <a:lnTo>
                  <a:pt x="1515110" y="772478"/>
                </a:lnTo>
                <a:lnTo>
                  <a:pt x="1517016" y="775018"/>
                </a:lnTo>
                <a:lnTo>
                  <a:pt x="1518603" y="777240"/>
                </a:lnTo>
                <a:lnTo>
                  <a:pt x="1520508" y="778828"/>
                </a:lnTo>
                <a:lnTo>
                  <a:pt x="1523048" y="780098"/>
                </a:lnTo>
                <a:lnTo>
                  <a:pt x="1525270" y="780415"/>
                </a:lnTo>
                <a:lnTo>
                  <a:pt x="1527810" y="780733"/>
                </a:lnTo>
                <a:lnTo>
                  <a:pt x="1530033" y="780733"/>
                </a:lnTo>
                <a:lnTo>
                  <a:pt x="1532255" y="780415"/>
                </a:lnTo>
                <a:lnTo>
                  <a:pt x="1535113" y="779780"/>
                </a:lnTo>
                <a:lnTo>
                  <a:pt x="1537653" y="778510"/>
                </a:lnTo>
                <a:lnTo>
                  <a:pt x="1542415" y="775970"/>
                </a:lnTo>
                <a:lnTo>
                  <a:pt x="1547496" y="772795"/>
                </a:lnTo>
                <a:lnTo>
                  <a:pt x="1556703" y="766763"/>
                </a:lnTo>
                <a:lnTo>
                  <a:pt x="1560513" y="764540"/>
                </a:lnTo>
                <a:lnTo>
                  <a:pt x="1564323" y="763270"/>
                </a:lnTo>
                <a:lnTo>
                  <a:pt x="1565910" y="762953"/>
                </a:lnTo>
                <a:lnTo>
                  <a:pt x="1567498" y="762953"/>
                </a:lnTo>
                <a:lnTo>
                  <a:pt x="1568768" y="763905"/>
                </a:lnTo>
                <a:lnTo>
                  <a:pt x="1569720" y="764540"/>
                </a:lnTo>
                <a:lnTo>
                  <a:pt x="1570673" y="766128"/>
                </a:lnTo>
                <a:lnTo>
                  <a:pt x="1571625" y="768350"/>
                </a:lnTo>
                <a:lnTo>
                  <a:pt x="1571943" y="770573"/>
                </a:lnTo>
                <a:lnTo>
                  <a:pt x="1572260" y="774065"/>
                </a:lnTo>
                <a:lnTo>
                  <a:pt x="1576705" y="770573"/>
                </a:lnTo>
                <a:lnTo>
                  <a:pt x="1581785" y="767715"/>
                </a:lnTo>
                <a:lnTo>
                  <a:pt x="1585595" y="762635"/>
                </a:lnTo>
                <a:lnTo>
                  <a:pt x="1589405" y="758508"/>
                </a:lnTo>
                <a:lnTo>
                  <a:pt x="1593533" y="754698"/>
                </a:lnTo>
                <a:lnTo>
                  <a:pt x="1597661" y="751205"/>
                </a:lnTo>
                <a:lnTo>
                  <a:pt x="1605915" y="745173"/>
                </a:lnTo>
                <a:lnTo>
                  <a:pt x="1614171" y="739775"/>
                </a:lnTo>
                <a:lnTo>
                  <a:pt x="1617980" y="736600"/>
                </a:lnTo>
                <a:lnTo>
                  <a:pt x="1621473" y="733108"/>
                </a:lnTo>
                <a:lnTo>
                  <a:pt x="1624648" y="729933"/>
                </a:lnTo>
                <a:lnTo>
                  <a:pt x="1627823" y="725805"/>
                </a:lnTo>
                <a:lnTo>
                  <a:pt x="1630681" y="721043"/>
                </a:lnTo>
                <a:lnTo>
                  <a:pt x="1632903" y="715963"/>
                </a:lnTo>
                <a:lnTo>
                  <a:pt x="1634808" y="709930"/>
                </a:lnTo>
                <a:lnTo>
                  <a:pt x="1636395" y="702945"/>
                </a:lnTo>
                <a:lnTo>
                  <a:pt x="1643698" y="700723"/>
                </a:lnTo>
                <a:lnTo>
                  <a:pt x="1650683" y="698500"/>
                </a:lnTo>
                <a:lnTo>
                  <a:pt x="1657985" y="696595"/>
                </a:lnTo>
                <a:lnTo>
                  <a:pt x="1661160" y="696278"/>
                </a:lnTo>
                <a:lnTo>
                  <a:pt x="1664653" y="695960"/>
                </a:lnTo>
                <a:lnTo>
                  <a:pt x="1668145" y="696278"/>
                </a:lnTo>
                <a:lnTo>
                  <a:pt x="1671638" y="696913"/>
                </a:lnTo>
                <a:lnTo>
                  <a:pt x="1674495" y="698183"/>
                </a:lnTo>
                <a:lnTo>
                  <a:pt x="1677670" y="700088"/>
                </a:lnTo>
                <a:lnTo>
                  <a:pt x="1680528" y="702628"/>
                </a:lnTo>
                <a:lnTo>
                  <a:pt x="1683703" y="706120"/>
                </a:lnTo>
                <a:lnTo>
                  <a:pt x="1686560" y="710248"/>
                </a:lnTo>
                <a:lnTo>
                  <a:pt x="1689100" y="715645"/>
                </a:lnTo>
                <a:lnTo>
                  <a:pt x="1691958" y="708660"/>
                </a:lnTo>
                <a:lnTo>
                  <a:pt x="1695133" y="702310"/>
                </a:lnTo>
                <a:lnTo>
                  <a:pt x="1699895" y="696278"/>
                </a:lnTo>
                <a:lnTo>
                  <a:pt x="1704658" y="690563"/>
                </a:lnTo>
                <a:lnTo>
                  <a:pt x="1710373" y="685483"/>
                </a:lnTo>
                <a:lnTo>
                  <a:pt x="1716405" y="680403"/>
                </a:lnTo>
                <a:lnTo>
                  <a:pt x="1723073" y="675640"/>
                </a:lnTo>
                <a:lnTo>
                  <a:pt x="1730376" y="670878"/>
                </a:lnTo>
                <a:lnTo>
                  <a:pt x="1738313" y="666750"/>
                </a:lnTo>
                <a:lnTo>
                  <a:pt x="1746250" y="662623"/>
                </a:lnTo>
                <a:lnTo>
                  <a:pt x="1754505" y="658813"/>
                </a:lnTo>
                <a:lnTo>
                  <a:pt x="1763396" y="655638"/>
                </a:lnTo>
                <a:lnTo>
                  <a:pt x="1772603" y="652145"/>
                </a:lnTo>
                <a:lnTo>
                  <a:pt x="1781493" y="648653"/>
                </a:lnTo>
                <a:lnTo>
                  <a:pt x="1800860" y="642620"/>
                </a:lnTo>
                <a:lnTo>
                  <a:pt x="1829435" y="619760"/>
                </a:lnTo>
                <a:lnTo>
                  <a:pt x="1858963" y="597218"/>
                </a:lnTo>
                <a:lnTo>
                  <a:pt x="1873568" y="585788"/>
                </a:lnTo>
                <a:lnTo>
                  <a:pt x="1889125" y="574358"/>
                </a:lnTo>
                <a:lnTo>
                  <a:pt x="1904683" y="563880"/>
                </a:lnTo>
                <a:lnTo>
                  <a:pt x="1920241" y="553403"/>
                </a:lnTo>
                <a:lnTo>
                  <a:pt x="1955165" y="531495"/>
                </a:lnTo>
                <a:lnTo>
                  <a:pt x="1990090" y="509905"/>
                </a:lnTo>
                <a:lnTo>
                  <a:pt x="1997075" y="503555"/>
                </a:lnTo>
                <a:lnTo>
                  <a:pt x="2004061" y="497840"/>
                </a:lnTo>
                <a:lnTo>
                  <a:pt x="2007870" y="494983"/>
                </a:lnTo>
                <a:lnTo>
                  <a:pt x="2012315" y="492125"/>
                </a:lnTo>
                <a:lnTo>
                  <a:pt x="2017078" y="489903"/>
                </a:lnTo>
                <a:lnTo>
                  <a:pt x="2021523" y="487680"/>
                </a:lnTo>
                <a:lnTo>
                  <a:pt x="2021840" y="488950"/>
                </a:lnTo>
                <a:lnTo>
                  <a:pt x="2022158" y="490220"/>
                </a:lnTo>
                <a:lnTo>
                  <a:pt x="2052638" y="471805"/>
                </a:lnTo>
                <a:lnTo>
                  <a:pt x="2050098" y="470853"/>
                </a:lnTo>
                <a:lnTo>
                  <a:pt x="2047558" y="468948"/>
                </a:lnTo>
                <a:lnTo>
                  <a:pt x="2044700" y="466725"/>
                </a:lnTo>
                <a:lnTo>
                  <a:pt x="2042478" y="463868"/>
                </a:lnTo>
                <a:lnTo>
                  <a:pt x="2040255" y="461010"/>
                </a:lnTo>
                <a:lnTo>
                  <a:pt x="2038033" y="457518"/>
                </a:lnTo>
                <a:lnTo>
                  <a:pt x="2033588" y="450215"/>
                </a:lnTo>
                <a:lnTo>
                  <a:pt x="2025333" y="435610"/>
                </a:lnTo>
                <a:lnTo>
                  <a:pt x="2021205" y="428943"/>
                </a:lnTo>
                <a:lnTo>
                  <a:pt x="2018983" y="425768"/>
                </a:lnTo>
                <a:lnTo>
                  <a:pt x="2016125" y="423228"/>
                </a:lnTo>
                <a:lnTo>
                  <a:pt x="2022475" y="420053"/>
                </a:lnTo>
                <a:lnTo>
                  <a:pt x="2028509" y="418148"/>
                </a:lnTo>
                <a:lnTo>
                  <a:pt x="2033906" y="417195"/>
                </a:lnTo>
                <a:lnTo>
                  <a:pt x="2038350" y="417195"/>
                </a:lnTo>
                <a:lnTo>
                  <a:pt x="2043113" y="418148"/>
                </a:lnTo>
                <a:lnTo>
                  <a:pt x="2046606" y="419735"/>
                </a:lnTo>
                <a:lnTo>
                  <a:pt x="2050098" y="421958"/>
                </a:lnTo>
                <a:lnTo>
                  <a:pt x="2053273" y="425133"/>
                </a:lnTo>
                <a:lnTo>
                  <a:pt x="2055814" y="428943"/>
                </a:lnTo>
                <a:lnTo>
                  <a:pt x="2058035" y="432753"/>
                </a:lnTo>
                <a:lnTo>
                  <a:pt x="2059940" y="437198"/>
                </a:lnTo>
                <a:lnTo>
                  <a:pt x="2061528" y="441960"/>
                </a:lnTo>
                <a:lnTo>
                  <a:pt x="2062798" y="447358"/>
                </a:lnTo>
                <a:lnTo>
                  <a:pt x="2064068" y="452755"/>
                </a:lnTo>
                <a:lnTo>
                  <a:pt x="2065974" y="463550"/>
                </a:lnTo>
                <a:lnTo>
                  <a:pt x="2084705" y="452120"/>
                </a:lnTo>
                <a:lnTo>
                  <a:pt x="2087563" y="450850"/>
                </a:lnTo>
                <a:lnTo>
                  <a:pt x="2090420" y="449580"/>
                </a:lnTo>
                <a:lnTo>
                  <a:pt x="2093595" y="448628"/>
                </a:lnTo>
                <a:lnTo>
                  <a:pt x="2096771" y="447675"/>
                </a:lnTo>
                <a:lnTo>
                  <a:pt x="2104073" y="446723"/>
                </a:lnTo>
                <a:lnTo>
                  <a:pt x="2111375" y="445770"/>
                </a:lnTo>
                <a:lnTo>
                  <a:pt x="2118360" y="445453"/>
                </a:lnTo>
                <a:lnTo>
                  <a:pt x="2125028" y="444183"/>
                </a:lnTo>
                <a:lnTo>
                  <a:pt x="2132013" y="442913"/>
                </a:lnTo>
                <a:lnTo>
                  <a:pt x="2134870" y="441960"/>
                </a:lnTo>
                <a:lnTo>
                  <a:pt x="2137728" y="441008"/>
                </a:lnTo>
                <a:lnTo>
                  <a:pt x="2135505" y="438785"/>
                </a:lnTo>
                <a:lnTo>
                  <a:pt x="2132965" y="436880"/>
                </a:lnTo>
                <a:lnTo>
                  <a:pt x="2130743" y="435293"/>
                </a:lnTo>
                <a:lnTo>
                  <a:pt x="2128203" y="433705"/>
                </a:lnTo>
                <a:lnTo>
                  <a:pt x="2125980" y="432753"/>
                </a:lnTo>
                <a:lnTo>
                  <a:pt x="2123440" y="431483"/>
                </a:lnTo>
                <a:lnTo>
                  <a:pt x="2118043" y="430213"/>
                </a:lnTo>
                <a:lnTo>
                  <a:pt x="2112328" y="429895"/>
                </a:lnTo>
                <a:lnTo>
                  <a:pt x="2106295" y="429895"/>
                </a:lnTo>
                <a:lnTo>
                  <a:pt x="2100263" y="431165"/>
                </a:lnTo>
                <a:lnTo>
                  <a:pt x="2094231" y="432753"/>
                </a:lnTo>
                <a:lnTo>
                  <a:pt x="2095500" y="429895"/>
                </a:lnTo>
                <a:lnTo>
                  <a:pt x="2096453" y="427673"/>
                </a:lnTo>
                <a:lnTo>
                  <a:pt x="2099310" y="423228"/>
                </a:lnTo>
                <a:lnTo>
                  <a:pt x="2102803" y="419100"/>
                </a:lnTo>
                <a:lnTo>
                  <a:pt x="2106930" y="415290"/>
                </a:lnTo>
                <a:lnTo>
                  <a:pt x="2111375" y="411798"/>
                </a:lnTo>
                <a:lnTo>
                  <a:pt x="2116139" y="408940"/>
                </a:lnTo>
                <a:lnTo>
                  <a:pt x="2125980" y="402590"/>
                </a:lnTo>
                <a:lnTo>
                  <a:pt x="2135823" y="396558"/>
                </a:lnTo>
                <a:lnTo>
                  <a:pt x="2140268" y="393065"/>
                </a:lnTo>
                <a:lnTo>
                  <a:pt x="2144395" y="389573"/>
                </a:lnTo>
                <a:lnTo>
                  <a:pt x="2148205" y="385445"/>
                </a:lnTo>
                <a:lnTo>
                  <a:pt x="2151064" y="381318"/>
                </a:lnTo>
                <a:lnTo>
                  <a:pt x="2152333" y="379095"/>
                </a:lnTo>
                <a:lnTo>
                  <a:pt x="2153604" y="376873"/>
                </a:lnTo>
                <a:lnTo>
                  <a:pt x="2154555" y="374015"/>
                </a:lnTo>
                <a:lnTo>
                  <a:pt x="2155508" y="371475"/>
                </a:lnTo>
                <a:lnTo>
                  <a:pt x="2159635" y="370523"/>
                </a:lnTo>
                <a:lnTo>
                  <a:pt x="2163763" y="369570"/>
                </a:lnTo>
                <a:lnTo>
                  <a:pt x="2167890" y="369253"/>
                </a:lnTo>
                <a:lnTo>
                  <a:pt x="2171701" y="368935"/>
                </a:lnTo>
                <a:lnTo>
                  <a:pt x="2175828" y="368935"/>
                </a:lnTo>
                <a:lnTo>
                  <a:pt x="2179638" y="369253"/>
                </a:lnTo>
                <a:lnTo>
                  <a:pt x="2186623" y="369888"/>
                </a:lnTo>
                <a:lnTo>
                  <a:pt x="2193925" y="371793"/>
                </a:lnTo>
                <a:lnTo>
                  <a:pt x="2200910" y="373698"/>
                </a:lnTo>
                <a:lnTo>
                  <a:pt x="2214563" y="379095"/>
                </a:lnTo>
                <a:lnTo>
                  <a:pt x="2218373" y="377190"/>
                </a:lnTo>
                <a:lnTo>
                  <a:pt x="2222183" y="375285"/>
                </a:lnTo>
                <a:lnTo>
                  <a:pt x="2225993" y="374015"/>
                </a:lnTo>
                <a:lnTo>
                  <a:pt x="2229803" y="373063"/>
                </a:lnTo>
                <a:lnTo>
                  <a:pt x="2231390" y="372745"/>
                </a:lnTo>
                <a:lnTo>
                  <a:pt x="2232978" y="371793"/>
                </a:lnTo>
                <a:lnTo>
                  <a:pt x="2236470" y="369570"/>
                </a:lnTo>
                <a:lnTo>
                  <a:pt x="2239328" y="366713"/>
                </a:lnTo>
                <a:lnTo>
                  <a:pt x="2242820" y="363220"/>
                </a:lnTo>
                <a:lnTo>
                  <a:pt x="2246314" y="358775"/>
                </a:lnTo>
                <a:lnTo>
                  <a:pt x="2250123" y="353695"/>
                </a:lnTo>
                <a:lnTo>
                  <a:pt x="2257425" y="343218"/>
                </a:lnTo>
                <a:lnTo>
                  <a:pt x="2266315" y="331788"/>
                </a:lnTo>
                <a:lnTo>
                  <a:pt x="2270760" y="326390"/>
                </a:lnTo>
                <a:lnTo>
                  <a:pt x="2275523" y="320993"/>
                </a:lnTo>
                <a:lnTo>
                  <a:pt x="2280920" y="316230"/>
                </a:lnTo>
                <a:lnTo>
                  <a:pt x="2286635" y="311785"/>
                </a:lnTo>
                <a:lnTo>
                  <a:pt x="2292668" y="308293"/>
                </a:lnTo>
                <a:lnTo>
                  <a:pt x="2295525" y="306388"/>
                </a:lnTo>
                <a:lnTo>
                  <a:pt x="2299018" y="305118"/>
                </a:lnTo>
                <a:lnTo>
                  <a:pt x="2305368" y="302578"/>
                </a:lnTo>
                <a:lnTo>
                  <a:pt x="2312353" y="300673"/>
                </a:lnTo>
                <a:lnTo>
                  <a:pt x="2318704" y="298768"/>
                </a:lnTo>
                <a:lnTo>
                  <a:pt x="2325370" y="296863"/>
                </a:lnTo>
                <a:lnTo>
                  <a:pt x="2332355" y="295593"/>
                </a:lnTo>
                <a:lnTo>
                  <a:pt x="2339023" y="294640"/>
                </a:lnTo>
                <a:lnTo>
                  <a:pt x="2352675" y="292735"/>
                </a:lnTo>
                <a:lnTo>
                  <a:pt x="2356803" y="288608"/>
                </a:lnTo>
                <a:lnTo>
                  <a:pt x="2361249" y="285115"/>
                </a:lnTo>
                <a:lnTo>
                  <a:pt x="2365693" y="282575"/>
                </a:lnTo>
                <a:lnTo>
                  <a:pt x="2370455" y="280353"/>
                </a:lnTo>
                <a:lnTo>
                  <a:pt x="2374900" y="278765"/>
                </a:lnTo>
                <a:lnTo>
                  <a:pt x="2379345" y="278130"/>
                </a:lnTo>
                <a:lnTo>
                  <a:pt x="2383790" y="277178"/>
                </a:lnTo>
                <a:lnTo>
                  <a:pt x="2388553" y="277495"/>
                </a:lnTo>
                <a:lnTo>
                  <a:pt x="2393315" y="278130"/>
                </a:lnTo>
                <a:lnTo>
                  <a:pt x="2397760" y="278765"/>
                </a:lnTo>
                <a:lnTo>
                  <a:pt x="2402840" y="279718"/>
                </a:lnTo>
                <a:lnTo>
                  <a:pt x="2407285" y="281305"/>
                </a:lnTo>
                <a:lnTo>
                  <a:pt x="2416810" y="285115"/>
                </a:lnTo>
                <a:lnTo>
                  <a:pt x="2425700" y="289243"/>
                </a:lnTo>
                <a:lnTo>
                  <a:pt x="2428875" y="287020"/>
                </a:lnTo>
                <a:lnTo>
                  <a:pt x="2430780" y="285115"/>
                </a:lnTo>
                <a:lnTo>
                  <a:pt x="2431733" y="283210"/>
                </a:lnTo>
                <a:lnTo>
                  <a:pt x="2431733" y="281305"/>
                </a:lnTo>
                <a:lnTo>
                  <a:pt x="2431415" y="279400"/>
                </a:lnTo>
                <a:lnTo>
                  <a:pt x="2430145" y="277495"/>
                </a:lnTo>
                <a:lnTo>
                  <a:pt x="2426971" y="274320"/>
                </a:lnTo>
                <a:lnTo>
                  <a:pt x="2425383" y="272098"/>
                </a:lnTo>
                <a:lnTo>
                  <a:pt x="2423795" y="269558"/>
                </a:lnTo>
                <a:lnTo>
                  <a:pt x="2422525" y="267335"/>
                </a:lnTo>
                <a:lnTo>
                  <a:pt x="2421574" y="264795"/>
                </a:lnTo>
                <a:lnTo>
                  <a:pt x="2421574" y="261620"/>
                </a:lnTo>
                <a:lnTo>
                  <a:pt x="2421890" y="258763"/>
                </a:lnTo>
                <a:lnTo>
                  <a:pt x="2423478" y="254953"/>
                </a:lnTo>
                <a:lnTo>
                  <a:pt x="2425700" y="250825"/>
                </a:lnTo>
                <a:lnTo>
                  <a:pt x="2429193" y="251143"/>
                </a:lnTo>
                <a:lnTo>
                  <a:pt x="2432685" y="252095"/>
                </a:lnTo>
                <a:lnTo>
                  <a:pt x="2435543" y="253365"/>
                </a:lnTo>
                <a:lnTo>
                  <a:pt x="2438083" y="255270"/>
                </a:lnTo>
                <a:lnTo>
                  <a:pt x="2441258" y="257175"/>
                </a:lnTo>
                <a:lnTo>
                  <a:pt x="2443480" y="260033"/>
                </a:lnTo>
                <a:lnTo>
                  <a:pt x="2446020" y="262573"/>
                </a:lnTo>
                <a:lnTo>
                  <a:pt x="2448243" y="265430"/>
                </a:lnTo>
                <a:lnTo>
                  <a:pt x="2453005" y="272098"/>
                </a:lnTo>
                <a:lnTo>
                  <a:pt x="2457133" y="278448"/>
                </a:lnTo>
                <a:lnTo>
                  <a:pt x="2461260" y="285115"/>
                </a:lnTo>
                <a:lnTo>
                  <a:pt x="2465705" y="291148"/>
                </a:lnTo>
                <a:lnTo>
                  <a:pt x="2481580" y="290513"/>
                </a:lnTo>
                <a:lnTo>
                  <a:pt x="2489518" y="289560"/>
                </a:lnTo>
                <a:lnTo>
                  <a:pt x="2497455" y="288925"/>
                </a:lnTo>
                <a:lnTo>
                  <a:pt x="2497773" y="288608"/>
                </a:lnTo>
                <a:lnTo>
                  <a:pt x="2491740" y="285433"/>
                </a:lnTo>
                <a:lnTo>
                  <a:pt x="2489200" y="283210"/>
                </a:lnTo>
                <a:lnTo>
                  <a:pt x="2486343" y="280988"/>
                </a:lnTo>
                <a:lnTo>
                  <a:pt x="2483803" y="278130"/>
                </a:lnTo>
                <a:lnTo>
                  <a:pt x="2481898" y="274320"/>
                </a:lnTo>
                <a:lnTo>
                  <a:pt x="2480310" y="269558"/>
                </a:lnTo>
                <a:lnTo>
                  <a:pt x="2479358" y="263525"/>
                </a:lnTo>
                <a:lnTo>
                  <a:pt x="2482850" y="264795"/>
                </a:lnTo>
                <a:lnTo>
                  <a:pt x="2485708" y="265430"/>
                </a:lnTo>
                <a:lnTo>
                  <a:pt x="2488883" y="266383"/>
                </a:lnTo>
                <a:lnTo>
                  <a:pt x="2491423" y="266383"/>
                </a:lnTo>
                <a:lnTo>
                  <a:pt x="2493645" y="266383"/>
                </a:lnTo>
                <a:lnTo>
                  <a:pt x="2495868" y="266065"/>
                </a:lnTo>
                <a:lnTo>
                  <a:pt x="2497773" y="265113"/>
                </a:lnTo>
                <a:lnTo>
                  <a:pt x="2499678" y="264478"/>
                </a:lnTo>
                <a:lnTo>
                  <a:pt x="2501584" y="263208"/>
                </a:lnTo>
                <a:lnTo>
                  <a:pt x="2503170" y="262255"/>
                </a:lnTo>
                <a:lnTo>
                  <a:pt x="2505710" y="259080"/>
                </a:lnTo>
                <a:lnTo>
                  <a:pt x="2507933" y="255588"/>
                </a:lnTo>
                <a:lnTo>
                  <a:pt x="2510155" y="252413"/>
                </a:lnTo>
                <a:lnTo>
                  <a:pt x="2514283" y="245110"/>
                </a:lnTo>
                <a:lnTo>
                  <a:pt x="2516188" y="242253"/>
                </a:lnTo>
                <a:lnTo>
                  <a:pt x="2519045" y="239395"/>
                </a:lnTo>
                <a:lnTo>
                  <a:pt x="2519998" y="238760"/>
                </a:lnTo>
                <a:lnTo>
                  <a:pt x="2521585" y="238125"/>
                </a:lnTo>
                <a:lnTo>
                  <a:pt x="2523173" y="237173"/>
                </a:lnTo>
                <a:lnTo>
                  <a:pt x="2524443" y="236855"/>
                </a:lnTo>
                <a:lnTo>
                  <a:pt x="2526348" y="236855"/>
                </a:lnTo>
                <a:lnTo>
                  <a:pt x="2528253" y="237173"/>
                </a:lnTo>
                <a:lnTo>
                  <a:pt x="2530475" y="237490"/>
                </a:lnTo>
                <a:lnTo>
                  <a:pt x="2533015" y="238760"/>
                </a:lnTo>
                <a:lnTo>
                  <a:pt x="2532063" y="238760"/>
                </a:lnTo>
                <a:lnTo>
                  <a:pt x="2531745" y="240030"/>
                </a:lnTo>
                <a:lnTo>
                  <a:pt x="2531428" y="243523"/>
                </a:lnTo>
                <a:lnTo>
                  <a:pt x="2531428" y="248920"/>
                </a:lnTo>
                <a:lnTo>
                  <a:pt x="2531745" y="255588"/>
                </a:lnTo>
                <a:lnTo>
                  <a:pt x="2533015" y="262255"/>
                </a:lnTo>
                <a:lnTo>
                  <a:pt x="2533968" y="265430"/>
                </a:lnTo>
                <a:lnTo>
                  <a:pt x="2535238" y="268288"/>
                </a:lnTo>
                <a:lnTo>
                  <a:pt x="2536190" y="270828"/>
                </a:lnTo>
                <a:lnTo>
                  <a:pt x="2537778" y="272733"/>
                </a:lnTo>
                <a:lnTo>
                  <a:pt x="2539365" y="274320"/>
                </a:lnTo>
                <a:lnTo>
                  <a:pt x="2541589" y="274955"/>
                </a:lnTo>
                <a:lnTo>
                  <a:pt x="2543175" y="274955"/>
                </a:lnTo>
                <a:lnTo>
                  <a:pt x="2545080" y="274320"/>
                </a:lnTo>
                <a:lnTo>
                  <a:pt x="2546350" y="272733"/>
                </a:lnTo>
                <a:lnTo>
                  <a:pt x="2548255" y="270828"/>
                </a:lnTo>
                <a:lnTo>
                  <a:pt x="2549525" y="268288"/>
                </a:lnTo>
                <a:lnTo>
                  <a:pt x="2550478" y="265430"/>
                </a:lnTo>
                <a:lnTo>
                  <a:pt x="2551749" y="262890"/>
                </a:lnTo>
                <a:lnTo>
                  <a:pt x="2552383" y="260033"/>
                </a:lnTo>
                <a:lnTo>
                  <a:pt x="2553018" y="257175"/>
                </a:lnTo>
                <a:lnTo>
                  <a:pt x="2553335" y="254635"/>
                </a:lnTo>
                <a:lnTo>
                  <a:pt x="2553018" y="252413"/>
                </a:lnTo>
                <a:lnTo>
                  <a:pt x="2552065" y="250190"/>
                </a:lnTo>
                <a:lnTo>
                  <a:pt x="2551430" y="248920"/>
                </a:lnTo>
                <a:lnTo>
                  <a:pt x="2549843" y="247968"/>
                </a:lnTo>
                <a:lnTo>
                  <a:pt x="2547620" y="247968"/>
                </a:lnTo>
                <a:lnTo>
                  <a:pt x="2545080" y="248603"/>
                </a:lnTo>
                <a:lnTo>
                  <a:pt x="2544129" y="246063"/>
                </a:lnTo>
                <a:lnTo>
                  <a:pt x="2543810" y="243205"/>
                </a:lnTo>
                <a:lnTo>
                  <a:pt x="2543810" y="240983"/>
                </a:lnTo>
                <a:lnTo>
                  <a:pt x="2543810" y="239078"/>
                </a:lnTo>
                <a:lnTo>
                  <a:pt x="2544445" y="237490"/>
                </a:lnTo>
                <a:lnTo>
                  <a:pt x="2545398" y="236220"/>
                </a:lnTo>
                <a:lnTo>
                  <a:pt x="2546985" y="234950"/>
                </a:lnTo>
                <a:lnTo>
                  <a:pt x="2548255" y="233998"/>
                </a:lnTo>
                <a:lnTo>
                  <a:pt x="2549843" y="233045"/>
                </a:lnTo>
                <a:lnTo>
                  <a:pt x="2551749" y="232728"/>
                </a:lnTo>
                <a:lnTo>
                  <a:pt x="2556193" y="232093"/>
                </a:lnTo>
                <a:lnTo>
                  <a:pt x="2560638" y="231458"/>
                </a:lnTo>
                <a:lnTo>
                  <a:pt x="2566035" y="231140"/>
                </a:lnTo>
                <a:lnTo>
                  <a:pt x="2571115" y="230823"/>
                </a:lnTo>
                <a:lnTo>
                  <a:pt x="2575560" y="230505"/>
                </a:lnTo>
                <a:lnTo>
                  <a:pt x="2580006" y="229553"/>
                </a:lnTo>
                <a:lnTo>
                  <a:pt x="2581910" y="229235"/>
                </a:lnTo>
                <a:lnTo>
                  <a:pt x="2583498" y="228600"/>
                </a:lnTo>
                <a:lnTo>
                  <a:pt x="2584768" y="227330"/>
                </a:lnTo>
                <a:lnTo>
                  <a:pt x="2586355" y="226378"/>
                </a:lnTo>
                <a:lnTo>
                  <a:pt x="2587308" y="224790"/>
                </a:lnTo>
                <a:lnTo>
                  <a:pt x="2587943" y="223203"/>
                </a:lnTo>
                <a:lnTo>
                  <a:pt x="2588260" y="221298"/>
                </a:lnTo>
                <a:lnTo>
                  <a:pt x="2588260" y="219075"/>
                </a:lnTo>
                <a:lnTo>
                  <a:pt x="2587625" y="216535"/>
                </a:lnTo>
                <a:lnTo>
                  <a:pt x="2586674" y="213995"/>
                </a:lnTo>
                <a:lnTo>
                  <a:pt x="2584768" y="211138"/>
                </a:lnTo>
                <a:lnTo>
                  <a:pt x="2582545" y="208915"/>
                </a:lnTo>
                <a:lnTo>
                  <a:pt x="2580323" y="207328"/>
                </a:lnTo>
                <a:lnTo>
                  <a:pt x="2577783" y="206375"/>
                </a:lnTo>
                <a:lnTo>
                  <a:pt x="2574608" y="205423"/>
                </a:lnTo>
                <a:lnTo>
                  <a:pt x="2571750" y="205105"/>
                </a:lnTo>
                <a:lnTo>
                  <a:pt x="2568575" y="205105"/>
                </a:lnTo>
                <a:lnTo>
                  <a:pt x="2565400" y="205105"/>
                </a:lnTo>
                <a:lnTo>
                  <a:pt x="2558415" y="206375"/>
                </a:lnTo>
                <a:lnTo>
                  <a:pt x="2551430" y="207963"/>
                </a:lnTo>
                <a:lnTo>
                  <a:pt x="2537143" y="211455"/>
                </a:lnTo>
                <a:lnTo>
                  <a:pt x="2529841" y="212725"/>
                </a:lnTo>
                <a:lnTo>
                  <a:pt x="2526348" y="213043"/>
                </a:lnTo>
                <a:lnTo>
                  <a:pt x="2523490" y="213360"/>
                </a:lnTo>
                <a:lnTo>
                  <a:pt x="2519998" y="213360"/>
                </a:lnTo>
                <a:lnTo>
                  <a:pt x="2517141" y="213043"/>
                </a:lnTo>
                <a:lnTo>
                  <a:pt x="2514283" y="212408"/>
                </a:lnTo>
                <a:lnTo>
                  <a:pt x="2511744" y="211138"/>
                </a:lnTo>
                <a:lnTo>
                  <a:pt x="2509204" y="209868"/>
                </a:lnTo>
                <a:lnTo>
                  <a:pt x="2506980" y="207328"/>
                </a:lnTo>
                <a:lnTo>
                  <a:pt x="2505075" y="204788"/>
                </a:lnTo>
                <a:lnTo>
                  <a:pt x="2503488" y="201930"/>
                </a:lnTo>
                <a:lnTo>
                  <a:pt x="2501900" y="198120"/>
                </a:lnTo>
                <a:lnTo>
                  <a:pt x="2500948" y="193358"/>
                </a:lnTo>
                <a:lnTo>
                  <a:pt x="2499995" y="188595"/>
                </a:lnTo>
                <a:lnTo>
                  <a:pt x="2499360" y="182563"/>
                </a:lnTo>
                <a:lnTo>
                  <a:pt x="2497455" y="184150"/>
                </a:lnTo>
                <a:lnTo>
                  <a:pt x="2495868" y="186055"/>
                </a:lnTo>
                <a:lnTo>
                  <a:pt x="2494915" y="188278"/>
                </a:lnTo>
                <a:lnTo>
                  <a:pt x="2494280" y="190818"/>
                </a:lnTo>
                <a:lnTo>
                  <a:pt x="2493964" y="193358"/>
                </a:lnTo>
                <a:lnTo>
                  <a:pt x="2493964" y="196533"/>
                </a:lnTo>
                <a:lnTo>
                  <a:pt x="2494915" y="203200"/>
                </a:lnTo>
                <a:lnTo>
                  <a:pt x="2496185" y="210820"/>
                </a:lnTo>
                <a:lnTo>
                  <a:pt x="2498090" y="218440"/>
                </a:lnTo>
                <a:lnTo>
                  <a:pt x="2499995" y="226060"/>
                </a:lnTo>
                <a:lnTo>
                  <a:pt x="2501584" y="233045"/>
                </a:lnTo>
                <a:lnTo>
                  <a:pt x="2453959" y="244158"/>
                </a:lnTo>
                <a:lnTo>
                  <a:pt x="2452053" y="234315"/>
                </a:lnTo>
                <a:lnTo>
                  <a:pt x="2451100" y="225108"/>
                </a:lnTo>
                <a:lnTo>
                  <a:pt x="2450148" y="216535"/>
                </a:lnTo>
                <a:lnTo>
                  <a:pt x="2450148" y="208280"/>
                </a:lnTo>
                <a:lnTo>
                  <a:pt x="2450783" y="200660"/>
                </a:lnTo>
                <a:lnTo>
                  <a:pt x="2451419" y="193358"/>
                </a:lnTo>
                <a:lnTo>
                  <a:pt x="2453005" y="186690"/>
                </a:lnTo>
                <a:lnTo>
                  <a:pt x="2454910" y="180340"/>
                </a:lnTo>
                <a:lnTo>
                  <a:pt x="2457133" y="174625"/>
                </a:lnTo>
                <a:lnTo>
                  <a:pt x="2459673" y="169228"/>
                </a:lnTo>
                <a:lnTo>
                  <a:pt x="2462848" y="164465"/>
                </a:lnTo>
                <a:lnTo>
                  <a:pt x="2466023" y="160020"/>
                </a:lnTo>
                <a:lnTo>
                  <a:pt x="2470150" y="155893"/>
                </a:lnTo>
                <a:lnTo>
                  <a:pt x="2474278" y="152083"/>
                </a:lnTo>
                <a:lnTo>
                  <a:pt x="2479040" y="148908"/>
                </a:lnTo>
                <a:lnTo>
                  <a:pt x="2483803" y="146050"/>
                </a:lnTo>
                <a:lnTo>
                  <a:pt x="2488883" y="143828"/>
                </a:lnTo>
                <a:lnTo>
                  <a:pt x="2493964" y="141923"/>
                </a:lnTo>
                <a:lnTo>
                  <a:pt x="2499678" y="140018"/>
                </a:lnTo>
                <a:lnTo>
                  <a:pt x="2505393" y="138748"/>
                </a:lnTo>
                <a:lnTo>
                  <a:pt x="2511425" y="138113"/>
                </a:lnTo>
                <a:lnTo>
                  <a:pt x="2517458" y="137160"/>
                </a:lnTo>
                <a:lnTo>
                  <a:pt x="2523808" y="137160"/>
                </a:lnTo>
                <a:lnTo>
                  <a:pt x="2530158" y="137160"/>
                </a:lnTo>
                <a:lnTo>
                  <a:pt x="2536509" y="138113"/>
                </a:lnTo>
                <a:lnTo>
                  <a:pt x="2543493" y="138748"/>
                </a:lnTo>
                <a:lnTo>
                  <a:pt x="2549843" y="140018"/>
                </a:lnTo>
                <a:lnTo>
                  <a:pt x="2556510" y="141288"/>
                </a:lnTo>
                <a:lnTo>
                  <a:pt x="2563178" y="143193"/>
                </a:lnTo>
                <a:lnTo>
                  <a:pt x="2569846" y="145733"/>
                </a:lnTo>
                <a:lnTo>
                  <a:pt x="2576513" y="148273"/>
                </a:lnTo>
                <a:lnTo>
                  <a:pt x="2583180" y="150813"/>
                </a:lnTo>
                <a:lnTo>
                  <a:pt x="2585403" y="149225"/>
                </a:lnTo>
                <a:lnTo>
                  <a:pt x="2586355" y="147955"/>
                </a:lnTo>
                <a:lnTo>
                  <a:pt x="2587308" y="146050"/>
                </a:lnTo>
                <a:lnTo>
                  <a:pt x="2587625" y="144463"/>
                </a:lnTo>
                <a:lnTo>
                  <a:pt x="2587625" y="142558"/>
                </a:lnTo>
                <a:lnTo>
                  <a:pt x="2586674" y="140653"/>
                </a:lnTo>
                <a:lnTo>
                  <a:pt x="2586038" y="138748"/>
                </a:lnTo>
                <a:lnTo>
                  <a:pt x="2584450" y="137160"/>
                </a:lnTo>
                <a:lnTo>
                  <a:pt x="2583180" y="135255"/>
                </a:lnTo>
                <a:lnTo>
                  <a:pt x="2581275" y="133985"/>
                </a:lnTo>
                <a:lnTo>
                  <a:pt x="2577148" y="131128"/>
                </a:lnTo>
                <a:lnTo>
                  <a:pt x="2574608" y="130175"/>
                </a:lnTo>
                <a:lnTo>
                  <a:pt x="2572386" y="129223"/>
                </a:lnTo>
                <a:lnTo>
                  <a:pt x="2570163" y="128905"/>
                </a:lnTo>
                <a:lnTo>
                  <a:pt x="2568258" y="128588"/>
                </a:lnTo>
                <a:lnTo>
                  <a:pt x="2570163" y="124778"/>
                </a:lnTo>
                <a:lnTo>
                  <a:pt x="2572068" y="121603"/>
                </a:lnTo>
                <a:lnTo>
                  <a:pt x="2574290" y="118428"/>
                </a:lnTo>
                <a:lnTo>
                  <a:pt x="2576513" y="116205"/>
                </a:lnTo>
                <a:lnTo>
                  <a:pt x="2579370" y="114300"/>
                </a:lnTo>
                <a:lnTo>
                  <a:pt x="2581910" y="112395"/>
                </a:lnTo>
                <a:lnTo>
                  <a:pt x="2584450" y="111125"/>
                </a:lnTo>
                <a:lnTo>
                  <a:pt x="2587308" y="110490"/>
                </a:lnTo>
                <a:lnTo>
                  <a:pt x="2590165" y="110173"/>
                </a:lnTo>
                <a:lnTo>
                  <a:pt x="2593340" y="110173"/>
                </a:lnTo>
                <a:lnTo>
                  <a:pt x="2596198" y="110173"/>
                </a:lnTo>
                <a:lnTo>
                  <a:pt x="2599374" y="110808"/>
                </a:lnTo>
                <a:lnTo>
                  <a:pt x="2605723" y="112395"/>
                </a:lnTo>
                <a:lnTo>
                  <a:pt x="2612073" y="114618"/>
                </a:lnTo>
                <a:lnTo>
                  <a:pt x="2618740" y="117793"/>
                </a:lnTo>
                <a:lnTo>
                  <a:pt x="2625408" y="120650"/>
                </a:lnTo>
                <a:lnTo>
                  <a:pt x="2638108" y="127635"/>
                </a:lnTo>
                <a:lnTo>
                  <a:pt x="2644140" y="130493"/>
                </a:lnTo>
                <a:lnTo>
                  <a:pt x="2649856" y="133033"/>
                </a:lnTo>
                <a:lnTo>
                  <a:pt x="2654936" y="134938"/>
                </a:lnTo>
                <a:lnTo>
                  <a:pt x="2657793" y="135890"/>
                </a:lnTo>
                <a:lnTo>
                  <a:pt x="2660016" y="136208"/>
                </a:lnTo>
                <a:lnTo>
                  <a:pt x="2661920" y="135890"/>
                </a:lnTo>
                <a:lnTo>
                  <a:pt x="2663508" y="134938"/>
                </a:lnTo>
                <a:lnTo>
                  <a:pt x="2664460" y="133985"/>
                </a:lnTo>
                <a:lnTo>
                  <a:pt x="2665096" y="132715"/>
                </a:lnTo>
                <a:lnTo>
                  <a:pt x="2665730" y="131763"/>
                </a:lnTo>
                <a:lnTo>
                  <a:pt x="2665730" y="130493"/>
                </a:lnTo>
                <a:lnTo>
                  <a:pt x="2665096" y="128905"/>
                </a:lnTo>
                <a:lnTo>
                  <a:pt x="2664460" y="127953"/>
                </a:lnTo>
                <a:lnTo>
                  <a:pt x="2662873" y="125730"/>
                </a:lnTo>
                <a:lnTo>
                  <a:pt x="2660968" y="124143"/>
                </a:lnTo>
                <a:lnTo>
                  <a:pt x="2660333" y="123825"/>
                </a:lnTo>
                <a:lnTo>
                  <a:pt x="2659063" y="123190"/>
                </a:lnTo>
                <a:lnTo>
                  <a:pt x="2658428" y="123190"/>
                </a:lnTo>
                <a:lnTo>
                  <a:pt x="2661920" y="120333"/>
                </a:lnTo>
                <a:lnTo>
                  <a:pt x="2666683" y="117158"/>
                </a:lnTo>
                <a:lnTo>
                  <a:pt x="2672715" y="114300"/>
                </a:lnTo>
                <a:lnTo>
                  <a:pt x="2679065" y="111760"/>
                </a:lnTo>
                <a:lnTo>
                  <a:pt x="2686368" y="109538"/>
                </a:lnTo>
                <a:lnTo>
                  <a:pt x="2693988" y="107633"/>
                </a:lnTo>
                <a:lnTo>
                  <a:pt x="2701925" y="106045"/>
                </a:lnTo>
                <a:lnTo>
                  <a:pt x="2709863" y="105093"/>
                </a:lnTo>
                <a:lnTo>
                  <a:pt x="2718118" y="104458"/>
                </a:lnTo>
                <a:lnTo>
                  <a:pt x="2726055" y="104458"/>
                </a:lnTo>
                <a:lnTo>
                  <a:pt x="2733993" y="105093"/>
                </a:lnTo>
                <a:lnTo>
                  <a:pt x="2740978" y="106363"/>
                </a:lnTo>
                <a:lnTo>
                  <a:pt x="2748280" y="107950"/>
                </a:lnTo>
                <a:lnTo>
                  <a:pt x="2754948" y="110490"/>
                </a:lnTo>
                <a:lnTo>
                  <a:pt x="2758123" y="112078"/>
                </a:lnTo>
                <a:lnTo>
                  <a:pt x="2760663" y="113665"/>
                </a:lnTo>
                <a:lnTo>
                  <a:pt x="2763203" y="115570"/>
                </a:lnTo>
                <a:lnTo>
                  <a:pt x="2766060" y="117158"/>
                </a:lnTo>
                <a:lnTo>
                  <a:pt x="2767014" y="115570"/>
                </a:lnTo>
                <a:lnTo>
                  <a:pt x="2768283" y="113665"/>
                </a:lnTo>
                <a:lnTo>
                  <a:pt x="2771140" y="110490"/>
                </a:lnTo>
                <a:lnTo>
                  <a:pt x="2774950" y="107950"/>
                </a:lnTo>
                <a:lnTo>
                  <a:pt x="2778760" y="105728"/>
                </a:lnTo>
                <a:lnTo>
                  <a:pt x="2787015" y="101918"/>
                </a:lnTo>
                <a:lnTo>
                  <a:pt x="2791143" y="100013"/>
                </a:lnTo>
                <a:lnTo>
                  <a:pt x="2795271" y="97790"/>
                </a:lnTo>
                <a:lnTo>
                  <a:pt x="2799080" y="95568"/>
                </a:lnTo>
                <a:lnTo>
                  <a:pt x="2802573" y="92710"/>
                </a:lnTo>
                <a:lnTo>
                  <a:pt x="2805113" y="89535"/>
                </a:lnTo>
                <a:lnTo>
                  <a:pt x="2806383" y="87630"/>
                </a:lnTo>
                <a:lnTo>
                  <a:pt x="2807019" y="85725"/>
                </a:lnTo>
                <a:lnTo>
                  <a:pt x="2807653" y="83503"/>
                </a:lnTo>
                <a:lnTo>
                  <a:pt x="2808605" y="80645"/>
                </a:lnTo>
                <a:lnTo>
                  <a:pt x="2808605" y="78105"/>
                </a:lnTo>
                <a:lnTo>
                  <a:pt x="2808923" y="75565"/>
                </a:lnTo>
                <a:lnTo>
                  <a:pt x="2808605" y="72073"/>
                </a:lnTo>
                <a:lnTo>
                  <a:pt x="2807653" y="68580"/>
                </a:lnTo>
                <a:lnTo>
                  <a:pt x="2807019" y="64770"/>
                </a:lnTo>
                <a:lnTo>
                  <a:pt x="2806065" y="60960"/>
                </a:lnTo>
                <a:lnTo>
                  <a:pt x="2810193" y="63818"/>
                </a:lnTo>
                <a:lnTo>
                  <a:pt x="2814320" y="66040"/>
                </a:lnTo>
                <a:lnTo>
                  <a:pt x="2818448" y="68263"/>
                </a:lnTo>
                <a:lnTo>
                  <a:pt x="2822258" y="70168"/>
                </a:lnTo>
                <a:lnTo>
                  <a:pt x="2826385" y="71755"/>
                </a:lnTo>
                <a:lnTo>
                  <a:pt x="2830513" y="72708"/>
                </a:lnTo>
                <a:lnTo>
                  <a:pt x="2834640" y="73978"/>
                </a:lnTo>
                <a:lnTo>
                  <a:pt x="2838450" y="74613"/>
                </a:lnTo>
                <a:lnTo>
                  <a:pt x="2846705" y="75883"/>
                </a:lnTo>
                <a:lnTo>
                  <a:pt x="2854644" y="75883"/>
                </a:lnTo>
                <a:lnTo>
                  <a:pt x="2862898" y="74930"/>
                </a:lnTo>
                <a:lnTo>
                  <a:pt x="2871153" y="73978"/>
                </a:lnTo>
                <a:lnTo>
                  <a:pt x="2879408" y="72390"/>
                </a:lnTo>
                <a:lnTo>
                  <a:pt x="2887980" y="70485"/>
                </a:lnTo>
                <a:lnTo>
                  <a:pt x="2905443" y="65723"/>
                </a:lnTo>
                <a:lnTo>
                  <a:pt x="2923858" y="60325"/>
                </a:lnTo>
                <a:lnTo>
                  <a:pt x="2933383" y="57785"/>
                </a:lnTo>
                <a:lnTo>
                  <a:pt x="2943225" y="55563"/>
                </a:lnTo>
                <a:lnTo>
                  <a:pt x="2947670" y="58103"/>
                </a:lnTo>
                <a:lnTo>
                  <a:pt x="2951798" y="61595"/>
                </a:lnTo>
                <a:lnTo>
                  <a:pt x="2955608" y="65723"/>
                </a:lnTo>
                <a:lnTo>
                  <a:pt x="2959100" y="69850"/>
                </a:lnTo>
                <a:lnTo>
                  <a:pt x="2962593" y="74613"/>
                </a:lnTo>
                <a:lnTo>
                  <a:pt x="2965451" y="79693"/>
                </a:lnTo>
                <a:lnTo>
                  <a:pt x="2971800" y="88900"/>
                </a:lnTo>
                <a:lnTo>
                  <a:pt x="2975293" y="93980"/>
                </a:lnTo>
                <a:lnTo>
                  <a:pt x="2978785" y="98108"/>
                </a:lnTo>
                <a:lnTo>
                  <a:pt x="2982279" y="102235"/>
                </a:lnTo>
                <a:lnTo>
                  <a:pt x="2986723" y="105093"/>
                </a:lnTo>
                <a:lnTo>
                  <a:pt x="2991168" y="108268"/>
                </a:lnTo>
                <a:lnTo>
                  <a:pt x="2993390" y="108903"/>
                </a:lnTo>
                <a:lnTo>
                  <a:pt x="2995930" y="110173"/>
                </a:lnTo>
                <a:lnTo>
                  <a:pt x="2998788" y="110490"/>
                </a:lnTo>
                <a:lnTo>
                  <a:pt x="3001645" y="110808"/>
                </a:lnTo>
                <a:lnTo>
                  <a:pt x="3004820" y="110808"/>
                </a:lnTo>
                <a:lnTo>
                  <a:pt x="3007678" y="110808"/>
                </a:lnTo>
                <a:lnTo>
                  <a:pt x="3009583" y="108268"/>
                </a:lnTo>
                <a:lnTo>
                  <a:pt x="3010853" y="106045"/>
                </a:lnTo>
                <a:lnTo>
                  <a:pt x="3011170" y="104140"/>
                </a:lnTo>
                <a:lnTo>
                  <a:pt x="3011488" y="101918"/>
                </a:lnTo>
                <a:lnTo>
                  <a:pt x="3011170" y="100013"/>
                </a:lnTo>
                <a:lnTo>
                  <a:pt x="3010218" y="98425"/>
                </a:lnTo>
                <a:lnTo>
                  <a:pt x="3009583" y="96838"/>
                </a:lnTo>
                <a:lnTo>
                  <a:pt x="3007996" y="94933"/>
                </a:lnTo>
                <a:lnTo>
                  <a:pt x="3004820" y="92393"/>
                </a:lnTo>
                <a:lnTo>
                  <a:pt x="3000376" y="89535"/>
                </a:lnTo>
                <a:lnTo>
                  <a:pt x="2991168" y="83820"/>
                </a:lnTo>
                <a:lnTo>
                  <a:pt x="2986088" y="80328"/>
                </a:lnTo>
                <a:lnTo>
                  <a:pt x="2981960" y="76518"/>
                </a:lnTo>
                <a:lnTo>
                  <a:pt x="2979739" y="74613"/>
                </a:lnTo>
                <a:lnTo>
                  <a:pt x="2978150" y="72390"/>
                </a:lnTo>
                <a:lnTo>
                  <a:pt x="2976880" y="70168"/>
                </a:lnTo>
                <a:lnTo>
                  <a:pt x="2975610" y="67628"/>
                </a:lnTo>
                <a:lnTo>
                  <a:pt x="2974659" y="64770"/>
                </a:lnTo>
                <a:lnTo>
                  <a:pt x="2974023" y="61913"/>
                </a:lnTo>
                <a:lnTo>
                  <a:pt x="2973705" y="58420"/>
                </a:lnTo>
                <a:lnTo>
                  <a:pt x="2974023" y="54928"/>
                </a:lnTo>
                <a:lnTo>
                  <a:pt x="2974975" y="51435"/>
                </a:lnTo>
                <a:lnTo>
                  <a:pt x="2975928" y="47625"/>
                </a:lnTo>
                <a:lnTo>
                  <a:pt x="2977833" y="42863"/>
                </a:lnTo>
                <a:lnTo>
                  <a:pt x="2980055" y="38418"/>
                </a:lnTo>
                <a:lnTo>
                  <a:pt x="2983548" y="37465"/>
                </a:lnTo>
                <a:lnTo>
                  <a:pt x="2987040" y="36513"/>
                </a:lnTo>
                <a:lnTo>
                  <a:pt x="2989899" y="36195"/>
                </a:lnTo>
                <a:lnTo>
                  <a:pt x="2993073" y="36195"/>
                </a:lnTo>
                <a:lnTo>
                  <a:pt x="2995613" y="36195"/>
                </a:lnTo>
                <a:lnTo>
                  <a:pt x="2998153" y="36830"/>
                </a:lnTo>
                <a:lnTo>
                  <a:pt x="3000376" y="37783"/>
                </a:lnTo>
                <a:lnTo>
                  <a:pt x="3002916" y="38735"/>
                </a:lnTo>
                <a:lnTo>
                  <a:pt x="3004820" y="40323"/>
                </a:lnTo>
                <a:lnTo>
                  <a:pt x="3006090" y="42228"/>
                </a:lnTo>
                <a:lnTo>
                  <a:pt x="3007678" y="44133"/>
                </a:lnTo>
                <a:lnTo>
                  <a:pt x="3009265" y="46673"/>
                </a:lnTo>
                <a:lnTo>
                  <a:pt x="3010218" y="49848"/>
                </a:lnTo>
                <a:lnTo>
                  <a:pt x="3011170" y="52705"/>
                </a:lnTo>
                <a:lnTo>
                  <a:pt x="3011488" y="56515"/>
                </a:lnTo>
                <a:lnTo>
                  <a:pt x="3011805" y="60643"/>
                </a:lnTo>
                <a:lnTo>
                  <a:pt x="3024188" y="58420"/>
                </a:lnTo>
                <a:lnTo>
                  <a:pt x="3037205" y="56833"/>
                </a:lnTo>
                <a:lnTo>
                  <a:pt x="3050223" y="55880"/>
                </a:lnTo>
                <a:lnTo>
                  <a:pt x="3063558" y="54928"/>
                </a:lnTo>
                <a:lnTo>
                  <a:pt x="3091180" y="53975"/>
                </a:lnTo>
                <a:lnTo>
                  <a:pt x="3118168" y="52388"/>
                </a:lnTo>
                <a:lnTo>
                  <a:pt x="3131820" y="51753"/>
                </a:lnTo>
                <a:lnTo>
                  <a:pt x="3144838" y="50483"/>
                </a:lnTo>
                <a:lnTo>
                  <a:pt x="3157539" y="48895"/>
                </a:lnTo>
                <a:lnTo>
                  <a:pt x="3169920" y="46990"/>
                </a:lnTo>
                <a:lnTo>
                  <a:pt x="3181033" y="44450"/>
                </a:lnTo>
                <a:lnTo>
                  <a:pt x="3186748" y="42863"/>
                </a:lnTo>
                <a:lnTo>
                  <a:pt x="3192145" y="40958"/>
                </a:lnTo>
                <a:lnTo>
                  <a:pt x="3197544" y="39370"/>
                </a:lnTo>
                <a:lnTo>
                  <a:pt x="3202305" y="37465"/>
                </a:lnTo>
                <a:lnTo>
                  <a:pt x="3207068" y="34925"/>
                </a:lnTo>
                <a:lnTo>
                  <a:pt x="3211830" y="32385"/>
                </a:lnTo>
                <a:lnTo>
                  <a:pt x="3215640" y="32068"/>
                </a:lnTo>
                <a:lnTo>
                  <a:pt x="3218815" y="32068"/>
                </a:lnTo>
                <a:lnTo>
                  <a:pt x="3222308" y="32068"/>
                </a:lnTo>
                <a:lnTo>
                  <a:pt x="3225165" y="32703"/>
                </a:lnTo>
                <a:lnTo>
                  <a:pt x="3228023" y="33973"/>
                </a:lnTo>
                <a:lnTo>
                  <a:pt x="3230563" y="34925"/>
                </a:lnTo>
                <a:lnTo>
                  <a:pt x="3232785" y="36830"/>
                </a:lnTo>
                <a:lnTo>
                  <a:pt x="3234690" y="38735"/>
                </a:lnTo>
                <a:lnTo>
                  <a:pt x="3236595" y="41593"/>
                </a:lnTo>
                <a:lnTo>
                  <a:pt x="3238183" y="44133"/>
                </a:lnTo>
                <a:lnTo>
                  <a:pt x="3239770" y="46990"/>
                </a:lnTo>
                <a:lnTo>
                  <a:pt x="3240723" y="50800"/>
                </a:lnTo>
                <a:lnTo>
                  <a:pt x="3241675" y="54610"/>
                </a:lnTo>
                <a:lnTo>
                  <a:pt x="3241993" y="58738"/>
                </a:lnTo>
                <a:lnTo>
                  <a:pt x="3242310" y="63500"/>
                </a:lnTo>
                <a:lnTo>
                  <a:pt x="3242629" y="68263"/>
                </a:lnTo>
                <a:lnTo>
                  <a:pt x="3243898" y="64135"/>
                </a:lnTo>
                <a:lnTo>
                  <a:pt x="3244850" y="60325"/>
                </a:lnTo>
                <a:lnTo>
                  <a:pt x="3246755" y="56515"/>
                </a:lnTo>
                <a:lnTo>
                  <a:pt x="3248660" y="53340"/>
                </a:lnTo>
                <a:lnTo>
                  <a:pt x="3250565" y="50165"/>
                </a:lnTo>
                <a:lnTo>
                  <a:pt x="3252789" y="46990"/>
                </a:lnTo>
                <a:lnTo>
                  <a:pt x="3255329" y="44133"/>
                </a:lnTo>
                <a:lnTo>
                  <a:pt x="3258185" y="41910"/>
                </a:lnTo>
                <a:lnTo>
                  <a:pt x="3260726" y="39688"/>
                </a:lnTo>
                <a:lnTo>
                  <a:pt x="3263900" y="37465"/>
                </a:lnTo>
                <a:lnTo>
                  <a:pt x="3267075" y="35560"/>
                </a:lnTo>
                <a:lnTo>
                  <a:pt x="3270250" y="33973"/>
                </a:lnTo>
                <a:lnTo>
                  <a:pt x="3274060" y="32385"/>
                </a:lnTo>
                <a:lnTo>
                  <a:pt x="3277235" y="31433"/>
                </a:lnTo>
                <a:lnTo>
                  <a:pt x="3284855" y="29528"/>
                </a:lnTo>
                <a:lnTo>
                  <a:pt x="3293110" y="28258"/>
                </a:lnTo>
                <a:lnTo>
                  <a:pt x="3301365" y="27623"/>
                </a:lnTo>
                <a:lnTo>
                  <a:pt x="3310255" y="27940"/>
                </a:lnTo>
                <a:lnTo>
                  <a:pt x="3318828" y="28893"/>
                </a:lnTo>
                <a:lnTo>
                  <a:pt x="3328035" y="30480"/>
                </a:lnTo>
                <a:lnTo>
                  <a:pt x="3336925" y="32385"/>
                </a:lnTo>
                <a:lnTo>
                  <a:pt x="3346133" y="35560"/>
                </a:lnTo>
                <a:lnTo>
                  <a:pt x="3355023" y="38735"/>
                </a:lnTo>
                <a:lnTo>
                  <a:pt x="3355658" y="35878"/>
                </a:lnTo>
                <a:lnTo>
                  <a:pt x="3356928" y="32703"/>
                </a:lnTo>
                <a:lnTo>
                  <a:pt x="3358198" y="30480"/>
                </a:lnTo>
                <a:lnTo>
                  <a:pt x="3359468" y="27940"/>
                </a:lnTo>
                <a:lnTo>
                  <a:pt x="3361056" y="26035"/>
                </a:lnTo>
                <a:lnTo>
                  <a:pt x="3362960" y="23813"/>
                </a:lnTo>
                <a:lnTo>
                  <a:pt x="3367088" y="20320"/>
                </a:lnTo>
                <a:lnTo>
                  <a:pt x="3371215" y="17780"/>
                </a:lnTo>
                <a:lnTo>
                  <a:pt x="3376295" y="15558"/>
                </a:lnTo>
                <a:lnTo>
                  <a:pt x="3381058" y="13653"/>
                </a:lnTo>
                <a:lnTo>
                  <a:pt x="3386773" y="12065"/>
                </a:lnTo>
                <a:lnTo>
                  <a:pt x="3397568" y="9525"/>
                </a:lnTo>
                <a:lnTo>
                  <a:pt x="3408998" y="7303"/>
                </a:lnTo>
                <a:lnTo>
                  <a:pt x="3414713" y="5715"/>
                </a:lnTo>
                <a:lnTo>
                  <a:pt x="3419793" y="4128"/>
                </a:lnTo>
                <a:lnTo>
                  <a:pt x="3424873" y="2223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095730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13A8A5C5-BEF1-B3E8-4FA9-3575728F6698}"/>
              </a:ext>
            </a:extLst>
          </p:cNvPr>
          <p:cNvGrpSpPr/>
          <p:nvPr userDrawn="1"/>
        </p:nvGrpSpPr>
        <p:grpSpPr>
          <a:xfrm>
            <a:off x="2580944" y="2196813"/>
            <a:ext cx="9311479" cy="2877239"/>
            <a:chOff x="294337" y="2196813"/>
            <a:chExt cx="9311479" cy="2877239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29D79241-D9E1-7F57-03CF-A939F1858594}"/>
                </a:ext>
              </a:extLst>
            </p:cNvPr>
            <p:cNvGrpSpPr/>
            <p:nvPr userDrawn="1"/>
          </p:nvGrpSpPr>
          <p:grpSpPr>
            <a:xfrm>
              <a:off x="294338" y="2206049"/>
              <a:ext cx="9306396" cy="269167"/>
              <a:chOff x="1" y="1"/>
              <a:chExt cx="9771054" cy="282606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1E9364F1-A609-37BE-77B7-E1747BACC865}"/>
                  </a:ext>
                </a:extLst>
              </p:cNvPr>
              <p:cNvGrpSpPr/>
              <p:nvPr/>
            </p:nvGrpSpPr>
            <p:grpSpPr>
              <a:xfrm>
                <a:off x="1" y="1"/>
                <a:ext cx="6520967" cy="282606"/>
                <a:chOff x="1" y="1"/>
                <a:chExt cx="6520967" cy="282606"/>
              </a:xfrm>
            </p:grpSpPr>
            <p:pic>
              <p:nvPicPr>
                <p:cNvPr id="6" name="Graphic 5">
                  <a:extLst>
                    <a:ext uri="{FF2B5EF4-FFF2-40B4-BE49-F238E27FC236}">
                      <a16:creationId xmlns:a16="http://schemas.microsoft.com/office/drawing/2014/main" id="{D17E76AB-22EA-9AD7-758D-1755EBA0B42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" y="1"/>
                  <a:ext cx="3271519" cy="282606"/>
                </a:xfrm>
                <a:prstGeom prst="rect">
                  <a:avLst/>
                </a:prstGeom>
              </p:spPr>
            </p:pic>
            <p:pic>
              <p:nvPicPr>
                <p:cNvPr id="7" name="Graphic 6">
                  <a:extLst>
                    <a:ext uri="{FF2B5EF4-FFF2-40B4-BE49-F238E27FC236}">
                      <a16:creationId xmlns:a16="http://schemas.microsoft.com/office/drawing/2014/main" id="{479BB9F7-610E-CFC1-B6F5-964904649B6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249449" y="1"/>
                  <a:ext cx="3271519" cy="282606"/>
                </a:xfrm>
                <a:prstGeom prst="rect">
                  <a:avLst/>
                </a:prstGeom>
              </p:spPr>
            </p:pic>
          </p:grpSp>
          <p:pic>
            <p:nvPicPr>
              <p:cNvPr id="4" name="Graphic 3">
                <a:extLst>
                  <a:ext uri="{FF2B5EF4-FFF2-40B4-BE49-F238E27FC236}">
                    <a16:creationId xmlns:a16="http://schemas.microsoft.com/office/drawing/2014/main" id="{81CD1E8F-C961-70BC-53E3-933623FCFA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6499536" y="1"/>
                <a:ext cx="3271519" cy="282606"/>
              </a:xfrm>
              <a:prstGeom prst="rect">
                <a:avLst/>
              </a:prstGeom>
            </p:spPr>
          </p:pic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3A88559-0540-FBF6-D440-B5F2C89D39ED}"/>
                </a:ext>
              </a:extLst>
            </p:cNvPr>
            <p:cNvGrpSpPr/>
            <p:nvPr userDrawn="1"/>
          </p:nvGrpSpPr>
          <p:grpSpPr>
            <a:xfrm>
              <a:off x="294337" y="4804885"/>
              <a:ext cx="9306396" cy="269167"/>
              <a:chOff x="1" y="1"/>
              <a:chExt cx="9771054" cy="282606"/>
            </a:xfrm>
          </p:grpSpPr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6CD8A6AA-2EF0-0BCE-0F60-D50FF01A94C8}"/>
                  </a:ext>
                </a:extLst>
              </p:cNvPr>
              <p:cNvGrpSpPr/>
              <p:nvPr/>
            </p:nvGrpSpPr>
            <p:grpSpPr>
              <a:xfrm>
                <a:off x="1" y="1"/>
                <a:ext cx="6520967" cy="282606"/>
                <a:chOff x="1" y="1"/>
                <a:chExt cx="6520967" cy="282606"/>
              </a:xfrm>
            </p:grpSpPr>
            <p:pic>
              <p:nvPicPr>
                <p:cNvPr id="12" name="Graphic 11">
                  <a:extLst>
                    <a:ext uri="{FF2B5EF4-FFF2-40B4-BE49-F238E27FC236}">
                      <a16:creationId xmlns:a16="http://schemas.microsoft.com/office/drawing/2014/main" id="{A9F60146-52B6-D790-3C86-582AD7CCAA0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" y="1"/>
                  <a:ext cx="3271519" cy="282606"/>
                </a:xfrm>
                <a:prstGeom prst="rect">
                  <a:avLst/>
                </a:prstGeom>
              </p:spPr>
            </p:pic>
            <p:pic>
              <p:nvPicPr>
                <p:cNvPr id="13" name="Graphic 12">
                  <a:extLst>
                    <a:ext uri="{FF2B5EF4-FFF2-40B4-BE49-F238E27FC236}">
                      <a16:creationId xmlns:a16="http://schemas.microsoft.com/office/drawing/2014/main" id="{4D70434A-B9CF-7393-B9B9-B8BAE15A4E5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249449" y="1"/>
                  <a:ext cx="3271519" cy="282606"/>
                </a:xfrm>
                <a:prstGeom prst="rect">
                  <a:avLst/>
                </a:prstGeom>
              </p:spPr>
            </p:pic>
          </p:grpSp>
          <p:pic>
            <p:nvPicPr>
              <p:cNvPr id="10" name="Graphic 9">
                <a:extLst>
                  <a:ext uri="{FF2B5EF4-FFF2-40B4-BE49-F238E27FC236}">
                    <a16:creationId xmlns:a16="http://schemas.microsoft.com/office/drawing/2014/main" id="{972BAB5E-47AF-7FA1-517B-22E8B03B339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6499536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22" name="Graphic 21">
              <a:extLst>
                <a:ext uri="{FF2B5EF4-FFF2-40B4-BE49-F238E27FC236}">
                  <a16:creationId xmlns:a16="http://schemas.microsoft.com/office/drawing/2014/main" id="{8429113E-9930-3612-D51D-E60447095C1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l="7957"/>
            <a:stretch>
              <a:fillRect/>
            </a:stretch>
          </p:blipFill>
          <p:spPr>
            <a:xfrm rot="5400000">
              <a:off x="8037231" y="3496231"/>
              <a:ext cx="2868003" cy="269167"/>
            </a:xfrm>
            <a:custGeom>
              <a:avLst/>
              <a:gdLst>
                <a:gd name="connsiteX0" fmla="*/ 0 w 2868003"/>
                <a:gd name="connsiteY0" fmla="*/ 269167 h 269167"/>
                <a:gd name="connsiteX1" fmla="*/ 0 w 2868003"/>
                <a:gd name="connsiteY1" fmla="*/ 0 h 269167"/>
                <a:gd name="connsiteX2" fmla="*/ 2868003 w 2868003"/>
                <a:gd name="connsiteY2" fmla="*/ 0 h 269167"/>
                <a:gd name="connsiteX3" fmla="*/ 2868003 w 2868003"/>
                <a:gd name="connsiteY3" fmla="*/ 269167 h 26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8003" h="269167">
                  <a:moveTo>
                    <a:pt x="0" y="269167"/>
                  </a:moveTo>
                  <a:lnTo>
                    <a:pt x="0" y="0"/>
                  </a:lnTo>
                  <a:lnTo>
                    <a:pt x="2868003" y="0"/>
                  </a:lnTo>
                  <a:lnTo>
                    <a:pt x="2868003" y="269167"/>
                  </a:lnTo>
                  <a:close/>
                </a:path>
              </a:pathLst>
            </a:custGeom>
          </p:spPr>
        </p:pic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7F340B48-F344-C073-6E8E-C7BC8C68C4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r="7957"/>
            <a:stretch>
              <a:fillRect/>
            </a:stretch>
          </p:blipFill>
          <p:spPr>
            <a:xfrm rot="5400000">
              <a:off x="-1005081" y="3505467"/>
              <a:ext cx="2868003" cy="269167"/>
            </a:xfrm>
            <a:custGeom>
              <a:avLst/>
              <a:gdLst>
                <a:gd name="connsiteX0" fmla="*/ 0 w 2868003"/>
                <a:gd name="connsiteY0" fmla="*/ 269167 h 269167"/>
                <a:gd name="connsiteX1" fmla="*/ 0 w 2868003"/>
                <a:gd name="connsiteY1" fmla="*/ 0 h 269167"/>
                <a:gd name="connsiteX2" fmla="*/ 2868003 w 2868003"/>
                <a:gd name="connsiteY2" fmla="*/ 0 h 269167"/>
                <a:gd name="connsiteX3" fmla="*/ 2868003 w 2868003"/>
                <a:gd name="connsiteY3" fmla="*/ 269167 h 26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8003" h="269167">
                  <a:moveTo>
                    <a:pt x="0" y="269167"/>
                  </a:moveTo>
                  <a:lnTo>
                    <a:pt x="0" y="0"/>
                  </a:lnTo>
                  <a:lnTo>
                    <a:pt x="2868003" y="0"/>
                  </a:lnTo>
                  <a:lnTo>
                    <a:pt x="2868003" y="269167"/>
                  </a:lnTo>
                  <a:close/>
                </a:path>
              </a:pathLst>
            </a:custGeom>
          </p:spPr>
        </p:pic>
      </p:grpSp>
      <p:sp>
        <p:nvSpPr>
          <p:cNvPr id="27" name="Picture Placeholder 4">
            <a:extLst>
              <a:ext uri="{FF2B5EF4-FFF2-40B4-BE49-F238E27FC236}">
                <a16:creationId xmlns:a16="http://schemas.microsoft.com/office/drawing/2014/main" id="{1D94B3D1-5C29-4F89-1AE3-D45DACA836C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0232" y="1244196"/>
            <a:ext cx="5384017" cy="4791708"/>
          </a:xfrm>
          <a:custGeom>
            <a:avLst/>
            <a:gdLst>
              <a:gd name="connsiteX0" fmla="*/ 5772480 w 7705725"/>
              <a:gd name="connsiteY0" fmla="*/ 6424612 h 6857998"/>
              <a:gd name="connsiteX1" fmla="*/ 5772794 w 7705725"/>
              <a:gd name="connsiteY1" fmla="*/ 6426517 h 6857998"/>
              <a:gd name="connsiteX2" fmla="*/ 5773424 w 7705725"/>
              <a:gd name="connsiteY2" fmla="*/ 6428422 h 6857998"/>
              <a:gd name="connsiteX3" fmla="*/ 5773738 w 7705725"/>
              <a:gd name="connsiteY3" fmla="*/ 6432232 h 6857998"/>
              <a:gd name="connsiteX4" fmla="*/ 5773424 w 7705725"/>
              <a:gd name="connsiteY4" fmla="*/ 6436360 h 6857998"/>
              <a:gd name="connsiteX5" fmla="*/ 5772165 w 7705725"/>
              <a:gd name="connsiteY5" fmla="*/ 6440805 h 6857998"/>
              <a:gd name="connsiteX6" fmla="*/ 5770277 w 7705725"/>
              <a:gd name="connsiteY6" fmla="*/ 6445567 h 6857998"/>
              <a:gd name="connsiteX7" fmla="*/ 5768075 w 7705725"/>
              <a:gd name="connsiteY7" fmla="*/ 6450330 h 6857998"/>
              <a:gd name="connsiteX8" fmla="*/ 5765558 w 7705725"/>
              <a:gd name="connsiteY8" fmla="*/ 6454775 h 6857998"/>
              <a:gd name="connsiteX9" fmla="*/ 5762097 w 7705725"/>
              <a:gd name="connsiteY9" fmla="*/ 6459220 h 6857998"/>
              <a:gd name="connsiteX10" fmla="*/ 5758636 w 7705725"/>
              <a:gd name="connsiteY10" fmla="*/ 6463982 h 6857998"/>
              <a:gd name="connsiteX11" fmla="*/ 5755489 w 7705725"/>
              <a:gd name="connsiteY11" fmla="*/ 6468110 h 6857998"/>
              <a:gd name="connsiteX12" fmla="*/ 5751399 w 7705725"/>
              <a:gd name="connsiteY12" fmla="*/ 6471920 h 6857998"/>
              <a:gd name="connsiteX13" fmla="*/ 5747623 w 7705725"/>
              <a:gd name="connsiteY13" fmla="*/ 6475730 h 6857998"/>
              <a:gd name="connsiteX14" fmla="*/ 5743847 w 7705725"/>
              <a:gd name="connsiteY14" fmla="*/ 6478905 h 6857998"/>
              <a:gd name="connsiteX15" fmla="*/ 5739757 w 7705725"/>
              <a:gd name="connsiteY15" fmla="*/ 6482080 h 6857998"/>
              <a:gd name="connsiteX16" fmla="*/ 5735981 w 7705725"/>
              <a:gd name="connsiteY16" fmla="*/ 6484302 h 6857998"/>
              <a:gd name="connsiteX17" fmla="*/ 5732520 w 7705725"/>
              <a:gd name="connsiteY17" fmla="*/ 6486207 h 6857998"/>
              <a:gd name="connsiteX18" fmla="*/ 5725913 w 7705725"/>
              <a:gd name="connsiteY18" fmla="*/ 6489065 h 6857998"/>
              <a:gd name="connsiteX19" fmla="*/ 5717418 w 7705725"/>
              <a:gd name="connsiteY19" fmla="*/ 6491287 h 6857998"/>
              <a:gd name="connsiteX20" fmla="*/ 5712698 w 7705725"/>
              <a:gd name="connsiteY20" fmla="*/ 6492557 h 6857998"/>
              <a:gd name="connsiteX21" fmla="*/ 5707979 w 7705725"/>
              <a:gd name="connsiteY21" fmla="*/ 6493827 h 6857998"/>
              <a:gd name="connsiteX22" fmla="*/ 5702630 w 7705725"/>
              <a:gd name="connsiteY22" fmla="*/ 6494145 h 6857998"/>
              <a:gd name="connsiteX23" fmla="*/ 5697910 w 7705725"/>
              <a:gd name="connsiteY23" fmla="*/ 6494462 h 6857998"/>
              <a:gd name="connsiteX24" fmla="*/ 5692876 w 7705725"/>
              <a:gd name="connsiteY24" fmla="*/ 6494145 h 6857998"/>
              <a:gd name="connsiteX25" fmla="*/ 5688156 w 7705725"/>
              <a:gd name="connsiteY25" fmla="*/ 6493827 h 6857998"/>
              <a:gd name="connsiteX26" fmla="*/ 5683751 w 7705725"/>
              <a:gd name="connsiteY26" fmla="*/ 6492557 h 6857998"/>
              <a:gd name="connsiteX27" fmla="*/ 5679661 w 7705725"/>
              <a:gd name="connsiteY27" fmla="*/ 6490652 h 6857998"/>
              <a:gd name="connsiteX28" fmla="*/ 5676200 w 7705725"/>
              <a:gd name="connsiteY28" fmla="*/ 6488112 h 6857998"/>
              <a:gd name="connsiteX29" fmla="*/ 5674312 w 7705725"/>
              <a:gd name="connsiteY29" fmla="*/ 6486842 h 6857998"/>
              <a:gd name="connsiteX30" fmla="*/ 5672739 w 7705725"/>
              <a:gd name="connsiteY30" fmla="*/ 6484937 h 6857998"/>
              <a:gd name="connsiteX31" fmla="*/ 5671795 w 7705725"/>
              <a:gd name="connsiteY31" fmla="*/ 6483032 h 6857998"/>
              <a:gd name="connsiteX32" fmla="*/ 5670536 w 7705725"/>
              <a:gd name="connsiteY32" fmla="*/ 6481127 h 6857998"/>
              <a:gd name="connsiteX33" fmla="*/ 5669907 w 7705725"/>
              <a:gd name="connsiteY33" fmla="*/ 6478905 h 6857998"/>
              <a:gd name="connsiteX34" fmla="*/ 5668963 w 7705725"/>
              <a:gd name="connsiteY34" fmla="*/ 6476365 h 6857998"/>
              <a:gd name="connsiteX35" fmla="*/ 5677773 w 7705725"/>
              <a:gd name="connsiteY35" fmla="*/ 6475095 h 6857998"/>
              <a:gd name="connsiteX36" fmla="*/ 5685010 w 7705725"/>
              <a:gd name="connsiteY36" fmla="*/ 6473825 h 6857998"/>
              <a:gd name="connsiteX37" fmla="*/ 5691932 w 7705725"/>
              <a:gd name="connsiteY37" fmla="*/ 6471920 h 6857998"/>
              <a:gd name="connsiteX38" fmla="*/ 5698225 w 7705725"/>
              <a:gd name="connsiteY38" fmla="*/ 6469062 h 6857998"/>
              <a:gd name="connsiteX39" fmla="*/ 5703888 w 7705725"/>
              <a:gd name="connsiteY39" fmla="*/ 6466522 h 6857998"/>
              <a:gd name="connsiteX40" fmla="*/ 5708922 w 7705725"/>
              <a:gd name="connsiteY40" fmla="*/ 6463665 h 6857998"/>
              <a:gd name="connsiteX41" fmla="*/ 5714271 w 7705725"/>
              <a:gd name="connsiteY41" fmla="*/ 6460490 h 6857998"/>
              <a:gd name="connsiteX42" fmla="*/ 5718991 w 7705725"/>
              <a:gd name="connsiteY42" fmla="*/ 6456997 h 6857998"/>
              <a:gd name="connsiteX43" fmla="*/ 5729374 w 7705725"/>
              <a:gd name="connsiteY43" fmla="*/ 6449695 h 6857998"/>
              <a:gd name="connsiteX44" fmla="*/ 5740701 w 7705725"/>
              <a:gd name="connsiteY44" fmla="*/ 6441122 h 6857998"/>
              <a:gd name="connsiteX45" fmla="*/ 5747623 w 7705725"/>
              <a:gd name="connsiteY45" fmla="*/ 6436995 h 6857998"/>
              <a:gd name="connsiteX46" fmla="*/ 5754860 w 7705725"/>
              <a:gd name="connsiteY46" fmla="*/ 6432867 h 6857998"/>
              <a:gd name="connsiteX47" fmla="*/ 5763355 w 7705725"/>
              <a:gd name="connsiteY47" fmla="*/ 6428740 h 6857998"/>
              <a:gd name="connsiteX48" fmla="*/ 7580630 w 7705725"/>
              <a:gd name="connsiteY48" fmla="*/ 4105274 h 6857998"/>
              <a:gd name="connsiteX49" fmla="*/ 7583806 w 7705725"/>
              <a:gd name="connsiteY49" fmla="*/ 4105274 h 6857998"/>
              <a:gd name="connsiteX50" fmla="*/ 7586663 w 7705725"/>
              <a:gd name="connsiteY50" fmla="*/ 4105592 h 6857998"/>
              <a:gd name="connsiteX51" fmla="*/ 7588886 w 7705725"/>
              <a:gd name="connsiteY51" fmla="*/ 4106866 h 6857998"/>
              <a:gd name="connsiteX52" fmla="*/ 7590473 w 7705725"/>
              <a:gd name="connsiteY52" fmla="*/ 4107821 h 6857998"/>
              <a:gd name="connsiteX53" fmla="*/ 7591426 w 7705725"/>
              <a:gd name="connsiteY53" fmla="*/ 4109731 h 6857998"/>
              <a:gd name="connsiteX54" fmla="*/ 7592696 w 7705725"/>
              <a:gd name="connsiteY54" fmla="*/ 4111959 h 6857998"/>
              <a:gd name="connsiteX55" fmla="*/ 7593013 w 7705725"/>
              <a:gd name="connsiteY55" fmla="*/ 4114824 h 6857998"/>
              <a:gd name="connsiteX56" fmla="*/ 7593013 w 7705725"/>
              <a:gd name="connsiteY56" fmla="*/ 4117688 h 6857998"/>
              <a:gd name="connsiteX57" fmla="*/ 7592696 w 7705725"/>
              <a:gd name="connsiteY57" fmla="*/ 4121190 h 6857998"/>
              <a:gd name="connsiteX58" fmla="*/ 7591743 w 7705725"/>
              <a:gd name="connsiteY58" fmla="*/ 4125010 h 6857998"/>
              <a:gd name="connsiteX59" fmla="*/ 7589838 w 7705725"/>
              <a:gd name="connsiteY59" fmla="*/ 4132968 h 6857998"/>
              <a:gd name="connsiteX60" fmla="*/ 7587298 w 7705725"/>
              <a:gd name="connsiteY60" fmla="*/ 4141562 h 6857998"/>
              <a:gd name="connsiteX61" fmla="*/ 7581266 w 7705725"/>
              <a:gd name="connsiteY61" fmla="*/ 4160025 h 6857998"/>
              <a:gd name="connsiteX62" fmla="*/ 7577773 w 7705725"/>
              <a:gd name="connsiteY62" fmla="*/ 4169574 h 6857998"/>
              <a:gd name="connsiteX63" fmla="*/ 7575233 w 7705725"/>
              <a:gd name="connsiteY63" fmla="*/ 4178169 h 6857998"/>
              <a:gd name="connsiteX64" fmla="*/ 7573328 w 7705725"/>
              <a:gd name="connsiteY64" fmla="*/ 4186445 h 6857998"/>
              <a:gd name="connsiteX65" fmla="*/ 7573010 w 7705725"/>
              <a:gd name="connsiteY65" fmla="*/ 4190901 h 6857998"/>
              <a:gd name="connsiteX66" fmla="*/ 7572693 w 7705725"/>
              <a:gd name="connsiteY66" fmla="*/ 4194084 h 6857998"/>
              <a:gd name="connsiteX67" fmla="*/ 7572693 w 7705725"/>
              <a:gd name="connsiteY67" fmla="*/ 4197586 h 6857998"/>
              <a:gd name="connsiteX68" fmla="*/ 7573010 w 7705725"/>
              <a:gd name="connsiteY68" fmla="*/ 4200451 h 6857998"/>
              <a:gd name="connsiteX69" fmla="*/ 7573646 w 7705725"/>
              <a:gd name="connsiteY69" fmla="*/ 4203316 h 6857998"/>
              <a:gd name="connsiteX70" fmla="*/ 7575233 w 7705725"/>
              <a:gd name="connsiteY70" fmla="*/ 4205544 h 6857998"/>
              <a:gd name="connsiteX71" fmla="*/ 7572693 w 7705725"/>
              <a:gd name="connsiteY71" fmla="*/ 4204907 h 6857998"/>
              <a:gd name="connsiteX72" fmla="*/ 7570470 w 7705725"/>
              <a:gd name="connsiteY72" fmla="*/ 4204907 h 6857998"/>
              <a:gd name="connsiteX73" fmla="*/ 7568566 w 7705725"/>
              <a:gd name="connsiteY73" fmla="*/ 4205226 h 6857998"/>
              <a:gd name="connsiteX74" fmla="*/ 7566660 w 7705725"/>
              <a:gd name="connsiteY74" fmla="*/ 4205862 h 6857998"/>
              <a:gd name="connsiteX75" fmla="*/ 7564756 w 7705725"/>
              <a:gd name="connsiteY75" fmla="*/ 4207135 h 6857998"/>
              <a:gd name="connsiteX76" fmla="*/ 7563168 w 7705725"/>
              <a:gd name="connsiteY76" fmla="*/ 4208409 h 6857998"/>
              <a:gd name="connsiteX77" fmla="*/ 7561898 w 7705725"/>
              <a:gd name="connsiteY77" fmla="*/ 4210000 h 6857998"/>
              <a:gd name="connsiteX78" fmla="*/ 7560946 w 7705725"/>
              <a:gd name="connsiteY78" fmla="*/ 4211910 h 6857998"/>
              <a:gd name="connsiteX79" fmla="*/ 7558723 w 7705725"/>
              <a:gd name="connsiteY79" fmla="*/ 4216048 h 6857998"/>
              <a:gd name="connsiteX80" fmla="*/ 7556500 w 7705725"/>
              <a:gd name="connsiteY80" fmla="*/ 4220505 h 6857998"/>
              <a:gd name="connsiteX81" fmla="*/ 7554596 w 7705725"/>
              <a:gd name="connsiteY81" fmla="*/ 4224643 h 6857998"/>
              <a:gd name="connsiteX82" fmla="*/ 7552373 w 7705725"/>
              <a:gd name="connsiteY82" fmla="*/ 4229099 h 6857998"/>
              <a:gd name="connsiteX83" fmla="*/ 7548563 w 7705725"/>
              <a:gd name="connsiteY83" fmla="*/ 4225916 h 6857998"/>
              <a:gd name="connsiteX84" fmla="*/ 7545388 w 7705725"/>
              <a:gd name="connsiteY84" fmla="*/ 4222415 h 6857998"/>
              <a:gd name="connsiteX85" fmla="*/ 7543166 w 7705725"/>
              <a:gd name="connsiteY85" fmla="*/ 4219231 h 6857998"/>
              <a:gd name="connsiteX86" fmla="*/ 7541260 w 7705725"/>
              <a:gd name="connsiteY86" fmla="*/ 4215412 h 6857998"/>
              <a:gd name="connsiteX87" fmla="*/ 7540308 w 7705725"/>
              <a:gd name="connsiteY87" fmla="*/ 4211592 h 6857998"/>
              <a:gd name="connsiteX88" fmla="*/ 7539356 w 7705725"/>
              <a:gd name="connsiteY88" fmla="*/ 4207772 h 6857998"/>
              <a:gd name="connsiteX89" fmla="*/ 7539038 w 7705725"/>
              <a:gd name="connsiteY89" fmla="*/ 4203634 h 6857998"/>
              <a:gd name="connsiteX90" fmla="*/ 7539356 w 7705725"/>
              <a:gd name="connsiteY90" fmla="*/ 4199496 h 6857998"/>
              <a:gd name="connsiteX91" fmla="*/ 7539673 w 7705725"/>
              <a:gd name="connsiteY91" fmla="*/ 4195358 h 6857998"/>
              <a:gd name="connsiteX92" fmla="*/ 7540943 w 7705725"/>
              <a:gd name="connsiteY92" fmla="*/ 4191220 h 6857998"/>
              <a:gd name="connsiteX93" fmla="*/ 7541896 w 7705725"/>
              <a:gd name="connsiteY93" fmla="*/ 4186445 h 6857998"/>
              <a:gd name="connsiteX94" fmla="*/ 7543483 w 7705725"/>
              <a:gd name="connsiteY94" fmla="*/ 4181988 h 6857998"/>
              <a:gd name="connsiteX95" fmla="*/ 7547293 w 7705725"/>
              <a:gd name="connsiteY95" fmla="*/ 4173394 h 6857998"/>
              <a:gd name="connsiteX96" fmla="*/ 7551738 w 7705725"/>
              <a:gd name="connsiteY96" fmla="*/ 4164163 h 6857998"/>
              <a:gd name="connsiteX97" fmla="*/ 7561263 w 7705725"/>
              <a:gd name="connsiteY97" fmla="*/ 4146974 h 6857998"/>
              <a:gd name="connsiteX98" fmla="*/ 7565708 w 7705725"/>
              <a:gd name="connsiteY98" fmla="*/ 4139016 h 6857998"/>
              <a:gd name="connsiteX99" fmla="*/ 7569518 w 7705725"/>
              <a:gd name="connsiteY99" fmla="*/ 4131058 h 6857998"/>
              <a:gd name="connsiteX100" fmla="*/ 7572376 w 7705725"/>
              <a:gd name="connsiteY100" fmla="*/ 4123736 h 6857998"/>
              <a:gd name="connsiteX101" fmla="*/ 7573328 w 7705725"/>
              <a:gd name="connsiteY101" fmla="*/ 4120872 h 6857998"/>
              <a:gd name="connsiteX102" fmla="*/ 7573963 w 7705725"/>
              <a:gd name="connsiteY102" fmla="*/ 4117688 h 6857998"/>
              <a:gd name="connsiteX103" fmla="*/ 7573963 w 7705725"/>
              <a:gd name="connsiteY103" fmla="*/ 4114824 h 6857998"/>
              <a:gd name="connsiteX104" fmla="*/ 7573963 w 7705725"/>
              <a:gd name="connsiteY104" fmla="*/ 4111959 h 6857998"/>
              <a:gd name="connsiteX105" fmla="*/ 7573328 w 7705725"/>
              <a:gd name="connsiteY105" fmla="*/ 4109731 h 6857998"/>
              <a:gd name="connsiteX106" fmla="*/ 7571740 w 7705725"/>
              <a:gd name="connsiteY106" fmla="*/ 4107502 h 6857998"/>
              <a:gd name="connsiteX107" fmla="*/ 7576503 w 7705725"/>
              <a:gd name="connsiteY107" fmla="*/ 4105911 h 6857998"/>
              <a:gd name="connsiteX108" fmla="*/ 7537768 w 7705725"/>
              <a:gd name="connsiteY108" fmla="*/ 2176463 h 6857998"/>
              <a:gd name="connsiteX109" fmla="*/ 7540308 w 7705725"/>
              <a:gd name="connsiteY109" fmla="*/ 2186522 h 6857998"/>
              <a:gd name="connsiteX110" fmla="*/ 7542212 w 7705725"/>
              <a:gd name="connsiteY110" fmla="*/ 2196263 h 6857998"/>
              <a:gd name="connsiteX111" fmla="*/ 7542848 w 7705725"/>
              <a:gd name="connsiteY111" fmla="*/ 2200664 h 6857998"/>
              <a:gd name="connsiteX112" fmla="*/ 7543165 w 7705725"/>
              <a:gd name="connsiteY112" fmla="*/ 2205377 h 6857998"/>
              <a:gd name="connsiteX113" fmla="*/ 7543800 w 7705725"/>
              <a:gd name="connsiteY113" fmla="*/ 2210091 h 6857998"/>
              <a:gd name="connsiteX114" fmla="*/ 7543165 w 7705725"/>
              <a:gd name="connsiteY114" fmla="*/ 2214177 h 6857998"/>
              <a:gd name="connsiteX115" fmla="*/ 7542530 w 7705725"/>
              <a:gd name="connsiteY115" fmla="*/ 2218263 h 6857998"/>
              <a:gd name="connsiteX116" fmla="*/ 7540942 w 7705725"/>
              <a:gd name="connsiteY116" fmla="*/ 2222035 h 6857998"/>
              <a:gd name="connsiteX117" fmla="*/ 7539038 w 7705725"/>
              <a:gd name="connsiteY117" fmla="*/ 2225805 h 6857998"/>
              <a:gd name="connsiteX118" fmla="*/ 7536498 w 7705725"/>
              <a:gd name="connsiteY118" fmla="*/ 2228634 h 6857998"/>
              <a:gd name="connsiteX119" fmla="*/ 7533005 w 7705725"/>
              <a:gd name="connsiteY119" fmla="*/ 2231778 h 6857998"/>
              <a:gd name="connsiteX120" fmla="*/ 7528878 w 7705725"/>
              <a:gd name="connsiteY120" fmla="*/ 2234291 h 6857998"/>
              <a:gd name="connsiteX121" fmla="*/ 7524115 w 7705725"/>
              <a:gd name="connsiteY121" fmla="*/ 2236492 h 6857998"/>
              <a:gd name="connsiteX122" fmla="*/ 7518082 w 7705725"/>
              <a:gd name="connsiteY122" fmla="*/ 2238377 h 6857998"/>
              <a:gd name="connsiteX123" fmla="*/ 7514272 w 7705725"/>
              <a:gd name="connsiteY123" fmla="*/ 2228006 h 6857998"/>
              <a:gd name="connsiteX124" fmla="*/ 7512368 w 7705725"/>
              <a:gd name="connsiteY124" fmla="*/ 2222663 h 6857998"/>
              <a:gd name="connsiteX125" fmla="*/ 7510780 w 7705725"/>
              <a:gd name="connsiteY125" fmla="*/ 2217948 h 6857998"/>
              <a:gd name="connsiteX126" fmla="*/ 7509828 w 7705725"/>
              <a:gd name="connsiteY126" fmla="*/ 2212920 h 6857998"/>
              <a:gd name="connsiteX127" fmla="*/ 7508875 w 7705725"/>
              <a:gd name="connsiteY127" fmla="*/ 2208521 h 6857998"/>
              <a:gd name="connsiteX128" fmla="*/ 7508875 w 7705725"/>
              <a:gd name="connsiteY128" fmla="*/ 2204120 h 6857998"/>
              <a:gd name="connsiteX129" fmla="*/ 7509510 w 7705725"/>
              <a:gd name="connsiteY129" fmla="*/ 2199406 h 6857998"/>
              <a:gd name="connsiteX130" fmla="*/ 7510145 w 7705725"/>
              <a:gd name="connsiteY130" fmla="*/ 2195319 h 6857998"/>
              <a:gd name="connsiteX131" fmla="*/ 7511732 w 7705725"/>
              <a:gd name="connsiteY131" fmla="*/ 2191549 h 6857998"/>
              <a:gd name="connsiteX132" fmla="*/ 7513955 w 7705725"/>
              <a:gd name="connsiteY132" fmla="*/ 2188406 h 6857998"/>
              <a:gd name="connsiteX133" fmla="*/ 7516812 w 7705725"/>
              <a:gd name="connsiteY133" fmla="*/ 2185264 h 6857998"/>
              <a:gd name="connsiteX134" fmla="*/ 7520622 w 7705725"/>
              <a:gd name="connsiteY134" fmla="*/ 2182435 h 6857998"/>
              <a:gd name="connsiteX135" fmla="*/ 7525068 w 7705725"/>
              <a:gd name="connsiteY135" fmla="*/ 2180235 h 6857998"/>
              <a:gd name="connsiteX136" fmla="*/ 7530782 w 7705725"/>
              <a:gd name="connsiteY136" fmla="*/ 2178350 h 6857998"/>
              <a:gd name="connsiteX137" fmla="*/ 627411 w 7705725"/>
              <a:gd name="connsiteY137" fmla="*/ 1638300 h 6857998"/>
              <a:gd name="connsiteX138" fmla="*/ 628982 w 7705725"/>
              <a:gd name="connsiteY138" fmla="*/ 1640541 h 6857998"/>
              <a:gd name="connsiteX139" fmla="*/ 629610 w 7705725"/>
              <a:gd name="connsiteY139" fmla="*/ 1642461 h 6857998"/>
              <a:gd name="connsiteX140" fmla="*/ 629924 w 7705725"/>
              <a:gd name="connsiteY140" fmla="*/ 1644701 h 6857998"/>
              <a:gd name="connsiteX141" fmla="*/ 630238 w 7705725"/>
              <a:gd name="connsiteY141" fmla="*/ 1646621 h 6857998"/>
              <a:gd name="connsiteX142" fmla="*/ 629924 w 7705725"/>
              <a:gd name="connsiteY142" fmla="*/ 1648541 h 6857998"/>
              <a:gd name="connsiteX143" fmla="*/ 629610 w 7705725"/>
              <a:gd name="connsiteY143" fmla="*/ 1650781 h 6857998"/>
              <a:gd name="connsiteX144" fmla="*/ 628353 w 7705725"/>
              <a:gd name="connsiteY144" fmla="*/ 1652701 h 6857998"/>
              <a:gd name="connsiteX145" fmla="*/ 627725 w 7705725"/>
              <a:gd name="connsiteY145" fmla="*/ 1654621 h 6857998"/>
              <a:gd name="connsiteX146" fmla="*/ 624584 w 7705725"/>
              <a:gd name="connsiteY146" fmla="*/ 1658781 h 6857998"/>
              <a:gd name="connsiteX147" fmla="*/ 621129 w 7705725"/>
              <a:gd name="connsiteY147" fmla="*/ 1663261 h 6857998"/>
              <a:gd name="connsiteX148" fmla="*/ 616732 w 7705725"/>
              <a:gd name="connsiteY148" fmla="*/ 1667422 h 6857998"/>
              <a:gd name="connsiteX149" fmla="*/ 612020 w 7705725"/>
              <a:gd name="connsiteY149" fmla="*/ 1672222 h 6857998"/>
              <a:gd name="connsiteX150" fmla="*/ 602282 w 7705725"/>
              <a:gd name="connsiteY150" fmla="*/ 1681822 h 6857998"/>
              <a:gd name="connsiteX151" fmla="*/ 597571 w 7705725"/>
              <a:gd name="connsiteY151" fmla="*/ 1686942 h 6857998"/>
              <a:gd name="connsiteX152" fmla="*/ 592859 w 7705725"/>
              <a:gd name="connsiteY152" fmla="*/ 1692703 h 6857998"/>
              <a:gd name="connsiteX153" fmla="*/ 588776 w 7705725"/>
              <a:gd name="connsiteY153" fmla="*/ 1698783 h 6857998"/>
              <a:gd name="connsiteX154" fmla="*/ 585321 w 7705725"/>
              <a:gd name="connsiteY154" fmla="*/ 1705183 h 6857998"/>
              <a:gd name="connsiteX155" fmla="*/ 584064 w 7705725"/>
              <a:gd name="connsiteY155" fmla="*/ 1708063 h 6857998"/>
              <a:gd name="connsiteX156" fmla="*/ 582494 w 7705725"/>
              <a:gd name="connsiteY156" fmla="*/ 1711903 h 6857998"/>
              <a:gd name="connsiteX157" fmla="*/ 581866 w 7705725"/>
              <a:gd name="connsiteY157" fmla="*/ 1715423 h 6857998"/>
              <a:gd name="connsiteX158" fmla="*/ 580923 w 7705725"/>
              <a:gd name="connsiteY158" fmla="*/ 1719263 h 6857998"/>
              <a:gd name="connsiteX159" fmla="*/ 578096 w 7705725"/>
              <a:gd name="connsiteY159" fmla="*/ 1717024 h 6857998"/>
              <a:gd name="connsiteX160" fmla="*/ 575897 w 7705725"/>
              <a:gd name="connsiteY160" fmla="*/ 1715103 h 6857998"/>
              <a:gd name="connsiteX161" fmla="*/ 574013 w 7705725"/>
              <a:gd name="connsiteY161" fmla="*/ 1712863 h 6857998"/>
              <a:gd name="connsiteX162" fmla="*/ 572756 w 7705725"/>
              <a:gd name="connsiteY162" fmla="*/ 1709983 h 6857998"/>
              <a:gd name="connsiteX163" fmla="*/ 572128 w 7705725"/>
              <a:gd name="connsiteY163" fmla="*/ 1707743 h 6857998"/>
              <a:gd name="connsiteX164" fmla="*/ 571500 w 7705725"/>
              <a:gd name="connsiteY164" fmla="*/ 1705183 h 6857998"/>
              <a:gd name="connsiteX165" fmla="*/ 571500 w 7705725"/>
              <a:gd name="connsiteY165" fmla="*/ 1702623 h 6857998"/>
              <a:gd name="connsiteX166" fmla="*/ 571814 w 7705725"/>
              <a:gd name="connsiteY166" fmla="*/ 1699743 h 6857998"/>
              <a:gd name="connsiteX167" fmla="*/ 572443 w 7705725"/>
              <a:gd name="connsiteY167" fmla="*/ 1697183 h 6857998"/>
              <a:gd name="connsiteX168" fmla="*/ 573385 w 7705725"/>
              <a:gd name="connsiteY168" fmla="*/ 1694623 h 6857998"/>
              <a:gd name="connsiteX169" fmla="*/ 574641 w 7705725"/>
              <a:gd name="connsiteY169" fmla="*/ 1691423 h 6857998"/>
              <a:gd name="connsiteX170" fmla="*/ 576212 w 7705725"/>
              <a:gd name="connsiteY170" fmla="*/ 1688862 h 6857998"/>
              <a:gd name="connsiteX171" fmla="*/ 579981 w 7705725"/>
              <a:gd name="connsiteY171" fmla="*/ 1683102 h 6857998"/>
              <a:gd name="connsiteX172" fmla="*/ 584693 w 7705725"/>
              <a:gd name="connsiteY172" fmla="*/ 1677342 h 6857998"/>
              <a:gd name="connsiteX173" fmla="*/ 590032 w 7705725"/>
              <a:gd name="connsiteY173" fmla="*/ 1671582 h 6857998"/>
              <a:gd name="connsiteX174" fmla="*/ 595687 w 7705725"/>
              <a:gd name="connsiteY174" fmla="*/ 1666142 h 6857998"/>
              <a:gd name="connsiteX175" fmla="*/ 607622 w 7705725"/>
              <a:gd name="connsiteY175" fmla="*/ 1655261 h 6857998"/>
              <a:gd name="connsiteX176" fmla="*/ 618303 w 7705725"/>
              <a:gd name="connsiteY176" fmla="*/ 1645981 h 6857998"/>
              <a:gd name="connsiteX177" fmla="*/ 7274198 w 7705725"/>
              <a:gd name="connsiteY177" fmla="*/ 1631951 h 6857998"/>
              <a:gd name="connsiteX178" fmla="*/ 7276118 w 7705725"/>
              <a:gd name="connsiteY178" fmla="*/ 1635114 h 6857998"/>
              <a:gd name="connsiteX179" fmla="*/ 7277077 w 7705725"/>
              <a:gd name="connsiteY179" fmla="*/ 1637645 h 6857998"/>
              <a:gd name="connsiteX180" fmla="*/ 7278357 w 7705725"/>
              <a:gd name="connsiteY180" fmla="*/ 1640492 h 6857998"/>
              <a:gd name="connsiteX181" fmla="*/ 7278997 w 7705725"/>
              <a:gd name="connsiteY181" fmla="*/ 1643340 h 6857998"/>
              <a:gd name="connsiteX182" fmla="*/ 7279956 w 7705725"/>
              <a:gd name="connsiteY182" fmla="*/ 1648401 h 6857998"/>
              <a:gd name="connsiteX183" fmla="*/ 7279956 w 7705725"/>
              <a:gd name="connsiteY183" fmla="*/ 1653779 h 6857998"/>
              <a:gd name="connsiteX184" fmla="*/ 7279636 w 7705725"/>
              <a:gd name="connsiteY184" fmla="*/ 1659157 h 6857998"/>
              <a:gd name="connsiteX185" fmla="*/ 7278357 w 7705725"/>
              <a:gd name="connsiteY185" fmla="*/ 1663902 h 6857998"/>
              <a:gd name="connsiteX186" fmla="*/ 7276118 w 7705725"/>
              <a:gd name="connsiteY186" fmla="*/ 1674026 h 6857998"/>
              <a:gd name="connsiteX187" fmla="*/ 7274518 w 7705725"/>
              <a:gd name="connsiteY187" fmla="*/ 1679087 h 6857998"/>
              <a:gd name="connsiteX188" fmla="*/ 7273559 w 7705725"/>
              <a:gd name="connsiteY188" fmla="*/ 1683832 h 6857998"/>
              <a:gd name="connsiteX189" fmla="*/ 7272599 w 7705725"/>
              <a:gd name="connsiteY189" fmla="*/ 1689211 h 6857998"/>
              <a:gd name="connsiteX190" fmla="*/ 7272599 w 7705725"/>
              <a:gd name="connsiteY190" fmla="*/ 1693956 h 6857998"/>
              <a:gd name="connsiteX191" fmla="*/ 7272919 w 7705725"/>
              <a:gd name="connsiteY191" fmla="*/ 1699334 h 6857998"/>
              <a:gd name="connsiteX192" fmla="*/ 7274198 w 7705725"/>
              <a:gd name="connsiteY192" fmla="*/ 1705028 h 6857998"/>
              <a:gd name="connsiteX193" fmla="*/ 7275158 w 7705725"/>
              <a:gd name="connsiteY193" fmla="*/ 1707559 h 6857998"/>
              <a:gd name="connsiteX194" fmla="*/ 7276438 w 7705725"/>
              <a:gd name="connsiteY194" fmla="*/ 1710090 h 6857998"/>
              <a:gd name="connsiteX195" fmla="*/ 7278357 w 7705725"/>
              <a:gd name="connsiteY195" fmla="*/ 1713253 h 6857998"/>
              <a:gd name="connsiteX196" fmla="*/ 7280276 w 7705725"/>
              <a:gd name="connsiteY196" fmla="*/ 1716100 h 6857998"/>
              <a:gd name="connsiteX197" fmla="*/ 7276438 w 7705725"/>
              <a:gd name="connsiteY197" fmla="*/ 1717682 h 6857998"/>
              <a:gd name="connsiteX198" fmla="*/ 7272599 w 7705725"/>
              <a:gd name="connsiteY198" fmla="*/ 1718315 h 6857998"/>
              <a:gd name="connsiteX199" fmla="*/ 7269080 w 7705725"/>
              <a:gd name="connsiteY199" fmla="*/ 1719264 h 6857998"/>
              <a:gd name="connsiteX200" fmla="*/ 7266202 w 7705725"/>
              <a:gd name="connsiteY200" fmla="*/ 1719264 h 6857998"/>
              <a:gd name="connsiteX201" fmla="*/ 7263003 w 7705725"/>
              <a:gd name="connsiteY201" fmla="*/ 1718631 h 6857998"/>
              <a:gd name="connsiteX202" fmla="*/ 7260124 w 7705725"/>
              <a:gd name="connsiteY202" fmla="*/ 1718315 h 6857998"/>
              <a:gd name="connsiteX203" fmla="*/ 7256925 w 7705725"/>
              <a:gd name="connsiteY203" fmla="*/ 1717366 h 6857998"/>
              <a:gd name="connsiteX204" fmla="*/ 7254366 w 7705725"/>
              <a:gd name="connsiteY204" fmla="*/ 1715784 h 6857998"/>
              <a:gd name="connsiteX205" fmla="*/ 7251807 w 7705725"/>
              <a:gd name="connsiteY205" fmla="*/ 1713886 h 6857998"/>
              <a:gd name="connsiteX206" fmla="*/ 7249568 w 7705725"/>
              <a:gd name="connsiteY206" fmla="*/ 1711988 h 6857998"/>
              <a:gd name="connsiteX207" fmla="*/ 7247329 w 7705725"/>
              <a:gd name="connsiteY207" fmla="*/ 1709457 h 6857998"/>
              <a:gd name="connsiteX208" fmla="*/ 7244770 w 7705725"/>
              <a:gd name="connsiteY208" fmla="*/ 1706294 h 6857998"/>
              <a:gd name="connsiteX209" fmla="*/ 7243171 w 7705725"/>
              <a:gd name="connsiteY209" fmla="*/ 1703446 h 6857998"/>
              <a:gd name="connsiteX210" fmla="*/ 7240612 w 7705725"/>
              <a:gd name="connsiteY210" fmla="*/ 1699966 h 6857998"/>
              <a:gd name="connsiteX211" fmla="*/ 7237413 w 7705725"/>
              <a:gd name="connsiteY211" fmla="*/ 1692058 h 6857998"/>
              <a:gd name="connsiteX212" fmla="*/ 7240612 w 7705725"/>
              <a:gd name="connsiteY212" fmla="*/ 1690476 h 6857998"/>
              <a:gd name="connsiteX213" fmla="*/ 7243810 w 7705725"/>
              <a:gd name="connsiteY213" fmla="*/ 1689211 h 6857998"/>
              <a:gd name="connsiteX214" fmla="*/ 7246369 w 7705725"/>
              <a:gd name="connsiteY214" fmla="*/ 1687629 h 6857998"/>
              <a:gd name="connsiteX215" fmla="*/ 7248609 w 7705725"/>
              <a:gd name="connsiteY215" fmla="*/ 1685731 h 6857998"/>
              <a:gd name="connsiteX216" fmla="*/ 7250528 w 7705725"/>
              <a:gd name="connsiteY216" fmla="*/ 1683832 h 6857998"/>
              <a:gd name="connsiteX217" fmla="*/ 7251807 w 7705725"/>
              <a:gd name="connsiteY217" fmla="*/ 1682251 h 6857998"/>
              <a:gd name="connsiteX218" fmla="*/ 7252767 w 7705725"/>
              <a:gd name="connsiteY218" fmla="*/ 1680353 h 6857998"/>
              <a:gd name="connsiteX219" fmla="*/ 7253727 w 7705725"/>
              <a:gd name="connsiteY219" fmla="*/ 1678138 h 6857998"/>
              <a:gd name="connsiteX220" fmla="*/ 7254366 w 7705725"/>
              <a:gd name="connsiteY220" fmla="*/ 1676240 h 6857998"/>
              <a:gd name="connsiteX221" fmla="*/ 7254686 w 7705725"/>
              <a:gd name="connsiteY221" fmla="*/ 1674342 h 6857998"/>
              <a:gd name="connsiteX222" fmla="*/ 7254686 w 7705725"/>
              <a:gd name="connsiteY222" fmla="*/ 1670229 h 6857998"/>
              <a:gd name="connsiteX223" fmla="*/ 7254366 w 7705725"/>
              <a:gd name="connsiteY223" fmla="*/ 1666117 h 6857998"/>
              <a:gd name="connsiteX224" fmla="*/ 7254046 w 7705725"/>
              <a:gd name="connsiteY224" fmla="*/ 1661688 h 6857998"/>
              <a:gd name="connsiteX225" fmla="*/ 7253727 w 7705725"/>
              <a:gd name="connsiteY225" fmla="*/ 1657575 h 6857998"/>
              <a:gd name="connsiteX226" fmla="*/ 7253407 w 7705725"/>
              <a:gd name="connsiteY226" fmla="*/ 1653463 h 6857998"/>
              <a:gd name="connsiteX227" fmla="*/ 7253727 w 7705725"/>
              <a:gd name="connsiteY227" fmla="*/ 1649350 h 6857998"/>
              <a:gd name="connsiteX228" fmla="*/ 7254366 w 7705725"/>
              <a:gd name="connsiteY228" fmla="*/ 1647452 h 6857998"/>
              <a:gd name="connsiteX229" fmla="*/ 7255326 w 7705725"/>
              <a:gd name="connsiteY229" fmla="*/ 1645554 h 6857998"/>
              <a:gd name="connsiteX230" fmla="*/ 7256286 w 7705725"/>
              <a:gd name="connsiteY230" fmla="*/ 1643656 h 6857998"/>
              <a:gd name="connsiteX231" fmla="*/ 7257565 w 7705725"/>
              <a:gd name="connsiteY231" fmla="*/ 1641758 h 6857998"/>
              <a:gd name="connsiteX232" fmla="*/ 7259484 w 7705725"/>
              <a:gd name="connsiteY232" fmla="*/ 1639860 h 6857998"/>
              <a:gd name="connsiteX233" fmla="*/ 7261403 w 7705725"/>
              <a:gd name="connsiteY233" fmla="*/ 1637962 h 6857998"/>
              <a:gd name="connsiteX234" fmla="*/ 7263962 w 7705725"/>
              <a:gd name="connsiteY234" fmla="*/ 1636380 h 6857998"/>
              <a:gd name="connsiteX235" fmla="*/ 7266841 w 7705725"/>
              <a:gd name="connsiteY235" fmla="*/ 1635114 h 6857998"/>
              <a:gd name="connsiteX236" fmla="*/ 7270360 w 7705725"/>
              <a:gd name="connsiteY236" fmla="*/ 1633533 h 6857998"/>
              <a:gd name="connsiteX237" fmla="*/ 7193811 w 7705725"/>
              <a:gd name="connsiteY237" fmla="*/ 1555751 h 6857998"/>
              <a:gd name="connsiteX238" fmla="*/ 7201373 w 7705725"/>
              <a:gd name="connsiteY238" fmla="*/ 1566906 h 6857998"/>
              <a:gd name="connsiteX239" fmla="*/ 7208935 w 7705725"/>
              <a:gd name="connsiteY239" fmla="*/ 1577743 h 6857998"/>
              <a:gd name="connsiteX240" fmla="*/ 7211771 w 7705725"/>
              <a:gd name="connsiteY240" fmla="*/ 1583480 h 6857998"/>
              <a:gd name="connsiteX241" fmla="*/ 7215236 w 7705725"/>
              <a:gd name="connsiteY241" fmla="*/ 1588898 h 6857998"/>
              <a:gd name="connsiteX242" fmla="*/ 7217442 w 7705725"/>
              <a:gd name="connsiteY242" fmla="*/ 1594317 h 6857998"/>
              <a:gd name="connsiteX243" fmla="*/ 7219648 w 7705725"/>
              <a:gd name="connsiteY243" fmla="*/ 1599735 h 6857998"/>
              <a:gd name="connsiteX244" fmla="*/ 7221223 w 7705725"/>
              <a:gd name="connsiteY244" fmla="*/ 1605153 h 6857998"/>
              <a:gd name="connsiteX245" fmla="*/ 7221538 w 7705725"/>
              <a:gd name="connsiteY245" fmla="*/ 1609934 h 6857998"/>
              <a:gd name="connsiteX246" fmla="*/ 7221538 w 7705725"/>
              <a:gd name="connsiteY246" fmla="*/ 1612484 h 6857998"/>
              <a:gd name="connsiteX247" fmla="*/ 7221538 w 7705725"/>
              <a:gd name="connsiteY247" fmla="*/ 1615353 h 6857998"/>
              <a:gd name="connsiteX248" fmla="*/ 7221223 w 7705725"/>
              <a:gd name="connsiteY248" fmla="*/ 1617584 h 6857998"/>
              <a:gd name="connsiteX249" fmla="*/ 7220278 w 7705725"/>
              <a:gd name="connsiteY249" fmla="*/ 1620133 h 6857998"/>
              <a:gd name="connsiteX250" fmla="*/ 7219332 w 7705725"/>
              <a:gd name="connsiteY250" fmla="*/ 1622365 h 6857998"/>
              <a:gd name="connsiteX251" fmla="*/ 7218072 w 7705725"/>
              <a:gd name="connsiteY251" fmla="*/ 1624595 h 6857998"/>
              <a:gd name="connsiteX252" fmla="*/ 7216812 w 7705725"/>
              <a:gd name="connsiteY252" fmla="*/ 1627464 h 6857998"/>
              <a:gd name="connsiteX253" fmla="*/ 7214921 w 7705725"/>
              <a:gd name="connsiteY253" fmla="*/ 1629695 h 6857998"/>
              <a:gd name="connsiteX254" fmla="*/ 7212401 w 7705725"/>
              <a:gd name="connsiteY254" fmla="*/ 1631926 h 6857998"/>
              <a:gd name="connsiteX255" fmla="*/ 7209880 w 7705725"/>
              <a:gd name="connsiteY255" fmla="*/ 1633839 h 6857998"/>
              <a:gd name="connsiteX256" fmla="*/ 7207360 w 7705725"/>
              <a:gd name="connsiteY256" fmla="*/ 1636070 h 6857998"/>
              <a:gd name="connsiteX257" fmla="*/ 7203894 w 7705725"/>
              <a:gd name="connsiteY257" fmla="*/ 1638301 h 6857998"/>
              <a:gd name="connsiteX258" fmla="*/ 7204839 w 7705725"/>
              <a:gd name="connsiteY258" fmla="*/ 1635751 h 6857998"/>
              <a:gd name="connsiteX259" fmla="*/ 7204839 w 7705725"/>
              <a:gd name="connsiteY259" fmla="*/ 1633520 h 6857998"/>
              <a:gd name="connsiteX260" fmla="*/ 7204839 w 7705725"/>
              <a:gd name="connsiteY260" fmla="*/ 1630651 h 6857998"/>
              <a:gd name="connsiteX261" fmla="*/ 7204209 w 7705725"/>
              <a:gd name="connsiteY261" fmla="*/ 1628102 h 6857998"/>
              <a:gd name="connsiteX262" fmla="*/ 7202948 w 7705725"/>
              <a:gd name="connsiteY262" fmla="*/ 1623002 h 6857998"/>
              <a:gd name="connsiteX263" fmla="*/ 7200113 w 7705725"/>
              <a:gd name="connsiteY263" fmla="*/ 1617584 h 6857998"/>
              <a:gd name="connsiteX264" fmla="*/ 7197277 w 7705725"/>
              <a:gd name="connsiteY264" fmla="*/ 1612165 h 6857998"/>
              <a:gd name="connsiteX265" fmla="*/ 7193811 w 7705725"/>
              <a:gd name="connsiteY265" fmla="*/ 1606428 h 6857998"/>
              <a:gd name="connsiteX266" fmla="*/ 7187510 w 7705725"/>
              <a:gd name="connsiteY266" fmla="*/ 1595592 h 6857998"/>
              <a:gd name="connsiteX267" fmla="*/ 7184359 w 7705725"/>
              <a:gd name="connsiteY267" fmla="*/ 1590173 h 6857998"/>
              <a:gd name="connsiteX268" fmla="*/ 7182153 w 7705725"/>
              <a:gd name="connsiteY268" fmla="*/ 1585073 h 6857998"/>
              <a:gd name="connsiteX269" fmla="*/ 7181208 w 7705725"/>
              <a:gd name="connsiteY269" fmla="*/ 1582205 h 6857998"/>
              <a:gd name="connsiteX270" fmla="*/ 7180893 w 7705725"/>
              <a:gd name="connsiteY270" fmla="*/ 1579655 h 6857998"/>
              <a:gd name="connsiteX271" fmla="*/ 7180263 w 7705725"/>
              <a:gd name="connsiteY271" fmla="*/ 1577106 h 6857998"/>
              <a:gd name="connsiteX272" fmla="*/ 7180263 w 7705725"/>
              <a:gd name="connsiteY272" fmla="*/ 1574237 h 6857998"/>
              <a:gd name="connsiteX273" fmla="*/ 7180263 w 7705725"/>
              <a:gd name="connsiteY273" fmla="*/ 1572006 h 6857998"/>
              <a:gd name="connsiteX274" fmla="*/ 7181208 w 7705725"/>
              <a:gd name="connsiteY274" fmla="*/ 1569456 h 6857998"/>
              <a:gd name="connsiteX275" fmla="*/ 7182153 w 7705725"/>
              <a:gd name="connsiteY275" fmla="*/ 1567225 h 6857998"/>
              <a:gd name="connsiteX276" fmla="*/ 7183414 w 7705725"/>
              <a:gd name="connsiteY276" fmla="*/ 1564675 h 6857998"/>
              <a:gd name="connsiteX277" fmla="*/ 7185304 w 7705725"/>
              <a:gd name="connsiteY277" fmla="*/ 1562125 h 6857998"/>
              <a:gd name="connsiteX278" fmla="*/ 7187825 w 7705725"/>
              <a:gd name="connsiteY278" fmla="*/ 1559894 h 6857998"/>
              <a:gd name="connsiteX279" fmla="*/ 7190345 w 7705725"/>
              <a:gd name="connsiteY279" fmla="*/ 1557663 h 6857998"/>
              <a:gd name="connsiteX280" fmla="*/ 7352983 w 7705725"/>
              <a:gd name="connsiteY280" fmla="*/ 1501776 h 6857998"/>
              <a:gd name="connsiteX281" fmla="*/ 7352983 w 7705725"/>
              <a:gd name="connsiteY281" fmla="*/ 1504646 h 6857998"/>
              <a:gd name="connsiteX282" fmla="*/ 7352983 w 7705725"/>
              <a:gd name="connsiteY282" fmla="*/ 1507834 h 6857998"/>
              <a:gd name="connsiteX283" fmla="*/ 7353300 w 7705725"/>
              <a:gd name="connsiteY283" fmla="*/ 1513892 h 6857998"/>
              <a:gd name="connsiteX284" fmla="*/ 7354888 w 7705725"/>
              <a:gd name="connsiteY284" fmla="*/ 1520270 h 6857998"/>
              <a:gd name="connsiteX285" fmla="*/ 7357110 w 7705725"/>
              <a:gd name="connsiteY285" fmla="*/ 1526647 h 6857998"/>
              <a:gd name="connsiteX286" fmla="*/ 7360285 w 7705725"/>
              <a:gd name="connsiteY286" fmla="*/ 1533343 h 6857998"/>
              <a:gd name="connsiteX287" fmla="*/ 7363460 w 7705725"/>
              <a:gd name="connsiteY287" fmla="*/ 1540358 h 6857998"/>
              <a:gd name="connsiteX288" fmla="*/ 7367905 w 7705725"/>
              <a:gd name="connsiteY288" fmla="*/ 1547054 h 6857998"/>
              <a:gd name="connsiteX289" fmla="*/ 7372033 w 7705725"/>
              <a:gd name="connsiteY289" fmla="*/ 1554387 h 6857998"/>
              <a:gd name="connsiteX290" fmla="*/ 7380923 w 7705725"/>
              <a:gd name="connsiteY290" fmla="*/ 1568736 h 6857998"/>
              <a:gd name="connsiteX291" fmla="*/ 7390765 w 7705725"/>
              <a:gd name="connsiteY291" fmla="*/ 1583722 h 6857998"/>
              <a:gd name="connsiteX292" fmla="*/ 7399655 w 7705725"/>
              <a:gd name="connsiteY292" fmla="*/ 1599346 h 6857998"/>
              <a:gd name="connsiteX293" fmla="*/ 7404418 w 7705725"/>
              <a:gd name="connsiteY293" fmla="*/ 1606999 h 6857998"/>
              <a:gd name="connsiteX294" fmla="*/ 7408545 w 7705725"/>
              <a:gd name="connsiteY294" fmla="*/ 1614970 h 6857998"/>
              <a:gd name="connsiteX295" fmla="*/ 7412673 w 7705725"/>
              <a:gd name="connsiteY295" fmla="*/ 1622623 h 6857998"/>
              <a:gd name="connsiteX296" fmla="*/ 7417435 w 7705725"/>
              <a:gd name="connsiteY296" fmla="*/ 1629957 h 6857998"/>
              <a:gd name="connsiteX297" fmla="*/ 7428230 w 7705725"/>
              <a:gd name="connsiteY297" fmla="*/ 1645581 h 6857998"/>
              <a:gd name="connsiteX298" fmla="*/ 7438390 w 7705725"/>
              <a:gd name="connsiteY298" fmla="*/ 1660886 h 6857998"/>
              <a:gd name="connsiteX299" fmla="*/ 7443153 w 7705725"/>
              <a:gd name="connsiteY299" fmla="*/ 1668220 h 6857998"/>
              <a:gd name="connsiteX300" fmla="*/ 7447280 w 7705725"/>
              <a:gd name="connsiteY300" fmla="*/ 1675553 h 6857998"/>
              <a:gd name="connsiteX301" fmla="*/ 7451090 w 7705725"/>
              <a:gd name="connsiteY301" fmla="*/ 1682568 h 6857998"/>
              <a:gd name="connsiteX302" fmla="*/ 7453630 w 7705725"/>
              <a:gd name="connsiteY302" fmla="*/ 1689583 h 6857998"/>
              <a:gd name="connsiteX303" fmla="*/ 7454900 w 7705725"/>
              <a:gd name="connsiteY303" fmla="*/ 1693090 h 6857998"/>
              <a:gd name="connsiteX304" fmla="*/ 7455535 w 7705725"/>
              <a:gd name="connsiteY304" fmla="*/ 1696279 h 6857998"/>
              <a:gd name="connsiteX305" fmla="*/ 7455853 w 7705725"/>
              <a:gd name="connsiteY305" fmla="*/ 1699468 h 6857998"/>
              <a:gd name="connsiteX306" fmla="*/ 7456488 w 7705725"/>
              <a:gd name="connsiteY306" fmla="*/ 1702656 h 6857998"/>
              <a:gd name="connsiteX307" fmla="*/ 7455853 w 7705725"/>
              <a:gd name="connsiteY307" fmla="*/ 1705845 h 6857998"/>
              <a:gd name="connsiteX308" fmla="*/ 7455218 w 7705725"/>
              <a:gd name="connsiteY308" fmla="*/ 1708714 h 6857998"/>
              <a:gd name="connsiteX309" fmla="*/ 7454583 w 7705725"/>
              <a:gd name="connsiteY309" fmla="*/ 1711903 h 6857998"/>
              <a:gd name="connsiteX310" fmla="*/ 7452995 w 7705725"/>
              <a:gd name="connsiteY310" fmla="*/ 1714773 h 6857998"/>
              <a:gd name="connsiteX311" fmla="*/ 7451090 w 7705725"/>
              <a:gd name="connsiteY311" fmla="*/ 1717642 h 6857998"/>
              <a:gd name="connsiteX312" fmla="*/ 7448868 w 7705725"/>
              <a:gd name="connsiteY312" fmla="*/ 1720512 h 6857998"/>
              <a:gd name="connsiteX313" fmla="*/ 7446328 w 7705725"/>
              <a:gd name="connsiteY313" fmla="*/ 1723382 h 6857998"/>
              <a:gd name="connsiteX314" fmla="*/ 7442835 w 7705725"/>
              <a:gd name="connsiteY314" fmla="*/ 1725614 h 6857998"/>
              <a:gd name="connsiteX315" fmla="*/ 7440613 w 7705725"/>
              <a:gd name="connsiteY315" fmla="*/ 1718599 h 6857998"/>
              <a:gd name="connsiteX316" fmla="*/ 7437755 w 7705725"/>
              <a:gd name="connsiteY316" fmla="*/ 1711584 h 6857998"/>
              <a:gd name="connsiteX317" fmla="*/ 7434580 w 7705725"/>
              <a:gd name="connsiteY317" fmla="*/ 1704250 h 6857998"/>
              <a:gd name="connsiteX318" fmla="*/ 7431088 w 7705725"/>
              <a:gd name="connsiteY318" fmla="*/ 1697235 h 6857998"/>
              <a:gd name="connsiteX319" fmla="*/ 7426960 w 7705725"/>
              <a:gd name="connsiteY319" fmla="*/ 1689583 h 6857998"/>
              <a:gd name="connsiteX320" fmla="*/ 7422515 w 7705725"/>
              <a:gd name="connsiteY320" fmla="*/ 1682249 h 6857998"/>
              <a:gd name="connsiteX321" fmla="*/ 7412990 w 7705725"/>
              <a:gd name="connsiteY321" fmla="*/ 1667263 h 6857998"/>
              <a:gd name="connsiteX322" fmla="*/ 7402513 w 7705725"/>
              <a:gd name="connsiteY322" fmla="*/ 1652277 h 6857998"/>
              <a:gd name="connsiteX323" fmla="*/ 7392035 w 7705725"/>
              <a:gd name="connsiteY323" fmla="*/ 1637290 h 6857998"/>
              <a:gd name="connsiteX324" fmla="*/ 7381240 w 7705725"/>
              <a:gd name="connsiteY324" fmla="*/ 1621985 h 6857998"/>
              <a:gd name="connsiteX325" fmla="*/ 7371080 w 7705725"/>
              <a:gd name="connsiteY325" fmla="*/ 1607318 h 6857998"/>
              <a:gd name="connsiteX326" fmla="*/ 7361555 w 7705725"/>
              <a:gd name="connsiteY326" fmla="*/ 1592650 h 6857998"/>
              <a:gd name="connsiteX327" fmla="*/ 7357428 w 7705725"/>
              <a:gd name="connsiteY327" fmla="*/ 1585316 h 6857998"/>
              <a:gd name="connsiteX328" fmla="*/ 7353300 w 7705725"/>
              <a:gd name="connsiteY328" fmla="*/ 1578302 h 6857998"/>
              <a:gd name="connsiteX329" fmla="*/ 7350125 w 7705725"/>
              <a:gd name="connsiteY329" fmla="*/ 1570968 h 6857998"/>
              <a:gd name="connsiteX330" fmla="*/ 7346950 w 7705725"/>
              <a:gd name="connsiteY330" fmla="*/ 1563634 h 6857998"/>
              <a:gd name="connsiteX331" fmla="*/ 7344410 w 7705725"/>
              <a:gd name="connsiteY331" fmla="*/ 1556938 h 6857998"/>
              <a:gd name="connsiteX332" fmla="*/ 7342505 w 7705725"/>
              <a:gd name="connsiteY332" fmla="*/ 1550242 h 6857998"/>
              <a:gd name="connsiteX333" fmla="*/ 7341235 w 7705725"/>
              <a:gd name="connsiteY333" fmla="*/ 1543546 h 6857998"/>
              <a:gd name="connsiteX334" fmla="*/ 7340600 w 7705725"/>
              <a:gd name="connsiteY334" fmla="*/ 1537169 h 6857998"/>
              <a:gd name="connsiteX335" fmla="*/ 7340600 w 7705725"/>
              <a:gd name="connsiteY335" fmla="*/ 1530792 h 6857998"/>
              <a:gd name="connsiteX336" fmla="*/ 7341235 w 7705725"/>
              <a:gd name="connsiteY336" fmla="*/ 1524734 h 6857998"/>
              <a:gd name="connsiteX337" fmla="*/ 7342823 w 7705725"/>
              <a:gd name="connsiteY337" fmla="*/ 1518675 h 6857998"/>
              <a:gd name="connsiteX338" fmla="*/ 7345363 w 7705725"/>
              <a:gd name="connsiteY338" fmla="*/ 1512617 h 6857998"/>
              <a:gd name="connsiteX339" fmla="*/ 7346950 w 7705725"/>
              <a:gd name="connsiteY339" fmla="*/ 1510066 h 6857998"/>
              <a:gd name="connsiteX340" fmla="*/ 7348855 w 7705725"/>
              <a:gd name="connsiteY340" fmla="*/ 1506877 h 6857998"/>
              <a:gd name="connsiteX341" fmla="*/ 7225593 w 7705725"/>
              <a:gd name="connsiteY341" fmla="*/ 1495426 h 6857998"/>
              <a:gd name="connsiteX342" fmla="*/ 7227483 w 7705725"/>
              <a:gd name="connsiteY342" fmla="*/ 1495426 h 6857998"/>
              <a:gd name="connsiteX343" fmla="*/ 7228742 w 7705725"/>
              <a:gd name="connsiteY343" fmla="*/ 1496383 h 6857998"/>
              <a:gd name="connsiteX344" fmla="*/ 7230632 w 7705725"/>
              <a:gd name="connsiteY344" fmla="*/ 1497022 h 6857998"/>
              <a:gd name="connsiteX345" fmla="*/ 7232207 w 7705725"/>
              <a:gd name="connsiteY345" fmla="*/ 1498298 h 6857998"/>
              <a:gd name="connsiteX346" fmla="*/ 7233781 w 7705725"/>
              <a:gd name="connsiteY346" fmla="*/ 1499575 h 6857998"/>
              <a:gd name="connsiteX347" fmla="*/ 7234726 w 7705725"/>
              <a:gd name="connsiteY347" fmla="*/ 1501490 h 6857998"/>
              <a:gd name="connsiteX348" fmla="*/ 7237560 w 7705725"/>
              <a:gd name="connsiteY348" fmla="*/ 1505639 h 6857998"/>
              <a:gd name="connsiteX349" fmla="*/ 7240080 w 7705725"/>
              <a:gd name="connsiteY349" fmla="*/ 1510746 h 6857998"/>
              <a:gd name="connsiteX350" fmla="*/ 7242284 w 7705725"/>
              <a:gd name="connsiteY350" fmla="*/ 1515534 h 6857998"/>
              <a:gd name="connsiteX351" fmla="*/ 7244489 w 7705725"/>
              <a:gd name="connsiteY351" fmla="*/ 1520960 h 6857998"/>
              <a:gd name="connsiteX352" fmla="*/ 7247323 w 7705725"/>
              <a:gd name="connsiteY352" fmla="*/ 1525429 h 6857998"/>
              <a:gd name="connsiteX353" fmla="*/ 7249843 w 7705725"/>
              <a:gd name="connsiteY353" fmla="*/ 1529897 h 6857998"/>
              <a:gd name="connsiteX354" fmla="*/ 7251417 w 7705725"/>
              <a:gd name="connsiteY354" fmla="*/ 1531493 h 6857998"/>
              <a:gd name="connsiteX355" fmla="*/ 7252677 w 7705725"/>
              <a:gd name="connsiteY355" fmla="*/ 1533089 h 6857998"/>
              <a:gd name="connsiteX356" fmla="*/ 7254252 w 7705725"/>
              <a:gd name="connsiteY356" fmla="*/ 1534685 h 6857998"/>
              <a:gd name="connsiteX357" fmla="*/ 7255826 w 7705725"/>
              <a:gd name="connsiteY357" fmla="*/ 1535323 h 6857998"/>
              <a:gd name="connsiteX358" fmla="*/ 7257716 w 7705725"/>
              <a:gd name="connsiteY358" fmla="*/ 1535642 h 6857998"/>
              <a:gd name="connsiteX359" fmla="*/ 7259291 w 7705725"/>
              <a:gd name="connsiteY359" fmla="*/ 1535962 h 6857998"/>
              <a:gd name="connsiteX360" fmla="*/ 7261495 w 7705725"/>
              <a:gd name="connsiteY360" fmla="*/ 1535642 h 6857998"/>
              <a:gd name="connsiteX361" fmla="*/ 7263385 w 7705725"/>
              <a:gd name="connsiteY361" fmla="*/ 1535004 h 6857998"/>
              <a:gd name="connsiteX362" fmla="*/ 7265589 w 7705725"/>
              <a:gd name="connsiteY362" fmla="*/ 1533408 h 6857998"/>
              <a:gd name="connsiteX363" fmla="*/ 7267794 w 7705725"/>
              <a:gd name="connsiteY363" fmla="*/ 1531493 h 6857998"/>
              <a:gd name="connsiteX364" fmla="*/ 7266219 w 7705725"/>
              <a:gd name="connsiteY364" fmla="*/ 1533728 h 6857998"/>
              <a:gd name="connsiteX365" fmla="*/ 7265274 w 7705725"/>
              <a:gd name="connsiteY365" fmla="*/ 1536600 h 6857998"/>
              <a:gd name="connsiteX366" fmla="*/ 7264330 w 7705725"/>
              <a:gd name="connsiteY366" fmla="*/ 1538834 h 6857998"/>
              <a:gd name="connsiteX367" fmla="*/ 7264330 w 7705725"/>
              <a:gd name="connsiteY367" fmla="*/ 1541388 h 6857998"/>
              <a:gd name="connsiteX368" fmla="*/ 7264645 w 7705725"/>
              <a:gd name="connsiteY368" fmla="*/ 1543941 h 6857998"/>
              <a:gd name="connsiteX369" fmla="*/ 7265274 w 7705725"/>
              <a:gd name="connsiteY369" fmla="*/ 1546814 h 6857998"/>
              <a:gd name="connsiteX370" fmla="*/ 7266219 w 7705725"/>
              <a:gd name="connsiteY370" fmla="*/ 1549686 h 6857998"/>
              <a:gd name="connsiteX371" fmla="*/ 7267794 w 7705725"/>
              <a:gd name="connsiteY371" fmla="*/ 1552559 h 6857998"/>
              <a:gd name="connsiteX372" fmla="*/ 7271258 w 7705725"/>
              <a:gd name="connsiteY372" fmla="*/ 1557985 h 6857998"/>
              <a:gd name="connsiteX373" fmla="*/ 7274722 w 7705725"/>
              <a:gd name="connsiteY373" fmla="*/ 1563730 h 6857998"/>
              <a:gd name="connsiteX374" fmla="*/ 7283855 w 7705725"/>
              <a:gd name="connsiteY374" fmla="*/ 1575540 h 6857998"/>
              <a:gd name="connsiteX375" fmla="*/ 7287635 w 7705725"/>
              <a:gd name="connsiteY375" fmla="*/ 1581285 h 6857998"/>
              <a:gd name="connsiteX376" fmla="*/ 7291099 w 7705725"/>
              <a:gd name="connsiteY376" fmla="*/ 1587031 h 6857998"/>
              <a:gd name="connsiteX377" fmla="*/ 7292358 w 7705725"/>
              <a:gd name="connsiteY377" fmla="*/ 1589584 h 6857998"/>
              <a:gd name="connsiteX378" fmla="*/ 7293618 w 7705725"/>
              <a:gd name="connsiteY378" fmla="*/ 1592137 h 6857998"/>
              <a:gd name="connsiteX379" fmla="*/ 7294248 w 7705725"/>
              <a:gd name="connsiteY379" fmla="*/ 1595010 h 6857998"/>
              <a:gd name="connsiteX380" fmla="*/ 7294563 w 7705725"/>
              <a:gd name="connsiteY380" fmla="*/ 1597563 h 6857998"/>
              <a:gd name="connsiteX381" fmla="*/ 7294248 w 7705725"/>
              <a:gd name="connsiteY381" fmla="*/ 1600117 h 6857998"/>
              <a:gd name="connsiteX382" fmla="*/ 7293933 w 7705725"/>
              <a:gd name="connsiteY382" fmla="*/ 1602990 h 6857998"/>
              <a:gd name="connsiteX383" fmla="*/ 7292988 w 7705725"/>
              <a:gd name="connsiteY383" fmla="*/ 1605224 h 6857998"/>
              <a:gd name="connsiteX384" fmla="*/ 7291414 w 7705725"/>
              <a:gd name="connsiteY384" fmla="*/ 1607458 h 6857998"/>
              <a:gd name="connsiteX385" fmla="*/ 7289209 w 7705725"/>
              <a:gd name="connsiteY385" fmla="*/ 1609692 h 6857998"/>
              <a:gd name="connsiteX386" fmla="*/ 7286375 w 7705725"/>
              <a:gd name="connsiteY386" fmla="*/ 1611927 h 6857998"/>
              <a:gd name="connsiteX387" fmla="*/ 7283225 w 7705725"/>
              <a:gd name="connsiteY387" fmla="*/ 1613842 h 6857998"/>
              <a:gd name="connsiteX388" fmla="*/ 7279131 w 7705725"/>
              <a:gd name="connsiteY388" fmla="*/ 1616076 h 6857998"/>
              <a:gd name="connsiteX389" fmla="*/ 7274407 w 7705725"/>
              <a:gd name="connsiteY389" fmla="*/ 1608415 h 6857998"/>
              <a:gd name="connsiteX390" fmla="*/ 7270628 w 7705725"/>
              <a:gd name="connsiteY390" fmla="*/ 1601394 h 6857998"/>
              <a:gd name="connsiteX391" fmla="*/ 7267479 w 7705725"/>
              <a:gd name="connsiteY391" fmla="*/ 1594052 h 6857998"/>
              <a:gd name="connsiteX392" fmla="*/ 7264015 w 7705725"/>
              <a:gd name="connsiteY392" fmla="*/ 1587350 h 6857998"/>
              <a:gd name="connsiteX393" fmla="*/ 7258346 w 7705725"/>
              <a:gd name="connsiteY393" fmla="*/ 1572987 h 6857998"/>
              <a:gd name="connsiteX394" fmla="*/ 7252677 w 7705725"/>
              <a:gd name="connsiteY394" fmla="*/ 1558942 h 6857998"/>
              <a:gd name="connsiteX395" fmla="*/ 7249843 w 7705725"/>
              <a:gd name="connsiteY395" fmla="*/ 1551601 h 6857998"/>
              <a:gd name="connsiteX396" fmla="*/ 7246379 w 7705725"/>
              <a:gd name="connsiteY396" fmla="*/ 1544580 h 6857998"/>
              <a:gd name="connsiteX397" fmla="*/ 7243229 w 7705725"/>
              <a:gd name="connsiteY397" fmla="*/ 1537239 h 6857998"/>
              <a:gd name="connsiteX398" fmla="*/ 7238820 w 7705725"/>
              <a:gd name="connsiteY398" fmla="*/ 1529897 h 6857998"/>
              <a:gd name="connsiteX399" fmla="*/ 7234411 w 7705725"/>
              <a:gd name="connsiteY399" fmla="*/ 1522556 h 6857998"/>
              <a:gd name="connsiteX400" fmla="*/ 7229372 w 7705725"/>
              <a:gd name="connsiteY400" fmla="*/ 1515215 h 6857998"/>
              <a:gd name="connsiteX401" fmla="*/ 7223703 w 7705725"/>
              <a:gd name="connsiteY401" fmla="*/ 1507555 h 6857998"/>
              <a:gd name="connsiteX402" fmla="*/ 7216775 w 7705725"/>
              <a:gd name="connsiteY402" fmla="*/ 1500213 h 6857998"/>
              <a:gd name="connsiteX403" fmla="*/ 7219609 w 7705725"/>
              <a:gd name="connsiteY403" fmla="*/ 1498298 h 6857998"/>
              <a:gd name="connsiteX404" fmla="*/ 7221499 w 7705725"/>
              <a:gd name="connsiteY404" fmla="*/ 1496703 h 6857998"/>
              <a:gd name="connsiteX405" fmla="*/ 7223703 w 7705725"/>
              <a:gd name="connsiteY405" fmla="*/ 1496064 h 6857998"/>
              <a:gd name="connsiteX406" fmla="*/ 852488 w 7705725"/>
              <a:gd name="connsiteY406" fmla="*/ 1482724 h 6857998"/>
              <a:gd name="connsiteX407" fmla="*/ 857568 w 7705725"/>
              <a:gd name="connsiteY407" fmla="*/ 1488153 h 6857998"/>
              <a:gd name="connsiteX408" fmla="*/ 859473 w 7705725"/>
              <a:gd name="connsiteY408" fmla="*/ 1490388 h 6857998"/>
              <a:gd name="connsiteX409" fmla="*/ 860743 w 7705725"/>
              <a:gd name="connsiteY409" fmla="*/ 1492943 h 6857998"/>
              <a:gd name="connsiteX410" fmla="*/ 862013 w 7705725"/>
              <a:gd name="connsiteY410" fmla="*/ 1495178 h 6857998"/>
              <a:gd name="connsiteX411" fmla="*/ 862648 w 7705725"/>
              <a:gd name="connsiteY411" fmla="*/ 1497733 h 6857998"/>
              <a:gd name="connsiteX412" fmla="*/ 863283 w 7705725"/>
              <a:gd name="connsiteY412" fmla="*/ 1499329 h 6857998"/>
              <a:gd name="connsiteX413" fmla="*/ 863600 w 7705725"/>
              <a:gd name="connsiteY413" fmla="*/ 1501884 h 6857998"/>
              <a:gd name="connsiteX414" fmla="*/ 863600 w 7705725"/>
              <a:gd name="connsiteY414" fmla="*/ 1503800 h 6857998"/>
              <a:gd name="connsiteX415" fmla="*/ 863600 w 7705725"/>
              <a:gd name="connsiteY415" fmla="*/ 1505397 h 6857998"/>
              <a:gd name="connsiteX416" fmla="*/ 862648 w 7705725"/>
              <a:gd name="connsiteY416" fmla="*/ 1507313 h 6857998"/>
              <a:gd name="connsiteX417" fmla="*/ 862330 w 7705725"/>
              <a:gd name="connsiteY417" fmla="*/ 1508909 h 6857998"/>
              <a:gd name="connsiteX418" fmla="*/ 860108 w 7705725"/>
              <a:gd name="connsiteY418" fmla="*/ 1512741 h 6857998"/>
              <a:gd name="connsiteX419" fmla="*/ 857568 w 7705725"/>
              <a:gd name="connsiteY419" fmla="*/ 1515934 h 6857998"/>
              <a:gd name="connsiteX420" fmla="*/ 854393 w 7705725"/>
              <a:gd name="connsiteY420" fmla="*/ 1518808 h 6857998"/>
              <a:gd name="connsiteX421" fmla="*/ 850583 w 7705725"/>
              <a:gd name="connsiteY421" fmla="*/ 1522002 h 6857998"/>
              <a:gd name="connsiteX422" fmla="*/ 842645 w 7705725"/>
              <a:gd name="connsiteY422" fmla="*/ 1527111 h 6857998"/>
              <a:gd name="connsiteX423" fmla="*/ 834391 w 7705725"/>
              <a:gd name="connsiteY423" fmla="*/ 1532859 h 6857998"/>
              <a:gd name="connsiteX424" fmla="*/ 830580 w 7705725"/>
              <a:gd name="connsiteY424" fmla="*/ 1535413 h 6857998"/>
              <a:gd name="connsiteX425" fmla="*/ 827405 w 7705725"/>
              <a:gd name="connsiteY425" fmla="*/ 1538287 h 6857998"/>
              <a:gd name="connsiteX426" fmla="*/ 822325 w 7705725"/>
              <a:gd name="connsiteY426" fmla="*/ 1533178 h 6857998"/>
              <a:gd name="connsiteX427" fmla="*/ 820420 w 7705725"/>
              <a:gd name="connsiteY427" fmla="*/ 1530623 h 6857998"/>
              <a:gd name="connsiteX428" fmla="*/ 819150 w 7705725"/>
              <a:gd name="connsiteY428" fmla="*/ 1528388 h 6857998"/>
              <a:gd name="connsiteX429" fmla="*/ 817563 w 7705725"/>
              <a:gd name="connsiteY429" fmla="*/ 1526153 h 6857998"/>
              <a:gd name="connsiteX430" fmla="*/ 816610 w 7705725"/>
              <a:gd name="connsiteY430" fmla="*/ 1523598 h 6857998"/>
              <a:gd name="connsiteX431" fmla="*/ 816293 w 7705725"/>
              <a:gd name="connsiteY431" fmla="*/ 1522002 h 6857998"/>
              <a:gd name="connsiteX432" fmla="*/ 815975 w 7705725"/>
              <a:gd name="connsiteY432" fmla="*/ 1519447 h 6857998"/>
              <a:gd name="connsiteX433" fmla="*/ 815975 w 7705725"/>
              <a:gd name="connsiteY433" fmla="*/ 1517531 h 6857998"/>
              <a:gd name="connsiteX434" fmla="*/ 815975 w 7705725"/>
              <a:gd name="connsiteY434" fmla="*/ 1515934 h 6857998"/>
              <a:gd name="connsiteX435" fmla="*/ 816610 w 7705725"/>
              <a:gd name="connsiteY435" fmla="*/ 1514018 h 6857998"/>
              <a:gd name="connsiteX436" fmla="*/ 817245 w 7705725"/>
              <a:gd name="connsiteY436" fmla="*/ 1512102 h 6857998"/>
              <a:gd name="connsiteX437" fmla="*/ 819468 w 7705725"/>
              <a:gd name="connsiteY437" fmla="*/ 1508590 h 6857998"/>
              <a:gd name="connsiteX438" fmla="*/ 822008 w 7705725"/>
              <a:gd name="connsiteY438" fmla="*/ 1505397 h 6857998"/>
              <a:gd name="connsiteX439" fmla="*/ 825183 w 7705725"/>
              <a:gd name="connsiteY439" fmla="*/ 1502523 h 6857998"/>
              <a:gd name="connsiteX440" fmla="*/ 828993 w 7705725"/>
              <a:gd name="connsiteY440" fmla="*/ 1499329 h 6857998"/>
              <a:gd name="connsiteX441" fmla="*/ 837248 w 7705725"/>
              <a:gd name="connsiteY441" fmla="*/ 1493901 h 6857998"/>
              <a:gd name="connsiteX442" fmla="*/ 845185 w 7705725"/>
              <a:gd name="connsiteY442" fmla="*/ 1488153 h 6857998"/>
              <a:gd name="connsiteX443" fmla="*/ 849313 w 7705725"/>
              <a:gd name="connsiteY443" fmla="*/ 1485279 h 6857998"/>
              <a:gd name="connsiteX444" fmla="*/ 785886 w 7705725"/>
              <a:gd name="connsiteY444" fmla="*/ 1447799 h 6857998"/>
              <a:gd name="connsiteX445" fmla="*/ 790107 w 7705725"/>
              <a:gd name="connsiteY445" fmla="*/ 1451584 h 6857998"/>
              <a:gd name="connsiteX446" fmla="*/ 793354 w 7705725"/>
              <a:gd name="connsiteY446" fmla="*/ 1455369 h 6857998"/>
              <a:gd name="connsiteX447" fmla="*/ 795303 w 7705725"/>
              <a:gd name="connsiteY447" fmla="*/ 1459153 h 6857998"/>
              <a:gd name="connsiteX448" fmla="*/ 796277 w 7705725"/>
              <a:gd name="connsiteY448" fmla="*/ 1463254 h 6857998"/>
              <a:gd name="connsiteX449" fmla="*/ 796926 w 7705725"/>
              <a:gd name="connsiteY449" fmla="*/ 1467354 h 6857998"/>
              <a:gd name="connsiteX450" fmla="*/ 796277 w 7705725"/>
              <a:gd name="connsiteY450" fmla="*/ 1471139 h 6857998"/>
              <a:gd name="connsiteX451" fmla="*/ 795303 w 7705725"/>
              <a:gd name="connsiteY451" fmla="*/ 1474923 h 6857998"/>
              <a:gd name="connsiteX452" fmla="*/ 793354 w 7705725"/>
              <a:gd name="connsiteY452" fmla="*/ 1478708 h 6857998"/>
              <a:gd name="connsiteX453" fmla="*/ 791081 w 7705725"/>
              <a:gd name="connsiteY453" fmla="*/ 1482177 h 6857998"/>
              <a:gd name="connsiteX454" fmla="*/ 788159 w 7705725"/>
              <a:gd name="connsiteY454" fmla="*/ 1485331 h 6857998"/>
              <a:gd name="connsiteX455" fmla="*/ 784911 w 7705725"/>
              <a:gd name="connsiteY455" fmla="*/ 1488170 h 6857998"/>
              <a:gd name="connsiteX456" fmla="*/ 781340 w 7705725"/>
              <a:gd name="connsiteY456" fmla="*/ 1490693 h 6857998"/>
              <a:gd name="connsiteX457" fmla="*/ 777443 w 7705725"/>
              <a:gd name="connsiteY457" fmla="*/ 1492586 h 6857998"/>
              <a:gd name="connsiteX458" fmla="*/ 773222 w 7705725"/>
              <a:gd name="connsiteY458" fmla="*/ 1494162 h 6857998"/>
              <a:gd name="connsiteX459" fmla="*/ 769325 w 7705725"/>
              <a:gd name="connsiteY459" fmla="*/ 1495109 h 6857998"/>
              <a:gd name="connsiteX460" fmla="*/ 765104 w 7705725"/>
              <a:gd name="connsiteY460" fmla="*/ 1495424 h 6857998"/>
              <a:gd name="connsiteX461" fmla="*/ 760558 w 7705725"/>
              <a:gd name="connsiteY461" fmla="*/ 1490693 h 6857998"/>
              <a:gd name="connsiteX462" fmla="*/ 756986 w 7705725"/>
              <a:gd name="connsiteY462" fmla="*/ 1486593 h 6857998"/>
              <a:gd name="connsiteX463" fmla="*/ 755037 w 7705725"/>
              <a:gd name="connsiteY463" fmla="*/ 1482493 h 6857998"/>
              <a:gd name="connsiteX464" fmla="*/ 754063 w 7705725"/>
              <a:gd name="connsiteY464" fmla="*/ 1479024 h 6857998"/>
              <a:gd name="connsiteX465" fmla="*/ 754063 w 7705725"/>
              <a:gd name="connsiteY465" fmla="*/ 1475554 h 6857998"/>
              <a:gd name="connsiteX466" fmla="*/ 754713 w 7705725"/>
              <a:gd name="connsiteY466" fmla="*/ 1472716 h 6857998"/>
              <a:gd name="connsiteX467" fmla="*/ 756336 w 7705725"/>
              <a:gd name="connsiteY467" fmla="*/ 1470192 h 6857998"/>
              <a:gd name="connsiteX468" fmla="*/ 758284 w 7705725"/>
              <a:gd name="connsiteY468" fmla="*/ 1467669 h 6857998"/>
              <a:gd name="connsiteX469" fmla="*/ 760882 w 7705725"/>
              <a:gd name="connsiteY469" fmla="*/ 1465146 h 6857998"/>
              <a:gd name="connsiteX470" fmla="*/ 764129 w 7705725"/>
              <a:gd name="connsiteY470" fmla="*/ 1462938 h 6857998"/>
              <a:gd name="connsiteX471" fmla="*/ 771273 w 7705725"/>
              <a:gd name="connsiteY471" fmla="*/ 1458523 h 6857998"/>
              <a:gd name="connsiteX472" fmla="*/ 778742 w 7705725"/>
              <a:gd name="connsiteY472" fmla="*/ 1453476 h 6857998"/>
              <a:gd name="connsiteX473" fmla="*/ 782639 w 7705725"/>
              <a:gd name="connsiteY473" fmla="*/ 1450953 h 6857998"/>
              <a:gd name="connsiteX474" fmla="*/ 557336 w 7705725"/>
              <a:gd name="connsiteY474" fmla="*/ 1404939 h 6857998"/>
              <a:gd name="connsiteX475" fmla="*/ 563327 w 7705725"/>
              <a:gd name="connsiteY475" fmla="*/ 1410619 h 6857998"/>
              <a:gd name="connsiteX476" fmla="*/ 568371 w 7705725"/>
              <a:gd name="connsiteY476" fmla="*/ 1416300 h 6857998"/>
              <a:gd name="connsiteX477" fmla="*/ 570262 w 7705725"/>
              <a:gd name="connsiteY477" fmla="*/ 1418509 h 6857998"/>
              <a:gd name="connsiteX478" fmla="*/ 571838 w 7705725"/>
              <a:gd name="connsiteY478" fmla="*/ 1421034 h 6857998"/>
              <a:gd name="connsiteX479" fmla="*/ 572784 w 7705725"/>
              <a:gd name="connsiteY479" fmla="*/ 1423243 h 6857998"/>
              <a:gd name="connsiteX480" fmla="*/ 573730 w 7705725"/>
              <a:gd name="connsiteY480" fmla="*/ 1425768 h 6857998"/>
              <a:gd name="connsiteX481" fmla="*/ 574360 w 7705725"/>
              <a:gd name="connsiteY481" fmla="*/ 1428292 h 6857998"/>
              <a:gd name="connsiteX482" fmla="*/ 574676 w 7705725"/>
              <a:gd name="connsiteY482" fmla="*/ 1429870 h 6857998"/>
              <a:gd name="connsiteX483" fmla="*/ 574676 w 7705725"/>
              <a:gd name="connsiteY483" fmla="*/ 1432395 h 6857998"/>
              <a:gd name="connsiteX484" fmla="*/ 574676 w 7705725"/>
              <a:gd name="connsiteY484" fmla="*/ 1434289 h 6857998"/>
              <a:gd name="connsiteX485" fmla="*/ 574045 w 7705725"/>
              <a:gd name="connsiteY485" fmla="*/ 1436498 h 6857998"/>
              <a:gd name="connsiteX486" fmla="*/ 573730 w 7705725"/>
              <a:gd name="connsiteY486" fmla="*/ 1437760 h 6857998"/>
              <a:gd name="connsiteX487" fmla="*/ 571207 w 7705725"/>
              <a:gd name="connsiteY487" fmla="*/ 1441547 h 6857998"/>
              <a:gd name="connsiteX488" fmla="*/ 568686 w 7705725"/>
              <a:gd name="connsiteY488" fmla="*/ 1444703 h 6857998"/>
              <a:gd name="connsiteX489" fmla="*/ 565218 w 7705725"/>
              <a:gd name="connsiteY489" fmla="*/ 1447544 h 6857998"/>
              <a:gd name="connsiteX490" fmla="*/ 561750 w 7705725"/>
              <a:gd name="connsiteY490" fmla="*/ 1449753 h 6857998"/>
              <a:gd name="connsiteX491" fmla="*/ 557022 w 7705725"/>
              <a:gd name="connsiteY491" fmla="*/ 1452277 h 6857998"/>
              <a:gd name="connsiteX492" fmla="*/ 552608 w 7705725"/>
              <a:gd name="connsiteY492" fmla="*/ 1454171 h 6857998"/>
              <a:gd name="connsiteX493" fmla="*/ 547879 w 7705725"/>
              <a:gd name="connsiteY493" fmla="*/ 1455433 h 6857998"/>
              <a:gd name="connsiteX494" fmla="*/ 542520 w 7705725"/>
              <a:gd name="connsiteY494" fmla="*/ 1456696 h 6857998"/>
              <a:gd name="connsiteX495" fmla="*/ 537476 w 7705725"/>
              <a:gd name="connsiteY495" fmla="*/ 1457327 h 6857998"/>
              <a:gd name="connsiteX496" fmla="*/ 535269 w 7705725"/>
              <a:gd name="connsiteY496" fmla="*/ 1456380 h 6857998"/>
              <a:gd name="connsiteX497" fmla="*/ 534008 w 7705725"/>
              <a:gd name="connsiteY497" fmla="*/ 1454802 h 6857998"/>
              <a:gd name="connsiteX498" fmla="*/ 532432 w 7705725"/>
              <a:gd name="connsiteY498" fmla="*/ 1453540 h 6857998"/>
              <a:gd name="connsiteX499" fmla="*/ 531486 w 7705725"/>
              <a:gd name="connsiteY499" fmla="*/ 1452277 h 6857998"/>
              <a:gd name="connsiteX500" fmla="*/ 530855 w 7705725"/>
              <a:gd name="connsiteY500" fmla="*/ 1450699 h 6857998"/>
              <a:gd name="connsiteX501" fmla="*/ 530541 w 7705725"/>
              <a:gd name="connsiteY501" fmla="*/ 1449121 h 6857998"/>
              <a:gd name="connsiteX502" fmla="*/ 530225 w 7705725"/>
              <a:gd name="connsiteY502" fmla="*/ 1447544 h 6857998"/>
              <a:gd name="connsiteX503" fmla="*/ 530225 w 7705725"/>
              <a:gd name="connsiteY503" fmla="*/ 1446281 h 6857998"/>
              <a:gd name="connsiteX504" fmla="*/ 530855 w 7705725"/>
              <a:gd name="connsiteY504" fmla="*/ 1442810 h 6857998"/>
              <a:gd name="connsiteX505" fmla="*/ 532747 w 7705725"/>
              <a:gd name="connsiteY505" fmla="*/ 1439654 h 6857998"/>
              <a:gd name="connsiteX506" fmla="*/ 534638 w 7705725"/>
              <a:gd name="connsiteY506" fmla="*/ 1435867 h 6857998"/>
              <a:gd name="connsiteX507" fmla="*/ 537162 w 7705725"/>
              <a:gd name="connsiteY507" fmla="*/ 1432711 h 6857998"/>
              <a:gd name="connsiteX508" fmla="*/ 543467 w 7705725"/>
              <a:gd name="connsiteY508" fmla="*/ 1425452 h 6857998"/>
              <a:gd name="connsiteX509" fmla="*/ 549456 w 7705725"/>
              <a:gd name="connsiteY509" fmla="*/ 1418509 h 6857998"/>
              <a:gd name="connsiteX510" fmla="*/ 552292 w 7705725"/>
              <a:gd name="connsiteY510" fmla="*/ 1415037 h 6857998"/>
              <a:gd name="connsiteX511" fmla="*/ 554500 w 7705725"/>
              <a:gd name="connsiteY511" fmla="*/ 1411566 h 6857998"/>
              <a:gd name="connsiteX512" fmla="*/ 556391 w 7705725"/>
              <a:gd name="connsiteY512" fmla="*/ 1408410 h 6857998"/>
              <a:gd name="connsiteX513" fmla="*/ 686754 w 7705725"/>
              <a:gd name="connsiteY513" fmla="*/ 1349376 h 6857998"/>
              <a:gd name="connsiteX514" fmla="*/ 688658 w 7705725"/>
              <a:gd name="connsiteY514" fmla="*/ 1350969 h 6857998"/>
              <a:gd name="connsiteX515" fmla="*/ 690563 w 7705725"/>
              <a:gd name="connsiteY515" fmla="*/ 1352244 h 6857998"/>
              <a:gd name="connsiteX516" fmla="*/ 692151 w 7705725"/>
              <a:gd name="connsiteY516" fmla="*/ 1354156 h 6857998"/>
              <a:gd name="connsiteX517" fmla="*/ 693421 w 7705725"/>
              <a:gd name="connsiteY517" fmla="*/ 1356068 h 6857998"/>
              <a:gd name="connsiteX518" fmla="*/ 694373 w 7705725"/>
              <a:gd name="connsiteY518" fmla="*/ 1358299 h 6857998"/>
              <a:gd name="connsiteX519" fmla="*/ 694691 w 7705725"/>
              <a:gd name="connsiteY519" fmla="*/ 1360530 h 6857998"/>
              <a:gd name="connsiteX520" fmla="*/ 695643 w 7705725"/>
              <a:gd name="connsiteY520" fmla="*/ 1365629 h 6857998"/>
              <a:gd name="connsiteX521" fmla="*/ 695961 w 7705725"/>
              <a:gd name="connsiteY521" fmla="*/ 1371046 h 6857998"/>
              <a:gd name="connsiteX522" fmla="*/ 695326 w 7705725"/>
              <a:gd name="connsiteY522" fmla="*/ 1376464 h 6857998"/>
              <a:gd name="connsiteX523" fmla="*/ 693738 w 7705725"/>
              <a:gd name="connsiteY523" fmla="*/ 1387299 h 6857998"/>
              <a:gd name="connsiteX524" fmla="*/ 693421 w 7705725"/>
              <a:gd name="connsiteY524" fmla="*/ 1392398 h 6857998"/>
              <a:gd name="connsiteX525" fmla="*/ 692786 w 7705725"/>
              <a:gd name="connsiteY525" fmla="*/ 1396860 h 6857998"/>
              <a:gd name="connsiteX526" fmla="*/ 692786 w 7705725"/>
              <a:gd name="connsiteY526" fmla="*/ 1400684 h 6857998"/>
              <a:gd name="connsiteX527" fmla="*/ 693421 w 7705725"/>
              <a:gd name="connsiteY527" fmla="*/ 1402597 h 6857998"/>
              <a:gd name="connsiteX528" fmla="*/ 693738 w 7705725"/>
              <a:gd name="connsiteY528" fmla="*/ 1403872 h 6857998"/>
              <a:gd name="connsiteX529" fmla="*/ 694373 w 7705725"/>
              <a:gd name="connsiteY529" fmla="*/ 1405465 h 6857998"/>
              <a:gd name="connsiteX530" fmla="*/ 695643 w 7705725"/>
              <a:gd name="connsiteY530" fmla="*/ 1406102 h 6857998"/>
              <a:gd name="connsiteX531" fmla="*/ 696595 w 7705725"/>
              <a:gd name="connsiteY531" fmla="*/ 1406740 h 6857998"/>
              <a:gd name="connsiteX532" fmla="*/ 698183 w 7705725"/>
              <a:gd name="connsiteY532" fmla="*/ 1406740 h 6857998"/>
              <a:gd name="connsiteX533" fmla="*/ 700089 w 7705725"/>
              <a:gd name="connsiteY533" fmla="*/ 1406740 h 6857998"/>
              <a:gd name="connsiteX534" fmla="*/ 702310 w 7705725"/>
              <a:gd name="connsiteY534" fmla="*/ 1406421 h 6857998"/>
              <a:gd name="connsiteX535" fmla="*/ 704850 w 7705725"/>
              <a:gd name="connsiteY535" fmla="*/ 1405783 h 6857998"/>
              <a:gd name="connsiteX536" fmla="*/ 708025 w 7705725"/>
              <a:gd name="connsiteY536" fmla="*/ 1404509 h 6857998"/>
              <a:gd name="connsiteX537" fmla="*/ 708660 w 7705725"/>
              <a:gd name="connsiteY537" fmla="*/ 1407696 h 6857998"/>
              <a:gd name="connsiteX538" fmla="*/ 709614 w 7705725"/>
              <a:gd name="connsiteY538" fmla="*/ 1410245 h 6857998"/>
              <a:gd name="connsiteX539" fmla="*/ 709614 w 7705725"/>
              <a:gd name="connsiteY539" fmla="*/ 1412794 h 6857998"/>
              <a:gd name="connsiteX540" fmla="*/ 709614 w 7705725"/>
              <a:gd name="connsiteY540" fmla="*/ 1415663 h 6857998"/>
              <a:gd name="connsiteX541" fmla="*/ 708660 w 7705725"/>
              <a:gd name="connsiteY541" fmla="*/ 1417574 h 6857998"/>
              <a:gd name="connsiteX542" fmla="*/ 708025 w 7705725"/>
              <a:gd name="connsiteY542" fmla="*/ 1419806 h 6857998"/>
              <a:gd name="connsiteX543" fmla="*/ 706756 w 7705725"/>
              <a:gd name="connsiteY543" fmla="*/ 1421718 h 6857998"/>
              <a:gd name="connsiteX544" fmla="*/ 705803 w 7705725"/>
              <a:gd name="connsiteY544" fmla="*/ 1422993 h 6857998"/>
              <a:gd name="connsiteX545" fmla="*/ 703898 w 7705725"/>
              <a:gd name="connsiteY545" fmla="*/ 1424586 h 6857998"/>
              <a:gd name="connsiteX546" fmla="*/ 701993 w 7705725"/>
              <a:gd name="connsiteY546" fmla="*/ 1425861 h 6857998"/>
              <a:gd name="connsiteX547" fmla="*/ 700089 w 7705725"/>
              <a:gd name="connsiteY547" fmla="*/ 1426498 h 6857998"/>
              <a:gd name="connsiteX548" fmla="*/ 697866 w 7705725"/>
              <a:gd name="connsiteY548" fmla="*/ 1427454 h 6857998"/>
              <a:gd name="connsiteX549" fmla="*/ 692468 w 7705725"/>
              <a:gd name="connsiteY549" fmla="*/ 1428410 h 6857998"/>
              <a:gd name="connsiteX550" fmla="*/ 687388 w 7705725"/>
              <a:gd name="connsiteY550" fmla="*/ 1428729 h 6857998"/>
              <a:gd name="connsiteX551" fmla="*/ 681673 w 7705725"/>
              <a:gd name="connsiteY551" fmla="*/ 1428092 h 6857998"/>
              <a:gd name="connsiteX552" fmla="*/ 675641 w 7705725"/>
              <a:gd name="connsiteY552" fmla="*/ 1426498 h 6857998"/>
              <a:gd name="connsiteX553" fmla="*/ 669925 w 7705725"/>
              <a:gd name="connsiteY553" fmla="*/ 1424267 h 6857998"/>
              <a:gd name="connsiteX554" fmla="*/ 664211 w 7705725"/>
              <a:gd name="connsiteY554" fmla="*/ 1421718 h 6857998"/>
              <a:gd name="connsiteX555" fmla="*/ 661670 w 7705725"/>
              <a:gd name="connsiteY555" fmla="*/ 1419806 h 6857998"/>
              <a:gd name="connsiteX556" fmla="*/ 659449 w 7705725"/>
              <a:gd name="connsiteY556" fmla="*/ 1417574 h 6857998"/>
              <a:gd name="connsiteX557" fmla="*/ 657226 w 7705725"/>
              <a:gd name="connsiteY557" fmla="*/ 1415663 h 6857998"/>
              <a:gd name="connsiteX558" fmla="*/ 654686 w 7705725"/>
              <a:gd name="connsiteY558" fmla="*/ 1412794 h 6857998"/>
              <a:gd name="connsiteX559" fmla="*/ 653098 w 7705725"/>
              <a:gd name="connsiteY559" fmla="*/ 1410245 h 6857998"/>
              <a:gd name="connsiteX560" fmla="*/ 651193 w 7705725"/>
              <a:gd name="connsiteY560" fmla="*/ 1407696 h 6857998"/>
              <a:gd name="connsiteX561" fmla="*/ 649605 w 7705725"/>
              <a:gd name="connsiteY561" fmla="*/ 1404509 h 6857998"/>
              <a:gd name="connsiteX562" fmla="*/ 648335 w 7705725"/>
              <a:gd name="connsiteY562" fmla="*/ 1401641 h 6857998"/>
              <a:gd name="connsiteX563" fmla="*/ 649288 w 7705725"/>
              <a:gd name="connsiteY563" fmla="*/ 1404190 h 6857998"/>
              <a:gd name="connsiteX564" fmla="*/ 649288 w 7705725"/>
              <a:gd name="connsiteY564" fmla="*/ 1407377 h 6857998"/>
              <a:gd name="connsiteX565" fmla="*/ 648335 w 7705725"/>
              <a:gd name="connsiteY565" fmla="*/ 1410564 h 6857998"/>
              <a:gd name="connsiteX566" fmla="*/ 648018 w 7705725"/>
              <a:gd name="connsiteY566" fmla="*/ 1413750 h 6857998"/>
              <a:gd name="connsiteX567" fmla="*/ 646113 w 7705725"/>
              <a:gd name="connsiteY567" fmla="*/ 1420124 h 6857998"/>
              <a:gd name="connsiteX568" fmla="*/ 644526 w 7705725"/>
              <a:gd name="connsiteY568" fmla="*/ 1426180 h 6857998"/>
              <a:gd name="connsiteX569" fmla="*/ 644208 w 7705725"/>
              <a:gd name="connsiteY569" fmla="*/ 1429685 h 6857998"/>
              <a:gd name="connsiteX570" fmla="*/ 644208 w 7705725"/>
              <a:gd name="connsiteY570" fmla="*/ 1432553 h 6857998"/>
              <a:gd name="connsiteX571" fmla="*/ 644526 w 7705725"/>
              <a:gd name="connsiteY571" fmla="*/ 1435740 h 6857998"/>
              <a:gd name="connsiteX572" fmla="*/ 646113 w 7705725"/>
              <a:gd name="connsiteY572" fmla="*/ 1438289 h 6857998"/>
              <a:gd name="connsiteX573" fmla="*/ 648335 w 7705725"/>
              <a:gd name="connsiteY573" fmla="*/ 1441158 h 6857998"/>
              <a:gd name="connsiteX574" fmla="*/ 651510 w 7705725"/>
              <a:gd name="connsiteY574" fmla="*/ 1444026 h 6857998"/>
              <a:gd name="connsiteX575" fmla="*/ 655638 w 7705725"/>
              <a:gd name="connsiteY575" fmla="*/ 1446575 h 6857998"/>
              <a:gd name="connsiteX576" fmla="*/ 660718 w 7705725"/>
              <a:gd name="connsiteY576" fmla="*/ 1449125 h 6857998"/>
              <a:gd name="connsiteX577" fmla="*/ 655956 w 7705725"/>
              <a:gd name="connsiteY577" fmla="*/ 1462191 h 6857998"/>
              <a:gd name="connsiteX578" fmla="*/ 650241 w 7705725"/>
              <a:gd name="connsiteY578" fmla="*/ 1473983 h 6857998"/>
              <a:gd name="connsiteX579" fmla="*/ 644526 w 7705725"/>
              <a:gd name="connsiteY579" fmla="*/ 1484818 h 6857998"/>
              <a:gd name="connsiteX580" fmla="*/ 639128 w 7705725"/>
              <a:gd name="connsiteY580" fmla="*/ 1494697 h 6857998"/>
              <a:gd name="connsiteX581" fmla="*/ 632460 w 7705725"/>
              <a:gd name="connsiteY581" fmla="*/ 1503939 h 6857998"/>
              <a:gd name="connsiteX582" fmla="*/ 626428 w 7705725"/>
              <a:gd name="connsiteY582" fmla="*/ 1512544 h 6857998"/>
              <a:gd name="connsiteX583" fmla="*/ 620079 w 7705725"/>
              <a:gd name="connsiteY583" fmla="*/ 1520511 h 6857998"/>
              <a:gd name="connsiteX584" fmla="*/ 614046 w 7705725"/>
              <a:gd name="connsiteY584" fmla="*/ 1528160 h 6857998"/>
              <a:gd name="connsiteX585" fmla="*/ 601346 w 7705725"/>
              <a:gd name="connsiteY585" fmla="*/ 1542819 h 6857998"/>
              <a:gd name="connsiteX586" fmla="*/ 595313 w 7705725"/>
              <a:gd name="connsiteY586" fmla="*/ 1549830 h 6857998"/>
              <a:gd name="connsiteX587" fmla="*/ 589280 w 7705725"/>
              <a:gd name="connsiteY587" fmla="*/ 1557479 h 6857998"/>
              <a:gd name="connsiteX588" fmla="*/ 583566 w 7705725"/>
              <a:gd name="connsiteY588" fmla="*/ 1565128 h 6857998"/>
              <a:gd name="connsiteX589" fmla="*/ 578168 w 7705725"/>
              <a:gd name="connsiteY589" fmla="*/ 1573414 h 6857998"/>
              <a:gd name="connsiteX590" fmla="*/ 573406 w 7705725"/>
              <a:gd name="connsiteY590" fmla="*/ 1582655 h 6857998"/>
              <a:gd name="connsiteX591" fmla="*/ 568960 w 7705725"/>
              <a:gd name="connsiteY591" fmla="*/ 1591897 h 6857998"/>
              <a:gd name="connsiteX592" fmla="*/ 565786 w 7705725"/>
              <a:gd name="connsiteY592" fmla="*/ 1589029 h 6857998"/>
              <a:gd name="connsiteX593" fmla="*/ 562929 w 7705725"/>
              <a:gd name="connsiteY593" fmla="*/ 1586161 h 6857998"/>
              <a:gd name="connsiteX594" fmla="*/ 560706 w 7705725"/>
              <a:gd name="connsiteY594" fmla="*/ 1583930 h 6857998"/>
              <a:gd name="connsiteX595" fmla="*/ 557848 w 7705725"/>
              <a:gd name="connsiteY595" fmla="*/ 1582974 h 6857998"/>
              <a:gd name="connsiteX596" fmla="*/ 555943 w 7705725"/>
              <a:gd name="connsiteY596" fmla="*/ 1581699 h 6857998"/>
              <a:gd name="connsiteX597" fmla="*/ 553721 w 7705725"/>
              <a:gd name="connsiteY597" fmla="*/ 1581381 h 6857998"/>
              <a:gd name="connsiteX598" fmla="*/ 551815 w 7705725"/>
              <a:gd name="connsiteY598" fmla="*/ 1581381 h 6857998"/>
              <a:gd name="connsiteX599" fmla="*/ 550229 w 7705725"/>
              <a:gd name="connsiteY599" fmla="*/ 1581699 h 6857998"/>
              <a:gd name="connsiteX600" fmla="*/ 548323 w 7705725"/>
              <a:gd name="connsiteY600" fmla="*/ 1582018 h 6857998"/>
              <a:gd name="connsiteX601" fmla="*/ 547053 w 7705725"/>
              <a:gd name="connsiteY601" fmla="*/ 1583293 h 6857998"/>
              <a:gd name="connsiteX602" fmla="*/ 544196 w 7705725"/>
              <a:gd name="connsiteY602" fmla="*/ 1585842 h 6857998"/>
              <a:gd name="connsiteX603" fmla="*/ 541655 w 7705725"/>
              <a:gd name="connsiteY603" fmla="*/ 1589348 h 6857998"/>
              <a:gd name="connsiteX604" fmla="*/ 539115 w 7705725"/>
              <a:gd name="connsiteY604" fmla="*/ 1593172 h 6857998"/>
              <a:gd name="connsiteX605" fmla="*/ 536894 w 7705725"/>
              <a:gd name="connsiteY605" fmla="*/ 1596678 h 6857998"/>
              <a:gd name="connsiteX606" fmla="*/ 534036 w 7705725"/>
              <a:gd name="connsiteY606" fmla="*/ 1599865 h 6857998"/>
              <a:gd name="connsiteX607" fmla="*/ 531178 w 7705725"/>
              <a:gd name="connsiteY607" fmla="*/ 1602733 h 6857998"/>
              <a:gd name="connsiteX608" fmla="*/ 529591 w 7705725"/>
              <a:gd name="connsiteY608" fmla="*/ 1603689 h 6857998"/>
              <a:gd name="connsiteX609" fmla="*/ 528003 w 7705725"/>
              <a:gd name="connsiteY609" fmla="*/ 1604645 h 6857998"/>
              <a:gd name="connsiteX610" fmla="*/ 526098 w 7705725"/>
              <a:gd name="connsiteY610" fmla="*/ 1604963 h 6857998"/>
              <a:gd name="connsiteX611" fmla="*/ 524193 w 7705725"/>
              <a:gd name="connsiteY611" fmla="*/ 1604963 h 6857998"/>
              <a:gd name="connsiteX612" fmla="*/ 522605 w 7705725"/>
              <a:gd name="connsiteY612" fmla="*/ 1604645 h 6857998"/>
              <a:gd name="connsiteX613" fmla="*/ 520065 w 7705725"/>
              <a:gd name="connsiteY613" fmla="*/ 1603370 h 6857998"/>
              <a:gd name="connsiteX614" fmla="*/ 517843 w 7705725"/>
              <a:gd name="connsiteY614" fmla="*/ 1601777 h 6857998"/>
              <a:gd name="connsiteX615" fmla="*/ 515303 w 7705725"/>
              <a:gd name="connsiteY615" fmla="*/ 1599865 h 6857998"/>
              <a:gd name="connsiteX616" fmla="*/ 512763 w 7705725"/>
              <a:gd name="connsiteY616" fmla="*/ 1597634 h 6857998"/>
              <a:gd name="connsiteX617" fmla="*/ 509589 w 7705725"/>
              <a:gd name="connsiteY617" fmla="*/ 1594128 h 6857998"/>
              <a:gd name="connsiteX618" fmla="*/ 515303 w 7705725"/>
              <a:gd name="connsiteY618" fmla="*/ 1589667 h 6857998"/>
              <a:gd name="connsiteX619" fmla="*/ 520065 w 7705725"/>
              <a:gd name="connsiteY619" fmla="*/ 1585205 h 6857998"/>
              <a:gd name="connsiteX620" fmla="*/ 524828 w 7705725"/>
              <a:gd name="connsiteY620" fmla="*/ 1580106 h 6857998"/>
              <a:gd name="connsiteX621" fmla="*/ 528956 w 7705725"/>
              <a:gd name="connsiteY621" fmla="*/ 1575325 h 6857998"/>
              <a:gd name="connsiteX622" fmla="*/ 532765 w 7705725"/>
              <a:gd name="connsiteY622" fmla="*/ 1569908 h 6857998"/>
              <a:gd name="connsiteX623" fmla="*/ 536258 w 7705725"/>
              <a:gd name="connsiteY623" fmla="*/ 1565128 h 6857998"/>
              <a:gd name="connsiteX624" fmla="*/ 542926 w 7705725"/>
              <a:gd name="connsiteY624" fmla="*/ 1554611 h 6857998"/>
              <a:gd name="connsiteX625" fmla="*/ 549276 w 7705725"/>
              <a:gd name="connsiteY625" fmla="*/ 1544413 h 6857998"/>
              <a:gd name="connsiteX626" fmla="*/ 555625 w 7705725"/>
              <a:gd name="connsiteY626" fmla="*/ 1534533 h 6857998"/>
              <a:gd name="connsiteX627" fmla="*/ 559118 w 7705725"/>
              <a:gd name="connsiteY627" fmla="*/ 1529753 h 6857998"/>
              <a:gd name="connsiteX628" fmla="*/ 562293 w 7705725"/>
              <a:gd name="connsiteY628" fmla="*/ 1525610 h 6857998"/>
              <a:gd name="connsiteX629" fmla="*/ 566739 w 7705725"/>
              <a:gd name="connsiteY629" fmla="*/ 1521467 h 6857998"/>
              <a:gd name="connsiteX630" fmla="*/ 570866 w 7705725"/>
              <a:gd name="connsiteY630" fmla="*/ 1517643 h 6857998"/>
              <a:gd name="connsiteX631" fmla="*/ 571183 w 7705725"/>
              <a:gd name="connsiteY631" fmla="*/ 1517643 h 6857998"/>
              <a:gd name="connsiteX632" fmla="*/ 571818 w 7705725"/>
              <a:gd name="connsiteY632" fmla="*/ 1518280 h 6857998"/>
              <a:gd name="connsiteX633" fmla="*/ 574358 w 7705725"/>
              <a:gd name="connsiteY633" fmla="*/ 1519236 h 6857998"/>
              <a:gd name="connsiteX634" fmla="*/ 581026 w 7705725"/>
              <a:gd name="connsiteY634" fmla="*/ 1524335 h 6857998"/>
              <a:gd name="connsiteX635" fmla="*/ 587376 w 7705725"/>
              <a:gd name="connsiteY635" fmla="*/ 1529116 h 6857998"/>
              <a:gd name="connsiteX636" fmla="*/ 589915 w 7705725"/>
              <a:gd name="connsiteY636" fmla="*/ 1530709 h 6857998"/>
              <a:gd name="connsiteX637" fmla="*/ 591186 w 7705725"/>
              <a:gd name="connsiteY637" fmla="*/ 1531028 h 6857998"/>
              <a:gd name="connsiteX638" fmla="*/ 591820 w 7705725"/>
              <a:gd name="connsiteY638" fmla="*/ 1531028 h 6857998"/>
              <a:gd name="connsiteX639" fmla="*/ 594043 w 7705725"/>
              <a:gd name="connsiteY639" fmla="*/ 1530391 h 6857998"/>
              <a:gd name="connsiteX640" fmla="*/ 596265 w 7705725"/>
              <a:gd name="connsiteY640" fmla="*/ 1528797 h 6857998"/>
              <a:gd name="connsiteX641" fmla="*/ 598488 w 7705725"/>
              <a:gd name="connsiteY641" fmla="*/ 1526885 h 6857998"/>
              <a:gd name="connsiteX642" fmla="*/ 600393 w 7705725"/>
              <a:gd name="connsiteY642" fmla="*/ 1524335 h 6857998"/>
              <a:gd name="connsiteX643" fmla="*/ 601981 w 7705725"/>
              <a:gd name="connsiteY643" fmla="*/ 1520830 h 6857998"/>
              <a:gd name="connsiteX644" fmla="*/ 603568 w 7705725"/>
              <a:gd name="connsiteY644" fmla="*/ 1517324 h 6857998"/>
              <a:gd name="connsiteX645" fmla="*/ 607061 w 7705725"/>
              <a:gd name="connsiteY645" fmla="*/ 1509994 h 6857998"/>
              <a:gd name="connsiteX646" fmla="*/ 609918 w 7705725"/>
              <a:gd name="connsiteY646" fmla="*/ 1502346 h 6857998"/>
              <a:gd name="connsiteX647" fmla="*/ 613093 w 7705725"/>
              <a:gd name="connsiteY647" fmla="*/ 1495335 h 6857998"/>
              <a:gd name="connsiteX648" fmla="*/ 614998 w 7705725"/>
              <a:gd name="connsiteY648" fmla="*/ 1492467 h 6857998"/>
              <a:gd name="connsiteX649" fmla="*/ 616586 w 7705725"/>
              <a:gd name="connsiteY649" fmla="*/ 1489917 h 6857998"/>
              <a:gd name="connsiteX650" fmla="*/ 618491 w 7705725"/>
              <a:gd name="connsiteY650" fmla="*/ 1488005 h 6857998"/>
              <a:gd name="connsiteX651" fmla="*/ 621031 w 7705725"/>
              <a:gd name="connsiteY651" fmla="*/ 1486412 h 6857998"/>
              <a:gd name="connsiteX652" fmla="*/ 621031 w 7705725"/>
              <a:gd name="connsiteY652" fmla="*/ 1483225 h 6857998"/>
              <a:gd name="connsiteX653" fmla="*/ 620079 w 7705725"/>
              <a:gd name="connsiteY653" fmla="*/ 1480675 h 6857998"/>
              <a:gd name="connsiteX654" fmla="*/ 619444 w 7705725"/>
              <a:gd name="connsiteY654" fmla="*/ 1478444 h 6857998"/>
              <a:gd name="connsiteX655" fmla="*/ 617856 w 7705725"/>
              <a:gd name="connsiteY655" fmla="*/ 1476532 h 6857998"/>
              <a:gd name="connsiteX656" fmla="*/ 616268 w 7705725"/>
              <a:gd name="connsiteY656" fmla="*/ 1475257 h 6857998"/>
              <a:gd name="connsiteX657" fmla="*/ 614363 w 7705725"/>
              <a:gd name="connsiteY657" fmla="*/ 1473983 h 6857998"/>
              <a:gd name="connsiteX658" fmla="*/ 609918 w 7705725"/>
              <a:gd name="connsiteY658" fmla="*/ 1471752 h 6857998"/>
              <a:gd name="connsiteX659" fmla="*/ 604521 w 7705725"/>
              <a:gd name="connsiteY659" fmla="*/ 1468884 h 6857998"/>
              <a:gd name="connsiteX660" fmla="*/ 601663 w 7705725"/>
              <a:gd name="connsiteY660" fmla="*/ 1467290 h 6857998"/>
              <a:gd name="connsiteX661" fmla="*/ 598488 w 7705725"/>
              <a:gd name="connsiteY661" fmla="*/ 1465059 h 6857998"/>
              <a:gd name="connsiteX662" fmla="*/ 595630 w 7705725"/>
              <a:gd name="connsiteY662" fmla="*/ 1462510 h 6857998"/>
              <a:gd name="connsiteX663" fmla="*/ 592138 w 7705725"/>
              <a:gd name="connsiteY663" fmla="*/ 1459004 h 6857998"/>
              <a:gd name="connsiteX664" fmla="*/ 588963 w 7705725"/>
              <a:gd name="connsiteY664" fmla="*/ 1454861 h 6857998"/>
              <a:gd name="connsiteX665" fmla="*/ 585471 w 7705725"/>
              <a:gd name="connsiteY665" fmla="*/ 1450081 h 6857998"/>
              <a:gd name="connsiteX666" fmla="*/ 589915 w 7705725"/>
              <a:gd name="connsiteY666" fmla="*/ 1450081 h 6857998"/>
              <a:gd name="connsiteX667" fmla="*/ 593726 w 7705725"/>
              <a:gd name="connsiteY667" fmla="*/ 1449762 h 6857998"/>
              <a:gd name="connsiteX668" fmla="*/ 597536 w 7705725"/>
              <a:gd name="connsiteY668" fmla="*/ 1448806 h 6857998"/>
              <a:gd name="connsiteX669" fmla="*/ 601028 w 7705725"/>
              <a:gd name="connsiteY669" fmla="*/ 1448169 h 6857998"/>
              <a:gd name="connsiteX670" fmla="*/ 603886 w 7705725"/>
              <a:gd name="connsiteY670" fmla="*/ 1446894 h 6857998"/>
              <a:gd name="connsiteX671" fmla="*/ 606425 w 7705725"/>
              <a:gd name="connsiteY671" fmla="*/ 1445938 h 6857998"/>
              <a:gd name="connsiteX672" fmla="*/ 609283 w 7705725"/>
              <a:gd name="connsiteY672" fmla="*/ 1444345 h 6857998"/>
              <a:gd name="connsiteX673" fmla="*/ 611505 w 7705725"/>
              <a:gd name="connsiteY673" fmla="*/ 1442433 h 6857998"/>
              <a:gd name="connsiteX674" fmla="*/ 613728 w 7705725"/>
              <a:gd name="connsiteY674" fmla="*/ 1440520 h 6857998"/>
              <a:gd name="connsiteX675" fmla="*/ 615633 w 7705725"/>
              <a:gd name="connsiteY675" fmla="*/ 1438608 h 6857998"/>
              <a:gd name="connsiteX676" fmla="*/ 619126 w 7705725"/>
              <a:gd name="connsiteY676" fmla="*/ 1434147 h 6857998"/>
              <a:gd name="connsiteX677" fmla="*/ 621983 w 7705725"/>
              <a:gd name="connsiteY677" fmla="*/ 1429048 h 6857998"/>
              <a:gd name="connsiteX678" fmla="*/ 624523 w 7705725"/>
              <a:gd name="connsiteY678" fmla="*/ 1423949 h 6857998"/>
              <a:gd name="connsiteX679" fmla="*/ 630238 w 7705725"/>
              <a:gd name="connsiteY679" fmla="*/ 1412794 h 6857998"/>
              <a:gd name="connsiteX680" fmla="*/ 633731 w 7705725"/>
              <a:gd name="connsiteY680" fmla="*/ 1407377 h 6857998"/>
              <a:gd name="connsiteX681" fmla="*/ 637541 w 7705725"/>
              <a:gd name="connsiteY681" fmla="*/ 1401959 h 6857998"/>
              <a:gd name="connsiteX682" fmla="*/ 641668 w 7705725"/>
              <a:gd name="connsiteY682" fmla="*/ 1396860 h 6857998"/>
              <a:gd name="connsiteX683" fmla="*/ 644208 w 7705725"/>
              <a:gd name="connsiteY683" fmla="*/ 1394310 h 6857998"/>
              <a:gd name="connsiteX684" fmla="*/ 647383 w 7705725"/>
              <a:gd name="connsiteY684" fmla="*/ 1392080 h 6857998"/>
              <a:gd name="connsiteX685" fmla="*/ 650241 w 7705725"/>
              <a:gd name="connsiteY685" fmla="*/ 1389849 h 6857998"/>
              <a:gd name="connsiteX686" fmla="*/ 653733 w 7705725"/>
              <a:gd name="connsiteY686" fmla="*/ 1387937 h 6857998"/>
              <a:gd name="connsiteX687" fmla="*/ 657226 w 7705725"/>
              <a:gd name="connsiteY687" fmla="*/ 1385706 h 6857998"/>
              <a:gd name="connsiteX688" fmla="*/ 661353 w 7705725"/>
              <a:gd name="connsiteY688" fmla="*/ 1384113 h 6857998"/>
              <a:gd name="connsiteX689" fmla="*/ 661988 w 7705725"/>
              <a:gd name="connsiteY689" fmla="*/ 1382201 h 6857998"/>
              <a:gd name="connsiteX690" fmla="*/ 662305 w 7705725"/>
              <a:gd name="connsiteY690" fmla="*/ 1380288 h 6857998"/>
              <a:gd name="connsiteX691" fmla="*/ 662623 w 7705725"/>
              <a:gd name="connsiteY691" fmla="*/ 1378695 h 6857998"/>
              <a:gd name="connsiteX692" fmla="*/ 662305 w 7705725"/>
              <a:gd name="connsiteY692" fmla="*/ 1377739 h 6857998"/>
              <a:gd name="connsiteX693" fmla="*/ 661988 w 7705725"/>
              <a:gd name="connsiteY693" fmla="*/ 1376464 h 6857998"/>
              <a:gd name="connsiteX694" fmla="*/ 661353 w 7705725"/>
              <a:gd name="connsiteY694" fmla="*/ 1375508 h 6857998"/>
              <a:gd name="connsiteX695" fmla="*/ 660401 w 7705725"/>
              <a:gd name="connsiteY695" fmla="*/ 1375189 h 6857998"/>
              <a:gd name="connsiteX696" fmla="*/ 659449 w 7705725"/>
              <a:gd name="connsiteY696" fmla="*/ 1374233 h 6857998"/>
              <a:gd name="connsiteX697" fmla="*/ 657226 w 7705725"/>
              <a:gd name="connsiteY697" fmla="*/ 1373915 h 6857998"/>
              <a:gd name="connsiteX698" fmla="*/ 654686 w 7705725"/>
              <a:gd name="connsiteY698" fmla="*/ 1374233 h 6857998"/>
              <a:gd name="connsiteX699" fmla="*/ 653098 w 7705725"/>
              <a:gd name="connsiteY699" fmla="*/ 1375508 h 6857998"/>
              <a:gd name="connsiteX700" fmla="*/ 651193 w 7705725"/>
              <a:gd name="connsiteY700" fmla="*/ 1377101 h 6857998"/>
              <a:gd name="connsiteX701" fmla="*/ 647383 w 7705725"/>
              <a:gd name="connsiteY701" fmla="*/ 1371684 h 6857998"/>
              <a:gd name="connsiteX702" fmla="*/ 646113 w 7705725"/>
              <a:gd name="connsiteY702" fmla="*/ 1369453 h 6857998"/>
              <a:gd name="connsiteX703" fmla="*/ 645478 w 7705725"/>
              <a:gd name="connsiteY703" fmla="*/ 1367541 h 6857998"/>
              <a:gd name="connsiteX704" fmla="*/ 644526 w 7705725"/>
              <a:gd name="connsiteY704" fmla="*/ 1365629 h 6857998"/>
              <a:gd name="connsiteX705" fmla="*/ 644526 w 7705725"/>
              <a:gd name="connsiteY705" fmla="*/ 1364035 h 6857998"/>
              <a:gd name="connsiteX706" fmla="*/ 644526 w 7705725"/>
              <a:gd name="connsiteY706" fmla="*/ 1362442 h 6857998"/>
              <a:gd name="connsiteX707" fmla="*/ 645478 w 7705725"/>
              <a:gd name="connsiteY707" fmla="*/ 1361486 h 6857998"/>
              <a:gd name="connsiteX708" fmla="*/ 646113 w 7705725"/>
              <a:gd name="connsiteY708" fmla="*/ 1360211 h 6857998"/>
              <a:gd name="connsiteX709" fmla="*/ 647066 w 7705725"/>
              <a:gd name="connsiteY709" fmla="*/ 1359255 h 6857998"/>
              <a:gd name="connsiteX710" fmla="*/ 649605 w 7705725"/>
              <a:gd name="connsiteY710" fmla="*/ 1357980 h 6857998"/>
              <a:gd name="connsiteX711" fmla="*/ 653098 w 7705725"/>
              <a:gd name="connsiteY711" fmla="*/ 1357024 h 6857998"/>
              <a:gd name="connsiteX712" fmla="*/ 657226 w 7705725"/>
              <a:gd name="connsiteY712" fmla="*/ 1356068 h 6857998"/>
              <a:gd name="connsiteX713" fmla="*/ 665798 w 7705725"/>
              <a:gd name="connsiteY713" fmla="*/ 1355431 h 6857998"/>
              <a:gd name="connsiteX714" fmla="*/ 674688 w 7705725"/>
              <a:gd name="connsiteY714" fmla="*/ 1354475 h 6857998"/>
              <a:gd name="connsiteX715" fmla="*/ 678815 w 7705725"/>
              <a:gd name="connsiteY715" fmla="*/ 1353837 h 6857998"/>
              <a:gd name="connsiteX716" fmla="*/ 682308 w 7705725"/>
              <a:gd name="connsiteY716" fmla="*/ 1353200 h 6857998"/>
              <a:gd name="connsiteX717" fmla="*/ 684848 w 7705725"/>
              <a:gd name="connsiteY717" fmla="*/ 1351606 h 6857998"/>
              <a:gd name="connsiteX718" fmla="*/ 686118 w 7705725"/>
              <a:gd name="connsiteY718" fmla="*/ 1350332 h 6857998"/>
              <a:gd name="connsiteX719" fmla="*/ 755119 w 7705725"/>
              <a:gd name="connsiteY719" fmla="*/ 1309689 h 6857998"/>
              <a:gd name="connsiteX720" fmla="*/ 757642 w 7705725"/>
              <a:gd name="connsiteY720" fmla="*/ 1309689 h 6857998"/>
              <a:gd name="connsiteX721" fmla="*/ 760482 w 7705725"/>
              <a:gd name="connsiteY721" fmla="*/ 1310006 h 6857998"/>
              <a:gd name="connsiteX722" fmla="*/ 762690 w 7705725"/>
              <a:gd name="connsiteY722" fmla="*/ 1311276 h 6857998"/>
              <a:gd name="connsiteX723" fmla="*/ 765215 w 7705725"/>
              <a:gd name="connsiteY723" fmla="*/ 1312546 h 6857998"/>
              <a:gd name="connsiteX724" fmla="*/ 767424 w 7705725"/>
              <a:gd name="connsiteY724" fmla="*/ 1314452 h 6857998"/>
              <a:gd name="connsiteX725" fmla="*/ 769633 w 7705725"/>
              <a:gd name="connsiteY725" fmla="*/ 1317309 h 6857998"/>
              <a:gd name="connsiteX726" fmla="*/ 771526 w 7705725"/>
              <a:gd name="connsiteY726" fmla="*/ 1320166 h 6857998"/>
              <a:gd name="connsiteX727" fmla="*/ 761744 w 7705725"/>
              <a:gd name="connsiteY727" fmla="*/ 1329374 h 6857998"/>
              <a:gd name="connsiteX728" fmla="*/ 754803 w 7705725"/>
              <a:gd name="connsiteY728" fmla="*/ 1336677 h 6857998"/>
              <a:gd name="connsiteX729" fmla="*/ 749754 w 7705725"/>
              <a:gd name="connsiteY729" fmla="*/ 1342391 h 6857998"/>
              <a:gd name="connsiteX730" fmla="*/ 745653 w 7705725"/>
              <a:gd name="connsiteY730" fmla="*/ 1346837 h 6857998"/>
              <a:gd name="connsiteX731" fmla="*/ 741866 w 7705725"/>
              <a:gd name="connsiteY731" fmla="*/ 1351281 h 6857998"/>
              <a:gd name="connsiteX732" fmla="*/ 737764 w 7705725"/>
              <a:gd name="connsiteY732" fmla="*/ 1354774 h 6857998"/>
              <a:gd name="connsiteX733" fmla="*/ 732401 w 7705725"/>
              <a:gd name="connsiteY733" fmla="*/ 1358584 h 6857998"/>
              <a:gd name="connsiteX734" fmla="*/ 723881 w 7705725"/>
              <a:gd name="connsiteY734" fmla="*/ 1363664 h 6857998"/>
              <a:gd name="connsiteX735" fmla="*/ 722935 w 7705725"/>
              <a:gd name="connsiteY735" fmla="*/ 1362076 h 6857998"/>
              <a:gd name="connsiteX736" fmla="*/ 721672 w 7705725"/>
              <a:gd name="connsiteY736" fmla="*/ 1360489 h 6857998"/>
              <a:gd name="connsiteX737" fmla="*/ 721356 w 7705725"/>
              <a:gd name="connsiteY737" fmla="*/ 1358584 h 6857998"/>
              <a:gd name="connsiteX738" fmla="*/ 721041 w 7705725"/>
              <a:gd name="connsiteY738" fmla="*/ 1356679 h 6857998"/>
              <a:gd name="connsiteX739" fmla="*/ 720725 w 7705725"/>
              <a:gd name="connsiteY739" fmla="*/ 1354457 h 6857998"/>
              <a:gd name="connsiteX740" fmla="*/ 721041 w 7705725"/>
              <a:gd name="connsiteY740" fmla="*/ 1351916 h 6857998"/>
              <a:gd name="connsiteX741" fmla="*/ 722303 w 7705725"/>
              <a:gd name="connsiteY741" fmla="*/ 1346519 h 6857998"/>
              <a:gd name="connsiteX742" fmla="*/ 723881 w 7705725"/>
              <a:gd name="connsiteY742" fmla="*/ 1340804 h 6857998"/>
              <a:gd name="connsiteX743" fmla="*/ 726721 w 7705725"/>
              <a:gd name="connsiteY743" fmla="*/ 1334771 h 6857998"/>
              <a:gd name="connsiteX744" fmla="*/ 729876 w 7705725"/>
              <a:gd name="connsiteY744" fmla="*/ 1329374 h 6857998"/>
              <a:gd name="connsiteX745" fmla="*/ 733662 w 7705725"/>
              <a:gd name="connsiteY745" fmla="*/ 1323976 h 6857998"/>
              <a:gd name="connsiteX746" fmla="*/ 738395 w 7705725"/>
              <a:gd name="connsiteY746" fmla="*/ 1319214 h 6857998"/>
              <a:gd name="connsiteX747" fmla="*/ 742813 w 7705725"/>
              <a:gd name="connsiteY747" fmla="*/ 1315086 h 6857998"/>
              <a:gd name="connsiteX748" fmla="*/ 745337 w 7705725"/>
              <a:gd name="connsiteY748" fmla="*/ 1313181 h 6857998"/>
              <a:gd name="connsiteX749" fmla="*/ 747546 w 7705725"/>
              <a:gd name="connsiteY749" fmla="*/ 1311911 h 6857998"/>
              <a:gd name="connsiteX750" fmla="*/ 750385 w 7705725"/>
              <a:gd name="connsiteY750" fmla="*/ 1310641 h 6857998"/>
              <a:gd name="connsiteX751" fmla="*/ 752910 w 7705725"/>
              <a:gd name="connsiteY751" fmla="*/ 1310006 h 6857998"/>
              <a:gd name="connsiteX752" fmla="*/ 751017 w 7705725"/>
              <a:gd name="connsiteY752" fmla="*/ 1257300 h 6857998"/>
              <a:gd name="connsiteX753" fmla="*/ 753903 w 7705725"/>
              <a:gd name="connsiteY753" fmla="*/ 1257300 h 6857998"/>
              <a:gd name="connsiteX754" fmla="*/ 757431 w 7705725"/>
              <a:gd name="connsiteY754" fmla="*/ 1257615 h 6857998"/>
              <a:gd name="connsiteX755" fmla="*/ 759996 w 7705725"/>
              <a:gd name="connsiteY755" fmla="*/ 1258246 h 6857998"/>
              <a:gd name="connsiteX756" fmla="*/ 763204 w 7705725"/>
              <a:gd name="connsiteY756" fmla="*/ 1259508 h 6857998"/>
              <a:gd name="connsiteX757" fmla="*/ 765448 w 7705725"/>
              <a:gd name="connsiteY757" fmla="*/ 1260454 h 6857998"/>
              <a:gd name="connsiteX758" fmla="*/ 768014 w 7705725"/>
              <a:gd name="connsiteY758" fmla="*/ 1262348 h 6857998"/>
              <a:gd name="connsiteX759" fmla="*/ 769939 w 7705725"/>
              <a:gd name="connsiteY759" fmla="*/ 1264556 h 6857998"/>
              <a:gd name="connsiteX760" fmla="*/ 765128 w 7705725"/>
              <a:gd name="connsiteY760" fmla="*/ 1268657 h 6857998"/>
              <a:gd name="connsiteX761" fmla="*/ 759996 w 7705725"/>
              <a:gd name="connsiteY761" fmla="*/ 1272127 h 6857998"/>
              <a:gd name="connsiteX762" fmla="*/ 755506 w 7705725"/>
              <a:gd name="connsiteY762" fmla="*/ 1274335 h 6857998"/>
              <a:gd name="connsiteX763" fmla="*/ 751337 w 7705725"/>
              <a:gd name="connsiteY763" fmla="*/ 1276228 h 6857998"/>
              <a:gd name="connsiteX764" fmla="*/ 747168 w 7705725"/>
              <a:gd name="connsiteY764" fmla="*/ 1277490 h 6857998"/>
              <a:gd name="connsiteX765" fmla="*/ 743320 w 7705725"/>
              <a:gd name="connsiteY765" fmla="*/ 1278121 h 6857998"/>
              <a:gd name="connsiteX766" fmla="*/ 736906 w 7705725"/>
              <a:gd name="connsiteY766" fmla="*/ 1279383 h 6857998"/>
              <a:gd name="connsiteX767" fmla="*/ 733698 w 7705725"/>
              <a:gd name="connsiteY767" fmla="*/ 1280014 h 6857998"/>
              <a:gd name="connsiteX768" fmla="*/ 730813 w 7705725"/>
              <a:gd name="connsiteY768" fmla="*/ 1281275 h 6857998"/>
              <a:gd name="connsiteX769" fmla="*/ 728567 w 7705725"/>
              <a:gd name="connsiteY769" fmla="*/ 1283168 h 6857998"/>
              <a:gd name="connsiteX770" fmla="*/ 726322 w 7705725"/>
              <a:gd name="connsiteY770" fmla="*/ 1285692 h 6857998"/>
              <a:gd name="connsiteX771" fmla="*/ 723756 w 7705725"/>
              <a:gd name="connsiteY771" fmla="*/ 1289162 h 6857998"/>
              <a:gd name="connsiteX772" fmla="*/ 722474 w 7705725"/>
              <a:gd name="connsiteY772" fmla="*/ 1293579 h 6857998"/>
              <a:gd name="connsiteX773" fmla="*/ 720870 w 7705725"/>
              <a:gd name="connsiteY773" fmla="*/ 1299573 h 6857998"/>
              <a:gd name="connsiteX774" fmla="*/ 719587 w 7705725"/>
              <a:gd name="connsiteY774" fmla="*/ 1306513 h 6857998"/>
              <a:gd name="connsiteX775" fmla="*/ 716060 w 7705725"/>
              <a:gd name="connsiteY775" fmla="*/ 1304304 h 6857998"/>
              <a:gd name="connsiteX776" fmla="*/ 712852 w 7705725"/>
              <a:gd name="connsiteY776" fmla="*/ 1302096 h 6857998"/>
              <a:gd name="connsiteX777" fmla="*/ 710607 w 7705725"/>
              <a:gd name="connsiteY777" fmla="*/ 1299573 h 6857998"/>
              <a:gd name="connsiteX778" fmla="*/ 708683 w 7705725"/>
              <a:gd name="connsiteY778" fmla="*/ 1296734 h 6857998"/>
              <a:gd name="connsiteX779" fmla="*/ 707400 w 7705725"/>
              <a:gd name="connsiteY779" fmla="*/ 1294210 h 6857998"/>
              <a:gd name="connsiteX780" fmla="*/ 706759 w 7705725"/>
              <a:gd name="connsiteY780" fmla="*/ 1291686 h 6857998"/>
              <a:gd name="connsiteX781" fmla="*/ 706438 w 7705725"/>
              <a:gd name="connsiteY781" fmla="*/ 1289162 h 6857998"/>
              <a:gd name="connsiteX782" fmla="*/ 706759 w 7705725"/>
              <a:gd name="connsiteY782" fmla="*/ 1286323 h 6857998"/>
              <a:gd name="connsiteX783" fmla="*/ 707079 w 7705725"/>
              <a:gd name="connsiteY783" fmla="*/ 1283799 h 6857998"/>
              <a:gd name="connsiteX784" fmla="*/ 708363 w 7705725"/>
              <a:gd name="connsiteY784" fmla="*/ 1281275 h 6857998"/>
              <a:gd name="connsiteX785" fmla="*/ 709966 w 7705725"/>
              <a:gd name="connsiteY785" fmla="*/ 1278436 h 6857998"/>
              <a:gd name="connsiteX786" fmla="*/ 711248 w 7705725"/>
              <a:gd name="connsiteY786" fmla="*/ 1276228 h 6857998"/>
              <a:gd name="connsiteX787" fmla="*/ 713494 w 7705725"/>
              <a:gd name="connsiteY787" fmla="*/ 1273704 h 6857998"/>
              <a:gd name="connsiteX788" fmla="*/ 716060 w 7705725"/>
              <a:gd name="connsiteY788" fmla="*/ 1271496 h 6857998"/>
              <a:gd name="connsiteX789" fmla="*/ 718304 w 7705725"/>
              <a:gd name="connsiteY789" fmla="*/ 1269603 h 6857998"/>
              <a:gd name="connsiteX790" fmla="*/ 721191 w 7705725"/>
              <a:gd name="connsiteY790" fmla="*/ 1267395 h 6857998"/>
              <a:gd name="connsiteX791" fmla="*/ 727284 w 7705725"/>
              <a:gd name="connsiteY791" fmla="*/ 1263609 h 6857998"/>
              <a:gd name="connsiteX792" fmla="*/ 733698 w 7705725"/>
              <a:gd name="connsiteY792" fmla="*/ 1260454 h 6857998"/>
              <a:gd name="connsiteX793" fmla="*/ 740754 w 7705725"/>
              <a:gd name="connsiteY793" fmla="*/ 1258562 h 6857998"/>
              <a:gd name="connsiteX794" fmla="*/ 743961 w 7705725"/>
              <a:gd name="connsiteY794" fmla="*/ 1257931 h 6857998"/>
              <a:gd name="connsiteX795" fmla="*/ 747489 w 7705725"/>
              <a:gd name="connsiteY795" fmla="*/ 1257615 h 6857998"/>
              <a:gd name="connsiteX796" fmla="*/ 7000749 w 7705725"/>
              <a:gd name="connsiteY796" fmla="*/ 1230314 h 6857998"/>
              <a:gd name="connsiteX797" fmla="*/ 7004284 w 7705725"/>
              <a:gd name="connsiteY797" fmla="*/ 1233457 h 6857998"/>
              <a:gd name="connsiteX798" fmla="*/ 7007177 w 7705725"/>
              <a:gd name="connsiteY798" fmla="*/ 1236287 h 6857998"/>
              <a:gd name="connsiteX799" fmla="*/ 7010391 w 7705725"/>
              <a:gd name="connsiteY799" fmla="*/ 1239430 h 6857998"/>
              <a:gd name="connsiteX800" fmla="*/ 7012640 w 7705725"/>
              <a:gd name="connsiteY800" fmla="*/ 1242259 h 6857998"/>
              <a:gd name="connsiteX801" fmla="*/ 7016818 w 7705725"/>
              <a:gd name="connsiteY801" fmla="*/ 1248232 h 6857998"/>
              <a:gd name="connsiteX802" fmla="*/ 7020354 w 7705725"/>
              <a:gd name="connsiteY802" fmla="*/ 1254205 h 6857998"/>
              <a:gd name="connsiteX803" fmla="*/ 7022604 w 7705725"/>
              <a:gd name="connsiteY803" fmla="*/ 1260177 h 6857998"/>
              <a:gd name="connsiteX804" fmla="*/ 7024532 w 7705725"/>
              <a:gd name="connsiteY804" fmla="*/ 1266151 h 6857998"/>
              <a:gd name="connsiteX805" fmla="*/ 7025496 w 7705725"/>
              <a:gd name="connsiteY805" fmla="*/ 1272123 h 6857998"/>
              <a:gd name="connsiteX806" fmla="*/ 7026460 w 7705725"/>
              <a:gd name="connsiteY806" fmla="*/ 1278096 h 6857998"/>
              <a:gd name="connsiteX807" fmla="*/ 7027425 w 7705725"/>
              <a:gd name="connsiteY807" fmla="*/ 1290041 h 6857998"/>
              <a:gd name="connsiteX808" fmla="*/ 7028067 w 7705725"/>
              <a:gd name="connsiteY808" fmla="*/ 1296014 h 6857998"/>
              <a:gd name="connsiteX809" fmla="*/ 7029032 w 7705725"/>
              <a:gd name="connsiteY809" fmla="*/ 1301987 h 6857998"/>
              <a:gd name="connsiteX810" fmla="*/ 7029996 w 7705725"/>
              <a:gd name="connsiteY810" fmla="*/ 1307959 h 6857998"/>
              <a:gd name="connsiteX811" fmla="*/ 7031924 w 7705725"/>
              <a:gd name="connsiteY811" fmla="*/ 1313618 h 6857998"/>
              <a:gd name="connsiteX812" fmla="*/ 7034174 w 7705725"/>
              <a:gd name="connsiteY812" fmla="*/ 1319591 h 6857998"/>
              <a:gd name="connsiteX813" fmla="*/ 7037388 w 7705725"/>
              <a:gd name="connsiteY813" fmla="*/ 1325564 h 6857998"/>
              <a:gd name="connsiteX814" fmla="*/ 7033210 w 7705725"/>
              <a:gd name="connsiteY814" fmla="*/ 1322420 h 6857998"/>
              <a:gd name="connsiteX815" fmla="*/ 7029032 w 7705725"/>
              <a:gd name="connsiteY815" fmla="*/ 1318962 h 6857998"/>
              <a:gd name="connsiteX816" fmla="*/ 7023568 w 7705725"/>
              <a:gd name="connsiteY816" fmla="*/ 1314247 h 6857998"/>
              <a:gd name="connsiteX817" fmla="*/ 7017783 w 7705725"/>
              <a:gd name="connsiteY817" fmla="*/ 1309217 h 6857998"/>
              <a:gd name="connsiteX818" fmla="*/ 7011676 w 7705725"/>
              <a:gd name="connsiteY818" fmla="*/ 1302616 h 6857998"/>
              <a:gd name="connsiteX819" fmla="*/ 7005248 w 7705725"/>
              <a:gd name="connsiteY819" fmla="*/ 1296014 h 6857998"/>
              <a:gd name="connsiteX820" fmla="*/ 6999463 w 7705725"/>
              <a:gd name="connsiteY820" fmla="*/ 1288470 h 6857998"/>
              <a:gd name="connsiteX821" fmla="*/ 6994321 w 7705725"/>
              <a:gd name="connsiteY821" fmla="*/ 1280611 h 6857998"/>
              <a:gd name="connsiteX822" fmla="*/ 6992071 w 7705725"/>
              <a:gd name="connsiteY822" fmla="*/ 1277153 h 6857998"/>
              <a:gd name="connsiteX823" fmla="*/ 6989500 w 7705725"/>
              <a:gd name="connsiteY823" fmla="*/ 1272752 h 6857998"/>
              <a:gd name="connsiteX824" fmla="*/ 6988214 w 7705725"/>
              <a:gd name="connsiteY824" fmla="*/ 1269294 h 6857998"/>
              <a:gd name="connsiteX825" fmla="*/ 6986607 w 7705725"/>
              <a:gd name="connsiteY825" fmla="*/ 1265207 h 6857998"/>
              <a:gd name="connsiteX826" fmla="*/ 6985964 w 7705725"/>
              <a:gd name="connsiteY826" fmla="*/ 1261435 h 6857998"/>
              <a:gd name="connsiteX827" fmla="*/ 6985000 w 7705725"/>
              <a:gd name="connsiteY827" fmla="*/ 1257663 h 6857998"/>
              <a:gd name="connsiteX828" fmla="*/ 6985000 w 7705725"/>
              <a:gd name="connsiteY828" fmla="*/ 1253576 h 6857998"/>
              <a:gd name="connsiteX829" fmla="*/ 6985321 w 7705725"/>
              <a:gd name="connsiteY829" fmla="*/ 1249804 h 6857998"/>
              <a:gd name="connsiteX830" fmla="*/ 6986286 w 7705725"/>
              <a:gd name="connsiteY830" fmla="*/ 1246346 h 6857998"/>
              <a:gd name="connsiteX831" fmla="*/ 6987893 w 7705725"/>
              <a:gd name="connsiteY831" fmla="*/ 1242574 h 6857998"/>
              <a:gd name="connsiteX832" fmla="*/ 6990142 w 7705725"/>
              <a:gd name="connsiteY832" fmla="*/ 1239430 h 6857998"/>
              <a:gd name="connsiteX833" fmla="*/ 6993035 w 7705725"/>
              <a:gd name="connsiteY833" fmla="*/ 1236287 h 6857998"/>
              <a:gd name="connsiteX834" fmla="*/ 6996570 w 7705725"/>
              <a:gd name="connsiteY834" fmla="*/ 1233457 h 6857998"/>
              <a:gd name="connsiteX835" fmla="*/ 831533 w 7705725"/>
              <a:gd name="connsiteY835" fmla="*/ 1158874 h 6857998"/>
              <a:gd name="connsiteX836" fmla="*/ 834391 w 7705725"/>
              <a:gd name="connsiteY836" fmla="*/ 1159192 h 6857998"/>
              <a:gd name="connsiteX837" fmla="*/ 837248 w 7705725"/>
              <a:gd name="connsiteY837" fmla="*/ 1159827 h 6857998"/>
              <a:gd name="connsiteX838" fmla="*/ 840106 w 7705725"/>
              <a:gd name="connsiteY838" fmla="*/ 1160462 h 6857998"/>
              <a:gd name="connsiteX839" fmla="*/ 843281 w 7705725"/>
              <a:gd name="connsiteY839" fmla="*/ 1162049 h 6857998"/>
              <a:gd name="connsiteX840" fmla="*/ 846138 w 7705725"/>
              <a:gd name="connsiteY840" fmla="*/ 1163002 h 6857998"/>
              <a:gd name="connsiteX841" fmla="*/ 849313 w 7705725"/>
              <a:gd name="connsiteY841" fmla="*/ 1164907 h 6857998"/>
              <a:gd name="connsiteX842" fmla="*/ 852488 w 7705725"/>
              <a:gd name="connsiteY842" fmla="*/ 1167129 h 6857998"/>
              <a:gd name="connsiteX843" fmla="*/ 849313 w 7705725"/>
              <a:gd name="connsiteY843" fmla="*/ 1167764 h 6857998"/>
              <a:gd name="connsiteX844" fmla="*/ 846138 w 7705725"/>
              <a:gd name="connsiteY844" fmla="*/ 1168082 h 6857998"/>
              <a:gd name="connsiteX845" fmla="*/ 843599 w 7705725"/>
              <a:gd name="connsiteY845" fmla="*/ 1168717 h 6857998"/>
              <a:gd name="connsiteX846" fmla="*/ 840424 w 7705725"/>
              <a:gd name="connsiteY846" fmla="*/ 1169669 h 6857998"/>
              <a:gd name="connsiteX847" fmla="*/ 837883 w 7705725"/>
              <a:gd name="connsiteY847" fmla="*/ 1170622 h 6857998"/>
              <a:gd name="connsiteX848" fmla="*/ 835343 w 7705725"/>
              <a:gd name="connsiteY848" fmla="*/ 1172209 h 6857998"/>
              <a:gd name="connsiteX849" fmla="*/ 829945 w 7705725"/>
              <a:gd name="connsiteY849" fmla="*/ 1175067 h 6857998"/>
              <a:gd name="connsiteX850" fmla="*/ 825183 w 7705725"/>
              <a:gd name="connsiteY850" fmla="*/ 1179194 h 6857998"/>
              <a:gd name="connsiteX851" fmla="*/ 820421 w 7705725"/>
              <a:gd name="connsiteY851" fmla="*/ 1183957 h 6857998"/>
              <a:gd name="connsiteX852" fmla="*/ 816293 w 7705725"/>
              <a:gd name="connsiteY852" fmla="*/ 1189037 h 6857998"/>
              <a:gd name="connsiteX853" fmla="*/ 812165 w 7705725"/>
              <a:gd name="connsiteY853" fmla="*/ 1194752 h 6857998"/>
              <a:gd name="connsiteX854" fmla="*/ 808356 w 7705725"/>
              <a:gd name="connsiteY854" fmla="*/ 1200467 h 6857998"/>
              <a:gd name="connsiteX855" fmla="*/ 805180 w 7705725"/>
              <a:gd name="connsiteY855" fmla="*/ 1206499 h 6857998"/>
              <a:gd name="connsiteX856" fmla="*/ 802005 w 7705725"/>
              <a:gd name="connsiteY856" fmla="*/ 1212532 h 6857998"/>
              <a:gd name="connsiteX857" fmla="*/ 799148 w 7705725"/>
              <a:gd name="connsiteY857" fmla="*/ 1218564 h 6857998"/>
              <a:gd name="connsiteX858" fmla="*/ 794068 w 7705725"/>
              <a:gd name="connsiteY858" fmla="*/ 1230312 h 6857998"/>
              <a:gd name="connsiteX859" fmla="*/ 790258 w 7705725"/>
              <a:gd name="connsiteY859" fmla="*/ 1240472 h 6857998"/>
              <a:gd name="connsiteX860" fmla="*/ 792163 w 7705725"/>
              <a:gd name="connsiteY860" fmla="*/ 1242059 h 6857998"/>
              <a:gd name="connsiteX861" fmla="*/ 793750 w 7705725"/>
              <a:gd name="connsiteY861" fmla="*/ 1242694 h 6857998"/>
              <a:gd name="connsiteX862" fmla="*/ 795655 w 7705725"/>
              <a:gd name="connsiteY862" fmla="*/ 1243012 h 6857998"/>
              <a:gd name="connsiteX863" fmla="*/ 797244 w 7705725"/>
              <a:gd name="connsiteY863" fmla="*/ 1243012 h 6857998"/>
              <a:gd name="connsiteX864" fmla="*/ 798513 w 7705725"/>
              <a:gd name="connsiteY864" fmla="*/ 1242694 h 6857998"/>
              <a:gd name="connsiteX865" fmla="*/ 800100 w 7705725"/>
              <a:gd name="connsiteY865" fmla="*/ 1242377 h 6857998"/>
              <a:gd name="connsiteX866" fmla="*/ 802958 w 7705725"/>
              <a:gd name="connsiteY866" fmla="*/ 1240789 h 6857998"/>
              <a:gd name="connsiteX867" fmla="*/ 805498 w 7705725"/>
              <a:gd name="connsiteY867" fmla="*/ 1238884 h 6857998"/>
              <a:gd name="connsiteX868" fmla="*/ 808356 w 7705725"/>
              <a:gd name="connsiteY868" fmla="*/ 1236344 h 6857998"/>
              <a:gd name="connsiteX869" fmla="*/ 811213 w 7705725"/>
              <a:gd name="connsiteY869" fmla="*/ 1234122 h 6857998"/>
              <a:gd name="connsiteX870" fmla="*/ 813754 w 7705725"/>
              <a:gd name="connsiteY870" fmla="*/ 1232217 h 6857998"/>
              <a:gd name="connsiteX871" fmla="*/ 815658 w 7705725"/>
              <a:gd name="connsiteY871" fmla="*/ 1236344 h 6857998"/>
              <a:gd name="connsiteX872" fmla="*/ 817246 w 7705725"/>
              <a:gd name="connsiteY872" fmla="*/ 1240789 h 6857998"/>
              <a:gd name="connsiteX873" fmla="*/ 817881 w 7705725"/>
              <a:gd name="connsiteY873" fmla="*/ 1245869 h 6857998"/>
              <a:gd name="connsiteX874" fmla="*/ 817881 w 7705725"/>
              <a:gd name="connsiteY874" fmla="*/ 1250314 h 6857998"/>
              <a:gd name="connsiteX875" fmla="*/ 817563 w 7705725"/>
              <a:gd name="connsiteY875" fmla="*/ 1255077 h 6857998"/>
              <a:gd name="connsiteX876" fmla="*/ 816610 w 7705725"/>
              <a:gd name="connsiteY876" fmla="*/ 1260157 h 6857998"/>
              <a:gd name="connsiteX877" fmla="*/ 815340 w 7705725"/>
              <a:gd name="connsiteY877" fmla="*/ 1264602 h 6857998"/>
              <a:gd name="connsiteX878" fmla="*/ 813435 w 7705725"/>
              <a:gd name="connsiteY878" fmla="*/ 1268729 h 6857998"/>
              <a:gd name="connsiteX879" fmla="*/ 810579 w 7705725"/>
              <a:gd name="connsiteY879" fmla="*/ 1272857 h 6857998"/>
              <a:gd name="connsiteX880" fmla="*/ 807721 w 7705725"/>
              <a:gd name="connsiteY880" fmla="*/ 1276984 h 6857998"/>
              <a:gd name="connsiteX881" fmla="*/ 804546 w 7705725"/>
              <a:gd name="connsiteY881" fmla="*/ 1280477 h 6857998"/>
              <a:gd name="connsiteX882" fmla="*/ 801053 w 7705725"/>
              <a:gd name="connsiteY882" fmla="*/ 1283017 h 6857998"/>
              <a:gd name="connsiteX883" fmla="*/ 796925 w 7705725"/>
              <a:gd name="connsiteY883" fmla="*/ 1285557 h 6857998"/>
              <a:gd name="connsiteX884" fmla="*/ 792163 w 7705725"/>
              <a:gd name="connsiteY884" fmla="*/ 1287462 h 6857998"/>
              <a:gd name="connsiteX885" fmla="*/ 787718 w 7705725"/>
              <a:gd name="connsiteY885" fmla="*/ 1288732 h 6857998"/>
              <a:gd name="connsiteX886" fmla="*/ 782955 w 7705725"/>
              <a:gd name="connsiteY886" fmla="*/ 1289049 h 6857998"/>
              <a:gd name="connsiteX887" fmla="*/ 782955 w 7705725"/>
              <a:gd name="connsiteY887" fmla="*/ 1283969 h 6857998"/>
              <a:gd name="connsiteX888" fmla="*/ 783273 w 7705725"/>
              <a:gd name="connsiteY888" fmla="*/ 1278889 h 6857998"/>
              <a:gd name="connsiteX889" fmla="*/ 784225 w 7705725"/>
              <a:gd name="connsiteY889" fmla="*/ 1268729 h 6857998"/>
              <a:gd name="connsiteX890" fmla="*/ 785178 w 7705725"/>
              <a:gd name="connsiteY890" fmla="*/ 1258887 h 6857998"/>
              <a:gd name="connsiteX891" fmla="*/ 785495 w 7705725"/>
              <a:gd name="connsiteY891" fmla="*/ 1253489 h 6857998"/>
              <a:gd name="connsiteX892" fmla="*/ 785495 w 7705725"/>
              <a:gd name="connsiteY892" fmla="*/ 1248727 h 6857998"/>
              <a:gd name="connsiteX893" fmla="*/ 785178 w 7705725"/>
              <a:gd name="connsiteY893" fmla="*/ 1243964 h 6857998"/>
              <a:gd name="connsiteX894" fmla="*/ 784861 w 7705725"/>
              <a:gd name="connsiteY894" fmla="*/ 1238567 h 6857998"/>
              <a:gd name="connsiteX895" fmla="*/ 783590 w 7705725"/>
              <a:gd name="connsiteY895" fmla="*/ 1233804 h 6857998"/>
              <a:gd name="connsiteX896" fmla="*/ 781686 w 7705725"/>
              <a:gd name="connsiteY896" fmla="*/ 1228724 h 6857998"/>
              <a:gd name="connsiteX897" fmla="*/ 779463 w 7705725"/>
              <a:gd name="connsiteY897" fmla="*/ 1223327 h 6857998"/>
              <a:gd name="connsiteX898" fmla="*/ 776923 w 7705725"/>
              <a:gd name="connsiteY898" fmla="*/ 1218564 h 6857998"/>
              <a:gd name="connsiteX899" fmla="*/ 773113 w 7705725"/>
              <a:gd name="connsiteY899" fmla="*/ 1213802 h 6857998"/>
              <a:gd name="connsiteX900" fmla="*/ 768351 w 7705725"/>
              <a:gd name="connsiteY900" fmla="*/ 1208722 h 6857998"/>
              <a:gd name="connsiteX901" fmla="*/ 778193 w 7705725"/>
              <a:gd name="connsiteY901" fmla="*/ 1197927 h 6857998"/>
              <a:gd name="connsiteX902" fmla="*/ 787718 w 7705725"/>
              <a:gd name="connsiteY902" fmla="*/ 1187132 h 6857998"/>
              <a:gd name="connsiteX903" fmla="*/ 792480 w 7705725"/>
              <a:gd name="connsiteY903" fmla="*/ 1182052 h 6857998"/>
              <a:gd name="connsiteX904" fmla="*/ 797561 w 7705725"/>
              <a:gd name="connsiteY904" fmla="*/ 1176972 h 6857998"/>
              <a:gd name="connsiteX905" fmla="*/ 802323 w 7705725"/>
              <a:gd name="connsiteY905" fmla="*/ 1172209 h 6857998"/>
              <a:gd name="connsiteX906" fmla="*/ 807721 w 7705725"/>
              <a:gd name="connsiteY906" fmla="*/ 1168399 h 6857998"/>
              <a:gd name="connsiteX907" fmla="*/ 812483 w 7705725"/>
              <a:gd name="connsiteY907" fmla="*/ 1164589 h 6857998"/>
              <a:gd name="connsiteX908" fmla="*/ 817881 w 7705725"/>
              <a:gd name="connsiteY908" fmla="*/ 1162049 h 6857998"/>
              <a:gd name="connsiteX909" fmla="*/ 820421 w 7705725"/>
              <a:gd name="connsiteY909" fmla="*/ 1160779 h 6857998"/>
              <a:gd name="connsiteX910" fmla="*/ 823278 w 7705725"/>
              <a:gd name="connsiteY910" fmla="*/ 1160144 h 6857998"/>
              <a:gd name="connsiteX911" fmla="*/ 825818 w 7705725"/>
              <a:gd name="connsiteY911" fmla="*/ 1159827 h 6857998"/>
              <a:gd name="connsiteX912" fmla="*/ 828993 w 7705725"/>
              <a:gd name="connsiteY912" fmla="*/ 1159192 h 6857998"/>
              <a:gd name="connsiteX913" fmla="*/ 853482 w 7705725"/>
              <a:gd name="connsiteY913" fmla="*/ 1109662 h 6857998"/>
              <a:gd name="connsiteX914" fmla="*/ 854422 w 7705725"/>
              <a:gd name="connsiteY914" fmla="*/ 1116330 h 6857998"/>
              <a:gd name="connsiteX915" fmla="*/ 855990 w 7705725"/>
              <a:gd name="connsiteY915" fmla="*/ 1121092 h 6857998"/>
              <a:gd name="connsiteX916" fmla="*/ 856931 w 7705725"/>
              <a:gd name="connsiteY916" fmla="*/ 1122997 h 6857998"/>
              <a:gd name="connsiteX917" fmla="*/ 857557 w 7705725"/>
              <a:gd name="connsiteY917" fmla="*/ 1124902 h 6857998"/>
              <a:gd name="connsiteX918" fmla="*/ 858811 w 7705725"/>
              <a:gd name="connsiteY918" fmla="*/ 1126172 h 6857998"/>
              <a:gd name="connsiteX919" fmla="*/ 859752 w 7705725"/>
              <a:gd name="connsiteY919" fmla="*/ 1127125 h 6857998"/>
              <a:gd name="connsiteX920" fmla="*/ 861319 w 7705725"/>
              <a:gd name="connsiteY920" fmla="*/ 1128395 h 6857998"/>
              <a:gd name="connsiteX921" fmla="*/ 862260 w 7705725"/>
              <a:gd name="connsiteY921" fmla="*/ 1128713 h 6857998"/>
              <a:gd name="connsiteX922" fmla="*/ 865395 w 7705725"/>
              <a:gd name="connsiteY922" fmla="*/ 1129665 h 6857998"/>
              <a:gd name="connsiteX923" fmla="*/ 868216 w 7705725"/>
              <a:gd name="connsiteY923" fmla="*/ 1130300 h 6857998"/>
              <a:gd name="connsiteX924" fmla="*/ 871978 w 7705725"/>
              <a:gd name="connsiteY924" fmla="*/ 1130300 h 6857998"/>
              <a:gd name="connsiteX925" fmla="*/ 879502 w 7705725"/>
              <a:gd name="connsiteY925" fmla="*/ 1130300 h 6857998"/>
              <a:gd name="connsiteX926" fmla="*/ 883578 w 7705725"/>
              <a:gd name="connsiteY926" fmla="*/ 1130617 h 6857998"/>
              <a:gd name="connsiteX927" fmla="*/ 887967 w 7705725"/>
              <a:gd name="connsiteY927" fmla="*/ 1131252 h 6857998"/>
              <a:gd name="connsiteX928" fmla="*/ 892669 w 7705725"/>
              <a:gd name="connsiteY928" fmla="*/ 1132840 h 6857998"/>
              <a:gd name="connsiteX929" fmla="*/ 897058 w 7705725"/>
              <a:gd name="connsiteY929" fmla="*/ 1135380 h 6857998"/>
              <a:gd name="connsiteX930" fmla="*/ 899253 w 7705725"/>
              <a:gd name="connsiteY930" fmla="*/ 1136968 h 6857998"/>
              <a:gd name="connsiteX931" fmla="*/ 901447 w 7705725"/>
              <a:gd name="connsiteY931" fmla="*/ 1138873 h 6857998"/>
              <a:gd name="connsiteX932" fmla="*/ 903642 w 7705725"/>
              <a:gd name="connsiteY932" fmla="*/ 1141095 h 6857998"/>
              <a:gd name="connsiteX933" fmla="*/ 906464 w 7705725"/>
              <a:gd name="connsiteY933" fmla="*/ 1143635 h 6857998"/>
              <a:gd name="connsiteX934" fmla="*/ 902388 w 7705725"/>
              <a:gd name="connsiteY934" fmla="*/ 1147763 h 6857998"/>
              <a:gd name="connsiteX935" fmla="*/ 897999 w 7705725"/>
              <a:gd name="connsiteY935" fmla="*/ 1151255 h 6857998"/>
              <a:gd name="connsiteX936" fmla="*/ 893610 w 7705725"/>
              <a:gd name="connsiteY936" fmla="*/ 1153478 h 6857998"/>
              <a:gd name="connsiteX937" fmla="*/ 889535 w 7705725"/>
              <a:gd name="connsiteY937" fmla="*/ 1155065 h 6857998"/>
              <a:gd name="connsiteX938" fmla="*/ 885145 w 7705725"/>
              <a:gd name="connsiteY938" fmla="*/ 1155700 h 6857998"/>
              <a:gd name="connsiteX939" fmla="*/ 880130 w 7705725"/>
              <a:gd name="connsiteY939" fmla="*/ 1155700 h 6857998"/>
              <a:gd name="connsiteX940" fmla="*/ 875740 w 7705725"/>
              <a:gd name="connsiteY940" fmla="*/ 1155065 h 6857998"/>
              <a:gd name="connsiteX941" fmla="*/ 871038 w 7705725"/>
              <a:gd name="connsiteY941" fmla="*/ 1153795 h 6857998"/>
              <a:gd name="connsiteX942" fmla="*/ 866022 w 7705725"/>
              <a:gd name="connsiteY942" fmla="*/ 1152525 h 6857998"/>
              <a:gd name="connsiteX943" fmla="*/ 861319 w 7705725"/>
              <a:gd name="connsiteY943" fmla="*/ 1150303 h 6857998"/>
              <a:gd name="connsiteX944" fmla="*/ 856303 w 7705725"/>
              <a:gd name="connsiteY944" fmla="*/ 1147763 h 6857998"/>
              <a:gd name="connsiteX945" fmla="*/ 851601 w 7705725"/>
              <a:gd name="connsiteY945" fmla="*/ 1145223 h 6857998"/>
              <a:gd name="connsiteX946" fmla="*/ 841882 w 7705725"/>
              <a:gd name="connsiteY946" fmla="*/ 1139508 h 6857998"/>
              <a:gd name="connsiteX947" fmla="*/ 831850 w 7705725"/>
              <a:gd name="connsiteY947" fmla="*/ 1133475 h 6857998"/>
              <a:gd name="connsiteX948" fmla="*/ 6998652 w 7705725"/>
              <a:gd name="connsiteY948" fmla="*/ 1081089 h 6857998"/>
              <a:gd name="connsiteX949" fmla="*/ 7012305 w 7705725"/>
              <a:gd name="connsiteY949" fmla="*/ 1094983 h 6857998"/>
              <a:gd name="connsiteX950" fmla="*/ 7025322 w 7705725"/>
              <a:gd name="connsiteY950" fmla="*/ 1108879 h 6857998"/>
              <a:gd name="connsiteX951" fmla="*/ 7051675 w 7705725"/>
              <a:gd name="connsiteY951" fmla="*/ 1137616 h 6857998"/>
              <a:gd name="connsiteX952" fmla="*/ 7049770 w 7705725"/>
              <a:gd name="connsiteY952" fmla="*/ 1138564 h 6857998"/>
              <a:gd name="connsiteX953" fmla="*/ 7047865 w 7705725"/>
              <a:gd name="connsiteY953" fmla="*/ 1139195 h 6857998"/>
              <a:gd name="connsiteX954" fmla="*/ 7045642 w 7705725"/>
              <a:gd name="connsiteY954" fmla="*/ 1139511 h 6857998"/>
              <a:gd name="connsiteX955" fmla="*/ 7043102 w 7705725"/>
              <a:gd name="connsiteY955" fmla="*/ 1139827 h 6857998"/>
              <a:gd name="connsiteX956" fmla="*/ 7039928 w 7705725"/>
              <a:gd name="connsiteY956" fmla="*/ 1139827 h 6857998"/>
              <a:gd name="connsiteX957" fmla="*/ 7037388 w 7705725"/>
              <a:gd name="connsiteY957" fmla="*/ 1139511 h 6857998"/>
              <a:gd name="connsiteX958" fmla="*/ 7031038 w 7705725"/>
              <a:gd name="connsiteY958" fmla="*/ 1138248 h 6857998"/>
              <a:gd name="connsiteX959" fmla="*/ 7024370 w 7705725"/>
              <a:gd name="connsiteY959" fmla="*/ 1136353 h 6857998"/>
              <a:gd name="connsiteX960" fmla="*/ 7017385 w 7705725"/>
              <a:gd name="connsiteY960" fmla="*/ 1133195 h 6857998"/>
              <a:gd name="connsiteX961" fmla="*/ 7010718 w 7705725"/>
              <a:gd name="connsiteY961" fmla="*/ 1129406 h 6857998"/>
              <a:gd name="connsiteX962" fmla="*/ 7004685 w 7705725"/>
              <a:gd name="connsiteY962" fmla="*/ 1125300 h 6857998"/>
              <a:gd name="connsiteX963" fmla="*/ 6998970 w 7705725"/>
              <a:gd name="connsiteY963" fmla="*/ 1120879 h 6857998"/>
              <a:gd name="connsiteX964" fmla="*/ 6996430 w 7705725"/>
              <a:gd name="connsiteY964" fmla="*/ 1118353 h 6857998"/>
              <a:gd name="connsiteX965" fmla="*/ 6994208 w 7705725"/>
              <a:gd name="connsiteY965" fmla="*/ 1115510 h 6857998"/>
              <a:gd name="connsiteX966" fmla="*/ 6992302 w 7705725"/>
              <a:gd name="connsiteY966" fmla="*/ 1112984 h 6857998"/>
              <a:gd name="connsiteX967" fmla="*/ 6990715 w 7705725"/>
              <a:gd name="connsiteY967" fmla="*/ 1110458 h 6857998"/>
              <a:gd name="connsiteX968" fmla="*/ 6989445 w 7705725"/>
              <a:gd name="connsiteY968" fmla="*/ 1107300 h 6857998"/>
              <a:gd name="connsiteX969" fmla="*/ 6988492 w 7705725"/>
              <a:gd name="connsiteY969" fmla="*/ 1104773 h 6857998"/>
              <a:gd name="connsiteX970" fmla="*/ 6988175 w 7705725"/>
              <a:gd name="connsiteY970" fmla="*/ 1101616 h 6857998"/>
              <a:gd name="connsiteX971" fmla="*/ 6988175 w 7705725"/>
              <a:gd name="connsiteY971" fmla="*/ 1098773 h 6857998"/>
              <a:gd name="connsiteX972" fmla="*/ 6988492 w 7705725"/>
              <a:gd name="connsiteY972" fmla="*/ 1095615 h 6857998"/>
              <a:gd name="connsiteX973" fmla="*/ 6989128 w 7705725"/>
              <a:gd name="connsiteY973" fmla="*/ 1092773 h 6857998"/>
              <a:gd name="connsiteX974" fmla="*/ 6990715 w 7705725"/>
              <a:gd name="connsiteY974" fmla="*/ 1089931 h 6857998"/>
              <a:gd name="connsiteX975" fmla="*/ 6992938 w 7705725"/>
              <a:gd name="connsiteY975" fmla="*/ 1087089 h 6857998"/>
              <a:gd name="connsiteX976" fmla="*/ 6995160 w 7705725"/>
              <a:gd name="connsiteY976" fmla="*/ 1083931 h 6857998"/>
              <a:gd name="connsiteX977" fmla="*/ 1190308 w 7705725"/>
              <a:gd name="connsiteY977" fmla="*/ 976314 h 6857998"/>
              <a:gd name="connsiteX978" fmla="*/ 1192848 w 7705725"/>
              <a:gd name="connsiteY978" fmla="*/ 976945 h 6857998"/>
              <a:gd name="connsiteX979" fmla="*/ 1195388 w 7705725"/>
              <a:gd name="connsiteY979" fmla="*/ 977260 h 6857998"/>
              <a:gd name="connsiteX980" fmla="*/ 1198246 w 7705725"/>
              <a:gd name="connsiteY980" fmla="*/ 977576 h 6857998"/>
              <a:gd name="connsiteX981" fmla="*/ 1200786 w 7705725"/>
              <a:gd name="connsiteY981" fmla="*/ 978522 h 6857998"/>
              <a:gd name="connsiteX982" fmla="*/ 1203325 w 7705725"/>
              <a:gd name="connsiteY982" fmla="*/ 979784 h 6857998"/>
              <a:gd name="connsiteX983" fmla="*/ 1206184 w 7705725"/>
              <a:gd name="connsiteY983" fmla="*/ 981362 h 6857998"/>
              <a:gd name="connsiteX984" fmla="*/ 1208723 w 7705725"/>
              <a:gd name="connsiteY984" fmla="*/ 982940 h 6857998"/>
              <a:gd name="connsiteX985" fmla="*/ 1211263 w 7705725"/>
              <a:gd name="connsiteY985" fmla="*/ 985148 h 6857998"/>
              <a:gd name="connsiteX986" fmla="*/ 1214121 w 7705725"/>
              <a:gd name="connsiteY986" fmla="*/ 987357 h 6857998"/>
              <a:gd name="connsiteX987" fmla="*/ 1210946 w 7705725"/>
              <a:gd name="connsiteY987" fmla="*/ 990512 h 6857998"/>
              <a:gd name="connsiteX988" fmla="*/ 1208405 w 7705725"/>
              <a:gd name="connsiteY988" fmla="*/ 993037 h 6857998"/>
              <a:gd name="connsiteX989" fmla="*/ 1205230 w 7705725"/>
              <a:gd name="connsiteY989" fmla="*/ 994299 h 6857998"/>
              <a:gd name="connsiteX990" fmla="*/ 1202373 w 7705725"/>
              <a:gd name="connsiteY990" fmla="*/ 995561 h 6857998"/>
              <a:gd name="connsiteX991" fmla="*/ 1199198 w 7705725"/>
              <a:gd name="connsiteY991" fmla="*/ 996192 h 6857998"/>
              <a:gd name="connsiteX992" fmla="*/ 1196340 w 7705725"/>
              <a:gd name="connsiteY992" fmla="*/ 996192 h 6857998"/>
              <a:gd name="connsiteX993" fmla="*/ 1190626 w 7705725"/>
              <a:gd name="connsiteY993" fmla="*/ 996507 h 6857998"/>
              <a:gd name="connsiteX994" fmla="*/ 1187768 w 7705725"/>
              <a:gd name="connsiteY994" fmla="*/ 996507 h 6857998"/>
              <a:gd name="connsiteX995" fmla="*/ 1184593 w 7705725"/>
              <a:gd name="connsiteY995" fmla="*/ 997138 h 6857998"/>
              <a:gd name="connsiteX996" fmla="*/ 1181735 w 7705725"/>
              <a:gd name="connsiteY996" fmla="*/ 997770 h 6857998"/>
              <a:gd name="connsiteX997" fmla="*/ 1178561 w 7705725"/>
              <a:gd name="connsiteY997" fmla="*/ 999032 h 6857998"/>
              <a:gd name="connsiteX998" fmla="*/ 1176021 w 7705725"/>
              <a:gd name="connsiteY998" fmla="*/ 1000294 h 6857998"/>
              <a:gd name="connsiteX999" fmla="*/ 1172845 w 7705725"/>
              <a:gd name="connsiteY999" fmla="*/ 1003133 h 6857998"/>
              <a:gd name="connsiteX1000" fmla="*/ 1169988 w 7705725"/>
              <a:gd name="connsiteY1000" fmla="*/ 1006289 h 6857998"/>
              <a:gd name="connsiteX1001" fmla="*/ 1167131 w 7705725"/>
              <a:gd name="connsiteY1001" fmla="*/ 1011022 h 6857998"/>
              <a:gd name="connsiteX1002" fmla="*/ 1192214 w 7705725"/>
              <a:gd name="connsiteY1002" fmla="*/ 1038157 h 6857998"/>
              <a:gd name="connsiteX1003" fmla="*/ 1196659 w 7705725"/>
              <a:gd name="connsiteY1003" fmla="*/ 1039419 h 6857998"/>
              <a:gd name="connsiteX1004" fmla="*/ 1200786 w 7705725"/>
              <a:gd name="connsiteY1004" fmla="*/ 1039735 h 6857998"/>
              <a:gd name="connsiteX1005" fmla="*/ 1204596 w 7705725"/>
              <a:gd name="connsiteY1005" fmla="*/ 1040050 h 6857998"/>
              <a:gd name="connsiteX1006" fmla="*/ 1208405 w 7705725"/>
              <a:gd name="connsiteY1006" fmla="*/ 1040050 h 6857998"/>
              <a:gd name="connsiteX1007" fmla="*/ 1211898 w 7705725"/>
              <a:gd name="connsiteY1007" fmla="*/ 1040050 h 6857998"/>
              <a:gd name="connsiteX1008" fmla="*/ 1215073 w 7705725"/>
              <a:gd name="connsiteY1008" fmla="*/ 1039419 h 6857998"/>
              <a:gd name="connsiteX1009" fmla="*/ 1218248 w 7705725"/>
              <a:gd name="connsiteY1009" fmla="*/ 1038788 h 6857998"/>
              <a:gd name="connsiteX1010" fmla="*/ 1220788 w 7705725"/>
              <a:gd name="connsiteY1010" fmla="*/ 1037842 h 6857998"/>
              <a:gd name="connsiteX1011" fmla="*/ 1223328 w 7705725"/>
              <a:gd name="connsiteY1011" fmla="*/ 1036264 h 6857998"/>
              <a:gd name="connsiteX1012" fmla="*/ 1226185 w 7705725"/>
              <a:gd name="connsiteY1012" fmla="*/ 1035002 h 6857998"/>
              <a:gd name="connsiteX1013" fmla="*/ 1230948 w 7705725"/>
              <a:gd name="connsiteY1013" fmla="*/ 1031531 h 6857998"/>
              <a:gd name="connsiteX1014" fmla="*/ 1235393 w 7705725"/>
              <a:gd name="connsiteY1014" fmla="*/ 1027429 h 6857998"/>
              <a:gd name="connsiteX1015" fmla="*/ 1239520 w 7705725"/>
              <a:gd name="connsiteY1015" fmla="*/ 1022381 h 6857998"/>
              <a:gd name="connsiteX1016" fmla="*/ 1248410 w 7705725"/>
              <a:gd name="connsiteY1016" fmla="*/ 1011653 h 6857998"/>
              <a:gd name="connsiteX1017" fmla="*/ 1252856 w 7705725"/>
              <a:gd name="connsiteY1017" fmla="*/ 1005658 h 6857998"/>
              <a:gd name="connsiteX1018" fmla="*/ 1257618 w 7705725"/>
              <a:gd name="connsiteY1018" fmla="*/ 999978 h 6857998"/>
              <a:gd name="connsiteX1019" fmla="*/ 1263015 w 7705725"/>
              <a:gd name="connsiteY1019" fmla="*/ 993983 h 6857998"/>
              <a:gd name="connsiteX1020" fmla="*/ 1269048 w 7705725"/>
              <a:gd name="connsiteY1020" fmla="*/ 987988 h 6857998"/>
              <a:gd name="connsiteX1021" fmla="*/ 1276351 w 7705725"/>
              <a:gd name="connsiteY1021" fmla="*/ 982309 h 6857998"/>
              <a:gd name="connsiteX1022" fmla="*/ 1280161 w 7705725"/>
              <a:gd name="connsiteY1022" fmla="*/ 979469 h 6857998"/>
              <a:gd name="connsiteX1023" fmla="*/ 1284288 w 7705725"/>
              <a:gd name="connsiteY1023" fmla="*/ 976945 h 6857998"/>
              <a:gd name="connsiteX1024" fmla="*/ 1290321 w 7705725"/>
              <a:gd name="connsiteY1024" fmla="*/ 981993 h 6857998"/>
              <a:gd name="connsiteX1025" fmla="*/ 1292543 w 7705725"/>
              <a:gd name="connsiteY1025" fmla="*/ 984517 h 6857998"/>
              <a:gd name="connsiteX1026" fmla="*/ 1294765 w 7705725"/>
              <a:gd name="connsiteY1026" fmla="*/ 987042 h 6857998"/>
              <a:gd name="connsiteX1027" fmla="*/ 1296353 w 7705725"/>
              <a:gd name="connsiteY1027" fmla="*/ 988935 h 6857998"/>
              <a:gd name="connsiteX1028" fmla="*/ 1297306 w 7705725"/>
              <a:gd name="connsiteY1028" fmla="*/ 991143 h 6857998"/>
              <a:gd name="connsiteX1029" fmla="*/ 1298258 w 7705725"/>
              <a:gd name="connsiteY1029" fmla="*/ 993037 h 6857998"/>
              <a:gd name="connsiteX1030" fmla="*/ 1298575 w 7705725"/>
              <a:gd name="connsiteY1030" fmla="*/ 994930 h 6857998"/>
              <a:gd name="connsiteX1031" fmla="*/ 1298575 w 7705725"/>
              <a:gd name="connsiteY1031" fmla="*/ 996507 h 6857998"/>
              <a:gd name="connsiteX1032" fmla="*/ 1298258 w 7705725"/>
              <a:gd name="connsiteY1032" fmla="*/ 998085 h 6857998"/>
              <a:gd name="connsiteX1033" fmla="*/ 1297623 w 7705725"/>
              <a:gd name="connsiteY1033" fmla="*/ 999978 h 6857998"/>
              <a:gd name="connsiteX1034" fmla="*/ 1296988 w 7705725"/>
              <a:gd name="connsiteY1034" fmla="*/ 1001556 h 6857998"/>
              <a:gd name="connsiteX1035" fmla="*/ 1294765 w 7705725"/>
              <a:gd name="connsiteY1035" fmla="*/ 1004396 h 6857998"/>
              <a:gd name="connsiteX1036" fmla="*/ 1291591 w 7705725"/>
              <a:gd name="connsiteY1036" fmla="*/ 1007235 h 6857998"/>
              <a:gd name="connsiteX1037" fmla="*/ 1287781 w 7705725"/>
              <a:gd name="connsiteY1037" fmla="*/ 1009759 h 6857998"/>
              <a:gd name="connsiteX1038" fmla="*/ 1284288 w 7705725"/>
              <a:gd name="connsiteY1038" fmla="*/ 1011968 h 6857998"/>
              <a:gd name="connsiteX1039" fmla="*/ 1275398 w 7705725"/>
              <a:gd name="connsiteY1039" fmla="*/ 1017017 h 6857998"/>
              <a:gd name="connsiteX1040" fmla="*/ 1271588 w 7705725"/>
              <a:gd name="connsiteY1040" fmla="*/ 1019541 h 6857998"/>
              <a:gd name="connsiteX1041" fmla="*/ 1268096 w 7705725"/>
              <a:gd name="connsiteY1041" fmla="*/ 1022065 h 6857998"/>
              <a:gd name="connsiteX1042" fmla="*/ 1264603 w 7705725"/>
              <a:gd name="connsiteY1042" fmla="*/ 1024905 h 6857998"/>
              <a:gd name="connsiteX1043" fmla="*/ 1262380 w 7705725"/>
              <a:gd name="connsiteY1043" fmla="*/ 1027745 h 6857998"/>
              <a:gd name="connsiteX1044" fmla="*/ 1260793 w 7705725"/>
              <a:gd name="connsiteY1044" fmla="*/ 1030269 h 6857998"/>
              <a:gd name="connsiteX1045" fmla="*/ 1259205 w 7705725"/>
              <a:gd name="connsiteY1045" fmla="*/ 1033109 h 6857998"/>
              <a:gd name="connsiteX1046" fmla="*/ 1256666 w 7705725"/>
              <a:gd name="connsiteY1046" fmla="*/ 1039419 h 6857998"/>
              <a:gd name="connsiteX1047" fmla="*/ 1254443 w 7705725"/>
              <a:gd name="connsiteY1047" fmla="*/ 1046045 h 6857998"/>
              <a:gd name="connsiteX1048" fmla="*/ 1252221 w 7705725"/>
              <a:gd name="connsiteY1048" fmla="*/ 1053303 h 6857998"/>
              <a:gd name="connsiteX1049" fmla="*/ 1249998 w 7705725"/>
              <a:gd name="connsiteY1049" fmla="*/ 1060244 h 6857998"/>
              <a:gd name="connsiteX1050" fmla="*/ 1247140 w 7705725"/>
              <a:gd name="connsiteY1050" fmla="*/ 1066870 h 6857998"/>
              <a:gd name="connsiteX1051" fmla="*/ 1244601 w 7705725"/>
              <a:gd name="connsiteY1051" fmla="*/ 1072865 h 6857998"/>
              <a:gd name="connsiteX1052" fmla="*/ 1242695 w 7705725"/>
              <a:gd name="connsiteY1052" fmla="*/ 1075390 h 6857998"/>
              <a:gd name="connsiteX1053" fmla="*/ 1241108 w 7705725"/>
              <a:gd name="connsiteY1053" fmla="*/ 1077914 h 6857998"/>
              <a:gd name="connsiteX1054" fmla="*/ 1235075 w 7705725"/>
              <a:gd name="connsiteY1054" fmla="*/ 1085171 h 6857998"/>
              <a:gd name="connsiteX1055" fmla="*/ 1228726 w 7705725"/>
              <a:gd name="connsiteY1055" fmla="*/ 1091797 h 6857998"/>
              <a:gd name="connsiteX1056" fmla="*/ 1215391 w 7705725"/>
              <a:gd name="connsiteY1056" fmla="*/ 1105049 h 6857998"/>
              <a:gd name="connsiteX1057" fmla="*/ 1202373 w 7705725"/>
              <a:gd name="connsiteY1057" fmla="*/ 1117670 h 6857998"/>
              <a:gd name="connsiteX1058" fmla="*/ 1189039 w 7705725"/>
              <a:gd name="connsiteY1058" fmla="*/ 1129976 h 6857998"/>
              <a:gd name="connsiteX1059" fmla="*/ 1176656 w 7705725"/>
              <a:gd name="connsiteY1059" fmla="*/ 1142597 h 6857998"/>
              <a:gd name="connsiteX1060" fmla="*/ 1170941 w 7705725"/>
              <a:gd name="connsiteY1060" fmla="*/ 1148592 h 6857998"/>
              <a:gd name="connsiteX1061" fmla="*/ 1165225 w 7705725"/>
              <a:gd name="connsiteY1061" fmla="*/ 1154587 h 6857998"/>
              <a:gd name="connsiteX1062" fmla="*/ 1160463 w 7705725"/>
              <a:gd name="connsiteY1062" fmla="*/ 1160898 h 6857998"/>
              <a:gd name="connsiteX1063" fmla="*/ 1156336 w 7705725"/>
              <a:gd name="connsiteY1063" fmla="*/ 1166893 h 6857998"/>
              <a:gd name="connsiteX1064" fmla="*/ 1152525 w 7705725"/>
              <a:gd name="connsiteY1064" fmla="*/ 1173203 h 6857998"/>
              <a:gd name="connsiteX1065" fmla="*/ 1149033 w 7705725"/>
              <a:gd name="connsiteY1065" fmla="*/ 1179514 h 6857998"/>
              <a:gd name="connsiteX1066" fmla="*/ 1142683 w 7705725"/>
              <a:gd name="connsiteY1066" fmla="*/ 1178567 h 6857998"/>
              <a:gd name="connsiteX1067" fmla="*/ 1137921 w 7705725"/>
              <a:gd name="connsiteY1067" fmla="*/ 1176990 h 6857998"/>
              <a:gd name="connsiteX1068" fmla="*/ 1134428 w 7705725"/>
              <a:gd name="connsiteY1068" fmla="*/ 1175412 h 6857998"/>
              <a:gd name="connsiteX1069" fmla="*/ 1132840 w 7705725"/>
              <a:gd name="connsiteY1069" fmla="*/ 1174465 h 6857998"/>
              <a:gd name="connsiteX1070" fmla="*/ 1131888 w 7705725"/>
              <a:gd name="connsiteY1070" fmla="*/ 1173203 h 6857998"/>
              <a:gd name="connsiteX1071" fmla="*/ 1129984 w 7705725"/>
              <a:gd name="connsiteY1071" fmla="*/ 1170995 h 6857998"/>
              <a:gd name="connsiteX1072" fmla="*/ 1129030 w 7705725"/>
              <a:gd name="connsiteY1072" fmla="*/ 1167840 h 6857998"/>
              <a:gd name="connsiteX1073" fmla="*/ 1128396 w 7705725"/>
              <a:gd name="connsiteY1073" fmla="*/ 1165000 h 6857998"/>
              <a:gd name="connsiteX1074" fmla="*/ 1128396 w 7705725"/>
              <a:gd name="connsiteY1074" fmla="*/ 1161529 h 6857998"/>
              <a:gd name="connsiteX1075" fmla="*/ 1127761 w 7705725"/>
              <a:gd name="connsiteY1075" fmla="*/ 1154587 h 6857998"/>
              <a:gd name="connsiteX1076" fmla="*/ 1127126 w 7705725"/>
              <a:gd name="connsiteY1076" fmla="*/ 1150485 h 6857998"/>
              <a:gd name="connsiteX1077" fmla="*/ 1126173 w 7705725"/>
              <a:gd name="connsiteY1077" fmla="*/ 1146068 h 6857998"/>
              <a:gd name="connsiteX1078" fmla="*/ 1124268 w 7705725"/>
              <a:gd name="connsiteY1078" fmla="*/ 1141966 h 6857998"/>
              <a:gd name="connsiteX1079" fmla="*/ 1121728 w 7705725"/>
              <a:gd name="connsiteY1079" fmla="*/ 1137549 h 6857998"/>
              <a:gd name="connsiteX1080" fmla="*/ 1117918 w 7705725"/>
              <a:gd name="connsiteY1080" fmla="*/ 1133131 h 6857998"/>
              <a:gd name="connsiteX1081" fmla="*/ 1115060 w 7705725"/>
              <a:gd name="connsiteY1081" fmla="*/ 1130923 h 6857998"/>
              <a:gd name="connsiteX1082" fmla="*/ 1112520 w 7705725"/>
              <a:gd name="connsiteY1082" fmla="*/ 1128714 h 6857998"/>
              <a:gd name="connsiteX1083" fmla="*/ 1116648 w 7705725"/>
              <a:gd name="connsiteY1083" fmla="*/ 1131238 h 6857998"/>
              <a:gd name="connsiteX1084" fmla="*/ 1120776 w 7705725"/>
              <a:gd name="connsiteY1084" fmla="*/ 1133447 h 6857998"/>
              <a:gd name="connsiteX1085" fmla="*/ 1124586 w 7705725"/>
              <a:gd name="connsiteY1085" fmla="*/ 1135024 h 6857998"/>
              <a:gd name="connsiteX1086" fmla="*/ 1128713 w 7705725"/>
              <a:gd name="connsiteY1086" fmla="*/ 1135971 h 6857998"/>
              <a:gd name="connsiteX1087" fmla="*/ 1132840 w 7705725"/>
              <a:gd name="connsiteY1087" fmla="*/ 1136918 h 6857998"/>
              <a:gd name="connsiteX1088" fmla="*/ 1136650 w 7705725"/>
              <a:gd name="connsiteY1088" fmla="*/ 1137233 h 6857998"/>
              <a:gd name="connsiteX1089" fmla="*/ 1140778 w 7705725"/>
              <a:gd name="connsiteY1089" fmla="*/ 1136918 h 6857998"/>
              <a:gd name="connsiteX1090" fmla="*/ 1144905 w 7705725"/>
              <a:gd name="connsiteY1090" fmla="*/ 1136602 h 6857998"/>
              <a:gd name="connsiteX1091" fmla="*/ 1148715 w 7705725"/>
              <a:gd name="connsiteY1091" fmla="*/ 1135655 h 6857998"/>
              <a:gd name="connsiteX1092" fmla="*/ 1152844 w 7705725"/>
              <a:gd name="connsiteY1092" fmla="*/ 1134709 h 6857998"/>
              <a:gd name="connsiteX1093" fmla="*/ 1156654 w 7705725"/>
              <a:gd name="connsiteY1093" fmla="*/ 1133131 h 6857998"/>
              <a:gd name="connsiteX1094" fmla="*/ 1160463 w 7705725"/>
              <a:gd name="connsiteY1094" fmla="*/ 1131238 h 6857998"/>
              <a:gd name="connsiteX1095" fmla="*/ 1164273 w 7705725"/>
              <a:gd name="connsiteY1095" fmla="*/ 1129345 h 6857998"/>
              <a:gd name="connsiteX1096" fmla="*/ 1168083 w 7705725"/>
              <a:gd name="connsiteY1096" fmla="*/ 1127136 h 6857998"/>
              <a:gd name="connsiteX1097" fmla="*/ 1175068 w 7705725"/>
              <a:gd name="connsiteY1097" fmla="*/ 1121772 h 6857998"/>
              <a:gd name="connsiteX1098" fmla="*/ 1182370 w 7705725"/>
              <a:gd name="connsiteY1098" fmla="*/ 1115777 h 6857998"/>
              <a:gd name="connsiteX1099" fmla="*/ 1188720 w 7705725"/>
              <a:gd name="connsiteY1099" fmla="*/ 1109151 h 6857998"/>
              <a:gd name="connsiteX1100" fmla="*/ 1194753 w 7705725"/>
              <a:gd name="connsiteY1100" fmla="*/ 1101894 h 6857998"/>
              <a:gd name="connsiteX1101" fmla="*/ 1200468 w 7705725"/>
              <a:gd name="connsiteY1101" fmla="*/ 1094953 h 6857998"/>
              <a:gd name="connsiteX1102" fmla="*/ 1205230 w 7705725"/>
              <a:gd name="connsiteY1102" fmla="*/ 1087380 h 6857998"/>
              <a:gd name="connsiteX1103" fmla="*/ 1209993 w 7705725"/>
              <a:gd name="connsiteY1103" fmla="*/ 1079807 h 6857998"/>
              <a:gd name="connsiteX1104" fmla="*/ 1214121 w 7705725"/>
              <a:gd name="connsiteY1104" fmla="*/ 1072865 h 6857998"/>
              <a:gd name="connsiteX1105" fmla="*/ 1216978 w 7705725"/>
              <a:gd name="connsiteY1105" fmla="*/ 1065924 h 6857998"/>
              <a:gd name="connsiteX1106" fmla="*/ 1211263 w 7705725"/>
              <a:gd name="connsiteY1106" fmla="*/ 1062137 h 6857998"/>
              <a:gd name="connsiteX1107" fmla="*/ 1205866 w 7705725"/>
              <a:gd name="connsiteY1107" fmla="*/ 1058982 h 6857998"/>
              <a:gd name="connsiteX1108" fmla="*/ 1200468 w 7705725"/>
              <a:gd name="connsiteY1108" fmla="*/ 1056142 h 6857998"/>
              <a:gd name="connsiteX1109" fmla="*/ 1194753 w 7705725"/>
              <a:gd name="connsiteY1109" fmla="*/ 1053618 h 6857998"/>
              <a:gd name="connsiteX1110" fmla="*/ 1189039 w 7705725"/>
              <a:gd name="connsiteY1110" fmla="*/ 1051725 h 6857998"/>
              <a:gd name="connsiteX1111" fmla="*/ 1183958 w 7705725"/>
              <a:gd name="connsiteY1111" fmla="*/ 1050147 h 6857998"/>
              <a:gd name="connsiteX1112" fmla="*/ 1178243 w 7705725"/>
              <a:gd name="connsiteY1112" fmla="*/ 1049201 h 6857998"/>
              <a:gd name="connsiteX1113" fmla="*/ 1172845 w 7705725"/>
              <a:gd name="connsiteY1113" fmla="*/ 1048254 h 6857998"/>
              <a:gd name="connsiteX1114" fmla="*/ 1167766 w 7705725"/>
              <a:gd name="connsiteY1114" fmla="*/ 1048254 h 6857998"/>
              <a:gd name="connsiteX1115" fmla="*/ 1162050 w 7705725"/>
              <a:gd name="connsiteY1115" fmla="*/ 1048885 h 6857998"/>
              <a:gd name="connsiteX1116" fmla="*/ 1156654 w 7705725"/>
              <a:gd name="connsiteY1116" fmla="*/ 1049516 h 6857998"/>
              <a:gd name="connsiteX1117" fmla="*/ 1151256 w 7705725"/>
              <a:gd name="connsiteY1117" fmla="*/ 1050779 h 6857998"/>
              <a:gd name="connsiteX1118" fmla="*/ 1146175 w 7705725"/>
              <a:gd name="connsiteY1118" fmla="*/ 1052356 h 6857998"/>
              <a:gd name="connsiteX1119" fmla="*/ 1140778 w 7705725"/>
              <a:gd name="connsiteY1119" fmla="*/ 1054880 h 6857998"/>
              <a:gd name="connsiteX1120" fmla="*/ 1136015 w 7705725"/>
              <a:gd name="connsiteY1120" fmla="*/ 1057404 h 6857998"/>
              <a:gd name="connsiteX1121" fmla="*/ 1130618 w 7705725"/>
              <a:gd name="connsiteY1121" fmla="*/ 1060875 h 6857998"/>
              <a:gd name="connsiteX1122" fmla="*/ 1134111 w 7705725"/>
              <a:gd name="connsiteY1122" fmla="*/ 1065608 h 6857998"/>
              <a:gd name="connsiteX1123" fmla="*/ 1136968 w 7705725"/>
              <a:gd name="connsiteY1123" fmla="*/ 1069710 h 6857998"/>
              <a:gd name="connsiteX1124" fmla="*/ 1140461 w 7705725"/>
              <a:gd name="connsiteY1124" fmla="*/ 1073496 h 6857998"/>
              <a:gd name="connsiteX1125" fmla="*/ 1143635 w 7705725"/>
              <a:gd name="connsiteY1125" fmla="*/ 1076651 h 6857998"/>
              <a:gd name="connsiteX1126" fmla="*/ 1146811 w 7705725"/>
              <a:gd name="connsiteY1126" fmla="*/ 1079176 h 6857998"/>
              <a:gd name="connsiteX1127" fmla="*/ 1149986 w 7705725"/>
              <a:gd name="connsiteY1127" fmla="*/ 1081069 h 6857998"/>
              <a:gd name="connsiteX1128" fmla="*/ 1152844 w 7705725"/>
              <a:gd name="connsiteY1128" fmla="*/ 1082016 h 6857998"/>
              <a:gd name="connsiteX1129" fmla="*/ 1156018 w 7705725"/>
              <a:gd name="connsiteY1129" fmla="*/ 1082962 h 6857998"/>
              <a:gd name="connsiteX1130" fmla="*/ 1158558 w 7705725"/>
              <a:gd name="connsiteY1130" fmla="*/ 1082962 h 6857998"/>
              <a:gd name="connsiteX1131" fmla="*/ 1161733 w 7705725"/>
              <a:gd name="connsiteY1131" fmla="*/ 1082647 h 6857998"/>
              <a:gd name="connsiteX1132" fmla="*/ 1164591 w 7705725"/>
              <a:gd name="connsiteY1132" fmla="*/ 1081385 h 6857998"/>
              <a:gd name="connsiteX1133" fmla="*/ 1167131 w 7705725"/>
              <a:gd name="connsiteY1133" fmla="*/ 1079807 h 6857998"/>
              <a:gd name="connsiteX1134" fmla="*/ 1169988 w 7705725"/>
              <a:gd name="connsiteY1134" fmla="*/ 1077598 h 6857998"/>
              <a:gd name="connsiteX1135" fmla="*/ 1172528 w 7705725"/>
              <a:gd name="connsiteY1135" fmla="*/ 1074759 h 6857998"/>
              <a:gd name="connsiteX1136" fmla="*/ 1175068 w 7705725"/>
              <a:gd name="connsiteY1136" fmla="*/ 1071288 h 6857998"/>
              <a:gd name="connsiteX1137" fmla="*/ 1177926 w 7705725"/>
              <a:gd name="connsiteY1137" fmla="*/ 1067186 h 6857998"/>
              <a:gd name="connsiteX1138" fmla="*/ 1177291 w 7705725"/>
              <a:gd name="connsiteY1138" fmla="*/ 1071603 h 6857998"/>
              <a:gd name="connsiteX1139" fmla="*/ 1176339 w 7705725"/>
              <a:gd name="connsiteY1139" fmla="*/ 1075705 h 6857998"/>
              <a:gd name="connsiteX1140" fmla="*/ 1175068 w 7705725"/>
              <a:gd name="connsiteY1140" fmla="*/ 1079176 h 6857998"/>
              <a:gd name="connsiteX1141" fmla="*/ 1173163 w 7705725"/>
              <a:gd name="connsiteY1141" fmla="*/ 1082647 h 6857998"/>
              <a:gd name="connsiteX1142" fmla="*/ 1170941 w 7705725"/>
              <a:gd name="connsiteY1142" fmla="*/ 1085171 h 6857998"/>
              <a:gd name="connsiteX1143" fmla="*/ 1168719 w 7705725"/>
              <a:gd name="connsiteY1143" fmla="*/ 1087695 h 6857998"/>
              <a:gd name="connsiteX1144" fmla="*/ 1166179 w 7705725"/>
              <a:gd name="connsiteY1144" fmla="*/ 1089588 h 6857998"/>
              <a:gd name="connsiteX1145" fmla="*/ 1163004 w 7705725"/>
              <a:gd name="connsiteY1145" fmla="*/ 1091481 h 6857998"/>
              <a:gd name="connsiteX1146" fmla="*/ 1159828 w 7705725"/>
              <a:gd name="connsiteY1146" fmla="*/ 1093059 h 6857998"/>
              <a:gd name="connsiteX1147" fmla="*/ 1156336 w 7705725"/>
              <a:gd name="connsiteY1147" fmla="*/ 1094006 h 6857998"/>
              <a:gd name="connsiteX1148" fmla="*/ 1152525 w 7705725"/>
              <a:gd name="connsiteY1148" fmla="*/ 1095268 h 6857998"/>
              <a:gd name="connsiteX1149" fmla="*/ 1148715 w 7705725"/>
              <a:gd name="connsiteY1149" fmla="*/ 1095899 h 6857998"/>
              <a:gd name="connsiteX1150" fmla="*/ 1140461 w 7705725"/>
              <a:gd name="connsiteY1150" fmla="*/ 1097161 h 6857998"/>
              <a:gd name="connsiteX1151" fmla="*/ 1131571 w 7705725"/>
              <a:gd name="connsiteY1151" fmla="*/ 1097477 h 6857998"/>
              <a:gd name="connsiteX1152" fmla="*/ 1112838 w 7705725"/>
              <a:gd name="connsiteY1152" fmla="*/ 1097792 h 6857998"/>
              <a:gd name="connsiteX1153" fmla="*/ 1103631 w 7705725"/>
              <a:gd name="connsiteY1153" fmla="*/ 1098108 h 6857998"/>
              <a:gd name="connsiteX1154" fmla="*/ 1094424 w 7705725"/>
              <a:gd name="connsiteY1154" fmla="*/ 1098739 h 6857998"/>
              <a:gd name="connsiteX1155" fmla="*/ 1085850 w 7705725"/>
              <a:gd name="connsiteY1155" fmla="*/ 1099370 h 6857998"/>
              <a:gd name="connsiteX1156" fmla="*/ 1081723 w 7705725"/>
              <a:gd name="connsiteY1156" fmla="*/ 1100001 h 6857998"/>
              <a:gd name="connsiteX1157" fmla="*/ 1077596 w 7705725"/>
              <a:gd name="connsiteY1157" fmla="*/ 1101263 h 6857998"/>
              <a:gd name="connsiteX1158" fmla="*/ 1073468 w 7705725"/>
              <a:gd name="connsiteY1158" fmla="*/ 1102209 h 6857998"/>
              <a:gd name="connsiteX1159" fmla="*/ 1069975 w 7705725"/>
              <a:gd name="connsiteY1159" fmla="*/ 1103787 h 6857998"/>
              <a:gd name="connsiteX1160" fmla="*/ 1066165 w 7705725"/>
              <a:gd name="connsiteY1160" fmla="*/ 1105365 h 6857998"/>
              <a:gd name="connsiteX1161" fmla="*/ 1063308 w 7705725"/>
              <a:gd name="connsiteY1161" fmla="*/ 1107573 h 6857998"/>
              <a:gd name="connsiteX1162" fmla="*/ 1061720 w 7705725"/>
              <a:gd name="connsiteY1162" fmla="*/ 1105049 h 6857998"/>
              <a:gd name="connsiteX1163" fmla="*/ 1060768 w 7705725"/>
              <a:gd name="connsiteY1163" fmla="*/ 1102209 h 6857998"/>
              <a:gd name="connsiteX1164" fmla="*/ 1060451 w 7705725"/>
              <a:gd name="connsiteY1164" fmla="*/ 1099685 h 6857998"/>
              <a:gd name="connsiteX1165" fmla="*/ 1061403 w 7705725"/>
              <a:gd name="connsiteY1165" fmla="*/ 1097477 h 6857998"/>
              <a:gd name="connsiteX1166" fmla="*/ 1062038 w 7705725"/>
              <a:gd name="connsiteY1166" fmla="*/ 1095268 h 6857998"/>
              <a:gd name="connsiteX1167" fmla="*/ 1063626 w 7705725"/>
              <a:gd name="connsiteY1167" fmla="*/ 1093059 h 6857998"/>
              <a:gd name="connsiteX1168" fmla="*/ 1066484 w 7705725"/>
              <a:gd name="connsiteY1168" fmla="*/ 1088011 h 6857998"/>
              <a:gd name="connsiteX1169" fmla="*/ 1069659 w 7705725"/>
              <a:gd name="connsiteY1169" fmla="*/ 1083593 h 6857998"/>
              <a:gd name="connsiteX1170" fmla="*/ 1070611 w 7705725"/>
              <a:gd name="connsiteY1170" fmla="*/ 1081385 h 6857998"/>
              <a:gd name="connsiteX1171" fmla="*/ 1071563 w 7705725"/>
              <a:gd name="connsiteY1171" fmla="*/ 1079176 h 6857998"/>
              <a:gd name="connsiteX1172" fmla="*/ 1071880 w 7705725"/>
              <a:gd name="connsiteY1172" fmla="*/ 1076651 h 6857998"/>
              <a:gd name="connsiteX1173" fmla="*/ 1070928 w 7705725"/>
              <a:gd name="connsiteY1173" fmla="*/ 1073812 h 6857998"/>
              <a:gd name="connsiteX1174" fmla="*/ 1069975 w 7705725"/>
              <a:gd name="connsiteY1174" fmla="*/ 1071603 h 6857998"/>
              <a:gd name="connsiteX1175" fmla="*/ 1067753 w 7705725"/>
              <a:gd name="connsiteY1175" fmla="*/ 1068763 h 6857998"/>
              <a:gd name="connsiteX1176" fmla="*/ 1075690 w 7705725"/>
              <a:gd name="connsiteY1176" fmla="*/ 1061822 h 6857998"/>
              <a:gd name="connsiteX1177" fmla="*/ 1082993 w 7705725"/>
              <a:gd name="connsiteY1177" fmla="*/ 1054249 h 6857998"/>
              <a:gd name="connsiteX1178" fmla="*/ 1098550 w 7705725"/>
              <a:gd name="connsiteY1178" fmla="*/ 1039419 h 6857998"/>
              <a:gd name="connsiteX1179" fmla="*/ 1113791 w 7705725"/>
              <a:gd name="connsiteY1179" fmla="*/ 1024905 h 6857998"/>
              <a:gd name="connsiteX1180" fmla="*/ 1120776 w 7705725"/>
              <a:gd name="connsiteY1180" fmla="*/ 1018279 h 6857998"/>
              <a:gd name="connsiteX1181" fmla="*/ 1127126 w 7705725"/>
              <a:gd name="connsiteY1181" fmla="*/ 1012284 h 6857998"/>
              <a:gd name="connsiteX1182" fmla="*/ 1138238 w 7705725"/>
              <a:gd name="connsiteY1182" fmla="*/ 1004080 h 6857998"/>
              <a:gd name="connsiteX1183" fmla="*/ 1149033 w 7705725"/>
              <a:gd name="connsiteY1183" fmla="*/ 995561 h 6857998"/>
              <a:gd name="connsiteX1184" fmla="*/ 1154748 w 7705725"/>
              <a:gd name="connsiteY1184" fmla="*/ 991459 h 6857998"/>
              <a:gd name="connsiteX1185" fmla="*/ 1160145 w 7705725"/>
              <a:gd name="connsiteY1185" fmla="*/ 987673 h 6857998"/>
              <a:gd name="connsiteX1186" fmla="*/ 1165860 w 7705725"/>
              <a:gd name="connsiteY1186" fmla="*/ 984202 h 6857998"/>
              <a:gd name="connsiteX1187" fmla="*/ 1170941 w 7705725"/>
              <a:gd name="connsiteY1187" fmla="*/ 981678 h 6857998"/>
              <a:gd name="connsiteX1188" fmla="*/ 1176656 w 7705725"/>
              <a:gd name="connsiteY1188" fmla="*/ 979153 h 6857998"/>
              <a:gd name="connsiteX1189" fmla="*/ 1182053 w 7705725"/>
              <a:gd name="connsiteY1189" fmla="*/ 977576 h 6857998"/>
              <a:gd name="connsiteX1190" fmla="*/ 1187768 w 7705725"/>
              <a:gd name="connsiteY1190" fmla="*/ 976945 h 6857998"/>
              <a:gd name="connsiteX1191" fmla="*/ 1077596 w 7705725"/>
              <a:gd name="connsiteY1191" fmla="*/ 957263 h 6857998"/>
              <a:gd name="connsiteX1192" fmla="*/ 1078865 w 7705725"/>
              <a:gd name="connsiteY1192" fmla="*/ 959791 h 6857998"/>
              <a:gd name="connsiteX1193" fmla="*/ 1079183 w 7705725"/>
              <a:gd name="connsiteY1193" fmla="*/ 962003 h 6857998"/>
              <a:gd name="connsiteX1194" fmla="*/ 1079500 w 7705725"/>
              <a:gd name="connsiteY1194" fmla="*/ 964214 h 6857998"/>
              <a:gd name="connsiteX1195" fmla="*/ 1079500 w 7705725"/>
              <a:gd name="connsiteY1195" fmla="*/ 966743 h 6857998"/>
              <a:gd name="connsiteX1196" fmla="*/ 1079500 w 7705725"/>
              <a:gd name="connsiteY1196" fmla="*/ 968954 h 6857998"/>
              <a:gd name="connsiteX1197" fmla="*/ 1078865 w 7705725"/>
              <a:gd name="connsiteY1197" fmla="*/ 971166 h 6857998"/>
              <a:gd name="connsiteX1198" fmla="*/ 1078230 w 7705725"/>
              <a:gd name="connsiteY1198" fmla="*/ 973378 h 6857998"/>
              <a:gd name="connsiteX1199" fmla="*/ 1076960 w 7705725"/>
              <a:gd name="connsiteY1199" fmla="*/ 975590 h 6857998"/>
              <a:gd name="connsiteX1200" fmla="*/ 1074103 w 7705725"/>
              <a:gd name="connsiteY1200" fmla="*/ 979698 h 6857998"/>
              <a:gd name="connsiteX1201" fmla="*/ 1070293 w 7705725"/>
              <a:gd name="connsiteY1201" fmla="*/ 983806 h 6857998"/>
              <a:gd name="connsiteX1202" fmla="*/ 1066165 w 7705725"/>
              <a:gd name="connsiteY1202" fmla="*/ 987914 h 6857998"/>
              <a:gd name="connsiteX1203" fmla="*/ 1061086 w 7705725"/>
              <a:gd name="connsiteY1203" fmla="*/ 991706 h 6857998"/>
              <a:gd name="connsiteX1204" fmla="*/ 1050926 w 7705725"/>
              <a:gd name="connsiteY1204" fmla="*/ 999606 h 6857998"/>
              <a:gd name="connsiteX1205" fmla="*/ 1040765 w 7705725"/>
              <a:gd name="connsiteY1205" fmla="*/ 1007506 h 6857998"/>
              <a:gd name="connsiteX1206" fmla="*/ 1036003 w 7705725"/>
              <a:gd name="connsiteY1206" fmla="*/ 1011614 h 6857998"/>
              <a:gd name="connsiteX1207" fmla="*/ 1031875 w 7705725"/>
              <a:gd name="connsiteY1207" fmla="*/ 1015722 h 6857998"/>
              <a:gd name="connsiteX1208" fmla="*/ 1028066 w 7705725"/>
              <a:gd name="connsiteY1208" fmla="*/ 1019830 h 6857998"/>
              <a:gd name="connsiteX1209" fmla="*/ 1024891 w 7705725"/>
              <a:gd name="connsiteY1209" fmla="*/ 1023938 h 6857998"/>
              <a:gd name="connsiteX1210" fmla="*/ 1022033 w 7705725"/>
              <a:gd name="connsiteY1210" fmla="*/ 1019514 h 6857998"/>
              <a:gd name="connsiteX1211" fmla="*/ 1018858 w 7705725"/>
              <a:gd name="connsiteY1211" fmla="*/ 1015090 h 6857998"/>
              <a:gd name="connsiteX1212" fmla="*/ 1016953 w 7705725"/>
              <a:gd name="connsiteY1212" fmla="*/ 1010982 h 6857998"/>
              <a:gd name="connsiteX1213" fmla="*/ 1015048 w 7705725"/>
              <a:gd name="connsiteY1213" fmla="*/ 1007190 h 6857998"/>
              <a:gd name="connsiteX1214" fmla="*/ 1014095 w 7705725"/>
              <a:gd name="connsiteY1214" fmla="*/ 1003714 h 6857998"/>
              <a:gd name="connsiteX1215" fmla="*/ 1013143 w 7705725"/>
              <a:gd name="connsiteY1215" fmla="*/ 1000554 h 6857998"/>
              <a:gd name="connsiteX1216" fmla="*/ 1012825 w 7705725"/>
              <a:gd name="connsiteY1216" fmla="*/ 997078 h 6857998"/>
              <a:gd name="connsiteX1217" fmla="*/ 1012825 w 7705725"/>
              <a:gd name="connsiteY1217" fmla="*/ 994550 h 6857998"/>
              <a:gd name="connsiteX1218" fmla="*/ 1013778 w 7705725"/>
              <a:gd name="connsiteY1218" fmla="*/ 991706 h 6857998"/>
              <a:gd name="connsiteX1219" fmla="*/ 1014413 w 7705725"/>
              <a:gd name="connsiteY1219" fmla="*/ 989178 h 6857998"/>
              <a:gd name="connsiteX1220" fmla="*/ 1015365 w 7705725"/>
              <a:gd name="connsiteY1220" fmla="*/ 986966 h 6857998"/>
              <a:gd name="connsiteX1221" fmla="*/ 1016953 w 7705725"/>
              <a:gd name="connsiteY1221" fmla="*/ 984754 h 6857998"/>
              <a:gd name="connsiteX1222" fmla="*/ 1018858 w 7705725"/>
              <a:gd name="connsiteY1222" fmla="*/ 982858 h 6857998"/>
              <a:gd name="connsiteX1223" fmla="*/ 1020763 w 7705725"/>
              <a:gd name="connsiteY1223" fmla="*/ 980962 h 6857998"/>
              <a:gd name="connsiteX1224" fmla="*/ 1023303 w 7705725"/>
              <a:gd name="connsiteY1224" fmla="*/ 979382 h 6857998"/>
              <a:gd name="connsiteX1225" fmla="*/ 1025843 w 7705725"/>
              <a:gd name="connsiteY1225" fmla="*/ 977486 h 6857998"/>
              <a:gd name="connsiteX1226" fmla="*/ 1031241 w 7705725"/>
              <a:gd name="connsiteY1226" fmla="*/ 974958 h 6857998"/>
              <a:gd name="connsiteX1227" fmla="*/ 1037908 w 7705725"/>
              <a:gd name="connsiteY1227" fmla="*/ 972114 h 6857998"/>
              <a:gd name="connsiteX1228" fmla="*/ 1044576 w 7705725"/>
              <a:gd name="connsiteY1228" fmla="*/ 969586 h 6857998"/>
              <a:gd name="connsiteX1229" fmla="*/ 1051243 w 7705725"/>
              <a:gd name="connsiteY1229" fmla="*/ 967374 h 6857998"/>
              <a:gd name="connsiteX1230" fmla="*/ 1065213 w 7705725"/>
              <a:gd name="connsiteY1230" fmla="*/ 962951 h 6857998"/>
              <a:gd name="connsiteX1231" fmla="*/ 1071563 w 7705725"/>
              <a:gd name="connsiteY1231" fmla="*/ 960107 h 6857998"/>
              <a:gd name="connsiteX1232" fmla="*/ 1471613 w 7705725"/>
              <a:gd name="connsiteY1232" fmla="*/ 881064 h 6857998"/>
              <a:gd name="connsiteX1233" fmla="*/ 1471613 w 7705725"/>
              <a:gd name="connsiteY1233" fmla="*/ 884239 h 6857998"/>
              <a:gd name="connsiteX1234" fmla="*/ 1470974 w 7705725"/>
              <a:gd name="connsiteY1234" fmla="*/ 887096 h 6857998"/>
              <a:gd name="connsiteX1235" fmla="*/ 1470015 w 7705725"/>
              <a:gd name="connsiteY1235" fmla="*/ 890271 h 6857998"/>
              <a:gd name="connsiteX1236" fmla="*/ 1469056 w 7705725"/>
              <a:gd name="connsiteY1236" fmla="*/ 892811 h 6857998"/>
              <a:gd name="connsiteX1237" fmla="*/ 1467456 w 7705725"/>
              <a:gd name="connsiteY1237" fmla="*/ 895986 h 6857998"/>
              <a:gd name="connsiteX1238" fmla="*/ 1465537 w 7705725"/>
              <a:gd name="connsiteY1238" fmla="*/ 898526 h 6857998"/>
              <a:gd name="connsiteX1239" fmla="*/ 1461380 w 7705725"/>
              <a:gd name="connsiteY1239" fmla="*/ 903924 h 6857998"/>
              <a:gd name="connsiteX1240" fmla="*/ 1455943 w 7705725"/>
              <a:gd name="connsiteY1240" fmla="*/ 908686 h 6857998"/>
              <a:gd name="connsiteX1241" fmla="*/ 1450185 w 7705725"/>
              <a:gd name="connsiteY1241" fmla="*/ 913449 h 6857998"/>
              <a:gd name="connsiteX1242" fmla="*/ 1443789 w 7705725"/>
              <a:gd name="connsiteY1242" fmla="*/ 918211 h 6857998"/>
              <a:gd name="connsiteX1243" fmla="*/ 1437073 w 7705725"/>
              <a:gd name="connsiteY1243" fmla="*/ 922656 h 6857998"/>
              <a:gd name="connsiteX1244" fmla="*/ 1422679 w 7705725"/>
              <a:gd name="connsiteY1244" fmla="*/ 931864 h 6857998"/>
              <a:gd name="connsiteX1245" fmla="*/ 1408288 w 7705725"/>
              <a:gd name="connsiteY1245" fmla="*/ 940754 h 6857998"/>
              <a:gd name="connsiteX1246" fmla="*/ 1401252 w 7705725"/>
              <a:gd name="connsiteY1246" fmla="*/ 945199 h 6857998"/>
              <a:gd name="connsiteX1247" fmla="*/ 1394855 w 7705725"/>
              <a:gd name="connsiteY1247" fmla="*/ 950279 h 6857998"/>
              <a:gd name="connsiteX1248" fmla="*/ 1389098 w 7705725"/>
              <a:gd name="connsiteY1248" fmla="*/ 955041 h 6857998"/>
              <a:gd name="connsiteX1249" fmla="*/ 1384301 w 7705725"/>
              <a:gd name="connsiteY1249" fmla="*/ 960439 h 6857998"/>
              <a:gd name="connsiteX1250" fmla="*/ 1384301 w 7705725"/>
              <a:gd name="connsiteY1250" fmla="*/ 956946 h 6857998"/>
              <a:gd name="connsiteX1251" fmla="*/ 1384621 w 7705725"/>
              <a:gd name="connsiteY1251" fmla="*/ 954089 h 6857998"/>
              <a:gd name="connsiteX1252" fmla="*/ 1385260 w 7705725"/>
              <a:gd name="connsiteY1252" fmla="*/ 950914 h 6857998"/>
              <a:gd name="connsiteX1253" fmla="*/ 1386539 w 7705725"/>
              <a:gd name="connsiteY1253" fmla="*/ 948374 h 6857998"/>
              <a:gd name="connsiteX1254" fmla="*/ 1388139 w 7705725"/>
              <a:gd name="connsiteY1254" fmla="*/ 945199 h 6857998"/>
              <a:gd name="connsiteX1255" fmla="*/ 1389418 w 7705725"/>
              <a:gd name="connsiteY1255" fmla="*/ 942659 h 6857998"/>
              <a:gd name="connsiteX1256" fmla="*/ 1391338 w 7705725"/>
              <a:gd name="connsiteY1256" fmla="*/ 939484 h 6857998"/>
              <a:gd name="connsiteX1257" fmla="*/ 1393575 w 7705725"/>
              <a:gd name="connsiteY1257" fmla="*/ 936944 h 6857998"/>
              <a:gd name="connsiteX1258" fmla="*/ 1398693 w 7705725"/>
              <a:gd name="connsiteY1258" fmla="*/ 932181 h 6857998"/>
              <a:gd name="connsiteX1259" fmla="*/ 1404770 w 7705725"/>
              <a:gd name="connsiteY1259" fmla="*/ 927101 h 6857998"/>
              <a:gd name="connsiteX1260" fmla="*/ 1411167 w 7705725"/>
              <a:gd name="connsiteY1260" fmla="*/ 922339 h 6857998"/>
              <a:gd name="connsiteX1261" fmla="*/ 1417882 w 7705725"/>
              <a:gd name="connsiteY1261" fmla="*/ 917259 h 6857998"/>
              <a:gd name="connsiteX1262" fmla="*/ 1432595 w 7705725"/>
              <a:gd name="connsiteY1262" fmla="*/ 908369 h 6857998"/>
              <a:gd name="connsiteX1263" fmla="*/ 1446987 w 7705725"/>
              <a:gd name="connsiteY1263" fmla="*/ 899796 h 6857998"/>
              <a:gd name="connsiteX1264" fmla="*/ 1454024 w 7705725"/>
              <a:gd name="connsiteY1264" fmla="*/ 895034 h 6857998"/>
              <a:gd name="connsiteX1265" fmla="*/ 1460739 w 7705725"/>
              <a:gd name="connsiteY1265" fmla="*/ 890589 h 6857998"/>
              <a:gd name="connsiteX1266" fmla="*/ 1466817 w 7705725"/>
              <a:gd name="connsiteY1266" fmla="*/ 886144 h 6857998"/>
              <a:gd name="connsiteX1267" fmla="*/ 1387243 w 7705725"/>
              <a:gd name="connsiteY1267" fmla="*/ 849314 h 6857998"/>
              <a:gd name="connsiteX1268" fmla="*/ 1387558 w 7705725"/>
              <a:gd name="connsiteY1268" fmla="*/ 856280 h 6857998"/>
              <a:gd name="connsiteX1269" fmla="*/ 1387874 w 7705725"/>
              <a:gd name="connsiteY1269" fmla="*/ 862297 h 6857998"/>
              <a:gd name="connsiteX1270" fmla="*/ 1389137 w 7705725"/>
              <a:gd name="connsiteY1270" fmla="*/ 867364 h 6857998"/>
              <a:gd name="connsiteX1271" fmla="*/ 1390400 w 7705725"/>
              <a:gd name="connsiteY1271" fmla="*/ 872114 h 6857998"/>
              <a:gd name="connsiteX1272" fmla="*/ 1391346 w 7705725"/>
              <a:gd name="connsiteY1272" fmla="*/ 875914 h 6857998"/>
              <a:gd name="connsiteX1273" fmla="*/ 1392925 w 7705725"/>
              <a:gd name="connsiteY1273" fmla="*/ 879397 h 6857998"/>
              <a:gd name="connsiteX1274" fmla="*/ 1396397 w 7705725"/>
              <a:gd name="connsiteY1274" fmla="*/ 885414 h 6857998"/>
              <a:gd name="connsiteX1275" fmla="*/ 1399238 w 7705725"/>
              <a:gd name="connsiteY1275" fmla="*/ 891430 h 6857998"/>
              <a:gd name="connsiteX1276" fmla="*/ 1400502 w 7705725"/>
              <a:gd name="connsiteY1276" fmla="*/ 894597 h 6857998"/>
              <a:gd name="connsiteX1277" fmla="*/ 1401132 w 7705725"/>
              <a:gd name="connsiteY1277" fmla="*/ 898080 h 6857998"/>
              <a:gd name="connsiteX1278" fmla="*/ 1401764 w 7705725"/>
              <a:gd name="connsiteY1278" fmla="*/ 901564 h 6857998"/>
              <a:gd name="connsiteX1279" fmla="*/ 1401764 w 7705725"/>
              <a:gd name="connsiteY1279" fmla="*/ 906314 h 6857998"/>
              <a:gd name="connsiteX1280" fmla="*/ 1401448 w 7705725"/>
              <a:gd name="connsiteY1280" fmla="*/ 911064 h 6857998"/>
              <a:gd name="connsiteX1281" fmla="*/ 1400817 w 7705725"/>
              <a:gd name="connsiteY1281" fmla="*/ 917080 h 6857998"/>
              <a:gd name="connsiteX1282" fmla="*/ 1393556 w 7705725"/>
              <a:gd name="connsiteY1282" fmla="*/ 918347 h 6857998"/>
              <a:gd name="connsiteX1283" fmla="*/ 1388505 w 7705725"/>
              <a:gd name="connsiteY1283" fmla="*/ 918980 h 6857998"/>
              <a:gd name="connsiteX1284" fmla="*/ 1384401 w 7705725"/>
              <a:gd name="connsiteY1284" fmla="*/ 918980 h 6857998"/>
              <a:gd name="connsiteX1285" fmla="*/ 1381561 w 7705725"/>
              <a:gd name="connsiteY1285" fmla="*/ 918347 h 6857998"/>
              <a:gd name="connsiteX1286" fmla="*/ 1380614 w 7705725"/>
              <a:gd name="connsiteY1286" fmla="*/ 918030 h 6857998"/>
              <a:gd name="connsiteX1287" fmla="*/ 1379667 w 7705725"/>
              <a:gd name="connsiteY1287" fmla="*/ 917080 h 6857998"/>
              <a:gd name="connsiteX1288" fmla="*/ 1379035 w 7705725"/>
              <a:gd name="connsiteY1288" fmla="*/ 916447 h 6857998"/>
              <a:gd name="connsiteX1289" fmla="*/ 1378719 w 7705725"/>
              <a:gd name="connsiteY1289" fmla="*/ 915180 h 6857998"/>
              <a:gd name="connsiteX1290" fmla="*/ 1378403 w 7705725"/>
              <a:gd name="connsiteY1290" fmla="*/ 913280 h 6857998"/>
              <a:gd name="connsiteX1291" fmla="*/ 1378719 w 7705725"/>
              <a:gd name="connsiteY1291" fmla="*/ 910747 h 6857998"/>
              <a:gd name="connsiteX1292" fmla="*/ 1379035 w 7705725"/>
              <a:gd name="connsiteY1292" fmla="*/ 904097 h 6857998"/>
              <a:gd name="connsiteX1293" fmla="*/ 1379350 w 7705725"/>
              <a:gd name="connsiteY1293" fmla="*/ 900297 h 6857998"/>
              <a:gd name="connsiteX1294" fmla="*/ 1379035 w 7705725"/>
              <a:gd name="connsiteY1294" fmla="*/ 896180 h 6857998"/>
              <a:gd name="connsiteX1295" fmla="*/ 1378403 w 7705725"/>
              <a:gd name="connsiteY1295" fmla="*/ 892064 h 6857998"/>
              <a:gd name="connsiteX1296" fmla="*/ 1376826 w 7705725"/>
              <a:gd name="connsiteY1296" fmla="*/ 887314 h 6857998"/>
              <a:gd name="connsiteX1297" fmla="*/ 1374615 w 7705725"/>
              <a:gd name="connsiteY1297" fmla="*/ 882564 h 6857998"/>
              <a:gd name="connsiteX1298" fmla="*/ 1373038 w 7705725"/>
              <a:gd name="connsiteY1298" fmla="*/ 880031 h 6857998"/>
              <a:gd name="connsiteX1299" fmla="*/ 1371143 w 7705725"/>
              <a:gd name="connsiteY1299" fmla="*/ 877497 h 6857998"/>
              <a:gd name="connsiteX1300" fmla="*/ 1368933 w 7705725"/>
              <a:gd name="connsiteY1300" fmla="*/ 880031 h 6857998"/>
              <a:gd name="connsiteX1301" fmla="*/ 1367039 w 7705725"/>
              <a:gd name="connsiteY1301" fmla="*/ 882564 h 6857998"/>
              <a:gd name="connsiteX1302" fmla="*/ 1365461 w 7705725"/>
              <a:gd name="connsiteY1302" fmla="*/ 885097 h 6857998"/>
              <a:gd name="connsiteX1303" fmla="*/ 1364514 w 7705725"/>
              <a:gd name="connsiteY1303" fmla="*/ 887947 h 6857998"/>
              <a:gd name="connsiteX1304" fmla="*/ 1362620 w 7705725"/>
              <a:gd name="connsiteY1304" fmla="*/ 893330 h 6857998"/>
              <a:gd name="connsiteX1305" fmla="*/ 1361041 w 7705725"/>
              <a:gd name="connsiteY1305" fmla="*/ 899030 h 6857998"/>
              <a:gd name="connsiteX1306" fmla="*/ 1360409 w 7705725"/>
              <a:gd name="connsiteY1306" fmla="*/ 904730 h 6857998"/>
              <a:gd name="connsiteX1307" fmla="*/ 1359778 w 7705725"/>
              <a:gd name="connsiteY1307" fmla="*/ 910747 h 6857998"/>
              <a:gd name="connsiteX1308" fmla="*/ 1359463 w 7705725"/>
              <a:gd name="connsiteY1308" fmla="*/ 916447 h 6857998"/>
              <a:gd name="connsiteX1309" fmla="*/ 1358832 w 7705725"/>
              <a:gd name="connsiteY1309" fmla="*/ 922464 h 6857998"/>
              <a:gd name="connsiteX1310" fmla="*/ 1357885 w 7705725"/>
              <a:gd name="connsiteY1310" fmla="*/ 928164 h 6857998"/>
              <a:gd name="connsiteX1311" fmla="*/ 1356622 w 7705725"/>
              <a:gd name="connsiteY1311" fmla="*/ 933230 h 6857998"/>
              <a:gd name="connsiteX1312" fmla="*/ 1355360 w 7705725"/>
              <a:gd name="connsiteY1312" fmla="*/ 936397 h 6857998"/>
              <a:gd name="connsiteX1313" fmla="*/ 1353780 w 7705725"/>
              <a:gd name="connsiteY1313" fmla="*/ 938930 h 6857998"/>
              <a:gd name="connsiteX1314" fmla="*/ 1352518 w 7705725"/>
              <a:gd name="connsiteY1314" fmla="*/ 941464 h 6857998"/>
              <a:gd name="connsiteX1315" fmla="*/ 1350625 w 7705725"/>
              <a:gd name="connsiteY1315" fmla="*/ 943997 h 6857998"/>
              <a:gd name="connsiteX1316" fmla="*/ 1348730 w 7705725"/>
              <a:gd name="connsiteY1316" fmla="*/ 946530 h 6857998"/>
              <a:gd name="connsiteX1317" fmla="*/ 1345889 w 7705725"/>
              <a:gd name="connsiteY1317" fmla="*/ 948747 h 6857998"/>
              <a:gd name="connsiteX1318" fmla="*/ 1343363 w 7705725"/>
              <a:gd name="connsiteY1318" fmla="*/ 950964 h 6857998"/>
              <a:gd name="connsiteX1319" fmla="*/ 1339891 w 7705725"/>
              <a:gd name="connsiteY1319" fmla="*/ 953180 h 6857998"/>
              <a:gd name="connsiteX1320" fmla="*/ 1336418 w 7705725"/>
              <a:gd name="connsiteY1320" fmla="*/ 955080 h 6857998"/>
              <a:gd name="connsiteX1321" fmla="*/ 1332630 w 7705725"/>
              <a:gd name="connsiteY1321" fmla="*/ 956980 h 6857998"/>
              <a:gd name="connsiteX1322" fmla="*/ 1327895 w 7705725"/>
              <a:gd name="connsiteY1322" fmla="*/ 958880 h 6857998"/>
              <a:gd name="connsiteX1323" fmla="*/ 1322843 w 7705725"/>
              <a:gd name="connsiteY1323" fmla="*/ 960780 h 6857998"/>
              <a:gd name="connsiteX1324" fmla="*/ 1315583 w 7705725"/>
              <a:gd name="connsiteY1324" fmla="*/ 951280 h 6857998"/>
              <a:gd name="connsiteX1325" fmla="*/ 1309586 w 7705725"/>
              <a:gd name="connsiteY1325" fmla="*/ 944314 h 6857998"/>
              <a:gd name="connsiteX1326" fmla="*/ 1303903 w 7705725"/>
              <a:gd name="connsiteY1326" fmla="*/ 938930 h 6857998"/>
              <a:gd name="connsiteX1327" fmla="*/ 1301693 w 7705725"/>
              <a:gd name="connsiteY1327" fmla="*/ 937030 h 6857998"/>
              <a:gd name="connsiteX1328" fmla="*/ 1299484 w 7705725"/>
              <a:gd name="connsiteY1328" fmla="*/ 935130 h 6857998"/>
              <a:gd name="connsiteX1329" fmla="*/ 1297275 w 7705725"/>
              <a:gd name="connsiteY1329" fmla="*/ 934180 h 6857998"/>
              <a:gd name="connsiteX1330" fmla="*/ 1295380 w 7705725"/>
              <a:gd name="connsiteY1330" fmla="*/ 933230 h 6857998"/>
              <a:gd name="connsiteX1331" fmla="*/ 1293486 w 7705725"/>
              <a:gd name="connsiteY1331" fmla="*/ 932914 h 6857998"/>
              <a:gd name="connsiteX1332" fmla="*/ 1291592 w 7705725"/>
              <a:gd name="connsiteY1332" fmla="*/ 932914 h 6857998"/>
              <a:gd name="connsiteX1333" fmla="*/ 1289697 w 7705725"/>
              <a:gd name="connsiteY1333" fmla="*/ 932914 h 6857998"/>
              <a:gd name="connsiteX1334" fmla="*/ 1288121 w 7705725"/>
              <a:gd name="connsiteY1334" fmla="*/ 933547 h 6857998"/>
              <a:gd name="connsiteX1335" fmla="*/ 1286857 w 7705725"/>
              <a:gd name="connsiteY1335" fmla="*/ 934497 h 6857998"/>
              <a:gd name="connsiteX1336" fmla="*/ 1285278 w 7705725"/>
              <a:gd name="connsiteY1336" fmla="*/ 935130 h 6857998"/>
              <a:gd name="connsiteX1337" fmla="*/ 1281806 w 7705725"/>
              <a:gd name="connsiteY1337" fmla="*/ 938297 h 6857998"/>
              <a:gd name="connsiteX1338" fmla="*/ 1278965 w 7705725"/>
              <a:gd name="connsiteY1338" fmla="*/ 941464 h 6857998"/>
              <a:gd name="connsiteX1339" fmla="*/ 1272020 w 7705725"/>
              <a:gd name="connsiteY1339" fmla="*/ 950330 h 6857998"/>
              <a:gd name="connsiteX1340" fmla="*/ 1268547 w 7705725"/>
              <a:gd name="connsiteY1340" fmla="*/ 955080 h 6857998"/>
              <a:gd name="connsiteX1341" fmla="*/ 1263812 w 7705725"/>
              <a:gd name="connsiteY1341" fmla="*/ 960147 h 6857998"/>
              <a:gd name="connsiteX1342" fmla="*/ 1259077 w 7705725"/>
              <a:gd name="connsiteY1342" fmla="*/ 965214 h 6857998"/>
              <a:gd name="connsiteX1343" fmla="*/ 1253394 w 7705725"/>
              <a:gd name="connsiteY1343" fmla="*/ 969964 h 6857998"/>
              <a:gd name="connsiteX1344" fmla="*/ 1250553 w 7705725"/>
              <a:gd name="connsiteY1344" fmla="*/ 966164 h 6857998"/>
              <a:gd name="connsiteX1345" fmla="*/ 1247397 w 7705725"/>
              <a:gd name="connsiteY1345" fmla="*/ 962364 h 6857998"/>
              <a:gd name="connsiteX1346" fmla="*/ 1245187 w 7705725"/>
              <a:gd name="connsiteY1346" fmla="*/ 958564 h 6857998"/>
              <a:gd name="connsiteX1347" fmla="*/ 1243293 w 7705725"/>
              <a:gd name="connsiteY1347" fmla="*/ 955080 h 6857998"/>
              <a:gd name="connsiteX1348" fmla="*/ 1241399 w 7705725"/>
              <a:gd name="connsiteY1348" fmla="*/ 951280 h 6857998"/>
              <a:gd name="connsiteX1349" fmla="*/ 1239821 w 7705725"/>
              <a:gd name="connsiteY1349" fmla="*/ 948114 h 6857998"/>
              <a:gd name="connsiteX1350" fmla="*/ 1238874 w 7705725"/>
              <a:gd name="connsiteY1350" fmla="*/ 944314 h 6857998"/>
              <a:gd name="connsiteX1351" fmla="*/ 1237611 w 7705725"/>
              <a:gd name="connsiteY1351" fmla="*/ 940830 h 6857998"/>
              <a:gd name="connsiteX1352" fmla="*/ 1237295 w 7705725"/>
              <a:gd name="connsiteY1352" fmla="*/ 937347 h 6857998"/>
              <a:gd name="connsiteX1353" fmla="*/ 1236664 w 7705725"/>
              <a:gd name="connsiteY1353" fmla="*/ 934180 h 6857998"/>
              <a:gd name="connsiteX1354" fmla="*/ 1236664 w 7705725"/>
              <a:gd name="connsiteY1354" fmla="*/ 931014 h 6857998"/>
              <a:gd name="connsiteX1355" fmla="*/ 1236664 w 7705725"/>
              <a:gd name="connsiteY1355" fmla="*/ 927530 h 6857998"/>
              <a:gd name="connsiteX1356" fmla="*/ 1236980 w 7705725"/>
              <a:gd name="connsiteY1356" fmla="*/ 924364 h 6857998"/>
              <a:gd name="connsiteX1357" fmla="*/ 1237611 w 7705725"/>
              <a:gd name="connsiteY1357" fmla="*/ 921197 h 6857998"/>
              <a:gd name="connsiteX1358" fmla="*/ 1239189 w 7705725"/>
              <a:gd name="connsiteY1358" fmla="*/ 914864 h 6857998"/>
              <a:gd name="connsiteX1359" fmla="*/ 1241715 w 7705725"/>
              <a:gd name="connsiteY1359" fmla="*/ 908847 h 6857998"/>
              <a:gd name="connsiteX1360" fmla="*/ 1245187 w 7705725"/>
              <a:gd name="connsiteY1360" fmla="*/ 903147 h 6857998"/>
              <a:gd name="connsiteX1361" fmla="*/ 1248975 w 7705725"/>
              <a:gd name="connsiteY1361" fmla="*/ 897447 h 6857998"/>
              <a:gd name="connsiteX1362" fmla="*/ 1253711 w 7705725"/>
              <a:gd name="connsiteY1362" fmla="*/ 892064 h 6857998"/>
              <a:gd name="connsiteX1363" fmla="*/ 1258761 w 7705725"/>
              <a:gd name="connsiteY1363" fmla="*/ 886364 h 6857998"/>
              <a:gd name="connsiteX1364" fmla="*/ 1264759 w 7705725"/>
              <a:gd name="connsiteY1364" fmla="*/ 880980 h 6857998"/>
              <a:gd name="connsiteX1365" fmla="*/ 1270757 w 7705725"/>
              <a:gd name="connsiteY1365" fmla="*/ 876231 h 6857998"/>
              <a:gd name="connsiteX1366" fmla="*/ 1277071 w 7705725"/>
              <a:gd name="connsiteY1366" fmla="*/ 871164 h 6857998"/>
              <a:gd name="connsiteX1367" fmla="*/ 1279596 w 7705725"/>
              <a:gd name="connsiteY1367" fmla="*/ 874014 h 6857998"/>
              <a:gd name="connsiteX1368" fmla="*/ 1281806 w 7705725"/>
              <a:gd name="connsiteY1368" fmla="*/ 876231 h 6857998"/>
              <a:gd name="connsiteX1369" fmla="*/ 1283700 w 7705725"/>
              <a:gd name="connsiteY1369" fmla="*/ 878447 h 6857998"/>
              <a:gd name="connsiteX1370" fmla="*/ 1284962 w 7705725"/>
              <a:gd name="connsiteY1370" fmla="*/ 880980 h 6857998"/>
              <a:gd name="connsiteX1371" fmla="*/ 1285594 w 7705725"/>
              <a:gd name="connsiteY1371" fmla="*/ 882880 h 6857998"/>
              <a:gd name="connsiteX1372" fmla="*/ 1285909 w 7705725"/>
              <a:gd name="connsiteY1372" fmla="*/ 885097 h 6857998"/>
              <a:gd name="connsiteX1373" fmla="*/ 1286541 w 7705725"/>
              <a:gd name="connsiteY1373" fmla="*/ 886997 h 6857998"/>
              <a:gd name="connsiteX1374" fmla="*/ 1285909 w 7705725"/>
              <a:gd name="connsiteY1374" fmla="*/ 888897 h 6857998"/>
              <a:gd name="connsiteX1375" fmla="*/ 1285594 w 7705725"/>
              <a:gd name="connsiteY1375" fmla="*/ 890797 h 6857998"/>
              <a:gd name="connsiteX1376" fmla="*/ 1284647 w 7705725"/>
              <a:gd name="connsiteY1376" fmla="*/ 892697 h 6857998"/>
              <a:gd name="connsiteX1377" fmla="*/ 1282122 w 7705725"/>
              <a:gd name="connsiteY1377" fmla="*/ 896180 h 6857998"/>
              <a:gd name="connsiteX1378" fmla="*/ 1279596 w 7705725"/>
              <a:gd name="connsiteY1378" fmla="*/ 899347 h 6857998"/>
              <a:gd name="connsiteX1379" fmla="*/ 1276124 w 7705725"/>
              <a:gd name="connsiteY1379" fmla="*/ 902830 h 6857998"/>
              <a:gd name="connsiteX1380" fmla="*/ 1279596 w 7705725"/>
              <a:gd name="connsiteY1380" fmla="*/ 907264 h 6857998"/>
              <a:gd name="connsiteX1381" fmla="*/ 1283068 w 7705725"/>
              <a:gd name="connsiteY1381" fmla="*/ 910747 h 6857998"/>
              <a:gd name="connsiteX1382" fmla="*/ 1286541 w 7705725"/>
              <a:gd name="connsiteY1382" fmla="*/ 914230 h 6857998"/>
              <a:gd name="connsiteX1383" fmla="*/ 1289697 w 7705725"/>
              <a:gd name="connsiteY1383" fmla="*/ 916764 h 6857998"/>
              <a:gd name="connsiteX1384" fmla="*/ 1293486 w 7705725"/>
              <a:gd name="connsiteY1384" fmla="*/ 918664 h 6857998"/>
              <a:gd name="connsiteX1385" fmla="*/ 1296959 w 7705725"/>
              <a:gd name="connsiteY1385" fmla="*/ 920564 h 6857998"/>
              <a:gd name="connsiteX1386" fmla="*/ 1300116 w 7705725"/>
              <a:gd name="connsiteY1386" fmla="*/ 921514 h 6857998"/>
              <a:gd name="connsiteX1387" fmla="*/ 1303588 w 7705725"/>
              <a:gd name="connsiteY1387" fmla="*/ 922780 h 6857998"/>
              <a:gd name="connsiteX1388" fmla="*/ 1307060 w 7705725"/>
              <a:gd name="connsiteY1388" fmla="*/ 923097 h 6857998"/>
              <a:gd name="connsiteX1389" fmla="*/ 1310533 w 7705725"/>
              <a:gd name="connsiteY1389" fmla="*/ 923414 h 6857998"/>
              <a:gd name="connsiteX1390" fmla="*/ 1317162 w 7705725"/>
              <a:gd name="connsiteY1390" fmla="*/ 924047 h 6857998"/>
              <a:gd name="connsiteX1391" fmla="*/ 1331052 w 7705725"/>
              <a:gd name="connsiteY1391" fmla="*/ 923414 h 6857998"/>
              <a:gd name="connsiteX1392" fmla="*/ 1331368 w 7705725"/>
              <a:gd name="connsiteY1392" fmla="*/ 918664 h 6857998"/>
              <a:gd name="connsiteX1393" fmla="*/ 1331368 w 7705725"/>
              <a:gd name="connsiteY1393" fmla="*/ 913597 h 6857998"/>
              <a:gd name="connsiteX1394" fmla="*/ 1331052 w 7705725"/>
              <a:gd name="connsiteY1394" fmla="*/ 908530 h 6857998"/>
              <a:gd name="connsiteX1395" fmla="*/ 1329789 w 7705725"/>
              <a:gd name="connsiteY1395" fmla="*/ 903147 h 6857998"/>
              <a:gd name="connsiteX1396" fmla="*/ 1328842 w 7705725"/>
              <a:gd name="connsiteY1396" fmla="*/ 898080 h 6857998"/>
              <a:gd name="connsiteX1397" fmla="*/ 1327579 w 7705725"/>
              <a:gd name="connsiteY1397" fmla="*/ 892697 h 6857998"/>
              <a:gd name="connsiteX1398" fmla="*/ 1323791 w 7705725"/>
              <a:gd name="connsiteY1398" fmla="*/ 881930 h 6857998"/>
              <a:gd name="connsiteX1399" fmla="*/ 1327895 w 7705725"/>
              <a:gd name="connsiteY1399" fmla="*/ 880031 h 6857998"/>
              <a:gd name="connsiteX1400" fmla="*/ 1331683 w 7705725"/>
              <a:gd name="connsiteY1400" fmla="*/ 878447 h 6857998"/>
              <a:gd name="connsiteX1401" fmla="*/ 1339891 w 7705725"/>
              <a:gd name="connsiteY1401" fmla="*/ 875914 h 6857998"/>
              <a:gd name="connsiteX1402" fmla="*/ 1347466 w 7705725"/>
              <a:gd name="connsiteY1402" fmla="*/ 873380 h 6857998"/>
              <a:gd name="connsiteX1403" fmla="*/ 1355360 w 7705725"/>
              <a:gd name="connsiteY1403" fmla="*/ 870847 h 6857998"/>
              <a:gd name="connsiteX1404" fmla="*/ 1359463 w 7705725"/>
              <a:gd name="connsiteY1404" fmla="*/ 869897 h 6857998"/>
              <a:gd name="connsiteX1405" fmla="*/ 1363251 w 7705725"/>
              <a:gd name="connsiteY1405" fmla="*/ 867997 h 6857998"/>
              <a:gd name="connsiteX1406" fmla="*/ 1367355 w 7705725"/>
              <a:gd name="connsiteY1406" fmla="*/ 866097 h 6857998"/>
              <a:gd name="connsiteX1407" fmla="*/ 1371459 w 7705725"/>
              <a:gd name="connsiteY1407" fmla="*/ 863564 h 6857998"/>
              <a:gd name="connsiteX1408" fmla="*/ 1375247 w 7705725"/>
              <a:gd name="connsiteY1408" fmla="*/ 861030 h 6857998"/>
              <a:gd name="connsiteX1409" fmla="*/ 1379350 w 7705725"/>
              <a:gd name="connsiteY1409" fmla="*/ 857547 h 6857998"/>
              <a:gd name="connsiteX1410" fmla="*/ 1383454 w 7705725"/>
              <a:gd name="connsiteY1410" fmla="*/ 854064 h 6857998"/>
              <a:gd name="connsiteX1411" fmla="*/ 1123950 w 7705725"/>
              <a:gd name="connsiteY1411" fmla="*/ 793750 h 6857998"/>
              <a:gd name="connsiteX1412" fmla="*/ 1128395 w 7705725"/>
              <a:gd name="connsiteY1412" fmla="*/ 793750 h 6857998"/>
              <a:gd name="connsiteX1413" fmla="*/ 1133475 w 7705725"/>
              <a:gd name="connsiteY1413" fmla="*/ 794390 h 6857998"/>
              <a:gd name="connsiteX1414" fmla="*/ 1133158 w 7705725"/>
              <a:gd name="connsiteY1414" fmla="*/ 798872 h 6857998"/>
              <a:gd name="connsiteX1415" fmla="*/ 1132205 w 7705725"/>
              <a:gd name="connsiteY1415" fmla="*/ 803355 h 6857998"/>
              <a:gd name="connsiteX1416" fmla="*/ 1130936 w 7705725"/>
              <a:gd name="connsiteY1416" fmla="*/ 807517 h 6857998"/>
              <a:gd name="connsiteX1417" fmla="*/ 1129030 w 7705725"/>
              <a:gd name="connsiteY1417" fmla="*/ 811359 h 6857998"/>
              <a:gd name="connsiteX1418" fmla="*/ 1127125 w 7705725"/>
              <a:gd name="connsiteY1418" fmla="*/ 815201 h 6857998"/>
              <a:gd name="connsiteX1419" fmla="*/ 1124903 w 7705725"/>
              <a:gd name="connsiteY1419" fmla="*/ 819043 h 6857998"/>
              <a:gd name="connsiteX1420" fmla="*/ 1122363 w 7705725"/>
              <a:gd name="connsiteY1420" fmla="*/ 822565 h 6857998"/>
              <a:gd name="connsiteX1421" fmla="*/ 1119823 w 7705725"/>
              <a:gd name="connsiteY1421" fmla="*/ 825446 h 6857998"/>
              <a:gd name="connsiteX1422" fmla="*/ 1116648 w 7705725"/>
              <a:gd name="connsiteY1422" fmla="*/ 828968 h 6857998"/>
              <a:gd name="connsiteX1423" fmla="*/ 1113155 w 7705725"/>
              <a:gd name="connsiteY1423" fmla="*/ 831530 h 6857998"/>
              <a:gd name="connsiteX1424" fmla="*/ 1109980 w 7705725"/>
              <a:gd name="connsiteY1424" fmla="*/ 834731 h 6857998"/>
              <a:gd name="connsiteX1425" fmla="*/ 1106170 w 7705725"/>
              <a:gd name="connsiteY1425" fmla="*/ 836972 h 6857998"/>
              <a:gd name="connsiteX1426" fmla="*/ 1098233 w 7705725"/>
              <a:gd name="connsiteY1426" fmla="*/ 841775 h 6857998"/>
              <a:gd name="connsiteX1427" fmla="*/ 1090295 w 7705725"/>
              <a:gd name="connsiteY1427" fmla="*/ 845937 h 6857998"/>
              <a:gd name="connsiteX1428" fmla="*/ 1081723 w 7705725"/>
              <a:gd name="connsiteY1428" fmla="*/ 850419 h 6857998"/>
              <a:gd name="connsiteX1429" fmla="*/ 1072833 w 7705725"/>
              <a:gd name="connsiteY1429" fmla="*/ 853621 h 6857998"/>
              <a:gd name="connsiteX1430" fmla="*/ 1055688 w 7705725"/>
              <a:gd name="connsiteY1430" fmla="*/ 859704 h 6857998"/>
              <a:gd name="connsiteX1431" fmla="*/ 1039813 w 7705725"/>
              <a:gd name="connsiteY1431" fmla="*/ 865147 h 6857998"/>
              <a:gd name="connsiteX1432" fmla="*/ 1032510 w 7705725"/>
              <a:gd name="connsiteY1432" fmla="*/ 867388 h 6857998"/>
              <a:gd name="connsiteX1433" fmla="*/ 1026478 w 7705725"/>
              <a:gd name="connsiteY1433" fmla="*/ 869950 h 6857998"/>
              <a:gd name="connsiteX1434" fmla="*/ 1025843 w 7705725"/>
              <a:gd name="connsiteY1434" fmla="*/ 866748 h 6857998"/>
              <a:gd name="connsiteX1435" fmla="*/ 1025525 w 7705725"/>
              <a:gd name="connsiteY1435" fmla="*/ 863226 h 6857998"/>
              <a:gd name="connsiteX1436" fmla="*/ 1025525 w 7705725"/>
              <a:gd name="connsiteY1436" fmla="*/ 860024 h 6857998"/>
              <a:gd name="connsiteX1437" fmla="*/ 1025843 w 7705725"/>
              <a:gd name="connsiteY1437" fmla="*/ 857463 h 6857998"/>
              <a:gd name="connsiteX1438" fmla="*/ 1026478 w 7705725"/>
              <a:gd name="connsiteY1438" fmla="*/ 854902 h 6857998"/>
              <a:gd name="connsiteX1439" fmla="*/ 1027113 w 7705725"/>
              <a:gd name="connsiteY1439" fmla="*/ 852020 h 6857998"/>
              <a:gd name="connsiteX1440" fmla="*/ 1028700 w 7705725"/>
              <a:gd name="connsiteY1440" fmla="*/ 849779 h 6857998"/>
              <a:gd name="connsiteX1441" fmla="*/ 1030288 w 7705725"/>
              <a:gd name="connsiteY1441" fmla="*/ 847538 h 6857998"/>
              <a:gd name="connsiteX1442" fmla="*/ 1031875 w 7705725"/>
              <a:gd name="connsiteY1442" fmla="*/ 845297 h 6857998"/>
              <a:gd name="connsiteX1443" fmla="*/ 1034098 w 7705725"/>
              <a:gd name="connsiteY1443" fmla="*/ 843376 h 6857998"/>
              <a:gd name="connsiteX1444" fmla="*/ 1038543 w 7705725"/>
              <a:gd name="connsiteY1444" fmla="*/ 839854 h 6857998"/>
              <a:gd name="connsiteX1445" fmla="*/ 1043623 w 7705725"/>
              <a:gd name="connsiteY1445" fmla="*/ 836972 h 6857998"/>
              <a:gd name="connsiteX1446" fmla="*/ 1049020 w 7705725"/>
              <a:gd name="connsiteY1446" fmla="*/ 834731 h 6857998"/>
              <a:gd name="connsiteX1447" fmla="*/ 1055053 w 7705725"/>
              <a:gd name="connsiteY1447" fmla="*/ 832490 h 6857998"/>
              <a:gd name="connsiteX1448" fmla="*/ 1061720 w 7705725"/>
              <a:gd name="connsiteY1448" fmla="*/ 830889 h 6857998"/>
              <a:gd name="connsiteX1449" fmla="*/ 1067753 w 7705725"/>
              <a:gd name="connsiteY1449" fmla="*/ 829609 h 6857998"/>
              <a:gd name="connsiteX1450" fmla="*/ 1073785 w 7705725"/>
              <a:gd name="connsiteY1450" fmla="*/ 828968 h 6857998"/>
              <a:gd name="connsiteX1451" fmla="*/ 1079183 w 7705725"/>
              <a:gd name="connsiteY1451" fmla="*/ 828648 h 6857998"/>
              <a:gd name="connsiteX1452" fmla="*/ 1084263 w 7705725"/>
              <a:gd name="connsiteY1452" fmla="*/ 828648 h 6857998"/>
              <a:gd name="connsiteX1453" fmla="*/ 1088708 w 7705725"/>
              <a:gd name="connsiteY1453" fmla="*/ 828968 h 6857998"/>
              <a:gd name="connsiteX1454" fmla="*/ 1092518 w 7705725"/>
              <a:gd name="connsiteY1454" fmla="*/ 829288 h 6857998"/>
              <a:gd name="connsiteX1455" fmla="*/ 1096010 w 7705725"/>
              <a:gd name="connsiteY1455" fmla="*/ 826087 h 6857998"/>
              <a:gd name="connsiteX1456" fmla="*/ 1098550 w 7705725"/>
              <a:gd name="connsiteY1456" fmla="*/ 822565 h 6857998"/>
              <a:gd name="connsiteX1457" fmla="*/ 1100773 w 7705725"/>
              <a:gd name="connsiteY1457" fmla="*/ 819043 h 6857998"/>
              <a:gd name="connsiteX1458" fmla="*/ 1102678 w 7705725"/>
              <a:gd name="connsiteY1458" fmla="*/ 815521 h 6857998"/>
              <a:gd name="connsiteX1459" fmla="*/ 1106170 w 7705725"/>
              <a:gd name="connsiteY1459" fmla="*/ 808798 h 6857998"/>
              <a:gd name="connsiteX1460" fmla="*/ 1108710 w 7705725"/>
              <a:gd name="connsiteY1460" fmla="*/ 803035 h 6857998"/>
              <a:gd name="connsiteX1461" fmla="*/ 1110615 w 7705725"/>
              <a:gd name="connsiteY1461" fmla="*/ 800473 h 6857998"/>
              <a:gd name="connsiteX1462" fmla="*/ 1112203 w 7705725"/>
              <a:gd name="connsiteY1462" fmla="*/ 798552 h 6857998"/>
              <a:gd name="connsiteX1463" fmla="*/ 1114426 w 7705725"/>
              <a:gd name="connsiteY1463" fmla="*/ 796631 h 6857998"/>
              <a:gd name="connsiteX1464" fmla="*/ 1116965 w 7705725"/>
              <a:gd name="connsiteY1464" fmla="*/ 795030 h 6857998"/>
              <a:gd name="connsiteX1465" fmla="*/ 1120140 w 7705725"/>
              <a:gd name="connsiteY1465" fmla="*/ 794070 h 6857998"/>
              <a:gd name="connsiteX1466" fmla="*/ 1223038 w 7705725"/>
              <a:gd name="connsiteY1466" fmla="*/ 784225 h 6857998"/>
              <a:gd name="connsiteX1467" fmla="*/ 1225916 w 7705725"/>
              <a:gd name="connsiteY1467" fmla="*/ 784860 h 6857998"/>
              <a:gd name="connsiteX1468" fmla="*/ 1229113 w 7705725"/>
              <a:gd name="connsiteY1468" fmla="*/ 786447 h 6857998"/>
              <a:gd name="connsiteX1469" fmla="*/ 1233271 w 7705725"/>
              <a:gd name="connsiteY1469" fmla="*/ 788352 h 6857998"/>
              <a:gd name="connsiteX1470" fmla="*/ 1241905 w 7705725"/>
              <a:gd name="connsiteY1470" fmla="*/ 792480 h 6857998"/>
              <a:gd name="connsiteX1471" fmla="*/ 1246382 w 7705725"/>
              <a:gd name="connsiteY1471" fmla="*/ 794067 h 6857998"/>
              <a:gd name="connsiteX1472" fmla="*/ 1250539 w 7705725"/>
              <a:gd name="connsiteY1472" fmla="*/ 795020 h 6857998"/>
              <a:gd name="connsiteX1473" fmla="*/ 1252777 w 7705725"/>
              <a:gd name="connsiteY1473" fmla="*/ 795020 h 6857998"/>
              <a:gd name="connsiteX1474" fmla="*/ 1254696 w 7705725"/>
              <a:gd name="connsiteY1474" fmla="*/ 795020 h 6857998"/>
              <a:gd name="connsiteX1475" fmla="*/ 1256615 w 7705725"/>
              <a:gd name="connsiteY1475" fmla="*/ 794702 h 6857998"/>
              <a:gd name="connsiteX1476" fmla="*/ 1258214 w 7705725"/>
              <a:gd name="connsiteY1476" fmla="*/ 794067 h 6857998"/>
              <a:gd name="connsiteX1477" fmla="*/ 1260133 w 7705725"/>
              <a:gd name="connsiteY1477" fmla="*/ 792797 h 6857998"/>
              <a:gd name="connsiteX1478" fmla="*/ 1261092 w 7705725"/>
              <a:gd name="connsiteY1478" fmla="*/ 791527 h 6857998"/>
              <a:gd name="connsiteX1479" fmla="*/ 1262691 w 7705725"/>
              <a:gd name="connsiteY1479" fmla="*/ 789622 h 6857998"/>
              <a:gd name="connsiteX1480" fmla="*/ 1263650 w 7705725"/>
              <a:gd name="connsiteY1480" fmla="*/ 786765 h 6857998"/>
              <a:gd name="connsiteX1481" fmla="*/ 1263331 w 7705725"/>
              <a:gd name="connsiteY1481" fmla="*/ 800100 h 6857998"/>
              <a:gd name="connsiteX1482" fmla="*/ 1262371 w 7705725"/>
              <a:gd name="connsiteY1482" fmla="*/ 814387 h 6857998"/>
              <a:gd name="connsiteX1483" fmla="*/ 1261092 w 7705725"/>
              <a:gd name="connsiteY1483" fmla="*/ 822007 h 6857998"/>
              <a:gd name="connsiteX1484" fmla="*/ 1260133 w 7705725"/>
              <a:gd name="connsiteY1484" fmla="*/ 828992 h 6857998"/>
              <a:gd name="connsiteX1485" fmla="*/ 1258534 w 7705725"/>
              <a:gd name="connsiteY1485" fmla="*/ 836612 h 6857998"/>
              <a:gd name="connsiteX1486" fmla="*/ 1256615 w 7705725"/>
              <a:gd name="connsiteY1486" fmla="*/ 843915 h 6857998"/>
              <a:gd name="connsiteX1487" fmla="*/ 1254696 w 7705725"/>
              <a:gd name="connsiteY1487" fmla="*/ 850265 h 6857998"/>
              <a:gd name="connsiteX1488" fmla="*/ 1252138 w 7705725"/>
              <a:gd name="connsiteY1488" fmla="*/ 856615 h 6857998"/>
              <a:gd name="connsiteX1489" fmla="*/ 1248941 w 7705725"/>
              <a:gd name="connsiteY1489" fmla="*/ 862330 h 6857998"/>
              <a:gd name="connsiteX1490" fmla="*/ 1246062 w 7705725"/>
              <a:gd name="connsiteY1490" fmla="*/ 866775 h 6857998"/>
              <a:gd name="connsiteX1491" fmla="*/ 1244144 w 7705725"/>
              <a:gd name="connsiteY1491" fmla="*/ 868997 h 6857998"/>
              <a:gd name="connsiteX1492" fmla="*/ 1242225 w 7705725"/>
              <a:gd name="connsiteY1492" fmla="*/ 870902 h 6857998"/>
              <a:gd name="connsiteX1493" fmla="*/ 1240306 w 7705725"/>
              <a:gd name="connsiteY1493" fmla="*/ 872490 h 6857998"/>
              <a:gd name="connsiteX1494" fmla="*/ 1238067 w 7705725"/>
              <a:gd name="connsiteY1494" fmla="*/ 874077 h 6857998"/>
              <a:gd name="connsiteX1495" fmla="*/ 1235829 w 7705725"/>
              <a:gd name="connsiteY1495" fmla="*/ 875030 h 6857998"/>
              <a:gd name="connsiteX1496" fmla="*/ 1233271 w 7705725"/>
              <a:gd name="connsiteY1496" fmla="*/ 875982 h 6857998"/>
              <a:gd name="connsiteX1497" fmla="*/ 1230713 w 7705725"/>
              <a:gd name="connsiteY1497" fmla="*/ 876300 h 6857998"/>
              <a:gd name="connsiteX1498" fmla="*/ 1228154 w 7705725"/>
              <a:gd name="connsiteY1498" fmla="*/ 876300 h 6857998"/>
              <a:gd name="connsiteX1499" fmla="*/ 1228154 w 7705725"/>
              <a:gd name="connsiteY1499" fmla="*/ 871855 h 6857998"/>
              <a:gd name="connsiteX1500" fmla="*/ 1228474 w 7705725"/>
              <a:gd name="connsiteY1500" fmla="*/ 867727 h 6857998"/>
              <a:gd name="connsiteX1501" fmla="*/ 1229753 w 7705725"/>
              <a:gd name="connsiteY1501" fmla="*/ 862965 h 6857998"/>
              <a:gd name="connsiteX1502" fmla="*/ 1231033 w 7705725"/>
              <a:gd name="connsiteY1502" fmla="*/ 858837 h 6857998"/>
              <a:gd name="connsiteX1503" fmla="*/ 1232951 w 7705725"/>
              <a:gd name="connsiteY1503" fmla="*/ 854710 h 6857998"/>
              <a:gd name="connsiteX1504" fmla="*/ 1234870 w 7705725"/>
              <a:gd name="connsiteY1504" fmla="*/ 850582 h 6857998"/>
              <a:gd name="connsiteX1505" fmla="*/ 1239987 w 7705725"/>
              <a:gd name="connsiteY1505" fmla="*/ 842645 h 6857998"/>
              <a:gd name="connsiteX1506" fmla="*/ 1244783 w 7705725"/>
              <a:gd name="connsiteY1506" fmla="*/ 834707 h 6857998"/>
              <a:gd name="connsiteX1507" fmla="*/ 1249260 w 7705725"/>
              <a:gd name="connsiteY1507" fmla="*/ 826452 h 6857998"/>
              <a:gd name="connsiteX1508" fmla="*/ 1251179 w 7705725"/>
              <a:gd name="connsiteY1508" fmla="*/ 822325 h 6857998"/>
              <a:gd name="connsiteX1509" fmla="*/ 1252777 w 7705725"/>
              <a:gd name="connsiteY1509" fmla="*/ 818197 h 6857998"/>
              <a:gd name="connsiteX1510" fmla="*/ 1254057 w 7705725"/>
              <a:gd name="connsiteY1510" fmla="*/ 813752 h 6857998"/>
              <a:gd name="connsiteX1511" fmla="*/ 1254696 w 7705725"/>
              <a:gd name="connsiteY1511" fmla="*/ 809625 h 6857998"/>
              <a:gd name="connsiteX1512" fmla="*/ 1246702 w 7705725"/>
              <a:gd name="connsiteY1512" fmla="*/ 804862 h 6857998"/>
              <a:gd name="connsiteX1513" fmla="*/ 1242544 w 7705725"/>
              <a:gd name="connsiteY1513" fmla="*/ 802957 h 6857998"/>
              <a:gd name="connsiteX1514" fmla="*/ 1238707 w 7705725"/>
              <a:gd name="connsiteY1514" fmla="*/ 802005 h 6857998"/>
              <a:gd name="connsiteX1515" fmla="*/ 1234550 w 7705725"/>
              <a:gd name="connsiteY1515" fmla="*/ 800735 h 6857998"/>
              <a:gd name="connsiteX1516" fmla="*/ 1230393 w 7705725"/>
              <a:gd name="connsiteY1516" fmla="*/ 800417 h 6857998"/>
              <a:gd name="connsiteX1517" fmla="*/ 1226555 w 7705725"/>
              <a:gd name="connsiteY1517" fmla="*/ 801052 h 6857998"/>
              <a:gd name="connsiteX1518" fmla="*/ 1224317 w 7705725"/>
              <a:gd name="connsiteY1518" fmla="*/ 801687 h 6857998"/>
              <a:gd name="connsiteX1519" fmla="*/ 1222398 w 7705725"/>
              <a:gd name="connsiteY1519" fmla="*/ 802640 h 6857998"/>
              <a:gd name="connsiteX1520" fmla="*/ 1220159 w 7705725"/>
              <a:gd name="connsiteY1520" fmla="*/ 795020 h 6857998"/>
              <a:gd name="connsiteX1521" fmla="*/ 1219200 w 7705725"/>
              <a:gd name="connsiteY1521" fmla="*/ 789940 h 6857998"/>
              <a:gd name="connsiteX1522" fmla="*/ 1219200 w 7705725"/>
              <a:gd name="connsiteY1522" fmla="*/ 788035 h 6857998"/>
              <a:gd name="connsiteX1523" fmla="*/ 1219840 w 7705725"/>
              <a:gd name="connsiteY1523" fmla="*/ 786447 h 6857998"/>
              <a:gd name="connsiteX1524" fmla="*/ 1220159 w 7705725"/>
              <a:gd name="connsiteY1524" fmla="*/ 785495 h 6857998"/>
              <a:gd name="connsiteX1525" fmla="*/ 1220800 w 7705725"/>
              <a:gd name="connsiteY1525" fmla="*/ 784860 h 6857998"/>
              <a:gd name="connsiteX1526" fmla="*/ 1222078 w 7705725"/>
              <a:gd name="connsiteY1526" fmla="*/ 784542 h 6857998"/>
              <a:gd name="connsiteX1527" fmla="*/ 1445579 w 7705725"/>
              <a:gd name="connsiteY1527" fmla="*/ 703264 h 6857998"/>
              <a:gd name="connsiteX1528" fmla="*/ 1449071 w 7705725"/>
              <a:gd name="connsiteY1528" fmla="*/ 708661 h 6857998"/>
              <a:gd name="connsiteX1529" fmla="*/ 1450342 w 7705725"/>
              <a:gd name="connsiteY1529" fmla="*/ 711519 h 6857998"/>
              <a:gd name="connsiteX1530" fmla="*/ 1451294 w 7705725"/>
              <a:gd name="connsiteY1530" fmla="*/ 714059 h 6857998"/>
              <a:gd name="connsiteX1531" fmla="*/ 1452246 w 7705725"/>
              <a:gd name="connsiteY1531" fmla="*/ 716599 h 6857998"/>
              <a:gd name="connsiteX1532" fmla="*/ 1452564 w 7705725"/>
              <a:gd name="connsiteY1532" fmla="*/ 719456 h 6857998"/>
              <a:gd name="connsiteX1533" fmla="*/ 1452564 w 7705725"/>
              <a:gd name="connsiteY1533" fmla="*/ 721679 h 6857998"/>
              <a:gd name="connsiteX1534" fmla="*/ 1452564 w 7705725"/>
              <a:gd name="connsiteY1534" fmla="*/ 723901 h 6857998"/>
              <a:gd name="connsiteX1535" fmla="*/ 1451611 w 7705725"/>
              <a:gd name="connsiteY1535" fmla="*/ 728346 h 6857998"/>
              <a:gd name="connsiteX1536" fmla="*/ 1450342 w 7705725"/>
              <a:gd name="connsiteY1536" fmla="*/ 732474 h 6857998"/>
              <a:gd name="connsiteX1537" fmla="*/ 1448119 w 7705725"/>
              <a:gd name="connsiteY1537" fmla="*/ 736284 h 6857998"/>
              <a:gd name="connsiteX1538" fmla="*/ 1445262 w 7705725"/>
              <a:gd name="connsiteY1538" fmla="*/ 740094 h 6857998"/>
              <a:gd name="connsiteX1539" fmla="*/ 1442404 w 7705725"/>
              <a:gd name="connsiteY1539" fmla="*/ 743904 h 6857998"/>
              <a:gd name="connsiteX1540" fmla="*/ 1438594 w 7705725"/>
              <a:gd name="connsiteY1540" fmla="*/ 747714 h 6857998"/>
              <a:gd name="connsiteX1541" fmla="*/ 1430973 w 7705725"/>
              <a:gd name="connsiteY1541" fmla="*/ 754382 h 6857998"/>
              <a:gd name="connsiteX1542" fmla="*/ 1423035 w 7705725"/>
              <a:gd name="connsiteY1542" fmla="*/ 761367 h 6857998"/>
              <a:gd name="connsiteX1543" fmla="*/ 1419225 w 7705725"/>
              <a:gd name="connsiteY1543" fmla="*/ 764542 h 6857998"/>
              <a:gd name="connsiteX1544" fmla="*/ 1416051 w 7705725"/>
              <a:gd name="connsiteY1544" fmla="*/ 768352 h 6857998"/>
              <a:gd name="connsiteX1545" fmla="*/ 1417003 w 7705725"/>
              <a:gd name="connsiteY1545" fmla="*/ 763907 h 6857998"/>
              <a:gd name="connsiteX1546" fmla="*/ 1417321 w 7705725"/>
              <a:gd name="connsiteY1546" fmla="*/ 759779 h 6857998"/>
              <a:gd name="connsiteX1547" fmla="*/ 1418591 w 7705725"/>
              <a:gd name="connsiteY1547" fmla="*/ 750572 h 6857998"/>
              <a:gd name="connsiteX1548" fmla="*/ 1419544 w 7705725"/>
              <a:gd name="connsiteY1548" fmla="*/ 741999 h 6857998"/>
              <a:gd name="connsiteX1549" fmla="*/ 1420178 w 7705725"/>
              <a:gd name="connsiteY1549" fmla="*/ 737554 h 6857998"/>
              <a:gd name="connsiteX1550" fmla="*/ 1421131 w 7705725"/>
              <a:gd name="connsiteY1550" fmla="*/ 732791 h 6857998"/>
              <a:gd name="connsiteX1551" fmla="*/ 1422400 w 7705725"/>
              <a:gd name="connsiteY1551" fmla="*/ 728664 h 6857998"/>
              <a:gd name="connsiteX1552" fmla="*/ 1423671 w 7705725"/>
              <a:gd name="connsiteY1552" fmla="*/ 724536 h 6857998"/>
              <a:gd name="connsiteX1553" fmla="*/ 1426211 w 7705725"/>
              <a:gd name="connsiteY1553" fmla="*/ 720409 h 6857998"/>
              <a:gd name="connsiteX1554" fmla="*/ 1428752 w 7705725"/>
              <a:gd name="connsiteY1554" fmla="*/ 716599 h 6857998"/>
              <a:gd name="connsiteX1555" fmla="*/ 1431608 w 7705725"/>
              <a:gd name="connsiteY1555" fmla="*/ 712789 h 6857998"/>
              <a:gd name="connsiteX1556" fmla="*/ 1435736 w 7705725"/>
              <a:gd name="connsiteY1556" fmla="*/ 709614 h 6857998"/>
              <a:gd name="connsiteX1557" fmla="*/ 1440499 w 7705725"/>
              <a:gd name="connsiteY1557" fmla="*/ 706121 h 6857998"/>
              <a:gd name="connsiteX1558" fmla="*/ 1245442 w 7705725"/>
              <a:gd name="connsiteY1558" fmla="*/ 655637 h 6857998"/>
              <a:gd name="connsiteX1559" fmla="*/ 1249906 w 7705725"/>
              <a:gd name="connsiteY1559" fmla="*/ 655962 h 6857998"/>
              <a:gd name="connsiteX1560" fmla="*/ 1254689 w 7705725"/>
              <a:gd name="connsiteY1560" fmla="*/ 657262 h 6857998"/>
              <a:gd name="connsiteX1561" fmla="*/ 1256921 w 7705725"/>
              <a:gd name="connsiteY1561" fmla="*/ 658237 h 6857998"/>
              <a:gd name="connsiteX1562" fmla="*/ 1259153 w 7705725"/>
              <a:gd name="connsiteY1562" fmla="*/ 659537 h 6857998"/>
              <a:gd name="connsiteX1563" fmla="*/ 1261066 w 7705725"/>
              <a:gd name="connsiteY1563" fmla="*/ 660837 h 6857998"/>
              <a:gd name="connsiteX1564" fmla="*/ 1263298 w 7705725"/>
              <a:gd name="connsiteY1564" fmla="*/ 662462 h 6857998"/>
              <a:gd name="connsiteX1565" fmla="*/ 1267443 w 7705725"/>
              <a:gd name="connsiteY1565" fmla="*/ 667012 h 6857998"/>
              <a:gd name="connsiteX1566" fmla="*/ 1271588 w 7705725"/>
              <a:gd name="connsiteY1566" fmla="*/ 672212 h 6857998"/>
              <a:gd name="connsiteX1567" fmla="*/ 1269675 w 7705725"/>
              <a:gd name="connsiteY1567" fmla="*/ 670587 h 6857998"/>
              <a:gd name="connsiteX1568" fmla="*/ 1267443 w 7705725"/>
              <a:gd name="connsiteY1568" fmla="*/ 669937 h 6857998"/>
              <a:gd name="connsiteX1569" fmla="*/ 1265211 w 7705725"/>
              <a:gd name="connsiteY1569" fmla="*/ 669287 h 6857998"/>
              <a:gd name="connsiteX1570" fmla="*/ 1262980 w 7705725"/>
              <a:gd name="connsiteY1570" fmla="*/ 669287 h 6857998"/>
              <a:gd name="connsiteX1571" fmla="*/ 1260747 w 7705725"/>
              <a:gd name="connsiteY1571" fmla="*/ 669612 h 6857998"/>
              <a:gd name="connsiteX1572" fmla="*/ 1257878 w 7705725"/>
              <a:gd name="connsiteY1572" fmla="*/ 670262 h 6857998"/>
              <a:gd name="connsiteX1573" fmla="*/ 1255645 w 7705725"/>
              <a:gd name="connsiteY1573" fmla="*/ 671237 h 6857998"/>
              <a:gd name="connsiteX1574" fmla="*/ 1253413 w 7705725"/>
              <a:gd name="connsiteY1574" fmla="*/ 672212 h 6857998"/>
              <a:gd name="connsiteX1575" fmla="*/ 1248630 w 7705725"/>
              <a:gd name="connsiteY1575" fmla="*/ 675462 h 6857998"/>
              <a:gd name="connsiteX1576" fmla="*/ 1243529 w 7705725"/>
              <a:gd name="connsiteY1576" fmla="*/ 679362 h 6857998"/>
              <a:gd name="connsiteX1577" fmla="*/ 1233644 w 7705725"/>
              <a:gd name="connsiteY1577" fmla="*/ 687487 h 6857998"/>
              <a:gd name="connsiteX1578" fmla="*/ 1228861 w 7705725"/>
              <a:gd name="connsiteY1578" fmla="*/ 691062 h 6857998"/>
              <a:gd name="connsiteX1579" fmla="*/ 1223759 w 7705725"/>
              <a:gd name="connsiteY1579" fmla="*/ 694312 h 6857998"/>
              <a:gd name="connsiteX1580" fmla="*/ 1221527 w 7705725"/>
              <a:gd name="connsiteY1580" fmla="*/ 695287 h 6857998"/>
              <a:gd name="connsiteX1581" fmla="*/ 1219296 w 7705725"/>
              <a:gd name="connsiteY1581" fmla="*/ 696262 h 6857998"/>
              <a:gd name="connsiteX1582" fmla="*/ 1217063 w 7705725"/>
              <a:gd name="connsiteY1582" fmla="*/ 696912 h 6857998"/>
              <a:gd name="connsiteX1583" fmla="*/ 1214513 w 7705725"/>
              <a:gd name="connsiteY1583" fmla="*/ 696912 h 6857998"/>
              <a:gd name="connsiteX1584" fmla="*/ 1212280 w 7705725"/>
              <a:gd name="connsiteY1584" fmla="*/ 696912 h 6857998"/>
              <a:gd name="connsiteX1585" fmla="*/ 1209730 w 7705725"/>
              <a:gd name="connsiteY1585" fmla="*/ 696587 h 6857998"/>
              <a:gd name="connsiteX1586" fmla="*/ 1207497 w 7705725"/>
              <a:gd name="connsiteY1586" fmla="*/ 695287 h 6857998"/>
              <a:gd name="connsiteX1587" fmla="*/ 1205584 w 7705725"/>
              <a:gd name="connsiteY1587" fmla="*/ 693987 h 6857998"/>
              <a:gd name="connsiteX1588" fmla="*/ 1203353 w 7705725"/>
              <a:gd name="connsiteY1588" fmla="*/ 691712 h 6857998"/>
              <a:gd name="connsiteX1589" fmla="*/ 1201120 w 7705725"/>
              <a:gd name="connsiteY1589" fmla="*/ 689112 h 6857998"/>
              <a:gd name="connsiteX1590" fmla="*/ 1199207 w 7705725"/>
              <a:gd name="connsiteY1590" fmla="*/ 685862 h 6857998"/>
              <a:gd name="connsiteX1591" fmla="*/ 1196975 w 7705725"/>
              <a:gd name="connsiteY1591" fmla="*/ 681962 h 6857998"/>
              <a:gd name="connsiteX1592" fmla="*/ 1206860 w 7705725"/>
              <a:gd name="connsiteY1592" fmla="*/ 674162 h 6857998"/>
              <a:gd name="connsiteX1593" fmla="*/ 1216744 w 7705725"/>
              <a:gd name="connsiteY1593" fmla="*/ 667337 h 6857998"/>
              <a:gd name="connsiteX1594" fmla="*/ 1221527 w 7705725"/>
              <a:gd name="connsiteY1594" fmla="*/ 664087 h 6857998"/>
              <a:gd name="connsiteX1595" fmla="*/ 1226629 w 7705725"/>
              <a:gd name="connsiteY1595" fmla="*/ 661487 h 6857998"/>
              <a:gd name="connsiteX1596" fmla="*/ 1231412 w 7705725"/>
              <a:gd name="connsiteY1596" fmla="*/ 659212 h 6857998"/>
              <a:gd name="connsiteX1597" fmla="*/ 1235877 w 7705725"/>
              <a:gd name="connsiteY1597" fmla="*/ 657262 h 6857998"/>
              <a:gd name="connsiteX1598" fmla="*/ 1240978 w 7705725"/>
              <a:gd name="connsiteY1598" fmla="*/ 655962 h 6857998"/>
              <a:gd name="connsiteX1599" fmla="*/ 1341369 w 7705725"/>
              <a:gd name="connsiteY1599" fmla="*/ 623888 h 6857998"/>
              <a:gd name="connsiteX1600" fmla="*/ 1346461 w 7705725"/>
              <a:gd name="connsiteY1600" fmla="*/ 628341 h 6857998"/>
              <a:gd name="connsiteX1601" fmla="*/ 1349645 w 7705725"/>
              <a:gd name="connsiteY1601" fmla="*/ 632477 h 6857998"/>
              <a:gd name="connsiteX1602" fmla="*/ 1350918 w 7705725"/>
              <a:gd name="connsiteY1602" fmla="*/ 634386 h 6857998"/>
              <a:gd name="connsiteX1603" fmla="*/ 1352192 w 7705725"/>
              <a:gd name="connsiteY1603" fmla="*/ 636295 h 6857998"/>
              <a:gd name="connsiteX1604" fmla="*/ 1352510 w 7705725"/>
              <a:gd name="connsiteY1604" fmla="*/ 637886 h 6857998"/>
              <a:gd name="connsiteX1605" fmla="*/ 1352828 w 7705725"/>
              <a:gd name="connsiteY1605" fmla="*/ 639795 h 6857998"/>
              <a:gd name="connsiteX1606" fmla="*/ 1352828 w 7705725"/>
              <a:gd name="connsiteY1606" fmla="*/ 641385 h 6857998"/>
              <a:gd name="connsiteX1607" fmla="*/ 1352828 w 7705725"/>
              <a:gd name="connsiteY1607" fmla="*/ 642658 h 6857998"/>
              <a:gd name="connsiteX1608" fmla="*/ 1351555 w 7705725"/>
              <a:gd name="connsiteY1608" fmla="*/ 645839 h 6857998"/>
              <a:gd name="connsiteX1609" fmla="*/ 1349645 w 7705725"/>
              <a:gd name="connsiteY1609" fmla="*/ 648385 h 6857998"/>
              <a:gd name="connsiteX1610" fmla="*/ 1347416 w 7705725"/>
              <a:gd name="connsiteY1610" fmla="*/ 650612 h 6857998"/>
              <a:gd name="connsiteX1611" fmla="*/ 1344552 w 7705725"/>
              <a:gd name="connsiteY1611" fmla="*/ 652839 h 6857998"/>
              <a:gd name="connsiteX1612" fmla="*/ 1341050 w 7705725"/>
              <a:gd name="connsiteY1612" fmla="*/ 655384 h 6857998"/>
              <a:gd name="connsiteX1613" fmla="*/ 1334047 w 7705725"/>
              <a:gd name="connsiteY1613" fmla="*/ 659520 h 6857998"/>
              <a:gd name="connsiteX1614" fmla="*/ 1326407 w 7705725"/>
              <a:gd name="connsiteY1614" fmla="*/ 663974 h 6857998"/>
              <a:gd name="connsiteX1615" fmla="*/ 1323224 w 7705725"/>
              <a:gd name="connsiteY1615" fmla="*/ 666201 h 6857998"/>
              <a:gd name="connsiteX1616" fmla="*/ 1320359 w 7705725"/>
              <a:gd name="connsiteY1616" fmla="*/ 668428 h 6857998"/>
              <a:gd name="connsiteX1617" fmla="*/ 1324815 w 7705725"/>
              <a:gd name="connsiteY1617" fmla="*/ 673836 h 6857998"/>
              <a:gd name="connsiteX1618" fmla="*/ 1328635 w 7705725"/>
              <a:gd name="connsiteY1618" fmla="*/ 678926 h 6857998"/>
              <a:gd name="connsiteX1619" fmla="*/ 1331182 w 7705725"/>
              <a:gd name="connsiteY1619" fmla="*/ 684335 h 6857998"/>
              <a:gd name="connsiteX1620" fmla="*/ 1333411 w 7705725"/>
              <a:gd name="connsiteY1620" fmla="*/ 689107 h 6857998"/>
              <a:gd name="connsiteX1621" fmla="*/ 1335321 w 7705725"/>
              <a:gd name="connsiteY1621" fmla="*/ 693879 h 6857998"/>
              <a:gd name="connsiteX1622" fmla="*/ 1336912 w 7705725"/>
              <a:gd name="connsiteY1622" fmla="*/ 698333 h 6857998"/>
              <a:gd name="connsiteX1623" fmla="*/ 1339140 w 7705725"/>
              <a:gd name="connsiteY1623" fmla="*/ 705969 h 6857998"/>
              <a:gd name="connsiteX1624" fmla="*/ 1340732 w 7705725"/>
              <a:gd name="connsiteY1624" fmla="*/ 708832 h 6857998"/>
              <a:gd name="connsiteX1625" fmla="*/ 1342324 w 7705725"/>
              <a:gd name="connsiteY1625" fmla="*/ 711695 h 6857998"/>
              <a:gd name="connsiteX1626" fmla="*/ 1344234 w 7705725"/>
              <a:gd name="connsiteY1626" fmla="*/ 713286 h 6857998"/>
              <a:gd name="connsiteX1627" fmla="*/ 1346780 w 7705725"/>
              <a:gd name="connsiteY1627" fmla="*/ 714877 h 6857998"/>
              <a:gd name="connsiteX1628" fmla="*/ 1349645 w 7705725"/>
              <a:gd name="connsiteY1628" fmla="*/ 715831 h 6857998"/>
              <a:gd name="connsiteX1629" fmla="*/ 1354102 w 7705725"/>
              <a:gd name="connsiteY1629" fmla="*/ 715831 h 6857998"/>
              <a:gd name="connsiteX1630" fmla="*/ 1358876 w 7705725"/>
              <a:gd name="connsiteY1630" fmla="*/ 714877 h 6857998"/>
              <a:gd name="connsiteX1631" fmla="*/ 1364925 w 7705725"/>
              <a:gd name="connsiteY1631" fmla="*/ 713286 h 6857998"/>
              <a:gd name="connsiteX1632" fmla="*/ 1367153 w 7705725"/>
              <a:gd name="connsiteY1632" fmla="*/ 720603 h 6857998"/>
              <a:gd name="connsiteX1633" fmla="*/ 1367789 w 7705725"/>
              <a:gd name="connsiteY1633" fmla="*/ 726012 h 6857998"/>
              <a:gd name="connsiteX1634" fmla="*/ 1368427 w 7705725"/>
              <a:gd name="connsiteY1634" fmla="*/ 727920 h 6857998"/>
              <a:gd name="connsiteX1635" fmla="*/ 1367789 w 7705725"/>
              <a:gd name="connsiteY1635" fmla="*/ 729829 h 6857998"/>
              <a:gd name="connsiteX1636" fmla="*/ 1367472 w 7705725"/>
              <a:gd name="connsiteY1636" fmla="*/ 731102 h 6857998"/>
              <a:gd name="connsiteX1637" fmla="*/ 1367153 w 7705725"/>
              <a:gd name="connsiteY1637" fmla="*/ 732056 h 6857998"/>
              <a:gd name="connsiteX1638" fmla="*/ 1366516 w 7705725"/>
              <a:gd name="connsiteY1638" fmla="*/ 732693 h 6857998"/>
              <a:gd name="connsiteX1639" fmla="*/ 1365243 w 7705725"/>
              <a:gd name="connsiteY1639" fmla="*/ 733011 h 6857998"/>
              <a:gd name="connsiteX1640" fmla="*/ 1364606 w 7705725"/>
              <a:gd name="connsiteY1640" fmla="*/ 733329 h 6857998"/>
              <a:gd name="connsiteX1641" fmla="*/ 1363015 w 7705725"/>
              <a:gd name="connsiteY1641" fmla="*/ 733329 h 6857998"/>
              <a:gd name="connsiteX1642" fmla="*/ 1360469 w 7705725"/>
              <a:gd name="connsiteY1642" fmla="*/ 732693 h 6857998"/>
              <a:gd name="connsiteX1643" fmla="*/ 1356966 w 7705725"/>
              <a:gd name="connsiteY1643" fmla="*/ 731738 h 6857998"/>
              <a:gd name="connsiteX1644" fmla="*/ 1349645 w 7705725"/>
              <a:gd name="connsiteY1644" fmla="*/ 727920 h 6857998"/>
              <a:gd name="connsiteX1645" fmla="*/ 1342642 w 7705725"/>
              <a:gd name="connsiteY1645" fmla="*/ 723785 h 6857998"/>
              <a:gd name="connsiteX1646" fmla="*/ 1339140 w 7705725"/>
              <a:gd name="connsiteY1646" fmla="*/ 722194 h 6857998"/>
              <a:gd name="connsiteX1647" fmla="*/ 1336275 w 7705725"/>
              <a:gd name="connsiteY1647" fmla="*/ 720921 h 6857998"/>
              <a:gd name="connsiteX1648" fmla="*/ 1333411 w 7705725"/>
              <a:gd name="connsiteY1648" fmla="*/ 720603 h 6857998"/>
              <a:gd name="connsiteX1649" fmla="*/ 1332456 w 7705725"/>
              <a:gd name="connsiteY1649" fmla="*/ 720603 h 6857998"/>
              <a:gd name="connsiteX1650" fmla="*/ 1331500 w 7705725"/>
              <a:gd name="connsiteY1650" fmla="*/ 720921 h 6857998"/>
              <a:gd name="connsiteX1651" fmla="*/ 1329908 w 7705725"/>
              <a:gd name="connsiteY1651" fmla="*/ 722512 h 6857998"/>
              <a:gd name="connsiteX1652" fmla="*/ 1328635 w 7705725"/>
              <a:gd name="connsiteY1652" fmla="*/ 724103 h 6857998"/>
              <a:gd name="connsiteX1653" fmla="*/ 1327999 w 7705725"/>
              <a:gd name="connsiteY1653" fmla="*/ 725694 h 6857998"/>
              <a:gd name="connsiteX1654" fmla="*/ 1327999 w 7705725"/>
              <a:gd name="connsiteY1654" fmla="*/ 726966 h 6857998"/>
              <a:gd name="connsiteX1655" fmla="*/ 1328317 w 7705725"/>
              <a:gd name="connsiteY1655" fmla="*/ 728557 h 6857998"/>
              <a:gd name="connsiteX1656" fmla="*/ 1328953 w 7705725"/>
              <a:gd name="connsiteY1656" fmla="*/ 730466 h 6857998"/>
              <a:gd name="connsiteX1657" fmla="*/ 1331182 w 7705725"/>
              <a:gd name="connsiteY1657" fmla="*/ 733965 h 6857998"/>
              <a:gd name="connsiteX1658" fmla="*/ 1334047 w 7705725"/>
              <a:gd name="connsiteY1658" fmla="*/ 737147 h 6857998"/>
              <a:gd name="connsiteX1659" fmla="*/ 1336593 w 7705725"/>
              <a:gd name="connsiteY1659" fmla="*/ 740646 h 6857998"/>
              <a:gd name="connsiteX1660" fmla="*/ 1337230 w 7705725"/>
              <a:gd name="connsiteY1660" fmla="*/ 742555 h 6857998"/>
              <a:gd name="connsiteX1661" fmla="*/ 1338185 w 7705725"/>
              <a:gd name="connsiteY1661" fmla="*/ 744146 h 6857998"/>
              <a:gd name="connsiteX1662" fmla="*/ 1338185 w 7705725"/>
              <a:gd name="connsiteY1662" fmla="*/ 745418 h 6857998"/>
              <a:gd name="connsiteX1663" fmla="*/ 1337548 w 7705725"/>
              <a:gd name="connsiteY1663" fmla="*/ 747009 h 6857998"/>
              <a:gd name="connsiteX1664" fmla="*/ 1336912 w 7705725"/>
              <a:gd name="connsiteY1664" fmla="*/ 748600 h 6857998"/>
              <a:gd name="connsiteX1665" fmla="*/ 1335957 w 7705725"/>
              <a:gd name="connsiteY1665" fmla="*/ 749872 h 6857998"/>
              <a:gd name="connsiteX1666" fmla="*/ 1334683 w 7705725"/>
              <a:gd name="connsiteY1666" fmla="*/ 750827 h 6857998"/>
              <a:gd name="connsiteX1667" fmla="*/ 1333092 w 7705725"/>
              <a:gd name="connsiteY1667" fmla="*/ 752099 h 6857998"/>
              <a:gd name="connsiteX1668" fmla="*/ 1330227 w 7705725"/>
              <a:gd name="connsiteY1668" fmla="*/ 753372 h 6857998"/>
              <a:gd name="connsiteX1669" fmla="*/ 1326407 w 7705725"/>
              <a:gd name="connsiteY1669" fmla="*/ 754963 h 6857998"/>
              <a:gd name="connsiteX1670" fmla="*/ 1321950 w 7705725"/>
              <a:gd name="connsiteY1670" fmla="*/ 755917 h 6857998"/>
              <a:gd name="connsiteX1671" fmla="*/ 1317176 w 7705725"/>
              <a:gd name="connsiteY1671" fmla="*/ 756872 h 6857998"/>
              <a:gd name="connsiteX1672" fmla="*/ 1306989 w 7705725"/>
              <a:gd name="connsiteY1672" fmla="*/ 758462 h 6857998"/>
              <a:gd name="connsiteX1673" fmla="*/ 1302214 w 7705725"/>
              <a:gd name="connsiteY1673" fmla="*/ 759417 h 6857998"/>
              <a:gd name="connsiteX1674" fmla="*/ 1296802 w 7705725"/>
              <a:gd name="connsiteY1674" fmla="*/ 760689 h 6857998"/>
              <a:gd name="connsiteX1675" fmla="*/ 1291709 w 7705725"/>
              <a:gd name="connsiteY1675" fmla="*/ 762598 h 6857998"/>
              <a:gd name="connsiteX1676" fmla="*/ 1286934 w 7705725"/>
              <a:gd name="connsiteY1676" fmla="*/ 764825 h 6857998"/>
              <a:gd name="connsiteX1677" fmla="*/ 1282478 w 7705725"/>
              <a:gd name="connsiteY1677" fmla="*/ 767370 h 6857998"/>
              <a:gd name="connsiteX1678" fmla="*/ 1280249 w 7705725"/>
              <a:gd name="connsiteY1678" fmla="*/ 769279 h 6857998"/>
              <a:gd name="connsiteX1679" fmla="*/ 1278340 w 7705725"/>
              <a:gd name="connsiteY1679" fmla="*/ 771188 h 6857998"/>
              <a:gd name="connsiteX1680" fmla="*/ 1276429 w 7705725"/>
              <a:gd name="connsiteY1680" fmla="*/ 773415 h 6857998"/>
              <a:gd name="connsiteX1681" fmla="*/ 1274519 w 7705725"/>
              <a:gd name="connsiteY1681" fmla="*/ 775960 h 6857998"/>
              <a:gd name="connsiteX1682" fmla="*/ 1272928 w 7705725"/>
              <a:gd name="connsiteY1682" fmla="*/ 778505 h 6857998"/>
              <a:gd name="connsiteX1683" fmla="*/ 1271654 w 7705725"/>
              <a:gd name="connsiteY1683" fmla="*/ 781050 h 6857998"/>
              <a:gd name="connsiteX1684" fmla="*/ 1268789 w 7705725"/>
              <a:gd name="connsiteY1684" fmla="*/ 776915 h 6857998"/>
              <a:gd name="connsiteX1685" fmla="*/ 1265925 w 7705725"/>
              <a:gd name="connsiteY1685" fmla="*/ 773415 h 6857998"/>
              <a:gd name="connsiteX1686" fmla="*/ 1262741 w 7705725"/>
              <a:gd name="connsiteY1686" fmla="*/ 770552 h 6857998"/>
              <a:gd name="connsiteX1687" fmla="*/ 1260195 w 7705725"/>
              <a:gd name="connsiteY1687" fmla="*/ 768643 h 6857998"/>
              <a:gd name="connsiteX1688" fmla="*/ 1257012 w 7705725"/>
              <a:gd name="connsiteY1688" fmla="*/ 767370 h 6857998"/>
              <a:gd name="connsiteX1689" fmla="*/ 1254147 w 7705725"/>
              <a:gd name="connsiteY1689" fmla="*/ 766734 h 6857998"/>
              <a:gd name="connsiteX1690" fmla="*/ 1250963 w 7705725"/>
              <a:gd name="connsiteY1690" fmla="*/ 767052 h 6857998"/>
              <a:gd name="connsiteX1691" fmla="*/ 1248099 w 7705725"/>
              <a:gd name="connsiteY1691" fmla="*/ 768007 h 6857998"/>
              <a:gd name="connsiteX1692" fmla="*/ 1246506 w 7705725"/>
              <a:gd name="connsiteY1692" fmla="*/ 762916 h 6857998"/>
              <a:gd name="connsiteX1693" fmla="*/ 1246189 w 7705725"/>
              <a:gd name="connsiteY1693" fmla="*/ 758780 h 6857998"/>
              <a:gd name="connsiteX1694" fmla="*/ 1246825 w 7705725"/>
              <a:gd name="connsiteY1694" fmla="*/ 755281 h 6857998"/>
              <a:gd name="connsiteX1695" fmla="*/ 1248099 w 7705725"/>
              <a:gd name="connsiteY1695" fmla="*/ 752418 h 6857998"/>
              <a:gd name="connsiteX1696" fmla="*/ 1250008 w 7705725"/>
              <a:gd name="connsiteY1696" fmla="*/ 749872 h 6857998"/>
              <a:gd name="connsiteX1697" fmla="*/ 1252237 w 7705725"/>
              <a:gd name="connsiteY1697" fmla="*/ 747327 h 6857998"/>
              <a:gd name="connsiteX1698" fmla="*/ 1255420 w 7705725"/>
              <a:gd name="connsiteY1698" fmla="*/ 745100 h 6857998"/>
              <a:gd name="connsiteX1699" fmla="*/ 1258285 w 7705725"/>
              <a:gd name="connsiteY1699" fmla="*/ 743191 h 6857998"/>
              <a:gd name="connsiteX1700" fmla="*/ 1264970 w 7705725"/>
              <a:gd name="connsiteY1700" fmla="*/ 740010 h 6857998"/>
              <a:gd name="connsiteX1701" fmla="*/ 1272292 w 7705725"/>
              <a:gd name="connsiteY1701" fmla="*/ 736510 h 6857998"/>
              <a:gd name="connsiteX1702" fmla="*/ 1275156 w 7705725"/>
              <a:gd name="connsiteY1702" fmla="*/ 734283 h 6857998"/>
              <a:gd name="connsiteX1703" fmla="*/ 1278340 w 7705725"/>
              <a:gd name="connsiteY1703" fmla="*/ 732056 h 6857998"/>
              <a:gd name="connsiteX1704" fmla="*/ 1280886 w 7705725"/>
              <a:gd name="connsiteY1704" fmla="*/ 728875 h 6857998"/>
              <a:gd name="connsiteX1705" fmla="*/ 1282796 w 7705725"/>
              <a:gd name="connsiteY1705" fmla="*/ 726012 h 6857998"/>
              <a:gd name="connsiteX1706" fmla="*/ 1283115 w 7705725"/>
              <a:gd name="connsiteY1706" fmla="*/ 724421 h 6857998"/>
              <a:gd name="connsiteX1707" fmla="*/ 1283751 w 7705725"/>
              <a:gd name="connsiteY1707" fmla="*/ 722830 h 6857998"/>
              <a:gd name="connsiteX1708" fmla="*/ 1283115 w 7705725"/>
              <a:gd name="connsiteY1708" fmla="*/ 719012 h 6857998"/>
              <a:gd name="connsiteX1709" fmla="*/ 1282160 w 7705725"/>
              <a:gd name="connsiteY1709" fmla="*/ 714877 h 6857998"/>
              <a:gd name="connsiteX1710" fmla="*/ 1280568 w 7705725"/>
              <a:gd name="connsiteY1710" fmla="*/ 710741 h 6857998"/>
              <a:gd name="connsiteX1711" fmla="*/ 1277703 w 7705725"/>
              <a:gd name="connsiteY1711" fmla="*/ 703105 h 6857998"/>
              <a:gd name="connsiteX1712" fmla="*/ 1276429 w 7705725"/>
              <a:gd name="connsiteY1712" fmla="*/ 700560 h 6857998"/>
              <a:gd name="connsiteX1713" fmla="*/ 1276429 w 7705725"/>
              <a:gd name="connsiteY1713" fmla="*/ 699924 h 6857998"/>
              <a:gd name="connsiteX1714" fmla="*/ 1276429 w 7705725"/>
              <a:gd name="connsiteY1714" fmla="*/ 699606 h 6857998"/>
              <a:gd name="connsiteX1715" fmla="*/ 1278658 w 7705725"/>
              <a:gd name="connsiteY1715" fmla="*/ 696742 h 6857998"/>
              <a:gd name="connsiteX1716" fmla="*/ 1280568 w 7705725"/>
              <a:gd name="connsiteY1716" fmla="*/ 694834 h 6857998"/>
              <a:gd name="connsiteX1717" fmla="*/ 1282478 w 7705725"/>
              <a:gd name="connsiteY1717" fmla="*/ 693879 h 6857998"/>
              <a:gd name="connsiteX1718" fmla="*/ 1284706 w 7705725"/>
              <a:gd name="connsiteY1718" fmla="*/ 692925 h 6857998"/>
              <a:gd name="connsiteX1719" fmla="*/ 1286934 w 7705725"/>
              <a:gd name="connsiteY1719" fmla="*/ 692607 h 6857998"/>
              <a:gd name="connsiteX1720" fmla="*/ 1289163 w 7705725"/>
              <a:gd name="connsiteY1720" fmla="*/ 692288 h 6857998"/>
              <a:gd name="connsiteX1721" fmla="*/ 1293301 w 7705725"/>
              <a:gd name="connsiteY1721" fmla="*/ 692925 h 6857998"/>
              <a:gd name="connsiteX1722" fmla="*/ 1298076 w 7705725"/>
              <a:gd name="connsiteY1722" fmla="*/ 693879 h 6857998"/>
              <a:gd name="connsiteX1723" fmla="*/ 1302214 w 7705725"/>
              <a:gd name="connsiteY1723" fmla="*/ 693879 h 6857998"/>
              <a:gd name="connsiteX1724" fmla="*/ 1304442 w 7705725"/>
              <a:gd name="connsiteY1724" fmla="*/ 693879 h 6857998"/>
              <a:gd name="connsiteX1725" fmla="*/ 1306353 w 7705725"/>
              <a:gd name="connsiteY1725" fmla="*/ 692925 h 6857998"/>
              <a:gd name="connsiteX1726" fmla="*/ 1308263 w 7705725"/>
              <a:gd name="connsiteY1726" fmla="*/ 692288 h 6857998"/>
              <a:gd name="connsiteX1727" fmla="*/ 1310172 w 7705725"/>
              <a:gd name="connsiteY1727" fmla="*/ 690698 h 6857998"/>
              <a:gd name="connsiteX1728" fmla="*/ 1310809 w 7705725"/>
              <a:gd name="connsiteY1728" fmla="*/ 688789 h 6857998"/>
              <a:gd name="connsiteX1729" fmla="*/ 1311764 w 7705725"/>
              <a:gd name="connsiteY1729" fmla="*/ 685926 h 6857998"/>
              <a:gd name="connsiteX1730" fmla="*/ 1312082 w 7705725"/>
              <a:gd name="connsiteY1730" fmla="*/ 682426 h 6857998"/>
              <a:gd name="connsiteX1731" fmla="*/ 1312400 w 7705725"/>
              <a:gd name="connsiteY1731" fmla="*/ 678290 h 6857998"/>
              <a:gd name="connsiteX1732" fmla="*/ 1313037 w 7705725"/>
              <a:gd name="connsiteY1732" fmla="*/ 668428 h 6857998"/>
              <a:gd name="connsiteX1733" fmla="*/ 1313356 w 7705725"/>
              <a:gd name="connsiteY1733" fmla="*/ 663019 h 6857998"/>
              <a:gd name="connsiteX1734" fmla="*/ 1314311 w 7705725"/>
              <a:gd name="connsiteY1734" fmla="*/ 657611 h 6857998"/>
              <a:gd name="connsiteX1735" fmla="*/ 1315266 w 7705725"/>
              <a:gd name="connsiteY1735" fmla="*/ 651884 h 6857998"/>
              <a:gd name="connsiteX1736" fmla="*/ 1316857 w 7705725"/>
              <a:gd name="connsiteY1736" fmla="*/ 646476 h 6857998"/>
              <a:gd name="connsiteX1737" fmla="*/ 1319086 w 7705725"/>
              <a:gd name="connsiteY1737" fmla="*/ 641385 h 6857998"/>
              <a:gd name="connsiteX1738" fmla="*/ 1321950 w 7705725"/>
              <a:gd name="connsiteY1738" fmla="*/ 636613 h 6857998"/>
              <a:gd name="connsiteX1739" fmla="*/ 1323860 w 7705725"/>
              <a:gd name="connsiteY1739" fmla="*/ 634386 h 6857998"/>
              <a:gd name="connsiteX1740" fmla="*/ 1325134 w 7705725"/>
              <a:gd name="connsiteY1740" fmla="*/ 632477 h 6857998"/>
              <a:gd name="connsiteX1741" fmla="*/ 1327362 w 7705725"/>
              <a:gd name="connsiteY1741" fmla="*/ 630569 h 6857998"/>
              <a:gd name="connsiteX1742" fmla="*/ 1329908 w 7705725"/>
              <a:gd name="connsiteY1742" fmla="*/ 628660 h 6857998"/>
              <a:gd name="connsiteX1743" fmla="*/ 1332456 w 7705725"/>
              <a:gd name="connsiteY1743" fmla="*/ 627387 h 6857998"/>
              <a:gd name="connsiteX1744" fmla="*/ 1335002 w 7705725"/>
              <a:gd name="connsiteY1744" fmla="*/ 626115 h 6857998"/>
              <a:gd name="connsiteX1745" fmla="*/ 1338185 w 7705725"/>
              <a:gd name="connsiteY1745" fmla="*/ 624842 h 6857998"/>
              <a:gd name="connsiteX1746" fmla="*/ 1665881 w 7705725"/>
              <a:gd name="connsiteY1746" fmla="*/ 573089 h 6857998"/>
              <a:gd name="connsiteX1747" fmla="*/ 1667172 w 7705725"/>
              <a:gd name="connsiteY1747" fmla="*/ 577131 h 6857998"/>
              <a:gd name="connsiteX1748" fmla="*/ 1668141 w 7705725"/>
              <a:gd name="connsiteY1748" fmla="*/ 581484 h 6857998"/>
              <a:gd name="connsiteX1749" fmla="*/ 1668464 w 7705725"/>
              <a:gd name="connsiteY1749" fmla="*/ 584905 h 6857998"/>
              <a:gd name="connsiteX1750" fmla="*/ 1668141 w 7705725"/>
              <a:gd name="connsiteY1750" fmla="*/ 588326 h 6857998"/>
              <a:gd name="connsiteX1751" fmla="*/ 1667495 w 7705725"/>
              <a:gd name="connsiteY1751" fmla="*/ 591746 h 6857998"/>
              <a:gd name="connsiteX1752" fmla="*/ 1666849 w 7705725"/>
              <a:gd name="connsiteY1752" fmla="*/ 594855 h 6857998"/>
              <a:gd name="connsiteX1753" fmla="*/ 1664589 w 7705725"/>
              <a:gd name="connsiteY1753" fmla="*/ 601386 h 6857998"/>
              <a:gd name="connsiteX1754" fmla="*/ 1662330 w 7705725"/>
              <a:gd name="connsiteY1754" fmla="*/ 607605 h 6857998"/>
              <a:gd name="connsiteX1755" fmla="*/ 1661361 w 7705725"/>
              <a:gd name="connsiteY1755" fmla="*/ 611025 h 6857998"/>
              <a:gd name="connsiteX1756" fmla="*/ 1660715 w 7705725"/>
              <a:gd name="connsiteY1756" fmla="*/ 614135 h 6857998"/>
              <a:gd name="connsiteX1757" fmla="*/ 1660715 w 7705725"/>
              <a:gd name="connsiteY1757" fmla="*/ 617555 h 6857998"/>
              <a:gd name="connsiteX1758" fmla="*/ 1661038 w 7705725"/>
              <a:gd name="connsiteY1758" fmla="*/ 621287 h 6857998"/>
              <a:gd name="connsiteX1759" fmla="*/ 1662006 w 7705725"/>
              <a:gd name="connsiteY1759" fmla="*/ 625329 h 6857998"/>
              <a:gd name="connsiteX1760" fmla="*/ 1663299 w 7705725"/>
              <a:gd name="connsiteY1760" fmla="*/ 629371 h 6857998"/>
              <a:gd name="connsiteX1761" fmla="*/ 1655225 w 7705725"/>
              <a:gd name="connsiteY1761" fmla="*/ 628127 h 6857998"/>
              <a:gd name="connsiteX1762" fmla="*/ 1651674 w 7705725"/>
              <a:gd name="connsiteY1762" fmla="*/ 627817 h 6857998"/>
              <a:gd name="connsiteX1763" fmla="*/ 1647153 w 7705725"/>
              <a:gd name="connsiteY1763" fmla="*/ 627817 h 6857998"/>
              <a:gd name="connsiteX1764" fmla="*/ 1643602 w 7705725"/>
              <a:gd name="connsiteY1764" fmla="*/ 628749 h 6857998"/>
              <a:gd name="connsiteX1765" fmla="*/ 1639405 w 7705725"/>
              <a:gd name="connsiteY1765" fmla="*/ 629371 h 6857998"/>
              <a:gd name="connsiteX1766" fmla="*/ 1634884 w 7705725"/>
              <a:gd name="connsiteY1766" fmla="*/ 631237 h 6857998"/>
              <a:gd name="connsiteX1767" fmla="*/ 1630363 w 7705725"/>
              <a:gd name="connsiteY1767" fmla="*/ 633414 h 6857998"/>
              <a:gd name="connsiteX1768" fmla="*/ 1631655 w 7705725"/>
              <a:gd name="connsiteY1768" fmla="*/ 629371 h 6857998"/>
              <a:gd name="connsiteX1769" fmla="*/ 1632624 w 7705725"/>
              <a:gd name="connsiteY1769" fmla="*/ 625018 h 6857998"/>
              <a:gd name="connsiteX1770" fmla="*/ 1634238 w 7705725"/>
              <a:gd name="connsiteY1770" fmla="*/ 616311 h 6857998"/>
              <a:gd name="connsiteX1771" fmla="*/ 1636176 w 7705725"/>
              <a:gd name="connsiteY1771" fmla="*/ 607605 h 6857998"/>
              <a:gd name="connsiteX1772" fmla="*/ 1636821 w 7705725"/>
              <a:gd name="connsiteY1772" fmla="*/ 603562 h 6857998"/>
              <a:gd name="connsiteX1773" fmla="*/ 1638436 w 7705725"/>
              <a:gd name="connsiteY1773" fmla="*/ 599520 h 6857998"/>
              <a:gd name="connsiteX1774" fmla="*/ 1640051 w 7705725"/>
              <a:gd name="connsiteY1774" fmla="*/ 595478 h 6857998"/>
              <a:gd name="connsiteX1775" fmla="*/ 1641987 w 7705725"/>
              <a:gd name="connsiteY1775" fmla="*/ 591435 h 6857998"/>
              <a:gd name="connsiteX1776" fmla="*/ 1644248 w 7705725"/>
              <a:gd name="connsiteY1776" fmla="*/ 587703 h 6857998"/>
              <a:gd name="connsiteX1777" fmla="*/ 1647153 w 7705725"/>
              <a:gd name="connsiteY1777" fmla="*/ 584283 h 6857998"/>
              <a:gd name="connsiteX1778" fmla="*/ 1650706 w 7705725"/>
              <a:gd name="connsiteY1778" fmla="*/ 580863 h 6857998"/>
              <a:gd name="connsiteX1779" fmla="*/ 1654902 w 7705725"/>
              <a:gd name="connsiteY1779" fmla="*/ 578064 h 6857998"/>
              <a:gd name="connsiteX1780" fmla="*/ 1660069 w 7705725"/>
              <a:gd name="connsiteY1780" fmla="*/ 575266 h 6857998"/>
              <a:gd name="connsiteX1781" fmla="*/ 6215036 w 7705725"/>
              <a:gd name="connsiteY1781" fmla="*/ 534989 h 6857998"/>
              <a:gd name="connsiteX1782" fmla="*/ 6218202 w 7705725"/>
              <a:gd name="connsiteY1782" fmla="*/ 534989 h 6857998"/>
              <a:gd name="connsiteX1783" fmla="*/ 6221368 w 7705725"/>
              <a:gd name="connsiteY1783" fmla="*/ 534989 h 6857998"/>
              <a:gd name="connsiteX1784" fmla="*/ 6224851 w 7705725"/>
              <a:gd name="connsiteY1784" fmla="*/ 535628 h 6857998"/>
              <a:gd name="connsiteX1785" fmla="*/ 6228017 w 7705725"/>
              <a:gd name="connsiteY1785" fmla="*/ 535947 h 6857998"/>
              <a:gd name="connsiteX1786" fmla="*/ 6231500 w 7705725"/>
              <a:gd name="connsiteY1786" fmla="*/ 537224 h 6857998"/>
              <a:gd name="connsiteX1787" fmla="*/ 6238465 w 7705725"/>
              <a:gd name="connsiteY1787" fmla="*/ 539780 h 6857998"/>
              <a:gd name="connsiteX1788" fmla="*/ 6245747 w 7705725"/>
              <a:gd name="connsiteY1788" fmla="*/ 543292 h 6857998"/>
              <a:gd name="connsiteX1789" fmla="*/ 6253029 w 7705725"/>
              <a:gd name="connsiteY1789" fmla="*/ 547444 h 6857998"/>
              <a:gd name="connsiteX1790" fmla="*/ 6259995 w 7705725"/>
              <a:gd name="connsiteY1790" fmla="*/ 551916 h 6857998"/>
              <a:gd name="connsiteX1791" fmla="*/ 6275192 w 7705725"/>
              <a:gd name="connsiteY1791" fmla="*/ 562136 h 6857998"/>
              <a:gd name="connsiteX1792" fmla="*/ 6289756 w 7705725"/>
              <a:gd name="connsiteY1792" fmla="*/ 572037 h 6857998"/>
              <a:gd name="connsiteX1793" fmla="*/ 6297038 w 7705725"/>
              <a:gd name="connsiteY1793" fmla="*/ 576508 h 6857998"/>
              <a:gd name="connsiteX1794" fmla="*/ 6304004 w 7705725"/>
              <a:gd name="connsiteY1794" fmla="*/ 580340 h 6857998"/>
              <a:gd name="connsiteX1795" fmla="*/ 6311286 w 7705725"/>
              <a:gd name="connsiteY1795" fmla="*/ 583854 h 6857998"/>
              <a:gd name="connsiteX1796" fmla="*/ 6318251 w 7705725"/>
              <a:gd name="connsiteY1796" fmla="*/ 586409 h 6857998"/>
              <a:gd name="connsiteX1797" fmla="*/ 6315402 w 7705725"/>
              <a:gd name="connsiteY1797" fmla="*/ 587686 h 6857998"/>
              <a:gd name="connsiteX1798" fmla="*/ 6311919 w 7705725"/>
              <a:gd name="connsiteY1798" fmla="*/ 588644 h 6857998"/>
              <a:gd name="connsiteX1799" fmla="*/ 6309069 w 7705725"/>
              <a:gd name="connsiteY1799" fmla="*/ 588964 h 6857998"/>
              <a:gd name="connsiteX1800" fmla="*/ 6305587 w 7705725"/>
              <a:gd name="connsiteY1800" fmla="*/ 588964 h 6857998"/>
              <a:gd name="connsiteX1801" fmla="*/ 6302421 w 7705725"/>
              <a:gd name="connsiteY1801" fmla="*/ 588964 h 6857998"/>
              <a:gd name="connsiteX1802" fmla="*/ 6299254 w 7705725"/>
              <a:gd name="connsiteY1802" fmla="*/ 588325 h 6857998"/>
              <a:gd name="connsiteX1803" fmla="*/ 6295772 w 7705725"/>
              <a:gd name="connsiteY1803" fmla="*/ 587686 h 6857998"/>
              <a:gd name="connsiteX1804" fmla="*/ 6292289 w 7705725"/>
              <a:gd name="connsiteY1804" fmla="*/ 586728 h 6857998"/>
              <a:gd name="connsiteX1805" fmla="*/ 6285324 w 7705725"/>
              <a:gd name="connsiteY1805" fmla="*/ 583854 h 6857998"/>
              <a:gd name="connsiteX1806" fmla="*/ 6278042 w 7705725"/>
              <a:gd name="connsiteY1806" fmla="*/ 580340 h 6857998"/>
              <a:gd name="connsiteX1807" fmla="*/ 6271076 w 7705725"/>
              <a:gd name="connsiteY1807" fmla="*/ 576189 h 6857998"/>
              <a:gd name="connsiteX1808" fmla="*/ 6263794 w 7705725"/>
              <a:gd name="connsiteY1808" fmla="*/ 571717 h 6857998"/>
              <a:gd name="connsiteX1809" fmla="*/ 6249230 w 7705725"/>
              <a:gd name="connsiteY1809" fmla="*/ 561816 h 6857998"/>
              <a:gd name="connsiteX1810" fmla="*/ 6234033 w 7705725"/>
              <a:gd name="connsiteY1810" fmla="*/ 551916 h 6857998"/>
              <a:gd name="connsiteX1811" fmla="*/ 6227067 w 7705725"/>
              <a:gd name="connsiteY1811" fmla="*/ 547444 h 6857998"/>
              <a:gd name="connsiteX1812" fmla="*/ 6219785 w 7705725"/>
              <a:gd name="connsiteY1812" fmla="*/ 543612 h 6857998"/>
              <a:gd name="connsiteX1813" fmla="*/ 6212820 w 7705725"/>
              <a:gd name="connsiteY1813" fmla="*/ 540099 h 6857998"/>
              <a:gd name="connsiteX1814" fmla="*/ 6205538 w 7705725"/>
              <a:gd name="connsiteY1814" fmla="*/ 537544 h 6857998"/>
              <a:gd name="connsiteX1815" fmla="*/ 6208387 w 7705725"/>
              <a:gd name="connsiteY1815" fmla="*/ 536266 h 6857998"/>
              <a:gd name="connsiteX1816" fmla="*/ 6211870 w 7705725"/>
              <a:gd name="connsiteY1816" fmla="*/ 535628 h 6857998"/>
              <a:gd name="connsiteX1817" fmla="*/ 1737018 w 7705725"/>
              <a:gd name="connsiteY1817" fmla="*/ 395289 h 6857998"/>
              <a:gd name="connsiteX1818" fmla="*/ 1739569 w 7705725"/>
              <a:gd name="connsiteY1818" fmla="*/ 399111 h 6857998"/>
              <a:gd name="connsiteX1819" fmla="*/ 1741482 w 7705725"/>
              <a:gd name="connsiteY1819" fmla="*/ 402614 h 6857998"/>
              <a:gd name="connsiteX1820" fmla="*/ 1742757 w 7705725"/>
              <a:gd name="connsiteY1820" fmla="*/ 406117 h 6857998"/>
              <a:gd name="connsiteX1821" fmla="*/ 1743077 w 7705725"/>
              <a:gd name="connsiteY1821" fmla="*/ 408984 h 6857998"/>
              <a:gd name="connsiteX1822" fmla="*/ 1743077 w 7705725"/>
              <a:gd name="connsiteY1822" fmla="*/ 411532 h 6857998"/>
              <a:gd name="connsiteX1823" fmla="*/ 1742757 w 7705725"/>
              <a:gd name="connsiteY1823" fmla="*/ 414079 h 6857998"/>
              <a:gd name="connsiteX1824" fmla="*/ 1741482 w 7705725"/>
              <a:gd name="connsiteY1824" fmla="*/ 416309 h 6857998"/>
              <a:gd name="connsiteX1825" fmla="*/ 1739887 w 7705725"/>
              <a:gd name="connsiteY1825" fmla="*/ 418220 h 6857998"/>
              <a:gd name="connsiteX1826" fmla="*/ 1737974 w 7705725"/>
              <a:gd name="connsiteY1826" fmla="*/ 420131 h 6857998"/>
              <a:gd name="connsiteX1827" fmla="*/ 1735742 w 7705725"/>
              <a:gd name="connsiteY1827" fmla="*/ 422041 h 6857998"/>
              <a:gd name="connsiteX1828" fmla="*/ 1730958 w 7705725"/>
              <a:gd name="connsiteY1828" fmla="*/ 425226 h 6857998"/>
              <a:gd name="connsiteX1829" fmla="*/ 1725537 w 7705725"/>
              <a:gd name="connsiteY1829" fmla="*/ 428411 h 6857998"/>
              <a:gd name="connsiteX1830" fmla="*/ 1719795 w 7705725"/>
              <a:gd name="connsiteY1830" fmla="*/ 431277 h 6857998"/>
              <a:gd name="connsiteX1831" fmla="*/ 1719158 w 7705725"/>
              <a:gd name="connsiteY1831" fmla="*/ 442106 h 6857998"/>
              <a:gd name="connsiteX1832" fmla="*/ 1717245 w 7705725"/>
              <a:gd name="connsiteY1832" fmla="*/ 452297 h 6857998"/>
              <a:gd name="connsiteX1833" fmla="*/ 1715330 w 7705725"/>
              <a:gd name="connsiteY1833" fmla="*/ 462488 h 6857998"/>
              <a:gd name="connsiteX1834" fmla="*/ 1712780 w 7705725"/>
              <a:gd name="connsiteY1834" fmla="*/ 471724 h 6857998"/>
              <a:gd name="connsiteX1835" fmla="*/ 1709272 w 7705725"/>
              <a:gd name="connsiteY1835" fmla="*/ 481279 h 6857998"/>
              <a:gd name="connsiteX1836" fmla="*/ 1705125 w 7705725"/>
              <a:gd name="connsiteY1836" fmla="*/ 490515 h 6857998"/>
              <a:gd name="connsiteX1837" fmla="*/ 1700661 w 7705725"/>
              <a:gd name="connsiteY1837" fmla="*/ 499432 h 6857998"/>
              <a:gd name="connsiteX1838" fmla="*/ 1695239 w 7705725"/>
              <a:gd name="connsiteY1838" fmla="*/ 507713 h 6857998"/>
              <a:gd name="connsiteX1839" fmla="*/ 1689499 w 7705725"/>
              <a:gd name="connsiteY1839" fmla="*/ 515993 h 6857998"/>
              <a:gd name="connsiteX1840" fmla="*/ 1682802 w 7705725"/>
              <a:gd name="connsiteY1840" fmla="*/ 523955 h 6857998"/>
              <a:gd name="connsiteX1841" fmla="*/ 1675147 w 7705725"/>
              <a:gd name="connsiteY1841" fmla="*/ 531598 h 6857998"/>
              <a:gd name="connsiteX1842" fmla="*/ 1667174 w 7705725"/>
              <a:gd name="connsiteY1842" fmla="*/ 539242 h 6857998"/>
              <a:gd name="connsiteX1843" fmla="*/ 1658245 w 7705725"/>
              <a:gd name="connsiteY1843" fmla="*/ 545930 h 6857998"/>
              <a:gd name="connsiteX1844" fmla="*/ 1648677 w 7705725"/>
              <a:gd name="connsiteY1844" fmla="*/ 552936 h 6857998"/>
              <a:gd name="connsiteX1845" fmla="*/ 1638154 w 7705725"/>
              <a:gd name="connsiteY1845" fmla="*/ 558987 h 6857998"/>
              <a:gd name="connsiteX1846" fmla="*/ 1626672 w 7705725"/>
              <a:gd name="connsiteY1846" fmla="*/ 565039 h 6857998"/>
              <a:gd name="connsiteX1847" fmla="*/ 1626353 w 7705725"/>
              <a:gd name="connsiteY1847" fmla="*/ 556121 h 6857998"/>
              <a:gd name="connsiteX1848" fmla="*/ 1626033 w 7705725"/>
              <a:gd name="connsiteY1848" fmla="*/ 551981 h 6857998"/>
              <a:gd name="connsiteX1849" fmla="*/ 1625077 w 7705725"/>
              <a:gd name="connsiteY1849" fmla="*/ 547522 h 6857998"/>
              <a:gd name="connsiteX1850" fmla="*/ 1624120 w 7705725"/>
              <a:gd name="connsiteY1850" fmla="*/ 543063 h 6857998"/>
              <a:gd name="connsiteX1851" fmla="*/ 1622525 w 7705725"/>
              <a:gd name="connsiteY1851" fmla="*/ 537968 h 6857998"/>
              <a:gd name="connsiteX1852" fmla="*/ 1620293 w 7705725"/>
              <a:gd name="connsiteY1852" fmla="*/ 532872 h 6857998"/>
              <a:gd name="connsiteX1853" fmla="*/ 1617104 w 7705725"/>
              <a:gd name="connsiteY1853" fmla="*/ 527458 h 6857998"/>
              <a:gd name="connsiteX1854" fmla="*/ 1615828 w 7705725"/>
              <a:gd name="connsiteY1854" fmla="*/ 531916 h 6857998"/>
              <a:gd name="connsiteX1855" fmla="*/ 1614553 w 7705725"/>
              <a:gd name="connsiteY1855" fmla="*/ 537012 h 6857998"/>
              <a:gd name="connsiteX1856" fmla="*/ 1614234 w 7705725"/>
              <a:gd name="connsiteY1856" fmla="*/ 542108 h 6857998"/>
              <a:gd name="connsiteX1857" fmla="*/ 1614234 w 7705725"/>
              <a:gd name="connsiteY1857" fmla="*/ 547522 h 6857998"/>
              <a:gd name="connsiteX1858" fmla="*/ 1614553 w 7705725"/>
              <a:gd name="connsiteY1858" fmla="*/ 558032 h 6857998"/>
              <a:gd name="connsiteX1859" fmla="*/ 1614553 w 7705725"/>
              <a:gd name="connsiteY1859" fmla="*/ 563446 h 6857998"/>
              <a:gd name="connsiteX1860" fmla="*/ 1614553 w 7705725"/>
              <a:gd name="connsiteY1860" fmla="*/ 568542 h 6857998"/>
              <a:gd name="connsiteX1861" fmla="*/ 1614234 w 7705725"/>
              <a:gd name="connsiteY1861" fmla="*/ 573956 h 6857998"/>
              <a:gd name="connsiteX1862" fmla="*/ 1612958 w 7705725"/>
              <a:gd name="connsiteY1862" fmla="*/ 579052 h 6857998"/>
              <a:gd name="connsiteX1863" fmla="*/ 1611683 w 7705725"/>
              <a:gd name="connsiteY1863" fmla="*/ 583511 h 6857998"/>
              <a:gd name="connsiteX1864" fmla="*/ 1610407 w 7705725"/>
              <a:gd name="connsiteY1864" fmla="*/ 585740 h 6857998"/>
              <a:gd name="connsiteX1865" fmla="*/ 1608812 w 7705725"/>
              <a:gd name="connsiteY1865" fmla="*/ 587969 h 6857998"/>
              <a:gd name="connsiteX1866" fmla="*/ 1607537 w 7705725"/>
              <a:gd name="connsiteY1866" fmla="*/ 589880 h 6857998"/>
              <a:gd name="connsiteX1867" fmla="*/ 1605943 w 7705725"/>
              <a:gd name="connsiteY1867" fmla="*/ 592109 h 6857998"/>
              <a:gd name="connsiteX1868" fmla="*/ 1603710 w 7705725"/>
              <a:gd name="connsiteY1868" fmla="*/ 594020 h 6857998"/>
              <a:gd name="connsiteX1869" fmla="*/ 1601477 w 7705725"/>
              <a:gd name="connsiteY1869" fmla="*/ 595613 h 6857998"/>
              <a:gd name="connsiteX1870" fmla="*/ 1598288 w 7705725"/>
              <a:gd name="connsiteY1870" fmla="*/ 597524 h 6857998"/>
              <a:gd name="connsiteX1871" fmla="*/ 1595418 w 7705725"/>
              <a:gd name="connsiteY1871" fmla="*/ 599116 h 6857998"/>
              <a:gd name="connsiteX1872" fmla="*/ 1591910 w 7705725"/>
              <a:gd name="connsiteY1872" fmla="*/ 600071 h 6857998"/>
              <a:gd name="connsiteX1873" fmla="*/ 1588082 w 7705725"/>
              <a:gd name="connsiteY1873" fmla="*/ 601664 h 6857998"/>
              <a:gd name="connsiteX1874" fmla="*/ 1585531 w 7705725"/>
              <a:gd name="connsiteY1874" fmla="*/ 596250 h 6857998"/>
              <a:gd name="connsiteX1875" fmla="*/ 1582661 w 7705725"/>
              <a:gd name="connsiteY1875" fmla="*/ 591154 h 6857998"/>
              <a:gd name="connsiteX1876" fmla="*/ 1580109 w 7705725"/>
              <a:gd name="connsiteY1876" fmla="*/ 586377 h 6857998"/>
              <a:gd name="connsiteX1877" fmla="*/ 1577239 w 7705725"/>
              <a:gd name="connsiteY1877" fmla="*/ 582237 h 6857998"/>
              <a:gd name="connsiteX1878" fmla="*/ 1574369 w 7705725"/>
              <a:gd name="connsiteY1878" fmla="*/ 578415 h 6857998"/>
              <a:gd name="connsiteX1879" fmla="*/ 1571499 w 7705725"/>
              <a:gd name="connsiteY1879" fmla="*/ 575548 h 6857998"/>
              <a:gd name="connsiteX1880" fmla="*/ 1568311 w 7705725"/>
              <a:gd name="connsiteY1880" fmla="*/ 572364 h 6857998"/>
              <a:gd name="connsiteX1881" fmla="*/ 1565121 w 7705725"/>
              <a:gd name="connsiteY1881" fmla="*/ 570134 h 6857998"/>
              <a:gd name="connsiteX1882" fmla="*/ 1561931 w 7705725"/>
              <a:gd name="connsiteY1882" fmla="*/ 568542 h 6857998"/>
              <a:gd name="connsiteX1883" fmla="*/ 1558423 w 7705725"/>
              <a:gd name="connsiteY1883" fmla="*/ 567587 h 6857998"/>
              <a:gd name="connsiteX1884" fmla="*/ 1554596 w 7705725"/>
              <a:gd name="connsiteY1884" fmla="*/ 567268 h 6857998"/>
              <a:gd name="connsiteX1885" fmla="*/ 1551407 w 7705725"/>
              <a:gd name="connsiteY1885" fmla="*/ 567268 h 6857998"/>
              <a:gd name="connsiteX1886" fmla="*/ 1547580 w 7705725"/>
              <a:gd name="connsiteY1886" fmla="*/ 567905 h 6857998"/>
              <a:gd name="connsiteX1887" fmla="*/ 1543754 w 7705725"/>
              <a:gd name="connsiteY1887" fmla="*/ 569497 h 6857998"/>
              <a:gd name="connsiteX1888" fmla="*/ 1539926 w 7705725"/>
              <a:gd name="connsiteY1888" fmla="*/ 571727 h 6857998"/>
              <a:gd name="connsiteX1889" fmla="*/ 1535780 w 7705725"/>
              <a:gd name="connsiteY1889" fmla="*/ 574275 h 6857998"/>
              <a:gd name="connsiteX1890" fmla="*/ 1533548 w 7705725"/>
              <a:gd name="connsiteY1890" fmla="*/ 568223 h 6857998"/>
              <a:gd name="connsiteX1891" fmla="*/ 1531634 w 7705725"/>
              <a:gd name="connsiteY1891" fmla="*/ 562491 h 6857998"/>
              <a:gd name="connsiteX1892" fmla="*/ 1530039 w 7705725"/>
              <a:gd name="connsiteY1892" fmla="*/ 557077 h 6857998"/>
              <a:gd name="connsiteX1893" fmla="*/ 1529402 w 7705725"/>
              <a:gd name="connsiteY1893" fmla="*/ 551662 h 6857998"/>
              <a:gd name="connsiteX1894" fmla="*/ 1528764 w 7705725"/>
              <a:gd name="connsiteY1894" fmla="*/ 547204 h 6857998"/>
              <a:gd name="connsiteX1895" fmla="*/ 1528764 w 7705725"/>
              <a:gd name="connsiteY1895" fmla="*/ 542108 h 6857998"/>
              <a:gd name="connsiteX1896" fmla="*/ 1529083 w 7705725"/>
              <a:gd name="connsiteY1896" fmla="*/ 537968 h 6857998"/>
              <a:gd name="connsiteX1897" fmla="*/ 1529402 w 7705725"/>
              <a:gd name="connsiteY1897" fmla="*/ 533828 h 6857998"/>
              <a:gd name="connsiteX1898" fmla="*/ 1530358 w 7705725"/>
              <a:gd name="connsiteY1898" fmla="*/ 530006 h 6857998"/>
              <a:gd name="connsiteX1899" fmla="*/ 1531634 w 7705725"/>
              <a:gd name="connsiteY1899" fmla="*/ 526184 h 6857998"/>
              <a:gd name="connsiteX1900" fmla="*/ 1533548 w 7705725"/>
              <a:gd name="connsiteY1900" fmla="*/ 522999 h 6857998"/>
              <a:gd name="connsiteX1901" fmla="*/ 1535461 w 7705725"/>
              <a:gd name="connsiteY1901" fmla="*/ 519815 h 6857998"/>
              <a:gd name="connsiteX1902" fmla="*/ 1537374 w 7705725"/>
              <a:gd name="connsiteY1902" fmla="*/ 516630 h 6857998"/>
              <a:gd name="connsiteX1903" fmla="*/ 1539926 w 7705725"/>
              <a:gd name="connsiteY1903" fmla="*/ 513764 h 6857998"/>
              <a:gd name="connsiteX1904" fmla="*/ 1545347 w 7705725"/>
              <a:gd name="connsiteY1904" fmla="*/ 508031 h 6857998"/>
              <a:gd name="connsiteX1905" fmla="*/ 1551407 w 7705725"/>
              <a:gd name="connsiteY1905" fmla="*/ 503254 h 6857998"/>
              <a:gd name="connsiteX1906" fmla="*/ 1557785 w 7705725"/>
              <a:gd name="connsiteY1906" fmla="*/ 498477 h 6857998"/>
              <a:gd name="connsiteX1907" fmla="*/ 1571499 w 7705725"/>
              <a:gd name="connsiteY1907" fmla="*/ 489241 h 6857998"/>
              <a:gd name="connsiteX1908" fmla="*/ 1578197 w 7705725"/>
              <a:gd name="connsiteY1908" fmla="*/ 484463 h 6857998"/>
              <a:gd name="connsiteX1909" fmla="*/ 1584574 w 7705725"/>
              <a:gd name="connsiteY1909" fmla="*/ 479368 h 6857998"/>
              <a:gd name="connsiteX1910" fmla="*/ 1590635 w 7705725"/>
              <a:gd name="connsiteY1910" fmla="*/ 473954 h 6857998"/>
              <a:gd name="connsiteX1911" fmla="*/ 1593823 w 7705725"/>
              <a:gd name="connsiteY1911" fmla="*/ 471087 h 6857998"/>
              <a:gd name="connsiteX1912" fmla="*/ 1596056 w 7705725"/>
              <a:gd name="connsiteY1912" fmla="*/ 467902 h 6857998"/>
              <a:gd name="connsiteX1913" fmla="*/ 1598926 w 7705725"/>
              <a:gd name="connsiteY1913" fmla="*/ 473317 h 6857998"/>
              <a:gd name="connsiteX1914" fmla="*/ 1600840 w 7705725"/>
              <a:gd name="connsiteY1914" fmla="*/ 477775 h 6857998"/>
              <a:gd name="connsiteX1915" fmla="*/ 1602434 w 7705725"/>
              <a:gd name="connsiteY1915" fmla="*/ 481916 h 6857998"/>
              <a:gd name="connsiteX1916" fmla="*/ 1603710 w 7705725"/>
              <a:gd name="connsiteY1916" fmla="*/ 485419 h 6857998"/>
              <a:gd name="connsiteX1917" fmla="*/ 1604029 w 7705725"/>
              <a:gd name="connsiteY1917" fmla="*/ 488604 h 6857998"/>
              <a:gd name="connsiteX1918" fmla="*/ 1604348 w 7705725"/>
              <a:gd name="connsiteY1918" fmla="*/ 491152 h 6857998"/>
              <a:gd name="connsiteX1919" fmla="*/ 1604348 w 7705725"/>
              <a:gd name="connsiteY1919" fmla="*/ 495610 h 6857998"/>
              <a:gd name="connsiteX1920" fmla="*/ 1604667 w 7705725"/>
              <a:gd name="connsiteY1920" fmla="*/ 497840 h 6857998"/>
              <a:gd name="connsiteX1921" fmla="*/ 1604985 w 7705725"/>
              <a:gd name="connsiteY1921" fmla="*/ 499751 h 6857998"/>
              <a:gd name="connsiteX1922" fmla="*/ 1606261 w 7705725"/>
              <a:gd name="connsiteY1922" fmla="*/ 501343 h 6857998"/>
              <a:gd name="connsiteX1923" fmla="*/ 1607537 w 7705725"/>
              <a:gd name="connsiteY1923" fmla="*/ 503254 h 6857998"/>
              <a:gd name="connsiteX1924" fmla="*/ 1609770 w 7705725"/>
              <a:gd name="connsiteY1924" fmla="*/ 505165 h 6857998"/>
              <a:gd name="connsiteX1925" fmla="*/ 1612320 w 7705725"/>
              <a:gd name="connsiteY1925" fmla="*/ 507075 h 6857998"/>
              <a:gd name="connsiteX1926" fmla="*/ 1615828 w 7705725"/>
              <a:gd name="connsiteY1926" fmla="*/ 509305 h 6857998"/>
              <a:gd name="connsiteX1927" fmla="*/ 1620612 w 7705725"/>
              <a:gd name="connsiteY1927" fmla="*/ 511853 h 6857998"/>
              <a:gd name="connsiteX1928" fmla="*/ 1622207 w 7705725"/>
              <a:gd name="connsiteY1928" fmla="*/ 509305 h 6857998"/>
              <a:gd name="connsiteX1929" fmla="*/ 1623163 w 7705725"/>
              <a:gd name="connsiteY1929" fmla="*/ 506757 h 6857998"/>
              <a:gd name="connsiteX1930" fmla="*/ 1624120 w 7705725"/>
              <a:gd name="connsiteY1930" fmla="*/ 503572 h 6857998"/>
              <a:gd name="connsiteX1931" fmla="*/ 1624441 w 7705725"/>
              <a:gd name="connsiteY1931" fmla="*/ 500706 h 6857998"/>
              <a:gd name="connsiteX1932" fmla="*/ 1624120 w 7705725"/>
              <a:gd name="connsiteY1932" fmla="*/ 494018 h 6857998"/>
              <a:gd name="connsiteX1933" fmla="*/ 1624120 w 7705725"/>
              <a:gd name="connsiteY1933" fmla="*/ 487330 h 6857998"/>
              <a:gd name="connsiteX1934" fmla="*/ 1624120 w 7705725"/>
              <a:gd name="connsiteY1934" fmla="*/ 484463 h 6857998"/>
              <a:gd name="connsiteX1935" fmla="*/ 1624758 w 7705725"/>
              <a:gd name="connsiteY1935" fmla="*/ 481279 h 6857998"/>
              <a:gd name="connsiteX1936" fmla="*/ 1626033 w 7705725"/>
              <a:gd name="connsiteY1936" fmla="*/ 478731 h 6857998"/>
              <a:gd name="connsiteX1937" fmla="*/ 1627947 w 7705725"/>
              <a:gd name="connsiteY1937" fmla="*/ 476501 h 6857998"/>
              <a:gd name="connsiteX1938" fmla="*/ 1630817 w 7705725"/>
              <a:gd name="connsiteY1938" fmla="*/ 473954 h 6857998"/>
              <a:gd name="connsiteX1939" fmla="*/ 1634645 w 7705725"/>
              <a:gd name="connsiteY1939" fmla="*/ 472680 h 6857998"/>
              <a:gd name="connsiteX1940" fmla="*/ 1639747 w 7705725"/>
              <a:gd name="connsiteY1940" fmla="*/ 471087 h 6857998"/>
              <a:gd name="connsiteX1941" fmla="*/ 1645807 w 7705725"/>
              <a:gd name="connsiteY1941" fmla="*/ 470450 h 6857998"/>
              <a:gd name="connsiteX1942" fmla="*/ 1646126 w 7705725"/>
              <a:gd name="connsiteY1942" fmla="*/ 472680 h 6857998"/>
              <a:gd name="connsiteX1943" fmla="*/ 1646126 w 7705725"/>
              <a:gd name="connsiteY1943" fmla="*/ 474909 h 6857998"/>
              <a:gd name="connsiteX1944" fmla="*/ 1645807 w 7705725"/>
              <a:gd name="connsiteY1944" fmla="*/ 476820 h 6857998"/>
              <a:gd name="connsiteX1945" fmla="*/ 1645169 w 7705725"/>
              <a:gd name="connsiteY1945" fmla="*/ 478731 h 6857998"/>
              <a:gd name="connsiteX1946" fmla="*/ 1642937 w 7705725"/>
              <a:gd name="connsiteY1946" fmla="*/ 482553 h 6857998"/>
              <a:gd name="connsiteX1947" fmla="*/ 1640704 w 7705725"/>
              <a:gd name="connsiteY1947" fmla="*/ 485737 h 6857998"/>
              <a:gd name="connsiteX1948" fmla="*/ 1638471 w 7705725"/>
              <a:gd name="connsiteY1948" fmla="*/ 489241 h 6857998"/>
              <a:gd name="connsiteX1949" fmla="*/ 1637834 w 7705725"/>
              <a:gd name="connsiteY1949" fmla="*/ 490833 h 6857998"/>
              <a:gd name="connsiteX1950" fmla="*/ 1637196 w 7705725"/>
              <a:gd name="connsiteY1950" fmla="*/ 492744 h 6857998"/>
              <a:gd name="connsiteX1951" fmla="*/ 1636877 w 7705725"/>
              <a:gd name="connsiteY1951" fmla="*/ 494973 h 6857998"/>
              <a:gd name="connsiteX1952" fmla="*/ 1636877 w 7705725"/>
              <a:gd name="connsiteY1952" fmla="*/ 497203 h 6857998"/>
              <a:gd name="connsiteX1953" fmla="*/ 1637834 w 7705725"/>
              <a:gd name="connsiteY1953" fmla="*/ 499432 h 6857998"/>
              <a:gd name="connsiteX1954" fmla="*/ 1638791 w 7705725"/>
              <a:gd name="connsiteY1954" fmla="*/ 501980 h 6857998"/>
              <a:gd name="connsiteX1955" fmla="*/ 1640385 w 7705725"/>
              <a:gd name="connsiteY1955" fmla="*/ 503891 h 6857998"/>
              <a:gd name="connsiteX1956" fmla="*/ 1641980 w 7705725"/>
              <a:gd name="connsiteY1956" fmla="*/ 505802 h 6857998"/>
              <a:gd name="connsiteX1957" fmla="*/ 1643255 w 7705725"/>
              <a:gd name="connsiteY1957" fmla="*/ 507075 h 6857998"/>
              <a:gd name="connsiteX1958" fmla="*/ 1644850 w 7705725"/>
              <a:gd name="connsiteY1958" fmla="*/ 508031 h 6857998"/>
              <a:gd name="connsiteX1959" fmla="*/ 1646445 w 7705725"/>
              <a:gd name="connsiteY1959" fmla="*/ 508986 h 6857998"/>
              <a:gd name="connsiteX1960" fmla="*/ 1648358 w 7705725"/>
              <a:gd name="connsiteY1960" fmla="*/ 509305 h 6857998"/>
              <a:gd name="connsiteX1961" fmla="*/ 1649953 w 7705725"/>
              <a:gd name="connsiteY1961" fmla="*/ 509305 h 6857998"/>
              <a:gd name="connsiteX1962" fmla="*/ 1651867 w 7705725"/>
              <a:gd name="connsiteY1962" fmla="*/ 509305 h 6857998"/>
              <a:gd name="connsiteX1963" fmla="*/ 1655375 w 7705725"/>
              <a:gd name="connsiteY1963" fmla="*/ 508668 h 6857998"/>
              <a:gd name="connsiteX1964" fmla="*/ 1659201 w 7705725"/>
              <a:gd name="connsiteY1964" fmla="*/ 507394 h 6857998"/>
              <a:gd name="connsiteX1965" fmla="*/ 1663347 w 7705725"/>
              <a:gd name="connsiteY1965" fmla="*/ 505165 h 6857998"/>
              <a:gd name="connsiteX1966" fmla="*/ 1667494 w 7705725"/>
              <a:gd name="connsiteY1966" fmla="*/ 502617 h 6857998"/>
              <a:gd name="connsiteX1967" fmla="*/ 1676105 w 7705725"/>
              <a:gd name="connsiteY1967" fmla="*/ 496884 h 6857998"/>
              <a:gd name="connsiteX1968" fmla="*/ 1684396 w 7705725"/>
              <a:gd name="connsiteY1968" fmla="*/ 491152 h 6857998"/>
              <a:gd name="connsiteX1969" fmla="*/ 1688542 w 7705725"/>
              <a:gd name="connsiteY1969" fmla="*/ 488604 h 6857998"/>
              <a:gd name="connsiteX1970" fmla="*/ 1692369 w 7705725"/>
              <a:gd name="connsiteY1970" fmla="*/ 486693 h 6857998"/>
              <a:gd name="connsiteX1971" fmla="*/ 1696515 w 7705725"/>
              <a:gd name="connsiteY1971" fmla="*/ 485100 h 6857998"/>
              <a:gd name="connsiteX1972" fmla="*/ 1700342 w 7705725"/>
              <a:gd name="connsiteY1972" fmla="*/ 483826 h 6857998"/>
              <a:gd name="connsiteX1973" fmla="*/ 1699067 w 7705725"/>
              <a:gd name="connsiteY1973" fmla="*/ 482553 h 6857998"/>
              <a:gd name="connsiteX1974" fmla="*/ 1697471 w 7705725"/>
              <a:gd name="connsiteY1974" fmla="*/ 480960 h 6857998"/>
              <a:gd name="connsiteX1975" fmla="*/ 1696515 w 7705725"/>
              <a:gd name="connsiteY1975" fmla="*/ 479686 h 6857998"/>
              <a:gd name="connsiteX1976" fmla="*/ 1694920 w 7705725"/>
              <a:gd name="connsiteY1976" fmla="*/ 479368 h 6857998"/>
              <a:gd name="connsiteX1977" fmla="*/ 1693326 w 7705725"/>
              <a:gd name="connsiteY1977" fmla="*/ 478731 h 6857998"/>
              <a:gd name="connsiteX1978" fmla="*/ 1691731 w 7705725"/>
              <a:gd name="connsiteY1978" fmla="*/ 478731 h 6857998"/>
              <a:gd name="connsiteX1979" fmla="*/ 1688861 w 7705725"/>
              <a:gd name="connsiteY1979" fmla="*/ 479049 h 6857998"/>
              <a:gd name="connsiteX1980" fmla="*/ 1685671 w 7705725"/>
              <a:gd name="connsiteY1980" fmla="*/ 479686 h 6857998"/>
              <a:gd name="connsiteX1981" fmla="*/ 1682482 w 7705725"/>
              <a:gd name="connsiteY1981" fmla="*/ 480960 h 6857998"/>
              <a:gd name="connsiteX1982" fmla="*/ 1678974 w 7705725"/>
              <a:gd name="connsiteY1982" fmla="*/ 481916 h 6857998"/>
              <a:gd name="connsiteX1983" fmla="*/ 1676105 w 7705725"/>
              <a:gd name="connsiteY1983" fmla="*/ 482871 h 6857998"/>
              <a:gd name="connsiteX1984" fmla="*/ 1671958 w 7705725"/>
              <a:gd name="connsiteY1984" fmla="*/ 476820 h 6857998"/>
              <a:gd name="connsiteX1985" fmla="*/ 1669087 w 7705725"/>
              <a:gd name="connsiteY1985" fmla="*/ 470769 h 6857998"/>
              <a:gd name="connsiteX1986" fmla="*/ 1666856 w 7705725"/>
              <a:gd name="connsiteY1986" fmla="*/ 465036 h 6857998"/>
              <a:gd name="connsiteX1987" fmla="*/ 1665261 w 7705725"/>
              <a:gd name="connsiteY1987" fmla="*/ 459622 h 6857998"/>
              <a:gd name="connsiteX1988" fmla="*/ 1663347 w 7705725"/>
              <a:gd name="connsiteY1988" fmla="*/ 450386 h 6857998"/>
              <a:gd name="connsiteX1989" fmla="*/ 1662390 w 7705725"/>
              <a:gd name="connsiteY1989" fmla="*/ 446564 h 6857998"/>
              <a:gd name="connsiteX1990" fmla="*/ 1661434 w 7705725"/>
              <a:gd name="connsiteY1990" fmla="*/ 443061 h 6857998"/>
              <a:gd name="connsiteX1991" fmla="*/ 1660796 w 7705725"/>
              <a:gd name="connsiteY1991" fmla="*/ 440195 h 6857998"/>
              <a:gd name="connsiteX1992" fmla="*/ 1659201 w 7705725"/>
              <a:gd name="connsiteY1992" fmla="*/ 438602 h 6857998"/>
              <a:gd name="connsiteX1993" fmla="*/ 1658245 w 7705725"/>
              <a:gd name="connsiteY1993" fmla="*/ 437647 h 6857998"/>
              <a:gd name="connsiteX1994" fmla="*/ 1657288 w 7705725"/>
              <a:gd name="connsiteY1994" fmla="*/ 437328 h 6857998"/>
              <a:gd name="connsiteX1995" fmla="*/ 1656012 w 7705725"/>
              <a:gd name="connsiteY1995" fmla="*/ 437010 h 6857998"/>
              <a:gd name="connsiteX1996" fmla="*/ 1654737 w 7705725"/>
              <a:gd name="connsiteY1996" fmla="*/ 437328 h 6857998"/>
              <a:gd name="connsiteX1997" fmla="*/ 1650909 w 7705725"/>
              <a:gd name="connsiteY1997" fmla="*/ 438284 h 6857998"/>
              <a:gd name="connsiteX1998" fmla="*/ 1646445 w 7705725"/>
              <a:gd name="connsiteY1998" fmla="*/ 440513 h 6857998"/>
              <a:gd name="connsiteX1999" fmla="*/ 1640704 w 7705725"/>
              <a:gd name="connsiteY1999" fmla="*/ 443698 h 6857998"/>
              <a:gd name="connsiteX2000" fmla="*/ 1633688 w 7705725"/>
              <a:gd name="connsiteY2000" fmla="*/ 448475 h 6857998"/>
              <a:gd name="connsiteX2001" fmla="*/ 1634645 w 7705725"/>
              <a:gd name="connsiteY2001" fmla="*/ 441469 h 6857998"/>
              <a:gd name="connsiteX2002" fmla="*/ 1635921 w 7705725"/>
              <a:gd name="connsiteY2002" fmla="*/ 435418 h 6857998"/>
              <a:gd name="connsiteX2003" fmla="*/ 1637196 w 7705725"/>
              <a:gd name="connsiteY2003" fmla="*/ 430640 h 6857998"/>
              <a:gd name="connsiteX2004" fmla="*/ 1639110 w 7705725"/>
              <a:gd name="connsiteY2004" fmla="*/ 426500 h 6857998"/>
              <a:gd name="connsiteX2005" fmla="*/ 1641024 w 7705725"/>
              <a:gd name="connsiteY2005" fmla="*/ 422997 h 6857998"/>
              <a:gd name="connsiteX2006" fmla="*/ 1643255 w 7705725"/>
              <a:gd name="connsiteY2006" fmla="*/ 420131 h 6857998"/>
              <a:gd name="connsiteX2007" fmla="*/ 1646126 w 7705725"/>
              <a:gd name="connsiteY2007" fmla="*/ 417583 h 6857998"/>
              <a:gd name="connsiteX2008" fmla="*/ 1648677 w 7705725"/>
              <a:gd name="connsiteY2008" fmla="*/ 416309 h 6857998"/>
              <a:gd name="connsiteX2009" fmla="*/ 1651867 w 7705725"/>
              <a:gd name="connsiteY2009" fmla="*/ 414716 h 6857998"/>
              <a:gd name="connsiteX2010" fmla="*/ 1655375 w 7705725"/>
              <a:gd name="connsiteY2010" fmla="*/ 413442 h 6857998"/>
              <a:gd name="connsiteX2011" fmla="*/ 1663347 w 7705725"/>
              <a:gd name="connsiteY2011" fmla="*/ 412169 h 6857998"/>
              <a:gd name="connsiteX2012" fmla="*/ 1672915 w 7705725"/>
              <a:gd name="connsiteY2012" fmla="*/ 410258 h 6857998"/>
              <a:gd name="connsiteX2013" fmla="*/ 1684396 w 7705725"/>
              <a:gd name="connsiteY2013" fmla="*/ 408028 h 6857998"/>
              <a:gd name="connsiteX2014" fmla="*/ 1685352 w 7705725"/>
              <a:gd name="connsiteY2014" fmla="*/ 408028 h 6857998"/>
              <a:gd name="connsiteX2015" fmla="*/ 1686310 w 7705725"/>
              <a:gd name="connsiteY2015" fmla="*/ 408347 h 6857998"/>
              <a:gd name="connsiteX2016" fmla="*/ 1686310 w 7705725"/>
              <a:gd name="connsiteY2016" fmla="*/ 409302 h 6857998"/>
              <a:gd name="connsiteX2017" fmla="*/ 1685671 w 7705725"/>
              <a:gd name="connsiteY2017" fmla="*/ 410895 h 6857998"/>
              <a:gd name="connsiteX2018" fmla="*/ 1684077 w 7705725"/>
              <a:gd name="connsiteY2018" fmla="*/ 414716 h 6857998"/>
              <a:gd name="connsiteX2019" fmla="*/ 1680888 w 7705725"/>
              <a:gd name="connsiteY2019" fmla="*/ 419175 h 6857998"/>
              <a:gd name="connsiteX2020" fmla="*/ 1678017 w 7705725"/>
              <a:gd name="connsiteY2020" fmla="*/ 423315 h 6857998"/>
              <a:gd name="connsiteX2021" fmla="*/ 1674828 w 7705725"/>
              <a:gd name="connsiteY2021" fmla="*/ 427137 h 6857998"/>
              <a:gd name="connsiteX2022" fmla="*/ 1672277 w 7705725"/>
              <a:gd name="connsiteY2022" fmla="*/ 429048 h 6857998"/>
              <a:gd name="connsiteX2023" fmla="*/ 1671320 w 7705725"/>
              <a:gd name="connsiteY2023" fmla="*/ 429048 h 6857998"/>
              <a:gd name="connsiteX2024" fmla="*/ 1671002 w 7705725"/>
              <a:gd name="connsiteY2024" fmla="*/ 428729 h 6857998"/>
              <a:gd name="connsiteX2025" fmla="*/ 1671320 w 7705725"/>
              <a:gd name="connsiteY2025" fmla="*/ 429685 h 6857998"/>
              <a:gd name="connsiteX2026" fmla="*/ 1672277 w 7705725"/>
              <a:gd name="connsiteY2026" fmla="*/ 430640 h 6857998"/>
              <a:gd name="connsiteX2027" fmla="*/ 1672915 w 7705725"/>
              <a:gd name="connsiteY2027" fmla="*/ 430959 h 6857998"/>
              <a:gd name="connsiteX2028" fmla="*/ 1674190 w 7705725"/>
              <a:gd name="connsiteY2028" fmla="*/ 430959 h 6857998"/>
              <a:gd name="connsiteX2029" fmla="*/ 1676742 w 7705725"/>
              <a:gd name="connsiteY2029" fmla="*/ 430640 h 6857998"/>
              <a:gd name="connsiteX2030" fmla="*/ 1680250 w 7705725"/>
              <a:gd name="connsiteY2030" fmla="*/ 429048 h 6857998"/>
              <a:gd name="connsiteX2031" fmla="*/ 1684396 w 7705725"/>
              <a:gd name="connsiteY2031" fmla="*/ 426819 h 6857998"/>
              <a:gd name="connsiteX2032" fmla="*/ 1689180 w 7705725"/>
              <a:gd name="connsiteY2032" fmla="*/ 423634 h 6857998"/>
              <a:gd name="connsiteX2033" fmla="*/ 1699385 w 7705725"/>
              <a:gd name="connsiteY2033" fmla="*/ 416946 h 6857998"/>
              <a:gd name="connsiteX2034" fmla="*/ 1710547 w 7705725"/>
              <a:gd name="connsiteY2034" fmla="*/ 409939 h 6857998"/>
              <a:gd name="connsiteX2035" fmla="*/ 1721072 w 7705725"/>
              <a:gd name="connsiteY2035" fmla="*/ 402614 h 6857998"/>
              <a:gd name="connsiteX2036" fmla="*/ 1725537 w 7705725"/>
              <a:gd name="connsiteY2036" fmla="*/ 400066 h 6857998"/>
              <a:gd name="connsiteX2037" fmla="*/ 1730001 w 7705725"/>
              <a:gd name="connsiteY2037" fmla="*/ 397837 h 6857998"/>
              <a:gd name="connsiteX2038" fmla="*/ 1733829 w 7705725"/>
              <a:gd name="connsiteY2038" fmla="*/ 396244 h 6857998"/>
              <a:gd name="connsiteX2039" fmla="*/ 1841445 w 7705725"/>
              <a:gd name="connsiteY2039" fmla="*/ 374651 h 6857998"/>
              <a:gd name="connsiteX2040" fmla="*/ 1843025 w 7705725"/>
              <a:gd name="connsiteY2040" fmla="*/ 379091 h 6857998"/>
              <a:gd name="connsiteX2041" fmla="*/ 1844606 w 7705725"/>
              <a:gd name="connsiteY2041" fmla="*/ 382897 h 6857998"/>
              <a:gd name="connsiteX2042" fmla="*/ 1845871 w 7705725"/>
              <a:gd name="connsiteY2042" fmla="*/ 385751 h 6857998"/>
              <a:gd name="connsiteX2043" fmla="*/ 1848401 w 7705725"/>
              <a:gd name="connsiteY2043" fmla="*/ 388288 h 6857998"/>
              <a:gd name="connsiteX2044" fmla="*/ 1850298 w 7705725"/>
              <a:gd name="connsiteY2044" fmla="*/ 389556 h 6857998"/>
              <a:gd name="connsiteX2045" fmla="*/ 1852512 w 7705725"/>
              <a:gd name="connsiteY2045" fmla="*/ 390825 h 6857998"/>
              <a:gd name="connsiteX2046" fmla="*/ 1855040 w 7705725"/>
              <a:gd name="connsiteY2046" fmla="*/ 391459 h 6857998"/>
              <a:gd name="connsiteX2047" fmla="*/ 1857254 w 7705725"/>
              <a:gd name="connsiteY2047" fmla="*/ 391459 h 6857998"/>
              <a:gd name="connsiteX2048" fmla="*/ 1859783 w 7705725"/>
              <a:gd name="connsiteY2048" fmla="*/ 391142 h 6857998"/>
              <a:gd name="connsiteX2049" fmla="*/ 1862629 w 7705725"/>
              <a:gd name="connsiteY2049" fmla="*/ 390825 h 6857998"/>
              <a:gd name="connsiteX2050" fmla="*/ 1868320 w 7705725"/>
              <a:gd name="connsiteY2050" fmla="*/ 389239 h 6857998"/>
              <a:gd name="connsiteX2051" fmla="*/ 1879703 w 7705725"/>
              <a:gd name="connsiteY2051" fmla="*/ 384799 h 6857998"/>
              <a:gd name="connsiteX2052" fmla="*/ 1879386 w 7705725"/>
              <a:gd name="connsiteY2052" fmla="*/ 390190 h 6857998"/>
              <a:gd name="connsiteX2053" fmla="*/ 1879069 w 7705725"/>
              <a:gd name="connsiteY2053" fmla="*/ 395264 h 6857998"/>
              <a:gd name="connsiteX2054" fmla="*/ 1877805 w 7705725"/>
              <a:gd name="connsiteY2054" fmla="*/ 400656 h 6857998"/>
              <a:gd name="connsiteX2055" fmla="*/ 1876856 w 7705725"/>
              <a:gd name="connsiteY2055" fmla="*/ 405413 h 6857998"/>
              <a:gd name="connsiteX2056" fmla="*/ 1875592 w 7705725"/>
              <a:gd name="connsiteY2056" fmla="*/ 410170 h 6857998"/>
              <a:gd name="connsiteX2057" fmla="*/ 1873695 w 7705725"/>
              <a:gd name="connsiteY2057" fmla="*/ 414609 h 6857998"/>
              <a:gd name="connsiteX2058" fmla="*/ 1871798 w 7705725"/>
              <a:gd name="connsiteY2058" fmla="*/ 418732 h 6857998"/>
              <a:gd name="connsiteX2059" fmla="*/ 1870217 w 7705725"/>
              <a:gd name="connsiteY2059" fmla="*/ 422538 h 6857998"/>
              <a:gd name="connsiteX2060" fmla="*/ 1867371 w 7705725"/>
              <a:gd name="connsiteY2060" fmla="*/ 426343 h 6857998"/>
              <a:gd name="connsiteX2061" fmla="*/ 1865158 w 7705725"/>
              <a:gd name="connsiteY2061" fmla="*/ 429832 h 6857998"/>
              <a:gd name="connsiteX2062" fmla="*/ 1862312 w 7705725"/>
              <a:gd name="connsiteY2062" fmla="*/ 433320 h 6857998"/>
              <a:gd name="connsiteX2063" fmla="*/ 1859150 w 7705725"/>
              <a:gd name="connsiteY2063" fmla="*/ 436491 h 6857998"/>
              <a:gd name="connsiteX2064" fmla="*/ 1856306 w 7705725"/>
              <a:gd name="connsiteY2064" fmla="*/ 439028 h 6857998"/>
              <a:gd name="connsiteX2065" fmla="*/ 1852827 w 7705725"/>
              <a:gd name="connsiteY2065" fmla="*/ 441565 h 6857998"/>
              <a:gd name="connsiteX2066" fmla="*/ 1849350 w 7705725"/>
              <a:gd name="connsiteY2066" fmla="*/ 444420 h 6857998"/>
              <a:gd name="connsiteX2067" fmla="*/ 1845555 w 7705725"/>
              <a:gd name="connsiteY2067" fmla="*/ 446322 h 6857998"/>
              <a:gd name="connsiteX2068" fmla="*/ 1841761 w 7705725"/>
              <a:gd name="connsiteY2068" fmla="*/ 448225 h 6857998"/>
              <a:gd name="connsiteX2069" fmla="*/ 1837651 w 7705725"/>
              <a:gd name="connsiteY2069" fmla="*/ 449811 h 6857998"/>
              <a:gd name="connsiteX2070" fmla="*/ 1833541 w 7705725"/>
              <a:gd name="connsiteY2070" fmla="*/ 451396 h 6857998"/>
              <a:gd name="connsiteX2071" fmla="*/ 1829429 w 7705725"/>
              <a:gd name="connsiteY2071" fmla="*/ 452665 h 6857998"/>
              <a:gd name="connsiteX2072" fmla="*/ 1825320 w 7705725"/>
              <a:gd name="connsiteY2072" fmla="*/ 453299 h 6857998"/>
              <a:gd name="connsiteX2073" fmla="*/ 1820893 w 7705725"/>
              <a:gd name="connsiteY2073" fmla="*/ 454251 h 6857998"/>
              <a:gd name="connsiteX2074" fmla="*/ 1816467 w 7705725"/>
              <a:gd name="connsiteY2074" fmla="*/ 454568 h 6857998"/>
              <a:gd name="connsiteX2075" fmla="*/ 1811724 w 7705725"/>
              <a:gd name="connsiteY2075" fmla="*/ 454885 h 6857998"/>
              <a:gd name="connsiteX2076" fmla="*/ 1806981 w 7705725"/>
              <a:gd name="connsiteY2076" fmla="*/ 454885 h 6857998"/>
              <a:gd name="connsiteX2077" fmla="*/ 1802555 w 7705725"/>
              <a:gd name="connsiteY2077" fmla="*/ 454568 h 6857998"/>
              <a:gd name="connsiteX2078" fmla="*/ 1797497 w 7705725"/>
              <a:gd name="connsiteY2078" fmla="*/ 453616 h 6857998"/>
              <a:gd name="connsiteX2079" fmla="*/ 1793070 w 7705725"/>
              <a:gd name="connsiteY2079" fmla="*/ 452982 h 6857998"/>
              <a:gd name="connsiteX2080" fmla="*/ 1788327 w 7705725"/>
              <a:gd name="connsiteY2080" fmla="*/ 451714 h 6857998"/>
              <a:gd name="connsiteX2081" fmla="*/ 1783269 w 7705725"/>
              <a:gd name="connsiteY2081" fmla="*/ 450762 h 6857998"/>
              <a:gd name="connsiteX2082" fmla="*/ 1778525 w 7705725"/>
              <a:gd name="connsiteY2082" fmla="*/ 448859 h 6857998"/>
              <a:gd name="connsiteX2083" fmla="*/ 1773467 w 7705725"/>
              <a:gd name="connsiteY2083" fmla="*/ 446957 h 6857998"/>
              <a:gd name="connsiteX2084" fmla="*/ 1776313 w 7705725"/>
              <a:gd name="connsiteY2084" fmla="*/ 451714 h 6857998"/>
              <a:gd name="connsiteX2085" fmla="*/ 1779158 w 7705725"/>
              <a:gd name="connsiteY2085" fmla="*/ 455836 h 6857998"/>
              <a:gd name="connsiteX2086" fmla="*/ 1782319 w 7705725"/>
              <a:gd name="connsiteY2086" fmla="*/ 459642 h 6857998"/>
              <a:gd name="connsiteX2087" fmla="*/ 1784849 w 7705725"/>
              <a:gd name="connsiteY2087" fmla="*/ 463130 h 6857998"/>
              <a:gd name="connsiteX2088" fmla="*/ 1790540 w 7705725"/>
              <a:gd name="connsiteY2088" fmla="*/ 468839 h 6857998"/>
              <a:gd name="connsiteX2089" fmla="*/ 1794967 w 7705725"/>
              <a:gd name="connsiteY2089" fmla="*/ 473913 h 6857998"/>
              <a:gd name="connsiteX2090" fmla="*/ 1797180 w 7705725"/>
              <a:gd name="connsiteY2090" fmla="*/ 476767 h 6857998"/>
              <a:gd name="connsiteX2091" fmla="*/ 1799078 w 7705725"/>
              <a:gd name="connsiteY2091" fmla="*/ 479621 h 6857998"/>
              <a:gd name="connsiteX2092" fmla="*/ 1800342 w 7705725"/>
              <a:gd name="connsiteY2092" fmla="*/ 482475 h 6857998"/>
              <a:gd name="connsiteX2093" fmla="*/ 1801291 w 7705725"/>
              <a:gd name="connsiteY2093" fmla="*/ 485646 h 6857998"/>
              <a:gd name="connsiteX2094" fmla="*/ 1802239 w 7705725"/>
              <a:gd name="connsiteY2094" fmla="*/ 489135 h 6857998"/>
              <a:gd name="connsiteX2095" fmla="*/ 1802239 w 7705725"/>
              <a:gd name="connsiteY2095" fmla="*/ 493257 h 6857998"/>
              <a:gd name="connsiteX2096" fmla="*/ 1801607 w 7705725"/>
              <a:gd name="connsiteY2096" fmla="*/ 497697 h 6857998"/>
              <a:gd name="connsiteX2097" fmla="*/ 1800659 w 7705725"/>
              <a:gd name="connsiteY2097" fmla="*/ 502771 h 6857998"/>
              <a:gd name="connsiteX2098" fmla="*/ 1808247 w 7705725"/>
              <a:gd name="connsiteY2098" fmla="*/ 497380 h 6857998"/>
              <a:gd name="connsiteX2099" fmla="*/ 1817099 w 7705725"/>
              <a:gd name="connsiteY2099" fmla="*/ 492306 h 6857998"/>
              <a:gd name="connsiteX2100" fmla="*/ 1827216 w 7705725"/>
              <a:gd name="connsiteY2100" fmla="*/ 486598 h 6857998"/>
              <a:gd name="connsiteX2101" fmla="*/ 1838283 w 7705725"/>
              <a:gd name="connsiteY2101" fmla="*/ 480890 h 6857998"/>
              <a:gd name="connsiteX2102" fmla="*/ 1850298 w 7705725"/>
              <a:gd name="connsiteY2102" fmla="*/ 475498 h 6857998"/>
              <a:gd name="connsiteX2103" fmla="*/ 1862945 w 7705725"/>
              <a:gd name="connsiteY2103" fmla="*/ 470741 h 6857998"/>
              <a:gd name="connsiteX2104" fmla="*/ 1876224 w 7705725"/>
              <a:gd name="connsiteY2104" fmla="*/ 466302 h 6857998"/>
              <a:gd name="connsiteX2105" fmla="*/ 1882865 w 7705725"/>
              <a:gd name="connsiteY2105" fmla="*/ 464399 h 6857998"/>
              <a:gd name="connsiteX2106" fmla="*/ 1889187 w 7705725"/>
              <a:gd name="connsiteY2106" fmla="*/ 462813 h 6857998"/>
              <a:gd name="connsiteX2107" fmla="*/ 1895828 w 7705725"/>
              <a:gd name="connsiteY2107" fmla="*/ 461545 h 6857998"/>
              <a:gd name="connsiteX2108" fmla="*/ 1902783 w 7705725"/>
              <a:gd name="connsiteY2108" fmla="*/ 460593 h 6857998"/>
              <a:gd name="connsiteX2109" fmla="*/ 1909423 w 7705725"/>
              <a:gd name="connsiteY2109" fmla="*/ 459642 h 6857998"/>
              <a:gd name="connsiteX2110" fmla="*/ 1915747 w 7705725"/>
              <a:gd name="connsiteY2110" fmla="*/ 459325 h 6857998"/>
              <a:gd name="connsiteX2111" fmla="*/ 1922386 w 7705725"/>
              <a:gd name="connsiteY2111" fmla="*/ 459325 h 6857998"/>
              <a:gd name="connsiteX2112" fmla="*/ 1928709 w 7705725"/>
              <a:gd name="connsiteY2112" fmla="*/ 459642 h 6857998"/>
              <a:gd name="connsiteX2113" fmla="*/ 1935033 w 7705725"/>
              <a:gd name="connsiteY2113" fmla="*/ 460593 h 6857998"/>
              <a:gd name="connsiteX2114" fmla="*/ 1941040 w 7705725"/>
              <a:gd name="connsiteY2114" fmla="*/ 461545 h 6857998"/>
              <a:gd name="connsiteX2115" fmla="*/ 1946732 w 7705725"/>
              <a:gd name="connsiteY2115" fmla="*/ 463447 h 6857998"/>
              <a:gd name="connsiteX2116" fmla="*/ 1952422 w 7705725"/>
              <a:gd name="connsiteY2116" fmla="*/ 465667 h 6857998"/>
              <a:gd name="connsiteX2117" fmla="*/ 1957481 w 7705725"/>
              <a:gd name="connsiteY2117" fmla="*/ 468521 h 6857998"/>
              <a:gd name="connsiteX2118" fmla="*/ 1962856 w 7705725"/>
              <a:gd name="connsiteY2118" fmla="*/ 471376 h 6857998"/>
              <a:gd name="connsiteX2119" fmla="*/ 1967599 w 7705725"/>
              <a:gd name="connsiteY2119" fmla="*/ 475181 h 6857998"/>
              <a:gd name="connsiteX2120" fmla="*/ 1971709 w 7705725"/>
              <a:gd name="connsiteY2120" fmla="*/ 479621 h 6857998"/>
              <a:gd name="connsiteX2121" fmla="*/ 1975819 w 7705725"/>
              <a:gd name="connsiteY2121" fmla="*/ 484695 h 6857998"/>
              <a:gd name="connsiteX2122" fmla="*/ 1979613 w 7705725"/>
              <a:gd name="connsiteY2122" fmla="*/ 490403 h 6857998"/>
              <a:gd name="connsiteX2123" fmla="*/ 1972974 w 7705725"/>
              <a:gd name="connsiteY2123" fmla="*/ 492306 h 6857998"/>
              <a:gd name="connsiteX2124" fmla="*/ 1965701 w 7705725"/>
              <a:gd name="connsiteY2124" fmla="*/ 493575 h 6857998"/>
              <a:gd name="connsiteX2125" fmla="*/ 1959062 w 7705725"/>
              <a:gd name="connsiteY2125" fmla="*/ 494526 h 6857998"/>
              <a:gd name="connsiteX2126" fmla="*/ 1952738 w 7705725"/>
              <a:gd name="connsiteY2126" fmla="*/ 494843 h 6857998"/>
              <a:gd name="connsiteX2127" fmla="*/ 1946416 w 7705725"/>
              <a:gd name="connsiteY2127" fmla="*/ 494843 h 6857998"/>
              <a:gd name="connsiteX2128" fmla="*/ 1939775 w 7705725"/>
              <a:gd name="connsiteY2128" fmla="*/ 494526 h 6857998"/>
              <a:gd name="connsiteX2129" fmla="*/ 1927129 w 7705725"/>
              <a:gd name="connsiteY2129" fmla="*/ 493257 h 6857998"/>
              <a:gd name="connsiteX2130" fmla="*/ 1914798 w 7705725"/>
              <a:gd name="connsiteY2130" fmla="*/ 491672 h 6857998"/>
              <a:gd name="connsiteX2131" fmla="*/ 1908474 w 7705725"/>
              <a:gd name="connsiteY2131" fmla="*/ 491355 h 6857998"/>
              <a:gd name="connsiteX2132" fmla="*/ 1901834 w 7705725"/>
              <a:gd name="connsiteY2132" fmla="*/ 491355 h 6857998"/>
              <a:gd name="connsiteX2133" fmla="*/ 1895512 w 7705725"/>
              <a:gd name="connsiteY2133" fmla="*/ 491672 h 6857998"/>
              <a:gd name="connsiteX2134" fmla="*/ 1888871 w 7705725"/>
              <a:gd name="connsiteY2134" fmla="*/ 492623 h 6857998"/>
              <a:gd name="connsiteX2135" fmla="*/ 1882232 w 7705725"/>
              <a:gd name="connsiteY2135" fmla="*/ 493892 h 6857998"/>
              <a:gd name="connsiteX2136" fmla="*/ 1874959 w 7705725"/>
              <a:gd name="connsiteY2136" fmla="*/ 495795 h 6857998"/>
              <a:gd name="connsiteX2137" fmla="*/ 1873695 w 7705725"/>
              <a:gd name="connsiteY2137" fmla="*/ 496429 h 6857998"/>
              <a:gd name="connsiteX2138" fmla="*/ 1872746 w 7705725"/>
              <a:gd name="connsiteY2138" fmla="*/ 496746 h 6857998"/>
              <a:gd name="connsiteX2139" fmla="*/ 1870533 w 7705725"/>
              <a:gd name="connsiteY2139" fmla="*/ 498649 h 6857998"/>
              <a:gd name="connsiteX2140" fmla="*/ 1868952 w 7705725"/>
              <a:gd name="connsiteY2140" fmla="*/ 500869 h 6857998"/>
              <a:gd name="connsiteX2141" fmla="*/ 1867371 w 7705725"/>
              <a:gd name="connsiteY2141" fmla="*/ 503723 h 6857998"/>
              <a:gd name="connsiteX2142" fmla="*/ 1866423 w 7705725"/>
              <a:gd name="connsiteY2142" fmla="*/ 507211 h 6857998"/>
              <a:gd name="connsiteX2143" fmla="*/ 1865475 w 7705725"/>
              <a:gd name="connsiteY2143" fmla="*/ 511017 h 6857998"/>
              <a:gd name="connsiteX2144" fmla="*/ 1865158 w 7705725"/>
              <a:gd name="connsiteY2144" fmla="*/ 515139 h 6857998"/>
              <a:gd name="connsiteX2145" fmla="*/ 1864842 w 7705725"/>
              <a:gd name="connsiteY2145" fmla="*/ 518945 h 6857998"/>
              <a:gd name="connsiteX2146" fmla="*/ 1865158 w 7705725"/>
              <a:gd name="connsiteY2146" fmla="*/ 522751 h 6857998"/>
              <a:gd name="connsiteX2147" fmla="*/ 1866423 w 7705725"/>
              <a:gd name="connsiteY2147" fmla="*/ 525922 h 6857998"/>
              <a:gd name="connsiteX2148" fmla="*/ 1867371 w 7705725"/>
              <a:gd name="connsiteY2148" fmla="*/ 529410 h 6857998"/>
              <a:gd name="connsiteX2149" fmla="*/ 1869269 w 7705725"/>
              <a:gd name="connsiteY2149" fmla="*/ 531947 h 6857998"/>
              <a:gd name="connsiteX2150" fmla="*/ 1870217 w 7705725"/>
              <a:gd name="connsiteY2150" fmla="*/ 532898 h 6857998"/>
              <a:gd name="connsiteX2151" fmla="*/ 1871482 w 7705725"/>
              <a:gd name="connsiteY2151" fmla="*/ 533850 h 6857998"/>
              <a:gd name="connsiteX2152" fmla="*/ 1872746 w 7705725"/>
              <a:gd name="connsiteY2152" fmla="*/ 534484 h 6857998"/>
              <a:gd name="connsiteX2153" fmla="*/ 1874327 w 7705725"/>
              <a:gd name="connsiteY2153" fmla="*/ 534801 h 6857998"/>
              <a:gd name="connsiteX2154" fmla="*/ 1875592 w 7705725"/>
              <a:gd name="connsiteY2154" fmla="*/ 535119 h 6857998"/>
              <a:gd name="connsiteX2155" fmla="*/ 1877489 w 7705725"/>
              <a:gd name="connsiteY2155" fmla="*/ 535119 h 6857998"/>
              <a:gd name="connsiteX2156" fmla="*/ 1879386 w 7705725"/>
              <a:gd name="connsiteY2156" fmla="*/ 534801 h 6857998"/>
              <a:gd name="connsiteX2157" fmla="*/ 1881283 w 7705725"/>
              <a:gd name="connsiteY2157" fmla="*/ 533850 h 6857998"/>
              <a:gd name="connsiteX2158" fmla="*/ 1877489 w 7705725"/>
              <a:gd name="connsiteY2158" fmla="*/ 539241 h 6857998"/>
              <a:gd name="connsiteX2159" fmla="*/ 1873063 w 7705725"/>
              <a:gd name="connsiteY2159" fmla="*/ 544632 h 6857998"/>
              <a:gd name="connsiteX2160" fmla="*/ 1868320 w 7705725"/>
              <a:gd name="connsiteY2160" fmla="*/ 549389 h 6857998"/>
              <a:gd name="connsiteX2161" fmla="*/ 1862945 w 7705725"/>
              <a:gd name="connsiteY2161" fmla="*/ 553829 h 6857998"/>
              <a:gd name="connsiteX2162" fmla="*/ 1857569 w 7705725"/>
              <a:gd name="connsiteY2162" fmla="*/ 558586 h 6857998"/>
              <a:gd name="connsiteX2163" fmla="*/ 1851562 w 7705725"/>
              <a:gd name="connsiteY2163" fmla="*/ 562709 h 6857998"/>
              <a:gd name="connsiteX2164" fmla="*/ 1845239 w 7705725"/>
              <a:gd name="connsiteY2164" fmla="*/ 566514 h 6857998"/>
              <a:gd name="connsiteX2165" fmla="*/ 1838915 w 7705725"/>
              <a:gd name="connsiteY2165" fmla="*/ 570002 h 6857998"/>
              <a:gd name="connsiteX2166" fmla="*/ 1832276 w 7705725"/>
              <a:gd name="connsiteY2166" fmla="*/ 573491 h 6857998"/>
              <a:gd name="connsiteX2167" fmla="*/ 1825320 w 7705725"/>
              <a:gd name="connsiteY2167" fmla="*/ 576979 h 6857998"/>
              <a:gd name="connsiteX2168" fmla="*/ 1811092 w 7705725"/>
              <a:gd name="connsiteY2168" fmla="*/ 583005 h 6857998"/>
              <a:gd name="connsiteX2169" fmla="*/ 1796548 w 7705725"/>
              <a:gd name="connsiteY2169" fmla="*/ 589030 h 6857998"/>
              <a:gd name="connsiteX2170" fmla="*/ 1781371 w 7705725"/>
              <a:gd name="connsiteY2170" fmla="*/ 594105 h 6857998"/>
              <a:gd name="connsiteX2171" fmla="*/ 1752284 w 7705725"/>
              <a:gd name="connsiteY2171" fmla="*/ 605204 h 6857998"/>
              <a:gd name="connsiteX2172" fmla="*/ 1737739 w 7705725"/>
              <a:gd name="connsiteY2172" fmla="*/ 610912 h 6857998"/>
              <a:gd name="connsiteX2173" fmla="*/ 1724776 w 7705725"/>
              <a:gd name="connsiteY2173" fmla="*/ 616621 h 6857998"/>
              <a:gd name="connsiteX2174" fmla="*/ 1718769 w 7705725"/>
              <a:gd name="connsiteY2174" fmla="*/ 619792 h 6857998"/>
              <a:gd name="connsiteX2175" fmla="*/ 1712761 w 7705725"/>
              <a:gd name="connsiteY2175" fmla="*/ 622963 h 6857998"/>
              <a:gd name="connsiteX2176" fmla="*/ 1707070 w 7705725"/>
              <a:gd name="connsiteY2176" fmla="*/ 626135 h 6857998"/>
              <a:gd name="connsiteX2177" fmla="*/ 1701695 w 7705725"/>
              <a:gd name="connsiteY2177" fmla="*/ 629940 h 6857998"/>
              <a:gd name="connsiteX2178" fmla="*/ 1696952 w 7705725"/>
              <a:gd name="connsiteY2178" fmla="*/ 633746 h 6857998"/>
              <a:gd name="connsiteX2179" fmla="*/ 1692526 w 7705725"/>
              <a:gd name="connsiteY2179" fmla="*/ 637551 h 6857998"/>
              <a:gd name="connsiteX2180" fmla="*/ 1688416 w 7705725"/>
              <a:gd name="connsiteY2180" fmla="*/ 641991 h 6857998"/>
              <a:gd name="connsiteX2181" fmla="*/ 1684621 w 7705725"/>
              <a:gd name="connsiteY2181" fmla="*/ 646114 h 6857998"/>
              <a:gd name="connsiteX2182" fmla="*/ 1684306 w 7705725"/>
              <a:gd name="connsiteY2182" fmla="*/ 641991 h 6857998"/>
              <a:gd name="connsiteX2183" fmla="*/ 1684306 w 7705725"/>
              <a:gd name="connsiteY2183" fmla="*/ 637551 h 6857998"/>
              <a:gd name="connsiteX2184" fmla="*/ 1684306 w 7705725"/>
              <a:gd name="connsiteY2184" fmla="*/ 633429 h 6857998"/>
              <a:gd name="connsiteX2185" fmla="*/ 1684621 w 7705725"/>
              <a:gd name="connsiteY2185" fmla="*/ 629623 h 6857998"/>
              <a:gd name="connsiteX2186" fmla="*/ 1685253 w 7705725"/>
              <a:gd name="connsiteY2186" fmla="*/ 625817 h 6857998"/>
              <a:gd name="connsiteX2187" fmla="*/ 1685886 w 7705725"/>
              <a:gd name="connsiteY2187" fmla="*/ 622012 h 6857998"/>
              <a:gd name="connsiteX2188" fmla="*/ 1687151 w 7705725"/>
              <a:gd name="connsiteY2188" fmla="*/ 618841 h 6857998"/>
              <a:gd name="connsiteX2189" fmla="*/ 1688732 w 7705725"/>
              <a:gd name="connsiteY2189" fmla="*/ 615352 h 6857998"/>
              <a:gd name="connsiteX2190" fmla="*/ 1690313 w 7705725"/>
              <a:gd name="connsiteY2190" fmla="*/ 612181 h 6857998"/>
              <a:gd name="connsiteX2191" fmla="*/ 1691893 w 7705725"/>
              <a:gd name="connsiteY2191" fmla="*/ 609327 h 6857998"/>
              <a:gd name="connsiteX2192" fmla="*/ 1695687 w 7705725"/>
              <a:gd name="connsiteY2192" fmla="*/ 603618 h 6857998"/>
              <a:gd name="connsiteX2193" fmla="*/ 1700431 w 7705725"/>
              <a:gd name="connsiteY2193" fmla="*/ 597910 h 6857998"/>
              <a:gd name="connsiteX2194" fmla="*/ 1705173 w 7705725"/>
              <a:gd name="connsiteY2194" fmla="*/ 593153 h 6857998"/>
              <a:gd name="connsiteX2195" fmla="*/ 1709915 w 7705725"/>
              <a:gd name="connsiteY2195" fmla="*/ 588713 h 6857998"/>
              <a:gd name="connsiteX2196" fmla="*/ 1715290 w 7705725"/>
              <a:gd name="connsiteY2196" fmla="*/ 584591 h 6857998"/>
              <a:gd name="connsiteX2197" fmla="*/ 1725408 w 7705725"/>
              <a:gd name="connsiteY2197" fmla="*/ 576028 h 6857998"/>
              <a:gd name="connsiteX2198" fmla="*/ 1729835 w 7705725"/>
              <a:gd name="connsiteY2198" fmla="*/ 572540 h 6857998"/>
              <a:gd name="connsiteX2199" fmla="*/ 1734261 w 7705725"/>
              <a:gd name="connsiteY2199" fmla="*/ 568734 h 6857998"/>
              <a:gd name="connsiteX2200" fmla="*/ 1737423 w 7705725"/>
              <a:gd name="connsiteY2200" fmla="*/ 564929 h 6857998"/>
              <a:gd name="connsiteX2201" fmla="*/ 1740268 w 7705725"/>
              <a:gd name="connsiteY2201" fmla="*/ 561123 h 6857998"/>
              <a:gd name="connsiteX2202" fmla="*/ 1739636 w 7705725"/>
              <a:gd name="connsiteY2202" fmla="*/ 558586 h 6857998"/>
              <a:gd name="connsiteX2203" fmla="*/ 1738688 w 7705725"/>
              <a:gd name="connsiteY2203" fmla="*/ 556049 h 6857998"/>
              <a:gd name="connsiteX2204" fmla="*/ 1737423 w 7705725"/>
              <a:gd name="connsiteY2204" fmla="*/ 553829 h 6857998"/>
              <a:gd name="connsiteX2205" fmla="*/ 1735842 w 7705725"/>
              <a:gd name="connsiteY2205" fmla="*/ 551926 h 6857998"/>
              <a:gd name="connsiteX2206" fmla="*/ 1734578 w 7705725"/>
              <a:gd name="connsiteY2206" fmla="*/ 550023 h 6857998"/>
              <a:gd name="connsiteX2207" fmla="*/ 1732996 w 7705725"/>
              <a:gd name="connsiteY2207" fmla="*/ 548438 h 6857998"/>
              <a:gd name="connsiteX2208" fmla="*/ 1729202 w 7705725"/>
              <a:gd name="connsiteY2208" fmla="*/ 545267 h 6857998"/>
              <a:gd name="connsiteX2209" fmla="*/ 1724776 w 7705725"/>
              <a:gd name="connsiteY2209" fmla="*/ 543047 h 6857998"/>
              <a:gd name="connsiteX2210" fmla="*/ 1720350 w 7705725"/>
              <a:gd name="connsiteY2210" fmla="*/ 541144 h 6857998"/>
              <a:gd name="connsiteX2211" fmla="*/ 1715290 w 7705725"/>
              <a:gd name="connsiteY2211" fmla="*/ 539875 h 6857998"/>
              <a:gd name="connsiteX2212" fmla="*/ 1710864 w 7705725"/>
              <a:gd name="connsiteY2212" fmla="*/ 539558 h 6857998"/>
              <a:gd name="connsiteX2213" fmla="*/ 1706437 w 7705725"/>
              <a:gd name="connsiteY2213" fmla="*/ 539875 h 6857998"/>
              <a:gd name="connsiteX2214" fmla="*/ 1702328 w 7705725"/>
              <a:gd name="connsiteY2214" fmla="*/ 540827 h 6857998"/>
              <a:gd name="connsiteX2215" fmla="*/ 1698533 w 7705725"/>
              <a:gd name="connsiteY2215" fmla="*/ 541778 h 6857998"/>
              <a:gd name="connsiteX2216" fmla="*/ 1696952 w 7705725"/>
              <a:gd name="connsiteY2216" fmla="*/ 543047 h 6857998"/>
              <a:gd name="connsiteX2217" fmla="*/ 1695371 w 7705725"/>
              <a:gd name="connsiteY2217" fmla="*/ 543998 h 6857998"/>
              <a:gd name="connsiteX2218" fmla="*/ 1694423 w 7705725"/>
              <a:gd name="connsiteY2218" fmla="*/ 545267 h 6857998"/>
              <a:gd name="connsiteX2219" fmla="*/ 1693158 w 7705725"/>
              <a:gd name="connsiteY2219" fmla="*/ 546535 h 6857998"/>
              <a:gd name="connsiteX2220" fmla="*/ 1692526 w 7705725"/>
              <a:gd name="connsiteY2220" fmla="*/ 547803 h 6857998"/>
              <a:gd name="connsiteX2221" fmla="*/ 1691893 w 7705725"/>
              <a:gd name="connsiteY2221" fmla="*/ 549706 h 6857998"/>
              <a:gd name="connsiteX2222" fmla="*/ 1691577 w 7705725"/>
              <a:gd name="connsiteY2222" fmla="*/ 551609 h 6857998"/>
              <a:gd name="connsiteX2223" fmla="*/ 1691893 w 7705725"/>
              <a:gd name="connsiteY2223" fmla="*/ 553512 h 6857998"/>
              <a:gd name="connsiteX2224" fmla="*/ 1692526 w 7705725"/>
              <a:gd name="connsiteY2224" fmla="*/ 555415 h 6857998"/>
              <a:gd name="connsiteX2225" fmla="*/ 1693158 w 7705725"/>
              <a:gd name="connsiteY2225" fmla="*/ 557635 h 6857998"/>
              <a:gd name="connsiteX2226" fmla="*/ 1689048 w 7705725"/>
              <a:gd name="connsiteY2226" fmla="*/ 557000 h 6857998"/>
              <a:gd name="connsiteX2227" fmla="*/ 1685253 w 7705725"/>
              <a:gd name="connsiteY2227" fmla="*/ 555732 h 6857998"/>
              <a:gd name="connsiteX2228" fmla="*/ 1682408 w 7705725"/>
              <a:gd name="connsiteY2228" fmla="*/ 554781 h 6857998"/>
              <a:gd name="connsiteX2229" fmla="*/ 1679879 w 7705725"/>
              <a:gd name="connsiteY2229" fmla="*/ 553195 h 6857998"/>
              <a:gd name="connsiteX2230" fmla="*/ 1678614 w 7705725"/>
              <a:gd name="connsiteY2230" fmla="*/ 551609 h 6857998"/>
              <a:gd name="connsiteX2231" fmla="*/ 1677349 w 7705725"/>
              <a:gd name="connsiteY2231" fmla="*/ 550023 h 6857998"/>
              <a:gd name="connsiteX2232" fmla="*/ 1676717 w 7705725"/>
              <a:gd name="connsiteY2232" fmla="*/ 548755 h 6857998"/>
              <a:gd name="connsiteX2233" fmla="*/ 1676401 w 7705725"/>
              <a:gd name="connsiteY2233" fmla="*/ 547169 h 6857998"/>
              <a:gd name="connsiteX2234" fmla="*/ 1676717 w 7705725"/>
              <a:gd name="connsiteY2234" fmla="*/ 545267 h 6857998"/>
              <a:gd name="connsiteX2235" fmla="*/ 1677349 w 7705725"/>
              <a:gd name="connsiteY2235" fmla="*/ 543681 h 6857998"/>
              <a:gd name="connsiteX2236" fmla="*/ 1678614 w 7705725"/>
              <a:gd name="connsiteY2236" fmla="*/ 541778 h 6857998"/>
              <a:gd name="connsiteX2237" fmla="*/ 1679563 w 7705725"/>
              <a:gd name="connsiteY2237" fmla="*/ 539875 h 6857998"/>
              <a:gd name="connsiteX2238" fmla="*/ 1683674 w 7705725"/>
              <a:gd name="connsiteY2238" fmla="*/ 536387 h 6857998"/>
              <a:gd name="connsiteX2239" fmla="*/ 1688416 w 7705725"/>
              <a:gd name="connsiteY2239" fmla="*/ 532581 h 6857998"/>
              <a:gd name="connsiteX2240" fmla="*/ 1693791 w 7705725"/>
              <a:gd name="connsiteY2240" fmla="*/ 528776 h 6857998"/>
              <a:gd name="connsiteX2241" fmla="*/ 1700431 w 7705725"/>
              <a:gd name="connsiteY2241" fmla="*/ 524970 h 6857998"/>
              <a:gd name="connsiteX2242" fmla="*/ 1706754 w 7705725"/>
              <a:gd name="connsiteY2242" fmla="*/ 521165 h 6857998"/>
              <a:gd name="connsiteX2243" fmla="*/ 1713393 w 7705725"/>
              <a:gd name="connsiteY2243" fmla="*/ 517677 h 6857998"/>
              <a:gd name="connsiteX2244" fmla="*/ 1725725 w 7705725"/>
              <a:gd name="connsiteY2244" fmla="*/ 511968 h 6857998"/>
              <a:gd name="connsiteX2245" fmla="*/ 1735210 w 7705725"/>
              <a:gd name="connsiteY2245" fmla="*/ 507528 h 6857998"/>
              <a:gd name="connsiteX2246" fmla="*/ 1740268 w 7705725"/>
              <a:gd name="connsiteY2246" fmla="*/ 509748 h 6857998"/>
              <a:gd name="connsiteX2247" fmla="*/ 1743430 w 7705725"/>
              <a:gd name="connsiteY2247" fmla="*/ 511968 h 6857998"/>
              <a:gd name="connsiteX2248" fmla="*/ 1746592 w 7705725"/>
              <a:gd name="connsiteY2248" fmla="*/ 515139 h 6857998"/>
              <a:gd name="connsiteX2249" fmla="*/ 1748805 w 7705725"/>
              <a:gd name="connsiteY2249" fmla="*/ 517994 h 6857998"/>
              <a:gd name="connsiteX2250" fmla="*/ 1750386 w 7705725"/>
              <a:gd name="connsiteY2250" fmla="*/ 521165 h 6857998"/>
              <a:gd name="connsiteX2251" fmla="*/ 1751335 w 7705725"/>
              <a:gd name="connsiteY2251" fmla="*/ 524653 h 6857998"/>
              <a:gd name="connsiteX2252" fmla="*/ 1752284 w 7705725"/>
              <a:gd name="connsiteY2252" fmla="*/ 528459 h 6857998"/>
              <a:gd name="connsiteX2253" fmla="*/ 1752600 w 7705725"/>
              <a:gd name="connsiteY2253" fmla="*/ 531947 h 6857998"/>
              <a:gd name="connsiteX2254" fmla="*/ 1752916 w 7705725"/>
              <a:gd name="connsiteY2254" fmla="*/ 540510 h 6857998"/>
              <a:gd name="connsiteX2255" fmla="*/ 1752600 w 7705725"/>
              <a:gd name="connsiteY2255" fmla="*/ 549072 h 6857998"/>
              <a:gd name="connsiteX2256" fmla="*/ 1752916 w 7705725"/>
              <a:gd name="connsiteY2256" fmla="*/ 553512 h 6857998"/>
              <a:gd name="connsiteX2257" fmla="*/ 1753231 w 7705725"/>
              <a:gd name="connsiteY2257" fmla="*/ 557952 h 6857998"/>
              <a:gd name="connsiteX2258" fmla="*/ 1753548 w 7705725"/>
              <a:gd name="connsiteY2258" fmla="*/ 562709 h 6857998"/>
              <a:gd name="connsiteX2259" fmla="*/ 1754813 w 7705725"/>
              <a:gd name="connsiteY2259" fmla="*/ 567466 h 6857998"/>
              <a:gd name="connsiteX2260" fmla="*/ 1760819 w 7705725"/>
              <a:gd name="connsiteY2260" fmla="*/ 563026 h 6857998"/>
              <a:gd name="connsiteX2261" fmla="*/ 1766512 w 7705725"/>
              <a:gd name="connsiteY2261" fmla="*/ 559220 h 6857998"/>
              <a:gd name="connsiteX2262" fmla="*/ 1771886 w 7705725"/>
              <a:gd name="connsiteY2262" fmla="*/ 556049 h 6857998"/>
              <a:gd name="connsiteX2263" fmla="*/ 1777261 w 7705725"/>
              <a:gd name="connsiteY2263" fmla="*/ 553512 h 6857998"/>
              <a:gd name="connsiteX2264" fmla="*/ 1782637 w 7705725"/>
              <a:gd name="connsiteY2264" fmla="*/ 551609 h 6857998"/>
              <a:gd name="connsiteX2265" fmla="*/ 1787695 w 7705725"/>
              <a:gd name="connsiteY2265" fmla="*/ 550023 h 6857998"/>
              <a:gd name="connsiteX2266" fmla="*/ 1793070 w 7705725"/>
              <a:gd name="connsiteY2266" fmla="*/ 549072 h 6857998"/>
              <a:gd name="connsiteX2267" fmla="*/ 1798445 w 7705725"/>
              <a:gd name="connsiteY2267" fmla="*/ 548438 h 6857998"/>
              <a:gd name="connsiteX2268" fmla="*/ 1808562 w 7705725"/>
              <a:gd name="connsiteY2268" fmla="*/ 546852 h 6857998"/>
              <a:gd name="connsiteX2269" fmla="*/ 1818997 w 7705725"/>
              <a:gd name="connsiteY2269" fmla="*/ 545267 h 6857998"/>
              <a:gd name="connsiteX2270" fmla="*/ 1824371 w 7705725"/>
              <a:gd name="connsiteY2270" fmla="*/ 543998 h 6857998"/>
              <a:gd name="connsiteX2271" fmla="*/ 1829429 w 7705725"/>
              <a:gd name="connsiteY2271" fmla="*/ 543047 h 6857998"/>
              <a:gd name="connsiteX2272" fmla="*/ 1834805 w 7705725"/>
              <a:gd name="connsiteY2272" fmla="*/ 541144 h 6857998"/>
              <a:gd name="connsiteX2273" fmla="*/ 1840496 w 7705725"/>
              <a:gd name="connsiteY2273" fmla="*/ 539241 h 6857998"/>
              <a:gd name="connsiteX2274" fmla="*/ 1839231 w 7705725"/>
              <a:gd name="connsiteY2274" fmla="*/ 535119 h 6857998"/>
              <a:gd name="connsiteX2275" fmla="*/ 1837651 w 7705725"/>
              <a:gd name="connsiteY2275" fmla="*/ 531313 h 6857998"/>
              <a:gd name="connsiteX2276" fmla="*/ 1836386 w 7705725"/>
              <a:gd name="connsiteY2276" fmla="*/ 527824 h 6857998"/>
              <a:gd name="connsiteX2277" fmla="*/ 1834805 w 7705725"/>
              <a:gd name="connsiteY2277" fmla="*/ 525288 h 6857998"/>
              <a:gd name="connsiteX2278" fmla="*/ 1833224 w 7705725"/>
              <a:gd name="connsiteY2278" fmla="*/ 522751 h 6857998"/>
              <a:gd name="connsiteX2279" fmla="*/ 1831644 w 7705725"/>
              <a:gd name="connsiteY2279" fmla="*/ 520848 h 6857998"/>
              <a:gd name="connsiteX2280" fmla="*/ 1829746 w 7705725"/>
              <a:gd name="connsiteY2280" fmla="*/ 518945 h 6857998"/>
              <a:gd name="connsiteX2281" fmla="*/ 1827849 w 7705725"/>
              <a:gd name="connsiteY2281" fmla="*/ 517359 h 6857998"/>
              <a:gd name="connsiteX2282" fmla="*/ 1826585 w 7705725"/>
              <a:gd name="connsiteY2282" fmla="*/ 516408 h 6857998"/>
              <a:gd name="connsiteX2283" fmla="*/ 1824687 w 7705725"/>
              <a:gd name="connsiteY2283" fmla="*/ 515457 h 6857998"/>
              <a:gd name="connsiteX2284" fmla="*/ 1822790 w 7705725"/>
              <a:gd name="connsiteY2284" fmla="*/ 514822 h 6857998"/>
              <a:gd name="connsiteX2285" fmla="*/ 1820893 w 7705725"/>
              <a:gd name="connsiteY2285" fmla="*/ 514822 h 6857998"/>
              <a:gd name="connsiteX2286" fmla="*/ 1817099 w 7705725"/>
              <a:gd name="connsiteY2286" fmla="*/ 514505 h 6857998"/>
              <a:gd name="connsiteX2287" fmla="*/ 1813305 w 7705725"/>
              <a:gd name="connsiteY2287" fmla="*/ 515139 h 6857998"/>
              <a:gd name="connsiteX2288" fmla="*/ 1809511 w 7705725"/>
              <a:gd name="connsiteY2288" fmla="*/ 516408 h 6857998"/>
              <a:gd name="connsiteX2289" fmla="*/ 1805716 w 7705725"/>
              <a:gd name="connsiteY2289" fmla="*/ 517359 h 6857998"/>
              <a:gd name="connsiteX2290" fmla="*/ 1799078 w 7705725"/>
              <a:gd name="connsiteY2290" fmla="*/ 520531 h 6857998"/>
              <a:gd name="connsiteX2291" fmla="*/ 1795599 w 7705725"/>
              <a:gd name="connsiteY2291" fmla="*/ 521799 h 6857998"/>
              <a:gd name="connsiteX2292" fmla="*/ 1793070 w 7705725"/>
              <a:gd name="connsiteY2292" fmla="*/ 522751 h 6857998"/>
              <a:gd name="connsiteX2293" fmla="*/ 1790540 w 7705725"/>
              <a:gd name="connsiteY2293" fmla="*/ 522751 h 6857998"/>
              <a:gd name="connsiteX2294" fmla="*/ 1789276 w 7705725"/>
              <a:gd name="connsiteY2294" fmla="*/ 522751 h 6857998"/>
              <a:gd name="connsiteX2295" fmla="*/ 1788327 w 7705725"/>
              <a:gd name="connsiteY2295" fmla="*/ 522433 h 6857998"/>
              <a:gd name="connsiteX2296" fmla="*/ 1787379 w 7705725"/>
              <a:gd name="connsiteY2296" fmla="*/ 521799 h 6857998"/>
              <a:gd name="connsiteX2297" fmla="*/ 1787063 w 7705725"/>
              <a:gd name="connsiteY2297" fmla="*/ 520848 h 6857998"/>
              <a:gd name="connsiteX2298" fmla="*/ 1787063 w 7705725"/>
              <a:gd name="connsiteY2298" fmla="*/ 517677 h 6857998"/>
              <a:gd name="connsiteX2299" fmla="*/ 1787379 w 7705725"/>
              <a:gd name="connsiteY2299" fmla="*/ 513554 h 6857998"/>
              <a:gd name="connsiteX2300" fmla="*/ 1788327 w 7705725"/>
              <a:gd name="connsiteY2300" fmla="*/ 509431 h 6857998"/>
              <a:gd name="connsiteX2301" fmla="*/ 1788643 w 7705725"/>
              <a:gd name="connsiteY2301" fmla="*/ 504991 h 6857998"/>
              <a:gd name="connsiteX2302" fmla="*/ 1788959 w 7705725"/>
              <a:gd name="connsiteY2302" fmla="*/ 500869 h 6857998"/>
              <a:gd name="connsiteX2303" fmla="*/ 1788643 w 7705725"/>
              <a:gd name="connsiteY2303" fmla="*/ 498966 h 6857998"/>
              <a:gd name="connsiteX2304" fmla="*/ 1788327 w 7705725"/>
              <a:gd name="connsiteY2304" fmla="*/ 497697 h 6857998"/>
              <a:gd name="connsiteX2305" fmla="*/ 1787379 w 7705725"/>
              <a:gd name="connsiteY2305" fmla="*/ 496746 h 6857998"/>
              <a:gd name="connsiteX2306" fmla="*/ 1786430 w 7705725"/>
              <a:gd name="connsiteY2306" fmla="*/ 495795 h 6857998"/>
              <a:gd name="connsiteX2307" fmla="*/ 1783901 w 7705725"/>
              <a:gd name="connsiteY2307" fmla="*/ 495477 h 6857998"/>
              <a:gd name="connsiteX2308" fmla="*/ 1781688 w 7705725"/>
              <a:gd name="connsiteY2308" fmla="*/ 495477 h 6857998"/>
              <a:gd name="connsiteX2309" fmla="*/ 1779474 w 7705725"/>
              <a:gd name="connsiteY2309" fmla="*/ 495795 h 6857998"/>
              <a:gd name="connsiteX2310" fmla="*/ 1776629 w 7705725"/>
              <a:gd name="connsiteY2310" fmla="*/ 496746 h 6857998"/>
              <a:gd name="connsiteX2311" fmla="*/ 1770938 w 7705725"/>
              <a:gd name="connsiteY2311" fmla="*/ 498332 h 6857998"/>
              <a:gd name="connsiteX2312" fmla="*/ 1767776 w 7705725"/>
              <a:gd name="connsiteY2312" fmla="*/ 498966 h 6857998"/>
              <a:gd name="connsiteX2313" fmla="*/ 1764930 w 7705725"/>
              <a:gd name="connsiteY2313" fmla="*/ 499283 h 6857998"/>
              <a:gd name="connsiteX2314" fmla="*/ 1761454 w 7705725"/>
              <a:gd name="connsiteY2314" fmla="*/ 499283 h 6857998"/>
              <a:gd name="connsiteX2315" fmla="*/ 1758606 w 7705725"/>
              <a:gd name="connsiteY2315" fmla="*/ 498649 h 6857998"/>
              <a:gd name="connsiteX2316" fmla="*/ 1755445 w 7705725"/>
              <a:gd name="connsiteY2316" fmla="*/ 497380 h 6857998"/>
              <a:gd name="connsiteX2317" fmla="*/ 1752600 w 7705725"/>
              <a:gd name="connsiteY2317" fmla="*/ 495160 h 6857998"/>
              <a:gd name="connsiteX2318" fmla="*/ 1749438 w 7705725"/>
              <a:gd name="connsiteY2318" fmla="*/ 492306 h 6857998"/>
              <a:gd name="connsiteX2319" fmla="*/ 1746908 w 7705725"/>
              <a:gd name="connsiteY2319" fmla="*/ 487866 h 6857998"/>
              <a:gd name="connsiteX2320" fmla="*/ 1744695 w 7705725"/>
              <a:gd name="connsiteY2320" fmla="*/ 482792 h 6857998"/>
              <a:gd name="connsiteX2321" fmla="*/ 1742482 w 7705725"/>
              <a:gd name="connsiteY2321" fmla="*/ 475815 h 6857998"/>
              <a:gd name="connsiteX2322" fmla="*/ 1743430 w 7705725"/>
              <a:gd name="connsiteY2322" fmla="*/ 474864 h 6857998"/>
              <a:gd name="connsiteX2323" fmla="*/ 1744695 w 7705725"/>
              <a:gd name="connsiteY2323" fmla="*/ 473596 h 6857998"/>
              <a:gd name="connsiteX2324" fmla="*/ 1745329 w 7705725"/>
              <a:gd name="connsiteY2324" fmla="*/ 472644 h 6857998"/>
              <a:gd name="connsiteX2325" fmla="*/ 1745643 w 7705725"/>
              <a:gd name="connsiteY2325" fmla="*/ 471058 h 6857998"/>
              <a:gd name="connsiteX2326" fmla="*/ 1746276 w 7705725"/>
              <a:gd name="connsiteY2326" fmla="*/ 469473 h 6857998"/>
              <a:gd name="connsiteX2327" fmla="*/ 1746276 w 7705725"/>
              <a:gd name="connsiteY2327" fmla="*/ 467887 h 6857998"/>
              <a:gd name="connsiteX2328" fmla="*/ 1745329 w 7705725"/>
              <a:gd name="connsiteY2328" fmla="*/ 464399 h 6857998"/>
              <a:gd name="connsiteX2329" fmla="*/ 1744379 w 7705725"/>
              <a:gd name="connsiteY2329" fmla="*/ 460593 h 6857998"/>
              <a:gd name="connsiteX2330" fmla="*/ 1742798 w 7705725"/>
              <a:gd name="connsiteY2330" fmla="*/ 456788 h 6857998"/>
              <a:gd name="connsiteX2331" fmla="*/ 1741217 w 7705725"/>
              <a:gd name="connsiteY2331" fmla="*/ 452982 h 6857998"/>
              <a:gd name="connsiteX2332" fmla="*/ 1740268 w 7705725"/>
              <a:gd name="connsiteY2332" fmla="*/ 449176 h 6857998"/>
              <a:gd name="connsiteX2333" fmla="*/ 1744695 w 7705725"/>
              <a:gd name="connsiteY2333" fmla="*/ 447274 h 6857998"/>
              <a:gd name="connsiteX2334" fmla="*/ 1748490 w 7705725"/>
              <a:gd name="connsiteY2334" fmla="*/ 445371 h 6857998"/>
              <a:gd name="connsiteX2335" fmla="*/ 1752284 w 7705725"/>
              <a:gd name="connsiteY2335" fmla="*/ 443151 h 6857998"/>
              <a:gd name="connsiteX2336" fmla="*/ 1755445 w 7705725"/>
              <a:gd name="connsiteY2336" fmla="*/ 440931 h 6857998"/>
              <a:gd name="connsiteX2337" fmla="*/ 1761768 w 7705725"/>
              <a:gd name="connsiteY2337" fmla="*/ 436491 h 6857998"/>
              <a:gd name="connsiteX2338" fmla="*/ 1767144 w 7705725"/>
              <a:gd name="connsiteY2338" fmla="*/ 431100 h 6857998"/>
              <a:gd name="connsiteX2339" fmla="*/ 1771886 w 7705725"/>
              <a:gd name="connsiteY2339" fmla="*/ 425709 h 6857998"/>
              <a:gd name="connsiteX2340" fmla="*/ 1776629 w 7705725"/>
              <a:gd name="connsiteY2340" fmla="*/ 420318 h 6857998"/>
              <a:gd name="connsiteX2341" fmla="*/ 1784849 w 7705725"/>
              <a:gd name="connsiteY2341" fmla="*/ 408901 h 6857998"/>
              <a:gd name="connsiteX2342" fmla="*/ 1789276 w 7705725"/>
              <a:gd name="connsiteY2342" fmla="*/ 403510 h 6857998"/>
              <a:gd name="connsiteX2343" fmla="*/ 1794335 w 7705725"/>
              <a:gd name="connsiteY2343" fmla="*/ 398119 h 6857998"/>
              <a:gd name="connsiteX2344" fmla="*/ 1799394 w 7705725"/>
              <a:gd name="connsiteY2344" fmla="*/ 393045 h 6857998"/>
              <a:gd name="connsiteX2345" fmla="*/ 1805401 w 7705725"/>
              <a:gd name="connsiteY2345" fmla="*/ 388288 h 6857998"/>
              <a:gd name="connsiteX2346" fmla="*/ 1808878 w 7705725"/>
              <a:gd name="connsiteY2346" fmla="*/ 385751 h 6857998"/>
              <a:gd name="connsiteX2347" fmla="*/ 1812672 w 7705725"/>
              <a:gd name="connsiteY2347" fmla="*/ 384165 h 6857998"/>
              <a:gd name="connsiteX2348" fmla="*/ 1816784 w 7705725"/>
              <a:gd name="connsiteY2348" fmla="*/ 382262 h 6857998"/>
              <a:gd name="connsiteX2349" fmla="*/ 1820893 w 7705725"/>
              <a:gd name="connsiteY2349" fmla="*/ 380359 h 6857998"/>
              <a:gd name="connsiteX2350" fmla="*/ 1825320 w 7705725"/>
              <a:gd name="connsiteY2350" fmla="*/ 378774 h 6857998"/>
              <a:gd name="connsiteX2351" fmla="*/ 1830378 w 7705725"/>
              <a:gd name="connsiteY2351" fmla="*/ 377188 h 6857998"/>
              <a:gd name="connsiteX2352" fmla="*/ 1835754 w 7705725"/>
              <a:gd name="connsiteY2352" fmla="*/ 375602 h 6857998"/>
              <a:gd name="connsiteX2353" fmla="*/ 1979588 w 7705725"/>
              <a:gd name="connsiteY2353" fmla="*/ 277814 h 6857998"/>
              <a:gd name="connsiteX2354" fmla="*/ 1981171 w 7705725"/>
              <a:gd name="connsiteY2354" fmla="*/ 282861 h 6857998"/>
              <a:gd name="connsiteX2355" fmla="*/ 1982437 w 7705725"/>
              <a:gd name="connsiteY2355" fmla="*/ 287278 h 6857998"/>
              <a:gd name="connsiteX2356" fmla="*/ 1984336 w 7705725"/>
              <a:gd name="connsiteY2356" fmla="*/ 291064 h 6857998"/>
              <a:gd name="connsiteX2357" fmla="*/ 1986235 w 7705725"/>
              <a:gd name="connsiteY2357" fmla="*/ 293903 h 6857998"/>
              <a:gd name="connsiteX2358" fmla="*/ 1987817 w 7705725"/>
              <a:gd name="connsiteY2358" fmla="*/ 297058 h 6857998"/>
              <a:gd name="connsiteX2359" fmla="*/ 1989716 w 7705725"/>
              <a:gd name="connsiteY2359" fmla="*/ 299266 h 6857998"/>
              <a:gd name="connsiteX2360" fmla="*/ 1991932 w 7705725"/>
              <a:gd name="connsiteY2360" fmla="*/ 301159 h 6857998"/>
              <a:gd name="connsiteX2361" fmla="*/ 1993831 w 7705725"/>
              <a:gd name="connsiteY2361" fmla="*/ 302736 h 6857998"/>
              <a:gd name="connsiteX2362" fmla="*/ 1996047 w 7705725"/>
              <a:gd name="connsiteY2362" fmla="*/ 303367 h 6857998"/>
              <a:gd name="connsiteX2363" fmla="*/ 1997946 w 7705725"/>
              <a:gd name="connsiteY2363" fmla="*/ 303998 h 6857998"/>
              <a:gd name="connsiteX2364" fmla="*/ 2000161 w 7705725"/>
              <a:gd name="connsiteY2364" fmla="*/ 304944 h 6857998"/>
              <a:gd name="connsiteX2365" fmla="*/ 2002377 w 7705725"/>
              <a:gd name="connsiteY2365" fmla="*/ 304944 h 6857998"/>
              <a:gd name="connsiteX2366" fmla="*/ 2007124 w 7705725"/>
              <a:gd name="connsiteY2366" fmla="*/ 304944 h 6857998"/>
              <a:gd name="connsiteX2367" fmla="*/ 2011872 w 7705725"/>
              <a:gd name="connsiteY2367" fmla="*/ 303998 h 6857998"/>
              <a:gd name="connsiteX2368" fmla="*/ 2022317 w 7705725"/>
              <a:gd name="connsiteY2368" fmla="*/ 302105 h 6857998"/>
              <a:gd name="connsiteX2369" fmla="*/ 2028014 w 7705725"/>
              <a:gd name="connsiteY2369" fmla="*/ 301474 h 6857998"/>
              <a:gd name="connsiteX2370" fmla="*/ 2034029 w 7705725"/>
              <a:gd name="connsiteY2370" fmla="*/ 301474 h 6857998"/>
              <a:gd name="connsiteX2371" fmla="*/ 2036876 w 7705725"/>
              <a:gd name="connsiteY2371" fmla="*/ 301789 h 6857998"/>
              <a:gd name="connsiteX2372" fmla="*/ 2039725 w 7705725"/>
              <a:gd name="connsiteY2372" fmla="*/ 302105 h 6857998"/>
              <a:gd name="connsiteX2373" fmla="*/ 2043207 w 7705725"/>
              <a:gd name="connsiteY2373" fmla="*/ 303051 h 6857998"/>
              <a:gd name="connsiteX2374" fmla="*/ 2046055 w 7705725"/>
              <a:gd name="connsiteY2374" fmla="*/ 303998 h 6857998"/>
              <a:gd name="connsiteX2375" fmla="*/ 2049220 w 7705725"/>
              <a:gd name="connsiteY2375" fmla="*/ 305891 h 6857998"/>
              <a:gd name="connsiteX2376" fmla="*/ 2052386 w 7705725"/>
              <a:gd name="connsiteY2376" fmla="*/ 307783 h 6857998"/>
              <a:gd name="connsiteX2377" fmla="*/ 2055867 w 7705725"/>
              <a:gd name="connsiteY2377" fmla="*/ 309992 h 6857998"/>
              <a:gd name="connsiteX2378" fmla="*/ 2059349 w 7705725"/>
              <a:gd name="connsiteY2378" fmla="*/ 313146 h 6857998"/>
              <a:gd name="connsiteX2379" fmla="*/ 2057133 w 7705725"/>
              <a:gd name="connsiteY2379" fmla="*/ 318825 h 6857998"/>
              <a:gd name="connsiteX2380" fmla="*/ 2054285 w 7705725"/>
              <a:gd name="connsiteY2380" fmla="*/ 325765 h 6857998"/>
              <a:gd name="connsiteX2381" fmla="*/ 2051753 w 7705725"/>
              <a:gd name="connsiteY2381" fmla="*/ 333652 h 6857998"/>
              <a:gd name="connsiteX2382" fmla="*/ 2050486 w 7705725"/>
              <a:gd name="connsiteY2382" fmla="*/ 337437 h 6857998"/>
              <a:gd name="connsiteX2383" fmla="*/ 2049853 w 7705725"/>
              <a:gd name="connsiteY2383" fmla="*/ 341223 h 6857998"/>
              <a:gd name="connsiteX2384" fmla="*/ 2049853 w 7705725"/>
              <a:gd name="connsiteY2384" fmla="*/ 344693 h 6857998"/>
              <a:gd name="connsiteX2385" fmla="*/ 2050171 w 7705725"/>
              <a:gd name="connsiteY2385" fmla="*/ 347216 h 6857998"/>
              <a:gd name="connsiteX2386" fmla="*/ 2050486 w 7705725"/>
              <a:gd name="connsiteY2386" fmla="*/ 348794 h 6857998"/>
              <a:gd name="connsiteX2387" fmla="*/ 2051436 w 7705725"/>
              <a:gd name="connsiteY2387" fmla="*/ 349740 h 6857998"/>
              <a:gd name="connsiteX2388" fmla="*/ 2052386 w 7705725"/>
              <a:gd name="connsiteY2388" fmla="*/ 350687 h 6857998"/>
              <a:gd name="connsiteX2389" fmla="*/ 2053652 w 7705725"/>
              <a:gd name="connsiteY2389" fmla="*/ 351318 h 6857998"/>
              <a:gd name="connsiteX2390" fmla="*/ 2054918 w 7705725"/>
              <a:gd name="connsiteY2390" fmla="*/ 351633 h 6857998"/>
              <a:gd name="connsiteX2391" fmla="*/ 2056185 w 7705725"/>
              <a:gd name="connsiteY2391" fmla="*/ 351949 h 6857998"/>
              <a:gd name="connsiteX2392" fmla="*/ 2058083 w 7705725"/>
              <a:gd name="connsiteY2392" fmla="*/ 351949 h 6857998"/>
              <a:gd name="connsiteX2393" fmla="*/ 2060298 w 7705725"/>
              <a:gd name="connsiteY2393" fmla="*/ 351633 h 6857998"/>
              <a:gd name="connsiteX2394" fmla="*/ 2065679 w 7705725"/>
              <a:gd name="connsiteY2394" fmla="*/ 350056 h 6857998"/>
              <a:gd name="connsiteX2395" fmla="*/ 2072327 w 7705725"/>
              <a:gd name="connsiteY2395" fmla="*/ 347532 h 6857998"/>
              <a:gd name="connsiteX2396" fmla="*/ 2072959 w 7705725"/>
              <a:gd name="connsiteY2396" fmla="*/ 351949 h 6857998"/>
              <a:gd name="connsiteX2397" fmla="*/ 2073275 w 7705725"/>
              <a:gd name="connsiteY2397" fmla="*/ 356050 h 6857998"/>
              <a:gd name="connsiteX2398" fmla="*/ 2073275 w 7705725"/>
              <a:gd name="connsiteY2398" fmla="*/ 359520 h 6857998"/>
              <a:gd name="connsiteX2399" fmla="*/ 2072959 w 7705725"/>
              <a:gd name="connsiteY2399" fmla="*/ 362990 h 6857998"/>
              <a:gd name="connsiteX2400" fmla="*/ 2072009 w 7705725"/>
              <a:gd name="connsiteY2400" fmla="*/ 365829 h 6857998"/>
              <a:gd name="connsiteX2401" fmla="*/ 2071376 w 7705725"/>
              <a:gd name="connsiteY2401" fmla="*/ 368668 h 6857998"/>
              <a:gd name="connsiteX2402" fmla="*/ 2070110 w 7705725"/>
              <a:gd name="connsiteY2402" fmla="*/ 370877 h 6857998"/>
              <a:gd name="connsiteX2403" fmla="*/ 2068845 w 7705725"/>
              <a:gd name="connsiteY2403" fmla="*/ 372769 h 6857998"/>
              <a:gd name="connsiteX2404" fmla="*/ 2067262 w 7705725"/>
              <a:gd name="connsiteY2404" fmla="*/ 374662 h 6857998"/>
              <a:gd name="connsiteX2405" fmla="*/ 2065362 w 7705725"/>
              <a:gd name="connsiteY2405" fmla="*/ 375924 h 6857998"/>
              <a:gd name="connsiteX2406" fmla="*/ 2063147 w 7705725"/>
              <a:gd name="connsiteY2406" fmla="*/ 377501 h 6857998"/>
              <a:gd name="connsiteX2407" fmla="*/ 2060931 w 7705725"/>
              <a:gd name="connsiteY2407" fmla="*/ 378763 h 6857998"/>
              <a:gd name="connsiteX2408" fmla="*/ 2055867 w 7705725"/>
              <a:gd name="connsiteY2408" fmla="*/ 380025 h 6857998"/>
              <a:gd name="connsiteX2409" fmla="*/ 2050486 w 7705725"/>
              <a:gd name="connsiteY2409" fmla="*/ 381602 h 6857998"/>
              <a:gd name="connsiteX2410" fmla="*/ 2044473 w 7705725"/>
              <a:gd name="connsiteY2410" fmla="*/ 382549 h 6857998"/>
              <a:gd name="connsiteX2411" fmla="*/ 2038459 w 7705725"/>
              <a:gd name="connsiteY2411" fmla="*/ 382864 h 6857998"/>
              <a:gd name="connsiteX2412" fmla="*/ 2025799 w 7705725"/>
              <a:gd name="connsiteY2412" fmla="*/ 383495 h 6857998"/>
              <a:gd name="connsiteX2413" fmla="*/ 2019468 w 7705725"/>
              <a:gd name="connsiteY2413" fmla="*/ 383811 h 6857998"/>
              <a:gd name="connsiteX2414" fmla="*/ 2013455 w 7705725"/>
              <a:gd name="connsiteY2414" fmla="*/ 385072 h 6857998"/>
              <a:gd name="connsiteX2415" fmla="*/ 2007441 w 7705725"/>
              <a:gd name="connsiteY2415" fmla="*/ 386019 h 6857998"/>
              <a:gd name="connsiteX2416" fmla="*/ 2002060 w 7705725"/>
              <a:gd name="connsiteY2416" fmla="*/ 388543 h 6857998"/>
              <a:gd name="connsiteX2417" fmla="*/ 2002060 w 7705725"/>
              <a:gd name="connsiteY2417" fmla="*/ 385703 h 6857998"/>
              <a:gd name="connsiteX2418" fmla="*/ 2002060 w 7705725"/>
              <a:gd name="connsiteY2418" fmla="*/ 383180 h 6857998"/>
              <a:gd name="connsiteX2419" fmla="*/ 2002060 w 7705725"/>
              <a:gd name="connsiteY2419" fmla="*/ 380971 h 6857998"/>
              <a:gd name="connsiteX2420" fmla="*/ 2003010 w 7705725"/>
              <a:gd name="connsiteY2420" fmla="*/ 378763 h 6857998"/>
              <a:gd name="connsiteX2421" fmla="*/ 2003643 w 7705725"/>
              <a:gd name="connsiteY2421" fmla="*/ 376870 h 6857998"/>
              <a:gd name="connsiteX2422" fmla="*/ 2004277 w 7705725"/>
              <a:gd name="connsiteY2422" fmla="*/ 374662 h 6857998"/>
              <a:gd name="connsiteX2423" fmla="*/ 2007124 w 7705725"/>
              <a:gd name="connsiteY2423" fmla="*/ 371192 h 6857998"/>
              <a:gd name="connsiteX2424" fmla="*/ 2009657 w 7705725"/>
              <a:gd name="connsiteY2424" fmla="*/ 367722 h 6857998"/>
              <a:gd name="connsiteX2425" fmla="*/ 2013138 w 7705725"/>
              <a:gd name="connsiteY2425" fmla="*/ 364567 h 6857998"/>
              <a:gd name="connsiteX2426" fmla="*/ 2019468 w 7705725"/>
              <a:gd name="connsiteY2426" fmla="*/ 357942 h 6857998"/>
              <a:gd name="connsiteX2427" fmla="*/ 2022000 w 7705725"/>
              <a:gd name="connsiteY2427" fmla="*/ 354788 h 6857998"/>
              <a:gd name="connsiteX2428" fmla="*/ 2024849 w 7705725"/>
              <a:gd name="connsiteY2428" fmla="*/ 351002 h 6857998"/>
              <a:gd name="connsiteX2429" fmla="*/ 2025482 w 7705725"/>
              <a:gd name="connsiteY2429" fmla="*/ 348794 h 6857998"/>
              <a:gd name="connsiteX2430" fmla="*/ 2026115 w 7705725"/>
              <a:gd name="connsiteY2430" fmla="*/ 346901 h 6857998"/>
              <a:gd name="connsiteX2431" fmla="*/ 2026433 w 7705725"/>
              <a:gd name="connsiteY2431" fmla="*/ 344693 h 6857998"/>
              <a:gd name="connsiteX2432" fmla="*/ 2027065 w 7705725"/>
              <a:gd name="connsiteY2432" fmla="*/ 341854 h 6857998"/>
              <a:gd name="connsiteX2433" fmla="*/ 2027065 w 7705725"/>
              <a:gd name="connsiteY2433" fmla="*/ 339645 h 6857998"/>
              <a:gd name="connsiteX2434" fmla="*/ 2026433 w 7705725"/>
              <a:gd name="connsiteY2434" fmla="*/ 336806 h 6857998"/>
              <a:gd name="connsiteX2435" fmla="*/ 2025799 w 7705725"/>
              <a:gd name="connsiteY2435" fmla="*/ 333967 h 6857998"/>
              <a:gd name="connsiteX2436" fmla="*/ 2024849 w 7705725"/>
              <a:gd name="connsiteY2436" fmla="*/ 330812 h 6857998"/>
              <a:gd name="connsiteX2437" fmla="*/ 2023583 w 7705725"/>
              <a:gd name="connsiteY2437" fmla="*/ 327658 h 6857998"/>
              <a:gd name="connsiteX2438" fmla="*/ 2021684 w 7705725"/>
              <a:gd name="connsiteY2438" fmla="*/ 323872 h 6857998"/>
              <a:gd name="connsiteX2439" fmla="*/ 2019468 w 7705725"/>
              <a:gd name="connsiteY2439" fmla="*/ 320087 h 6857998"/>
              <a:gd name="connsiteX2440" fmla="*/ 2016936 w 7705725"/>
              <a:gd name="connsiteY2440" fmla="*/ 315985 h 6857998"/>
              <a:gd name="connsiteX2441" fmla="*/ 2015355 w 7705725"/>
              <a:gd name="connsiteY2441" fmla="*/ 317247 h 6857998"/>
              <a:gd name="connsiteX2442" fmla="*/ 2014088 w 7705725"/>
              <a:gd name="connsiteY2442" fmla="*/ 317878 h 6857998"/>
              <a:gd name="connsiteX2443" fmla="*/ 2013455 w 7705725"/>
              <a:gd name="connsiteY2443" fmla="*/ 319456 h 6857998"/>
              <a:gd name="connsiteX2444" fmla="*/ 2012823 w 7705725"/>
              <a:gd name="connsiteY2444" fmla="*/ 320717 h 6857998"/>
              <a:gd name="connsiteX2445" fmla="*/ 2012189 w 7705725"/>
              <a:gd name="connsiteY2445" fmla="*/ 321979 h 6857998"/>
              <a:gd name="connsiteX2446" fmla="*/ 2012189 w 7705725"/>
              <a:gd name="connsiteY2446" fmla="*/ 323872 h 6857998"/>
              <a:gd name="connsiteX2447" fmla="*/ 2012823 w 7705725"/>
              <a:gd name="connsiteY2447" fmla="*/ 327342 h 6857998"/>
              <a:gd name="connsiteX2448" fmla="*/ 2013455 w 7705725"/>
              <a:gd name="connsiteY2448" fmla="*/ 331443 h 6857998"/>
              <a:gd name="connsiteX2449" fmla="*/ 2014404 w 7705725"/>
              <a:gd name="connsiteY2449" fmla="*/ 335229 h 6857998"/>
              <a:gd name="connsiteX2450" fmla="*/ 2015670 w 7705725"/>
              <a:gd name="connsiteY2450" fmla="*/ 339330 h 6857998"/>
              <a:gd name="connsiteX2451" fmla="*/ 2016303 w 7705725"/>
              <a:gd name="connsiteY2451" fmla="*/ 343116 h 6857998"/>
              <a:gd name="connsiteX2452" fmla="*/ 1950787 w 7705725"/>
              <a:gd name="connsiteY2452" fmla="*/ 368984 h 6857998"/>
              <a:gd name="connsiteX2453" fmla="*/ 1949520 w 7705725"/>
              <a:gd name="connsiteY2453" fmla="*/ 369615 h 6857998"/>
              <a:gd name="connsiteX2454" fmla="*/ 1948887 w 7705725"/>
              <a:gd name="connsiteY2454" fmla="*/ 370877 h 6857998"/>
              <a:gd name="connsiteX2455" fmla="*/ 1948254 w 7705725"/>
              <a:gd name="connsiteY2455" fmla="*/ 371823 h 6857998"/>
              <a:gd name="connsiteX2456" fmla="*/ 1947938 w 7705725"/>
              <a:gd name="connsiteY2456" fmla="*/ 373085 h 6857998"/>
              <a:gd name="connsiteX2457" fmla="*/ 1948887 w 7705725"/>
              <a:gd name="connsiteY2457" fmla="*/ 376555 h 6857998"/>
              <a:gd name="connsiteX2458" fmla="*/ 1949837 w 7705725"/>
              <a:gd name="connsiteY2458" fmla="*/ 379709 h 6857998"/>
              <a:gd name="connsiteX2459" fmla="*/ 1951735 w 7705725"/>
              <a:gd name="connsiteY2459" fmla="*/ 383811 h 6857998"/>
              <a:gd name="connsiteX2460" fmla="*/ 1953951 w 7705725"/>
              <a:gd name="connsiteY2460" fmla="*/ 387912 h 6857998"/>
              <a:gd name="connsiteX2461" fmla="*/ 1958383 w 7705725"/>
              <a:gd name="connsiteY2461" fmla="*/ 397060 h 6857998"/>
              <a:gd name="connsiteX2462" fmla="*/ 1960281 w 7705725"/>
              <a:gd name="connsiteY2462" fmla="*/ 401477 h 6857998"/>
              <a:gd name="connsiteX2463" fmla="*/ 1961547 w 7705725"/>
              <a:gd name="connsiteY2463" fmla="*/ 405893 h 6857998"/>
              <a:gd name="connsiteX2464" fmla="*/ 1961863 w 7705725"/>
              <a:gd name="connsiteY2464" fmla="*/ 408417 h 6857998"/>
              <a:gd name="connsiteX2465" fmla="*/ 1961863 w 7705725"/>
              <a:gd name="connsiteY2465" fmla="*/ 410310 h 6857998"/>
              <a:gd name="connsiteX2466" fmla="*/ 1961547 w 7705725"/>
              <a:gd name="connsiteY2466" fmla="*/ 412518 h 6857998"/>
              <a:gd name="connsiteX2467" fmla="*/ 1961230 w 7705725"/>
              <a:gd name="connsiteY2467" fmla="*/ 414411 h 6857998"/>
              <a:gd name="connsiteX2468" fmla="*/ 1959964 w 7705725"/>
              <a:gd name="connsiteY2468" fmla="*/ 416304 h 6857998"/>
              <a:gd name="connsiteX2469" fmla="*/ 1959015 w 7705725"/>
              <a:gd name="connsiteY2469" fmla="*/ 417565 h 6857998"/>
              <a:gd name="connsiteX2470" fmla="*/ 1957432 w 7705725"/>
              <a:gd name="connsiteY2470" fmla="*/ 419458 h 6857998"/>
              <a:gd name="connsiteX2471" fmla="*/ 1955217 w 7705725"/>
              <a:gd name="connsiteY2471" fmla="*/ 421036 h 6857998"/>
              <a:gd name="connsiteX2472" fmla="*/ 1953001 w 7705725"/>
              <a:gd name="connsiteY2472" fmla="*/ 422298 h 6857998"/>
              <a:gd name="connsiteX2473" fmla="*/ 1949837 w 7705725"/>
              <a:gd name="connsiteY2473" fmla="*/ 423559 h 6857998"/>
              <a:gd name="connsiteX2474" fmla="*/ 1946039 w 7705725"/>
              <a:gd name="connsiteY2474" fmla="*/ 424506 h 6857998"/>
              <a:gd name="connsiteX2475" fmla="*/ 1941925 w 7705725"/>
              <a:gd name="connsiteY2475" fmla="*/ 425452 h 6857998"/>
              <a:gd name="connsiteX2476" fmla="*/ 1939075 w 7705725"/>
              <a:gd name="connsiteY2476" fmla="*/ 422928 h 6857998"/>
              <a:gd name="connsiteX2477" fmla="*/ 1936859 w 7705725"/>
              <a:gd name="connsiteY2477" fmla="*/ 419774 h 6857998"/>
              <a:gd name="connsiteX2478" fmla="*/ 1934327 w 7705725"/>
              <a:gd name="connsiteY2478" fmla="*/ 416935 h 6857998"/>
              <a:gd name="connsiteX2479" fmla="*/ 1932112 w 7705725"/>
              <a:gd name="connsiteY2479" fmla="*/ 413464 h 6857998"/>
              <a:gd name="connsiteX2480" fmla="*/ 1930846 w 7705725"/>
              <a:gd name="connsiteY2480" fmla="*/ 410310 h 6857998"/>
              <a:gd name="connsiteX2481" fmla="*/ 1929264 w 7705725"/>
              <a:gd name="connsiteY2481" fmla="*/ 406840 h 6857998"/>
              <a:gd name="connsiteX2482" fmla="*/ 1927048 w 7705725"/>
              <a:gd name="connsiteY2482" fmla="*/ 399269 h 6857998"/>
              <a:gd name="connsiteX2483" fmla="*/ 1925465 w 7705725"/>
              <a:gd name="connsiteY2483" fmla="*/ 391697 h 6857998"/>
              <a:gd name="connsiteX2484" fmla="*/ 1923883 w 7705725"/>
              <a:gd name="connsiteY2484" fmla="*/ 384441 h 6857998"/>
              <a:gd name="connsiteX2485" fmla="*/ 1922300 w 7705725"/>
              <a:gd name="connsiteY2485" fmla="*/ 376870 h 6857998"/>
              <a:gd name="connsiteX2486" fmla="*/ 1921034 w 7705725"/>
              <a:gd name="connsiteY2486" fmla="*/ 370561 h 6857998"/>
              <a:gd name="connsiteX2487" fmla="*/ 1919135 w 7705725"/>
              <a:gd name="connsiteY2487" fmla="*/ 364567 h 6857998"/>
              <a:gd name="connsiteX2488" fmla="*/ 1917552 w 7705725"/>
              <a:gd name="connsiteY2488" fmla="*/ 361728 h 6857998"/>
              <a:gd name="connsiteX2489" fmla="*/ 1915970 w 7705725"/>
              <a:gd name="connsiteY2489" fmla="*/ 359204 h 6857998"/>
              <a:gd name="connsiteX2490" fmla="*/ 1914387 w 7705725"/>
              <a:gd name="connsiteY2490" fmla="*/ 357311 h 6857998"/>
              <a:gd name="connsiteX2491" fmla="*/ 1912805 w 7705725"/>
              <a:gd name="connsiteY2491" fmla="*/ 355419 h 6857998"/>
              <a:gd name="connsiteX2492" fmla="*/ 1909956 w 7705725"/>
              <a:gd name="connsiteY2492" fmla="*/ 353841 h 6857998"/>
              <a:gd name="connsiteX2493" fmla="*/ 1907424 w 7705725"/>
              <a:gd name="connsiteY2493" fmla="*/ 353211 h 6857998"/>
              <a:gd name="connsiteX2494" fmla="*/ 1904260 w 7705725"/>
              <a:gd name="connsiteY2494" fmla="*/ 352579 h 6857998"/>
              <a:gd name="connsiteX2495" fmla="*/ 1901094 w 7705725"/>
              <a:gd name="connsiteY2495" fmla="*/ 352579 h 6857998"/>
              <a:gd name="connsiteX2496" fmla="*/ 1897295 w 7705725"/>
              <a:gd name="connsiteY2496" fmla="*/ 352895 h 6857998"/>
              <a:gd name="connsiteX2497" fmla="*/ 1892864 w 7705725"/>
              <a:gd name="connsiteY2497" fmla="*/ 353526 h 6857998"/>
              <a:gd name="connsiteX2498" fmla="*/ 1888117 w 7705725"/>
              <a:gd name="connsiteY2498" fmla="*/ 354788 h 6857998"/>
              <a:gd name="connsiteX2499" fmla="*/ 1882737 w 7705725"/>
              <a:gd name="connsiteY2499" fmla="*/ 356680 h 6857998"/>
              <a:gd name="connsiteX2500" fmla="*/ 1876722 w 7705725"/>
              <a:gd name="connsiteY2500" fmla="*/ 359204 h 6857998"/>
              <a:gd name="connsiteX2501" fmla="*/ 1870076 w 7705725"/>
              <a:gd name="connsiteY2501" fmla="*/ 362043 h 6857998"/>
              <a:gd name="connsiteX2502" fmla="*/ 1871658 w 7705725"/>
              <a:gd name="connsiteY2502" fmla="*/ 356680 h 6857998"/>
              <a:gd name="connsiteX2503" fmla="*/ 1873241 w 7705725"/>
              <a:gd name="connsiteY2503" fmla="*/ 351318 h 6857998"/>
              <a:gd name="connsiteX2504" fmla="*/ 1875140 w 7705725"/>
              <a:gd name="connsiteY2504" fmla="*/ 346901 h 6857998"/>
              <a:gd name="connsiteX2505" fmla="*/ 1877355 w 7705725"/>
              <a:gd name="connsiteY2505" fmla="*/ 343116 h 6857998"/>
              <a:gd name="connsiteX2506" fmla="*/ 1879254 w 7705725"/>
              <a:gd name="connsiteY2506" fmla="*/ 339961 h 6857998"/>
              <a:gd name="connsiteX2507" fmla="*/ 1881470 w 7705725"/>
              <a:gd name="connsiteY2507" fmla="*/ 337437 h 6857998"/>
              <a:gd name="connsiteX2508" fmla="*/ 1884002 w 7705725"/>
              <a:gd name="connsiteY2508" fmla="*/ 335544 h 6857998"/>
              <a:gd name="connsiteX2509" fmla="*/ 1886218 w 7705725"/>
              <a:gd name="connsiteY2509" fmla="*/ 333652 h 6857998"/>
              <a:gd name="connsiteX2510" fmla="*/ 1889383 w 7705725"/>
              <a:gd name="connsiteY2510" fmla="*/ 333021 h 6857998"/>
              <a:gd name="connsiteX2511" fmla="*/ 1891915 w 7705725"/>
              <a:gd name="connsiteY2511" fmla="*/ 332074 h 6857998"/>
              <a:gd name="connsiteX2512" fmla="*/ 1895080 w 7705725"/>
              <a:gd name="connsiteY2512" fmla="*/ 331759 h 6857998"/>
              <a:gd name="connsiteX2513" fmla="*/ 1897929 w 7705725"/>
              <a:gd name="connsiteY2513" fmla="*/ 331759 h 6857998"/>
              <a:gd name="connsiteX2514" fmla="*/ 1901094 w 7705725"/>
              <a:gd name="connsiteY2514" fmla="*/ 332074 h 6857998"/>
              <a:gd name="connsiteX2515" fmla="*/ 1904260 w 7705725"/>
              <a:gd name="connsiteY2515" fmla="*/ 332705 h 6857998"/>
              <a:gd name="connsiteX2516" fmla="*/ 1911223 w 7705725"/>
              <a:gd name="connsiteY2516" fmla="*/ 333967 h 6857998"/>
              <a:gd name="connsiteX2517" fmla="*/ 1926099 w 7705725"/>
              <a:gd name="connsiteY2517" fmla="*/ 338068 h 6857998"/>
              <a:gd name="connsiteX2518" fmla="*/ 1934327 w 7705725"/>
              <a:gd name="connsiteY2518" fmla="*/ 339645 h 6857998"/>
              <a:gd name="connsiteX2519" fmla="*/ 1938759 w 7705725"/>
              <a:gd name="connsiteY2519" fmla="*/ 340592 h 6857998"/>
              <a:gd name="connsiteX2520" fmla="*/ 1942874 w 7705725"/>
              <a:gd name="connsiteY2520" fmla="*/ 340907 h 6857998"/>
              <a:gd name="connsiteX2521" fmla="*/ 1946988 w 7705725"/>
              <a:gd name="connsiteY2521" fmla="*/ 340907 h 6857998"/>
              <a:gd name="connsiteX2522" fmla="*/ 1951419 w 7705725"/>
              <a:gd name="connsiteY2522" fmla="*/ 340907 h 6857998"/>
              <a:gd name="connsiteX2523" fmla="*/ 1955851 w 7705725"/>
              <a:gd name="connsiteY2523" fmla="*/ 339961 h 6857998"/>
              <a:gd name="connsiteX2524" fmla="*/ 1960281 w 7705725"/>
              <a:gd name="connsiteY2524" fmla="*/ 339330 h 6857998"/>
              <a:gd name="connsiteX2525" fmla="*/ 1965029 w 7705725"/>
              <a:gd name="connsiteY2525" fmla="*/ 338068 h 6857998"/>
              <a:gd name="connsiteX2526" fmla="*/ 1969461 w 7705725"/>
              <a:gd name="connsiteY2526" fmla="*/ 336175 h 6857998"/>
              <a:gd name="connsiteX2527" fmla="*/ 1974207 w 7705725"/>
              <a:gd name="connsiteY2527" fmla="*/ 333967 h 6857998"/>
              <a:gd name="connsiteX2528" fmla="*/ 1978955 w 7705725"/>
              <a:gd name="connsiteY2528" fmla="*/ 331128 h 6857998"/>
              <a:gd name="connsiteX2529" fmla="*/ 1971042 w 7705725"/>
              <a:gd name="connsiteY2529" fmla="*/ 331128 h 6857998"/>
              <a:gd name="connsiteX2530" fmla="*/ 1963762 w 7705725"/>
              <a:gd name="connsiteY2530" fmla="*/ 329866 h 6857998"/>
              <a:gd name="connsiteX2531" fmla="*/ 1960914 w 7705725"/>
              <a:gd name="connsiteY2531" fmla="*/ 329550 h 6857998"/>
              <a:gd name="connsiteX2532" fmla="*/ 1958065 w 7705725"/>
              <a:gd name="connsiteY2532" fmla="*/ 328604 h 6857998"/>
              <a:gd name="connsiteX2533" fmla="*/ 1955851 w 7705725"/>
              <a:gd name="connsiteY2533" fmla="*/ 327658 h 6857998"/>
              <a:gd name="connsiteX2534" fmla="*/ 1953951 w 7705725"/>
              <a:gd name="connsiteY2534" fmla="*/ 326711 h 6857998"/>
              <a:gd name="connsiteX2535" fmla="*/ 1952052 w 7705725"/>
              <a:gd name="connsiteY2535" fmla="*/ 325134 h 6857998"/>
              <a:gd name="connsiteX2536" fmla="*/ 1950787 w 7705725"/>
              <a:gd name="connsiteY2536" fmla="*/ 323556 h 6857998"/>
              <a:gd name="connsiteX2537" fmla="*/ 1949520 w 7705725"/>
              <a:gd name="connsiteY2537" fmla="*/ 321979 h 6857998"/>
              <a:gd name="connsiteX2538" fmla="*/ 1948887 w 7705725"/>
              <a:gd name="connsiteY2538" fmla="*/ 320717 h 6857998"/>
              <a:gd name="connsiteX2539" fmla="*/ 1947938 w 7705725"/>
              <a:gd name="connsiteY2539" fmla="*/ 318825 h 6857998"/>
              <a:gd name="connsiteX2540" fmla="*/ 1947938 w 7705725"/>
              <a:gd name="connsiteY2540" fmla="*/ 316932 h 6857998"/>
              <a:gd name="connsiteX2541" fmla="*/ 1947622 w 7705725"/>
              <a:gd name="connsiteY2541" fmla="*/ 315039 h 6857998"/>
              <a:gd name="connsiteX2542" fmla="*/ 1947938 w 7705725"/>
              <a:gd name="connsiteY2542" fmla="*/ 313146 h 6857998"/>
              <a:gd name="connsiteX2543" fmla="*/ 1949203 w 7705725"/>
              <a:gd name="connsiteY2543" fmla="*/ 309045 h 6857998"/>
              <a:gd name="connsiteX2544" fmla="*/ 1951103 w 7705725"/>
              <a:gd name="connsiteY2544" fmla="*/ 304629 h 6857998"/>
              <a:gd name="connsiteX2545" fmla="*/ 1953951 w 7705725"/>
              <a:gd name="connsiteY2545" fmla="*/ 299897 h 6857998"/>
              <a:gd name="connsiteX2546" fmla="*/ 1957432 w 7705725"/>
              <a:gd name="connsiteY2546" fmla="*/ 295165 h 6857998"/>
              <a:gd name="connsiteX2547" fmla="*/ 1961863 w 7705725"/>
              <a:gd name="connsiteY2547" fmla="*/ 290748 h 6857998"/>
              <a:gd name="connsiteX2548" fmla="*/ 1967244 w 7705725"/>
              <a:gd name="connsiteY2548" fmla="*/ 286016 h 6857998"/>
              <a:gd name="connsiteX2549" fmla="*/ 1973258 w 7705725"/>
              <a:gd name="connsiteY2549" fmla="*/ 281915 h 6857998"/>
              <a:gd name="connsiteX2550" fmla="*/ 1445897 w 7705725"/>
              <a:gd name="connsiteY2550" fmla="*/ 266701 h 6857998"/>
              <a:gd name="connsiteX2551" fmla="*/ 1449389 w 7705725"/>
              <a:gd name="connsiteY2551" fmla="*/ 268288 h 6857998"/>
              <a:gd name="connsiteX2552" fmla="*/ 1452883 w 7705725"/>
              <a:gd name="connsiteY2552" fmla="*/ 269241 h 6857998"/>
              <a:gd name="connsiteX2553" fmla="*/ 1456374 w 7705725"/>
              <a:gd name="connsiteY2553" fmla="*/ 269876 h 6857998"/>
              <a:gd name="connsiteX2554" fmla="*/ 1460185 w 7705725"/>
              <a:gd name="connsiteY2554" fmla="*/ 270194 h 6857998"/>
              <a:gd name="connsiteX2555" fmla="*/ 1467804 w 7705725"/>
              <a:gd name="connsiteY2555" fmla="*/ 270194 h 6857998"/>
              <a:gd name="connsiteX2556" fmla="*/ 1475424 w 7705725"/>
              <a:gd name="connsiteY2556" fmla="*/ 270194 h 6857998"/>
              <a:gd name="connsiteX2557" fmla="*/ 1483044 w 7705725"/>
              <a:gd name="connsiteY2557" fmla="*/ 270194 h 6857998"/>
              <a:gd name="connsiteX2558" fmla="*/ 1486537 w 7705725"/>
              <a:gd name="connsiteY2558" fmla="*/ 270511 h 6857998"/>
              <a:gd name="connsiteX2559" fmla="*/ 1490347 w 7705725"/>
              <a:gd name="connsiteY2559" fmla="*/ 270828 h 6857998"/>
              <a:gd name="connsiteX2560" fmla="*/ 1493839 w 7705725"/>
              <a:gd name="connsiteY2560" fmla="*/ 272098 h 6857998"/>
              <a:gd name="connsiteX2561" fmla="*/ 1497332 w 7705725"/>
              <a:gd name="connsiteY2561" fmla="*/ 273368 h 6857998"/>
              <a:gd name="connsiteX2562" fmla="*/ 1500507 w 7705725"/>
              <a:gd name="connsiteY2562" fmla="*/ 275273 h 6857998"/>
              <a:gd name="connsiteX2563" fmla="*/ 1503682 w 7705725"/>
              <a:gd name="connsiteY2563" fmla="*/ 278131 h 6857998"/>
              <a:gd name="connsiteX2564" fmla="*/ 1506223 w 7705725"/>
              <a:gd name="connsiteY2564" fmla="*/ 282258 h 6857998"/>
              <a:gd name="connsiteX2565" fmla="*/ 1508127 w 7705725"/>
              <a:gd name="connsiteY2565" fmla="*/ 286386 h 6857998"/>
              <a:gd name="connsiteX2566" fmla="*/ 1509714 w 7705725"/>
              <a:gd name="connsiteY2566" fmla="*/ 290514 h 6857998"/>
              <a:gd name="connsiteX2567" fmla="*/ 1510666 w 7705725"/>
              <a:gd name="connsiteY2567" fmla="*/ 294324 h 6857998"/>
              <a:gd name="connsiteX2568" fmla="*/ 1511619 w 7705725"/>
              <a:gd name="connsiteY2568" fmla="*/ 298133 h 6857998"/>
              <a:gd name="connsiteX2569" fmla="*/ 1511619 w 7705725"/>
              <a:gd name="connsiteY2569" fmla="*/ 301308 h 6857998"/>
              <a:gd name="connsiteX2570" fmla="*/ 1511619 w 7705725"/>
              <a:gd name="connsiteY2570" fmla="*/ 304801 h 6857998"/>
              <a:gd name="connsiteX2571" fmla="*/ 1511302 w 7705725"/>
              <a:gd name="connsiteY2571" fmla="*/ 307976 h 6857998"/>
              <a:gd name="connsiteX2572" fmla="*/ 1510349 w 7705725"/>
              <a:gd name="connsiteY2572" fmla="*/ 310834 h 6857998"/>
              <a:gd name="connsiteX2573" fmla="*/ 1509714 w 7705725"/>
              <a:gd name="connsiteY2573" fmla="*/ 314008 h 6857998"/>
              <a:gd name="connsiteX2574" fmla="*/ 1507492 w 7705725"/>
              <a:gd name="connsiteY2574" fmla="*/ 319089 h 6857998"/>
              <a:gd name="connsiteX2575" fmla="*/ 1504317 w 7705725"/>
              <a:gd name="connsiteY2575" fmla="*/ 324486 h 6857998"/>
              <a:gd name="connsiteX2576" fmla="*/ 1501777 w 7705725"/>
              <a:gd name="connsiteY2576" fmla="*/ 329248 h 6857998"/>
              <a:gd name="connsiteX2577" fmla="*/ 1499237 w 7705725"/>
              <a:gd name="connsiteY2577" fmla="*/ 334328 h 6857998"/>
              <a:gd name="connsiteX2578" fmla="*/ 1497332 w 7705725"/>
              <a:gd name="connsiteY2578" fmla="*/ 338774 h 6857998"/>
              <a:gd name="connsiteX2579" fmla="*/ 1497015 w 7705725"/>
              <a:gd name="connsiteY2579" fmla="*/ 340996 h 6857998"/>
              <a:gd name="connsiteX2580" fmla="*/ 1496379 w 7705725"/>
              <a:gd name="connsiteY2580" fmla="*/ 343536 h 6857998"/>
              <a:gd name="connsiteX2581" fmla="*/ 1496062 w 7705725"/>
              <a:gd name="connsiteY2581" fmla="*/ 346076 h 6857998"/>
              <a:gd name="connsiteX2582" fmla="*/ 1496379 w 7705725"/>
              <a:gd name="connsiteY2582" fmla="*/ 348299 h 6857998"/>
              <a:gd name="connsiteX2583" fmla="*/ 1497332 w 7705725"/>
              <a:gd name="connsiteY2583" fmla="*/ 350521 h 6857998"/>
              <a:gd name="connsiteX2584" fmla="*/ 1498284 w 7705725"/>
              <a:gd name="connsiteY2584" fmla="*/ 353061 h 6857998"/>
              <a:gd name="connsiteX2585" fmla="*/ 1499872 w 7705725"/>
              <a:gd name="connsiteY2585" fmla="*/ 355601 h 6857998"/>
              <a:gd name="connsiteX2586" fmla="*/ 1502095 w 7705725"/>
              <a:gd name="connsiteY2586" fmla="*/ 358458 h 6857998"/>
              <a:gd name="connsiteX2587" fmla="*/ 1504634 w 7705725"/>
              <a:gd name="connsiteY2587" fmla="*/ 360999 h 6857998"/>
              <a:gd name="connsiteX2588" fmla="*/ 1508127 w 7705725"/>
              <a:gd name="connsiteY2588" fmla="*/ 363539 h 6857998"/>
              <a:gd name="connsiteX2589" fmla="*/ 1511937 w 7705725"/>
              <a:gd name="connsiteY2589" fmla="*/ 366714 h 6857998"/>
              <a:gd name="connsiteX2590" fmla="*/ 1516382 w 7705725"/>
              <a:gd name="connsiteY2590" fmla="*/ 369571 h 6857998"/>
              <a:gd name="connsiteX2591" fmla="*/ 1511937 w 7705725"/>
              <a:gd name="connsiteY2591" fmla="*/ 375603 h 6857998"/>
              <a:gd name="connsiteX2592" fmla="*/ 1507809 w 7705725"/>
              <a:gd name="connsiteY2592" fmla="*/ 380683 h 6857998"/>
              <a:gd name="connsiteX2593" fmla="*/ 1503364 w 7705725"/>
              <a:gd name="connsiteY2593" fmla="*/ 384811 h 6857998"/>
              <a:gd name="connsiteX2594" fmla="*/ 1498602 w 7705725"/>
              <a:gd name="connsiteY2594" fmla="*/ 388303 h 6857998"/>
              <a:gd name="connsiteX2595" fmla="*/ 1494474 w 7705725"/>
              <a:gd name="connsiteY2595" fmla="*/ 390843 h 6857998"/>
              <a:gd name="connsiteX2596" fmla="*/ 1490030 w 7705725"/>
              <a:gd name="connsiteY2596" fmla="*/ 393066 h 6857998"/>
              <a:gd name="connsiteX2597" fmla="*/ 1481457 w 7705725"/>
              <a:gd name="connsiteY2597" fmla="*/ 396876 h 6857998"/>
              <a:gd name="connsiteX2598" fmla="*/ 1473201 w 7705725"/>
              <a:gd name="connsiteY2598" fmla="*/ 400686 h 6857998"/>
              <a:gd name="connsiteX2599" fmla="*/ 1468439 w 7705725"/>
              <a:gd name="connsiteY2599" fmla="*/ 403226 h 6857998"/>
              <a:gd name="connsiteX2600" fmla="*/ 1464312 w 7705725"/>
              <a:gd name="connsiteY2600" fmla="*/ 405766 h 6857998"/>
              <a:gd name="connsiteX2601" fmla="*/ 1459867 w 7705725"/>
              <a:gd name="connsiteY2601" fmla="*/ 409258 h 6857998"/>
              <a:gd name="connsiteX2602" fmla="*/ 1455739 w 7705725"/>
              <a:gd name="connsiteY2602" fmla="*/ 413386 h 6857998"/>
              <a:gd name="connsiteX2603" fmla="*/ 1451294 w 7705725"/>
              <a:gd name="connsiteY2603" fmla="*/ 418783 h 6857998"/>
              <a:gd name="connsiteX2604" fmla="*/ 1446848 w 7705725"/>
              <a:gd name="connsiteY2604" fmla="*/ 424816 h 6857998"/>
              <a:gd name="connsiteX2605" fmla="*/ 1449389 w 7705725"/>
              <a:gd name="connsiteY2605" fmla="*/ 428943 h 6857998"/>
              <a:gd name="connsiteX2606" fmla="*/ 1452247 w 7705725"/>
              <a:gd name="connsiteY2606" fmla="*/ 432436 h 6857998"/>
              <a:gd name="connsiteX2607" fmla="*/ 1455105 w 7705725"/>
              <a:gd name="connsiteY2607" fmla="*/ 435293 h 6857998"/>
              <a:gd name="connsiteX2608" fmla="*/ 1457962 w 7705725"/>
              <a:gd name="connsiteY2608" fmla="*/ 437516 h 6857998"/>
              <a:gd name="connsiteX2609" fmla="*/ 1461137 w 7705725"/>
              <a:gd name="connsiteY2609" fmla="*/ 439739 h 6857998"/>
              <a:gd name="connsiteX2610" fmla="*/ 1463994 w 7705725"/>
              <a:gd name="connsiteY2610" fmla="*/ 441326 h 6857998"/>
              <a:gd name="connsiteX2611" fmla="*/ 1467487 w 7705725"/>
              <a:gd name="connsiteY2611" fmla="*/ 442596 h 6857998"/>
              <a:gd name="connsiteX2612" fmla="*/ 1470344 w 7705725"/>
              <a:gd name="connsiteY2612" fmla="*/ 442913 h 6857998"/>
              <a:gd name="connsiteX2613" fmla="*/ 1473837 w 7705725"/>
              <a:gd name="connsiteY2613" fmla="*/ 443231 h 6857998"/>
              <a:gd name="connsiteX2614" fmla="*/ 1477329 w 7705725"/>
              <a:gd name="connsiteY2614" fmla="*/ 443231 h 6857998"/>
              <a:gd name="connsiteX2615" fmla="*/ 1480504 w 7705725"/>
              <a:gd name="connsiteY2615" fmla="*/ 442913 h 6857998"/>
              <a:gd name="connsiteX2616" fmla="*/ 1484314 w 7705725"/>
              <a:gd name="connsiteY2616" fmla="*/ 442278 h 6857998"/>
              <a:gd name="connsiteX2617" fmla="*/ 1487807 w 7705725"/>
              <a:gd name="connsiteY2617" fmla="*/ 441326 h 6857998"/>
              <a:gd name="connsiteX2618" fmla="*/ 1491617 w 7705725"/>
              <a:gd name="connsiteY2618" fmla="*/ 440373 h 6857998"/>
              <a:gd name="connsiteX2619" fmla="*/ 1498602 w 7705725"/>
              <a:gd name="connsiteY2619" fmla="*/ 436881 h 6857998"/>
              <a:gd name="connsiteX2620" fmla="*/ 1506223 w 7705725"/>
              <a:gd name="connsiteY2620" fmla="*/ 433071 h 6857998"/>
              <a:gd name="connsiteX2621" fmla="*/ 1513842 w 7705725"/>
              <a:gd name="connsiteY2621" fmla="*/ 428943 h 6857998"/>
              <a:gd name="connsiteX2622" fmla="*/ 1529399 w 7705725"/>
              <a:gd name="connsiteY2622" fmla="*/ 419418 h 6857998"/>
              <a:gd name="connsiteX2623" fmla="*/ 1536702 w 7705725"/>
              <a:gd name="connsiteY2623" fmla="*/ 414656 h 6857998"/>
              <a:gd name="connsiteX2624" fmla="*/ 1544639 w 7705725"/>
              <a:gd name="connsiteY2624" fmla="*/ 410528 h 6857998"/>
              <a:gd name="connsiteX2625" fmla="*/ 1552259 w 7705725"/>
              <a:gd name="connsiteY2625" fmla="*/ 406401 h 6857998"/>
              <a:gd name="connsiteX2626" fmla="*/ 1560197 w 7705725"/>
              <a:gd name="connsiteY2626" fmla="*/ 402908 h 6857998"/>
              <a:gd name="connsiteX2627" fmla="*/ 1562102 w 7705725"/>
              <a:gd name="connsiteY2627" fmla="*/ 406401 h 6857998"/>
              <a:gd name="connsiteX2628" fmla="*/ 1563689 w 7705725"/>
              <a:gd name="connsiteY2628" fmla="*/ 409576 h 6857998"/>
              <a:gd name="connsiteX2629" fmla="*/ 1564642 w 7705725"/>
              <a:gd name="connsiteY2629" fmla="*/ 412751 h 6857998"/>
              <a:gd name="connsiteX2630" fmla="*/ 1565594 w 7705725"/>
              <a:gd name="connsiteY2630" fmla="*/ 415608 h 6857998"/>
              <a:gd name="connsiteX2631" fmla="*/ 1566229 w 7705725"/>
              <a:gd name="connsiteY2631" fmla="*/ 421324 h 6857998"/>
              <a:gd name="connsiteX2632" fmla="*/ 1566865 w 7705725"/>
              <a:gd name="connsiteY2632" fmla="*/ 427038 h 6857998"/>
              <a:gd name="connsiteX2633" fmla="*/ 1567499 w 7705725"/>
              <a:gd name="connsiteY2633" fmla="*/ 432753 h 6857998"/>
              <a:gd name="connsiteX2634" fmla="*/ 1567817 w 7705725"/>
              <a:gd name="connsiteY2634" fmla="*/ 435293 h 6857998"/>
              <a:gd name="connsiteX2635" fmla="*/ 1568452 w 7705725"/>
              <a:gd name="connsiteY2635" fmla="*/ 438468 h 6857998"/>
              <a:gd name="connsiteX2636" fmla="*/ 1569404 w 7705725"/>
              <a:gd name="connsiteY2636" fmla="*/ 441326 h 6857998"/>
              <a:gd name="connsiteX2637" fmla="*/ 1570674 w 7705725"/>
              <a:gd name="connsiteY2637" fmla="*/ 444501 h 6857998"/>
              <a:gd name="connsiteX2638" fmla="*/ 1572579 w 7705725"/>
              <a:gd name="connsiteY2638" fmla="*/ 447676 h 6857998"/>
              <a:gd name="connsiteX2639" fmla="*/ 1574802 w 7705725"/>
              <a:gd name="connsiteY2639" fmla="*/ 451486 h 6857998"/>
              <a:gd name="connsiteX2640" fmla="*/ 1568134 w 7705725"/>
              <a:gd name="connsiteY2640" fmla="*/ 450533 h 6857998"/>
              <a:gd name="connsiteX2641" fmla="*/ 1561784 w 7705725"/>
              <a:gd name="connsiteY2641" fmla="*/ 449581 h 6857998"/>
              <a:gd name="connsiteX2642" fmla="*/ 1555752 w 7705725"/>
              <a:gd name="connsiteY2642" fmla="*/ 449263 h 6857998"/>
              <a:gd name="connsiteX2643" fmla="*/ 1549719 w 7705725"/>
              <a:gd name="connsiteY2643" fmla="*/ 449581 h 6857998"/>
              <a:gd name="connsiteX2644" fmla="*/ 1543687 w 7705725"/>
              <a:gd name="connsiteY2644" fmla="*/ 450533 h 6857998"/>
              <a:gd name="connsiteX2645" fmla="*/ 1537654 w 7705725"/>
              <a:gd name="connsiteY2645" fmla="*/ 451486 h 6857998"/>
              <a:gd name="connsiteX2646" fmla="*/ 1531939 w 7705725"/>
              <a:gd name="connsiteY2646" fmla="*/ 452756 h 6857998"/>
              <a:gd name="connsiteX2647" fmla="*/ 1526225 w 7705725"/>
              <a:gd name="connsiteY2647" fmla="*/ 454661 h 6857998"/>
              <a:gd name="connsiteX2648" fmla="*/ 1520510 w 7705725"/>
              <a:gd name="connsiteY2648" fmla="*/ 456883 h 6857998"/>
              <a:gd name="connsiteX2649" fmla="*/ 1515429 w 7705725"/>
              <a:gd name="connsiteY2649" fmla="*/ 459106 h 6857998"/>
              <a:gd name="connsiteX2650" fmla="*/ 1509714 w 7705725"/>
              <a:gd name="connsiteY2650" fmla="*/ 461646 h 6857998"/>
              <a:gd name="connsiteX2651" fmla="*/ 1504317 w 7705725"/>
              <a:gd name="connsiteY2651" fmla="*/ 464821 h 6857998"/>
              <a:gd name="connsiteX2652" fmla="*/ 1493839 w 7705725"/>
              <a:gd name="connsiteY2652" fmla="*/ 471488 h 6857998"/>
              <a:gd name="connsiteX2653" fmla="*/ 1483362 w 7705725"/>
              <a:gd name="connsiteY2653" fmla="*/ 479108 h 6857998"/>
              <a:gd name="connsiteX2654" fmla="*/ 1472884 w 7705725"/>
              <a:gd name="connsiteY2654" fmla="*/ 487046 h 6857998"/>
              <a:gd name="connsiteX2655" fmla="*/ 1462089 w 7705725"/>
              <a:gd name="connsiteY2655" fmla="*/ 495301 h 6857998"/>
              <a:gd name="connsiteX2656" fmla="*/ 1440816 w 7705725"/>
              <a:gd name="connsiteY2656" fmla="*/ 512763 h 6857998"/>
              <a:gd name="connsiteX2657" fmla="*/ 1429386 w 7705725"/>
              <a:gd name="connsiteY2657" fmla="*/ 521336 h 6857998"/>
              <a:gd name="connsiteX2658" fmla="*/ 1417639 w 7705725"/>
              <a:gd name="connsiteY2658" fmla="*/ 529591 h 6857998"/>
              <a:gd name="connsiteX2659" fmla="*/ 1405574 w 7705725"/>
              <a:gd name="connsiteY2659" fmla="*/ 537528 h 6857998"/>
              <a:gd name="connsiteX2660" fmla="*/ 1399224 w 7705725"/>
              <a:gd name="connsiteY2660" fmla="*/ 541021 h 6857998"/>
              <a:gd name="connsiteX2661" fmla="*/ 1392874 w 7705725"/>
              <a:gd name="connsiteY2661" fmla="*/ 544831 h 6857998"/>
              <a:gd name="connsiteX2662" fmla="*/ 1389699 w 7705725"/>
              <a:gd name="connsiteY2662" fmla="*/ 541021 h 6857998"/>
              <a:gd name="connsiteX2663" fmla="*/ 1387476 w 7705725"/>
              <a:gd name="connsiteY2663" fmla="*/ 537528 h 6857998"/>
              <a:gd name="connsiteX2664" fmla="*/ 1385889 w 7705725"/>
              <a:gd name="connsiteY2664" fmla="*/ 534671 h 6857998"/>
              <a:gd name="connsiteX2665" fmla="*/ 1385254 w 7705725"/>
              <a:gd name="connsiteY2665" fmla="*/ 531496 h 6857998"/>
              <a:gd name="connsiteX2666" fmla="*/ 1385254 w 7705725"/>
              <a:gd name="connsiteY2666" fmla="*/ 528956 h 6857998"/>
              <a:gd name="connsiteX2667" fmla="*/ 1385572 w 7705725"/>
              <a:gd name="connsiteY2667" fmla="*/ 526733 h 6857998"/>
              <a:gd name="connsiteX2668" fmla="*/ 1386524 w 7705725"/>
              <a:gd name="connsiteY2668" fmla="*/ 523876 h 6857998"/>
              <a:gd name="connsiteX2669" fmla="*/ 1387794 w 7705725"/>
              <a:gd name="connsiteY2669" fmla="*/ 521653 h 6857998"/>
              <a:gd name="connsiteX2670" fmla="*/ 1389382 w 7705725"/>
              <a:gd name="connsiteY2670" fmla="*/ 519748 h 6857998"/>
              <a:gd name="connsiteX2671" fmla="*/ 1391604 w 7705725"/>
              <a:gd name="connsiteY2671" fmla="*/ 517526 h 6857998"/>
              <a:gd name="connsiteX2672" fmla="*/ 1396684 w 7705725"/>
              <a:gd name="connsiteY2672" fmla="*/ 513716 h 6857998"/>
              <a:gd name="connsiteX2673" fmla="*/ 1407161 w 7705725"/>
              <a:gd name="connsiteY2673" fmla="*/ 506731 h 6857998"/>
              <a:gd name="connsiteX2674" fmla="*/ 1410019 w 7705725"/>
              <a:gd name="connsiteY2674" fmla="*/ 502921 h 6857998"/>
              <a:gd name="connsiteX2675" fmla="*/ 1412242 w 7705725"/>
              <a:gd name="connsiteY2675" fmla="*/ 498793 h 6857998"/>
              <a:gd name="connsiteX2676" fmla="*/ 1413828 w 7705725"/>
              <a:gd name="connsiteY2676" fmla="*/ 494666 h 6857998"/>
              <a:gd name="connsiteX2677" fmla="*/ 1415417 w 7705725"/>
              <a:gd name="connsiteY2677" fmla="*/ 489903 h 6857998"/>
              <a:gd name="connsiteX2678" fmla="*/ 1416051 w 7705725"/>
              <a:gd name="connsiteY2678" fmla="*/ 485458 h 6857998"/>
              <a:gd name="connsiteX2679" fmla="*/ 1417004 w 7705725"/>
              <a:gd name="connsiteY2679" fmla="*/ 481013 h 6857998"/>
              <a:gd name="connsiteX2680" fmla="*/ 1417004 w 7705725"/>
              <a:gd name="connsiteY2680" fmla="*/ 475933 h 6857998"/>
              <a:gd name="connsiteX2681" fmla="*/ 1417004 w 7705725"/>
              <a:gd name="connsiteY2681" fmla="*/ 471171 h 6857998"/>
              <a:gd name="connsiteX2682" fmla="*/ 1416051 w 7705725"/>
              <a:gd name="connsiteY2682" fmla="*/ 461328 h 6857998"/>
              <a:gd name="connsiteX2683" fmla="*/ 1415099 w 7705725"/>
              <a:gd name="connsiteY2683" fmla="*/ 451486 h 6857998"/>
              <a:gd name="connsiteX2684" fmla="*/ 1411924 w 7705725"/>
              <a:gd name="connsiteY2684" fmla="*/ 431166 h 6857998"/>
              <a:gd name="connsiteX2685" fmla="*/ 1403034 w 7705725"/>
              <a:gd name="connsiteY2685" fmla="*/ 429578 h 6857998"/>
              <a:gd name="connsiteX2686" fmla="*/ 1395415 w 7705725"/>
              <a:gd name="connsiteY2686" fmla="*/ 429261 h 6857998"/>
              <a:gd name="connsiteX2687" fmla="*/ 1392557 w 7705725"/>
              <a:gd name="connsiteY2687" fmla="*/ 429261 h 6857998"/>
              <a:gd name="connsiteX2688" fmla="*/ 1389699 w 7705725"/>
              <a:gd name="connsiteY2688" fmla="*/ 429578 h 6857998"/>
              <a:gd name="connsiteX2689" fmla="*/ 1387476 w 7705725"/>
              <a:gd name="connsiteY2689" fmla="*/ 430531 h 6857998"/>
              <a:gd name="connsiteX2690" fmla="*/ 1385254 w 7705725"/>
              <a:gd name="connsiteY2690" fmla="*/ 431166 h 6857998"/>
              <a:gd name="connsiteX2691" fmla="*/ 1383666 w 7705725"/>
              <a:gd name="connsiteY2691" fmla="*/ 432436 h 6857998"/>
              <a:gd name="connsiteX2692" fmla="*/ 1382079 w 7705725"/>
              <a:gd name="connsiteY2692" fmla="*/ 433388 h 6857998"/>
              <a:gd name="connsiteX2693" fmla="*/ 1381127 w 7705725"/>
              <a:gd name="connsiteY2693" fmla="*/ 434658 h 6857998"/>
              <a:gd name="connsiteX2694" fmla="*/ 1379856 w 7705725"/>
              <a:gd name="connsiteY2694" fmla="*/ 436246 h 6857998"/>
              <a:gd name="connsiteX2695" fmla="*/ 1379221 w 7705725"/>
              <a:gd name="connsiteY2695" fmla="*/ 437516 h 6857998"/>
              <a:gd name="connsiteX2696" fmla="*/ 1378904 w 7705725"/>
              <a:gd name="connsiteY2696" fmla="*/ 439421 h 6857998"/>
              <a:gd name="connsiteX2697" fmla="*/ 1377952 w 7705725"/>
              <a:gd name="connsiteY2697" fmla="*/ 443231 h 6857998"/>
              <a:gd name="connsiteX2698" fmla="*/ 1377952 w 7705725"/>
              <a:gd name="connsiteY2698" fmla="*/ 447358 h 6857998"/>
              <a:gd name="connsiteX2699" fmla="*/ 1378587 w 7705725"/>
              <a:gd name="connsiteY2699" fmla="*/ 451803 h 6857998"/>
              <a:gd name="connsiteX2700" fmla="*/ 1379539 w 7705725"/>
              <a:gd name="connsiteY2700" fmla="*/ 461646 h 6857998"/>
              <a:gd name="connsiteX2701" fmla="*/ 1379856 w 7705725"/>
              <a:gd name="connsiteY2701" fmla="*/ 466726 h 6857998"/>
              <a:gd name="connsiteX2702" fmla="*/ 1379856 w 7705725"/>
              <a:gd name="connsiteY2702" fmla="*/ 471488 h 6857998"/>
              <a:gd name="connsiteX2703" fmla="*/ 1379221 w 7705725"/>
              <a:gd name="connsiteY2703" fmla="*/ 475933 h 6857998"/>
              <a:gd name="connsiteX2704" fmla="*/ 1377952 w 7705725"/>
              <a:gd name="connsiteY2704" fmla="*/ 480696 h 6857998"/>
              <a:gd name="connsiteX2705" fmla="*/ 1363665 w 7705725"/>
              <a:gd name="connsiteY2705" fmla="*/ 488951 h 6857998"/>
              <a:gd name="connsiteX2706" fmla="*/ 1349377 w 7705725"/>
              <a:gd name="connsiteY2706" fmla="*/ 495936 h 6857998"/>
              <a:gd name="connsiteX2707" fmla="*/ 1335089 w 7705725"/>
              <a:gd name="connsiteY2707" fmla="*/ 503238 h 6857998"/>
              <a:gd name="connsiteX2708" fmla="*/ 1320802 w 7705725"/>
              <a:gd name="connsiteY2708" fmla="*/ 509588 h 6857998"/>
              <a:gd name="connsiteX2709" fmla="*/ 1292544 w 7705725"/>
              <a:gd name="connsiteY2709" fmla="*/ 522606 h 6857998"/>
              <a:gd name="connsiteX2710" fmla="*/ 1278892 w 7705725"/>
              <a:gd name="connsiteY2710" fmla="*/ 528956 h 6857998"/>
              <a:gd name="connsiteX2711" fmla="*/ 1265239 w 7705725"/>
              <a:gd name="connsiteY2711" fmla="*/ 535306 h 6857998"/>
              <a:gd name="connsiteX2712" fmla="*/ 1252539 w 7705725"/>
              <a:gd name="connsiteY2712" fmla="*/ 541973 h 6857998"/>
              <a:gd name="connsiteX2713" fmla="*/ 1240474 w 7705725"/>
              <a:gd name="connsiteY2713" fmla="*/ 549593 h 6857998"/>
              <a:gd name="connsiteX2714" fmla="*/ 1234442 w 7705725"/>
              <a:gd name="connsiteY2714" fmla="*/ 553403 h 6857998"/>
              <a:gd name="connsiteX2715" fmla="*/ 1228727 w 7705725"/>
              <a:gd name="connsiteY2715" fmla="*/ 557531 h 6857998"/>
              <a:gd name="connsiteX2716" fmla="*/ 1223329 w 7705725"/>
              <a:gd name="connsiteY2716" fmla="*/ 561658 h 6857998"/>
              <a:gd name="connsiteX2717" fmla="*/ 1218249 w 7705725"/>
              <a:gd name="connsiteY2717" fmla="*/ 566103 h 6857998"/>
              <a:gd name="connsiteX2718" fmla="*/ 1213169 w 7705725"/>
              <a:gd name="connsiteY2718" fmla="*/ 571183 h 6857998"/>
              <a:gd name="connsiteX2719" fmla="*/ 1208407 w 7705725"/>
              <a:gd name="connsiteY2719" fmla="*/ 575946 h 6857998"/>
              <a:gd name="connsiteX2720" fmla="*/ 1203961 w 7705725"/>
              <a:gd name="connsiteY2720" fmla="*/ 581343 h 6857998"/>
              <a:gd name="connsiteX2721" fmla="*/ 1199834 w 7705725"/>
              <a:gd name="connsiteY2721" fmla="*/ 586741 h 6857998"/>
              <a:gd name="connsiteX2722" fmla="*/ 1196024 w 7705725"/>
              <a:gd name="connsiteY2722" fmla="*/ 592773 h 6857998"/>
              <a:gd name="connsiteX2723" fmla="*/ 1192214 w 7705725"/>
              <a:gd name="connsiteY2723" fmla="*/ 598806 h 6857998"/>
              <a:gd name="connsiteX2724" fmla="*/ 1188722 w 7705725"/>
              <a:gd name="connsiteY2724" fmla="*/ 605156 h 6857998"/>
              <a:gd name="connsiteX2725" fmla="*/ 1185864 w 7705725"/>
              <a:gd name="connsiteY2725" fmla="*/ 611823 h 6857998"/>
              <a:gd name="connsiteX2726" fmla="*/ 1182689 w 7705725"/>
              <a:gd name="connsiteY2726" fmla="*/ 610236 h 6857998"/>
              <a:gd name="connsiteX2727" fmla="*/ 1179831 w 7705725"/>
              <a:gd name="connsiteY2727" fmla="*/ 609283 h 6857998"/>
              <a:gd name="connsiteX2728" fmla="*/ 1176656 w 7705725"/>
              <a:gd name="connsiteY2728" fmla="*/ 608013 h 6857998"/>
              <a:gd name="connsiteX2729" fmla="*/ 1173799 w 7705725"/>
              <a:gd name="connsiteY2729" fmla="*/ 607696 h 6857998"/>
              <a:gd name="connsiteX2730" fmla="*/ 1170624 w 7705725"/>
              <a:gd name="connsiteY2730" fmla="*/ 607378 h 6857998"/>
              <a:gd name="connsiteX2731" fmla="*/ 1167766 w 7705725"/>
              <a:gd name="connsiteY2731" fmla="*/ 607378 h 6857998"/>
              <a:gd name="connsiteX2732" fmla="*/ 1164274 w 7705725"/>
              <a:gd name="connsiteY2732" fmla="*/ 607378 h 6857998"/>
              <a:gd name="connsiteX2733" fmla="*/ 1161100 w 7705725"/>
              <a:gd name="connsiteY2733" fmla="*/ 607696 h 6857998"/>
              <a:gd name="connsiteX2734" fmla="*/ 1154749 w 7705725"/>
              <a:gd name="connsiteY2734" fmla="*/ 609601 h 6857998"/>
              <a:gd name="connsiteX2735" fmla="*/ 1148399 w 7705725"/>
              <a:gd name="connsiteY2735" fmla="*/ 611823 h 6857998"/>
              <a:gd name="connsiteX2736" fmla="*/ 1141732 w 7705725"/>
              <a:gd name="connsiteY2736" fmla="*/ 615316 h 6857998"/>
              <a:gd name="connsiteX2737" fmla="*/ 1135063 w 7705725"/>
              <a:gd name="connsiteY2737" fmla="*/ 619126 h 6857998"/>
              <a:gd name="connsiteX2738" fmla="*/ 1140779 w 7705725"/>
              <a:gd name="connsiteY2738" fmla="*/ 612458 h 6857998"/>
              <a:gd name="connsiteX2739" fmla="*/ 1146176 w 7705725"/>
              <a:gd name="connsiteY2739" fmla="*/ 605791 h 6857998"/>
              <a:gd name="connsiteX2740" fmla="*/ 1150621 w 7705725"/>
              <a:gd name="connsiteY2740" fmla="*/ 598171 h 6857998"/>
              <a:gd name="connsiteX2741" fmla="*/ 1155067 w 7705725"/>
              <a:gd name="connsiteY2741" fmla="*/ 590868 h 6857998"/>
              <a:gd name="connsiteX2742" fmla="*/ 1158876 w 7705725"/>
              <a:gd name="connsiteY2742" fmla="*/ 582931 h 6857998"/>
              <a:gd name="connsiteX2743" fmla="*/ 1162686 w 7705725"/>
              <a:gd name="connsiteY2743" fmla="*/ 574993 h 6857998"/>
              <a:gd name="connsiteX2744" fmla="*/ 1169354 w 7705725"/>
              <a:gd name="connsiteY2744" fmla="*/ 557848 h 6857998"/>
              <a:gd name="connsiteX2745" fmla="*/ 1176339 w 7705725"/>
              <a:gd name="connsiteY2745" fmla="*/ 541338 h 6857998"/>
              <a:gd name="connsiteX2746" fmla="*/ 1183006 w 7705725"/>
              <a:gd name="connsiteY2746" fmla="*/ 524828 h 6857998"/>
              <a:gd name="connsiteX2747" fmla="*/ 1186499 w 7705725"/>
              <a:gd name="connsiteY2747" fmla="*/ 516891 h 6857998"/>
              <a:gd name="connsiteX2748" fmla="*/ 1190309 w 7705725"/>
              <a:gd name="connsiteY2748" fmla="*/ 509271 h 6857998"/>
              <a:gd name="connsiteX2749" fmla="*/ 1194437 w 7705725"/>
              <a:gd name="connsiteY2749" fmla="*/ 501968 h 6857998"/>
              <a:gd name="connsiteX2750" fmla="*/ 1198882 w 7705725"/>
              <a:gd name="connsiteY2750" fmla="*/ 495301 h 6857998"/>
              <a:gd name="connsiteX2751" fmla="*/ 1202374 w 7705725"/>
              <a:gd name="connsiteY2751" fmla="*/ 491173 h 6857998"/>
              <a:gd name="connsiteX2752" fmla="*/ 1205231 w 7705725"/>
              <a:gd name="connsiteY2752" fmla="*/ 487998 h 6857998"/>
              <a:gd name="connsiteX2753" fmla="*/ 1208088 w 7705725"/>
              <a:gd name="connsiteY2753" fmla="*/ 486411 h 6857998"/>
              <a:gd name="connsiteX2754" fmla="*/ 1210630 w 7705725"/>
              <a:gd name="connsiteY2754" fmla="*/ 485141 h 6857998"/>
              <a:gd name="connsiteX2755" fmla="*/ 1213169 w 7705725"/>
              <a:gd name="connsiteY2755" fmla="*/ 484823 h 6857998"/>
              <a:gd name="connsiteX2756" fmla="*/ 1215391 w 7705725"/>
              <a:gd name="connsiteY2756" fmla="*/ 484823 h 6857998"/>
              <a:gd name="connsiteX2757" fmla="*/ 1219519 w 7705725"/>
              <a:gd name="connsiteY2757" fmla="*/ 485458 h 6857998"/>
              <a:gd name="connsiteX2758" fmla="*/ 1222058 w 7705725"/>
              <a:gd name="connsiteY2758" fmla="*/ 485776 h 6857998"/>
              <a:gd name="connsiteX2759" fmla="*/ 1223964 w 7705725"/>
              <a:gd name="connsiteY2759" fmla="*/ 485776 h 6857998"/>
              <a:gd name="connsiteX2760" fmla="*/ 1225552 w 7705725"/>
              <a:gd name="connsiteY2760" fmla="*/ 485458 h 6857998"/>
              <a:gd name="connsiteX2761" fmla="*/ 1228091 w 7705725"/>
              <a:gd name="connsiteY2761" fmla="*/ 484506 h 6857998"/>
              <a:gd name="connsiteX2762" fmla="*/ 1229996 w 7705725"/>
              <a:gd name="connsiteY2762" fmla="*/ 482601 h 6857998"/>
              <a:gd name="connsiteX2763" fmla="*/ 1232219 w 7705725"/>
              <a:gd name="connsiteY2763" fmla="*/ 479426 h 6857998"/>
              <a:gd name="connsiteX2764" fmla="*/ 1234442 w 7705725"/>
              <a:gd name="connsiteY2764" fmla="*/ 475298 h 6857998"/>
              <a:gd name="connsiteX2765" fmla="*/ 1236664 w 7705725"/>
              <a:gd name="connsiteY2765" fmla="*/ 469583 h 6857998"/>
              <a:gd name="connsiteX2766" fmla="*/ 1238887 w 7705725"/>
              <a:gd name="connsiteY2766" fmla="*/ 463233 h 6857998"/>
              <a:gd name="connsiteX2767" fmla="*/ 1242062 w 7705725"/>
              <a:gd name="connsiteY2767" fmla="*/ 456883 h 6857998"/>
              <a:gd name="connsiteX2768" fmla="*/ 1244918 w 7705725"/>
              <a:gd name="connsiteY2768" fmla="*/ 450851 h 6857998"/>
              <a:gd name="connsiteX2769" fmla="*/ 1248412 w 7705725"/>
              <a:gd name="connsiteY2769" fmla="*/ 444501 h 6857998"/>
              <a:gd name="connsiteX2770" fmla="*/ 1252222 w 7705725"/>
              <a:gd name="connsiteY2770" fmla="*/ 437833 h 6857998"/>
              <a:gd name="connsiteX2771" fmla="*/ 1256349 w 7705725"/>
              <a:gd name="connsiteY2771" fmla="*/ 431801 h 6857998"/>
              <a:gd name="connsiteX2772" fmla="*/ 1260477 w 7705725"/>
              <a:gd name="connsiteY2772" fmla="*/ 425451 h 6857998"/>
              <a:gd name="connsiteX2773" fmla="*/ 1265239 w 7705725"/>
              <a:gd name="connsiteY2773" fmla="*/ 419418 h 6857998"/>
              <a:gd name="connsiteX2774" fmla="*/ 1275082 w 7705725"/>
              <a:gd name="connsiteY2774" fmla="*/ 407036 h 6857998"/>
              <a:gd name="connsiteX2775" fmla="*/ 1286511 w 7705725"/>
              <a:gd name="connsiteY2775" fmla="*/ 394654 h 6857998"/>
              <a:gd name="connsiteX2776" fmla="*/ 1298577 w 7705725"/>
              <a:gd name="connsiteY2776" fmla="*/ 382588 h 6857998"/>
              <a:gd name="connsiteX2777" fmla="*/ 1311594 w 7705725"/>
              <a:gd name="connsiteY2777" fmla="*/ 370206 h 6857998"/>
              <a:gd name="connsiteX2778" fmla="*/ 1325881 w 7705725"/>
              <a:gd name="connsiteY2778" fmla="*/ 357506 h 6857998"/>
              <a:gd name="connsiteX2779" fmla="*/ 1340804 w 7705725"/>
              <a:gd name="connsiteY2779" fmla="*/ 344806 h 6857998"/>
              <a:gd name="connsiteX2780" fmla="*/ 1356679 w 7705725"/>
              <a:gd name="connsiteY2780" fmla="*/ 332423 h 6857998"/>
              <a:gd name="connsiteX2781" fmla="*/ 1373189 w 7705725"/>
              <a:gd name="connsiteY2781" fmla="*/ 319406 h 6857998"/>
              <a:gd name="connsiteX2782" fmla="*/ 1390651 w 7705725"/>
              <a:gd name="connsiteY2782" fmla="*/ 306706 h 6857998"/>
              <a:gd name="connsiteX2783" fmla="*/ 1408114 w 7705725"/>
              <a:gd name="connsiteY2783" fmla="*/ 293371 h 6857998"/>
              <a:gd name="connsiteX2784" fmla="*/ 2367915 w 7705725"/>
              <a:gd name="connsiteY2784" fmla="*/ 150814 h 6857998"/>
              <a:gd name="connsiteX2785" fmla="*/ 2369185 w 7705725"/>
              <a:gd name="connsiteY2785" fmla="*/ 161590 h 6857998"/>
              <a:gd name="connsiteX2786" fmla="*/ 2369820 w 7705725"/>
              <a:gd name="connsiteY2786" fmla="*/ 166661 h 6857998"/>
              <a:gd name="connsiteX2787" fmla="*/ 2370773 w 7705725"/>
              <a:gd name="connsiteY2787" fmla="*/ 171098 h 6857998"/>
              <a:gd name="connsiteX2788" fmla="*/ 2371725 w 7705725"/>
              <a:gd name="connsiteY2788" fmla="*/ 175219 h 6857998"/>
              <a:gd name="connsiteX2789" fmla="*/ 2373313 w 7705725"/>
              <a:gd name="connsiteY2789" fmla="*/ 179022 h 6857998"/>
              <a:gd name="connsiteX2790" fmla="*/ 2374900 w 7705725"/>
              <a:gd name="connsiteY2790" fmla="*/ 182508 h 6857998"/>
              <a:gd name="connsiteX2791" fmla="*/ 2376489 w 7705725"/>
              <a:gd name="connsiteY2791" fmla="*/ 185361 h 6857998"/>
              <a:gd name="connsiteX2792" fmla="*/ 2377758 w 7705725"/>
              <a:gd name="connsiteY2792" fmla="*/ 188213 h 6857998"/>
              <a:gd name="connsiteX2793" fmla="*/ 2379663 w 7705725"/>
              <a:gd name="connsiteY2793" fmla="*/ 190749 h 6857998"/>
              <a:gd name="connsiteX2794" fmla="*/ 2381569 w 7705725"/>
              <a:gd name="connsiteY2794" fmla="*/ 192968 h 6857998"/>
              <a:gd name="connsiteX2795" fmla="*/ 2383790 w 7705725"/>
              <a:gd name="connsiteY2795" fmla="*/ 194869 h 6857998"/>
              <a:gd name="connsiteX2796" fmla="*/ 2385695 w 7705725"/>
              <a:gd name="connsiteY2796" fmla="*/ 196771 h 6857998"/>
              <a:gd name="connsiteX2797" fmla="*/ 2387918 w 7705725"/>
              <a:gd name="connsiteY2797" fmla="*/ 198356 h 6857998"/>
              <a:gd name="connsiteX2798" fmla="*/ 2392998 w 7705725"/>
              <a:gd name="connsiteY2798" fmla="*/ 200891 h 6857998"/>
              <a:gd name="connsiteX2799" fmla="*/ 2397760 w 7705725"/>
              <a:gd name="connsiteY2799" fmla="*/ 202793 h 6857998"/>
              <a:gd name="connsiteX2800" fmla="*/ 2403158 w 7705725"/>
              <a:gd name="connsiteY2800" fmla="*/ 204377 h 6857998"/>
              <a:gd name="connsiteX2801" fmla="*/ 2408555 w 7705725"/>
              <a:gd name="connsiteY2801" fmla="*/ 205011 h 6857998"/>
              <a:gd name="connsiteX2802" fmla="*/ 2413635 w 7705725"/>
              <a:gd name="connsiteY2802" fmla="*/ 206279 h 6857998"/>
              <a:gd name="connsiteX2803" fmla="*/ 2424748 w 7705725"/>
              <a:gd name="connsiteY2803" fmla="*/ 207547 h 6857998"/>
              <a:gd name="connsiteX2804" fmla="*/ 2430145 w 7705725"/>
              <a:gd name="connsiteY2804" fmla="*/ 208815 h 6857998"/>
              <a:gd name="connsiteX2805" fmla="*/ 2435225 w 7705725"/>
              <a:gd name="connsiteY2805" fmla="*/ 210399 h 6857998"/>
              <a:gd name="connsiteX2806" fmla="*/ 2434591 w 7705725"/>
              <a:gd name="connsiteY2806" fmla="*/ 216104 h 6857998"/>
              <a:gd name="connsiteX2807" fmla="*/ 2433003 w 7705725"/>
              <a:gd name="connsiteY2807" fmla="*/ 220859 h 6857998"/>
              <a:gd name="connsiteX2808" fmla="*/ 2431415 w 7705725"/>
              <a:gd name="connsiteY2808" fmla="*/ 225296 h 6857998"/>
              <a:gd name="connsiteX2809" fmla="*/ 2429193 w 7705725"/>
              <a:gd name="connsiteY2809" fmla="*/ 229099 h 6857998"/>
              <a:gd name="connsiteX2810" fmla="*/ 2426971 w 7705725"/>
              <a:gd name="connsiteY2810" fmla="*/ 232586 h 6857998"/>
              <a:gd name="connsiteX2811" fmla="*/ 2424114 w 7705725"/>
              <a:gd name="connsiteY2811" fmla="*/ 235438 h 6857998"/>
              <a:gd name="connsiteX2812" fmla="*/ 2421255 w 7705725"/>
              <a:gd name="connsiteY2812" fmla="*/ 237657 h 6857998"/>
              <a:gd name="connsiteX2813" fmla="*/ 2418080 w 7705725"/>
              <a:gd name="connsiteY2813" fmla="*/ 240192 h 6857998"/>
              <a:gd name="connsiteX2814" fmla="*/ 2414905 w 7705725"/>
              <a:gd name="connsiteY2814" fmla="*/ 241460 h 6857998"/>
              <a:gd name="connsiteX2815" fmla="*/ 2411095 w 7705725"/>
              <a:gd name="connsiteY2815" fmla="*/ 242728 h 6857998"/>
              <a:gd name="connsiteX2816" fmla="*/ 2407285 w 7705725"/>
              <a:gd name="connsiteY2816" fmla="*/ 243679 h 6857998"/>
              <a:gd name="connsiteX2817" fmla="*/ 2403158 w 7705725"/>
              <a:gd name="connsiteY2817" fmla="*/ 244312 h 6857998"/>
              <a:gd name="connsiteX2818" fmla="*/ 2399030 w 7705725"/>
              <a:gd name="connsiteY2818" fmla="*/ 244312 h 6857998"/>
              <a:gd name="connsiteX2819" fmla="*/ 2394903 w 7705725"/>
              <a:gd name="connsiteY2819" fmla="*/ 244312 h 6857998"/>
              <a:gd name="connsiteX2820" fmla="*/ 2390458 w 7705725"/>
              <a:gd name="connsiteY2820" fmla="*/ 243679 h 6857998"/>
              <a:gd name="connsiteX2821" fmla="*/ 2386013 w 7705725"/>
              <a:gd name="connsiteY2821" fmla="*/ 243045 h 6857998"/>
              <a:gd name="connsiteX2822" fmla="*/ 2377123 w 7705725"/>
              <a:gd name="connsiteY2822" fmla="*/ 241143 h 6857998"/>
              <a:gd name="connsiteX2823" fmla="*/ 2367915 w 7705725"/>
              <a:gd name="connsiteY2823" fmla="*/ 238607 h 6857998"/>
              <a:gd name="connsiteX2824" fmla="*/ 2359025 w 7705725"/>
              <a:gd name="connsiteY2824" fmla="*/ 234804 h 6857998"/>
              <a:gd name="connsiteX2825" fmla="*/ 2350770 w 7705725"/>
              <a:gd name="connsiteY2825" fmla="*/ 231001 h 6857998"/>
              <a:gd name="connsiteX2826" fmla="*/ 2342515 w 7705725"/>
              <a:gd name="connsiteY2826" fmla="*/ 226880 h 6857998"/>
              <a:gd name="connsiteX2827" fmla="*/ 2335213 w 7705725"/>
              <a:gd name="connsiteY2827" fmla="*/ 222760 h 6857998"/>
              <a:gd name="connsiteX2828" fmla="*/ 2328864 w 7705725"/>
              <a:gd name="connsiteY2828" fmla="*/ 218957 h 6857998"/>
              <a:gd name="connsiteX2829" fmla="*/ 2323148 w 7705725"/>
              <a:gd name="connsiteY2829" fmla="*/ 214837 h 6857998"/>
              <a:gd name="connsiteX2830" fmla="*/ 2324418 w 7705725"/>
              <a:gd name="connsiteY2830" fmla="*/ 223711 h 6857998"/>
              <a:gd name="connsiteX2831" fmla="*/ 2324418 w 7705725"/>
              <a:gd name="connsiteY2831" fmla="*/ 232902 h 6857998"/>
              <a:gd name="connsiteX2832" fmla="*/ 2323465 w 7705725"/>
              <a:gd name="connsiteY2832" fmla="*/ 242094 h 6857998"/>
              <a:gd name="connsiteX2833" fmla="*/ 2322195 w 7705725"/>
              <a:gd name="connsiteY2833" fmla="*/ 250968 h 6857998"/>
              <a:gd name="connsiteX2834" fmla="*/ 2320290 w 7705725"/>
              <a:gd name="connsiteY2834" fmla="*/ 259526 h 6857998"/>
              <a:gd name="connsiteX2835" fmla="*/ 2317433 w 7705725"/>
              <a:gd name="connsiteY2835" fmla="*/ 267766 h 6857998"/>
              <a:gd name="connsiteX2836" fmla="*/ 2314258 w 7705725"/>
              <a:gd name="connsiteY2836" fmla="*/ 275690 h 6857998"/>
              <a:gd name="connsiteX2837" fmla="*/ 2310765 w 7705725"/>
              <a:gd name="connsiteY2837" fmla="*/ 282980 h 6857998"/>
              <a:gd name="connsiteX2838" fmla="*/ 2306638 w 7705725"/>
              <a:gd name="connsiteY2838" fmla="*/ 289636 h 6857998"/>
              <a:gd name="connsiteX2839" fmla="*/ 2302193 w 7705725"/>
              <a:gd name="connsiteY2839" fmla="*/ 295657 h 6857998"/>
              <a:gd name="connsiteX2840" fmla="*/ 2299336 w 7705725"/>
              <a:gd name="connsiteY2840" fmla="*/ 298510 h 6857998"/>
              <a:gd name="connsiteX2841" fmla="*/ 2297113 w 7705725"/>
              <a:gd name="connsiteY2841" fmla="*/ 300729 h 6857998"/>
              <a:gd name="connsiteX2842" fmla="*/ 2294573 w 7705725"/>
              <a:gd name="connsiteY2842" fmla="*/ 302947 h 6857998"/>
              <a:gd name="connsiteX2843" fmla="*/ 2292033 w 7705725"/>
              <a:gd name="connsiteY2843" fmla="*/ 304532 h 6857998"/>
              <a:gd name="connsiteX2844" fmla="*/ 2289175 w 7705725"/>
              <a:gd name="connsiteY2844" fmla="*/ 306433 h 6857998"/>
              <a:gd name="connsiteX2845" fmla="*/ 2286319 w 7705725"/>
              <a:gd name="connsiteY2845" fmla="*/ 307384 h 6857998"/>
              <a:gd name="connsiteX2846" fmla="*/ 2283460 w 7705725"/>
              <a:gd name="connsiteY2846" fmla="*/ 308335 h 6857998"/>
              <a:gd name="connsiteX2847" fmla="*/ 2280603 w 7705725"/>
              <a:gd name="connsiteY2847" fmla="*/ 308969 h 6857998"/>
              <a:gd name="connsiteX2848" fmla="*/ 2277428 w 7705725"/>
              <a:gd name="connsiteY2848" fmla="*/ 309286 h 6857998"/>
              <a:gd name="connsiteX2849" fmla="*/ 2274888 w 7705725"/>
              <a:gd name="connsiteY2849" fmla="*/ 308969 h 6857998"/>
              <a:gd name="connsiteX2850" fmla="*/ 2272031 w 7705725"/>
              <a:gd name="connsiteY2850" fmla="*/ 308652 h 6857998"/>
              <a:gd name="connsiteX2851" fmla="*/ 2268855 w 7705725"/>
              <a:gd name="connsiteY2851" fmla="*/ 307701 h 6857998"/>
              <a:gd name="connsiteX2852" fmla="*/ 2267585 w 7705725"/>
              <a:gd name="connsiteY2852" fmla="*/ 304849 h 6857998"/>
              <a:gd name="connsiteX2853" fmla="*/ 2266633 w 7705725"/>
              <a:gd name="connsiteY2853" fmla="*/ 302313 h 6857998"/>
              <a:gd name="connsiteX2854" fmla="*/ 2266315 w 7705725"/>
              <a:gd name="connsiteY2854" fmla="*/ 299778 h 6857998"/>
              <a:gd name="connsiteX2855" fmla="*/ 2265998 w 7705725"/>
              <a:gd name="connsiteY2855" fmla="*/ 297559 h 6857998"/>
              <a:gd name="connsiteX2856" fmla="*/ 2265998 w 7705725"/>
              <a:gd name="connsiteY2856" fmla="*/ 295657 h 6857998"/>
              <a:gd name="connsiteX2857" fmla="*/ 2266315 w 7705725"/>
              <a:gd name="connsiteY2857" fmla="*/ 293756 h 6857998"/>
              <a:gd name="connsiteX2858" fmla="*/ 2266951 w 7705725"/>
              <a:gd name="connsiteY2858" fmla="*/ 292488 h 6857998"/>
              <a:gd name="connsiteX2859" fmla="*/ 2267585 w 7705725"/>
              <a:gd name="connsiteY2859" fmla="*/ 290903 h 6857998"/>
              <a:gd name="connsiteX2860" fmla="*/ 2269491 w 7705725"/>
              <a:gd name="connsiteY2860" fmla="*/ 288368 h 6857998"/>
              <a:gd name="connsiteX2861" fmla="*/ 2272348 w 7705725"/>
              <a:gd name="connsiteY2861" fmla="*/ 285832 h 6857998"/>
              <a:gd name="connsiteX2862" fmla="*/ 2275205 w 7705725"/>
              <a:gd name="connsiteY2862" fmla="*/ 284247 h 6857998"/>
              <a:gd name="connsiteX2863" fmla="*/ 2278699 w 7705725"/>
              <a:gd name="connsiteY2863" fmla="*/ 282346 h 6857998"/>
              <a:gd name="connsiteX2864" fmla="*/ 2285365 w 7705725"/>
              <a:gd name="connsiteY2864" fmla="*/ 278859 h 6857998"/>
              <a:gd name="connsiteX2865" fmla="*/ 2288540 w 7705725"/>
              <a:gd name="connsiteY2865" fmla="*/ 276958 h 6857998"/>
              <a:gd name="connsiteX2866" fmla="*/ 2291399 w 7705725"/>
              <a:gd name="connsiteY2866" fmla="*/ 274739 h 6857998"/>
              <a:gd name="connsiteX2867" fmla="*/ 2293620 w 7705725"/>
              <a:gd name="connsiteY2867" fmla="*/ 272520 h 6857998"/>
              <a:gd name="connsiteX2868" fmla="*/ 2294573 w 7705725"/>
              <a:gd name="connsiteY2868" fmla="*/ 270936 h 6857998"/>
              <a:gd name="connsiteX2869" fmla="*/ 2295208 w 7705725"/>
              <a:gd name="connsiteY2869" fmla="*/ 269351 h 6857998"/>
              <a:gd name="connsiteX2870" fmla="*/ 2295525 w 7705725"/>
              <a:gd name="connsiteY2870" fmla="*/ 267449 h 6857998"/>
              <a:gd name="connsiteX2871" fmla="*/ 2296160 w 7705725"/>
              <a:gd name="connsiteY2871" fmla="*/ 265548 h 6857998"/>
              <a:gd name="connsiteX2872" fmla="*/ 2296160 w 7705725"/>
              <a:gd name="connsiteY2872" fmla="*/ 263646 h 6857998"/>
              <a:gd name="connsiteX2873" fmla="*/ 2295525 w 7705725"/>
              <a:gd name="connsiteY2873" fmla="*/ 261427 h 6857998"/>
              <a:gd name="connsiteX2874" fmla="*/ 2292033 w 7705725"/>
              <a:gd name="connsiteY2874" fmla="*/ 255722 h 6857998"/>
              <a:gd name="connsiteX2875" fmla="*/ 2290128 w 7705725"/>
              <a:gd name="connsiteY2875" fmla="*/ 254138 h 6857998"/>
              <a:gd name="connsiteX2876" fmla="*/ 2288540 w 7705725"/>
              <a:gd name="connsiteY2876" fmla="*/ 252553 h 6857998"/>
              <a:gd name="connsiteX2877" fmla="*/ 2286953 w 7705725"/>
              <a:gd name="connsiteY2877" fmla="*/ 250968 h 6857998"/>
              <a:gd name="connsiteX2878" fmla="*/ 2285048 w 7705725"/>
              <a:gd name="connsiteY2878" fmla="*/ 250334 h 6857998"/>
              <a:gd name="connsiteX2879" fmla="*/ 2283460 w 7705725"/>
              <a:gd name="connsiteY2879" fmla="*/ 249700 h 6857998"/>
              <a:gd name="connsiteX2880" fmla="*/ 2282190 w 7705725"/>
              <a:gd name="connsiteY2880" fmla="*/ 249384 h 6857998"/>
              <a:gd name="connsiteX2881" fmla="*/ 2280920 w 7705725"/>
              <a:gd name="connsiteY2881" fmla="*/ 249700 h 6857998"/>
              <a:gd name="connsiteX2882" fmla="*/ 2279333 w 7705725"/>
              <a:gd name="connsiteY2882" fmla="*/ 250334 h 6857998"/>
              <a:gd name="connsiteX2883" fmla="*/ 2278063 w 7705725"/>
              <a:gd name="connsiteY2883" fmla="*/ 250651 h 6857998"/>
              <a:gd name="connsiteX2884" fmla="*/ 2276793 w 7705725"/>
              <a:gd name="connsiteY2884" fmla="*/ 251602 h 6857998"/>
              <a:gd name="connsiteX2885" fmla="*/ 2274570 w 7705725"/>
              <a:gd name="connsiteY2885" fmla="*/ 254138 h 6857998"/>
              <a:gd name="connsiteX2886" fmla="*/ 2272348 w 7705725"/>
              <a:gd name="connsiteY2886" fmla="*/ 256990 h 6857998"/>
              <a:gd name="connsiteX2887" fmla="*/ 2270443 w 7705725"/>
              <a:gd name="connsiteY2887" fmla="*/ 260477 h 6857998"/>
              <a:gd name="connsiteX2888" fmla="*/ 2268538 w 7705725"/>
              <a:gd name="connsiteY2888" fmla="*/ 264597 h 6857998"/>
              <a:gd name="connsiteX2889" fmla="*/ 2265363 w 7705725"/>
              <a:gd name="connsiteY2889" fmla="*/ 272520 h 6857998"/>
              <a:gd name="connsiteX2890" fmla="*/ 2262823 w 7705725"/>
              <a:gd name="connsiteY2890" fmla="*/ 279176 h 6857998"/>
              <a:gd name="connsiteX2891" fmla="*/ 2261235 w 7705725"/>
              <a:gd name="connsiteY2891" fmla="*/ 284247 h 6857998"/>
              <a:gd name="connsiteX2892" fmla="*/ 2260283 w 7705725"/>
              <a:gd name="connsiteY2892" fmla="*/ 283297 h 6857998"/>
              <a:gd name="connsiteX2893" fmla="*/ 2258695 w 7705725"/>
              <a:gd name="connsiteY2893" fmla="*/ 282980 h 6857998"/>
              <a:gd name="connsiteX2894" fmla="*/ 2257108 w 7705725"/>
              <a:gd name="connsiteY2894" fmla="*/ 282663 h 6857998"/>
              <a:gd name="connsiteX2895" fmla="*/ 2255520 w 7705725"/>
              <a:gd name="connsiteY2895" fmla="*/ 282663 h 6857998"/>
              <a:gd name="connsiteX2896" fmla="*/ 2252663 w 7705725"/>
              <a:gd name="connsiteY2896" fmla="*/ 283297 h 6857998"/>
              <a:gd name="connsiteX2897" fmla="*/ 2249170 w 7705725"/>
              <a:gd name="connsiteY2897" fmla="*/ 284564 h 6857998"/>
              <a:gd name="connsiteX2898" fmla="*/ 2245995 w 7705725"/>
              <a:gd name="connsiteY2898" fmla="*/ 286466 h 6857998"/>
              <a:gd name="connsiteX2899" fmla="*/ 2242185 w 7705725"/>
              <a:gd name="connsiteY2899" fmla="*/ 289002 h 6857998"/>
              <a:gd name="connsiteX2900" fmla="*/ 2234565 w 7705725"/>
              <a:gd name="connsiteY2900" fmla="*/ 293756 h 6857998"/>
              <a:gd name="connsiteX2901" fmla="*/ 2226628 w 7705725"/>
              <a:gd name="connsiteY2901" fmla="*/ 299144 h 6857998"/>
              <a:gd name="connsiteX2902" fmla="*/ 2222500 w 7705725"/>
              <a:gd name="connsiteY2902" fmla="*/ 301362 h 6857998"/>
              <a:gd name="connsiteX2903" fmla="*/ 2218690 w 7705725"/>
              <a:gd name="connsiteY2903" fmla="*/ 302947 h 6857998"/>
              <a:gd name="connsiteX2904" fmla="*/ 2214880 w 7705725"/>
              <a:gd name="connsiteY2904" fmla="*/ 304215 h 6857998"/>
              <a:gd name="connsiteX2905" fmla="*/ 2211706 w 7705725"/>
              <a:gd name="connsiteY2905" fmla="*/ 304532 h 6857998"/>
              <a:gd name="connsiteX2906" fmla="*/ 2209800 w 7705725"/>
              <a:gd name="connsiteY2906" fmla="*/ 304532 h 6857998"/>
              <a:gd name="connsiteX2907" fmla="*/ 2207895 w 7705725"/>
              <a:gd name="connsiteY2907" fmla="*/ 304215 h 6857998"/>
              <a:gd name="connsiteX2908" fmla="*/ 2206309 w 7705725"/>
              <a:gd name="connsiteY2908" fmla="*/ 303264 h 6857998"/>
              <a:gd name="connsiteX2909" fmla="*/ 2204720 w 7705725"/>
              <a:gd name="connsiteY2909" fmla="*/ 302630 h 6857998"/>
              <a:gd name="connsiteX2910" fmla="*/ 2204085 w 7705725"/>
              <a:gd name="connsiteY2910" fmla="*/ 301046 h 6857998"/>
              <a:gd name="connsiteX2911" fmla="*/ 2202815 w 7705725"/>
              <a:gd name="connsiteY2911" fmla="*/ 298510 h 6857998"/>
              <a:gd name="connsiteX2912" fmla="*/ 2200593 w 7705725"/>
              <a:gd name="connsiteY2912" fmla="*/ 290269 h 6857998"/>
              <a:gd name="connsiteX2913" fmla="*/ 2198370 w 7705725"/>
              <a:gd name="connsiteY2913" fmla="*/ 282346 h 6857998"/>
              <a:gd name="connsiteX2914" fmla="*/ 2197100 w 7705725"/>
              <a:gd name="connsiteY2914" fmla="*/ 279810 h 6857998"/>
              <a:gd name="connsiteX2915" fmla="*/ 2196783 w 7705725"/>
              <a:gd name="connsiteY2915" fmla="*/ 278859 h 6857998"/>
              <a:gd name="connsiteX2916" fmla="*/ 2194560 w 7705725"/>
              <a:gd name="connsiteY2916" fmla="*/ 279493 h 6857998"/>
              <a:gd name="connsiteX2917" fmla="*/ 2192338 w 7705725"/>
              <a:gd name="connsiteY2917" fmla="*/ 281078 h 6857998"/>
              <a:gd name="connsiteX2918" fmla="*/ 2190750 w 7705725"/>
              <a:gd name="connsiteY2918" fmla="*/ 282663 h 6857998"/>
              <a:gd name="connsiteX2919" fmla="*/ 2188845 w 7705725"/>
              <a:gd name="connsiteY2919" fmla="*/ 284564 h 6857998"/>
              <a:gd name="connsiteX2920" fmla="*/ 2185670 w 7705725"/>
              <a:gd name="connsiteY2920" fmla="*/ 289002 h 6857998"/>
              <a:gd name="connsiteX2921" fmla="*/ 2182495 w 7705725"/>
              <a:gd name="connsiteY2921" fmla="*/ 294707 h 6857998"/>
              <a:gd name="connsiteX2922" fmla="*/ 2179638 w 7705725"/>
              <a:gd name="connsiteY2922" fmla="*/ 300412 h 6857998"/>
              <a:gd name="connsiteX2923" fmla="*/ 2176145 w 7705725"/>
              <a:gd name="connsiteY2923" fmla="*/ 305800 h 6857998"/>
              <a:gd name="connsiteX2924" fmla="*/ 2173923 w 7705725"/>
              <a:gd name="connsiteY2924" fmla="*/ 308652 h 6857998"/>
              <a:gd name="connsiteX2925" fmla="*/ 2172018 w 7705725"/>
              <a:gd name="connsiteY2925" fmla="*/ 310871 h 6857998"/>
              <a:gd name="connsiteX2926" fmla="*/ 2169795 w 7705725"/>
              <a:gd name="connsiteY2926" fmla="*/ 313089 h 6857998"/>
              <a:gd name="connsiteX2927" fmla="*/ 2166938 w 7705725"/>
              <a:gd name="connsiteY2927" fmla="*/ 314991 h 6857998"/>
              <a:gd name="connsiteX2928" fmla="*/ 2164398 w 7705725"/>
              <a:gd name="connsiteY2928" fmla="*/ 316576 h 6857998"/>
              <a:gd name="connsiteX2929" fmla="*/ 2162493 w 7705725"/>
              <a:gd name="connsiteY2929" fmla="*/ 317210 h 6857998"/>
              <a:gd name="connsiteX2930" fmla="*/ 2160270 w 7705725"/>
              <a:gd name="connsiteY2930" fmla="*/ 317527 h 6857998"/>
              <a:gd name="connsiteX2931" fmla="*/ 2158365 w 7705725"/>
              <a:gd name="connsiteY2931" fmla="*/ 317527 h 6857998"/>
              <a:gd name="connsiteX2932" fmla="*/ 2156778 w 7705725"/>
              <a:gd name="connsiteY2932" fmla="*/ 317527 h 6857998"/>
              <a:gd name="connsiteX2933" fmla="*/ 2155508 w 7705725"/>
              <a:gd name="connsiteY2933" fmla="*/ 316893 h 6857998"/>
              <a:gd name="connsiteX2934" fmla="*/ 2152650 w 7705725"/>
              <a:gd name="connsiteY2934" fmla="*/ 315308 h 6857998"/>
              <a:gd name="connsiteX2935" fmla="*/ 2147888 w 7705725"/>
              <a:gd name="connsiteY2935" fmla="*/ 311188 h 6857998"/>
              <a:gd name="connsiteX2936" fmla="*/ 2145984 w 7705725"/>
              <a:gd name="connsiteY2936" fmla="*/ 310237 h 6857998"/>
              <a:gd name="connsiteX2937" fmla="*/ 2144713 w 7705725"/>
              <a:gd name="connsiteY2937" fmla="*/ 309603 h 6857998"/>
              <a:gd name="connsiteX2938" fmla="*/ 2143760 w 7705725"/>
              <a:gd name="connsiteY2938" fmla="*/ 309603 h 6857998"/>
              <a:gd name="connsiteX2939" fmla="*/ 2141538 w 7705725"/>
              <a:gd name="connsiteY2939" fmla="*/ 310554 h 6857998"/>
              <a:gd name="connsiteX2940" fmla="*/ 2138998 w 7705725"/>
              <a:gd name="connsiteY2940" fmla="*/ 311822 h 6857998"/>
              <a:gd name="connsiteX2941" fmla="*/ 2137410 w 7705725"/>
              <a:gd name="connsiteY2941" fmla="*/ 313723 h 6857998"/>
              <a:gd name="connsiteX2942" fmla="*/ 2135505 w 7705725"/>
              <a:gd name="connsiteY2942" fmla="*/ 316259 h 6857998"/>
              <a:gd name="connsiteX2943" fmla="*/ 2131696 w 7705725"/>
              <a:gd name="connsiteY2943" fmla="*/ 321013 h 6857998"/>
              <a:gd name="connsiteX2944" fmla="*/ 2129790 w 7705725"/>
              <a:gd name="connsiteY2944" fmla="*/ 323549 h 6857998"/>
              <a:gd name="connsiteX2945" fmla="*/ 2127568 w 7705725"/>
              <a:gd name="connsiteY2945" fmla="*/ 325767 h 6857998"/>
              <a:gd name="connsiteX2946" fmla="*/ 2125028 w 7705725"/>
              <a:gd name="connsiteY2946" fmla="*/ 328303 h 6857998"/>
              <a:gd name="connsiteX2947" fmla="*/ 2122170 w 7705725"/>
              <a:gd name="connsiteY2947" fmla="*/ 329887 h 6857998"/>
              <a:gd name="connsiteX2948" fmla="*/ 2118995 w 7705725"/>
              <a:gd name="connsiteY2948" fmla="*/ 331155 h 6857998"/>
              <a:gd name="connsiteX2949" fmla="*/ 2115820 w 7705725"/>
              <a:gd name="connsiteY2949" fmla="*/ 331789 h 6857998"/>
              <a:gd name="connsiteX2950" fmla="*/ 2112010 w 7705725"/>
              <a:gd name="connsiteY2950" fmla="*/ 331472 h 6857998"/>
              <a:gd name="connsiteX2951" fmla="*/ 2107565 w 7705725"/>
              <a:gd name="connsiteY2951" fmla="*/ 330838 h 6857998"/>
              <a:gd name="connsiteX2952" fmla="*/ 2102168 w 7705725"/>
              <a:gd name="connsiteY2952" fmla="*/ 328936 h 6857998"/>
              <a:gd name="connsiteX2953" fmla="*/ 2096453 w 7705725"/>
              <a:gd name="connsiteY2953" fmla="*/ 325767 h 6857998"/>
              <a:gd name="connsiteX2954" fmla="*/ 2093913 w 7705725"/>
              <a:gd name="connsiteY2954" fmla="*/ 324816 h 6857998"/>
              <a:gd name="connsiteX2955" fmla="*/ 2091373 w 7705725"/>
              <a:gd name="connsiteY2955" fmla="*/ 323865 h 6857998"/>
              <a:gd name="connsiteX2956" fmla="*/ 2084705 w 7705725"/>
              <a:gd name="connsiteY2956" fmla="*/ 323232 h 6857998"/>
              <a:gd name="connsiteX2957" fmla="*/ 2078355 w 7705725"/>
              <a:gd name="connsiteY2957" fmla="*/ 322598 h 6857998"/>
              <a:gd name="connsiteX2958" fmla="*/ 2075815 w 7705725"/>
              <a:gd name="connsiteY2958" fmla="*/ 321647 h 6857998"/>
              <a:gd name="connsiteX2959" fmla="*/ 2073275 w 7705725"/>
              <a:gd name="connsiteY2959" fmla="*/ 320696 h 6857998"/>
              <a:gd name="connsiteX2960" fmla="*/ 2071688 w 7705725"/>
              <a:gd name="connsiteY2960" fmla="*/ 319428 h 6857998"/>
              <a:gd name="connsiteX2961" fmla="*/ 2070418 w 7705725"/>
              <a:gd name="connsiteY2961" fmla="*/ 317844 h 6857998"/>
              <a:gd name="connsiteX2962" fmla="*/ 2069148 w 7705725"/>
              <a:gd name="connsiteY2962" fmla="*/ 316576 h 6857998"/>
              <a:gd name="connsiteX2963" fmla="*/ 2067878 w 7705725"/>
              <a:gd name="connsiteY2963" fmla="*/ 314674 h 6857998"/>
              <a:gd name="connsiteX2964" fmla="*/ 2066290 w 7705725"/>
              <a:gd name="connsiteY2964" fmla="*/ 310554 h 6857998"/>
              <a:gd name="connsiteX2965" fmla="*/ 2064703 w 7705725"/>
              <a:gd name="connsiteY2965" fmla="*/ 305800 h 6857998"/>
              <a:gd name="connsiteX2966" fmla="*/ 2062163 w 7705725"/>
              <a:gd name="connsiteY2966" fmla="*/ 295340 h 6857998"/>
              <a:gd name="connsiteX2967" fmla="*/ 2061210 w 7705725"/>
              <a:gd name="connsiteY2967" fmla="*/ 290586 h 6857998"/>
              <a:gd name="connsiteX2968" fmla="*/ 2059623 w 7705725"/>
              <a:gd name="connsiteY2968" fmla="*/ 285198 h 6857998"/>
              <a:gd name="connsiteX2969" fmla="*/ 2057718 w 7705725"/>
              <a:gd name="connsiteY2969" fmla="*/ 280761 h 6857998"/>
              <a:gd name="connsiteX2970" fmla="*/ 2055495 w 7705725"/>
              <a:gd name="connsiteY2970" fmla="*/ 276641 h 6857998"/>
              <a:gd name="connsiteX2971" fmla="*/ 2053908 w 7705725"/>
              <a:gd name="connsiteY2971" fmla="*/ 274739 h 6857998"/>
              <a:gd name="connsiteX2972" fmla="*/ 2052320 w 7705725"/>
              <a:gd name="connsiteY2972" fmla="*/ 273154 h 6857998"/>
              <a:gd name="connsiteX2973" fmla="*/ 2050415 w 7705725"/>
              <a:gd name="connsiteY2973" fmla="*/ 271570 h 6857998"/>
              <a:gd name="connsiteX2974" fmla="*/ 2048510 w 7705725"/>
              <a:gd name="connsiteY2974" fmla="*/ 270619 h 6857998"/>
              <a:gd name="connsiteX2975" fmla="*/ 2046288 w 7705725"/>
              <a:gd name="connsiteY2975" fmla="*/ 269668 h 6857998"/>
              <a:gd name="connsiteX2976" fmla="*/ 2043748 w 7705725"/>
              <a:gd name="connsiteY2976" fmla="*/ 269351 h 6857998"/>
              <a:gd name="connsiteX2977" fmla="*/ 2041208 w 7705725"/>
              <a:gd name="connsiteY2977" fmla="*/ 269034 h 6857998"/>
              <a:gd name="connsiteX2978" fmla="*/ 2038033 w 7705725"/>
              <a:gd name="connsiteY2978" fmla="*/ 269034 h 6857998"/>
              <a:gd name="connsiteX2979" fmla="*/ 2034540 w 7705725"/>
              <a:gd name="connsiteY2979" fmla="*/ 269668 h 6857998"/>
              <a:gd name="connsiteX2980" fmla="*/ 2031049 w 7705725"/>
              <a:gd name="connsiteY2980" fmla="*/ 270619 h 6857998"/>
              <a:gd name="connsiteX2981" fmla="*/ 2027238 w 7705725"/>
              <a:gd name="connsiteY2981" fmla="*/ 272204 h 6857998"/>
              <a:gd name="connsiteX2982" fmla="*/ 2022475 w 7705725"/>
              <a:gd name="connsiteY2982" fmla="*/ 273471 h 6857998"/>
              <a:gd name="connsiteX2983" fmla="*/ 2027238 w 7705725"/>
              <a:gd name="connsiteY2983" fmla="*/ 269668 h 6857998"/>
              <a:gd name="connsiteX2984" fmla="*/ 2032000 w 7705725"/>
              <a:gd name="connsiteY2984" fmla="*/ 266182 h 6857998"/>
              <a:gd name="connsiteX2985" fmla="*/ 2037080 w 7705725"/>
              <a:gd name="connsiteY2985" fmla="*/ 262378 h 6857998"/>
              <a:gd name="connsiteX2986" fmla="*/ 2041843 w 7705725"/>
              <a:gd name="connsiteY2986" fmla="*/ 258892 h 6857998"/>
              <a:gd name="connsiteX2987" fmla="*/ 2052320 w 7705725"/>
              <a:gd name="connsiteY2987" fmla="*/ 252553 h 6857998"/>
              <a:gd name="connsiteX2988" fmla="*/ 2063750 w 7705725"/>
              <a:gd name="connsiteY2988" fmla="*/ 246848 h 6857998"/>
              <a:gd name="connsiteX2989" fmla="*/ 2075498 w 7705725"/>
              <a:gd name="connsiteY2989" fmla="*/ 241460 h 6857998"/>
              <a:gd name="connsiteX2990" fmla="*/ 2087563 w 7705725"/>
              <a:gd name="connsiteY2990" fmla="*/ 237023 h 6857998"/>
              <a:gd name="connsiteX2991" fmla="*/ 2099945 w 7705725"/>
              <a:gd name="connsiteY2991" fmla="*/ 233219 h 6857998"/>
              <a:gd name="connsiteX2992" fmla="*/ 2112328 w 7705725"/>
              <a:gd name="connsiteY2992" fmla="*/ 229733 h 6857998"/>
              <a:gd name="connsiteX2993" fmla="*/ 2125663 w 7705725"/>
              <a:gd name="connsiteY2993" fmla="*/ 226880 h 6857998"/>
              <a:gd name="connsiteX2994" fmla="*/ 2138680 w 7705725"/>
              <a:gd name="connsiteY2994" fmla="*/ 224662 h 6857998"/>
              <a:gd name="connsiteX2995" fmla="*/ 2152333 w 7705725"/>
              <a:gd name="connsiteY2995" fmla="*/ 222760 h 6857998"/>
              <a:gd name="connsiteX2996" fmla="*/ 2165985 w 7705725"/>
              <a:gd name="connsiteY2996" fmla="*/ 221175 h 6857998"/>
              <a:gd name="connsiteX2997" fmla="*/ 2179638 w 7705725"/>
              <a:gd name="connsiteY2997" fmla="*/ 220225 h 6857998"/>
              <a:gd name="connsiteX2998" fmla="*/ 2192655 w 7705725"/>
              <a:gd name="connsiteY2998" fmla="*/ 219274 h 6857998"/>
              <a:gd name="connsiteX2999" fmla="*/ 2206309 w 7705725"/>
              <a:gd name="connsiteY2999" fmla="*/ 218957 h 6857998"/>
              <a:gd name="connsiteX3000" fmla="*/ 2219326 w 7705725"/>
              <a:gd name="connsiteY3000" fmla="*/ 218957 h 6857998"/>
              <a:gd name="connsiteX3001" fmla="*/ 2222500 w 7705725"/>
              <a:gd name="connsiteY3001" fmla="*/ 218640 h 6857998"/>
              <a:gd name="connsiteX3002" fmla="*/ 2225040 w 7705725"/>
              <a:gd name="connsiteY3002" fmla="*/ 217689 h 6857998"/>
              <a:gd name="connsiteX3003" fmla="*/ 2227263 w 7705725"/>
              <a:gd name="connsiteY3003" fmla="*/ 217055 h 6857998"/>
              <a:gd name="connsiteX3004" fmla="*/ 2229168 w 7705725"/>
              <a:gd name="connsiteY3004" fmla="*/ 216104 h 6857998"/>
              <a:gd name="connsiteX3005" fmla="*/ 2231074 w 7705725"/>
              <a:gd name="connsiteY3005" fmla="*/ 214837 h 6857998"/>
              <a:gd name="connsiteX3006" fmla="*/ 2232660 w 7705725"/>
              <a:gd name="connsiteY3006" fmla="*/ 213569 h 6857998"/>
              <a:gd name="connsiteX3007" fmla="*/ 2235200 w 7705725"/>
              <a:gd name="connsiteY3007" fmla="*/ 210716 h 6857998"/>
              <a:gd name="connsiteX3008" fmla="*/ 2237423 w 7705725"/>
              <a:gd name="connsiteY3008" fmla="*/ 207230 h 6857998"/>
              <a:gd name="connsiteX3009" fmla="*/ 2239010 w 7705725"/>
              <a:gd name="connsiteY3009" fmla="*/ 204061 h 6857998"/>
              <a:gd name="connsiteX3010" fmla="*/ 2242185 w 7705725"/>
              <a:gd name="connsiteY3010" fmla="*/ 196454 h 6857998"/>
              <a:gd name="connsiteX3011" fmla="*/ 2243455 w 7705725"/>
              <a:gd name="connsiteY3011" fmla="*/ 192651 h 6857998"/>
              <a:gd name="connsiteX3012" fmla="*/ 2245043 w 7705725"/>
              <a:gd name="connsiteY3012" fmla="*/ 189164 h 6857998"/>
              <a:gd name="connsiteX3013" fmla="*/ 2247265 w 7705725"/>
              <a:gd name="connsiteY3013" fmla="*/ 185678 h 6857998"/>
              <a:gd name="connsiteX3014" fmla="*/ 2250123 w 7705725"/>
              <a:gd name="connsiteY3014" fmla="*/ 183142 h 6857998"/>
              <a:gd name="connsiteX3015" fmla="*/ 2251393 w 7705725"/>
              <a:gd name="connsiteY3015" fmla="*/ 182191 h 6857998"/>
              <a:gd name="connsiteX3016" fmla="*/ 2253298 w 7705725"/>
              <a:gd name="connsiteY3016" fmla="*/ 180924 h 6857998"/>
              <a:gd name="connsiteX3017" fmla="*/ 2255520 w 7705725"/>
              <a:gd name="connsiteY3017" fmla="*/ 180290 h 6857998"/>
              <a:gd name="connsiteX3018" fmla="*/ 2258060 w 7705725"/>
              <a:gd name="connsiteY3018" fmla="*/ 179339 h 6857998"/>
              <a:gd name="connsiteX3019" fmla="*/ 2260600 w 7705725"/>
              <a:gd name="connsiteY3019" fmla="*/ 178705 h 6857998"/>
              <a:gd name="connsiteX3020" fmla="*/ 2263458 w 7705725"/>
              <a:gd name="connsiteY3020" fmla="*/ 178388 h 6857998"/>
              <a:gd name="connsiteX3021" fmla="*/ 2266951 w 7705725"/>
              <a:gd name="connsiteY3021" fmla="*/ 178388 h 6857998"/>
              <a:gd name="connsiteX3022" fmla="*/ 2270443 w 7705725"/>
              <a:gd name="connsiteY3022" fmla="*/ 178388 h 6857998"/>
              <a:gd name="connsiteX3023" fmla="*/ 2270443 w 7705725"/>
              <a:gd name="connsiteY3023" fmla="*/ 181558 h 6857998"/>
              <a:gd name="connsiteX3024" fmla="*/ 2270125 w 7705725"/>
              <a:gd name="connsiteY3024" fmla="*/ 185044 h 6857998"/>
              <a:gd name="connsiteX3025" fmla="*/ 2268220 w 7705725"/>
              <a:gd name="connsiteY3025" fmla="*/ 190749 h 6857998"/>
              <a:gd name="connsiteX3026" fmla="*/ 2267268 w 7705725"/>
              <a:gd name="connsiteY3026" fmla="*/ 193601 h 6857998"/>
              <a:gd name="connsiteX3027" fmla="*/ 2266951 w 7705725"/>
              <a:gd name="connsiteY3027" fmla="*/ 197088 h 6857998"/>
              <a:gd name="connsiteX3028" fmla="*/ 2266951 w 7705725"/>
              <a:gd name="connsiteY3028" fmla="*/ 200574 h 6857998"/>
              <a:gd name="connsiteX3029" fmla="*/ 2268220 w 7705725"/>
              <a:gd name="connsiteY3029" fmla="*/ 204694 h 6857998"/>
              <a:gd name="connsiteX3030" fmla="*/ 2278063 w 7705725"/>
              <a:gd name="connsiteY3030" fmla="*/ 204061 h 6857998"/>
              <a:gd name="connsiteX3031" fmla="*/ 2286953 w 7705725"/>
              <a:gd name="connsiteY3031" fmla="*/ 202793 h 6857998"/>
              <a:gd name="connsiteX3032" fmla="*/ 2295208 w 7705725"/>
              <a:gd name="connsiteY3032" fmla="*/ 200574 h 6857998"/>
              <a:gd name="connsiteX3033" fmla="*/ 2302828 w 7705725"/>
              <a:gd name="connsiteY3033" fmla="*/ 198356 h 6857998"/>
              <a:gd name="connsiteX3034" fmla="*/ 2309496 w 7705725"/>
              <a:gd name="connsiteY3034" fmla="*/ 195186 h 6857998"/>
              <a:gd name="connsiteX3035" fmla="*/ 2315528 w 7705725"/>
              <a:gd name="connsiteY3035" fmla="*/ 191700 h 6857998"/>
              <a:gd name="connsiteX3036" fmla="*/ 2321244 w 7705725"/>
              <a:gd name="connsiteY3036" fmla="*/ 188213 h 6857998"/>
              <a:gd name="connsiteX3037" fmla="*/ 2326640 w 7705725"/>
              <a:gd name="connsiteY3037" fmla="*/ 184410 h 6857998"/>
              <a:gd name="connsiteX3038" fmla="*/ 2331720 w 7705725"/>
              <a:gd name="connsiteY3038" fmla="*/ 179656 h 6857998"/>
              <a:gd name="connsiteX3039" fmla="*/ 2336800 w 7705725"/>
              <a:gd name="connsiteY3039" fmla="*/ 175536 h 6857998"/>
              <a:gd name="connsiteX3040" fmla="*/ 2346643 w 7705725"/>
              <a:gd name="connsiteY3040" fmla="*/ 166978 h 6857998"/>
              <a:gd name="connsiteX3041" fmla="*/ 2351405 w 7705725"/>
              <a:gd name="connsiteY3041" fmla="*/ 162858 h 6857998"/>
              <a:gd name="connsiteX3042" fmla="*/ 2356803 w 7705725"/>
              <a:gd name="connsiteY3042" fmla="*/ 158738 h 6857998"/>
              <a:gd name="connsiteX3043" fmla="*/ 2361883 w 7705725"/>
              <a:gd name="connsiteY3043" fmla="*/ 154617 h 6857998"/>
              <a:gd name="connsiteX3044" fmla="*/ 2414358 w 7705725"/>
              <a:gd name="connsiteY3044" fmla="*/ 138114 h 6857998"/>
              <a:gd name="connsiteX3045" fmla="*/ 2417805 w 7705725"/>
              <a:gd name="connsiteY3045" fmla="*/ 138114 h 6857998"/>
              <a:gd name="connsiteX3046" fmla="*/ 2421564 w 7705725"/>
              <a:gd name="connsiteY3046" fmla="*/ 138437 h 6857998"/>
              <a:gd name="connsiteX3047" fmla="*/ 2425012 w 7705725"/>
              <a:gd name="connsiteY3047" fmla="*/ 139083 h 6857998"/>
              <a:gd name="connsiteX3048" fmla="*/ 2428145 w 7705725"/>
              <a:gd name="connsiteY3048" fmla="*/ 140376 h 6857998"/>
              <a:gd name="connsiteX3049" fmla="*/ 2430964 w 7705725"/>
              <a:gd name="connsiteY3049" fmla="*/ 141991 h 6857998"/>
              <a:gd name="connsiteX3050" fmla="*/ 2434097 w 7705725"/>
              <a:gd name="connsiteY3050" fmla="*/ 144253 h 6857998"/>
              <a:gd name="connsiteX3051" fmla="*/ 2436291 w 7705725"/>
              <a:gd name="connsiteY3051" fmla="*/ 147161 h 6857998"/>
              <a:gd name="connsiteX3052" fmla="*/ 2438484 w 7705725"/>
              <a:gd name="connsiteY3052" fmla="*/ 150393 h 6857998"/>
              <a:gd name="connsiteX3053" fmla="*/ 2440677 w 7705725"/>
              <a:gd name="connsiteY3053" fmla="*/ 154593 h 6857998"/>
              <a:gd name="connsiteX3054" fmla="*/ 2442244 w 7705725"/>
              <a:gd name="connsiteY3054" fmla="*/ 159117 h 6857998"/>
              <a:gd name="connsiteX3055" fmla="*/ 2443497 w 7705725"/>
              <a:gd name="connsiteY3055" fmla="*/ 164287 h 6857998"/>
              <a:gd name="connsiteX3056" fmla="*/ 2444751 w 7705725"/>
              <a:gd name="connsiteY3056" fmla="*/ 169780 h 6857998"/>
              <a:gd name="connsiteX3057" fmla="*/ 2440365 w 7705725"/>
              <a:gd name="connsiteY3057" fmla="*/ 171395 h 6857998"/>
              <a:gd name="connsiteX3058" fmla="*/ 2435664 w 7705725"/>
              <a:gd name="connsiteY3058" fmla="*/ 173011 h 6857998"/>
              <a:gd name="connsiteX3059" fmla="*/ 2431591 w 7705725"/>
              <a:gd name="connsiteY3059" fmla="*/ 173657 h 6857998"/>
              <a:gd name="connsiteX3060" fmla="*/ 2428145 w 7705725"/>
              <a:gd name="connsiteY3060" fmla="*/ 173981 h 6857998"/>
              <a:gd name="connsiteX3061" fmla="*/ 2423759 w 7705725"/>
              <a:gd name="connsiteY3061" fmla="*/ 174627 h 6857998"/>
              <a:gd name="connsiteX3062" fmla="*/ 2420624 w 7705725"/>
              <a:gd name="connsiteY3062" fmla="*/ 173981 h 6857998"/>
              <a:gd name="connsiteX3063" fmla="*/ 2417178 w 7705725"/>
              <a:gd name="connsiteY3063" fmla="*/ 173334 h 6857998"/>
              <a:gd name="connsiteX3064" fmla="*/ 2413732 w 7705725"/>
              <a:gd name="connsiteY3064" fmla="*/ 172365 h 6857998"/>
              <a:gd name="connsiteX3065" fmla="*/ 2410911 w 7705725"/>
              <a:gd name="connsiteY3065" fmla="*/ 170426 h 6857998"/>
              <a:gd name="connsiteX3066" fmla="*/ 2408405 w 7705725"/>
              <a:gd name="connsiteY3066" fmla="*/ 168487 h 6857998"/>
              <a:gd name="connsiteX3067" fmla="*/ 2405585 w 7705725"/>
              <a:gd name="connsiteY3067" fmla="*/ 165256 h 6857998"/>
              <a:gd name="connsiteX3068" fmla="*/ 2403392 w 7705725"/>
              <a:gd name="connsiteY3068" fmla="*/ 162348 h 6857998"/>
              <a:gd name="connsiteX3069" fmla="*/ 2401512 w 7705725"/>
              <a:gd name="connsiteY3069" fmla="*/ 158147 h 6857998"/>
              <a:gd name="connsiteX3070" fmla="*/ 2399632 w 7705725"/>
              <a:gd name="connsiteY3070" fmla="*/ 153947 h 6857998"/>
              <a:gd name="connsiteX3071" fmla="*/ 2398065 w 7705725"/>
              <a:gd name="connsiteY3071" fmla="*/ 148454 h 6857998"/>
              <a:gd name="connsiteX3072" fmla="*/ 2397126 w 7705725"/>
              <a:gd name="connsiteY3072" fmla="*/ 142638 h 6857998"/>
              <a:gd name="connsiteX3073" fmla="*/ 2401512 w 7705725"/>
              <a:gd name="connsiteY3073" fmla="*/ 141022 h 6857998"/>
              <a:gd name="connsiteX3074" fmla="*/ 2405898 w 7705725"/>
              <a:gd name="connsiteY3074" fmla="*/ 139729 h 6857998"/>
              <a:gd name="connsiteX3075" fmla="*/ 2410285 w 7705725"/>
              <a:gd name="connsiteY3075" fmla="*/ 138760 h 6857998"/>
              <a:gd name="connsiteX3076" fmla="*/ 3429318 w 7705725"/>
              <a:gd name="connsiteY3076" fmla="*/ 0 h 6857998"/>
              <a:gd name="connsiteX3077" fmla="*/ 3429953 w 7705725"/>
              <a:gd name="connsiteY3077" fmla="*/ 4445 h 6857998"/>
              <a:gd name="connsiteX3078" fmla="*/ 3430589 w 7705725"/>
              <a:gd name="connsiteY3078" fmla="*/ 8573 h 6857998"/>
              <a:gd name="connsiteX3079" fmla="*/ 3429953 w 7705725"/>
              <a:gd name="connsiteY3079" fmla="*/ 12065 h 6857998"/>
              <a:gd name="connsiteX3080" fmla="*/ 3429318 w 7705725"/>
              <a:gd name="connsiteY3080" fmla="*/ 15240 h 6857998"/>
              <a:gd name="connsiteX3081" fmla="*/ 3428049 w 7705725"/>
              <a:gd name="connsiteY3081" fmla="*/ 17463 h 6857998"/>
              <a:gd name="connsiteX3082" fmla="*/ 3426778 w 7705725"/>
              <a:gd name="connsiteY3082" fmla="*/ 19368 h 6857998"/>
              <a:gd name="connsiteX3083" fmla="*/ 3425190 w 7705725"/>
              <a:gd name="connsiteY3083" fmla="*/ 20638 h 6857998"/>
              <a:gd name="connsiteX3084" fmla="*/ 3422969 w 7705725"/>
              <a:gd name="connsiteY3084" fmla="*/ 21908 h 6857998"/>
              <a:gd name="connsiteX3085" fmla="*/ 3420745 w 7705725"/>
              <a:gd name="connsiteY3085" fmla="*/ 22860 h 6857998"/>
              <a:gd name="connsiteX3086" fmla="*/ 3418523 w 7705725"/>
              <a:gd name="connsiteY3086" fmla="*/ 23813 h 6857998"/>
              <a:gd name="connsiteX3087" fmla="*/ 3413125 w 7705725"/>
              <a:gd name="connsiteY3087" fmla="*/ 24448 h 6857998"/>
              <a:gd name="connsiteX3088" fmla="*/ 3401695 w 7705725"/>
              <a:gd name="connsiteY3088" fmla="*/ 24765 h 6857998"/>
              <a:gd name="connsiteX3089" fmla="*/ 3403918 w 7705725"/>
              <a:gd name="connsiteY3089" fmla="*/ 28258 h 6857998"/>
              <a:gd name="connsiteX3090" fmla="*/ 3406775 w 7705725"/>
              <a:gd name="connsiteY3090" fmla="*/ 30798 h 6857998"/>
              <a:gd name="connsiteX3091" fmla="*/ 3408998 w 7705725"/>
              <a:gd name="connsiteY3091" fmla="*/ 33338 h 6857998"/>
              <a:gd name="connsiteX3092" fmla="*/ 3411538 w 7705725"/>
              <a:gd name="connsiteY3092" fmla="*/ 34925 h 6857998"/>
              <a:gd name="connsiteX3093" fmla="*/ 3414395 w 7705725"/>
              <a:gd name="connsiteY3093" fmla="*/ 36195 h 6857998"/>
              <a:gd name="connsiteX3094" fmla="*/ 3416935 w 7705725"/>
              <a:gd name="connsiteY3094" fmla="*/ 37465 h 6857998"/>
              <a:gd name="connsiteX3095" fmla="*/ 3419475 w 7705725"/>
              <a:gd name="connsiteY3095" fmla="*/ 37783 h 6857998"/>
              <a:gd name="connsiteX3096" fmla="*/ 3422015 w 7705725"/>
              <a:gd name="connsiteY3096" fmla="*/ 38100 h 6857998"/>
              <a:gd name="connsiteX3097" fmla="*/ 3424873 w 7705725"/>
              <a:gd name="connsiteY3097" fmla="*/ 38418 h 6857998"/>
              <a:gd name="connsiteX3098" fmla="*/ 3427413 w 7705725"/>
              <a:gd name="connsiteY3098" fmla="*/ 38100 h 6857998"/>
              <a:gd name="connsiteX3099" fmla="*/ 3432810 w 7705725"/>
              <a:gd name="connsiteY3099" fmla="*/ 37465 h 6857998"/>
              <a:gd name="connsiteX3100" fmla="*/ 3438526 w 7705725"/>
              <a:gd name="connsiteY3100" fmla="*/ 35560 h 6857998"/>
              <a:gd name="connsiteX3101" fmla="*/ 3443923 w 7705725"/>
              <a:gd name="connsiteY3101" fmla="*/ 33655 h 6857998"/>
              <a:gd name="connsiteX3102" fmla="*/ 3449320 w 7705725"/>
              <a:gd name="connsiteY3102" fmla="*/ 31750 h 6857998"/>
              <a:gd name="connsiteX3103" fmla="*/ 3455035 w 7705725"/>
              <a:gd name="connsiteY3103" fmla="*/ 30163 h 6857998"/>
              <a:gd name="connsiteX3104" fmla="*/ 3460750 w 7705725"/>
              <a:gd name="connsiteY3104" fmla="*/ 28575 h 6857998"/>
              <a:gd name="connsiteX3105" fmla="*/ 3465830 w 7705725"/>
              <a:gd name="connsiteY3105" fmla="*/ 27940 h 6857998"/>
              <a:gd name="connsiteX3106" fmla="*/ 3468688 w 7705725"/>
              <a:gd name="connsiteY3106" fmla="*/ 27940 h 6857998"/>
              <a:gd name="connsiteX3107" fmla="*/ 3471228 w 7705725"/>
              <a:gd name="connsiteY3107" fmla="*/ 28258 h 6857998"/>
              <a:gd name="connsiteX3108" fmla="*/ 3473768 w 7705725"/>
              <a:gd name="connsiteY3108" fmla="*/ 28575 h 6857998"/>
              <a:gd name="connsiteX3109" fmla="*/ 3476625 w 7705725"/>
              <a:gd name="connsiteY3109" fmla="*/ 29845 h 6857998"/>
              <a:gd name="connsiteX3110" fmla="*/ 3479165 w 7705725"/>
              <a:gd name="connsiteY3110" fmla="*/ 30798 h 6857998"/>
              <a:gd name="connsiteX3111" fmla="*/ 3481705 w 7705725"/>
              <a:gd name="connsiteY3111" fmla="*/ 32703 h 6857998"/>
              <a:gd name="connsiteX3112" fmla="*/ 3484245 w 7705725"/>
              <a:gd name="connsiteY3112" fmla="*/ 34608 h 6857998"/>
              <a:gd name="connsiteX3113" fmla="*/ 3486785 w 7705725"/>
              <a:gd name="connsiteY3113" fmla="*/ 37465 h 6857998"/>
              <a:gd name="connsiteX3114" fmla="*/ 3488691 w 7705725"/>
              <a:gd name="connsiteY3114" fmla="*/ 36513 h 6857998"/>
              <a:gd name="connsiteX3115" fmla="*/ 3489960 w 7705725"/>
              <a:gd name="connsiteY3115" fmla="*/ 36195 h 6857998"/>
              <a:gd name="connsiteX3116" fmla="*/ 3491231 w 7705725"/>
              <a:gd name="connsiteY3116" fmla="*/ 34925 h 6857998"/>
              <a:gd name="connsiteX3117" fmla="*/ 3491865 w 7705725"/>
              <a:gd name="connsiteY3117" fmla="*/ 34290 h 6857998"/>
              <a:gd name="connsiteX3118" fmla="*/ 3492183 w 7705725"/>
              <a:gd name="connsiteY3118" fmla="*/ 33338 h 6857998"/>
              <a:gd name="connsiteX3119" fmla="*/ 3492818 w 7705725"/>
              <a:gd name="connsiteY3119" fmla="*/ 32385 h 6857998"/>
              <a:gd name="connsiteX3120" fmla="*/ 3492818 w 7705725"/>
              <a:gd name="connsiteY3120" fmla="*/ 30163 h 6857998"/>
              <a:gd name="connsiteX3121" fmla="*/ 3491548 w 7705725"/>
              <a:gd name="connsiteY3121" fmla="*/ 28258 h 6857998"/>
              <a:gd name="connsiteX3122" fmla="*/ 3490278 w 7705725"/>
              <a:gd name="connsiteY3122" fmla="*/ 26353 h 6857998"/>
              <a:gd name="connsiteX3123" fmla="*/ 3488691 w 7705725"/>
              <a:gd name="connsiteY3123" fmla="*/ 25400 h 6857998"/>
              <a:gd name="connsiteX3124" fmla="*/ 3486785 w 7705725"/>
              <a:gd name="connsiteY3124" fmla="*/ 24765 h 6857998"/>
              <a:gd name="connsiteX3125" fmla="*/ 3488055 w 7705725"/>
              <a:gd name="connsiteY3125" fmla="*/ 17463 h 6857998"/>
              <a:gd name="connsiteX3126" fmla="*/ 3489960 w 7705725"/>
              <a:gd name="connsiteY3126" fmla="*/ 11748 h 6857998"/>
              <a:gd name="connsiteX3127" fmla="*/ 3491548 w 7705725"/>
              <a:gd name="connsiteY3127" fmla="*/ 8255 h 6857998"/>
              <a:gd name="connsiteX3128" fmla="*/ 3492183 w 7705725"/>
              <a:gd name="connsiteY3128" fmla="*/ 7303 h 6857998"/>
              <a:gd name="connsiteX3129" fmla="*/ 3493135 w 7705725"/>
              <a:gd name="connsiteY3129" fmla="*/ 6350 h 6857998"/>
              <a:gd name="connsiteX3130" fmla="*/ 3493771 w 7705725"/>
              <a:gd name="connsiteY3130" fmla="*/ 6033 h 6857998"/>
              <a:gd name="connsiteX3131" fmla="*/ 3494723 w 7705725"/>
              <a:gd name="connsiteY3131" fmla="*/ 6033 h 6857998"/>
              <a:gd name="connsiteX3132" fmla="*/ 3495358 w 7705725"/>
              <a:gd name="connsiteY3132" fmla="*/ 6350 h 6857998"/>
              <a:gd name="connsiteX3133" fmla="*/ 3495993 w 7705725"/>
              <a:gd name="connsiteY3133" fmla="*/ 7303 h 6857998"/>
              <a:gd name="connsiteX3134" fmla="*/ 3497580 w 7705725"/>
              <a:gd name="connsiteY3134" fmla="*/ 9525 h 6857998"/>
              <a:gd name="connsiteX3135" fmla="*/ 3499485 w 7705725"/>
              <a:gd name="connsiteY3135" fmla="*/ 12065 h 6857998"/>
              <a:gd name="connsiteX3136" fmla="*/ 3502343 w 7705725"/>
              <a:gd name="connsiteY3136" fmla="*/ 19685 h 6857998"/>
              <a:gd name="connsiteX3137" fmla="*/ 3506153 w 7705725"/>
              <a:gd name="connsiteY3137" fmla="*/ 27305 h 6857998"/>
              <a:gd name="connsiteX3138" fmla="*/ 3508059 w 7705725"/>
              <a:gd name="connsiteY3138" fmla="*/ 30798 h 6857998"/>
              <a:gd name="connsiteX3139" fmla="*/ 3510280 w 7705725"/>
              <a:gd name="connsiteY3139" fmla="*/ 33973 h 6857998"/>
              <a:gd name="connsiteX3140" fmla="*/ 3512820 w 7705725"/>
              <a:gd name="connsiteY3140" fmla="*/ 36195 h 6857998"/>
              <a:gd name="connsiteX3141" fmla="*/ 3513773 w 7705725"/>
              <a:gd name="connsiteY3141" fmla="*/ 36830 h 6857998"/>
              <a:gd name="connsiteX3142" fmla="*/ 3515043 w 7705725"/>
              <a:gd name="connsiteY3142" fmla="*/ 37465 h 6857998"/>
              <a:gd name="connsiteX3143" fmla="*/ 3536316 w 7705725"/>
              <a:gd name="connsiteY3143" fmla="*/ 36830 h 6857998"/>
              <a:gd name="connsiteX3144" fmla="*/ 3552190 w 7705725"/>
              <a:gd name="connsiteY3144" fmla="*/ 36830 h 6857998"/>
              <a:gd name="connsiteX3145" fmla="*/ 3562033 w 7705725"/>
              <a:gd name="connsiteY3145" fmla="*/ 37465 h 6857998"/>
              <a:gd name="connsiteX3146" fmla="*/ 3567748 w 7705725"/>
              <a:gd name="connsiteY3146" fmla="*/ 37783 h 6857998"/>
              <a:gd name="connsiteX3147" fmla="*/ 3573781 w 7705725"/>
              <a:gd name="connsiteY3147" fmla="*/ 37783 h 6857998"/>
              <a:gd name="connsiteX3148" fmla="*/ 3585528 w 7705725"/>
              <a:gd name="connsiteY3148" fmla="*/ 36513 h 6857998"/>
              <a:gd name="connsiteX3149" fmla="*/ 3591560 w 7705725"/>
              <a:gd name="connsiteY3149" fmla="*/ 36195 h 6857998"/>
              <a:gd name="connsiteX3150" fmla="*/ 3597275 w 7705725"/>
              <a:gd name="connsiteY3150" fmla="*/ 36195 h 6857998"/>
              <a:gd name="connsiteX3151" fmla="*/ 3603309 w 7705725"/>
              <a:gd name="connsiteY3151" fmla="*/ 36513 h 6857998"/>
              <a:gd name="connsiteX3152" fmla="*/ 3608705 w 7705725"/>
              <a:gd name="connsiteY3152" fmla="*/ 37783 h 6857998"/>
              <a:gd name="connsiteX3153" fmla="*/ 3611246 w 7705725"/>
              <a:gd name="connsiteY3153" fmla="*/ 38418 h 6857998"/>
              <a:gd name="connsiteX3154" fmla="*/ 3613468 w 7705725"/>
              <a:gd name="connsiteY3154" fmla="*/ 39688 h 6857998"/>
              <a:gd name="connsiteX3155" fmla="*/ 3615690 w 7705725"/>
              <a:gd name="connsiteY3155" fmla="*/ 40958 h 6857998"/>
              <a:gd name="connsiteX3156" fmla="*/ 3617913 w 7705725"/>
              <a:gd name="connsiteY3156" fmla="*/ 42863 h 6857998"/>
              <a:gd name="connsiteX3157" fmla="*/ 3622358 w 7705725"/>
              <a:gd name="connsiteY3157" fmla="*/ 46990 h 6857998"/>
              <a:gd name="connsiteX3158" fmla="*/ 3626486 w 7705725"/>
              <a:gd name="connsiteY3158" fmla="*/ 52070 h 6857998"/>
              <a:gd name="connsiteX3159" fmla="*/ 3630613 w 7705725"/>
              <a:gd name="connsiteY3159" fmla="*/ 56198 h 6857998"/>
              <a:gd name="connsiteX3160" fmla="*/ 3633470 w 7705725"/>
              <a:gd name="connsiteY3160" fmla="*/ 60008 h 6857998"/>
              <a:gd name="connsiteX3161" fmla="*/ 3636328 w 7705725"/>
              <a:gd name="connsiteY3161" fmla="*/ 63818 h 6857998"/>
              <a:gd name="connsiteX3162" fmla="*/ 3638234 w 7705725"/>
              <a:gd name="connsiteY3162" fmla="*/ 63500 h 6857998"/>
              <a:gd name="connsiteX3163" fmla="*/ 3640138 w 7705725"/>
              <a:gd name="connsiteY3163" fmla="*/ 62548 h 6857998"/>
              <a:gd name="connsiteX3164" fmla="*/ 3642360 w 7705725"/>
              <a:gd name="connsiteY3164" fmla="*/ 60643 h 6857998"/>
              <a:gd name="connsiteX3165" fmla="*/ 3644583 w 7705725"/>
              <a:gd name="connsiteY3165" fmla="*/ 58738 h 6857998"/>
              <a:gd name="connsiteX3166" fmla="*/ 3649345 w 7705725"/>
              <a:gd name="connsiteY3166" fmla="*/ 53975 h 6857998"/>
              <a:gd name="connsiteX3167" fmla="*/ 3653790 w 7705725"/>
              <a:gd name="connsiteY3167" fmla="*/ 47625 h 6857998"/>
              <a:gd name="connsiteX3168" fmla="*/ 3658553 w 7705725"/>
              <a:gd name="connsiteY3168" fmla="*/ 41593 h 6857998"/>
              <a:gd name="connsiteX3169" fmla="*/ 3663951 w 7705725"/>
              <a:gd name="connsiteY3169" fmla="*/ 35560 h 6857998"/>
              <a:gd name="connsiteX3170" fmla="*/ 3666173 w 7705725"/>
              <a:gd name="connsiteY3170" fmla="*/ 33338 h 6857998"/>
              <a:gd name="connsiteX3171" fmla="*/ 3668713 w 7705725"/>
              <a:gd name="connsiteY3171" fmla="*/ 30798 h 6857998"/>
              <a:gd name="connsiteX3172" fmla="*/ 3671571 w 7705725"/>
              <a:gd name="connsiteY3172" fmla="*/ 28893 h 6857998"/>
              <a:gd name="connsiteX3173" fmla="*/ 3674111 w 7705725"/>
              <a:gd name="connsiteY3173" fmla="*/ 27940 h 6857998"/>
              <a:gd name="connsiteX3174" fmla="*/ 3676650 w 7705725"/>
              <a:gd name="connsiteY3174" fmla="*/ 27305 h 6857998"/>
              <a:gd name="connsiteX3175" fmla="*/ 3678873 w 7705725"/>
              <a:gd name="connsiteY3175" fmla="*/ 27305 h 6857998"/>
              <a:gd name="connsiteX3176" fmla="*/ 3681413 w 7705725"/>
              <a:gd name="connsiteY3176" fmla="*/ 27305 h 6857998"/>
              <a:gd name="connsiteX3177" fmla="*/ 3683000 w 7705725"/>
              <a:gd name="connsiteY3177" fmla="*/ 27940 h 6857998"/>
              <a:gd name="connsiteX3178" fmla="*/ 3684588 w 7705725"/>
              <a:gd name="connsiteY3178" fmla="*/ 28575 h 6857998"/>
              <a:gd name="connsiteX3179" fmla="*/ 3686175 w 7705725"/>
              <a:gd name="connsiteY3179" fmla="*/ 30163 h 6857998"/>
              <a:gd name="connsiteX3180" fmla="*/ 3689033 w 7705725"/>
              <a:gd name="connsiteY3180" fmla="*/ 32703 h 6857998"/>
              <a:gd name="connsiteX3181" fmla="*/ 3691890 w 7705725"/>
              <a:gd name="connsiteY3181" fmla="*/ 35878 h 6857998"/>
              <a:gd name="connsiteX3182" fmla="*/ 3694748 w 7705725"/>
              <a:gd name="connsiteY3182" fmla="*/ 38735 h 6857998"/>
              <a:gd name="connsiteX3183" fmla="*/ 3696335 w 7705725"/>
              <a:gd name="connsiteY3183" fmla="*/ 40005 h 6857998"/>
              <a:gd name="connsiteX3184" fmla="*/ 3697923 w 7705725"/>
              <a:gd name="connsiteY3184" fmla="*/ 40640 h 6857998"/>
              <a:gd name="connsiteX3185" fmla="*/ 3699828 w 7705725"/>
              <a:gd name="connsiteY3185" fmla="*/ 40958 h 6857998"/>
              <a:gd name="connsiteX3186" fmla="*/ 3701733 w 7705725"/>
              <a:gd name="connsiteY3186" fmla="*/ 41593 h 6857998"/>
              <a:gd name="connsiteX3187" fmla="*/ 3703003 w 7705725"/>
              <a:gd name="connsiteY3187" fmla="*/ 40958 h 6857998"/>
              <a:gd name="connsiteX3188" fmla="*/ 3704273 w 7705725"/>
              <a:gd name="connsiteY3188" fmla="*/ 40640 h 6857998"/>
              <a:gd name="connsiteX3189" fmla="*/ 3706496 w 7705725"/>
              <a:gd name="connsiteY3189" fmla="*/ 39370 h 6857998"/>
              <a:gd name="connsiteX3190" fmla="*/ 3708718 w 7705725"/>
              <a:gd name="connsiteY3190" fmla="*/ 36830 h 6857998"/>
              <a:gd name="connsiteX3191" fmla="*/ 3710623 w 7705725"/>
              <a:gd name="connsiteY3191" fmla="*/ 34608 h 6857998"/>
              <a:gd name="connsiteX3192" fmla="*/ 3712528 w 7705725"/>
              <a:gd name="connsiteY3192" fmla="*/ 32385 h 6857998"/>
              <a:gd name="connsiteX3193" fmla="*/ 3714750 w 7705725"/>
              <a:gd name="connsiteY3193" fmla="*/ 30480 h 6857998"/>
              <a:gd name="connsiteX3194" fmla="*/ 3716338 w 7705725"/>
              <a:gd name="connsiteY3194" fmla="*/ 30163 h 6857998"/>
              <a:gd name="connsiteX3195" fmla="*/ 3717608 w 7705725"/>
              <a:gd name="connsiteY3195" fmla="*/ 29845 h 6857998"/>
              <a:gd name="connsiteX3196" fmla="*/ 3718878 w 7705725"/>
              <a:gd name="connsiteY3196" fmla="*/ 29528 h 6857998"/>
              <a:gd name="connsiteX3197" fmla="*/ 3720784 w 7705725"/>
              <a:gd name="connsiteY3197" fmla="*/ 29845 h 6857998"/>
              <a:gd name="connsiteX3198" fmla="*/ 3727768 w 7705725"/>
              <a:gd name="connsiteY3198" fmla="*/ 30798 h 6857998"/>
              <a:gd name="connsiteX3199" fmla="*/ 3733800 w 7705725"/>
              <a:gd name="connsiteY3199" fmla="*/ 32703 h 6857998"/>
              <a:gd name="connsiteX3200" fmla="*/ 3740150 w 7705725"/>
              <a:gd name="connsiteY3200" fmla="*/ 34608 h 6857998"/>
              <a:gd name="connsiteX3201" fmla="*/ 3745865 w 7705725"/>
              <a:gd name="connsiteY3201" fmla="*/ 36830 h 6857998"/>
              <a:gd name="connsiteX3202" fmla="*/ 3756661 w 7705725"/>
              <a:gd name="connsiteY3202" fmla="*/ 41910 h 6857998"/>
              <a:gd name="connsiteX3203" fmla="*/ 3766820 w 7705725"/>
              <a:gd name="connsiteY3203" fmla="*/ 46038 h 6857998"/>
              <a:gd name="connsiteX3204" fmla="*/ 3771900 w 7705725"/>
              <a:gd name="connsiteY3204" fmla="*/ 47943 h 6857998"/>
              <a:gd name="connsiteX3205" fmla="*/ 3776663 w 7705725"/>
              <a:gd name="connsiteY3205" fmla="*/ 49530 h 6857998"/>
              <a:gd name="connsiteX3206" fmla="*/ 3781109 w 7705725"/>
              <a:gd name="connsiteY3206" fmla="*/ 50165 h 6857998"/>
              <a:gd name="connsiteX3207" fmla="*/ 3786188 w 7705725"/>
              <a:gd name="connsiteY3207" fmla="*/ 50483 h 6857998"/>
              <a:gd name="connsiteX3208" fmla="*/ 3790633 w 7705725"/>
              <a:gd name="connsiteY3208" fmla="*/ 50483 h 6857998"/>
              <a:gd name="connsiteX3209" fmla="*/ 3795078 w 7705725"/>
              <a:gd name="connsiteY3209" fmla="*/ 49848 h 6857998"/>
              <a:gd name="connsiteX3210" fmla="*/ 3799840 w 7705725"/>
              <a:gd name="connsiteY3210" fmla="*/ 47943 h 6857998"/>
              <a:gd name="connsiteX3211" fmla="*/ 3804286 w 7705725"/>
              <a:gd name="connsiteY3211" fmla="*/ 45720 h 6857998"/>
              <a:gd name="connsiteX3212" fmla="*/ 3804603 w 7705725"/>
              <a:gd name="connsiteY3212" fmla="*/ 44768 h 6857998"/>
              <a:gd name="connsiteX3213" fmla="*/ 3804286 w 7705725"/>
              <a:gd name="connsiteY3213" fmla="*/ 44133 h 6857998"/>
              <a:gd name="connsiteX3214" fmla="*/ 3803015 w 7705725"/>
              <a:gd name="connsiteY3214" fmla="*/ 42228 h 6857998"/>
              <a:gd name="connsiteX3215" fmla="*/ 3800793 w 7705725"/>
              <a:gd name="connsiteY3215" fmla="*/ 39688 h 6857998"/>
              <a:gd name="connsiteX3216" fmla="*/ 3797300 w 7705725"/>
              <a:gd name="connsiteY3216" fmla="*/ 36830 h 6857998"/>
              <a:gd name="connsiteX3217" fmla="*/ 3793173 w 7705725"/>
              <a:gd name="connsiteY3217" fmla="*/ 34608 h 6857998"/>
              <a:gd name="connsiteX3218" fmla="*/ 3789046 w 7705725"/>
              <a:gd name="connsiteY3218" fmla="*/ 32385 h 6857998"/>
              <a:gd name="connsiteX3219" fmla="*/ 3784918 w 7705725"/>
              <a:gd name="connsiteY3219" fmla="*/ 30798 h 6857998"/>
              <a:gd name="connsiteX3220" fmla="*/ 3783013 w 7705725"/>
              <a:gd name="connsiteY3220" fmla="*/ 30480 h 6857998"/>
              <a:gd name="connsiteX3221" fmla="*/ 3781109 w 7705725"/>
              <a:gd name="connsiteY3221" fmla="*/ 30480 h 6857998"/>
              <a:gd name="connsiteX3222" fmla="*/ 3784918 w 7705725"/>
              <a:gd name="connsiteY3222" fmla="*/ 28893 h 6857998"/>
              <a:gd name="connsiteX3223" fmla="*/ 3789046 w 7705725"/>
              <a:gd name="connsiteY3223" fmla="*/ 27940 h 6857998"/>
              <a:gd name="connsiteX3224" fmla="*/ 3793173 w 7705725"/>
              <a:gd name="connsiteY3224" fmla="*/ 27305 h 6857998"/>
              <a:gd name="connsiteX3225" fmla="*/ 3796983 w 7705725"/>
              <a:gd name="connsiteY3225" fmla="*/ 26353 h 6857998"/>
              <a:gd name="connsiteX3226" fmla="*/ 3804920 w 7705725"/>
              <a:gd name="connsiteY3226" fmla="*/ 25718 h 6857998"/>
              <a:gd name="connsiteX3227" fmla="*/ 3812858 w 7705725"/>
              <a:gd name="connsiteY3227" fmla="*/ 26035 h 6857998"/>
              <a:gd name="connsiteX3228" fmla="*/ 3820795 w 7705725"/>
              <a:gd name="connsiteY3228" fmla="*/ 27305 h 6857998"/>
              <a:gd name="connsiteX3229" fmla="*/ 3828734 w 7705725"/>
              <a:gd name="connsiteY3229" fmla="*/ 28575 h 6857998"/>
              <a:gd name="connsiteX3230" fmla="*/ 3836671 w 7705725"/>
              <a:gd name="connsiteY3230" fmla="*/ 30480 h 6857998"/>
              <a:gd name="connsiteX3231" fmla="*/ 3844608 w 7705725"/>
              <a:gd name="connsiteY3231" fmla="*/ 33338 h 6857998"/>
              <a:gd name="connsiteX3232" fmla="*/ 3860165 w 7705725"/>
              <a:gd name="connsiteY3232" fmla="*/ 38418 h 6857998"/>
              <a:gd name="connsiteX3233" fmla="*/ 3875405 w 7705725"/>
              <a:gd name="connsiteY3233" fmla="*/ 44450 h 6857998"/>
              <a:gd name="connsiteX3234" fmla="*/ 3883025 w 7705725"/>
              <a:gd name="connsiteY3234" fmla="*/ 46990 h 6857998"/>
              <a:gd name="connsiteX3235" fmla="*/ 3890645 w 7705725"/>
              <a:gd name="connsiteY3235" fmla="*/ 49530 h 6857998"/>
              <a:gd name="connsiteX3236" fmla="*/ 3897630 w 7705725"/>
              <a:gd name="connsiteY3236" fmla="*/ 51435 h 6857998"/>
              <a:gd name="connsiteX3237" fmla="*/ 3905250 w 7705725"/>
              <a:gd name="connsiteY3237" fmla="*/ 52705 h 6857998"/>
              <a:gd name="connsiteX3238" fmla="*/ 3907790 w 7705725"/>
              <a:gd name="connsiteY3238" fmla="*/ 53340 h 6857998"/>
              <a:gd name="connsiteX3239" fmla="*/ 3910648 w 7705725"/>
              <a:gd name="connsiteY3239" fmla="*/ 53340 h 6857998"/>
              <a:gd name="connsiteX3240" fmla="*/ 3913505 w 7705725"/>
              <a:gd name="connsiteY3240" fmla="*/ 52705 h 6857998"/>
              <a:gd name="connsiteX3241" fmla="*/ 3916363 w 7705725"/>
              <a:gd name="connsiteY3241" fmla="*/ 52388 h 6857998"/>
              <a:gd name="connsiteX3242" fmla="*/ 3922395 w 7705725"/>
              <a:gd name="connsiteY3242" fmla="*/ 50483 h 6857998"/>
              <a:gd name="connsiteX3243" fmla="*/ 3927793 w 7705725"/>
              <a:gd name="connsiteY3243" fmla="*/ 48578 h 6857998"/>
              <a:gd name="connsiteX3244" fmla="*/ 3933825 w 7705725"/>
              <a:gd name="connsiteY3244" fmla="*/ 46355 h 6857998"/>
              <a:gd name="connsiteX3245" fmla="*/ 3939858 w 7705725"/>
              <a:gd name="connsiteY3245" fmla="*/ 44768 h 6857998"/>
              <a:gd name="connsiteX3246" fmla="*/ 3943033 w 7705725"/>
              <a:gd name="connsiteY3246" fmla="*/ 44133 h 6857998"/>
              <a:gd name="connsiteX3247" fmla="*/ 3945890 w 7705725"/>
              <a:gd name="connsiteY3247" fmla="*/ 43815 h 6857998"/>
              <a:gd name="connsiteX3248" fmla="*/ 3949065 w 7705725"/>
              <a:gd name="connsiteY3248" fmla="*/ 43815 h 6857998"/>
              <a:gd name="connsiteX3249" fmla="*/ 3951923 w 7705725"/>
              <a:gd name="connsiteY3249" fmla="*/ 44133 h 6857998"/>
              <a:gd name="connsiteX3250" fmla="*/ 3953193 w 7705725"/>
              <a:gd name="connsiteY3250" fmla="*/ 44450 h 6857998"/>
              <a:gd name="connsiteX3251" fmla="*/ 3954463 w 7705725"/>
              <a:gd name="connsiteY3251" fmla="*/ 44768 h 6857998"/>
              <a:gd name="connsiteX3252" fmla="*/ 3957638 w 7705725"/>
              <a:gd name="connsiteY3252" fmla="*/ 46990 h 6857998"/>
              <a:gd name="connsiteX3253" fmla="*/ 3965575 w 7705725"/>
              <a:gd name="connsiteY3253" fmla="*/ 52705 h 6857998"/>
              <a:gd name="connsiteX3254" fmla="*/ 3970973 w 7705725"/>
              <a:gd name="connsiteY3254" fmla="*/ 55563 h 6857998"/>
              <a:gd name="connsiteX3255" fmla="*/ 3976053 w 7705725"/>
              <a:gd name="connsiteY3255" fmla="*/ 57785 h 6857998"/>
              <a:gd name="connsiteX3256" fmla="*/ 3978910 w 7705725"/>
              <a:gd name="connsiteY3256" fmla="*/ 58738 h 6857998"/>
              <a:gd name="connsiteX3257" fmla="*/ 3981768 w 7705725"/>
              <a:gd name="connsiteY3257" fmla="*/ 59373 h 6857998"/>
              <a:gd name="connsiteX3258" fmla="*/ 3984943 w 7705725"/>
              <a:gd name="connsiteY3258" fmla="*/ 59690 h 6857998"/>
              <a:gd name="connsiteX3259" fmla="*/ 3987800 w 7705725"/>
              <a:gd name="connsiteY3259" fmla="*/ 59373 h 6857998"/>
              <a:gd name="connsiteX3260" fmla="*/ 3990023 w 7705725"/>
              <a:gd name="connsiteY3260" fmla="*/ 58738 h 6857998"/>
              <a:gd name="connsiteX3261" fmla="*/ 3991610 w 7705725"/>
              <a:gd name="connsiteY3261" fmla="*/ 58103 h 6857998"/>
              <a:gd name="connsiteX3262" fmla="*/ 3993198 w 7705725"/>
              <a:gd name="connsiteY3262" fmla="*/ 56833 h 6857998"/>
              <a:gd name="connsiteX3263" fmla="*/ 3993833 w 7705725"/>
              <a:gd name="connsiteY3263" fmla="*/ 55880 h 6857998"/>
              <a:gd name="connsiteX3264" fmla="*/ 3994785 w 7705725"/>
              <a:gd name="connsiteY3264" fmla="*/ 54293 h 6857998"/>
              <a:gd name="connsiteX3265" fmla="*/ 3995103 w 7705725"/>
              <a:gd name="connsiteY3265" fmla="*/ 52388 h 6857998"/>
              <a:gd name="connsiteX3266" fmla="*/ 3995420 w 7705725"/>
              <a:gd name="connsiteY3266" fmla="*/ 48895 h 6857998"/>
              <a:gd name="connsiteX3267" fmla="*/ 3995420 w 7705725"/>
              <a:gd name="connsiteY3267" fmla="*/ 44768 h 6857998"/>
              <a:gd name="connsiteX3268" fmla="*/ 3995738 w 7705725"/>
              <a:gd name="connsiteY3268" fmla="*/ 40958 h 6857998"/>
              <a:gd name="connsiteX3269" fmla="*/ 3996055 w 7705725"/>
              <a:gd name="connsiteY3269" fmla="*/ 39688 h 6857998"/>
              <a:gd name="connsiteX3270" fmla="*/ 3997008 w 7705725"/>
              <a:gd name="connsiteY3270" fmla="*/ 38100 h 6857998"/>
              <a:gd name="connsiteX3271" fmla="*/ 3997643 w 7705725"/>
              <a:gd name="connsiteY3271" fmla="*/ 36513 h 6857998"/>
              <a:gd name="connsiteX3272" fmla="*/ 3999230 w 7705725"/>
              <a:gd name="connsiteY3272" fmla="*/ 35560 h 6857998"/>
              <a:gd name="connsiteX3273" fmla="*/ 4000818 w 7705725"/>
              <a:gd name="connsiteY3273" fmla="*/ 34290 h 6857998"/>
              <a:gd name="connsiteX3274" fmla="*/ 4002723 w 7705725"/>
              <a:gd name="connsiteY3274" fmla="*/ 33655 h 6857998"/>
              <a:gd name="connsiteX3275" fmla="*/ 4006215 w 7705725"/>
              <a:gd name="connsiteY3275" fmla="*/ 32385 h 6857998"/>
              <a:gd name="connsiteX3276" fmla="*/ 4010025 w 7705725"/>
              <a:gd name="connsiteY3276" fmla="*/ 32068 h 6857998"/>
              <a:gd name="connsiteX3277" fmla="*/ 4014153 w 7705725"/>
              <a:gd name="connsiteY3277" fmla="*/ 32068 h 6857998"/>
              <a:gd name="connsiteX3278" fmla="*/ 4018280 w 7705725"/>
              <a:gd name="connsiteY3278" fmla="*/ 32703 h 6857998"/>
              <a:gd name="connsiteX3279" fmla="*/ 4022725 w 7705725"/>
              <a:gd name="connsiteY3279" fmla="*/ 33973 h 6857998"/>
              <a:gd name="connsiteX3280" fmla="*/ 4031298 w 7705725"/>
              <a:gd name="connsiteY3280" fmla="*/ 36830 h 6857998"/>
              <a:gd name="connsiteX3281" fmla="*/ 4039870 w 7705725"/>
              <a:gd name="connsiteY3281" fmla="*/ 40005 h 6857998"/>
              <a:gd name="connsiteX3282" fmla="*/ 4043998 w 7705725"/>
              <a:gd name="connsiteY3282" fmla="*/ 40958 h 6857998"/>
              <a:gd name="connsiteX3283" fmla="*/ 4048125 w 7705725"/>
              <a:gd name="connsiteY3283" fmla="*/ 42228 h 6857998"/>
              <a:gd name="connsiteX3284" fmla="*/ 4052253 w 7705725"/>
              <a:gd name="connsiteY3284" fmla="*/ 42863 h 6857998"/>
              <a:gd name="connsiteX3285" fmla="*/ 4056063 w 7705725"/>
              <a:gd name="connsiteY3285" fmla="*/ 42863 h 6857998"/>
              <a:gd name="connsiteX3286" fmla="*/ 4059873 w 7705725"/>
              <a:gd name="connsiteY3286" fmla="*/ 42545 h 6857998"/>
              <a:gd name="connsiteX3287" fmla="*/ 4063365 w 7705725"/>
              <a:gd name="connsiteY3287" fmla="*/ 41593 h 6857998"/>
              <a:gd name="connsiteX3288" fmla="*/ 4062413 w 7705725"/>
              <a:gd name="connsiteY3288" fmla="*/ 45403 h 6857998"/>
              <a:gd name="connsiteX3289" fmla="*/ 4061460 w 7705725"/>
              <a:gd name="connsiteY3289" fmla="*/ 48578 h 6857998"/>
              <a:gd name="connsiteX3290" fmla="*/ 4059873 w 7705725"/>
              <a:gd name="connsiteY3290" fmla="*/ 52070 h 6857998"/>
              <a:gd name="connsiteX3291" fmla="*/ 4058285 w 7705725"/>
              <a:gd name="connsiteY3291" fmla="*/ 54610 h 6857998"/>
              <a:gd name="connsiteX3292" fmla="*/ 4056380 w 7705725"/>
              <a:gd name="connsiteY3292" fmla="*/ 56833 h 6857998"/>
              <a:gd name="connsiteX3293" fmla="*/ 4054475 w 7705725"/>
              <a:gd name="connsiteY3293" fmla="*/ 58738 h 6857998"/>
              <a:gd name="connsiteX3294" fmla="*/ 4052253 w 7705725"/>
              <a:gd name="connsiteY3294" fmla="*/ 60643 h 6857998"/>
              <a:gd name="connsiteX3295" fmla="*/ 4050030 w 7705725"/>
              <a:gd name="connsiteY3295" fmla="*/ 61913 h 6857998"/>
              <a:gd name="connsiteX3296" fmla="*/ 4047490 w 7705725"/>
              <a:gd name="connsiteY3296" fmla="*/ 62865 h 6857998"/>
              <a:gd name="connsiteX3297" fmla="*/ 4044950 w 7705725"/>
              <a:gd name="connsiteY3297" fmla="*/ 63818 h 6857998"/>
              <a:gd name="connsiteX3298" fmla="*/ 4041775 w 7705725"/>
              <a:gd name="connsiteY3298" fmla="*/ 64135 h 6857998"/>
              <a:gd name="connsiteX3299" fmla="*/ 4038918 w 7705725"/>
              <a:gd name="connsiteY3299" fmla="*/ 64453 h 6857998"/>
              <a:gd name="connsiteX3300" fmla="*/ 4035425 w 7705725"/>
              <a:gd name="connsiteY3300" fmla="*/ 64135 h 6857998"/>
              <a:gd name="connsiteX3301" fmla="*/ 4031933 w 7705725"/>
              <a:gd name="connsiteY3301" fmla="*/ 63818 h 6857998"/>
              <a:gd name="connsiteX3302" fmla="*/ 4024948 w 7705725"/>
              <a:gd name="connsiteY3302" fmla="*/ 62230 h 6857998"/>
              <a:gd name="connsiteX3303" fmla="*/ 4027805 w 7705725"/>
              <a:gd name="connsiteY3303" fmla="*/ 64453 h 6857998"/>
              <a:gd name="connsiteX3304" fmla="*/ 4030028 w 7705725"/>
              <a:gd name="connsiteY3304" fmla="*/ 66358 h 6857998"/>
              <a:gd name="connsiteX3305" fmla="*/ 4032250 w 7705725"/>
              <a:gd name="connsiteY3305" fmla="*/ 68580 h 6857998"/>
              <a:gd name="connsiteX3306" fmla="*/ 4033838 w 7705725"/>
              <a:gd name="connsiteY3306" fmla="*/ 70485 h 6857998"/>
              <a:gd name="connsiteX3307" fmla="*/ 4035425 w 7705725"/>
              <a:gd name="connsiteY3307" fmla="*/ 72708 h 6857998"/>
              <a:gd name="connsiteX3308" fmla="*/ 4036060 w 7705725"/>
              <a:gd name="connsiteY3308" fmla="*/ 74930 h 6857998"/>
              <a:gd name="connsiteX3309" fmla="*/ 4037013 w 7705725"/>
              <a:gd name="connsiteY3309" fmla="*/ 76835 h 6857998"/>
              <a:gd name="connsiteX3310" fmla="*/ 4037330 w 7705725"/>
              <a:gd name="connsiteY3310" fmla="*/ 79058 h 6857998"/>
              <a:gd name="connsiteX3311" fmla="*/ 4037330 w 7705725"/>
              <a:gd name="connsiteY3311" fmla="*/ 80963 h 6857998"/>
              <a:gd name="connsiteX3312" fmla="*/ 4037013 w 7705725"/>
              <a:gd name="connsiteY3312" fmla="*/ 83503 h 6857998"/>
              <a:gd name="connsiteX3313" fmla="*/ 4035743 w 7705725"/>
              <a:gd name="connsiteY3313" fmla="*/ 87948 h 6857998"/>
              <a:gd name="connsiteX3314" fmla="*/ 4034155 w 7705725"/>
              <a:gd name="connsiteY3314" fmla="*/ 92075 h 6857998"/>
              <a:gd name="connsiteX3315" fmla="*/ 4031933 w 7705725"/>
              <a:gd name="connsiteY3315" fmla="*/ 96520 h 6857998"/>
              <a:gd name="connsiteX3316" fmla="*/ 4027488 w 7705725"/>
              <a:gd name="connsiteY3316" fmla="*/ 106045 h 6857998"/>
              <a:gd name="connsiteX3317" fmla="*/ 4025583 w 7705725"/>
              <a:gd name="connsiteY3317" fmla="*/ 110808 h 6857998"/>
              <a:gd name="connsiteX3318" fmla="*/ 4023995 w 7705725"/>
              <a:gd name="connsiteY3318" fmla="*/ 115888 h 6857998"/>
              <a:gd name="connsiteX3319" fmla="*/ 4023360 w 7705725"/>
              <a:gd name="connsiteY3319" fmla="*/ 120968 h 6857998"/>
              <a:gd name="connsiteX3320" fmla="*/ 4023360 w 7705725"/>
              <a:gd name="connsiteY3320" fmla="*/ 123825 h 6857998"/>
              <a:gd name="connsiteX3321" fmla="*/ 4023360 w 7705725"/>
              <a:gd name="connsiteY3321" fmla="*/ 126365 h 6857998"/>
              <a:gd name="connsiteX3322" fmla="*/ 4023995 w 7705725"/>
              <a:gd name="connsiteY3322" fmla="*/ 128905 h 6857998"/>
              <a:gd name="connsiteX3323" fmla="*/ 4024948 w 7705725"/>
              <a:gd name="connsiteY3323" fmla="*/ 131763 h 6857998"/>
              <a:gd name="connsiteX3324" fmla="*/ 4025900 w 7705725"/>
              <a:gd name="connsiteY3324" fmla="*/ 134620 h 6857998"/>
              <a:gd name="connsiteX3325" fmla="*/ 4027488 w 7705725"/>
              <a:gd name="connsiteY3325" fmla="*/ 137795 h 6857998"/>
              <a:gd name="connsiteX3326" fmla="*/ 4030028 w 7705725"/>
              <a:gd name="connsiteY3326" fmla="*/ 136525 h 6857998"/>
              <a:gd name="connsiteX3327" fmla="*/ 4032250 w 7705725"/>
              <a:gd name="connsiteY3327" fmla="*/ 134938 h 6857998"/>
              <a:gd name="connsiteX3328" fmla="*/ 4036378 w 7705725"/>
              <a:gd name="connsiteY3328" fmla="*/ 131128 h 6857998"/>
              <a:gd name="connsiteX3329" fmla="*/ 4038283 w 7705725"/>
              <a:gd name="connsiteY3329" fmla="*/ 129223 h 6857998"/>
              <a:gd name="connsiteX3330" fmla="*/ 4040823 w 7705725"/>
              <a:gd name="connsiteY3330" fmla="*/ 128270 h 6857998"/>
              <a:gd name="connsiteX3331" fmla="*/ 4043363 w 7705725"/>
              <a:gd name="connsiteY3331" fmla="*/ 127000 h 6857998"/>
              <a:gd name="connsiteX3332" fmla="*/ 4044950 w 7705725"/>
              <a:gd name="connsiteY3332" fmla="*/ 127000 h 6857998"/>
              <a:gd name="connsiteX3333" fmla="*/ 4046855 w 7705725"/>
              <a:gd name="connsiteY3333" fmla="*/ 127000 h 6857998"/>
              <a:gd name="connsiteX3334" fmla="*/ 4050983 w 7705725"/>
              <a:gd name="connsiteY3334" fmla="*/ 126048 h 6857998"/>
              <a:gd name="connsiteX3335" fmla="*/ 4054158 w 7705725"/>
              <a:gd name="connsiteY3335" fmla="*/ 124460 h 6857998"/>
              <a:gd name="connsiteX3336" fmla="*/ 4055428 w 7705725"/>
              <a:gd name="connsiteY3336" fmla="*/ 123825 h 6857998"/>
              <a:gd name="connsiteX3337" fmla="*/ 4056063 w 7705725"/>
              <a:gd name="connsiteY3337" fmla="*/ 122555 h 6857998"/>
              <a:gd name="connsiteX3338" fmla="*/ 4057015 w 7705725"/>
              <a:gd name="connsiteY3338" fmla="*/ 121603 h 6857998"/>
              <a:gd name="connsiteX3339" fmla="*/ 4057333 w 7705725"/>
              <a:gd name="connsiteY3339" fmla="*/ 120333 h 6857998"/>
              <a:gd name="connsiteX3340" fmla="*/ 4057650 w 7705725"/>
              <a:gd name="connsiteY3340" fmla="*/ 117793 h 6857998"/>
              <a:gd name="connsiteX3341" fmla="*/ 4057333 w 7705725"/>
              <a:gd name="connsiteY3341" fmla="*/ 114935 h 6857998"/>
              <a:gd name="connsiteX3342" fmla="*/ 4056380 w 7705725"/>
              <a:gd name="connsiteY3342" fmla="*/ 112078 h 6857998"/>
              <a:gd name="connsiteX3343" fmla="*/ 4055110 w 7705725"/>
              <a:gd name="connsiteY3343" fmla="*/ 108585 h 6857998"/>
              <a:gd name="connsiteX3344" fmla="*/ 4051935 w 7705725"/>
              <a:gd name="connsiteY3344" fmla="*/ 101600 h 6857998"/>
              <a:gd name="connsiteX3345" fmla="*/ 4050983 w 7705725"/>
              <a:gd name="connsiteY3345" fmla="*/ 97790 h 6857998"/>
              <a:gd name="connsiteX3346" fmla="*/ 4049713 w 7705725"/>
              <a:gd name="connsiteY3346" fmla="*/ 93980 h 6857998"/>
              <a:gd name="connsiteX3347" fmla="*/ 4049078 w 7705725"/>
              <a:gd name="connsiteY3347" fmla="*/ 89853 h 6857998"/>
              <a:gd name="connsiteX3348" fmla="*/ 4048443 w 7705725"/>
              <a:gd name="connsiteY3348" fmla="*/ 85725 h 6857998"/>
              <a:gd name="connsiteX3349" fmla="*/ 4049395 w 7705725"/>
              <a:gd name="connsiteY3349" fmla="*/ 81915 h 6857998"/>
              <a:gd name="connsiteX3350" fmla="*/ 4050030 w 7705725"/>
              <a:gd name="connsiteY3350" fmla="*/ 79693 h 6857998"/>
              <a:gd name="connsiteX3351" fmla="*/ 4050983 w 7705725"/>
              <a:gd name="connsiteY3351" fmla="*/ 77788 h 6857998"/>
              <a:gd name="connsiteX3352" fmla="*/ 4052888 w 7705725"/>
              <a:gd name="connsiteY3352" fmla="*/ 74295 h 6857998"/>
              <a:gd name="connsiteX3353" fmla="*/ 4054158 w 7705725"/>
              <a:gd name="connsiteY3353" fmla="*/ 72073 h 6857998"/>
              <a:gd name="connsiteX3354" fmla="*/ 4056063 w 7705725"/>
              <a:gd name="connsiteY3354" fmla="*/ 70803 h 6857998"/>
              <a:gd name="connsiteX3355" fmla="*/ 4057968 w 7705725"/>
              <a:gd name="connsiteY3355" fmla="*/ 70168 h 6857998"/>
              <a:gd name="connsiteX3356" fmla="*/ 4059873 w 7705725"/>
              <a:gd name="connsiteY3356" fmla="*/ 70168 h 6857998"/>
              <a:gd name="connsiteX3357" fmla="*/ 4061778 w 7705725"/>
              <a:gd name="connsiteY3357" fmla="*/ 70803 h 6857998"/>
              <a:gd name="connsiteX3358" fmla="*/ 4063683 w 7705725"/>
              <a:gd name="connsiteY3358" fmla="*/ 72073 h 6857998"/>
              <a:gd name="connsiteX3359" fmla="*/ 4065905 w 7705725"/>
              <a:gd name="connsiteY3359" fmla="*/ 73025 h 6857998"/>
              <a:gd name="connsiteX3360" fmla="*/ 4070350 w 7705725"/>
              <a:gd name="connsiteY3360" fmla="*/ 76200 h 6857998"/>
              <a:gd name="connsiteX3361" fmla="*/ 4075748 w 7705725"/>
              <a:gd name="connsiteY3361" fmla="*/ 79693 h 6857998"/>
              <a:gd name="connsiteX3362" fmla="*/ 4078288 w 7705725"/>
              <a:gd name="connsiteY3362" fmla="*/ 80645 h 6857998"/>
              <a:gd name="connsiteX3363" fmla="*/ 4081145 w 7705725"/>
              <a:gd name="connsiteY3363" fmla="*/ 81598 h 6857998"/>
              <a:gd name="connsiteX3364" fmla="*/ 4084003 w 7705725"/>
              <a:gd name="connsiteY3364" fmla="*/ 81915 h 6857998"/>
              <a:gd name="connsiteX3365" fmla="*/ 4087178 w 7705725"/>
              <a:gd name="connsiteY3365" fmla="*/ 81598 h 6857998"/>
              <a:gd name="connsiteX3366" fmla="*/ 4089400 w 7705725"/>
              <a:gd name="connsiteY3366" fmla="*/ 80645 h 6857998"/>
              <a:gd name="connsiteX3367" fmla="*/ 4093210 w 7705725"/>
              <a:gd name="connsiteY3367" fmla="*/ 78105 h 6857998"/>
              <a:gd name="connsiteX3368" fmla="*/ 4102418 w 7705725"/>
              <a:gd name="connsiteY3368" fmla="*/ 70485 h 6857998"/>
              <a:gd name="connsiteX3369" fmla="*/ 4111943 w 7705725"/>
              <a:gd name="connsiteY3369" fmla="*/ 63500 h 6857998"/>
              <a:gd name="connsiteX3370" fmla="*/ 4115435 w 7705725"/>
              <a:gd name="connsiteY3370" fmla="*/ 60960 h 6857998"/>
              <a:gd name="connsiteX3371" fmla="*/ 4116705 w 7705725"/>
              <a:gd name="connsiteY3371" fmla="*/ 60008 h 6857998"/>
              <a:gd name="connsiteX3372" fmla="*/ 4117975 w 7705725"/>
              <a:gd name="connsiteY3372" fmla="*/ 60325 h 6857998"/>
              <a:gd name="connsiteX3373" fmla="*/ 4119563 w 7705725"/>
              <a:gd name="connsiteY3373" fmla="*/ 61913 h 6857998"/>
              <a:gd name="connsiteX3374" fmla="*/ 4124325 w 7705725"/>
              <a:gd name="connsiteY3374" fmla="*/ 66040 h 6857998"/>
              <a:gd name="connsiteX3375" fmla="*/ 4130358 w 7705725"/>
              <a:gd name="connsiteY3375" fmla="*/ 71438 h 6857998"/>
              <a:gd name="connsiteX3376" fmla="*/ 4133850 w 7705725"/>
              <a:gd name="connsiteY3376" fmla="*/ 73660 h 6857998"/>
              <a:gd name="connsiteX3377" fmla="*/ 4137343 w 7705725"/>
              <a:gd name="connsiteY3377" fmla="*/ 75565 h 6857998"/>
              <a:gd name="connsiteX3378" fmla="*/ 4140518 w 7705725"/>
              <a:gd name="connsiteY3378" fmla="*/ 76518 h 6857998"/>
              <a:gd name="connsiteX3379" fmla="*/ 4143693 w 7705725"/>
              <a:gd name="connsiteY3379" fmla="*/ 77470 h 6857998"/>
              <a:gd name="connsiteX3380" fmla="*/ 4145280 w 7705725"/>
              <a:gd name="connsiteY3380" fmla="*/ 76835 h 6857998"/>
              <a:gd name="connsiteX3381" fmla="*/ 4146550 w 7705725"/>
              <a:gd name="connsiteY3381" fmla="*/ 76518 h 6857998"/>
              <a:gd name="connsiteX3382" fmla="*/ 4147820 w 7705725"/>
              <a:gd name="connsiteY3382" fmla="*/ 76200 h 6857998"/>
              <a:gd name="connsiteX3383" fmla="*/ 4148773 w 7705725"/>
              <a:gd name="connsiteY3383" fmla="*/ 74930 h 6857998"/>
              <a:gd name="connsiteX3384" fmla="*/ 4150360 w 7705725"/>
              <a:gd name="connsiteY3384" fmla="*/ 73660 h 6857998"/>
              <a:gd name="connsiteX3385" fmla="*/ 4151313 w 7705725"/>
              <a:gd name="connsiteY3385" fmla="*/ 72073 h 6857998"/>
              <a:gd name="connsiteX3386" fmla="*/ 4152265 w 7705725"/>
              <a:gd name="connsiteY3386" fmla="*/ 69850 h 6857998"/>
              <a:gd name="connsiteX3387" fmla="*/ 4153218 w 7705725"/>
              <a:gd name="connsiteY3387" fmla="*/ 66993 h 6857998"/>
              <a:gd name="connsiteX3388" fmla="*/ 4153535 w 7705725"/>
              <a:gd name="connsiteY3388" fmla="*/ 64135 h 6857998"/>
              <a:gd name="connsiteX3389" fmla="*/ 4154170 w 7705725"/>
              <a:gd name="connsiteY3389" fmla="*/ 60325 h 6857998"/>
              <a:gd name="connsiteX3390" fmla="*/ 4154488 w 7705725"/>
              <a:gd name="connsiteY3390" fmla="*/ 52070 h 6857998"/>
              <a:gd name="connsiteX3391" fmla="*/ 4157980 w 7705725"/>
              <a:gd name="connsiteY3391" fmla="*/ 51435 h 6857998"/>
              <a:gd name="connsiteX3392" fmla="*/ 4160838 w 7705725"/>
              <a:gd name="connsiteY3392" fmla="*/ 51753 h 6857998"/>
              <a:gd name="connsiteX3393" fmla="*/ 4163378 w 7705725"/>
              <a:gd name="connsiteY3393" fmla="*/ 52388 h 6857998"/>
              <a:gd name="connsiteX3394" fmla="*/ 4165283 w 7705725"/>
              <a:gd name="connsiteY3394" fmla="*/ 53975 h 6857998"/>
              <a:gd name="connsiteX3395" fmla="*/ 4166553 w 7705725"/>
              <a:gd name="connsiteY3395" fmla="*/ 55880 h 6857998"/>
              <a:gd name="connsiteX3396" fmla="*/ 4167823 w 7705725"/>
              <a:gd name="connsiteY3396" fmla="*/ 58103 h 6857998"/>
              <a:gd name="connsiteX3397" fmla="*/ 4168458 w 7705725"/>
              <a:gd name="connsiteY3397" fmla="*/ 60325 h 6857998"/>
              <a:gd name="connsiteX3398" fmla="*/ 4169410 w 7705725"/>
              <a:gd name="connsiteY3398" fmla="*/ 62865 h 6857998"/>
              <a:gd name="connsiteX3399" fmla="*/ 4170363 w 7705725"/>
              <a:gd name="connsiteY3399" fmla="*/ 68580 h 6857998"/>
              <a:gd name="connsiteX3400" fmla="*/ 4171315 w 7705725"/>
              <a:gd name="connsiteY3400" fmla="*/ 71438 h 6857998"/>
              <a:gd name="connsiteX3401" fmla="*/ 4172268 w 7705725"/>
              <a:gd name="connsiteY3401" fmla="*/ 73660 h 6857998"/>
              <a:gd name="connsiteX3402" fmla="*/ 4173538 w 7705725"/>
              <a:gd name="connsiteY3402" fmla="*/ 75883 h 6857998"/>
              <a:gd name="connsiteX3403" fmla="*/ 4174808 w 7705725"/>
              <a:gd name="connsiteY3403" fmla="*/ 77788 h 6857998"/>
              <a:gd name="connsiteX3404" fmla="*/ 4176713 w 7705725"/>
              <a:gd name="connsiteY3404" fmla="*/ 78740 h 6857998"/>
              <a:gd name="connsiteX3405" fmla="*/ 4178935 w 7705725"/>
              <a:gd name="connsiteY3405" fmla="*/ 79693 h 6857998"/>
              <a:gd name="connsiteX3406" fmla="*/ 4181793 w 7705725"/>
              <a:gd name="connsiteY3406" fmla="*/ 80645 h 6857998"/>
              <a:gd name="connsiteX3407" fmla="*/ 4184015 w 7705725"/>
              <a:gd name="connsiteY3407" fmla="*/ 80963 h 6857998"/>
              <a:gd name="connsiteX3408" fmla="*/ 4186238 w 7705725"/>
              <a:gd name="connsiteY3408" fmla="*/ 80963 h 6857998"/>
              <a:gd name="connsiteX3409" fmla="*/ 4188143 w 7705725"/>
              <a:gd name="connsiteY3409" fmla="*/ 80963 h 6857998"/>
              <a:gd name="connsiteX3410" fmla="*/ 4190048 w 7705725"/>
              <a:gd name="connsiteY3410" fmla="*/ 80328 h 6857998"/>
              <a:gd name="connsiteX3411" fmla="*/ 4191635 w 7705725"/>
              <a:gd name="connsiteY3411" fmla="*/ 79058 h 6857998"/>
              <a:gd name="connsiteX3412" fmla="*/ 4192905 w 7705725"/>
              <a:gd name="connsiteY3412" fmla="*/ 78105 h 6857998"/>
              <a:gd name="connsiteX3413" fmla="*/ 4194175 w 7705725"/>
              <a:gd name="connsiteY3413" fmla="*/ 76200 h 6857998"/>
              <a:gd name="connsiteX3414" fmla="*/ 4196080 w 7705725"/>
              <a:gd name="connsiteY3414" fmla="*/ 72390 h 6857998"/>
              <a:gd name="connsiteX3415" fmla="*/ 4197668 w 7705725"/>
              <a:gd name="connsiteY3415" fmla="*/ 67945 h 6857998"/>
              <a:gd name="connsiteX3416" fmla="*/ 4198938 w 7705725"/>
              <a:gd name="connsiteY3416" fmla="*/ 62548 h 6857998"/>
              <a:gd name="connsiteX3417" fmla="*/ 4199890 w 7705725"/>
              <a:gd name="connsiteY3417" fmla="*/ 56833 h 6857998"/>
              <a:gd name="connsiteX3418" fmla="*/ 4206558 w 7705725"/>
              <a:gd name="connsiteY3418" fmla="*/ 62230 h 6857998"/>
              <a:gd name="connsiteX3419" fmla="*/ 4213543 w 7705725"/>
              <a:gd name="connsiteY3419" fmla="*/ 66993 h 6857998"/>
              <a:gd name="connsiteX3420" fmla="*/ 4219893 w 7705725"/>
              <a:gd name="connsiteY3420" fmla="*/ 71755 h 6857998"/>
              <a:gd name="connsiteX3421" fmla="*/ 4226243 w 7705725"/>
              <a:gd name="connsiteY3421" fmla="*/ 75883 h 6857998"/>
              <a:gd name="connsiteX3422" fmla="*/ 4232593 w 7705725"/>
              <a:gd name="connsiteY3422" fmla="*/ 79058 h 6857998"/>
              <a:gd name="connsiteX3423" fmla="*/ 4238625 w 7705725"/>
              <a:gd name="connsiteY3423" fmla="*/ 81915 h 6857998"/>
              <a:gd name="connsiteX3424" fmla="*/ 4244975 w 7705725"/>
              <a:gd name="connsiteY3424" fmla="*/ 84138 h 6857998"/>
              <a:gd name="connsiteX3425" fmla="*/ 4251643 w 7705725"/>
              <a:gd name="connsiteY3425" fmla="*/ 86043 h 6857998"/>
              <a:gd name="connsiteX3426" fmla="*/ 4257993 w 7705725"/>
              <a:gd name="connsiteY3426" fmla="*/ 86678 h 6857998"/>
              <a:gd name="connsiteX3427" fmla="*/ 4264343 w 7705725"/>
              <a:gd name="connsiteY3427" fmla="*/ 86995 h 6857998"/>
              <a:gd name="connsiteX3428" fmla="*/ 4271010 w 7705725"/>
              <a:gd name="connsiteY3428" fmla="*/ 86360 h 6857998"/>
              <a:gd name="connsiteX3429" fmla="*/ 4277995 w 7705725"/>
              <a:gd name="connsiteY3429" fmla="*/ 85090 h 6857998"/>
              <a:gd name="connsiteX3430" fmla="*/ 4284980 w 7705725"/>
              <a:gd name="connsiteY3430" fmla="*/ 82868 h 6857998"/>
              <a:gd name="connsiteX3431" fmla="*/ 4292600 w 7705725"/>
              <a:gd name="connsiteY3431" fmla="*/ 80010 h 6857998"/>
              <a:gd name="connsiteX3432" fmla="*/ 4300538 w 7705725"/>
              <a:gd name="connsiteY3432" fmla="*/ 76200 h 6857998"/>
              <a:gd name="connsiteX3433" fmla="*/ 4308793 w 7705725"/>
              <a:gd name="connsiteY3433" fmla="*/ 71438 h 6857998"/>
              <a:gd name="connsiteX3434" fmla="*/ 4316413 w 7705725"/>
              <a:gd name="connsiteY3434" fmla="*/ 78105 h 6857998"/>
              <a:gd name="connsiteX3435" fmla="*/ 4324033 w 7705725"/>
              <a:gd name="connsiteY3435" fmla="*/ 84773 h 6857998"/>
              <a:gd name="connsiteX3436" fmla="*/ 4331018 w 7705725"/>
              <a:gd name="connsiteY3436" fmla="*/ 92075 h 6857998"/>
              <a:gd name="connsiteX3437" fmla="*/ 4338638 w 7705725"/>
              <a:gd name="connsiteY3437" fmla="*/ 98743 h 6857998"/>
              <a:gd name="connsiteX3438" fmla="*/ 4346575 w 7705725"/>
              <a:gd name="connsiteY3438" fmla="*/ 105093 h 6857998"/>
              <a:gd name="connsiteX3439" fmla="*/ 4351020 w 7705725"/>
              <a:gd name="connsiteY3439" fmla="*/ 108268 h 6857998"/>
              <a:gd name="connsiteX3440" fmla="*/ 4355148 w 7705725"/>
              <a:gd name="connsiteY3440" fmla="*/ 110808 h 6857998"/>
              <a:gd name="connsiteX3441" fmla="*/ 4360228 w 7705725"/>
              <a:gd name="connsiteY3441" fmla="*/ 113030 h 6857998"/>
              <a:gd name="connsiteX3442" fmla="*/ 4364990 w 7705725"/>
              <a:gd name="connsiteY3442" fmla="*/ 115570 h 6857998"/>
              <a:gd name="connsiteX3443" fmla="*/ 4370070 w 7705725"/>
              <a:gd name="connsiteY3443" fmla="*/ 117158 h 6857998"/>
              <a:gd name="connsiteX3444" fmla="*/ 4375468 w 7705725"/>
              <a:gd name="connsiteY3444" fmla="*/ 119063 h 6857998"/>
              <a:gd name="connsiteX3445" fmla="*/ 4376420 w 7705725"/>
              <a:gd name="connsiteY3445" fmla="*/ 115570 h 6857998"/>
              <a:gd name="connsiteX3446" fmla="*/ 4377055 w 7705725"/>
              <a:gd name="connsiteY3446" fmla="*/ 112078 h 6857998"/>
              <a:gd name="connsiteX3447" fmla="*/ 4377373 w 7705725"/>
              <a:gd name="connsiteY3447" fmla="*/ 109538 h 6857998"/>
              <a:gd name="connsiteX3448" fmla="*/ 4377373 w 7705725"/>
              <a:gd name="connsiteY3448" fmla="*/ 106680 h 6857998"/>
              <a:gd name="connsiteX3449" fmla="*/ 4377055 w 7705725"/>
              <a:gd name="connsiteY3449" fmla="*/ 104458 h 6857998"/>
              <a:gd name="connsiteX3450" fmla="*/ 4376420 w 7705725"/>
              <a:gd name="connsiteY3450" fmla="*/ 102235 h 6857998"/>
              <a:gd name="connsiteX3451" fmla="*/ 4375468 w 7705725"/>
              <a:gd name="connsiteY3451" fmla="*/ 100330 h 6857998"/>
              <a:gd name="connsiteX3452" fmla="*/ 4374515 w 7705725"/>
              <a:gd name="connsiteY3452" fmla="*/ 98743 h 6857998"/>
              <a:gd name="connsiteX3453" fmla="*/ 4373245 w 7705725"/>
              <a:gd name="connsiteY3453" fmla="*/ 97790 h 6857998"/>
              <a:gd name="connsiteX3454" fmla="*/ 4371658 w 7705725"/>
              <a:gd name="connsiteY3454" fmla="*/ 96203 h 6857998"/>
              <a:gd name="connsiteX3455" fmla="*/ 4368800 w 7705725"/>
              <a:gd name="connsiteY3455" fmla="*/ 94298 h 6857998"/>
              <a:gd name="connsiteX3456" fmla="*/ 4364990 w 7705725"/>
              <a:gd name="connsiteY3456" fmla="*/ 92710 h 6857998"/>
              <a:gd name="connsiteX3457" fmla="*/ 4360863 w 7705725"/>
              <a:gd name="connsiteY3457" fmla="*/ 91758 h 6857998"/>
              <a:gd name="connsiteX3458" fmla="*/ 4364355 w 7705725"/>
              <a:gd name="connsiteY3458" fmla="*/ 88900 h 6857998"/>
              <a:gd name="connsiteX3459" fmla="*/ 4367530 w 7705725"/>
              <a:gd name="connsiteY3459" fmla="*/ 87630 h 6857998"/>
              <a:gd name="connsiteX3460" fmla="*/ 4370705 w 7705725"/>
              <a:gd name="connsiteY3460" fmla="*/ 86360 h 6857998"/>
              <a:gd name="connsiteX3461" fmla="*/ 4374198 w 7705725"/>
              <a:gd name="connsiteY3461" fmla="*/ 86043 h 6857998"/>
              <a:gd name="connsiteX3462" fmla="*/ 4377373 w 7705725"/>
              <a:gd name="connsiteY3462" fmla="*/ 86043 h 6857998"/>
              <a:gd name="connsiteX3463" fmla="*/ 4380865 w 7705725"/>
              <a:gd name="connsiteY3463" fmla="*/ 86678 h 6857998"/>
              <a:gd name="connsiteX3464" fmla="*/ 4387533 w 7705725"/>
              <a:gd name="connsiteY3464" fmla="*/ 88583 h 6857998"/>
              <a:gd name="connsiteX3465" fmla="*/ 4395470 w 7705725"/>
              <a:gd name="connsiteY3465" fmla="*/ 90805 h 6857998"/>
              <a:gd name="connsiteX3466" fmla="*/ 4399598 w 7705725"/>
              <a:gd name="connsiteY3466" fmla="*/ 91758 h 6857998"/>
              <a:gd name="connsiteX3467" fmla="*/ 4404360 w 7705725"/>
              <a:gd name="connsiteY3467" fmla="*/ 92075 h 6857998"/>
              <a:gd name="connsiteX3468" fmla="*/ 4409123 w 7705725"/>
              <a:gd name="connsiteY3468" fmla="*/ 92393 h 6857998"/>
              <a:gd name="connsiteX3469" fmla="*/ 4414203 w 7705725"/>
              <a:gd name="connsiteY3469" fmla="*/ 91758 h 6857998"/>
              <a:gd name="connsiteX3470" fmla="*/ 4419600 w 7705725"/>
              <a:gd name="connsiteY3470" fmla="*/ 90805 h 6857998"/>
              <a:gd name="connsiteX3471" fmla="*/ 4425633 w 7705725"/>
              <a:gd name="connsiteY3471" fmla="*/ 88900 h 6857998"/>
              <a:gd name="connsiteX3472" fmla="*/ 4427220 w 7705725"/>
              <a:gd name="connsiteY3472" fmla="*/ 88900 h 6857998"/>
              <a:gd name="connsiteX3473" fmla="*/ 4428490 w 7705725"/>
              <a:gd name="connsiteY3473" fmla="*/ 88583 h 6857998"/>
              <a:gd name="connsiteX3474" fmla="*/ 4429760 w 7705725"/>
              <a:gd name="connsiteY3474" fmla="*/ 87948 h 6857998"/>
              <a:gd name="connsiteX3475" fmla="*/ 4431030 w 7705725"/>
              <a:gd name="connsiteY3475" fmla="*/ 87630 h 6857998"/>
              <a:gd name="connsiteX3476" fmla="*/ 4432935 w 7705725"/>
              <a:gd name="connsiteY3476" fmla="*/ 85090 h 6857998"/>
              <a:gd name="connsiteX3477" fmla="*/ 4434840 w 7705725"/>
              <a:gd name="connsiteY3477" fmla="*/ 82550 h 6857998"/>
              <a:gd name="connsiteX3478" fmla="*/ 4436428 w 7705725"/>
              <a:gd name="connsiteY3478" fmla="*/ 79693 h 6857998"/>
              <a:gd name="connsiteX3479" fmla="*/ 4437380 w 7705725"/>
              <a:gd name="connsiteY3479" fmla="*/ 76200 h 6857998"/>
              <a:gd name="connsiteX3480" fmla="*/ 4439285 w 7705725"/>
              <a:gd name="connsiteY3480" fmla="*/ 67945 h 6857998"/>
              <a:gd name="connsiteX3481" fmla="*/ 4441190 w 7705725"/>
              <a:gd name="connsiteY3481" fmla="*/ 60008 h 6857998"/>
              <a:gd name="connsiteX3482" fmla="*/ 4442460 w 7705725"/>
              <a:gd name="connsiteY3482" fmla="*/ 55880 h 6857998"/>
              <a:gd name="connsiteX3483" fmla="*/ 4443413 w 7705725"/>
              <a:gd name="connsiteY3483" fmla="*/ 52070 h 6857998"/>
              <a:gd name="connsiteX3484" fmla="*/ 4445000 w 7705725"/>
              <a:gd name="connsiteY3484" fmla="*/ 48895 h 6857998"/>
              <a:gd name="connsiteX3485" fmla="*/ 4446588 w 7705725"/>
              <a:gd name="connsiteY3485" fmla="*/ 46038 h 6857998"/>
              <a:gd name="connsiteX3486" fmla="*/ 4448493 w 7705725"/>
              <a:gd name="connsiteY3486" fmla="*/ 43815 h 6857998"/>
              <a:gd name="connsiteX3487" fmla="*/ 4451033 w 7705725"/>
              <a:gd name="connsiteY3487" fmla="*/ 42228 h 6857998"/>
              <a:gd name="connsiteX3488" fmla="*/ 4453255 w 7705725"/>
              <a:gd name="connsiteY3488" fmla="*/ 44450 h 6857998"/>
              <a:gd name="connsiteX3489" fmla="*/ 4455478 w 7705725"/>
              <a:gd name="connsiteY3489" fmla="*/ 46038 h 6857998"/>
              <a:gd name="connsiteX3490" fmla="*/ 4457700 w 7705725"/>
              <a:gd name="connsiteY3490" fmla="*/ 46990 h 6857998"/>
              <a:gd name="connsiteX3491" fmla="*/ 4459923 w 7705725"/>
              <a:gd name="connsiteY3491" fmla="*/ 47943 h 6857998"/>
              <a:gd name="connsiteX3492" fmla="*/ 4462463 w 7705725"/>
              <a:gd name="connsiteY3492" fmla="*/ 48260 h 6857998"/>
              <a:gd name="connsiteX3493" fmla="*/ 4464685 w 7705725"/>
              <a:gd name="connsiteY3493" fmla="*/ 48578 h 6857998"/>
              <a:gd name="connsiteX3494" fmla="*/ 4466908 w 7705725"/>
              <a:gd name="connsiteY3494" fmla="*/ 48260 h 6857998"/>
              <a:gd name="connsiteX3495" fmla="*/ 4468813 w 7705725"/>
              <a:gd name="connsiteY3495" fmla="*/ 47943 h 6857998"/>
              <a:gd name="connsiteX3496" fmla="*/ 4471035 w 7705725"/>
              <a:gd name="connsiteY3496" fmla="*/ 47625 h 6857998"/>
              <a:gd name="connsiteX3497" fmla="*/ 4472940 w 7705725"/>
              <a:gd name="connsiteY3497" fmla="*/ 46355 h 6857998"/>
              <a:gd name="connsiteX3498" fmla="*/ 4477068 w 7705725"/>
              <a:gd name="connsiteY3498" fmla="*/ 44133 h 6857998"/>
              <a:gd name="connsiteX3499" fmla="*/ 4480878 w 7705725"/>
              <a:gd name="connsiteY3499" fmla="*/ 41593 h 6857998"/>
              <a:gd name="connsiteX3500" fmla="*/ 4484688 w 7705725"/>
              <a:gd name="connsiteY3500" fmla="*/ 38100 h 6857998"/>
              <a:gd name="connsiteX3501" fmla="*/ 4491355 w 7705725"/>
              <a:gd name="connsiteY3501" fmla="*/ 30480 h 6857998"/>
              <a:gd name="connsiteX3502" fmla="*/ 4498023 w 7705725"/>
              <a:gd name="connsiteY3502" fmla="*/ 23495 h 6857998"/>
              <a:gd name="connsiteX3503" fmla="*/ 4501515 w 7705725"/>
              <a:gd name="connsiteY3503" fmla="*/ 20003 h 6857998"/>
              <a:gd name="connsiteX3504" fmla="*/ 4504690 w 7705725"/>
              <a:gd name="connsiteY3504" fmla="*/ 17463 h 6857998"/>
              <a:gd name="connsiteX3505" fmla="*/ 4507865 w 7705725"/>
              <a:gd name="connsiteY3505" fmla="*/ 15240 h 6857998"/>
              <a:gd name="connsiteX3506" fmla="*/ 4511040 w 7705725"/>
              <a:gd name="connsiteY3506" fmla="*/ 13970 h 6857998"/>
              <a:gd name="connsiteX3507" fmla="*/ 4512945 w 7705725"/>
              <a:gd name="connsiteY3507" fmla="*/ 13970 h 6857998"/>
              <a:gd name="connsiteX3508" fmla="*/ 4514850 w 7705725"/>
              <a:gd name="connsiteY3508" fmla="*/ 13970 h 6857998"/>
              <a:gd name="connsiteX3509" fmla="*/ 4519295 w 7705725"/>
              <a:gd name="connsiteY3509" fmla="*/ 14605 h 6857998"/>
              <a:gd name="connsiteX3510" fmla="*/ 4525010 w 7705725"/>
              <a:gd name="connsiteY3510" fmla="*/ 16510 h 6857998"/>
              <a:gd name="connsiteX3511" fmla="*/ 4530725 w 7705725"/>
              <a:gd name="connsiteY3511" fmla="*/ 18415 h 6857998"/>
              <a:gd name="connsiteX3512" fmla="*/ 4537075 w 7705725"/>
              <a:gd name="connsiteY3512" fmla="*/ 20320 h 6857998"/>
              <a:gd name="connsiteX3513" fmla="*/ 4543425 w 7705725"/>
              <a:gd name="connsiteY3513" fmla="*/ 21908 h 6857998"/>
              <a:gd name="connsiteX3514" fmla="*/ 4546283 w 7705725"/>
              <a:gd name="connsiteY3514" fmla="*/ 22225 h 6857998"/>
              <a:gd name="connsiteX3515" fmla="*/ 4549458 w 7705725"/>
              <a:gd name="connsiteY3515" fmla="*/ 22543 h 6857998"/>
              <a:gd name="connsiteX3516" fmla="*/ 4552950 w 7705725"/>
              <a:gd name="connsiteY3516" fmla="*/ 22543 h 6857998"/>
              <a:gd name="connsiteX3517" fmla="*/ 4555808 w 7705725"/>
              <a:gd name="connsiteY3517" fmla="*/ 22225 h 6857998"/>
              <a:gd name="connsiteX3518" fmla="*/ 4562158 w 7705725"/>
              <a:gd name="connsiteY3518" fmla="*/ 21590 h 6857998"/>
              <a:gd name="connsiteX3519" fmla="*/ 4569143 w 7705725"/>
              <a:gd name="connsiteY3519" fmla="*/ 21273 h 6857998"/>
              <a:gd name="connsiteX3520" fmla="*/ 4576128 w 7705725"/>
              <a:gd name="connsiteY3520" fmla="*/ 20638 h 6857998"/>
              <a:gd name="connsiteX3521" fmla="*/ 4583430 w 7705725"/>
              <a:gd name="connsiteY3521" fmla="*/ 20638 h 6857998"/>
              <a:gd name="connsiteX3522" fmla="*/ 4591368 w 7705725"/>
              <a:gd name="connsiteY3522" fmla="*/ 20638 h 6857998"/>
              <a:gd name="connsiteX3523" fmla="*/ 4598988 w 7705725"/>
              <a:gd name="connsiteY3523" fmla="*/ 21590 h 6857998"/>
              <a:gd name="connsiteX3524" fmla="*/ 4615498 w 7705725"/>
              <a:gd name="connsiteY3524" fmla="*/ 22860 h 6857998"/>
              <a:gd name="connsiteX3525" fmla="*/ 4632643 w 7705725"/>
              <a:gd name="connsiteY3525" fmla="*/ 25400 h 6857998"/>
              <a:gd name="connsiteX3526" fmla="*/ 4650423 w 7705725"/>
              <a:gd name="connsiteY3526" fmla="*/ 28258 h 6857998"/>
              <a:gd name="connsiteX3527" fmla="*/ 4668838 w 7705725"/>
              <a:gd name="connsiteY3527" fmla="*/ 32068 h 6857998"/>
              <a:gd name="connsiteX3528" fmla="*/ 4688205 w 7705725"/>
              <a:gd name="connsiteY3528" fmla="*/ 36513 h 6857998"/>
              <a:gd name="connsiteX3529" fmla="*/ 4707573 w 7705725"/>
              <a:gd name="connsiteY3529" fmla="*/ 40958 h 6857998"/>
              <a:gd name="connsiteX3530" fmla="*/ 4726623 w 7705725"/>
              <a:gd name="connsiteY3530" fmla="*/ 46038 h 6857998"/>
              <a:gd name="connsiteX3531" fmla="*/ 4765993 w 7705725"/>
              <a:gd name="connsiteY3531" fmla="*/ 56833 h 6857998"/>
              <a:gd name="connsiteX3532" fmla="*/ 4841240 w 7705725"/>
              <a:gd name="connsiteY3532" fmla="*/ 78423 h 6857998"/>
              <a:gd name="connsiteX3533" fmla="*/ 4845050 w 7705725"/>
              <a:gd name="connsiteY3533" fmla="*/ 79058 h 6857998"/>
              <a:gd name="connsiteX3534" fmla="*/ 4849178 w 7705725"/>
              <a:gd name="connsiteY3534" fmla="*/ 79058 h 6857998"/>
              <a:gd name="connsiteX3535" fmla="*/ 4853940 w 7705725"/>
              <a:gd name="connsiteY3535" fmla="*/ 78740 h 6857998"/>
              <a:gd name="connsiteX3536" fmla="*/ 4858385 w 7705725"/>
              <a:gd name="connsiteY3536" fmla="*/ 78105 h 6857998"/>
              <a:gd name="connsiteX3537" fmla="*/ 4867593 w 7705725"/>
              <a:gd name="connsiteY3537" fmla="*/ 76518 h 6857998"/>
              <a:gd name="connsiteX3538" fmla="*/ 4872673 w 7705725"/>
              <a:gd name="connsiteY3538" fmla="*/ 75883 h 6857998"/>
              <a:gd name="connsiteX3539" fmla="*/ 4877118 w 7705725"/>
              <a:gd name="connsiteY3539" fmla="*/ 75883 h 6857998"/>
              <a:gd name="connsiteX3540" fmla="*/ 4881563 w 7705725"/>
              <a:gd name="connsiteY3540" fmla="*/ 75883 h 6857998"/>
              <a:gd name="connsiteX3541" fmla="*/ 4886008 w 7705725"/>
              <a:gd name="connsiteY3541" fmla="*/ 76835 h 6857998"/>
              <a:gd name="connsiteX3542" fmla="*/ 4887595 w 7705725"/>
              <a:gd name="connsiteY3542" fmla="*/ 77788 h 6857998"/>
              <a:gd name="connsiteX3543" fmla="*/ 4889500 w 7705725"/>
              <a:gd name="connsiteY3543" fmla="*/ 78423 h 6857998"/>
              <a:gd name="connsiteX3544" fmla="*/ 4891405 w 7705725"/>
              <a:gd name="connsiteY3544" fmla="*/ 79693 h 6857998"/>
              <a:gd name="connsiteX3545" fmla="*/ 4892993 w 7705725"/>
              <a:gd name="connsiteY3545" fmla="*/ 80963 h 6857998"/>
              <a:gd name="connsiteX3546" fmla="*/ 4894580 w 7705725"/>
              <a:gd name="connsiteY3546" fmla="*/ 82868 h 6857998"/>
              <a:gd name="connsiteX3547" fmla="*/ 4896168 w 7705725"/>
              <a:gd name="connsiteY3547" fmla="*/ 84773 h 6857998"/>
              <a:gd name="connsiteX3548" fmla="*/ 4897120 w 7705725"/>
              <a:gd name="connsiteY3548" fmla="*/ 86995 h 6857998"/>
              <a:gd name="connsiteX3549" fmla="*/ 4898390 w 7705725"/>
              <a:gd name="connsiteY3549" fmla="*/ 89853 h 6857998"/>
              <a:gd name="connsiteX3550" fmla="*/ 4899025 w 7705725"/>
              <a:gd name="connsiteY3550" fmla="*/ 92710 h 6857998"/>
              <a:gd name="connsiteX3551" fmla="*/ 4899660 w 7705725"/>
              <a:gd name="connsiteY3551" fmla="*/ 96203 h 6857998"/>
              <a:gd name="connsiteX3552" fmla="*/ 4900613 w 7705725"/>
              <a:gd name="connsiteY3552" fmla="*/ 100013 h 6857998"/>
              <a:gd name="connsiteX3553" fmla="*/ 4900930 w 7705725"/>
              <a:gd name="connsiteY3553" fmla="*/ 104140 h 6857998"/>
              <a:gd name="connsiteX3554" fmla="*/ 4904105 w 7705725"/>
              <a:gd name="connsiteY3554" fmla="*/ 106045 h 6857998"/>
              <a:gd name="connsiteX3555" fmla="*/ 4906963 w 7705725"/>
              <a:gd name="connsiteY3555" fmla="*/ 106680 h 6857998"/>
              <a:gd name="connsiteX3556" fmla="*/ 4909185 w 7705725"/>
              <a:gd name="connsiteY3556" fmla="*/ 106363 h 6857998"/>
              <a:gd name="connsiteX3557" fmla="*/ 4911408 w 7705725"/>
              <a:gd name="connsiteY3557" fmla="*/ 105728 h 6857998"/>
              <a:gd name="connsiteX3558" fmla="*/ 4913313 w 7705725"/>
              <a:gd name="connsiteY3558" fmla="*/ 104458 h 6857998"/>
              <a:gd name="connsiteX3559" fmla="*/ 4914900 w 7705725"/>
              <a:gd name="connsiteY3559" fmla="*/ 102553 h 6857998"/>
              <a:gd name="connsiteX3560" fmla="*/ 4916805 w 7705725"/>
              <a:gd name="connsiteY3560" fmla="*/ 100648 h 6857998"/>
              <a:gd name="connsiteX3561" fmla="*/ 4918393 w 7705725"/>
              <a:gd name="connsiteY3561" fmla="*/ 98425 h 6857998"/>
              <a:gd name="connsiteX3562" fmla="*/ 4920933 w 7705725"/>
              <a:gd name="connsiteY3562" fmla="*/ 93663 h 6857998"/>
              <a:gd name="connsiteX3563" fmla="*/ 4922520 w 7705725"/>
              <a:gd name="connsiteY3563" fmla="*/ 91123 h 6857998"/>
              <a:gd name="connsiteX3564" fmla="*/ 4923790 w 7705725"/>
              <a:gd name="connsiteY3564" fmla="*/ 89535 h 6857998"/>
              <a:gd name="connsiteX3565" fmla="*/ 4925695 w 7705725"/>
              <a:gd name="connsiteY3565" fmla="*/ 87948 h 6857998"/>
              <a:gd name="connsiteX3566" fmla="*/ 4927600 w 7705725"/>
              <a:gd name="connsiteY3566" fmla="*/ 86360 h 6857998"/>
              <a:gd name="connsiteX3567" fmla="*/ 4929823 w 7705725"/>
              <a:gd name="connsiteY3567" fmla="*/ 86043 h 6857998"/>
              <a:gd name="connsiteX3568" fmla="*/ 4932680 w 7705725"/>
              <a:gd name="connsiteY3568" fmla="*/ 86043 h 6857998"/>
              <a:gd name="connsiteX3569" fmla="*/ 4951095 w 7705725"/>
              <a:gd name="connsiteY3569" fmla="*/ 91123 h 6857998"/>
              <a:gd name="connsiteX3570" fmla="*/ 4969193 w 7705725"/>
              <a:gd name="connsiteY3570" fmla="*/ 95885 h 6857998"/>
              <a:gd name="connsiteX3571" fmla="*/ 5004118 w 7705725"/>
              <a:gd name="connsiteY3571" fmla="*/ 104458 h 6857998"/>
              <a:gd name="connsiteX3572" fmla="*/ 5037773 w 7705725"/>
              <a:gd name="connsiteY3572" fmla="*/ 112395 h 6857998"/>
              <a:gd name="connsiteX3573" fmla="*/ 5053965 w 7705725"/>
              <a:gd name="connsiteY3573" fmla="*/ 116205 h 6857998"/>
              <a:gd name="connsiteX3574" fmla="*/ 5069523 w 7705725"/>
              <a:gd name="connsiteY3574" fmla="*/ 120333 h 6857998"/>
              <a:gd name="connsiteX3575" fmla="*/ 5085080 w 7705725"/>
              <a:gd name="connsiteY3575" fmla="*/ 124778 h 6857998"/>
              <a:gd name="connsiteX3576" fmla="*/ 5099685 w 7705725"/>
              <a:gd name="connsiteY3576" fmla="*/ 129223 h 6857998"/>
              <a:gd name="connsiteX3577" fmla="*/ 5114290 w 7705725"/>
              <a:gd name="connsiteY3577" fmla="*/ 134620 h 6857998"/>
              <a:gd name="connsiteX3578" fmla="*/ 5128260 w 7705725"/>
              <a:gd name="connsiteY3578" fmla="*/ 140653 h 6857998"/>
              <a:gd name="connsiteX3579" fmla="*/ 5135245 w 7705725"/>
              <a:gd name="connsiteY3579" fmla="*/ 144145 h 6857998"/>
              <a:gd name="connsiteX3580" fmla="*/ 5141913 w 7705725"/>
              <a:gd name="connsiteY3580" fmla="*/ 147638 h 6857998"/>
              <a:gd name="connsiteX3581" fmla="*/ 5148263 w 7705725"/>
              <a:gd name="connsiteY3581" fmla="*/ 151130 h 6857998"/>
              <a:gd name="connsiteX3582" fmla="*/ 5154613 w 7705725"/>
              <a:gd name="connsiteY3582" fmla="*/ 154940 h 6857998"/>
              <a:gd name="connsiteX3583" fmla="*/ 5161280 w 7705725"/>
              <a:gd name="connsiteY3583" fmla="*/ 159068 h 6857998"/>
              <a:gd name="connsiteX3584" fmla="*/ 5167630 w 7705725"/>
              <a:gd name="connsiteY3584" fmla="*/ 163195 h 6857998"/>
              <a:gd name="connsiteX3585" fmla="*/ 5173663 w 7705725"/>
              <a:gd name="connsiteY3585" fmla="*/ 168275 h 6857998"/>
              <a:gd name="connsiteX3586" fmla="*/ 5179695 w 7705725"/>
              <a:gd name="connsiteY3586" fmla="*/ 173038 h 6857998"/>
              <a:gd name="connsiteX3587" fmla="*/ 5175885 w 7705725"/>
              <a:gd name="connsiteY3587" fmla="*/ 174943 h 6857998"/>
              <a:gd name="connsiteX3588" fmla="*/ 5172075 w 7705725"/>
              <a:gd name="connsiteY3588" fmla="*/ 176530 h 6857998"/>
              <a:gd name="connsiteX3589" fmla="*/ 5168265 w 7705725"/>
              <a:gd name="connsiteY3589" fmla="*/ 178118 h 6857998"/>
              <a:gd name="connsiteX3590" fmla="*/ 5165090 w 7705725"/>
              <a:gd name="connsiteY3590" fmla="*/ 178753 h 6857998"/>
              <a:gd name="connsiteX3591" fmla="*/ 5161280 w 7705725"/>
              <a:gd name="connsiteY3591" fmla="*/ 179070 h 6857998"/>
              <a:gd name="connsiteX3592" fmla="*/ 5157788 w 7705725"/>
              <a:gd name="connsiteY3592" fmla="*/ 179070 h 6857998"/>
              <a:gd name="connsiteX3593" fmla="*/ 5154295 w 7705725"/>
              <a:gd name="connsiteY3593" fmla="*/ 178753 h 6857998"/>
              <a:gd name="connsiteX3594" fmla="*/ 5151120 w 7705725"/>
              <a:gd name="connsiteY3594" fmla="*/ 178435 h 6857998"/>
              <a:gd name="connsiteX3595" fmla="*/ 5147628 w 7705725"/>
              <a:gd name="connsiteY3595" fmla="*/ 177800 h 6857998"/>
              <a:gd name="connsiteX3596" fmla="*/ 5144135 w 7705725"/>
              <a:gd name="connsiteY3596" fmla="*/ 176530 h 6857998"/>
              <a:gd name="connsiteX3597" fmla="*/ 5137785 w 7705725"/>
              <a:gd name="connsiteY3597" fmla="*/ 173990 h 6857998"/>
              <a:gd name="connsiteX3598" fmla="*/ 5131435 w 7705725"/>
              <a:gd name="connsiteY3598" fmla="*/ 170815 h 6857998"/>
              <a:gd name="connsiteX3599" fmla="*/ 5125085 w 7705725"/>
              <a:gd name="connsiteY3599" fmla="*/ 167323 h 6857998"/>
              <a:gd name="connsiteX3600" fmla="*/ 5118100 w 7705725"/>
              <a:gd name="connsiteY3600" fmla="*/ 163830 h 6857998"/>
              <a:gd name="connsiteX3601" fmla="*/ 5111750 w 7705725"/>
              <a:gd name="connsiteY3601" fmla="*/ 160338 h 6857998"/>
              <a:gd name="connsiteX3602" fmla="*/ 5105083 w 7705725"/>
              <a:gd name="connsiteY3602" fmla="*/ 157798 h 6857998"/>
              <a:gd name="connsiteX3603" fmla="*/ 5098098 w 7705725"/>
              <a:gd name="connsiteY3603" fmla="*/ 154940 h 6857998"/>
              <a:gd name="connsiteX3604" fmla="*/ 5094288 w 7705725"/>
              <a:gd name="connsiteY3604" fmla="*/ 154305 h 6857998"/>
              <a:gd name="connsiteX3605" fmla="*/ 5091113 w 7705725"/>
              <a:gd name="connsiteY3605" fmla="*/ 153670 h 6857998"/>
              <a:gd name="connsiteX3606" fmla="*/ 5087303 w 7705725"/>
              <a:gd name="connsiteY3606" fmla="*/ 153670 h 6857998"/>
              <a:gd name="connsiteX3607" fmla="*/ 5083493 w 7705725"/>
              <a:gd name="connsiteY3607" fmla="*/ 153670 h 6857998"/>
              <a:gd name="connsiteX3608" fmla="*/ 5079683 w 7705725"/>
              <a:gd name="connsiteY3608" fmla="*/ 153670 h 6857998"/>
              <a:gd name="connsiteX3609" fmla="*/ 5075873 w 7705725"/>
              <a:gd name="connsiteY3609" fmla="*/ 154305 h 6857998"/>
              <a:gd name="connsiteX3610" fmla="*/ 5072063 w 7705725"/>
              <a:gd name="connsiteY3610" fmla="*/ 155258 h 6857998"/>
              <a:gd name="connsiteX3611" fmla="*/ 5067935 w 7705725"/>
              <a:gd name="connsiteY3611" fmla="*/ 156845 h 6857998"/>
              <a:gd name="connsiteX3612" fmla="*/ 5066030 w 7705725"/>
              <a:gd name="connsiteY3612" fmla="*/ 160655 h 6857998"/>
              <a:gd name="connsiteX3613" fmla="*/ 5064760 w 7705725"/>
              <a:gd name="connsiteY3613" fmla="*/ 164148 h 6857998"/>
              <a:gd name="connsiteX3614" fmla="*/ 5063490 w 7705725"/>
              <a:gd name="connsiteY3614" fmla="*/ 167005 h 6857998"/>
              <a:gd name="connsiteX3615" fmla="*/ 5062855 w 7705725"/>
              <a:gd name="connsiteY3615" fmla="*/ 169863 h 6857998"/>
              <a:gd name="connsiteX3616" fmla="*/ 5062220 w 7705725"/>
              <a:gd name="connsiteY3616" fmla="*/ 172403 h 6857998"/>
              <a:gd name="connsiteX3617" fmla="*/ 5061903 w 7705725"/>
              <a:gd name="connsiteY3617" fmla="*/ 174943 h 6857998"/>
              <a:gd name="connsiteX3618" fmla="*/ 5062220 w 7705725"/>
              <a:gd name="connsiteY3618" fmla="*/ 177165 h 6857998"/>
              <a:gd name="connsiteX3619" fmla="*/ 5062855 w 7705725"/>
              <a:gd name="connsiteY3619" fmla="*/ 179070 h 6857998"/>
              <a:gd name="connsiteX3620" fmla="*/ 5063490 w 7705725"/>
              <a:gd name="connsiteY3620" fmla="*/ 180975 h 6857998"/>
              <a:gd name="connsiteX3621" fmla="*/ 5064760 w 7705725"/>
              <a:gd name="connsiteY3621" fmla="*/ 182563 h 6857998"/>
              <a:gd name="connsiteX3622" fmla="*/ 5066030 w 7705725"/>
              <a:gd name="connsiteY3622" fmla="*/ 184150 h 6857998"/>
              <a:gd name="connsiteX3623" fmla="*/ 5067618 w 7705725"/>
              <a:gd name="connsiteY3623" fmla="*/ 185103 h 6857998"/>
              <a:gd name="connsiteX3624" fmla="*/ 5071110 w 7705725"/>
              <a:gd name="connsiteY3624" fmla="*/ 187325 h 6857998"/>
              <a:gd name="connsiteX3625" fmla="*/ 5075238 w 7705725"/>
              <a:gd name="connsiteY3625" fmla="*/ 189230 h 6857998"/>
              <a:gd name="connsiteX3626" fmla="*/ 5080000 w 7705725"/>
              <a:gd name="connsiteY3626" fmla="*/ 190500 h 6857998"/>
              <a:gd name="connsiteX3627" fmla="*/ 5085398 w 7705725"/>
              <a:gd name="connsiteY3627" fmla="*/ 191453 h 6857998"/>
              <a:gd name="connsiteX3628" fmla="*/ 5096193 w 7705725"/>
              <a:gd name="connsiteY3628" fmla="*/ 192723 h 6857998"/>
              <a:gd name="connsiteX3629" fmla="*/ 5106988 w 7705725"/>
              <a:gd name="connsiteY3629" fmla="*/ 193993 h 6857998"/>
              <a:gd name="connsiteX3630" fmla="*/ 5111750 w 7705725"/>
              <a:gd name="connsiteY3630" fmla="*/ 194310 h 6857998"/>
              <a:gd name="connsiteX3631" fmla="*/ 5116195 w 7705725"/>
              <a:gd name="connsiteY3631" fmla="*/ 194945 h 6857998"/>
              <a:gd name="connsiteX3632" fmla="*/ 5118100 w 7705725"/>
              <a:gd name="connsiteY3632" fmla="*/ 195898 h 6857998"/>
              <a:gd name="connsiteX3633" fmla="*/ 5120323 w 7705725"/>
              <a:gd name="connsiteY3633" fmla="*/ 196533 h 6857998"/>
              <a:gd name="connsiteX3634" fmla="*/ 5125085 w 7705725"/>
              <a:gd name="connsiteY3634" fmla="*/ 199073 h 6857998"/>
              <a:gd name="connsiteX3635" fmla="*/ 5129213 w 7705725"/>
              <a:gd name="connsiteY3635" fmla="*/ 202248 h 6857998"/>
              <a:gd name="connsiteX3636" fmla="*/ 5133023 w 7705725"/>
              <a:gd name="connsiteY3636" fmla="*/ 205423 h 6857998"/>
              <a:gd name="connsiteX3637" fmla="*/ 5136198 w 7705725"/>
              <a:gd name="connsiteY3637" fmla="*/ 208915 h 6857998"/>
              <a:gd name="connsiteX3638" fmla="*/ 5138420 w 7705725"/>
              <a:gd name="connsiteY3638" fmla="*/ 211455 h 6857998"/>
              <a:gd name="connsiteX3639" fmla="*/ 5140008 w 7705725"/>
              <a:gd name="connsiteY3639" fmla="*/ 213360 h 6857998"/>
              <a:gd name="connsiteX3640" fmla="*/ 5140325 w 7705725"/>
              <a:gd name="connsiteY3640" fmla="*/ 213995 h 6857998"/>
              <a:gd name="connsiteX3641" fmla="*/ 5140008 w 7705725"/>
              <a:gd name="connsiteY3641" fmla="*/ 214313 h 6857998"/>
              <a:gd name="connsiteX3642" fmla="*/ 5144135 w 7705725"/>
              <a:gd name="connsiteY3642" fmla="*/ 214313 h 6857998"/>
              <a:gd name="connsiteX3643" fmla="*/ 5148263 w 7705725"/>
              <a:gd name="connsiteY3643" fmla="*/ 213995 h 6857998"/>
              <a:gd name="connsiteX3644" fmla="*/ 5152073 w 7705725"/>
              <a:gd name="connsiteY3644" fmla="*/ 212725 h 6857998"/>
              <a:gd name="connsiteX3645" fmla="*/ 5155883 w 7705725"/>
              <a:gd name="connsiteY3645" fmla="*/ 211455 h 6857998"/>
              <a:gd name="connsiteX3646" fmla="*/ 5159375 w 7705725"/>
              <a:gd name="connsiteY3646" fmla="*/ 210185 h 6857998"/>
              <a:gd name="connsiteX3647" fmla="*/ 5163185 w 7705725"/>
              <a:gd name="connsiteY3647" fmla="*/ 208598 h 6857998"/>
              <a:gd name="connsiteX3648" fmla="*/ 5169535 w 7705725"/>
              <a:gd name="connsiteY3648" fmla="*/ 205105 h 6857998"/>
              <a:gd name="connsiteX3649" fmla="*/ 5175568 w 7705725"/>
              <a:gd name="connsiteY3649" fmla="*/ 202248 h 6857998"/>
              <a:gd name="connsiteX3650" fmla="*/ 5178425 w 7705725"/>
              <a:gd name="connsiteY3650" fmla="*/ 200978 h 6857998"/>
              <a:gd name="connsiteX3651" fmla="*/ 5181283 w 7705725"/>
              <a:gd name="connsiteY3651" fmla="*/ 200343 h 6857998"/>
              <a:gd name="connsiteX3652" fmla="*/ 5183823 w 7705725"/>
              <a:gd name="connsiteY3652" fmla="*/ 199390 h 6857998"/>
              <a:gd name="connsiteX3653" fmla="*/ 5186363 w 7705725"/>
              <a:gd name="connsiteY3653" fmla="*/ 200025 h 6857998"/>
              <a:gd name="connsiteX3654" fmla="*/ 5189220 w 7705725"/>
              <a:gd name="connsiteY3654" fmla="*/ 200343 h 6857998"/>
              <a:gd name="connsiteX3655" fmla="*/ 5191443 w 7705725"/>
              <a:gd name="connsiteY3655" fmla="*/ 201930 h 6857998"/>
              <a:gd name="connsiteX3656" fmla="*/ 5199380 w 7705725"/>
              <a:gd name="connsiteY3656" fmla="*/ 208915 h 6857998"/>
              <a:gd name="connsiteX3657" fmla="*/ 5207635 w 7705725"/>
              <a:gd name="connsiteY3657" fmla="*/ 215265 h 6857998"/>
              <a:gd name="connsiteX3658" fmla="*/ 5215890 w 7705725"/>
              <a:gd name="connsiteY3658" fmla="*/ 221933 h 6857998"/>
              <a:gd name="connsiteX3659" fmla="*/ 5224463 w 7705725"/>
              <a:gd name="connsiteY3659" fmla="*/ 227330 h 6857998"/>
              <a:gd name="connsiteX3660" fmla="*/ 5233670 w 7705725"/>
              <a:gd name="connsiteY3660" fmla="*/ 232728 h 6857998"/>
              <a:gd name="connsiteX3661" fmla="*/ 5242560 w 7705725"/>
              <a:gd name="connsiteY3661" fmla="*/ 237173 h 6857998"/>
              <a:gd name="connsiteX3662" fmla="*/ 5251768 w 7705725"/>
              <a:gd name="connsiteY3662" fmla="*/ 240983 h 6857998"/>
              <a:gd name="connsiteX3663" fmla="*/ 5260975 w 7705725"/>
              <a:gd name="connsiteY3663" fmla="*/ 244158 h 6857998"/>
              <a:gd name="connsiteX3664" fmla="*/ 5270183 w 7705725"/>
              <a:gd name="connsiteY3664" fmla="*/ 246063 h 6857998"/>
              <a:gd name="connsiteX3665" fmla="*/ 5274628 w 7705725"/>
              <a:gd name="connsiteY3665" fmla="*/ 246698 h 6857998"/>
              <a:gd name="connsiteX3666" fmla="*/ 5279073 w 7705725"/>
              <a:gd name="connsiteY3666" fmla="*/ 247015 h 6857998"/>
              <a:gd name="connsiteX3667" fmla="*/ 5283835 w 7705725"/>
              <a:gd name="connsiteY3667" fmla="*/ 247333 h 6857998"/>
              <a:gd name="connsiteX3668" fmla="*/ 5288280 w 7705725"/>
              <a:gd name="connsiteY3668" fmla="*/ 247015 h 6857998"/>
              <a:gd name="connsiteX3669" fmla="*/ 5292725 w 7705725"/>
              <a:gd name="connsiteY3669" fmla="*/ 246698 h 6857998"/>
              <a:gd name="connsiteX3670" fmla="*/ 5297170 w 7705725"/>
              <a:gd name="connsiteY3670" fmla="*/ 246380 h 6857998"/>
              <a:gd name="connsiteX3671" fmla="*/ 5301933 w 7705725"/>
              <a:gd name="connsiteY3671" fmla="*/ 245110 h 6857998"/>
              <a:gd name="connsiteX3672" fmla="*/ 5306060 w 7705725"/>
              <a:gd name="connsiteY3672" fmla="*/ 244158 h 6857998"/>
              <a:gd name="connsiteX3673" fmla="*/ 5310188 w 7705725"/>
              <a:gd name="connsiteY3673" fmla="*/ 242570 h 6857998"/>
              <a:gd name="connsiteX3674" fmla="*/ 5314315 w 7705725"/>
              <a:gd name="connsiteY3674" fmla="*/ 240665 h 6857998"/>
              <a:gd name="connsiteX3675" fmla="*/ 5318443 w 7705725"/>
              <a:gd name="connsiteY3675" fmla="*/ 238443 h 6857998"/>
              <a:gd name="connsiteX3676" fmla="*/ 5322570 w 7705725"/>
              <a:gd name="connsiteY3676" fmla="*/ 235585 h 6857998"/>
              <a:gd name="connsiteX3677" fmla="*/ 5326380 w 7705725"/>
              <a:gd name="connsiteY3677" fmla="*/ 232728 h 6857998"/>
              <a:gd name="connsiteX3678" fmla="*/ 5330508 w 7705725"/>
              <a:gd name="connsiteY3678" fmla="*/ 229553 h 6857998"/>
              <a:gd name="connsiteX3679" fmla="*/ 5337175 w 7705725"/>
              <a:gd name="connsiteY3679" fmla="*/ 233045 h 6857998"/>
              <a:gd name="connsiteX3680" fmla="*/ 5344478 w 7705725"/>
              <a:gd name="connsiteY3680" fmla="*/ 236538 h 6857998"/>
              <a:gd name="connsiteX3681" fmla="*/ 5351463 w 7705725"/>
              <a:gd name="connsiteY3681" fmla="*/ 239395 h 6857998"/>
              <a:gd name="connsiteX3682" fmla="*/ 5358765 w 7705725"/>
              <a:gd name="connsiteY3682" fmla="*/ 242253 h 6857998"/>
              <a:gd name="connsiteX3683" fmla="*/ 5372735 w 7705725"/>
              <a:gd name="connsiteY3683" fmla="*/ 247015 h 6857998"/>
              <a:gd name="connsiteX3684" fmla="*/ 5386705 w 7705725"/>
              <a:gd name="connsiteY3684" fmla="*/ 251143 h 6857998"/>
              <a:gd name="connsiteX3685" fmla="*/ 5400358 w 7705725"/>
              <a:gd name="connsiteY3685" fmla="*/ 254953 h 6857998"/>
              <a:gd name="connsiteX3686" fmla="*/ 5413375 w 7705725"/>
              <a:gd name="connsiteY3686" fmla="*/ 258445 h 6857998"/>
              <a:gd name="connsiteX3687" fmla="*/ 5426710 w 7705725"/>
              <a:gd name="connsiteY3687" fmla="*/ 261303 h 6857998"/>
              <a:gd name="connsiteX3688" fmla="*/ 5439410 w 7705725"/>
              <a:gd name="connsiteY3688" fmla="*/ 264795 h 6857998"/>
              <a:gd name="connsiteX3689" fmla="*/ 5451793 w 7705725"/>
              <a:gd name="connsiteY3689" fmla="*/ 268288 h 6857998"/>
              <a:gd name="connsiteX3690" fmla="*/ 5463540 w 7705725"/>
              <a:gd name="connsiteY3690" fmla="*/ 272098 h 6857998"/>
              <a:gd name="connsiteX3691" fmla="*/ 5469255 w 7705725"/>
              <a:gd name="connsiteY3691" fmla="*/ 274320 h 6857998"/>
              <a:gd name="connsiteX3692" fmla="*/ 5474970 w 7705725"/>
              <a:gd name="connsiteY3692" fmla="*/ 276860 h 6857998"/>
              <a:gd name="connsiteX3693" fmla="*/ 5480368 w 7705725"/>
              <a:gd name="connsiteY3693" fmla="*/ 279400 h 6857998"/>
              <a:gd name="connsiteX3694" fmla="*/ 5485448 w 7705725"/>
              <a:gd name="connsiteY3694" fmla="*/ 282575 h 6857998"/>
              <a:gd name="connsiteX3695" fmla="*/ 5490845 w 7705725"/>
              <a:gd name="connsiteY3695" fmla="*/ 285433 h 6857998"/>
              <a:gd name="connsiteX3696" fmla="*/ 5495608 w 7705725"/>
              <a:gd name="connsiteY3696" fmla="*/ 288925 h 6857998"/>
              <a:gd name="connsiteX3697" fmla="*/ 5500688 w 7705725"/>
              <a:gd name="connsiteY3697" fmla="*/ 292735 h 6857998"/>
              <a:gd name="connsiteX3698" fmla="*/ 5505133 w 7705725"/>
              <a:gd name="connsiteY3698" fmla="*/ 296863 h 6857998"/>
              <a:gd name="connsiteX3699" fmla="*/ 5509260 w 7705725"/>
              <a:gd name="connsiteY3699" fmla="*/ 301308 h 6857998"/>
              <a:gd name="connsiteX3700" fmla="*/ 5513388 w 7705725"/>
              <a:gd name="connsiteY3700" fmla="*/ 306388 h 6857998"/>
              <a:gd name="connsiteX3701" fmla="*/ 5517515 w 7705725"/>
              <a:gd name="connsiteY3701" fmla="*/ 311468 h 6857998"/>
              <a:gd name="connsiteX3702" fmla="*/ 5521325 w 7705725"/>
              <a:gd name="connsiteY3702" fmla="*/ 317500 h 6857998"/>
              <a:gd name="connsiteX3703" fmla="*/ 5527675 w 7705725"/>
              <a:gd name="connsiteY3703" fmla="*/ 315595 h 6857998"/>
              <a:gd name="connsiteX3704" fmla="*/ 5534025 w 7705725"/>
              <a:gd name="connsiteY3704" fmla="*/ 314325 h 6857998"/>
              <a:gd name="connsiteX3705" fmla="*/ 5540693 w 7705725"/>
              <a:gd name="connsiteY3705" fmla="*/ 313055 h 6857998"/>
              <a:gd name="connsiteX3706" fmla="*/ 5547360 w 7705725"/>
              <a:gd name="connsiteY3706" fmla="*/ 312738 h 6857998"/>
              <a:gd name="connsiteX3707" fmla="*/ 5553710 w 7705725"/>
              <a:gd name="connsiteY3707" fmla="*/ 312420 h 6857998"/>
              <a:gd name="connsiteX3708" fmla="*/ 5561013 w 7705725"/>
              <a:gd name="connsiteY3708" fmla="*/ 312738 h 6857998"/>
              <a:gd name="connsiteX3709" fmla="*/ 5567680 w 7705725"/>
              <a:gd name="connsiteY3709" fmla="*/ 313373 h 6857998"/>
              <a:gd name="connsiteX3710" fmla="*/ 5574665 w 7705725"/>
              <a:gd name="connsiteY3710" fmla="*/ 314643 h 6857998"/>
              <a:gd name="connsiteX3711" fmla="*/ 5581650 w 7705725"/>
              <a:gd name="connsiteY3711" fmla="*/ 316230 h 6857998"/>
              <a:gd name="connsiteX3712" fmla="*/ 5588953 w 7705725"/>
              <a:gd name="connsiteY3712" fmla="*/ 317500 h 6857998"/>
              <a:gd name="connsiteX3713" fmla="*/ 5595620 w 7705725"/>
              <a:gd name="connsiteY3713" fmla="*/ 319723 h 6857998"/>
              <a:gd name="connsiteX3714" fmla="*/ 5602923 w 7705725"/>
              <a:gd name="connsiteY3714" fmla="*/ 322263 h 6857998"/>
              <a:gd name="connsiteX3715" fmla="*/ 5609908 w 7705725"/>
              <a:gd name="connsiteY3715" fmla="*/ 324803 h 6857998"/>
              <a:gd name="connsiteX3716" fmla="*/ 5617210 w 7705725"/>
              <a:gd name="connsiteY3716" fmla="*/ 327660 h 6857998"/>
              <a:gd name="connsiteX3717" fmla="*/ 5631498 w 7705725"/>
              <a:gd name="connsiteY3717" fmla="*/ 334328 h 6857998"/>
              <a:gd name="connsiteX3718" fmla="*/ 5645785 w 7705725"/>
              <a:gd name="connsiteY3718" fmla="*/ 341313 h 6857998"/>
              <a:gd name="connsiteX3719" fmla="*/ 5659755 w 7705725"/>
              <a:gd name="connsiteY3719" fmla="*/ 349250 h 6857998"/>
              <a:gd name="connsiteX3720" fmla="*/ 5673725 w 7705725"/>
              <a:gd name="connsiteY3720" fmla="*/ 357188 h 6857998"/>
              <a:gd name="connsiteX3721" fmla="*/ 5686743 w 7705725"/>
              <a:gd name="connsiteY3721" fmla="*/ 365760 h 6857998"/>
              <a:gd name="connsiteX3722" fmla="*/ 5712778 w 7705725"/>
              <a:gd name="connsiteY3722" fmla="*/ 382588 h 6857998"/>
              <a:gd name="connsiteX3723" fmla="*/ 5736590 w 7705725"/>
              <a:gd name="connsiteY3723" fmla="*/ 398463 h 6857998"/>
              <a:gd name="connsiteX3724" fmla="*/ 5740400 w 7705725"/>
              <a:gd name="connsiteY3724" fmla="*/ 394653 h 6857998"/>
              <a:gd name="connsiteX3725" fmla="*/ 5744210 w 7705725"/>
              <a:gd name="connsiteY3725" fmla="*/ 391795 h 6857998"/>
              <a:gd name="connsiteX3726" fmla="*/ 5748020 w 7705725"/>
              <a:gd name="connsiteY3726" fmla="*/ 389573 h 6857998"/>
              <a:gd name="connsiteX3727" fmla="*/ 5752148 w 7705725"/>
              <a:gd name="connsiteY3727" fmla="*/ 387668 h 6857998"/>
              <a:gd name="connsiteX3728" fmla="*/ 5756275 w 7705725"/>
              <a:gd name="connsiteY3728" fmla="*/ 386715 h 6857998"/>
              <a:gd name="connsiteX3729" fmla="*/ 5760403 w 7705725"/>
              <a:gd name="connsiteY3729" fmla="*/ 385763 h 6857998"/>
              <a:gd name="connsiteX3730" fmla="*/ 5764530 w 7705725"/>
              <a:gd name="connsiteY3730" fmla="*/ 385445 h 6857998"/>
              <a:gd name="connsiteX3731" fmla="*/ 5768658 w 7705725"/>
              <a:gd name="connsiteY3731" fmla="*/ 385763 h 6857998"/>
              <a:gd name="connsiteX3732" fmla="*/ 5773103 w 7705725"/>
              <a:gd name="connsiteY3732" fmla="*/ 386080 h 6857998"/>
              <a:gd name="connsiteX3733" fmla="*/ 5777865 w 7705725"/>
              <a:gd name="connsiteY3733" fmla="*/ 387350 h 6857998"/>
              <a:gd name="connsiteX3734" fmla="*/ 5782310 w 7705725"/>
              <a:gd name="connsiteY3734" fmla="*/ 388620 h 6857998"/>
              <a:gd name="connsiteX3735" fmla="*/ 5786755 w 7705725"/>
              <a:gd name="connsiteY3735" fmla="*/ 389890 h 6857998"/>
              <a:gd name="connsiteX3736" fmla="*/ 5791835 w 7705725"/>
              <a:gd name="connsiteY3736" fmla="*/ 392430 h 6857998"/>
              <a:gd name="connsiteX3737" fmla="*/ 5796280 w 7705725"/>
              <a:gd name="connsiteY3737" fmla="*/ 394653 h 6857998"/>
              <a:gd name="connsiteX3738" fmla="*/ 5806123 w 7705725"/>
              <a:gd name="connsiteY3738" fmla="*/ 399415 h 6857998"/>
              <a:gd name="connsiteX3739" fmla="*/ 5816283 w 7705725"/>
              <a:gd name="connsiteY3739" fmla="*/ 405448 h 6857998"/>
              <a:gd name="connsiteX3740" fmla="*/ 5826443 w 7705725"/>
              <a:gd name="connsiteY3740" fmla="*/ 411798 h 6857998"/>
              <a:gd name="connsiteX3741" fmla="*/ 5848033 w 7705725"/>
              <a:gd name="connsiteY3741" fmla="*/ 425768 h 6857998"/>
              <a:gd name="connsiteX3742" fmla="*/ 5858828 w 7705725"/>
              <a:gd name="connsiteY3742" fmla="*/ 432753 h 6857998"/>
              <a:gd name="connsiteX3743" fmla="*/ 5870258 w 7705725"/>
              <a:gd name="connsiteY3743" fmla="*/ 439103 h 6857998"/>
              <a:gd name="connsiteX3744" fmla="*/ 5881370 w 7705725"/>
              <a:gd name="connsiteY3744" fmla="*/ 445453 h 6857998"/>
              <a:gd name="connsiteX3745" fmla="*/ 5893118 w 7705725"/>
              <a:gd name="connsiteY3745" fmla="*/ 450850 h 6857998"/>
              <a:gd name="connsiteX3746" fmla="*/ 5902325 w 7705725"/>
              <a:gd name="connsiteY3746" fmla="*/ 454660 h 6857998"/>
              <a:gd name="connsiteX3747" fmla="*/ 5911533 w 7705725"/>
              <a:gd name="connsiteY3747" fmla="*/ 457518 h 6857998"/>
              <a:gd name="connsiteX3748" fmla="*/ 5921058 w 7705725"/>
              <a:gd name="connsiteY3748" fmla="*/ 460693 h 6857998"/>
              <a:gd name="connsiteX3749" fmla="*/ 5930583 w 7705725"/>
              <a:gd name="connsiteY3749" fmla="*/ 463233 h 6857998"/>
              <a:gd name="connsiteX3750" fmla="*/ 5949315 w 7705725"/>
              <a:gd name="connsiteY3750" fmla="*/ 467995 h 6857998"/>
              <a:gd name="connsiteX3751" fmla="*/ 5968365 w 7705725"/>
              <a:gd name="connsiteY3751" fmla="*/ 471805 h 6857998"/>
              <a:gd name="connsiteX3752" fmla="*/ 5986780 w 7705725"/>
              <a:gd name="connsiteY3752" fmla="*/ 475933 h 6857998"/>
              <a:gd name="connsiteX3753" fmla="*/ 6004560 w 7705725"/>
              <a:gd name="connsiteY3753" fmla="*/ 480060 h 6857998"/>
              <a:gd name="connsiteX3754" fmla="*/ 6013133 w 7705725"/>
              <a:gd name="connsiteY3754" fmla="*/ 482918 h 6857998"/>
              <a:gd name="connsiteX3755" fmla="*/ 6021705 w 7705725"/>
              <a:gd name="connsiteY3755" fmla="*/ 485458 h 6857998"/>
              <a:gd name="connsiteX3756" fmla="*/ 6029643 w 7705725"/>
              <a:gd name="connsiteY3756" fmla="*/ 488315 h 6857998"/>
              <a:gd name="connsiteX3757" fmla="*/ 6037580 w 7705725"/>
              <a:gd name="connsiteY3757" fmla="*/ 491808 h 6857998"/>
              <a:gd name="connsiteX3758" fmla="*/ 6079808 w 7705725"/>
              <a:gd name="connsiteY3758" fmla="*/ 513080 h 6857998"/>
              <a:gd name="connsiteX3759" fmla="*/ 6100763 w 7705725"/>
              <a:gd name="connsiteY3759" fmla="*/ 523240 h 6857998"/>
              <a:gd name="connsiteX3760" fmla="*/ 6121083 w 7705725"/>
              <a:gd name="connsiteY3760" fmla="*/ 534035 h 6857998"/>
              <a:gd name="connsiteX3761" fmla="*/ 6197282 w 7705725"/>
              <a:gd name="connsiteY3761" fmla="*/ 575310 h 6857998"/>
              <a:gd name="connsiteX3762" fmla="*/ 6206172 w 7705725"/>
              <a:gd name="connsiteY3762" fmla="*/ 580390 h 6857998"/>
              <a:gd name="connsiteX3763" fmla="*/ 6214745 w 7705725"/>
              <a:gd name="connsiteY3763" fmla="*/ 586105 h 6857998"/>
              <a:gd name="connsiteX3764" fmla="*/ 6223318 w 7705725"/>
              <a:gd name="connsiteY3764" fmla="*/ 592138 h 6857998"/>
              <a:gd name="connsiteX3765" fmla="*/ 6231572 w 7705725"/>
              <a:gd name="connsiteY3765" fmla="*/ 598170 h 6857998"/>
              <a:gd name="connsiteX3766" fmla="*/ 6247448 w 7705725"/>
              <a:gd name="connsiteY3766" fmla="*/ 611188 h 6857998"/>
              <a:gd name="connsiteX3767" fmla="*/ 6255385 w 7705725"/>
              <a:gd name="connsiteY3767" fmla="*/ 617220 h 6857998"/>
              <a:gd name="connsiteX3768" fmla="*/ 6263322 w 7705725"/>
              <a:gd name="connsiteY3768" fmla="*/ 623253 h 6857998"/>
              <a:gd name="connsiteX3769" fmla="*/ 6271578 w 7705725"/>
              <a:gd name="connsiteY3769" fmla="*/ 628333 h 6857998"/>
              <a:gd name="connsiteX3770" fmla="*/ 6279832 w 7705725"/>
              <a:gd name="connsiteY3770" fmla="*/ 632778 h 6857998"/>
              <a:gd name="connsiteX3771" fmla="*/ 6288088 w 7705725"/>
              <a:gd name="connsiteY3771" fmla="*/ 637223 h 6857998"/>
              <a:gd name="connsiteX3772" fmla="*/ 6292215 w 7705725"/>
              <a:gd name="connsiteY3772" fmla="*/ 638493 h 6857998"/>
              <a:gd name="connsiteX3773" fmla="*/ 6296660 w 7705725"/>
              <a:gd name="connsiteY3773" fmla="*/ 639763 h 6857998"/>
              <a:gd name="connsiteX3774" fmla="*/ 6301105 w 7705725"/>
              <a:gd name="connsiteY3774" fmla="*/ 640715 h 6857998"/>
              <a:gd name="connsiteX3775" fmla="*/ 6305868 w 7705725"/>
              <a:gd name="connsiteY3775" fmla="*/ 641985 h 6857998"/>
              <a:gd name="connsiteX3776" fmla="*/ 6310312 w 7705725"/>
              <a:gd name="connsiteY3776" fmla="*/ 642303 h 6857998"/>
              <a:gd name="connsiteX3777" fmla="*/ 6315075 w 7705725"/>
              <a:gd name="connsiteY3777" fmla="*/ 642620 h 6857998"/>
              <a:gd name="connsiteX3778" fmla="*/ 6319838 w 7705725"/>
              <a:gd name="connsiteY3778" fmla="*/ 642303 h 6857998"/>
              <a:gd name="connsiteX3779" fmla="*/ 6324918 w 7705725"/>
              <a:gd name="connsiteY3779" fmla="*/ 641985 h 6857998"/>
              <a:gd name="connsiteX3780" fmla="*/ 6329998 w 7705725"/>
              <a:gd name="connsiteY3780" fmla="*/ 641350 h 6857998"/>
              <a:gd name="connsiteX3781" fmla="*/ 6335078 w 7705725"/>
              <a:gd name="connsiteY3781" fmla="*/ 639763 h 6857998"/>
              <a:gd name="connsiteX3782" fmla="*/ 6335712 w 7705725"/>
              <a:gd name="connsiteY3782" fmla="*/ 644208 h 6857998"/>
              <a:gd name="connsiteX3783" fmla="*/ 6336030 w 7705725"/>
              <a:gd name="connsiteY3783" fmla="*/ 648018 h 6857998"/>
              <a:gd name="connsiteX3784" fmla="*/ 6336665 w 7705725"/>
              <a:gd name="connsiteY3784" fmla="*/ 651828 h 6857998"/>
              <a:gd name="connsiteX3785" fmla="*/ 6337618 w 7705725"/>
              <a:gd name="connsiteY3785" fmla="*/ 655320 h 6857998"/>
              <a:gd name="connsiteX3786" fmla="*/ 6338570 w 7705725"/>
              <a:gd name="connsiteY3786" fmla="*/ 657860 h 6857998"/>
              <a:gd name="connsiteX3787" fmla="*/ 6340158 w 7705725"/>
              <a:gd name="connsiteY3787" fmla="*/ 660400 h 6857998"/>
              <a:gd name="connsiteX3788" fmla="*/ 6341110 w 7705725"/>
              <a:gd name="connsiteY3788" fmla="*/ 662623 h 6857998"/>
              <a:gd name="connsiteX3789" fmla="*/ 6342698 w 7705725"/>
              <a:gd name="connsiteY3789" fmla="*/ 664845 h 6857998"/>
              <a:gd name="connsiteX3790" fmla="*/ 6344602 w 7705725"/>
              <a:gd name="connsiteY3790" fmla="*/ 666750 h 6857998"/>
              <a:gd name="connsiteX3791" fmla="*/ 6346508 w 7705725"/>
              <a:gd name="connsiteY3791" fmla="*/ 668338 h 6857998"/>
              <a:gd name="connsiteX3792" fmla="*/ 6348412 w 7705725"/>
              <a:gd name="connsiteY3792" fmla="*/ 669608 h 6857998"/>
              <a:gd name="connsiteX3793" fmla="*/ 6350635 w 7705725"/>
              <a:gd name="connsiteY3793" fmla="*/ 670560 h 6857998"/>
              <a:gd name="connsiteX3794" fmla="*/ 6355080 w 7705725"/>
              <a:gd name="connsiteY3794" fmla="*/ 672465 h 6857998"/>
              <a:gd name="connsiteX3795" fmla="*/ 6360160 w 7705725"/>
              <a:gd name="connsiteY3795" fmla="*/ 673735 h 6857998"/>
              <a:gd name="connsiteX3796" fmla="*/ 6364922 w 7705725"/>
              <a:gd name="connsiteY3796" fmla="*/ 674688 h 6857998"/>
              <a:gd name="connsiteX3797" fmla="*/ 6370638 w 7705725"/>
              <a:gd name="connsiteY3797" fmla="*/ 675640 h 6857998"/>
              <a:gd name="connsiteX3798" fmla="*/ 6382068 w 7705725"/>
              <a:gd name="connsiteY3798" fmla="*/ 676593 h 6857998"/>
              <a:gd name="connsiteX3799" fmla="*/ 6387465 w 7705725"/>
              <a:gd name="connsiteY3799" fmla="*/ 677863 h 6857998"/>
              <a:gd name="connsiteX3800" fmla="*/ 6393180 w 7705725"/>
              <a:gd name="connsiteY3800" fmla="*/ 679450 h 6857998"/>
              <a:gd name="connsiteX3801" fmla="*/ 6398895 w 7705725"/>
              <a:gd name="connsiteY3801" fmla="*/ 681355 h 6857998"/>
              <a:gd name="connsiteX3802" fmla="*/ 6404610 w 7705725"/>
              <a:gd name="connsiteY3802" fmla="*/ 683895 h 6857998"/>
              <a:gd name="connsiteX3803" fmla="*/ 6406832 w 7705725"/>
              <a:gd name="connsiteY3803" fmla="*/ 685800 h 6857998"/>
              <a:gd name="connsiteX3804" fmla="*/ 6409055 w 7705725"/>
              <a:gd name="connsiteY3804" fmla="*/ 687388 h 6857998"/>
              <a:gd name="connsiteX3805" fmla="*/ 6410642 w 7705725"/>
              <a:gd name="connsiteY3805" fmla="*/ 688975 h 6857998"/>
              <a:gd name="connsiteX3806" fmla="*/ 6412230 w 7705725"/>
              <a:gd name="connsiteY3806" fmla="*/ 690563 h 6857998"/>
              <a:gd name="connsiteX3807" fmla="*/ 6414135 w 7705725"/>
              <a:gd name="connsiteY3807" fmla="*/ 694373 h 6857998"/>
              <a:gd name="connsiteX3808" fmla="*/ 6415405 w 7705725"/>
              <a:gd name="connsiteY3808" fmla="*/ 697865 h 6857998"/>
              <a:gd name="connsiteX3809" fmla="*/ 6416675 w 7705725"/>
              <a:gd name="connsiteY3809" fmla="*/ 701040 h 6857998"/>
              <a:gd name="connsiteX3810" fmla="*/ 6418262 w 7705725"/>
              <a:gd name="connsiteY3810" fmla="*/ 704533 h 6857998"/>
              <a:gd name="connsiteX3811" fmla="*/ 6419215 w 7705725"/>
              <a:gd name="connsiteY3811" fmla="*/ 706438 h 6857998"/>
              <a:gd name="connsiteX3812" fmla="*/ 6420485 w 7705725"/>
              <a:gd name="connsiteY3812" fmla="*/ 708025 h 6857998"/>
              <a:gd name="connsiteX3813" fmla="*/ 6422072 w 7705725"/>
              <a:gd name="connsiteY3813" fmla="*/ 709613 h 6857998"/>
              <a:gd name="connsiteX3814" fmla="*/ 6423978 w 7705725"/>
              <a:gd name="connsiteY3814" fmla="*/ 710883 h 6857998"/>
              <a:gd name="connsiteX3815" fmla="*/ 6432868 w 7705725"/>
              <a:gd name="connsiteY3815" fmla="*/ 716598 h 6857998"/>
              <a:gd name="connsiteX3816" fmla="*/ 6442392 w 7705725"/>
              <a:gd name="connsiteY3816" fmla="*/ 722313 h 6857998"/>
              <a:gd name="connsiteX3817" fmla="*/ 6452552 w 7705725"/>
              <a:gd name="connsiteY3817" fmla="*/ 728028 h 6857998"/>
              <a:gd name="connsiteX3818" fmla="*/ 6462712 w 7705725"/>
              <a:gd name="connsiteY3818" fmla="*/ 733108 h 6857998"/>
              <a:gd name="connsiteX3819" fmla="*/ 6484938 w 7705725"/>
              <a:gd name="connsiteY3819" fmla="*/ 743903 h 6857998"/>
              <a:gd name="connsiteX3820" fmla="*/ 6507480 w 7705725"/>
              <a:gd name="connsiteY3820" fmla="*/ 754380 h 6857998"/>
              <a:gd name="connsiteX3821" fmla="*/ 6530975 w 7705725"/>
              <a:gd name="connsiteY3821" fmla="*/ 765175 h 6857998"/>
              <a:gd name="connsiteX3822" fmla="*/ 6554788 w 7705725"/>
              <a:gd name="connsiteY3822" fmla="*/ 776605 h 6857998"/>
              <a:gd name="connsiteX3823" fmla="*/ 6566535 w 7705725"/>
              <a:gd name="connsiteY3823" fmla="*/ 782638 h 6857998"/>
              <a:gd name="connsiteX3824" fmla="*/ 6577648 w 7705725"/>
              <a:gd name="connsiteY3824" fmla="*/ 788988 h 6857998"/>
              <a:gd name="connsiteX3825" fmla="*/ 6589078 w 7705725"/>
              <a:gd name="connsiteY3825" fmla="*/ 795973 h 6857998"/>
              <a:gd name="connsiteX3826" fmla="*/ 6599872 w 7705725"/>
              <a:gd name="connsiteY3826" fmla="*/ 802958 h 6857998"/>
              <a:gd name="connsiteX3827" fmla="*/ 6605588 w 7705725"/>
              <a:gd name="connsiteY3827" fmla="*/ 807085 h 6857998"/>
              <a:gd name="connsiteX3828" fmla="*/ 6610985 w 7705725"/>
              <a:gd name="connsiteY3828" fmla="*/ 811213 h 6857998"/>
              <a:gd name="connsiteX3829" fmla="*/ 6616065 w 7705725"/>
              <a:gd name="connsiteY3829" fmla="*/ 815975 h 6857998"/>
              <a:gd name="connsiteX3830" fmla="*/ 6621145 w 7705725"/>
              <a:gd name="connsiteY3830" fmla="*/ 820420 h 6857998"/>
              <a:gd name="connsiteX3831" fmla="*/ 6630035 w 7705725"/>
              <a:gd name="connsiteY3831" fmla="*/ 830263 h 6857998"/>
              <a:gd name="connsiteX3832" fmla="*/ 6639242 w 7705725"/>
              <a:gd name="connsiteY3832" fmla="*/ 840105 h 6857998"/>
              <a:gd name="connsiteX3833" fmla="*/ 6647815 w 7705725"/>
              <a:gd name="connsiteY3833" fmla="*/ 849948 h 6857998"/>
              <a:gd name="connsiteX3834" fmla="*/ 6657022 w 7705725"/>
              <a:gd name="connsiteY3834" fmla="*/ 859155 h 6857998"/>
              <a:gd name="connsiteX3835" fmla="*/ 6661468 w 7705725"/>
              <a:gd name="connsiteY3835" fmla="*/ 863600 h 6857998"/>
              <a:gd name="connsiteX3836" fmla="*/ 6666230 w 7705725"/>
              <a:gd name="connsiteY3836" fmla="*/ 868045 h 6857998"/>
              <a:gd name="connsiteX3837" fmla="*/ 6671310 w 7705725"/>
              <a:gd name="connsiteY3837" fmla="*/ 872173 h 6857998"/>
              <a:gd name="connsiteX3838" fmla="*/ 6676072 w 7705725"/>
              <a:gd name="connsiteY3838" fmla="*/ 876300 h 6857998"/>
              <a:gd name="connsiteX3839" fmla="*/ 6679565 w 7705725"/>
              <a:gd name="connsiteY3839" fmla="*/ 878205 h 6857998"/>
              <a:gd name="connsiteX3840" fmla="*/ 6683375 w 7705725"/>
              <a:gd name="connsiteY3840" fmla="*/ 880110 h 6857998"/>
              <a:gd name="connsiteX3841" fmla="*/ 6687185 w 7705725"/>
              <a:gd name="connsiteY3841" fmla="*/ 882015 h 6857998"/>
              <a:gd name="connsiteX3842" fmla="*/ 6691312 w 7705725"/>
              <a:gd name="connsiteY3842" fmla="*/ 882968 h 6857998"/>
              <a:gd name="connsiteX3843" fmla="*/ 6699568 w 7705725"/>
              <a:gd name="connsiteY3843" fmla="*/ 885190 h 6857998"/>
              <a:gd name="connsiteX3844" fmla="*/ 6707822 w 7705725"/>
              <a:gd name="connsiteY3844" fmla="*/ 887095 h 6857998"/>
              <a:gd name="connsiteX3845" fmla="*/ 6716395 w 7705725"/>
              <a:gd name="connsiteY3845" fmla="*/ 888683 h 6857998"/>
              <a:gd name="connsiteX3846" fmla="*/ 6725285 w 7705725"/>
              <a:gd name="connsiteY3846" fmla="*/ 890905 h 6857998"/>
              <a:gd name="connsiteX3847" fmla="*/ 6729412 w 7705725"/>
              <a:gd name="connsiteY3847" fmla="*/ 892175 h 6857998"/>
              <a:gd name="connsiteX3848" fmla="*/ 6733540 w 7705725"/>
              <a:gd name="connsiteY3848" fmla="*/ 893445 h 6857998"/>
              <a:gd name="connsiteX3849" fmla="*/ 6737350 w 7705725"/>
              <a:gd name="connsiteY3849" fmla="*/ 895350 h 6857998"/>
              <a:gd name="connsiteX3850" fmla="*/ 6740842 w 7705725"/>
              <a:gd name="connsiteY3850" fmla="*/ 897255 h 6857998"/>
              <a:gd name="connsiteX3851" fmla="*/ 6744652 w 7705725"/>
              <a:gd name="connsiteY3851" fmla="*/ 900113 h 6857998"/>
              <a:gd name="connsiteX3852" fmla="*/ 6748145 w 7705725"/>
              <a:gd name="connsiteY3852" fmla="*/ 902970 h 6857998"/>
              <a:gd name="connsiteX3853" fmla="*/ 6751638 w 7705725"/>
              <a:gd name="connsiteY3853" fmla="*/ 906463 h 6857998"/>
              <a:gd name="connsiteX3854" fmla="*/ 6754495 w 7705725"/>
              <a:gd name="connsiteY3854" fmla="*/ 909638 h 6857998"/>
              <a:gd name="connsiteX3855" fmla="*/ 6760210 w 7705725"/>
              <a:gd name="connsiteY3855" fmla="*/ 917258 h 6857998"/>
              <a:gd name="connsiteX3856" fmla="*/ 6765608 w 7705725"/>
              <a:gd name="connsiteY3856" fmla="*/ 925513 h 6857998"/>
              <a:gd name="connsiteX3857" fmla="*/ 6771322 w 7705725"/>
              <a:gd name="connsiteY3857" fmla="*/ 933450 h 6857998"/>
              <a:gd name="connsiteX3858" fmla="*/ 6776720 w 7705725"/>
              <a:gd name="connsiteY3858" fmla="*/ 941388 h 6857998"/>
              <a:gd name="connsiteX3859" fmla="*/ 6779895 w 7705725"/>
              <a:gd name="connsiteY3859" fmla="*/ 945198 h 6857998"/>
              <a:gd name="connsiteX3860" fmla="*/ 6783388 w 7705725"/>
              <a:gd name="connsiteY3860" fmla="*/ 948690 h 6857998"/>
              <a:gd name="connsiteX3861" fmla="*/ 6786562 w 7705725"/>
              <a:gd name="connsiteY3861" fmla="*/ 951865 h 6857998"/>
              <a:gd name="connsiteX3862" fmla="*/ 6790372 w 7705725"/>
              <a:gd name="connsiteY3862" fmla="*/ 955040 h 6857998"/>
              <a:gd name="connsiteX3863" fmla="*/ 6796088 w 7705725"/>
              <a:gd name="connsiteY3863" fmla="*/ 958533 h 6857998"/>
              <a:gd name="connsiteX3864" fmla="*/ 6802120 w 7705725"/>
              <a:gd name="connsiteY3864" fmla="*/ 961707 h 6857998"/>
              <a:gd name="connsiteX3865" fmla="*/ 6808470 w 7705725"/>
              <a:gd name="connsiteY3865" fmla="*/ 964565 h 6857998"/>
              <a:gd name="connsiteX3866" fmla="*/ 6814820 w 7705725"/>
              <a:gd name="connsiteY3866" fmla="*/ 967422 h 6857998"/>
              <a:gd name="connsiteX3867" fmla="*/ 6828155 w 7705725"/>
              <a:gd name="connsiteY3867" fmla="*/ 972820 h 6857998"/>
              <a:gd name="connsiteX3868" fmla="*/ 6834505 w 7705725"/>
              <a:gd name="connsiteY3868" fmla="*/ 975360 h 6857998"/>
              <a:gd name="connsiteX3869" fmla="*/ 6840855 w 7705725"/>
              <a:gd name="connsiteY3869" fmla="*/ 978535 h 6857998"/>
              <a:gd name="connsiteX3870" fmla="*/ 6847205 w 7705725"/>
              <a:gd name="connsiteY3870" fmla="*/ 981710 h 6857998"/>
              <a:gd name="connsiteX3871" fmla="*/ 6853238 w 7705725"/>
              <a:gd name="connsiteY3871" fmla="*/ 985202 h 6857998"/>
              <a:gd name="connsiteX3872" fmla="*/ 6858635 w 7705725"/>
              <a:gd name="connsiteY3872" fmla="*/ 989013 h 6857998"/>
              <a:gd name="connsiteX3873" fmla="*/ 6864032 w 7705725"/>
              <a:gd name="connsiteY3873" fmla="*/ 993458 h 6857998"/>
              <a:gd name="connsiteX3874" fmla="*/ 6868478 w 7705725"/>
              <a:gd name="connsiteY3874" fmla="*/ 998538 h 6857998"/>
              <a:gd name="connsiteX3875" fmla="*/ 6870700 w 7705725"/>
              <a:gd name="connsiteY3875" fmla="*/ 1001078 h 6857998"/>
              <a:gd name="connsiteX3876" fmla="*/ 6872605 w 7705725"/>
              <a:gd name="connsiteY3876" fmla="*/ 1003935 h 6857998"/>
              <a:gd name="connsiteX3877" fmla="*/ 6874192 w 7705725"/>
              <a:gd name="connsiteY3877" fmla="*/ 1007110 h 6857998"/>
              <a:gd name="connsiteX3878" fmla="*/ 6875780 w 7705725"/>
              <a:gd name="connsiteY3878" fmla="*/ 1010603 h 6857998"/>
              <a:gd name="connsiteX3879" fmla="*/ 6877050 w 7705725"/>
              <a:gd name="connsiteY3879" fmla="*/ 1013778 h 6857998"/>
              <a:gd name="connsiteX3880" fmla="*/ 6878320 w 7705725"/>
              <a:gd name="connsiteY3880" fmla="*/ 1017587 h 6857998"/>
              <a:gd name="connsiteX3881" fmla="*/ 6879908 w 7705725"/>
              <a:gd name="connsiteY3881" fmla="*/ 1018858 h 6857998"/>
              <a:gd name="connsiteX3882" fmla="*/ 6881178 w 7705725"/>
              <a:gd name="connsiteY3882" fmla="*/ 1019175 h 6857998"/>
              <a:gd name="connsiteX3883" fmla="*/ 6882765 w 7705725"/>
              <a:gd name="connsiteY3883" fmla="*/ 1019493 h 6857998"/>
              <a:gd name="connsiteX3884" fmla="*/ 6884352 w 7705725"/>
              <a:gd name="connsiteY3884" fmla="*/ 1019493 h 6857998"/>
              <a:gd name="connsiteX3885" fmla="*/ 6885940 w 7705725"/>
              <a:gd name="connsiteY3885" fmla="*/ 1019175 h 6857998"/>
              <a:gd name="connsiteX3886" fmla="*/ 6887210 w 7705725"/>
              <a:gd name="connsiteY3886" fmla="*/ 1018858 h 6857998"/>
              <a:gd name="connsiteX3887" fmla="*/ 6890702 w 7705725"/>
              <a:gd name="connsiteY3887" fmla="*/ 1016953 h 6857998"/>
              <a:gd name="connsiteX3888" fmla="*/ 6893878 w 7705725"/>
              <a:gd name="connsiteY3888" fmla="*/ 1014412 h 6857998"/>
              <a:gd name="connsiteX3889" fmla="*/ 6896735 w 7705725"/>
              <a:gd name="connsiteY3889" fmla="*/ 1011555 h 6857998"/>
              <a:gd name="connsiteX3890" fmla="*/ 6900228 w 7705725"/>
              <a:gd name="connsiteY3890" fmla="*/ 1009015 h 6857998"/>
              <a:gd name="connsiteX3891" fmla="*/ 6903085 w 7705725"/>
              <a:gd name="connsiteY3891" fmla="*/ 1006793 h 6857998"/>
              <a:gd name="connsiteX3892" fmla="*/ 6913245 w 7705725"/>
              <a:gd name="connsiteY3892" fmla="*/ 1024573 h 6857998"/>
              <a:gd name="connsiteX3893" fmla="*/ 6918325 w 7705725"/>
              <a:gd name="connsiteY3893" fmla="*/ 1033463 h 6857998"/>
              <a:gd name="connsiteX3894" fmla="*/ 6924040 w 7705725"/>
              <a:gd name="connsiteY3894" fmla="*/ 1042035 h 6857998"/>
              <a:gd name="connsiteX3895" fmla="*/ 6930390 w 7705725"/>
              <a:gd name="connsiteY3895" fmla="*/ 1050925 h 6857998"/>
              <a:gd name="connsiteX3896" fmla="*/ 6934200 w 7705725"/>
              <a:gd name="connsiteY3896" fmla="*/ 1055053 h 6857998"/>
              <a:gd name="connsiteX3897" fmla="*/ 6938010 w 7705725"/>
              <a:gd name="connsiteY3897" fmla="*/ 1059498 h 6857998"/>
              <a:gd name="connsiteX3898" fmla="*/ 6942455 w 7705725"/>
              <a:gd name="connsiteY3898" fmla="*/ 1063625 h 6857998"/>
              <a:gd name="connsiteX3899" fmla="*/ 6946900 w 7705725"/>
              <a:gd name="connsiteY3899" fmla="*/ 1067753 h 6857998"/>
              <a:gd name="connsiteX3900" fmla="*/ 6952298 w 7705725"/>
              <a:gd name="connsiteY3900" fmla="*/ 1071880 h 6857998"/>
              <a:gd name="connsiteX3901" fmla="*/ 6957378 w 7705725"/>
              <a:gd name="connsiteY3901" fmla="*/ 1076008 h 6857998"/>
              <a:gd name="connsiteX3902" fmla="*/ 6958330 w 7705725"/>
              <a:gd name="connsiteY3902" fmla="*/ 1084263 h 6857998"/>
              <a:gd name="connsiteX3903" fmla="*/ 6958648 w 7705725"/>
              <a:gd name="connsiteY3903" fmla="*/ 1092200 h 6857998"/>
              <a:gd name="connsiteX3904" fmla="*/ 6958330 w 7705725"/>
              <a:gd name="connsiteY3904" fmla="*/ 1108393 h 6857998"/>
              <a:gd name="connsiteX3905" fmla="*/ 6958012 w 7705725"/>
              <a:gd name="connsiteY3905" fmla="*/ 1124903 h 6857998"/>
              <a:gd name="connsiteX3906" fmla="*/ 6958330 w 7705725"/>
              <a:gd name="connsiteY3906" fmla="*/ 1133158 h 6857998"/>
              <a:gd name="connsiteX3907" fmla="*/ 6958965 w 7705725"/>
              <a:gd name="connsiteY3907" fmla="*/ 1141413 h 6857998"/>
              <a:gd name="connsiteX3908" fmla="*/ 6960235 w 7705725"/>
              <a:gd name="connsiteY3908" fmla="*/ 1149350 h 6857998"/>
              <a:gd name="connsiteX3909" fmla="*/ 6962140 w 7705725"/>
              <a:gd name="connsiteY3909" fmla="*/ 1157605 h 6857998"/>
              <a:gd name="connsiteX3910" fmla="*/ 6964680 w 7705725"/>
              <a:gd name="connsiteY3910" fmla="*/ 1165543 h 6857998"/>
              <a:gd name="connsiteX3911" fmla="*/ 6966585 w 7705725"/>
              <a:gd name="connsiteY3911" fmla="*/ 1169670 h 6857998"/>
              <a:gd name="connsiteX3912" fmla="*/ 6968490 w 7705725"/>
              <a:gd name="connsiteY3912" fmla="*/ 1173798 h 6857998"/>
              <a:gd name="connsiteX3913" fmla="*/ 6970712 w 7705725"/>
              <a:gd name="connsiteY3913" fmla="*/ 1177608 h 6857998"/>
              <a:gd name="connsiteX3914" fmla="*/ 6973252 w 7705725"/>
              <a:gd name="connsiteY3914" fmla="*/ 1181735 h 6857998"/>
              <a:gd name="connsiteX3915" fmla="*/ 6976110 w 7705725"/>
              <a:gd name="connsiteY3915" fmla="*/ 1185863 h 6857998"/>
              <a:gd name="connsiteX3916" fmla="*/ 6979285 w 7705725"/>
              <a:gd name="connsiteY3916" fmla="*/ 1189673 h 6857998"/>
              <a:gd name="connsiteX3917" fmla="*/ 6982778 w 7705725"/>
              <a:gd name="connsiteY3917" fmla="*/ 1193800 h 6857998"/>
              <a:gd name="connsiteX3918" fmla="*/ 6986588 w 7705725"/>
              <a:gd name="connsiteY3918" fmla="*/ 1197928 h 6857998"/>
              <a:gd name="connsiteX3919" fmla="*/ 6991032 w 7705725"/>
              <a:gd name="connsiteY3919" fmla="*/ 1201738 h 6857998"/>
              <a:gd name="connsiteX3920" fmla="*/ 6995478 w 7705725"/>
              <a:gd name="connsiteY3920" fmla="*/ 1205865 h 6857998"/>
              <a:gd name="connsiteX3921" fmla="*/ 6994208 w 7705725"/>
              <a:gd name="connsiteY3921" fmla="*/ 1209357 h 6857998"/>
              <a:gd name="connsiteX3922" fmla="*/ 6992620 w 7705725"/>
              <a:gd name="connsiteY3922" fmla="*/ 1212533 h 6857998"/>
              <a:gd name="connsiteX3923" fmla="*/ 6990715 w 7705725"/>
              <a:gd name="connsiteY3923" fmla="*/ 1215708 h 6857998"/>
              <a:gd name="connsiteX3924" fmla="*/ 6988810 w 7705725"/>
              <a:gd name="connsiteY3924" fmla="*/ 1217930 h 6857998"/>
              <a:gd name="connsiteX3925" fmla="*/ 6986588 w 7705725"/>
              <a:gd name="connsiteY3925" fmla="*/ 1220153 h 6857998"/>
              <a:gd name="connsiteX3926" fmla="*/ 6983730 w 7705725"/>
              <a:gd name="connsiteY3926" fmla="*/ 1222058 h 6857998"/>
              <a:gd name="connsiteX3927" fmla="*/ 6981190 w 7705725"/>
              <a:gd name="connsiteY3927" fmla="*/ 1223962 h 6857998"/>
              <a:gd name="connsiteX3928" fmla="*/ 6978332 w 7705725"/>
              <a:gd name="connsiteY3928" fmla="*/ 1225232 h 6857998"/>
              <a:gd name="connsiteX3929" fmla="*/ 6971665 w 7705725"/>
              <a:gd name="connsiteY3929" fmla="*/ 1227773 h 6857998"/>
              <a:gd name="connsiteX3930" fmla="*/ 6964998 w 7705725"/>
              <a:gd name="connsiteY3930" fmla="*/ 1229360 h 6857998"/>
              <a:gd name="connsiteX3931" fmla="*/ 6957378 w 7705725"/>
              <a:gd name="connsiteY3931" fmla="*/ 1230630 h 6857998"/>
              <a:gd name="connsiteX3932" fmla="*/ 6949440 w 7705725"/>
              <a:gd name="connsiteY3932" fmla="*/ 1232218 h 6857998"/>
              <a:gd name="connsiteX3933" fmla="*/ 6941185 w 7705725"/>
              <a:gd name="connsiteY3933" fmla="*/ 1233805 h 6857998"/>
              <a:gd name="connsiteX3934" fmla="*/ 6932930 w 7705725"/>
              <a:gd name="connsiteY3934" fmla="*/ 1235710 h 6857998"/>
              <a:gd name="connsiteX3935" fmla="*/ 6924358 w 7705725"/>
              <a:gd name="connsiteY3935" fmla="*/ 1237933 h 6857998"/>
              <a:gd name="connsiteX3936" fmla="*/ 6920230 w 7705725"/>
              <a:gd name="connsiteY3936" fmla="*/ 1239520 h 6857998"/>
              <a:gd name="connsiteX3937" fmla="*/ 6916102 w 7705725"/>
              <a:gd name="connsiteY3937" fmla="*/ 1241425 h 6857998"/>
              <a:gd name="connsiteX3938" fmla="*/ 6911975 w 7705725"/>
              <a:gd name="connsiteY3938" fmla="*/ 1243330 h 6857998"/>
              <a:gd name="connsiteX3939" fmla="*/ 6907848 w 7705725"/>
              <a:gd name="connsiteY3939" fmla="*/ 1245870 h 6857998"/>
              <a:gd name="connsiteX3940" fmla="*/ 6903402 w 7705725"/>
              <a:gd name="connsiteY3940" fmla="*/ 1248410 h 6857998"/>
              <a:gd name="connsiteX3941" fmla="*/ 6899275 w 7705725"/>
              <a:gd name="connsiteY3941" fmla="*/ 1251585 h 6857998"/>
              <a:gd name="connsiteX3942" fmla="*/ 6895148 w 7705725"/>
              <a:gd name="connsiteY3942" fmla="*/ 1254760 h 6857998"/>
              <a:gd name="connsiteX3943" fmla="*/ 6891338 w 7705725"/>
              <a:gd name="connsiteY3943" fmla="*/ 1258570 h 6857998"/>
              <a:gd name="connsiteX3944" fmla="*/ 6887845 w 7705725"/>
              <a:gd name="connsiteY3944" fmla="*/ 1263332 h 6857998"/>
              <a:gd name="connsiteX3945" fmla="*/ 6884035 w 7705725"/>
              <a:gd name="connsiteY3945" fmla="*/ 1267778 h 6857998"/>
              <a:gd name="connsiteX3946" fmla="*/ 6882448 w 7705725"/>
              <a:gd name="connsiteY3946" fmla="*/ 1270635 h 6857998"/>
              <a:gd name="connsiteX3947" fmla="*/ 6881812 w 7705725"/>
              <a:gd name="connsiteY3947" fmla="*/ 1273810 h 6857998"/>
              <a:gd name="connsiteX3948" fmla="*/ 6880860 w 7705725"/>
              <a:gd name="connsiteY3948" fmla="*/ 1276350 h 6857998"/>
              <a:gd name="connsiteX3949" fmla="*/ 6880860 w 7705725"/>
              <a:gd name="connsiteY3949" fmla="*/ 1278573 h 6857998"/>
              <a:gd name="connsiteX3950" fmla="*/ 6880860 w 7705725"/>
              <a:gd name="connsiteY3950" fmla="*/ 1281430 h 6857998"/>
              <a:gd name="connsiteX3951" fmla="*/ 6881178 w 7705725"/>
              <a:gd name="connsiteY3951" fmla="*/ 1283653 h 6857998"/>
              <a:gd name="connsiteX3952" fmla="*/ 6882130 w 7705725"/>
              <a:gd name="connsiteY3952" fmla="*/ 1285875 h 6857998"/>
              <a:gd name="connsiteX3953" fmla="*/ 6882765 w 7705725"/>
              <a:gd name="connsiteY3953" fmla="*/ 1287780 h 6857998"/>
              <a:gd name="connsiteX3954" fmla="*/ 6884035 w 7705725"/>
              <a:gd name="connsiteY3954" fmla="*/ 1289685 h 6857998"/>
              <a:gd name="connsiteX3955" fmla="*/ 6885305 w 7705725"/>
              <a:gd name="connsiteY3955" fmla="*/ 1291590 h 6857998"/>
              <a:gd name="connsiteX3956" fmla="*/ 6888798 w 7705725"/>
              <a:gd name="connsiteY3956" fmla="*/ 1295400 h 6857998"/>
              <a:gd name="connsiteX3957" fmla="*/ 6892925 w 7705725"/>
              <a:gd name="connsiteY3957" fmla="*/ 1298258 h 6857998"/>
              <a:gd name="connsiteX3958" fmla="*/ 6897370 w 7705725"/>
              <a:gd name="connsiteY3958" fmla="*/ 1301433 h 6857998"/>
              <a:gd name="connsiteX3959" fmla="*/ 6902450 w 7705725"/>
              <a:gd name="connsiteY3959" fmla="*/ 1303973 h 6857998"/>
              <a:gd name="connsiteX3960" fmla="*/ 6907212 w 7705725"/>
              <a:gd name="connsiteY3960" fmla="*/ 1306513 h 6857998"/>
              <a:gd name="connsiteX3961" fmla="*/ 6917055 w 7705725"/>
              <a:gd name="connsiteY3961" fmla="*/ 1311593 h 6857998"/>
              <a:gd name="connsiteX3962" fmla="*/ 6922135 w 7705725"/>
              <a:gd name="connsiteY3962" fmla="*/ 1313815 h 6857998"/>
              <a:gd name="connsiteX3963" fmla="*/ 6926262 w 7705725"/>
              <a:gd name="connsiteY3963" fmla="*/ 1316355 h 6857998"/>
              <a:gd name="connsiteX3964" fmla="*/ 6929438 w 7705725"/>
              <a:gd name="connsiteY3964" fmla="*/ 1318578 h 6857998"/>
              <a:gd name="connsiteX3965" fmla="*/ 6932295 w 7705725"/>
              <a:gd name="connsiteY3965" fmla="*/ 1321435 h 6857998"/>
              <a:gd name="connsiteX3966" fmla="*/ 6935470 w 7705725"/>
              <a:gd name="connsiteY3966" fmla="*/ 1321753 h 6857998"/>
              <a:gd name="connsiteX3967" fmla="*/ 6938328 w 7705725"/>
              <a:gd name="connsiteY3967" fmla="*/ 1321753 h 6857998"/>
              <a:gd name="connsiteX3968" fmla="*/ 6940550 w 7705725"/>
              <a:gd name="connsiteY3968" fmla="*/ 1321435 h 6857998"/>
              <a:gd name="connsiteX3969" fmla="*/ 6942455 w 7705725"/>
              <a:gd name="connsiteY3969" fmla="*/ 1320483 h 6857998"/>
              <a:gd name="connsiteX3970" fmla="*/ 6944360 w 7705725"/>
              <a:gd name="connsiteY3970" fmla="*/ 1319530 h 6857998"/>
              <a:gd name="connsiteX3971" fmla="*/ 6945630 w 7705725"/>
              <a:gd name="connsiteY3971" fmla="*/ 1317943 h 6857998"/>
              <a:gd name="connsiteX3972" fmla="*/ 6949122 w 7705725"/>
              <a:gd name="connsiteY3972" fmla="*/ 1314133 h 6857998"/>
              <a:gd name="connsiteX3973" fmla="*/ 6953250 w 7705725"/>
              <a:gd name="connsiteY3973" fmla="*/ 1309688 h 6857998"/>
              <a:gd name="connsiteX3974" fmla="*/ 6955472 w 7705725"/>
              <a:gd name="connsiteY3974" fmla="*/ 1307465 h 6857998"/>
              <a:gd name="connsiteX3975" fmla="*/ 6958648 w 7705725"/>
              <a:gd name="connsiteY3975" fmla="*/ 1304607 h 6857998"/>
              <a:gd name="connsiteX3976" fmla="*/ 6962140 w 7705725"/>
              <a:gd name="connsiteY3976" fmla="*/ 1302385 h 6857998"/>
              <a:gd name="connsiteX3977" fmla="*/ 6965632 w 7705725"/>
              <a:gd name="connsiteY3977" fmla="*/ 1300163 h 6857998"/>
              <a:gd name="connsiteX3978" fmla="*/ 6970712 w 7705725"/>
              <a:gd name="connsiteY3978" fmla="*/ 1297622 h 6857998"/>
              <a:gd name="connsiteX3979" fmla="*/ 6976428 w 7705725"/>
              <a:gd name="connsiteY3979" fmla="*/ 1295718 h 6857998"/>
              <a:gd name="connsiteX3980" fmla="*/ 6978968 w 7705725"/>
              <a:gd name="connsiteY3980" fmla="*/ 1297940 h 6857998"/>
              <a:gd name="connsiteX3981" fmla="*/ 6981508 w 7705725"/>
              <a:gd name="connsiteY3981" fmla="*/ 1299845 h 6857998"/>
              <a:gd name="connsiteX3982" fmla="*/ 6983412 w 7705725"/>
              <a:gd name="connsiteY3982" fmla="*/ 1302068 h 6857998"/>
              <a:gd name="connsiteX3983" fmla="*/ 6985000 w 7705725"/>
              <a:gd name="connsiteY3983" fmla="*/ 1304290 h 6857998"/>
              <a:gd name="connsiteX3984" fmla="*/ 6986270 w 7705725"/>
              <a:gd name="connsiteY3984" fmla="*/ 1306513 h 6857998"/>
              <a:gd name="connsiteX3985" fmla="*/ 6986905 w 7705725"/>
              <a:gd name="connsiteY3985" fmla="*/ 1308735 h 6857998"/>
              <a:gd name="connsiteX3986" fmla="*/ 6987222 w 7705725"/>
              <a:gd name="connsiteY3986" fmla="*/ 1310958 h 6857998"/>
              <a:gd name="connsiteX3987" fmla="*/ 6987222 w 7705725"/>
              <a:gd name="connsiteY3987" fmla="*/ 1313498 h 6857998"/>
              <a:gd name="connsiteX3988" fmla="*/ 6987222 w 7705725"/>
              <a:gd name="connsiteY3988" fmla="*/ 1315720 h 6857998"/>
              <a:gd name="connsiteX3989" fmla="*/ 6986905 w 7705725"/>
              <a:gd name="connsiteY3989" fmla="*/ 1317625 h 6857998"/>
              <a:gd name="connsiteX3990" fmla="*/ 6985318 w 7705725"/>
              <a:gd name="connsiteY3990" fmla="*/ 1322070 h 6857998"/>
              <a:gd name="connsiteX3991" fmla="*/ 6983095 w 7705725"/>
              <a:gd name="connsiteY3991" fmla="*/ 1326833 h 6857998"/>
              <a:gd name="connsiteX3992" fmla="*/ 6980872 w 7705725"/>
              <a:gd name="connsiteY3992" fmla="*/ 1331595 h 6857998"/>
              <a:gd name="connsiteX3993" fmla="*/ 6975475 w 7705725"/>
              <a:gd name="connsiteY3993" fmla="*/ 1340485 h 6857998"/>
              <a:gd name="connsiteX3994" fmla="*/ 6972935 w 7705725"/>
              <a:gd name="connsiteY3994" fmla="*/ 1344930 h 6857998"/>
              <a:gd name="connsiteX3995" fmla="*/ 6971030 w 7705725"/>
              <a:gd name="connsiteY3995" fmla="*/ 1349693 h 6857998"/>
              <a:gd name="connsiteX3996" fmla="*/ 6970395 w 7705725"/>
              <a:gd name="connsiteY3996" fmla="*/ 1353820 h 6857998"/>
              <a:gd name="connsiteX3997" fmla="*/ 6970078 w 7705725"/>
              <a:gd name="connsiteY3997" fmla="*/ 1356043 h 6857998"/>
              <a:gd name="connsiteX3998" fmla="*/ 6970078 w 7705725"/>
              <a:gd name="connsiteY3998" fmla="*/ 1358265 h 6857998"/>
              <a:gd name="connsiteX3999" fmla="*/ 6970395 w 7705725"/>
              <a:gd name="connsiteY3999" fmla="*/ 1360488 h 6857998"/>
              <a:gd name="connsiteX4000" fmla="*/ 6971030 w 7705725"/>
              <a:gd name="connsiteY4000" fmla="*/ 1362710 h 6857998"/>
              <a:gd name="connsiteX4001" fmla="*/ 6972300 w 7705725"/>
              <a:gd name="connsiteY4001" fmla="*/ 1364933 h 6857998"/>
              <a:gd name="connsiteX4002" fmla="*/ 6973570 w 7705725"/>
              <a:gd name="connsiteY4002" fmla="*/ 1367155 h 6857998"/>
              <a:gd name="connsiteX4003" fmla="*/ 6975158 w 7705725"/>
              <a:gd name="connsiteY4003" fmla="*/ 1370330 h 6857998"/>
              <a:gd name="connsiteX4004" fmla="*/ 6976745 w 7705725"/>
              <a:gd name="connsiteY4004" fmla="*/ 1373188 h 6857998"/>
              <a:gd name="connsiteX4005" fmla="*/ 6978332 w 7705725"/>
              <a:gd name="connsiteY4005" fmla="*/ 1376045 h 6857998"/>
              <a:gd name="connsiteX4006" fmla="*/ 6979602 w 7705725"/>
              <a:gd name="connsiteY4006" fmla="*/ 1378268 h 6857998"/>
              <a:gd name="connsiteX4007" fmla="*/ 6981508 w 7705725"/>
              <a:gd name="connsiteY4007" fmla="*/ 1380173 h 6857998"/>
              <a:gd name="connsiteX4008" fmla="*/ 6983095 w 7705725"/>
              <a:gd name="connsiteY4008" fmla="*/ 1381760 h 6857998"/>
              <a:gd name="connsiteX4009" fmla="*/ 6985000 w 7705725"/>
              <a:gd name="connsiteY4009" fmla="*/ 1382713 h 6857998"/>
              <a:gd name="connsiteX4010" fmla="*/ 6986905 w 7705725"/>
              <a:gd name="connsiteY4010" fmla="*/ 1383983 h 6857998"/>
              <a:gd name="connsiteX4011" fmla="*/ 6990715 w 7705725"/>
              <a:gd name="connsiteY4011" fmla="*/ 1385253 h 6857998"/>
              <a:gd name="connsiteX4012" fmla="*/ 6994525 w 7705725"/>
              <a:gd name="connsiteY4012" fmla="*/ 1386206 h 6857998"/>
              <a:gd name="connsiteX4013" fmla="*/ 6998652 w 7705725"/>
              <a:gd name="connsiteY4013" fmla="*/ 1386206 h 6857998"/>
              <a:gd name="connsiteX4014" fmla="*/ 7002462 w 7705725"/>
              <a:gd name="connsiteY4014" fmla="*/ 1386206 h 6857998"/>
              <a:gd name="connsiteX4015" fmla="*/ 7010400 w 7705725"/>
              <a:gd name="connsiteY4015" fmla="*/ 1386206 h 6857998"/>
              <a:gd name="connsiteX4016" fmla="*/ 7014528 w 7705725"/>
              <a:gd name="connsiteY4016" fmla="*/ 1386523 h 6857998"/>
              <a:gd name="connsiteX4017" fmla="*/ 7018338 w 7705725"/>
              <a:gd name="connsiteY4017" fmla="*/ 1387158 h 6857998"/>
              <a:gd name="connsiteX4018" fmla="*/ 7021830 w 7705725"/>
              <a:gd name="connsiteY4018" fmla="*/ 1388746 h 6857998"/>
              <a:gd name="connsiteX4019" fmla="*/ 7023735 w 7705725"/>
              <a:gd name="connsiteY4019" fmla="*/ 1390016 h 6857998"/>
              <a:gd name="connsiteX4020" fmla="*/ 7025640 w 7705725"/>
              <a:gd name="connsiteY4020" fmla="*/ 1390968 h 6857998"/>
              <a:gd name="connsiteX4021" fmla="*/ 7027228 w 7705725"/>
              <a:gd name="connsiteY4021" fmla="*/ 1392555 h 6857998"/>
              <a:gd name="connsiteX4022" fmla="*/ 7028815 w 7705725"/>
              <a:gd name="connsiteY4022" fmla="*/ 1394460 h 6857998"/>
              <a:gd name="connsiteX4023" fmla="*/ 7030720 w 7705725"/>
              <a:gd name="connsiteY4023" fmla="*/ 1396683 h 6857998"/>
              <a:gd name="connsiteX4024" fmla="*/ 7032308 w 7705725"/>
              <a:gd name="connsiteY4024" fmla="*/ 1399223 h 6857998"/>
              <a:gd name="connsiteX4025" fmla="*/ 7029132 w 7705725"/>
              <a:gd name="connsiteY4025" fmla="*/ 1402080 h 6857998"/>
              <a:gd name="connsiteX4026" fmla="*/ 7026592 w 7705725"/>
              <a:gd name="connsiteY4026" fmla="*/ 1404303 h 6857998"/>
              <a:gd name="connsiteX4027" fmla="*/ 7024370 w 7705725"/>
              <a:gd name="connsiteY4027" fmla="*/ 1406843 h 6857998"/>
              <a:gd name="connsiteX4028" fmla="*/ 7022465 w 7705725"/>
              <a:gd name="connsiteY4028" fmla="*/ 1409065 h 6857998"/>
              <a:gd name="connsiteX4029" fmla="*/ 7019290 w 7705725"/>
              <a:gd name="connsiteY4029" fmla="*/ 1414463 h 6857998"/>
              <a:gd name="connsiteX4030" fmla="*/ 7016750 w 7705725"/>
              <a:gd name="connsiteY4030" fmla="*/ 1419225 h 6857998"/>
              <a:gd name="connsiteX4031" fmla="*/ 7013892 w 7705725"/>
              <a:gd name="connsiteY4031" fmla="*/ 1424305 h 6857998"/>
              <a:gd name="connsiteX4032" fmla="*/ 7010718 w 7705725"/>
              <a:gd name="connsiteY4032" fmla="*/ 1429068 h 6857998"/>
              <a:gd name="connsiteX4033" fmla="*/ 7008812 w 7705725"/>
              <a:gd name="connsiteY4033" fmla="*/ 1431925 h 6857998"/>
              <a:gd name="connsiteX4034" fmla="*/ 7006590 w 7705725"/>
              <a:gd name="connsiteY4034" fmla="*/ 1434148 h 6857998"/>
              <a:gd name="connsiteX4035" fmla="*/ 7003415 w 7705725"/>
              <a:gd name="connsiteY4035" fmla="*/ 1436688 h 6857998"/>
              <a:gd name="connsiteX4036" fmla="*/ 7000240 w 7705725"/>
              <a:gd name="connsiteY4036" fmla="*/ 1438910 h 6857998"/>
              <a:gd name="connsiteX4037" fmla="*/ 7002780 w 7705725"/>
              <a:gd name="connsiteY4037" fmla="*/ 1444943 h 6857998"/>
              <a:gd name="connsiteX4038" fmla="*/ 7005638 w 7705725"/>
              <a:gd name="connsiteY4038" fmla="*/ 1450023 h 6857998"/>
              <a:gd name="connsiteX4039" fmla="*/ 7009130 w 7705725"/>
              <a:gd name="connsiteY4039" fmla="*/ 1453833 h 6857998"/>
              <a:gd name="connsiteX4040" fmla="*/ 7012622 w 7705725"/>
              <a:gd name="connsiteY4040" fmla="*/ 1457008 h 6857998"/>
              <a:gd name="connsiteX4041" fmla="*/ 7015798 w 7705725"/>
              <a:gd name="connsiteY4041" fmla="*/ 1459865 h 6857998"/>
              <a:gd name="connsiteX4042" fmla="*/ 7019290 w 7705725"/>
              <a:gd name="connsiteY4042" fmla="*/ 1462088 h 6857998"/>
              <a:gd name="connsiteX4043" fmla="*/ 7023100 w 7705725"/>
              <a:gd name="connsiteY4043" fmla="*/ 1463993 h 6857998"/>
              <a:gd name="connsiteX4044" fmla="*/ 7026910 w 7705725"/>
              <a:gd name="connsiteY4044" fmla="*/ 1465263 h 6857998"/>
              <a:gd name="connsiteX4045" fmla="*/ 7033895 w 7705725"/>
              <a:gd name="connsiteY4045" fmla="*/ 1468755 h 6857998"/>
              <a:gd name="connsiteX4046" fmla="*/ 7037705 w 7705725"/>
              <a:gd name="connsiteY4046" fmla="*/ 1470660 h 6857998"/>
              <a:gd name="connsiteX4047" fmla="*/ 7041198 w 7705725"/>
              <a:gd name="connsiteY4047" fmla="*/ 1472883 h 6857998"/>
              <a:gd name="connsiteX4048" fmla="*/ 7044690 w 7705725"/>
              <a:gd name="connsiteY4048" fmla="*/ 1475423 h 6857998"/>
              <a:gd name="connsiteX4049" fmla="*/ 7047865 w 7705725"/>
              <a:gd name="connsiteY4049" fmla="*/ 1478915 h 6857998"/>
              <a:gd name="connsiteX4050" fmla="*/ 7051358 w 7705725"/>
              <a:gd name="connsiteY4050" fmla="*/ 1483043 h 6857998"/>
              <a:gd name="connsiteX4051" fmla="*/ 7053898 w 7705725"/>
              <a:gd name="connsiteY4051" fmla="*/ 1488123 h 6857998"/>
              <a:gd name="connsiteX4052" fmla="*/ 7051675 w 7705725"/>
              <a:gd name="connsiteY4052" fmla="*/ 1490663 h 6857998"/>
              <a:gd name="connsiteX4053" fmla="*/ 7049135 w 7705725"/>
              <a:gd name="connsiteY4053" fmla="*/ 1492568 h 6857998"/>
              <a:gd name="connsiteX4054" fmla="*/ 7046912 w 7705725"/>
              <a:gd name="connsiteY4054" fmla="*/ 1494155 h 6857998"/>
              <a:gd name="connsiteX4055" fmla="*/ 7044690 w 7705725"/>
              <a:gd name="connsiteY4055" fmla="*/ 1495108 h 6857998"/>
              <a:gd name="connsiteX4056" fmla="*/ 7042468 w 7705725"/>
              <a:gd name="connsiteY4056" fmla="*/ 1496060 h 6857998"/>
              <a:gd name="connsiteX4057" fmla="*/ 7039928 w 7705725"/>
              <a:gd name="connsiteY4057" fmla="*/ 1496695 h 6857998"/>
              <a:gd name="connsiteX4058" fmla="*/ 7035800 w 7705725"/>
              <a:gd name="connsiteY4058" fmla="*/ 1497330 h 6857998"/>
              <a:gd name="connsiteX4059" fmla="*/ 7031672 w 7705725"/>
              <a:gd name="connsiteY4059" fmla="*/ 1497965 h 6857998"/>
              <a:gd name="connsiteX4060" fmla="*/ 7027545 w 7705725"/>
              <a:gd name="connsiteY4060" fmla="*/ 1498600 h 6857998"/>
              <a:gd name="connsiteX4061" fmla="*/ 7025322 w 7705725"/>
              <a:gd name="connsiteY4061" fmla="*/ 1499235 h 6857998"/>
              <a:gd name="connsiteX4062" fmla="*/ 7023100 w 7705725"/>
              <a:gd name="connsiteY4062" fmla="*/ 1500188 h 6857998"/>
              <a:gd name="connsiteX4063" fmla="*/ 7020878 w 7705725"/>
              <a:gd name="connsiteY4063" fmla="*/ 1501140 h 6857998"/>
              <a:gd name="connsiteX4064" fmla="*/ 7018655 w 7705725"/>
              <a:gd name="connsiteY4064" fmla="*/ 1502728 h 6857998"/>
              <a:gd name="connsiteX4065" fmla="*/ 7029450 w 7705725"/>
              <a:gd name="connsiteY4065" fmla="*/ 1511618 h 6857998"/>
              <a:gd name="connsiteX4066" fmla="*/ 7039928 w 7705725"/>
              <a:gd name="connsiteY4066" fmla="*/ 1520190 h 6857998"/>
              <a:gd name="connsiteX4067" fmla="*/ 7045325 w 7705725"/>
              <a:gd name="connsiteY4067" fmla="*/ 1524635 h 6857998"/>
              <a:gd name="connsiteX4068" fmla="*/ 7049770 w 7705725"/>
              <a:gd name="connsiteY4068" fmla="*/ 1528763 h 6857998"/>
              <a:gd name="connsiteX4069" fmla="*/ 7054532 w 7705725"/>
              <a:gd name="connsiteY4069" fmla="*/ 1533208 h 6857998"/>
              <a:gd name="connsiteX4070" fmla="*/ 7058025 w 7705725"/>
              <a:gd name="connsiteY4070" fmla="*/ 1537653 h 6857998"/>
              <a:gd name="connsiteX4071" fmla="*/ 7061518 w 7705725"/>
              <a:gd name="connsiteY4071" fmla="*/ 1542415 h 6857998"/>
              <a:gd name="connsiteX4072" fmla="*/ 7064058 w 7705725"/>
              <a:gd name="connsiteY4072" fmla="*/ 1547178 h 6857998"/>
              <a:gd name="connsiteX4073" fmla="*/ 7065962 w 7705725"/>
              <a:gd name="connsiteY4073" fmla="*/ 1552575 h 6857998"/>
              <a:gd name="connsiteX4074" fmla="*/ 7067232 w 7705725"/>
              <a:gd name="connsiteY4074" fmla="*/ 1557655 h 6857998"/>
              <a:gd name="connsiteX4075" fmla="*/ 7067550 w 7705725"/>
              <a:gd name="connsiteY4075" fmla="*/ 1560830 h 6857998"/>
              <a:gd name="connsiteX4076" fmla="*/ 7067550 w 7705725"/>
              <a:gd name="connsiteY4076" fmla="*/ 1563688 h 6857998"/>
              <a:gd name="connsiteX4077" fmla="*/ 7067550 w 7705725"/>
              <a:gd name="connsiteY4077" fmla="*/ 1566863 h 6857998"/>
              <a:gd name="connsiteX4078" fmla="*/ 7067232 w 7705725"/>
              <a:gd name="connsiteY4078" fmla="*/ 1569720 h 6857998"/>
              <a:gd name="connsiteX4079" fmla="*/ 7066598 w 7705725"/>
              <a:gd name="connsiteY4079" fmla="*/ 1573213 h 6857998"/>
              <a:gd name="connsiteX4080" fmla="*/ 7065645 w 7705725"/>
              <a:gd name="connsiteY4080" fmla="*/ 1576705 h 6857998"/>
              <a:gd name="connsiteX4081" fmla="*/ 7063105 w 7705725"/>
              <a:gd name="connsiteY4081" fmla="*/ 1583373 h 6857998"/>
              <a:gd name="connsiteX4082" fmla="*/ 7064058 w 7705725"/>
              <a:gd name="connsiteY4082" fmla="*/ 1585278 h 6857998"/>
              <a:gd name="connsiteX4083" fmla="*/ 7065645 w 7705725"/>
              <a:gd name="connsiteY4083" fmla="*/ 1585913 h 6857998"/>
              <a:gd name="connsiteX4084" fmla="*/ 7067232 w 7705725"/>
              <a:gd name="connsiteY4084" fmla="*/ 1586865 h 6857998"/>
              <a:gd name="connsiteX4085" fmla="*/ 7068502 w 7705725"/>
              <a:gd name="connsiteY4085" fmla="*/ 1586865 h 6857998"/>
              <a:gd name="connsiteX4086" fmla="*/ 7069455 w 7705725"/>
              <a:gd name="connsiteY4086" fmla="*/ 1586865 h 6857998"/>
              <a:gd name="connsiteX4087" fmla="*/ 7070725 w 7705725"/>
              <a:gd name="connsiteY4087" fmla="*/ 1586548 h 6857998"/>
              <a:gd name="connsiteX4088" fmla="*/ 7071678 w 7705725"/>
              <a:gd name="connsiteY4088" fmla="*/ 1585595 h 6857998"/>
              <a:gd name="connsiteX4089" fmla="*/ 7072630 w 7705725"/>
              <a:gd name="connsiteY4089" fmla="*/ 1584643 h 6857998"/>
              <a:gd name="connsiteX4090" fmla="*/ 7073900 w 7705725"/>
              <a:gd name="connsiteY4090" fmla="*/ 1582420 h 6857998"/>
              <a:gd name="connsiteX4091" fmla="*/ 7074535 w 7705725"/>
              <a:gd name="connsiteY4091" fmla="*/ 1579880 h 6857998"/>
              <a:gd name="connsiteX4092" fmla="*/ 7074535 w 7705725"/>
              <a:gd name="connsiteY4092" fmla="*/ 1578928 h 6857998"/>
              <a:gd name="connsiteX4093" fmla="*/ 7074535 w 7705725"/>
              <a:gd name="connsiteY4093" fmla="*/ 1577658 h 6857998"/>
              <a:gd name="connsiteX4094" fmla="*/ 7073900 w 7705725"/>
              <a:gd name="connsiteY4094" fmla="*/ 1577023 h 6857998"/>
              <a:gd name="connsiteX4095" fmla="*/ 7073265 w 7705725"/>
              <a:gd name="connsiteY4095" fmla="*/ 1576388 h 6857998"/>
              <a:gd name="connsiteX4096" fmla="*/ 7078662 w 7705725"/>
              <a:gd name="connsiteY4096" fmla="*/ 1579563 h 6857998"/>
              <a:gd name="connsiteX4097" fmla="*/ 7084060 w 7705725"/>
              <a:gd name="connsiteY4097" fmla="*/ 1584325 h 6857998"/>
              <a:gd name="connsiteX4098" fmla="*/ 7089775 w 7705725"/>
              <a:gd name="connsiteY4098" fmla="*/ 1589088 h 6857998"/>
              <a:gd name="connsiteX4099" fmla="*/ 7095490 w 7705725"/>
              <a:gd name="connsiteY4099" fmla="*/ 1595120 h 6857998"/>
              <a:gd name="connsiteX4100" fmla="*/ 7100888 w 7705725"/>
              <a:gd name="connsiteY4100" fmla="*/ 1601470 h 6857998"/>
              <a:gd name="connsiteX4101" fmla="*/ 7105968 w 7705725"/>
              <a:gd name="connsiteY4101" fmla="*/ 1608455 h 6857998"/>
              <a:gd name="connsiteX4102" fmla="*/ 7111048 w 7705725"/>
              <a:gd name="connsiteY4102" fmla="*/ 1615758 h 6857998"/>
              <a:gd name="connsiteX4103" fmla="*/ 7115492 w 7705725"/>
              <a:gd name="connsiteY4103" fmla="*/ 1623378 h 6857998"/>
              <a:gd name="connsiteX4104" fmla="*/ 7119620 w 7705725"/>
              <a:gd name="connsiteY4104" fmla="*/ 1631315 h 6857998"/>
              <a:gd name="connsiteX4105" fmla="*/ 7123430 w 7705725"/>
              <a:gd name="connsiteY4105" fmla="*/ 1639570 h 6857998"/>
              <a:gd name="connsiteX4106" fmla="*/ 7126288 w 7705725"/>
              <a:gd name="connsiteY4106" fmla="*/ 1647508 h 6857998"/>
              <a:gd name="connsiteX4107" fmla="*/ 7129145 w 7705725"/>
              <a:gd name="connsiteY4107" fmla="*/ 1655445 h 6857998"/>
              <a:gd name="connsiteX4108" fmla="*/ 7130732 w 7705725"/>
              <a:gd name="connsiteY4108" fmla="*/ 1663383 h 6857998"/>
              <a:gd name="connsiteX4109" fmla="*/ 7131685 w 7705725"/>
              <a:gd name="connsiteY4109" fmla="*/ 1671003 h 6857998"/>
              <a:gd name="connsiteX4110" fmla="*/ 7131685 w 7705725"/>
              <a:gd name="connsiteY4110" fmla="*/ 1677988 h 6857998"/>
              <a:gd name="connsiteX4111" fmla="*/ 7131685 w 7705725"/>
              <a:gd name="connsiteY4111" fmla="*/ 1681480 h 6857998"/>
              <a:gd name="connsiteX4112" fmla="*/ 7131050 w 7705725"/>
              <a:gd name="connsiteY4112" fmla="*/ 1684973 h 6857998"/>
              <a:gd name="connsiteX4113" fmla="*/ 7134225 w 7705725"/>
              <a:gd name="connsiteY4113" fmla="*/ 1686243 h 6857998"/>
              <a:gd name="connsiteX4114" fmla="*/ 7137718 w 7705725"/>
              <a:gd name="connsiteY4114" fmla="*/ 1687513 h 6857998"/>
              <a:gd name="connsiteX4115" fmla="*/ 7141210 w 7705725"/>
              <a:gd name="connsiteY4115" fmla="*/ 1687830 h 6857998"/>
              <a:gd name="connsiteX4116" fmla="*/ 7144068 w 7705725"/>
              <a:gd name="connsiteY4116" fmla="*/ 1687830 h 6857998"/>
              <a:gd name="connsiteX4117" fmla="*/ 7147242 w 7705725"/>
              <a:gd name="connsiteY4117" fmla="*/ 1687513 h 6857998"/>
              <a:gd name="connsiteX4118" fmla="*/ 7149782 w 7705725"/>
              <a:gd name="connsiteY4118" fmla="*/ 1686878 h 6857998"/>
              <a:gd name="connsiteX4119" fmla="*/ 7154862 w 7705725"/>
              <a:gd name="connsiteY4119" fmla="*/ 1685925 h 6857998"/>
              <a:gd name="connsiteX4120" fmla="*/ 7156768 w 7705725"/>
              <a:gd name="connsiteY4120" fmla="*/ 1685608 h 6857998"/>
              <a:gd name="connsiteX4121" fmla="*/ 7158038 w 7705725"/>
              <a:gd name="connsiteY4121" fmla="*/ 1685925 h 6857998"/>
              <a:gd name="connsiteX4122" fmla="*/ 7159308 w 7705725"/>
              <a:gd name="connsiteY4122" fmla="*/ 1686878 h 6857998"/>
              <a:gd name="connsiteX4123" fmla="*/ 7159942 w 7705725"/>
              <a:gd name="connsiteY4123" fmla="*/ 1688148 h 6857998"/>
              <a:gd name="connsiteX4124" fmla="*/ 7160260 w 7705725"/>
              <a:gd name="connsiteY4124" fmla="*/ 1690688 h 6857998"/>
              <a:gd name="connsiteX4125" fmla="*/ 7159942 w 7705725"/>
              <a:gd name="connsiteY4125" fmla="*/ 1693863 h 6857998"/>
              <a:gd name="connsiteX4126" fmla="*/ 7159308 w 7705725"/>
              <a:gd name="connsiteY4126" fmla="*/ 1697990 h 6857998"/>
              <a:gd name="connsiteX4127" fmla="*/ 7158038 w 7705725"/>
              <a:gd name="connsiteY4127" fmla="*/ 1703705 h 6857998"/>
              <a:gd name="connsiteX4128" fmla="*/ 7161848 w 7705725"/>
              <a:gd name="connsiteY4128" fmla="*/ 1707516 h 6857998"/>
              <a:gd name="connsiteX4129" fmla="*/ 7165975 w 7705725"/>
              <a:gd name="connsiteY4129" fmla="*/ 1711008 h 6857998"/>
              <a:gd name="connsiteX4130" fmla="*/ 7170102 w 7705725"/>
              <a:gd name="connsiteY4130" fmla="*/ 1713865 h 6857998"/>
              <a:gd name="connsiteX4131" fmla="*/ 7174230 w 7705725"/>
              <a:gd name="connsiteY4131" fmla="*/ 1716723 h 6857998"/>
              <a:gd name="connsiteX4132" fmla="*/ 7178358 w 7705725"/>
              <a:gd name="connsiteY4132" fmla="*/ 1719263 h 6857998"/>
              <a:gd name="connsiteX4133" fmla="*/ 7183120 w 7705725"/>
              <a:gd name="connsiteY4133" fmla="*/ 1721485 h 6857998"/>
              <a:gd name="connsiteX4134" fmla="*/ 7187248 w 7705725"/>
              <a:gd name="connsiteY4134" fmla="*/ 1723708 h 6857998"/>
              <a:gd name="connsiteX4135" fmla="*/ 7192010 w 7705725"/>
              <a:gd name="connsiteY4135" fmla="*/ 1725613 h 6857998"/>
              <a:gd name="connsiteX4136" fmla="*/ 7196455 w 7705725"/>
              <a:gd name="connsiteY4136" fmla="*/ 1727200 h 6857998"/>
              <a:gd name="connsiteX4137" fmla="*/ 7201218 w 7705725"/>
              <a:gd name="connsiteY4137" fmla="*/ 1728788 h 6857998"/>
              <a:gd name="connsiteX4138" fmla="*/ 7205980 w 7705725"/>
              <a:gd name="connsiteY4138" fmla="*/ 1729741 h 6857998"/>
              <a:gd name="connsiteX4139" fmla="*/ 7211060 w 7705725"/>
              <a:gd name="connsiteY4139" fmla="*/ 1730375 h 6857998"/>
              <a:gd name="connsiteX4140" fmla="*/ 7216140 w 7705725"/>
              <a:gd name="connsiteY4140" fmla="*/ 1731328 h 6857998"/>
              <a:gd name="connsiteX4141" fmla="*/ 7221220 w 7705725"/>
              <a:gd name="connsiteY4141" fmla="*/ 1731645 h 6857998"/>
              <a:gd name="connsiteX4142" fmla="*/ 7226300 w 7705725"/>
              <a:gd name="connsiteY4142" fmla="*/ 1731645 h 6857998"/>
              <a:gd name="connsiteX4143" fmla="*/ 7231698 w 7705725"/>
              <a:gd name="connsiteY4143" fmla="*/ 1731645 h 6857998"/>
              <a:gd name="connsiteX4144" fmla="*/ 7231062 w 7705725"/>
              <a:gd name="connsiteY4144" fmla="*/ 1735138 h 6857998"/>
              <a:gd name="connsiteX4145" fmla="*/ 7229475 w 7705725"/>
              <a:gd name="connsiteY4145" fmla="*/ 1738313 h 6857998"/>
              <a:gd name="connsiteX4146" fmla="*/ 7227570 w 7705725"/>
              <a:gd name="connsiteY4146" fmla="*/ 1741805 h 6857998"/>
              <a:gd name="connsiteX4147" fmla="*/ 7225665 w 7705725"/>
              <a:gd name="connsiteY4147" fmla="*/ 1744980 h 6857998"/>
              <a:gd name="connsiteX4148" fmla="*/ 7221220 w 7705725"/>
              <a:gd name="connsiteY4148" fmla="*/ 1751330 h 6857998"/>
              <a:gd name="connsiteX4149" fmla="*/ 7215822 w 7705725"/>
              <a:gd name="connsiteY4149" fmla="*/ 1757681 h 6857998"/>
              <a:gd name="connsiteX4150" fmla="*/ 7211378 w 7705725"/>
              <a:gd name="connsiteY4150" fmla="*/ 1763713 h 6857998"/>
              <a:gd name="connsiteX4151" fmla="*/ 7209155 w 7705725"/>
              <a:gd name="connsiteY4151" fmla="*/ 1767205 h 6857998"/>
              <a:gd name="connsiteX4152" fmla="*/ 7207250 w 7705725"/>
              <a:gd name="connsiteY4152" fmla="*/ 1770063 h 6857998"/>
              <a:gd name="connsiteX4153" fmla="*/ 7205662 w 7705725"/>
              <a:gd name="connsiteY4153" fmla="*/ 1773556 h 6857998"/>
              <a:gd name="connsiteX4154" fmla="*/ 7204392 w 7705725"/>
              <a:gd name="connsiteY4154" fmla="*/ 1777048 h 6857998"/>
              <a:gd name="connsiteX4155" fmla="*/ 7204075 w 7705725"/>
              <a:gd name="connsiteY4155" fmla="*/ 1780223 h 6857998"/>
              <a:gd name="connsiteX4156" fmla="*/ 7204075 w 7705725"/>
              <a:gd name="connsiteY4156" fmla="*/ 1783715 h 6857998"/>
              <a:gd name="connsiteX4157" fmla="*/ 7211378 w 7705725"/>
              <a:gd name="connsiteY4157" fmla="*/ 1786573 h 6857998"/>
              <a:gd name="connsiteX4158" fmla="*/ 7215188 w 7705725"/>
              <a:gd name="connsiteY4158" fmla="*/ 1788478 h 6857998"/>
              <a:gd name="connsiteX4159" fmla="*/ 7218362 w 7705725"/>
              <a:gd name="connsiteY4159" fmla="*/ 1791018 h 6857998"/>
              <a:gd name="connsiteX4160" fmla="*/ 7221538 w 7705725"/>
              <a:gd name="connsiteY4160" fmla="*/ 1793241 h 6857998"/>
              <a:gd name="connsiteX4161" fmla="*/ 7225030 w 7705725"/>
              <a:gd name="connsiteY4161" fmla="*/ 1796415 h 6857998"/>
              <a:gd name="connsiteX4162" fmla="*/ 7227570 w 7705725"/>
              <a:gd name="connsiteY4162" fmla="*/ 1799908 h 6857998"/>
              <a:gd name="connsiteX4163" fmla="*/ 7230110 w 7705725"/>
              <a:gd name="connsiteY4163" fmla="*/ 1804353 h 6857998"/>
              <a:gd name="connsiteX4164" fmla="*/ 7234555 w 7705725"/>
              <a:gd name="connsiteY4164" fmla="*/ 1801813 h 6857998"/>
              <a:gd name="connsiteX4165" fmla="*/ 7238365 w 7705725"/>
              <a:gd name="connsiteY4165" fmla="*/ 1798956 h 6857998"/>
              <a:gd name="connsiteX4166" fmla="*/ 7242175 w 7705725"/>
              <a:gd name="connsiteY4166" fmla="*/ 1796098 h 6857998"/>
              <a:gd name="connsiteX4167" fmla="*/ 7245350 w 7705725"/>
              <a:gd name="connsiteY4167" fmla="*/ 1793241 h 6857998"/>
              <a:gd name="connsiteX4168" fmla="*/ 7250748 w 7705725"/>
              <a:gd name="connsiteY4168" fmla="*/ 1787208 h 6857998"/>
              <a:gd name="connsiteX4169" fmla="*/ 7255828 w 7705725"/>
              <a:gd name="connsiteY4169" fmla="*/ 1780540 h 6857998"/>
              <a:gd name="connsiteX4170" fmla="*/ 7261860 w 7705725"/>
              <a:gd name="connsiteY4170" fmla="*/ 1774508 h 6857998"/>
              <a:gd name="connsiteX4171" fmla="*/ 7265352 w 7705725"/>
              <a:gd name="connsiteY4171" fmla="*/ 1771968 h 6857998"/>
              <a:gd name="connsiteX4172" fmla="*/ 7268845 w 7705725"/>
              <a:gd name="connsiteY4172" fmla="*/ 1769110 h 6857998"/>
              <a:gd name="connsiteX4173" fmla="*/ 7273290 w 7705725"/>
              <a:gd name="connsiteY4173" fmla="*/ 1766253 h 6857998"/>
              <a:gd name="connsiteX4174" fmla="*/ 7278052 w 7705725"/>
              <a:gd name="connsiteY4174" fmla="*/ 1763713 h 6857998"/>
              <a:gd name="connsiteX4175" fmla="*/ 7283768 w 7705725"/>
              <a:gd name="connsiteY4175" fmla="*/ 1761173 h 6857998"/>
              <a:gd name="connsiteX4176" fmla="*/ 7290118 w 7705725"/>
              <a:gd name="connsiteY4176" fmla="*/ 1758951 h 6857998"/>
              <a:gd name="connsiteX4177" fmla="*/ 7292340 w 7705725"/>
              <a:gd name="connsiteY4177" fmla="*/ 1763078 h 6857998"/>
              <a:gd name="connsiteX4178" fmla="*/ 7293928 w 7705725"/>
              <a:gd name="connsiteY4178" fmla="*/ 1766253 h 6857998"/>
              <a:gd name="connsiteX4179" fmla="*/ 7294880 w 7705725"/>
              <a:gd name="connsiteY4179" fmla="*/ 1769110 h 6857998"/>
              <a:gd name="connsiteX4180" fmla="*/ 7295515 w 7705725"/>
              <a:gd name="connsiteY4180" fmla="*/ 1771333 h 6857998"/>
              <a:gd name="connsiteX4181" fmla="*/ 7295515 w 7705725"/>
              <a:gd name="connsiteY4181" fmla="*/ 1773238 h 6857998"/>
              <a:gd name="connsiteX4182" fmla="*/ 7294880 w 7705725"/>
              <a:gd name="connsiteY4182" fmla="*/ 1774190 h 6857998"/>
              <a:gd name="connsiteX4183" fmla="*/ 7293928 w 7705725"/>
              <a:gd name="connsiteY4183" fmla="*/ 1775461 h 6857998"/>
              <a:gd name="connsiteX4184" fmla="*/ 7292658 w 7705725"/>
              <a:gd name="connsiteY4184" fmla="*/ 1776095 h 6857998"/>
              <a:gd name="connsiteX4185" fmla="*/ 7290752 w 7705725"/>
              <a:gd name="connsiteY4185" fmla="*/ 1776413 h 6857998"/>
              <a:gd name="connsiteX4186" fmla="*/ 7288848 w 7705725"/>
              <a:gd name="connsiteY4186" fmla="*/ 1777365 h 6857998"/>
              <a:gd name="connsiteX4187" fmla="*/ 7284402 w 7705725"/>
              <a:gd name="connsiteY4187" fmla="*/ 1777683 h 6857998"/>
              <a:gd name="connsiteX4188" fmla="*/ 7279322 w 7705725"/>
              <a:gd name="connsiteY4188" fmla="*/ 1778318 h 6857998"/>
              <a:gd name="connsiteX4189" fmla="*/ 7276465 w 7705725"/>
              <a:gd name="connsiteY4189" fmla="*/ 1779270 h 6857998"/>
              <a:gd name="connsiteX4190" fmla="*/ 7273608 w 7705725"/>
              <a:gd name="connsiteY4190" fmla="*/ 1780223 h 6857998"/>
              <a:gd name="connsiteX4191" fmla="*/ 7274242 w 7705725"/>
              <a:gd name="connsiteY4191" fmla="*/ 1785621 h 6857998"/>
              <a:gd name="connsiteX4192" fmla="*/ 7275830 w 7705725"/>
              <a:gd name="connsiteY4192" fmla="*/ 1790066 h 6857998"/>
              <a:gd name="connsiteX4193" fmla="*/ 7277735 w 7705725"/>
              <a:gd name="connsiteY4193" fmla="*/ 1793558 h 6857998"/>
              <a:gd name="connsiteX4194" fmla="*/ 7279958 w 7705725"/>
              <a:gd name="connsiteY4194" fmla="*/ 1796098 h 6857998"/>
              <a:gd name="connsiteX4195" fmla="*/ 7282180 w 7705725"/>
              <a:gd name="connsiteY4195" fmla="*/ 1798320 h 6857998"/>
              <a:gd name="connsiteX4196" fmla="*/ 7285355 w 7705725"/>
              <a:gd name="connsiteY4196" fmla="*/ 1799908 h 6857998"/>
              <a:gd name="connsiteX4197" fmla="*/ 7288212 w 7705725"/>
              <a:gd name="connsiteY4197" fmla="*/ 1801496 h 6857998"/>
              <a:gd name="connsiteX4198" fmla="*/ 7291388 w 7705725"/>
              <a:gd name="connsiteY4198" fmla="*/ 1802448 h 6857998"/>
              <a:gd name="connsiteX4199" fmla="*/ 7297420 w 7705725"/>
              <a:gd name="connsiteY4199" fmla="*/ 1804353 h 6857998"/>
              <a:gd name="connsiteX4200" fmla="*/ 7300278 w 7705725"/>
              <a:gd name="connsiteY4200" fmla="*/ 1805941 h 6857998"/>
              <a:gd name="connsiteX4201" fmla="*/ 7302818 w 7705725"/>
              <a:gd name="connsiteY4201" fmla="*/ 1807528 h 6857998"/>
              <a:gd name="connsiteX4202" fmla="*/ 7305358 w 7705725"/>
              <a:gd name="connsiteY4202" fmla="*/ 1809750 h 6857998"/>
              <a:gd name="connsiteX4203" fmla="*/ 7306945 w 7705725"/>
              <a:gd name="connsiteY4203" fmla="*/ 1812291 h 6857998"/>
              <a:gd name="connsiteX4204" fmla="*/ 7308850 w 7705725"/>
              <a:gd name="connsiteY4204" fmla="*/ 1815783 h 6857998"/>
              <a:gd name="connsiteX4205" fmla="*/ 7310120 w 7705725"/>
              <a:gd name="connsiteY4205" fmla="*/ 1820228 h 6857998"/>
              <a:gd name="connsiteX4206" fmla="*/ 7310120 w 7705725"/>
              <a:gd name="connsiteY4206" fmla="*/ 1823085 h 6857998"/>
              <a:gd name="connsiteX4207" fmla="*/ 7310120 w 7705725"/>
              <a:gd name="connsiteY4207" fmla="*/ 1825943 h 6857998"/>
              <a:gd name="connsiteX4208" fmla="*/ 7309485 w 7705725"/>
              <a:gd name="connsiteY4208" fmla="*/ 1829118 h 6857998"/>
              <a:gd name="connsiteX4209" fmla="*/ 7308532 w 7705725"/>
              <a:gd name="connsiteY4209" fmla="*/ 1832293 h 6857998"/>
              <a:gd name="connsiteX4210" fmla="*/ 7305992 w 7705725"/>
              <a:gd name="connsiteY4210" fmla="*/ 1839278 h 6857998"/>
              <a:gd name="connsiteX4211" fmla="*/ 7302500 w 7705725"/>
              <a:gd name="connsiteY4211" fmla="*/ 1846580 h 6857998"/>
              <a:gd name="connsiteX4212" fmla="*/ 7294562 w 7705725"/>
              <a:gd name="connsiteY4212" fmla="*/ 1861503 h 6857998"/>
              <a:gd name="connsiteX4213" fmla="*/ 7290435 w 7705725"/>
              <a:gd name="connsiteY4213" fmla="*/ 1868805 h 6857998"/>
              <a:gd name="connsiteX4214" fmla="*/ 7287578 w 7705725"/>
              <a:gd name="connsiteY4214" fmla="*/ 1875791 h 6857998"/>
              <a:gd name="connsiteX4215" fmla="*/ 7284720 w 7705725"/>
              <a:gd name="connsiteY4215" fmla="*/ 1882140 h 6857998"/>
              <a:gd name="connsiteX4216" fmla="*/ 7284085 w 7705725"/>
              <a:gd name="connsiteY4216" fmla="*/ 1885316 h 6857998"/>
              <a:gd name="connsiteX4217" fmla="*/ 7283768 w 7705725"/>
              <a:gd name="connsiteY4217" fmla="*/ 1887855 h 6857998"/>
              <a:gd name="connsiteX4218" fmla="*/ 7283768 w 7705725"/>
              <a:gd name="connsiteY4218" fmla="*/ 1890396 h 6857998"/>
              <a:gd name="connsiteX4219" fmla="*/ 7284085 w 7705725"/>
              <a:gd name="connsiteY4219" fmla="*/ 1892618 h 6857998"/>
              <a:gd name="connsiteX4220" fmla="*/ 7284720 w 7705725"/>
              <a:gd name="connsiteY4220" fmla="*/ 1894841 h 6857998"/>
              <a:gd name="connsiteX4221" fmla="*/ 7285990 w 7705725"/>
              <a:gd name="connsiteY4221" fmla="*/ 1896428 h 6857998"/>
              <a:gd name="connsiteX4222" fmla="*/ 7287895 w 7705725"/>
              <a:gd name="connsiteY4222" fmla="*/ 1898015 h 6857998"/>
              <a:gd name="connsiteX4223" fmla="*/ 7290435 w 7705725"/>
              <a:gd name="connsiteY4223" fmla="*/ 1899286 h 6857998"/>
              <a:gd name="connsiteX4224" fmla="*/ 7293610 w 7705725"/>
              <a:gd name="connsiteY4224" fmla="*/ 1899921 h 6857998"/>
              <a:gd name="connsiteX4225" fmla="*/ 7297420 w 7705725"/>
              <a:gd name="connsiteY4225" fmla="*/ 1900238 h 6857998"/>
              <a:gd name="connsiteX4226" fmla="*/ 7301865 w 7705725"/>
              <a:gd name="connsiteY4226" fmla="*/ 1900238 h 6857998"/>
              <a:gd name="connsiteX4227" fmla="*/ 7306945 w 7705725"/>
              <a:gd name="connsiteY4227" fmla="*/ 1899921 h 6857998"/>
              <a:gd name="connsiteX4228" fmla="*/ 7312978 w 7705725"/>
              <a:gd name="connsiteY4228" fmla="*/ 1899286 h 6857998"/>
              <a:gd name="connsiteX4229" fmla="*/ 7319962 w 7705725"/>
              <a:gd name="connsiteY4229" fmla="*/ 1898015 h 6857998"/>
              <a:gd name="connsiteX4230" fmla="*/ 7322185 w 7705725"/>
              <a:gd name="connsiteY4230" fmla="*/ 1896111 h 6857998"/>
              <a:gd name="connsiteX4231" fmla="*/ 7323772 w 7705725"/>
              <a:gd name="connsiteY4231" fmla="*/ 1893888 h 6857998"/>
              <a:gd name="connsiteX4232" fmla="*/ 7324725 w 7705725"/>
              <a:gd name="connsiteY4232" fmla="*/ 1891348 h 6857998"/>
              <a:gd name="connsiteX4233" fmla="*/ 7325678 w 7705725"/>
              <a:gd name="connsiteY4233" fmla="*/ 1888491 h 6857998"/>
              <a:gd name="connsiteX4234" fmla="*/ 7325678 w 7705725"/>
              <a:gd name="connsiteY4234" fmla="*/ 1885951 h 6857998"/>
              <a:gd name="connsiteX4235" fmla="*/ 7325042 w 7705725"/>
              <a:gd name="connsiteY4235" fmla="*/ 1882776 h 6857998"/>
              <a:gd name="connsiteX4236" fmla="*/ 7324408 w 7705725"/>
              <a:gd name="connsiteY4236" fmla="*/ 1880236 h 6857998"/>
              <a:gd name="connsiteX4237" fmla="*/ 7323772 w 7705725"/>
              <a:gd name="connsiteY4237" fmla="*/ 1877695 h 6857998"/>
              <a:gd name="connsiteX4238" fmla="*/ 7322185 w 7705725"/>
              <a:gd name="connsiteY4238" fmla="*/ 1874838 h 6857998"/>
              <a:gd name="connsiteX4239" fmla="*/ 7320598 w 7705725"/>
              <a:gd name="connsiteY4239" fmla="*/ 1873250 h 6857998"/>
              <a:gd name="connsiteX4240" fmla="*/ 7318375 w 7705725"/>
              <a:gd name="connsiteY4240" fmla="*/ 1871346 h 6857998"/>
              <a:gd name="connsiteX4241" fmla="*/ 7316470 w 7705725"/>
              <a:gd name="connsiteY4241" fmla="*/ 1869758 h 6857998"/>
              <a:gd name="connsiteX4242" fmla="*/ 7314248 w 7705725"/>
              <a:gd name="connsiteY4242" fmla="*/ 1868488 h 6857998"/>
              <a:gd name="connsiteX4243" fmla="*/ 7311708 w 7705725"/>
              <a:gd name="connsiteY4243" fmla="*/ 1868171 h 6857998"/>
              <a:gd name="connsiteX4244" fmla="*/ 7308850 w 7705725"/>
              <a:gd name="connsiteY4244" fmla="*/ 1868488 h 6857998"/>
              <a:gd name="connsiteX4245" fmla="*/ 7306310 w 7705725"/>
              <a:gd name="connsiteY4245" fmla="*/ 1869758 h 6857998"/>
              <a:gd name="connsiteX4246" fmla="*/ 7307580 w 7705725"/>
              <a:gd name="connsiteY4246" fmla="*/ 1865630 h 6857998"/>
              <a:gd name="connsiteX4247" fmla="*/ 7308850 w 7705725"/>
              <a:gd name="connsiteY4247" fmla="*/ 1861821 h 6857998"/>
              <a:gd name="connsiteX4248" fmla="*/ 7311708 w 7705725"/>
              <a:gd name="connsiteY4248" fmla="*/ 1858328 h 6857998"/>
              <a:gd name="connsiteX4249" fmla="*/ 7314565 w 7705725"/>
              <a:gd name="connsiteY4249" fmla="*/ 1855153 h 6857998"/>
              <a:gd name="connsiteX4250" fmla="*/ 7318058 w 7705725"/>
              <a:gd name="connsiteY4250" fmla="*/ 1851661 h 6857998"/>
              <a:gd name="connsiteX4251" fmla="*/ 7322185 w 7705725"/>
              <a:gd name="connsiteY4251" fmla="*/ 1848168 h 6857998"/>
              <a:gd name="connsiteX4252" fmla="*/ 7330440 w 7705725"/>
              <a:gd name="connsiteY4252" fmla="*/ 1842135 h 6857998"/>
              <a:gd name="connsiteX4253" fmla="*/ 7339648 w 7705725"/>
              <a:gd name="connsiteY4253" fmla="*/ 1835786 h 6857998"/>
              <a:gd name="connsiteX4254" fmla="*/ 7348538 w 7705725"/>
              <a:gd name="connsiteY4254" fmla="*/ 1829753 h 6857998"/>
              <a:gd name="connsiteX4255" fmla="*/ 7352665 w 7705725"/>
              <a:gd name="connsiteY4255" fmla="*/ 1826578 h 6857998"/>
              <a:gd name="connsiteX4256" fmla="*/ 7356792 w 7705725"/>
              <a:gd name="connsiteY4256" fmla="*/ 1823403 h 6857998"/>
              <a:gd name="connsiteX4257" fmla="*/ 7360285 w 7705725"/>
              <a:gd name="connsiteY4257" fmla="*/ 1819910 h 6857998"/>
              <a:gd name="connsiteX4258" fmla="*/ 7363142 w 7705725"/>
              <a:gd name="connsiteY4258" fmla="*/ 1816418 h 6857998"/>
              <a:gd name="connsiteX4259" fmla="*/ 7376795 w 7705725"/>
              <a:gd name="connsiteY4259" fmla="*/ 1831341 h 6857998"/>
              <a:gd name="connsiteX4260" fmla="*/ 7383780 w 7705725"/>
              <a:gd name="connsiteY4260" fmla="*/ 1838643 h 6857998"/>
              <a:gd name="connsiteX4261" fmla="*/ 7390448 w 7705725"/>
              <a:gd name="connsiteY4261" fmla="*/ 1846580 h 6857998"/>
              <a:gd name="connsiteX4262" fmla="*/ 7396480 w 7705725"/>
              <a:gd name="connsiteY4262" fmla="*/ 1855470 h 6857998"/>
              <a:gd name="connsiteX4263" fmla="*/ 7399338 w 7705725"/>
              <a:gd name="connsiteY4263" fmla="*/ 1860233 h 6857998"/>
              <a:gd name="connsiteX4264" fmla="*/ 7402512 w 7705725"/>
              <a:gd name="connsiteY4264" fmla="*/ 1865313 h 6857998"/>
              <a:gd name="connsiteX4265" fmla="*/ 7405052 w 7705725"/>
              <a:gd name="connsiteY4265" fmla="*/ 1870393 h 6857998"/>
              <a:gd name="connsiteX4266" fmla="*/ 7407275 w 7705725"/>
              <a:gd name="connsiteY4266" fmla="*/ 1876108 h 6857998"/>
              <a:gd name="connsiteX4267" fmla="*/ 7410132 w 7705725"/>
              <a:gd name="connsiteY4267" fmla="*/ 1882140 h 6857998"/>
              <a:gd name="connsiteX4268" fmla="*/ 7412355 w 7705725"/>
              <a:gd name="connsiteY4268" fmla="*/ 1888808 h 6857998"/>
              <a:gd name="connsiteX4269" fmla="*/ 7409815 w 7705725"/>
              <a:gd name="connsiteY4269" fmla="*/ 1889443 h 6857998"/>
              <a:gd name="connsiteX4270" fmla="*/ 7407275 w 7705725"/>
              <a:gd name="connsiteY4270" fmla="*/ 1889761 h 6857998"/>
              <a:gd name="connsiteX4271" fmla="*/ 7405052 w 7705725"/>
              <a:gd name="connsiteY4271" fmla="*/ 1889443 h 6857998"/>
              <a:gd name="connsiteX4272" fmla="*/ 7403148 w 7705725"/>
              <a:gd name="connsiteY4272" fmla="*/ 1888808 h 6857998"/>
              <a:gd name="connsiteX4273" fmla="*/ 7401242 w 7705725"/>
              <a:gd name="connsiteY4273" fmla="*/ 1888173 h 6857998"/>
              <a:gd name="connsiteX4274" fmla="*/ 7399338 w 7705725"/>
              <a:gd name="connsiteY4274" fmla="*/ 1887221 h 6857998"/>
              <a:gd name="connsiteX4275" fmla="*/ 7398068 w 7705725"/>
              <a:gd name="connsiteY4275" fmla="*/ 1885633 h 6857998"/>
              <a:gd name="connsiteX4276" fmla="*/ 7396480 w 7705725"/>
              <a:gd name="connsiteY4276" fmla="*/ 1884046 h 6857998"/>
              <a:gd name="connsiteX4277" fmla="*/ 7393305 w 7705725"/>
              <a:gd name="connsiteY4277" fmla="*/ 1880553 h 6857998"/>
              <a:gd name="connsiteX4278" fmla="*/ 7390765 w 7705725"/>
              <a:gd name="connsiteY4278" fmla="*/ 1876426 h 6857998"/>
              <a:gd name="connsiteX4279" fmla="*/ 7386002 w 7705725"/>
              <a:gd name="connsiteY4279" fmla="*/ 1867536 h 6857998"/>
              <a:gd name="connsiteX4280" fmla="*/ 7383145 w 7705725"/>
              <a:gd name="connsiteY4280" fmla="*/ 1863408 h 6857998"/>
              <a:gd name="connsiteX4281" fmla="*/ 7380605 w 7705725"/>
              <a:gd name="connsiteY4281" fmla="*/ 1859281 h 6857998"/>
              <a:gd name="connsiteX4282" fmla="*/ 7377748 w 7705725"/>
              <a:gd name="connsiteY4282" fmla="*/ 1856106 h 6857998"/>
              <a:gd name="connsiteX4283" fmla="*/ 7376160 w 7705725"/>
              <a:gd name="connsiteY4283" fmla="*/ 1854518 h 6857998"/>
              <a:gd name="connsiteX4284" fmla="*/ 7374255 w 7705725"/>
              <a:gd name="connsiteY4284" fmla="*/ 1853566 h 6857998"/>
              <a:gd name="connsiteX4285" fmla="*/ 7372350 w 7705725"/>
              <a:gd name="connsiteY4285" fmla="*/ 1852613 h 6857998"/>
              <a:gd name="connsiteX4286" fmla="*/ 7370445 w 7705725"/>
              <a:gd name="connsiteY4286" fmla="*/ 1852295 h 6857998"/>
              <a:gd name="connsiteX4287" fmla="*/ 7368222 w 7705725"/>
              <a:gd name="connsiteY4287" fmla="*/ 1851978 h 6857998"/>
              <a:gd name="connsiteX4288" fmla="*/ 7366000 w 7705725"/>
              <a:gd name="connsiteY4288" fmla="*/ 1851978 h 6857998"/>
              <a:gd name="connsiteX4289" fmla="*/ 7363778 w 7705725"/>
              <a:gd name="connsiteY4289" fmla="*/ 1852613 h 6857998"/>
              <a:gd name="connsiteX4290" fmla="*/ 7360920 w 7705725"/>
              <a:gd name="connsiteY4290" fmla="*/ 1853566 h 6857998"/>
              <a:gd name="connsiteX4291" fmla="*/ 7358380 w 7705725"/>
              <a:gd name="connsiteY4291" fmla="*/ 1855153 h 6857998"/>
              <a:gd name="connsiteX4292" fmla="*/ 7355205 w 7705725"/>
              <a:gd name="connsiteY4292" fmla="*/ 1856740 h 6857998"/>
              <a:gd name="connsiteX4293" fmla="*/ 7354570 w 7705725"/>
              <a:gd name="connsiteY4293" fmla="*/ 1861503 h 6857998"/>
              <a:gd name="connsiteX4294" fmla="*/ 7354252 w 7705725"/>
              <a:gd name="connsiteY4294" fmla="*/ 1865948 h 6857998"/>
              <a:gd name="connsiteX4295" fmla="*/ 7354570 w 7705725"/>
              <a:gd name="connsiteY4295" fmla="*/ 1870711 h 6857998"/>
              <a:gd name="connsiteX4296" fmla="*/ 7354888 w 7705725"/>
              <a:gd name="connsiteY4296" fmla="*/ 1875473 h 6857998"/>
              <a:gd name="connsiteX4297" fmla="*/ 7355840 w 7705725"/>
              <a:gd name="connsiteY4297" fmla="*/ 1880236 h 6857998"/>
              <a:gd name="connsiteX4298" fmla="*/ 7356792 w 7705725"/>
              <a:gd name="connsiteY4298" fmla="*/ 1884681 h 6857998"/>
              <a:gd name="connsiteX4299" fmla="*/ 7358380 w 7705725"/>
              <a:gd name="connsiteY4299" fmla="*/ 1889761 h 6857998"/>
              <a:gd name="connsiteX4300" fmla="*/ 7360285 w 7705725"/>
              <a:gd name="connsiteY4300" fmla="*/ 1894206 h 6857998"/>
              <a:gd name="connsiteX4301" fmla="*/ 7362190 w 7705725"/>
              <a:gd name="connsiteY4301" fmla="*/ 1899286 h 6857998"/>
              <a:gd name="connsiteX4302" fmla="*/ 7364412 w 7705725"/>
              <a:gd name="connsiteY4302" fmla="*/ 1903731 h 6857998"/>
              <a:gd name="connsiteX4303" fmla="*/ 7366952 w 7705725"/>
              <a:gd name="connsiteY4303" fmla="*/ 1908176 h 6857998"/>
              <a:gd name="connsiteX4304" fmla="*/ 7370128 w 7705725"/>
              <a:gd name="connsiteY4304" fmla="*/ 1912621 h 6857998"/>
              <a:gd name="connsiteX4305" fmla="*/ 7376160 w 7705725"/>
              <a:gd name="connsiteY4305" fmla="*/ 1921510 h 6857998"/>
              <a:gd name="connsiteX4306" fmla="*/ 7382828 w 7705725"/>
              <a:gd name="connsiteY4306" fmla="*/ 1929766 h 6857998"/>
              <a:gd name="connsiteX4307" fmla="*/ 7390448 w 7705725"/>
              <a:gd name="connsiteY4307" fmla="*/ 1937386 h 6857998"/>
              <a:gd name="connsiteX4308" fmla="*/ 7398385 w 7705725"/>
              <a:gd name="connsiteY4308" fmla="*/ 1944371 h 6857998"/>
              <a:gd name="connsiteX4309" fmla="*/ 7406640 w 7705725"/>
              <a:gd name="connsiteY4309" fmla="*/ 1950403 h 6857998"/>
              <a:gd name="connsiteX4310" fmla="*/ 7415212 w 7705725"/>
              <a:gd name="connsiteY4310" fmla="*/ 1956118 h 6857998"/>
              <a:gd name="connsiteX4311" fmla="*/ 7423468 w 7705725"/>
              <a:gd name="connsiteY4311" fmla="*/ 1960563 h 6857998"/>
              <a:gd name="connsiteX4312" fmla="*/ 7427912 w 7705725"/>
              <a:gd name="connsiteY4312" fmla="*/ 1962468 h 6857998"/>
              <a:gd name="connsiteX4313" fmla="*/ 7432040 w 7705725"/>
              <a:gd name="connsiteY4313" fmla="*/ 1964056 h 6857998"/>
              <a:gd name="connsiteX4314" fmla="*/ 7436168 w 7705725"/>
              <a:gd name="connsiteY4314" fmla="*/ 1965643 h 6857998"/>
              <a:gd name="connsiteX4315" fmla="*/ 7440295 w 7705725"/>
              <a:gd name="connsiteY4315" fmla="*/ 1966596 h 6857998"/>
              <a:gd name="connsiteX4316" fmla="*/ 7444105 w 7705725"/>
              <a:gd name="connsiteY4316" fmla="*/ 1967548 h 6857998"/>
              <a:gd name="connsiteX4317" fmla="*/ 7447915 w 7705725"/>
              <a:gd name="connsiteY4317" fmla="*/ 1967866 h 6857998"/>
              <a:gd name="connsiteX4318" fmla="*/ 7448232 w 7705725"/>
              <a:gd name="connsiteY4318" fmla="*/ 1971041 h 6857998"/>
              <a:gd name="connsiteX4319" fmla="*/ 7448550 w 7705725"/>
              <a:gd name="connsiteY4319" fmla="*/ 1974850 h 6857998"/>
              <a:gd name="connsiteX4320" fmla="*/ 7450138 w 7705725"/>
              <a:gd name="connsiteY4320" fmla="*/ 1982471 h 6857998"/>
              <a:gd name="connsiteX4321" fmla="*/ 7452360 w 7705725"/>
              <a:gd name="connsiteY4321" fmla="*/ 1990408 h 6857998"/>
              <a:gd name="connsiteX4322" fmla="*/ 7454900 w 7705725"/>
              <a:gd name="connsiteY4322" fmla="*/ 1998345 h 6857998"/>
              <a:gd name="connsiteX4323" fmla="*/ 7460615 w 7705725"/>
              <a:gd name="connsiteY4323" fmla="*/ 2014220 h 6857998"/>
              <a:gd name="connsiteX4324" fmla="*/ 7462838 w 7705725"/>
              <a:gd name="connsiteY4324" fmla="*/ 2022158 h 6857998"/>
              <a:gd name="connsiteX4325" fmla="*/ 7465060 w 7705725"/>
              <a:gd name="connsiteY4325" fmla="*/ 2030096 h 6857998"/>
              <a:gd name="connsiteX4326" fmla="*/ 7466330 w 7705725"/>
              <a:gd name="connsiteY4326" fmla="*/ 2037715 h 6857998"/>
              <a:gd name="connsiteX4327" fmla="*/ 7466648 w 7705725"/>
              <a:gd name="connsiteY4327" fmla="*/ 2040890 h 6857998"/>
              <a:gd name="connsiteX4328" fmla="*/ 7466648 w 7705725"/>
              <a:gd name="connsiteY4328" fmla="*/ 2044701 h 6857998"/>
              <a:gd name="connsiteX4329" fmla="*/ 7466648 w 7705725"/>
              <a:gd name="connsiteY4329" fmla="*/ 2048193 h 6857998"/>
              <a:gd name="connsiteX4330" fmla="*/ 7466012 w 7705725"/>
              <a:gd name="connsiteY4330" fmla="*/ 2051368 h 6857998"/>
              <a:gd name="connsiteX4331" fmla="*/ 7465060 w 7705725"/>
              <a:gd name="connsiteY4331" fmla="*/ 2054543 h 6857998"/>
              <a:gd name="connsiteX4332" fmla="*/ 7464108 w 7705725"/>
              <a:gd name="connsiteY4332" fmla="*/ 2057400 h 6857998"/>
              <a:gd name="connsiteX4333" fmla="*/ 7462202 w 7705725"/>
              <a:gd name="connsiteY4333" fmla="*/ 2060576 h 6857998"/>
              <a:gd name="connsiteX4334" fmla="*/ 7460298 w 7705725"/>
              <a:gd name="connsiteY4334" fmla="*/ 2063115 h 6857998"/>
              <a:gd name="connsiteX4335" fmla="*/ 7457440 w 7705725"/>
              <a:gd name="connsiteY4335" fmla="*/ 2065973 h 6857998"/>
              <a:gd name="connsiteX4336" fmla="*/ 7454582 w 7705725"/>
              <a:gd name="connsiteY4336" fmla="*/ 2068513 h 6857998"/>
              <a:gd name="connsiteX4337" fmla="*/ 7451090 w 7705725"/>
              <a:gd name="connsiteY4337" fmla="*/ 2070735 h 6857998"/>
              <a:gd name="connsiteX4338" fmla="*/ 7446962 w 7705725"/>
              <a:gd name="connsiteY4338" fmla="*/ 2072641 h 6857998"/>
              <a:gd name="connsiteX4339" fmla="*/ 7442518 w 7705725"/>
              <a:gd name="connsiteY4339" fmla="*/ 2074545 h 6857998"/>
              <a:gd name="connsiteX4340" fmla="*/ 7437120 w 7705725"/>
              <a:gd name="connsiteY4340" fmla="*/ 2076133 h 6857998"/>
              <a:gd name="connsiteX4341" fmla="*/ 7437438 w 7705725"/>
              <a:gd name="connsiteY4341" fmla="*/ 2079943 h 6857998"/>
              <a:gd name="connsiteX4342" fmla="*/ 7438072 w 7705725"/>
              <a:gd name="connsiteY4342" fmla="*/ 2083118 h 6857998"/>
              <a:gd name="connsiteX4343" fmla="*/ 7438708 w 7705725"/>
              <a:gd name="connsiteY4343" fmla="*/ 2086293 h 6857998"/>
              <a:gd name="connsiteX4344" fmla="*/ 7439342 w 7705725"/>
              <a:gd name="connsiteY4344" fmla="*/ 2088833 h 6857998"/>
              <a:gd name="connsiteX4345" fmla="*/ 7440612 w 7705725"/>
              <a:gd name="connsiteY4345" fmla="*/ 2091055 h 6857998"/>
              <a:gd name="connsiteX4346" fmla="*/ 7441882 w 7705725"/>
              <a:gd name="connsiteY4346" fmla="*/ 2093278 h 6857998"/>
              <a:gd name="connsiteX4347" fmla="*/ 7442835 w 7705725"/>
              <a:gd name="connsiteY4347" fmla="*/ 2095183 h 6857998"/>
              <a:gd name="connsiteX4348" fmla="*/ 7444422 w 7705725"/>
              <a:gd name="connsiteY4348" fmla="*/ 2096770 h 6857998"/>
              <a:gd name="connsiteX4349" fmla="*/ 7447915 w 7705725"/>
              <a:gd name="connsiteY4349" fmla="*/ 2099311 h 6857998"/>
              <a:gd name="connsiteX4350" fmla="*/ 7451090 w 7705725"/>
              <a:gd name="connsiteY4350" fmla="*/ 2101533 h 6857998"/>
              <a:gd name="connsiteX4351" fmla="*/ 7454900 w 7705725"/>
              <a:gd name="connsiteY4351" fmla="*/ 2103120 h 6857998"/>
              <a:gd name="connsiteX4352" fmla="*/ 7458710 w 7705725"/>
              <a:gd name="connsiteY4352" fmla="*/ 2104708 h 6857998"/>
              <a:gd name="connsiteX4353" fmla="*/ 7466648 w 7705725"/>
              <a:gd name="connsiteY4353" fmla="*/ 2106931 h 6857998"/>
              <a:gd name="connsiteX4354" fmla="*/ 7470458 w 7705725"/>
              <a:gd name="connsiteY4354" fmla="*/ 2108835 h 6857998"/>
              <a:gd name="connsiteX4355" fmla="*/ 7474268 w 7705725"/>
              <a:gd name="connsiteY4355" fmla="*/ 2110741 h 6857998"/>
              <a:gd name="connsiteX4356" fmla="*/ 7477125 w 7705725"/>
              <a:gd name="connsiteY4356" fmla="*/ 2113280 h 6857998"/>
              <a:gd name="connsiteX4357" fmla="*/ 7478712 w 7705725"/>
              <a:gd name="connsiteY4357" fmla="*/ 2114868 h 6857998"/>
              <a:gd name="connsiteX4358" fmla="*/ 7479665 w 7705725"/>
              <a:gd name="connsiteY4358" fmla="*/ 2116773 h 6857998"/>
              <a:gd name="connsiteX4359" fmla="*/ 7480935 w 7705725"/>
              <a:gd name="connsiteY4359" fmla="*/ 2118995 h 6857998"/>
              <a:gd name="connsiteX4360" fmla="*/ 7481570 w 7705725"/>
              <a:gd name="connsiteY4360" fmla="*/ 2121218 h 6857998"/>
              <a:gd name="connsiteX4361" fmla="*/ 7482840 w 7705725"/>
              <a:gd name="connsiteY4361" fmla="*/ 2124393 h 6857998"/>
              <a:gd name="connsiteX4362" fmla="*/ 7483158 w 7705725"/>
              <a:gd name="connsiteY4362" fmla="*/ 2126933 h 6857998"/>
              <a:gd name="connsiteX4363" fmla="*/ 7482522 w 7705725"/>
              <a:gd name="connsiteY4363" fmla="*/ 2130743 h 6857998"/>
              <a:gd name="connsiteX4364" fmla="*/ 7481570 w 7705725"/>
              <a:gd name="connsiteY4364" fmla="*/ 2133282 h 6857998"/>
              <a:gd name="connsiteX4365" fmla="*/ 7480618 w 7705725"/>
              <a:gd name="connsiteY4365" fmla="*/ 2134870 h 6857998"/>
              <a:gd name="connsiteX4366" fmla="*/ 7479348 w 7705725"/>
              <a:gd name="connsiteY4366" fmla="*/ 2136141 h 6857998"/>
              <a:gd name="connsiteX4367" fmla="*/ 7478395 w 7705725"/>
              <a:gd name="connsiteY4367" fmla="*/ 2136141 h 6857998"/>
              <a:gd name="connsiteX4368" fmla="*/ 7477125 w 7705725"/>
              <a:gd name="connsiteY4368" fmla="*/ 2135188 h 6857998"/>
              <a:gd name="connsiteX4369" fmla="*/ 7475538 w 7705725"/>
              <a:gd name="connsiteY4369" fmla="*/ 2134235 h 6857998"/>
              <a:gd name="connsiteX4370" fmla="*/ 7474585 w 7705725"/>
              <a:gd name="connsiteY4370" fmla="*/ 2132648 h 6857998"/>
              <a:gd name="connsiteX4371" fmla="*/ 7471410 w 7705725"/>
              <a:gd name="connsiteY4371" fmla="*/ 2128203 h 6857998"/>
              <a:gd name="connsiteX4372" fmla="*/ 7468870 w 7705725"/>
              <a:gd name="connsiteY4372" fmla="*/ 2122805 h 6857998"/>
              <a:gd name="connsiteX4373" fmla="*/ 7466330 w 7705725"/>
              <a:gd name="connsiteY4373" fmla="*/ 2116773 h 6857998"/>
              <a:gd name="connsiteX4374" fmla="*/ 7464425 w 7705725"/>
              <a:gd name="connsiteY4374" fmla="*/ 2111375 h 6857998"/>
              <a:gd name="connsiteX4375" fmla="*/ 7461250 w 7705725"/>
              <a:gd name="connsiteY4375" fmla="*/ 2112963 h 6857998"/>
              <a:gd name="connsiteX4376" fmla="*/ 7458392 w 7705725"/>
              <a:gd name="connsiteY4376" fmla="*/ 2115186 h 6857998"/>
              <a:gd name="connsiteX4377" fmla="*/ 7455535 w 7705725"/>
              <a:gd name="connsiteY4377" fmla="*/ 2117408 h 6857998"/>
              <a:gd name="connsiteX4378" fmla="*/ 7453312 w 7705725"/>
              <a:gd name="connsiteY4378" fmla="*/ 2119631 h 6857998"/>
              <a:gd name="connsiteX4379" fmla="*/ 7448868 w 7705725"/>
              <a:gd name="connsiteY4379" fmla="*/ 2125345 h 6857998"/>
              <a:gd name="connsiteX4380" fmla="*/ 7444740 w 7705725"/>
              <a:gd name="connsiteY4380" fmla="*/ 2131060 h 6857998"/>
              <a:gd name="connsiteX4381" fmla="*/ 7441248 w 7705725"/>
              <a:gd name="connsiteY4381" fmla="*/ 2137410 h 6857998"/>
              <a:gd name="connsiteX4382" fmla="*/ 7438072 w 7705725"/>
              <a:gd name="connsiteY4382" fmla="*/ 2144078 h 6857998"/>
              <a:gd name="connsiteX4383" fmla="*/ 7434580 w 7705725"/>
              <a:gd name="connsiteY4383" fmla="*/ 2150111 h 6857998"/>
              <a:gd name="connsiteX4384" fmla="*/ 7431088 w 7705725"/>
              <a:gd name="connsiteY4384" fmla="*/ 2156143 h 6857998"/>
              <a:gd name="connsiteX4385" fmla="*/ 7427278 w 7705725"/>
              <a:gd name="connsiteY4385" fmla="*/ 2161540 h 6857998"/>
              <a:gd name="connsiteX4386" fmla="*/ 7423150 w 7705725"/>
              <a:gd name="connsiteY4386" fmla="*/ 2166938 h 6857998"/>
              <a:gd name="connsiteX4387" fmla="*/ 7420928 w 7705725"/>
              <a:gd name="connsiteY4387" fmla="*/ 2169161 h 6857998"/>
              <a:gd name="connsiteX4388" fmla="*/ 7418388 w 7705725"/>
              <a:gd name="connsiteY4388" fmla="*/ 2171065 h 6857998"/>
              <a:gd name="connsiteX4389" fmla="*/ 7415848 w 7705725"/>
              <a:gd name="connsiteY4389" fmla="*/ 2172970 h 6857998"/>
              <a:gd name="connsiteX4390" fmla="*/ 7412990 w 7705725"/>
              <a:gd name="connsiteY4390" fmla="*/ 2174558 h 6857998"/>
              <a:gd name="connsiteX4391" fmla="*/ 7410132 w 7705725"/>
              <a:gd name="connsiteY4391" fmla="*/ 2175511 h 6857998"/>
              <a:gd name="connsiteX4392" fmla="*/ 7406640 w 7705725"/>
              <a:gd name="connsiteY4392" fmla="*/ 2176780 h 6857998"/>
              <a:gd name="connsiteX4393" fmla="*/ 7403148 w 7705725"/>
              <a:gd name="connsiteY4393" fmla="*/ 2177098 h 6857998"/>
              <a:gd name="connsiteX4394" fmla="*/ 7399338 w 7705725"/>
              <a:gd name="connsiteY4394" fmla="*/ 2177415 h 6857998"/>
              <a:gd name="connsiteX4395" fmla="*/ 7395210 w 7705725"/>
              <a:gd name="connsiteY4395" fmla="*/ 2177415 h 6857998"/>
              <a:gd name="connsiteX4396" fmla="*/ 7390765 w 7705725"/>
              <a:gd name="connsiteY4396" fmla="*/ 2176780 h 6857998"/>
              <a:gd name="connsiteX4397" fmla="*/ 7386320 w 7705725"/>
              <a:gd name="connsiteY4397" fmla="*/ 2176146 h 6857998"/>
              <a:gd name="connsiteX4398" fmla="*/ 7380922 w 7705725"/>
              <a:gd name="connsiteY4398" fmla="*/ 2174558 h 6857998"/>
              <a:gd name="connsiteX4399" fmla="*/ 7379018 w 7705725"/>
              <a:gd name="connsiteY4399" fmla="*/ 2178368 h 6857998"/>
              <a:gd name="connsiteX4400" fmla="*/ 7377748 w 7705725"/>
              <a:gd name="connsiteY4400" fmla="*/ 2182496 h 6857998"/>
              <a:gd name="connsiteX4401" fmla="*/ 7376478 w 7705725"/>
              <a:gd name="connsiteY4401" fmla="*/ 2186940 h 6857998"/>
              <a:gd name="connsiteX4402" fmla="*/ 7376160 w 7705725"/>
              <a:gd name="connsiteY4402" fmla="*/ 2191703 h 6857998"/>
              <a:gd name="connsiteX4403" fmla="*/ 7376160 w 7705725"/>
              <a:gd name="connsiteY4403" fmla="*/ 2197100 h 6857998"/>
              <a:gd name="connsiteX4404" fmla="*/ 7376795 w 7705725"/>
              <a:gd name="connsiteY4404" fmla="*/ 2202498 h 6857998"/>
              <a:gd name="connsiteX4405" fmla="*/ 7378065 w 7705725"/>
              <a:gd name="connsiteY4405" fmla="*/ 2207578 h 6857998"/>
              <a:gd name="connsiteX4406" fmla="*/ 7379018 w 7705725"/>
              <a:gd name="connsiteY4406" fmla="*/ 2212657 h 6857998"/>
              <a:gd name="connsiteX4407" fmla="*/ 7380922 w 7705725"/>
              <a:gd name="connsiteY4407" fmla="*/ 2217738 h 6857998"/>
              <a:gd name="connsiteX4408" fmla="*/ 7383145 w 7705725"/>
              <a:gd name="connsiteY4408" fmla="*/ 2222500 h 6857998"/>
              <a:gd name="connsiteX4409" fmla="*/ 7386002 w 7705725"/>
              <a:gd name="connsiteY4409" fmla="*/ 2227263 h 6857998"/>
              <a:gd name="connsiteX4410" fmla="*/ 7388542 w 7705725"/>
              <a:gd name="connsiteY4410" fmla="*/ 2231390 h 6857998"/>
              <a:gd name="connsiteX4411" fmla="*/ 7391718 w 7705725"/>
              <a:gd name="connsiteY4411" fmla="*/ 2234883 h 6857998"/>
              <a:gd name="connsiteX4412" fmla="*/ 7394892 w 7705725"/>
              <a:gd name="connsiteY4412" fmla="*/ 2238376 h 6857998"/>
              <a:gd name="connsiteX4413" fmla="*/ 7398702 w 7705725"/>
              <a:gd name="connsiteY4413" fmla="*/ 2240598 h 6857998"/>
              <a:gd name="connsiteX4414" fmla="*/ 7402512 w 7705725"/>
              <a:gd name="connsiteY4414" fmla="*/ 2242502 h 6857998"/>
              <a:gd name="connsiteX4415" fmla="*/ 7405052 w 7705725"/>
              <a:gd name="connsiteY4415" fmla="*/ 2239646 h 6857998"/>
              <a:gd name="connsiteX4416" fmla="*/ 7406958 w 7705725"/>
              <a:gd name="connsiteY4416" fmla="*/ 2236788 h 6857998"/>
              <a:gd name="connsiteX4417" fmla="*/ 7408862 w 7705725"/>
              <a:gd name="connsiteY4417" fmla="*/ 2233613 h 6857998"/>
              <a:gd name="connsiteX4418" fmla="*/ 7410132 w 7705725"/>
              <a:gd name="connsiteY4418" fmla="*/ 2230755 h 6857998"/>
              <a:gd name="connsiteX4419" fmla="*/ 7410768 w 7705725"/>
              <a:gd name="connsiteY4419" fmla="*/ 2227263 h 6857998"/>
              <a:gd name="connsiteX4420" fmla="*/ 7411402 w 7705725"/>
              <a:gd name="connsiteY4420" fmla="*/ 2223453 h 6857998"/>
              <a:gd name="connsiteX4421" fmla="*/ 7412038 w 7705725"/>
              <a:gd name="connsiteY4421" fmla="*/ 2219960 h 6857998"/>
              <a:gd name="connsiteX4422" fmla="*/ 7412038 w 7705725"/>
              <a:gd name="connsiteY4422" fmla="*/ 2216468 h 6857998"/>
              <a:gd name="connsiteX4423" fmla="*/ 7411402 w 7705725"/>
              <a:gd name="connsiteY4423" fmla="*/ 2208848 h 6857998"/>
              <a:gd name="connsiteX4424" fmla="*/ 7411085 w 7705725"/>
              <a:gd name="connsiteY4424" fmla="*/ 2200910 h 6857998"/>
              <a:gd name="connsiteX4425" fmla="*/ 7410768 w 7705725"/>
              <a:gd name="connsiteY4425" fmla="*/ 2193290 h 6857998"/>
              <a:gd name="connsiteX4426" fmla="*/ 7410768 w 7705725"/>
              <a:gd name="connsiteY4426" fmla="*/ 2185671 h 6857998"/>
              <a:gd name="connsiteX4427" fmla="*/ 7412990 w 7705725"/>
              <a:gd name="connsiteY4427" fmla="*/ 2186623 h 6857998"/>
              <a:gd name="connsiteX4428" fmla="*/ 7415212 w 7705725"/>
              <a:gd name="connsiteY4428" fmla="*/ 2186940 h 6857998"/>
              <a:gd name="connsiteX4429" fmla="*/ 7417435 w 7705725"/>
              <a:gd name="connsiteY4429" fmla="*/ 2187258 h 6857998"/>
              <a:gd name="connsiteX4430" fmla="*/ 7419975 w 7705725"/>
              <a:gd name="connsiteY4430" fmla="*/ 2186940 h 6857998"/>
              <a:gd name="connsiteX4431" fmla="*/ 7425055 w 7705725"/>
              <a:gd name="connsiteY4431" fmla="*/ 2186305 h 6857998"/>
              <a:gd name="connsiteX4432" fmla="*/ 7430452 w 7705725"/>
              <a:gd name="connsiteY4432" fmla="*/ 2184718 h 6857998"/>
              <a:gd name="connsiteX4433" fmla="*/ 7435850 w 7705725"/>
              <a:gd name="connsiteY4433" fmla="*/ 2182496 h 6857998"/>
              <a:gd name="connsiteX4434" fmla="*/ 7441248 w 7705725"/>
              <a:gd name="connsiteY4434" fmla="*/ 2180273 h 6857998"/>
              <a:gd name="connsiteX4435" fmla="*/ 7446962 w 7705725"/>
              <a:gd name="connsiteY4435" fmla="*/ 2177733 h 6857998"/>
              <a:gd name="connsiteX4436" fmla="*/ 7452678 w 7705725"/>
              <a:gd name="connsiteY4436" fmla="*/ 2175511 h 6857998"/>
              <a:gd name="connsiteX4437" fmla="*/ 7458392 w 7705725"/>
              <a:gd name="connsiteY4437" fmla="*/ 2173605 h 6857998"/>
              <a:gd name="connsiteX4438" fmla="*/ 7463472 w 7705725"/>
              <a:gd name="connsiteY4438" fmla="*/ 2172653 h 6857998"/>
              <a:gd name="connsiteX4439" fmla="*/ 7466330 w 7705725"/>
              <a:gd name="connsiteY4439" fmla="*/ 2172653 h 6857998"/>
              <a:gd name="connsiteX4440" fmla="*/ 7468870 w 7705725"/>
              <a:gd name="connsiteY4440" fmla="*/ 2172653 h 6857998"/>
              <a:gd name="connsiteX4441" fmla="*/ 7471410 w 7705725"/>
              <a:gd name="connsiteY4441" fmla="*/ 2172653 h 6857998"/>
              <a:gd name="connsiteX4442" fmla="*/ 7474268 w 7705725"/>
              <a:gd name="connsiteY4442" fmla="*/ 2173288 h 6857998"/>
              <a:gd name="connsiteX4443" fmla="*/ 7476490 w 7705725"/>
              <a:gd name="connsiteY4443" fmla="*/ 2174240 h 6857998"/>
              <a:gd name="connsiteX4444" fmla="*/ 7478712 w 7705725"/>
              <a:gd name="connsiteY4444" fmla="*/ 2175511 h 6857998"/>
              <a:gd name="connsiteX4445" fmla="*/ 7480935 w 7705725"/>
              <a:gd name="connsiteY4445" fmla="*/ 2177098 h 6857998"/>
              <a:gd name="connsiteX4446" fmla="*/ 7483158 w 7705725"/>
              <a:gd name="connsiteY4446" fmla="*/ 2179003 h 6857998"/>
              <a:gd name="connsiteX4447" fmla="*/ 7485380 w 7705725"/>
              <a:gd name="connsiteY4447" fmla="*/ 2181543 h 6857998"/>
              <a:gd name="connsiteX4448" fmla="*/ 7487285 w 7705725"/>
              <a:gd name="connsiteY4448" fmla="*/ 2184718 h 6857998"/>
              <a:gd name="connsiteX4449" fmla="*/ 7489190 w 7705725"/>
              <a:gd name="connsiteY4449" fmla="*/ 2188210 h 6857998"/>
              <a:gd name="connsiteX4450" fmla="*/ 7491095 w 7705725"/>
              <a:gd name="connsiteY4450" fmla="*/ 2191703 h 6857998"/>
              <a:gd name="connsiteX4451" fmla="*/ 7493000 w 7705725"/>
              <a:gd name="connsiteY4451" fmla="*/ 2199641 h 6857998"/>
              <a:gd name="connsiteX4452" fmla="*/ 7493635 w 7705725"/>
              <a:gd name="connsiteY4452" fmla="*/ 2205355 h 6857998"/>
              <a:gd name="connsiteX4453" fmla="*/ 7494270 w 7705725"/>
              <a:gd name="connsiteY4453" fmla="*/ 2207578 h 6857998"/>
              <a:gd name="connsiteX4454" fmla="*/ 7493635 w 7705725"/>
              <a:gd name="connsiteY4454" fmla="*/ 2209165 h 6857998"/>
              <a:gd name="connsiteX4455" fmla="*/ 7493318 w 7705725"/>
              <a:gd name="connsiteY4455" fmla="*/ 2210753 h 6857998"/>
              <a:gd name="connsiteX4456" fmla="*/ 7493000 w 7705725"/>
              <a:gd name="connsiteY4456" fmla="*/ 2211388 h 6857998"/>
              <a:gd name="connsiteX4457" fmla="*/ 7492365 w 7705725"/>
              <a:gd name="connsiteY4457" fmla="*/ 2212340 h 6857998"/>
              <a:gd name="connsiteX4458" fmla="*/ 7491095 w 7705725"/>
              <a:gd name="connsiteY4458" fmla="*/ 2212657 h 6857998"/>
              <a:gd name="connsiteX4459" fmla="*/ 7490460 w 7705725"/>
              <a:gd name="connsiteY4459" fmla="*/ 2212657 h 6857998"/>
              <a:gd name="connsiteX4460" fmla="*/ 7488872 w 7705725"/>
              <a:gd name="connsiteY4460" fmla="*/ 2212340 h 6857998"/>
              <a:gd name="connsiteX4461" fmla="*/ 7485698 w 7705725"/>
              <a:gd name="connsiteY4461" fmla="*/ 2211388 h 6857998"/>
              <a:gd name="connsiteX4462" fmla="*/ 7482522 w 7705725"/>
              <a:gd name="connsiteY4462" fmla="*/ 2209483 h 6857998"/>
              <a:gd name="connsiteX4463" fmla="*/ 7473632 w 7705725"/>
              <a:gd name="connsiteY4463" fmla="*/ 2205673 h 6857998"/>
              <a:gd name="connsiteX4464" fmla="*/ 7469188 w 7705725"/>
              <a:gd name="connsiteY4464" fmla="*/ 2204403 h 6857998"/>
              <a:gd name="connsiteX4465" fmla="*/ 7464425 w 7705725"/>
              <a:gd name="connsiteY4465" fmla="*/ 2202815 h 6857998"/>
              <a:gd name="connsiteX4466" fmla="*/ 7459028 w 7705725"/>
              <a:gd name="connsiteY4466" fmla="*/ 2202498 h 6857998"/>
              <a:gd name="connsiteX4467" fmla="*/ 7456488 w 7705725"/>
              <a:gd name="connsiteY4467" fmla="*/ 2202498 h 6857998"/>
              <a:gd name="connsiteX4468" fmla="*/ 7453948 w 7705725"/>
              <a:gd name="connsiteY4468" fmla="*/ 2202815 h 6857998"/>
              <a:gd name="connsiteX4469" fmla="*/ 7451090 w 7705725"/>
              <a:gd name="connsiteY4469" fmla="*/ 2203450 h 6857998"/>
              <a:gd name="connsiteX4470" fmla="*/ 7448868 w 7705725"/>
              <a:gd name="connsiteY4470" fmla="*/ 2204403 h 6857998"/>
              <a:gd name="connsiteX4471" fmla="*/ 7446328 w 7705725"/>
              <a:gd name="connsiteY4471" fmla="*/ 2205673 h 6857998"/>
              <a:gd name="connsiteX4472" fmla="*/ 7443470 w 7705725"/>
              <a:gd name="connsiteY4472" fmla="*/ 2207260 h 6857998"/>
              <a:gd name="connsiteX4473" fmla="*/ 7446328 w 7705725"/>
              <a:gd name="connsiteY4473" fmla="*/ 2213293 h 6857998"/>
              <a:gd name="connsiteX4474" fmla="*/ 7449502 w 7705725"/>
              <a:gd name="connsiteY4474" fmla="*/ 2218373 h 6857998"/>
              <a:gd name="connsiteX4475" fmla="*/ 7452995 w 7705725"/>
              <a:gd name="connsiteY4475" fmla="*/ 2222818 h 6857998"/>
              <a:gd name="connsiteX4476" fmla="*/ 7456805 w 7705725"/>
              <a:gd name="connsiteY4476" fmla="*/ 2226628 h 6857998"/>
              <a:gd name="connsiteX4477" fmla="*/ 7460615 w 7705725"/>
              <a:gd name="connsiteY4477" fmla="*/ 2229803 h 6857998"/>
              <a:gd name="connsiteX4478" fmla="*/ 7464425 w 7705725"/>
              <a:gd name="connsiteY4478" fmla="*/ 2232977 h 6857998"/>
              <a:gd name="connsiteX4479" fmla="*/ 7470775 w 7705725"/>
              <a:gd name="connsiteY4479" fmla="*/ 2238693 h 6857998"/>
              <a:gd name="connsiteX4480" fmla="*/ 7473315 w 7705725"/>
              <a:gd name="connsiteY4480" fmla="*/ 2241233 h 6857998"/>
              <a:gd name="connsiteX4481" fmla="*/ 7474902 w 7705725"/>
              <a:gd name="connsiteY4481" fmla="*/ 2244407 h 6857998"/>
              <a:gd name="connsiteX4482" fmla="*/ 7475538 w 7705725"/>
              <a:gd name="connsiteY4482" fmla="*/ 2245360 h 6857998"/>
              <a:gd name="connsiteX4483" fmla="*/ 7476172 w 7705725"/>
              <a:gd name="connsiteY4483" fmla="*/ 2246948 h 6857998"/>
              <a:gd name="connsiteX4484" fmla="*/ 7476172 w 7705725"/>
              <a:gd name="connsiteY4484" fmla="*/ 2248536 h 6857998"/>
              <a:gd name="connsiteX4485" fmla="*/ 7476172 w 7705725"/>
              <a:gd name="connsiteY4485" fmla="*/ 2250441 h 6857998"/>
              <a:gd name="connsiteX4486" fmla="*/ 7475220 w 7705725"/>
              <a:gd name="connsiteY4486" fmla="*/ 2251711 h 6857998"/>
              <a:gd name="connsiteX4487" fmla="*/ 7474585 w 7705725"/>
              <a:gd name="connsiteY4487" fmla="*/ 2253615 h 6857998"/>
              <a:gd name="connsiteX4488" fmla="*/ 7473315 w 7705725"/>
              <a:gd name="connsiteY4488" fmla="*/ 2255519 h 6857998"/>
              <a:gd name="connsiteX4489" fmla="*/ 7472045 w 7705725"/>
              <a:gd name="connsiteY4489" fmla="*/ 2257425 h 6857998"/>
              <a:gd name="connsiteX4490" fmla="*/ 7468235 w 7705725"/>
              <a:gd name="connsiteY4490" fmla="*/ 2261871 h 6857998"/>
              <a:gd name="connsiteX4491" fmla="*/ 7462520 w 7705725"/>
              <a:gd name="connsiteY4491" fmla="*/ 2266949 h 6857998"/>
              <a:gd name="connsiteX4492" fmla="*/ 7465378 w 7705725"/>
              <a:gd name="connsiteY4492" fmla="*/ 2271396 h 6857998"/>
              <a:gd name="connsiteX4493" fmla="*/ 7468235 w 7705725"/>
              <a:gd name="connsiteY4493" fmla="*/ 2273936 h 6857998"/>
              <a:gd name="connsiteX4494" fmla="*/ 7469505 w 7705725"/>
              <a:gd name="connsiteY4494" fmla="*/ 2274887 h 6857998"/>
              <a:gd name="connsiteX4495" fmla="*/ 7470775 w 7705725"/>
              <a:gd name="connsiteY4495" fmla="*/ 2275522 h 6857998"/>
              <a:gd name="connsiteX4496" fmla="*/ 7472362 w 7705725"/>
              <a:gd name="connsiteY4496" fmla="*/ 2275839 h 6857998"/>
              <a:gd name="connsiteX4497" fmla="*/ 7473315 w 7705725"/>
              <a:gd name="connsiteY4497" fmla="*/ 2275839 h 6857998"/>
              <a:gd name="connsiteX4498" fmla="*/ 7474585 w 7705725"/>
              <a:gd name="connsiteY4498" fmla="*/ 2275522 h 6857998"/>
              <a:gd name="connsiteX4499" fmla="*/ 7476172 w 7705725"/>
              <a:gd name="connsiteY4499" fmla="*/ 2275205 h 6857998"/>
              <a:gd name="connsiteX4500" fmla="*/ 7478395 w 7705725"/>
              <a:gd name="connsiteY4500" fmla="*/ 2273618 h 6857998"/>
              <a:gd name="connsiteX4501" fmla="*/ 7480618 w 7705725"/>
              <a:gd name="connsiteY4501" fmla="*/ 2271396 h 6857998"/>
              <a:gd name="connsiteX4502" fmla="*/ 7483158 w 7705725"/>
              <a:gd name="connsiteY4502" fmla="*/ 2269173 h 6857998"/>
              <a:gd name="connsiteX4503" fmla="*/ 7488555 w 7705725"/>
              <a:gd name="connsiteY4503" fmla="*/ 2263140 h 6857998"/>
              <a:gd name="connsiteX4504" fmla="*/ 7491095 w 7705725"/>
              <a:gd name="connsiteY4504" fmla="*/ 2259966 h 6857998"/>
              <a:gd name="connsiteX4505" fmla="*/ 7494270 w 7705725"/>
              <a:gd name="connsiteY4505" fmla="*/ 2257425 h 6857998"/>
              <a:gd name="connsiteX4506" fmla="*/ 7497445 w 7705725"/>
              <a:gd name="connsiteY4506" fmla="*/ 2255202 h 6857998"/>
              <a:gd name="connsiteX4507" fmla="*/ 7501255 w 7705725"/>
              <a:gd name="connsiteY4507" fmla="*/ 2253615 h 6857998"/>
              <a:gd name="connsiteX4508" fmla="*/ 7503478 w 7705725"/>
              <a:gd name="connsiteY4508" fmla="*/ 2252980 h 6857998"/>
              <a:gd name="connsiteX4509" fmla="*/ 7505382 w 7705725"/>
              <a:gd name="connsiteY4509" fmla="*/ 2252663 h 6857998"/>
              <a:gd name="connsiteX4510" fmla="*/ 7507605 w 7705725"/>
              <a:gd name="connsiteY4510" fmla="*/ 2252663 h 6857998"/>
              <a:gd name="connsiteX4511" fmla="*/ 7510145 w 7705725"/>
              <a:gd name="connsiteY4511" fmla="*/ 2252663 h 6857998"/>
              <a:gd name="connsiteX4512" fmla="*/ 7508875 w 7705725"/>
              <a:gd name="connsiteY4512" fmla="*/ 2255202 h 6857998"/>
              <a:gd name="connsiteX4513" fmla="*/ 7507605 w 7705725"/>
              <a:gd name="connsiteY4513" fmla="*/ 2257425 h 6857998"/>
              <a:gd name="connsiteX4514" fmla="*/ 7506335 w 7705725"/>
              <a:gd name="connsiteY4514" fmla="*/ 2262823 h 6857998"/>
              <a:gd name="connsiteX4515" fmla="*/ 7505700 w 7705725"/>
              <a:gd name="connsiteY4515" fmla="*/ 2268855 h 6857998"/>
              <a:gd name="connsiteX4516" fmla="*/ 7505700 w 7705725"/>
              <a:gd name="connsiteY4516" fmla="*/ 2274887 h 6857998"/>
              <a:gd name="connsiteX4517" fmla="*/ 7506335 w 7705725"/>
              <a:gd name="connsiteY4517" fmla="*/ 2280921 h 6857998"/>
              <a:gd name="connsiteX4518" fmla="*/ 7507288 w 7705725"/>
              <a:gd name="connsiteY4518" fmla="*/ 2287587 h 6857998"/>
              <a:gd name="connsiteX4519" fmla="*/ 7508875 w 7705725"/>
              <a:gd name="connsiteY4519" fmla="*/ 2294573 h 6857998"/>
              <a:gd name="connsiteX4520" fmla="*/ 7510462 w 7705725"/>
              <a:gd name="connsiteY4520" fmla="*/ 2301239 h 6857998"/>
              <a:gd name="connsiteX4521" fmla="*/ 7514590 w 7705725"/>
              <a:gd name="connsiteY4521" fmla="*/ 2315528 h 6857998"/>
              <a:gd name="connsiteX4522" fmla="*/ 7518718 w 7705725"/>
              <a:gd name="connsiteY4522" fmla="*/ 2329815 h 6857998"/>
              <a:gd name="connsiteX4523" fmla="*/ 7522528 w 7705725"/>
              <a:gd name="connsiteY4523" fmla="*/ 2343785 h 6857998"/>
              <a:gd name="connsiteX4524" fmla="*/ 7523798 w 7705725"/>
              <a:gd name="connsiteY4524" fmla="*/ 2351088 h 6857998"/>
              <a:gd name="connsiteX4525" fmla="*/ 7525068 w 7705725"/>
              <a:gd name="connsiteY4525" fmla="*/ 2357756 h 6857998"/>
              <a:gd name="connsiteX4526" fmla="*/ 7523798 w 7705725"/>
              <a:gd name="connsiteY4526" fmla="*/ 2359660 h 6857998"/>
              <a:gd name="connsiteX4527" fmla="*/ 7522528 w 7705725"/>
              <a:gd name="connsiteY4527" fmla="*/ 2361565 h 6857998"/>
              <a:gd name="connsiteX4528" fmla="*/ 7520940 w 7705725"/>
              <a:gd name="connsiteY4528" fmla="*/ 2363152 h 6857998"/>
              <a:gd name="connsiteX4529" fmla="*/ 7519035 w 7705725"/>
              <a:gd name="connsiteY4529" fmla="*/ 2364423 h 6857998"/>
              <a:gd name="connsiteX4530" fmla="*/ 7517130 w 7705725"/>
              <a:gd name="connsiteY4530" fmla="*/ 2365692 h 6857998"/>
              <a:gd name="connsiteX4531" fmla="*/ 7515225 w 7705725"/>
              <a:gd name="connsiteY4531" fmla="*/ 2366327 h 6857998"/>
              <a:gd name="connsiteX4532" fmla="*/ 7511098 w 7705725"/>
              <a:gd name="connsiteY4532" fmla="*/ 2367598 h 6857998"/>
              <a:gd name="connsiteX4533" fmla="*/ 7506652 w 7705725"/>
              <a:gd name="connsiteY4533" fmla="*/ 2368232 h 6857998"/>
              <a:gd name="connsiteX4534" fmla="*/ 7502208 w 7705725"/>
              <a:gd name="connsiteY4534" fmla="*/ 2369185 h 6857998"/>
              <a:gd name="connsiteX4535" fmla="*/ 7492682 w 7705725"/>
              <a:gd name="connsiteY4535" fmla="*/ 2369503 h 6857998"/>
              <a:gd name="connsiteX4536" fmla="*/ 7488238 w 7705725"/>
              <a:gd name="connsiteY4536" fmla="*/ 2369820 h 6857998"/>
              <a:gd name="connsiteX4537" fmla="*/ 7484110 w 7705725"/>
              <a:gd name="connsiteY4537" fmla="*/ 2370772 h 6857998"/>
              <a:gd name="connsiteX4538" fmla="*/ 7480300 w 7705725"/>
              <a:gd name="connsiteY4538" fmla="*/ 2372042 h 6857998"/>
              <a:gd name="connsiteX4539" fmla="*/ 7478395 w 7705725"/>
              <a:gd name="connsiteY4539" fmla="*/ 2372995 h 6857998"/>
              <a:gd name="connsiteX4540" fmla="*/ 7476808 w 7705725"/>
              <a:gd name="connsiteY4540" fmla="*/ 2373948 h 6857998"/>
              <a:gd name="connsiteX4541" fmla="*/ 7475220 w 7705725"/>
              <a:gd name="connsiteY4541" fmla="*/ 2375535 h 6857998"/>
              <a:gd name="connsiteX4542" fmla="*/ 7473632 w 7705725"/>
              <a:gd name="connsiteY4542" fmla="*/ 2377122 h 6857998"/>
              <a:gd name="connsiteX4543" fmla="*/ 7472680 w 7705725"/>
              <a:gd name="connsiteY4543" fmla="*/ 2379027 h 6857998"/>
              <a:gd name="connsiteX4544" fmla="*/ 7472045 w 7705725"/>
              <a:gd name="connsiteY4544" fmla="*/ 2380932 h 6857998"/>
              <a:gd name="connsiteX4545" fmla="*/ 7470775 w 7705725"/>
              <a:gd name="connsiteY4545" fmla="*/ 2383472 h 6857998"/>
              <a:gd name="connsiteX4546" fmla="*/ 7470458 w 7705725"/>
              <a:gd name="connsiteY4546" fmla="*/ 2386013 h 6857998"/>
              <a:gd name="connsiteX4547" fmla="*/ 7470140 w 7705725"/>
              <a:gd name="connsiteY4547" fmla="*/ 2389505 h 6857998"/>
              <a:gd name="connsiteX4548" fmla="*/ 7469505 w 7705725"/>
              <a:gd name="connsiteY4548" fmla="*/ 2392998 h 6857998"/>
              <a:gd name="connsiteX4549" fmla="*/ 7470458 w 7705725"/>
              <a:gd name="connsiteY4549" fmla="*/ 2395855 h 6857998"/>
              <a:gd name="connsiteX4550" fmla="*/ 7471410 w 7705725"/>
              <a:gd name="connsiteY4550" fmla="*/ 2399030 h 6857998"/>
              <a:gd name="connsiteX4551" fmla="*/ 7472680 w 7705725"/>
              <a:gd name="connsiteY4551" fmla="*/ 2401570 h 6857998"/>
              <a:gd name="connsiteX4552" fmla="*/ 7473632 w 7705725"/>
              <a:gd name="connsiteY4552" fmla="*/ 2403793 h 6857998"/>
              <a:gd name="connsiteX4553" fmla="*/ 7475220 w 7705725"/>
              <a:gd name="connsiteY4553" fmla="*/ 2406015 h 6857998"/>
              <a:gd name="connsiteX4554" fmla="*/ 7476808 w 7705725"/>
              <a:gd name="connsiteY4554" fmla="*/ 2407920 h 6857998"/>
              <a:gd name="connsiteX4555" fmla="*/ 7478712 w 7705725"/>
              <a:gd name="connsiteY4555" fmla="*/ 2409825 h 6857998"/>
              <a:gd name="connsiteX4556" fmla="*/ 7480618 w 7705725"/>
              <a:gd name="connsiteY4556" fmla="*/ 2411413 h 6857998"/>
              <a:gd name="connsiteX4557" fmla="*/ 7482840 w 7705725"/>
              <a:gd name="connsiteY4557" fmla="*/ 2412365 h 6857998"/>
              <a:gd name="connsiteX4558" fmla="*/ 7485062 w 7705725"/>
              <a:gd name="connsiteY4558" fmla="*/ 2413635 h 6857998"/>
              <a:gd name="connsiteX4559" fmla="*/ 7490142 w 7705725"/>
              <a:gd name="connsiteY4559" fmla="*/ 2415540 h 6857998"/>
              <a:gd name="connsiteX4560" fmla="*/ 7495222 w 7705725"/>
              <a:gd name="connsiteY4560" fmla="*/ 2416493 h 6857998"/>
              <a:gd name="connsiteX4561" fmla="*/ 7500938 w 7705725"/>
              <a:gd name="connsiteY4561" fmla="*/ 2417128 h 6857998"/>
              <a:gd name="connsiteX4562" fmla="*/ 7504112 w 7705725"/>
              <a:gd name="connsiteY4562" fmla="*/ 2415857 h 6857998"/>
              <a:gd name="connsiteX4563" fmla="*/ 7505700 w 7705725"/>
              <a:gd name="connsiteY4563" fmla="*/ 2413953 h 6857998"/>
              <a:gd name="connsiteX4564" fmla="*/ 7507288 w 7705725"/>
              <a:gd name="connsiteY4564" fmla="*/ 2411730 h 6857998"/>
              <a:gd name="connsiteX4565" fmla="*/ 7508240 w 7705725"/>
              <a:gd name="connsiteY4565" fmla="*/ 2409508 h 6857998"/>
              <a:gd name="connsiteX4566" fmla="*/ 7508558 w 7705725"/>
              <a:gd name="connsiteY4566" fmla="*/ 2406967 h 6857998"/>
              <a:gd name="connsiteX4567" fmla="*/ 7508558 w 7705725"/>
              <a:gd name="connsiteY4567" fmla="*/ 2404110 h 6857998"/>
              <a:gd name="connsiteX4568" fmla="*/ 7508558 w 7705725"/>
              <a:gd name="connsiteY4568" fmla="*/ 2398395 h 6857998"/>
              <a:gd name="connsiteX4569" fmla="*/ 7508558 w 7705725"/>
              <a:gd name="connsiteY4569" fmla="*/ 2392998 h 6857998"/>
              <a:gd name="connsiteX4570" fmla="*/ 7508875 w 7705725"/>
              <a:gd name="connsiteY4570" fmla="*/ 2390140 h 6857998"/>
              <a:gd name="connsiteX4571" fmla="*/ 7509192 w 7705725"/>
              <a:gd name="connsiteY4571" fmla="*/ 2387918 h 6857998"/>
              <a:gd name="connsiteX4572" fmla="*/ 7510780 w 7705725"/>
              <a:gd name="connsiteY4572" fmla="*/ 2385695 h 6857998"/>
              <a:gd name="connsiteX4573" fmla="*/ 7512368 w 7705725"/>
              <a:gd name="connsiteY4573" fmla="*/ 2383790 h 6857998"/>
              <a:gd name="connsiteX4574" fmla="*/ 7514908 w 7705725"/>
              <a:gd name="connsiteY4574" fmla="*/ 2382203 h 6857998"/>
              <a:gd name="connsiteX4575" fmla="*/ 7517765 w 7705725"/>
              <a:gd name="connsiteY4575" fmla="*/ 2381250 h 6857998"/>
              <a:gd name="connsiteX4576" fmla="*/ 7521258 w 7705725"/>
              <a:gd name="connsiteY4576" fmla="*/ 2379345 h 6857998"/>
              <a:gd name="connsiteX4577" fmla="*/ 7524750 w 7705725"/>
              <a:gd name="connsiteY4577" fmla="*/ 2377758 h 6857998"/>
              <a:gd name="connsiteX4578" fmla="*/ 7527290 w 7705725"/>
              <a:gd name="connsiteY4578" fmla="*/ 2377122 h 6857998"/>
              <a:gd name="connsiteX4579" fmla="*/ 7529830 w 7705725"/>
              <a:gd name="connsiteY4579" fmla="*/ 2376171 h 6857998"/>
              <a:gd name="connsiteX4580" fmla="*/ 7532688 w 7705725"/>
              <a:gd name="connsiteY4580" fmla="*/ 2375853 h 6857998"/>
              <a:gd name="connsiteX4581" fmla="*/ 7534910 w 7705725"/>
              <a:gd name="connsiteY4581" fmla="*/ 2375853 h 6857998"/>
              <a:gd name="connsiteX4582" fmla="*/ 7536815 w 7705725"/>
              <a:gd name="connsiteY4582" fmla="*/ 2376171 h 6857998"/>
              <a:gd name="connsiteX4583" fmla="*/ 7538402 w 7705725"/>
              <a:gd name="connsiteY4583" fmla="*/ 2377122 h 6857998"/>
              <a:gd name="connsiteX4584" fmla="*/ 7539672 w 7705725"/>
              <a:gd name="connsiteY4584" fmla="*/ 2377758 h 6857998"/>
              <a:gd name="connsiteX4585" fmla="*/ 7541260 w 7705725"/>
              <a:gd name="connsiteY4585" fmla="*/ 2379027 h 6857998"/>
              <a:gd name="connsiteX4586" fmla="*/ 7542530 w 7705725"/>
              <a:gd name="connsiteY4586" fmla="*/ 2379980 h 6857998"/>
              <a:gd name="connsiteX4587" fmla="*/ 7543482 w 7705725"/>
              <a:gd name="connsiteY4587" fmla="*/ 2381567 h 6857998"/>
              <a:gd name="connsiteX4588" fmla="*/ 7545388 w 7705725"/>
              <a:gd name="connsiteY4588" fmla="*/ 2385061 h 6857998"/>
              <a:gd name="connsiteX4589" fmla="*/ 7546975 w 7705725"/>
              <a:gd name="connsiteY4589" fmla="*/ 2389188 h 6857998"/>
              <a:gd name="connsiteX4590" fmla="*/ 7547610 w 7705725"/>
              <a:gd name="connsiteY4590" fmla="*/ 2393633 h 6857998"/>
              <a:gd name="connsiteX4591" fmla="*/ 7548562 w 7705725"/>
              <a:gd name="connsiteY4591" fmla="*/ 2398395 h 6857998"/>
              <a:gd name="connsiteX4592" fmla="*/ 7549832 w 7705725"/>
              <a:gd name="connsiteY4592" fmla="*/ 2408556 h 6857998"/>
              <a:gd name="connsiteX4593" fmla="*/ 7550785 w 7705725"/>
              <a:gd name="connsiteY4593" fmla="*/ 2413635 h 6857998"/>
              <a:gd name="connsiteX4594" fmla="*/ 7551420 w 7705725"/>
              <a:gd name="connsiteY4594" fmla="*/ 2418080 h 6857998"/>
              <a:gd name="connsiteX4595" fmla="*/ 7552690 w 7705725"/>
              <a:gd name="connsiteY4595" fmla="*/ 2422525 h 6857998"/>
              <a:gd name="connsiteX4596" fmla="*/ 7554595 w 7705725"/>
              <a:gd name="connsiteY4596" fmla="*/ 2426336 h 6857998"/>
              <a:gd name="connsiteX4597" fmla="*/ 7558405 w 7705725"/>
              <a:gd name="connsiteY4597" fmla="*/ 2424430 h 6857998"/>
              <a:gd name="connsiteX4598" fmla="*/ 7561580 w 7705725"/>
              <a:gd name="connsiteY4598" fmla="*/ 2422525 h 6857998"/>
              <a:gd name="connsiteX4599" fmla="*/ 7564755 w 7705725"/>
              <a:gd name="connsiteY4599" fmla="*/ 2420938 h 6857998"/>
              <a:gd name="connsiteX4600" fmla="*/ 7566978 w 7705725"/>
              <a:gd name="connsiteY4600" fmla="*/ 2418398 h 6857998"/>
              <a:gd name="connsiteX4601" fmla="*/ 7568882 w 7705725"/>
              <a:gd name="connsiteY4601" fmla="*/ 2416493 h 6857998"/>
              <a:gd name="connsiteX4602" fmla="*/ 7570788 w 7705725"/>
              <a:gd name="connsiteY4602" fmla="*/ 2414588 h 6857998"/>
              <a:gd name="connsiteX4603" fmla="*/ 7571740 w 7705725"/>
              <a:gd name="connsiteY4603" fmla="*/ 2413000 h 6857998"/>
              <a:gd name="connsiteX4604" fmla="*/ 7572692 w 7705725"/>
              <a:gd name="connsiteY4604" fmla="*/ 2410460 h 6857998"/>
              <a:gd name="connsiteX4605" fmla="*/ 7573328 w 7705725"/>
              <a:gd name="connsiteY4605" fmla="*/ 2408556 h 6857998"/>
              <a:gd name="connsiteX4606" fmla="*/ 7573328 w 7705725"/>
              <a:gd name="connsiteY4606" fmla="*/ 2406333 h 6857998"/>
              <a:gd name="connsiteX4607" fmla="*/ 7573328 w 7705725"/>
              <a:gd name="connsiteY4607" fmla="*/ 2404110 h 6857998"/>
              <a:gd name="connsiteX4608" fmla="*/ 7573328 w 7705725"/>
              <a:gd name="connsiteY4608" fmla="*/ 2402205 h 6857998"/>
              <a:gd name="connsiteX4609" fmla="*/ 7571740 w 7705725"/>
              <a:gd name="connsiteY4609" fmla="*/ 2397760 h 6857998"/>
              <a:gd name="connsiteX4610" fmla="*/ 7569835 w 7705725"/>
              <a:gd name="connsiteY4610" fmla="*/ 2393315 h 6857998"/>
              <a:gd name="connsiteX4611" fmla="*/ 7567295 w 7705725"/>
              <a:gd name="connsiteY4611" fmla="*/ 2388235 h 6857998"/>
              <a:gd name="connsiteX4612" fmla="*/ 7564438 w 7705725"/>
              <a:gd name="connsiteY4612" fmla="*/ 2383790 h 6857998"/>
              <a:gd name="connsiteX4613" fmla="*/ 7557770 w 7705725"/>
              <a:gd name="connsiteY4613" fmla="*/ 2373630 h 6857998"/>
              <a:gd name="connsiteX4614" fmla="*/ 7555230 w 7705725"/>
              <a:gd name="connsiteY4614" fmla="*/ 2368232 h 6857998"/>
              <a:gd name="connsiteX4615" fmla="*/ 7552690 w 7705725"/>
              <a:gd name="connsiteY4615" fmla="*/ 2363152 h 6857998"/>
              <a:gd name="connsiteX4616" fmla="*/ 7550785 w 7705725"/>
              <a:gd name="connsiteY4616" fmla="*/ 2357438 h 6857998"/>
              <a:gd name="connsiteX4617" fmla="*/ 7549832 w 7705725"/>
              <a:gd name="connsiteY4617" fmla="*/ 2354263 h 6857998"/>
              <a:gd name="connsiteX4618" fmla="*/ 7549198 w 7705725"/>
              <a:gd name="connsiteY4618" fmla="*/ 2351405 h 6857998"/>
              <a:gd name="connsiteX4619" fmla="*/ 7555230 w 7705725"/>
              <a:gd name="connsiteY4619" fmla="*/ 2351723 h 6857998"/>
              <a:gd name="connsiteX4620" fmla="*/ 7560628 w 7705725"/>
              <a:gd name="connsiteY4620" fmla="*/ 2352357 h 6857998"/>
              <a:gd name="connsiteX4621" fmla="*/ 7565390 w 7705725"/>
              <a:gd name="connsiteY4621" fmla="*/ 2353628 h 6857998"/>
              <a:gd name="connsiteX4622" fmla="*/ 7569835 w 7705725"/>
              <a:gd name="connsiteY4622" fmla="*/ 2354898 h 6857998"/>
              <a:gd name="connsiteX4623" fmla="*/ 7573645 w 7705725"/>
              <a:gd name="connsiteY4623" fmla="*/ 2356803 h 6857998"/>
              <a:gd name="connsiteX4624" fmla="*/ 7577138 w 7705725"/>
              <a:gd name="connsiteY4624" fmla="*/ 2358390 h 6857998"/>
              <a:gd name="connsiteX4625" fmla="*/ 7579995 w 7705725"/>
              <a:gd name="connsiteY4625" fmla="*/ 2360930 h 6857998"/>
              <a:gd name="connsiteX4626" fmla="*/ 7582852 w 7705725"/>
              <a:gd name="connsiteY4626" fmla="*/ 2363470 h 6857998"/>
              <a:gd name="connsiteX4627" fmla="*/ 7585075 w 7705725"/>
              <a:gd name="connsiteY4627" fmla="*/ 2366010 h 6857998"/>
              <a:gd name="connsiteX4628" fmla="*/ 7587298 w 7705725"/>
              <a:gd name="connsiteY4628" fmla="*/ 2369185 h 6857998"/>
              <a:gd name="connsiteX4629" fmla="*/ 7588885 w 7705725"/>
              <a:gd name="connsiteY4629" fmla="*/ 2372360 h 6857998"/>
              <a:gd name="connsiteX4630" fmla="*/ 7590472 w 7705725"/>
              <a:gd name="connsiteY4630" fmla="*/ 2375853 h 6857998"/>
              <a:gd name="connsiteX4631" fmla="*/ 7591108 w 7705725"/>
              <a:gd name="connsiteY4631" fmla="*/ 2379663 h 6857998"/>
              <a:gd name="connsiteX4632" fmla="*/ 7592060 w 7705725"/>
              <a:gd name="connsiteY4632" fmla="*/ 2383790 h 6857998"/>
              <a:gd name="connsiteX4633" fmla="*/ 7593330 w 7705725"/>
              <a:gd name="connsiteY4633" fmla="*/ 2392045 h 6857998"/>
              <a:gd name="connsiteX4634" fmla="*/ 7593965 w 7705725"/>
              <a:gd name="connsiteY4634" fmla="*/ 2400935 h 6857998"/>
              <a:gd name="connsiteX4635" fmla="*/ 7594600 w 7705725"/>
              <a:gd name="connsiteY4635" fmla="*/ 2410143 h 6857998"/>
              <a:gd name="connsiteX4636" fmla="*/ 7594918 w 7705725"/>
              <a:gd name="connsiteY4636" fmla="*/ 2430146 h 6857998"/>
              <a:gd name="connsiteX4637" fmla="*/ 7595552 w 7705725"/>
              <a:gd name="connsiteY4637" fmla="*/ 2439988 h 6857998"/>
              <a:gd name="connsiteX4638" fmla="*/ 7596822 w 7705725"/>
              <a:gd name="connsiteY4638" fmla="*/ 2450148 h 6857998"/>
              <a:gd name="connsiteX4639" fmla="*/ 7597458 w 7705725"/>
              <a:gd name="connsiteY4639" fmla="*/ 2455546 h 6857998"/>
              <a:gd name="connsiteX4640" fmla="*/ 7598728 w 7705725"/>
              <a:gd name="connsiteY4640" fmla="*/ 2460308 h 6857998"/>
              <a:gd name="connsiteX4641" fmla="*/ 7599998 w 7705725"/>
              <a:gd name="connsiteY4641" fmla="*/ 2465388 h 6857998"/>
              <a:gd name="connsiteX4642" fmla="*/ 7601585 w 7705725"/>
              <a:gd name="connsiteY4642" fmla="*/ 2470151 h 6857998"/>
              <a:gd name="connsiteX4643" fmla="*/ 7598728 w 7705725"/>
              <a:gd name="connsiteY4643" fmla="*/ 2470151 h 6857998"/>
              <a:gd name="connsiteX4644" fmla="*/ 7595870 w 7705725"/>
              <a:gd name="connsiteY4644" fmla="*/ 2469515 h 6857998"/>
              <a:gd name="connsiteX4645" fmla="*/ 7593330 w 7705725"/>
              <a:gd name="connsiteY4645" fmla="*/ 2468563 h 6857998"/>
              <a:gd name="connsiteX4646" fmla="*/ 7591108 w 7705725"/>
              <a:gd name="connsiteY4646" fmla="*/ 2467928 h 6857998"/>
              <a:gd name="connsiteX4647" fmla="*/ 7586662 w 7705725"/>
              <a:gd name="connsiteY4647" fmla="*/ 2465705 h 6857998"/>
              <a:gd name="connsiteX4648" fmla="*/ 7581900 w 7705725"/>
              <a:gd name="connsiteY4648" fmla="*/ 2463165 h 6857998"/>
              <a:gd name="connsiteX4649" fmla="*/ 7577455 w 7705725"/>
              <a:gd name="connsiteY4649" fmla="*/ 2460308 h 6857998"/>
              <a:gd name="connsiteX4650" fmla="*/ 7573010 w 7705725"/>
              <a:gd name="connsiteY4650" fmla="*/ 2458404 h 6857998"/>
              <a:gd name="connsiteX4651" fmla="*/ 7570470 w 7705725"/>
              <a:gd name="connsiteY4651" fmla="*/ 2457768 h 6857998"/>
              <a:gd name="connsiteX4652" fmla="*/ 7567612 w 7705725"/>
              <a:gd name="connsiteY4652" fmla="*/ 2457450 h 6857998"/>
              <a:gd name="connsiteX4653" fmla="*/ 7564755 w 7705725"/>
              <a:gd name="connsiteY4653" fmla="*/ 2457133 h 6857998"/>
              <a:gd name="connsiteX4654" fmla="*/ 7561580 w 7705725"/>
              <a:gd name="connsiteY4654" fmla="*/ 2457133 h 6857998"/>
              <a:gd name="connsiteX4655" fmla="*/ 7564755 w 7705725"/>
              <a:gd name="connsiteY4655" fmla="*/ 2462531 h 6857998"/>
              <a:gd name="connsiteX4656" fmla="*/ 7566978 w 7705725"/>
              <a:gd name="connsiteY4656" fmla="*/ 2468245 h 6857998"/>
              <a:gd name="connsiteX4657" fmla="*/ 7568882 w 7705725"/>
              <a:gd name="connsiteY4657" fmla="*/ 2473326 h 6857998"/>
              <a:gd name="connsiteX4658" fmla="*/ 7570470 w 7705725"/>
              <a:gd name="connsiteY4658" fmla="*/ 2478087 h 6857998"/>
              <a:gd name="connsiteX4659" fmla="*/ 7571422 w 7705725"/>
              <a:gd name="connsiteY4659" fmla="*/ 2483168 h 6857998"/>
              <a:gd name="connsiteX4660" fmla="*/ 7571740 w 7705725"/>
              <a:gd name="connsiteY4660" fmla="*/ 2487296 h 6857998"/>
              <a:gd name="connsiteX4661" fmla="*/ 7572375 w 7705725"/>
              <a:gd name="connsiteY4661" fmla="*/ 2491423 h 6857998"/>
              <a:gd name="connsiteX4662" fmla="*/ 7571740 w 7705725"/>
              <a:gd name="connsiteY4662" fmla="*/ 2495550 h 6857998"/>
              <a:gd name="connsiteX4663" fmla="*/ 7571422 w 7705725"/>
              <a:gd name="connsiteY4663" fmla="*/ 2499361 h 6857998"/>
              <a:gd name="connsiteX4664" fmla="*/ 7570788 w 7705725"/>
              <a:gd name="connsiteY4664" fmla="*/ 2502536 h 6857998"/>
              <a:gd name="connsiteX4665" fmla="*/ 7569200 w 7705725"/>
              <a:gd name="connsiteY4665" fmla="*/ 2506029 h 6857998"/>
              <a:gd name="connsiteX4666" fmla="*/ 7567930 w 7705725"/>
              <a:gd name="connsiteY4666" fmla="*/ 2509521 h 6857998"/>
              <a:gd name="connsiteX4667" fmla="*/ 7566025 w 7705725"/>
              <a:gd name="connsiteY4667" fmla="*/ 2512378 h 6857998"/>
              <a:gd name="connsiteX4668" fmla="*/ 7564438 w 7705725"/>
              <a:gd name="connsiteY4668" fmla="*/ 2515553 h 6857998"/>
              <a:gd name="connsiteX4669" fmla="*/ 7559675 w 7705725"/>
              <a:gd name="connsiteY4669" fmla="*/ 2520633 h 6857998"/>
              <a:gd name="connsiteX4670" fmla="*/ 7554595 w 7705725"/>
              <a:gd name="connsiteY4670" fmla="*/ 2526031 h 6857998"/>
              <a:gd name="connsiteX4671" fmla="*/ 7548880 w 7705725"/>
              <a:gd name="connsiteY4671" fmla="*/ 2530793 h 6857998"/>
              <a:gd name="connsiteX4672" fmla="*/ 7537132 w 7705725"/>
              <a:gd name="connsiteY4672" fmla="*/ 2540319 h 6857998"/>
              <a:gd name="connsiteX4673" fmla="*/ 7531100 w 7705725"/>
              <a:gd name="connsiteY4673" fmla="*/ 2544763 h 6857998"/>
              <a:gd name="connsiteX4674" fmla="*/ 7525702 w 7705725"/>
              <a:gd name="connsiteY4674" fmla="*/ 2549843 h 6857998"/>
              <a:gd name="connsiteX4675" fmla="*/ 7520622 w 7705725"/>
              <a:gd name="connsiteY4675" fmla="*/ 2554924 h 6857998"/>
              <a:gd name="connsiteX4676" fmla="*/ 7518400 w 7705725"/>
              <a:gd name="connsiteY4676" fmla="*/ 2557781 h 6857998"/>
              <a:gd name="connsiteX4677" fmla="*/ 7516495 w 7705725"/>
              <a:gd name="connsiteY4677" fmla="*/ 2560320 h 6857998"/>
              <a:gd name="connsiteX4678" fmla="*/ 7517765 w 7705725"/>
              <a:gd name="connsiteY4678" fmla="*/ 2562860 h 6857998"/>
              <a:gd name="connsiteX4679" fmla="*/ 7520305 w 7705725"/>
              <a:gd name="connsiteY4679" fmla="*/ 2564766 h 6857998"/>
              <a:gd name="connsiteX4680" fmla="*/ 7525068 w 7705725"/>
              <a:gd name="connsiteY4680" fmla="*/ 2568575 h 6857998"/>
              <a:gd name="connsiteX4681" fmla="*/ 7527290 w 7705725"/>
              <a:gd name="connsiteY4681" fmla="*/ 2570163 h 6857998"/>
              <a:gd name="connsiteX4682" fmla="*/ 7529195 w 7705725"/>
              <a:gd name="connsiteY4682" fmla="*/ 2572386 h 6857998"/>
              <a:gd name="connsiteX4683" fmla="*/ 7531100 w 7705725"/>
              <a:gd name="connsiteY4683" fmla="*/ 2574925 h 6857998"/>
              <a:gd name="connsiteX4684" fmla="*/ 7531418 w 7705725"/>
              <a:gd name="connsiteY4684" fmla="*/ 2576513 h 6857998"/>
              <a:gd name="connsiteX4685" fmla="*/ 7531735 w 7705725"/>
              <a:gd name="connsiteY4685" fmla="*/ 2578418 h 6857998"/>
              <a:gd name="connsiteX4686" fmla="*/ 7538720 w 7705725"/>
              <a:gd name="connsiteY4686" fmla="*/ 2574291 h 6857998"/>
              <a:gd name="connsiteX4687" fmla="*/ 7544752 w 7705725"/>
              <a:gd name="connsiteY4687" fmla="*/ 2569845 h 6857998"/>
              <a:gd name="connsiteX4688" fmla="*/ 7550785 w 7705725"/>
              <a:gd name="connsiteY4688" fmla="*/ 2565401 h 6857998"/>
              <a:gd name="connsiteX4689" fmla="*/ 7556500 w 7705725"/>
              <a:gd name="connsiteY4689" fmla="*/ 2560638 h 6857998"/>
              <a:gd name="connsiteX4690" fmla="*/ 7567612 w 7705725"/>
              <a:gd name="connsiteY4690" fmla="*/ 2550796 h 6857998"/>
              <a:gd name="connsiteX4691" fmla="*/ 7578725 w 7705725"/>
              <a:gd name="connsiteY4691" fmla="*/ 2540953 h 6857998"/>
              <a:gd name="connsiteX4692" fmla="*/ 7584440 w 7705725"/>
              <a:gd name="connsiteY4692" fmla="*/ 2536190 h 6857998"/>
              <a:gd name="connsiteX4693" fmla="*/ 7590472 w 7705725"/>
              <a:gd name="connsiteY4693" fmla="*/ 2531429 h 6857998"/>
              <a:gd name="connsiteX4694" fmla="*/ 7596505 w 7705725"/>
              <a:gd name="connsiteY4694" fmla="*/ 2526666 h 6857998"/>
              <a:gd name="connsiteX4695" fmla="*/ 7602855 w 7705725"/>
              <a:gd name="connsiteY4695" fmla="*/ 2522539 h 6857998"/>
              <a:gd name="connsiteX4696" fmla="*/ 7609522 w 7705725"/>
              <a:gd name="connsiteY4696" fmla="*/ 2518411 h 6857998"/>
              <a:gd name="connsiteX4697" fmla="*/ 7617142 w 7705725"/>
              <a:gd name="connsiteY4697" fmla="*/ 2514284 h 6857998"/>
              <a:gd name="connsiteX4698" fmla="*/ 7625080 w 7705725"/>
              <a:gd name="connsiteY4698" fmla="*/ 2510791 h 6857998"/>
              <a:gd name="connsiteX4699" fmla="*/ 7633335 w 7705725"/>
              <a:gd name="connsiteY4699" fmla="*/ 2507616 h 6857998"/>
              <a:gd name="connsiteX4700" fmla="*/ 7631112 w 7705725"/>
              <a:gd name="connsiteY4700" fmla="*/ 2516506 h 6857998"/>
              <a:gd name="connsiteX4701" fmla="*/ 7629525 w 7705725"/>
              <a:gd name="connsiteY4701" fmla="*/ 2521268 h 6857998"/>
              <a:gd name="connsiteX4702" fmla="*/ 7627620 w 7705725"/>
              <a:gd name="connsiteY4702" fmla="*/ 2525396 h 6857998"/>
              <a:gd name="connsiteX4703" fmla="*/ 7625715 w 7705725"/>
              <a:gd name="connsiteY4703" fmla="*/ 2529524 h 6857998"/>
              <a:gd name="connsiteX4704" fmla="*/ 7623492 w 7705725"/>
              <a:gd name="connsiteY4704" fmla="*/ 2533651 h 6857998"/>
              <a:gd name="connsiteX4705" fmla="*/ 7620952 w 7705725"/>
              <a:gd name="connsiteY4705" fmla="*/ 2537460 h 6857998"/>
              <a:gd name="connsiteX4706" fmla="*/ 7618095 w 7705725"/>
              <a:gd name="connsiteY4706" fmla="*/ 2540636 h 6857998"/>
              <a:gd name="connsiteX4707" fmla="*/ 7614920 w 7705725"/>
              <a:gd name="connsiteY4707" fmla="*/ 2544128 h 6857998"/>
              <a:gd name="connsiteX4708" fmla="*/ 7611110 w 7705725"/>
              <a:gd name="connsiteY4708" fmla="*/ 2547621 h 6857998"/>
              <a:gd name="connsiteX4709" fmla="*/ 7606982 w 7705725"/>
              <a:gd name="connsiteY4709" fmla="*/ 2550161 h 6857998"/>
              <a:gd name="connsiteX4710" fmla="*/ 7602538 w 7705725"/>
              <a:gd name="connsiteY4710" fmla="*/ 2552700 h 6857998"/>
              <a:gd name="connsiteX4711" fmla="*/ 7597458 w 7705725"/>
              <a:gd name="connsiteY4711" fmla="*/ 2554924 h 6857998"/>
              <a:gd name="connsiteX4712" fmla="*/ 7591742 w 7705725"/>
              <a:gd name="connsiteY4712" fmla="*/ 2556828 h 6857998"/>
              <a:gd name="connsiteX4713" fmla="*/ 7585710 w 7705725"/>
              <a:gd name="connsiteY4713" fmla="*/ 2558733 h 6857998"/>
              <a:gd name="connsiteX4714" fmla="*/ 7579360 w 7705725"/>
              <a:gd name="connsiteY4714" fmla="*/ 2560003 h 6857998"/>
              <a:gd name="connsiteX4715" fmla="*/ 7579360 w 7705725"/>
              <a:gd name="connsiteY4715" fmla="*/ 2566036 h 6857998"/>
              <a:gd name="connsiteX4716" fmla="*/ 7579995 w 7705725"/>
              <a:gd name="connsiteY4716" fmla="*/ 2571433 h 6857998"/>
              <a:gd name="connsiteX4717" fmla="*/ 7581265 w 7705725"/>
              <a:gd name="connsiteY4717" fmla="*/ 2576195 h 6857998"/>
              <a:gd name="connsiteX4718" fmla="*/ 7583170 w 7705725"/>
              <a:gd name="connsiteY4718" fmla="*/ 2580323 h 6857998"/>
              <a:gd name="connsiteX4719" fmla="*/ 7585075 w 7705725"/>
              <a:gd name="connsiteY4719" fmla="*/ 2584133 h 6857998"/>
              <a:gd name="connsiteX4720" fmla="*/ 7587615 w 7705725"/>
              <a:gd name="connsiteY4720" fmla="*/ 2587626 h 6857998"/>
              <a:gd name="connsiteX4721" fmla="*/ 7590472 w 7705725"/>
              <a:gd name="connsiteY4721" fmla="*/ 2590483 h 6857998"/>
              <a:gd name="connsiteX4722" fmla="*/ 7593330 w 7705725"/>
              <a:gd name="connsiteY4722" fmla="*/ 2593023 h 6857998"/>
              <a:gd name="connsiteX4723" fmla="*/ 7596822 w 7705725"/>
              <a:gd name="connsiteY4723" fmla="*/ 2595562 h 6857998"/>
              <a:gd name="connsiteX4724" fmla="*/ 7599998 w 7705725"/>
              <a:gd name="connsiteY4724" fmla="*/ 2597786 h 6857998"/>
              <a:gd name="connsiteX4725" fmla="*/ 7603808 w 7705725"/>
              <a:gd name="connsiteY4725" fmla="*/ 2599056 h 6857998"/>
              <a:gd name="connsiteX4726" fmla="*/ 7607935 w 7705725"/>
              <a:gd name="connsiteY4726" fmla="*/ 2600960 h 6857998"/>
              <a:gd name="connsiteX4727" fmla="*/ 7616190 w 7705725"/>
              <a:gd name="connsiteY4727" fmla="*/ 2603818 h 6857998"/>
              <a:gd name="connsiteX4728" fmla="*/ 7625080 w 7705725"/>
              <a:gd name="connsiteY4728" fmla="*/ 2606041 h 6857998"/>
              <a:gd name="connsiteX4729" fmla="*/ 7623492 w 7705725"/>
              <a:gd name="connsiteY4729" fmla="*/ 2608898 h 6857998"/>
              <a:gd name="connsiteX4730" fmla="*/ 7622222 w 7705725"/>
              <a:gd name="connsiteY4730" fmla="*/ 2611755 h 6857998"/>
              <a:gd name="connsiteX4731" fmla="*/ 7620635 w 7705725"/>
              <a:gd name="connsiteY4731" fmla="*/ 2613978 h 6857998"/>
              <a:gd name="connsiteX4732" fmla="*/ 7618730 w 7705725"/>
              <a:gd name="connsiteY4732" fmla="*/ 2616200 h 6857998"/>
              <a:gd name="connsiteX4733" fmla="*/ 7616190 w 7705725"/>
              <a:gd name="connsiteY4733" fmla="*/ 2618422 h 6857998"/>
              <a:gd name="connsiteX4734" fmla="*/ 7613650 w 7705725"/>
              <a:gd name="connsiteY4734" fmla="*/ 2620327 h 6857998"/>
              <a:gd name="connsiteX4735" fmla="*/ 7611110 w 7705725"/>
              <a:gd name="connsiteY4735" fmla="*/ 2622233 h 6857998"/>
              <a:gd name="connsiteX4736" fmla="*/ 7607935 w 7705725"/>
              <a:gd name="connsiteY4736" fmla="*/ 2624138 h 6857998"/>
              <a:gd name="connsiteX4737" fmla="*/ 7601585 w 7705725"/>
              <a:gd name="connsiteY4737" fmla="*/ 2626995 h 6857998"/>
              <a:gd name="connsiteX4738" fmla="*/ 7594600 w 7705725"/>
              <a:gd name="connsiteY4738" fmla="*/ 2629853 h 6857998"/>
              <a:gd name="connsiteX4739" fmla="*/ 7586980 w 7705725"/>
              <a:gd name="connsiteY4739" fmla="*/ 2632075 h 6857998"/>
              <a:gd name="connsiteX4740" fmla="*/ 7578725 w 7705725"/>
              <a:gd name="connsiteY4740" fmla="*/ 2633980 h 6857998"/>
              <a:gd name="connsiteX4741" fmla="*/ 7580630 w 7705725"/>
              <a:gd name="connsiteY4741" fmla="*/ 2639060 h 6857998"/>
              <a:gd name="connsiteX4742" fmla="*/ 7582852 w 7705725"/>
              <a:gd name="connsiteY4742" fmla="*/ 2643187 h 6857998"/>
              <a:gd name="connsiteX4743" fmla="*/ 7585075 w 7705725"/>
              <a:gd name="connsiteY4743" fmla="*/ 2646680 h 6857998"/>
              <a:gd name="connsiteX4744" fmla="*/ 7587298 w 7705725"/>
              <a:gd name="connsiteY4744" fmla="*/ 2649220 h 6857998"/>
              <a:gd name="connsiteX4745" fmla="*/ 7589838 w 7705725"/>
              <a:gd name="connsiteY4745" fmla="*/ 2651760 h 6857998"/>
              <a:gd name="connsiteX4746" fmla="*/ 7591742 w 7705725"/>
              <a:gd name="connsiteY4746" fmla="*/ 2653030 h 6857998"/>
              <a:gd name="connsiteX4747" fmla="*/ 7595870 w 7705725"/>
              <a:gd name="connsiteY4747" fmla="*/ 2656523 h 6857998"/>
              <a:gd name="connsiteX4748" fmla="*/ 7597458 w 7705725"/>
              <a:gd name="connsiteY4748" fmla="*/ 2658427 h 6857998"/>
              <a:gd name="connsiteX4749" fmla="*/ 7599045 w 7705725"/>
              <a:gd name="connsiteY4749" fmla="*/ 2660650 h 6857998"/>
              <a:gd name="connsiteX4750" fmla="*/ 7599680 w 7705725"/>
              <a:gd name="connsiteY4750" fmla="*/ 2663825 h 6857998"/>
              <a:gd name="connsiteX4751" fmla="*/ 7600632 w 7705725"/>
              <a:gd name="connsiteY4751" fmla="*/ 2667317 h 6857998"/>
              <a:gd name="connsiteX4752" fmla="*/ 7600632 w 7705725"/>
              <a:gd name="connsiteY4752" fmla="*/ 2672080 h 6857998"/>
              <a:gd name="connsiteX4753" fmla="*/ 7599998 w 7705725"/>
              <a:gd name="connsiteY4753" fmla="*/ 2678113 h 6857998"/>
              <a:gd name="connsiteX4754" fmla="*/ 7599045 w 7705725"/>
              <a:gd name="connsiteY4754" fmla="*/ 2685097 h 6857998"/>
              <a:gd name="connsiteX4755" fmla="*/ 7597458 w 7705725"/>
              <a:gd name="connsiteY4755" fmla="*/ 2693988 h 6857998"/>
              <a:gd name="connsiteX4756" fmla="*/ 7596505 w 7705725"/>
              <a:gd name="connsiteY4756" fmla="*/ 2700655 h 6857998"/>
              <a:gd name="connsiteX4757" fmla="*/ 7595235 w 7705725"/>
              <a:gd name="connsiteY4757" fmla="*/ 2707957 h 6857998"/>
              <a:gd name="connsiteX4758" fmla="*/ 7593965 w 7705725"/>
              <a:gd name="connsiteY4758" fmla="*/ 2714625 h 6857998"/>
              <a:gd name="connsiteX4759" fmla="*/ 7592695 w 7705725"/>
              <a:gd name="connsiteY4759" fmla="*/ 2721293 h 6857998"/>
              <a:gd name="connsiteX4760" fmla="*/ 7591742 w 7705725"/>
              <a:gd name="connsiteY4760" fmla="*/ 2724785 h 6857998"/>
              <a:gd name="connsiteX4761" fmla="*/ 7590472 w 7705725"/>
              <a:gd name="connsiteY4761" fmla="*/ 2727325 h 6857998"/>
              <a:gd name="connsiteX4762" fmla="*/ 7589202 w 7705725"/>
              <a:gd name="connsiteY4762" fmla="*/ 2730183 h 6857998"/>
              <a:gd name="connsiteX4763" fmla="*/ 7587298 w 7705725"/>
              <a:gd name="connsiteY4763" fmla="*/ 2732722 h 6857998"/>
              <a:gd name="connsiteX4764" fmla="*/ 7585392 w 7705725"/>
              <a:gd name="connsiteY4764" fmla="*/ 2734628 h 6857998"/>
              <a:gd name="connsiteX4765" fmla="*/ 7582852 w 7705725"/>
              <a:gd name="connsiteY4765" fmla="*/ 2736215 h 6857998"/>
              <a:gd name="connsiteX4766" fmla="*/ 7579995 w 7705725"/>
              <a:gd name="connsiteY4766" fmla="*/ 2737168 h 6857998"/>
              <a:gd name="connsiteX4767" fmla="*/ 7577138 w 7705725"/>
              <a:gd name="connsiteY4767" fmla="*/ 2737485 h 6857998"/>
              <a:gd name="connsiteX4768" fmla="*/ 7578408 w 7705725"/>
              <a:gd name="connsiteY4768" fmla="*/ 2740978 h 6857998"/>
              <a:gd name="connsiteX4769" fmla="*/ 7579678 w 7705725"/>
              <a:gd name="connsiteY4769" fmla="*/ 2743517 h 6857998"/>
              <a:gd name="connsiteX4770" fmla="*/ 7580948 w 7705725"/>
              <a:gd name="connsiteY4770" fmla="*/ 2746058 h 6857998"/>
              <a:gd name="connsiteX4771" fmla="*/ 7582535 w 7705725"/>
              <a:gd name="connsiteY4771" fmla="*/ 2748281 h 6857998"/>
              <a:gd name="connsiteX4772" fmla="*/ 7583805 w 7705725"/>
              <a:gd name="connsiteY4772" fmla="*/ 2749550 h 6857998"/>
              <a:gd name="connsiteX4773" fmla="*/ 7585392 w 7705725"/>
              <a:gd name="connsiteY4773" fmla="*/ 2750820 h 6857998"/>
              <a:gd name="connsiteX4774" fmla="*/ 7586980 w 7705725"/>
              <a:gd name="connsiteY4774" fmla="*/ 2751455 h 6857998"/>
              <a:gd name="connsiteX4775" fmla="*/ 7588885 w 7705725"/>
              <a:gd name="connsiteY4775" fmla="*/ 2752408 h 6857998"/>
              <a:gd name="connsiteX4776" fmla="*/ 7590472 w 7705725"/>
              <a:gd name="connsiteY4776" fmla="*/ 2752726 h 6857998"/>
              <a:gd name="connsiteX4777" fmla="*/ 7592060 w 7705725"/>
              <a:gd name="connsiteY4777" fmla="*/ 2752726 h 6857998"/>
              <a:gd name="connsiteX4778" fmla="*/ 7595552 w 7705725"/>
              <a:gd name="connsiteY4778" fmla="*/ 2752726 h 6857998"/>
              <a:gd name="connsiteX4779" fmla="*/ 7599680 w 7705725"/>
              <a:gd name="connsiteY4779" fmla="*/ 2751455 h 6857998"/>
              <a:gd name="connsiteX4780" fmla="*/ 7603490 w 7705725"/>
              <a:gd name="connsiteY4780" fmla="*/ 2750503 h 6857998"/>
              <a:gd name="connsiteX4781" fmla="*/ 7612062 w 7705725"/>
              <a:gd name="connsiteY4781" fmla="*/ 2747328 h 6857998"/>
              <a:gd name="connsiteX4782" fmla="*/ 7616825 w 7705725"/>
              <a:gd name="connsiteY4782" fmla="*/ 2746376 h 6857998"/>
              <a:gd name="connsiteX4783" fmla="*/ 7621270 w 7705725"/>
              <a:gd name="connsiteY4783" fmla="*/ 2745423 h 6857998"/>
              <a:gd name="connsiteX4784" fmla="*/ 7626032 w 7705725"/>
              <a:gd name="connsiteY4784" fmla="*/ 2746058 h 6857998"/>
              <a:gd name="connsiteX4785" fmla="*/ 7628255 w 7705725"/>
              <a:gd name="connsiteY4785" fmla="*/ 2746376 h 6857998"/>
              <a:gd name="connsiteX4786" fmla="*/ 7631112 w 7705725"/>
              <a:gd name="connsiteY4786" fmla="*/ 2746693 h 6857998"/>
              <a:gd name="connsiteX4787" fmla="*/ 7633335 w 7705725"/>
              <a:gd name="connsiteY4787" fmla="*/ 2747645 h 6857998"/>
              <a:gd name="connsiteX4788" fmla="*/ 7635875 w 7705725"/>
              <a:gd name="connsiteY4788" fmla="*/ 2748915 h 6857998"/>
              <a:gd name="connsiteX4789" fmla="*/ 7638732 w 7705725"/>
              <a:gd name="connsiteY4789" fmla="*/ 2750503 h 6857998"/>
              <a:gd name="connsiteX4790" fmla="*/ 7640955 w 7705725"/>
              <a:gd name="connsiteY4790" fmla="*/ 2752408 h 6857998"/>
              <a:gd name="connsiteX4791" fmla="*/ 7637780 w 7705725"/>
              <a:gd name="connsiteY4791" fmla="*/ 2720975 h 6857998"/>
              <a:gd name="connsiteX4792" fmla="*/ 7640002 w 7705725"/>
              <a:gd name="connsiteY4792" fmla="*/ 2722245 h 6857998"/>
              <a:gd name="connsiteX4793" fmla="*/ 7641908 w 7705725"/>
              <a:gd name="connsiteY4793" fmla="*/ 2723197 h 6857998"/>
              <a:gd name="connsiteX4794" fmla="*/ 7643812 w 7705725"/>
              <a:gd name="connsiteY4794" fmla="*/ 2724785 h 6857998"/>
              <a:gd name="connsiteX4795" fmla="*/ 7645400 w 7705725"/>
              <a:gd name="connsiteY4795" fmla="*/ 2726690 h 6857998"/>
              <a:gd name="connsiteX4796" fmla="*/ 7646988 w 7705725"/>
              <a:gd name="connsiteY4796" fmla="*/ 2728595 h 6857998"/>
              <a:gd name="connsiteX4797" fmla="*/ 7648258 w 7705725"/>
              <a:gd name="connsiteY4797" fmla="*/ 2730818 h 6857998"/>
              <a:gd name="connsiteX4798" fmla="*/ 7649210 w 7705725"/>
              <a:gd name="connsiteY4798" fmla="*/ 2733358 h 6857998"/>
              <a:gd name="connsiteX4799" fmla="*/ 7649845 w 7705725"/>
              <a:gd name="connsiteY4799" fmla="*/ 2736215 h 6857998"/>
              <a:gd name="connsiteX4800" fmla="*/ 7651115 w 7705725"/>
              <a:gd name="connsiteY4800" fmla="*/ 2741612 h 6857998"/>
              <a:gd name="connsiteX4801" fmla="*/ 7651432 w 7705725"/>
              <a:gd name="connsiteY4801" fmla="*/ 2748281 h 6857998"/>
              <a:gd name="connsiteX4802" fmla="*/ 7650798 w 7705725"/>
              <a:gd name="connsiteY4802" fmla="*/ 2754313 h 6857998"/>
              <a:gd name="connsiteX4803" fmla="*/ 7649210 w 7705725"/>
              <a:gd name="connsiteY4803" fmla="*/ 2760663 h 6857998"/>
              <a:gd name="connsiteX4804" fmla="*/ 7648258 w 7705725"/>
              <a:gd name="connsiteY4804" fmla="*/ 2763520 h 6857998"/>
              <a:gd name="connsiteX4805" fmla="*/ 7646988 w 7705725"/>
              <a:gd name="connsiteY4805" fmla="*/ 2766695 h 6857998"/>
              <a:gd name="connsiteX4806" fmla="*/ 7645718 w 7705725"/>
              <a:gd name="connsiteY4806" fmla="*/ 2769553 h 6857998"/>
              <a:gd name="connsiteX4807" fmla="*/ 7643812 w 7705725"/>
              <a:gd name="connsiteY4807" fmla="*/ 2772411 h 6857998"/>
              <a:gd name="connsiteX4808" fmla="*/ 7641908 w 7705725"/>
              <a:gd name="connsiteY4808" fmla="*/ 2774950 h 6857998"/>
              <a:gd name="connsiteX4809" fmla="*/ 7640002 w 7705725"/>
              <a:gd name="connsiteY4809" fmla="*/ 2777490 h 6857998"/>
              <a:gd name="connsiteX4810" fmla="*/ 7637462 w 7705725"/>
              <a:gd name="connsiteY4810" fmla="*/ 2779713 h 6857998"/>
              <a:gd name="connsiteX4811" fmla="*/ 7635240 w 7705725"/>
              <a:gd name="connsiteY4811" fmla="*/ 2781618 h 6857998"/>
              <a:gd name="connsiteX4812" fmla="*/ 7632065 w 7705725"/>
              <a:gd name="connsiteY4812" fmla="*/ 2783523 h 6857998"/>
              <a:gd name="connsiteX4813" fmla="*/ 7629208 w 7705725"/>
              <a:gd name="connsiteY4813" fmla="*/ 2785111 h 6857998"/>
              <a:gd name="connsiteX4814" fmla="*/ 7626032 w 7705725"/>
              <a:gd name="connsiteY4814" fmla="*/ 2786380 h 6857998"/>
              <a:gd name="connsiteX4815" fmla="*/ 7622858 w 7705725"/>
              <a:gd name="connsiteY4815" fmla="*/ 2787015 h 6857998"/>
              <a:gd name="connsiteX4816" fmla="*/ 7619048 w 7705725"/>
              <a:gd name="connsiteY4816" fmla="*/ 2787333 h 6857998"/>
              <a:gd name="connsiteX4817" fmla="*/ 7615238 w 7705725"/>
              <a:gd name="connsiteY4817" fmla="*/ 2787650 h 6857998"/>
              <a:gd name="connsiteX4818" fmla="*/ 7611110 w 7705725"/>
              <a:gd name="connsiteY4818" fmla="*/ 2787333 h 6857998"/>
              <a:gd name="connsiteX4819" fmla="*/ 7606982 w 7705725"/>
              <a:gd name="connsiteY4819" fmla="*/ 2786698 h 6857998"/>
              <a:gd name="connsiteX4820" fmla="*/ 7608888 w 7705725"/>
              <a:gd name="connsiteY4820" fmla="*/ 2794952 h 6857998"/>
              <a:gd name="connsiteX4821" fmla="*/ 7609840 w 7705725"/>
              <a:gd name="connsiteY4821" fmla="*/ 2802572 h 6857998"/>
              <a:gd name="connsiteX4822" fmla="*/ 7610158 w 7705725"/>
              <a:gd name="connsiteY4822" fmla="*/ 2809557 h 6857998"/>
              <a:gd name="connsiteX4823" fmla="*/ 7609840 w 7705725"/>
              <a:gd name="connsiteY4823" fmla="*/ 2816225 h 6857998"/>
              <a:gd name="connsiteX4824" fmla="*/ 7609522 w 7705725"/>
              <a:gd name="connsiteY4824" fmla="*/ 2822575 h 6857998"/>
              <a:gd name="connsiteX4825" fmla="*/ 7608570 w 7705725"/>
              <a:gd name="connsiteY4825" fmla="*/ 2828608 h 6857998"/>
              <a:gd name="connsiteX4826" fmla="*/ 7606982 w 7705725"/>
              <a:gd name="connsiteY4826" fmla="*/ 2834323 h 6857998"/>
              <a:gd name="connsiteX4827" fmla="*/ 7605395 w 7705725"/>
              <a:gd name="connsiteY4827" fmla="*/ 2839721 h 6857998"/>
              <a:gd name="connsiteX4828" fmla="*/ 7602538 w 7705725"/>
              <a:gd name="connsiteY4828" fmla="*/ 2851150 h 6857998"/>
              <a:gd name="connsiteX4829" fmla="*/ 7600950 w 7705725"/>
              <a:gd name="connsiteY4829" fmla="*/ 2857183 h 6857998"/>
              <a:gd name="connsiteX4830" fmla="*/ 7599680 w 7705725"/>
              <a:gd name="connsiteY4830" fmla="*/ 2862898 h 6857998"/>
              <a:gd name="connsiteX4831" fmla="*/ 7598728 w 7705725"/>
              <a:gd name="connsiteY4831" fmla="*/ 2869248 h 6857998"/>
              <a:gd name="connsiteX4832" fmla="*/ 7598092 w 7705725"/>
              <a:gd name="connsiteY4832" fmla="*/ 2875598 h 6857998"/>
              <a:gd name="connsiteX4833" fmla="*/ 7598728 w 7705725"/>
              <a:gd name="connsiteY4833" fmla="*/ 2882583 h 6857998"/>
              <a:gd name="connsiteX4834" fmla="*/ 7599045 w 7705725"/>
              <a:gd name="connsiteY4834" fmla="*/ 2889568 h 6857998"/>
              <a:gd name="connsiteX4835" fmla="*/ 7601268 w 7705725"/>
              <a:gd name="connsiteY4835" fmla="*/ 2887345 h 6857998"/>
              <a:gd name="connsiteX4836" fmla="*/ 7603490 w 7705725"/>
              <a:gd name="connsiteY4836" fmla="*/ 2884488 h 6857998"/>
              <a:gd name="connsiteX4837" fmla="*/ 7605395 w 7705725"/>
              <a:gd name="connsiteY4837" fmla="*/ 2881313 h 6857998"/>
              <a:gd name="connsiteX4838" fmla="*/ 7607300 w 7705725"/>
              <a:gd name="connsiteY4838" fmla="*/ 2877821 h 6857998"/>
              <a:gd name="connsiteX4839" fmla="*/ 7610158 w 7705725"/>
              <a:gd name="connsiteY4839" fmla="*/ 2870518 h 6857998"/>
              <a:gd name="connsiteX4840" fmla="*/ 7613332 w 7705725"/>
              <a:gd name="connsiteY4840" fmla="*/ 2861945 h 6857998"/>
              <a:gd name="connsiteX4841" fmla="*/ 7619365 w 7705725"/>
              <a:gd name="connsiteY4841" fmla="*/ 2844800 h 6857998"/>
              <a:gd name="connsiteX4842" fmla="*/ 7621905 w 7705725"/>
              <a:gd name="connsiteY4842" fmla="*/ 2835910 h 6857998"/>
              <a:gd name="connsiteX4843" fmla="*/ 7625080 w 7705725"/>
              <a:gd name="connsiteY4843" fmla="*/ 2827655 h 6857998"/>
              <a:gd name="connsiteX4844" fmla="*/ 7628255 w 7705725"/>
              <a:gd name="connsiteY4844" fmla="*/ 2819718 h 6857998"/>
              <a:gd name="connsiteX4845" fmla="*/ 7630160 w 7705725"/>
              <a:gd name="connsiteY4845" fmla="*/ 2816543 h 6857998"/>
              <a:gd name="connsiteX4846" fmla="*/ 7632065 w 7705725"/>
              <a:gd name="connsiteY4846" fmla="*/ 2813050 h 6857998"/>
              <a:gd name="connsiteX4847" fmla="*/ 7634288 w 7705725"/>
              <a:gd name="connsiteY4847" fmla="*/ 2810193 h 6857998"/>
              <a:gd name="connsiteX4848" fmla="*/ 7636828 w 7705725"/>
              <a:gd name="connsiteY4848" fmla="*/ 2807018 h 6857998"/>
              <a:gd name="connsiteX4849" fmla="*/ 7639050 w 7705725"/>
              <a:gd name="connsiteY4849" fmla="*/ 2804795 h 6857998"/>
              <a:gd name="connsiteX4850" fmla="*/ 7641590 w 7705725"/>
              <a:gd name="connsiteY4850" fmla="*/ 2802572 h 6857998"/>
              <a:gd name="connsiteX4851" fmla="*/ 7644130 w 7705725"/>
              <a:gd name="connsiteY4851" fmla="*/ 2800985 h 6857998"/>
              <a:gd name="connsiteX4852" fmla="*/ 7647305 w 7705725"/>
              <a:gd name="connsiteY4852" fmla="*/ 2799715 h 6857998"/>
              <a:gd name="connsiteX4853" fmla="*/ 7650162 w 7705725"/>
              <a:gd name="connsiteY4853" fmla="*/ 2798763 h 6857998"/>
              <a:gd name="connsiteX4854" fmla="*/ 7653655 w 7705725"/>
              <a:gd name="connsiteY4854" fmla="*/ 2798763 h 6857998"/>
              <a:gd name="connsiteX4855" fmla="*/ 7657465 w 7705725"/>
              <a:gd name="connsiteY4855" fmla="*/ 2798763 h 6857998"/>
              <a:gd name="connsiteX4856" fmla="*/ 7661592 w 7705725"/>
              <a:gd name="connsiteY4856" fmla="*/ 2799397 h 6857998"/>
              <a:gd name="connsiteX4857" fmla="*/ 7665720 w 7705725"/>
              <a:gd name="connsiteY4857" fmla="*/ 2800668 h 6857998"/>
              <a:gd name="connsiteX4858" fmla="*/ 7670165 w 7705725"/>
              <a:gd name="connsiteY4858" fmla="*/ 2802890 h 6857998"/>
              <a:gd name="connsiteX4859" fmla="*/ 7670165 w 7705725"/>
              <a:gd name="connsiteY4859" fmla="*/ 2805430 h 6857998"/>
              <a:gd name="connsiteX4860" fmla="*/ 7670165 w 7705725"/>
              <a:gd name="connsiteY4860" fmla="*/ 2807653 h 6857998"/>
              <a:gd name="connsiteX4861" fmla="*/ 7669848 w 7705725"/>
              <a:gd name="connsiteY4861" fmla="*/ 2810193 h 6857998"/>
              <a:gd name="connsiteX4862" fmla="*/ 7669530 w 7705725"/>
              <a:gd name="connsiteY4862" fmla="*/ 2812415 h 6857998"/>
              <a:gd name="connsiteX4863" fmla="*/ 7667942 w 7705725"/>
              <a:gd name="connsiteY4863" fmla="*/ 2816543 h 6857998"/>
              <a:gd name="connsiteX4864" fmla="*/ 7665720 w 7705725"/>
              <a:gd name="connsiteY4864" fmla="*/ 2819718 h 6857998"/>
              <a:gd name="connsiteX4865" fmla="*/ 7663180 w 7705725"/>
              <a:gd name="connsiteY4865" fmla="*/ 2822892 h 6857998"/>
              <a:gd name="connsiteX4866" fmla="*/ 7660005 w 7705725"/>
              <a:gd name="connsiteY4866" fmla="*/ 2825433 h 6857998"/>
              <a:gd name="connsiteX4867" fmla="*/ 7657148 w 7705725"/>
              <a:gd name="connsiteY4867" fmla="*/ 2828290 h 6857998"/>
              <a:gd name="connsiteX4868" fmla="*/ 7653338 w 7705725"/>
              <a:gd name="connsiteY4868" fmla="*/ 2830831 h 6857998"/>
              <a:gd name="connsiteX4869" fmla="*/ 7646670 w 7705725"/>
              <a:gd name="connsiteY4869" fmla="*/ 2835593 h 6857998"/>
              <a:gd name="connsiteX4870" fmla="*/ 7643495 w 7705725"/>
              <a:gd name="connsiteY4870" fmla="*/ 2838450 h 6857998"/>
              <a:gd name="connsiteX4871" fmla="*/ 7640638 w 7705725"/>
              <a:gd name="connsiteY4871" fmla="*/ 2841308 h 6857998"/>
              <a:gd name="connsiteX4872" fmla="*/ 7638098 w 7705725"/>
              <a:gd name="connsiteY4872" fmla="*/ 2844483 h 6857998"/>
              <a:gd name="connsiteX4873" fmla="*/ 7636192 w 7705725"/>
              <a:gd name="connsiteY4873" fmla="*/ 2847975 h 6857998"/>
              <a:gd name="connsiteX4874" fmla="*/ 7635875 w 7705725"/>
              <a:gd name="connsiteY4874" fmla="*/ 2849880 h 6857998"/>
              <a:gd name="connsiteX4875" fmla="*/ 7635558 w 7705725"/>
              <a:gd name="connsiteY4875" fmla="*/ 2852420 h 6857998"/>
              <a:gd name="connsiteX4876" fmla="*/ 7635240 w 7705725"/>
              <a:gd name="connsiteY4876" fmla="*/ 2854643 h 6857998"/>
              <a:gd name="connsiteX4877" fmla="*/ 7635240 w 7705725"/>
              <a:gd name="connsiteY4877" fmla="*/ 2857183 h 6857998"/>
              <a:gd name="connsiteX4878" fmla="*/ 7636828 w 7705725"/>
              <a:gd name="connsiteY4878" fmla="*/ 2859723 h 6857998"/>
              <a:gd name="connsiteX4879" fmla="*/ 7638098 w 7705725"/>
              <a:gd name="connsiteY4879" fmla="*/ 2862580 h 6857998"/>
              <a:gd name="connsiteX4880" fmla="*/ 7642860 w 7705725"/>
              <a:gd name="connsiteY4880" fmla="*/ 2866390 h 6857998"/>
              <a:gd name="connsiteX4881" fmla="*/ 7645082 w 7705725"/>
              <a:gd name="connsiteY4881" fmla="*/ 2868613 h 6857998"/>
              <a:gd name="connsiteX4882" fmla="*/ 7646670 w 7705725"/>
              <a:gd name="connsiteY4882" fmla="*/ 2870835 h 6857998"/>
              <a:gd name="connsiteX4883" fmla="*/ 7647940 w 7705725"/>
              <a:gd name="connsiteY4883" fmla="*/ 2873693 h 6857998"/>
              <a:gd name="connsiteX4884" fmla="*/ 7648258 w 7705725"/>
              <a:gd name="connsiteY4884" fmla="*/ 2875280 h 6857998"/>
              <a:gd name="connsiteX4885" fmla="*/ 7648258 w 7705725"/>
              <a:gd name="connsiteY4885" fmla="*/ 2877185 h 6857998"/>
              <a:gd name="connsiteX4886" fmla="*/ 7652702 w 7705725"/>
              <a:gd name="connsiteY4886" fmla="*/ 2877185 h 6857998"/>
              <a:gd name="connsiteX4887" fmla="*/ 7655878 w 7705725"/>
              <a:gd name="connsiteY4887" fmla="*/ 2876868 h 6857998"/>
              <a:gd name="connsiteX4888" fmla="*/ 7659370 w 7705725"/>
              <a:gd name="connsiteY4888" fmla="*/ 2875915 h 6857998"/>
              <a:gd name="connsiteX4889" fmla="*/ 7662228 w 7705725"/>
              <a:gd name="connsiteY4889" fmla="*/ 2875280 h 6857998"/>
              <a:gd name="connsiteX4890" fmla="*/ 7667625 w 7705725"/>
              <a:gd name="connsiteY4890" fmla="*/ 2873057 h 6857998"/>
              <a:gd name="connsiteX4891" fmla="*/ 7672388 w 7705725"/>
              <a:gd name="connsiteY4891" fmla="*/ 2870518 h 6857998"/>
              <a:gd name="connsiteX4892" fmla="*/ 7677785 w 7705725"/>
              <a:gd name="connsiteY4892" fmla="*/ 2867978 h 6857998"/>
              <a:gd name="connsiteX4893" fmla="*/ 7683182 w 7705725"/>
              <a:gd name="connsiteY4893" fmla="*/ 2865755 h 6857998"/>
              <a:gd name="connsiteX4894" fmla="*/ 7686358 w 7705725"/>
              <a:gd name="connsiteY4894" fmla="*/ 2865120 h 6857998"/>
              <a:gd name="connsiteX4895" fmla="*/ 7689850 w 7705725"/>
              <a:gd name="connsiteY4895" fmla="*/ 2864803 h 6857998"/>
              <a:gd name="connsiteX4896" fmla="*/ 7693660 w 7705725"/>
              <a:gd name="connsiteY4896" fmla="*/ 2864485 h 6857998"/>
              <a:gd name="connsiteX4897" fmla="*/ 7697788 w 7705725"/>
              <a:gd name="connsiteY4897" fmla="*/ 2864485 h 6857998"/>
              <a:gd name="connsiteX4898" fmla="*/ 7698422 w 7705725"/>
              <a:gd name="connsiteY4898" fmla="*/ 2860675 h 6857998"/>
              <a:gd name="connsiteX4899" fmla="*/ 7698422 w 7705725"/>
              <a:gd name="connsiteY4899" fmla="*/ 2856865 h 6857998"/>
              <a:gd name="connsiteX4900" fmla="*/ 7698422 w 7705725"/>
              <a:gd name="connsiteY4900" fmla="*/ 2853373 h 6857998"/>
              <a:gd name="connsiteX4901" fmla="*/ 7698105 w 7705725"/>
              <a:gd name="connsiteY4901" fmla="*/ 2850515 h 6857998"/>
              <a:gd name="connsiteX4902" fmla="*/ 7697470 w 7705725"/>
              <a:gd name="connsiteY4902" fmla="*/ 2847658 h 6857998"/>
              <a:gd name="connsiteX4903" fmla="*/ 7696200 w 7705725"/>
              <a:gd name="connsiteY4903" fmla="*/ 2845118 h 6857998"/>
              <a:gd name="connsiteX4904" fmla="*/ 7693978 w 7705725"/>
              <a:gd name="connsiteY4904" fmla="*/ 2840673 h 6857998"/>
              <a:gd name="connsiteX4905" fmla="*/ 7691120 w 7705725"/>
              <a:gd name="connsiteY4905" fmla="*/ 2836545 h 6857998"/>
              <a:gd name="connsiteX4906" fmla="*/ 7688262 w 7705725"/>
              <a:gd name="connsiteY4906" fmla="*/ 2832418 h 6857998"/>
              <a:gd name="connsiteX4907" fmla="*/ 7685722 w 7705725"/>
              <a:gd name="connsiteY4907" fmla="*/ 2827655 h 6857998"/>
              <a:gd name="connsiteX4908" fmla="*/ 7684452 w 7705725"/>
              <a:gd name="connsiteY4908" fmla="*/ 2825433 h 6857998"/>
              <a:gd name="connsiteX4909" fmla="*/ 7683500 w 7705725"/>
              <a:gd name="connsiteY4909" fmla="*/ 2822892 h 6857998"/>
              <a:gd name="connsiteX4910" fmla="*/ 7686358 w 7705725"/>
              <a:gd name="connsiteY4910" fmla="*/ 2821305 h 6857998"/>
              <a:gd name="connsiteX4911" fmla="*/ 7688898 w 7705725"/>
              <a:gd name="connsiteY4911" fmla="*/ 2820353 h 6857998"/>
              <a:gd name="connsiteX4912" fmla="*/ 7691438 w 7705725"/>
              <a:gd name="connsiteY4912" fmla="*/ 2819401 h 6857998"/>
              <a:gd name="connsiteX4913" fmla="*/ 7693660 w 7705725"/>
              <a:gd name="connsiteY4913" fmla="*/ 2819401 h 6857998"/>
              <a:gd name="connsiteX4914" fmla="*/ 7695565 w 7705725"/>
              <a:gd name="connsiteY4914" fmla="*/ 2820353 h 6857998"/>
              <a:gd name="connsiteX4915" fmla="*/ 7697470 w 7705725"/>
              <a:gd name="connsiteY4915" fmla="*/ 2820988 h 6857998"/>
              <a:gd name="connsiteX4916" fmla="*/ 7699058 w 7705725"/>
              <a:gd name="connsiteY4916" fmla="*/ 2822575 h 6857998"/>
              <a:gd name="connsiteX4917" fmla="*/ 7700328 w 7705725"/>
              <a:gd name="connsiteY4917" fmla="*/ 2824480 h 6857998"/>
              <a:gd name="connsiteX4918" fmla="*/ 7701598 w 7705725"/>
              <a:gd name="connsiteY4918" fmla="*/ 2826385 h 6857998"/>
              <a:gd name="connsiteX4919" fmla="*/ 7702550 w 7705725"/>
              <a:gd name="connsiteY4919" fmla="*/ 2828925 h 6857998"/>
              <a:gd name="connsiteX4920" fmla="*/ 7703820 w 7705725"/>
              <a:gd name="connsiteY4920" fmla="*/ 2831782 h 6857998"/>
              <a:gd name="connsiteX4921" fmla="*/ 7704455 w 7705725"/>
              <a:gd name="connsiteY4921" fmla="*/ 2834958 h 6857998"/>
              <a:gd name="connsiteX4922" fmla="*/ 7705408 w 7705725"/>
              <a:gd name="connsiteY4922" fmla="*/ 2841625 h 6857998"/>
              <a:gd name="connsiteX4923" fmla="*/ 7705725 w 7705725"/>
              <a:gd name="connsiteY4923" fmla="*/ 2849562 h 6857998"/>
              <a:gd name="connsiteX4924" fmla="*/ 7705408 w 7705725"/>
              <a:gd name="connsiteY4924" fmla="*/ 2857500 h 6857998"/>
              <a:gd name="connsiteX4925" fmla="*/ 7704455 w 7705725"/>
              <a:gd name="connsiteY4925" fmla="*/ 2865755 h 6857998"/>
              <a:gd name="connsiteX4926" fmla="*/ 7702550 w 7705725"/>
              <a:gd name="connsiteY4926" fmla="*/ 2874645 h 6857998"/>
              <a:gd name="connsiteX4927" fmla="*/ 7700962 w 7705725"/>
              <a:gd name="connsiteY4927" fmla="*/ 2882583 h 6857998"/>
              <a:gd name="connsiteX4928" fmla="*/ 7698105 w 7705725"/>
              <a:gd name="connsiteY4928" fmla="*/ 2889886 h 6857998"/>
              <a:gd name="connsiteX4929" fmla="*/ 7694930 w 7705725"/>
              <a:gd name="connsiteY4929" fmla="*/ 2896870 h 6857998"/>
              <a:gd name="connsiteX4930" fmla="*/ 7693342 w 7705725"/>
              <a:gd name="connsiteY4930" fmla="*/ 2899728 h 6857998"/>
              <a:gd name="connsiteX4931" fmla="*/ 7691120 w 7705725"/>
              <a:gd name="connsiteY4931" fmla="*/ 2902585 h 6857998"/>
              <a:gd name="connsiteX4932" fmla="*/ 7689215 w 7705725"/>
              <a:gd name="connsiteY4932" fmla="*/ 2905125 h 6857998"/>
              <a:gd name="connsiteX4933" fmla="*/ 7687310 w 7705725"/>
              <a:gd name="connsiteY4933" fmla="*/ 2907030 h 6857998"/>
              <a:gd name="connsiteX4934" fmla="*/ 7683182 w 7705725"/>
              <a:gd name="connsiteY4934" fmla="*/ 2907348 h 6857998"/>
              <a:gd name="connsiteX4935" fmla="*/ 7679372 w 7705725"/>
              <a:gd name="connsiteY4935" fmla="*/ 2907348 h 6857998"/>
              <a:gd name="connsiteX4936" fmla="*/ 7676198 w 7705725"/>
              <a:gd name="connsiteY4936" fmla="*/ 2906713 h 6857998"/>
              <a:gd name="connsiteX4937" fmla="*/ 7673340 w 7705725"/>
              <a:gd name="connsiteY4937" fmla="*/ 2906078 h 6857998"/>
              <a:gd name="connsiteX4938" fmla="*/ 7667625 w 7705725"/>
              <a:gd name="connsiteY4938" fmla="*/ 2904491 h 6857998"/>
              <a:gd name="connsiteX4939" fmla="*/ 7662228 w 7705725"/>
              <a:gd name="connsiteY4939" fmla="*/ 2902585 h 6857998"/>
              <a:gd name="connsiteX4940" fmla="*/ 7657148 w 7705725"/>
              <a:gd name="connsiteY4940" fmla="*/ 2900045 h 6857998"/>
              <a:gd name="connsiteX4941" fmla="*/ 7651432 w 7705725"/>
              <a:gd name="connsiteY4941" fmla="*/ 2898775 h 6857998"/>
              <a:gd name="connsiteX4942" fmla="*/ 7648258 w 7705725"/>
              <a:gd name="connsiteY4942" fmla="*/ 2898458 h 6857998"/>
              <a:gd name="connsiteX4943" fmla="*/ 7645082 w 7705725"/>
              <a:gd name="connsiteY4943" fmla="*/ 2897822 h 6857998"/>
              <a:gd name="connsiteX4944" fmla="*/ 7641272 w 7705725"/>
              <a:gd name="connsiteY4944" fmla="*/ 2897822 h 6857998"/>
              <a:gd name="connsiteX4945" fmla="*/ 7637145 w 7705725"/>
              <a:gd name="connsiteY4945" fmla="*/ 2898775 h 6857998"/>
              <a:gd name="connsiteX4946" fmla="*/ 7639050 w 7705725"/>
              <a:gd name="connsiteY4946" fmla="*/ 2902585 h 6857998"/>
              <a:gd name="connsiteX4947" fmla="*/ 7641272 w 7705725"/>
              <a:gd name="connsiteY4947" fmla="*/ 2906078 h 6857998"/>
              <a:gd name="connsiteX4948" fmla="*/ 7644765 w 7705725"/>
              <a:gd name="connsiteY4948" fmla="*/ 2914650 h 6857998"/>
              <a:gd name="connsiteX4949" fmla="*/ 7647622 w 7705725"/>
              <a:gd name="connsiteY4949" fmla="*/ 2923223 h 6857998"/>
              <a:gd name="connsiteX4950" fmla="*/ 7649845 w 7705725"/>
              <a:gd name="connsiteY4950" fmla="*/ 2932113 h 6857998"/>
              <a:gd name="connsiteX4951" fmla="*/ 7651432 w 7705725"/>
              <a:gd name="connsiteY4951" fmla="*/ 2941638 h 6857998"/>
              <a:gd name="connsiteX4952" fmla="*/ 7652068 w 7705725"/>
              <a:gd name="connsiteY4952" fmla="*/ 2951163 h 6857998"/>
              <a:gd name="connsiteX4953" fmla="*/ 7652068 w 7705725"/>
              <a:gd name="connsiteY4953" fmla="*/ 2960688 h 6857998"/>
              <a:gd name="connsiteX4954" fmla="*/ 7651115 w 7705725"/>
              <a:gd name="connsiteY4954" fmla="*/ 2969578 h 6857998"/>
              <a:gd name="connsiteX4955" fmla="*/ 7649528 w 7705725"/>
              <a:gd name="connsiteY4955" fmla="*/ 2978785 h 6857998"/>
              <a:gd name="connsiteX4956" fmla="*/ 7648258 w 7705725"/>
              <a:gd name="connsiteY4956" fmla="*/ 2982913 h 6857998"/>
              <a:gd name="connsiteX4957" fmla="*/ 7646988 w 7705725"/>
              <a:gd name="connsiteY4957" fmla="*/ 2987040 h 6857998"/>
              <a:gd name="connsiteX4958" fmla="*/ 7645400 w 7705725"/>
              <a:gd name="connsiteY4958" fmla="*/ 2991168 h 6857998"/>
              <a:gd name="connsiteX4959" fmla="*/ 7643495 w 7705725"/>
              <a:gd name="connsiteY4959" fmla="*/ 2994978 h 6857998"/>
              <a:gd name="connsiteX4960" fmla="*/ 7641590 w 7705725"/>
              <a:gd name="connsiteY4960" fmla="*/ 2998788 h 6857998"/>
              <a:gd name="connsiteX4961" fmla="*/ 7639368 w 7705725"/>
              <a:gd name="connsiteY4961" fmla="*/ 3001963 h 6857998"/>
              <a:gd name="connsiteX4962" fmla="*/ 7637145 w 7705725"/>
              <a:gd name="connsiteY4962" fmla="*/ 3005455 h 6857998"/>
              <a:gd name="connsiteX4963" fmla="*/ 7633970 w 7705725"/>
              <a:gd name="connsiteY4963" fmla="*/ 3008313 h 6857998"/>
              <a:gd name="connsiteX4964" fmla="*/ 7631430 w 7705725"/>
              <a:gd name="connsiteY4964" fmla="*/ 3011488 h 6857998"/>
              <a:gd name="connsiteX4965" fmla="*/ 7627938 w 7705725"/>
              <a:gd name="connsiteY4965" fmla="*/ 3014028 h 6857998"/>
              <a:gd name="connsiteX4966" fmla="*/ 7624762 w 7705725"/>
              <a:gd name="connsiteY4966" fmla="*/ 3016250 h 6857998"/>
              <a:gd name="connsiteX4967" fmla="*/ 7621270 w 7705725"/>
              <a:gd name="connsiteY4967" fmla="*/ 3018473 h 6857998"/>
              <a:gd name="connsiteX4968" fmla="*/ 7617460 w 7705725"/>
              <a:gd name="connsiteY4968" fmla="*/ 3020378 h 6857998"/>
              <a:gd name="connsiteX4969" fmla="*/ 7613332 w 7705725"/>
              <a:gd name="connsiteY4969" fmla="*/ 3021966 h 6857998"/>
              <a:gd name="connsiteX4970" fmla="*/ 7617460 w 7705725"/>
              <a:gd name="connsiteY4970" fmla="*/ 3025141 h 6857998"/>
              <a:gd name="connsiteX4971" fmla="*/ 7621588 w 7705725"/>
              <a:gd name="connsiteY4971" fmla="*/ 3027363 h 6857998"/>
              <a:gd name="connsiteX4972" fmla="*/ 7625715 w 7705725"/>
              <a:gd name="connsiteY4972" fmla="*/ 3028315 h 6857998"/>
              <a:gd name="connsiteX4973" fmla="*/ 7629525 w 7705725"/>
              <a:gd name="connsiteY4973" fmla="*/ 3028950 h 6857998"/>
              <a:gd name="connsiteX4974" fmla="*/ 7633652 w 7705725"/>
              <a:gd name="connsiteY4974" fmla="*/ 3028315 h 6857998"/>
              <a:gd name="connsiteX4975" fmla="*/ 7637462 w 7705725"/>
              <a:gd name="connsiteY4975" fmla="*/ 3027363 h 6857998"/>
              <a:gd name="connsiteX4976" fmla="*/ 7641590 w 7705725"/>
              <a:gd name="connsiteY4976" fmla="*/ 3025775 h 6857998"/>
              <a:gd name="connsiteX4977" fmla="*/ 7645400 w 7705725"/>
              <a:gd name="connsiteY4977" fmla="*/ 3023553 h 6857998"/>
              <a:gd name="connsiteX4978" fmla="*/ 7649210 w 7705725"/>
              <a:gd name="connsiteY4978" fmla="*/ 3021330 h 6857998"/>
              <a:gd name="connsiteX4979" fmla="*/ 7653020 w 7705725"/>
              <a:gd name="connsiteY4979" fmla="*/ 3018155 h 6857998"/>
              <a:gd name="connsiteX4980" fmla="*/ 7660322 w 7705725"/>
              <a:gd name="connsiteY4980" fmla="*/ 3012441 h 6857998"/>
              <a:gd name="connsiteX4981" fmla="*/ 7667942 w 7705725"/>
              <a:gd name="connsiteY4981" fmla="*/ 3006407 h 6857998"/>
              <a:gd name="connsiteX4982" fmla="*/ 7671752 w 7705725"/>
              <a:gd name="connsiteY4982" fmla="*/ 3003868 h 6857998"/>
              <a:gd name="connsiteX4983" fmla="*/ 7675562 w 7705725"/>
              <a:gd name="connsiteY4983" fmla="*/ 3001328 h 6857998"/>
              <a:gd name="connsiteX4984" fmla="*/ 7678420 w 7705725"/>
              <a:gd name="connsiteY4984" fmla="*/ 3007043 h 6857998"/>
              <a:gd name="connsiteX4985" fmla="*/ 7680325 w 7705725"/>
              <a:gd name="connsiteY4985" fmla="*/ 3012123 h 6857998"/>
              <a:gd name="connsiteX4986" fmla="*/ 7681912 w 7705725"/>
              <a:gd name="connsiteY4986" fmla="*/ 3017520 h 6857998"/>
              <a:gd name="connsiteX4987" fmla="*/ 7682230 w 7705725"/>
              <a:gd name="connsiteY4987" fmla="*/ 3022918 h 6857998"/>
              <a:gd name="connsiteX4988" fmla="*/ 7682865 w 7705725"/>
              <a:gd name="connsiteY4988" fmla="*/ 3027997 h 6857998"/>
              <a:gd name="connsiteX4989" fmla="*/ 7681912 w 7705725"/>
              <a:gd name="connsiteY4989" fmla="*/ 3033396 h 6857998"/>
              <a:gd name="connsiteX4990" fmla="*/ 7681278 w 7705725"/>
              <a:gd name="connsiteY4990" fmla="*/ 3038157 h 6857998"/>
              <a:gd name="connsiteX4991" fmla="*/ 7679690 w 7705725"/>
              <a:gd name="connsiteY4991" fmla="*/ 3043556 h 6857998"/>
              <a:gd name="connsiteX4992" fmla="*/ 7677785 w 7705725"/>
              <a:gd name="connsiteY4992" fmla="*/ 3048952 h 6857998"/>
              <a:gd name="connsiteX4993" fmla="*/ 7675880 w 7705725"/>
              <a:gd name="connsiteY4993" fmla="*/ 3053716 h 6857998"/>
              <a:gd name="connsiteX4994" fmla="*/ 7673340 w 7705725"/>
              <a:gd name="connsiteY4994" fmla="*/ 3059112 h 6857998"/>
              <a:gd name="connsiteX4995" fmla="*/ 7670800 w 7705725"/>
              <a:gd name="connsiteY4995" fmla="*/ 3063875 h 6857998"/>
              <a:gd name="connsiteX4996" fmla="*/ 7664768 w 7705725"/>
              <a:gd name="connsiteY4996" fmla="*/ 3074353 h 6857998"/>
              <a:gd name="connsiteX4997" fmla="*/ 7658735 w 7705725"/>
              <a:gd name="connsiteY4997" fmla="*/ 3084513 h 6857998"/>
              <a:gd name="connsiteX4998" fmla="*/ 7652068 w 7705725"/>
              <a:gd name="connsiteY4998" fmla="*/ 3095308 h 6857998"/>
              <a:gd name="connsiteX4999" fmla="*/ 7646670 w 7705725"/>
              <a:gd name="connsiteY4999" fmla="*/ 3105785 h 6857998"/>
              <a:gd name="connsiteX5000" fmla="*/ 7643812 w 7705725"/>
              <a:gd name="connsiteY5000" fmla="*/ 3111183 h 6857998"/>
              <a:gd name="connsiteX5001" fmla="*/ 7641590 w 7705725"/>
              <a:gd name="connsiteY5001" fmla="*/ 3116580 h 6857998"/>
              <a:gd name="connsiteX5002" fmla="*/ 7639685 w 7705725"/>
              <a:gd name="connsiteY5002" fmla="*/ 3122295 h 6857998"/>
              <a:gd name="connsiteX5003" fmla="*/ 7638098 w 7705725"/>
              <a:gd name="connsiteY5003" fmla="*/ 3127693 h 6857998"/>
              <a:gd name="connsiteX5004" fmla="*/ 7637145 w 7705725"/>
              <a:gd name="connsiteY5004" fmla="*/ 3133408 h 6857998"/>
              <a:gd name="connsiteX5005" fmla="*/ 7636192 w 7705725"/>
              <a:gd name="connsiteY5005" fmla="*/ 3139440 h 6857998"/>
              <a:gd name="connsiteX5006" fmla="*/ 7635875 w 7705725"/>
              <a:gd name="connsiteY5006" fmla="*/ 3144838 h 6857998"/>
              <a:gd name="connsiteX5007" fmla="*/ 7636192 w 7705725"/>
              <a:gd name="connsiteY5007" fmla="*/ 3150871 h 6857998"/>
              <a:gd name="connsiteX5008" fmla="*/ 7637462 w 7705725"/>
              <a:gd name="connsiteY5008" fmla="*/ 3156903 h 6857998"/>
              <a:gd name="connsiteX5009" fmla="*/ 7639050 w 7705725"/>
              <a:gd name="connsiteY5009" fmla="*/ 3162935 h 6857998"/>
              <a:gd name="connsiteX5010" fmla="*/ 7641590 w 7705725"/>
              <a:gd name="connsiteY5010" fmla="*/ 3169602 h 6857998"/>
              <a:gd name="connsiteX5011" fmla="*/ 7644765 w 7705725"/>
              <a:gd name="connsiteY5011" fmla="*/ 3175635 h 6857998"/>
              <a:gd name="connsiteX5012" fmla="*/ 7645400 w 7705725"/>
              <a:gd name="connsiteY5012" fmla="*/ 3178493 h 6857998"/>
              <a:gd name="connsiteX5013" fmla="*/ 7645400 w 7705725"/>
              <a:gd name="connsiteY5013" fmla="*/ 3181032 h 6857998"/>
              <a:gd name="connsiteX5014" fmla="*/ 7645400 w 7705725"/>
              <a:gd name="connsiteY5014" fmla="*/ 3183573 h 6857998"/>
              <a:gd name="connsiteX5015" fmla="*/ 7645082 w 7705725"/>
              <a:gd name="connsiteY5015" fmla="*/ 3185477 h 6857998"/>
              <a:gd name="connsiteX5016" fmla="*/ 7644130 w 7705725"/>
              <a:gd name="connsiteY5016" fmla="*/ 3187065 h 6857998"/>
              <a:gd name="connsiteX5017" fmla="*/ 7643495 w 7705725"/>
              <a:gd name="connsiteY5017" fmla="*/ 3188652 h 6857998"/>
              <a:gd name="connsiteX5018" fmla="*/ 7642225 w 7705725"/>
              <a:gd name="connsiteY5018" fmla="*/ 3189922 h 6857998"/>
              <a:gd name="connsiteX5019" fmla="*/ 7641272 w 7705725"/>
              <a:gd name="connsiteY5019" fmla="*/ 3191510 h 6857998"/>
              <a:gd name="connsiteX5020" fmla="*/ 7638098 w 7705725"/>
              <a:gd name="connsiteY5020" fmla="*/ 3193416 h 6857998"/>
              <a:gd name="connsiteX5021" fmla="*/ 7634922 w 7705725"/>
              <a:gd name="connsiteY5021" fmla="*/ 3194685 h 6857998"/>
              <a:gd name="connsiteX5022" fmla="*/ 7627302 w 7705725"/>
              <a:gd name="connsiteY5022" fmla="*/ 3197543 h 6857998"/>
              <a:gd name="connsiteX5023" fmla="*/ 7623810 w 7705725"/>
              <a:gd name="connsiteY5023" fmla="*/ 3198495 h 6857998"/>
              <a:gd name="connsiteX5024" fmla="*/ 7620635 w 7705725"/>
              <a:gd name="connsiteY5024" fmla="*/ 3200400 h 6857998"/>
              <a:gd name="connsiteX5025" fmla="*/ 7617460 w 7705725"/>
              <a:gd name="connsiteY5025" fmla="*/ 3202306 h 6857998"/>
              <a:gd name="connsiteX5026" fmla="*/ 7616190 w 7705725"/>
              <a:gd name="connsiteY5026" fmla="*/ 3203575 h 6857998"/>
              <a:gd name="connsiteX5027" fmla="*/ 7615238 w 7705725"/>
              <a:gd name="connsiteY5027" fmla="*/ 3204845 h 6857998"/>
              <a:gd name="connsiteX5028" fmla="*/ 7614602 w 7705725"/>
              <a:gd name="connsiteY5028" fmla="*/ 3206432 h 6857998"/>
              <a:gd name="connsiteX5029" fmla="*/ 7613650 w 7705725"/>
              <a:gd name="connsiteY5029" fmla="*/ 3208338 h 6857998"/>
              <a:gd name="connsiteX5030" fmla="*/ 7613332 w 7705725"/>
              <a:gd name="connsiteY5030" fmla="*/ 3210243 h 6857998"/>
              <a:gd name="connsiteX5031" fmla="*/ 7613332 w 7705725"/>
              <a:gd name="connsiteY5031" fmla="*/ 3212466 h 6857998"/>
              <a:gd name="connsiteX5032" fmla="*/ 7613332 w 7705725"/>
              <a:gd name="connsiteY5032" fmla="*/ 3215005 h 6857998"/>
              <a:gd name="connsiteX5033" fmla="*/ 7613968 w 7705725"/>
              <a:gd name="connsiteY5033" fmla="*/ 3217862 h 6857998"/>
              <a:gd name="connsiteX5034" fmla="*/ 7614920 w 7705725"/>
              <a:gd name="connsiteY5034" fmla="*/ 3221038 h 6857998"/>
              <a:gd name="connsiteX5035" fmla="*/ 7615872 w 7705725"/>
              <a:gd name="connsiteY5035" fmla="*/ 3224530 h 6857998"/>
              <a:gd name="connsiteX5036" fmla="*/ 7614920 w 7705725"/>
              <a:gd name="connsiteY5036" fmla="*/ 3227070 h 6857998"/>
              <a:gd name="connsiteX5037" fmla="*/ 7613968 w 7705725"/>
              <a:gd name="connsiteY5037" fmla="*/ 3229928 h 6857998"/>
              <a:gd name="connsiteX5038" fmla="*/ 7613650 w 7705725"/>
              <a:gd name="connsiteY5038" fmla="*/ 3232468 h 6857998"/>
              <a:gd name="connsiteX5039" fmla="*/ 7613650 w 7705725"/>
              <a:gd name="connsiteY5039" fmla="*/ 3234690 h 6857998"/>
              <a:gd name="connsiteX5040" fmla="*/ 7613650 w 7705725"/>
              <a:gd name="connsiteY5040" fmla="*/ 3236595 h 6857998"/>
              <a:gd name="connsiteX5041" fmla="*/ 7613968 w 7705725"/>
              <a:gd name="connsiteY5041" fmla="*/ 3238500 h 6857998"/>
              <a:gd name="connsiteX5042" fmla="*/ 7614602 w 7705725"/>
              <a:gd name="connsiteY5042" fmla="*/ 3240088 h 6857998"/>
              <a:gd name="connsiteX5043" fmla="*/ 7615238 w 7705725"/>
              <a:gd name="connsiteY5043" fmla="*/ 3241993 h 6857998"/>
              <a:gd name="connsiteX5044" fmla="*/ 7617460 w 7705725"/>
              <a:gd name="connsiteY5044" fmla="*/ 3244532 h 6857998"/>
              <a:gd name="connsiteX5045" fmla="*/ 7620000 w 7705725"/>
              <a:gd name="connsiteY5045" fmla="*/ 3246755 h 6857998"/>
              <a:gd name="connsiteX5046" fmla="*/ 7623175 w 7705725"/>
              <a:gd name="connsiteY5046" fmla="*/ 3248660 h 6857998"/>
              <a:gd name="connsiteX5047" fmla="*/ 7626668 w 7705725"/>
              <a:gd name="connsiteY5047" fmla="*/ 3250565 h 6857998"/>
              <a:gd name="connsiteX5048" fmla="*/ 7633970 w 7705725"/>
              <a:gd name="connsiteY5048" fmla="*/ 3253740 h 6857998"/>
              <a:gd name="connsiteX5049" fmla="*/ 7637780 w 7705725"/>
              <a:gd name="connsiteY5049" fmla="*/ 3255645 h 6857998"/>
              <a:gd name="connsiteX5050" fmla="*/ 7641272 w 7705725"/>
              <a:gd name="connsiteY5050" fmla="*/ 3257233 h 6857998"/>
              <a:gd name="connsiteX5051" fmla="*/ 7644130 w 7705725"/>
              <a:gd name="connsiteY5051" fmla="*/ 3259138 h 6857998"/>
              <a:gd name="connsiteX5052" fmla="*/ 7646988 w 7705725"/>
              <a:gd name="connsiteY5052" fmla="*/ 3261995 h 6857998"/>
              <a:gd name="connsiteX5053" fmla="*/ 7647940 w 7705725"/>
              <a:gd name="connsiteY5053" fmla="*/ 3262947 h 6857998"/>
              <a:gd name="connsiteX5054" fmla="*/ 7648892 w 7705725"/>
              <a:gd name="connsiteY5054" fmla="*/ 3264534 h 6857998"/>
              <a:gd name="connsiteX5055" fmla="*/ 7649528 w 7705725"/>
              <a:gd name="connsiteY5055" fmla="*/ 3266440 h 6857998"/>
              <a:gd name="connsiteX5056" fmla="*/ 7649845 w 7705725"/>
              <a:gd name="connsiteY5056" fmla="*/ 3268028 h 6857998"/>
              <a:gd name="connsiteX5057" fmla="*/ 7645082 w 7705725"/>
              <a:gd name="connsiteY5057" fmla="*/ 3276600 h 6857998"/>
              <a:gd name="connsiteX5058" fmla="*/ 7640955 w 7705725"/>
              <a:gd name="connsiteY5058" fmla="*/ 3284855 h 6857998"/>
              <a:gd name="connsiteX5059" fmla="*/ 7637780 w 7705725"/>
              <a:gd name="connsiteY5059" fmla="*/ 3292793 h 6857998"/>
              <a:gd name="connsiteX5060" fmla="*/ 7635240 w 7705725"/>
              <a:gd name="connsiteY5060" fmla="*/ 3300413 h 6857998"/>
              <a:gd name="connsiteX5061" fmla="*/ 7633018 w 7705725"/>
              <a:gd name="connsiteY5061" fmla="*/ 3308032 h 6857998"/>
              <a:gd name="connsiteX5062" fmla="*/ 7631430 w 7705725"/>
              <a:gd name="connsiteY5062" fmla="*/ 3314700 h 6857998"/>
              <a:gd name="connsiteX5063" fmla="*/ 7628255 w 7705725"/>
              <a:gd name="connsiteY5063" fmla="*/ 3328353 h 6857998"/>
              <a:gd name="connsiteX5064" fmla="*/ 7626668 w 7705725"/>
              <a:gd name="connsiteY5064" fmla="*/ 3334702 h 6857998"/>
              <a:gd name="connsiteX5065" fmla="*/ 7624762 w 7705725"/>
              <a:gd name="connsiteY5065" fmla="*/ 3340734 h 6857998"/>
              <a:gd name="connsiteX5066" fmla="*/ 7622222 w 7705725"/>
              <a:gd name="connsiteY5066" fmla="*/ 3346767 h 6857998"/>
              <a:gd name="connsiteX5067" fmla="*/ 7619682 w 7705725"/>
              <a:gd name="connsiteY5067" fmla="*/ 3352482 h 6857998"/>
              <a:gd name="connsiteX5068" fmla="*/ 7615872 w 7705725"/>
              <a:gd name="connsiteY5068" fmla="*/ 3358197 h 6857998"/>
              <a:gd name="connsiteX5069" fmla="*/ 7611745 w 7705725"/>
              <a:gd name="connsiteY5069" fmla="*/ 3363595 h 6857998"/>
              <a:gd name="connsiteX5070" fmla="*/ 7606665 w 7705725"/>
              <a:gd name="connsiteY5070" fmla="*/ 3368992 h 6857998"/>
              <a:gd name="connsiteX5071" fmla="*/ 7599680 w 7705725"/>
              <a:gd name="connsiteY5071" fmla="*/ 3374390 h 6857998"/>
              <a:gd name="connsiteX5072" fmla="*/ 7601268 w 7705725"/>
              <a:gd name="connsiteY5072" fmla="*/ 3376294 h 6857998"/>
              <a:gd name="connsiteX5073" fmla="*/ 7602855 w 7705725"/>
              <a:gd name="connsiteY5073" fmla="*/ 3378200 h 6857998"/>
              <a:gd name="connsiteX5074" fmla="*/ 7606982 w 7705725"/>
              <a:gd name="connsiteY5074" fmla="*/ 3381375 h 6857998"/>
              <a:gd name="connsiteX5075" fmla="*/ 7611110 w 7705725"/>
              <a:gd name="connsiteY5075" fmla="*/ 3384550 h 6857998"/>
              <a:gd name="connsiteX5076" fmla="*/ 7615238 w 7705725"/>
              <a:gd name="connsiteY5076" fmla="*/ 3387407 h 6857998"/>
              <a:gd name="connsiteX5077" fmla="*/ 7616825 w 7705725"/>
              <a:gd name="connsiteY5077" fmla="*/ 3389312 h 6857998"/>
              <a:gd name="connsiteX5078" fmla="*/ 7618730 w 7705725"/>
              <a:gd name="connsiteY5078" fmla="*/ 3391217 h 6857998"/>
              <a:gd name="connsiteX5079" fmla="*/ 7619682 w 7705725"/>
              <a:gd name="connsiteY5079" fmla="*/ 3393123 h 6857998"/>
              <a:gd name="connsiteX5080" fmla="*/ 7620952 w 7705725"/>
              <a:gd name="connsiteY5080" fmla="*/ 3395344 h 6857998"/>
              <a:gd name="connsiteX5081" fmla="*/ 7621588 w 7705725"/>
              <a:gd name="connsiteY5081" fmla="*/ 3398202 h 6857998"/>
              <a:gd name="connsiteX5082" fmla="*/ 7621588 w 7705725"/>
              <a:gd name="connsiteY5082" fmla="*/ 3400742 h 6857998"/>
              <a:gd name="connsiteX5083" fmla="*/ 7621270 w 7705725"/>
              <a:gd name="connsiteY5083" fmla="*/ 3403600 h 6857998"/>
              <a:gd name="connsiteX5084" fmla="*/ 7620635 w 7705725"/>
              <a:gd name="connsiteY5084" fmla="*/ 3407092 h 6857998"/>
              <a:gd name="connsiteX5085" fmla="*/ 7622858 w 7705725"/>
              <a:gd name="connsiteY5085" fmla="*/ 3409632 h 6857998"/>
              <a:gd name="connsiteX5086" fmla="*/ 7625080 w 7705725"/>
              <a:gd name="connsiteY5086" fmla="*/ 3412490 h 6857998"/>
              <a:gd name="connsiteX5087" fmla="*/ 7627938 w 7705725"/>
              <a:gd name="connsiteY5087" fmla="*/ 3414712 h 6857998"/>
              <a:gd name="connsiteX5088" fmla="*/ 7631112 w 7705725"/>
              <a:gd name="connsiteY5088" fmla="*/ 3416935 h 6857998"/>
              <a:gd name="connsiteX5089" fmla="*/ 7637780 w 7705725"/>
              <a:gd name="connsiteY5089" fmla="*/ 3420744 h 6857998"/>
              <a:gd name="connsiteX5090" fmla="*/ 7645082 w 7705725"/>
              <a:gd name="connsiteY5090" fmla="*/ 3424554 h 6857998"/>
              <a:gd name="connsiteX5091" fmla="*/ 7651750 w 7705725"/>
              <a:gd name="connsiteY5091" fmla="*/ 3428682 h 6857998"/>
              <a:gd name="connsiteX5092" fmla="*/ 7654925 w 7705725"/>
              <a:gd name="connsiteY5092" fmla="*/ 3430587 h 6857998"/>
              <a:gd name="connsiteX5093" fmla="*/ 7657782 w 7705725"/>
              <a:gd name="connsiteY5093" fmla="*/ 3432809 h 6857998"/>
              <a:gd name="connsiteX5094" fmla="*/ 7660322 w 7705725"/>
              <a:gd name="connsiteY5094" fmla="*/ 3435349 h 6857998"/>
              <a:gd name="connsiteX5095" fmla="*/ 7662862 w 7705725"/>
              <a:gd name="connsiteY5095" fmla="*/ 3438207 h 6857998"/>
              <a:gd name="connsiteX5096" fmla="*/ 7664132 w 7705725"/>
              <a:gd name="connsiteY5096" fmla="*/ 3441064 h 6857998"/>
              <a:gd name="connsiteX5097" fmla="*/ 7665720 w 7705725"/>
              <a:gd name="connsiteY5097" fmla="*/ 3444557 h 6857998"/>
              <a:gd name="connsiteX5098" fmla="*/ 7671752 w 7705725"/>
              <a:gd name="connsiteY5098" fmla="*/ 3441382 h 6857998"/>
              <a:gd name="connsiteX5099" fmla="*/ 7674292 w 7705725"/>
              <a:gd name="connsiteY5099" fmla="*/ 3440747 h 6857998"/>
              <a:gd name="connsiteX5100" fmla="*/ 7676832 w 7705725"/>
              <a:gd name="connsiteY5100" fmla="*/ 3439794 h 6857998"/>
              <a:gd name="connsiteX5101" fmla="*/ 7679372 w 7705725"/>
              <a:gd name="connsiteY5101" fmla="*/ 3439477 h 6857998"/>
              <a:gd name="connsiteX5102" fmla="*/ 7681278 w 7705725"/>
              <a:gd name="connsiteY5102" fmla="*/ 3439477 h 6857998"/>
              <a:gd name="connsiteX5103" fmla="*/ 7683182 w 7705725"/>
              <a:gd name="connsiteY5103" fmla="*/ 3439794 h 6857998"/>
              <a:gd name="connsiteX5104" fmla="*/ 7684452 w 7705725"/>
              <a:gd name="connsiteY5104" fmla="*/ 3440747 h 6857998"/>
              <a:gd name="connsiteX5105" fmla="*/ 7686040 w 7705725"/>
              <a:gd name="connsiteY5105" fmla="*/ 3441699 h 6857998"/>
              <a:gd name="connsiteX5106" fmla="*/ 7687310 w 7705725"/>
              <a:gd name="connsiteY5106" fmla="*/ 3442969 h 6857998"/>
              <a:gd name="connsiteX5107" fmla="*/ 7688262 w 7705725"/>
              <a:gd name="connsiteY5107" fmla="*/ 3444874 h 6857998"/>
              <a:gd name="connsiteX5108" fmla="*/ 7689215 w 7705725"/>
              <a:gd name="connsiteY5108" fmla="*/ 3446779 h 6857998"/>
              <a:gd name="connsiteX5109" fmla="*/ 7689532 w 7705725"/>
              <a:gd name="connsiteY5109" fmla="*/ 3449002 h 6857998"/>
              <a:gd name="connsiteX5110" fmla="*/ 7689532 w 7705725"/>
              <a:gd name="connsiteY5110" fmla="*/ 3451542 h 6857998"/>
              <a:gd name="connsiteX5111" fmla="*/ 7689532 w 7705725"/>
              <a:gd name="connsiteY5111" fmla="*/ 3454717 h 6857998"/>
              <a:gd name="connsiteX5112" fmla="*/ 7688898 w 7705725"/>
              <a:gd name="connsiteY5112" fmla="*/ 3457892 h 6857998"/>
              <a:gd name="connsiteX5113" fmla="*/ 7681912 w 7705725"/>
              <a:gd name="connsiteY5113" fmla="*/ 3457257 h 6857998"/>
              <a:gd name="connsiteX5114" fmla="*/ 7675245 w 7705725"/>
              <a:gd name="connsiteY5114" fmla="*/ 3455669 h 6857998"/>
              <a:gd name="connsiteX5115" fmla="*/ 7668260 w 7705725"/>
              <a:gd name="connsiteY5115" fmla="*/ 3453447 h 6857998"/>
              <a:gd name="connsiteX5116" fmla="*/ 7661910 w 7705725"/>
              <a:gd name="connsiteY5116" fmla="*/ 3451224 h 6857998"/>
              <a:gd name="connsiteX5117" fmla="*/ 7649210 w 7705725"/>
              <a:gd name="connsiteY5117" fmla="*/ 3446462 h 6857998"/>
              <a:gd name="connsiteX5118" fmla="*/ 7643178 w 7705725"/>
              <a:gd name="connsiteY5118" fmla="*/ 3444239 h 6857998"/>
              <a:gd name="connsiteX5119" fmla="*/ 7637462 w 7705725"/>
              <a:gd name="connsiteY5119" fmla="*/ 3442334 h 6857998"/>
              <a:gd name="connsiteX5120" fmla="*/ 7631748 w 7705725"/>
              <a:gd name="connsiteY5120" fmla="*/ 3440429 h 6857998"/>
              <a:gd name="connsiteX5121" fmla="*/ 7626668 w 7705725"/>
              <a:gd name="connsiteY5121" fmla="*/ 3439477 h 6857998"/>
              <a:gd name="connsiteX5122" fmla="*/ 7621588 w 7705725"/>
              <a:gd name="connsiteY5122" fmla="*/ 3439159 h 6857998"/>
              <a:gd name="connsiteX5123" fmla="*/ 7619048 w 7705725"/>
              <a:gd name="connsiteY5123" fmla="*/ 3439477 h 6857998"/>
              <a:gd name="connsiteX5124" fmla="*/ 7616825 w 7705725"/>
              <a:gd name="connsiteY5124" fmla="*/ 3439794 h 6857998"/>
              <a:gd name="connsiteX5125" fmla="*/ 7614602 w 7705725"/>
              <a:gd name="connsiteY5125" fmla="*/ 3440747 h 6857998"/>
              <a:gd name="connsiteX5126" fmla="*/ 7612698 w 7705725"/>
              <a:gd name="connsiteY5126" fmla="*/ 3441699 h 6857998"/>
              <a:gd name="connsiteX5127" fmla="*/ 7610158 w 7705725"/>
              <a:gd name="connsiteY5127" fmla="*/ 3443287 h 6857998"/>
              <a:gd name="connsiteX5128" fmla="*/ 7608570 w 7705725"/>
              <a:gd name="connsiteY5128" fmla="*/ 3444874 h 6857998"/>
              <a:gd name="connsiteX5129" fmla="*/ 7606665 w 7705725"/>
              <a:gd name="connsiteY5129" fmla="*/ 3446779 h 6857998"/>
              <a:gd name="connsiteX5130" fmla="*/ 7604760 w 7705725"/>
              <a:gd name="connsiteY5130" fmla="*/ 3449319 h 6857998"/>
              <a:gd name="connsiteX5131" fmla="*/ 7603172 w 7705725"/>
              <a:gd name="connsiteY5131" fmla="*/ 3451859 h 6857998"/>
              <a:gd name="connsiteX5132" fmla="*/ 7601585 w 7705725"/>
              <a:gd name="connsiteY5132" fmla="*/ 3455352 h 6857998"/>
              <a:gd name="connsiteX5133" fmla="*/ 7601585 w 7705725"/>
              <a:gd name="connsiteY5133" fmla="*/ 3459479 h 6857998"/>
              <a:gd name="connsiteX5134" fmla="*/ 7601902 w 7705725"/>
              <a:gd name="connsiteY5134" fmla="*/ 3462337 h 6857998"/>
              <a:gd name="connsiteX5135" fmla="*/ 7602855 w 7705725"/>
              <a:gd name="connsiteY5135" fmla="*/ 3463289 h 6857998"/>
              <a:gd name="connsiteX5136" fmla="*/ 7603172 w 7705725"/>
              <a:gd name="connsiteY5136" fmla="*/ 3463924 h 6857998"/>
              <a:gd name="connsiteX5137" fmla="*/ 7603808 w 7705725"/>
              <a:gd name="connsiteY5137" fmla="*/ 3464559 h 6857998"/>
              <a:gd name="connsiteX5138" fmla="*/ 7605078 w 7705725"/>
              <a:gd name="connsiteY5138" fmla="*/ 3464877 h 6857998"/>
              <a:gd name="connsiteX5139" fmla="*/ 7606982 w 7705725"/>
              <a:gd name="connsiteY5139" fmla="*/ 3464877 h 6857998"/>
              <a:gd name="connsiteX5140" fmla="*/ 7609522 w 7705725"/>
              <a:gd name="connsiteY5140" fmla="*/ 3463924 h 6857998"/>
              <a:gd name="connsiteX5141" fmla="*/ 7615872 w 7705725"/>
              <a:gd name="connsiteY5141" fmla="*/ 3461702 h 6857998"/>
              <a:gd name="connsiteX5142" fmla="*/ 7623492 w 7705725"/>
              <a:gd name="connsiteY5142" fmla="*/ 3459162 h 6857998"/>
              <a:gd name="connsiteX5143" fmla="*/ 7627620 w 7705725"/>
              <a:gd name="connsiteY5143" fmla="*/ 3458527 h 6857998"/>
              <a:gd name="connsiteX5144" fmla="*/ 7631748 w 7705725"/>
              <a:gd name="connsiteY5144" fmla="*/ 3457574 h 6857998"/>
              <a:gd name="connsiteX5145" fmla="*/ 7636192 w 7705725"/>
              <a:gd name="connsiteY5145" fmla="*/ 3457574 h 6857998"/>
              <a:gd name="connsiteX5146" fmla="*/ 7641272 w 7705725"/>
              <a:gd name="connsiteY5146" fmla="*/ 3458527 h 6857998"/>
              <a:gd name="connsiteX5147" fmla="*/ 7643495 w 7705725"/>
              <a:gd name="connsiteY5147" fmla="*/ 3459162 h 6857998"/>
              <a:gd name="connsiteX5148" fmla="*/ 7645718 w 7705725"/>
              <a:gd name="connsiteY5148" fmla="*/ 3459797 h 6857998"/>
              <a:gd name="connsiteX5149" fmla="*/ 7648258 w 7705725"/>
              <a:gd name="connsiteY5149" fmla="*/ 3461067 h 6857998"/>
              <a:gd name="connsiteX5150" fmla="*/ 7650798 w 7705725"/>
              <a:gd name="connsiteY5150" fmla="*/ 3462654 h 6857998"/>
              <a:gd name="connsiteX5151" fmla="*/ 7648258 w 7705725"/>
              <a:gd name="connsiteY5151" fmla="*/ 3469639 h 6857998"/>
              <a:gd name="connsiteX5152" fmla="*/ 7647305 w 7705725"/>
              <a:gd name="connsiteY5152" fmla="*/ 3475989 h 6857998"/>
              <a:gd name="connsiteX5153" fmla="*/ 7646670 w 7705725"/>
              <a:gd name="connsiteY5153" fmla="*/ 3482974 h 6857998"/>
              <a:gd name="connsiteX5154" fmla="*/ 7646670 w 7705725"/>
              <a:gd name="connsiteY5154" fmla="*/ 3489324 h 6857998"/>
              <a:gd name="connsiteX5155" fmla="*/ 7647305 w 7705725"/>
              <a:gd name="connsiteY5155" fmla="*/ 3495357 h 6857998"/>
              <a:gd name="connsiteX5156" fmla="*/ 7648258 w 7705725"/>
              <a:gd name="connsiteY5156" fmla="*/ 3501389 h 6857998"/>
              <a:gd name="connsiteX5157" fmla="*/ 7649528 w 7705725"/>
              <a:gd name="connsiteY5157" fmla="*/ 3507422 h 6857998"/>
              <a:gd name="connsiteX5158" fmla="*/ 7651432 w 7705725"/>
              <a:gd name="connsiteY5158" fmla="*/ 3513137 h 6857998"/>
              <a:gd name="connsiteX5159" fmla="*/ 7654925 w 7705725"/>
              <a:gd name="connsiteY5159" fmla="*/ 3524567 h 6857998"/>
              <a:gd name="connsiteX5160" fmla="*/ 7656195 w 7705725"/>
              <a:gd name="connsiteY5160" fmla="*/ 3529964 h 6857998"/>
              <a:gd name="connsiteX5161" fmla="*/ 7657465 w 7705725"/>
              <a:gd name="connsiteY5161" fmla="*/ 3535362 h 6857998"/>
              <a:gd name="connsiteX5162" fmla="*/ 7658735 w 7705725"/>
              <a:gd name="connsiteY5162" fmla="*/ 3540759 h 6857998"/>
              <a:gd name="connsiteX5163" fmla="*/ 7659370 w 7705725"/>
              <a:gd name="connsiteY5163" fmla="*/ 3545839 h 6857998"/>
              <a:gd name="connsiteX5164" fmla="*/ 7659370 w 7705725"/>
              <a:gd name="connsiteY5164" fmla="*/ 3551237 h 6857998"/>
              <a:gd name="connsiteX5165" fmla="*/ 7658735 w 7705725"/>
              <a:gd name="connsiteY5165" fmla="*/ 3556634 h 6857998"/>
              <a:gd name="connsiteX5166" fmla="*/ 7657782 w 7705725"/>
              <a:gd name="connsiteY5166" fmla="*/ 3559809 h 6857998"/>
              <a:gd name="connsiteX5167" fmla="*/ 7656830 w 7705725"/>
              <a:gd name="connsiteY5167" fmla="*/ 3563302 h 6857998"/>
              <a:gd name="connsiteX5168" fmla="*/ 7653972 w 7705725"/>
              <a:gd name="connsiteY5168" fmla="*/ 3569652 h 6857998"/>
              <a:gd name="connsiteX5169" fmla="*/ 7650798 w 7705725"/>
              <a:gd name="connsiteY5169" fmla="*/ 3575684 h 6857998"/>
              <a:gd name="connsiteX5170" fmla="*/ 7646988 w 7705725"/>
              <a:gd name="connsiteY5170" fmla="*/ 3581717 h 6857998"/>
              <a:gd name="connsiteX5171" fmla="*/ 7642860 w 7705725"/>
              <a:gd name="connsiteY5171" fmla="*/ 3587432 h 6857998"/>
              <a:gd name="connsiteX5172" fmla="*/ 7638098 w 7705725"/>
              <a:gd name="connsiteY5172" fmla="*/ 3592829 h 6857998"/>
              <a:gd name="connsiteX5173" fmla="*/ 7628255 w 7705725"/>
              <a:gd name="connsiteY5173" fmla="*/ 3603942 h 6857998"/>
              <a:gd name="connsiteX5174" fmla="*/ 7623810 w 7705725"/>
              <a:gd name="connsiteY5174" fmla="*/ 3609657 h 6857998"/>
              <a:gd name="connsiteX5175" fmla="*/ 7619048 w 7705725"/>
              <a:gd name="connsiteY5175" fmla="*/ 3615372 h 6857998"/>
              <a:gd name="connsiteX5176" fmla="*/ 7614602 w 7705725"/>
              <a:gd name="connsiteY5176" fmla="*/ 3621404 h 6857998"/>
              <a:gd name="connsiteX5177" fmla="*/ 7610792 w 7705725"/>
              <a:gd name="connsiteY5177" fmla="*/ 3627754 h 6857998"/>
              <a:gd name="connsiteX5178" fmla="*/ 7606982 w 7705725"/>
              <a:gd name="connsiteY5178" fmla="*/ 3634422 h 6857998"/>
              <a:gd name="connsiteX5179" fmla="*/ 7603808 w 7705725"/>
              <a:gd name="connsiteY5179" fmla="*/ 3641724 h 6857998"/>
              <a:gd name="connsiteX5180" fmla="*/ 7601585 w 7705725"/>
              <a:gd name="connsiteY5180" fmla="*/ 3649662 h 6857998"/>
              <a:gd name="connsiteX5181" fmla="*/ 7600632 w 7705725"/>
              <a:gd name="connsiteY5181" fmla="*/ 3653789 h 6857998"/>
              <a:gd name="connsiteX5182" fmla="*/ 7599680 w 7705725"/>
              <a:gd name="connsiteY5182" fmla="*/ 3657917 h 6857998"/>
              <a:gd name="connsiteX5183" fmla="*/ 7599045 w 7705725"/>
              <a:gd name="connsiteY5183" fmla="*/ 3659822 h 6857998"/>
              <a:gd name="connsiteX5184" fmla="*/ 7599045 w 7705725"/>
              <a:gd name="connsiteY5184" fmla="*/ 3661727 h 6857998"/>
              <a:gd name="connsiteX5185" fmla="*/ 7599045 w 7705725"/>
              <a:gd name="connsiteY5185" fmla="*/ 3663314 h 6857998"/>
              <a:gd name="connsiteX5186" fmla="*/ 7599362 w 7705725"/>
              <a:gd name="connsiteY5186" fmla="*/ 3664584 h 6857998"/>
              <a:gd name="connsiteX5187" fmla="*/ 7599998 w 7705725"/>
              <a:gd name="connsiteY5187" fmla="*/ 3665854 h 6857998"/>
              <a:gd name="connsiteX5188" fmla="*/ 7601268 w 7705725"/>
              <a:gd name="connsiteY5188" fmla="*/ 3667124 h 6857998"/>
              <a:gd name="connsiteX5189" fmla="*/ 7602538 w 7705725"/>
              <a:gd name="connsiteY5189" fmla="*/ 3667759 h 6857998"/>
              <a:gd name="connsiteX5190" fmla="*/ 7603808 w 7705725"/>
              <a:gd name="connsiteY5190" fmla="*/ 3669029 h 6857998"/>
              <a:gd name="connsiteX5191" fmla="*/ 7607618 w 7705725"/>
              <a:gd name="connsiteY5191" fmla="*/ 3669982 h 6857998"/>
              <a:gd name="connsiteX5192" fmla="*/ 7611745 w 7705725"/>
              <a:gd name="connsiteY5192" fmla="*/ 3671569 h 6857998"/>
              <a:gd name="connsiteX5193" fmla="*/ 7620952 w 7705725"/>
              <a:gd name="connsiteY5193" fmla="*/ 3673474 h 6857998"/>
              <a:gd name="connsiteX5194" fmla="*/ 7625398 w 7705725"/>
              <a:gd name="connsiteY5194" fmla="*/ 3674427 h 6857998"/>
              <a:gd name="connsiteX5195" fmla="*/ 7629208 w 7705725"/>
              <a:gd name="connsiteY5195" fmla="*/ 3675697 h 6857998"/>
              <a:gd name="connsiteX5196" fmla="*/ 7632700 w 7705725"/>
              <a:gd name="connsiteY5196" fmla="*/ 3677602 h 6857998"/>
              <a:gd name="connsiteX5197" fmla="*/ 7633652 w 7705725"/>
              <a:gd name="connsiteY5197" fmla="*/ 3678237 h 6857998"/>
              <a:gd name="connsiteX5198" fmla="*/ 7634922 w 7705725"/>
              <a:gd name="connsiteY5198" fmla="*/ 3679507 h 6857998"/>
              <a:gd name="connsiteX5199" fmla="*/ 7635558 w 7705725"/>
              <a:gd name="connsiteY5199" fmla="*/ 3681094 h 6857998"/>
              <a:gd name="connsiteX5200" fmla="*/ 7635875 w 7705725"/>
              <a:gd name="connsiteY5200" fmla="*/ 3682047 h 6857998"/>
              <a:gd name="connsiteX5201" fmla="*/ 7635875 w 7705725"/>
              <a:gd name="connsiteY5201" fmla="*/ 3683952 h 6857998"/>
              <a:gd name="connsiteX5202" fmla="*/ 7635558 w 7705725"/>
              <a:gd name="connsiteY5202" fmla="*/ 3685539 h 6857998"/>
              <a:gd name="connsiteX5203" fmla="*/ 7634922 w 7705725"/>
              <a:gd name="connsiteY5203" fmla="*/ 3687762 h 6857998"/>
              <a:gd name="connsiteX5204" fmla="*/ 7633335 w 7705725"/>
              <a:gd name="connsiteY5204" fmla="*/ 3689984 h 6857998"/>
              <a:gd name="connsiteX5205" fmla="*/ 7631748 w 7705725"/>
              <a:gd name="connsiteY5205" fmla="*/ 3692207 h 6857998"/>
              <a:gd name="connsiteX5206" fmla="*/ 7629525 w 7705725"/>
              <a:gd name="connsiteY5206" fmla="*/ 3695382 h 6857998"/>
              <a:gd name="connsiteX5207" fmla="*/ 7628890 w 7705725"/>
              <a:gd name="connsiteY5207" fmla="*/ 3700144 h 6857998"/>
              <a:gd name="connsiteX5208" fmla="*/ 7627938 w 7705725"/>
              <a:gd name="connsiteY5208" fmla="*/ 3704272 h 6857998"/>
              <a:gd name="connsiteX5209" fmla="*/ 7626985 w 7705725"/>
              <a:gd name="connsiteY5209" fmla="*/ 3707129 h 6857998"/>
              <a:gd name="connsiteX5210" fmla="*/ 7625715 w 7705725"/>
              <a:gd name="connsiteY5210" fmla="*/ 3708717 h 6857998"/>
              <a:gd name="connsiteX5211" fmla="*/ 7624128 w 7705725"/>
              <a:gd name="connsiteY5211" fmla="*/ 3709669 h 6857998"/>
              <a:gd name="connsiteX5212" fmla="*/ 7622858 w 7705725"/>
              <a:gd name="connsiteY5212" fmla="*/ 3709669 h 6857998"/>
              <a:gd name="connsiteX5213" fmla="*/ 7620952 w 7705725"/>
              <a:gd name="connsiteY5213" fmla="*/ 3709352 h 6857998"/>
              <a:gd name="connsiteX5214" fmla="*/ 7619365 w 7705725"/>
              <a:gd name="connsiteY5214" fmla="*/ 3708082 h 6857998"/>
              <a:gd name="connsiteX5215" fmla="*/ 7615238 w 7705725"/>
              <a:gd name="connsiteY5215" fmla="*/ 3705224 h 6857998"/>
              <a:gd name="connsiteX5216" fmla="*/ 7611110 w 7705725"/>
              <a:gd name="connsiteY5216" fmla="*/ 3702049 h 6857998"/>
              <a:gd name="connsiteX5217" fmla="*/ 7609205 w 7705725"/>
              <a:gd name="connsiteY5217" fmla="*/ 3700462 h 6857998"/>
              <a:gd name="connsiteX5218" fmla="*/ 7606982 w 7705725"/>
              <a:gd name="connsiteY5218" fmla="*/ 3699827 h 6857998"/>
              <a:gd name="connsiteX5219" fmla="*/ 7604760 w 7705725"/>
              <a:gd name="connsiteY5219" fmla="*/ 3699192 h 6857998"/>
              <a:gd name="connsiteX5220" fmla="*/ 7602855 w 7705725"/>
              <a:gd name="connsiteY5220" fmla="*/ 3699509 h 6857998"/>
              <a:gd name="connsiteX5221" fmla="*/ 7600632 w 7705725"/>
              <a:gd name="connsiteY5221" fmla="*/ 3700144 h 6857998"/>
              <a:gd name="connsiteX5222" fmla="*/ 7598728 w 7705725"/>
              <a:gd name="connsiteY5222" fmla="*/ 3701732 h 6857998"/>
              <a:gd name="connsiteX5223" fmla="*/ 7596822 w 7705725"/>
              <a:gd name="connsiteY5223" fmla="*/ 3703637 h 6857998"/>
              <a:gd name="connsiteX5224" fmla="*/ 7594918 w 7705725"/>
              <a:gd name="connsiteY5224" fmla="*/ 3705542 h 6857998"/>
              <a:gd name="connsiteX5225" fmla="*/ 7591425 w 7705725"/>
              <a:gd name="connsiteY5225" fmla="*/ 3709987 h 6857998"/>
              <a:gd name="connsiteX5226" fmla="*/ 7587932 w 7705725"/>
              <a:gd name="connsiteY5226" fmla="*/ 3714432 h 6857998"/>
              <a:gd name="connsiteX5227" fmla="*/ 7585710 w 7705725"/>
              <a:gd name="connsiteY5227" fmla="*/ 3716654 h 6857998"/>
              <a:gd name="connsiteX5228" fmla="*/ 7583488 w 7705725"/>
              <a:gd name="connsiteY5228" fmla="*/ 3718559 h 6857998"/>
              <a:gd name="connsiteX5229" fmla="*/ 7580630 w 7705725"/>
              <a:gd name="connsiteY5229" fmla="*/ 3720147 h 6857998"/>
              <a:gd name="connsiteX5230" fmla="*/ 7577455 w 7705725"/>
              <a:gd name="connsiteY5230" fmla="*/ 3721417 h 6857998"/>
              <a:gd name="connsiteX5231" fmla="*/ 7573645 w 7705725"/>
              <a:gd name="connsiteY5231" fmla="*/ 3722052 h 6857998"/>
              <a:gd name="connsiteX5232" fmla="*/ 7569518 w 7705725"/>
              <a:gd name="connsiteY5232" fmla="*/ 3722052 h 6857998"/>
              <a:gd name="connsiteX5233" fmla="*/ 7565072 w 7705725"/>
              <a:gd name="connsiteY5233" fmla="*/ 3721417 h 6857998"/>
              <a:gd name="connsiteX5234" fmla="*/ 7559358 w 7705725"/>
              <a:gd name="connsiteY5234" fmla="*/ 3719829 h 6857998"/>
              <a:gd name="connsiteX5235" fmla="*/ 7560945 w 7705725"/>
              <a:gd name="connsiteY5235" fmla="*/ 3727449 h 6857998"/>
              <a:gd name="connsiteX5236" fmla="*/ 7561580 w 7705725"/>
              <a:gd name="connsiteY5236" fmla="*/ 3730307 h 6857998"/>
              <a:gd name="connsiteX5237" fmla="*/ 7562850 w 7705725"/>
              <a:gd name="connsiteY5237" fmla="*/ 3733164 h 6857998"/>
              <a:gd name="connsiteX5238" fmla="*/ 7563802 w 7705725"/>
              <a:gd name="connsiteY5238" fmla="*/ 3735704 h 6857998"/>
              <a:gd name="connsiteX5239" fmla="*/ 7565072 w 7705725"/>
              <a:gd name="connsiteY5239" fmla="*/ 3737927 h 6857998"/>
              <a:gd name="connsiteX5240" fmla="*/ 7566660 w 7705725"/>
              <a:gd name="connsiteY5240" fmla="*/ 3739832 h 6857998"/>
              <a:gd name="connsiteX5241" fmla="*/ 7567930 w 7705725"/>
              <a:gd name="connsiteY5241" fmla="*/ 3741737 h 6857998"/>
              <a:gd name="connsiteX5242" fmla="*/ 7571422 w 7705725"/>
              <a:gd name="connsiteY5242" fmla="*/ 3744594 h 6857998"/>
              <a:gd name="connsiteX5243" fmla="*/ 7575232 w 7705725"/>
              <a:gd name="connsiteY5243" fmla="*/ 3746817 h 6857998"/>
              <a:gd name="connsiteX5244" fmla="*/ 7579360 w 7705725"/>
              <a:gd name="connsiteY5244" fmla="*/ 3748404 h 6857998"/>
              <a:gd name="connsiteX5245" fmla="*/ 7583805 w 7705725"/>
              <a:gd name="connsiteY5245" fmla="*/ 3749992 h 6857998"/>
              <a:gd name="connsiteX5246" fmla="*/ 7593648 w 7705725"/>
              <a:gd name="connsiteY5246" fmla="*/ 3752214 h 6857998"/>
              <a:gd name="connsiteX5247" fmla="*/ 7599045 w 7705725"/>
              <a:gd name="connsiteY5247" fmla="*/ 3753484 h 6857998"/>
              <a:gd name="connsiteX5248" fmla="*/ 7603808 w 7705725"/>
              <a:gd name="connsiteY5248" fmla="*/ 3754754 h 6857998"/>
              <a:gd name="connsiteX5249" fmla="*/ 7609205 w 7705725"/>
              <a:gd name="connsiteY5249" fmla="*/ 3756659 h 6857998"/>
              <a:gd name="connsiteX5250" fmla="*/ 7614602 w 7705725"/>
              <a:gd name="connsiteY5250" fmla="*/ 3759517 h 6857998"/>
              <a:gd name="connsiteX5251" fmla="*/ 7619682 w 7705725"/>
              <a:gd name="connsiteY5251" fmla="*/ 3762374 h 6857998"/>
              <a:gd name="connsiteX5252" fmla="*/ 7625080 w 7705725"/>
              <a:gd name="connsiteY5252" fmla="*/ 3766502 h 6857998"/>
              <a:gd name="connsiteX5253" fmla="*/ 7620952 w 7705725"/>
              <a:gd name="connsiteY5253" fmla="*/ 3771899 h 6857998"/>
              <a:gd name="connsiteX5254" fmla="*/ 7616825 w 7705725"/>
              <a:gd name="connsiteY5254" fmla="*/ 3777297 h 6857998"/>
              <a:gd name="connsiteX5255" fmla="*/ 7613015 w 7705725"/>
              <a:gd name="connsiteY5255" fmla="*/ 3783329 h 6857998"/>
              <a:gd name="connsiteX5256" fmla="*/ 7609522 w 7705725"/>
              <a:gd name="connsiteY5256" fmla="*/ 3789679 h 6857998"/>
              <a:gd name="connsiteX5257" fmla="*/ 7606665 w 7705725"/>
              <a:gd name="connsiteY5257" fmla="*/ 3796029 h 6857998"/>
              <a:gd name="connsiteX5258" fmla="*/ 7603490 w 7705725"/>
              <a:gd name="connsiteY5258" fmla="*/ 3802697 h 6857998"/>
              <a:gd name="connsiteX5259" fmla="*/ 7601268 w 7705725"/>
              <a:gd name="connsiteY5259" fmla="*/ 3809999 h 6857998"/>
              <a:gd name="connsiteX5260" fmla="*/ 7599045 w 7705725"/>
              <a:gd name="connsiteY5260" fmla="*/ 3816984 h 6857998"/>
              <a:gd name="connsiteX5261" fmla="*/ 7597140 w 7705725"/>
              <a:gd name="connsiteY5261" fmla="*/ 3824287 h 6857998"/>
              <a:gd name="connsiteX5262" fmla="*/ 7595552 w 7705725"/>
              <a:gd name="connsiteY5262" fmla="*/ 3831589 h 6857998"/>
              <a:gd name="connsiteX5263" fmla="*/ 7594600 w 7705725"/>
              <a:gd name="connsiteY5263" fmla="*/ 3838574 h 6857998"/>
              <a:gd name="connsiteX5264" fmla="*/ 7593648 w 7705725"/>
              <a:gd name="connsiteY5264" fmla="*/ 3845877 h 6857998"/>
              <a:gd name="connsiteX5265" fmla="*/ 7593648 w 7705725"/>
              <a:gd name="connsiteY5265" fmla="*/ 3852862 h 6857998"/>
              <a:gd name="connsiteX5266" fmla="*/ 7593648 w 7705725"/>
              <a:gd name="connsiteY5266" fmla="*/ 3860164 h 6857998"/>
              <a:gd name="connsiteX5267" fmla="*/ 7594600 w 7705725"/>
              <a:gd name="connsiteY5267" fmla="*/ 3866514 h 6857998"/>
              <a:gd name="connsiteX5268" fmla="*/ 7595552 w 7705725"/>
              <a:gd name="connsiteY5268" fmla="*/ 3872864 h 6857998"/>
              <a:gd name="connsiteX5269" fmla="*/ 7589838 w 7705725"/>
              <a:gd name="connsiteY5269" fmla="*/ 3875087 h 6857998"/>
              <a:gd name="connsiteX5270" fmla="*/ 7585075 w 7705725"/>
              <a:gd name="connsiteY5270" fmla="*/ 3876357 h 6857998"/>
              <a:gd name="connsiteX5271" fmla="*/ 7580630 w 7705725"/>
              <a:gd name="connsiteY5271" fmla="*/ 3876992 h 6857998"/>
              <a:gd name="connsiteX5272" fmla="*/ 7576502 w 7705725"/>
              <a:gd name="connsiteY5272" fmla="*/ 3876674 h 6857998"/>
              <a:gd name="connsiteX5273" fmla="*/ 7572692 w 7705725"/>
              <a:gd name="connsiteY5273" fmla="*/ 3876039 h 6857998"/>
              <a:gd name="connsiteX5274" fmla="*/ 7568882 w 7705725"/>
              <a:gd name="connsiteY5274" fmla="*/ 3874452 h 6857998"/>
              <a:gd name="connsiteX5275" fmla="*/ 7565390 w 7705725"/>
              <a:gd name="connsiteY5275" fmla="*/ 3872547 h 6857998"/>
              <a:gd name="connsiteX5276" fmla="*/ 7562532 w 7705725"/>
              <a:gd name="connsiteY5276" fmla="*/ 3870324 h 6857998"/>
              <a:gd name="connsiteX5277" fmla="*/ 7559358 w 7705725"/>
              <a:gd name="connsiteY5277" fmla="*/ 3867784 h 6857998"/>
              <a:gd name="connsiteX5278" fmla="*/ 7556818 w 7705725"/>
              <a:gd name="connsiteY5278" fmla="*/ 3864927 h 6857998"/>
              <a:gd name="connsiteX5279" fmla="*/ 7551102 w 7705725"/>
              <a:gd name="connsiteY5279" fmla="*/ 3858894 h 6857998"/>
              <a:gd name="connsiteX5280" fmla="*/ 7545070 w 7705725"/>
              <a:gd name="connsiteY5280" fmla="*/ 3852544 h 6857998"/>
              <a:gd name="connsiteX5281" fmla="*/ 7541895 w 7705725"/>
              <a:gd name="connsiteY5281" fmla="*/ 3849687 h 6857998"/>
              <a:gd name="connsiteX5282" fmla="*/ 7538720 w 7705725"/>
              <a:gd name="connsiteY5282" fmla="*/ 3846829 h 6857998"/>
              <a:gd name="connsiteX5283" fmla="*/ 7535862 w 7705725"/>
              <a:gd name="connsiteY5283" fmla="*/ 3847782 h 6857998"/>
              <a:gd name="connsiteX5284" fmla="*/ 7533322 w 7705725"/>
              <a:gd name="connsiteY5284" fmla="*/ 3848734 h 6857998"/>
              <a:gd name="connsiteX5285" fmla="*/ 7531100 w 7705725"/>
              <a:gd name="connsiteY5285" fmla="*/ 3850322 h 6857998"/>
              <a:gd name="connsiteX5286" fmla="*/ 7529195 w 7705725"/>
              <a:gd name="connsiteY5286" fmla="*/ 3851909 h 6857998"/>
              <a:gd name="connsiteX5287" fmla="*/ 7527290 w 7705725"/>
              <a:gd name="connsiteY5287" fmla="*/ 3853814 h 6857998"/>
              <a:gd name="connsiteX5288" fmla="*/ 7525702 w 7705725"/>
              <a:gd name="connsiteY5288" fmla="*/ 3855719 h 6857998"/>
              <a:gd name="connsiteX5289" fmla="*/ 7524432 w 7705725"/>
              <a:gd name="connsiteY5289" fmla="*/ 3857942 h 6857998"/>
              <a:gd name="connsiteX5290" fmla="*/ 7523162 w 7705725"/>
              <a:gd name="connsiteY5290" fmla="*/ 3860164 h 6857998"/>
              <a:gd name="connsiteX5291" fmla="*/ 7521258 w 7705725"/>
              <a:gd name="connsiteY5291" fmla="*/ 3865562 h 6857998"/>
              <a:gd name="connsiteX5292" fmla="*/ 7520305 w 7705725"/>
              <a:gd name="connsiteY5292" fmla="*/ 3870959 h 6857998"/>
              <a:gd name="connsiteX5293" fmla="*/ 7519352 w 7705725"/>
              <a:gd name="connsiteY5293" fmla="*/ 3877627 h 6857998"/>
              <a:gd name="connsiteX5294" fmla="*/ 7519352 w 7705725"/>
              <a:gd name="connsiteY5294" fmla="*/ 3884294 h 6857998"/>
              <a:gd name="connsiteX5295" fmla="*/ 7519352 w 7705725"/>
              <a:gd name="connsiteY5295" fmla="*/ 3891279 h 6857998"/>
              <a:gd name="connsiteX5296" fmla="*/ 7519670 w 7705725"/>
              <a:gd name="connsiteY5296" fmla="*/ 3898582 h 6857998"/>
              <a:gd name="connsiteX5297" fmla="*/ 7520940 w 7705725"/>
              <a:gd name="connsiteY5297" fmla="*/ 3914139 h 6857998"/>
              <a:gd name="connsiteX5298" fmla="*/ 7522210 w 7705725"/>
              <a:gd name="connsiteY5298" fmla="*/ 3929379 h 6857998"/>
              <a:gd name="connsiteX5299" fmla="*/ 7522528 w 7705725"/>
              <a:gd name="connsiteY5299" fmla="*/ 3937317 h 6857998"/>
              <a:gd name="connsiteX5300" fmla="*/ 7522528 w 7705725"/>
              <a:gd name="connsiteY5300" fmla="*/ 3944937 h 6857998"/>
              <a:gd name="connsiteX5301" fmla="*/ 7515542 w 7705725"/>
              <a:gd name="connsiteY5301" fmla="*/ 3941127 h 6857998"/>
              <a:gd name="connsiteX5302" fmla="*/ 7508875 w 7705725"/>
              <a:gd name="connsiteY5302" fmla="*/ 3938269 h 6857998"/>
              <a:gd name="connsiteX5303" fmla="*/ 7497445 w 7705725"/>
              <a:gd name="connsiteY5303" fmla="*/ 3934142 h 6857998"/>
              <a:gd name="connsiteX5304" fmla="*/ 7487602 w 7705725"/>
              <a:gd name="connsiteY5304" fmla="*/ 3930332 h 6857998"/>
              <a:gd name="connsiteX5305" fmla="*/ 7483475 w 7705725"/>
              <a:gd name="connsiteY5305" fmla="*/ 3928744 h 6857998"/>
              <a:gd name="connsiteX5306" fmla="*/ 7479348 w 7705725"/>
              <a:gd name="connsiteY5306" fmla="*/ 3926839 h 6857998"/>
              <a:gd name="connsiteX5307" fmla="*/ 7476172 w 7705725"/>
              <a:gd name="connsiteY5307" fmla="*/ 3924934 h 6857998"/>
              <a:gd name="connsiteX5308" fmla="*/ 7472998 w 7705725"/>
              <a:gd name="connsiteY5308" fmla="*/ 3922712 h 6857998"/>
              <a:gd name="connsiteX5309" fmla="*/ 7470140 w 7705725"/>
              <a:gd name="connsiteY5309" fmla="*/ 3920172 h 6857998"/>
              <a:gd name="connsiteX5310" fmla="*/ 7467282 w 7705725"/>
              <a:gd name="connsiteY5310" fmla="*/ 3916679 h 6857998"/>
              <a:gd name="connsiteX5311" fmla="*/ 7465060 w 7705725"/>
              <a:gd name="connsiteY5311" fmla="*/ 3912552 h 6857998"/>
              <a:gd name="connsiteX5312" fmla="*/ 7462838 w 7705725"/>
              <a:gd name="connsiteY5312" fmla="*/ 3907789 h 6857998"/>
              <a:gd name="connsiteX5313" fmla="*/ 7461250 w 7705725"/>
              <a:gd name="connsiteY5313" fmla="*/ 3902074 h 6857998"/>
              <a:gd name="connsiteX5314" fmla="*/ 7459345 w 7705725"/>
              <a:gd name="connsiteY5314" fmla="*/ 3895089 h 6857998"/>
              <a:gd name="connsiteX5315" fmla="*/ 7456488 w 7705725"/>
              <a:gd name="connsiteY5315" fmla="*/ 3894772 h 6857998"/>
              <a:gd name="connsiteX5316" fmla="*/ 7453948 w 7705725"/>
              <a:gd name="connsiteY5316" fmla="*/ 3895724 h 6857998"/>
              <a:gd name="connsiteX5317" fmla="*/ 7451408 w 7705725"/>
              <a:gd name="connsiteY5317" fmla="*/ 3896359 h 6857998"/>
              <a:gd name="connsiteX5318" fmla="*/ 7449502 w 7705725"/>
              <a:gd name="connsiteY5318" fmla="*/ 3897312 h 6857998"/>
              <a:gd name="connsiteX5319" fmla="*/ 7447915 w 7705725"/>
              <a:gd name="connsiteY5319" fmla="*/ 3899217 h 6857998"/>
              <a:gd name="connsiteX5320" fmla="*/ 7446328 w 7705725"/>
              <a:gd name="connsiteY5320" fmla="*/ 3901122 h 6857998"/>
              <a:gd name="connsiteX5321" fmla="*/ 7445058 w 7705725"/>
              <a:gd name="connsiteY5321" fmla="*/ 3903344 h 6857998"/>
              <a:gd name="connsiteX5322" fmla="*/ 7444105 w 7705725"/>
              <a:gd name="connsiteY5322" fmla="*/ 3906202 h 6857998"/>
              <a:gd name="connsiteX5323" fmla="*/ 7442200 w 7705725"/>
              <a:gd name="connsiteY5323" fmla="*/ 3911282 h 6857998"/>
              <a:gd name="connsiteX5324" fmla="*/ 7440612 w 7705725"/>
              <a:gd name="connsiteY5324" fmla="*/ 3917314 h 6857998"/>
              <a:gd name="connsiteX5325" fmla="*/ 7438708 w 7705725"/>
              <a:gd name="connsiteY5325" fmla="*/ 3923029 h 6857998"/>
              <a:gd name="connsiteX5326" fmla="*/ 7436485 w 7705725"/>
              <a:gd name="connsiteY5326" fmla="*/ 3928427 h 6857998"/>
              <a:gd name="connsiteX5327" fmla="*/ 7436168 w 7705725"/>
              <a:gd name="connsiteY5327" fmla="*/ 3930332 h 6857998"/>
              <a:gd name="connsiteX5328" fmla="*/ 7436168 w 7705725"/>
              <a:gd name="connsiteY5328" fmla="*/ 3931919 h 6857998"/>
              <a:gd name="connsiteX5329" fmla="*/ 7436485 w 7705725"/>
              <a:gd name="connsiteY5329" fmla="*/ 3933824 h 6857998"/>
              <a:gd name="connsiteX5330" fmla="*/ 7437120 w 7705725"/>
              <a:gd name="connsiteY5330" fmla="*/ 3935094 h 6857998"/>
              <a:gd name="connsiteX5331" fmla="*/ 7438072 w 7705725"/>
              <a:gd name="connsiteY5331" fmla="*/ 3936682 h 6857998"/>
              <a:gd name="connsiteX5332" fmla="*/ 7439025 w 7705725"/>
              <a:gd name="connsiteY5332" fmla="*/ 3937952 h 6857998"/>
              <a:gd name="connsiteX5333" fmla="*/ 7442200 w 7705725"/>
              <a:gd name="connsiteY5333" fmla="*/ 3940174 h 6857998"/>
              <a:gd name="connsiteX5334" fmla="*/ 7446328 w 7705725"/>
              <a:gd name="connsiteY5334" fmla="*/ 3942397 h 6857998"/>
              <a:gd name="connsiteX5335" fmla="*/ 7450772 w 7705725"/>
              <a:gd name="connsiteY5335" fmla="*/ 3944302 h 6857998"/>
              <a:gd name="connsiteX5336" fmla="*/ 7455535 w 7705725"/>
              <a:gd name="connsiteY5336" fmla="*/ 3945889 h 6857998"/>
              <a:gd name="connsiteX5337" fmla="*/ 7461250 w 7705725"/>
              <a:gd name="connsiteY5337" fmla="*/ 3947159 h 6857998"/>
              <a:gd name="connsiteX5338" fmla="*/ 7473315 w 7705725"/>
              <a:gd name="connsiteY5338" fmla="*/ 3950017 h 6857998"/>
              <a:gd name="connsiteX5339" fmla="*/ 7485062 w 7705725"/>
              <a:gd name="connsiteY5339" fmla="*/ 3952874 h 6857998"/>
              <a:gd name="connsiteX5340" fmla="*/ 7490778 w 7705725"/>
              <a:gd name="connsiteY5340" fmla="*/ 3954462 h 6857998"/>
              <a:gd name="connsiteX5341" fmla="*/ 7496175 w 7705725"/>
              <a:gd name="connsiteY5341" fmla="*/ 3956049 h 6857998"/>
              <a:gd name="connsiteX5342" fmla="*/ 7500620 w 7705725"/>
              <a:gd name="connsiteY5342" fmla="*/ 3957954 h 6857998"/>
              <a:gd name="connsiteX5343" fmla="*/ 7504748 w 7705725"/>
              <a:gd name="connsiteY5343" fmla="*/ 3959542 h 6857998"/>
              <a:gd name="connsiteX5344" fmla="*/ 7504112 w 7705725"/>
              <a:gd name="connsiteY5344" fmla="*/ 3962399 h 6857998"/>
              <a:gd name="connsiteX5345" fmla="*/ 7503160 w 7705725"/>
              <a:gd name="connsiteY5345" fmla="*/ 3964622 h 6857998"/>
              <a:gd name="connsiteX5346" fmla="*/ 7503160 w 7705725"/>
              <a:gd name="connsiteY5346" fmla="*/ 3967162 h 6857998"/>
              <a:gd name="connsiteX5347" fmla="*/ 7503160 w 7705725"/>
              <a:gd name="connsiteY5347" fmla="*/ 3969384 h 6857998"/>
              <a:gd name="connsiteX5348" fmla="*/ 7503478 w 7705725"/>
              <a:gd name="connsiteY5348" fmla="*/ 3971289 h 6857998"/>
              <a:gd name="connsiteX5349" fmla="*/ 7504112 w 7705725"/>
              <a:gd name="connsiteY5349" fmla="*/ 3973512 h 6857998"/>
              <a:gd name="connsiteX5350" fmla="*/ 7505382 w 7705725"/>
              <a:gd name="connsiteY5350" fmla="*/ 3977957 h 6857998"/>
              <a:gd name="connsiteX5351" fmla="*/ 7507605 w 7705725"/>
              <a:gd name="connsiteY5351" fmla="*/ 3981449 h 6857998"/>
              <a:gd name="connsiteX5352" fmla="*/ 7510462 w 7705725"/>
              <a:gd name="connsiteY5352" fmla="*/ 3984942 h 6857998"/>
              <a:gd name="connsiteX5353" fmla="*/ 7516178 w 7705725"/>
              <a:gd name="connsiteY5353" fmla="*/ 3992244 h 6857998"/>
              <a:gd name="connsiteX5354" fmla="*/ 7518718 w 7705725"/>
              <a:gd name="connsiteY5354" fmla="*/ 3995419 h 6857998"/>
              <a:gd name="connsiteX5355" fmla="*/ 7521258 w 7705725"/>
              <a:gd name="connsiteY5355" fmla="*/ 3999229 h 6857998"/>
              <a:gd name="connsiteX5356" fmla="*/ 7523162 w 7705725"/>
              <a:gd name="connsiteY5356" fmla="*/ 4003039 h 6857998"/>
              <a:gd name="connsiteX5357" fmla="*/ 7524750 w 7705725"/>
              <a:gd name="connsiteY5357" fmla="*/ 4007167 h 6857998"/>
              <a:gd name="connsiteX5358" fmla="*/ 7525385 w 7705725"/>
              <a:gd name="connsiteY5358" fmla="*/ 4009072 h 6857998"/>
              <a:gd name="connsiteX5359" fmla="*/ 7525385 w 7705725"/>
              <a:gd name="connsiteY5359" fmla="*/ 4011294 h 6857998"/>
              <a:gd name="connsiteX5360" fmla="*/ 7525385 w 7705725"/>
              <a:gd name="connsiteY5360" fmla="*/ 4013517 h 6857998"/>
              <a:gd name="connsiteX5361" fmla="*/ 7525068 w 7705725"/>
              <a:gd name="connsiteY5361" fmla="*/ 4016374 h 6857998"/>
              <a:gd name="connsiteX5362" fmla="*/ 7524750 w 7705725"/>
              <a:gd name="connsiteY5362" fmla="*/ 4018597 h 6857998"/>
              <a:gd name="connsiteX5363" fmla="*/ 7523480 w 7705725"/>
              <a:gd name="connsiteY5363" fmla="*/ 4021137 h 6857998"/>
              <a:gd name="connsiteX5364" fmla="*/ 7522528 w 7705725"/>
              <a:gd name="connsiteY5364" fmla="*/ 4024312 h 6857998"/>
              <a:gd name="connsiteX5365" fmla="*/ 7520940 w 7705725"/>
              <a:gd name="connsiteY5365" fmla="*/ 4026852 h 6857998"/>
              <a:gd name="connsiteX5366" fmla="*/ 7520940 w 7705725"/>
              <a:gd name="connsiteY5366" fmla="*/ 4029074 h 6857998"/>
              <a:gd name="connsiteX5367" fmla="*/ 7521258 w 7705725"/>
              <a:gd name="connsiteY5367" fmla="*/ 4030979 h 6857998"/>
              <a:gd name="connsiteX5368" fmla="*/ 7522210 w 7705725"/>
              <a:gd name="connsiteY5368" fmla="*/ 4032567 h 6857998"/>
              <a:gd name="connsiteX5369" fmla="*/ 7523162 w 7705725"/>
              <a:gd name="connsiteY5369" fmla="*/ 4034472 h 6857998"/>
              <a:gd name="connsiteX5370" fmla="*/ 7525068 w 7705725"/>
              <a:gd name="connsiteY5370" fmla="*/ 4035742 h 6857998"/>
              <a:gd name="connsiteX5371" fmla="*/ 7526972 w 7705725"/>
              <a:gd name="connsiteY5371" fmla="*/ 4037012 h 6857998"/>
              <a:gd name="connsiteX5372" fmla="*/ 7531418 w 7705725"/>
              <a:gd name="connsiteY5372" fmla="*/ 4039552 h 6857998"/>
              <a:gd name="connsiteX5373" fmla="*/ 7536498 w 7705725"/>
              <a:gd name="connsiteY5373" fmla="*/ 4041774 h 6857998"/>
              <a:gd name="connsiteX5374" fmla="*/ 7541895 w 7705725"/>
              <a:gd name="connsiteY5374" fmla="*/ 4043679 h 6857998"/>
              <a:gd name="connsiteX5375" fmla="*/ 7547610 w 7705725"/>
              <a:gd name="connsiteY5375" fmla="*/ 4046219 h 6857998"/>
              <a:gd name="connsiteX5376" fmla="*/ 7553008 w 7705725"/>
              <a:gd name="connsiteY5376" fmla="*/ 4047807 h 6857998"/>
              <a:gd name="connsiteX5377" fmla="*/ 7546658 w 7705725"/>
              <a:gd name="connsiteY5377" fmla="*/ 4058602 h 6857998"/>
              <a:gd name="connsiteX5378" fmla="*/ 7540625 w 7705725"/>
              <a:gd name="connsiteY5378" fmla="*/ 4069397 h 6857998"/>
              <a:gd name="connsiteX5379" fmla="*/ 7535228 w 7705725"/>
              <a:gd name="connsiteY5379" fmla="*/ 4079874 h 6857998"/>
              <a:gd name="connsiteX5380" fmla="*/ 7530782 w 7705725"/>
              <a:gd name="connsiteY5380" fmla="*/ 4090669 h 6857998"/>
              <a:gd name="connsiteX5381" fmla="*/ 7526338 w 7705725"/>
              <a:gd name="connsiteY5381" fmla="*/ 4101464 h 6857998"/>
              <a:gd name="connsiteX5382" fmla="*/ 7522210 w 7705725"/>
              <a:gd name="connsiteY5382" fmla="*/ 4111942 h 6857998"/>
              <a:gd name="connsiteX5383" fmla="*/ 7514590 w 7705725"/>
              <a:gd name="connsiteY5383" fmla="*/ 4133532 h 6857998"/>
              <a:gd name="connsiteX5384" fmla="*/ 7506970 w 7705725"/>
              <a:gd name="connsiteY5384" fmla="*/ 4153852 h 6857998"/>
              <a:gd name="connsiteX5385" fmla="*/ 7503160 w 7705725"/>
              <a:gd name="connsiteY5385" fmla="*/ 4164012 h 6857998"/>
              <a:gd name="connsiteX5386" fmla="*/ 7499032 w 7705725"/>
              <a:gd name="connsiteY5386" fmla="*/ 4173854 h 6857998"/>
              <a:gd name="connsiteX5387" fmla="*/ 7494905 w 7705725"/>
              <a:gd name="connsiteY5387" fmla="*/ 4183697 h 6857998"/>
              <a:gd name="connsiteX5388" fmla="*/ 7490142 w 7705725"/>
              <a:gd name="connsiteY5388" fmla="*/ 4193222 h 6857998"/>
              <a:gd name="connsiteX5389" fmla="*/ 7485062 w 7705725"/>
              <a:gd name="connsiteY5389" fmla="*/ 4202112 h 6857998"/>
              <a:gd name="connsiteX5390" fmla="*/ 7479030 w 7705725"/>
              <a:gd name="connsiteY5390" fmla="*/ 4211002 h 6857998"/>
              <a:gd name="connsiteX5391" fmla="*/ 7478712 w 7705725"/>
              <a:gd name="connsiteY5391" fmla="*/ 4212272 h 6857998"/>
              <a:gd name="connsiteX5392" fmla="*/ 7478712 w 7705725"/>
              <a:gd name="connsiteY5392" fmla="*/ 4213859 h 6857998"/>
              <a:gd name="connsiteX5393" fmla="*/ 7479030 w 7705725"/>
              <a:gd name="connsiteY5393" fmla="*/ 4215447 h 6857998"/>
              <a:gd name="connsiteX5394" fmla="*/ 7479665 w 7705725"/>
              <a:gd name="connsiteY5394" fmla="*/ 4217034 h 6857998"/>
              <a:gd name="connsiteX5395" fmla="*/ 7480618 w 7705725"/>
              <a:gd name="connsiteY5395" fmla="*/ 4217987 h 6857998"/>
              <a:gd name="connsiteX5396" fmla="*/ 7481570 w 7705725"/>
              <a:gd name="connsiteY5396" fmla="*/ 4219257 h 6857998"/>
              <a:gd name="connsiteX5397" fmla="*/ 7484745 w 7705725"/>
              <a:gd name="connsiteY5397" fmla="*/ 4221479 h 6857998"/>
              <a:gd name="connsiteX5398" fmla="*/ 7488238 w 7705725"/>
              <a:gd name="connsiteY5398" fmla="*/ 4223384 h 6857998"/>
              <a:gd name="connsiteX5399" fmla="*/ 7491730 w 7705725"/>
              <a:gd name="connsiteY5399" fmla="*/ 4225289 h 6857998"/>
              <a:gd name="connsiteX5400" fmla="*/ 7495222 w 7705725"/>
              <a:gd name="connsiteY5400" fmla="*/ 4227194 h 6857998"/>
              <a:gd name="connsiteX5401" fmla="*/ 7498715 w 7705725"/>
              <a:gd name="connsiteY5401" fmla="*/ 4229099 h 6857998"/>
              <a:gd name="connsiteX5402" fmla="*/ 7494905 w 7705725"/>
              <a:gd name="connsiteY5402" fmla="*/ 4235767 h 6857998"/>
              <a:gd name="connsiteX5403" fmla="*/ 7491730 w 7705725"/>
              <a:gd name="connsiteY5403" fmla="*/ 4242434 h 6857998"/>
              <a:gd name="connsiteX5404" fmla="*/ 7489190 w 7705725"/>
              <a:gd name="connsiteY5404" fmla="*/ 4249419 h 6857998"/>
              <a:gd name="connsiteX5405" fmla="*/ 7486650 w 7705725"/>
              <a:gd name="connsiteY5405" fmla="*/ 4255769 h 6857998"/>
              <a:gd name="connsiteX5406" fmla="*/ 7482522 w 7705725"/>
              <a:gd name="connsiteY5406" fmla="*/ 4268469 h 6857998"/>
              <a:gd name="connsiteX5407" fmla="*/ 7479030 w 7705725"/>
              <a:gd name="connsiteY5407" fmla="*/ 4280534 h 6857998"/>
              <a:gd name="connsiteX5408" fmla="*/ 7475538 w 7705725"/>
              <a:gd name="connsiteY5408" fmla="*/ 4291964 h 6857998"/>
              <a:gd name="connsiteX5409" fmla="*/ 7473632 w 7705725"/>
              <a:gd name="connsiteY5409" fmla="*/ 4297362 h 6857998"/>
              <a:gd name="connsiteX5410" fmla="*/ 7471410 w 7705725"/>
              <a:gd name="connsiteY5410" fmla="*/ 4302442 h 6857998"/>
              <a:gd name="connsiteX5411" fmla="*/ 7469505 w 7705725"/>
              <a:gd name="connsiteY5411" fmla="*/ 4307522 h 6857998"/>
              <a:gd name="connsiteX5412" fmla="*/ 7466965 w 7705725"/>
              <a:gd name="connsiteY5412" fmla="*/ 4311967 h 6857998"/>
              <a:gd name="connsiteX5413" fmla="*/ 7464108 w 7705725"/>
              <a:gd name="connsiteY5413" fmla="*/ 4316412 h 6857998"/>
              <a:gd name="connsiteX5414" fmla="*/ 7460932 w 7705725"/>
              <a:gd name="connsiteY5414" fmla="*/ 4320539 h 6857998"/>
              <a:gd name="connsiteX5415" fmla="*/ 7460298 w 7705725"/>
              <a:gd name="connsiteY5415" fmla="*/ 4320539 h 6857998"/>
              <a:gd name="connsiteX5416" fmla="*/ 7459345 w 7705725"/>
              <a:gd name="connsiteY5416" fmla="*/ 4320539 h 6857998"/>
              <a:gd name="connsiteX5417" fmla="*/ 7457122 w 7705725"/>
              <a:gd name="connsiteY5417" fmla="*/ 4319587 h 6857998"/>
              <a:gd name="connsiteX5418" fmla="*/ 7449502 w 7705725"/>
              <a:gd name="connsiteY5418" fmla="*/ 4315777 h 6857998"/>
              <a:gd name="connsiteX5419" fmla="*/ 7442518 w 7705725"/>
              <a:gd name="connsiteY5419" fmla="*/ 4312284 h 6857998"/>
              <a:gd name="connsiteX5420" fmla="*/ 7439342 w 7705725"/>
              <a:gd name="connsiteY5420" fmla="*/ 4311332 h 6857998"/>
              <a:gd name="connsiteX5421" fmla="*/ 7438072 w 7705725"/>
              <a:gd name="connsiteY5421" fmla="*/ 4311014 h 6857998"/>
              <a:gd name="connsiteX5422" fmla="*/ 7435850 w 7705725"/>
              <a:gd name="connsiteY5422" fmla="*/ 4311967 h 6857998"/>
              <a:gd name="connsiteX5423" fmla="*/ 7433945 w 7705725"/>
              <a:gd name="connsiteY5423" fmla="*/ 4313554 h 6857998"/>
              <a:gd name="connsiteX5424" fmla="*/ 7432358 w 7705725"/>
              <a:gd name="connsiteY5424" fmla="*/ 4315777 h 6857998"/>
              <a:gd name="connsiteX5425" fmla="*/ 7430770 w 7705725"/>
              <a:gd name="connsiteY5425" fmla="*/ 4318317 h 6857998"/>
              <a:gd name="connsiteX5426" fmla="*/ 7429500 w 7705725"/>
              <a:gd name="connsiteY5426" fmla="*/ 4321492 h 6857998"/>
              <a:gd name="connsiteX5427" fmla="*/ 7428865 w 7705725"/>
              <a:gd name="connsiteY5427" fmla="*/ 4324667 h 6857998"/>
              <a:gd name="connsiteX5428" fmla="*/ 7427278 w 7705725"/>
              <a:gd name="connsiteY5428" fmla="*/ 4331969 h 6857998"/>
              <a:gd name="connsiteX5429" fmla="*/ 7426008 w 7705725"/>
              <a:gd name="connsiteY5429" fmla="*/ 4339589 h 6857998"/>
              <a:gd name="connsiteX5430" fmla="*/ 7424102 w 7705725"/>
              <a:gd name="connsiteY5430" fmla="*/ 4346257 h 6857998"/>
              <a:gd name="connsiteX5431" fmla="*/ 7422832 w 7705725"/>
              <a:gd name="connsiteY5431" fmla="*/ 4349432 h 6857998"/>
              <a:gd name="connsiteX5432" fmla="*/ 7421245 w 7705725"/>
              <a:gd name="connsiteY5432" fmla="*/ 4351972 h 6857998"/>
              <a:gd name="connsiteX5433" fmla="*/ 7419975 w 7705725"/>
              <a:gd name="connsiteY5433" fmla="*/ 4353877 h 6857998"/>
              <a:gd name="connsiteX5434" fmla="*/ 7417435 w 7705725"/>
              <a:gd name="connsiteY5434" fmla="*/ 4355464 h 6857998"/>
              <a:gd name="connsiteX5435" fmla="*/ 7417435 w 7705725"/>
              <a:gd name="connsiteY5435" fmla="*/ 4357687 h 6857998"/>
              <a:gd name="connsiteX5436" fmla="*/ 7418388 w 7705725"/>
              <a:gd name="connsiteY5436" fmla="*/ 4359274 h 6857998"/>
              <a:gd name="connsiteX5437" fmla="*/ 7419022 w 7705725"/>
              <a:gd name="connsiteY5437" fmla="*/ 4361179 h 6857998"/>
              <a:gd name="connsiteX5438" fmla="*/ 7420292 w 7705725"/>
              <a:gd name="connsiteY5438" fmla="*/ 4362767 h 6857998"/>
              <a:gd name="connsiteX5439" fmla="*/ 7423150 w 7705725"/>
              <a:gd name="connsiteY5439" fmla="*/ 4365942 h 6857998"/>
              <a:gd name="connsiteX5440" fmla="*/ 7426642 w 7705725"/>
              <a:gd name="connsiteY5440" fmla="*/ 4368799 h 6857998"/>
              <a:gd name="connsiteX5441" fmla="*/ 7429500 w 7705725"/>
              <a:gd name="connsiteY5441" fmla="*/ 4372292 h 6857998"/>
              <a:gd name="connsiteX5442" fmla="*/ 7431088 w 7705725"/>
              <a:gd name="connsiteY5442" fmla="*/ 4373879 h 6857998"/>
              <a:gd name="connsiteX5443" fmla="*/ 7432358 w 7705725"/>
              <a:gd name="connsiteY5443" fmla="*/ 4375784 h 6857998"/>
              <a:gd name="connsiteX5444" fmla="*/ 7432992 w 7705725"/>
              <a:gd name="connsiteY5444" fmla="*/ 4377372 h 6857998"/>
              <a:gd name="connsiteX5445" fmla="*/ 7433310 w 7705725"/>
              <a:gd name="connsiteY5445" fmla="*/ 4379277 h 6857998"/>
              <a:gd name="connsiteX5446" fmla="*/ 7432992 w 7705725"/>
              <a:gd name="connsiteY5446" fmla="*/ 4381499 h 6857998"/>
              <a:gd name="connsiteX5447" fmla="*/ 7432675 w 7705725"/>
              <a:gd name="connsiteY5447" fmla="*/ 4383722 h 6857998"/>
              <a:gd name="connsiteX5448" fmla="*/ 7438072 w 7705725"/>
              <a:gd name="connsiteY5448" fmla="*/ 4387849 h 6857998"/>
              <a:gd name="connsiteX5449" fmla="*/ 7440612 w 7705725"/>
              <a:gd name="connsiteY5449" fmla="*/ 4389437 h 6857998"/>
              <a:gd name="connsiteX5450" fmla="*/ 7442518 w 7705725"/>
              <a:gd name="connsiteY5450" fmla="*/ 4390389 h 6857998"/>
              <a:gd name="connsiteX5451" fmla="*/ 7444740 w 7705725"/>
              <a:gd name="connsiteY5451" fmla="*/ 4391342 h 6857998"/>
              <a:gd name="connsiteX5452" fmla="*/ 7446645 w 7705725"/>
              <a:gd name="connsiteY5452" fmla="*/ 4391659 h 6857998"/>
              <a:gd name="connsiteX5453" fmla="*/ 7448232 w 7705725"/>
              <a:gd name="connsiteY5453" fmla="*/ 4391659 h 6857998"/>
              <a:gd name="connsiteX5454" fmla="*/ 7449502 w 7705725"/>
              <a:gd name="connsiteY5454" fmla="*/ 4391659 h 6857998"/>
              <a:gd name="connsiteX5455" fmla="*/ 7451090 w 7705725"/>
              <a:gd name="connsiteY5455" fmla="*/ 4391342 h 6857998"/>
              <a:gd name="connsiteX5456" fmla="*/ 7452678 w 7705725"/>
              <a:gd name="connsiteY5456" fmla="*/ 4390389 h 6857998"/>
              <a:gd name="connsiteX5457" fmla="*/ 7454900 w 7705725"/>
              <a:gd name="connsiteY5457" fmla="*/ 4388802 h 6857998"/>
              <a:gd name="connsiteX5458" fmla="*/ 7457122 w 7705725"/>
              <a:gd name="connsiteY5458" fmla="*/ 4386579 h 6857998"/>
              <a:gd name="connsiteX5459" fmla="*/ 7459345 w 7705725"/>
              <a:gd name="connsiteY5459" fmla="*/ 4384357 h 6857998"/>
              <a:gd name="connsiteX5460" fmla="*/ 7461250 w 7705725"/>
              <a:gd name="connsiteY5460" fmla="*/ 4382134 h 6857998"/>
              <a:gd name="connsiteX5461" fmla="*/ 7463472 w 7705725"/>
              <a:gd name="connsiteY5461" fmla="*/ 4379912 h 6857998"/>
              <a:gd name="connsiteX5462" fmla="*/ 7466012 w 7705725"/>
              <a:gd name="connsiteY5462" fmla="*/ 4378324 h 6857998"/>
              <a:gd name="connsiteX5463" fmla="*/ 7467282 w 7705725"/>
              <a:gd name="connsiteY5463" fmla="*/ 4378007 h 6857998"/>
              <a:gd name="connsiteX5464" fmla="*/ 7468870 w 7705725"/>
              <a:gd name="connsiteY5464" fmla="*/ 4377689 h 6857998"/>
              <a:gd name="connsiteX5465" fmla="*/ 7470458 w 7705725"/>
              <a:gd name="connsiteY5465" fmla="*/ 4377372 h 6857998"/>
              <a:gd name="connsiteX5466" fmla="*/ 7472045 w 7705725"/>
              <a:gd name="connsiteY5466" fmla="*/ 4377689 h 6857998"/>
              <a:gd name="connsiteX5467" fmla="*/ 7473632 w 7705725"/>
              <a:gd name="connsiteY5467" fmla="*/ 4378007 h 6857998"/>
              <a:gd name="connsiteX5468" fmla="*/ 7476172 w 7705725"/>
              <a:gd name="connsiteY5468" fmla="*/ 4378642 h 6857998"/>
              <a:gd name="connsiteX5469" fmla="*/ 7478395 w 7705725"/>
              <a:gd name="connsiteY5469" fmla="*/ 4379912 h 6857998"/>
              <a:gd name="connsiteX5470" fmla="*/ 7480618 w 7705725"/>
              <a:gd name="connsiteY5470" fmla="*/ 4381499 h 6857998"/>
              <a:gd name="connsiteX5471" fmla="*/ 7486332 w 7705725"/>
              <a:gd name="connsiteY5471" fmla="*/ 4385627 h 6857998"/>
              <a:gd name="connsiteX5472" fmla="*/ 7486968 w 7705725"/>
              <a:gd name="connsiteY5472" fmla="*/ 4390389 h 6857998"/>
              <a:gd name="connsiteX5473" fmla="*/ 7487285 w 7705725"/>
              <a:gd name="connsiteY5473" fmla="*/ 4394517 h 6857998"/>
              <a:gd name="connsiteX5474" fmla="*/ 7487285 w 7705725"/>
              <a:gd name="connsiteY5474" fmla="*/ 4398009 h 6857998"/>
              <a:gd name="connsiteX5475" fmla="*/ 7486650 w 7705725"/>
              <a:gd name="connsiteY5475" fmla="*/ 4400867 h 6857998"/>
              <a:gd name="connsiteX5476" fmla="*/ 7485698 w 7705725"/>
              <a:gd name="connsiteY5476" fmla="*/ 4403724 h 6857998"/>
              <a:gd name="connsiteX5477" fmla="*/ 7484428 w 7705725"/>
              <a:gd name="connsiteY5477" fmla="*/ 4405947 h 6857998"/>
              <a:gd name="connsiteX5478" fmla="*/ 7482522 w 7705725"/>
              <a:gd name="connsiteY5478" fmla="*/ 4407534 h 6857998"/>
              <a:gd name="connsiteX5479" fmla="*/ 7480300 w 7705725"/>
              <a:gd name="connsiteY5479" fmla="*/ 4408487 h 6857998"/>
              <a:gd name="connsiteX5480" fmla="*/ 7478078 w 7705725"/>
              <a:gd name="connsiteY5480" fmla="*/ 4409757 h 6857998"/>
              <a:gd name="connsiteX5481" fmla="*/ 7474902 w 7705725"/>
              <a:gd name="connsiteY5481" fmla="*/ 4410392 h 6857998"/>
              <a:gd name="connsiteX5482" fmla="*/ 7468870 w 7705725"/>
              <a:gd name="connsiteY5482" fmla="*/ 4411344 h 6857998"/>
              <a:gd name="connsiteX5483" fmla="*/ 7462520 w 7705725"/>
              <a:gd name="connsiteY5483" fmla="*/ 4411344 h 6857998"/>
              <a:gd name="connsiteX5484" fmla="*/ 7455535 w 7705725"/>
              <a:gd name="connsiteY5484" fmla="*/ 4411344 h 6857998"/>
              <a:gd name="connsiteX5485" fmla="*/ 7448868 w 7705725"/>
              <a:gd name="connsiteY5485" fmla="*/ 4411344 h 6857998"/>
              <a:gd name="connsiteX5486" fmla="*/ 7442518 w 7705725"/>
              <a:gd name="connsiteY5486" fmla="*/ 4411979 h 6857998"/>
              <a:gd name="connsiteX5487" fmla="*/ 7439342 w 7705725"/>
              <a:gd name="connsiteY5487" fmla="*/ 4412614 h 6857998"/>
              <a:gd name="connsiteX5488" fmla="*/ 7436802 w 7705725"/>
              <a:gd name="connsiteY5488" fmla="*/ 4413567 h 6857998"/>
              <a:gd name="connsiteX5489" fmla="*/ 7434580 w 7705725"/>
              <a:gd name="connsiteY5489" fmla="*/ 4414837 h 6857998"/>
              <a:gd name="connsiteX5490" fmla="*/ 7432358 w 7705725"/>
              <a:gd name="connsiteY5490" fmla="*/ 4416424 h 6857998"/>
              <a:gd name="connsiteX5491" fmla="*/ 7430452 w 7705725"/>
              <a:gd name="connsiteY5491" fmla="*/ 4418329 h 6857998"/>
              <a:gd name="connsiteX5492" fmla="*/ 7429182 w 7705725"/>
              <a:gd name="connsiteY5492" fmla="*/ 4420869 h 6857998"/>
              <a:gd name="connsiteX5493" fmla="*/ 7428230 w 7705725"/>
              <a:gd name="connsiteY5493" fmla="*/ 4423727 h 6857998"/>
              <a:gd name="connsiteX5494" fmla="*/ 7427278 w 7705725"/>
              <a:gd name="connsiteY5494" fmla="*/ 4427537 h 6857998"/>
              <a:gd name="connsiteX5495" fmla="*/ 7427278 w 7705725"/>
              <a:gd name="connsiteY5495" fmla="*/ 4431664 h 6857998"/>
              <a:gd name="connsiteX5496" fmla="*/ 7428230 w 7705725"/>
              <a:gd name="connsiteY5496" fmla="*/ 4436109 h 6857998"/>
              <a:gd name="connsiteX5497" fmla="*/ 7428865 w 7705725"/>
              <a:gd name="connsiteY5497" fmla="*/ 4441824 h 6857998"/>
              <a:gd name="connsiteX5498" fmla="*/ 7430770 w 7705725"/>
              <a:gd name="connsiteY5498" fmla="*/ 4447857 h 6857998"/>
              <a:gd name="connsiteX5499" fmla="*/ 7427278 w 7705725"/>
              <a:gd name="connsiteY5499" fmla="*/ 4446587 h 6857998"/>
              <a:gd name="connsiteX5500" fmla="*/ 7424420 w 7705725"/>
              <a:gd name="connsiteY5500" fmla="*/ 4444999 h 6857998"/>
              <a:gd name="connsiteX5501" fmla="*/ 7422198 w 7705725"/>
              <a:gd name="connsiteY5501" fmla="*/ 4444047 h 6857998"/>
              <a:gd name="connsiteX5502" fmla="*/ 7419975 w 7705725"/>
              <a:gd name="connsiteY5502" fmla="*/ 4442459 h 6857998"/>
              <a:gd name="connsiteX5503" fmla="*/ 7416482 w 7705725"/>
              <a:gd name="connsiteY5503" fmla="*/ 4438967 h 6857998"/>
              <a:gd name="connsiteX5504" fmla="*/ 7413942 w 7705725"/>
              <a:gd name="connsiteY5504" fmla="*/ 4435792 h 6857998"/>
              <a:gd name="connsiteX5505" fmla="*/ 7411402 w 7705725"/>
              <a:gd name="connsiteY5505" fmla="*/ 4432299 h 6857998"/>
              <a:gd name="connsiteX5506" fmla="*/ 7408862 w 7705725"/>
              <a:gd name="connsiteY5506" fmla="*/ 4429442 h 6857998"/>
              <a:gd name="connsiteX5507" fmla="*/ 7405370 w 7705725"/>
              <a:gd name="connsiteY5507" fmla="*/ 4425949 h 6857998"/>
              <a:gd name="connsiteX5508" fmla="*/ 7403148 w 7705725"/>
              <a:gd name="connsiteY5508" fmla="*/ 4424362 h 6857998"/>
              <a:gd name="connsiteX5509" fmla="*/ 7400925 w 7705725"/>
              <a:gd name="connsiteY5509" fmla="*/ 4423409 h 6857998"/>
              <a:gd name="connsiteX5510" fmla="*/ 7398385 w 7705725"/>
              <a:gd name="connsiteY5510" fmla="*/ 4424997 h 6857998"/>
              <a:gd name="connsiteX5511" fmla="*/ 7396480 w 7705725"/>
              <a:gd name="connsiteY5511" fmla="*/ 4427537 h 6857998"/>
              <a:gd name="connsiteX5512" fmla="*/ 7394892 w 7705725"/>
              <a:gd name="connsiteY5512" fmla="*/ 4429759 h 6857998"/>
              <a:gd name="connsiteX5513" fmla="*/ 7393305 w 7705725"/>
              <a:gd name="connsiteY5513" fmla="*/ 4431982 h 6857998"/>
              <a:gd name="connsiteX5514" fmla="*/ 7392352 w 7705725"/>
              <a:gd name="connsiteY5514" fmla="*/ 4434204 h 6857998"/>
              <a:gd name="connsiteX5515" fmla="*/ 7391718 w 7705725"/>
              <a:gd name="connsiteY5515" fmla="*/ 4436744 h 6857998"/>
              <a:gd name="connsiteX5516" fmla="*/ 7390448 w 7705725"/>
              <a:gd name="connsiteY5516" fmla="*/ 4441824 h 6857998"/>
              <a:gd name="connsiteX5517" fmla="*/ 7390130 w 7705725"/>
              <a:gd name="connsiteY5517" fmla="*/ 4446904 h 6857998"/>
              <a:gd name="connsiteX5518" fmla="*/ 7390130 w 7705725"/>
              <a:gd name="connsiteY5518" fmla="*/ 4452619 h 6857998"/>
              <a:gd name="connsiteX5519" fmla="*/ 7390448 w 7705725"/>
              <a:gd name="connsiteY5519" fmla="*/ 4462779 h 6857998"/>
              <a:gd name="connsiteX5520" fmla="*/ 7390765 w 7705725"/>
              <a:gd name="connsiteY5520" fmla="*/ 4467859 h 6857998"/>
              <a:gd name="connsiteX5521" fmla="*/ 7390448 w 7705725"/>
              <a:gd name="connsiteY5521" fmla="*/ 4471987 h 6857998"/>
              <a:gd name="connsiteX5522" fmla="*/ 7390130 w 7705725"/>
              <a:gd name="connsiteY5522" fmla="*/ 4476114 h 6857998"/>
              <a:gd name="connsiteX5523" fmla="*/ 7389178 w 7705725"/>
              <a:gd name="connsiteY5523" fmla="*/ 4477702 h 6857998"/>
              <a:gd name="connsiteX5524" fmla="*/ 7388542 w 7705725"/>
              <a:gd name="connsiteY5524" fmla="*/ 4478972 h 6857998"/>
              <a:gd name="connsiteX5525" fmla="*/ 7387272 w 7705725"/>
              <a:gd name="connsiteY5525" fmla="*/ 4480559 h 6857998"/>
              <a:gd name="connsiteX5526" fmla="*/ 7386002 w 7705725"/>
              <a:gd name="connsiteY5526" fmla="*/ 4481829 h 6857998"/>
              <a:gd name="connsiteX5527" fmla="*/ 7384415 w 7705725"/>
              <a:gd name="connsiteY5527" fmla="*/ 4482782 h 6857998"/>
              <a:gd name="connsiteX5528" fmla="*/ 7382510 w 7705725"/>
              <a:gd name="connsiteY5528" fmla="*/ 4483734 h 6857998"/>
              <a:gd name="connsiteX5529" fmla="*/ 7380288 w 7705725"/>
              <a:gd name="connsiteY5529" fmla="*/ 4484369 h 6857998"/>
              <a:gd name="connsiteX5530" fmla="*/ 7377748 w 7705725"/>
              <a:gd name="connsiteY5530" fmla="*/ 4484687 h 6857998"/>
              <a:gd name="connsiteX5531" fmla="*/ 7374572 w 7705725"/>
              <a:gd name="connsiteY5531" fmla="*/ 4484687 h 6857998"/>
              <a:gd name="connsiteX5532" fmla="*/ 7370762 w 7705725"/>
              <a:gd name="connsiteY5532" fmla="*/ 4484687 h 6857998"/>
              <a:gd name="connsiteX5533" fmla="*/ 7370445 w 7705725"/>
              <a:gd name="connsiteY5533" fmla="*/ 4486592 h 6857998"/>
              <a:gd name="connsiteX5534" fmla="*/ 7370762 w 7705725"/>
              <a:gd name="connsiteY5534" fmla="*/ 4488497 h 6857998"/>
              <a:gd name="connsiteX5535" fmla="*/ 7371080 w 7705725"/>
              <a:gd name="connsiteY5535" fmla="*/ 4490402 h 6857998"/>
              <a:gd name="connsiteX5536" fmla="*/ 7372350 w 7705725"/>
              <a:gd name="connsiteY5536" fmla="*/ 4492307 h 6857998"/>
              <a:gd name="connsiteX5537" fmla="*/ 7373938 w 7705725"/>
              <a:gd name="connsiteY5537" fmla="*/ 4493894 h 6857998"/>
              <a:gd name="connsiteX5538" fmla="*/ 7375208 w 7705725"/>
              <a:gd name="connsiteY5538" fmla="*/ 4495164 h 6857998"/>
              <a:gd name="connsiteX5539" fmla="*/ 7379652 w 7705725"/>
              <a:gd name="connsiteY5539" fmla="*/ 4498339 h 6857998"/>
              <a:gd name="connsiteX5540" fmla="*/ 7384415 w 7705725"/>
              <a:gd name="connsiteY5540" fmla="*/ 4501197 h 6857998"/>
              <a:gd name="connsiteX5541" fmla="*/ 7389812 w 7705725"/>
              <a:gd name="connsiteY5541" fmla="*/ 4504054 h 6857998"/>
              <a:gd name="connsiteX5542" fmla="*/ 7395210 w 7705725"/>
              <a:gd name="connsiteY5542" fmla="*/ 4506912 h 6857998"/>
              <a:gd name="connsiteX5543" fmla="*/ 7400290 w 7705725"/>
              <a:gd name="connsiteY5543" fmla="*/ 4509769 h 6857998"/>
              <a:gd name="connsiteX5544" fmla="*/ 7392352 w 7705725"/>
              <a:gd name="connsiteY5544" fmla="*/ 4517707 h 6857998"/>
              <a:gd name="connsiteX5545" fmla="*/ 7385050 w 7705725"/>
              <a:gd name="connsiteY5545" fmla="*/ 4525962 h 6857998"/>
              <a:gd name="connsiteX5546" fmla="*/ 7379018 w 7705725"/>
              <a:gd name="connsiteY5546" fmla="*/ 4533899 h 6857998"/>
              <a:gd name="connsiteX5547" fmla="*/ 7373938 w 7705725"/>
              <a:gd name="connsiteY5547" fmla="*/ 4541837 h 6857998"/>
              <a:gd name="connsiteX5548" fmla="*/ 7369175 w 7705725"/>
              <a:gd name="connsiteY5548" fmla="*/ 4550092 h 6857998"/>
              <a:gd name="connsiteX5549" fmla="*/ 7365682 w 7705725"/>
              <a:gd name="connsiteY5549" fmla="*/ 4558029 h 6857998"/>
              <a:gd name="connsiteX5550" fmla="*/ 7362190 w 7705725"/>
              <a:gd name="connsiteY5550" fmla="*/ 4566284 h 6857998"/>
              <a:gd name="connsiteX5551" fmla="*/ 7359650 w 7705725"/>
              <a:gd name="connsiteY5551" fmla="*/ 4574539 h 6857998"/>
              <a:gd name="connsiteX5552" fmla="*/ 7356792 w 7705725"/>
              <a:gd name="connsiteY5552" fmla="*/ 4582794 h 6857998"/>
              <a:gd name="connsiteX5553" fmla="*/ 7354888 w 7705725"/>
              <a:gd name="connsiteY5553" fmla="*/ 4591367 h 6857998"/>
              <a:gd name="connsiteX5554" fmla="*/ 7351078 w 7705725"/>
              <a:gd name="connsiteY5554" fmla="*/ 4608829 h 6857998"/>
              <a:gd name="connsiteX5555" fmla="*/ 7347585 w 7705725"/>
              <a:gd name="connsiteY5555" fmla="*/ 4627244 h 6857998"/>
              <a:gd name="connsiteX5556" fmla="*/ 7343140 w 7705725"/>
              <a:gd name="connsiteY5556" fmla="*/ 4646612 h 6857998"/>
              <a:gd name="connsiteX5557" fmla="*/ 7340918 w 7705725"/>
              <a:gd name="connsiteY5557" fmla="*/ 4644707 h 6857998"/>
              <a:gd name="connsiteX5558" fmla="*/ 7339648 w 7705725"/>
              <a:gd name="connsiteY5558" fmla="*/ 4642484 h 6857998"/>
              <a:gd name="connsiteX5559" fmla="*/ 7338695 w 7705725"/>
              <a:gd name="connsiteY5559" fmla="*/ 4640262 h 6857998"/>
              <a:gd name="connsiteX5560" fmla="*/ 7338378 w 7705725"/>
              <a:gd name="connsiteY5560" fmla="*/ 4638039 h 6857998"/>
              <a:gd name="connsiteX5561" fmla="*/ 7338695 w 7705725"/>
              <a:gd name="connsiteY5561" fmla="*/ 4635182 h 6857998"/>
              <a:gd name="connsiteX5562" fmla="*/ 7339012 w 7705725"/>
              <a:gd name="connsiteY5562" fmla="*/ 4632959 h 6857998"/>
              <a:gd name="connsiteX5563" fmla="*/ 7340600 w 7705725"/>
              <a:gd name="connsiteY5563" fmla="*/ 4627562 h 6857998"/>
              <a:gd name="connsiteX5564" fmla="*/ 7342188 w 7705725"/>
              <a:gd name="connsiteY5564" fmla="*/ 4622799 h 6857998"/>
              <a:gd name="connsiteX5565" fmla="*/ 7342505 w 7705725"/>
              <a:gd name="connsiteY5565" fmla="*/ 4620259 h 6857998"/>
              <a:gd name="connsiteX5566" fmla="*/ 7342505 w 7705725"/>
              <a:gd name="connsiteY5566" fmla="*/ 4618037 h 6857998"/>
              <a:gd name="connsiteX5567" fmla="*/ 7341870 w 7705725"/>
              <a:gd name="connsiteY5567" fmla="*/ 4615179 h 6857998"/>
              <a:gd name="connsiteX5568" fmla="*/ 7340600 w 7705725"/>
              <a:gd name="connsiteY5568" fmla="*/ 4613274 h 6857998"/>
              <a:gd name="connsiteX5569" fmla="*/ 7338378 w 7705725"/>
              <a:gd name="connsiteY5569" fmla="*/ 4611052 h 6857998"/>
              <a:gd name="connsiteX5570" fmla="*/ 7335838 w 7705725"/>
              <a:gd name="connsiteY5570" fmla="*/ 4609147 h 6857998"/>
              <a:gd name="connsiteX5571" fmla="*/ 7332028 w 7705725"/>
              <a:gd name="connsiteY5571" fmla="*/ 4608829 h 6857998"/>
              <a:gd name="connsiteX5572" fmla="*/ 7328535 w 7705725"/>
              <a:gd name="connsiteY5572" fmla="*/ 4609147 h 6857998"/>
              <a:gd name="connsiteX5573" fmla="*/ 7325995 w 7705725"/>
              <a:gd name="connsiteY5573" fmla="*/ 4610417 h 6857998"/>
              <a:gd name="connsiteX5574" fmla="*/ 7323455 w 7705725"/>
              <a:gd name="connsiteY5574" fmla="*/ 4612004 h 6857998"/>
              <a:gd name="connsiteX5575" fmla="*/ 7320915 w 7705725"/>
              <a:gd name="connsiteY5575" fmla="*/ 4614227 h 6857998"/>
              <a:gd name="connsiteX5576" fmla="*/ 7319645 w 7705725"/>
              <a:gd name="connsiteY5576" fmla="*/ 4616767 h 6857998"/>
              <a:gd name="connsiteX5577" fmla="*/ 7318058 w 7705725"/>
              <a:gd name="connsiteY5577" fmla="*/ 4619624 h 6857998"/>
              <a:gd name="connsiteX5578" fmla="*/ 7316788 w 7705725"/>
              <a:gd name="connsiteY5578" fmla="*/ 4623117 h 6857998"/>
              <a:gd name="connsiteX5579" fmla="*/ 7316470 w 7705725"/>
              <a:gd name="connsiteY5579" fmla="*/ 4626927 h 6857998"/>
              <a:gd name="connsiteX5580" fmla="*/ 7315835 w 7705725"/>
              <a:gd name="connsiteY5580" fmla="*/ 4630737 h 6857998"/>
              <a:gd name="connsiteX5581" fmla="*/ 7315835 w 7705725"/>
              <a:gd name="connsiteY5581" fmla="*/ 4635182 h 6857998"/>
              <a:gd name="connsiteX5582" fmla="*/ 7315835 w 7705725"/>
              <a:gd name="connsiteY5582" fmla="*/ 4639309 h 6857998"/>
              <a:gd name="connsiteX5583" fmla="*/ 7316152 w 7705725"/>
              <a:gd name="connsiteY5583" fmla="*/ 4644072 h 6857998"/>
              <a:gd name="connsiteX5584" fmla="*/ 7316788 w 7705725"/>
              <a:gd name="connsiteY5584" fmla="*/ 4648199 h 6857998"/>
              <a:gd name="connsiteX5585" fmla="*/ 7318692 w 7705725"/>
              <a:gd name="connsiteY5585" fmla="*/ 4656772 h 6857998"/>
              <a:gd name="connsiteX5586" fmla="*/ 7319962 w 7705725"/>
              <a:gd name="connsiteY5586" fmla="*/ 4660899 h 6857998"/>
              <a:gd name="connsiteX5587" fmla="*/ 7321550 w 7705725"/>
              <a:gd name="connsiteY5587" fmla="*/ 4664709 h 6857998"/>
              <a:gd name="connsiteX5588" fmla="*/ 7322820 w 7705725"/>
              <a:gd name="connsiteY5588" fmla="*/ 4668202 h 6857998"/>
              <a:gd name="connsiteX5589" fmla="*/ 7324408 w 7705725"/>
              <a:gd name="connsiteY5589" fmla="*/ 4671377 h 6857998"/>
              <a:gd name="connsiteX5590" fmla="*/ 7326312 w 7705725"/>
              <a:gd name="connsiteY5590" fmla="*/ 4674234 h 6857998"/>
              <a:gd name="connsiteX5591" fmla="*/ 7328218 w 7705725"/>
              <a:gd name="connsiteY5591" fmla="*/ 4676774 h 6857998"/>
              <a:gd name="connsiteX5592" fmla="*/ 7330122 w 7705725"/>
              <a:gd name="connsiteY5592" fmla="*/ 4678362 h 6857998"/>
              <a:gd name="connsiteX5593" fmla="*/ 7332345 w 7705725"/>
              <a:gd name="connsiteY5593" fmla="*/ 4679632 h 6857998"/>
              <a:gd name="connsiteX5594" fmla="*/ 7334250 w 7705725"/>
              <a:gd name="connsiteY5594" fmla="*/ 4680267 h 6857998"/>
              <a:gd name="connsiteX5595" fmla="*/ 7336472 w 7705725"/>
              <a:gd name="connsiteY5595" fmla="*/ 4680267 h 6857998"/>
              <a:gd name="connsiteX5596" fmla="*/ 7338695 w 7705725"/>
              <a:gd name="connsiteY5596" fmla="*/ 4678997 h 6857998"/>
              <a:gd name="connsiteX5597" fmla="*/ 7340918 w 7705725"/>
              <a:gd name="connsiteY5597" fmla="*/ 4677409 h 6857998"/>
              <a:gd name="connsiteX5598" fmla="*/ 7343140 w 7705725"/>
              <a:gd name="connsiteY5598" fmla="*/ 4674869 h 6857998"/>
              <a:gd name="connsiteX5599" fmla="*/ 7345045 w 7705725"/>
              <a:gd name="connsiteY5599" fmla="*/ 4671377 h 6857998"/>
              <a:gd name="connsiteX5600" fmla="*/ 7347585 w 7705725"/>
              <a:gd name="connsiteY5600" fmla="*/ 4666614 h 6857998"/>
              <a:gd name="connsiteX5601" fmla="*/ 7349808 w 7705725"/>
              <a:gd name="connsiteY5601" fmla="*/ 4661217 h 6857998"/>
              <a:gd name="connsiteX5602" fmla="*/ 7351712 w 7705725"/>
              <a:gd name="connsiteY5602" fmla="*/ 4662804 h 6857998"/>
              <a:gd name="connsiteX5603" fmla="*/ 7352982 w 7705725"/>
              <a:gd name="connsiteY5603" fmla="*/ 4664392 h 6857998"/>
              <a:gd name="connsiteX5604" fmla="*/ 7354252 w 7705725"/>
              <a:gd name="connsiteY5604" fmla="*/ 4666297 h 6857998"/>
              <a:gd name="connsiteX5605" fmla="*/ 7355205 w 7705725"/>
              <a:gd name="connsiteY5605" fmla="*/ 4668202 h 6857998"/>
              <a:gd name="connsiteX5606" fmla="*/ 7355840 w 7705725"/>
              <a:gd name="connsiteY5606" fmla="*/ 4669789 h 6857998"/>
              <a:gd name="connsiteX5607" fmla="*/ 7356158 w 7705725"/>
              <a:gd name="connsiteY5607" fmla="*/ 4671694 h 6857998"/>
              <a:gd name="connsiteX5608" fmla="*/ 7356158 w 7705725"/>
              <a:gd name="connsiteY5608" fmla="*/ 4673599 h 6857998"/>
              <a:gd name="connsiteX5609" fmla="*/ 7356158 w 7705725"/>
              <a:gd name="connsiteY5609" fmla="*/ 4675504 h 6857998"/>
              <a:gd name="connsiteX5610" fmla="*/ 7354888 w 7705725"/>
              <a:gd name="connsiteY5610" fmla="*/ 4679632 h 6857998"/>
              <a:gd name="connsiteX5611" fmla="*/ 7352982 w 7705725"/>
              <a:gd name="connsiteY5611" fmla="*/ 4683759 h 6857998"/>
              <a:gd name="connsiteX5612" fmla="*/ 7350760 w 7705725"/>
              <a:gd name="connsiteY5612" fmla="*/ 4688204 h 6857998"/>
              <a:gd name="connsiteX5613" fmla="*/ 7347902 w 7705725"/>
              <a:gd name="connsiteY5613" fmla="*/ 4692649 h 6857998"/>
              <a:gd name="connsiteX5614" fmla="*/ 7341552 w 7705725"/>
              <a:gd name="connsiteY5614" fmla="*/ 4701539 h 6857998"/>
              <a:gd name="connsiteX5615" fmla="*/ 7334885 w 7705725"/>
              <a:gd name="connsiteY5615" fmla="*/ 4710429 h 6857998"/>
              <a:gd name="connsiteX5616" fmla="*/ 7332028 w 7705725"/>
              <a:gd name="connsiteY5616" fmla="*/ 4714874 h 6857998"/>
              <a:gd name="connsiteX5617" fmla="*/ 7329805 w 7705725"/>
              <a:gd name="connsiteY5617" fmla="*/ 4719002 h 6857998"/>
              <a:gd name="connsiteX5618" fmla="*/ 7327900 w 7705725"/>
              <a:gd name="connsiteY5618" fmla="*/ 4723447 h 6857998"/>
              <a:gd name="connsiteX5619" fmla="*/ 7326630 w 7705725"/>
              <a:gd name="connsiteY5619" fmla="*/ 4727574 h 6857998"/>
              <a:gd name="connsiteX5620" fmla="*/ 7322820 w 7705725"/>
              <a:gd name="connsiteY5620" fmla="*/ 4724717 h 6857998"/>
              <a:gd name="connsiteX5621" fmla="*/ 7319645 w 7705725"/>
              <a:gd name="connsiteY5621" fmla="*/ 4722494 h 6857998"/>
              <a:gd name="connsiteX5622" fmla="*/ 7316152 w 7705725"/>
              <a:gd name="connsiteY5622" fmla="*/ 4720589 h 6857998"/>
              <a:gd name="connsiteX5623" fmla="*/ 7312660 w 7705725"/>
              <a:gd name="connsiteY5623" fmla="*/ 4719002 h 6857998"/>
              <a:gd name="connsiteX5624" fmla="*/ 7309802 w 7705725"/>
              <a:gd name="connsiteY5624" fmla="*/ 4717732 h 6857998"/>
              <a:gd name="connsiteX5625" fmla="*/ 7306628 w 7705725"/>
              <a:gd name="connsiteY5625" fmla="*/ 4716779 h 6857998"/>
              <a:gd name="connsiteX5626" fmla="*/ 7300912 w 7705725"/>
              <a:gd name="connsiteY5626" fmla="*/ 4715509 h 6857998"/>
              <a:gd name="connsiteX5627" fmla="*/ 7290118 w 7705725"/>
              <a:gd name="connsiteY5627" fmla="*/ 4714557 h 6857998"/>
              <a:gd name="connsiteX5628" fmla="*/ 7284402 w 7705725"/>
              <a:gd name="connsiteY5628" fmla="*/ 4713287 h 6857998"/>
              <a:gd name="connsiteX5629" fmla="*/ 7278370 w 7705725"/>
              <a:gd name="connsiteY5629" fmla="*/ 4711699 h 6857998"/>
              <a:gd name="connsiteX5630" fmla="*/ 7278052 w 7705725"/>
              <a:gd name="connsiteY5630" fmla="*/ 4713604 h 6857998"/>
              <a:gd name="connsiteX5631" fmla="*/ 7278052 w 7705725"/>
              <a:gd name="connsiteY5631" fmla="*/ 4715509 h 6857998"/>
              <a:gd name="connsiteX5632" fmla="*/ 7278052 w 7705725"/>
              <a:gd name="connsiteY5632" fmla="*/ 4716779 h 6857998"/>
              <a:gd name="connsiteX5633" fmla="*/ 7278370 w 7705725"/>
              <a:gd name="connsiteY5633" fmla="*/ 4717732 h 6857998"/>
              <a:gd name="connsiteX5634" fmla="*/ 7279322 w 7705725"/>
              <a:gd name="connsiteY5634" fmla="*/ 4719002 h 6857998"/>
              <a:gd name="connsiteX5635" fmla="*/ 7279958 w 7705725"/>
              <a:gd name="connsiteY5635" fmla="*/ 4719637 h 6857998"/>
              <a:gd name="connsiteX5636" fmla="*/ 7281862 w 7705725"/>
              <a:gd name="connsiteY5636" fmla="*/ 4720907 h 6857998"/>
              <a:gd name="connsiteX5637" fmla="*/ 7284085 w 7705725"/>
              <a:gd name="connsiteY5637" fmla="*/ 4720907 h 6857998"/>
              <a:gd name="connsiteX5638" fmla="*/ 7286308 w 7705725"/>
              <a:gd name="connsiteY5638" fmla="*/ 4720589 h 6857998"/>
              <a:gd name="connsiteX5639" fmla="*/ 7288212 w 7705725"/>
              <a:gd name="connsiteY5639" fmla="*/ 4719319 h 6857998"/>
              <a:gd name="connsiteX5640" fmla="*/ 7289482 w 7705725"/>
              <a:gd name="connsiteY5640" fmla="*/ 4717732 h 6857998"/>
              <a:gd name="connsiteX5641" fmla="*/ 7291705 w 7705725"/>
              <a:gd name="connsiteY5641" fmla="*/ 4721859 h 6857998"/>
              <a:gd name="connsiteX5642" fmla="*/ 7293292 w 7705725"/>
              <a:gd name="connsiteY5642" fmla="*/ 4725669 h 6857998"/>
              <a:gd name="connsiteX5643" fmla="*/ 7293928 w 7705725"/>
              <a:gd name="connsiteY5643" fmla="*/ 4729162 h 6857998"/>
              <a:gd name="connsiteX5644" fmla="*/ 7293928 w 7705725"/>
              <a:gd name="connsiteY5644" fmla="*/ 4732972 h 6857998"/>
              <a:gd name="connsiteX5645" fmla="*/ 7293292 w 7705725"/>
              <a:gd name="connsiteY5645" fmla="*/ 4736464 h 6857998"/>
              <a:gd name="connsiteX5646" fmla="*/ 7292340 w 7705725"/>
              <a:gd name="connsiteY5646" fmla="*/ 4739639 h 6857998"/>
              <a:gd name="connsiteX5647" fmla="*/ 7290435 w 7705725"/>
              <a:gd name="connsiteY5647" fmla="*/ 4743132 h 6857998"/>
              <a:gd name="connsiteX5648" fmla="*/ 7288530 w 7705725"/>
              <a:gd name="connsiteY5648" fmla="*/ 4745989 h 6857998"/>
              <a:gd name="connsiteX5649" fmla="*/ 7286308 w 7705725"/>
              <a:gd name="connsiteY5649" fmla="*/ 4749164 h 6857998"/>
              <a:gd name="connsiteX5650" fmla="*/ 7283768 w 7705725"/>
              <a:gd name="connsiteY5650" fmla="*/ 4752657 h 6857998"/>
              <a:gd name="connsiteX5651" fmla="*/ 7277735 w 7705725"/>
              <a:gd name="connsiteY5651" fmla="*/ 4758689 h 6857998"/>
              <a:gd name="connsiteX5652" fmla="*/ 7271385 w 7705725"/>
              <a:gd name="connsiteY5652" fmla="*/ 4764087 h 6857998"/>
              <a:gd name="connsiteX5653" fmla="*/ 7264400 w 7705725"/>
              <a:gd name="connsiteY5653" fmla="*/ 4770119 h 6857998"/>
              <a:gd name="connsiteX5654" fmla="*/ 7258050 w 7705725"/>
              <a:gd name="connsiteY5654" fmla="*/ 4775834 h 6857998"/>
              <a:gd name="connsiteX5655" fmla="*/ 7252018 w 7705725"/>
              <a:gd name="connsiteY5655" fmla="*/ 4781867 h 6857998"/>
              <a:gd name="connsiteX5656" fmla="*/ 7249478 w 7705725"/>
              <a:gd name="connsiteY5656" fmla="*/ 4785042 h 6857998"/>
              <a:gd name="connsiteX5657" fmla="*/ 7247572 w 7705725"/>
              <a:gd name="connsiteY5657" fmla="*/ 4787899 h 6857998"/>
              <a:gd name="connsiteX5658" fmla="*/ 7245668 w 7705725"/>
              <a:gd name="connsiteY5658" fmla="*/ 4791074 h 6857998"/>
              <a:gd name="connsiteX5659" fmla="*/ 7244080 w 7705725"/>
              <a:gd name="connsiteY5659" fmla="*/ 4794567 h 6857998"/>
              <a:gd name="connsiteX5660" fmla="*/ 7243445 w 7705725"/>
              <a:gd name="connsiteY5660" fmla="*/ 4797742 h 6857998"/>
              <a:gd name="connsiteX5661" fmla="*/ 7243445 w 7705725"/>
              <a:gd name="connsiteY5661" fmla="*/ 4800917 h 6857998"/>
              <a:gd name="connsiteX5662" fmla="*/ 7243445 w 7705725"/>
              <a:gd name="connsiteY5662" fmla="*/ 4804727 h 6857998"/>
              <a:gd name="connsiteX5663" fmla="*/ 7244398 w 7705725"/>
              <a:gd name="connsiteY5663" fmla="*/ 4807902 h 6857998"/>
              <a:gd name="connsiteX5664" fmla="*/ 7246302 w 7705725"/>
              <a:gd name="connsiteY5664" fmla="*/ 4811712 h 6857998"/>
              <a:gd name="connsiteX5665" fmla="*/ 7248525 w 7705725"/>
              <a:gd name="connsiteY5665" fmla="*/ 4815522 h 6857998"/>
              <a:gd name="connsiteX5666" fmla="*/ 7252018 w 7705725"/>
              <a:gd name="connsiteY5666" fmla="*/ 4819332 h 6857998"/>
              <a:gd name="connsiteX5667" fmla="*/ 7256145 w 7705725"/>
              <a:gd name="connsiteY5667" fmla="*/ 4823459 h 6857998"/>
              <a:gd name="connsiteX5668" fmla="*/ 7255192 w 7705725"/>
              <a:gd name="connsiteY5668" fmla="*/ 4825682 h 6857998"/>
              <a:gd name="connsiteX5669" fmla="*/ 7253922 w 7705725"/>
              <a:gd name="connsiteY5669" fmla="*/ 4828222 h 6857998"/>
              <a:gd name="connsiteX5670" fmla="*/ 7252335 w 7705725"/>
              <a:gd name="connsiteY5670" fmla="*/ 4830127 h 6857998"/>
              <a:gd name="connsiteX5671" fmla="*/ 7251382 w 7705725"/>
              <a:gd name="connsiteY5671" fmla="*/ 4831714 h 6857998"/>
              <a:gd name="connsiteX5672" fmla="*/ 7249795 w 7705725"/>
              <a:gd name="connsiteY5672" fmla="*/ 4833302 h 6857998"/>
              <a:gd name="connsiteX5673" fmla="*/ 7247890 w 7705725"/>
              <a:gd name="connsiteY5673" fmla="*/ 4834254 h 6857998"/>
              <a:gd name="connsiteX5674" fmla="*/ 7244398 w 7705725"/>
              <a:gd name="connsiteY5674" fmla="*/ 4836159 h 6857998"/>
              <a:gd name="connsiteX5675" fmla="*/ 7240588 w 7705725"/>
              <a:gd name="connsiteY5675" fmla="*/ 4837429 h 6857998"/>
              <a:gd name="connsiteX5676" fmla="*/ 7237095 w 7705725"/>
              <a:gd name="connsiteY5676" fmla="*/ 4838064 h 6857998"/>
              <a:gd name="connsiteX5677" fmla="*/ 7229158 w 7705725"/>
              <a:gd name="connsiteY5677" fmla="*/ 4839017 h 6857998"/>
              <a:gd name="connsiteX5678" fmla="*/ 7225030 w 7705725"/>
              <a:gd name="connsiteY5678" fmla="*/ 4839334 h 6857998"/>
              <a:gd name="connsiteX5679" fmla="*/ 7221220 w 7705725"/>
              <a:gd name="connsiteY5679" fmla="*/ 4839969 h 6857998"/>
              <a:gd name="connsiteX5680" fmla="*/ 7217410 w 7705725"/>
              <a:gd name="connsiteY5680" fmla="*/ 4841239 h 6857998"/>
              <a:gd name="connsiteX5681" fmla="*/ 7213918 w 7705725"/>
              <a:gd name="connsiteY5681" fmla="*/ 4842827 h 6857998"/>
              <a:gd name="connsiteX5682" fmla="*/ 7212330 w 7705725"/>
              <a:gd name="connsiteY5682" fmla="*/ 4844097 h 6857998"/>
              <a:gd name="connsiteX5683" fmla="*/ 7211060 w 7705725"/>
              <a:gd name="connsiteY5683" fmla="*/ 4845684 h 6857998"/>
              <a:gd name="connsiteX5684" fmla="*/ 7209472 w 7705725"/>
              <a:gd name="connsiteY5684" fmla="*/ 4847272 h 6857998"/>
              <a:gd name="connsiteX5685" fmla="*/ 7208202 w 7705725"/>
              <a:gd name="connsiteY5685" fmla="*/ 4849177 h 6857998"/>
              <a:gd name="connsiteX5686" fmla="*/ 7207250 w 7705725"/>
              <a:gd name="connsiteY5686" fmla="*/ 4851717 h 6857998"/>
              <a:gd name="connsiteX5687" fmla="*/ 7205980 w 7705725"/>
              <a:gd name="connsiteY5687" fmla="*/ 4854257 h 6857998"/>
              <a:gd name="connsiteX5688" fmla="*/ 7205028 w 7705725"/>
              <a:gd name="connsiteY5688" fmla="*/ 4857114 h 6857998"/>
              <a:gd name="connsiteX5689" fmla="*/ 7204075 w 7705725"/>
              <a:gd name="connsiteY5689" fmla="*/ 4860289 h 6857998"/>
              <a:gd name="connsiteX5690" fmla="*/ 7207885 w 7705725"/>
              <a:gd name="connsiteY5690" fmla="*/ 4863464 h 6857998"/>
              <a:gd name="connsiteX5691" fmla="*/ 7211378 w 7705725"/>
              <a:gd name="connsiteY5691" fmla="*/ 4865687 h 6857998"/>
              <a:gd name="connsiteX5692" fmla="*/ 7214235 w 7705725"/>
              <a:gd name="connsiteY5692" fmla="*/ 4867274 h 6857998"/>
              <a:gd name="connsiteX5693" fmla="*/ 7217410 w 7705725"/>
              <a:gd name="connsiteY5693" fmla="*/ 4867909 h 6857998"/>
              <a:gd name="connsiteX5694" fmla="*/ 7219950 w 7705725"/>
              <a:gd name="connsiteY5694" fmla="*/ 4868227 h 6857998"/>
              <a:gd name="connsiteX5695" fmla="*/ 7222172 w 7705725"/>
              <a:gd name="connsiteY5695" fmla="*/ 4867909 h 6857998"/>
              <a:gd name="connsiteX5696" fmla="*/ 7224395 w 7705725"/>
              <a:gd name="connsiteY5696" fmla="*/ 4867274 h 6857998"/>
              <a:gd name="connsiteX5697" fmla="*/ 7226618 w 7705725"/>
              <a:gd name="connsiteY5697" fmla="*/ 4865687 h 6857998"/>
              <a:gd name="connsiteX5698" fmla="*/ 7228522 w 7705725"/>
              <a:gd name="connsiteY5698" fmla="*/ 4864099 h 6857998"/>
              <a:gd name="connsiteX5699" fmla="*/ 7230428 w 7705725"/>
              <a:gd name="connsiteY5699" fmla="*/ 4862829 h 6857998"/>
              <a:gd name="connsiteX5700" fmla="*/ 7234238 w 7705725"/>
              <a:gd name="connsiteY5700" fmla="*/ 4858067 h 6857998"/>
              <a:gd name="connsiteX5701" fmla="*/ 7240588 w 7705725"/>
              <a:gd name="connsiteY5701" fmla="*/ 4848224 h 6857998"/>
              <a:gd name="connsiteX5702" fmla="*/ 7242175 w 7705725"/>
              <a:gd name="connsiteY5702" fmla="*/ 4850764 h 6857998"/>
              <a:gd name="connsiteX5703" fmla="*/ 7243445 w 7705725"/>
              <a:gd name="connsiteY5703" fmla="*/ 4852987 h 6857998"/>
              <a:gd name="connsiteX5704" fmla="*/ 7244080 w 7705725"/>
              <a:gd name="connsiteY5704" fmla="*/ 4854892 h 6857998"/>
              <a:gd name="connsiteX5705" fmla="*/ 7244715 w 7705725"/>
              <a:gd name="connsiteY5705" fmla="*/ 4857114 h 6857998"/>
              <a:gd name="connsiteX5706" fmla="*/ 7244715 w 7705725"/>
              <a:gd name="connsiteY5706" fmla="*/ 4859019 h 6857998"/>
              <a:gd name="connsiteX5707" fmla="*/ 7244398 w 7705725"/>
              <a:gd name="connsiteY5707" fmla="*/ 4861242 h 6857998"/>
              <a:gd name="connsiteX5708" fmla="*/ 7244080 w 7705725"/>
              <a:gd name="connsiteY5708" fmla="*/ 4863464 h 6857998"/>
              <a:gd name="connsiteX5709" fmla="*/ 7243445 w 7705725"/>
              <a:gd name="connsiteY5709" fmla="*/ 4865369 h 6857998"/>
              <a:gd name="connsiteX5710" fmla="*/ 7241222 w 7705725"/>
              <a:gd name="connsiteY5710" fmla="*/ 4869497 h 6857998"/>
              <a:gd name="connsiteX5711" fmla="*/ 7238048 w 7705725"/>
              <a:gd name="connsiteY5711" fmla="*/ 4873624 h 6857998"/>
              <a:gd name="connsiteX5712" fmla="*/ 7234238 w 7705725"/>
              <a:gd name="connsiteY5712" fmla="*/ 4877434 h 6857998"/>
              <a:gd name="connsiteX5713" fmla="*/ 7230110 w 7705725"/>
              <a:gd name="connsiteY5713" fmla="*/ 4881244 h 6857998"/>
              <a:gd name="connsiteX5714" fmla="*/ 7225665 w 7705725"/>
              <a:gd name="connsiteY5714" fmla="*/ 4884419 h 6857998"/>
              <a:gd name="connsiteX5715" fmla="*/ 7220585 w 7705725"/>
              <a:gd name="connsiteY5715" fmla="*/ 4887912 h 6857998"/>
              <a:gd name="connsiteX5716" fmla="*/ 7215505 w 7705725"/>
              <a:gd name="connsiteY5716" fmla="*/ 4891087 h 6857998"/>
              <a:gd name="connsiteX5717" fmla="*/ 7210425 w 7705725"/>
              <a:gd name="connsiteY5717" fmla="*/ 4893627 h 6857998"/>
              <a:gd name="connsiteX5718" fmla="*/ 7201535 w 7705725"/>
              <a:gd name="connsiteY5718" fmla="*/ 4897754 h 6857998"/>
              <a:gd name="connsiteX5719" fmla="*/ 7194232 w 7705725"/>
              <a:gd name="connsiteY5719" fmla="*/ 4900294 h 6857998"/>
              <a:gd name="connsiteX5720" fmla="*/ 7193915 w 7705725"/>
              <a:gd name="connsiteY5720" fmla="*/ 4901882 h 6857998"/>
              <a:gd name="connsiteX5721" fmla="*/ 7193915 w 7705725"/>
              <a:gd name="connsiteY5721" fmla="*/ 4903152 h 6857998"/>
              <a:gd name="connsiteX5722" fmla="*/ 7193915 w 7705725"/>
              <a:gd name="connsiteY5722" fmla="*/ 4904422 h 6857998"/>
              <a:gd name="connsiteX5723" fmla="*/ 7194232 w 7705725"/>
              <a:gd name="connsiteY5723" fmla="*/ 4905692 h 6857998"/>
              <a:gd name="connsiteX5724" fmla="*/ 7195820 w 7705725"/>
              <a:gd name="connsiteY5724" fmla="*/ 4907914 h 6857998"/>
              <a:gd name="connsiteX5725" fmla="*/ 7198042 w 7705725"/>
              <a:gd name="connsiteY5725" fmla="*/ 4909819 h 6857998"/>
              <a:gd name="connsiteX5726" fmla="*/ 7201218 w 7705725"/>
              <a:gd name="connsiteY5726" fmla="*/ 4911407 h 6857998"/>
              <a:gd name="connsiteX5727" fmla="*/ 7204075 w 7705725"/>
              <a:gd name="connsiteY5727" fmla="*/ 4913312 h 6857998"/>
              <a:gd name="connsiteX5728" fmla="*/ 7210425 w 7705725"/>
              <a:gd name="connsiteY5728" fmla="*/ 4916487 h 6857998"/>
              <a:gd name="connsiteX5729" fmla="*/ 7213282 w 7705725"/>
              <a:gd name="connsiteY5729" fmla="*/ 4919027 h 6857998"/>
              <a:gd name="connsiteX5730" fmla="*/ 7215822 w 7705725"/>
              <a:gd name="connsiteY5730" fmla="*/ 4921249 h 6857998"/>
              <a:gd name="connsiteX5731" fmla="*/ 7217728 w 7705725"/>
              <a:gd name="connsiteY5731" fmla="*/ 4923789 h 6857998"/>
              <a:gd name="connsiteX5732" fmla="*/ 7218045 w 7705725"/>
              <a:gd name="connsiteY5732" fmla="*/ 4925377 h 6857998"/>
              <a:gd name="connsiteX5733" fmla="*/ 7218362 w 7705725"/>
              <a:gd name="connsiteY5733" fmla="*/ 4926964 h 6857998"/>
              <a:gd name="connsiteX5734" fmla="*/ 7218362 w 7705725"/>
              <a:gd name="connsiteY5734" fmla="*/ 4928234 h 6857998"/>
              <a:gd name="connsiteX5735" fmla="*/ 7218362 w 7705725"/>
              <a:gd name="connsiteY5735" fmla="*/ 4930139 h 6857998"/>
              <a:gd name="connsiteX5736" fmla="*/ 7217728 w 7705725"/>
              <a:gd name="connsiteY5736" fmla="*/ 4932362 h 6857998"/>
              <a:gd name="connsiteX5737" fmla="*/ 7217092 w 7705725"/>
              <a:gd name="connsiteY5737" fmla="*/ 4934267 h 6857998"/>
              <a:gd name="connsiteX5738" fmla="*/ 7215822 w 7705725"/>
              <a:gd name="connsiteY5738" fmla="*/ 4937124 h 6857998"/>
              <a:gd name="connsiteX5739" fmla="*/ 7214235 w 7705725"/>
              <a:gd name="connsiteY5739" fmla="*/ 4939347 h 6857998"/>
              <a:gd name="connsiteX5740" fmla="*/ 7209790 w 7705725"/>
              <a:gd name="connsiteY5740" fmla="*/ 4945062 h 6857998"/>
              <a:gd name="connsiteX5741" fmla="*/ 7208202 w 7705725"/>
              <a:gd name="connsiteY5741" fmla="*/ 4948554 h 6857998"/>
              <a:gd name="connsiteX5742" fmla="*/ 7206615 w 7705725"/>
              <a:gd name="connsiteY5742" fmla="*/ 4951412 h 6857998"/>
              <a:gd name="connsiteX5743" fmla="*/ 7205028 w 7705725"/>
              <a:gd name="connsiteY5743" fmla="*/ 4953317 h 6857998"/>
              <a:gd name="connsiteX5744" fmla="*/ 7202488 w 7705725"/>
              <a:gd name="connsiteY5744" fmla="*/ 4954587 h 6857998"/>
              <a:gd name="connsiteX5745" fmla="*/ 7200265 w 7705725"/>
              <a:gd name="connsiteY5745" fmla="*/ 4955539 h 6857998"/>
              <a:gd name="connsiteX5746" fmla="*/ 7197725 w 7705725"/>
              <a:gd name="connsiteY5746" fmla="*/ 4955539 h 6857998"/>
              <a:gd name="connsiteX5747" fmla="*/ 7195185 w 7705725"/>
              <a:gd name="connsiteY5747" fmla="*/ 4955222 h 6857998"/>
              <a:gd name="connsiteX5748" fmla="*/ 7192328 w 7705725"/>
              <a:gd name="connsiteY5748" fmla="*/ 4954587 h 6857998"/>
              <a:gd name="connsiteX5749" fmla="*/ 7189470 w 7705725"/>
              <a:gd name="connsiteY5749" fmla="*/ 4953634 h 6857998"/>
              <a:gd name="connsiteX5750" fmla="*/ 7186295 w 7705725"/>
              <a:gd name="connsiteY5750" fmla="*/ 4952047 h 6857998"/>
              <a:gd name="connsiteX5751" fmla="*/ 7180262 w 7705725"/>
              <a:gd name="connsiteY5751" fmla="*/ 4949189 h 6857998"/>
              <a:gd name="connsiteX5752" fmla="*/ 7167562 w 7705725"/>
              <a:gd name="connsiteY5752" fmla="*/ 4941252 h 6857998"/>
              <a:gd name="connsiteX5753" fmla="*/ 7165340 w 7705725"/>
              <a:gd name="connsiteY5753" fmla="*/ 4943474 h 6857998"/>
              <a:gd name="connsiteX5754" fmla="*/ 7163118 w 7705725"/>
              <a:gd name="connsiteY5754" fmla="*/ 4945697 h 6857998"/>
              <a:gd name="connsiteX5755" fmla="*/ 7161530 w 7705725"/>
              <a:gd name="connsiteY5755" fmla="*/ 4947919 h 6857998"/>
              <a:gd name="connsiteX5756" fmla="*/ 7159625 w 7705725"/>
              <a:gd name="connsiteY5756" fmla="*/ 4950459 h 6857998"/>
              <a:gd name="connsiteX5757" fmla="*/ 7157085 w 7705725"/>
              <a:gd name="connsiteY5757" fmla="*/ 4955857 h 6857998"/>
              <a:gd name="connsiteX5758" fmla="*/ 7155180 w 7705725"/>
              <a:gd name="connsiteY5758" fmla="*/ 4961572 h 6857998"/>
              <a:gd name="connsiteX5759" fmla="*/ 7153592 w 7705725"/>
              <a:gd name="connsiteY5759" fmla="*/ 4967604 h 6857998"/>
              <a:gd name="connsiteX5760" fmla="*/ 7152322 w 7705725"/>
              <a:gd name="connsiteY5760" fmla="*/ 4973954 h 6857998"/>
              <a:gd name="connsiteX5761" fmla="*/ 7152005 w 7705725"/>
              <a:gd name="connsiteY5761" fmla="*/ 4980622 h 6857998"/>
              <a:gd name="connsiteX5762" fmla="*/ 7151688 w 7705725"/>
              <a:gd name="connsiteY5762" fmla="*/ 4987607 h 6857998"/>
              <a:gd name="connsiteX5763" fmla="*/ 7151052 w 7705725"/>
              <a:gd name="connsiteY5763" fmla="*/ 5001577 h 6857998"/>
              <a:gd name="connsiteX5764" fmla="*/ 7150418 w 7705725"/>
              <a:gd name="connsiteY5764" fmla="*/ 5008562 h 6857998"/>
              <a:gd name="connsiteX5765" fmla="*/ 7150100 w 7705725"/>
              <a:gd name="connsiteY5765" fmla="*/ 5015864 h 6857998"/>
              <a:gd name="connsiteX5766" fmla="*/ 7149465 w 7705725"/>
              <a:gd name="connsiteY5766" fmla="*/ 5022849 h 6857998"/>
              <a:gd name="connsiteX5767" fmla="*/ 7148195 w 7705725"/>
              <a:gd name="connsiteY5767" fmla="*/ 5029834 h 6857998"/>
              <a:gd name="connsiteX5768" fmla="*/ 7146290 w 7705725"/>
              <a:gd name="connsiteY5768" fmla="*/ 5036502 h 6857998"/>
              <a:gd name="connsiteX5769" fmla="*/ 7144068 w 7705725"/>
              <a:gd name="connsiteY5769" fmla="*/ 5043487 h 6857998"/>
              <a:gd name="connsiteX5770" fmla="*/ 7143432 w 7705725"/>
              <a:gd name="connsiteY5770" fmla="*/ 5044122 h 6857998"/>
              <a:gd name="connsiteX5771" fmla="*/ 7142798 w 7705725"/>
              <a:gd name="connsiteY5771" fmla="*/ 5044757 h 6857998"/>
              <a:gd name="connsiteX5772" fmla="*/ 7140258 w 7705725"/>
              <a:gd name="connsiteY5772" fmla="*/ 5046344 h 6857998"/>
              <a:gd name="connsiteX5773" fmla="*/ 7137718 w 7705725"/>
              <a:gd name="connsiteY5773" fmla="*/ 5046979 h 6857998"/>
              <a:gd name="connsiteX5774" fmla="*/ 7134225 w 7705725"/>
              <a:gd name="connsiteY5774" fmla="*/ 5047932 h 6857998"/>
              <a:gd name="connsiteX5775" fmla="*/ 7131050 w 7705725"/>
              <a:gd name="connsiteY5775" fmla="*/ 5048567 h 6857998"/>
              <a:gd name="connsiteX5776" fmla="*/ 7127875 w 7705725"/>
              <a:gd name="connsiteY5776" fmla="*/ 5049519 h 6857998"/>
              <a:gd name="connsiteX5777" fmla="*/ 7125018 w 7705725"/>
              <a:gd name="connsiteY5777" fmla="*/ 5050472 h 6857998"/>
              <a:gd name="connsiteX5778" fmla="*/ 7123748 w 7705725"/>
              <a:gd name="connsiteY5778" fmla="*/ 5051742 h 6857998"/>
              <a:gd name="connsiteX5779" fmla="*/ 7122795 w 7705725"/>
              <a:gd name="connsiteY5779" fmla="*/ 5052377 h 6857998"/>
              <a:gd name="connsiteX5780" fmla="*/ 7121208 w 7705725"/>
              <a:gd name="connsiteY5780" fmla="*/ 5054282 h 6857998"/>
              <a:gd name="connsiteX5781" fmla="*/ 7120255 w 7705725"/>
              <a:gd name="connsiteY5781" fmla="*/ 5056187 h 6857998"/>
              <a:gd name="connsiteX5782" fmla="*/ 7119620 w 7705725"/>
              <a:gd name="connsiteY5782" fmla="*/ 5058092 h 6857998"/>
              <a:gd name="connsiteX5783" fmla="*/ 7119302 w 7705725"/>
              <a:gd name="connsiteY5783" fmla="*/ 5059997 h 6857998"/>
              <a:gd name="connsiteX5784" fmla="*/ 7119302 w 7705725"/>
              <a:gd name="connsiteY5784" fmla="*/ 5063807 h 6857998"/>
              <a:gd name="connsiteX5785" fmla="*/ 7119620 w 7705725"/>
              <a:gd name="connsiteY5785" fmla="*/ 5066982 h 6857998"/>
              <a:gd name="connsiteX5786" fmla="*/ 7121525 w 7705725"/>
              <a:gd name="connsiteY5786" fmla="*/ 5072379 h 6857998"/>
              <a:gd name="connsiteX5787" fmla="*/ 7122160 w 7705725"/>
              <a:gd name="connsiteY5787" fmla="*/ 5074602 h 6857998"/>
              <a:gd name="connsiteX5788" fmla="*/ 7122160 w 7705725"/>
              <a:gd name="connsiteY5788" fmla="*/ 5075554 h 6857998"/>
              <a:gd name="connsiteX5789" fmla="*/ 7121842 w 7705725"/>
              <a:gd name="connsiteY5789" fmla="*/ 5075872 h 6857998"/>
              <a:gd name="connsiteX5790" fmla="*/ 7108190 w 7705725"/>
              <a:gd name="connsiteY5790" fmla="*/ 5092382 h 6857998"/>
              <a:gd name="connsiteX5791" fmla="*/ 7091680 w 7705725"/>
              <a:gd name="connsiteY5791" fmla="*/ 5113019 h 6857998"/>
              <a:gd name="connsiteX5792" fmla="*/ 7083108 w 7705725"/>
              <a:gd name="connsiteY5792" fmla="*/ 5124767 h 6857998"/>
              <a:gd name="connsiteX5793" fmla="*/ 7074535 w 7705725"/>
              <a:gd name="connsiteY5793" fmla="*/ 5136832 h 6857998"/>
              <a:gd name="connsiteX5794" fmla="*/ 7065645 w 7705725"/>
              <a:gd name="connsiteY5794" fmla="*/ 5149849 h 6857998"/>
              <a:gd name="connsiteX5795" fmla="*/ 7061835 w 7705725"/>
              <a:gd name="connsiteY5795" fmla="*/ 5156517 h 6857998"/>
              <a:gd name="connsiteX5796" fmla="*/ 7058025 w 7705725"/>
              <a:gd name="connsiteY5796" fmla="*/ 5163184 h 6857998"/>
              <a:gd name="connsiteX5797" fmla="*/ 7054532 w 7705725"/>
              <a:gd name="connsiteY5797" fmla="*/ 5169852 h 6857998"/>
              <a:gd name="connsiteX5798" fmla="*/ 7049452 w 7705725"/>
              <a:gd name="connsiteY5798" fmla="*/ 5176519 h 6857998"/>
              <a:gd name="connsiteX5799" fmla="*/ 7044372 w 7705725"/>
              <a:gd name="connsiteY5799" fmla="*/ 5184139 h 6857998"/>
              <a:gd name="connsiteX5800" fmla="*/ 7038975 w 7705725"/>
              <a:gd name="connsiteY5800" fmla="*/ 5191442 h 6857998"/>
              <a:gd name="connsiteX5801" fmla="*/ 7027228 w 7705725"/>
              <a:gd name="connsiteY5801" fmla="*/ 5206364 h 6857998"/>
              <a:gd name="connsiteX5802" fmla="*/ 7017068 w 7705725"/>
              <a:gd name="connsiteY5802" fmla="*/ 5218429 h 6857998"/>
              <a:gd name="connsiteX5803" fmla="*/ 7014528 w 7705725"/>
              <a:gd name="connsiteY5803" fmla="*/ 5222557 h 6857998"/>
              <a:gd name="connsiteX5804" fmla="*/ 7012305 w 7705725"/>
              <a:gd name="connsiteY5804" fmla="*/ 5226684 h 6857998"/>
              <a:gd name="connsiteX5805" fmla="*/ 7010718 w 7705725"/>
              <a:gd name="connsiteY5805" fmla="*/ 5231129 h 6857998"/>
              <a:gd name="connsiteX5806" fmla="*/ 7009130 w 7705725"/>
              <a:gd name="connsiteY5806" fmla="*/ 5235574 h 6857998"/>
              <a:gd name="connsiteX5807" fmla="*/ 7006908 w 7705725"/>
              <a:gd name="connsiteY5807" fmla="*/ 5245099 h 6857998"/>
              <a:gd name="connsiteX5808" fmla="*/ 7005638 w 7705725"/>
              <a:gd name="connsiteY5808" fmla="*/ 5249544 h 6857998"/>
              <a:gd name="connsiteX5809" fmla="*/ 7004368 w 7705725"/>
              <a:gd name="connsiteY5809" fmla="*/ 5254307 h 6857998"/>
              <a:gd name="connsiteX5810" fmla="*/ 7002780 w 7705725"/>
              <a:gd name="connsiteY5810" fmla="*/ 5258434 h 6857998"/>
              <a:gd name="connsiteX5811" fmla="*/ 7000875 w 7705725"/>
              <a:gd name="connsiteY5811" fmla="*/ 5262244 h 6857998"/>
              <a:gd name="connsiteX5812" fmla="*/ 6998652 w 7705725"/>
              <a:gd name="connsiteY5812" fmla="*/ 5265419 h 6857998"/>
              <a:gd name="connsiteX5813" fmla="*/ 6997065 w 7705725"/>
              <a:gd name="connsiteY5813" fmla="*/ 5267007 h 6857998"/>
              <a:gd name="connsiteX5814" fmla="*/ 6995160 w 7705725"/>
              <a:gd name="connsiteY5814" fmla="*/ 5268594 h 6857998"/>
              <a:gd name="connsiteX5815" fmla="*/ 6993572 w 7705725"/>
              <a:gd name="connsiteY5815" fmla="*/ 5269547 h 6857998"/>
              <a:gd name="connsiteX5816" fmla="*/ 6991350 w 7705725"/>
              <a:gd name="connsiteY5816" fmla="*/ 5270499 h 6857998"/>
              <a:gd name="connsiteX5817" fmla="*/ 6989128 w 7705725"/>
              <a:gd name="connsiteY5817" fmla="*/ 5271452 h 6857998"/>
              <a:gd name="connsiteX5818" fmla="*/ 6986905 w 7705725"/>
              <a:gd name="connsiteY5818" fmla="*/ 5272087 h 6857998"/>
              <a:gd name="connsiteX5819" fmla="*/ 6984365 w 7705725"/>
              <a:gd name="connsiteY5819" fmla="*/ 5272404 h 6857998"/>
              <a:gd name="connsiteX5820" fmla="*/ 6981190 w 7705725"/>
              <a:gd name="connsiteY5820" fmla="*/ 5272722 h 6857998"/>
              <a:gd name="connsiteX5821" fmla="*/ 6977698 w 7705725"/>
              <a:gd name="connsiteY5821" fmla="*/ 5272722 h 6857998"/>
              <a:gd name="connsiteX5822" fmla="*/ 6974522 w 7705725"/>
              <a:gd name="connsiteY5822" fmla="*/ 5272404 h 6857998"/>
              <a:gd name="connsiteX5823" fmla="*/ 6970712 w 7705725"/>
              <a:gd name="connsiteY5823" fmla="*/ 5272404 h 6857998"/>
              <a:gd name="connsiteX5824" fmla="*/ 6965632 w 7705725"/>
              <a:gd name="connsiteY5824" fmla="*/ 5273357 h 6857998"/>
              <a:gd name="connsiteX5825" fmla="*/ 6960552 w 7705725"/>
              <a:gd name="connsiteY5825" fmla="*/ 5274944 h 6857998"/>
              <a:gd name="connsiteX5826" fmla="*/ 6954838 w 7705725"/>
              <a:gd name="connsiteY5826" fmla="*/ 5277167 h 6857998"/>
              <a:gd name="connsiteX5827" fmla="*/ 6952298 w 7705725"/>
              <a:gd name="connsiteY5827" fmla="*/ 5278754 h 6857998"/>
              <a:gd name="connsiteX5828" fmla="*/ 6950075 w 7705725"/>
              <a:gd name="connsiteY5828" fmla="*/ 5280659 h 6857998"/>
              <a:gd name="connsiteX5829" fmla="*/ 6947218 w 7705725"/>
              <a:gd name="connsiteY5829" fmla="*/ 5282564 h 6857998"/>
              <a:gd name="connsiteX5830" fmla="*/ 6945312 w 7705725"/>
              <a:gd name="connsiteY5830" fmla="*/ 5284787 h 6857998"/>
              <a:gd name="connsiteX5831" fmla="*/ 6943408 w 7705725"/>
              <a:gd name="connsiteY5831" fmla="*/ 5287009 h 6857998"/>
              <a:gd name="connsiteX5832" fmla="*/ 6942138 w 7705725"/>
              <a:gd name="connsiteY5832" fmla="*/ 5289549 h 6857998"/>
              <a:gd name="connsiteX5833" fmla="*/ 6940868 w 7705725"/>
              <a:gd name="connsiteY5833" fmla="*/ 5292407 h 6857998"/>
              <a:gd name="connsiteX5834" fmla="*/ 6940232 w 7705725"/>
              <a:gd name="connsiteY5834" fmla="*/ 5295264 h 6857998"/>
              <a:gd name="connsiteX5835" fmla="*/ 6940868 w 7705725"/>
              <a:gd name="connsiteY5835" fmla="*/ 5296852 h 6857998"/>
              <a:gd name="connsiteX5836" fmla="*/ 6942138 w 7705725"/>
              <a:gd name="connsiteY5836" fmla="*/ 5299709 h 6857998"/>
              <a:gd name="connsiteX5837" fmla="*/ 6946900 w 7705725"/>
              <a:gd name="connsiteY5837" fmla="*/ 5307647 h 6857998"/>
              <a:gd name="connsiteX5838" fmla="*/ 6953568 w 7705725"/>
              <a:gd name="connsiteY5838" fmla="*/ 5318759 h 6857998"/>
              <a:gd name="connsiteX5839" fmla="*/ 6952298 w 7705725"/>
              <a:gd name="connsiteY5839" fmla="*/ 5319394 h 6857998"/>
              <a:gd name="connsiteX5840" fmla="*/ 6949122 w 7705725"/>
              <a:gd name="connsiteY5840" fmla="*/ 5320664 h 6857998"/>
              <a:gd name="connsiteX5841" fmla="*/ 6939598 w 7705725"/>
              <a:gd name="connsiteY5841" fmla="*/ 5323522 h 6857998"/>
              <a:gd name="connsiteX5842" fmla="*/ 6933565 w 7705725"/>
              <a:gd name="connsiteY5842" fmla="*/ 5325427 h 6857998"/>
              <a:gd name="connsiteX5843" fmla="*/ 6927215 w 7705725"/>
              <a:gd name="connsiteY5843" fmla="*/ 5328284 h 6857998"/>
              <a:gd name="connsiteX5844" fmla="*/ 6920865 w 7705725"/>
              <a:gd name="connsiteY5844" fmla="*/ 5331459 h 6857998"/>
              <a:gd name="connsiteX5845" fmla="*/ 6914832 w 7705725"/>
              <a:gd name="connsiteY5845" fmla="*/ 5334952 h 6857998"/>
              <a:gd name="connsiteX5846" fmla="*/ 6911975 w 7705725"/>
              <a:gd name="connsiteY5846" fmla="*/ 5336857 h 6857998"/>
              <a:gd name="connsiteX5847" fmla="*/ 6909118 w 7705725"/>
              <a:gd name="connsiteY5847" fmla="*/ 5339079 h 6857998"/>
              <a:gd name="connsiteX5848" fmla="*/ 6906895 w 7705725"/>
              <a:gd name="connsiteY5848" fmla="*/ 5341302 h 6857998"/>
              <a:gd name="connsiteX5849" fmla="*/ 6904672 w 7705725"/>
              <a:gd name="connsiteY5849" fmla="*/ 5343842 h 6857998"/>
              <a:gd name="connsiteX5850" fmla="*/ 6902768 w 7705725"/>
              <a:gd name="connsiteY5850" fmla="*/ 5346699 h 6857998"/>
              <a:gd name="connsiteX5851" fmla="*/ 6901180 w 7705725"/>
              <a:gd name="connsiteY5851" fmla="*/ 5349239 h 6857998"/>
              <a:gd name="connsiteX5852" fmla="*/ 6899910 w 7705725"/>
              <a:gd name="connsiteY5852" fmla="*/ 5352414 h 6857998"/>
              <a:gd name="connsiteX5853" fmla="*/ 6898958 w 7705725"/>
              <a:gd name="connsiteY5853" fmla="*/ 5355272 h 6857998"/>
              <a:gd name="connsiteX5854" fmla="*/ 6898958 w 7705725"/>
              <a:gd name="connsiteY5854" fmla="*/ 5358764 h 6857998"/>
              <a:gd name="connsiteX5855" fmla="*/ 6898958 w 7705725"/>
              <a:gd name="connsiteY5855" fmla="*/ 5361939 h 6857998"/>
              <a:gd name="connsiteX5856" fmla="*/ 6899910 w 7705725"/>
              <a:gd name="connsiteY5856" fmla="*/ 5365749 h 6857998"/>
              <a:gd name="connsiteX5857" fmla="*/ 6901180 w 7705725"/>
              <a:gd name="connsiteY5857" fmla="*/ 5369559 h 6857998"/>
              <a:gd name="connsiteX5858" fmla="*/ 6903085 w 7705725"/>
              <a:gd name="connsiteY5858" fmla="*/ 5373687 h 6857998"/>
              <a:gd name="connsiteX5859" fmla="*/ 6905942 w 7705725"/>
              <a:gd name="connsiteY5859" fmla="*/ 5378449 h 6857998"/>
              <a:gd name="connsiteX5860" fmla="*/ 6908800 w 7705725"/>
              <a:gd name="connsiteY5860" fmla="*/ 5382577 h 6857998"/>
              <a:gd name="connsiteX5861" fmla="*/ 6912928 w 7705725"/>
              <a:gd name="connsiteY5861" fmla="*/ 5387339 h 6857998"/>
              <a:gd name="connsiteX5862" fmla="*/ 6904990 w 7705725"/>
              <a:gd name="connsiteY5862" fmla="*/ 5398769 h 6857998"/>
              <a:gd name="connsiteX5863" fmla="*/ 6897370 w 7705725"/>
              <a:gd name="connsiteY5863" fmla="*/ 5409247 h 6857998"/>
              <a:gd name="connsiteX5864" fmla="*/ 6883718 w 7705725"/>
              <a:gd name="connsiteY5864" fmla="*/ 5430837 h 6857998"/>
              <a:gd name="connsiteX5865" fmla="*/ 6866890 w 7705725"/>
              <a:gd name="connsiteY5865" fmla="*/ 5454967 h 6857998"/>
              <a:gd name="connsiteX5866" fmla="*/ 6856730 w 7705725"/>
              <a:gd name="connsiteY5866" fmla="*/ 5468937 h 6857998"/>
              <a:gd name="connsiteX5867" fmla="*/ 6844665 w 7705725"/>
              <a:gd name="connsiteY5867" fmla="*/ 5485129 h 6857998"/>
              <a:gd name="connsiteX5868" fmla="*/ 6842125 w 7705725"/>
              <a:gd name="connsiteY5868" fmla="*/ 5489574 h 6857998"/>
              <a:gd name="connsiteX5869" fmla="*/ 6838950 w 7705725"/>
              <a:gd name="connsiteY5869" fmla="*/ 5495289 h 6857998"/>
              <a:gd name="connsiteX5870" fmla="*/ 6832918 w 7705725"/>
              <a:gd name="connsiteY5870" fmla="*/ 5508307 h 6857998"/>
              <a:gd name="connsiteX5871" fmla="*/ 6828472 w 7705725"/>
              <a:gd name="connsiteY5871" fmla="*/ 5519419 h 6857998"/>
              <a:gd name="connsiteX5872" fmla="*/ 6827838 w 7705725"/>
              <a:gd name="connsiteY5872" fmla="*/ 5522277 h 6857998"/>
              <a:gd name="connsiteX5873" fmla="*/ 6827520 w 7705725"/>
              <a:gd name="connsiteY5873" fmla="*/ 5523229 h 6857998"/>
              <a:gd name="connsiteX5874" fmla="*/ 6827838 w 7705725"/>
              <a:gd name="connsiteY5874" fmla="*/ 5523229 h 6857998"/>
              <a:gd name="connsiteX5875" fmla="*/ 6825932 w 7705725"/>
              <a:gd name="connsiteY5875" fmla="*/ 5524182 h 6857998"/>
              <a:gd name="connsiteX5876" fmla="*/ 6823710 w 7705725"/>
              <a:gd name="connsiteY5876" fmla="*/ 5525452 h 6857998"/>
              <a:gd name="connsiteX5877" fmla="*/ 6820852 w 7705725"/>
              <a:gd name="connsiteY5877" fmla="*/ 5525769 h 6857998"/>
              <a:gd name="connsiteX5878" fmla="*/ 6818630 w 7705725"/>
              <a:gd name="connsiteY5878" fmla="*/ 5525769 h 6857998"/>
              <a:gd name="connsiteX5879" fmla="*/ 6813550 w 7705725"/>
              <a:gd name="connsiteY5879" fmla="*/ 5525769 h 6857998"/>
              <a:gd name="connsiteX5880" fmla="*/ 6808152 w 7705725"/>
              <a:gd name="connsiteY5880" fmla="*/ 5525134 h 6857998"/>
              <a:gd name="connsiteX5881" fmla="*/ 6802755 w 7705725"/>
              <a:gd name="connsiteY5881" fmla="*/ 5524182 h 6857998"/>
              <a:gd name="connsiteX5882" fmla="*/ 6800215 w 7705725"/>
              <a:gd name="connsiteY5882" fmla="*/ 5524182 h 6857998"/>
              <a:gd name="connsiteX5883" fmla="*/ 6797675 w 7705725"/>
              <a:gd name="connsiteY5883" fmla="*/ 5524182 h 6857998"/>
              <a:gd name="connsiteX5884" fmla="*/ 6795452 w 7705725"/>
              <a:gd name="connsiteY5884" fmla="*/ 5524499 h 6857998"/>
              <a:gd name="connsiteX5885" fmla="*/ 6792912 w 7705725"/>
              <a:gd name="connsiteY5885" fmla="*/ 5525452 h 6857998"/>
              <a:gd name="connsiteX5886" fmla="*/ 6790690 w 7705725"/>
              <a:gd name="connsiteY5886" fmla="*/ 5526404 h 6857998"/>
              <a:gd name="connsiteX5887" fmla="*/ 6788785 w 7705725"/>
              <a:gd name="connsiteY5887" fmla="*/ 5527992 h 6857998"/>
              <a:gd name="connsiteX5888" fmla="*/ 6786880 w 7705725"/>
              <a:gd name="connsiteY5888" fmla="*/ 5530214 h 6857998"/>
              <a:gd name="connsiteX5889" fmla="*/ 6785610 w 7705725"/>
              <a:gd name="connsiteY5889" fmla="*/ 5532119 h 6857998"/>
              <a:gd name="connsiteX5890" fmla="*/ 6784022 w 7705725"/>
              <a:gd name="connsiteY5890" fmla="*/ 5534342 h 6857998"/>
              <a:gd name="connsiteX5891" fmla="*/ 6782752 w 7705725"/>
              <a:gd name="connsiteY5891" fmla="*/ 5536564 h 6857998"/>
              <a:gd name="connsiteX5892" fmla="*/ 6781800 w 7705725"/>
              <a:gd name="connsiteY5892" fmla="*/ 5541009 h 6857998"/>
              <a:gd name="connsiteX5893" fmla="*/ 6780530 w 7705725"/>
              <a:gd name="connsiteY5893" fmla="*/ 5545137 h 6857998"/>
              <a:gd name="connsiteX5894" fmla="*/ 6780530 w 7705725"/>
              <a:gd name="connsiteY5894" fmla="*/ 5548629 h 6857998"/>
              <a:gd name="connsiteX5895" fmla="*/ 6780530 w 7705725"/>
              <a:gd name="connsiteY5895" fmla="*/ 5552439 h 6857998"/>
              <a:gd name="connsiteX5896" fmla="*/ 6780848 w 7705725"/>
              <a:gd name="connsiteY5896" fmla="*/ 5559107 h 6857998"/>
              <a:gd name="connsiteX5897" fmla="*/ 6780530 w 7705725"/>
              <a:gd name="connsiteY5897" fmla="*/ 5561647 h 6857998"/>
              <a:gd name="connsiteX5898" fmla="*/ 6780212 w 7705725"/>
              <a:gd name="connsiteY5898" fmla="*/ 5563869 h 6857998"/>
              <a:gd name="connsiteX5899" fmla="*/ 6779578 w 7705725"/>
              <a:gd name="connsiteY5899" fmla="*/ 5564504 h 6857998"/>
              <a:gd name="connsiteX5900" fmla="*/ 6778625 w 7705725"/>
              <a:gd name="connsiteY5900" fmla="*/ 5565457 h 6857998"/>
              <a:gd name="connsiteX5901" fmla="*/ 6777990 w 7705725"/>
              <a:gd name="connsiteY5901" fmla="*/ 5566092 h 6857998"/>
              <a:gd name="connsiteX5902" fmla="*/ 6776402 w 7705725"/>
              <a:gd name="connsiteY5902" fmla="*/ 5566409 h 6857998"/>
              <a:gd name="connsiteX5903" fmla="*/ 6773545 w 7705725"/>
              <a:gd name="connsiteY5903" fmla="*/ 5567362 h 6857998"/>
              <a:gd name="connsiteX5904" fmla="*/ 6768782 w 7705725"/>
              <a:gd name="connsiteY5904" fmla="*/ 5567044 h 6857998"/>
              <a:gd name="connsiteX5905" fmla="*/ 6762750 w 7705725"/>
              <a:gd name="connsiteY5905" fmla="*/ 5566092 h 6857998"/>
              <a:gd name="connsiteX5906" fmla="*/ 6755448 w 7705725"/>
              <a:gd name="connsiteY5906" fmla="*/ 5564187 h 6857998"/>
              <a:gd name="connsiteX5907" fmla="*/ 6762115 w 7705725"/>
              <a:gd name="connsiteY5907" fmla="*/ 5611494 h 6857998"/>
              <a:gd name="connsiteX5908" fmla="*/ 6744018 w 7705725"/>
              <a:gd name="connsiteY5908" fmla="*/ 5632449 h 6857998"/>
              <a:gd name="connsiteX5909" fmla="*/ 6725920 w 7705725"/>
              <a:gd name="connsiteY5909" fmla="*/ 5653404 h 6857998"/>
              <a:gd name="connsiteX5910" fmla="*/ 6689725 w 7705725"/>
              <a:gd name="connsiteY5910" fmla="*/ 5694044 h 6857998"/>
              <a:gd name="connsiteX5911" fmla="*/ 6653848 w 7705725"/>
              <a:gd name="connsiteY5911" fmla="*/ 5735002 h 6857998"/>
              <a:gd name="connsiteX5912" fmla="*/ 6636385 w 7705725"/>
              <a:gd name="connsiteY5912" fmla="*/ 5755639 h 6857998"/>
              <a:gd name="connsiteX5913" fmla="*/ 6619558 w 7705725"/>
              <a:gd name="connsiteY5913" fmla="*/ 5776277 h 6857998"/>
              <a:gd name="connsiteX5914" fmla="*/ 6602095 w 7705725"/>
              <a:gd name="connsiteY5914" fmla="*/ 5796279 h 6857998"/>
              <a:gd name="connsiteX5915" fmla="*/ 6584950 w 7705725"/>
              <a:gd name="connsiteY5915" fmla="*/ 5816282 h 6857998"/>
              <a:gd name="connsiteX5916" fmla="*/ 6568122 w 7705725"/>
              <a:gd name="connsiteY5916" fmla="*/ 5836602 h 6857998"/>
              <a:gd name="connsiteX5917" fmla="*/ 6551930 w 7705725"/>
              <a:gd name="connsiteY5917" fmla="*/ 5856922 h 6857998"/>
              <a:gd name="connsiteX5918" fmla="*/ 6535738 w 7705725"/>
              <a:gd name="connsiteY5918" fmla="*/ 5877242 h 6857998"/>
              <a:gd name="connsiteX5919" fmla="*/ 6519862 w 7705725"/>
              <a:gd name="connsiteY5919" fmla="*/ 5897244 h 6857998"/>
              <a:gd name="connsiteX5920" fmla="*/ 6489382 w 7705725"/>
              <a:gd name="connsiteY5920" fmla="*/ 5937884 h 6857998"/>
              <a:gd name="connsiteX5921" fmla="*/ 6484620 w 7705725"/>
              <a:gd name="connsiteY5921" fmla="*/ 5937249 h 6857998"/>
              <a:gd name="connsiteX5922" fmla="*/ 6479540 w 7705725"/>
              <a:gd name="connsiteY5922" fmla="*/ 5936614 h 6857998"/>
              <a:gd name="connsiteX5923" fmla="*/ 6474778 w 7705725"/>
              <a:gd name="connsiteY5923" fmla="*/ 5935027 h 6857998"/>
              <a:gd name="connsiteX5924" fmla="*/ 6469698 w 7705725"/>
              <a:gd name="connsiteY5924" fmla="*/ 5933122 h 6857998"/>
              <a:gd name="connsiteX5925" fmla="*/ 6464618 w 7705725"/>
              <a:gd name="connsiteY5925" fmla="*/ 5930899 h 6857998"/>
              <a:gd name="connsiteX5926" fmla="*/ 6459538 w 7705725"/>
              <a:gd name="connsiteY5926" fmla="*/ 5928359 h 6857998"/>
              <a:gd name="connsiteX5927" fmla="*/ 6449695 w 7705725"/>
              <a:gd name="connsiteY5927" fmla="*/ 5922644 h 6857998"/>
              <a:gd name="connsiteX5928" fmla="*/ 6446520 w 7705725"/>
              <a:gd name="connsiteY5928" fmla="*/ 5932804 h 6857998"/>
              <a:gd name="connsiteX5929" fmla="*/ 6443028 w 7705725"/>
              <a:gd name="connsiteY5929" fmla="*/ 5942964 h 6857998"/>
              <a:gd name="connsiteX5930" fmla="*/ 6439218 w 7705725"/>
              <a:gd name="connsiteY5930" fmla="*/ 5952489 h 6857998"/>
              <a:gd name="connsiteX5931" fmla="*/ 6435090 w 7705725"/>
              <a:gd name="connsiteY5931" fmla="*/ 5961697 h 6857998"/>
              <a:gd name="connsiteX5932" fmla="*/ 6430645 w 7705725"/>
              <a:gd name="connsiteY5932" fmla="*/ 5970904 h 6857998"/>
              <a:gd name="connsiteX5933" fmla="*/ 6426200 w 7705725"/>
              <a:gd name="connsiteY5933" fmla="*/ 5979477 h 6857998"/>
              <a:gd name="connsiteX5934" fmla="*/ 6421120 w 7705725"/>
              <a:gd name="connsiteY5934" fmla="*/ 5988049 h 6857998"/>
              <a:gd name="connsiteX5935" fmla="*/ 6416358 w 7705725"/>
              <a:gd name="connsiteY5935" fmla="*/ 5996622 h 6857998"/>
              <a:gd name="connsiteX5936" fmla="*/ 6410960 w 7705725"/>
              <a:gd name="connsiteY5936" fmla="*/ 6004877 h 6857998"/>
              <a:gd name="connsiteX5937" fmla="*/ 6405880 w 7705725"/>
              <a:gd name="connsiteY5937" fmla="*/ 6012814 h 6857998"/>
              <a:gd name="connsiteX5938" fmla="*/ 6400165 w 7705725"/>
              <a:gd name="connsiteY5938" fmla="*/ 6020752 h 6857998"/>
              <a:gd name="connsiteX5939" fmla="*/ 6394450 w 7705725"/>
              <a:gd name="connsiteY5939" fmla="*/ 6028054 h 6857998"/>
              <a:gd name="connsiteX5940" fmla="*/ 6382385 w 7705725"/>
              <a:gd name="connsiteY5940" fmla="*/ 6042977 h 6857998"/>
              <a:gd name="connsiteX5941" fmla="*/ 6370002 w 7705725"/>
              <a:gd name="connsiteY5941" fmla="*/ 6057264 h 6857998"/>
              <a:gd name="connsiteX5942" fmla="*/ 6356668 w 7705725"/>
              <a:gd name="connsiteY5942" fmla="*/ 6070917 h 6857998"/>
              <a:gd name="connsiteX5943" fmla="*/ 6343650 w 7705725"/>
              <a:gd name="connsiteY5943" fmla="*/ 6084252 h 6857998"/>
              <a:gd name="connsiteX5944" fmla="*/ 6316345 w 7705725"/>
              <a:gd name="connsiteY5944" fmla="*/ 6110922 h 6857998"/>
              <a:gd name="connsiteX5945" fmla="*/ 6289675 w 7705725"/>
              <a:gd name="connsiteY5945" fmla="*/ 6137274 h 6857998"/>
              <a:gd name="connsiteX5946" fmla="*/ 6276340 w 7705725"/>
              <a:gd name="connsiteY5946" fmla="*/ 6150927 h 6857998"/>
              <a:gd name="connsiteX5947" fmla="*/ 6263322 w 7705725"/>
              <a:gd name="connsiteY5947" fmla="*/ 6164262 h 6857998"/>
              <a:gd name="connsiteX5948" fmla="*/ 6261418 w 7705725"/>
              <a:gd name="connsiteY5948" fmla="*/ 6165849 h 6857998"/>
              <a:gd name="connsiteX5949" fmla="*/ 6259512 w 7705725"/>
              <a:gd name="connsiteY5949" fmla="*/ 6167119 h 6857998"/>
              <a:gd name="connsiteX5950" fmla="*/ 6258242 w 7705725"/>
              <a:gd name="connsiteY5950" fmla="*/ 6168389 h 6857998"/>
              <a:gd name="connsiteX5951" fmla="*/ 6256972 w 7705725"/>
              <a:gd name="connsiteY5951" fmla="*/ 6169977 h 6857998"/>
              <a:gd name="connsiteX5952" fmla="*/ 6256338 w 7705725"/>
              <a:gd name="connsiteY5952" fmla="*/ 6171882 h 6857998"/>
              <a:gd name="connsiteX5953" fmla="*/ 6256020 w 7705725"/>
              <a:gd name="connsiteY5953" fmla="*/ 6173469 h 6857998"/>
              <a:gd name="connsiteX5954" fmla="*/ 6255702 w 7705725"/>
              <a:gd name="connsiteY5954" fmla="*/ 6175374 h 6857998"/>
              <a:gd name="connsiteX5955" fmla="*/ 6256020 w 7705725"/>
              <a:gd name="connsiteY5955" fmla="*/ 6176644 h 6857998"/>
              <a:gd name="connsiteX5956" fmla="*/ 6256338 w 7705725"/>
              <a:gd name="connsiteY5956" fmla="*/ 6180454 h 6857998"/>
              <a:gd name="connsiteX5957" fmla="*/ 6257608 w 7705725"/>
              <a:gd name="connsiteY5957" fmla="*/ 6184582 h 6857998"/>
              <a:gd name="connsiteX5958" fmla="*/ 6260782 w 7705725"/>
              <a:gd name="connsiteY5958" fmla="*/ 6192519 h 6857998"/>
              <a:gd name="connsiteX5959" fmla="*/ 6262370 w 7705725"/>
              <a:gd name="connsiteY5959" fmla="*/ 6196329 h 6857998"/>
              <a:gd name="connsiteX5960" fmla="*/ 6263640 w 7705725"/>
              <a:gd name="connsiteY5960" fmla="*/ 6200457 h 6857998"/>
              <a:gd name="connsiteX5961" fmla="*/ 6263958 w 7705725"/>
              <a:gd name="connsiteY5961" fmla="*/ 6203949 h 6857998"/>
              <a:gd name="connsiteX5962" fmla="*/ 6263958 w 7705725"/>
              <a:gd name="connsiteY5962" fmla="*/ 6205854 h 6857998"/>
              <a:gd name="connsiteX5963" fmla="*/ 6263958 w 7705725"/>
              <a:gd name="connsiteY5963" fmla="*/ 6207759 h 6857998"/>
              <a:gd name="connsiteX5964" fmla="*/ 6263640 w 7705725"/>
              <a:gd name="connsiteY5964" fmla="*/ 6209347 h 6857998"/>
              <a:gd name="connsiteX5965" fmla="*/ 6262688 w 7705725"/>
              <a:gd name="connsiteY5965" fmla="*/ 6211252 h 6857998"/>
              <a:gd name="connsiteX5966" fmla="*/ 6261735 w 7705725"/>
              <a:gd name="connsiteY5966" fmla="*/ 6212522 h 6857998"/>
              <a:gd name="connsiteX5967" fmla="*/ 6260148 w 7705725"/>
              <a:gd name="connsiteY5967" fmla="*/ 6214109 h 6857998"/>
              <a:gd name="connsiteX5968" fmla="*/ 6258560 w 7705725"/>
              <a:gd name="connsiteY5968" fmla="*/ 6215379 h 6857998"/>
              <a:gd name="connsiteX5969" fmla="*/ 6256338 w 7705725"/>
              <a:gd name="connsiteY5969" fmla="*/ 6216332 h 6857998"/>
              <a:gd name="connsiteX5970" fmla="*/ 6254115 w 7705725"/>
              <a:gd name="connsiteY5970" fmla="*/ 6217919 h 6857998"/>
              <a:gd name="connsiteX5971" fmla="*/ 6250940 w 7705725"/>
              <a:gd name="connsiteY5971" fmla="*/ 6218554 h 6857998"/>
              <a:gd name="connsiteX5972" fmla="*/ 6247448 w 7705725"/>
              <a:gd name="connsiteY5972" fmla="*/ 6212522 h 6857998"/>
              <a:gd name="connsiteX5973" fmla="*/ 6243955 w 7705725"/>
              <a:gd name="connsiteY5973" fmla="*/ 6207442 h 6857998"/>
              <a:gd name="connsiteX5974" fmla="*/ 6240145 w 7705725"/>
              <a:gd name="connsiteY5974" fmla="*/ 6202679 h 6857998"/>
              <a:gd name="connsiteX5975" fmla="*/ 6236335 w 7705725"/>
              <a:gd name="connsiteY5975" fmla="*/ 6199187 h 6857998"/>
              <a:gd name="connsiteX5976" fmla="*/ 6232525 w 7705725"/>
              <a:gd name="connsiteY5976" fmla="*/ 6195694 h 6857998"/>
              <a:gd name="connsiteX5977" fmla="*/ 6228715 w 7705725"/>
              <a:gd name="connsiteY5977" fmla="*/ 6193154 h 6857998"/>
              <a:gd name="connsiteX5978" fmla="*/ 6225222 w 7705725"/>
              <a:gd name="connsiteY5978" fmla="*/ 6190614 h 6857998"/>
              <a:gd name="connsiteX5979" fmla="*/ 6220778 w 7705725"/>
              <a:gd name="connsiteY5979" fmla="*/ 6189027 h 6857998"/>
              <a:gd name="connsiteX5980" fmla="*/ 6217285 w 7705725"/>
              <a:gd name="connsiteY5980" fmla="*/ 6187757 h 6857998"/>
              <a:gd name="connsiteX5981" fmla="*/ 6213158 w 7705725"/>
              <a:gd name="connsiteY5981" fmla="*/ 6187122 h 6857998"/>
              <a:gd name="connsiteX5982" fmla="*/ 6209348 w 7705725"/>
              <a:gd name="connsiteY5982" fmla="*/ 6186169 h 6857998"/>
              <a:gd name="connsiteX5983" fmla="*/ 6205220 w 7705725"/>
              <a:gd name="connsiteY5983" fmla="*/ 6185852 h 6857998"/>
              <a:gd name="connsiteX5984" fmla="*/ 6197282 w 7705725"/>
              <a:gd name="connsiteY5984" fmla="*/ 6185852 h 6857998"/>
              <a:gd name="connsiteX5985" fmla="*/ 6189345 w 7705725"/>
              <a:gd name="connsiteY5985" fmla="*/ 6185852 h 6857998"/>
              <a:gd name="connsiteX5986" fmla="*/ 6192202 w 7705725"/>
              <a:gd name="connsiteY5986" fmla="*/ 6191884 h 6857998"/>
              <a:gd name="connsiteX5987" fmla="*/ 6195378 w 7705725"/>
              <a:gd name="connsiteY5987" fmla="*/ 6196329 h 6857998"/>
              <a:gd name="connsiteX5988" fmla="*/ 6198552 w 7705725"/>
              <a:gd name="connsiteY5988" fmla="*/ 6199822 h 6857998"/>
              <a:gd name="connsiteX5989" fmla="*/ 6201728 w 7705725"/>
              <a:gd name="connsiteY5989" fmla="*/ 6202044 h 6857998"/>
              <a:gd name="connsiteX5990" fmla="*/ 6205220 w 7705725"/>
              <a:gd name="connsiteY5990" fmla="*/ 6203632 h 6857998"/>
              <a:gd name="connsiteX5991" fmla="*/ 6208712 w 7705725"/>
              <a:gd name="connsiteY5991" fmla="*/ 6204584 h 6857998"/>
              <a:gd name="connsiteX5992" fmla="*/ 6212205 w 7705725"/>
              <a:gd name="connsiteY5992" fmla="*/ 6205219 h 6857998"/>
              <a:gd name="connsiteX5993" fmla="*/ 6215698 w 7705725"/>
              <a:gd name="connsiteY5993" fmla="*/ 6205537 h 6857998"/>
              <a:gd name="connsiteX5994" fmla="*/ 6219190 w 7705725"/>
              <a:gd name="connsiteY5994" fmla="*/ 6205854 h 6857998"/>
              <a:gd name="connsiteX5995" fmla="*/ 6222682 w 7705725"/>
              <a:gd name="connsiteY5995" fmla="*/ 6206172 h 6857998"/>
              <a:gd name="connsiteX5996" fmla="*/ 6226175 w 7705725"/>
              <a:gd name="connsiteY5996" fmla="*/ 6207442 h 6857998"/>
              <a:gd name="connsiteX5997" fmla="*/ 6229668 w 7705725"/>
              <a:gd name="connsiteY5997" fmla="*/ 6208712 h 6857998"/>
              <a:gd name="connsiteX5998" fmla="*/ 6232842 w 7705725"/>
              <a:gd name="connsiteY5998" fmla="*/ 6211252 h 6857998"/>
              <a:gd name="connsiteX5999" fmla="*/ 6236018 w 7705725"/>
              <a:gd name="connsiteY5999" fmla="*/ 6214427 h 6857998"/>
              <a:gd name="connsiteX6000" fmla="*/ 6239510 w 7705725"/>
              <a:gd name="connsiteY6000" fmla="*/ 6219189 h 6857998"/>
              <a:gd name="connsiteX6001" fmla="*/ 6242368 w 7705725"/>
              <a:gd name="connsiteY6001" fmla="*/ 6224587 h 6857998"/>
              <a:gd name="connsiteX6002" fmla="*/ 6234748 w 7705725"/>
              <a:gd name="connsiteY6002" fmla="*/ 6230619 h 6857998"/>
              <a:gd name="connsiteX6003" fmla="*/ 6227445 w 7705725"/>
              <a:gd name="connsiteY6003" fmla="*/ 6236334 h 6857998"/>
              <a:gd name="connsiteX6004" fmla="*/ 6223635 w 7705725"/>
              <a:gd name="connsiteY6004" fmla="*/ 6238557 h 6857998"/>
              <a:gd name="connsiteX6005" fmla="*/ 6219825 w 7705725"/>
              <a:gd name="connsiteY6005" fmla="*/ 6240462 h 6857998"/>
              <a:gd name="connsiteX6006" fmla="*/ 6216015 w 7705725"/>
              <a:gd name="connsiteY6006" fmla="*/ 6242367 h 6857998"/>
              <a:gd name="connsiteX6007" fmla="*/ 6212205 w 7705725"/>
              <a:gd name="connsiteY6007" fmla="*/ 6243954 h 6857998"/>
              <a:gd name="connsiteX6008" fmla="*/ 6208395 w 7705725"/>
              <a:gd name="connsiteY6008" fmla="*/ 6244589 h 6857998"/>
              <a:gd name="connsiteX6009" fmla="*/ 6205220 w 7705725"/>
              <a:gd name="connsiteY6009" fmla="*/ 6245224 h 6857998"/>
              <a:gd name="connsiteX6010" fmla="*/ 6201728 w 7705725"/>
              <a:gd name="connsiteY6010" fmla="*/ 6245224 h 6857998"/>
              <a:gd name="connsiteX6011" fmla="*/ 6197918 w 7705725"/>
              <a:gd name="connsiteY6011" fmla="*/ 6244272 h 6857998"/>
              <a:gd name="connsiteX6012" fmla="*/ 6194425 w 7705725"/>
              <a:gd name="connsiteY6012" fmla="*/ 6242684 h 6857998"/>
              <a:gd name="connsiteX6013" fmla="*/ 6191568 w 7705725"/>
              <a:gd name="connsiteY6013" fmla="*/ 6240779 h 6857998"/>
              <a:gd name="connsiteX6014" fmla="*/ 6188075 w 7705725"/>
              <a:gd name="connsiteY6014" fmla="*/ 6237922 h 6857998"/>
              <a:gd name="connsiteX6015" fmla="*/ 6185218 w 7705725"/>
              <a:gd name="connsiteY6015" fmla="*/ 6234429 h 6857998"/>
              <a:gd name="connsiteX6016" fmla="*/ 6183630 w 7705725"/>
              <a:gd name="connsiteY6016" fmla="*/ 6237287 h 6857998"/>
              <a:gd name="connsiteX6017" fmla="*/ 6182678 w 7705725"/>
              <a:gd name="connsiteY6017" fmla="*/ 6240144 h 6857998"/>
              <a:gd name="connsiteX6018" fmla="*/ 6182360 w 7705725"/>
              <a:gd name="connsiteY6018" fmla="*/ 6242684 h 6857998"/>
              <a:gd name="connsiteX6019" fmla="*/ 6182042 w 7705725"/>
              <a:gd name="connsiteY6019" fmla="*/ 6245859 h 6857998"/>
              <a:gd name="connsiteX6020" fmla="*/ 6182042 w 7705725"/>
              <a:gd name="connsiteY6020" fmla="*/ 6249352 h 6857998"/>
              <a:gd name="connsiteX6021" fmla="*/ 6182042 w 7705725"/>
              <a:gd name="connsiteY6021" fmla="*/ 6252209 h 6857998"/>
              <a:gd name="connsiteX6022" fmla="*/ 6183312 w 7705725"/>
              <a:gd name="connsiteY6022" fmla="*/ 6258559 h 6857998"/>
              <a:gd name="connsiteX6023" fmla="*/ 6185535 w 7705725"/>
              <a:gd name="connsiteY6023" fmla="*/ 6265544 h 6857998"/>
              <a:gd name="connsiteX6024" fmla="*/ 6188075 w 7705725"/>
              <a:gd name="connsiteY6024" fmla="*/ 6272529 h 6857998"/>
              <a:gd name="connsiteX6025" fmla="*/ 6191885 w 7705725"/>
              <a:gd name="connsiteY6025" fmla="*/ 6279832 h 6857998"/>
              <a:gd name="connsiteX6026" fmla="*/ 6196012 w 7705725"/>
              <a:gd name="connsiteY6026" fmla="*/ 6287452 h 6857998"/>
              <a:gd name="connsiteX6027" fmla="*/ 6185852 w 7705725"/>
              <a:gd name="connsiteY6027" fmla="*/ 6296024 h 6857998"/>
              <a:gd name="connsiteX6028" fmla="*/ 6176328 w 7705725"/>
              <a:gd name="connsiteY6028" fmla="*/ 6303962 h 6857998"/>
              <a:gd name="connsiteX6029" fmla="*/ 6167755 w 7705725"/>
              <a:gd name="connsiteY6029" fmla="*/ 6310947 h 6857998"/>
              <a:gd name="connsiteX6030" fmla="*/ 6159182 w 7705725"/>
              <a:gd name="connsiteY6030" fmla="*/ 6317614 h 6857998"/>
              <a:gd name="connsiteX6031" fmla="*/ 6150292 w 7705725"/>
              <a:gd name="connsiteY6031" fmla="*/ 6323012 h 6857998"/>
              <a:gd name="connsiteX6032" fmla="*/ 6142038 w 7705725"/>
              <a:gd name="connsiteY6032" fmla="*/ 6328727 h 6857998"/>
              <a:gd name="connsiteX6033" fmla="*/ 6133783 w 7705725"/>
              <a:gd name="connsiteY6033" fmla="*/ 6333807 h 6857998"/>
              <a:gd name="connsiteX6034" fmla="*/ 6125528 w 7705725"/>
              <a:gd name="connsiteY6034" fmla="*/ 6338569 h 6857998"/>
              <a:gd name="connsiteX6035" fmla="*/ 6107748 w 7705725"/>
              <a:gd name="connsiteY6035" fmla="*/ 6348094 h 6857998"/>
              <a:gd name="connsiteX6036" fmla="*/ 6089015 w 7705725"/>
              <a:gd name="connsiteY6036" fmla="*/ 6358572 h 6857998"/>
              <a:gd name="connsiteX6037" fmla="*/ 6067743 w 7705725"/>
              <a:gd name="connsiteY6037" fmla="*/ 6370637 h 6857998"/>
              <a:gd name="connsiteX6038" fmla="*/ 6055995 w 7705725"/>
              <a:gd name="connsiteY6038" fmla="*/ 6377622 h 6857998"/>
              <a:gd name="connsiteX6039" fmla="*/ 6043613 w 7705725"/>
              <a:gd name="connsiteY6039" fmla="*/ 6385242 h 6857998"/>
              <a:gd name="connsiteX6040" fmla="*/ 6041708 w 7705725"/>
              <a:gd name="connsiteY6040" fmla="*/ 6363969 h 6857998"/>
              <a:gd name="connsiteX6041" fmla="*/ 6040120 w 7705725"/>
              <a:gd name="connsiteY6041" fmla="*/ 6354762 h 6857998"/>
              <a:gd name="connsiteX6042" fmla="*/ 6039168 w 7705725"/>
              <a:gd name="connsiteY6042" fmla="*/ 6346507 h 6857998"/>
              <a:gd name="connsiteX6043" fmla="*/ 6037580 w 7705725"/>
              <a:gd name="connsiteY6043" fmla="*/ 6338887 h 6857998"/>
              <a:gd name="connsiteX6044" fmla="*/ 6035675 w 7705725"/>
              <a:gd name="connsiteY6044" fmla="*/ 6331902 h 6857998"/>
              <a:gd name="connsiteX6045" fmla="*/ 6033770 w 7705725"/>
              <a:gd name="connsiteY6045" fmla="*/ 6325552 h 6857998"/>
              <a:gd name="connsiteX6046" fmla="*/ 6031548 w 7705725"/>
              <a:gd name="connsiteY6046" fmla="*/ 6318567 h 6857998"/>
              <a:gd name="connsiteX6047" fmla="*/ 6029008 w 7705725"/>
              <a:gd name="connsiteY6047" fmla="*/ 6312217 h 6857998"/>
              <a:gd name="connsiteX6048" fmla="*/ 6025833 w 7705725"/>
              <a:gd name="connsiteY6048" fmla="*/ 6305549 h 6857998"/>
              <a:gd name="connsiteX6049" fmla="*/ 6018848 w 7705725"/>
              <a:gd name="connsiteY6049" fmla="*/ 6290944 h 6857998"/>
              <a:gd name="connsiteX6050" fmla="*/ 6009323 w 7705725"/>
              <a:gd name="connsiteY6050" fmla="*/ 6273799 h 6857998"/>
              <a:gd name="connsiteX6051" fmla="*/ 5997893 w 7705725"/>
              <a:gd name="connsiteY6051" fmla="*/ 6252527 h 6857998"/>
              <a:gd name="connsiteX6052" fmla="*/ 5994400 w 7705725"/>
              <a:gd name="connsiteY6052" fmla="*/ 6254114 h 6857998"/>
              <a:gd name="connsiteX6053" fmla="*/ 5991225 w 7705725"/>
              <a:gd name="connsiteY6053" fmla="*/ 6256019 h 6857998"/>
              <a:gd name="connsiteX6054" fmla="*/ 5989320 w 7705725"/>
              <a:gd name="connsiteY6054" fmla="*/ 6257924 h 6857998"/>
              <a:gd name="connsiteX6055" fmla="*/ 5987733 w 7705725"/>
              <a:gd name="connsiteY6055" fmla="*/ 6259829 h 6857998"/>
              <a:gd name="connsiteX6056" fmla="*/ 5986780 w 7705725"/>
              <a:gd name="connsiteY6056" fmla="*/ 6262052 h 6857998"/>
              <a:gd name="connsiteX6057" fmla="*/ 5986780 w 7705725"/>
              <a:gd name="connsiteY6057" fmla="*/ 6264592 h 6857998"/>
              <a:gd name="connsiteX6058" fmla="*/ 5986780 w 7705725"/>
              <a:gd name="connsiteY6058" fmla="*/ 6267449 h 6857998"/>
              <a:gd name="connsiteX6059" fmla="*/ 5987415 w 7705725"/>
              <a:gd name="connsiteY6059" fmla="*/ 6269989 h 6857998"/>
              <a:gd name="connsiteX6060" fmla="*/ 5988368 w 7705725"/>
              <a:gd name="connsiteY6060" fmla="*/ 6272847 h 6857998"/>
              <a:gd name="connsiteX6061" fmla="*/ 5989320 w 7705725"/>
              <a:gd name="connsiteY6061" fmla="*/ 6276022 h 6857998"/>
              <a:gd name="connsiteX6062" fmla="*/ 5992813 w 7705725"/>
              <a:gd name="connsiteY6062" fmla="*/ 6282372 h 6857998"/>
              <a:gd name="connsiteX6063" fmla="*/ 6000433 w 7705725"/>
              <a:gd name="connsiteY6063" fmla="*/ 6295389 h 6857998"/>
              <a:gd name="connsiteX6064" fmla="*/ 5997575 w 7705725"/>
              <a:gd name="connsiteY6064" fmla="*/ 6296024 h 6857998"/>
              <a:gd name="connsiteX6065" fmla="*/ 5995035 w 7705725"/>
              <a:gd name="connsiteY6065" fmla="*/ 6296342 h 6857998"/>
              <a:gd name="connsiteX6066" fmla="*/ 5992495 w 7705725"/>
              <a:gd name="connsiteY6066" fmla="*/ 6296659 h 6857998"/>
              <a:gd name="connsiteX6067" fmla="*/ 5989638 w 7705725"/>
              <a:gd name="connsiteY6067" fmla="*/ 6296659 h 6857998"/>
              <a:gd name="connsiteX6068" fmla="*/ 5984875 w 7705725"/>
              <a:gd name="connsiteY6068" fmla="*/ 6296342 h 6857998"/>
              <a:gd name="connsiteX6069" fmla="*/ 5979795 w 7705725"/>
              <a:gd name="connsiteY6069" fmla="*/ 6294754 h 6857998"/>
              <a:gd name="connsiteX6070" fmla="*/ 5975350 w 7705725"/>
              <a:gd name="connsiteY6070" fmla="*/ 6292849 h 6857998"/>
              <a:gd name="connsiteX6071" fmla="*/ 5970905 w 7705725"/>
              <a:gd name="connsiteY6071" fmla="*/ 6290309 h 6857998"/>
              <a:gd name="connsiteX6072" fmla="*/ 5965825 w 7705725"/>
              <a:gd name="connsiteY6072" fmla="*/ 6287452 h 6857998"/>
              <a:gd name="connsiteX6073" fmla="*/ 5961380 w 7705725"/>
              <a:gd name="connsiteY6073" fmla="*/ 6283959 h 6857998"/>
              <a:gd name="connsiteX6074" fmla="*/ 5952808 w 7705725"/>
              <a:gd name="connsiteY6074" fmla="*/ 6276339 h 6857998"/>
              <a:gd name="connsiteX6075" fmla="*/ 5943600 w 7705725"/>
              <a:gd name="connsiteY6075" fmla="*/ 6268084 h 6857998"/>
              <a:gd name="connsiteX6076" fmla="*/ 5935028 w 7705725"/>
              <a:gd name="connsiteY6076" fmla="*/ 6260464 h 6857998"/>
              <a:gd name="connsiteX6077" fmla="*/ 5930583 w 7705725"/>
              <a:gd name="connsiteY6077" fmla="*/ 6256654 h 6857998"/>
              <a:gd name="connsiteX6078" fmla="*/ 5926138 w 7705725"/>
              <a:gd name="connsiteY6078" fmla="*/ 6253479 h 6857998"/>
              <a:gd name="connsiteX6079" fmla="*/ 5922963 w 7705725"/>
              <a:gd name="connsiteY6079" fmla="*/ 6257924 h 6857998"/>
              <a:gd name="connsiteX6080" fmla="*/ 5920105 w 7705725"/>
              <a:gd name="connsiteY6080" fmla="*/ 6261734 h 6857998"/>
              <a:gd name="connsiteX6081" fmla="*/ 5916930 w 7705725"/>
              <a:gd name="connsiteY6081" fmla="*/ 6264909 h 6857998"/>
              <a:gd name="connsiteX6082" fmla="*/ 5913438 w 7705725"/>
              <a:gd name="connsiteY6082" fmla="*/ 6268402 h 6857998"/>
              <a:gd name="connsiteX6083" fmla="*/ 5909628 w 7705725"/>
              <a:gd name="connsiteY6083" fmla="*/ 6271577 h 6857998"/>
              <a:gd name="connsiteX6084" fmla="*/ 5906453 w 7705725"/>
              <a:gd name="connsiteY6084" fmla="*/ 6274117 h 6857998"/>
              <a:gd name="connsiteX6085" fmla="*/ 5902643 w 7705725"/>
              <a:gd name="connsiteY6085" fmla="*/ 6276339 h 6857998"/>
              <a:gd name="connsiteX6086" fmla="*/ 5898833 w 7705725"/>
              <a:gd name="connsiteY6086" fmla="*/ 6278562 h 6857998"/>
              <a:gd name="connsiteX6087" fmla="*/ 5890895 w 7705725"/>
              <a:gd name="connsiteY6087" fmla="*/ 6282372 h 6857998"/>
              <a:gd name="connsiteX6088" fmla="*/ 5882958 w 7705725"/>
              <a:gd name="connsiteY6088" fmla="*/ 6285864 h 6857998"/>
              <a:gd name="connsiteX6089" fmla="*/ 5867400 w 7705725"/>
              <a:gd name="connsiteY6089" fmla="*/ 6291897 h 6857998"/>
              <a:gd name="connsiteX6090" fmla="*/ 5860415 w 7705725"/>
              <a:gd name="connsiteY6090" fmla="*/ 6294754 h 6857998"/>
              <a:gd name="connsiteX6091" fmla="*/ 5853748 w 7705725"/>
              <a:gd name="connsiteY6091" fmla="*/ 6298247 h 6857998"/>
              <a:gd name="connsiteX6092" fmla="*/ 5850573 w 7705725"/>
              <a:gd name="connsiteY6092" fmla="*/ 6300152 h 6857998"/>
              <a:gd name="connsiteX6093" fmla="*/ 5847398 w 7705725"/>
              <a:gd name="connsiteY6093" fmla="*/ 6302057 h 6857998"/>
              <a:gd name="connsiteX6094" fmla="*/ 5844858 w 7705725"/>
              <a:gd name="connsiteY6094" fmla="*/ 6304279 h 6857998"/>
              <a:gd name="connsiteX6095" fmla="*/ 5842318 w 7705725"/>
              <a:gd name="connsiteY6095" fmla="*/ 6306819 h 6857998"/>
              <a:gd name="connsiteX6096" fmla="*/ 5840095 w 7705725"/>
              <a:gd name="connsiteY6096" fmla="*/ 6309042 h 6857998"/>
              <a:gd name="connsiteX6097" fmla="*/ 5837873 w 7705725"/>
              <a:gd name="connsiteY6097" fmla="*/ 6312217 h 6857998"/>
              <a:gd name="connsiteX6098" fmla="*/ 5835968 w 7705725"/>
              <a:gd name="connsiteY6098" fmla="*/ 6315074 h 6857998"/>
              <a:gd name="connsiteX6099" fmla="*/ 5834380 w 7705725"/>
              <a:gd name="connsiteY6099" fmla="*/ 6318884 h 6857998"/>
              <a:gd name="connsiteX6100" fmla="*/ 5833110 w 7705725"/>
              <a:gd name="connsiteY6100" fmla="*/ 6322694 h 6857998"/>
              <a:gd name="connsiteX6101" fmla="*/ 5832158 w 7705725"/>
              <a:gd name="connsiteY6101" fmla="*/ 6326822 h 6857998"/>
              <a:gd name="connsiteX6102" fmla="*/ 5831840 w 7705725"/>
              <a:gd name="connsiteY6102" fmla="*/ 6331584 h 6857998"/>
              <a:gd name="connsiteX6103" fmla="*/ 5831205 w 7705725"/>
              <a:gd name="connsiteY6103" fmla="*/ 6336347 h 6857998"/>
              <a:gd name="connsiteX6104" fmla="*/ 5828348 w 7705725"/>
              <a:gd name="connsiteY6104" fmla="*/ 6338887 h 6857998"/>
              <a:gd name="connsiteX6105" fmla="*/ 5825808 w 7705725"/>
              <a:gd name="connsiteY6105" fmla="*/ 6340792 h 6857998"/>
              <a:gd name="connsiteX6106" fmla="*/ 5822633 w 7705725"/>
              <a:gd name="connsiteY6106" fmla="*/ 6341744 h 6857998"/>
              <a:gd name="connsiteX6107" fmla="*/ 5820410 w 7705725"/>
              <a:gd name="connsiteY6107" fmla="*/ 6341744 h 6857998"/>
              <a:gd name="connsiteX6108" fmla="*/ 5817870 w 7705725"/>
              <a:gd name="connsiteY6108" fmla="*/ 6340792 h 6857998"/>
              <a:gd name="connsiteX6109" fmla="*/ 5815648 w 7705725"/>
              <a:gd name="connsiteY6109" fmla="*/ 6340157 h 6857998"/>
              <a:gd name="connsiteX6110" fmla="*/ 5813108 w 7705725"/>
              <a:gd name="connsiteY6110" fmla="*/ 6338569 h 6857998"/>
              <a:gd name="connsiteX6111" fmla="*/ 5810885 w 7705725"/>
              <a:gd name="connsiteY6111" fmla="*/ 6336664 h 6857998"/>
              <a:gd name="connsiteX6112" fmla="*/ 5806758 w 7705725"/>
              <a:gd name="connsiteY6112" fmla="*/ 6333489 h 6857998"/>
              <a:gd name="connsiteX6113" fmla="*/ 5804535 w 7705725"/>
              <a:gd name="connsiteY6113" fmla="*/ 6331584 h 6857998"/>
              <a:gd name="connsiteX6114" fmla="*/ 5802313 w 7705725"/>
              <a:gd name="connsiteY6114" fmla="*/ 6330314 h 6857998"/>
              <a:gd name="connsiteX6115" fmla="*/ 5800090 w 7705725"/>
              <a:gd name="connsiteY6115" fmla="*/ 6329044 h 6857998"/>
              <a:gd name="connsiteX6116" fmla="*/ 5797550 w 7705725"/>
              <a:gd name="connsiteY6116" fmla="*/ 6328727 h 6857998"/>
              <a:gd name="connsiteX6117" fmla="*/ 5795010 w 7705725"/>
              <a:gd name="connsiteY6117" fmla="*/ 6328727 h 6857998"/>
              <a:gd name="connsiteX6118" fmla="*/ 5792470 w 7705725"/>
              <a:gd name="connsiteY6118" fmla="*/ 6329679 h 6857998"/>
              <a:gd name="connsiteX6119" fmla="*/ 5790883 w 7705725"/>
              <a:gd name="connsiteY6119" fmla="*/ 6331584 h 6857998"/>
              <a:gd name="connsiteX6120" fmla="*/ 5790248 w 7705725"/>
              <a:gd name="connsiteY6120" fmla="*/ 6332854 h 6857998"/>
              <a:gd name="connsiteX6121" fmla="*/ 5789930 w 7705725"/>
              <a:gd name="connsiteY6121" fmla="*/ 6334759 h 6857998"/>
              <a:gd name="connsiteX6122" fmla="*/ 5789613 w 7705725"/>
              <a:gd name="connsiteY6122" fmla="*/ 6336982 h 6857998"/>
              <a:gd name="connsiteX6123" fmla="*/ 5789930 w 7705725"/>
              <a:gd name="connsiteY6123" fmla="*/ 6341744 h 6857998"/>
              <a:gd name="connsiteX6124" fmla="*/ 5790565 w 7705725"/>
              <a:gd name="connsiteY6124" fmla="*/ 6346189 h 6857998"/>
              <a:gd name="connsiteX6125" fmla="*/ 5791518 w 7705725"/>
              <a:gd name="connsiteY6125" fmla="*/ 6350634 h 6857998"/>
              <a:gd name="connsiteX6126" fmla="*/ 5791518 w 7705725"/>
              <a:gd name="connsiteY6126" fmla="*/ 6352539 h 6857998"/>
              <a:gd name="connsiteX6127" fmla="*/ 5790883 w 7705725"/>
              <a:gd name="connsiteY6127" fmla="*/ 6354762 h 6857998"/>
              <a:gd name="connsiteX6128" fmla="*/ 5790565 w 7705725"/>
              <a:gd name="connsiteY6128" fmla="*/ 6356667 h 6857998"/>
              <a:gd name="connsiteX6129" fmla="*/ 5789613 w 7705725"/>
              <a:gd name="connsiteY6129" fmla="*/ 6358572 h 6857998"/>
              <a:gd name="connsiteX6130" fmla="*/ 5788343 w 7705725"/>
              <a:gd name="connsiteY6130" fmla="*/ 6360159 h 6857998"/>
              <a:gd name="connsiteX6131" fmla="*/ 5786120 w 7705725"/>
              <a:gd name="connsiteY6131" fmla="*/ 6361747 h 6857998"/>
              <a:gd name="connsiteX6132" fmla="*/ 5781040 w 7705725"/>
              <a:gd name="connsiteY6132" fmla="*/ 6365874 h 6857998"/>
              <a:gd name="connsiteX6133" fmla="*/ 5776595 w 7705725"/>
              <a:gd name="connsiteY6133" fmla="*/ 6369049 h 6857998"/>
              <a:gd name="connsiteX6134" fmla="*/ 5772150 w 7705725"/>
              <a:gd name="connsiteY6134" fmla="*/ 6371907 h 6857998"/>
              <a:gd name="connsiteX6135" fmla="*/ 5767705 w 7705725"/>
              <a:gd name="connsiteY6135" fmla="*/ 6373177 h 6857998"/>
              <a:gd name="connsiteX6136" fmla="*/ 5763578 w 7705725"/>
              <a:gd name="connsiteY6136" fmla="*/ 6374447 h 6857998"/>
              <a:gd name="connsiteX6137" fmla="*/ 5759450 w 7705725"/>
              <a:gd name="connsiteY6137" fmla="*/ 6374764 h 6857998"/>
              <a:gd name="connsiteX6138" fmla="*/ 5755005 w 7705725"/>
              <a:gd name="connsiteY6138" fmla="*/ 6374764 h 6857998"/>
              <a:gd name="connsiteX6139" fmla="*/ 5750878 w 7705725"/>
              <a:gd name="connsiteY6139" fmla="*/ 6374764 h 6857998"/>
              <a:gd name="connsiteX6140" fmla="*/ 5742623 w 7705725"/>
              <a:gd name="connsiteY6140" fmla="*/ 6374764 h 6857998"/>
              <a:gd name="connsiteX6141" fmla="*/ 5738178 w 7705725"/>
              <a:gd name="connsiteY6141" fmla="*/ 6374764 h 6857998"/>
              <a:gd name="connsiteX6142" fmla="*/ 5734050 w 7705725"/>
              <a:gd name="connsiteY6142" fmla="*/ 6375717 h 6857998"/>
              <a:gd name="connsiteX6143" fmla="*/ 5729923 w 7705725"/>
              <a:gd name="connsiteY6143" fmla="*/ 6376352 h 6857998"/>
              <a:gd name="connsiteX6144" fmla="*/ 5725478 w 7705725"/>
              <a:gd name="connsiteY6144" fmla="*/ 6378257 h 6857998"/>
              <a:gd name="connsiteX6145" fmla="*/ 5720398 w 7705725"/>
              <a:gd name="connsiteY6145" fmla="*/ 6380479 h 6857998"/>
              <a:gd name="connsiteX6146" fmla="*/ 5715635 w 7705725"/>
              <a:gd name="connsiteY6146" fmla="*/ 6383972 h 6857998"/>
              <a:gd name="connsiteX6147" fmla="*/ 5709285 w 7705725"/>
              <a:gd name="connsiteY6147" fmla="*/ 6376669 h 6857998"/>
              <a:gd name="connsiteX6148" fmla="*/ 5705793 w 7705725"/>
              <a:gd name="connsiteY6148" fmla="*/ 6373177 h 6857998"/>
              <a:gd name="connsiteX6149" fmla="*/ 5702300 w 7705725"/>
              <a:gd name="connsiteY6149" fmla="*/ 6370319 h 6857998"/>
              <a:gd name="connsiteX6150" fmla="*/ 5698808 w 7705725"/>
              <a:gd name="connsiteY6150" fmla="*/ 6367779 h 6857998"/>
              <a:gd name="connsiteX6151" fmla="*/ 5695315 w 7705725"/>
              <a:gd name="connsiteY6151" fmla="*/ 6365239 h 6857998"/>
              <a:gd name="connsiteX6152" fmla="*/ 5691823 w 7705725"/>
              <a:gd name="connsiteY6152" fmla="*/ 6363652 h 6857998"/>
              <a:gd name="connsiteX6153" fmla="*/ 5688013 w 7705725"/>
              <a:gd name="connsiteY6153" fmla="*/ 6362064 h 6857998"/>
              <a:gd name="connsiteX6154" fmla="*/ 5683885 w 7705725"/>
              <a:gd name="connsiteY6154" fmla="*/ 6361112 h 6857998"/>
              <a:gd name="connsiteX6155" fmla="*/ 5680075 w 7705725"/>
              <a:gd name="connsiteY6155" fmla="*/ 6360794 h 6857998"/>
              <a:gd name="connsiteX6156" fmla="*/ 5675948 w 7705725"/>
              <a:gd name="connsiteY6156" fmla="*/ 6360794 h 6857998"/>
              <a:gd name="connsiteX6157" fmla="*/ 5671503 w 7705725"/>
              <a:gd name="connsiteY6157" fmla="*/ 6362064 h 6857998"/>
              <a:gd name="connsiteX6158" fmla="*/ 5667058 w 7705725"/>
              <a:gd name="connsiteY6158" fmla="*/ 6363652 h 6857998"/>
              <a:gd name="connsiteX6159" fmla="*/ 5662295 w 7705725"/>
              <a:gd name="connsiteY6159" fmla="*/ 6366192 h 6857998"/>
              <a:gd name="connsiteX6160" fmla="*/ 5657533 w 7705725"/>
              <a:gd name="connsiteY6160" fmla="*/ 6369684 h 6857998"/>
              <a:gd name="connsiteX6161" fmla="*/ 5652453 w 7705725"/>
              <a:gd name="connsiteY6161" fmla="*/ 6373812 h 6857998"/>
              <a:gd name="connsiteX6162" fmla="*/ 5652453 w 7705725"/>
              <a:gd name="connsiteY6162" fmla="*/ 6377622 h 6857998"/>
              <a:gd name="connsiteX6163" fmla="*/ 5653088 w 7705725"/>
              <a:gd name="connsiteY6163" fmla="*/ 6381114 h 6857998"/>
              <a:gd name="connsiteX6164" fmla="*/ 5653723 w 7705725"/>
              <a:gd name="connsiteY6164" fmla="*/ 6383972 h 6857998"/>
              <a:gd name="connsiteX6165" fmla="*/ 5655310 w 7705725"/>
              <a:gd name="connsiteY6165" fmla="*/ 6386194 h 6857998"/>
              <a:gd name="connsiteX6166" fmla="*/ 5656580 w 7705725"/>
              <a:gd name="connsiteY6166" fmla="*/ 6388099 h 6857998"/>
              <a:gd name="connsiteX6167" fmla="*/ 5658485 w 7705725"/>
              <a:gd name="connsiteY6167" fmla="*/ 6389052 h 6857998"/>
              <a:gd name="connsiteX6168" fmla="*/ 5661025 w 7705725"/>
              <a:gd name="connsiteY6168" fmla="*/ 6390004 h 6857998"/>
              <a:gd name="connsiteX6169" fmla="*/ 5663565 w 7705725"/>
              <a:gd name="connsiteY6169" fmla="*/ 6390639 h 6857998"/>
              <a:gd name="connsiteX6170" fmla="*/ 5666105 w 7705725"/>
              <a:gd name="connsiteY6170" fmla="*/ 6390639 h 6857998"/>
              <a:gd name="connsiteX6171" fmla="*/ 5668645 w 7705725"/>
              <a:gd name="connsiteY6171" fmla="*/ 6390322 h 6857998"/>
              <a:gd name="connsiteX6172" fmla="*/ 5674678 w 7705725"/>
              <a:gd name="connsiteY6172" fmla="*/ 6389052 h 6857998"/>
              <a:gd name="connsiteX6173" fmla="*/ 5680710 w 7705725"/>
              <a:gd name="connsiteY6173" fmla="*/ 6387147 h 6857998"/>
              <a:gd name="connsiteX6174" fmla="*/ 5686743 w 7705725"/>
              <a:gd name="connsiteY6174" fmla="*/ 6384924 h 6857998"/>
              <a:gd name="connsiteX6175" fmla="*/ 5696585 w 7705725"/>
              <a:gd name="connsiteY6175" fmla="*/ 6381114 h 6857998"/>
              <a:gd name="connsiteX6176" fmla="*/ 5700078 w 7705725"/>
              <a:gd name="connsiteY6176" fmla="*/ 6380162 h 6857998"/>
              <a:gd name="connsiteX6177" fmla="*/ 5701348 w 7705725"/>
              <a:gd name="connsiteY6177" fmla="*/ 6379844 h 6857998"/>
              <a:gd name="connsiteX6178" fmla="*/ 5701665 w 7705725"/>
              <a:gd name="connsiteY6178" fmla="*/ 6380162 h 6857998"/>
              <a:gd name="connsiteX6179" fmla="*/ 5701983 w 7705725"/>
              <a:gd name="connsiteY6179" fmla="*/ 6380479 h 6857998"/>
              <a:gd name="connsiteX6180" fmla="*/ 5701983 w 7705725"/>
              <a:gd name="connsiteY6180" fmla="*/ 6381114 h 6857998"/>
              <a:gd name="connsiteX6181" fmla="*/ 5699760 w 7705725"/>
              <a:gd name="connsiteY6181" fmla="*/ 6384607 h 6857998"/>
              <a:gd name="connsiteX6182" fmla="*/ 5695315 w 7705725"/>
              <a:gd name="connsiteY6182" fmla="*/ 6390004 h 6857998"/>
              <a:gd name="connsiteX6183" fmla="*/ 5687695 w 7705725"/>
              <a:gd name="connsiteY6183" fmla="*/ 6397942 h 6857998"/>
              <a:gd name="connsiteX6184" fmla="*/ 5685473 w 7705725"/>
              <a:gd name="connsiteY6184" fmla="*/ 6400164 h 6857998"/>
              <a:gd name="connsiteX6185" fmla="*/ 5682615 w 7705725"/>
              <a:gd name="connsiteY6185" fmla="*/ 6402069 h 6857998"/>
              <a:gd name="connsiteX6186" fmla="*/ 5677218 w 7705725"/>
              <a:gd name="connsiteY6186" fmla="*/ 6405879 h 6857998"/>
              <a:gd name="connsiteX6187" fmla="*/ 5671185 w 7705725"/>
              <a:gd name="connsiteY6187" fmla="*/ 6408737 h 6857998"/>
              <a:gd name="connsiteX6188" fmla="*/ 5665470 w 7705725"/>
              <a:gd name="connsiteY6188" fmla="*/ 6410959 h 6857998"/>
              <a:gd name="connsiteX6189" fmla="*/ 5655628 w 7705725"/>
              <a:gd name="connsiteY6189" fmla="*/ 6414134 h 6857998"/>
              <a:gd name="connsiteX6190" fmla="*/ 5652135 w 7705725"/>
              <a:gd name="connsiteY6190" fmla="*/ 6415087 h 6857998"/>
              <a:gd name="connsiteX6191" fmla="*/ 5650548 w 7705725"/>
              <a:gd name="connsiteY6191" fmla="*/ 6416357 h 6857998"/>
              <a:gd name="connsiteX6192" fmla="*/ 5647055 w 7705725"/>
              <a:gd name="connsiteY6192" fmla="*/ 6419214 h 6857998"/>
              <a:gd name="connsiteX6193" fmla="*/ 5643880 w 7705725"/>
              <a:gd name="connsiteY6193" fmla="*/ 6422707 h 6857998"/>
              <a:gd name="connsiteX6194" fmla="*/ 5641340 w 7705725"/>
              <a:gd name="connsiteY6194" fmla="*/ 6425882 h 6857998"/>
              <a:gd name="connsiteX6195" fmla="*/ 5639435 w 7705725"/>
              <a:gd name="connsiteY6195" fmla="*/ 6429057 h 6857998"/>
              <a:gd name="connsiteX6196" fmla="*/ 5635625 w 7705725"/>
              <a:gd name="connsiteY6196" fmla="*/ 6435089 h 6857998"/>
              <a:gd name="connsiteX6197" fmla="*/ 5633085 w 7705725"/>
              <a:gd name="connsiteY6197" fmla="*/ 6440804 h 6857998"/>
              <a:gd name="connsiteX6198" fmla="*/ 5631180 w 7705725"/>
              <a:gd name="connsiteY6198" fmla="*/ 6446202 h 6857998"/>
              <a:gd name="connsiteX6199" fmla="*/ 5628958 w 7705725"/>
              <a:gd name="connsiteY6199" fmla="*/ 6450647 h 6857998"/>
              <a:gd name="connsiteX6200" fmla="*/ 5626418 w 7705725"/>
              <a:gd name="connsiteY6200" fmla="*/ 6454457 h 6857998"/>
              <a:gd name="connsiteX6201" fmla="*/ 5625465 w 7705725"/>
              <a:gd name="connsiteY6201" fmla="*/ 6456044 h 6857998"/>
              <a:gd name="connsiteX6202" fmla="*/ 5623878 w 7705725"/>
              <a:gd name="connsiteY6202" fmla="*/ 6456997 h 6857998"/>
              <a:gd name="connsiteX6203" fmla="*/ 5621020 w 7705725"/>
              <a:gd name="connsiteY6203" fmla="*/ 6458584 h 6857998"/>
              <a:gd name="connsiteX6204" fmla="*/ 5618163 w 7705725"/>
              <a:gd name="connsiteY6204" fmla="*/ 6459537 h 6857998"/>
              <a:gd name="connsiteX6205" fmla="*/ 5615623 w 7705725"/>
              <a:gd name="connsiteY6205" fmla="*/ 6460489 h 6857998"/>
              <a:gd name="connsiteX6206" fmla="*/ 5613083 w 7705725"/>
              <a:gd name="connsiteY6206" fmla="*/ 6460807 h 6857998"/>
              <a:gd name="connsiteX6207" fmla="*/ 5610225 w 7705725"/>
              <a:gd name="connsiteY6207" fmla="*/ 6461124 h 6857998"/>
              <a:gd name="connsiteX6208" fmla="*/ 5607685 w 7705725"/>
              <a:gd name="connsiteY6208" fmla="*/ 6460807 h 6857998"/>
              <a:gd name="connsiteX6209" fmla="*/ 5602923 w 7705725"/>
              <a:gd name="connsiteY6209" fmla="*/ 6460489 h 6857998"/>
              <a:gd name="connsiteX6210" fmla="*/ 5597525 w 7705725"/>
              <a:gd name="connsiteY6210" fmla="*/ 6460172 h 6857998"/>
              <a:gd name="connsiteX6211" fmla="*/ 5592128 w 7705725"/>
              <a:gd name="connsiteY6211" fmla="*/ 6459537 h 6857998"/>
              <a:gd name="connsiteX6212" fmla="*/ 5589270 w 7705725"/>
              <a:gd name="connsiteY6212" fmla="*/ 6460172 h 6857998"/>
              <a:gd name="connsiteX6213" fmla="*/ 5586095 w 7705725"/>
              <a:gd name="connsiteY6213" fmla="*/ 6460489 h 6857998"/>
              <a:gd name="connsiteX6214" fmla="*/ 5583238 w 7705725"/>
              <a:gd name="connsiteY6214" fmla="*/ 6461442 h 6857998"/>
              <a:gd name="connsiteX6215" fmla="*/ 5580063 w 7705725"/>
              <a:gd name="connsiteY6215" fmla="*/ 6462712 h 6857998"/>
              <a:gd name="connsiteX6216" fmla="*/ 5565775 w 7705725"/>
              <a:gd name="connsiteY6216" fmla="*/ 6469379 h 6857998"/>
              <a:gd name="connsiteX6217" fmla="*/ 5551805 w 7705725"/>
              <a:gd name="connsiteY6217" fmla="*/ 6476999 h 6857998"/>
              <a:gd name="connsiteX6218" fmla="*/ 5537518 w 7705725"/>
              <a:gd name="connsiteY6218" fmla="*/ 6484619 h 6857998"/>
              <a:gd name="connsiteX6219" fmla="*/ 5523230 w 7705725"/>
              <a:gd name="connsiteY6219" fmla="*/ 6492557 h 6857998"/>
              <a:gd name="connsiteX6220" fmla="*/ 5466398 w 7705725"/>
              <a:gd name="connsiteY6220" fmla="*/ 6524942 h 6857998"/>
              <a:gd name="connsiteX6221" fmla="*/ 5452428 w 7705725"/>
              <a:gd name="connsiteY6221" fmla="*/ 6532244 h 6857998"/>
              <a:gd name="connsiteX6222" fmla="*/ 5438775 w 7705725"/>
              <a:gd name="connsiteY6222" fmla="*/ 6538594 h 6857998"/>
              <a:gd name="connsiteX6223" fmla="*/ 5425440 w 7705725"/>
              <a:gd name="connsiteY6223" fmla="*/ 6544627 h 6857998"/>
              <a:gd name="connsiteX6224" fmla="*/ 5412740 w 7705725"/>
              <a:gd name="connsiteY6224" fmla="*/ 6550342 h 6857998"/>
              <a:gd name="connsiteX6225" fmla="*/ 5400675 w 7705725"/>
              <a:gd name="connsiteY6225" fmla="*/ 6554787 h 6857998"/>
              <a:gd name="connsiteX6226" fmla="*/ 5389245 w 7705725"/>
              <a:gd name="connsiteY6226" fmla="*/ 6558279 h 6857998"/>
              <a:gd name="connsiteX6227" fmla="*/ 5378450 w 7705725"/>
              <a:gd name="connsiteY6227" fmla="*/ 6560819 h 6857998"/>
              <a:gd name="connsiteX6228" fmla="*/ 5373370 w 7705725"/>
              <a:gd name="connsiteY6228" fmla="*/ 6561454 h 6857998"/>
              <a:gd name="connsiteX6229" fmla="*/ 5368608 w 7705725"/>
              <a:gd name="connsiteY6229" fmla="*/ 6562407 h 6857998"/>
              <a:gd name="connsiteX6230" fmla="*/ 5366703 w 7705725"/>
              <a:gd name="connsiteY6230" fmla="*/ 6563359 h 6857998"/>
              <a:gd name="connsiteX6231" fmla="*/ 5365115 w 7705725"/>
              <a:gd name="connsiteY6231" fmla="*/ 6565264 h 6857998"/>
              <a:gd name="connsiteX6232" fmla="*/ 5364480 w 7705725"/>
              <a:gd name="connsiteY6232" fmla="*/ 6566852 h 6857998"/>
              <a:gd name="connsiteX6233" fmla="*/ 5363528 w 7705725"/>
              <a:gd name="connsiteY6233" fmla="*/ 6569074 h 6857998"/>
              <a:gd name="connsiteX6234" fmla="*/ 5363528 w 7705725"/>
              <a:gd name="connsiteY6234" fmla="*/ 6570979 h 6857998"/>
              <a:gd name="connsiteX6235" fmla="*/ 5363528 w 7705725"/>
              <a:gd name="connsiteY6235" fmla="*/ 6573519 h 6857998"/>
              <a:gd name="connsiteX6236" fmla="*/ 5364480 w 7705725"/>
              <a:gd name="connsiteY6236" fmla="*/ 6578599 h 6857998"/>
              <a:gd name="connsiteX6237" fmla="*/ 5366068 w 7705725"/>
              <a:gd name="connsiteY6237" fmla="*/ 6584314 h 6857998"/>
              <a:gd name="connsiteX6238" fmla="*/ 5367973 w 7705725"/>
              <a:gd name="connsiteY6238" fmla="*/ 6589712 h 6857998"/>
              <a:gd name="connsiteX6239" fmla="*/ 5369878 w 7705725"/>
              <a:gd name="connsiteY6239" fmla="*/ 6595427 h 6857998"/>
              <a:gd name="connsiteX6240" fmla="*/ 5371148 w 7705725"/>
              <a:gd name="connsiteY6240" fmla="*/ 6601142 h 6857998"/>
              <a:gd name="connsiteX6241" fmla="*/ 5366068 w 7705725"/>
              <a:gd name="connsiteY6241" fmla="*/ 6601142 h 6857998"/>
              <a:gd name="connsiteX6242" fmla="*/ 5360670 w 7705725"/>
              <a:gd name="connsiteY6242" fmla="*/ 6601142 h 6857998"/>
              <a:gd name="connsiteX6243" fmla="*/ 5349240 w 7705725"/>
              <a:gd name="connsiteY6243" fmla="*/ 6602412 h 6857998"/>
              <a:gd name="connsiteX6244" fmla="*/ 5337810 w 7705725"/>
              <a:gd name="connsiteY6244" fmla="*/ 6604634 h 6857998"/>
              <a:gd name="connsiteX6245" fmla="*/ 5325745 w 7705725"/>
              <a:gd name="connsiteY6245" fmla="*/ 6607492 h 6857998"/>
              <a:gd name="connsiteX6246" fmla="*/ 5313680 w 7705725"/>
              <a:gd name="connsiteY6246" fmla="*/ 6611302 h 6857998"/>
              <a:gd name="connsiteX6247" fmla="*/ 5300980 w 7705725"/>
              <a:gd name="connsiteY6247" fmla="*/ 6615747 h 6857998"/>
              <a:gd name="connsiteX6248" fmla="*/ 5288598 w 7705725"/>
              <a:gd name="connsiteY6248" fmla="*/ 6621462 h 6857998"/>
              <a:gd name="connsiteX6249" fmla="*/ 5276533 w 7705725"/>
              <a:gd name="connsiteY6249" fmla="*/ 6627494 h 6857998"/>
              <a:gd name="connsiteX6250" fmla="*/ 5264468 w 7705725"/>
              <a:gd name="connsiteY6250" fmla="*/ 6634479 h 6857998"/>
              <a:gd name="connsiteX6251" fmla="*/ 5252720 w 7705725"/>
              <a:gd name="connsiteY6251" fmla="*/ 6641782 h 6857998"/>
              <a:gd name="connsiteX6252" fmla="*/ 5241925 w 7705725"/>
              <a:gd name="connsiteY6252" fmla="*/ 6649719 h 6857998"/>
              <a:gd name="connsiteX6253" fmla="*/ 5230813 w 7705725"/>
              <a:gd name="connsiteY6253" fmla="*/ 6658609 h 6857998"/>
              <a:gd name="connsiteX6254" fmla="*/ 5220653 w 7705725"/>
              <a:gd name="connsiteY6254" fmla="*/ 6667817 h 6857998"/>
              <a:gd name="connsiteX6255" fmla="*/ 5211763 w 7705725"/>
              <a:gd name="connsiteY6255" fmla="*/ 6677342 h 6857998"/>
              <a:gd name="connsiteX6256" fmla="*/ 5207318 w 7705725"/>
              <a:gd name="connsiteY6256" fmla="*/ 6682104 h 6857998"/>
              <a:gd name="connsiteX6257" fmla="*/ 5202873 w 7705725"/>
              <a:gd name="connsiteY6257" fmla="*/ 6687502 h 6857998"/>
              <a:gd name="connsiteX6258" fmla="*/ 5199380 w 7705725"/>
              <a:gd name="connsiteY6258" fmla="*/ 6692899 h 6857998"/>
              <a:gd name="connsiteX6259" fmla="*/ 5195570 w 7705725"/>
              <a:gd name="connsiteY6259" fmla="*/ 6697979 h 6857998"/>
              <a:gd name="connsiteX6260" fmla="*/ 5191760 w 7705725"/>
              <a:gd name="connsiteY6260" fmla="*/ 6699884 h 6857998"/>
              <a:gd name="connsiteX6261" fmla="*/ 5187950 w 7705725"/>
              <a:gd name="connsiteY6261" fmla="*/ 6701472 h 6857998"/>
              <a:gd name="connsiteX6262" fmla="*/ 5184140 w 7705725"/>
              <a:gd name="connsiteY6262" fmla="*/ 6702107 h 6857998"/>
              <a:gd name="connsiteX6263" fmla="*/ 5180648 w 7705725"/>
              <a:gd name="connsiteY6263" fmla="*/ 6703059 h 6857998"/>
              <a:gd name="connsiteX6264" fmla="*/ 5177155 w 7705725"/>
              <a:gd name="connsiteY6264" fmla="*/ 6703059 h 6857998"/>
              <a:gd name="connsiteX6265" fmla="*/ 5173663 w 7705725"/>
              <a:gd name="connsiteY6265" fmla="*/ 6703059 h 6857998"/>
              <a:gd name="connsiteX6266" fmla="*/ 5166360 w 7705725"/>
              <a:gd name="connsiteY6266" fmla="*/ 6702742 h 6857998"/>
              <a:gd name="connsiteX6267" fmla="*/ 5159693 w 7705725"/>
              <a:gd name="connsiteY6267" fmla="*/ 6701472 h 6857998"/>
              <a:gd name="connsiteX6268" fmla="*/ 5152390 w 7705725"/>
              <a:gd name="connsiteY6268" fmla="*/ 6700837 h 6857998"/>
              <a:gd name="connsiteX6269" fmla="*/ 5149215 w 7705725"/>
              <a:gd name="connsiteY6269" fmla="*/ 6700202 h 6857998"/>
              <a:gd name="connsiteX6270" fmla="*/ 5145723 w 7705725"/>
              <a:gd name="connsiteY6270" fmla="*/ 6700837 h 6857998"/>
              <a:gd name="connsiteX6271" fmla="*/ 5142230 w 7705725"/>
              <a:gd name="connsiteY6271" fmla="*/ 6701154 h 6857998"/>
              <a:gd name="connsiteX6272" fmla="*/ 5139055 w 7705725"/>
              <a:gd name="connsiteY6272" fmla="*/ 6701789 h 6857998"/>
              <a:gd name="connsiteX6273" fmla="*/ 5135245 w 7705725"/>
              <a:gd name="connsiteY6273" fmla="*/ 6703059 h 6857998"/>
              <a:gd name="connsiteX6274" fmla="*/ 5132070 w 7705725"/>
              <a:gd name="connsiteY6274" fmla="*/ 6704329 h 6857998"/>
              <a:gd name="connsiteX6275" fmla="*/ 5129530 w 7705725"/>
              <a:gd name="connsiteY6275" fmla="*/ 6706234 h 6857998"/>
              <a:gd name="connsiteX6276" fmla="*/ 5127308 w 7705725"/>
              <a:gd name="connsiteY6276" fmla="*/ 6708774 h 6857998"/>
              <a:gd name="connsiteX6277" fmla="*/ 5125403 w 7705725"/>
              <a:gd name="connsiteY6277" fmla="*/ 6710997 h 6857998"/>
              <a:gd name="connsiteX6278" fmla="*/ 5123498 w 7705725"/>
              <a:gd name="connsiteY6278" fmla="*/ 6713537 h 6857998"/>
              <a:gd name="connsiteX6279" fmla="*/ 5120958 w 7705725"/>
              <a:gd name="connsiteY6279" fmla="*/ 6718934 h 6857998"/>
              <a:gd name="connsiteX6280" fmla="*/ 5116513 w 7705725"/>
              <a:gd name="connsiteY6280" fmla="*/ 6728777 h 6857998"/>
              <a:gd name="connsiteX6281" fmla="*/ 5114925 w 7705725"/>
              <a:gd name="connsiteY6281" fmla="*/ 6731952 h 6857998"/>
              <a:gd name="connsiteX6282" fmla="*/ 5113655 w 7705725"/>
              <a:gd name="connsiteY6282" fmla="*/ 6733222 h 6857998"/>
              <a:gd name="connsiteX6283" fmla="*/ 5112385 w 7705725"/>
              <a:gd name="connsiteY6283" fmla="*/ 6733857 h 6857998"/>
              <a:gd name="connsiteX6284" fmla="*/ 5110163 w 7705725"/>
              <a:gd name="connsiteY6284" fmla="*/ 6734174 h 6857998"/>
              <a:gd name="connsiteX6285" fmla="*/ 5107940 w 7705725"/>
              <a:gd name="connsiteY6285" fmla="*/ 6734174 h 6857998"/>
              <a:gd name="connsiteX6286" fmla="*/ 5105718 w 7705725"/>
              <a:gd name="connsiteY6286" fmla="*/ 6733539 h 6857998"/>
              <a:gd name="connsiteX6287" fmla="*/ 5103813 w 7705725"/>
              <a:gd name="connsiteY6287" fmla="*/ 6732904 h 6857998"/>
              <a:gd name="connsiteX6288" fmla="*/ 5101908 w 7705725"/>
              <a:gd name="connsiteY6288" fmla="*/ 6731317 h 6857998"/>
              <a:gd name="connsiteX6289" fmla="*/ 5100003 w 7705725"/>
              <a:gd name="connsiteY6289" fmla="*/ 6729729 h 6857998"/>
              <a:gd name="connsiteX6290" fmla="*/ 5096193 w 7705725"/>
              <a:gd name="connsiteY6290" fmla="*/ 6726237 h 6857998"/>
              <a:gd name="connsiteX6291" fmla="*/ 5090160 w 7705725"/>
              <a:gd name="connsiteY6291" fmla="*/ 6718934 h 6857998"/>
              <a:gd name="connsiteX6292" fmla="*/ 5087303 w 7705725"/>
              <a:gd name="connsiteY6292" fmla="*/ 6716077 h 6857998"/>
              <a:gd name="connsiteX6293" fmla="*/ 5085715 w 7705725"/>
              <a:gd name="connsiteY6293" fmla="*/ 6715442 h 6857998"/>
              <a:gd name="connsiteX6294" fmla="*/ 5084445 w 7705725"/>
              <a:gd name="connsiteY6294" fmla="*/ 6715124 h 6857998"/>
              <a:gd name="connsiteX6295" fmla="*/ 5083175 w 7705725"/>
              <a:gd name="connsiteY6295" fmla="*/ 6715442 h 6857998"/>
              <a:gd name="connsiteX6296" fmla="*/ 5080953 w 7705725"/>
              <a:gd name="connsiteY6296" fmla="*/ 6716077 h 6857998"/>
              <a:gd name="connsiteX6297" fmla="*/ 5074285 w 7705725"/>
              <a:gd name="connsiteY6297" fmla="*/ 6718934 h 6857998"/>
              <a:gd name="connsiteX6298" fmla="*/ 5066348 w 7705725"/>
              <a:gd name="connsiteY6298" fmla="*/ 6722744 h 6857998"/>
              <a:gd name="connsiteX6299" fmla="*/ 5058093 w 7705725"/>
              <a:gd name="connsiteY6299" fmla="*/ 6727189 h 6857998"/>
              <a:gd name="connsiteX6300" fmla="*/ 5041900 w 7705725"/>
              <a:gd name="connsiteY6300" fmla="*/ 6735762 h 6857998"/>
              <a:gd name="connsiteX6301" fmla="*/ 5033010 w 7705725"/>
              <a:gd name="connsiteY6301" fmla="*/ 6740207 h 6857998"/>
              <a:gd name="connsiteX6302" fmla="*/ 5029518 w 7705725"/>
              <a:gd name="connsiteY6302" fmla="*/ 6741794 h 6857998"/>
              <a:gd name="connsiteX6303" fmla="*/ 5026025 w 7705725"/>
              <a:gd name="connsiteY6303" fmla="*/ 6743699 h 6857998"/>
              <a:gd name="connsiteX6304" fmla="*/ 5019675 w 7705725"/>
              <a:gd name="connsiteY6304" fmla="*/ 6747509 h 6857998"/>
              <a:gd name="connsiteX6305" fmla="*/ 5013325 w 7705725"/>
              <a:gd name="connsiteY6305" fmla="*/ 6751637 h 6857998"/>
              <a:gd name="connsiteX6306" fmla="*/ 5006975 w 7705725"/>
              <a:gd name="connsiteY6306" fmla="*/ 6756082 h 6857998"/>
              <a:gd name="connsiteX6307" fmla="*/ 4999355 w 7705725"/>
              <a:gd name="connsiteY6307" fmla="*/ 6759892 h 6857998"/>
              <a:gd name="connsiteX6308" fmla="*/ 4995545 w 7705725"/>
              <a:gd name="connsiteY6308" fmla="*/ 6761797 h 6857998"/>
              <a:gd name="connsiteX6309" fmla="*/ 4991100 w 7705725"/>
              <a:gd name="connsiteY6309" fmla="*/ 6763702 h 6857998"/>
              <a:gd name="connsiteX6310" fmla="*/ 4986655 w 7705725"/>
              <a:gd name="connsiteY6310" fmla="*/ 6764972 h 6857998"/>
              <a:gd name="connsiteX6311" fmla="*/ 4981258 w 7705725"/>
              <a:gd name="connsiteY6311" fmla="*/ 6766242 h 6857998"/>
              <a:gd name="connsiteX6312" fmla="*/ 4975860 w 7705725"/>
              <a:gd name="connsiteY6312" fmla="*/ 6767194 h 6857998"/>
              <a:gd name="connsiteX6313" fmla="*/ 4969828 w 7705725"/>
              <a:gd name="connsiteY6313" fmla="*/ 6767829 h 6857998"/>
              <a:gd name="connsiteX6314" fmla="*/ 4971415 w 7705725"/>
              <a:gd name="connsiteY6314" fmla="*/ 6770369 h 6857998"/>
              <a:gd name="connsiteX6315" fmla="*/ 4973320 w 7705725"/>
              <a:gd name="connsiteY6315" fmla="*/ 6772274 h 6857998"/>
              <a:gd name="connsiteX6316" fmla="*/ 4975543 w 7705725"/>
              <a:gd name="connsiteY6316" fmla="*/ 6774179 h 6857998"/>
              <a:gd name="connsiteX6317" fmla="*/ 4977765 w 7705725"/>
              <a:gd name="connsiteY6317" fmla="*/ 6775132 h 6857998"/>
              <a:gd name="connsiteX6318" fmla="*/ 4980623 w 7705725"/>
              <a:gd name="connsiteY6318" fmla="*/ 6775767 h 6857998"/>
              <a:gd name="connsiteX6319" fmla="*/ 4983480 w 7705725"/>
              <a:gd name="connsiteY6319" fmla="*/ 6776084 h 6857998"/>
              <a:gd name="connsiteX6320" fmla="*/ 4986655 w 7705725"/>
              <a:gd name="connsiteY6320" fmla="*/ 6775767 h 6857998"/>
              <a:gd name="connsiteX6321" fmla="*/ 4989513 w 7705725"/>
              <a:gd name="connsiteY6321" fmla="*/ 6775449 h 6857998"/>
              <a:gd name="connsiteX6322" fmla="*/ 4996498 w 7705725"/>
              <a:gd name="connsiteY6322" fmla="*/ 6774179 h 6857998"/>
              <a:gd name="connsiteX6323" fmla="*/ 5003165 w 7705725"/>
              <a:gd name="connsiteY6323" fmla="*/ 6772909 h 6857998"/>
              <a:gd name="connsiteX6324" fmla="*/ 5010150 w 7705725"/>
              <a:gd name="connsiteY6324" fmla="*/ 6771004 h 6857998"/>
              <a:gd name="connsiteX6325" fmla="*/ 5016818 w 7705725"/>
              <a:gd name="connsiteY6325" fmla="*/ 6769734 h 6857998"/>
              <a:gd name="connsiteX6326" fmla="*/ 5019358 w 7705725"/>
              <a:gd name="connsiteY6326" fmla="*/ 6771322 h 6857998"/>
              <a:gd name="connsiteX6327" fmla="*/ 5021263 w 7705725"/>
              <a:gd name="connsiteY6327" fmla="*/ 6772909 h 6857998"/>
              <a:gd name="connsiteX6328" fmla="*/ 5022215 w 7705725"/>
              <a:gd name="connsiteY6328" fmla="*/ 6774179 h 6857998"/>
              <a:gd name="connsiteX6329" fmla="*/ 5022850 w 7705725"/>
              <a:gd name="connsiteY6329" fmla="*/ 6775767 h 6857998"/>
              <a:gd name="connsiteX6330" fmla="*/ 5022850 w 7705725"/>
              <a:gd name="connsiteY6330" fmla="*/ 6777037 h 6857998"/>
              <a:gd name="connsiteX6331" fmla="*/ 5021898 w 7705725"/>
              <a:gd name="connsiteY6331" fmla="*/ 6778307 h 6857998"/>
              <a:gd name="connsiteX6332" fmla="*/ 5020628 w 7705725"/>
              <a:gd name="connsiteY6332" fmla="*/ 6779577 h 6857998"/>
              <a:gd name="connsiteX6333" fmla="*/ 5018723 w 7705725"/>
              <a:gd name="connsiteY6333" fmla="*/ 6780529 h 6857998"/>
              <a:gd name="connsiteX6334" fmla="*/ 5013643 w 7705725"/>
              <a:gd name="connsiteY6334" fmla="*/ 6783387 h 6857998"/>
              <a:gd name="connsiteX6335" fmla="*/ 5006975 w 7705725"/>
              <a:gd name="connsiteY6335" fmla="*/ 6785609 h 6857998"/>
              <a:gd name="connsiteX6336" fmla="*/ 4999038 w 7705725"/>
              <a:gd name="connsiteY6336" fmla="*/ 6787832 h 6857998"/>
              <a:gd name="connsiteX6337" fmla="*/ 4989830 w 7705725"/>
              <a:gd name="connsiteY6337" fmla="*/ 6790054 h 6857998"/>
              <a:gd name="connsiteX6338" fmla="*/ 4979988 w 7705725"/>
              <a:gd name="connsiteY6338" fmla="*/ 6791642 h 6857998"/>
              <a:gd name="connsiteX6339" fmla="*/ 4969828 w 7705725"/>
              <a:gd name="connsiteY6339" fmla="*/ 6793547 h 6857998"/>
              <a:gd name="connsiteX6340" fmla="*/ 4949508 w 7705725"/>
              <a:gd name="connsiteY6340" fmla="*/ 6796404 h 6857998"/>
              <a:gd name="connsiteX6341" fmla="*/ 4931410 w 7705725"/>
              <a:gd name="connsiteY6341" fmla="*/ 6799262 h 6857998"/>
              <a:gd name="connsiteX6342" fmla="*/ 4924425 w 7705725"/>
              <a:gd name="connsiteY6342" fmla="*/ 6801167 h 6857998"/>
              <a:gd name="connsiteX6343" fmla="*/ 4918393 w 7705725"/>
              <a:gd name="connsiteY6343" fmla="*/ 6802437 h 6857998"/>
              <a:gd name="connsiteX6344" fmla="*/ 4920298 w 7705725"/>
              <a:gd name="connsiteY6344" fmla="*/ 6799262 h 6857998"/>
              <a:gd name="connsiteX6345" fmla="*/ 4921250 w 7705725"/>
              <a:gd name="connsiteY6345" fmla="*/ 6796087 h 6857998"/>
              <a:gd name="connsiteX6346" fmla="*/ 4922203 w 7705725"/>
              <a:gd name="connsiteY6346" fmla="*/ 6793547 h 6857998"/>
              <a:gd name="connsiteX6347" fmla="*/ 4922520 w 7705725"/>
              <a:gd name="connsiteY6347" fmla="*/ 6791007 h 6857998"/>
              <a:gd name="connsiteX6348" fmla="*/ 4922520 w 7705725"/>
              <a:gd name="connsiteY6348" fmla="*/ 6788467 h 6857998"/>
              <a:gd name="connsiteX6349" fmla="*/ 4922520 w 7705725"/>
              <a:gd name="connsiteY6349" fmla="*/ 6786244 h 6857998"/>
              <a:gd name="connsiteX6350" fmla="*/ 4922203 w 7705725"/>
              <a:gd name="connsiteY6350" fmla="*/ 6784022 h 6857998"/>
              <a:gd name="connsiteX6351" fmla="*/ 4921250 w 7705725"/>
              <a:gd name="connsiteY6351" fmla="*/ 6782117 h 6857998"/>
              <a:gd name="connsiteX6352" fmla="*/ 4919028 w 7705725"/>
              <a:gd name="connsiteY6352" fmla="*/ 6778307 h 6857998"/>
              <a:gd name="connsiteX6353" fmla="*/ 4916805 w 7705725"/>
              <a:gd name="connsiteY6353" fmla="*/ 6775132 h 6857998"/>
              <a:gd name="connsiteX6354" fmla="*/ 4910773 w 7705725"/>
              <a:gd name="connsiteY6354" fmla="*/ 6769099 h 6857998"/>
              <a:gd name="connsiteX6355" fmla="*/ 4908233 w 7705725"/>
              <a:gd name="connsiteY6355" fmla="*/ 6766242 h 6857998"/>
              <a:gd name="connsiteX6356" fmla="*/ 4905693 w 7705725"/>
              <a:gd name="connsiteY6356" fmla="*/ 6763384 h 6857998"/>
              <a:gd name="connsiteX6357" fmla="*/ 4905058 w 7705725"/>
              <a:gd name="connsiteY6357" fmla="*/ 6761797 h 6857998"/>
              <a:gd name="connsiteX6358" fmla="*/ 4904423 w 7705725"/>
              <a:gd name="connsiteY6358" fmla="*/ 6760209 h 6857998"/>
              <a:gd name="connsiteX6359" fmla="*/ 4904105 w 7705725"/>
              <a:gd name="connsiteY6359" fmla="*/ 6758939 h 6857998"/>
              <a:gd name="connsiteX6360" fmla="*/ 4904105 w 7705725"/>
              <a:gd name="connsiteY6360" fmla="*/ 6757352 h 6857998"/>
              <a:gd name="connsiteX6361" fmla="*/ 4904423 w 7705725"/>
              <a:gd name="connsiteY6361" fmla="*/ 6755447 h 6857998"/>
              <a:gd name="connsiteX6362" fmla="*/ 4904740 w 7705725"/>
              <a:gd name="connsiteY6362" fmla="*/ 6753542 h 6857998"/>
              <a:gd name="connsiteX6363" fmla="*/ 4905693 w 7705725"/>
              <a:gd name="connsiteY6363" fmla="*/ 6751637 h 6857998"/>
              <a:gd name="connsiteX6364" fmla="*/ 4907280 w 7705725"/>
              <a:gd name="connsiteY6364" fmla="*/ 6749414 h 6857998"/>
              <a:gd name="connsiteX6365" fmla="*/ 4909185 w 7705725"/>
              <a:gd name="connsiteY6365" fmla="*/ 6747192 h 6857998"/>
              <a:gd name="connsiteX6366" fmla="*/ 4911408 w 7705725"/>
              <a:gd name="connsiteY6366" fmla="*/ 6744969 h 6857998"/>
              <a:gd name="connsiteX6367" fmla="*/ 4917758 w 7705725"/>
              <a:gd name="connsiteY6367" fmla="*/ 6739572 h 6857998"/>
              <a:gd name="connsiteX6368" fmla="*/ 4914900 w 7705725"/>
              <a:gd name="connsiteY6368" fmla="*/ 6734809 h 6857998"/>
              <a:gd name="connsiteX6369" fmla="*/ 4913630 w 7705725"/>
              <a:gd name="connsiteY6369" fmla="*/ 6733222 h 6857998"/>
              <a:gd name="connsiteX6370" fmla="*/ 4912360 w 7705725"/>
              <a:gd name="connsiteY6370" fmla="*/ 6731952 h 6857998"/>
              <a:gd name="connsiteX6371" fmla="*/ 4911090 w 7705725"/>
              <a:gd name="connsiteY6371" fmla="*/ 6731317 h 6857998"/>
              <a:gd name="connsiteX6372" fmla="*/ 4910138 w 7705725"/>
              <a:gd name="connsiteY6372" fmla="*/ 6730999 h 6857998"/>
              <a:gd name="connsiteX6373" fmla="*/ 4909185 w 7705725"/>
              <a:gd name="connsiteY6373" fmla="*/ 6731317 h 6857998"/>
              <a:gd name="connsiteX6374" fmla="*/ 4908233 w 7705725"/>
              <a:gd name="connsiteY6374" fmla="*/ 6731634 h 6857998"/>
              <a:gd name="connsiteX6375" fmla="*/ 4905693 w 7705725"/>
              <a:gd name="connsiteY6375" fmla="*/ 6733539 h 6857998"/>
              <a:gd name="connsiteX6376" fmla="*/ 4904105 w 7705725"/>
              <a:gd name="connsiteY6376" fmla="*/ 6736397 h 6857998"/>
              <a:gd name="connsiteX6377" fmla="*/ 4899343 w 7705725"/>
              <a:gd name="connsiteY6377" fmla="*/ 6744017 h 6857998"/>
              <a:gd name="connsiteX6378" fmla="*/ 4897120 w 7705725"/>
              <a:gd name="connsiteY6378" fmla="*/ 6748144 h 6857998"/>
              <a:gd name="connsiteX6379" fmla="*/ 4894263 w 7705725"/>
              <a:gd name="connsiteY6379" fmla="*/ 6752272 h 6857998"/>
              <a:gd name="connsiteX6380" fmla="*/ 4890770 w 7705725"/>
              <a:gd name="connsiteY6380" fmla="*/ 6756399 h 6857998"/>
              <a:gd name="connsiteX6381" fmla="*/ 4888865 w 7705725"/>
              <a:gd name="connsiteY6381" fmla="*/ 6757987 h 6857998"/>
              <a:gd name="connsiteX6382" fmla="*/ 4886960 w 7705725"/>
              <a:gd name="connsiteY6382" fmla="*/ 6759574 h 6857998"/>
              <a:gd name="connsiteX6383" fmla="*/ 4884738 w 7705725"/>
              <a:gd name="connsiteY6383" fmla="*/ 6761162 h 6857998"/>
              <a:gd name="connsiteX6384" fmla="*/ 4882515 w 7705725"/>
              <a:gd name="connsiteY6384" fmla="*/ 6762114 h 6857998"/>
              <a:gd name="connsiteX6385" fmla="*/ 4879658 w 7705725"/>
              <a:gd name="connsiteY6385" fmla="*/ 6763067 h 6857998"/>
              <a:gd name="connsiteX6386" fmla="*/ 4877118 w 7705725"/>
              <a:gd name="connsiteY6386" fmla="*/ 6763384 h 6857998"/>
              <a:gd name="connsiteX6387" fmla="*/ 4874578 w 7705725"/>
              <a:gd name="connsiteY6387" fmla="*/ 6763702 h 6857998"/>
              <a:gd name="connsiteX6388" fmla="*/ 4871403 w 7705725"/>
              <a:gd name="connsiteY6388" fmla="*/ 6763384 h 6857998"/>
              <a:gd name="connsiteX6389" fmla="*/ 4868228 w 7705725"/>
              <a:gd name="connsiteY6389" fmla="*/ 6762432 h 6857998"/>
              <a:gd name="connsiteX6390" fmla="*/ 4864418 w 7705725"/>
              <a:gd name="connsiteY6390" fmla="*/ 6761479 h 6857998"/>
              <a:gd name="connsiteX6391" fmla="*/ 4863465 w 7705725"/>
              <a:gd name="connsiteY6391" fmla="*/ 6764337 h 6857998"/>
              <a:gd name="connsiteX6392" fmla="*/ 4863148 w 7705725"/>
              <a:gd name="connsiteY6392" fmla="*/ 6767194 h 6857998"/>
              <a:gd name="connsiteX6393" fmla="*/ 4862830 w 7705725"/>
              <a:gd name="connsiteY6393" fmla="*/ 6769734 h 6857998"/>
              <a:gd name="connsiteX6394" fmla="*/ 4862830 w 7705725"/>
              <a:gd name="connsiteY6394" fmla="*/ 6771957 h 6857998"/>
              <a:gd name="connsiteX6395" fmla="*/ 4863148 w 7705725"/>
              <a:gd name="connsiteY6395" fmla="*/ 6774497 h 6857998"/>
              <a:gd name="connsiteX6396" fmla="*/ 4864100 w 7705725"/>
              <a:gd name="connsiteY6396" fmla="*/ 6777037 h 6857998"/>
              <a:gd name="connsiteX6397" fmla="*/ 4865370 w 7705725"/>
              <a:gd name="connsiteY6397" fmla="*/ 6781164 h 6857998"/>
              <a:gd name="connsiteX6398" fmla="*/ 4867275 w 7705725"/>
              <a:gd name="connsiteY6398" fmla="*/ 6784974 h 6857998"/>
              <a:gd name="connsiteX6399" fmla="*/ 4870133 w 7705725"/>
              <a:gd name="connsiteY6399" fmla="*/ 6788467 h 6857998"/>
              <a:gd name="connsiteX6400" fmla="*/ 4872673 w 7705725"/>
              <a:gd name="connsiteY6400" fmla="*/ 6791642 h 6857998"/>
              <a:gd name="connsiteX6401" fmla="*/ 4875530 w 7705725"/>
              <a:gd name="connsiteY6401" fmla="*/ 6794499 h 6857998"/>
              <a:gd name="connsiteX6402" fmla="*/ 4880293 w 7705725"/>
              <a:gd name="connsiteY6402" fmla="*/ 6799579 h 6857998"/>
              <a:gd name="connsiteX6403" fmla="*/ 4881563 w 7705725"/>
              <a:gd name="connsiteY6403" fmla="*/ 6801802 h 6857998"/>
              <a:gd name="connsiteX6404" fmla="*/ 4882515 w 7705725"/>
              <a:gd name="connsiteY6404" fmla="*/ 6803707 h 6857998"/>
              <a:gd name="connsiteX6405" fmla="*/ 4882515 w 7705725"/>
              <a:gd name="connsiteY6405" fmla="*/ 6804659 h 6857998"/>
              <a:gd name="connsiteX6406" fmla="*/ 4882198 w 7705725"/>
              <a:gd name="connsiteY6406" fmla="*/ 6805612 h 6857998"/>
              <a:gd name="connsiteX6407" fmla="*/ 4881245 w 7705725"/>
              <a:gd name="connsiteY6407" fmla="*/ 6806564 h 6857998"/>
              <a:gd name="connsiteX6408" fmla="*/ 4880610 w 7705725"/>
              <a:gd name="connsiteY6408" fmla="*/ 6807517 h 6857998"/>
              <a:gd name="connsiteX6409" fmla="*/ 4877435 w 7705725"/>
              <a:gd name="connsiteY6409" fmla="*/ 6809104 h 6857998"/>
              <a:gd name="connsiteX6410" fmla="*/ 4872990 w 7705725"/>
              <a:gd name="connsiteY6410" fmla="*/ 6810374 h 6857998"/>
              <a:gd name="connsiteX6411" fmla="*/ 4866005 w 7705725"/>
              <a:gd name="connsiteY6411" fmla="*/ 6811962 h 6857998"/>
              <a:gd name="connsiteX6412" fmla="*/ 4860290 w 7705725"/>
              <a:gd name="connsiteY6412" fmla="*/ 6812597 h 6857998"/>
              <a:gd name="connsiteX6413" fmla="*/ 4856480 w 7705725"/>
              <a:gd name="connsiteY6413" fmla="*/ 6812279 h 6857998"/>
              <a:gd name="connsiteX6414" fmla="*/ 4854893 w 7705725"/>
              <a:gd name="connsiteY6414" fmla="*/ 6811962 h 6857998"/>
              <a:gd name="connsiteX6415" fmla="*/ 4853940 w 7705725"/>
              <a:gd name="connsiteY6415" fmla="*/ 6811644 h 6857998"/>
              <a:gd name="connsiteX6416" fmla="*/ 4852988 w 7705725"/>
              <a:gd name="connsiteY6416" fmla="*/ 6811009 h 6857998"/>
              <a:gd name="connsiteX6417" fmla="*/ 4852670 w 7705725"/>
              <a:gd name="connsiteY6417" fmla="*/ 6810057 h 6857998"/>
              <a:gd name="connsiteX6418" fmla="*/ 4852353 w 7705725"/>
              <a:gd name="connsiteY6418" fmla="*/ 6808152 h 6857998"/>
              <a:gd name="connsiteX6419" fmla="*/ 4852353 w 7705725"/>
              <a:gd name="connsiteY6419" fmla="*/ 6805612 h 6857998"/>
              <a:gd name="connsiteX6420" fmla="*/ 4852988 w 7705725"/>
              <a:gd name="connsiteY6420" fmla="*/ 6803072 h 6857998"/>
              <a:gd name="connsiteX6421" fmla="*/ 4854575 w 7705725"/>
              <a:gd name="connsiteY6421" fmla="*/ 6796404 h 6857998"/>
              <a:gd name="connsiteX6422" fmla="*/ 4854893 w 7705725"/>
              <a:gd name="connsiteY6422" fmla="*/ 6793547 h 6857998"/>
              <a:gd name="connsiteX6423" fmla="*/ 4854893 w 7705725"/>
              <a:gd name="connsiteY6423" fmla="*/ 6790054 h 6857998"/>
              <a:gd name="connsiteX6424" fmla="*/ 4854575 w 7705725"/>
              <a:gd name="connsiteY6424" fmla="*/ 6788149 h 6857998"/>
              <a:gd name="connsiteX6425" fmla="*/ 4853940 w 7705725"/>
              <a:gd name="connsiteY6425" fmla="*/ 6786562 h 6857998"/>
              <a:gd name="connsiteX6426" fmla="*/ 4852988 w 7705725"/>
              <a:gd name="connsiteY6426" fmla="*/ 6785292 h 6857998"/>
              <a:gd name="connsiteX6427" fmla="*/ 4852035 w 7705725"/>
              <a:gd name="connsiteY6427" fmla="*/ 6783387 h 6857998"/>
              <a:gd name="connsiteX6428" fmla="*/ 4850765 w 7705725"/>
              <a:gd name="connsiteY6428" fmla="*/ 6781799 h 6857998"/>
              <a:gd name="connsiteX6429" fmla="*/ 4848860 w 7705725"/>
              <a:gd name="connsiteY6429" fmla="*/ 6780212 h 6857998"/>
              <a:gd name="connsiteX6430" fmla="*/ 4846638 w 7705725"/>
              <a:gd name="connsiteY6430" fmla="*/ 6779259 h 6857998"/>
              <a:gd name="connsiteX6431" fmla="*/ 4844415 w 7705725"/>
              <a:gd name="connsiteY6431" fmla="*/ 6777672 h 6857998"/>
              <a:gd name="connsiteX6432" fmla="*/ 4840605 w 7705725"/>
              <a:gd name="connsiteY6432" fmla="*/ 6777989 h 6857998"/>
              <a:gd name="connsiteX6433" fmla="*/ 4837430 w 7705725"/>
              <a:gd name="connsiteY6433" fmla="*/ 6778942 h 6857998"/>
              <a:gd name="connsiteX6434" fmla="*/ 4835208 w 7705725"/>
              <a:gd name="connsiteY6434" fmla="*/ 6780212 h 6857998"/>
              <a:gd name="connsiteX6435" fmla="*/ 4833303 w 7705725"/>
              <a:gd name="connsiteY6435" fmla="*/ 6782117 h 6857998"/>
              <a:gd name="connsiteX6436" fmla="*/ 4832350 w 7705725"/>
              <a:gd name="connsiteY6436" fmla="*/ 6784974 h 6857998"/>
              <a:gd name="connsiteX6437" fmla="*/ 4831398 w 7705725"/>
              <a:gd name="connsiteY6437" fmla="*/ 6787832 h 6857998"/>
              <a:gd name="connsiteX6438" fmla="*/ 4831080 w 7705725"/>
              <a:gd name="connsiteY6438" fmla="*/ 6791007 h 6857998"/>
              <a:gd name="connsiteX6439" fmla="*/ 4830763 w 7705725"/>
              <a:gd name="connsiteY6439" fmla="*/ 6794182 h 6857998"/>
              <a:gd name="connsiteX6440" fmla="*/ 4830445 w 7705725"/>
              <a:gd name="connsiteY6440" fmla="*/ 6808152 h 6857998"/>
              <a:gd name="connsiteX6441" fmla="*/ 4830445 w 7705725"/>
              <a:gd name="connsiteY6441" fmla="*/ 6811644 h 6857998"/>
              <a:gd name="connsiteX6442" fmla="*/ 4829810 w 7705725"/>
              <a:gd name="connsiteY6442" fmla="*/ 6814184 h 6857998"/>
              <a:gd name="connsiteX6443" fmla="*/ 4828858 w 7705725"/>
              <a:gd name="connsiteY6443" fmla="*/ 6816407 h 6857998"/>
              <a:gd name="connsiteX6444" fmla="*/ 4827905 w 7705725"/>
              <a:gd name="connsiteY6444" fmla="*/ 6818312 h 6857998"/>
              <a:gd name="connsiteX6445" fmla="*/ 4826953 w 7705725"/>
              <a:gd name="connsiteY6445" fmla="*/ 6819582 h 6857998"/>
              <a:gd name="connsiteX6446" fmla="*/ 4826000 w 7705725"/>
              <a:gd name="connsiteY6446" fmla="*/ 6819899 h 6857998"/>
              <a:gd name="connsiteX6447" fmla="*/ 4822825 w 7705725"/>
              <a:gd name="connsiteY6447" fmla="*/ 6821169 h 6857998"/>
              <a:gd name="connsiteX6448" fmla="*/ 4819015 w 7705725"/>
              <a:gd name="connsiteY6448" fmla="*/ 6821804 h 6857998"/>
              <a:gd name="connsiteX6449" fmla="*/ 4814888 w 7705725"/>
              <a:gd name="connsiteY6449" fmla="*/ 6822122 h 6857998"/>
              <a:gd name="connsiteX6450" fmla="*/ 4805363 w 7705725"/>
              <a:gd name="connsiteY6450" fmla="*/ 6822439 h 6857998"/>
              <a:gd name="connsiteX6451" fmla="*/ 4800600 w 7705725"/>
              <a:gd name="connsiteY6451" fmla="*/ 6823074 h 6857998"/>
              <a:gd name="connsiteX6452" fmla="*/ 4795838 w 7705725"/>
              <a:gd name="connsiteY6452" fmla="*/ 6823709 h 6857998"/>
              <a:gd name="connsiteX6453" fmla="*/ 4791710 w 7705725"/>
              <a:gd name="connsiteY6453" fmla="*/ 6824344 h 6857998"/>
              <a:gd name="connsiteX6454" fmla="*/ 4787900 w 7705725"/>
              <a:gd name="connsiteY6454" fmla="*/ 6825932 h 6857998"/>
              <a:gd name="connsiteX6455" fmla="*/ 4785995 w 7705725"/>
              <a:gd name="connsiteY6455" fmla="*/ 6826567 h 6857998"/>
              <a:gd name="connsiteX6456" fmla="*/ 4784408 w 7705725"/>
              <a:gd name="connsiteY6456" fmla="*/ 6827837 h 6857998"/>
              <a:gd name="connsiteX6457" fmla="*/ 4783138 w 7705725"/>
              <a:gd name="connsiteY6457" fmla="*/ 6829107 h 6857998"/>
              <a:gd name="connsiteX6458" fmla="*/ 4782185 w 7705725"/>
              <a:gd name="connsiteY6458" fmla="*/ 6830377 h 6857998"/>
              <a:gd name="connsiteX6459" fmla="*/ 4781233 w 7705725"/>
              <a:gd name="connsiteY6459" fmla="*/ 6831964 h 6857998"/>
              <a:gd name="connsiteX6460" fmla="*/ 4780915 w 7705725"/>
              <a:gd name="connsiteY6460" fmla="*/ 6833869 h 6857998"/>
              <a:gd name="connsiteX6461" fmla="*/ 4780598 w 7705725"/>
              <a:gd name="connsiteY6461" fmla="*/ 6835774 h 6857998"/>
              <a:gd name="connsiteX6462" fmla="*/ 4780915 w 7705725"/>
              <a:gd name="connsiteY6462" fmla="*/ 6837997 h 6857998"/>
              <a:gd name="connsiteX6463" fmla="*/ 4781233 w 7705725"/>
              <a:gd name="connsiteY6463" fmla="*/ 6840537 h 6857998"/>
              <a:gd name="connsiteX6464" fmla="*/ 4782503 w 7705725"/>
              <a:gd name="connsiteY6464" fmla="*/ 6843394 h 6857998"/>
              <a:gd name="connsiteX6465" fmla="*/ 4783773 w 7705725"/>
              <a:gd name="connsiteY6465" fmla="*/ 6846569 h 6857998"/>
              <a:gd name="connsiteX6466" fmla="*/ 4785678 w 7705725"/>
              <a:gd name="connsiteY6466" fmla="*/ 6850062 h 6857998"/>
              <a:gd name="connsiteX6467" fmla="*/ 4773613 w 7705725"/>
              <a:gd name="connsiteY6467" fmla="*/ 6852284 h 6857998"/>
              <a:gd name="connsiteX6468" fmla="*/ 4762183 w 7705725"/>
              <a:gd name="connsiteY6468" fmla="*/ 6854189 h 6857998"/>
              <a:gd name="connsiteX6469" fmla="*/ 4751070 w 7705725"/>
              <a:gd name="connsiteY6469" fmla="*/ 6855777 h 6857998"/>
              <a:gd name="connsiteX6470" fmla="*/ 4740275 w 7705725"/>
              <a:gd name="connsiteY6470" fmla="*/ 6856729 h 6857998"/>
              <a:gd name="connsiteX6471" fmla="*/ 4729798 w 7705725"/>
              <a:gd name="connsiteY6471" fmla="*/ 6857682 h 6857998"/>
              <a:gd name="connsiteX6472" fmla="*/ 4719671 w 7705725"/>
              <a:gd name="connsiteY6472" fmla="*/ 6857998 h 6857998"/>
              <a:gd name="connsiteX6473" fmla="*/ 4699255 w 7705725"/>
              <a:gd name="connsiteY6473" fmla="*/ 6857998 h 6857998"/>
              <a:gd name="connsiteX6474" fmla="*/ 4679633 w 7705725"/>
              <a:gd name="connsiteY6474" fmla="*/ 6857682 h 6857998"/>
              <a:gd name="connsiteX6475" fmla="*/ 4660265 w 7705725"/>
              <a:gd name="connsiteY6475" fmla="*/ 6856729 h 6857998"/>
              <a:gd name="connsiteX6476" fmla="*/ 4640580 w 7705725"/>
              <a:gd name="connsiteY6476" fmla="*/ 6856094 h 6857998"/>
              <a:gd name="connsiteX6477" fmla="*/ 4620578 w 7705725"/>
              <a:gd name="connsiteY6477" fmla="*/ 6855777 h 6857998"/>
              <a:gd name="connsiteX6478" fmla="*/ 4621213 w 7705725"/>
              <a:gd name="connsiteY6478" fmla="*/ 6848474 h 6857998"/>
              <a:gd name="connsiteX6479" fmla="*/ 4620260 w 7705725"/>
              <a:gd name="connsiteY6479" fmla="*/ 6842442 h 6857998"/>
              <a:gd name="connsiteX6480" fmla="*/ 4619308 w 7705725"/>
              <a:gd name="connsiteY6480" fmla="*/ 6836409 h 6857998"/>
              <a:gd name="connsiteX6481" fmla="*/ 4617720 w 7705725"/>
              <a:gd name="connsiteY6481" fmla="*/ 6831329 h 6857998"/>
              <a:gd name="connsiteX6482" fmla="*/ 4615815 w 7705725"/>
              <a:gd name="connsiteY6482" fmla="*/ 6826567 h 6857998"/>
              <a:gd name="connsiteX6483" fmla="*/ 4613910 w 7705725"/>
              <a:gd name="connsiteY6483" fmla="*/ 6822122 h 6857998"/>
              <a:gd name="connsiteX6484" fmla="*/ 4610100 w 7705725"/>
              <a:gd name="connsiteY6484" fmla="*/ 6814184 h 6857998"/>
              <a:gd name="connsiteX6485" fmla="*/ 4608195 w 7705725"/>
              <a:gd name="connsiteY6485" fmla="*/ 6810374 h 6857998"/>
              <a:gd name="connsiteX6486" fmla="*/ 4607243 w 7705725"/>
              <a:gd name="connsiteY6486" fmla="*/ 6806564 h 6857998"/>
              <a:gd name="connsiteX6487" fmla="*/ 4606290 w 7705725"/>
              <a:gd name="connsiteY6487" fmla="*/ 6803072 h 6857998"/>
              <a:gd name="connsiteX6488" fmla="*/ 4606290 w 7705725"/>
              <a:gd name="connsiteY6488" fmla="*/ 6799262 h 6857998"/>
              <a:gd name="connsiteX6489" fmla="*/ 4606608 w 7705725"/>
              <a:gd name="connsiteY6489" fmla="*/ 6795134 h 6857998"/>
              <a:gd name="connsiteX6490" fmla="*/ 4608513 w 7705725"/>
              <a:gd name="connsiteY6490" fmla="*/ 6791007 h 6857998"/>
              <a:gd name="connsiteX6491" fmla="*/ 4611053 w 7705725"/>
              <a:gd name="connsiteY6491" fmla="*/ 6786244 h 6857998"/>
              <a:gd name="connsiteX6492" fmla="*/ 4614545 w 7705725"/>
              <a:gd name="connsiteY6492" fmla="*/ 6781482 h 6857998"/>
              <a:gd name="connsiteX6493" fmla="*/ 4610100 w 7705725"/>
              <a:gd name="connsiteY6493" fmla="*/ 6779894 h 6857998"/>
              <a:gd name="connsiteX6494" fmla="*/ 4605338 w 7705725"/>
              <a:gd name="connsiteY6494" fmla="*/ 6778307 h 6857998"/>
              <a:gd name="connsiteX6495" fmla="*/ 4594225 w 7705725"/>
              <a:gd name="connsiteY6495" fmla="*/ 6776084 h 6857998"/>
              <a:gd name="connsiteX6496" fmla="*/ 4582478 w 7705725"/>
              <a:gd name="connsiteY6496" fmla="*/ 6774179 h 6857998"/>
              <a:gd name="connsiteX6497" fmla="*/ 4569460 w 7705725"/>
              <a:gd name="connsiteY6497" fmla="*/ 6772909 h 6857998"/>
              <a:gd name="connsiteX6498" fmla="*/ 4555808 w 7705725"/>
              <a:gd name="connsiteY6498" fmla="*/ 6771957 h 6857998"/>
              <a:gd name="connsiteX6499" fmla="*/ 4541520 w 7705725"/>
              <a:gd name="connsiteY6499" fmla="*/ 6771639 h 6857998"/>
              <a:gd name="connsiteX6500" fmla="*/ 4526915 w 7705725"/>
              <a:gd name="connsiteY6500" fmla="*/ 6771639 h 6857998"/>
              <a:gd name="connsiteX6501" fmla="*/ 4511675 w 7705725"/>
              <a:gd name="connsiteY6501" fmla="*/ 6771957 h 6857998"/>
              <a:gd name="connsiteX6502" fmla="*/ 4496753 w 7705725"/>
              <a:gd name="connsiteY6502" fmla="*/ 6772909 h 6857998"/>
              <a:gd name="connsiteX6503" fmla="*/ 4481830 w 7705725"/>
              <a:gd name="connsiteY6503" fmla="*/ 6774179 h 6857998"/>
              <a:gd name="connsiteX6504" fmla="*/ 4467543 w 7705725"/>
              <a:gd name="connsiteY6504" fmla="*/ 6775767 h 6857998"/>
              <a:gd name="connsiteX6505" fmla="*/ 4453573 w 7705725"/>
              <a:gd name="connsiteY6505" fmla="*/ 6777989 h 6857998"/>
              <a:gd name="connsiteX6506" fmla="*/ 4440555 w 7705725"/>
              <a:gd name="connsiteY6506" fmla="*/ 6780212 h 6857998"/>
              <a:gd name="connsiteX6507" fmla="*/ 4428490 w 7705725"/>
              <a:gd name="connsiteY6507" fmla="*/ 6783069 h 6857998"/>
              <a:gd name="connsiteX6508" fmla="*/ 4417378 w 7705725"/>
              <a:gd name="connsiteY6508" fmla="*/ 6785927 h 6857998"/>
              <a:gd name="connsiteX6509" fmla="*/ 4407535 w 7705725"/>
              <a:gd name="connsiteY6509" fmla="*/ 6789419 h 6857998"/>
              <a:gd name="connsiteX6510" fmla="*/ 4404360 w 7705725"/>
              <a:gd name="connsiteY6510" fmla="*/ 6791007 h 6857998"/>
              <a:gd name="connsiteX6511" fmla="*/ 4401820 w 7705725"/>
              <a:gd name="connsiteY6511" fmla="*/ 6793229 h 6857998"/>
              <a:gd name="connsiteX6512" fmla="*/ 4400233 w 7705725"/>
              <a:gd name="connsiteY6512" fmla="*/ 6795452 h 6857998"/>
              <a:gd name="connsiteX6513" fmla="*/ 4398645 w 7705725"/>
              <a:gd name="connsiteY6513" fmla="*/ 6798309 h 6857998"/>
              <a:gd name="connsiteX6514" fmla="*/ 4397693 w 7705725"/>
              <a:gd name="connsiteY6514" fmla="*/ 6801484 h 6857998"/>
              <a:gd name="connsiteX6515" fmla="*/ 4397058 w 7705725"/>
              <a:gd name="connsiteY6515" fmla="*/ 6805294 h 6857998"/>
              <a:gd name="connsiteX6516" fmla="*/ 4395788 w 7705725"/>
              <a:gd name="connsiteY6516" fmla="*/ 6813867 h 6857998"/>
              <a:gd name="connsiteX6517" fmla="*/ 4386898 w 7705725"/>
              <a:gd name="connsiteY6517" fmla="*/ 6815137 h 6857998"/>
              <a:gd name="connsiteX6518" fmla="*/ 4377690 w 7705725"/>
              <a:gd name="connsiteY6518" fmla="*/ 6816089 h 6857998"/>
              <a:gd name="connsiteX6519" fmla="*/ 4368483 w 7705725"/>
              <a:gd name="connsiteY6519" fmla="*/ 6816407 h 6857998"/>
              <a:gd name="connsiteX6520" fmla="*/ 4359275 w 7705725"/>
              <a:gd name="connsiteY6520" fmla="*/ 6816407 h 6857998"/>
              <a:gd name="connsiteX6521" fmla="*/ 4350068 w 7705725"/>
              <a:gd name="connsiteY6521" fmla="*/ 6816407 h 6857998"/>
              <a:gd name="connsiteX6522" fmla="*/ 4340543 w 7705725"/>
              <a:gd name="connsiteY6522" fmla="*/ 6816089 h 6857998"/>
              <a:gd name="connsiteX6523" fmla="*/ 4322128 w 7705725"/>
              <a:gd name="connsiteY6523" fmla="*/ 6815137 h 6857998"/>
              <a:gd name="connsiteX6524" fmla="*/ 4304030 w 7705725"/>
              <a:gd name="connsiteY6524" fmla="*/ 6813232 h 6857998"/>
              <a:gd name="connsiteX6525" fmla="*/ 4285933 w 7705725"/>
              <a:gd name="connsiteY6525" fmla="*/ 6810374 h 6857998"/>
              <a:gd name="connsiteX6526" fmla="*/ 4250690 w 7705725"/>
              <a:gd name="connsiteY6526" fmla="*/ 6805612 h 6857998"/>
              <a:gd name="connsiteX6527" fmla="*/ 4234180 w 7705725"/>
              <a:gd name="connsiteY6527" fmla="*/ 6803072 h 6857998"/>
              <a:gd name="connsiteX6528" fmla="*/ 4217988 w 7705725"/>
              <a:gd name="connsiteY6528" fmla="*/ 6800214 h 6857998"/>
              <a:gd name="connsiteX6529" fmla="*/ 4210050 w 7705725"/>
              <a:gd name="connsiteY6529" fmla="*/ 6799579 h 6857998"/>
              <a:gd name="connsiteX6530" fmla="*/ 4202430 w 7705725"/>
              <a:gd name="connsiteY6530" fmla="*/ 6798627 h 6857998"/>
              <a:gd name="connsiteX6531" fmla="*/ 4194810 w 7705725"/>
              <a:gd name="connsiteY6531" fmla="*/ 6798309 h 6857998"/>
              <a:gd name="connsiteX6532" fmla="*/ 4187825 w 7705725"/>
              <a:gd name="connsiteY6532" fmla="*/ 6798309 h 6857998"/>
              <a:gd name="connsiteX6533" fmla="*/ 4180523 w 7705725"/>
              <a:gd name="connsiteY6533" fmla="*/ 6798627 h 6857998"/>
              <a:gd name="connsiteX6534" fmla="*/ 4173855 w 7705725"/>
              <a:gd name="connsiteY6534" fmla="*/ 6799262 h 6857998"/>
              <a:gd name="connsiteX6535" fmla="*/ 4166870 w 7705725"/>
              <a:gd name="connsiteY6535" fmla="*/ 6800214 h 6857998"/>
              <a:gd name="connsiteX6536" fmla="*/ 4160520 w 7705725"/>
              <a:gd name="connsiteY6536" fmla="*/ 6801802 h 6857998"/>
              <a:gd name="connsiteX6537" fmla="*/ 4154170 w 7705725"/>
              <a:gd name="connsiteY6537" fmla="*/ 6803707 h 6857998"/>
              <a:gd name="connsiteX6538" fmla="*/ 4148138 w 7705725"/>
              <a:gd name="connsiteY6538" fmla="*/ 6805929 h 6857998"/>
              <a:gd name="connsiteX6539" fmla="*/ 4142423 w 7705725"/>
              <a:gd name="connsiteY6539" fmla="*/ 6809104 h 6857998"/>
              <a:gd name="connsiteX6540" fmla="*/ 4137343 w 7705725"/>
              <a:gd name="connsiteY6540" fmla="*/ 6812279 h 6857998"/>
              <a:gd name="connsiteX6541" fmla="*/ 4117658 w 7705725"/>
              <a:gd name="connsiteY6541" fmla="*/ 6805929 h 6857998"/>
              <a:gd name="connsiteX6542" fmla="*/ 4096385 w 7705725"/>
              <a:gd name="connsiteY6542" fmla="*/ 6799579 h 6857998"/>
              <a:gd name="connsiteX6543" fmla="*/ 4085908 w 7705725"/>
              <a:gd name="connsiteY6543" fmla="*/ 6796404 h 6857998"/>
              <a:gd name="connsiteX6544" fmla="*/ 4075748 w 7705725"/>
              <a:gd name="connsiteY6544" fmla="*/ 6793864 h 6857998"/>
              <a:gd name="connsiteX6545" fmla="*/ 4065588 w 7705725"/>
              <a:gd name="connsiteY6545" fmla="*/ 6791959 h 6857998"/>
              <a:gd name="connsiteX6546" fmla="*/ 4055745 w 7705725"/>
              <a:gd name="connsiteY6546" fmla="*/ 6790054 h 6857998"/>
              <a:gd name="connsiteX6547" fmla="*/ 4050983 w 7705725"/>
              <a:gd name="connsiteY6547" fmla="*/ 6789737 h 6857998"/>
              <a:gd name="connsiteX6548" fmla="*/ 4046220 w 7705725"/>
              <a:gd name="connsiteY6548" fmla="*/ 6789419 h 6857998"/>
              <a:gd name="connsiteX6549" fmla="*/ 4041775 w 7705725"/>
              <a:gd name="connsiteY6549" fmla="*/ 6789419 h 6857998"/>
              <a:gd name="connsiteX6550" fmla="*/ 4037330 w 7705725"/>
              <a:gd name="connsiteY6550" fmla="*/ 6789419 h 6857998"/>
              <a:gd name="connsiteX6551" fmla="*/ 4033203 w 7705725"/>
              <a:gd name="connsiteY6551" fmla="*/ 6789737 h 6857998"/>
              <a:gd name="connsiteX6552" fmla="*/ 4029393 w 7705725"/>
              <a:gd name="connsiteY6552" fmla="*/ 6790372 h 6857998"/>
              <a:gd name="connsiteX6553" fmla="*/ 4025583 w 7705725"/>
              <a:gd name="connsiteY6553" fmla="*/ 6791642 h 6857998"/>
              <a:gd name="connsiteX6554" fmla="*/ 4022090 w 7705725"/>
              <a:gd name="connsiteY6554" fmla="*/ 6793229 h 6857998"/>
              <a:gd name="connsiteX6555" fmla="*/ 4018915 w 7705725"/>
              <a:gd name="connsiteY6555" fmla="*/ 6795134 h 6857998"/>
              <a:gd name="connsiteX6556" fmla="*/ 4015740 w 7705725"/>
              <a:gd name="connsiteY6556" fmla="*/ 6797357 h 6857998"/>
              <a:gd name="connsiteX6557" fmla="*/ 4013200 w 7705725"/>
              <a:gd name="connsiteY6557" fmla="*/ 6799897 h 6857998"/>
              <a:gd name="connsiteX6558" fmla="*/ 4010978 w 7705725"/>
              <a:gd name="connsiteY6558" fmla="*/ 6803389 h 6857998"/>
              <a:gd name="connsiteX6559" fmla="*/ 4008755 w 7705725"/>
              <a:gd name="connsiteY6559" fmla="*/ 6806564 h 6857998"/>
              <a:gd name="connsiteX6560" fmla="*/ 4006850 w 7705725"/>
              <a:gd name="connsiteY6560" fmla="*/ 6811009 h 6857998"/>
              <a:gd name="connsiteX6561" fmla="*/ 4005263 w 7705725"/>
              <a:gd name="connsiteY6561" fmla="*/ 6815454 h 6857998"/>
              <a:gd name="connsiteX6562" fmla="*/ 4003993 w 7705725"/>
              <a:gd name="connsiteY6562" fmla="*/ 6820217 h 6857998"/>
              <a:gd name="connsiteX6563" fmla="*/ 3998595 w 7705725"/>
              <a:gd name="connsiteY6563" fmla="*/ 6817359 h 6857998"/>
              <a:gd name="connsiteX6564" fmla="*/ 3992880 w 7705725"/>
              <a:gd name="connsiteY6564" fmla="*/ 6815454 h 6857998"/>
              <a:gd name="connsiteX6565" fmla="*/ 3987165 w 7705725"/>
              <a:gd name="connsiteY6565" fmla="*/ 6813867 h 6857998"/>
              <a:gd name="connsiteX6566" fmla="*/ 3981133 w 7705725"/>
              <a:gd name="connsiteY6566" fmla="*/ 6812597 h 6857998"/>
              <a:gd name="connsiteX6567" fmla="*/ 3975418 w 7705725"/>
              <a:gd name="connsiteY6567" fmla="*/ 6812279 h 6857998"/>
              <a:gd name="connsiteX6568" fmla="*/ 3969385 w 7705725"/>
              <a:gd name="connsiteY6568" fmla="*/ 6812279 h 6857998"/>
              <a:gd name="connsiteX6569" fmla="*/ 3963353 w 7705725"/>
              <a:gd name="connsiteY6569" fmla="*/ 6812597 h 6857998"/>
              <a:gd name="connsiteX6570" fmla="*/ 3957320 w 7705725"/>
              <a:gd name="connsiteY6570" fmla="*/ 6813549 h 6857998"/>
              <a:gd name="connsiteX6571" fmla="*/ 3944938 w 7705725"/>
              <a:gd name="connsiteY6571" fmla="*/ 6815137 h 6857998"/>
              <a:gd name="connsiteX6572" fmla="*/ 3932873 w 7705725"/>
              <a:gd name="connsiteY6572" fmla="*/ 6816407 h 6857998"/>
              <a:gd name="connsiteX6573" fmla="*/ 3926523 w 7705725"/>
              <a:gd name="connsiteY6573" fmla="*/ 6817042 h 6857998"/>
              <a:gd name="connsiteX6574" fmla="*/ 3919855 w 7705725"/>
              <a:gd name="connsiteY6574" fmla="*/ 6817359 h 6857998"/>
              <a:gd name="connsiteX6575" fmla="*/ 3913823 w 7705725"/>
              <a:gd name="connsiteY6575" fmla="*/ 6817042 h 6857998"/>
              <a:gd name="connsiteX6576" fmla="*/ 3907473 w 7705725"/>
              <a:gd name="connsiteY6576" fmla="*/ 6816407 h 6857998"/>
              <a:gd name="connsiteX6577" fmla="*/ 3903028 w 7705725"/>
              <a:gd name="connsiteY6577" fmla="*/ 6815772 h 6857998"/>
              <a:gd name="connsiteX6578" fmla="*/ 3898900 w 7705725"/>
              <a:gd name="connsiteY6578" fmla="*/ 6814502 h 6857998"/>
              <a:gd name="connsiteX6579" fmla="*/ 3894455 w 7705725"/>
              <a:gd name="connsiteY6579" fmla="*/ 6813232 h 6857998"/>
              <a:gd name="connsiteX6580" fmla="*/ 3889693 w 7705725"/>
              <a:gd name="connsiteY6580" fmla="*/ 6811327 h 6857998"/>
              <a:gd name="connsiteX6581" fmla="*/ 3880803 w 7705725"/>
              <a:gd name="connsiteY6581" fmla="*/ 6807517 h 6857998"/>
              <a:gd name="connsiteX6582" fmla="*/ 3871595 w 7705725"/>
              <a:gd name="connsiteY6582" fmla="*/ 6803072 h 6857998"/>
              <a:gd name="connsiteX6583" fmla="*/ 3863023 w 7705725"/>
              <a:gd name="connsiteY6583" fmla="*/ 6798309 h 6857998"/>
              <a:gd name="connsiteX6584" fmla="*/ 3854768 w 7705725"/>
              <a:gd name="connsiteY6584" fmla="*/ 6794499 h 6857998"/>
              <a:gd name="connsiteX6585" fmla="*/ 3846831 w 7705725"/>
              <a:gd name="connsiteY6585" fmla="*/ 6791642 h 6857998"/>
              <a:gd name="connsiteX6586" fmla="*/ 3843020 w 7705725"/>
              <a:gd name="connsiteY6586" fmla="*/ 6790372 h 6857998"/>
              <a:gd name="connsiteX6587" fmla="*/ 3839528 w 7705725"/>
              <a:gd name="connsiteY6587" fmla="*/ 6789737 h 6857998"/>
              <a:gd name="connsiteX6588" fmla="*/ 3836988 w 7705725"/>
              <a:gd name="connsiteY6588" fmla="*/ 6789737 h 6857998"/>
              <a:gd name="connsiteX6589" fmla="*/ 3834448 w 7705725"/>
              <a:gd name="connsiteY6589" fmla="*/ 6790054 h 6857998"/>
              <a:gd name="connsiteX6590" fmla="*/ 3831591 w 7705725"/>
              <a:gd name="connsiteY6590" fmla="*/ 6790372 h 6857998"/>
              <a:gd name="connsiteX6591" fmla="*/ 3828734 w 7705725"/>
              <a:gd name="connsiteY6591" fmla="*/ 6791642 h 6857998"/>
              <a:gd name="connsiteX6592" fmla="*/ 3823018 w 7705725"/>
              <a:gd name="connsiteY6592" fmla="*/ 6793864 h 6857998"/>
              <a:gd name="connsiteX6593" fmla="*/ 3817303 w 7705725"/>
              <a:gd name="connsiteY6593" fmla="*/ 6797039 h 6857998"/>
              <a:gd name="connsiteX6594" fmla="*/ 3807143 w 7705725"/>
              <a:gd name="connsiteY6594" fmla="*/ 6802437 h 6857998"/>
              <a:gd name="connsiteX6595" fmla="*/ 3802698 w 7705725"/>
              <a:gd name="connsiteY6595" fmla="*/ 6804659 h 6857998"/>
              <a:gd name="connsiteX6596" fmla="*/ 3800793 w 7705725"/>
              <a:gd name="connsiteY6596" fmla="*/ 6805294 h 6857998"/>
              <a:gd name="connsiteX6597" fmla="*/ 3798888 w 7705725"/>
              <a:gd name="connsiteY6597" fmla="*/ 6805612 h 6857998"/>
              <a:gd name="connsiteX6598" fmla="*/ 3789363 w 7705725"/>
              <a:gd name="connsiteY6598" fmla="*/ 6805929 h 6857998"/>
              <a:gd name="connsiteX6599" fmla="*/ 3779838 w 7705725"/>
              <a:gd name="connsiteY6599" fmla="*/ 6805612 h 6857998"/>
              <a:gd name="connsiteX6600" fmla="*/ 3770313 w 7705725"/>
              <a:gd name="connsiteY6600" fmla="*/ 6804659 h 6857998"/>
              <a:gd name="connsiteX6601" fmla="*/ 3760470 w 7705725"/>
              <a:gd name="connsiteY6601" fmla="*/ 6803707 h 6857998"/>
              <a:gd name="connsiteX6602" fmla="*/ 3750310 w 7705725"/>
              <a:gd name="connsiteY6602" fmla="*/ 6802437 h 6857998"/>
              <a:gd name="connsiteX6603" fmla="*/ 3740468 w 7705725"/>
              <a:gd name="connsiteY6603" fmla="*/ 6800532 h 6857998"/>
              <a:gd name="connsiteX6604" fmla="*/ 3720465 w 7705725"/>
              <a:gd name="connsiteY6604" fmla="*/ 6796404 h 6857998"/>
              <a:gd name="connsiteX6605" fmla="*/ 3700780 w 7705725"/>
              <a:gd name="connsiteY6605" fmla="*/ 6791642 h 6857998"/>
              <a:gd name="connsiteX6606" fmla="*/ 3681413 w 7705725"/>
              <a:gd name="connsiteY6606" fmla="*/ 6786562 h 6857998"/>
              <a:gd name="connsiteX6607" fmla="*/ 3662363 w 7705725"/>
              <a:gd name="connsiteY6607" fmla="*/ 6781799 h 6857998"/>
              <a:gd name="connsiteX6608" fmla="*/ 3643948 w 7705725"/>
              <a:gd name="connsiteY6608" fmla="*/ 6777354 h 6857998"/>
              <a:gd name="connsiteX6609" fmla="*/ 3635694 w 7705725"/>
              <a:gd name="connsiteY6609" fmla="*/ 6775449 h 6857998"/>
              <a:gd name="connsiteX6610" fmla="*/ 3627438 w 7705725"/>
              <a:gd name="connsiteY6610" fmla="*/ 6773227 h 6857998"/>
              <a:gd name="connsiteX6611" fmla="*/ 3608070 w 7705725"/>
              <a:gd name="connsiteY6611" fmla="*/ 6767512 h 6857998"/>
              <a:gd name="connsiteX6612" fmla="*/ 3565208 w 7705725"/>
              <a:gd name="connsiteY6612" fmla="*/ 6753859 h 6857998"/>
              <a:gd name="connsiteX6613" fmla="*/ 3541396 w 7705725"/>
              <a:gd name="connsiteY6613" fmla="*/ 6746874 h 6857998"/>
              <a:gd name="connsiteX6614" fmla="*/ 3529330 w 7705725"/>
              <a:gd name="connsiteY6614" fmla="*/ 6743382 h 6857998"/>
              <a:gd name="connsiteX6615" fmla="*/ 3517265 w 7705725"/>
              <a:gd name="connsiteY6615" fmla="*/ 6740207 h 6857998"/>
              <a:gd name="connsiteX6616" fmla="*/ 3504883 w 7705725"/>
              <a:gd name="connsiteY6616" fmla="*/ 6737349 h 6857998"/>
              <a:gd name="connsiteX6617" fmla="*/ 3492183 w 7705725"/>
              <a:gd name="connsiteY6617" fmla="*/ 6735127 h 6857998"/>
              <a:gd name="connsiteX6618" fmla="*/ 3480118 w 7705725"/>
              <a:gd name="connsiteY6618" fmla="*/ 6732904 h 6857998"/>
              <a:gd name="connsiteX6619" fmla="*/ 3467735 w 7705725"/>
              <a:gd name="connsiteY6619" fmla="*/ 6730999 h 6857998"/>
              <a:gd name="connsiteX6620" fmla="*/ 3459798 w 7705725"/>
              <a:gd name="connsiteY6620" fmla="*/ 6730047 h 6857998"/>
              <a:gd name="connsiteX6621" fmla="*/ 3452495 w 7705725"/>
              <a:gd name="connsiteY6621" fmla="*/ 6729412 h 6857998"/>
              <a:gd name="connsiteX6622" fmla="*/ 3444875 w 7705725"/>
              <a:gd name="connsiteY6622" fmla="*/ 6729094 h 6857998"/>
              <a:gd name="connsiteX6623" fmla="*/ 3437573 w 7705725"/>
              <a:gd name="connsiteY6623" fmla="*/ 6729094 h 6857998"/>
              <a:gd name="connsiteX6624" fmla="*/ 3422969 w 7705725"/>
              <a:gd name="connsiteY6624" fmla="*/ 6729412 h 6857998"/>
              <a:gd name="connsiteX6625" fmla="*/ 3408681 w 7705725"/>
              <a:gd name="connsiteY6625" fmla="*/ 6729729 h 6857998"/>
              <a:gd name="connsiteX6626" fmla="*/ 3394710 w 7705725"/>
              <a:gd name="connsiteY6626" fmla="*/ 6730047 h 6857998"/>
              <a:gd name="connsiteX6627" fmla="*/ 3387408 w 7705725"/>
              <a:gd name="connsiteY6627" fmla="*/ 6729729 h 6857998"/>
              <a:gd name="connsiteX6628" fmla="*/ 3380740 w 7705725"/>
              <a:gd name="connsiteY6628" fmla="*/ 6729412 h 6857998"/>
              <a:gd name="connsiteX6629" fmla="*/ 3373755 w 7705725"/>
              <a:gd name="connsiteY6629" fmla="*/ 6728777 h 6857998"/>
              <a:gd name="connsiteX6630" fmla="*/ 3366770 w 7705725"/>
              <a:gd name="connsiteY6630" fmla="*/ 6727507 h 6857998"/>
              <a:gd name="connsiteX6631" fmla="*/ 3359785 w 7705725"/>
              <a:gd name="connsiteY6631" fmla="*/ 6725919 h 6857998"/>
              <a:gd name="connsiteX6632" fmla="*/ 3353118 w 7705725"/>
              <a:gd name="connsiteY6632" fmla="*/ 6724014 h 6857998"/>
              <a:gd name="connsiteX6633" fmla="*/ 3345180 w 7705725"/>
              <a:gd name="connsiteY6633" fmla="*/ 6721474 h 6857998"/>
              <a:gd name="connsiteX6634" fmla="*/ 3337243 w 7705725"/>
              <a:gd name="connsiteY6634" fmla="*/ 6718299 h 6857998"/>
              <a:gd name="connsiteX6635" fmla="*/ 3322003 w 7705725"/>
              <a:gd name="connsiteY6635" fmla="*/ 6711632 h 6857998"/>
              <a:gd name="connsiteX6636" fmla="*/ 3306763 w 7705725"/>
              <a:gd name="connsiteY6636" fmla="*/ 6704964 h 6857998"/>
              <a:gd name="connsiteX6637" fmla="*/ 3291205 w 7705725"/>
              <a:gd name="connsiteY6637" fmla="*/ 6697979 h 6857998"/>
              <a:gd name="connsiteX6638" fmla="*/ 3275966 w 7705725"/>
              <a:gd name="connsiteY6638" fmla="*/ 6691629 h 6857998"/>
              <a:gd name="connsiteX6639" fmla="*/ 3268028 w 7705725"/>
              <a:gd name="connsiteY6639" fmla="*/ 6689089 h 6857998"/>
              <a:gd name="connsiteX6640" fmla="*/ 3260090 w 7705725"/>
              <a:gd name="connsiteY6640" fmla="*/ 6686232 h 6857998"/>
              <a:gd name="connsiteX6641" fmla="*/ 3251835 w 7705725"/>
              <a:gd name="connsiteY6641" fmla="*/ 6684644 h 6857998"/>
              <a:gd name="connsiteX6642" fmla="*/ 3243263 w 7705725"/>
              <a:gd name="connsiteY6642" fmla="*/ 6682739 h 6857998"/>
              <a:gd name="connsiteX6643" fmla="*/ 3234690 w 7705725"/>
              <a:gd name="connsiteY6643" fmla="*/ 6681152 h 6857998"/>
              <a:gd name="connsiteX6644" fmla="*/ 3226118 w 7705725"/>
              <a:gd name="connsiteY6644" fmla="*/ 6680199 h 6857998"/>
              <a:gd name="connsiteX6645" fmla="*/ 3230881 w 7705725"/>
              <a:gd name="connsiteY6645" fmla="*/ 6673849 h 6857998"/>
              <a:gd name="connsiteX6646" fmla="*/ 3234373 w 7705725"/>
              <a:gd name="connsiteY6646" fmla="*/ 6667817 h 6857998"/>
              <a:gd name="connsiteX6647" fmla="*/ 3236913 w 7705725"/>
              <a:gd name="connsiteY6647" fmla="*/ 6662102 h 6857998"/>
              <a:gd name="connsiteX6648" fmla="*/ 3238818 w 7705725"/>
              <a:gd name="connsiteY6648" fmla="*/ 6657022 h 6857998"/>
              <a:gd name="connsiteX6649" fmla="*/ 3240089 w 7705725"/>
              <a:gd name="connsiteY6649" fmla="*/ 6651624 h 6857998"/>
              <a:gd name="connsiteX6650" fmla="*/ 3240723 w 7705725"/>
              <a:gd name="connsiteY6650" fmla="*/ 6646862 h 6857998"/>
              <a:gd name="connsiteX6651" fmla="*/ 3241675 w 7705725"/>
              <a:gd name="connsiteY6651" fmla="*/ 6637019 h 6857998"/>
              <a:gd name="connsiteX6652" fmla="*/ 3223261 w 7705725"/>
              <a:gd name="connsiteY6652" fmla="*/ 6632892 h 6857998"/>
              <a:gd name="connsiteX6653" fmla="*/ 3205798 w 7705725"/>
              <a:gd name="connsiteY6653" fmla="*/ 6629082 h 6857998"/>
              <a:gd name="connsiteX6654" fmla="*/ 3196908 w 7705725"/>
              <a:gd name="connsiteY6654" fmla="*/ 6627494 h 6857998"/>
              <a:gd name="connsiteX6655" fmla="*/ 3188336 w 7705725"/>
              <a:gd name="connsiteY6655" fmla="*/ 6626542 h 6857998"/>
              <a:gd name="connsiteX6656" fmla="*/ 3179763 w 7705725"/>
              <a:gd name="connsiteY6656" fmla="*/ 6625589 h 6857998"/>
              <a:gd name="connsiteX6657" fmla="*/ 3171508 w 7705725"/>
              <a:gd name="connsiteY6657" fmla="*/ 6625272 h 6857998"/>
              <a:gd name="connsiteX6658" fmla="*/ 3164840 w 7705725"/>
              <a:gd name="connsiteY6658" fmla="*/ 6625272 h 6857998"/>
              <a:gd name="connsiteX6659" fmla="*/ 3158490 w 7705725"/>
              <a:gd name="connsiteY6659" fmla="*/ 6625907 h 6857998"/>
              <a:gd name="connsiteX6660" fmla="*/ 3152140 w 7705725"/>
              <a:gd name="connsiteY6660" fmla="*/ 6627177 h 6857998"/>
              <a:gd name="connsiteX6661" fmla="*/ 3145791 w 7705725"/>
              <a:gd name="connsiteY6661" fmla="*/ 6628447 h 6857998"/>
              <a:gd name="connsiteX6662" fmla="*/ 3132455 w 7705725"/>
              <a:gd name="connsiteY6662" fmla="*/ 6631622 h 6857998"/>
              <a:gd name="connsiteX6663" fmla="*/ 3119438 w 7705725"/>
              <a:gd name="connsiteY6663" fmla="*/ 6635432 h 6857998"/>
              <a:gd name="connsiteX6664" fmla="*/ 3106103 w 7705725"/>
              <a:gd name="connsiteY6664" fmla="*/ 6638924 h 6857998"/>
              <a:gd name="connsiteX6665" fmla="*/ 3099435 w 7705725"/>
              <a:gd name="connsiteY6665" fmla="*/ 6640512 h 6857998"/>
              <a:gd name="connsiteX6666" fmla="*/ 3092768 w 7705725"/>
              <a:gd name="connsiteY6666" fmla="*/ 6641782 h 6857998"/>
              <a:gd name="connsiteX6667" fmla="*/ 3086100 w 7705725"/>
              <a:gd name="connsiteY6667" fmla="*/ 6642734 h 6857998"/>
              <a:gd name="connsiteX6668" fmla="*/ 3079433 w 7705725"/>
              <a:gd name="connsiteY6668" fmla="*/ 6643369 h 6857998"/>
              <a:gd name="connsiteX6669" fmla="*/ 3072449 w 7705725"/>
              <a:gd name="connsiteY6669" fmla="*/ 6643369 h 6857998"/>
              <a:gd name="connsiteX6670" fmla="*/ 3066098 w 7705725"/>
              <a:gd name="connsiteY6670" fmla="*/ 6643052 h 6857998"/>
              <a:gd name="connsiteX6671" fmla="*/ 3061018 w 7705725"/>
              <a:gd name="connsiteY6671" fmla="*/ 6642099 h 6857998"/>
              <a:gd name="connsiteX6672" fmla="*/ 3055303 w 7705725"/>
              <a:gd name="connsiteY6672" fmla="*/ 6641147 h 6857998"/>
              <a:gd name="connsiteX6673" fmla="*/ 3049905 w 7705725"/>
              <a:gd name="connsiteY6673" fmla="*/ 6639559 h 6857998"/>
              <a:gd name="connsiteX6674" fmla="*/ 3044190 w 7705725"/>
              <a:gd name="connsiteY6674" fmla="*/ 6637337 h 6857998"/>
              <a:gd name="connsiteX6675" fmla="*/ 3039110 w 7705725"/>
              <a:gd name="connsiteY6675" fmla="*/ 6635114 h 6857998"/>
              <a:gd name="connsiteX6676" fmla="*/ 3033713 w 7705725"/>
              <a:gd name="connsiteY6676" fmla="*/ 6632574 h 6857998"/>
              <a:gd name="connsiteX6677" fmla="*/ 3022918 w 7705725"/>
              <a:gd name="connsiteY6677" fmla="*/ 6626859 h 6857998"/>
              <a:gd name="connsiteX6678" fmla="*/ 3011805 w 7705725"/>
              <a:gd name="connsiteY6678" fmla="*/ 6621144 h 6857998"/>
              <a:gd name="connsiteX6679" fmla="*/ 3001010 w 7705725"/>
              <a:gd name="connsiteY6679" fmla="*/ 6616064 h 6857998"/>
              <a:gd name="connsiteX6680" fmla="*/ 2995613 w 7705725"/>
              <a:gd name="connsiteY6680" fmla="*/ 6613842 h 6857998"/>
              <a:gd name="connsiteX6681" fmla="*/ 2990215 w 7705725"/>
              <a:gd name="connsiteY6681" fmla="*/ 6611937 h 6857998"/>
              <a:gd name="connsiteX6682" fmla="*/ 2984819 w 7705725"/>
              <a:gd name="connsiteY6682" fmla="*/ 6610032 h 6857998"/>
              <a:gd name="connsiteX6683" fmla="*/ 2979420 w 7705725"/>
              <a:gd name="connsiteY6683" fmla="*/ 6609397 h 6857998"/>
              <a:gd name="connsiteX6684" fmla="*/ 2974975 w 7705725"/>
              <a:gd name="connsiteY6684" fmla="*/ 6608762 h 6857998"/>
              <a:gd name="connsiteX6685" fmla="*/ 2969895 w 7705725"/>
              <a:gd name="connsiteY6685" fmla="*/ 6608762 h 6857998"/>
              <a:gd name="connsiteX6686" fmla="*/ 2964815 w 7705725"/>
              <a:gd name="connsiteY6686" fmla="*/ 6608762 h 6857998"/>
              <a:gd name="connsiteX6687" fmla="*/ 2959418 w 7705725"/>
              <a:gd name="connsiteY6687" fmla="*/ 6609079 h 6857998"/>
              <a:gd name="connsiteX6688" fmla="*/ 2947988 w 7705725"/>
              <a:gd name="connsiteY6688" fmla="*/ 6609714 h 6857998"/>
              <a:gd name="connsiteX6689" fmla="*/ 2935923 w 7705725"/>
              <a:gd name="connsiteY6689" fmla="*/ 6611302 h 6857998"/>
              <a:gd name="connsiteX6690" fmla="*/ 2923223 w 7705725"/>
              <a:gd name="connsiteY6690" fmla="*/ 6612572 h 6857998"/>
              <a:gd name="connsiteX6691" fmla="*/ 2909888 w 7705725"/>
              <a:gd name="connsiteY6691" fmla="*/ 6613207 h 6857998"/>
              <a:gd name="connsiteX6692" fmla="*/ 2903220 w 7705725"/>
              <a:gd name="connsiteY6692" fmla="*/ 6613207 h 6857998"/>
              <a:gd name="connsiteX6693" fmla="*/ 2895918 w 7705725"/>
              <a:gd name="connsiteY6693" fmla="*/ 6612889 h 6857998"/>
              <a:gd name="connsiteX6694" fmla="*/ 2888933 w 7705725"/>
              <a:gd name="connsiteY6694" fmla="*/ 6612572 h 6857998"/>
              <a:gd name="connsiteX6695" fmla="*/ 2881313 w 7705725"/>
              <a:gd name="connsiteY6695" fmla="*/ 6611302 h 6857998"/>
              <a:gd name="connsiteX6696" fmla="*/ 2737803 w 7705725"/>
              <a:gd name="connsiteY6696" fmla="*/ 6584632 h 6857998"/>
              <a:gd name="connsiteX6697" fmla="*/ 2702878 w 7705725"/>
              <a:gd name="connsiteY6697" fmla="*/ 6578599 h 6857998"/>
              <a:gd name="connsiteX6698" fmla="*/ 2668588 w 7705725"/>
              <a:gd name="connsiteY6698" fmla="*/ 6572249 h 6857998"/>
              <a:gd name="connsiteX6699" fmla="*/ 2634299 w 7705725"/>
              <a:gd name="connsiteY6699" fmla="*/ 6565264 h 6857998"/>
              <a:gd name="connsiteX6700" fmla="*/ 2600008 w 7705725"/>
              <a:gd name="connsiteY6700" fmla="*/ 6557644 h 6857998"/>
              <a:gd name="connsiteX6701" fmla="*/ 2466975 w 7705725"/>
              <a:gd name="connsiteY6701" fmla="*/ 6527482 h 6857998"/>
              <a:gd name="connsiteX6702" fmla="*/ 2433638 w 7705725"/>
              <a:gd name="connsiteY6702" fmla="*/ 6518274 h 6857998"/>
              <a:gd name="connsiteX6703" fmla="*/ 2400618 w 7705725"/>
              <a:gd name="connsiteY6703" fmla="*/ 6508114 h 6857998"/>
              <a:gd name="connsiteX6704" fmla="*/ 2367598 w 7705725"/>
              <a:gd name="connsiteY6704" fmla="*/ 6497637 h 6857998"/>
              <a:gd name="connsiteX6705" fmla="*/ 2335213 w 7705725"/>
              <a:gd name="connsiteY6705" fmla="*/ 6487159 h 6857998"/>
              <a:gd name="connsiteX6706" fmla="*/ 2245043 w 7705725"/>
              <a:gd name="connsiteY6706" fmla="*/ 6456044 h 6857998"/>
              <a:gd name="connsiteX6707" fmla="*/ 2200275 w 7705725"/>
              <a:gd name="connsiteY6707" fmla="*/ 6439852 h 6857998"/>
              <a:gd name="connsiteX6708" fmla="*/ 2154873 w 7705725"/>
              <a:gd name="connsiteY6708" fmla="*/ 6423342 h 6857998"/>
              <a:gd name="connsiteX6709" fmla="*/ 2109788 w 7705725"/>
              <a:gd name="connsiteY6709" fmla="*/ 6406832 h 6857998"/>
              <a:gd name="connsiteX6710" fmla="*/ 2064385 w 7705725"/>
              <a:gd name="connsiteY6710" fmla="*/ 6389687 h 6857998"/>
              <a:gd name="connsiteX6711" fmla="*/ 2019300 w 7705725"/>
              <a:gd name="connsiteY6711" fmla="*/ 6372224 h 6857998"/>
              <a:gd name="connsiteX6712" fmla="*/ 1973580 w 7705725"/>
              <a:gd name="connsiteY6712" fmla="*/ 6354127 h 6857998"/>
              <a:gd name="connsiteX6713" fmla="*/ 1927860 w 7705725"/>
              <a:gd name="connsiteY6713" fmla="*/ 6335712 h 6857998"/>
              <a:gd name="connsiteX6714" fmla="*/ 1881823 w 7705725"/>
              <a:gd name="connsiteY6714" fmla="*/ 6316662 h 6857998"/>
              <a:gd name="connsiteX6715" fmla="*/ 1835468 w 7705725"/>
              <a:gd name="connsiteY6715" fmla="*/ 6296659 h 6857998"/>
              <a:gd name="connsiteX6716" fmla="*/ 1789113 w 7705725"/>
              <a:gd name="connsiteY6716" fmla="*/ 6276339 h 6857998"/>
              <a:gd name="connsiteX6717" fmla="*/ 1742440 w 7705725"/>
              <a:gd name="connsiteY6717" fmla="*/ 6255384 h 6857998"/>
              <a:gd name="connsiteX6718" fmla="*/ 1695768 w 7705725"/>
              <a:gd name="connsiteY6718" fmla="*/ 6233159 h 6857998"/>
              <a:gd name="connsiteX6719" fmla="*/ 1648143 w 7705725"/>
              <a:gd name="connsiteY6719" fmla="*/ 6210299 h 6857998"/>
              <a:gd name="connsiteX6720" fmla="*/ 1600518 w 7705725"/>
              <a:gd name="connsiteY6720" fmla="*/ 6186169 h 6857998"/>
              <a:gd name="connsiteX6721" fmla="*/ 1596390 w 7705725"/>
              <a:gd name="connsiteY6721" fmla="*/ 6184582 h 6857998"/>
              <a:gd name="connsiteX6722" fmla="*/ 1592580 w 7705725"/>
              <a:gd name="connsiteY6722" fmla="*/ 6183312 h 6857998"/>
              <a:gd name="connsiteX6723" fmla="*/ 1588770 w 7705725"/>
              <a:gd name="connsiteY6723" fmla="*/ 6182359 h 6857998"/>
              <a:gd name="connsiteX6724" fmla="*/ 1585595 w 7705725"/>
              <a:gd name="connsiteY6724" fmla="*/ 6182042 h 6857998"/>
              <a:gd name="connsiteX6725" fmla="*/ 1579563 w 7705725"/>
              <a:gd name="connsiteY6725" fmla="*/ 6181407 h 6857998"/>
              <a:gd name="connsiteX6726" fmla="*/ 1576705 w 7705725"/>
              <a:gd name="connsiteY6726" fmla="*/ 6181089 h 6857998"/>
              <a:gd name="connsiteX6727" fmla="*/ 1574483 w 7705725"/>
              <a:gd name="connsiteY6727" fmla="*/ 6180137 h 6857998"/>
              <a:gd name="connsiteX6728" fmla="*/ 1572578 w 7705725"/>
              <a:gd name="connsiteY6728" fmla="*/ 6179502 h 6857998"/>
              <a:gd name="connsiteX6729" fmla="*/ 1571308 w 7705725"/>
              <a:gd name="connsiteY6729" fmla="*/ 6178232 h 6857998"/>
              <a:gd name="connsiteX6730" fmla="*/ 1570356 w 7705725"/>
              <a:gd name="connsiteY6730" fmla="*/ 6176327 h 6857998"/>
              <a:gd name="connsiteX6731" fmla="*/ 1570038 w 7705725"/>
              <a:gd name="connsiteY6731" fmla="*/ 6174104 h 6857998"/>
              <a:gd name="connsiteX6732" fmla="*/ 1570038 w 7705725"/>
              <a:gd name="connsiteY6732" fmla="*/ 6171247 h 6857998"/>
              <a:gd name="connsiteX6733" fmla="*/ 1570356 w 7705725"/>
              <a:gd name="connsiteY6733" fmla="*/ 6167119 h 6857998"/>
              <a:gd name="connsiteX6734" fmla="*/ 1571943 w 7705725"/>
              <a:gd name="connsiteY6734" fmla="*/ 6162039 h 6857998"/>
              <a:gd name="connsiteX6735" fmla="*/ 1573848 w 7705725"/>
              <a:gd name="connsiteY6735" fmla="*/ 6156007 h 6857998"/>
              <a:gd name="connsiteX6736" fmla="*/ 1557338 w 7705725"/>
              <a:gd name="connsiteY6736" fmla="*/ 6151562 h 6857998"/>
              <a:gd name="connsiteX6737" fmla="*/ 1555750 w 7705725"/>
              <a:gd name="connsiteY6737" fmla="*/ 6153784 h 6857998"/>
              <a:gd name="connsiteX6738" fmla="*/ 1554480 w 7705725"/>
              <a:gd name="connsiteY6738" fmla="*/ 6155689 h 6857998"/>
              <a:gd name="connsiteX6739" fmla="*/ 1554480 w 7705725"/>
              <a:gd name="connsiteY6739" fmla="*/ 6161404 h 6857998"/>
              <a:gd name="connsiteX6740" fmla="*/ 1554480 w 7705725"/>
              <a:gd name="connsiteY6740" fmla="*/ 6167119 h 6857998"/>
              <a:gd name="connsiteX6741" fmla="*/ 1554163 w 7705725"/>
              <a:gd name="connsiteY6741" fmla="*/ 6178549 h 6857998"/>
              <a:gd name="connsiteX6742" fmla="*/ 1554163 w 7705725"/>
              <a:gd name="connsiteY6742" fmla="*/ 6189979 h 6857998"/>
              <a:gd name="connsiteX6743" fmla="*/ 1554480 w 7705725"/>
              <a:gd name="connsiteY6743" fmla="*/ 6196012 h 6857998"/>
              <a:gd name="connsiteX6744" fmla="*/ 1554798 w 7705725"/>
              <a:gd name="connsiteY6744" fmla="*/ 6201409 h 6857998"/>
              <a:gd name="connsiteX6745" fmla="*/ 1556068 w 7705725"/>
              <a:gd name="connsiteY6745" fmla="*/ 6207124 h 6857998"/>
              <a:gd name="connsiteX6746" fmla="*/ 1557973 w 7705725"/>
              <a:gd name="connsiteY6746" fmla="*/ 6212204 h 6857998"/>
              <a:gd name="connsiteX6747" fmla="*/ 1560195 w 7705725"/>
              <a:gd name="connsiteY6747" fmla="*/ 6217602 h 6857998"/>
              <a:gd name="connsiteX6748" fmla="*/ 1563370 w 7705725"/>
              <a:gd name="connsiteY6748" fmla="*/ 6222364 h 6857998"/>
              <a:gd name="connsiteX6749" fmla="*/ 1567498 w 7705725"/>
              <a:gd name="connsiteY6749" fmla="*/ 6227444 h 6857998"/>
              <a:gd name="connsiteX6750" fmla="*/ 1572260 w 7705725"/>
              <a:gd name="connsiteY6750" fmla="*/ 6231889 h 6857998"/>
              <a:gd name="connsiteX6751" fmla="*/ 1577975 w 7705725"/>
              <a:gd name="connsiteY6751" fmla="*/ 6236334 h 6857998"/>
              <a:gd name="connsiteX6752" fmla="*/ 1585278 w 7705725"/>
              <a:gd name="connsiteY6752" fmla="*/ 6240144 h 6857998"/>
              <a:gd name="connsiteX6753" fmla="*/ 1582738 w 7705725"/>
              <a:gd name="connsiteY6753" fmla="*/ 6243637 h 6857998"/>
              <a:gd name="connsiteX6754" fmla="*/ 1580198 w 7705725"/>
              <a:gd name="connsiteY6754" fmla="*/ 6246812 h 6857998"/>
              <a:gd name="connsiteX6755" fmla="*/ 1574483 w 7705725"/>
              <a:gd name="connsiteY6755" fmla="*/ 6252527 h 6857998"/>
              <a:gd name="connsiteX6756" fmla="*/ 1568450 w 7705725"/>
              <a:gd name="connsiteY6756" fmla="*/ 6257607 h 6857998"/>
              <a:gd name="connsiteX6757" fmla="*/ 1562418 w 7705725"/>
              <a:gd name="connsiteY6757" fmla="*/ 6261734 h 6857998"/>
              <a:gd name="connsiteX6758" fmla="*/ 1556068 w 7705725"/>
              <a:gd name="connsiteY6758" fmla="*/ 6264909 h 6857998"/>
              <a:gd name="connsiteX6759" fmla="*/ 1550035 w 7705725"/>
              <a:gd name="connsiteY6759" fmla="*/ 6267449 h 6857998"/>
              <a:gd name="connsiteX6760" fmla="*/ 1544003 w 7705725"/>
              <a:gd name="connsiteY6760" fmla="*/ 6268719 h 6857998"/>
              <a:gd name="connsiteX6761" fmla="*/ 1538288 w 7705725"/>
              <a:gd name="connsiteY6761" fmla="*/ 6269672 h 6857998"/>
              <a:gd name="connsiteX6762" fmla="*/ 1535748 w 7705725"/>
              <a:gd name="connsiteY6762" fmla="*/ 6269672 h 6857998"/>
              <a:gd name="connsiteX6763" fmla="*/ 1533208 w 7705725"/>
              <a:gd name="connsiteY6763" fmla="*/ 6269354 h 6857998"/>
              <a:gd name="connsiteX6764" fmla="*/ 1530351 w 7705725"/>
              <a:gd name="connsiteY6764" fmla="*/ 6268719 h 6857998"/>
              <a:gd name="connsiteX6765" fmla="*/ 1528128 w 7705725"/>
              <a:gd name="connsiteY6765" fmla="*/ 6268084 h 6857998"/>
              <a:gd name="connsiteX6766" fmla="*/ 1526223 w 7705725"/>
              <a:gd name="connsiteY6766" fmla="*/ 6266814 h 6857998"/>
              <a:gd name="connsiteX6767" fmla="*/ 1524318 w 7705725"/>
              <a:gd name="connsiteY6767" fmla="*/ 6265862 h 6857998"/>
              <a:gd name="connsiteX6768" fmla="*/ 1523048 w 7705725"/>
              <a:gd name="connsiteY6768" fmla="*/ 6264274 h 6857998"/>
              <a:gd name="connsiteX6769" fmla="*/ 1521460 w 7705725"/>
              <a:gd name="connsiteY6769" fmla="*/ 6262369 h 6857998"/>
              <a:gd name="connsiteX6770" fmla="*/ 1520190 w 7705725"/>
              <a:gd name="connsiteY6770" fmla="*/ 6260464 h 6857998"/>
              <a:gd name="connsiteX6771" fmla="*/ 1519238 w 7705725"/>
              <a:gd name="connsiteY6771" fmla="*/ 6258242 h 6857998"/>
              <a:gd name="connsiteX6772" fmla="*/ 1518603 w 7705725"/>
              <a:gd name="connsiteY6772" fmla="*/ 6255702 h 6857998"/>
              <a:gd name="connsiteX6773" fmla="*/ 1518285 w 7705725"/>
              <a:gd name="connsiteY6773" fmla="*/ 6252844 h 6857998"/>
              <a:gd name="connsiteX6774" fmla="*/ 1518285 w 7705725"/>
              <a:gd name="connsiteY6774" fmla="*/ 6249987 h 6857998"/>
              <a:gd name="connsiteX6775" fmla="*/ 1518603 w 7705725"/>
              <a:gd name="connsiteY6775" fmla="*/ 6246494 h 6857998"/>
              <a:gd name="connsiteX6776" fmla="*/ 1519555 w 7705725"/>
              <a:gd name="connsiteY6776" fmla="*/ 6242684 h 6857998"/>
              <a:gd name="connsiteX6777" fmla="*/ 1520190 w 7705725"/>
              <a:gd name="connsiteY6777" fmla="*/ 6239192 h 6857998"/>
              <a:gd name="connsiteX6778" fmla="*/ 1515428 w 7705725"/>
              <a:gd name="connsiteY6778" fmla="*/ 6237922 h 6857998"/>
              <a:gd name="connsiteX6779" fmla="*/ 1513523 w 7705725"/>
              <a:gd name="connsiteY6779" fmla="*/ 6237922 h 6857998"/>
              <a:gd name="connsiteX6780" fmla="*/ 1511935 w 7705725"/>
              <a:gd name="connsiteY6780" fmla="*/ 6238239 h 6857998"/>
              <a:gd name="connsiteX6781" fmla="*/ 1510666 w 7705725"/>
              <a:gd name="connsiteY6781" fmla="*/ 6238557 h 6857998"/>
              <a:gd name="connsiteX6782" fmla="*/ 1509713 w 7705725"/>
              <a:gd name="connsiteY6782" fmla="*/ 6239509 h 6857998"/>
              <a:gd name="connsiteX6783" fmla="*/ 1509078 w 7705725"/>
              <a:gd name="connsiteY6783" fmla="*/ 6240144 h 6857998"/>
              <a:gd name="connsiteX6784" fmla="*/ 1508443 w 7705725"/>
              <a:gd name="connsiteY6784" fmla="*/ 6241414 h 6857998"/>
              <a:gd name="connsiteX6785" fmla="*/ 1508125 w 7705725"/>
              <a:gd name="connsiteY6785" fmla="*/ 6244272 h 6857998"/>
              <a:gd name="connsiteX6786" fmla="*/ 1508125 w 7705725"/>
              <a:gd name="connsiteY6786" fmla="*/ 6247764 h 6857998"/>
              <a:gd name="connsiteX6787" fmla="*/ 1509395 w 7705725"/>
              <a:gd name="connsiteY6787" fmla="*/ 6256337 h 6857998"/>
              <a:gd name="connsiteX6788" fmla="*/ 1509713 w 7705725"/>
              <a:gd name="connsiteY6788" fmla="*/ 6261417 h 6857998"/>
              <a:gd name="connsiteX6789" fmla="*/ 1509713 w 7705725"/>
              <a:gd name="connsiteY6789" fmla="*/ 6266497 h 6857998"/>
              <a:gd name="connsiteX6790" fmla="*/ 1509713 w 7705725"/>
              <a:gd name="connsiteY6790" fmla="*/ 6271577 h 6857998"/>
              <a:gd name="connsiteX6791" fmla="*/ 1508443 w 7705725"/>
              <a:gd name="connsiteY6791" fmla="*/ 6276657 h 6857998"/>
              <a:gd name="connsiteX6792" fmla="*/ 1507808 w 7705725"/>
              <a:gd name="connsiteY6792" fmla="*/ 6279514 h 6857998"/>
              <a:gd name="connsiteX6793" fmla="*/ 1506538 w 7705725"/>
              <a:gd name="connsiteY6793" fmla="*/ 6282054 h 6857998"/>
              <a:gd name="connsiteX6794" fmla="*/ 1505268 w 7705725"/>
              <a:gd name="connsiteY6794" fmla="*/ 6284594 h 6857998"/>
              <a:gd name="connsiteX6795" fmla="*/ 1503363 w 7705725"/>
              <a:gd name="connsiteY6795" fmla="*/ 6286817 h 6857998"/>
              <a:gd name="connsiteX6796" fmla="*/ 1501458 w 7705725"/>
              <a:gd name="connsiteY6796" fmla="*/ 6289357 h 6857998"/>
              <a:gd name="connsiteX6797" fmla="*/ 1498600 w 7705725"/>
              <a:gd name="connsiteY6797" fmla="*/ 6291579 h 6857998"/>
              <a:gd name="connsiteX6798" fmla="*/ 1496060 w 7705725"/>
              <a:gd name="connsiteY6798" fmla="*/ 6293802 h 6857998"/>
              <a:gd name="connsiteX6799" fmla="*/ 1492568 w 7705725"/>
              <a:gd name="connsiteY6799" fmla="*/ 6296024 h 6857998"/>
              <a:gd name="connsiteX6800" fmla="*/ 1489393 w 7705725"/>
              <a:gd name="connsiteY6800" fmla="*/ 6296659 h 6857998"/>
              <a:gd name="connsiteX6801" fmla="*/ 1486218 w 7705725"/>
              <a:gd name="connsiteY6801" fmla="*/ 6297612 h 6857998"/>
              <a:gd name="connsiteX6802" fmla="*/ 1483360 w 7705725"/>
              <a:gd name="connsiteY6802" fmla="*/ 6297612 h 6857998"/>
              <a:gd name="connsiteX6803" fmla="*/ 1480503 w 7705725"/>
              <a:gd name="connsiteY6803" fmla="*/ 6297929 h 6857998"/>
              <a:gd name="connsiteX6804" fmla="*/ 1477963 w 7705725"/>
              <a:gd name="connsiteY6804" fmla="*/ 6297612 h 6857998"/>
              <a:gd name="connsiteX6805" fmla="*/ 1475423 w 7705725"/>
              <a:gd name="connsiteY6805" fmla="*/ 6296977 h 6857998"/>
              <a:gd name="connsiteX6806" fmla="*/ 1473200 w 7705725"/>
              <a:gd name="connsiteY6806" fmla="*/ 6296342 h 6857998"/>
              <a:gd name="connsiteX6807" fmla="*/ 1470978 w 7705725"/>
              <a:gd name="connsiteY6807" fmla="*/ 6295707 h 6857998"/>
              <a:gd name="connsiteX6808" fmla="*/ 1466850 w 7705725"/>
              <a:gd name="connsiteY6808" fmla="*/ 6293484 h 6857998"/>
              <a:gd name="connsiteX6809" fmla="*/ 1463040 w 7705725"/>
              <a:gd name="connsiteY6809" fmla="*/ 6290309 h 6857998"/>
              <a:gd name="connsiteX6810" fmla="*/ 1459548 w 7705725"/>
              <a:gd name="connsiteY6810" fmla="*/ 6286817 h 6857998"/>
              <a:gd name="connsiteX6811" fmla="*/ 1456055 w 7705725"/>
              <a:gd name="connsiteY6811" fmla="*/ 6282689 h 6857998"/>
              <a:gd name="connsiteX6812" fmla="*/ 1453198 w 7705725"/>
              <a:gd name="connsiteY6812" fmla="*/ 6278562 h 6857998"/>
              <a:gd name="connsiteX6813" fmla="*/ 1450340 w 7705725"/>
              <a:gd name="connsiteY6813" fmla="*/ 6274117 h 6857998"/>
              <a:gd name="connsiteX6814" fmla="*/ 1444308 w 7705725"/>
              <a:gd name="connsiteY6814" fmla="*/ 6264909 h 6857998"/>
              <a:gd name="connsiteX6815" fmla="*/ 1441450 w 7705725"/>
              <a:gd name="connsiteY6815" fmla="*/ 6260782 h 6857998"/>
              <a:gd name="connsiteX6816" fmla="*/ 1438275 w 7705725"/>
              <a:gd name="connsiteY6816" fmla="*/ 6256654 h 6857998"/>
              <a:gd name="connsiteX6817" fmla="*/ 1435100 w 7705725"/>
              <a:gd name="connsiteY6817" fmla="*/ 6253479 h 6857998"/>
              <a:gd name="connsiteX6818" fmla="*/ 1431290 w 7705725"/>
              <a:gd name="connsiteY6818" fmla="*/ 6249987 h 6857998"/>
              <a:gd name="connsiteX6819" fmla="*/ 1429703 w 7705725"/>
              <a:gd name="connsiteY6819" fmla="*/ 6248717 h 6857998"/>
              <a:gd name="connsiteX6820" fmla="*/ 1427798 w 7705725"/>
              <a:gd name="connsiteY6820" fmla="*/ 6248082 h 6857998"/>
              <a:gd name="connsiteX6821" fmla="*/ 1423353 w 7705725"/>
              <a:gd name="connsiteY6821" fmla="*/ 6246494 h 6857998"/>
              <a:gd name="connsiteX6822" fmla="*/ 1412875 w 7705725"/>
              <a:gd name="connsiteY6822" fmla="*/ 6244272 h 6857998"/>
              <a:gd name="connsiteX6823" fmla="*/ 1406843 w 7705725"/>
              <a:gd name="connsiteY6823" fmla="*/ 6242684 h 6857998"/>
              <a:gd name="connsiteX6824" fmla="*/ 1400811 w 7705725"/>
              <a:gd name="connsiteY6824" fmla="*/ 6240779 h 6857998"/>
              <a:gd name="connsiteX6825" fmla="*/ 1397636 w 7705725"/>
              <a:gd name="connsiteY6825" fmla="*/ 6239509 h 6857998"/>
              <a:gd name="connsiteX6826" fmla="*/ 1394778 w 7705725"/>
              <a:gd name="connsiteY6826" fmla="*/ 6237922 h 6857998"/>
              <a:gd name="connsiteX6827" fmla="*/ 1391603 w 7705725"/>
              <a:gd name="connsiteY6827" fmla="*/ 6236017 h 6857998"/>
              <a:gd name="connsiteX6828" fmla="*/ 1389063 w 7705725"/>
              <a:gd name="connsiteY6828" fmla="*/ 6233794 h 6857998"/>
              <a:gd name="connsiteX6829" fmla="*/ 1381760 w 7705725"/>
              <a:gd name="connsiteY6829" fmla="*/ 6227444 h 6857998"/>
              <a:gd name="connsiteX6830" fmla="*/ 1374775 w 7705725"/>
              <a:gd name="connsiteY6830" fmla="*/ 6220459 h 6857998"/>
              <a:gd name="connsiteX6831" fmla="*/ 1367791 w 7705725"/>
              <a:gd name="connsiteY6831" fmla="*/ 6213474 h 6857998"/>
              <a:gd name="connsiteX6832" fmla="*/ 1361123 w 7705725"/>
              <a:gd name="connsiteY6832" fmla="*/ 6205854 h 6857998"/>
              <a:gd name="connsiteX6833" fmla="*/ 1347471 w 7705725"/>
              <a:gd name="connsiteY6833" fmla="*/ 6189662 h 6857998"/>
              <a:gd name="connsiteX6834" fmla="*/ 1334453 w 7705725"/>
              <a:gd name="connsiteY6834" fmla="*/ 6173469 h 6857998"/>
              <a:gd name="connsiteX6835" fmla="*/ 1320801 w 7705725"/>
              <a:gd name="connsiteY6835" fmla="*/ 6156324 h 6857998"/>
              <a:gd name="connsiteX6836" fmla="*/ 1313498 w 7705725"/>
              <a:gd name="connsiteY6836" fmla="*/ 6148387 h 6857998"/>
              <a:gd name="connsiteX6837" fmla="*/ 1306513 w 7705725"/>
              <a:gd name="connsiteY6837" fmla="*/ 6140132 h 6857998"/>
              <a:gd name="connsiteX6838" fmla="*/ 1299210 w 7705725"/>
              <a:gd name="connsiteY6838" fmla="*/ 6132512 h 6857998"/>
              <a:gd name="connsiteX6839" fmla="*/ 1292225 w 7705725"/>
              <a:gd name="connsiteY6839" fmla="*/ 6125209 h 6857998"/>
              <a:gd name="connsiteX6840" fmla="*/ 1284288 w 7705725"/>
              <a:gd name="connsiteY6840" fmla="*/ 6117907 h 6857998"/>
              <a:gd name="connsiteX6841" fmla="*/ 1276668 w 7705725"/>
              <a:gd name="connsiteY6841" fmla="*/ 6111239 h 6857998"/>
              <a:gd name="connsiteX6842" fmla="*/ 1273175 w 7705725"/>
              <a:gd name="connsiteY6842" fmla="*/ 6109017 h 6857998"/>
              <a:gd name="connsiteX6843" fmla="*/ 1270318 w 7705725"/>
              <a:gd name="connsiteY6843" fmla="*/ 6106794 h 6857998"/>
              <a:gd name="connsiteX6844" fmla="*/ 1267143 w 7705725"/>
              <a:gd name="connsiteY6844" fmla="*/ 6105207 h 6857998"/>
              <a:gd name="connsiteX6845" fmla="*/ 1264286 w 7705725"/>
              <a:gd name="connsiteY6845" fmla="*/ 6103619 h 6857998"/>
              <a:gd name="connsiteX6846" fmla="*/ 1258570 w 7705725"/>
              <a:gd name="connsiteY6846" fmla="*/ 6101714 h 6857998"/>
              <a:gd name="connsiteX6847" fmla="*/ 1253173 w 7705725"/>
              <a:gd name="connsiteY6847" fmla="*/ 6100127 h 6857998"/>
              <a:gd name="connsiteX6848" fmla="*/ 1248093 w 7705725"/>
              <a:gd name="connsiteY6848" fmla="*/ 6099174 h 6857998"/>
              <a:gd name="connsiteX6849" fmla="*/ 1243330 w 7705725"/>
              <a:gd name="connsiteY6849" fmla="*/ 6097904 h 6857998"/>
              <a:gd name="connsiteX6850" fmla="*/ 1238885 w 7705725"/>
              <a:gd name="connsiteY6850" fmla="*/ 6095999 h 6857998"/>
              <a:gd name="connsiteX6851" fmla="*/ 1236663 w 7705725"/>
              <a:gd name="connsiteY6851" fmla="*/ 6094729 h 6857998"/>
              <a:gd name="connsiteX6852" fmla="*/ 1234758 w 7705725"/>
              <a:gd name="connsiteY6852" fmla="*/ 6093142 h 6857998"/>
              <a:gd name="connsiteX6853" fmla="*/ 1223963 w 7705725"/>
              <a:gd name="connsiteY6853" fmla="*/ 6082347 h 6857998"/>
              <a:gd name="connsiteX6854" fmla="*/ 1213168 w 7705725"/>
              <a:gd name="connsiteY6854" fmla="*/ 6071552 h 6857998"/>
              <a:gd name="connsiteX6855" fmla="*/ 1190943 w 7705725"/>
              <a:gd name="connsiteY6855" fmla="*/ 6049009 h 6857998"/>
              <a:gd name="connsiteX6856" fmla="*/ 1146493 w 7705725"/>
              <a:gd name="connsiteY6856" fmla="*/ 6001384 h 6857998"/>
              <a:gd name="connsiteX6857" fmla="*/ 1123950 w 7705725"/>
              <a:gd name="connsiteY6857" fmla="*/ 5977572 h 6857998"/>
              <a:gd name="connsiteX6858" fmla="*/ 1101408 w 7705725"/>
              <a:gd name="connsiteY6858" fmla="*/ 5955029 h 6857998"/>
              <a:gd name="connsiteX6859" fmla="*/ 1090295 w 7705725"/>
              <a:gd name="connsiteY6859" fmla="*/ 5944234 h 6857998"/>
              <a:gd name="connsiteX6860" fmla="*/ 1078865 w 7705725"/>
              <a:gd name="connsiteY6860" fmla="*/ 5933439 h 6857998"/>
              <a:gd name="connsiteX6861" fmla="*/ 1068071 w 7705725"/>
              <a:gd name="connsiteY6861" fmla="*/ 5923279 h 6857998"/>
              <a:gd name="connsiteX6862" fmla="*/ 1056640 w 7705725"/>
              <a:gd name="connsiteY6862" fmla="*/ 5913754 h 6857998"/>
              <a:gd name="connsiteX6863" fmla="*/ 1052195 w 7705725"/>
              <a:gd name="connsiteY6863" fmla="*/ 5910262 h 6857998"/>
              <a:gd name="connsiteX6864" fmla="*/ 1048068 w 7705725"/>
              <a:gd name="connsiteY6864" fmla="*/ 5906134 h 6857998"/>
              <a:gd name="connsiteX6865" fmla="*/ 1043940 w 7705725"/>
              <a:gd name="connsiteY6865" fmla="*/ 5901689 h 6857998"/>
              <a:gd name="connsiteX6866" fmla="*/ 1040448 w 7705725"/>
              <a:gd name="connsiteY6866" fmla="*/ 5897562 h 6857998"/>
              <a:gd name="connsiteX6867" fmla="*/ 1033780 w 7705725"/>
              <a:gd name="connsiteY6867" fmla="*/ 5888989 h 6857998"/>
              <a:gd name="connsiteX6868" fmla="*/ 1027748 w 7705725"/>
              <a:gd name="connsiteY6868" fmla="*/ 5880099 h 6857998"/>
              <a:gd name="connsiteX6869" fmla="*/ 1016318 w 7705725"/>
              <a:gd name="connsiteY6869" fmla="*/ 5862002 h 6857998"/>
              <a:gd name="connsiteX6870" fmla="*/ 1009968 w 7705725"/>
              <a:gd name="connsiteY6870" fmla="*/ 5852794 h 6857998"/>
              <a:gd name="connsiteX6871" fmla="*/ 1003300 w 7705725"/>
              <a:gd name="connsiteY6871" fmla="*/ 5843587 h 6857998"/>
              <a:gd name="connsiteX6872" fmla="*/ 960120 w 7705725"/>
              <a:gd name="connsiteY6872" fmla="*/ 5788659 h 6857998"/>
              <a:gd name="connsiteX6873" fmla="*/ 916940 w 7705725"/>
              <a:gd name="connsiteY6873" fmla="*/ 5733732 h 6857998"/>
              <a:gd name="connsiteX6874" fmla="*/ 895350 w 7705725"/>
              <a:gd name="connsiteY6874" fmla="*/ 5705792 h 6857998"/>
              <a:gd name="connsiteX6875" fmla="*/ 874078 w 7705725"/>
              <a:gd name="connsiteY6875" fmla="*/ 5677852 h 6857998"/>
              <a:gd name="connsiteX6876" fmla="*/ 853123 w 7705725"/>
              <a:gd name="connsiteY6876" fmla="*/ 5649594 h 6857998"/>
              <a:gd name="connsiteX6877" fmla="*/ 832485 w 7705725"/>
              <a:gd name="connsiteY6877" fmla="*/ 5621337 h 6857998"/>
              <a:gd name="connsiteX6878" fmla="*/ 811848 w 7705725"/>
              <a:gd name="connsiteY6878" fmla="*/ 5592444 h 6857998"/>
              <a:gd name="connsiteX6879" fmla="*/ 791845 w 7705725"/>
              <a:gd name="connsiteY6879" fmla="*/ 5563552 h 6857998"/>
              <a:gd name="connsiteX6880" fmla="*/ 772795 w 7705725"/>
              <a:gd name="connsiteY6880" fmla="*/ 5534342 h 6857998"/>
              <a:gd name="connsiteX6881" fmla="*/ 754380 w 7705725"/>
              <a:gd name="connsiteY6881" fmla="*/ 5505132 h 6857998"/>
              <a:gd name="connsiteX6882" fmla="*/ 736600 w 7705725"/>
              <a:gd name="connsiteY6882" fmla="*/ 5475604 h 6857998"/>
              <a:gd name="connsiteX6883" fmla="*/ 728346 w 7705725"/>
              <a:gd name="connsiteY6883" fmla="*/ 5460682 h 6857998"/>
              <a:gd name="connsiteX6884" fmla="*/ 720090 w 7705725"/>
              <a:gd name="connsiteY6884" fmla="*/ 5445442 h 6857998"/>
              <a:gd name="connsiteX6885" fmla="*/ 711518 w 7705725"/>
              <a:gd name="connsiteY6885" fmla="*/ 5430202 h 6857998"/>
              <a:gd name="connsiteX6886" fmla="*/ 703897 w 7705725"/>
              <a:gd name="connsiteY6886" fmla="*/ 5415279 h 6857998"/>
              <a:gd name="connsiteX6887" fmla="*/ 696277 w 7705725"/>
              <a:gd name="connsiteY6887" fmla="*/ 5399722 h 6857998"/>
              <a:gd name="connsiteX6888" fmla="*/ 688975 w 7705725"/>
              <a:gd name="connsiteY6888" fmla="*/ 5384482 h 6857998"/>
              <a:gd name="connsiteX6889" fmla="*/ 687387 w 7705725"/>
              <a:gd name="connsiteY6889" fmla="*/ 5381307 h 6857998"/>
              <a:gd name="connsiteX6890" fmla="*/ 686752 w 7705725"/>
              <a:gd name="connsiteY6890" fmla="*/ 5378449 h 6857998"/>
              <a:gd name="connsiteX6891" fmla="*/ 686117 w 7705725"/>
              <a:gd name="connsiteY6891" fmla="*/ 5375274 h 6857998"/>
              <a:gd name="connsiteX6892" fmla="*/ 685165 w 7705725"/>
              <a:gd name="connsiteY6892" fmla="*/ 5372417 h 6857998"/>
              <a:gd name="connsiteX6893" fmla="*/ 684848 w 7705725"/>
              <a:gd name="connsiteY6893" fmla="*/ 5365749 h 6857998"/>
              <a:gd name="connsiteX6894" fmla="*/ 684848 w 7705725"/>
              <a:gd name="connsiteY6894" fmla="*/ 5359399 h 6857998"/>
              <a:gd name="connsiteX6895" fmla="*/ 684848 w 7705725"/>
              <a:gd name="connsiteY6895" fmla="*/ 5353367 h 6857998"/>
              <a:gd name="connsiteX6896" fmla="*/ 684848 w 7705725"/>
              <a:gd name="connsiteY6896" fmla="*/ 5347017 h 6857998"/>
              <a:gd name="connsiteX6897" fmla="*/ 684531 w 7705725"/>
              <a:gd name="connsiteY6897" fmla="*/ 5340984 h 6857998"/>
              <a:gd name="connsiteX6898" fmla="*/ 684212 w 7705725"/>
              <a:gd name="connsiteY6898" fmla="*/ 5337809 h 6857998"/>
              <a:gd name="connsiteX6899" fmla="*/ 683260 w 7705725"/>
              <a:gd name="connsiteY6899" fmla="*/ 5334952 h 6857998"/>
              <a:gd name="connsiteX6900" fmla="*/ 681037 w 7705725"/>
              <a:gd name="connsiteY6900" fmla="*/ 5328284 h 6857998"/>
              <a:gd name="connsiteX6901" fmla="*/ 678498 w 7705725"/>
              <a:gd name="connsiteY6901" fmla="*/ 5321299 h 6857998"/>
              <a:gd name="connsiteX6902" fmla="*/ 675005 w 7705725"/>
              <a:gd name="connsiteY6902" fmla="*/ 5315267 h 6857998"/>
              <a:gd name="connsiteX6903" fmla="*/ 671830 w 7705725"/>
              <a:gd name="connsiteY6903" fmla="*/ 5309234 h 6857998"/>
              <a:gd name="connsiteX6904" fmla="*/ 668020 w 7705725"/>
              <a:gd name="connsiteY6904" fmla="*/ 5303202 h 6857998"/>
              <a:gd name="connsiteX6905" fmla="*/ 663892 w 7705725"/>
              <a:gd name="connsiteY6905" fmla="*/ 5297487 h 6857998"/>
              <a:gd name="connsiteX6906" fmla="*/ 655003 w 7705725"/>
              <a:gd name="connsiteY6906" fmla="*/ 5286374 h 6857998"/>
              <a:gd name="connsiteX6907" fmla="*/ 645160 w 7705725"/>
              <a:gd name="connsiteY6907" fmla="*/ 5275262 h 6857998"/>
              <a:gd name="connsiteX6908" fmla="*/ 635000 w 7705725"/>
              <a:gd name="connsiteY6908" fmla="*/ 5264149 h 6857998"/>
              <a:gd name="connsiteX6909" fmla="*/ 625158 w 7705725"/>
              <a:gd name="connsiteY6909" fmla="*/ 5252084 h 6857998"/>
              <a:gd name="connsiteX6910" fmla="*/ 620395 w 7705725"/>
              <a:gd name="connsiteY6910" fmla="*/ 5245417 h 6857998"/>
              <a:gd name="connsiteX6911" fmla="*/ 615633 w 7705725"/>
              <a:gd name="connsiteY6911" fmla="*/ 5238749 h 6857998"/>
              <a:gd name="connsiteX6912" fmla="*/ 612140 w 7705725"/>
              <a:gd name="connsiteY6912" fmla="*/ 5233987 h 6857998"/>
              <a:gd name="connsiteX6913" fmla="*/ 608965 w 7705725"/>
              <a:gd name="connsiteY6913" fmla="*/ 5228589 h 6857998"/>
              <a:gd name="connsiteX6914" fmla="*/ 606742 w 7705725"/>
              <a:gd name="connsiteY6914" fmla="*/ 5223509 h 6857998"/>
              <a:gd name="connsiteX6915" fmla="*/ 604838 w 7705725"/>
              <a:gd name="connsiteY6915" fmla="*/ 5218747 h 6857998"/>
              <a:gd name="connsiteX6916" fmla="*/ 601663 w 7705725"/>
              <a:gd name="connsiteY6916" fmla="*/ 5208904 h 6857998"/>
              <a:gd name="connsiteX6917" fmla="*/ 598488 w 7705725"/>
              <a:gd name="connsiteY6917" fmla="*/ 5200014 h 6857998"/>
              <a:gd name="connsiteX6918" fmla="*/ 596582 w 7705725"/>
              <a:gd name="connsiteY6918" fmla="*/ 5195252 h 6857998"/>
              <a:gd name="connsiteX6919" fmla="*/ 594360 w 7705725"/>
              <a:gd name="connsiteY6919" fmla="*/ 5191124 h 6857998"/>
              <a:gd name="connsiteX6920" fmla="*/ 591820 w 7705725"/>
              <a:gd name="connsiteY6920" fmla="*/ 5186997 h 6857998"/>
              <a:gd name="connsiteX6921" fmla="*/ 588645 w 7705725"/>
              <a:gd name="connsiteY6921" fmla="*/ 5182869 h 6857998"/>
              <a:gd name="connsiteX6922" fmla="*/ 584517 w 7705725"/>
              <a:gd name="connsiteY6922" fmla="*/ 5178742 h 6857998"/>
              <a:gd name="connsiteX6923" fmla="*/ 580072 w 7705725"/>
              <a:gd name="connsiteY6923" fmla="*/ 5174932 h 6857998"/>
              <a:gd name="connsiteX6924" fmla="*/ 574357 w 7705725"/>
              <a:gd name="connsiteY6924" fmla="*/ 5171122 h 6857998"/>
              <a:gd name="connsiteX6925" fmla="*/ 568008 w 7705725"/>
              <a:gd name="connsiteY6925" fmla="*/ 5167312 h 6857998"/>
              <a:gd name="connsiteX6926" fmla="*/ 565785 w 7705725"/>
              <a:gd name="connsiteY6926" fmla="*/ 5165089 h 6857998"/>
              <a:gd name="connsiteX6927" fmla="*/ 564197 w 7705725"/>
              <a:gd name="connsiteY6927" fmla="*/ 5162867 h 6857998"/>
              <a:gd name="connsiteX6928" fmla="*/ 562610 w 7705725"/>
              <a:gd name="connsiteY6928" fmla="*/ 5160644 h 6857998"/>
              <a:gd name="connsiteX6929" fmla="*/ 561975 w 7705725"/>
              <a:gd name="connsiteY6929" fmla="*/ 5158422 h 6857998"/>
              <a:gd name="connsiteX6930" fmla="*/ 560705 w 7705725"/>
              <a:gd name="connsiteY6930" fmla="*/ 5156199 h 6857998"/>
              <a:gd name="connsiteX6931" fmla="*/ 560387 w 7705725"/>
              <a:gd name="connsiteY6931" fmla="*/ 5154294 h 6857998"/>
              <a:gd name="connsiteX6932" fmla="*/ 560070 w 7705725"/>
              <a:gd name="connsiteY6932" fmla="*/ 5150167 h 6857998"/>
              <a:gd name="connsiteX6933" fmla="*/ 560387 w 7705725"/>
              <a:gd name="connsiteY6933" fmla="*/ 5146039 h 6857998"/>
              <a:gd name="connsiteX6934" fmla="*/ 561341 w 7705725"/>
              <a:gd name="connsiteY6934" fmla="*/ 5141912 h 6857998"/>
              <a:gd name="connsiteX6935" fmla="*/ 562610 w 7705725"/>
              <a:gd name="connsiteY6935" fmla="*/ 5138102 h 6857998"/>
              <a:gd name="connsiteX6936" fmla="*/ 564197 w 7705725"/>
              <a:gd name="connsiteY6936" fmla="*/ 5134292 h 6857998"/>
              <a:gd name="connsiteX6937" fmla="*/ 568008 w 7705725"/>
              <a:gd name="connsiteY6937" fmla="*/ 5126354 h 6857998"/>
              <a:gd name="connsiteX6938" fmla="*/ 569912 w 7705725"/>
              <a:gd name="connsiteY6938" fmla="*/ 5122544 h 6857998"/>
              <a:gd name="connsiteX6939" fmla="*/ 570865 w 7705725"/>
              <a:gd name="connsiteY6939" fmla="*/ 5118734 h 6857998"/>
              <a:gd name="connsiteX6940" fmla="*/ 572135 w 7705725"/>
              <a:gd name="connsiteY6940" fmla="*/ 5114607 h 6857998"/>
              <a:gd name="connsiteX6941" fmla="*/ 572135 w 7705725"/>
              <a:gd name="connsiteY6941" fmla="*/ 5110797 h 6857998"/>
              <a:gd name="connsiteX6942" fmla="*/ 571818 w 7705725"/>
              <a:gd name="connsiteY6942" fmla="*/ 5106669 h 6857998"/>
              <a:gd name="connsiteX6943" fmla="*/ 571500 w 7705725"/>
              <a:gd name="connsiteY6943" fmla="*/ 5104447 h 6857998"/>
              <a:gd name="connsiteX6944" fmla="*/ 570230 w 7705725"/>
              <a:gd name="connsiteY6944" fmla="*/ 5102224 h 6857998"/>
              <a:gd name="connsiteX6945" fmla="*/ 565785 w 7705725"/>
              <a:gd name="connsiteY6945" fmla="*/ 5099049 h 6857998"/>
              <a:gd name="connsiteX6946" fmla="*/ 561658 w 7705725"/>
              <a:gd name="connsiteY6946" fmla="*/ 5096192 h 6857998"/>
              <a:gd name="connsiteX6947" fmla="*/ 557847 w 7705725"/>
              <a:gd name="connsiteY6947" fmla="*/ 5092382 h 6857998"/>
              <a:gd name="connsiteX6948" fmla="*/ 554037 w 7705725"/>
              <a:gd name="connsiteY6948" fmla="*/ 5088889 h 6857998"/>
              <a:gd name="connsiteX6949" fmla="*/ 550545 w 7705725"/>
              <a:gd name="connsiteY6949" fmla="*/ 5085079 h 6857998"/>
              <a:gd name="connsiteX6950" fmla="*/ 547370 w 7705725"/>
              <a:gd name="connsiteY6950" fmla="*/ 5080952 h 6857998"/>
              <a:gd name="connsiteX6951" fmla="*/ 544195 w 7705725"/>
              <a:gd name="connsiteY6951" fmla="*/ 5076824 h 6857998"/>
              <a:gd name="connsiteX6952" fmla="*/ 541655 w 7705725"/>
              <a:gd name="connsiteY6952" fmla="*/ 5072379 h 6857998"/>
              <a:gd name="connsiteX6953" fmla="*/ 536257 w 7705725"/>
              <a:gd name="connsiteY6953" fmla="*/ 5063807 h 6857998"/>
              <a:gd name="connsiteX6954" fmla="*/ 531495 w 7705725"/>
              <a:gd name="connsiteY6954" fmla="*/ 5054282 h 6857998"/>
              <a:gd name="connsiteX6955" fmla="*/ 526732 w 7705725"/>
              <a:gd name="connsiteY6955" fmla="*/ 5044439 h 6857998"/>
              <a:gd name="connsiteX6956" fmla="*/ 522288 w 7705725"/>
              <a:gd name="connsiteY6956" fmla="*/ 5034597 h 6857998"/>
              <a:gd name="connsiteX6957" fmla="*/ 517842 w 7705725"/>
              <a:gd name="connsiteY6957" fmla="*/ 5024754 h 6857998"/>
              <a:gd name="connsiteX6958" fmla="*/ 513397 w 7705725"/>
              <a:gd name="connsiteY6958" fmla="*/ 5014594 h 6857998"/>
              <a:gd name="connsiteX6959" fmla="*/ 508318 w 7705725"/>
              <a:gd name="connsiteY6959" fmla="*/ 5005387 h 6857998"/>
              <a:gd name="connsiteX6960" fmla="*/ 502603 w 7705725"/>
              <a:gd name="connsiteY6960" fmla="*/ 4995862 h 6857998"/>
              <a:gd name="connsiteX6961" fmla="*/ 499745 w 7705725"/>
              <a:gd name="connsiteY6961" fmla="*/ 4991417 h 6857998"/>
              <a:gd name="connsiteX6962" fmla="*/ 496252 w 7705725"/>
              <a:gd name="connsiteY6962" fmla="*/ 4986654 h 6857998"/>
              <a:gd name="connsiteX6963" fmla="*/ 493077 w 7705725"/>
              <a:gd name="connsiteY6963" fmla="*/ 4982209 h 6857998"/>
              <a:gd name="connsiteX6964" fmla="*/ 489585 w 7705725"/>
              <a:gd name="connsiteY6964" fmla="*/ 4978082 h 6857998"/>
              <a:gd name="connsiteX6965" fmla="*/ 485458 w 7705725"/>
              <a:gd name="connsiteY6965" fmla="*/ 4974272 h 6857998"/>
              <a:gd name="connsiteX6966" fmla="*/ 481331 w 7705725"/>
              <a:gd name="connsiteY6966" fmla="*/ 4970144 h 6857998"/>
              <a:gd name="connsiteX6967" fmla="*/ 476567 w 7705725"/>
              <a:gd name="connsiteY6967" fmla="*/ 4966652 h 6857998"/>
              <a:gd name="connsiteX6968" fmla="*/ 472123 w 7705725"/>
              <a:gd name="connsiteY6968" fmla="*/ 4963159 h 6857998"/>
              <a:gd name="connsiteX6969" fmla="*/ 470535 w 7705725"/>
              <a:gd name="connsiteY6969" fmla="*/ 4960619 h 6857998"/>
              <a:gd name="connsiteX6970" fmla="*/ 469900 w 7705725"/>
              <a:gd name="connsiteY6970" fmla="*/ 4958714 h 6857998"/>
              <a:gd name="connsiteX6971" fmla="*/ 470217 w 7705725"/>
              <a:gd name="connsiteY6971" fmla="*/ 4956492 h 6857998"/>
              <a:gd name="connsiteX6972" fmla="*/ 471805 w 7705725"/>
              <a:gd name="connsiteY6972" fmla="*/ 4955222 h 6857998"/>
              <a:gd name="connsiteX6973" fmla="*/ 473710 w 7705725"/>
              <a:gd name="connsiteY6973" fmla="*/ 4953317 h 6857998"/>
              <a:gd name="connsiteX6974" fmla="*/ 475933 w 7705725"/>
              <a:gd name="connsiteY6974" fmla="*/ 4951729 h 6857998"/>
              <a:gd name="connsiteX6975" fmla="*/ 479108 w 7705725"/>
              <a:gd name="connsiteY6975" fmla="*/ 4950459 h 6857998"/>
              <a:gd name="connsiteX6976" fmla="*/ 482283 w 7705725"/>
              <a:gd name="connsiteY6976" fmla="*/ 4949507 h 6857998"/>
              <a:gd name="connsiteX6977" fmla="*/ 485775 w 7705725"/>
              <a:gd name="connsiteY6977" fmla="*/ 4948554 h 6857998"/>
              <a:gd name="connsiteX6978" fmla="*/ 489585 w 7705725"/>
              <a:gd name="connsiteY6978" fmla="*/ 4948237 h 6857998"/>
              <a:gd name="connsiteX6979" fmla="*/ 493395 w 7705725"/>
              <a:gd name="connsiteY6979" fmla="*/ 4948237 h 6857998"/>
              <a:gd name="connsiteX6980" fmla="*/ 497205 w 7705725"/>
              <a:gd name="connsiteY6980" fmla="*/ 4948554 h 6857998"/>
              <a:gd name="connsiteX6981" fmla="*/ 500697 w 7705725"/>
              <a:gd name="connsiteY6981" fmla="*/ 4949189 h 6857998"/>
              <a:gd name="connsiteX6982" fmla="*/ 504190 w 7705725"/>
              <a:gd name="connsiteY6982" fmla="*/ 4950142 h 6857998"/>
              <a:gd name="connsiteX6983" fmla="*/ 507365 w 7705725"/>
              <a:gd name="connsiteY6983" fmla="*/ 4951729 h 6857998"/>
              <a:gd name="connsiteX6984" fmla="*/ 510222 w 7705725"/>
              <a:gd name="connsiteY6984" fmla="*/ 4953634 h 6857998"/>
              <a:gd name="connsiteX6985" fmla="*/ 498158 w 7705725"/>
              <a:gd name="connsiteY6985" fmla="*/ 4930139 h 6857998"/>
              <a:gd name="connsiteX6986" fmla="*/ 486092 w 7705725"/>
              <a:gd name="connsiteY6986" fmla="*/ 4906962 h 6857998"/>
              <a:gd name="connsiteX6987" fmla="*/ 479108 w 7705725"/>
              <a:gd name="connsiteY6987" fmla="*/ 4904104 h 6857998"/>
              <a:gd name="connsiteX6988" fmla="*/ 471805 w 7705725"/>
              <a:gd name="connsiteY6988" fmla="*/ 4902199 h 6857998"/>
              <a:gd name="connsiteX6989" fmla="*/ 465138 w 7705725"/>
              <a:gd name="connsiteY6989" fmla="*/ 4901564 h 6857998"/>
              <a:gd name="connsiteX6990" fmla="*/ 458153 w 7705725"/>
              <a:gd name="connsiteY6990" fmla="*/ 4901247 h 6857998"/>
              <a:gd name="connsiteX6991" fmla="*/ 452120 w 7705725"/>
              <a:gd name="connsiteY6991" fmla="*/ 4901564 h 6857998"/>
              <a:gd name="connsiteX6992" fmla="*/ 449580 w 7705725"/>
              <a:gd name="connsiteY6992" fmla="*/ 4902199 h 6857998"/>
              <a:gd name="connsiteX6993" fmla="*/ 447357 w 7705725"/>
              <a:gd name="connsiteY6993" fmla="*/ 4903152 h 6857998"/>
              <a:gd name="connsiteX6994" fmla="*/ 445135 w 7705725"/>
              <a:gd name="connsiteY6994" fmla="*/ 4903787 h 6857998"/>
              <a:gd name="connsiteX6995" fmla="*/ 443230 w 7705725"/>
              <a:gd name="connsiteY6995" fmla="*/ 4905057 h 6857998"/>
              <a:gd name="connsiteX6996" fmla="*/ 441643 w 7705725"/>
              <a:gd name="connsiteY6996" fmla="*/ 4906009 h 6857998"/>
              <a:gd name="connsiteX6997" fmla="*/ 440055 w 7705725"/>
              <a:gd name="connsiteY6997" fmla="*/ 4907597 h 6857998"/>
              <a:gd name="connsiteX6998" fmla="*/ 437197 w 7705725"/>
              <a:gd name="connsiteY6998" fmla="*/ 4894262 h 6857998"/>
              <a:gd name="connsiteX6999" fmla="*/ 433705 w 7705725"/>
              <a:gd name="connsiteY6999" fmla="*/ 4880292 h 6857998"/>
              <a:gd name="connsiteX7000" fmla="*/ 430212 w 7705725"/>
              <a:gd name="connsiteY7000" fmla="*/ 4866957 h 6857998"/>
              <a:gd name="connsiteX7001" fmla="*/ 428943 w 7705725"/>
              <a:gd name="connsiteY7001" fmla="*/ 4859972 h 6857998"/>
              <a:gd name="connsiteX7002" fmla="*/ 427990 w 7705725"/>
              <a:gd name="connsiteY7002" fmla="*/ 4853304 h 6857998"/>
              <a:gd name="connsiteX7003" fmla="*/ 427355 w 7705725"/>
              <a:gd name="connsiteY7003" fmla="*/ 4846954 h 6857998"/>
              <a:gd name="connsiteX7004" fmla="*/ 427037 w 7705725"/>
              <a:gd name="connsiteY7004" fmla="*/ 4840287 h 6857998"/>
              <a:gd name="connsiteX7005" fmla="*/ 427037 w 7705725"/>
              <a:gd name="connsiteY7005" fmla="*/ 4833937 h 6857998"/>
              <a:gd name="connsiteX7006" fmla="*/ 427990 w 7705725"/>
              <a:gd name="connsiteY7006" fmla="*/ 4827587 h 6857998"/>
              <a:gd name="connsiteX7007" fmla="*/ 429577 w 7705725"/>
              <a:gd name="connsiteY7007" fmla="*/ 4821554 h 6857998"/>
              <a:gd name="connsiteX7008" fmla="*/ 431800 w 7705725"/>
              <a:gd name="connsiteY7008" fmla="*/ 4815522 h 6857998"/>
              <a:gd name="connsiteX7009" fmla="*/ 435293 w 7705725"/>
              <a:gd name="connsiteY7009" fmla="*/ 4809807 h 6857998"/>
              <a:gd name="connsiteX7010" fmla="*/ 437197 w 7705725"/>
              <a:gd name="connsiteY7010" fmla="*/ 4807267 h 6857998"/>
              <a:gd name="connsiteX7011" fmla="*/ 439420 w 7705725"/>
              <a:gd name="connsiteY7011" fmla="*/ 4804092 h 6857998"/>
              <a:gd name="connsiteX7012" fmla="*/ 436245 w 7705725"/>
              <a:gd name="connsiteY7012" fmla="*/ 4795519 h 6857998"/>
              <a:gd name="connsiteX7013" fmla="*/ 433705 w 7705725"/>
              <a:gd name="connsiteY7013" fmla="*/ 4786629 h 6857998"/>
              <a:gd name="connsiteX7014" fmla="*/ 429260 w 7705725"/>
              <a:gd name="connsiteY7014" fmla="*/ 4783454 h 6857998"/>
              <a:gd name="connsiteX7015" fmla="*/ 425450 w 7705725"/>
              <a:gd name="connsiteY7015" fmla="*/ 4779962 h 6857998"/>
              <a:gd name="connsiteX7016" fmla="*/ 421640 w 7705725"/>
              <a:gd name="connsiteY7016" fmla="*/ 4776152 h 6857998"/>
              <a:gd name="connsiteX7017" fmla="*/ 418783 w 7705725"/>
              <a:gd name="connsiteY7017" fmla="*/ 4771707 h 6857998"/>
              <a:gd name="connsiteX7018" fmla="*/ 415925 w 7705725"/>
              <a:gd name="connsiteY7018" fmla="*/ 4767579 h 6857998"/>
              <a:gd name="connsiteX7019" fmla="*/ 413385 w 7705725"/>
              <a:gd name="connsiteY7019" fmla="*/ 4762817 h 6857998"/>
              <a:gd name="connsiteX7020" fmla="*/ 411481 w 7705725"/>
              <a:gd name="connsiteY7020" fmla="*/ 4757737 h 6857998"/>
              <a:gd name="connsiteX7021" fmla="*/ 409575 w 7705725"/>
              <a:gd name="connsiteY7021" fmla="*/ 4752657 h 6857998"/>
              <a:gd name="connsiteX7022" fmla="*/ 407670 w 7705725"/>
              <a:gd name="connsiteY7022" fmla="*/ 4747259 h 6857998"/>
              <a:gd name="connsiteX7023" fmla="*/ 406400 w 7705725"/>
              <a:gd name="connsiteY7023" fmla="*/ 4741862 h 6857998"/>
              <a:gd name="connsiteX7024" fmla="*/ 403860 w 7705725"/>
              <a:gd name="connsiteY7024" fmla="*/ 4730749 h 6857998"/>
              <a:gd name="connsiteX7025" fmla="*/ 399415 w 7705725"/>
              <a:gd name="connsiteY7025" fmla="*/ 4707572 h 6857998"/>
              <a:gd name="connsiteX7026" fmla="*/ 397192 w 7705725"/>
              <a:gd name="connsiteY7026" fmla="*/ 4696459 h 6857998"/>
              <a:gd name="connsiteX7027" fmla="*/ 394017 w 7705725"/>
              <a:gd name="connsiteY7027" fmla="*/ 4685664 h 6857998"/>
              <a:gd name="connsiteX7028" fmla="*/ 392113 w 7705725"/>
              <a:gd name="connsiteY7028" fmla="*/ 4680584 h 6857998"/>
              <a:gd name="connsiteX7029" fmla="*/ 390207 w 7705725"/>
              <a:gd name="connsiteY7029" fmla="*/ 4675504 h 6857998"/>
              <a:gd name="connsiteX7030" fmla="*/ 387985 w 7705725"/>
              <a:gd name="connsiteY7030" fmla="*/ 4671059 h 6857998"/>
              <a:gd name="connsiteX7031" fmla="*/ 385445 w 7705725"/>
              <a:gd name="connsiteY7031" fmla="*/ 4666614 h 6857998"/>
              <a:gd name="connsiteX7032" fmla="*/ 382905 w 7705725"/>
              <a:gd name="connsiteY7032" fmla="*/ 4662487 h 6857998"/>
              <a:gd name="connsiteX7033" fmla="*/ 379413 w 7705725"/>
              <a:gd name="connsiteY7033" fmla="*/ 4658677 h 6857998"/>
              <a:gd name="connsiteX7034" fmla="*/ 375603 w 7705725"/>
              <a:gd name="connsiteY7034" fmla="*/ 4655184 h 6857998"/>
              <a:gd name="connsiteX7035" fmla="*/ 371476 w 7705725"/>
              <a:gd name="connsiteY7035" fmla="*/ 4652327 h 6857998"/>
              <a:gd name="connsiteX7036" fmla="*/ 367030 w 7705725"/>
              <a:gd name="connsiteY7036" fmla="*/ 4649469 h 6857998"/>
              <a:gd name="connsiteX7037" fmla="*/ 361633 w 7705725"/>
              <a:gd name="connsiteY7037" fmla="*/ 4647247 h 6857998"/>
              <a:gd name="connsiteX7038" fmla="*/ 355918 w 7705725"/>
              <a:gd name="connsiteY7038" fmla="*/ 4645659 h 6857998"/>
              <a:gd name="connsiteX7039" fmla="*/ 349885 w 7705725"/>
              <a:gd name="connsiteY7039" fmla="*/ 4644389 h 6857998"/>
              <a:gd name="connsiteX7040" fmla="*/ 347027 w 7705725"/>
              <a:gd name="connsiteY7040" fmla="*/ 4642167 h 6857998"/>
              <a:gd name="connsiteX7041" fmla="*/ 345123 w 7705725"/>
              <a:gd name="connsiteY7041" fmla="*/ 4639309 h 6857998"/>
              <a:gd name="connsiteX7042" fmla="*/ 343852 w 7705725"/>
              <a:gd name="connsiteY7042" fmla="*/ 4636452 h 6857998"/>
              <a:gd name="connsiteX7043" fmla="*/ 343535 w 7705725"/>
              <a:gd name="connsiteY7043" fmla="*/ 4633594 h 6857998"/>
              <a:gd name="connsiteX7044" fmla="*/ 343852 w 7705725"/>
              <a:gd name="connsiteY7044" fmla="*/ 4630737 h 6857998"/>
              <a:gd name="connsiteX7045" fmla="*/ 345123 w 7705725"/>
              <a:gd name="connsiteY7045" fmla="*/ 4628197 h 6857998"/>
              <a:gd name="connsiteX7046" fmla="*/ 346710 w 7705725"/>
              <a:gd name="connsiteY7046" fmla="*/ 4625022 h 6857998"/>
              <a:gd name="connsiteX7047" fmla="*/ 347980 w 7705725"/>
              <a:gd name="connsiteY7047" fmla="*/ 4622482 h 6857998"/>
              <a:gd name="connsiteX7048" fmla="*/ 351790 w 7705725"/>
              <a:gd name="connsiteY7048" fmla="*/ 4617084 h 6857998"/>
              <a:gd name="connsiteX7049" fmla="*/ 355600 w 7705725"/>
              <a:gd name="connsiteY7049" fmla="*/ 4612322 h 6857998"/>
              <a:gd name="connsiteX7050" fmla="*/ 358775 w 7705725"/>
              <a:gd name="connsiteY7050" fmla="*/ 4608512 h 6857998"/>
              <a:gd name="connsiteX7051" fmla="*/ 359093 w 7705725"/>
              <a:gd name="connsiteY7051" fmla="*/ 4606607 h 6857998"/>
              <a:gd name="connsiteX7052" fmla="*/ 359093 w 7705725"/>
              <a:gd name="connsiteY7052" fmla="*/ 4605337 h 6857998"/>
              <a:gd name="connsiteX7053" fmla="*/ 358775 w 7705725"/>
              <a:gd name="connsiteY7053" fmla="*/ 4604067 h 6857998"/>
              <a:gd name="connsiteX7054" fmla="*/ 357822 w 7705725"/>
              <a:gd name="connsiteY7054" fmla="*/ 4602797 h 6857998"/>
              <a:gd name="connsiteX7055" fmla="*/ 355283 w 7705725"/>
              <a:gd name="connsiteY7055" fmla="*/ 4600574 h 6857998"/>
              <a:gd name="connsiteX7056" fmla="*/ 351473 w 7705725"/>
              <a:gd name="connsiteY7056" fmla="*/ 4598352 h 6857998"/>
              <a:gd name="connsiteX7057" fmla="*/ 347662 w 7705725"/>
              <a:gd name="connsiteY7057" fmla="*/ 4596129 h 6857998"/>
              <a:gd name="connsiteX7058" fmla="*/ 343535 w 7705725"/>
              <a:gd name="connsiteY7058" fmla="*/ 4593907 h 6857998"/>
              <a:gd name="connsiteX7059" fmla="*/ 339725 w 7705725"/>
              <a:gd name="connsiteY7059" fmla="*/ 4590414 h 6857998"/>
              <a:gd name="connsiteX7060" fmla="*/ 337820 w 7705725"/>
              <a:gd name="connsiteY7060" fmla="*/ 4588509 h 6857998"/>
              <a:gd name="connsiteX7061" fmla="*/ 336867 w 7705725"/>
              <a:gd name="connsiteY7061" fmla="*/ 4586604 h 6857998"/>
              <a:gd name="connsiteX7062" fmla="*/ 335598 w 7705725"/>
              <a:gd name="connsiteY7062" fmla="*/ 4584382 h 6857998"/>
              <a:gd name="connsiteX7063" fmla="*/ 334963 w 7705725"/>
              <a:gd name="connsiteY7063" fmla="*/ 4582159 h 6857998"/>
              <a:gd name="connsiteX7064" fmla="*/ 331470 w 7705725"/>
              <a:gd name="connsiteY7064" fmla="*/ 4562792 h 6857998"/>
              <a:gd name="connsiteX7065" fmla="*/ 328613 w 7705725"/>
              <a:gd name="connsiteY7065" fmla="*/ 4540884 h 6857998"/>
              <a:gd name="connsiteX7066" fmla="*/ 325120 w 7705725"/>
              <a:gd name="connsiteY7066" fmla="*/ 4517072 h 6857998"/>
              <a:gd name="connsiteX7067" fmla="*/ 321628 w 7705725"/>
              <a:gd name="connsiteY7067" fmla="*/ 4491989 h 6857998"/>
              <a:gd name="connsiteX7068" fmla="*/ 317182 w 7705725"/>
              <a:gd name="connsiteY7068" fmla="*/ 4465954 h 6857998"/>
              <a:gd name="connsiteX7069" fmla="*/ 314961 w 7705725"/>
              <a:gd name="connsiteY7069" fmla="*/ 4452937 h 6857998"/>
              <a:gd name="connsiteX7070" fmla="*/ 312420 w 7705725"/>
              <a:gd name="connsiteY7070" fmla="*/ 4440554 h 6857998"/>
              <a:gd name="connsiteX7071" fmla="*/ 309245 w 7705725"/>
              <a:gd name="connsiteY7071" fmla="*/ 4428172 h 6857998"/>
              <a:gd name="connsiteX7072" fmla="*/ 305753 w 7705725"/>
              <a:gd name="connsiteY7072" fmla="*/ 4415789 h 6857998"/>
              <a:gd name="connsiteX7073" fmla="*/ 302578 w 7705725"/>
              <a:gd name="connsiteY7073" fmla="*/ 4404042 h 6857998"/>
              <a:gd name="connsiteX7074" fmla="*/ 298450 w 7705725"/>
              <a:gd name="connsiteY7074" fmla="*/ 4392612 h 6857998"/>
              <a:gd name="connsiteX7075" fmla="*/ 295910 w 7705725"/>
              <a:gd name="connsiteY7075" fmla="*/ 4386579 h 6857998"/>
              <a:gd name="connsiteX7076" fmla="*/ 292418 w 7705725"/>
              <a:gd name="connsiteY7076" fmla="*/ 4379594 h 6857998"/>
              <a:gd name="connsiteX7077" fmla="*/ 288291 w 7705725"/>
              <a:gd name="connsiteY7077" fmla="*/ 4372292 h 6857998"/>
              <a:gd name="connsiteX7078" fmla="*/ 285750 w 7705725"/>
              <a:gd name="connsiteY7078" fmla="*/ 4368482 h 6857998"/>
              <a:gd name="connsiteX7079" fmla="*/ 283210 w 7705725"/>
              <a:gd name="connsiteY7079" fmla="*/ 4364672 h 6857998"/>
              <a:gd name="connsiteX7080" fmla="*/ 280352 w 7705725"/>
              <a:gd name="connsiteY7080" fmla="*/ 4361814 h 6857998"/>
              <a:gd name="connsiteX7081" fmla="*/ 277495 w 7705725"/>
              <a:gd name="connsiteY7081" fmla="*/ 4358639 h 6857998"/>
              <a:gd name="connsiteX7082" fmla="*/ 274320 w 7705725"/>
              <a:gd name="connsiteY7082" fmla="*/ 4356099 h 6857998"/>
              <a:gd name="connsiteX7083" fmla="*/ 271145 w 7705725"/>
              <a:gd name="connsiteY7083" fmla="*/ 4353877 h 6857998"/>
              <a:gd name="connsiteX7084" fmla="*/ 267652 w 7705725"/>
              <a:gd name="connsiteY7084" fmla="*/ 4352607 h 6857998"/>
              <a:gd name="connsiteX7085" fmla="*/ 264477 w 7705725"/>
              <a:gd name="connsiteY7085" fmla="*/ 4351654 h 6857998"/>
              <a:gd name="connsiteX7086" fmla="*/ 260985 w 7705725"/>
              <a:gd name="connsiteY7086" fmla="*/ 4351654 h 6857998"/>
              <a:gd name="connsiteX7087" fmla="*/ 257175 w 7705725"/>
              <a:gd name="connsiteY7087" fmla="*/ 4352289 h 6857998"/>
              <a:gd name="connsiteX7088" fmla="*/ 257175 w 7705725"/>
              <a:gd name="connsiteY7088" fmla="*/ 4350067 h 6857998"/>
              <a:gd name="connsiteX7089" fmla="*/ 257175 w 7705725"/>
              <a:gd name="connsiteY7089" fmla="*/ 4348162 h 6857998"/>
              <a:gd name="connsiteX7090" fmla="*/ 257810 w 7705725"/>
              <a:gd name="connsiteY7090" fmla="*/ 4346257 h 6857998"/>
              <a:gd name="connsiteX7091" fmla="*/ 259080 w 7705725"/>
              <a:gd name="connsiteY7091" fmla="*/ 4344669 h 6857998"/>
              <a:gd name="connsiteX7092" fmla="*/ 260985 w 7705725"/>
              <a:gd name="connsiteY7092" fmla="*/ 4342764 h 6857998"/>
              <a:gd name="connsiteX7093" fmla="*/ 262573 w 7705725"/>
              <a:gd name="connsiteY7093" fmla="*/ 4341812 h 6857998"/>
              <a:gd name="connsiteX7094" fmla="*/ 267017 w 7705725"/>
              <a:gd name="connsiteY7094" fmla="*/ 4339272 h 6857998"/>
              <a:gd name="connsiteX7095" fmla="*/ 272415 w 7705725"/>
              <a:gd name="connsiteY7095" fmla="*/ 4336414 h 6857998"/>
              <a:gd name="connsiteX7096" fmla="*/ 277812 w 7705725"/>
              <a:gd name="connsiteY7096" fmla="*/ 4334192 h 6857998"/>
              <a:gd name="connsiteX7097" fmla="*/ 283210 w 7705725"/>
              <a:gd name="connsiteY7097" fmla="*/ 4331969 h 6857998"/>
              <a:gd name="connsiteX7098" fmla="*/ 288608 w 7705725"/>
              <a:gd name="connsiteY7098" fmla="*/ 4329747 h 6857998"/>
              <a:gd name="connsiteX7099" fmla="*/ 282892 w 7705725"/>
              <a:gd name="connsiteY7099" fmla="*/ 4320539 h 6857998"/>
              <a:gd name="connsiteX7100" fmla="*/ 277495 w 7705725"/>
              <a:gd name="connsiteY7100" fmla="*/ 4311649 h 6857998"/>
              <a:gd name="connsiteX7101" fmla="*/ 272415 w 7705725"/>
              <a:gd name="connsiteY7101" fmla="*/ 4303077 h 6857998"/>
              <a:gd name="connsiteX7102" fmla="*/ 267652 w 7705725"/>
              <a:gd name="connsiteY7102" fmla="*/ 4293869 h 6857998"/>
              <a:gd name="connsiteX7103" fmla="*/ 263525 w 7705725"/>
              <a:gd name="connsiteY7103" fmla="*/ 4285297 h 6857998"/>
              <a:gd name="connsiteX7104" fmla="*/ 259715 w 7705725"/>
              <a:gd name="connsiteY7104" fmla="*/ 4276407 h 6857998"/>
              <a:gd name="connsiteX7105" fmla="*/ 256223 w 7705725"/>
              <a:gd name="connsiteY7105" fmla="*/ 4268152 h 6857998"/>
              <a:gd name="connsiteX7106" fmla="*/ 253047 w 7705725"/>
              <a:gd name="connsiteY7106" fmla="*/ 4259579 h 6857998"/>
              <a:gd name="connsiteX7107" fmla="*/ 250507 w 7705725"/>
              <a:gd name="connsiteY7107" fmla="*/ 4251324 h 6857998"/>
              <a:gd name="connsiteX7108" fmla="*/ 248286 w 7705725"/>
              <a:gd name="connsiteY7108" fmla="*/ 4242434 h 6857998"/>
              <a:gd name="connsiteX7109" fmla="*/ 246380 w 7705725"/>
              <a:gd name="connsiteY7109" fmla="*/ 4234179 h 6857998"/>
              <a:gd name="connsiteX7110" fmla="*/ 244792 w 7705725"/>
              <a:gd name="connsiteY7110" fmla="*/ 4225607 h 6857998"/>
              <a:gd name="connsiteX7111" fmla="*/ 243522 w 7705725"/>
              <a:gd name="connsiteY7111" fmla="*/ 4217352 h 6857998"/>
              <a:gd name="connsiteX7112" fmla="*/ 242888 w 7705725"/>
              <a:gd name="connsiteY7112" fmla="*/ 4209097 h 6857998"/>
              <a:gd name="connsiteX7113" fmla="*/ 242570 w 7705725"/>
              <a:gd name="connsiteY7113" fmla="*/ 4200207 h 6857998"/>
              <a:gd name="connsiteX7114" fmla="*/ 242253 w 7705725"/>
              <a:gd name="connsiteY7114" fmla="*/ 4191634 h 6857998"/>
              <a:gd name="connsiteX7115" fmla="*/ 241618 w 7705725"/>
              <a:gd name="connsiteY7115" fmla="*/ 4190047 h 6857998"/>
              <a:gd name="connsiteX7116" fmla="*/ 240665 w 7705725"/>
              <a:gd name="connsiteY7116" fmla="*/ 4189094 h 6857998"/>
              <a:gd name="connsiteX7117" fmla="*/ 239395 w 7705725"/>
              <a:gd name="connsiteY7117" fmla="*/ 4187824 h 6857998"/>
              <a:gd name="connsiteX7118" fmla="*/ 238125 w 7705725"/>
              <a:gd name="connsiteY7118" fmla="*/ 4187189 h 6857998"/>
              <a:gd name="connsiteX7119" fmla="*/ 236537 w 7705725"/>
              <a:gd name="connsiteY7119" fmla="*/ 4186872 h 6857998"/>
              <a:gd name="connsiteX7120" fmla="*/ 234951 w 7705725"/>
              <a:gd name="connsiteY7120" fmla="*/ 4186872 h 6857998"/>
              <a:gd name="connsiteX7121" fmla="*/ 231140 w 7705725"/>
              <a:gd name="connsiteY7121" fmla="*/ 4186872 h 6857998"/>
              <a:gd name="connsiteX7122" fmla="*/ 227330 w 7705725"/>
              <a:gd name="connsiteY7122" fmla="*/ 4187507 h 6857998"/>
              <a:gd name="connsiteX7123" fmla="*/ 223202 w 7705725"/>
              <a:gd name="connsiteY7123" fmla="*/ 4188142 h 6857998"/>
              <a:gd name="connsiteX7124" fmla="*/ 219075 w 7705725"/>
              <a:gd name="connsiteY7124" fmla="*/ 4189094 h 6857998"/>
              <a:gd name="connsiteX7125" fmla="*/ 215265 w 7705725"/>
              <a:gd name="connsiteY7125" fmla="*/ 4189412 h 6857998"/>
              <a:gd name="connsiteX7126" fmla="*/ 216218 w 7705725"/>
              <a:gd name="connsiteY7126" fmla="*/ 4185284 h 6857998"/>
              <a:gd name="connsiteX7127" fmla="*/ 216852 w 7705725"/>
              <a:gd name="connsiteY7127" fmla="*/ 4181474 h 6857998"/>
              <a:gd name="connsiteX7128" fmla="*/ 217170 w 7705725"/>
              <a:gd name="connsiteY7128" fmla="*/ 4174172 h 6857998"/>
              <a:gd name="connsiteX7129" fmla="*/ 216852 w 7705725"/>
              <a:gd name="connsiteY7129" fmla="*/ 4167822 h 6857998"/>
              <a:gd name="connsiteX7130" fmla="*/ 215583 w 7705725"/>
              <a:gd name="connsiteY7130" fmla="*/ 4161789 h 6857998"/>
              <a:gd name="connsiteX7131" fmla="*/ 214312 w 7705725"/>
              <a:gd name="connsiteY7131" fmla="*/ 4156074 h 6857998"/>
              <a:gd name="connsiteX7132" fmla="*/ 212725 w 7705725"/>
              <a:gd name="connsiteY7132" fmla="*/ 4151312 h 6857998"/>
              <a:gd name="connsiteX7133" fmla="*/ 208915 w 7705725"/>
              <a:gd name="connsiteY7133" fmla="*/ 4141787 h 6857998"/>
              <a:gd name="connsiteX7134" fmla="*/ 207010 w 7705725"/>
              <a:gd name="connsiteY7134" fmla="*/ 4137342 h 6857998"/>
              <a:gd name="connsiteX7135" fmla="*/ 206058 w 7705725"/>
              <a:gd name="connsiteY7135" fmla="*/ 4132897 h 6857998"/>
              <a:gd name="connsiteX7136" fmla="*/ 205106 w 7705725"/>
              <a:gd name="connsiteY7136" fmla="*/ 4128452 h 6857998"/>
              <a:gd name="connsiteX7137" fmla="*/ 205106 w 7705725"/>
              <a:gd name="connsiteY7137" fmla="*/ 4123689 h 6857998"/>
              <a:gd name="connsiteX7138" fmla="*/ 205106 w 7705725"/>
              <a:gd name="connsiteY7138" fmla="*/ 4121467 h 6857998"/>
              <a:gd name="connsiteX7139" fmla="*/ 206058 w 7705725"/>
              <a:gd name="connsiteY7139" fmla="*/ 4118927 h 6857998"/>
              <a:gd name="connsiteX7140" fmla="*/ 206692 w 7705725"/>
              <a:gd name="connsiteY7140" fmla="*/ 4116387 h 6857998"/>
              <a:gd name="connsiteX7141" fmla="*/ 207327 w 7705725"/>
              <a:gd name="connsiteY7141" fmla="*/ 4113529 h 6857998"/>
              <a:gd name="connsiteX7142" fmla="*/ 208915 w 7705725"/>
              <a:gd name="connsiteY7142" fmla="*/ 4110989 h 6857998"/>
              <a:gd name="connsiteX7143" fmla="*/ 210502 w 7705725"/>
              <a:gd name="connsiteY7143" fmla="*/ 4108449 h 6857998"/>
              <a:gd name="connsiteX7144" fmla="*/ 214948 w 7705725"/>
              <a:gd name="connsiteY7144" fmla="*/ 4102417 h 6857998"/>
              <a:gd name="connsiteX7145" fmla="*/ 214630 w 7705725"/>
              <a:gd name="connsiteY7145" fmla="*/ 4097972 h 6857998"/>
              <a:gd name="connsiteX7146" fmla="*/ 213995 w 7705725"/>
              <a:gd name="connsiteY7146" fmla="*/ 4095114 h 6857998"/>
              <a:gd name="connsiteX7147" fmla="*/ 212725 w 7705725"/>
              <a:gd name="connsiteY7147" fmla="*/ 4092574 h 6857998"/>
              <a:gd name="connsiteX7148" fmla="*/ 210820 w 7705725"/>
              <a:gd name="connsiteY7148" fmla="*/ 4090669 h 6857998"/>
              <a:gd name="connsiteX7149" fmla="*/ 208915 w 7705725"/>
              <a:gd name="connsiteY7149" fmla="*/ 4089399 h 6857998"/>
              <a:gd name="connsiteX7150" fmla="*/ 206375 w 7705725"/>
              <a:gd name="connsiteY7150" fmla="*/ 4088447 h 6857998"/>
              <a:gd name="connsiteX7151" fmla="*/ 204152 w 7705725"/>
              <a:gd name="connsiteY7151" fmla="*/ 4087812 h 6857998"/>
              <a:gd name="connsiteX7152" fmla="*/ 200977 w 7705725"/>
              <a:gd name="connsiteY7152" fmla="*/ 4087177 h 6857998"/>
              <a:gd name="connsiteX7153" fmla="*/ 195263 w 7705725"/>
              <a:gd name="connsiteY7153" fmla="*/ 4086859 h 6857998"/>
              <a:gd name="connsiteX7154" fmla="*/ 192723 w 7705725"/>
              <a:gd name="connsiteY7154" fmla="*/ 4086542 h 6857998"/>
              <a:gd name="connsiteX7155" fmla="*/ 190182 w 7705725"/>
              <a:gd name="connsiteY7155" fmla="*/ 4085589 h 6857998"/>
              <a:gd name="connsiteX7156" fmla="*/ 187960 w 7705725"/>
              <a:gd name="connsiteY7156" fmla="*/ 4084954 h 6857998"/>
              <a:gd name="connsiteX7157" fmla="*/ 186055 w 7705725"/>
              <a:gd name="connsiteY7157" fmla="*/ 4083367 h 6857998"/>
              <a:gd name="connsiteX7158" fmla="*/ 184150 w 7705725"/>
              <a:gd name="connsiteY7158" fmla="*/ 4081462 h 6857998"/>
              <a:gd name="connsiteX7159" fmla="*/ 182880 w 7705725"/>
              <a:gd name="connsiteY7159" fmla="*/ 4078922 h 6857998"/>
              <a:gd name="connsiteX7160" fmla="*/ 184150 w 7705725"/>
              <a:gd name="connsiteY7160" fmla="*/ 4073524 h 6857998"/>
              <a:gd name="connsiteX7161" fmla="*/ 185103 w 7705725"/>
              <a:gd name="connsiteY7161" fmla="*/ 4067809 h 6857998"/>
              <a:gd name="connsiteX7162" fmla="*/ 186372 w 7705725"/>
              <a:gd name="connsiteY7162" fmla="*/ 4061459 h 6857998"/>
              <a:gd name="connsiteX7163" fmla="*/ 186690 w 7705725"/>
              <a:gd name="connsiteY7163" fmla="*/ 4055109 h 6857998"/>
              <a:gd name="connsiteX7164" fmla="*/ 187007 w 7705725"/>
              <a:gd name="connsiteY7164" fmla="*/ 4048442 h 6857998"/>
              <a:gd name="connsiteX7165" fmla="*/ 187325 w 7705725"/>
              <a:gd name="connsiteY7165" fmla="*/ 4041139 h 6857998"/>
              <a:gd name="connsiteX7166" fmla="*/ 187007 w 7705725"/>
              <a:gd name="connsiteY7166" fmla="*/ 4026217 h 6857998"/>
              <a:gd name="connsiteX7167" fmla="*/ 186055 w 7705725"/>
              <a:gd name="connsiteY7167" fmla="*/ 4010342 h 6857998"/>
              <a:gd name="connsiteX7168" fmla="*/ 183515 w 7705725"/>
              <a:gd name="connsiteY7168" fmla="*/ 3994149 h 6857998"/>
              <a:gd name="connsiteX7169" fmla="*/ 180975 w 7705725"/>
              <a:gd name="connsiteY7169" fmla="*/ 3977322 h 6857998"/>
              <a:gd name="connsiteX7170" fmla="*/ 177482 w 7705725"/>
              <a:gd name="connsiteY7170" fmla="*/ 3961129 h 6857998"/>
              <a:gd name="connsiteX7171" fmla="*/ 174942 w 7705725"/>
              <a:gd name="connsiteY7171" fmla="*/ 3950652 h 6857998"/>
              <a:gd name="connsiteX7172" fmla="*/ 171132 w 7705725"/>
              <a:gd name="connsiteY7172" fmla="*/ 3938269 h 6857998"/>
              <a:gd name="connsiteX7173" fmla="*/ 166687 w 7705725"/>
              <a:gd name="connsiteY7173" fmla="*/ 3925252 h 6857998"/>
              <a:gd name="connsiteX7174" fmla="*/ 161925 w 7705725"/>
              <a:gd name="connsiteY7174" fmla="*/ 3912552 h 6857998"/>
              <a:gd name="connsiteX7175" fmla="*/ 152400 w 7705725"/>
              <a:gd name="connsiteY7175" fmla="*/ 3888739 h 6857998"/>
              <a:gd name="connsiteX7176" fmla="*/ 145098 w 7705725"/>
              <a:gd name="connsiteY7176" fmla="*/ 3872229 h 6857998"/>
              <a:gd name="connsiteX7177" fmla="*/ 143827 w 7705725"/>
              <a:gd name="connsiteY7177" fmla="*/ 3868419 h 6857998"/>
              <a:gd name="connsiteX7178" fmla="*/ 141287 w 7705725"/>
              <a:gd name="connsiteY7178" fmla="*/ 3864609 h 6857998"/>
              <a:gd name="connsiteX7179" fmla="*/ 136842 w 7705725"/>
              <a:gd name="connsiteY7179" fmla="*/ 3857624 h 6857998"/>
              <a:gd name="connsiteX7180" fmla="*/ 131127 w 7705725"/>
              <a:gd name="connsiteY7180" fmla="*/ 3850322 h 6857998"/>
              <a:gd name="connsiteX7181" fmla="*/ 126048 w 7705725"/>
              <a:gd name="connsiteY7181" fmla="*/ 3843654 h 6857998"/>
              <a:gd name="connsiteX7182" fmla="*/ 120332 w 7705725"/>
              <a:gd name="connsiteY7182" fmla="*/ 3836669 h 6857998"/>
              <a:gd name="connsiteX7183" fmla="*/ 115253 w 7705725"/>
              <a:gd name="connsiteY7183" fmla="*/ 3830002 h 6857998"/>
              <a:gd name="connsiteX7184" fmla="*/ 113030 w 7705725"/>
              <a:gd name="connsiteY7184" fmla="*/ 3826192 h 6857998"/>
              <a:gd name="connsiteX7185" fmla="*/ 110807 w 7705725"/>
              <a:gd name="connsiteY7185" fmla="*/ 3822699 h 6857998"/>
              <a:gd name="connsiteX7186" fmla="*/ 109220 w 7705725"/>
              <a:gd name="connsiteY7186" fmla="*/ 3819524 h 6857998"/>
              <a:gd name="connsiteX7187" fmla="*/ 107950 w 7705725"/>
              <a:gd name="connsiteY7187" fmla="*/ 3815714 h 6857998"/>
              <a:gd name="connsiteX7188" fmla="*/ 103822 w 7705725"/>
              <a:gd name="connsiteY7188" fmla="*/ 3801744 h 6857998"/>
              <a:gd name="connsiteX7189" fmla="*/ 100012 w 7705725"/>
              <a:gd name="connsiteY7189" fmla="*/ 3787774 h 6857998"/>
              <a:gd name="connsiteX7190" fmla="*/ 96203 w 7705725"/>
              <a:gd name="connsiteY7190" fmla="*/ 3773804 h 6857998"/>
              <a:gd name="connsiteX7191" fmla="*/ 93028 w 7705725"/>
              <a:gd name="connsiteY7191" fmla="*/ 3759517 h 6857998"/>
              <a:gd name="connsiteX7192" fmla="*/ 90170 w 7705725"/>
              <a:gd name="connsiteY7192" fmla="*/ 3745547 h 6857998"/>
              <a:gd name="connsiteX7193" fmla="*/ 87630 w 7705725"/>
              <a:gd name="connsiteY7193" fmla="*/ 3731259 h 6857998"/>
              <a:gd name="connsiteX7194" fmla="*/ 85091 w 7705725"/>
              <a:gd name="connsiteY7194" fmla="*/ 3717289 h 6857998"/>
              <a:gd name="connsiteX7195" fmla="*/ 82868 w 7705725"/>
              <a:gd name="connsiteY7195" fmla="*/ 3703319 h 6857998"/>
              <a:gd name="connsiteX7196" fmla="*/ 79058 w 7705725"/>
              <a:gd name="connsiteY7196" fmla="*/ 3675379 h 6857998"/>
              <a:gd name="connsiteX7197" fmla="*/ 76517 w 7705725"/>
              <a:gd name="connsiteY7197" fmla="*/ 3648392 h 6857998"/>
              <a:gd name="connsiteX7198" fmla="*/ 74295 w 7705725"/>
              <a:gd name="connsiteY7198" fmla="*/ 3622039 h 6857998"/>
              <a:gd name="connsiteX7199" fmla="*/ 72708 w 7705725"/>
              <a:gd name="connsiteY7199" fmla="*/ 3596322 h 6857998"/>
              <a:gd name="connsiteX7200" fmla="*/ 72073 w 7705725"/>
              <a:gd name="connsiteY7200" fmla="*/ 3590924 h 6857998"/>
              <a:gd name="connsiteX7201" fmla="*/ 71437 w 7705725"/>
              <a:gd name="connsiteY7201" fmla="*/ 3585209 h 6857998"/>
              <a:gd name="connsiteX7202" fmla="*/ 68898 w 7705725"/>
              <a:gd name="connsiteY7202" fmla="*/ 3573462 h 6857998"/>
              <a:gd name="connsiteX7203" fmla="*/ 65723 w 7705725"/>
              <a:gd name="connsiteY7203" fmla="*/ 3562032 h 6857998"/>
              <a:gd name="connsiteX7204" fmla="*/ 61913 w 7705725"/>
              <a:gd name="connsiteY7204" fmla="*/ 3550919 h 6857998"/>
              <a:gd name="connsiteX7205" fmla="*/ 53657 w 7705725"/>
              <a:gd name="connsiteY7205" fmla="*/ 3528694 h 6857998"/>
              <a:gd name="connsiteX7206" fmla="*/ 49847 w 7705725"/>
              <a:gd name="connsiteY7206" fmla="*/ 3517582 h 6857998"/>
              <a:gd name="connsiteX7207" fmla="*/ 46038 w 7705725"/>
              <a:gd name="connsiteY7207" fmla="*/ 3506787 h 6857998"/>
              <a:gd name="connsiteX7208" fmla="*/ 42863 w 7705725"/>
              <a:gd name="connsiteY7208" fmla="*/ 3495992 h 6857998"/>
              <a:gd name="connsiteX7209" fmla="*/ 40322 w 7705725"/>
              <a:gd name="connsiteY7209" fmla="*/ 3485514 h 6857998"/>
              <a:gd name="connsiteX7210" fmla="*/ 39688 w 7705725"/>
              <a:gd name="connsiteY7210" fmla="*/ 3480752 h 6857998"/>
              <a:gd name="connsiteX7211" fmla="*/ 39370 w 7705725"/>
              <a:gd name="connsiteY7211" fmla="*/ 3475354 h 6857998"/>
              <a:gd name="connsiteX7212" fmla="*/ 38735 w 7705725"/>
              <a:gd name="connsiteY7212" fmla="*/ 3470592 h 6857998"/>
              <a:gd name="connsiteX7213" fmla="*/ 38735 w 7705725"/>
              <a:gd name="connsiteY7213" fmla="*/ 3465512 h 6857998"/>
              <a:gd name="connsiteX7214" fmla="*/ 39688 w 7705725"/>
              <a:gd name="connsiteY7214" fmla="*/ 3460749 h 6857998"/>
              <a:gd name="connsiteX7215" fmla="*/ 40322 w 7705725"/>
              <a:gd name="connsiteY7215" fmla="*/ 3455669 h 6857998"/>
              <a:gd name="connsiteX7216" fmla="*/ 41592 w 7705725"/>
              <a:gd name="connsiteY7216" fmla="*/ 3450907 h 6857998"/>
              <a:gd name="connsiteX7217" fmla="*/ 43497 w 7705725"/>
              <a:gd name="connsiteY7217" fmla="*/ 3446462 h 6857998"/>
              <a:gd name="connsiteX7218" fmla="*/ 45720 w 7705725"/>
              <a:gd name="connsiteY7218" fmla="*/ 3441382 h 6857998"/>
              <a:gd name="connsiteX7219" fmla="*/ 48260 w 7705725"/>
              <a:gd name="connsiteY7219" fmla="*/ 3436937 h 6857998"/>
              <a:gd name="connsiteX7220" fmla="*/ 51435 w 7705725"/>
              <a:gd name="connsiteY7220" fmla="*/ 3432492 h 6857998"/>
              <a:gd name="connsiteX7221" fmla="*/ 54927 w 7705725"/>
              <a:gd name="connsiteY7221" fmla="*/ 3427729 h 6857998"/>
              <a:gd name="connsiteX7222" fmla="*/ 53975 w 7705725"/>
              <a:gd name="connsiteY7222" fmla="*/ 3424872 h 6857998"/>
              <a:gd name="connsiteX7223" fmla="*/ 52388 w 7705725"/>
              <a:gd name="connsiteY7223" fmla="*/ 3421697 h 6857998"/>
              <a:gd name="connsiteX7224" fmla="*/ 50800 w 7705725"/>
              <a:gd name="connsiteY7224" fmla="*/ 3419157 h 6857998"/>
              <a:gd name="connsiteX7225" fmla="*/ 48895 w 7705725"/>
              <a:gd name="connsiteY7225" fmla="*/ 3416935 h 6857998"/>
              <a:gd name="connsiteX7226" fmla="*/ 44450 w 7705725"/>
              <a:gd name="connsiteY7226" fmla="*/ 3412490 h 6857998"/>
              <a:gd name="connsiteX7227" fmla="*/ 40322 w 7705725"/>
              <a:gd name="connsiteY7227" fmla="*/ 3408362 h 6857998"/>
              <a:gd name="connsiteX7228" fmla="*/ 35878 w 7705725"/>
              <a:gd name="connsiteY7228" fmla="*/ 3403600 h 6857998"/>
              <a:gd name="connsiteX7229" fmla="*/ 33972 w 7705725"/>
              <a:gd name="connsiteY7229" fmla="*/ 3401377 h 6857998"/>
              <a:gd name="connsiteX7230" fmla="*/ 32068 w 7705725"/>
              <a:gd name="connsiteY7230" fmla="*/ 3399155 h 6857998"/>
              <a:gd name="connsiteX7231" fmla="*/ 30162 w 7705725"/>
              <a:gd name="connsiteY7231" fmla="*/ 3396614 h 6857998"/>
              <a:gd name="connsiteX7232" fmla="*/ 28893 w 7705725"/>
              <a:gd name="connsiteY7232" fmla="*/ 3394074 h 6857998"/>
              <a:gd name="connsiteX7233" fmla="*/ 27940 w 7705725"/>
              <a:gd name="connsiteY7233" fmla="*/ 3390899 h 6857998"/>
              <a:gd name="connsiteX7234" fmla="*/ 27305 w 7705725"/>
              <a:gd name="connsiteY7234" fmla="*/ 3387407 h 6857998"/>
              <a:gd name="connsiteX7235" fmla="*/ 26670 w 7705725"/>
              <a:gd name="connsiteY7235" fmla="*/ 3384550 h 6857998"/>
              <a:gd name="connsiteX7236" fmla="*/ 26670 w 7705725"/>
              <a:gd name="connsiteY7236" fmla="*/ 3382009 h 6857998"/>
              <a:gd name="connsiteX7237" fmla="*/ 27305 w 7705725"/>
              <a:gd name="connsiteY7237" fmla="*/ 3379152 h 6857998"/>
              <a:gd name="connsiteX7238" fmla="*/ 27940 w 7705725"/>
              <a:gd name="connsiteY7238" fmla="*/ 3376930 h 6857998"/>
              <a:gd name="connsiteX7239" fmla="*/ 28576 w 7705725"/>
              <a:gd name="connsiteY7239" fmla="*/ 3375024 h 6857998"/>
              <a:gd name="connsiteX7240" fmla="*/ 29845 w 7705725"/>
              <a:gd name="connsiteY7240" fmla="*/ 3373119 h 6857998"/>
              <a:gd name="connsiteX7241" fmla="*/ 32068 w 7705725"/>
              <a:gd name="connsiteY7241" fmla="*/ 3369310 h 6857998"/>
              <a:gd name="connsiteX7242" fmla="*/ 34290 w 7705725"/>
              <a:gd name="connsiteY7242" fmla="*/ 3366453 h 6857998"/>
              <a:gd name="connsiteX7243" fmla="*/ 36195 w 7705725"/>
              <a:gd name="connsiteY7243" fmla="*/ 3362959 h 6857998"/>
              <a:gd name="connsiteX7244" fmla="*/ 36830 w 7705725"/>
              <a:gd name="connsiteY7244" fmla="*/ 3361055 h 6857998"/>
              <a:gd name="connsiteX7245" fmla="*/ 37465 w 7705725"/>
              <a:gd name="connsiteY7245" fmla="*/ 3359150 h 6857998"/>
              <a:gd name="connsiteX7246" fmla="*/ 37465 w 7705725"/>
              <a:gd name="connsiteY7246" fmla="*/ 3356927 h 6857998"/>
              <a:gd name="connsiteX7247" fmla="*/ 36830 w 7705725"/>
              <a:gd name="connsiteY7247" fmla="*/ 3354705 h 6857998"/>
              <a:gd name="connsiteX7248" fmla="*/ 35878 w 7705725"/>
              <a:gd name="connsiteY7248" fmla="*/ 3350260 h 6857998"/>
              <a:gd name="connsiteX7249" fmla="*/ 34290 w 7705725"/>
              <a:gd name="connsiteY7249" fmla="*/ 3345179 h 6857998"/>
              <a:gd name="connsiteX7250" fmla="*/ 30480 w 7705725"/>
              <a:gd name="connsiteY7250" fmla="*/ 3335019 h 6857998"/>
              <a:gd name="connsiteX7251" fmla="*/ 21590 w 7705725"/>
              <a:gd name="connsiteY7251" fmla="*/ 3313430 h 6857998"/>
              <a:gd name="connsiteX7252" fmla="*/ 16827 w 7705725"/>
              <a:gd name="connsiteY7252" fmla="*/ 3302634 h 6857998"/>
              <a:gd name="connsiteX7253" fmla="*/ 13335 w 7705725"/>
              <a:gd name="connsiteY7253" fmla="*/ 3291205 h 6857998"/>
              <a:gd name="connsiteX7254" fmla="*/ 11747 w 7705725"/>
              <a:gd name="connsiteY7254" fmla="*/ 3286125 h 6857998"/>
              <a:gd name="connsiteX7255" fmla="*/ 10160 w 7705725"/>
              <a:gd name="connsiteY7255" fmla="*/ 3280727 h 6857998"/>
              <a:gd name="connsiteX7256" fmla="*/ 9525 w 7705725"/>
              <a:gd name="connsiteY7256" fmla="*/ 3275330 h 6857998"/>
              <a:gd name="connsiteX7257" fmla="*/ 8573 w 7705725"/>
              <a:gd name="connsiteY7257" fmla="*/ 3270250 h 6857998"/>
              <a:gd name="connsiteX7258" fmla="*/ 7937 w 7705725"/>
              <a:gd name="connsiteY7258" fmla="*/ 3258820 h 6857998"/>
              <a:gd name="connsiteX7259" fmla="*/ 7937 w 7705725"/>
              <a:gd name="connsiteY7259" fmla="*/ 3247708 h 6857998"/>
              <a:gd name="connsiteX7260" fmla="*/ 8573 w 7705725"/>
              <a:gd name="connsiteY7260" fmla="*/ 3236277 h 6857998"/>
              <a:gd name="connsiteX7261" fmla="*/ 9525 w 7705725"/>
              <a:gd name="connsiteY7261" fmla="*/ 3224848 h 6857998"/>
              <a:gd name="connsiteX7262" fmla="*/ 10477 w 7705725"/>
              <a:gd name="connsiteY7262" fmla="*/ 3213735 h 6857998"/>
              <a:gd name="connsiteX7263" fmla="*/ 11747 w 7705725"/>
              <a:gd name="connsiteY7263" fmla="*/ 3202623 h 6857998"/>
              <a:gd name="connsiteX7264" fmla="*/ 14605 w 7705725"/>
              <a:gd name="connsiteY7264" fmla="*/ 3180080 h 6857998"/>
              <a:gd name="connsiteX7265" fmla="*/ 17780 w 7705725"/>
              <a:gd name="connsiteY7265" fmla="*/ 3157537 h 6857998"/>
              <a:gd name="connsiteX7266" fmla="*/ 19368 w 7705725"/>
              <a:gd name="connsiteY7266" fmla="*/ 3145790 h 6857998"/>
              <a:gd name="connsiteX7267" fmla="*/ 20002 w 7705725"/>
              <a:gd name="connsiteY7267" fmla="*/ 3134360 h 6857998"/>
              <a:gd name="connsiteX7268" fmla="*/ 20637 w 7705725"/>
              <a:gd name="connsiteY7268" fmla="*/ 3122613 h 6857998"/>
              <a:gd name="connsiteX7269" fmla="*/ 21272 w 7705725"/>
              <a:gd name="connsiteY7269" fmla="*/ 3111183 h 6857998"/>
              <a:gd name="connsiteX7270" fmla="*/ 20637 w 7705725"/>
              <a:gd name="connsiteY7270" fmla="*/ 3099436 h 6857998"/>
              <a:gd name="connsiteX7271" fmla="*/ 20002 w 7705725"/>
              <a:gd name="connsiteY7271" fmla="*/ 3087371 h 6857998"/>
              <a:gd name="connsiteX7272" fmla="*/ 18733 w 7705725"/>
              <a:gd name="connsiteY7272" fmla="*/ 3081655 h 6857998"/>
              <a:gd name="connsiteX7273" fmla="*/ 17462 w 7705725"/>
              <a:gd name="connsiteY7273" fmla="*/ 3077211 h 6857998"/>
              <a:gd name="connsiteX7274" fmla="*/ 15558 w 7705725"/>
              <a:gd name="connsiteY7274" fmla="*/ 3073400 h 6857998"/>
              <a:gd name="connsiteX7275" fmla="*/ 13652 w 7705725"/>
              <a:gd name="connsiteY7275" fmla="*/ 3069908 h 6857998"/>
              <a:gd name="connsiteX7276" fmla="*/ 11747 w 7705725"/>
              <a:gd name="connsiteY7276" fmla="*/ 3066416 h 6857998"/>
              <a:gd name="connsiteX7277" fmla="*/ 9842 w 7705725"/>
              <a:gd name="connsiteY7277" fmla="*/ 3063240 h 6857998"/>
              <a:gd name="connsiteX7278" fmla="*/ 8573 w 7705725"/>
              <a:gd name="connsiteY7278" fmla="*/ 3059430 h 6857998"/>
              <a:gd name="connsiteX7279" fmla="*/ 7937 w 7705725"/>
              <a:gd name="connsiteY7279" fmla="*/ 3054986 h 6857998"/>
              <a:gd name="connsiteX7280" fmla="*/ 7937 w 7705725"/>
              <a:gd name="connsiteY7280" fmla="*/ 3051492 h 6857998"/>
              <a:gd name="connsiteX7281" fmla="*/ 8255 w 7705725"/>
              <a:gd name="connsiteY7281" fmla="*/ 3048000 h 6857998"/>
              <a:gd name="connsiteX7282" fmla="*/ 9208 w 7705725"/>
              <a:gd name="connsiteY7282" fmla="*/ 3044508 h 6857998"/>
              <a:gd name="connsiteX7283" fmla="*/ 9842 w 7705725"/>
              <a:gd name="connsiteY7283" fmla="*/ 3041332 h 6857998"/>
              <a:gd name="connsiteX7284" fmla="*/ 12065 w 7705725"/>
              <a:gd name="connsiteY7284" fmla="*/ 3034348 h 6857998"/>
              <a:gd name="connsiteX7285" fmla="*/ 14605 w 7705725"/>
              <a:gd name="connsiteY7285" fmla="*/ 3027680 h 6857998"/>
              <a:gd name="connsiteX7286" fmla="*/ 17462 w 7705725"/>
              <a:gd name="connsiteY7286" fmla="*/ 3021330 h 6857998"/>
              <a:gd name="connsiteX7287" fmla="*/ 19685 w 7705725"/>
              <a:gd name="connsiteY7287" fmla="*/ 3014345 h 6857998"/>
              <a:gd name="connsiteX7288" fmla="*/ 21590 w 7705725"/>
              <a:gd name="connsiteY7288" fmla="*/ 3007995 h 6857998"/>
              <a:gd name="connsiteX7289" fmla="*/ 21908 w 7705725"/>
              <a:gd name="connsiteY7289" fmla="*/ 3004820 h 6857998"/>
              <a:gd name="connsiteX7290" fmla="*/ 22225 w 7705725"/>
              <a:gd name="connsiteY7290" fmla="*/ 3001328 h 6857998"/>
              <a:gd name="connsiteX7291" fmla="*/ 22225 w 7705725"/>
              <a:gd name="connsiteY7291" fmla="*/ 2998788 h 6857998"/>
              <a:gd name="connsiteX7292" fmla="*/ 21590 w 7705725"/>
              <a:gd name="connsiteY7292" fmla="*/ 2995930 h 6857998"/>
              <a:gd name="connsiteX7293" fmla="*/ 20320 w 7705725"/>
              <a:gd name="connsiteY7293" fmla="*/ 2993390 h 6857998"/>
              <a:gd name="connsiteX7294" fmla="*/ 19368 w 7705725"/>
              <a:gd name="connsiteY7294" fmla="*/ 2990215 h 6857998"/>
              <a:gd name="connsiteX7295" fmla="*/ 15875 w 7705725"/>
              <a:gd name="connsiteY7295" fmla="*/ 2984818 h 6857998"/>
              <a:gd name="connsiteX7296" fmla="*/ 11747 w 7705725"/>
              <a:gd name="connsiteY7296" fmla="*/ 2978785 h 6857998"/>
              <a:gd name="connsiteX7297" fmla="*/ 7937 w 7705725"/>
              <a:gd name="connsiteY7297" fmla="*/ 2973070 h 6857998"/>
              <a:gd name="connsiteX7298" fmla="*/ 4127 w 7705725"/>
              <a:gd name="connsiteY7298" fmla="*/ 2967355 h 6857998"/>
              <a:gd name="connsiteX7299" fmla="*/ 2540 w 7705725"/>
              <a:gd name="connsiteY7299" fmla="*/ 2964815 h 6857998"/>
              <a:gd name="connsiteX7300" fmla="*/ 1587 w 7705725"/>
              <a:gd name="connsiteY7300" fmla="*/ 2961958 h 6857998"/>
              <a:gd name="connsiteX7301" fmla="*/ 317 w 7705725"/>
              <a:gd name="connsiteY7301" fmla="*/ 2959418 h 6857998"/>
              <a:gd name="connsiteX7302" fmla="*/ 0 w 7705725"/>
              <a:gd name="connsiteY7302" fmla="*/ 2956878 h 6857998"/>
              <a:gd name="connsiteX7303" fmla="*/ 0 w 7705725"/>
              <a:gd name="connsiteY7303" fmla="*/ 2955608 h 6857998"/>
              <a:gd name="connsiteX7304" fmla="*/ 317 w 7705725"/>
              <a:gd name="connsiteY7304" fmla="*/ 2954655 h 6857998"/>
              <a:gd name="connsiteX7305" fmla="*/ 1906 w 7705725"/>
              <a:gd name="connsiteY7305" fmla="*/ 2951163 h 6857998"/>
              <a:gd name="connsiteX7306" fmla="*/ 6667 w 7705725"/>
              <a:gd name="connsiteY7306" fmla="*/ 2943543 h 6857998"/>
              <a:gd name="connsiteX7307" fmla="*/ 9525 w 7705725"/>
              <a:gd name="connsiteY7307" fmla="*/ 2939098 h 6857998"/>
              <a:gd name="connsiteX7308" fmla="*/ 11747 w 7705725"/>
              <a:gd name="connsiteY7308" fmla="*/ 2934653 h 6857998"/>
              <a:gd name="connsiteX7309" fmla="*/ 13652 w 7705725"/>
              <a:gd name="connsiteY7309" fmla="*/ 2929890 h 6857998"/>
              <a:gd name="connsiteX7310" fmla="*/ 14287 w 7705725"/>
              <a:gd name="connsiteY7310" fmla="*/ 2927350 h 6857998"/>
              <a:gd name="connsiteX7311" fmla="*/ 14605 w 7705725"/>
              <a:gd name="connsiteY7311" fmla="*/ 2925128 h 6857998"/>
              <a:gd name="connsiteX7312" fmla="*/ 14605 w 7705725"/>
              <a:gd name="connsiteY7312" fmla="*/ 2921635 h 6857998"/>
              <a:gd name="connsiteX7313" fmla="*/ 14605 w 7705725"/>
              <a:gd name="connsiteY7313" fmla="*/ 2918778 h 6857998"/>
              <a:gd name="connsiteX7314" fmla="*/ 14287 w 7705725"/>
              <a:gd name="connsiteY7314" fmla="*/ 2915603 h 6857998"/>
              <a:gd name="connsiteX7315" fmla="*/ 13652 w 7705725"/>
              <a:gd name="connsiteY7315" fmla="*/ 2913063 h 6857998"/>
              <a:gd name="connsiteX7316" fmla="*/ 12065 w 7705725"/>
              <a:gd name="connsiteY7316" fmla="*/ 2907983 h 6857998"/>
              <a:gd name="connsiteX7317" fmla="*/ 10160 w 7705725"/>
              <a:gd name="connsiteY7317" fmla="*/ 2903538 h 6857998"/>
              <a:gd name="connsiteX7318" fmla="*/ 7937 w 7705725"/>
              <a:gd name="connsiteY7318" fmla="*/ 2899093 h 6857998"/>
              <a:gd name="connsiteX7319" fmla="*/ 6033 w 7705725"/>
              <a:gd name="connsiteY7319" fmla="*/ 2893695 h 6857998"/>
              <a:gd name="connsiteX7320" fmla="*/ 5715 w 7705725"/>
              <a:gd name="connsiteY7320" fmla="*/ 2891155 h 6857998"/>
              <a:gd name="connsiteX7321" fmla="*/ 5398 w 7705725"/>
              <a:gd name="connsiteY7321" fmla="*/ 2887980 h 6857998"/>
              <a:gd name="connsiteX7322" fmla="*/ 4762 w 7705725"/>
              <a:gd name="connsiteY7322" fmla="*/ 2884805 h 6857998"/>
              <a:gd name="connsiteX7323" fmla="*/ 4762 w 7705725"/>
              <a:gd name="connsiteY7323" fmla="*/ 2880996 h 6857998"/>
              <a:gd name="connsiteX7324" fmla="*/ 6667 w 7705725"/>
              <a:gd name="connsiteY7324" fmla="*/ 2865120 h 6857998"/>
              <a:gd name="connsiteX7325" fmla="*/ 9208 w 7705725"/>
              <a:gd name="connsiteY7325" fmla="*/ 2849245 h 6857998"/>
              <a:gd name="connsiteX7326" fmla="*/ 13652 w 7705725"/>
              <a:gd name="connsiteY7326" fmla="*/ 2817177 h 6857998"/>
              <a:gd name="connsiteX7327" fmla="*/ 23812 w 7705725"/>
              <a:gd name="connsiteY7327" fmla="*/ 2753043 h 6857998"/>
              <a:gd name="connsiteX7328" fmla="*/ 28257 w 7705725"/>
              <a:gd name="connsiteY7328" fmla="*/ 2721928 h 6857998"/>
              <a:gd name="connsiteX7329" fmla="*/ 30480 w 7705725"/>
              <a:gd name="connsiteY7329" fmla="*/ 2706370 h 6857998"/>
              <a:gd name="connsiteX7330" fmla="*/ 32068 w 7705725"/>
              <a:gd name="connsiteY7330" fmla="*/ 2690812 h 6857998"/>
              <a:gd name="connsiteX7331" fmla="*/ 33655 w 7705725"/>
              <a:gd name="connsiteY7331" fmla="*/ 2675890 h 6857998"/>
              <a:gd name="connsiteX7332" fmla="*/ 34607 w 7705725"/>
              <a:gd name="connsiteY7332" fmla="*/ 2660650 h 6857998"/>
              <a:gd name="connsiteX7333" fmla="*/ 35560 w 7705725"/>
              <a:gd name="connsiteY7333" fmla="*/ 2646362 h 6857998"/>
              <a:gd name="connsiteX7334" fmla="*/ 35560 w 7705725"/>
              <a:gd name="connsiteY7334" fmla="*/ 2632075 h 6857998"/>
              <a:gd name="connsiteX7335" fmla="*/ 35560 w 7705725"/>
              <a:gd name="connsiteY7335" fmla="*/ 2628582 h 6857998"/>
              <a:gd name="connsiteX7336" fmla="*/ 36195 w 7705725"/>
              <a:gd name="connsiteY7336" fmla="*/ 2626043 h 6857998"/>
              <a:gd name="connsiteX7337" fmla="*/ 36830 w 7705725"/>
              <a:gd name="connsiteY7337" fmla="*/ 2623185 h 6857998"/>
              <a:gd name="connsiteX7338" fmla="*/ 38100 w 7705725"/>
              <a:gd name="connsiteY7338" fmla="*/ 2621598 h 6857998"/>
              <a:gd name="connsiteX7339" fmla="*/ 39370 w 7705725"/>
              <a:gd name="connsiteY7339" fmla="*/ 2619692 h 6857998"/>
              <a:gd name="connsiteX7340" fmla="*/ 40640 w 7705725"/>
              <a:gd name="connsiteY7340" fmla="*/ 2618105 h 6857998"/>
              <a:gd name="connsiteX7341" fmla="*/ 43815 w 7705725"/>
              <a:gd name="connsiteY7341" fmla="*/ 2614931 h 6857998"/>
              <a:gd name="connsiteX7342" fmla="*/ 46990 w 7705725"/>
              <a:gd name="connsiteY7342" fmla="*/ 2612391 h 6857998"/>
              <a:gd name="connsiteX7343" fmla="*/ 50165 w 7705725"/>
              <a:gd name="connsiteY7343" fmla="*/ 2609533 h 6857998"/>
              <a:gd name="connsiteX7344" fmla="*/ 51435 w 7705725"/>
              <a:gd name="connsiteY7344" fmla="*/ 2607945 h 6857998"/>
              <a:gd name="connsiteX7345" fmla="*/ 52070 w 7705725"/>
              <a:gd name="connsiteY7345" fmla="*/ 2606041 h 6857998"/>
              <a:gd name="connsiteX7346" fmla="*/ 52705 w 7705725"/>
              <a:gd name="connsiteY7346" fmla="*/ 2603818 h 6857998"/>
              <a:gd name="connsiteX7347" fmla="*/ 53023 w 7705725"/>
              <a:gd name="connsiteY7347" fmla="*/ 2601595 h 6857998"/>
              <a:gd name="connsiteX7348" fmla="*/ 52705 w 7705725"/>
              <a:gd name="connsiteY7348" fmla="*/ 2593975 h 6857998"/>
              <a:gd name="connsiteX7349" fmla="*/ 51753 w 7705725"/>
              <a:gd name="connsiteY7349" fmla="*/ 2585720 h 6857998"/>
              <a:gd name="connsiteX7350" fmla="*/ 50482 w 7705725"/>
              <a:gd name="connsiteY7350" fmla="*/ 2577465 h 6857998"/>
              <a:gd name="connsiteX7351" fmla="*/ 48578 w 7705725"/>
              <a:gd name="connsiteY7351" fmla="*/ 2568575 h 6857998"/>
              <a:gd name="connsiteX7352" fmla="*/ 45403 w 7705725"/>
              <a:gd name="connsiteY7352" fmla="*/ 2550161 h 6857998"/>
              <a:gd name="connsiteX7353" fmla="*/ 43497 w 7705725"/>
              <a:gd name="connsiteY7353" fmla="*/ 2540319 h 6857998"/>
              <a:gd name="connsiteX7354" fmla="*/ 42545 w 7705725"/>
              <a:gd name="connsiteY7354" fmla="*/ 2530475 h 6857998"/>
              <a:gd name="connsiteX7355" fmla="*/ 41911 w 7705725"/>
              <a:gd name="connsiteY7355" fmla="*/ 2520633 h 6857998"/>
              <a:gd name="connsiteX7356" fmla="*/ 42228 w 7705725"/>
              <a:gd name="connsiteY7356" fmla="*/ 2510473 h 6857998"/>
              <a:gd name="connsiteX7357" fmla="*/ 42545 w 7705725"/>
              <a:gd name="connsiteY7357" fmla="*/ 2505393 h 6857998"/>
              <a:gd name="connsiteX7358" fmla="*/ 43497 w 7705725"/>
              <a:gd name="connsiteY7358" fmla="*/ 2500313 h 6857998"/>
              <a:gd name="connsiteX7359" fmla="*/ 44450 w 7705725"/>
              <a:gd name="connsiteY7359" fmla="*/ 2495233 h 6857998"/>
              <a:gd name="connsiteX7360" fmla="*/ 45720 w 7705725"/>
              <a:gd name="connsiteY7360" fmla="*/ 2489835 h 6857998"/>
              <a:gd name="connsiteX7361" fmla="*/ 47625 w 7705725"/>
              <a:gd name="connsiteY7361" fmla="*/ 2484755 h 6857998"/>
              <a:gd name="connsiteX7362" fmla="*/ 49530 w 7705725"/>
              <a:gd name="connsiteY7362" fmla="*/ 2479676 h 6857998"/>
              <a:gd name="connsiteX7363" fmla="*/ 51753 w 7705725"/>
              <a:gd name="connsiteY7363" fmla="*/ 2474278 h 6857998"/>
              <a:gd name="connsiteX7364" fmla="*/ 54610 w 7705725"/>
              <a:gd name="connsiteY7364" fmla="*/ 2469198 h 6857998"/>
              <a:gd name="connsiteX7365" fmla="*/ 57785 w 7705725"/>
              <a:gd name="connsiteY7365" fmla="*/ 2464118 h 6857998"/>
              <a:gd name="connsiteX7366" fmla="*/ 61595 w 7705725"/>
              <a:gd name="connsiteY7366" fmla="*/ 2458721 h 6857998"/>
              <a:gd name="connsiteX7367" fmla="*/ 65723 w 7705725"/>
              <a:gd name="connsiteY7367" fmla="*/ 2453958 h 6857998"/>
              <a:gd name="connsiteX7368" fmla="*/ 70167 w 7705725"/>
              <a:gd name="connsiteY7368" fmla="*/ 2448560 h 6857998"/>
              <a:gd name="connsiteX7369" fmla="*/ 67627 w 7705725"/>
              <a:gd name="connsiteY7369" fmla="*/ 2444115 h 6857998"/>
              <a:gd name="connsiteX7370" fmla="*/ 65723 w 7705725"/>
              <a:gd name="connsiteY7370" fmla="*/ 2439352 h 6857998"/>
              <a:gd name="connsiteX7371" fmla="*/ 64135 w 7705725"/>
              <a:gd name="connsiteY7371" fmla="*/ 2434273 h 6857998"/>
              <a:gd name="connsiteX7372" fmla="*/ 62865 w 7705725"/>
              <a:gd name="connsiteY7372" fmla="*/ 2429828 h 6857998"/>
              <a:gd name="connsiteX7373" fmla="*/ 62230 w 7705725"/>
              <a:gd name="connsiteY7373" fmla="*/ 2425065 h 6857998"/>
              <a:gd name="connsiteX7374" fmla="*/ 61595 w 7705725"/>
              <a:gd name="connsiteY7374" fmla="*/ 2419985 h 6857998"/>
              <a:gd name="connsiteX7375" fmla="*/ 61595 w 7705725"/>
              <a:gd name="connsiteY7375" fmla="*/ 2414588 h 6857998"/>
              <a:gd name="connsiteX7376" fmla="*/ 61913 w 7705725"/>
              <a:gd name="connsiteY7376" fmla="*/ 2409825 h 6857998"/>
              <a:gd name="connsiteX7377" fmla="*/ 62230 w 7705725"/>
              <a:gd name="connsiteY7377" fmla="*/ 2405062 h 6857998"/>
              <a:gd name="connsiteX7378" fmla="*/ 62865 w 7705725"/>
              <a:gd name="connsiteY7378" fmla="*/ 2399666 h 6857998"/>
              <a:gd name="connsiteX7379" fmla="*/ 65088 w 7705725"/>
              <a:gd name="connsiteY7379" fmla="*/ 2389188 h 6857998"/>
              <a:gd name="connsiteX7380" fmla="*/ 68262 w 7705725"/>
              <a:gd name="connsiteY7380" fmla="*/ 2378393 h 6857998"/>
              <a:gd name="connsiteX7381" fmla="*/ 72073 w 7705725"/>
              <a:gd name="connsiteY7381" fmla="*/ 2367280 h 6857998"/>
              <a:gd name="connsiteX7382" fmla="*/ 80327 w 7705725"/>
              <a:gd name="connsiteY7382" fmla="*/ 2344103 h 6857998"/>
              <a:gd name="connsiteX7383" fmla="*/ 85091 w 7705725"/>
              <a:gd name="connsiteY7383" fmla="*/ 2331720 h 6857998"/>
              <a:gd name="connsiteX7384" fmla="*/ 89535 w 7705725"/>
              <a:gd name="connsiteY7384" fmla="*/ 2319337 h 6857998"/>
              <a:gd name="connsiteX7385" fmla="*/ 93980 w 7705725"/>
              <a:gd name="connsiteY7385" fmla="*/ 2306003 h 6857998"/>
              <a:gd name="connsiteX7386" fmla="*/ 97790 w 7705725"/>
              <a:gd name="connsiteY7386" fmla="*/ 2292668 h 6857998"/>
              <a:gd name="connsiteX7387" fmla="*/ 100965 w 7705725"/>
              <a:gd name="connsiteY7387" fmla="*/ 2278697 h 6857998"/>
              <a:gd name="connsiteX7388" fmla="*/ 102235 w 7705725"/>
              <a:gd name="connsiteY7388" fmla="*/ 2271078 h 6857998"/>
              <a:gd name="connsiteX7389" fmla="*/ 103187 w 7705725"/>
              <a:gd name="connsiteY7389" fmla="*/ 2263775 h 6857998"/>
              <a:gd name="connsiteX7390" fmla="*/ 106997 w 7705725"/>
              <a:gd name="connsiteY7390" fmla="*/ 2265362 h 6857998"/>
              <a:gd name="connsiteX7391" fmla="*/ 109855 w 7705725"/>
              <a:gd name="connsiteY7391" fmla="*/ 2267585 h 6857998"/>
              <a:gd name="connsiteX7392" fmla="*/ 111761 w 7705725"/>
              <a:gd name="connsiteY7392" fmla="*/ 2269808 h 6857998"/>
              <a:gd name="connsiteX7393" fmla="*/ 113030 w 7705725"/>
              <a:gd name="connsiteY7393" fmla="*/ 2272984 h 6857998"/>
              <a:gd name="connsiteX7394" fmla="*/ 113982 w 7705725"/>
              <a:gd name="connsiteY7394" fmla="*/ 2275839 h 6857998"/>
              <a:gd name="connsiteX7395" fmla="*/ 114300 w 7705725"/>
              <a:gd name="connsiteY7395" fmla="*/ 2279014 h 6857998"/>
              <a:gd name="connsiteX7396" fmla="*/ 114617 w 7705725"/>
              <a:gd name="connsiteY7396" fmla="*/ 2285682 h 6857998"/>
              <a:gd name="connsiteX7397" fmla="*/ 114935 w 7705725"/>
              <a:gd name="connsiteY7397" fmla="*/ 2289175 h 6857998"/>
              <a:gd name="connsiteX7398" fmla="*/ 115253 w 7705725"/>
              <a:gd name="connsiteY7398" fmla="*/ 2292668 h 6857998"/>
              <a:gd name="connsiteX7399" fmla="*/ 116205 w 7705725"/>
              <a:gd name="connsiteY7399" fmla="*/ 2295526 h 6857998"/>
              <a:gd name="connsiteX7400" fmla="*/ 117792 w 7705725"/>
              <a:gd name="connsiteY7400" fmla="*/ 2298065 h 6857998"/>
              <a:gd name="connsiteX7401" fmla="*/ 119698 w 7705725"/>
              <a:gd name="connsiteY7401" fmla="*/ 2300922 h 6857998"/>
              <a:gd name="connsiteX7402" fmla="*/ 122238 w 7705725"/>
              <a:gd name="connsiteY7402" fmla="*/ 2302828 h 6857998"/>
              <a:gd name="connsiteX7403" fmla="*/ 126048 w 7705725"/>
              <a:gd name="connsiteY7403" fmla="*/ 2304098 h 6857998"/>
              <a:gd name="connsiteX7404" fmla="*/ 130810 w 7705725"/>
              <a:gd name="connsiteY7404" fmla="*/ 2305369 h 6857998"/>
              <a:gd name="connsiteX7405" fmla="*/ 132398 w 7705725"/>
              <a:gd name="connsiteY7405" fmla="*/ 2300922 h 6857998"/>
              <a:gd name="connsiteX7406" fmla="*/ 133033 w 7705725"/>
              <a:gd name="connsiteY7406" fmla="*/ 2296160 h 6857998"/>
              <a:gd name="connsiteX7407" fmla="*/ 133033 w 7705725"/>
              <a:gd name="connsiteY7407" fmla="*/ 2292033 h 6857998"/>
              <a:gd name="connsiteX7408" fmla="*/ 133033 w 7705725"/>
              <a:gd name="connsiteY7408" fmla="*/ 2288539 h 6857998"/>
              <a:gd name="connsiteX7409" fmla="*/ 132398 w 7705725"/>
              <a:gd name="connsiteY7409" fmla="*/ 2284731 h 6857998"/>
              <a:gd name="connsiteX7410" fmla="*/ 130810 w 7705725"/>
              <a:gd name="connsiteY7410" fmla="*/ 2281238 h 6857998"/>
              <a:gd name="connsiteX7411" fmla="*/ 129223 w 7705725"/>
              <a:gd name="connsiteY7411" fmla="*/ 2277744 h 6857998"/>
              <a:gd name="connsiteX7412" fmla="*/ 127317 w 7705725"/>
              <a:gd name="connsiteY7412" fmla="*/ 2274887 h 6857998"/>
              <a:gd name="connsiteX7413" fmla="*/ 125730 w 7705725"/>
              <a:gd name="connsiteY7413" fmla="*/ 2271713 h 6857998"/>
              <a:gd name="connsiteX7414" fmla="*/ 122873 w 7705725"/>
              <a:gd name="connsiteY7414" fmla="*/ 2269173 h 6857998"/>
              <a:gd name="connsiteX7415" fmla="*/ 117792 w 7705725"/>
              <a:gd name="connsiteY7415" fmla="*/ 2263458 h 6857998"/>
              <a:gd name="connsiteX7416" fmla="*/ 106363 w 7705725"/>
              <a:gd name="connsiteY7416" fmla="*/ 2252980 h 6857998"/>
              <a:gd name="connsiteX7417" fmla="*/ 108585 w 7705725"/>
              <a:gd name="connsiteY7417" fmla="*/ 2251711 h 6857998"/>
              <a:gd name="connsiteX7418" fmla="*/ 110807 w 7705725"/>
              <a:gd name="connsiteY7418" fmla="*/ 2249806 h 6857998"/>
              <a:gd name="connsiteX7419" fmla="*/ 114935 w 7705725"/>
              <a:gd name="connsiteY7419" fmla="*/ 2245995 h 6857998"/>
              <a:gd name="connsiteX7420" fmla="*/ 118745 w 7705725"/>
              <a:gd name="connsiteY7420" fmla="*/ 2241233 h 6857998"/>
              <a:gd name="connsiteX7421" fmla="*/ 122238 w 7705725"/>
              <a:gd name="connsiteY7421" fmla="*/ 2235835 h 6857998"/>
              <a:gd name="connsiteX7422" fmla="*/ 125096 w 7705725"/>
              <a:gd name="connsiteY7422" fmla="*/ 2229803 h 6857998"/>
              <a:gd name="connsiteX7423" fmla="*/ 127952 w 7705725"/>
              <a:gd name="connsiteY7423" fmla="*/ 2223453 h 6857998"/>
              <a:gd name="connsiteX7424" fmla="*/ 130492 w 7705725"/>
              <a:gd name="connsiteY7424" fmla="*/ 2216786 h 6857998"/>
              <a:gd name="connsiteX7425" fmla="*/ 132715 w 7705725"/>
              <a:gd name="connsiteY7425" fmla="*/ 2209483 h 6857998"/>
              <a:gd name="connsiteX7426" fmla="*/ 137160 w 7705725"/>
              <a:gd name="connsiteY7426" fmla="*/ 2194878 h 6857998"/>
              <a:gd name="connsiteX7427" fmla="*/ 141287 w 7705725"/>
              <a:gd name="connsiteY7427" fmla="*/ 2179321 h 6857998"/>
              <a:gd name="connsiteX7428" fmla="*/ 145733 w 7705725"/>
              <a:gd name="connsiteY7428" fmla="*/ 2164715 h 6857998"/>
              <a:gd name="connsiteX7429" fmla="*/ 148272 w 7705725"/>
              <a:gd name="connsiteY7429" fmla="*/ 2157413 h 6857998"/>
              <a:gd name="connsiteX7430" fmla="*/ 150812 w 7705725"/>
              <a:gd name="connsiteY7430" fmla="*/ 2150745 h 6857998"/>
              <a:gd name="connsiteX7431" fmla="*/ 151766 w 7705725"/>
              <a:gd name="connsiteY7431" fmla="*/ 2148841 h 6857998"/>
              <a:gd name="connsiteX7432" fmla="*/ 152400 w 7705725"/>
              <a:gd name="connsiteY7432" fmla="*/ 2146618 h 6857998"/>
              <a:gd name="connsiteX7433" fmla="*/ 152718 w 7705725"/>
              <a:gd name="connsiteY7433" fmla="*/ 2145030 h 6857998"/>
              <a:gd name="connsiteX7434" fmla="*/ 152718 w 7705725"/>
              <a:gd name="connsiteY7434" fmla="*/ 2143126 h 6857998"/>
              <a:gd name="connsiteX7435" fmla="*/ 152718 w 7705725"/>
              <a:gd name="connsiteY7435" fmla="*/ 2141538 h 6857998"/>
              <a:gd name="connsiteX7436" fmla="*/ 152400 w 7705725"/>
              <a:gd name="connsiteY7436" fmla="*/ 2140268 h 6857998"/>
              <a:gd name="connsiteX7437" fmla="*/ 150812 w 7705725"/>
              <a:gd name="connsiteY7437" fmla="*/ 2137093 h 6857998"/>
              <a:gd name="connsiteX7438" fmla="*/ 148908 w 7705725"/>
              <a:gd name="connsiteY7438" fmla="*/ 2134553 h 6857998"/>
              <a:gd name="connsiteX7439" fmla="*/ 146685 w 7705725"/>
              <a:gd name="connsiteY7439" fmla="*/ 2132331 h 6857998"/>
              <a:gd name="connsiteX7440" fmla="*/ 143827 w 7705725"/>
              <a:gd name="connsiteY7440" fmla="*/ 2130426 h 6857998"/>
              <a:gd name="connsiteX7441" fmla="*/ 140652 w 7705725"/>
              <a:gd name="connsiteY7441" fmla="*/ 2128203 h 6857998"/>
              <a:gd name="connsiteX7442" fmla="*/ 134302 w 7705725"/>
              <a:gd name="connsiteY7442" fmla="*/ 2124393 h 6857998"/>
              <a:gd name="connsiteX7443" fmla="*/ 131763 w 7705725"/>
              <a:gd name="connsiteY7443" fmla="*/ 2122171 h 6857998"/>
              <a:gd name="connsiteX7444" fmla="*/ 128905 w 7705725"/>
              <a:gd name="connsiteY7444" fmla="*/ 2119631 h 6857998"/>
              <a:gd name="connsiteX7445" fmla="*/ 127000 w 7705725"/>
              <a:gd name="connsiteY7445" fmla="*/ 2117090 h 6857998"/>
              <a:gd name="connsiteX7446" fmla="*/ 125730 w 7705725"/>
              <a:gd name="connsiteY7446" fmla="*/ 2114550 h 6857998"/>
              <a:gd name="connsiteX7447" fmla="*/ 125730 w 7705725"/>
              <a:gd name="connsiteY7447" fmla="*/ 2112646 h 6857998"/>
              <a:gd name="connsiteX7448" fmla="*/ 125096 w 7705725"/>
              <a:gd name="connsiteY7448" fmla="*/ 2111058 h 6857998"/>
              <a:gd name="connsiteX7449" fmla="*/ 125096 w 7705725"/>
              <a:gd name="connsiteY7449" fmla="*/ 2109153 h 6857998"/>
              <a:gd name="connsiteX7450" fmla="*/ 125730 w 7705725"/>
              <a:gd name="connsiteY7450" fmla="*/ 2107248 h 6857998"/>
              <a:gd name="connsiteX7451" fmla="*/ 128270 w 7705725"/>
              <a:gd name="connsiteY7451" fmla="*/ 2097088 h 6857998"/>
              <a:gd name="connsiteX7452" fmla="*/ 130810 w 7705725"/>
              <a:gd name="connsiteY7452" fmla="*/ 2086928 h 6857998"/>
              <a:gd name="connsiteX7453" fmla="*/ 136842 w 7705725"/>
              <a:gd name="connsiteY7453" fmla="*/ 2066608 h 6857998"/>
              <a:gd name="connsiteX7454" fmla="*/ 143827 w 7705725"/>
              <a:gd name="connsiteY7454" fmla="*/ 2046923 h 6857998"/>
              <a:gd name="connsiteX7455" fmla="*/ 150812 w 7705725"/>
              <a:gd name="connsiteY7455" fmla="*/ 2028191 h 6857998"/>
              <a:gd name="connsiteX7456" fmla="*/ 158750 w 7705725"/>
              <a:gd name="connsiteY7456" fmla="*/ 2009141 h 6857998"/>
              <a:gd name="connsiteX7457" fmla="*/ 166687 w 7705725"/>
              <a:gd name="connsiteY7457" fmla="*/ 1990725 h 6857998"/>
              <a:gd name="connsiteX7458" fmla="*/ 174942 w 7705725"/>
              <a:gd name="connsiteY7458" fmla="*/ 1972628 h 6857998"/>
              <a:gd name="connsiteX7459" fmla="*/ 183197 w 7705725"/>
              <a:gd name="connsiteY7459" fmla="*/ 1954531 h 6857998"/>
              <a:gd name="connsiteX7460" fmla="*/ 200025 w 7705725"/>
              <a:gd name="connsiteY7460" fmla="*/ 1919606 h 6857998"/>
              <a:gd name="connsiteX7461" fmla="*/ 207962 w 7705725"/>
              <a:gd name="connsiteY7461" fmla="*/ 1902143 h 6857998"/>
              <a:gd name="connsiteX7462" fmla="*/ 215265 w 7705725"/>
              <a:gd name="connsiteY7462" fmla="*/ 1884681 h 6857998"/>
              <a:gd name="connsiteX7463" fmla="*/ 222885 w 7705725"/>
              <a:gd name="connsiteY7463" fmla="*/ 1867536 h 6857998"/>
              <a:gd name="connsiteX7464" fmla="*/ 229553 w 7705725"/>
              <a:gd name="connsiteY7464" fmla="*/ 1850073 h 6857998"/>
              <a:gd name="connsiteX7465" fmla="*/ 235585 w 7705725"/>
              <a:gd name="connsiteY7465" fmla="*/ 1832293 h 6857998"/>
              <a:gd name="connsiteX7466" fmla="*/ 240982 w 7705725"/>
              <a:gd name="connsiteY7466" fmla="*/ 1815148 h 6857998"/>
              <a:gd name="connsiteX7467" fmla="*/ 242253 w 7705725"/>
              <a:gd name="connsiteY7467" fmla="*/ 1810068 h 6857998"/>
              <a:gd name="connsiteX7468" fmla="*/ 242888 w 7705725"/>
              <a:gd name="connsiteY7468" fmla="*/ 1805623 h 6857998"/>
              <a:gd name="connsiteX7469" fmla="*/ 243522 w 7705725"/>
              <a:gd name="connsiteY7469" fmla="*/ 1801178 h 6857998"/>
              <a:gd name="connsiteX7470" fmla="*/ 243522 w 7705725"/>
              <a:gd name="connsiteY7470" fmla="*/ 1796098 h 6857998"/>
              <a:gd name="connsiteX7471" fmla="*/ 243522 w 7705725"/>
              <a:gd name="connsiteY7471" fmla="*/ 1787208 h 6857998"/>
              <a:gd name="connsiteX7472" fmla="*/ 243205 w 7705725"/>
              <a:gd name="connsiteY7472" fmla="*/ 1778001 h 6857998"/>
              <a:gd name="connsiteX7473" fmla="*/ 243205 w 7705725"/>
              <a:gd name="connsiteY7473" fmla="*/ 1769110 h 6857998"/>
              <a:gd name="connsiteX7474" fmla="*/ 243205 w 7705725"/>
              <a:gd name="connsiteY7474" fmla="*/ 1760220 h 6857998"/>
              <a:gd name="connsiteX7475" fmla="*/ 243522 w 7705725"/>
              <a:gd name="connsiteY7475" fmla="*/ 1755775 h 6857998"/>
              <a:gd name="connsiteX7476" fmla="*/ 244475 w 7705725"/>
              <a:gd name="connsiteY7476" fmla="*/ 1751648 h 6857998"/>
              <a:gd name="connsiteX7477" fmla="*/ 245428 w 7705725"/>
              <a:gd name="connsiteY7477" fmla="*/ 1747203 h 6857998"/>
              <a:gd name="connsiteX7478" fmla="*/ 246697 w 7705725"/>
              <a:gd name="connsiteY7478" fmla="*/ 1743076 h 6857998"/>
              <a:gd name="connsiteX7479" fmla="*/ 251778 w 7705725"/>
              <a:gd name="connsiteY7479" fmla="*/ 1730375 h 6857998"/>
              <a:gd name="connsiteX7480" fmla="*/ 257492 w 7705725"/>
              <a:gd name="connsiteY7480" fmla="*/ 1717993 h 6857998"/>
              <a:gd name="connsiteX7481" fmla="*/ 263525 w 7705725"/>
              <a:gd name="connsiteY7481" fmla="*/ 1705928 h 6857998"/>
              <a:gd name="connsiteX7482" fmla="*/ 269875 w 7705725"/>
              <a:gd name="connsiteY7482" fmla="*/ 1694180 h 6857998"/>
              <a:gd name="connsiteX7483" fmla="*/ 276860 w 7705725"/>
              <a:gd name="connsiteY7483" fmla="*/ 1682751 h 6857998"/>
              <a:gd name="connsiteX7484" fmla="*/ 283845 w 7705725"/>
              <a:gd name="connsiteY7484" fmla="*/ 1671003 h 6857998"/>
              <a:gd name="connsiteX7485" fmla="*/ 298768 w 7705725"/>
              <a:gd name="connsiteY7485" fmla="*/ 1647825 h 6857998"/>
              <a:gd name="connsiteX7486" fmla="*/ 313690 w 7705725"/>
              <a:gd name="connsiteY7486" fmla="*/ 1625600 h 6857998"/>
              <a:gd name="connsiteX7487" fmla="*/ 328930 w 7705725"/>
              <a:gd name="connsiteY7487" fmla="*/ 1603058 h 6857998"/>
              <a:gd name="connsiteX7488" fmla="*/ 343852 w 7705725"/>
              <a:gd name="connsiteY7488" fmla="*/ 1580515 h 6857998"/>
              <a:gd name="connsiteX7489" fmla="*/ 358775 w 7705725"/>
              <a:gd name="connsiteY7489" fmla="*/ 1557655 h 6857998"/>
              <a:gd name="connsiteX7490" fmla="*/ 360680 w 7705725"/>
              <a:gd name="connsiteY7490" fmla="*/ 1554480 h 6857998"/>
              <a:gd name="connsiteX7491" fmla="*/ 361950 w 7705725"/>
              <a:gd name="connsiteY7491" fmla="*/ 1550353 h 6857998"/>
              <a:gd name="connsiteX7492" fmla="*/ 365125 w 7705725"/>
              <a:gd name="connsiteY7492" fmla="*/ 1542415 h 6857998"/>
              <a:gd name="connsiteX7493" fmla="*/ 367665 w 7705725"/>
              <a:gd name="connsiteY7493" fmla="*/ 1533525 h 6857998"/>
              <a:gd name="connsiteX7494" fmla="*/ 369887 w 7705725"/>
              <a:gd name="connsiteY7494" fmla="*/ 1524635 h 6857998"/>
              <a:gd name="connsiteX7495" fmla="*/ 372110 w 7705725"/>
              <a:gd name="connsiteY7495" fmla="*/ 1516063 h 6857998"/>
              <a:gd name="connsiteX7496" fmla="*/ 374968 w 7705725"/>
              <a:gd name="connsiteY7496" fmla="*/ 1507490 h 6857998"/>
              <a:gd name="connsiteX7497" fmla="*/ 376237 w 7705725"/>
              <a:gd name="connsiteY7497" fmla="*/ 1503363 h 6857998"/>
              <a:gd name="connsiteX7498" fmla="*/ 378143 w 7705725"/>
              <a:gd name="connsiteY7498" fmla="*/ 1499553 h 6857998"/>
              <a:gd name="connsiteX7499" fmla="*/ 380047 w 7705725"/>
              <a:gd name="connsiteY7499" fmla="*/ 1496060 h 6857998"/>
              <a:gd name="connsiteX7500" fmla="*/ 382270 w 7705725"/>
              <a:gd name="connsiteY7500" fmla="*/ 1492568 h 6857998"/>
              <a:gd name="connsiteX7501" fmla="*/ 384811 w 7705725"/>
              <a:gd name="connsiteY7501" fmla="*/ 1489393 h 6857998"/>
              <a:gd name="connsiteX7502" fmla="*/ 387350 w 7705725"/>
              <a:gd name="connsiteY7502" fmla="*/ 1486853 h 6857998"/>
              <a:gd name="connsiteX7503" fmla="*/ 390207 w 7705725"/>
              <a:gd name="connsiteY7503" fmla="*/ 1484630 h 6857998"/>
              <a:gd name="connsiteX7504" fmla="*/ 393065 w 7705725"/>
              <a:gd name="connsiteY7504" fmla="*/ 1482408 h 6857998"/>
              <a:gd name="connsiteX7505" fmla="*/ 399415 w 7705725"/>
              <a:gd name="connsiteY7505" fmla="*/ 1478280 h 6857998"/>
              <a:gd name="connsiteX7506" fmla="*/ 406083 w 7705725"/>
              <a:gd name="connsiteY7506" fmla="*/ 1474788 h 6857998"/>
              <a:gd name="connsiteX7507" fmla="*/ 413067 w 7705725"/>
              <a:gd name="connsiteY7507" fmla="*/ 1471295 h 6857998"/>
              <a:gd name="connsiteX7508" fmla="*/ 419735 w 7705725"/>
              <a:gd name="connsiteY7508" fmla="*/ 1467168 h 6857998"/>
              <a:gd name="connsiteX7509" fmla="*/ 423227 w 7705725"/>
              <a:gd name="connsiteY7509" fmla="*/ 1464945 h 6857998"/>
              <a:gd name="connsiteX7510" fmla="*/ 426402 w 7705725"/>
              <a:gd name="connsiteY7510" fmla="*/ 1462723 h 6857998"/>
              <a:gd name="connsiteX7511" fmla="*/ 429577 w 7705725"/>
              <a:gd name="connsiteY7511" fmla="*/ 1460183 h 6857998"/>
              <a:gd name="connsiteX7512" fmla="*/ 433070 w 7705725"/>
              <a:gd name="connsiteY7512" fmla="*/ 1457008 h 6857998"/>
              <a:gd name="connsiteX7513" fmla="*/ 435293 w 7705725"/>
              <a:gd name="connsiteY7513" fmla="*/ 1454150 h 6857998"/>
              <a:gd name="connsiteX7514" fmla="*/ 437515 w 7705725"/>
              <a:gd name="connsiteY7514" fmla="*/ 1450976 h 6857998"/>
              <a:gd name="connsiteX7515" fmla="*/ 439103 w 7705725"/>
              <a:gd name="connsiteY7515" fmla="*/ 1448118 h 6857998"/>
              <a:gd name="connsiteX7516" fmla="*/ 440372 w 7705725"/>
              <a:gd name="connsiteY7516" fmla="*/ 1444625 h 6857998"/>
              <a:gd name="connsiteX7517" fmla="*/ 441643 w 7705725"/>
              <a:gd name="connsiteY7517" fmla="*/ 1441450 h 6857998"/>
              <a:gd name="connsiteX7518" fmla="*/ 442278 w 7705725"/>
              <a:gd name="connsiteY7518" fmla="*/ 1438275 h 6857998"/>
              <a:gd name="connsiteX7519" fmla="*/ 443865 w 7705725"/>
              <a:gd name="connsiteY7519" fmla="*/ 1430973 h 6857998"/>
              <a:gd name="connsiteX7520" fmla="*/ 445453 w 7705725"/>
              <a:gd name="connsiteY7520" fmla="*/ 1423988 h 6857998"/>
              <a:gd name="connsiteX7521" fmla="*/ 447040 w 7705725"/>
              <a:gd name="connsiteY7521" fmla="*/ 1417003 h 6857998"/>
              <a:gd name="connsiteX7522" fmla="*/ 447992 w 7705725"/>
              <a:gd name="connsiteY7522" fmla="*/ 1413193 h 6857998"/>
              <a:gd name="connsiteX7523" fmla="*/ 449580 w 7705725"/>
              <a:gd name="connsiteY7523" fmla="*/ 1410018 h 6857998"/>
              <a:gd name="connsiteX7524" fmla="*/ 451486 w 7705725"/>
              <a:gd name="connsiteY7524" fmla="*/ 1406525 h 6857998"/>
              <a:gd name="connsiteX7525" fmla="*/ 453390 w 7705725"/>
              <a:gd name="connsiteY7525" fmla="*/ 1403033 h 6857998"/>
              <a:gd name="connsiteX7526" fmla="*/ 462280 w 7705725"/>
              <a:gd name="connsiteY7526" fmla="*/ 1390016 h 6857998"/>
              <a:gd name="connsiteX7527" fmla="*/ 471805 w 7705725"/>
              <a:gd name="connsiteY7527" fmla="*/ 1376680 h 6857998"/>
              <a:gd name="connsiteX7528" fmla="*/ 481648 w 7705725"/>
              <a:gd name="connsiteY7528" fmla="*/ 1363663 h 6857998"/>
              <a:gd name="connsiteX7529" fmla="*/ 491808 w 7705725"/>
              <a:gd name="connsiteY7529" fmla="*/ 1350328 h 6857998"/>
              <a:gd name="connsiteX7530" fmla="*/ 502285 w 7705725"/>
              <a:gd name="connsiteY7530" fmla="*/ 1336993 h 6857998"/>
              <a:gd name="connsiteX7531" fmla="*/ 513715 w 7705725"/>
              <a:gd name="connsiteY7531" fmla="*/ 1323975 h 6857998"/>
              <a:gd name="connsiteX7532" fmla="*/ 524510 w 7705725"/>
              <a:gd name="connsiteY7532" fmla="*/ 1310640 h 6857998"/>
              <a:gd name="connsiteX7533" fmla="*/ 536257 w 7705725"/>
              <a:gd name="connsiteY7533" fmla="*/ 1297940 h 6857998"/>
              <a:gd name="connsiteX7534" fmla="*/ 559752 w 7705725"/>
              <a:gd name="connsiteY7534" fmla="*/ 1271905 h 6857998"/>
              <a:gd name="connsiteX7535" fmla="*/ 583882 w 7705725"/>
              <a:gd name="connsiteY7535" fmla="*/ 1246505 h 6857998"/>
              <a:gd name="connsiteX7536" fmla="*/ 608013 w 7705725"/>
              <a:gd name="connsiteY7536" fmla="*/ 1221740 h 6857998"/>
              <a:gd name="connsiteX7537" fmla="*/ 631825 w 7705725"/>
              <a:gd name="connsiteY7537" fmla="*/ 1197293 h 6857998"/>
              <a:gd name="connsiteX7538" fmla="*/ 634365 w 7705725"/>
              <a:gd name="connsiteY7538" fmla="*/ 1198563 h 6857998"/>
              <a:gd name="connsiteX7539" fmla="*/ 636905 w 7705725"/>
              <a:gd name="connsiteY7539" fmla="*/ 1200467 h 6857998"/>
              <a:gd name="connsiteX7540" fmla="*/ 638810 w 7705725"/>
              <a:gd name="connsiteY7540" fmla="*/ 1202055 h 6857998"/>
              <a:gd name="connsiteX7541" fmla="*/ 640397 w 7705725"/>
              <a:gd name="connsiteY7541" fmla="*/ 1203960 h 6857998"/>
              <a:gd name="connsiteX7542" fmla="*/ 641032 w 7705725"/>
              <a:gd name="connsiteY7542" fmla="*/ 1205548 h 6857998"/>
              <a:gd name="connsiteX7543" fmla="*/ 641985 w 7705725"/>
              <a:gd name="connsiteY7543" fmla="*/ 1207453 h 6857998"/>
              <a:gd name="connsiteX7544" fmla="*/ 641985 w 7705725"/>
              <a:gd name="connsiteY7544" fmla="*/ 1209357 h 6857998"/>
              <a:gd name="connsiteX7545" fmla="*/ 641985 w 7705725"/>
              <a:gd name="connsiteY7545" fmla="*/ 1210628 h 6857998"/>
              <a:gd name="connsiteX7546" fmla="*/ 641668 w 7705725"/>
              <a:gd name="connsiteY7546" fmla="*/ 1212533 h 6857998"/>
              <a:gd name="connsiteX7547" fmla="*/ 640715 w 7705725"/>
              <a:gd name="connsiteY7547" fmla="*/ 1214438 h 6857998"/>
              <a:gd name="connsiteX7548" fmla="*/ 638493 w 7705725"/>
              <a:gd name="connsiteY7548" fmla="*/ 1218248 h 6857998"/>
              <a:gd name="connsiteX7549" fmla="*/ 635000 w 7705725"/>
              <a:gd name="connsiteY7549" fmla="*/ 1222375 h 6857998"/>
              <a:gd name="connsiteX7550" fmla="*/ 630872 w 7705725"/>
              <a:gd name="connsiteY7550" fmla="*/ 1226503 h 6857998"/>
              <a:gd name="connsiteX7551" fmla="*/ 621030 w 7705725"/>
              <a:gd name="connsiteY7551" fmla="*/ 1235393 h 6857998"/>
              <a:gd name="connsiteX7552" fmla="*/ 610870 w 7705725"/>
              <a:gd name="connsiteY7552" fmla="*/ 1245235 h 6857998"/>
              <a:gd name="connsiteX7553" fmla="*/ 606107 w 7705725"/>
              <a:gd name="connsiteY7553" fmla="*/ 1249998 h 6857998"/>
              <a:gd name="connsiteX7554" fmla="*/ 601027 w 7705725"/>
              <a:gd name="connsiteY7554" fmla="*/ 1255713 h 6857998"/>
              <a:gd name="connsiteX7555" fmla="*/ 597535 w 7705725"/>
              <a:gd name="connsiteY7555" fmla="*/ 1261428 h 6857998"/>
              <a:gd name="connsiteX7556" fmla="*/ 595630 w 7705725"/>
              <a:gd name="connsiteY7556" fmla="*/ 1264285 h 6857998"/>
              <a:gd name="connsiteX7557" fmla="*/ 594042 w 7705725"/>
              <a:gd name="connsiteY7557" fmla="*/ 1267460 h 6857998"/>
              <a:gd name="connsiteX7558" fmla="*/ 592455 w 7705725"/>
              <a:gd name="connsiteY7558" fmla="*/ 1271588 h 6857998"/>
              <a:gd name="connsiteX7559" fmla="*/ 591503 w 7705725"/>
              <a:gd name="connsiteY7559" fmla="*/ 1276668 h 6857998"/>
              <a:gd name="connsiteX7560" fmla="*/ 590550 w 7705725"/>
              <a:gd name="connsiteY7560" fmla="*/ 1282700 h 6857998"/>
              <a:gd name="connsiteX7561" fmla="*/ 589915 w 7705725"/>
              <a:gd name="connsiteY7561" fmla="*/ 1289685 h 6857998"/>
              <a:gd name="connsiteX7562" fmla="*/ 588645 w 7705725"/>
              <a:gd name="connsiteY7562" fmla="*/ 1303655 h 6857998"/>
              <a:gd name="connsiteX7563" fmla="*/ 587692 w 7705725"/>
              <a:gd name="connsiteY7563" fmla="*/ 1310323 h 6857998"/>
              <a:gd name="connsiteX7564" fmla="*/ 586422 w 7705725"/>
              <a:gd name="connsiteY7564" fmla="*/ 1316990 h 6857998"/>
              <a:gd name="connsiteX7565" fmla="*/ 584517 w 7705725"/>
              <a:gd name="connsiteY7565" fmla="*/ 1323023 h 6857998"/>
              <a:gd name="connsiteX7566" fmla="*/ 583565 w 7705725"/>
              <a:gd name="connsiteY7566" fmla="*/ 1325880 h 6857998"/>
              <a:gd name="connsiteX7567" fmla="*/ 582295 w 7705725"/>
              <a:gd name="connsiteY7567" fmla="*/ 1328420 h 6857998"/>
              <a:gd name="connsiteX7568" fmla="*/ 580707 w 7705725"/>
              <a:gd name="connsiteY7568" fmla="*/ 1330643 h 6857998"/>
              <a:gd name="connsiteX7569" fmla="*/ 578803 w 7705725"/>
              <a:gd name="connsiteY7569" fmla="*/ 1332548 h 6857998"/>
              <a:gd name="connsiteX7570" fmla="*/ 576897 w 7705725"/>
              <a:gd name="connsiteY7570" fmla="*/ 1334135 h 6857998"/>
              <a:gd name="connsiteX7571" fmla="*/ 574993 w 7705725"/>
              <a:gd name="connsiteY7571" fmla="*/ 1335723 h 6857998"/>
              <a:gd name="connsiteX7572" fmla="*/ 572453 w 7705725"/>
              <a:gd name="connsiteY7572" fmla="*/ 1336358 h 6857998"/>
              <a:gd name="connsiteX7573" fmla="*/ 569912 w 7705725"/>
              <a:gd name="connsiteY7573" fmla="*/ 1336993 h 6857998"/>
              <a:gd name="connsiteX7574" fmla="*/ 566737 w 7705725"/>
              <a:gd name="connsiteY7574" fmla="*/ 1336993 h 6857998"/>
              <a:gd name="connsiteX7575" fmla="*/ 563880 w 7705725"/>
              <a:gd name="connsiteY7575" fmla="*/ 1336675 h 6857998"/>
              <a:gd name="connsiteX7576" fmla="*/ 560070 w 7705725"/>
              <a:gd name="connsiteY7576" fmla="*/ 1336040 h 6857998"/>
              <a:gd name="connsiteX7577" fmla="*/ 556260 w 7705725"/>
              <a:gd name="connsiteY7577" fmla="*/ 1334770 h 6857998"/>
              <a:gd name="connsiteX7578" fmla="*/ 552133 w 7705725"/>
              <a:gd name="connsiteY7578" fmla="*/ 1332865 h 6857998"/>
              <a:gd name="connsiteX7579" fmla="*/ 547370 w 7705725"/>
              <a:gd name="connsiteY7579" fmla="*/ 1330325 h 6857998"/>
              <a:gd name="connsiteX7580" fmla="*/ 544830 w 7705725"/>
              <a:gd name="connsiteY7580" fmla="*/ 1332865 h 6857998"/>
              <a:gd name="connsiteX7581" fmla="*/ 542608 w 7705725"/>
              <a:gd name="connsiteY7581" fmla="*/ 1335723 h 6857998"/>
              <a:gd name="connsiteX7582" fmla="*/ 541338 w 7705725"/>
              <a:gd name="connsiteY7582" fmla="*/ 1338263 h 6857998"/>
              <a:gd name="connsiteX7583" fmla="*/ 540067 w 7705725"/>
              <a:gd name="connsiteY7583" fmla="*/ 1340485 h 6857998"/>
              <a:gd name="connsiteX7584" fmla="*/ 538798 w 7705725"/>
              <a:gd name="connsiteY7584" fmla="*/ 1343025 h 6857998"/>
              <a:gd name="connsiteX7585" fmla="*/ 538480 w 7705725"/>
              <a:gd name="connsiteY7585" fmla="*/ 1345565 h 6857998"/>
              <a:gd name="connsiteX7586" fmla="*/ 538163 w 7705725"/>
              <a:gd name="connsiteY7586" fmla="*/ 1348105 h 6857998"/>
              <a:gd name="connsiteX7587" fmla="*/ 537845 w 7705725"/>
              <a:gd name="connsiteY7587" fmla="*/ 1350328 h 6857998"/>
              <a:gd name="connsiteX7588" fmla="*/ 538480 w 7705725"/>
              <a:gd name="connsiteY7588" fmla="*/ 1354773 h 6857998"/>
              <a:gd name="connsiteX7589" fmla="*/ 539750 w 7705725"/>
              <a:gd name="connsiteY7589" fmla="*/ 1359535 h 6857998"/>
              <a:gd name="connsiteX7590" fmla="*/ 541655 w 7705725"/>
              <a:gd name="connsiteY7590" fmla="*/ 1363980 h 6857998"/>
              <a:gd name="connsiteX7591" fmla="*/ 543560 w 7705725"/>
              <a:gd name="connsiteY7591" fmla="*/ 1368425 h 6857998"/>
              <a:gd name="connsiteX7592" fmla="*/ 545465 w 7705725"/>
              <a:gd name="connsiteY7592" fmla="*/ 1372870 h 6857998"/>
              <a:gd name="connsiteX7593" fmla="*/ 547370 w 7705725"/>
              <a:gd name="connsiteY7593" fmla="*/ 1377633 h 6857998"/>
              <a:gd name="connsiteX7594" fmla="*/ 548323 w 7705725"/>
              <a:gd name="connsiteY7594" fmla="*/ 1382078 h 6857998"/>
              <a:gd name="connsiteX7595" fmla="*/ 548958 w 7705725"/>
              <a:gd name="connsiteY7595" fmla="*/ 1386523 h 6857998"/>
              <a:gd name="connsiteX7596" fmla="*/ 548958 w 7705725"/>
              <a:gd name="connsiteY7596" fmla="*/ 1389063 h 6857998"/>
              <a:gd name="connsiteX7597" fmla="*/ 548640 w 7705725"/>
              <a:gd name="connsiteY7597" fmla="*/ 1391286 h 6857998"/>
              <a:gd name="connsiteX7598" fmla="*/ 548323 w 7705725"/>
              <a:gd name="connsiteY7598" fmla="*/ 1393825 h 6857998"/>
              <a:gd name="connsiteX7599" fmla="*/ 547687 w 7705725"/>
              <a:gd name="connsiteY7599" fmla="*/ 1396365 h 6857998"/>
              <a:gd name="connsiteX7600" fmla="*/ 546100 w 7705725"/>
              <a:gd name="connsiteY7600" fmla="*/ 1398905 h 6857998"/>
              <a:gd name="connsiteX7601" fmla="*/ 544512 w 7705725"/>
              <a:gd name="connsiteY7601" fmla="*/ 1401128 h 6857998"/>
              <a:gd name="connsiteX7602" fmla="*/ 542608 w 7705725"/>
              <a:gd name="connsiteY7602" fmla="*/ 1403985 h 6857998"/>
              <a:gd name="connsiteX7603" fmla="*/ 540385 w 7705725"/>
              <a:gd name="connsiteY7603" fmla="*/ 1406525 h 6857998"/>
              <a:gd name="connsiteX7604" fmla="*/ 534035 w 7705725"/>
              <a:gd name="connsiteY7604" fmla="*/ 1402715 h 6857998"/>
              <a:gd name="connsiteX7605" fmla="*/ 530860 w 7705725"/>
              <a:gd name="connsiteY7605" fmla="*/ 1401128 h 6857998"/>
              <a:gd name="connsiteX7606" fmla="*/ 528003 w 7705725"/>
              <a:gd name="connsiteY7606" fmla="*/ 1399858 h 6857998"/>
              <a:gd name="connsiteX7607" fmla="*/ 524828 w 7705725"/>
              <a:gd name="connsiteY7607" fmla="*/ 1398905 h 6857998"/>
              <a:gd name="connsiteX7608" fmla="*/ 522288 w 7705725"/>
              <a:gd name="connsiteY7608" fmla="*/ 1398270 h 6857998"/>
              <a:gd name="connsiteX7609" fmla="*/ 519430 w 7705725"/>
              <a:gd name="connsiteY7609" fmla="*/ 1397953 h 6857998"/>
              <a:gd name="connsiteX7610" fmla="*/ 516572 w 7705725"/>
              <a:gd name="connsiteY7610" fmla="*/ 1397953 h 6857998"/>
              <a:gd name="connsiteX7611" fmla="*/ 514032 w 7705725"/>
              <a:gd name="connsiteY7611" fmla="*/ 1397953 h 6857998"/>
              <a:gd name="connsiteX7612" fmla="*/ 511493 w 7705725"/>
              <a:gd name="connsiteY7612" fmla="*/ 1398270 h 6857998"/>
              <a:gd name="connsiteX7613" fmla="*/ 508635 w 7705725"/>
              <a:gd name="connsiteY7613" fmla="*/ 1398588 h 6857998"/>
              <a:gd name="connsiteX7614" fmla="*/ 506412 w 7705725"/>
              <a:gd name="connsiteY7614" fmla="*/ 1399223 h 6857998"/>
              <a:gd name="connsiteX7615" fmla="*/ 501650 w 7705725"/>
              <a:gd name="connsiteY7615" fmla="*/ 1401763 h 6857998"/>
              <a:gd name="connsiteX7616" fmla="*/ 497205 w 7705725"/>
              <a:gd name="connsiteY7616" fmla="*/ 1404620 h 6857998"/>
              <a:gd name="connsiteX7617" fmla="*/ 499427 w 7705725"/>
              <a:gd name="connsiteY7617" fmla="*/ 1405890 h 6857998"/>
              <a:gd name="connsiteX7618" fmla="*/ 501650 w 7705725"/>
              <a:gd name="connsiteY7618" fmla="*/ 1406843 h 6857998"/>
              <a:gd name="connsiteX7619" fmla="*/ 503555 w 7705725"/>
              <a:gd name="connsiteY7619" fmla="*/ 1408430 h 6857998"/>
              <a:gd name="connsiteX7620" fmla="*/ 505460 w 7705725"/>
              <a:gd name="connsiteY7620" fmla="*/ 1410335 h 6857998"/>
              <a:gd name="connsiteX7621" fmla="*/ 507365 w 7705725"/>
              <a:gd name="connsiteY7621" fmla="*/ 1412240 h 6857998"/>
              <a:gd name="connsiteX7622" fmla="*/ 508635 w 7705725"/>
              <a:gd name="connsiteY7622" fmla="*/ 1414463 h 6857998"/>
              <a:gd name="connsiteX7623" fmla="*/ 511175 w 7705725"/>
              <a:gd name="connsiteY7623" fmla="*/ 1418591 h 6857998"/>
              <a:gd name="connsiteX7624" fmla="*/ 512762 w 7705725"/>
              <a:gd name="connsiteY7624" fmla="*/ 1423353 h 6857998"/>
              <a:gd name="connsiteX7625" fmla="*/ 513715 w 7705725"/>
              <a:gd name="connsiteY7625" fmla="*/ 1428750 h 6857998"/>
              <a:gd name="connsiteX7626" fmla="*/ 513715 w 7705725"/>
              <a:gd name="connsiteY7626" fmla="*/ 1434148 h 6857998"/>
              <a:gd name="connsiteX7627" fmla="*/ 512762 w 7705725"/>
              <a:gd name="connsiteY7627" fmla="*/ 1439228 h 6857998"/>
              <a:gd name="connsiteX7628" fmla="*/ 512128 w 7705725"/>
              <a:gd name="connsiteY7628" fmla="*/ 1442085 h 6857998"/>
              <a:gd name="connsiteX7629" fmla="*/ 511175 w 7705725"/>
              <a:gd name="connsiteY7629" fmla="*/ 1444625 h 6857998"/>
              <a:gd name="connsiteX7630" fmla="*/ 509905 w 7705725"/>
              <a:gd name="connsiteY7630" fmla="*/ 1447165 h 6857998"/>
              <a:gd name="connsiteX7631" fmla="*/ 508318 w 7705725"/>
              <a:gd name="connsiteY7631" fmla="*/ 1450023 h 6857998"/>
              <a:gd name="connsiteX7632" fmla="*/ 506730 w 7705725"/>
              <a:gd name="connsiteY7632" fmla="*/ 1452246 h 6857998"/>
              <a:gd name="connsiteX7633" fmla="*/ 504507 w 7705725"/>
              <a:gd name="connsiteY7633" fmla="*/ 1454468 h 6857998"/>
              <a:gd name="connsiteX7634" fmla="*/ 502603 w 7705725"/>
              <a:gd name="connsiteY7634" fmla="*/ 1456690 h 6857998"/>
              <a:gd name="connsiteX7635" fmla="*/ 500062 w 7705725"/>
              <a:gd name="connsiteY7635" fmla="*/ 1458595 h 6857998"/>
              <a:gd name="connsiteX7636" fmla="*/ 497522 w 7705725"/>
              <a:gd name="connsiteY7636" fmla="*/ 1460500 h 6857998"/>
              <a:gd name="connsiteX7637" fmla="*/ 494347 w 7705725"/>
              <a:gd name="connsiteY7637" fmla="*/ 1462088 h 6857998"/>
              <a:gd name="connsiteX7638" fmla="*/ 491172 w 7705725"/>
              <a:gd name="connsiteY7638" fmla="*/ 1463358 h 6857998"/>
              <a:gd name="connsiteX7639" fmla="*/ 487680 w 7705725"/>
              <a:gd name="connsiteY7639" fmla="*/ 1464628 h 6857998"/>
              <a:gd name="connsiteX7640" fmla="*/ 483870 w 7705725"/>
              <a:gd name="connsiteY7640" fmla="*/ 1465898 h 6857998"/>
              <a:gd name="connsiteX7641" fmla="*/ 479742 w 7705725"/>
              <a:gd name="connsiteY7641" fmla="*/ 1466533 h 6857998"/>
              <a:gd name="connsiteX7642" fmla="*/ 475298 w 7705725"/>
              <a:gd name="connsiteY7642" fmla="*/ 1467168 h 6857998"/>
              <a:gd name="connsiteX7643" fmla="*/ 470535 w 7705725"/>
              <a:gd name="connsiteY7643" fmla="*/ 1467168 h 6857998"/>
              <a:gd name="connsiteX7644" fmla="*/ 473710 w 7705725"/>
              <a:gd name="connsiteY7644" fmla="*/ 1470343 h 6857998"/>
              <a:gd name="connsiteX7645" fmla="*/ 476250 w 7705725"/>
              <a:gd name="connsiteY7645" fmla="*/ 1472883 h 6857998"/>
              <a:gd name="connsiteX7646" fmla="*/ 479425 w 7705725"/>
              <a:gd name="connsiteY7646" fmla="*/ 1474788 h 6857998"/>
              <a:gd name="connsiteX7647" fmla="*/ 481965 w 7705725"/>
              <a:gd name="connsiteY7647" fmla="*/ 1476375 h 6857998"/>
              <a:gd name="connsiteX7648" fmla="*/ 484187 w 7705725"/>
              <a:gd name="connsiteY7648" fmla="*/ 1477328 h 6857998"/>
              <a:gd name="connsiteX7649" fmla="*/ 486410 w 7705725"/>
              <a:gd name="connsiteY7649" fmla="*/ 1478280 h 6857998"/>
              <a:gd name="connsiteX7650" fmla="*/ 488633 w 7705725"/>
              <a:gd name="connsiteY7650" fmla="*/ 1478598 h 6857998"/>
              <a:gd name="connsiteX7651" fmla="*/ 491172 w 7705725"/>
              <a:gd name="connsiteY7651" fmla="*/ 1478598 h 6857998"/>
              <a:gd name="connsiteX7652" fmla="*/ 493395 w 7705725"/>
              <a:gd name="connsiteY7652" fmla="*/ 1478598 h 6857998"/>
              <a:gd name="connsiteX7653" fmla="*/ 495300 w 7705725"/>
              <a:gd name="connsiteY7653" fmla="*/ 1477963 h 6857998"/>
              <a:gd name="connsiteX7654" fmla="*/ 499427 w 7705725"/>
              <a:gd name="connsiteY7654" fmla="*/ 1476375 h 6857998"/>
              <a:gd name="connsiteX7655" fmla="*/ 503237 w 7705725"/>
              <a:gd name="connsiteY7655" fmla="*/ 1474470 h 6857998"/>
              <a:gd name="connsiteX7656" fmla="*/ 506412 w 7705725"/>
              <a:gd name="connsiteY7656" fmla="*/ 1471930 h 6857998"/>
              <a:gd name="connsiteX7657" fmla="*/ 510222 w 7705725"/>
              <a:gd name="connsiteY7657" fmla="*/ 1469390 h 6857998"/>
              <a:gd name="connsiteX7658" fmla="*/ 514032 w 7705725"/>
              <a:gd name="connsiteY7658" fmla="*/ 1467168 h 6857998"/>
              <a:gd name="connsiteX7659" fmla="*/ 517842 w 7705725"/>
              <a:gd name="connsiteY7659" fmla="*/ 1465263 h 6857998"/>
              <a:gd name="connsiteX7660" fmla="*/ 519747 w 7705725"/>
              <a:gd name="connsiteY7660" fmla="*/ 1464628 h 6857998"/>
              <a:gd name="connsiteX7661" fmla="*/ 521653 w 7705725"/>
              <a:gd name="connsiteY7661" fmla="*/ 1464310 h 6857998"/>
              <a:gd name="connsiteX7662" fmla="*/ 523875 w 7705725"/>
              <a:gd name="connsiteY7662" fmla="*/ 1464310 h 6857998"/>
              <a:gd name="connsiteX7663" fmla="*/ 526097 w 7705725"/>
              <a:gd name="connsiteY7663" fmla="*/ 1464310 h 6857998"/>
              <a:gd name="connsiteX7664" fmla="*/ 528320 w 7705725"/>
              <a:gd name="connsiteY7664" fmla="*/ 1464945 h 6857998"/>
              <a:gd name="connsiteX7665" fmla="*/ 530542 w 7705725"/>
              <a:gd name="connsiteY7665" fmla="*/ 1465898 h 6857998"/>
              <a:gd name="connsiteX7666" fmla="*/ 533400 w 7705725"/>
              <a:gd name="connsiteY7666" fmla="*/ 1466850 h 6857998"/>
              <a:gd name="connsiteX7667" fmla="*/ 535623 w 7705725"/>
              <a:gd name="connsiteY7667" fmla="*/ 1468438 h 6857998"/>
              <a:gd name="connsiteX7668" fmla="*/ 538480 w 7705725"/>
              <a:gd name="connsiteY7668" fmla="*/ 1470660 h 6857998"/>
              <a:gd name="connsiteX7669" fmla="*/ 541338 w 7705725"/>
              <a:gd name="connsiteY7669" fmla="*/ 1472883 h 6857998"/>
              <a:gd name="connsiteX7670" fmla="*/ 518478 w 7705725"/>
              <a:gd name="connsiteY7670" fmla="*/ 1516063 h 6857998"/>
              <a:gd name="connsiteX7671" fmla="*/ 500062 w 7705725"/>
              <a:gd name="connsiteY7671" fmla="*/ 1550353 h 6857998"/>
              <a:gd name="connsiteX7672" fmla="*/ 491491 w 7705725"/>
              <a:gd name="connsiteY7672" fmla="*/ 1566228 h 6857998"/>
              <a:gd name="connsiteX7673" fmla="*/ 483552 w 7705725"/>
              <a:gd name="connsiteY7673" fmla="*/ 1582420 h 6857998"/>
              <a:gd name="connsiteX7674" fmla="*/ 475298 w 7705725"/>
              <a:gd name="connsiteY7674" fmla="*/ 1599565 h 6857998"/>
              <a:gd name="connsiteX7675" fmla="*/ 467042 w 7705725"/>
              <a:gd name="connsiteY7675" fmla="*/ 1619250 h 6857998"/>
              <a:gd name="connsiteX7676" fmla="*/ 470217 w 7705725"/>
              <a:gd name="connsiteY7676" fmla="*/ 1621790 h 6857998"/>
              <a:gd name="connsiteX7677" fmla="*/ 473392 w 7705725"/>
              <a:gd name="connsiteY7677" fmla="*/ 1624013 h 6857998"/>
              <a:gd name="connsiteX7678" fmla="*/ 476250 w 7705725"/>
              <a:gd name="connsiteY7678" fmla="*/ 1625600 h 6857998"/>
              <a:gd name="connsiteX7679" fmla="*/ 479425 w 7705725"/>
              <a:gd name="connsiteY7679" fmla="*/ 1626870 h 6857998"/>
              <a:gd name="connsiteX7680" fmla="*/ 481965 w 7705725"/>
              <a:gd name="connsiteY7680" fmla="*/ 1627823 h 6857998"/>
              <a:gd name="connsiteX7681" fmla="*/ 484505 w 7705725"/>
              <a:gd name="connsiteY7681" fmla="*/ 1628458 h 6857998"/>
              <a:gd name="connsiteX7682" fmla="*/ 487362 w 7705725"/>
              <a:gd name="connsiteY7682" fmla="*/ 1628458 h 6857998"/>
              <a:gd name="connsiteX7683" fmla="*/ 489585 w 7705725"/>
              <a:gd name="connsiteY7683" fmla="*/ 1628458 h 6857998"/>
              <a:gd name="connsiteX7684" fmla="*/ 491808 w 7705725"/>
              <a:gd name="connsiteY7684" fmla="*/ 1627823 h 6857998"/>
              <a:gd name="connsiteX7685" fmla="*/ 494030 w 7705725"/>
              <a:gd name="connsiteY7685" fmla="*/ 1627188 h 6857998"/>
              <a:gd name="connsiteX7686" fmla="*/ 498158 w 7705725"/>
              <a:gd name="connsiteY7686" fmla="*/ 1625283 h 6857998"/>
              <a:gd name="connsiteX7687" fmla="*/ 502285 w 7705725"/>
              <a:gd name="connsiteY7687" fmla="*/ 1623060 h 6857998"/>
              <a:gd name="connsiteX7688" fmla="*/ 506412 w 7705725"/>
              <a:gd name="connsiteY7688" fmla="*/ 1620838 h 6857998"/>
              <a:gd name="connsiteX7689" fmla="*/ 510540 w 7705725"/>
              <a:gd name="connsiteY7689" fmla="*/ 1617980 h 6857998"/>
              <a:gd name="connsiteX7690" fmla="*/ 514668 w 7705725"/>
              <a:gd name="connsiteY7690" fmla="*/ 1616393 h 6857998"/>
              <a:gd name="connsiteX7691" fmla="*/ 516572 w 7705725"/>
              <a:gd name="connsiteY7691" fmla="*/ 1615440 h 6857998"/>
              <a:gd name="connsiteX7692" fmla="*/ 518795 w 7705725"/>
              <a:gd name="connsiteY7692" fmla="*/ 1614805 h 6857998"/>
              <a:gd name="connsiteX7693" fmla="*/ 521336 w 7705725"/>
              <a:gd name="connsiteY7693" fmla="*/ 1614805 h 6857998"/>
              <a:gd name="connsiteX7694" fmla="*/ 523875 w 7705725"/>
              <a:gd name="connsiteY7694" fmla="*/ 1614488 h 6857998"/>
              <a:gd name="connsiteX7695" fmla="*/ 526097 w 7705725"/>
              <a:gd name="connsiteY7695" fmla="*/ 1614805 h 6857998"/>
              <a:gd name="connsiteX7696" fmla="*/ 528638 w 7705725"/>
              <a:gd name="connsiteY7696" fmla="*/ 1615440 h 6857998"/>
              <a:gd name="connsiteX7697" fmla="*/ 531813 w 7705725"/>
              <a:gd name="connsiteY7697" fmla="*/ 1616393 h 6857998"/>
              <a:gd name="connsiteX7698" fmla="*/ 534352 w 7705725"/>
              <a:gd name="connsiteY7698" fmla="*/ 1617663 h 6857998"/>
              <a:gd name="connsiteX7699" fmla="*/ 537527 w 7705725"/>
              <a:gd name="connsiteY7699" fmla="*/ 1619568 h 6857998"/>
              <a:gd name="connsiteX7700" fmla="*/ 540702 w 7705725"/>
              <a:gd name="connsiteY7700" fmla="*/ 1621790 h 6857998"/>
              <a:gd name="connsiteX7701" fmla="*/ 544195 w 7705725"/>
              <a:gd name="connsiteY7701" fmla="*/ 1624965 h 6857998"/>
              <a:gd name="connsiteX7702" fmla="*/ 548006 w 7705725"/>
              <a:gd name="connsiteY7702" fmla="*/ 1628458 h 6857998"/>
              <a:gd name="connsiteX7703" fmla="*/ 542290 w 7705725"/>
              <a:gd name="connsiteY7703" fmla="*/ 1633220 h 6857998"/>
              <a:gd name="connsiteX7704" fmla="*/ 537527 w 7705725"/>
              <a:gd name="connsiteY7704" fmla="*/ 1637983 h 6857998"/>
              <a:gd name="connsiteX7705" fmla="*/ 532765 w 7705725"/>
              <a:gd name="connsiteY7705" fmla="*/ 1643380 h 6857998"/>
              <a:gd name="connsiteX7706" fmla="*/ 528638 w 7705725"/>
              <a:gd name="connsiteY7706" fmla="*/ 1648778 h 6857998"/>
              <a:gd name="connsiteX7707" fmla="*/ 525463 w 7705725"/>
              <a:gd name="connsiteY7707" fmla="*/ 1653858 h 6857998"/>
              <a:gd name="connsiteX7708" fmla="*/ 522288 w 7705725"/>
              <a:gd name="connsiteY7708" fmla="*/ 1659255 h 6857998"/>
              <a:gd name="connsiteX7709" fmla="*/ 519747 w 7705725"/>
              <a:gd name="connsiteY7709" fmla="*/ 1664971 h 6857998"/>
              <a:gd name="connsiteX7710" fmla="*/ 517525 w 7705725"/>
              <a:gd name="connsiteY7710" fmla="*/ 1670685 h 6857998"/>
              <a:gd name="connsiteX7711" fmla="*/ 515303 w 7705725"/>
              <a:gd name="connsiteY7711" fmla="*/ 1675765 h 6857998"/>
              <a:gd name="connsiteX7712" fmla="*/ 513397 w 7705725"/>
              <a:gd name="connsiteY7712" fmla="*/ 1681480 h 6857998"/>
              <a:gd name="connsiteX7713" fmla="*/ 510222 w 7705725"/>
              <a:gd name="connsiteY7713" fmla="*/ 1692911 h 6857998"/>
              <a:gd name="connsiteX7714" fmla="*/ 505143 w 7705725"/>
              <a:gd name="connsiteY7714" fmla="*/ 1715136 h 6857998"/>
              <a:gd name="connsiteX7715" fmla="*/ 502285 w 7705725"/>
              <a:gd name="connsiteY7715" fmla="*/ 1725613 h 6857998"/>
              <a:gd name="connsiteX7716" fmla="*/ 499427 w 7705725"/>
              <a:gd name="connsiteY7716" fmla="*/ 1735773 h 6857998"/>
              <a:gd name="connsiteX7717" fmla="*/ 497522 w 7705725"/>
              <a:gd name="connsiteY7717" fmla="*/ 1740853 h 6857998"/>
              <a:gd name="connsiteX7718" fmla="*/ 495300 w 7705725"/>
              <a:gd name="connsiteY7718" fmla="*/ 1745615 h 6857998"/>
              <a:gd name="connsiteX7719" fmla="*/ 493077 w 7705725"/>
              <a:gd name="connsiteY7719" fmla="*/ 1750061 h 6857998"/>
              <a:gd name="connsiteX7720" fmla="*/ 489902 w 7705725"/>
              <a:gd name="connsiteY7720" fmla="*/ 1754823 h 6857998"/>
              <a:gd name="connsiteX7721" fmla="*/ 487045 w 7705725"/>
              <a:gd name="connsiteY7721" fmla="*/ 1758951 h 6857998"/>
              <a:gd name="connsiteX7722" fmla="*/ 483235 w 7705725"/>
              <a:gd name="connsiteY7722" fmla="*/ 1762443 h 6857998"/>
              <a:gd name="connsiteX7723" fmla="*/ 479425 w 7705725"/>
              <a:gd name="connsiteY7723" fmla="*/ 1766253 h 6857998"/>
              <a:gd name="connsiteX7724" fmla="*/ 474345 w 7705725"/>
              <a:gd name="connsiteY7724" fmla="*/ 1769745 h 6857998"/>
              <a:gd name="connsiteX7725" fmla="*/ 469582 w 7705725"/>
              <a:gd name="connsiteY7725" fmla="*/ 1773238 h 6857998"/>
              <a:gd name="connsiteX7726" fmla="*/ 463867 w 7705725"/>
              <a:gd name="connsiteY7726" fmla="*/ 1775778 h 6857998"/>
              <a:gd name="connsiteX7727" fmla="*/ 457517 w 7705725"/>
              <a:gd name="connsiteY7727" fmla="*/ 1778318 h 6857998"/>
              <a:gd name="connsiteX7728" fmla="*/ 450532 w 7705725"/>
              <a:gd name="connsiteY7728" fmla="*/ 1780540 h 6857998"/>
              <a:gd name="connsiteX7729" fmla="*/ 449897 w 7705725"/>
              <a:gd name="connsiteY7729" fmla="*/ 1784985 h 6857998"/>
              <a:gd name="connsiteX7730" fmla="*/ 449897 w 7705725"/>
              <a:gd name="connsiteY7730" fmla="*/ 1788478 h 6857998"/>
              <a:gd name="connsiteX7731" fmla="*/ 449897 w 7705725"/>
              <a:gd name="connsiteY7731" fmla="*/ 1791970 h 6857998"/>
              <a:gd name="connsiteX7732" fmla="*/ 450215 w 7705725"/>
              <a:gd name="connsiteY7732" fmla="*/ 1795145 h 6857998"/>
              <a:gd name="connsiteX7733" fmla="*/ 451167 w 7705725"/>
              <a:gd name="connsiteY7733" fmla="*/ 1797686 h 6857998"/>
              <a:gd name="connsiteX7734" fmla="*/ 452120 w 7705725"/>
              <a:gd name="connsiteY7734" fmla="*/ 1799908 h 6857998"/>
              <a:gd name="connsiteX7735" fmla="*/ 453707 w 7705725"/>
              <a:gd name="connsiteY7735" fmla="*/ 1801813 h 6857998"/>
              <a:gd name="connsiteX7736" fmla="*/ 455295 w 7705725"/>
              <a:gd name="connsiteY7736" fmla="*/ 1803401 h 6857998"/>
              <a:gd name="connsiteX7737" fmla="*/ 457517 w 7705725"/>
              <a:gd name="connsiteY7737" fmla="*/ 1804988 h 6857998"/>
              <a:gd name="connsiteX7738" fmla="*/ 459740 w 7705725"/>
              <a:gd name="connsiteY7738" fmla="*/ 1805623 h 6857998"/>
              <a:gd name="connsiteX7739" fmla="*/ 462280 w 7705725"/>
              <a:gd name="connsiteY7739" fmla="*/ 1806258 h 6857998"/>
              <a:gd name="connsiteX7740" fmla="*/ 465138 w 7705725"/>
              <a:gd name="connsiteY7740" fmla="*/ 1807210 h 6857998"/>
              <a:gd name="connsiteX7741" fmla="*/ 467995 w 7705725"/>
              <a:gd name="connsiteY7741" fmla="*/ 1807528 h 6857998"/>
              <a:gd name="connsiteX7742" fmla="*/ 471488 w 7705725"/>
              <a:gd name="connsiteY7742" fmla="*/ 1807528 h 6857998"/>
              <a:gd name="connsiteX7743" fmla="*/ 479108 w 7705725"/>
              <a:gd name="connsiteY7743" fmla="*/ 1806576 h 6857998"/>
              <a:gd name="connsiteX7744" fmla="*/ 479425 w 7705725"/>
              <a:gd name="connsiteY7744" fmla="*/ 1809433 h 6857998"/>
              <a:gd name="connsiteX7745" fmla="*/ 479425 w 7705725"/>
              <a:gd name="connsiteY7745" fmla="*/ 1811655 h 6857998"/>
              <a:gd name="connsiteX7746" fmla="*/ 479108 w 7705725"/>
              <a:gd name="connsiteY7746" fmla="*/ 1813878 h 6857998"/>
              <a:gd name="connsiteX7747" fmla="*/ 478473 w 7705725"/>
              <a:gd name="connsiteY7747" fmla="*/ 1816100 h 6857998"/>
              <a:gd name="connsiteX7748" fmla="*/ 477837 w 7705725"/>
              <a:gd name="connsiteY7748" fmla="*/ 1817688 h 6857998"/>
              <a:gd name="connsiteX7749" fmla="*/ 476567 w 7705725"/>
              <a:gd name="connsiteY7749" fmla="*/ 1819593 h 6857998"/>
              <a:gd name="connsiteX7750" fmla="*/ 474027 w 7705725"/>
              <a:gd name="connsiteY7750" fmla="*/ 1822451 h 6857998"/>
              <a:gd name="connsiteX7751" fmla="*/ 471170 w 7705725"/>
              <a:gd name="connsiteY7751" fmla="*/ 1824673 h 6857998"/>
              <a:gd name="connsiteX7752" fmla="*/ 467677 w 7705725"/>
              <a:gd name="connsiteY7752" fmla="*/ 1827213 h 6857998"/>
              <a:gd name="connsiteX7753" fmla="*/ 464185 w 7705725"/>
              <a:gd name="connsiteY7753" fmla="*/ 1828483 h 6857998"/>
              <a:gd name="connsiteX7754" fmla="*/ 461010 w 7705725"/>
              <a:gd name="connsiteY7754" fmla="*/ 1830071 h 6857998"/>
              <a:gd name="connsiteX7755" fmla="*/ 455295 w 7705725"/>
              <a:gd name="connsiteY7755" fmla="*/ 1832611 h 6857998"/>
              <a:gd name="connsiteX7756" fmla="*/ 453072 w 7705725"/>
              <a:gd name="connsiteY7756" fmla="*/ 1834198 h 6857998"/>
              <a:gd name="connsiteX7757" fmla="*/ 451803 w 7705725"/>
              <a:gd name="connsiteY7757" fmla="*/ 1835786 h 6857998"/>
              <a:gd name="connsiteX7758" fmla="*/ 451803 w 7705725"/>
              <a:gd name="connsiteY7758" fmla="*/ 1836420 h 6857998"/>
              <a:gd name="connsiteX7759" fmla="*/ 451803 w 7705725"/>
              <a:gd name="connsiteY7759" fmla="*/ 1837373 h 6857998"/>
              <a:gd name="connsiteX7760" fmla="*/ 452120 w 7705725"/>
              <a:gd name="connsiteY7760" fmla="*/ 1838326 h 6857998"/>
              <a:gd name="connsiteX7761" fmla="*/ 453072 w 7705725"/>
              <a:gd name="connsiteY7761" fmla="*/ 1839278 h 6857998"/>
              <a:gd name="connsiteX7762" fmla="*/ 455613 w 7705725"/>
              <a:gd name="connsiteY7762" fmla="*/ 1841501 h 6857998"/>
              <a:gd name="connsiteX7763" fmla="*/ 460057 w 7705725"/>
              <a:gd name="connsiteY7763" fmla="*/ 1844041 h 6857998"/>
              <a:gd name="connsiteX7764" fmla="*/ 457517 w 7705725"/>
              <a:gd name="connsiteY7764" fmla="*/ 1847533 h 6857998"/>
              <a:gd name="connsiteX7765" fmla="*/ 456247 w 7705725"/>
              <a:gd name="connsiteY7765" fmla="*/ 1848486 h 6857998"/>
              <a:gd name="connsiteX7766" fmla="*/ 454978 w 7705725"/>
              <a:gd name="connsiteY7766" fmla="*/ 1849438 h 6857998"/>
              <a:gd name="connsiteX7767" fmla="*/ 453707 w 7705725"/>
              <a:gd name="connsiteY7767" fmla="*/ 1849755 h 6857998"/>
              <a:gd name="connsiteX7768" fmla="*/ 452438 w 7705725"/>
              <a:gd name="connsiteY7768" fmla="*/ 1849755 h 6857998"/>
              <a:gd name="connsiteX7769" fmla="*/ 451486 w 7705725"/>
              <a:gd name="connsiteY7769" fmla="*/ 1849438 h 6857998"/>
              <a:gd name="connsiteX7770" fmla="*/ 449897 w 7705725"/>
              <a:gd name="connsiteY7770" fmla="*/ 1849121 h 6857998"/>
              <a:gd name="connsiteX7771" fmla="*/ 447675 w 7705725"/>
              <a:gd name="connsiteY7771" fmla="*/ 1847533 h 6857998"/>
              <a:gd name="connsiteX7772" fmla="*/ 445453 w 7705725"/>
              <a:gd name="connsiteY7772" fmla="*/ 1845310 h 6857998"/>
              <a:gd name="connsiteX7773" fmla="*/ 442912 w 7705725"/>
              <a:gd name="connsiteY7773" fmla="*/ 1842135 h 6857998"/>
              <a:gd name="connsiteX7774" fmla="*/ 440372 w 7705725"/>
              <a:gd name="connsiteY7774" fmla="*/ 1838643 h 6857998"/>
              <a:gd name="connsiteX7775" fmla="*/ 435610 w 7705725"/>
              <a:gd name="connsiteY7775" fmla="*/ 1831341 h 6857998"/>
              <a:gd name="connsiteX7776" fmla="*/ 430847 w 7705725"/>
              <a:gd name="connsiteY7776" fmla="*/ 1823721 h 6857998"/>
              <a:gd name="connsiteX7777" fmla="*/ 427990 w 7705725"/>
              <a:gd name="connsiteY7777" fmla="*/ 1820228 h 6857998"/>
              <a:gd name="connsiteX7778" fmla="*/ 425450 w 7705725"/>
              <a:gd name="connsiteY7778" fmla="*/ 1817370 h 6857998"/>
              <a:gd name="connsiteX7779" fmla="*/ 422910 w 7705725"/>
              <a:gd name="connsiteY7779" fmla="*/ 1815148 h 6857998"/>
              <a:gd name="connsiteX7780" fmla="*/ 419735 w 7705725"/>
              <a:gd name="connsiteY7780" fmla="*/ 1813561 h 6857998"/>
              <a:gd name="connsiteX7781" fmla="*/ 417830 w 7705725"/>
              <a:gd name="connsiteY7781" fmla="*/ 1842135 h 6857998"/>
              <a:gd name="connsiteX7782" fmla="*/ 416877 w 7705725"/>
              <a:gd name="connsiteY7782" fmla="*/ 1855470 h 6857998"/>
              <a:gd name="connsiteX7783" fmla="*/ 415290 w 7705725"/>
              <a:gd name="connsiteY7783" fmla="*/ 1868171 h 6857998"/>
              <a:gd name="connsiteX7784" fmla="*/ 413702 w 7705725"/>
              <a:gd name="connsiteY7784" fmla="*/ 1880553 h 6857998"/>
              <a:gd name="connsiteX7785" fmla="*/ 411798 w 7705725"/>
              <a:gd name="connsiteY7785" fmla="*/ 1892618 h 6857998"/>
              <a:gd name="connsiteX7786" fmla="*/ 409258 w 7705725"/>
              <a:gd name="connsiteY7786" fmla="*/ 1904366 h 6857998"/>
              <a:gd name="connsiteX7787" fmla="*/ 406400 w 7705725"/>
              <a:gd name="connsiteY7787" fmla="*/ 1915795 h 6857998"/>
              <a:gd name="connsiteX7788" fmla="*/ 403542 w 7705725"/>
              <a:gd name="connsiteY7788" fmla="*/ 1926908 h 6857998"/>
              <a:gd name="connsiteX7789" fmla="*/ 399415 w 7705725"/>
              <a:gd name="connsiteY7789" fmla="*/ 1938338 h 6857998"/>
              <a:gd name="connsiteX7790" fmla="*/ 395288 w 7705725"/>
              <a:gd name="connsiteY7790" fmla="*/ 1949450 h 6857998"/>
              <a:gd name="connsiteX7791" fmla="*/ 389890 w 7705725"/>
              <a:gd name="connsiteY7791" fmla="*/ 1960563 h 6857998"/>
              <a:gd name="connsiteX7792" fmla="*/ 383857 w 7705725"/>
              <a:gd name="connsiteY7792" fmla="*/ 1971993 h 6857998"/>
              <a:gd name="connsiteX7793" fmla="*/ 377507 w 7705725"/>
              <a:gd name="connsiteY7793" fmla="*/ 1983740 h 6857998"/>
              <a:gd name="connsiteX7794" fmla="*/ 369570 w 7705725"/>
              <a:gd name="connsiteY7794" fmla="*/ 1995806 h 6857998"/>
              <a:gd name="connsiteX7795" fmla="*/ 361315 w 7705725"/>
              <a:gd name="connsiteY7795" fmla="*/ 2007871 h 6857998"/>
              <a:gd name="connsiteX7796" fmla="*/ 363220 w 7705725"/>
              <a:gd name="connsiteY7796" fmla="*/ 2008505 h 6857998"/>
              <a:gd name="connsiteX7797" fmla="*/ 365125 w 7705725"/>
              <a:gd name="connsiteY7797" fmla="*/ 2008823 h 6857998"/>
              <a:gd name="connsiteX7798" fmla="*/ 366712 w 7705725"/>
              <a:gd name="connsiteY7798" fmla="*/ 2008505 h 6857998"/>
              <a:gd name="connsiteX7799" fmla="*/ 367982 w 7705725"/>
              <a:gd name="connsiteY7799" fmla="*/ 2008188 h 6857998"/>
              <a:gd name="connsiteX7800" fmla="*/ 369570 w 7705725"/>
              <a:gd name="connsiteY7800" fmla="*/ 2007871 h 6857998"/>
              <a:gd name="connsiteX7801" fmla="*/ 370840 w 7705725"/>
              <a:gd name="connsiteY7801" fmla="*/ 2006601 h 6857998"/>
              <a:gd name="connsiteX7802" fmla="*/ 373062 w 7705725"/>
              <a:gd name="connsiteY7802" fmla="*/ 2004378 h 6857998"/>
              <a:gd name="connsiteX7803" fmla="*/ 374968 w 7705725"/>
              <a:gd name="connsiteY7803" fmla="*/ 2001838 h 6857998"/>
              <a:gd name="connsiteX7804" fmla="*/ 376872 w 7705725"/>
              <a:gd name="connsiteY7804" fmla="*/ 1998663 h 6857998"/>
              <a:gd name="connsiteX7805" fmla="*/ 378143 w 7705725"/>
              <a:gd name="connsiteY7805" fmla="*/ 1995806 h 6857998"/>
              <a:gd name="connsiteX7806" fmla="*/ 380047 w 7705725"/>
              <a:gd name="connsiteY7806" fmla="*/ 1992948 h 6857998"/>
              <a:gd name="connsiteX7807" fmla="*/ 377825 w 7705725"/>
              <a:gd name="connsiteY7807" fmla="*/ 2000251 h 6857998"/>
              <a:gd name="connsiteX7808" fmla="*/ 375603 w 7705725"/>
              <a:gd name="connsiteY7808" fmla="*/ 2008823 h 6857998"/>
              <a:gd name="connsiteX7809" fmla="*/ 370840 w 7705725"/>
              <a:gd name="connsiteY7809" fmla="*/ 2029778 h 6857998"/>
              <a:gd name="connsiteX7810" fmla="*/ 365125 w 7705725"/>
              <a:gd name="connsiteY7810" fmla="*/ 2053273 h 6857998"/>
              <a:gd name="connsiteX7811" fmla="*/ 361950 w 7705725"/>
              <a:gd name="connsiteY7811" fmla="*/ 2065973 h 6857998"/>
              <a:gd name="connsiteX7812" fmla="*/ 358775 w 7705725"/>
              <a:gd name="connsiteY7812" fmla="*/ 2078673 h 6857998"/>
              <a:gd name="connsiteX7813" fmla="*/ 354966 w 7705725"/>
              <a:gd name="connsiteY7813" fmla="*/ 2092008 h 6857998"/>
              <a:gd name="connsiteX7814" fmla="*/ 351155 w 7705725"/>
              <a:gd name="connsiteY7814" fmla="*/ 2104708 h 6857998"/>
              <a:gd name="connsiteX7815" fmla="*/ 346075 w 7705725"/>
              <a:gd name="connsiteY7815" fmla="*/ 2117090 h 6857998"/>
              <a:gd name="connsiteX7816" fmla="*/ 341312 w 7705725"/>
              <a:gd name="connsiteY7816" fmla="*/ 2129155 h 6857998"/>
              <a:gd name="connsiteX7817" fmla="*/ 335598 w 7705725"/>
              <a:gd name="connsiteY7817" fmla="*/ 2140903 h 6857998"/>
              <a:gd name="connsiteX7818" fmla="*/ 332740 w 7705725"/>
              <a:gd name="connsiteY7818" fmla="*/ 2146618 h 6857998"/>
              <a:gd name="connsiteX7819" fmla="*/ 329248 w 7705725"/>
              <a:gd name="connsiteY7819" fmla="*/ 2151697 h 6857998"/>
              <a:gd name="connsiteX7820" fmla="*/ 325755 w 7705725"/>
              <a:gd name="connsiteY7820" fmla="*/ 2156778 h 6857998"/>
              <a:gd name="connsiteX7821" fmla="*/ 322580 w 7705725"/>
              <a:gd name="connsiteY7821" fmla="*/ 2161222 h 6857998"/>
              <a:gd name="connsiteX7822" fmla="*/ 318770 w 7705725"/>
              <a:gd name="connsiteY7822" fmla="*/ 2165668 h 6857998"/>
              <a:gd name="connsiteX7823" fmla="*/ 314642 w 7705725"/>
              <a:gd name="connsiteY7823" fmla="*/ 2169795 h 6857998"/>
              <a:gd name="connsiteX7824" fmla="*/ 313055 w 7705725"/>
              <a:gd name="connsiteY7824" fmla="*/ 2172970 h 6857998"/>
              <a:gd name="connsiteX7825" fmla="*/ 311785 w 7705725"/>
              <a:gd name="connsiteY7825" fmla="*/ 2176146 h 6857998"/>
              <a:gd name="connsiteX7826" fmla="*/ 311150 w 7705725"/>
              <a:gd name="connsiteY7826" fmla="*/ 2178686 h 6857998"/>
              <a:gd name="connsiteX7827" fmla="*/ 310832 w 7705725"/>
              <a:gd name="connsiteY7827" fmla="*/ 2181226 h 6857998"/>
              <a:gd name="connsiteX7828" fmla="*/ 310832 w 7705725"/>
              <a:gd name="connsiteY7828" fmla="*/ 2183765 h 6857998"/>
              <a:gd name="connsiteX7829" fmla="*/ 311150 w 7705725"/>
              <a:gd name="connsiteY7829" fmla="*/ 2186305 h 6857998"/>
              <a:gd name="connsiteX7830" fmla="*/ 311467 w 7705725"/>
              <a:gd name="connsiteY7830" fmla="*/ 2188528 h 6857998"/>
              <a:gd name="connsiteX7831" fmla="*/ 311785 w 7705725"/>
              <a:gd name="connsiteY7831" fmla="*/ 2190751 h 6857998"/>
              <a:gd name="connsiteX7832" fmla="*/ 314007 w 7705725"/>
              <a:gd name="connsiteY7832" fmla="*/ 2194560 h 6857998"/>
              <a:gd name="connsiteX7833" fmla="*/ 316547 w 7705725"/>
              <a:gd name="connsiteY7833" fmla="*/ 2198688 h 6857998"/>
              <a:gd name="connsiteX7834" fmla="*/ 319405 w 7705725"/>
              <a:gd name="connsiteY7834" fmla="*/ 2201863 h 6857998"/>
              <a:gd name="connsiteX7835" fmla="*/ 322897 w 7705725"/>
              <a:gd name="connsiteY7835" fmla="*/ 2205673 h 6857998"/>
              <a:gd name="connsiteX7836" fmla="*/ 325755 w 7705725"/>
              <a:gd name="connsiteY7836" fmla="*/ 2209165 h 6857998"/>
              <a:gd name="connsiteX7837" fmla="*/ 328930 w 7705725"/>
              <a:gd name="connsiteY7837" fmla="*/ 2212975 h 6857998"/>
              <a:gd name="connsiteX7838" fmla="*/ 331470 w 7705725"/>
              <a:gd name="connsiteY7838" fmla="*/ 2216786 h 6857998"/>
              <a:gd name="connsiteX7839" fmla="*/ 333375 w 7705725"/>
              <a:gd name="connsiteY7839" fmla="*/ 2220595 h 6857998"/>
              <a:gd name="connsiteX7840" fmla="*/ 333692 w 7705725"/>
              <a:gd name="connsiteY7840" fmla="*/ 2222818 h 6857998"/>
              <a:gd name="connsiteX7841" fmla="*/ 334645 w 7705725"/>
              <a:gd name="connsiteY7841" fmla="*/ 2225040 h 6857998"/>
              <a:gd name="connsiteX7842" fmla="*/ 334645 w 7705725"/>
              <a:gd name="connsiteY7842" fmla="*/ 2227263 h 6857998"/>
              <a:gd name="connsiteX7843" fmla="*/ 334645 w 7705725"/>
              <a:gd name="connsiteY7843" fmla="*/ 2229803 h 6857998"/>
              <a:gd name="connsiteX7844" fmla="*/ 334010 w 7705725"/>
              <a:gd name="connsiteY7844" fmla="*/ 2232343 h 6857998"/>
              <a:gd name="connsiteX7845" fmla="*/ 333375 w 7705725"/>
              <a:gd name="connsiteY7845" fmla="*/ 2235200 h 6857998"/>
              <a:gd name="connsiteX7846" fmla="*/ 332105 w 7705725"/>
              <a:gd name="connsiteY7846" fmla="*/ 2237741 h 6857998"/>
              <a:gd name="connsiteX7847" fmla="*/ 330835 w 7705725"/>
              <a:gd name="connsiteY7847" fmla="*/ 2240916 h 6857998"/>
              <a:gd name="connsiteX7848" fmla="*/ 327025 w 7705725"/>
              <a:gd name="connsiteY7848" fmla="*/ 2242502 h 6857998"/>
              <a:gd name="connsiteX7849" fmla="*/ 323532 w 7705725"/>
              <a:gd name="connsiteY7849" fmla="*/ 2244407 h 6857998"/>
              <a:gd name="connsiteX7850" fmla="*/ 319722 w 7705725"/>
              <a:gd name="connsiteY7850" fmla="*/ 2245995 h 6857998"/>
              <a:gd name="connsiteX7851" fmla="*/ 316865 w 7705725"/>
              <a:gd name="connsiteY7851" fmla="*/ 2248536 h 6857998"/>
              <a:gd name="connsiteX7852" fmla="*/ 313372 w 7705725"/>
              <a:gd name="connsiteY7852" fmla="*/ 2251076 h 6857998"/>
              <a:gd name="connsiteX7853" fmla="*/ 310515 w 7705725"/>
              <a:gd name="connsiteY7853" fmla="*/ 2253615 h 6857998"/>
              <a:gd name="connsiteX7854" fmla="*/ 307657 w 7705725"/>
              <a:gd name="connsiteY7854" fmla="*/ 2257107 h 6857998"/>
              <a:gd name="connsiteX7855" fmla="*/ 305118 w 7705725"/>
              <a:gd name="connsiteY7855" fmla="*/ 2259966 h 6857998"/>
              <a:gd name="connsiteX7856" fmla="*/ 302578 w 7705725"/>
              <a:gd name="connsiteY7856" fmla="*/ 2263775 h 6857998"/>
              <a:gd name="connsiteX7857" fmla="*/ 300355 w 7705725"/>
              <a:gd name="connsiteY7857" fmla="*/ 2267585 h 6857998"/>
              <a:gd name="connsiteX7858" fmla="*/ 295593 w 7705725"/>
              <a:gd name="connsiteY7858" fmla="*/ 2275522 h 6857998"/>
              <a:gd name="connsiteX7859" fmla="*/ 291783 w 7705725"/>
              <a:gd name="connsiteY7859" fmla="*/ 2284096 h 6857998"/>
              <a:gd name="connsiteX7860" fmla="*/ 288925 w 7705725"/>
              <a:gd name="connsiteY7860" fmla="*/ 2293303 h 6857998"/>
              <a:gd name="connsiteX7861" fmla="*/ 287337 w 7705725"/>
              <a:gd name="connsiteY7861" fmla="*/ 2296160 h 6857998"/>
              <a:gd name="connsiteX7862" fmla="*/ 286385 w 7705725"/>
              <a:gd name="connsiteY7862" fmla="*/ 2299017 h 6857998"/>
              <a:gd name="connsiteX7863" fmla="*/ 285750 w 7705725"/>
              <a:gd name="connsiteY7863" fmla="*/ 2301239 h 6857998"/>
              <a:gd name="connsiteX7864" fmla="*/ 285750 w 7705725"/>
              <a:gd name="connsiteY7864" fmla="*/ 2303463 h 6857998"/>
              <a:gd name="connsiteX7865" fmla="*/ 286385 w 7705725"/>
              <a:gd name="connsiteY7865" fmla="*/ 2305686 h 6857998"/>
              <a:gd name="connsiteX7866" fmla="*/ 286702 w 7705725"/>
              <a:gd name="connsiteY7866" fmla="*/ 2307590 h 6857998"/>
              <a:gd name="connsiteX7867" fmla="*/ 287655 w 7705725"/>
              <a:gd name="connsiteY7867" fmla="*/ 2309177 h 6857998"/>
              <a:gd name="connsiteX7868" fmla="*/ 289243 w 7705725"/>
              <a:gd name="connsiteY7868" fmla="*/ 2310765 h 6857998"/>
              <a:gd name="connsiteX7869" fmla="*/ 290830 w 7705725"/>
              <a:gd name="connsiteY7869" fmla="*/ 2312034 h 6857998"/>
              <a:gd name="connsiteX7870" fmla="*/ 292735 w 7705725"/>
              <a:gd name="connsiteY7870" fmla="*/ 2313623 h 6857998"/>
              <a:gd name="connsiteX7871" fmla="*/ 296862 w 7705725"/>
              <a:gd name="connsiteY7871" fmla="*/ 2315846 h 6857998"/>
              <a:gd name="connsiteX7872" fmla="*/ 301943 w 7705725"/>
              <a:gd name="connsiteY7872" fmla="*/ 2318067 h 6857998"/>
              <a:gd name="connsiteX7873" fmla="*/ 307022 w 7705725"/>
              <a:gd name="connsiteY7873" fmla="*/ 2319972 h 6857998"/>
              <a:gd name="connsiteX7874" fmla="*/ 304800 w 7705725"/>
              <a:gd name="connsiteY7874" fmla="*/ 2324100 h 6857998"/>
              <a:gd name="connsiteX7875" fmla="*/ 301943 w 7705725"/>
              <a:gd name="connsiteY7875" fmla="*/ 2327911 h 6857998"/>
              <a:gd name="connsiteX7876" fmla="*/ 296545 w 7705725"/>
              <a:gd name="connsiteY7876" fmla="*/ 2336166 h 6857998"/>
              <a:gd name="connsiteX7877" fmla="*/ 290830 w 7705725"/>
              <a:gd name="connsiteY7877" fmla="*/ 2345055 h 6857998"/>
              <a:gd name="connsiteX7878" fmla="*/ 288608 w 7705725"/>
              <a:gd name="connsiteY7878" fmla="*/ 2349182 h 6857998"/>
              <a:gd name="connsiteX7879" fmla="*/ 286702 w 7705725"/>
              <a:gd name="connsiteY7879" fmla="*/ 2353310 h 6857998"/>
              <a:gd name="connsiteX7880" fmla="*/ 285115 w 7705725"/>
              <a:gd name="connsiteY7880" fmla="*/ 2357438 h 6857998"/>
              <a:gd name="connsiteX7881" fmla="*/ 284797 w 7705725"/>
              <a:gd name="connsiteY7881" fmla="*/ 2361565 h 6857998"/>
              <a:gd name="connsiteX7882" fmla="*/ 284797 w 7705725"/>
              <a:gd name="connsiteY7882" fmla="*/ 2363470 h 6857998"/>
              <a:gd name="connsiteX7883" fmla="*/ 284797 w 7705725"/>
              <a:gd name="connsiteY7883" fmla="*/ 2365692 h 6857998"/>
              <a:gd name="connsiteX7884" fmla="*/ 285115 w 7705725"/>
              <a:gd name="connsiteY7884" fmla="*/ 2367598 h 6857998"/>
              <a:gd name="connsiteX7885" fmla="*/ 285750 w 7705725"/>
              <a:gd name="connsiteY7885" fmla="*/ 2369503 h 6857998"/>
              <a:gd name="connsiteX7886" fmla="*/ 287020 w 7705725"/>
              <a:gd name="connsiteY7886" fmla="*/ 2371408 h 6857998"/>
              <a:gd name="connsiteX7887" fmla="*/ 288291 w 7705725"/>
              <a:gd name="connsiteY7887" fmla="*/ 2373313 h 6857998"/>
              <a:gd name="connsiteX7888" fmla="*/ 289877 w 7705725"/>
              <a:gd name="connsiteY7888" fmla="*/ 2374900 h 6857998"/>
              <a:gd name="connsiteX7889" fmla="*/ 291783 w 7705725"/>
              <a:gd name="connsiteY7889" fmla="*/ 2376805 h 6857998"/>
              <a:gd name="connsiteX7890" fmla="*/ 294322 w 7705725"/>
              <a:gd name="connsiteY7890" fmla="*/ 2378075 h 6857998"/>
              <a:gd name="connsiteX7891" fmla="*/ 296862 w 7705725"/>
              <a:gd name="connsiteY7891" fmla="*/ 2379980 h 6857998"/>
              <a:gd name="connsiteX7892" fmla="*/ 299720 w 7705725"/>
              <a:gd name="connsiteY7892" fmla="*/ 2381567 h 6857998"/>
              <a:gd name="connsiteX7893" fmla="*/ 303212 w 7705725"/>
              <a:gd name="connsiteY7893" fmla="*/ 2383155 h 6857998"/>
              <a:gd name="connsiteX7894" fmla="*/ 305753 w 7705725"/>
              <a:gd name="connsiteY7894" fmla="*/ 2382838 h 6857998"/>
              <a:gd name="connsiteX7895" fmla="*/ 307975 w 7705725"/>
              <a:gd name="connsiteY7895" fmla="*/ 2382203 h 6857998"/>
              <a:gd name="connsiteX7896" fmla="*/ 310515 w 7705725"/>
              <a:gd name="connsiteY7896" fmla="*/ 2381567 h 6857998"/>
              <a:gd name="connsiteX7897" fmla="*/ 312420 w 7705725"/>
              <a:gd name="connsiteY7897" fmla="*/ 2380298 h 6857998"/>
              <a:gd name="connsiteX7898" fmla="*/ 314007 w 7705725"/>
              <a:gd name="connsiteY7898" fmla="*/ 2379345 h 6857998"/>
              <a:gd name="connsiteX7899" fmla="*/ 315595 w 7705725"/>
              <a:gd name="connsiteY7899" fmla="*/ 2377758 h 6857998"/>
              <a:gd name="connsiteX7900" fmla="*/ 317182 w 7705725"/>
              <a:gd name="connsiteY7900" fmla="*/ 2375853 h 6857998"/>
              <a:gd name="connsiteX7901" fmla="*/ 318770 w 7705725"/>
              <a:gd name="connsiteY7901" fmla="*/ 2373948 h 6857998"/>
              <a:gd name="connsiteX7902" fmla="*/ 320992 w 7705725"/>
              <a:gd name="connsiteY7902" fmla="*/ 2369503 h 6857998"/>
              <a:gd name="connsiteX7903" fmla="*/ 322897 w 7705725"/>
              <a:gd name="connsiteY7903" fmla="*/ 2364423 h 6857998"/>
              <a:gd name="connsiteX7904" fmla="*/ 324485 w 7705725"/>
              <a:gd name="connsiteY7904" fmla="*/ 2359025 h 6857998"/>
              <a:gd name="connsiteX7905" fmla="*/ 325438 w 7705725"/>
              <a:gd name="connsiteY7905" fmla="*/ 2352992 h 6857998"/>
              <a:gd name="connsiteX7906" fmla="*/ 327660 w 7705725"/>
              <a:gd name="connsiteY7906" fmla="*/ 2340292 h 6857998"/>
              <a:gd name="connsiteX7907" fmla="*/ 329565 w 7705725"/>
              <a:gd name="connsiteY7907" fmla="*/ 2327911 h 6857998"/>
              <a:gd name="connsiteX7908" fmla="*/ 330835 w 7705725"/>
              <a:gd name="connsiteY7908" fmla="*/ 2321877 h 6857998"/>
              <a:gd name="connsiteX7909" fmla="*/ 332105 w 7705725"/>
              <a:gd name="connsiteY7909" fmla="*/ 2316163 h 6857998"/>
              <a:gd name="connsiteX7910" fmla="*/ 334010 w 7705725"/>
              <a:gd name="connsiteY7910" fmla="*/ 2311399 h 6857998"/>
              <a:gd name="connsiteX7911" fmla="*/ 336867 w 7705725"/>
              <a:gd name="connsiteY7911" fmla="*/ 2306955 h 6857998"/>
              <a:gd name="connsiteX7912" fmla="*/ 347662 w 7705725"/>
              <a:gd name="connsiteY7912" fmla="*/ 2310765 h 6857998"/>
              <a:gd name="connsiteX7913" fmla="*/ 353060 w 7705725"/>
              <a:gd name="connsiteY7913" fmla="*/ 2312034 h 6857998"/>
              <a:gd name="connsiteX7914" fmla="*/ 357822 w 7705725"/>
              <a:gd name="connsiteY7914" fmla="*/ 2313305 h 6857998"/>
              <a:gd name="connsiteX7915" fmla="*/ 362585 w 7705725"/>
              <a:gd name="connsiteY7915" fmla="*/ 2313940 h 6857998"/>
              <a:gd name="connsiteX7916" fmla="*/ 367030 w 7705725"/>
              <a:gd name="connsiteY7916" fmla="*/ 2313940 h 6857998"/>
              <a:gd name="connsiteX7917" fmla="*/ 370840 w 7705725"/>
              <a:gd name="connsiteY7917" fmla="*/ 2313940 h 6857998"/>
              <a:gd name="connsiteX7918" fmla="*/ 374650 w 7705725"/>
              <a:gd name="connsiteY7918" fmla="*/ 2313623 h 6857998"/>
              <a:gd name="connsiteX7919" fmla="*/ 378143 w 7705725"/>
              <a:gd name="connsiteY7919" fmla="*/ 2312670 h 6857998"/>
              <a:gd name="connsiteX7920" fmla="*/ 381317 w 7705725"/>
              <a:gd name="connsiteY7920" fmla="*/ 2311082 h 6857998"/>
              <a:gd name="connsiteX7921" fmla="*/ 384175 w 7705725"/>
              <a:gd name="connsiteY7921" fmla="*/ 2309177 h 6857998"/>
              <a:gd name="connsiteX7922" fmla="*/ 386715 w 7705725"/>
              <a:gd name="connsiteY7922" fmla="*/ 2306955 h 6857998"/>
              <a:gd name="connsiteX7923" fmla="*/ 388938 w 7705725"/>
              <a:gd name="connsiteY7923" fmla="*/ 2303781 h 6857998"/>
              <a:gd name="connsiteX7924" fmla="*/ 390207 w 7705725"/>
              <a:gd name="connsiteY7924" fmla="*/ 2299970 h 6857998"/>
              <a:gd name="connsiteX7925" fmla="*/ 391795 w 7705725"/>
              <a:gd name="connsiteY7925" fmla="*/ 2296160 h 6857998"/>
              <a:gd name="connsiteX7926" fmla="*/ 393065 w 7705725"/>
              <a:gd name="connsiteY7926" fmla="*/ 2291397 h 6857998"/>
              <a:gd name="connsiteX7927" fmla="*/ 392748 w 7705725"/>
              <a:gd name="connsiteY7927" fmla="*/ 2288539 h 6857998"/>
              <a:gd name="connsiteX7928" fmla="*/ 391478 w 7705725"/>
              <a:gd name="connsiteY7928" fmla="*/ 2285682 h 6857998"/>
              <a:gd name="connsiteX7929" fmla="*/ 388938 w 7705725"/>
              <a:gd name="connsiteY7929" fmla="*/ 2280603 h 6857998"/>
              <a:gd name="connsiteX7930" fmla="*/ 387667 w 7705725"/>
              <a:gd name="connsiteY7930" fmla="*/ 2277744 h 6857998"/>
              <a:gd name="connsiteX7931" fmla="*/ 386715 w 7705725"/>
              <a:gd name="connsiteY7931" fmla="*/ 2275205 h 6857998"/>
              <a:gd name="connsiteX7932" fmla="*/ 386715 w 7705725"/>
              <a:gd name="connsiteY7932" fmla="*/ 2272031 h 6857998"/>
              <a:gd name="connsiteX7933" fmla="*/ 386715 w 7705725"/>
              <a:gd name="connsiteY7933" fmla="*/ 2270443 h 6857998"/>
              <a:gd name="connsiteX7934" fmla="*/ 387350 w 7705725"/>
              <a:gd name="connsiteY7934" fmla="*/ 2268855 h 6857998"/>
              <a:gd name="connsiteX7935" fmla="*/ 384811 w 7705725"/>
              <a:gd name="connsiteY7935" fmla="*/ 2269173 h 6857998"/>
              <a:gd name="connsiteX7936" fmla="*/ 381953 w 7705725"/>
              <a:gd name="connsiteY7936" fmla="*/ 2270443 h 6857998"/>
              <a:gd name="connsiteX7937" fmla="*/ 377825 w 7705725"/>
              <a:gd name="connsiteY7937" fmla="*/ 2272666 h 6857998"/>
              <a:gd name="connsiteX7938" fmla="*/ 373697 w 7705725"/>
              <a:gd name="connsiteY7938" fmla="*/ 2275205 h 6857998"/>
              <a:gd name="connsiteX7939" fmla="*/ 369253 w 7705725"/>
              <a:gd name="connsiteY7939" fmla="*/ 2277744 h 6857998"/>
              <a:gd name="connsiteX7940" fmla="*/ 367030 w 7705725"/>
              <a:gd name="connsiteY7940" fmla="*/ 2279014 h 6857998"/>
              <a:gd name="connsiteX7941" fmla="*/ 364808 w 7705725"/>
              <a:gd name="connsiteY7941" fmla="*/ 2279649 h 6857998"/>
              <a:gd name="connsiteX7942" fmla="*/ 361950 w 7705725"/>
              <a:gd name="connsiteY7942" fmla="*/ 2280603 h 6857998"/>
              <a:gd name="connsiteX7943" fmla="*/ 359093 w 7705725"/>
              <a:gd name="connsiteY7943" fmla="*/ 2280603 h 6857998"/>
              <a:gd name="connsiteX7944" fmla="*/ 355918 w 7705725"/>
              <a:gd name="connsiteY7944" fmla="*/ 2280603 h 6857998"/>
              <a:gd name="connsiteX7945" fmla="*/ 353060 w 7705725"/>
              <a:gd name="connsiteY7945" fmla="*/ 2279967 h 6857998"/>
              <a:gd name="connsiteX7946" fmla="*/ 349250 w 7705725"/>
              <a:gd name="connsiteY7946" fmla="*/ 2279014 h 6857998"/>
              <a:gd name="connsiteX7947" fmla="*/ 345123 w 7705725"/>
              <a:gd name="connsiteY7947" fmla="*/ 2277427 h 6857998"/>
              <a:gd name="connsiteX7948" fmla="*/ 363220 w 7705725"/>
              <a:gd name="connsiteY7948" fmla="*/ 2234883 h 6857998"/>
              <a:gd name="connsiteX7949" fmla="*/ 379730 w 7705725"/>
              <a:gd name="connsiteY7949" fmla="*/ 2194878 h 6857998"/>
              <a:gd name="connsiteX7950" fmla="*/ 394970 w 7705725"/>
              <a:gd name="connsiteY7950" fmla="*/ 2157095 h 6857998"/>
              <a:gd name="connsiteX7951" fmla="*/ 408305 w 7705725"/>
              <a:gd name="connsiteY7951" fmla="*/ 2121535 h 6857998"/>
              <a:gd name="connsiteX7952" fmla="*/ 421322 w 7705725"/>
              <a:gd name="connsiteY7952" fmla="*/ 2087246 h 6857998"/>
              <a:gd name="connsiteX7953" fmla="*/ 433705 w 7705725"/>
              <a:gd name="connsiteY7953" fmla="*/ 2054225 h 6857998"/>
              <a:gd name="connsiteX7954" fmla="*/ 457200 w 7705725"/>
              <a:gd name="connsiteY7954" fmla="*/ 1990408 h 6857998"/>
              <a:gd name="connsiteX7955" fmla="*/ 469582 w 7705725"/>
              <a:gd name="connsiteY7955" fmla="*/ 1959611 h 6857998"/>
              <a:gd name="connsiteX7956" fmla="*/ 482283 w 7705725"/>
              <a:gd name="connsiteY7956" fmla="*/ 1927861 h 6857998"/>
              <a:gd name="connsiteX7957" fmla="*/ 495935 w 7705725"/>
              <a:gd name="connsiteY7957" fmla="*/ 1896111 h 6857998"/>
              <a:gd name="connsiteX7958" fmla="*/ 503237 w 7705725"/>
              <a:gd name="connsiteY7958" fmla="*/ 1880236 h 6857998"/>
              <a:gd name="connsiteX7959" fmla="*/ 510540 w 7705725"/>
              <a:gd name="connsiteY7959" fmla="*/ 1864043 h 6857998"/>
              <a:gd name="connsiteX7960" fmla="*/ 528003 w 7705725"/>
              <a:gd name="connsiteY7960" fmla="*/ 1831341 h 6857998"/>
              <a:gd name="connsiteX7961" fmla="*/ 536892 w 7705725"/>
              <a:gd name="connsiteY7961" fmla="*/ 1814195 h 6857998"/>
              <a:gd name="connsiteX7962" fmla="*/ 546735 w 7705725"/>
              <a:gd name="connsiteY7962" fmla="*/ 1797051 h 6857998"/>
              <a:gd name="connsiteX7963" fmla="*/ 556895 w 7705725"/>
              <a:gd name="connsiteY7963" fmla="*/ 1779588 h 6857998"/>
              <a:gd name="connsiteX7964" fmla="*/ 568008 w 7705725"/>
              <a:gd name="connsiteY7964" fmla="*/ 1761808 h 6857998"/>
              <a:gd name="connsiteX7965" fmla="*/ 579755 w 7705725"/>
              <a:gd name="connsiteY7965" fmla="*/ 1743710 h 6857998"/>
              <a:gd name="connsiteX7966" fmla="*/ 592138 w 7705725"/>
              <a:gd name="connsiteY7966" fmla="*/ 1725296 h 6857998"/>
              <a:gd name="connsiteX7967" fmla="*/ 598805 w 7705725"/>
              <a:gd name="connsiteY7967" fmla="*/ 1724343 h 6857998"/>
              <a:gd name="connsiteX7968" fmla="*/ 601663 w 7705725"/>
              <a:gd name="connsiteY7968" fmla="*/ 1724978 h 6857998"/>
              <a:gd name="connsiteX7969" fmla="*/ 603885 w 7705725"/>
              <a:gd name="connsiteY7969" fmla="*/ 1725296 h 6857998"/>
              <a:gd name="connsiteX7970" fmla="*/ 606107 w 7705725"/>
              <a:gd name="connsiteY7970" fmla="*/ 1725613 h 6857998"/>
              <a:gd name="connsiteX7971" fmla="*/ 608013 w 7705725"/>
              <a:gd name="connsiteY7971" fmla="*/ 1726248 h 6857998"/>
              <a:gd name="connsiteX7972" fmla="*/ 609600 w 7705725"/>
              <a:gd name="connsiteY7972" fmla="*/ 1727518 h 6857998"/>
              <a:gd name="connsiteX7973" fmla="*/ 610870 w 7705725"/>
              <a:gd name="connsiteY7973" fmla="*/ 1728788 h 6857998"/>
              <a:gd name="connsiteX7974" fmla="*/ 614045 w 7705725"/>
              <a:gd name="connsiteY7974" fmla="*/ 1731328 h 6857998"/>
              <a:gd name="connsiteX7975" fmla="*/ 616902 w 7705725"/>
              <a:gd name="connsiteY7975" fmla="*/ 1734820 h 6857998"/>
              <a:gd name="connsiteX7976" fmla="*/ 620395 w 7705725"/>
              <a:gd name="connsiteY7976" fmla="*/ 1738948 h 6857998"/>
              <a:gd name="connsiteX7977" fmla="*/ 624840 w 7705725"/>
              <a:gd name="connsiteY7977" fmla="*/ 1743076 h 6857998"/>
              <a:gd name="connsiteX7978" fmla="*/ 630555 w 7705725"/>
              <a:gd name="connsiteY7978" fmla="*/ 1732280 h 6857998"/>
              <a:gd name="connsiteX7979" fmla="*/ 635952 w 7705725"/>
              <a:gd name="connsiteY7979" fmla="*/ 1722120 h 6857998"/>
              <a:gd name="connsiteX7980" fmla="*/ 646430 w 7705725"/>
              <a:gd name="connsiteY7980" fmla="*/ 1701483 h 6857998"/>
              <a:gd name="connsiteX7981" fmla="*/ 656272 w 7705725"/>
              <a:gd name="connsiteY7981" fmla="*/ 1681480 h 6857998"/>
              <a:gd name="connsiteX7982" fmla="*/ 665798 w 7705725"/>
              <a:gd name="connsiteY7982" fmla="*/ 1662113 h 6857998"/>
              <a:gd name="connsiteX7983" fmla="*/ 670877 w 7705725"/>
              <a:gd name="connsiteY7983" fmla="*/ 1652905 h 6857998"/>
              <a:gd name="connsiteX7984" fmla="*/ 675957 w 7705725"/>
              <a:gd name="connsiteY7984" fmla="*/ 1643698 h 6857998"/>
              <a:gd name="connsiteX7985" fmla="*/ 681355 w 7705725"/>
              <a:gd name="connsiteY7985" fmla="*/ 1634808 h 6857998"/>
              <a:gd name="connsiteX7986" fmla="*/ 687070 w 7705725"/>
              <a:gd name="connsiteY7986" fmla="*/ 1626553 h 6857998"/>
              <a:gd name="connsiteX7987" fmla="*/ 693102 w 7705725"/>
              <a:gd name="connsiteY7987" fmla="*/ 1617980 h 6857998"/>
              <a:gd name="connsiteX7988" fmla="*/ 699452 w 7705725"/>
              <a:gd name="connsiteY7988" fmla="*/ 1610360 h 6857998"/>
              <a:gd name="connsiteX7989" fmla="*/ 706437 w 7705725"/>
              <a:gd name="connsiteY7989" fmla="*/ 1602740 h 6857998"/>
              <a:gd name="connsiteX7990" fmla="*/ 713422 w 7705725"/>
              <a:gd name="connsiteY7990" fmla="*/ 1595438 h 6857998"/>
              <a:gd name="connsiteX7991" fmla="*/ 714057 w 7705725"/>
              <a:gd name="connsiteY7991" fmla="*/ 1593533 h 6857998"/>
              <a:gd name="connsiteX7992" fmla="*/ 714057 w 7705725"/>
              <a:gd name="connsiteY7992" fmla="*/ 1591628 h 6857998"/>
              <a:gd name="connsiteX7993" fmla="*/ 713422 w 7705725"/>
              <a:gd name="connsiteY7993" fmla="*/ 1589723 h 6857998"/>
              <a:gd name="connsiteX7994" fmla="*/ 712787 w 7705725"/>
              <a:gd name="connsiteY7994" fmla="*/ 1587818 h 6857998"/>
              <a:gd name="connsiteX7995" fmla="*/ 710247 w 7705725"/>
              <a:gd name="connsiteY7995" fmla="*/ 1584325 h 6857998"/>
              <a:gd name="connsiteX7996" fmla="*/ 707390 w 7705725"/>
              <a:gd name="connsiteY7996" fmla="*/ 1580515 h 6857998"/>
              <a:gd name="connsiteX7997" fmla="*/ 704850 w 7705725"/>
              <a:gd name="connsiteY7997" fmla="*/ 1577023 h 6857998"/>
              <a:gd name="connsiteX7998" fmla="*/ 703897 w 7705725"/>
              <a:gd name="connsiteY7998" fmla="*/ 1575118 h 6857998"/>
              <a:gd name="connsiteX7999" fmla="*/ 702945 w 7705725"/>
              <a:gd name="connsiteY7999" fmla="*/ 1573213 h 6857998"/>
              <a:gd name="connsiteX8000" fmla="*/ 702627 w 7705725"/>
              <a:gd name="connsiteY8000" fmla="*/ 1571308 h 6857998"/>
              <a:gd name="connsiteX8001" fmla="*/ 702627 w 7705725"/>
              <a:gd name="connsiteY8001" fmla="*/ 1569085 h 6857998"/>
              <a:gd name="connsiteX8002" fmla="*/ 702945 w 7705725"/>
              <a:gd name="connsiteY8002" fmla="*/ 1567180 h 6857998"/>
              <a:gd name="connsiteX8003" fmla="*/ 704215 w 7705725"/>
              <a:gd name="connsiteY8003" fmla="*/ 1564958 h 6857998"/>
              <a:gd name="connsiteX8004" fmla="*/ 712153 w 7705725"/>
              <a:gd name="connsiteY8004" fmla="*/ 1557655 h 6857998"/>
              <a:gd name="connsiteX8005" fmla="*/ 716280 w 7705725"/>
              <a:gd name="connsiteY8005" fmla="*/ 1554480 h 6857998"/>
              <a:gd name="connsiteX8006" fmla="*/ 720407 w 7705725"/>
              <a:gd name="connsiteY8006" fmla="*/ 1550988 h 6857998"/>
              <a:gd name="connsiteX8007" fmla="*/ 724536 w 7705725"/>
              <a:gd name="connsiteY8007" fmla="*/ 1548130 h 6857998"/>
              <a:gd name="connsiteX8008" fmla="*/ 728980 w 7705725"/>
              <a:gd name="connsiteY8008" fmla="*/ 1545273 h 6857998"/>
              <a:gd name="connsiteX8009" fmla="*/ 733425 w 7705725"/>
              <a:gd name="connsiteY8009" fmla="*/ 1543050 h 6857998"/>
              <a:gd name="connsiteX8010" fmla="*/ 738188 w 7705725"/>
              <a:gd name="connsiteY8010" fmla="*/ 1541463 h 6857998"/>
              <a:gd name="connsiteX8011" fmla="*/ 742950 w 7705725"/>
              <a:gd name="connsiteY8011" fmla="*/ 1540510 h 6857998"/>
              <a:gd name="connsiteX8012" fmla="*/ 747713 w 7705725"/>
              <a:gd name="connsiteY8012" fmla="*/ 1540193 h 6857998"/>
              <a:gd name="connsiteX8013" fmla="*/ 753110 w 7705725"/>
              <a:gd name="connsiteY8013" fmla="*/ 1540828 h 6857998"/>
              <a:gd name="connsiteX8014" fmla="*/ 758825 w 7705725"/>
              <a:gd name="connsiteY8014" fmla="*/ 1541780 h 6857998"/>
              <a:gd name="connsiteX8015" fmla="*/ 764541 w 7705725"/>
              <a:gd name="connsiteY8015" fmla="*/ 1544320 h 6857998"/>
              <a:gd name="connsiteX8016" fmla="*/ 770573 w 7705725"/>
              <a:gd name="connsiteY8016" fmla="*/ 1547178 h 6857998"/>
              <a:gd name="connsiteX8017" fmla="*/ 776923 w 7705725"/>
              <a:gd name="connsiteY8017" fmla="*/ 1551623 h 6857998"/>
              <a:gd name="connsiteX8018" fmla="*/ 783590 w 7705725"/>
              <a:gd name="connsiteY8018" fmla="*/ 1557020 h 6857998"/>
              <a:gd name="connsiteX8019" fmla="*/ 785495 w 7705725"/>
              <a:gd name="connsiteY8019" fmla="*/ 1539240 h 6857998"/>
              <a:gd name="connsiteX8020" fmla="*/ 785495 w 7705725"/>
              <a:gd name="connsiteY8020" fmla="*/ 1535748 h 6857998"/>
              <a:gd name="connsiteX8021" fmla="*/ 785495 w 7705725"/>
              <a:gd name="connsiteY8021" fmla="*/ 1533208 h 6857998"/>
              <a:gd name="connsiteX8022" fmla="*/ 785178 w 7705725"/>
              <a:gd name="connsiteY8022" fmla="*/ 1530668 h 6857998"/>
              <a:gd name="connsiteX8023" fmla="*/ 784225 w 7705725"/>
              <a:gd name="connsiteY8023" fmla="*/ 1528445 h 6857998"/>
              <a:gd name="connsiteX8024" fmla="*/ 782955 w 7705725"/>
              <a:gd name="connsiteY8024" fmla="*/ 1526223 h 6857998"/>
              <a:gd name="connsiteX8025" fmla="*/ 781051 w 7705725"/>
              <a:gd name="connsiteY8025" fmla="*/ 1524318 h 6857998"/>
              <a:gd name="connsiteX8026" fmla="*/ 778510 w 7705725"/>
              <a:gd name="connsiteY8026" fmla="*/ 1522413 h 6857998"/>
              <a:gd name="connsiteX8027" fmla="*/ 775018 w 7705725"/>
              <a:gd name="connsiteY8027" fmla="*/ 1520508 h 6857998"/>
              <a:gd name="connsiteX8028" fmla="*/ 771208 w 7705725"/>
              <a:gd name="connsiteY8028" fmla="*/ 1518920 h 6857998"/>
              <a:gd name="connsiteX8029" fmla="*/ 766445 w 7705725"/>
              <a:gd name="connsiteY8029" fmla="*/ 1516698 h 6857998"/>
              <a:gd name="connsiteX8030" fmla="*/ 753745 w 7705725"/>
              <a:gd name="connsiteY8030" fmla="*/ 1512570 h 6857998"/>
              <a:gd name="connsiteX8031" fmla="*/ 756285 w 7705725"/>
              <a:gd name="connsiteY8031" fmla="*/ 1512253 h 6857998"/>
              <a:gd name="connsiteX8032" fmla="*/ 758825 w 7705725"/>
              <a:gd name="connsiteY8032" fmla="*/ 1511618 h 6857998"/>
              <a:gd name="connsiteX8033" fmla="*/ 763588 w 7705725"/>
              <a:gd name="connsiteY8033" fmla="*/ 1511618 h 6857998"/>
              <a:gd name="connsiteX8034" fmla="*/ 768985 w 7705725"/>
              <a:gd name="connsiteY8034" fmla="*/ 1512253 h 6857998"/>
              <a:gd name="connsiteX8035" fmla="*/ 774383 w 7705725"/>
              <a:gd name="connsiteY8035" fmla="*/ 1512570 h 6857998"/>
              <a:gd name="connsiteX8036" fmla="*/ 776605 w 7705725"/>
              <a:gd name="connsiteY8036" fmla="*/ 1512570 h 6857998"/>
              <a:gd name="connsiteX8037" fmla="*/ 779145 w 7705725"/>
              <a:gd name="connsiteY8037" fmla="*/ 1512253 h 6857998"/>
              <a:gd name="connsiteX8038" fmla="*/ 781368 w 7705725"/>
              <a:gd name="connsiteY8038" fmla="*/ 1511300 h 6857998"/>
              <a:gd name="connsiteX8039" fmla="*/ 783590 w 7705725"/>
              <a:gd name="connsiteY8039" fmla="*/ 1510665 h 6857998"/>
              <a:gd name="connsiteX8040" fmla="*/ 785813 w 7705725"/>
              <a:gd name="connsiteY8040" fmla="*/ 1509078 h 6857998"/>
              <a:gd name="connsiteX8041" fmla="*/ 788353 w 7705725"/>
              <a:gd name="connsiteY8041" fmla="*/ 1507173 h 6857998"/>
              <a:gd name="connsiteX8042" fmla="*/ 790258 w 7705725"/>
              <a:gd name="connsiteY8042" fmla="*/ 1504950 h 6857998"/>
              <a:gd name="connsiteX8043" fmla="*/ 791528 w 7705725"/>
              <a:gd name="connsiteY8043" fmla="*/ 1501458 h 6857998"/>
              <a:gd name="connsiteX8044" fmla="*/ 797243 w 7705725"/>
              <a:gd name="connsiteY8044" fmla="*/ 1507173 h 6857998"/>
              <a:gd name="connsiteX8045" fmla="*/ 802323 w 7705725"/>
              <a:gd name="connsiteY8045" fmla="*/ 1512570 h 6857998"/>
              <a:gd name="connsiteX8046" fmla="*/ 805498 w 7705725"/>
              <a:gd name="connsiteY8046" fmla="*/ 1518285 h 6857998"/>
              <a:gd name="connsiteX8047" fmla="*/ 808673 w 7705725"/>
              <a:gd name="connsiteY8047" fmla="*/ 1523683 h 6857998"/>
              <a:gd name="connsiteX8048" fmla="*/ 810578 w 7705725"/>
              <a:gd name="connsiteY8048" fmla="*/ 1529398 h 6857998"/>
              <a:gd name="connsiteX8049" fmla="*/ 811848 w 7705725"/>
              <a:gd name="connsiteY8049" fmla="*/ 1535430 h 6857998"/>
              <a:gd name="connsiteX8050" fmla="*/ 812800 w 7705725"/>
              <a:gd name="connsiteY8050" fmla="*/ 1541145 h 6857998"/>
              <a:gd name="connsiteX8051" fmla="*/ 813435 w 7705725"/>
              <a:gd name="connsiteY8051" fmla="*/ 1546860 h 6857998"/>
              <a:gd name="connsiteX8052" fmla="*/ 813753 w 7705725"/>
              <a:gd name="connsiteY8052" fmla="*/ 1558608 h 6857998"/>
              <a:gd name="connsiteX8053" fmla="*/ 814706 w 7705725"/>
              <a:gd name="connsiteY8053" fmla="*/ 1570355 h 6857998"/>
              <a:gd name="connsiteX8054" fmla="*/ 815023 w 7705725"/>
              <a:gd name="connsiteY8054" fmla="*/ 1575753 h 6857998"/>
              <a:gd name="connsiteX8055" fmla="*/ 815975 w 7705725"/>
              <a:gd name="connsiteY8055" fmla="*/ 1581785 h 6857998"/>
              <a:gd name="connsiteX8056" fmla="*/ 817563 w 7705725"/>
              <a:gd name="connsiteY8056" fmla="*/ 1587500 h 6857998"/>
              <a:gd name="connsiteX8057" fmla="*/ 819785 w 7705725"/>
              <a:gd name="connsiteY8057" fmla="*/ 1592898 h 6857998"/>
              <a:gd name="connsiteX8058" fmla="*/ 807085 w 7705725"/>
              <a:gd name="connsiteY8058" fmla="*/ 1599248 h 6857998"/>
              <a:gd name="connsiteX8059" fmla="*/ 801688 w 7705725"/>
              <a:gd name="connsiteY8059" fmla="*/ 1601788 h 6857998"/>
              <a:gd name="connsiteX8060" fmla="*/ 797560 w 7705725"/>
              <a:gd name="connsiteY8060" fmla="*/ 1604645 h 6857998"/>
              <a:gd name="connsiteX8061" fmla="*/ 793750 w 7705725"/>
              <a:gd name="connsiteY8061" fmla="*/ 1607185 h 6857998"/>
              <a:gd name="connsiteX8062" fmla="*/ 790893 w 7705725"/>
              <a:gd name="connsiteY8062" fmla="*/ 1609725 h 6857998"/>
              <a:gd name="connsiteX8063" fmla="*/ 787718 w 7705725"/>
              <a:gd name="connsiteY8063" fmla="*/ 1612900 h 6857998"/>
              <a:gd name="connsiteX8064" fmla="*/ 785178 w 7705725"/>
              <a:gd name="connsiteY8064" fmla="*/ 1615758 h 6857998"/>
              <a:gd name="connsiteX8065" fmla="*/ 782955 w 7705725"/>
              <a:gd name="connsiteY8065" fmla="*/ 1619250 h 6857998"/>
              <a:gd name="connsiteX8066" fmla="*/ 780415 w 7705725"/>
              <a:gd name="connsiteY8066" fmla="*/ 1623378 h 6857998"/>
              <a:gd name="connsiteX8067" fmla="*/ 775335 w 7705725"/>
              <a:gd name="connsiteY8067" fmla="*/ 1632586 h 6857998"/>
              <a:gd name="connsiteX8068" fmla="*/ 768985 w 7705725"/>
              <a:gd name="connsiteY8068" fmla="*/ 1644968 h 6857998"/>
              <a:gd name="connsiteX8069" fmla="*/ 760413 w 7705725"/>
              <a:gd name="connsiteY8069" fmla="*/ 1659890 h 6857998"/>
              <a:gd name="connsiteX8070" fmla="*/ 753110 w 7705725"/>
              <a:gd name="connsiteY8070" fmla="*/ 1657985 h 6857998"/>
              <a:gd name="connsiteX8071" fmla="*/ 750253 w 7705725"/>
              <a:gd name="connsiteY8071" fmla="*/ 1657033 h 6857998"/>
              <a:gd name="connsiteX8072" fmla="*/ 747713 w 7705725"/>
              <a:gd name="connsiteY8072" fmla="*/ 1655763 h 6857998"/>
              <a:gd name="connsiteX8073" fmla="*/ 746125 w 7705725"/>
              <a:gd name="connsiteY8073" fmla="*/ 1654810 h 6857998"/>
              <a:gd name="connsiteX8074" fmla="*/ 744538 w 7705725"/>
              <a:gd name="connsiteY8074" fmla="*/ 1653223 h 6857998"/>
              <a:gd name="connsiteX8075" fmla="*/ 743268 w 7705725"/>
              <a:gd name="connsiteY8075" fmla="*/ 1651953 h 6857998"/>
              <a:gd name="connsiteX8076" fmla="*/ 742633 w 7705725"/>
              <a:gd name="connsiteY8076" fmla="*/ 1650683 h 6857998"/>
              <a:gd name="connsiteX8077" fmla="*/ 742315 w 7705725"/>
              <a:gd name="connsiteY8077" fmla="*/ 1649095 h 6857998"/>
              <a:gd name="connsiteX8078" fmla="*/ 742315 w 7705725"/>
              <a:gd name="connsiteY8078" fmla="*/ 1647825 h 6857998"/>
              <a:gd name="connsiteX8079" fmla="*/ 742315 w 7705725"/>
              <a:gd name="connsiteY8079" fmla="*/ 1646555 h 6857998"/>
              <a:gd name="connsiteX8080" fmla="*/ 742633 w 7705725"/>
              <a:gd name="connsiteY8080" fmla="*/ 1644968 h 6857998"/>
              <a:gd name="connsiteX8081" fmla="*/ 744220 w 7705725"/>
              <a:gd name="connsiteY8081" fmla="*/ 1641793 h 6857998"/>
              <a:gd name="connsiteX8082" fmla="*/ 746125 w 7705725"/>
              <a:gd name="connsiteY8082" fmla="*/ 1638618 h 6857998"/>
              <a:gd name="connsiteX8083" fmla="*/ 749618 w 7705725"/>
              <a:gd name="connsiteY8083" fmla="*/ 1632586 h 6857998"/>
              <a:gd name="connsiteX8084" fmla="*/ 751523 w 7705725"/>
              <a:gd name="connsiteY8084" fmla="*/ 1629410 h 6857998"/>
              <a:gd name="connsiteX8085" fmla="*/ 752793 w 7705725"/>
              <a:gd name="connsiteY8085" fmla="*/ 1626553 h 6857998"/>
              <a:gd name="connsiteX8086" fmla="*/ 752793 w 7705725"/>
              <a:gd name="connsiteY8086" fmla="*/ 1624965 h 6857998"/>
              <a:gd name="connsiteX8087" fmla="*/ 752793 w 7705725"/>
              <a:gd name="connsiteY8087" fmla="*/ 1623378 h 6857998"/>
              <a:gd name="connsiteX8088" fmla="*/ 752475 w 7705725"/>
              <a:gd name="connsiteY8088" fmla="*/ 1621790 h 6857998"/>
              <a:gd name="connsiteX8089" fmla="*/ 752158 w 7705725"/>
              <a:gd name="connsiteY8089" fmla="*/ 1620838 h 6857998"/>
              <a:gd name="connsiteX8090" fmla="*/ 750888 w 7705725"/>
              <a:gd name="connsiteY8090" fmla="*/ 1619250 h 6857998"/>
              <a:gd name="connsiteX8091" fmla="*/ 749300 w 7705725"/>
              <a:gd name="connsiteY8091" fmla="*/ 1617980 h 6857998"/>
              <a:gd name="connsiteX8092" fmla="*/ 747395 w 7705725"/>
              <a:gd name="connsiteY8092" fmla="*/ 1616710 h 6857998"/>
              <a:gd name="connsiteX8093" fmla="*/ 745173 w 7705725"/>
              <a:gd name="connsiteY8093" fmla="*/ 1615440 h 6857998"/>
              <a:gd name="connsiteX8094" fmla="*/ 741681 w 7705725"/>
              <a:gd name="connsiteY8094" fmla="*/ 1615758 h 6857998"/>
              <a:gd name="connsiteX8095" fmla="*/ 738823 w 7705725"/>
              <a:gd name="connsiteY8095" fmla="*/ 1616393 h 6857998"/>
              <a:gd name="connsiteX8096" fmla="*/ 735648 w 7705725"/>
              <a:gd name="connsiteY8096" fmla="*/ 1617345 h 6857998"/>
              <a:gd name="connsiteX8097" fmla="*/ 732790 w 7705725"/>
              <a:gd name="connsiteY8097" fmla="*/ 1618615 h 6857998"/>
              <a:gd name="connsiteX8098" fmla="*/ 730250 w 7705725"/>
              <a:gd name="connsiteY8098" fmla="*/ 1619885 h 6857998"/>
              <a:gd name="connsiteX8099" fmla="*/ 728028 w 7705725"/>
              <a:gd name="connsiteY8099" fmla="*/ 1621790 h 6857998"/>
              <a:gd name="connsiteX8100" fmla="*/ 725488 w 7705725"/>
              <a:gd name="connsiteY8100" fmla="*/ 1623695 h 6857998"/>
              <a:gd name="connsiteX8101" fmla="*/ 723265 w 7705725"/>
              <a:gd name="connsiteY8101" fmla="*/ 1625918 h 6857998"/>
              <a:gd name="connsiteX8102" fmla="*/ 721995 w 7705725"/>
              <a:gd name="connsiteY8102" fmla="*/ 1628458 h 6857998"/>
              <a:gd name="connsiteX8103" fmla="*/ 720090 w 7705725"/>
              <a:gd name="connsiteY8103" fmla="*/ 1630998 h 6857998"/>
              <a:gd name="connsiteX8104" fmla="*/ 718820 w 7705725"/>
              <a:gd name="connsiteY8104" fmla="*/ 1633538 h 6857998"/>
              <a:gd name="connsiteX8105" fmla="*/ 717550 w 7705725"/>
              <a:gd name="connsiteY8105" fmla="*/ 1636078 h 6857998"/>
              <a:gd name="connsiteX8106" fmla="*/ 716597 w 7705725"/>
              <a:gd name="connsiteY8106" fmla="*/ 1639253 h 6857998"/>
              <a:gd name="connsiteX8107" fmla="*/ 715962 w 7705725"/>
              <a:gd name="connsiteY8107" fmla="*/ 1641793 h 6857998"/>
              <a:gd name="connsiteX8108" fmla="*/ 715328 w 7705725"/>
              <a:gd name="connsiteY8108" fmla="*/ 1644968 h 6857998"/>
              <a:gd name="connsiteX8109" fmla="*/ 715328 w 7705725"/>
              <a:gd name="connsiteY8109" fmla="*/ 1647825 h 6857998"/>
              <a:gd name="connsiteX8110" fmla="*/ 715328 w 7705725"/>
              <a:gd name="connsiteY8110" fmla="*/ 1651000 h 6857998"/>
              <a:gd name="connsiteX8111" fmla="*/ 715962 w 7705725"/>
              <a:gd name="connsiteY8111" fmla="*/ 1653858 h 6857998"/>
              <a:gd name="connsiteX8112" fmla="*/ 716280 w 7705725"/>
              <a:gd name="connsiteY8112" fmla="*/ 1656715 h 6857998"/>
              <a:gd name="connsiteX8113" fmla="*/ 716915 w 7705725"/>
              <a:gd name="connsiteY8113" fmla="*/ 1659255 h 6857998"/>
              <a:gd name="connsiteX8114" fmla="*/ 718185 w 7705725"/>
              <a:gd name="connsiteY8114" fmla="*/ 1661795 h 6857998"/>
              <a:gd name="connsiteX8115" fmla="*/ 719455 w 7705725"/>
              <a:gd name="connsiteY8115" fmla="*/ 1664653 h 6857998"/>
              <a:gd name="connsiteX8116" fmla="*/ 721361 w 7705725"/>
              <a:gd name="connsiteY8116" fmla="*/ 1666875 h 6857998"/>
              <a:gd name="connsiteX8117" fmla="*/ 723265 w 7705725"/>
              <a:gd name="connsiteY8117" fmla="*/ 1669098 h 6857998"/>
              <a:gd name="connsiteX8118" fmla="*/ 725488 w 7705725"/>
              <a:gd name="connsiteY8118" fmla="*/ 1671003 h 6857998"/>
              <a:gd name="connsiteX8119" fmla="*/ 728346 w 7705725"/>
              <a:gd name="connsiteY8119" fmla="*/ 1672908 h 6857998"/>
              <a:gd name="connsiteX8120" fmla="*/ 730885 w 7705725"/>
              <a:gd name="connsiteY8120" fmla="*/ 1674178 h 6857998"/>
              <a:gd name="connsiteX8121" fmla="*/ 734378 w 7705725"/>
              <a:gd name="connsiteY8121" fmla="*/ 1675448 h 6857998"/>
              <a:gd name="connsiteX8122" fmla="*/ 737553 w 7705725"/>
              <a:gd name="connsiteY8122" fmla="*/ 1676083 h 6857998"/>
              <a:gd name="connsiteX8123" fmla="*/ 741363 w 7705725"/>
              <a:gd name="connsiteY8123" fmla="*/ 1677035 h 6857998"/>
              <a:gd name="connsiteX8124" fmla="*/ 745490 w 7705725"/>
              <a:gd name="connsiteY8124" fmla="*/ 1677035 h 6857998"/>
              <a:gd name="connsiteX8125" fmla="*/ 750253 w 7705725"/>
              <a:gd name="connsiteY8125" fmla="*/ 1677035 h 6857998"/>
              <a:gd name="connsiteX8126" fmla="*/ 747395 w 7705725"/>
              <a:gd name="connsiteY8126" fmla="*/ 1679576 h 6857998"/>
              <a:gd name="connsiteX8127" fmla="*/ 745173 w 7705725"/>
              <a:gd name="connsiteY8127" fmla="*/ 1681798 h 6857998"/>
              <a:gd name="connsiteX8128" fmla="*/ 742950 w 7705725"/>
              <a:gd name="connsiteY8128" fmla="*/ 1684655 h 6857998"/>
              <a:gd name="connsiteX8129" fmla="*/ 741045 w 7705725"/>
              <a:gd name="connsiteY8129" fmla="*/ 1687513 h 6857998"/>
              <a:gd name="connsiteX8130" fmla="*/ 738188 w 7705725"/>
              <a:gd name="connsiteY8130" fmla="*/ 1692911 h 6857998"/>
              <a:gd name="connsiteX8131" fmla="*/ 735648 w 7705725"/>
              <a:gd name="connsiteY8131" fmla="*/ 1697990 h 6857998"/>
              <a:gd name="connsiteX8132" fmla="*/ 734378 w 7705725"/>
              <a:gd name="connsiteY8132" fmla="*/ 1703705 h 6857998"/>
              <a:gd name="connsiteX8133" fmla="*/ 733108 w 7705725"/>
              <a:gd name="connsiteY8133" fmla="*/ 1709103 h 6857998"/>
              <a:gd name="connsiteX8134" fmla="*/ 731521 w 7705725"/>
              <a:gd name="connsiteY8134" fmla="*/ 1719263 h 6857998"/>
              <a:gd name="connsiteX8135" fmla="*/ 730885 w 7705725"/>
              <a:gd name="connsiteY8135" fmla="*/ 1723708 h 6857998"/>
              <a:gd name="connsiteX8136" fmla="*/ 730250 w 7705725"/>
              <a:gd name="connsiteY8136" fmla="*/ 1728153 h 6857998"/>
              <a:gd name="connsiteX8137" fmla="*/ 728663 w 7705725"/>
              <a:gd name="connsiteY8137" fmla="*/ 1732280 h 6857998"/>
              <a:gd name="connsiteX8138" fmla="*/ 726758 w 7705725"/>
              <a:gd name="connsiteY8138" fmla="*/ 1735773 h 6857998"/>
              <a:gd name="connsiteX8139" fmla="*/ 725488 w 7705725"/>
              <a:gd name="connsiteY8139" fmla="*/ 1737678 h 6857998"/>
              <a:gd name="connsiteX8140" fmla="*/ 724218 w 7705725"/>
              <a:gd name="connsiteY8140" fmla="*/ 1739265 h 6857998"/>
              <a:gd name="connsiteX8141" fmla="*/ 722630 w 7705725"/>
              <a:gd name="connsiteY8141" fmla="*/ 1740218 h 6857998"/>
              <a:gd name="connsiteX8142" fmla="*/ 720725 w 7705725"/>
              <a:gd name="connsiteY8142" fmla="*/ 1741488 h 6857998"/>
              <a:gd name="connsiteX8143" fmla="*/ 718503 w 7705725"/>
              <a:gd name="connsiteY8143" fmla="*/ 1742758 h 6857998"/>
              <a:gd name="connsiteX8144" fmla="*/ 715962 w 7705725"/>
              <a:gd name="connsiteY8144" fmla="*/ 1743393 h 6857998"/>
              <a:gd name="connsiteX8145" fmla="*/ 713105 w 7705725"/>
              <a:gd name="connsiteY8145" fmla="*/ 1744028 h 6857998"/>
              <a:gd name="connsiteX8146" fmla="*/ 710247 w 7705725"/>
              <a:gd name="connsiteY8146" fmla="*/ 1744980 h 6857998"/>
              <a:gd name="connsiteX8147" fmla="*/ 705485 w 7705725"/>
              <a:gd name="connsiteY8147" fmla="*/ 1743076 h 6857998"/>
              <a:gd name="connsiteX8148" fmla="*/ 702310 w 7705725"/>
              <a:gd name="connsiteY8148" fmla="*/ 1741170 h 6857998"/>
              <a:gd name="connsiteX8149" fmla="*/ 699452 w 7705725"/>
              <a:gd name="connsiteY8149" fmla="*/ 1739265 h 6857998"/>
              <a:gd name="connsiteX8150" fmla="*/ 697230 w 7705725"/>
              <a:gd name="connsiteY8150" fmla="*/ 1737043 h 6857998"/>
              <a:gd name="connsiteX8151" fmla="*/ 695960 w 7705725"/>
              <a:gd name="connsiteY8151" fmla="*/ 1734820 h 6857998"/>
              <a:gd name="connsiteX8152" fmla="*/ 695008 w 7705725"/>
              <a:gd name="connsiteY8152" fmla="*/ 1732280 h 6857998"/>
              <a:gd name="connsiteX8153" fmla="*/ 694690 w 7705725"/>
              <a:gd name="connsiteY8153" fmla="*/ 1730058 h 6857998"/>
              <a:gd name="connsiteX8154" fmla="*/ 694690 w 7705725"/>
              <a:gd name="connsiteY8154" fmla="*/ 1727835 h 6857998"/>
              <a:gd name="connsiteX8155" fmla="*/ 695008 w 7705725"/>
              <a:gd name="connsiteY8155" fmla="*/ 1725296 h 6857998"/>
              <a:gd name="connsiteX8156" fmla="*/ 695960 w 7705725"/>
              <a:gd name="connsiteY8156" fmla="*/ 1722755 h 6857998"/>
              <a:gd name="connsiteX8157" fmla="*/ 698183 w 7705725"/>
              <a:gd name="connsiteY8157" fmla="*/ 1717358 h 6857998"/>
              <a:gd name="connsiteX8158" fmla="*/ 703897 w 7705725"/>
              <a:gd name="connsiteY8158" fmla="*/ 1706880 h 6857998"/>
              <a:gd name="connsiteX8159" fmla="*/ 700405 w 7705725"/>
              <a:gd name="connsiteY8159" fmla="*/ 1706880 h 6857998"/>
              <a:gd name="connsiteX8160" fmla="*/ 697230 w 7705725"/>
              <a:gd name="connsiteY8160" fmla="*/ 1706880 h 6857998"/>
              <a:gd name="connsiteX8161" fmla="*/ 694372 w 7705725"/>
              <a:gd name="connsiteY8161" fmla="*/ 1707198 h 6857998"/>
              <a:gd name="connsiteX8162" fmla="*/ 691833 w 7705725"/>
              <a:gd name="connsiteY8162" fmla="*/ 1707833 h 6857998"/>
              <a:gd name="connsiteX8163" fmla="*/ 689292 w 7705725"/>
              <a:gd name="connsiteY8163" fmla="*/ 1709103 h 6857998"/>
              <a:gd name="connsiteX8164" fmla="*/ 686752 w 7705725"/>
              <a:gd name="connsiteY8164" fmla="*/ 1710055 h 6857998"/>
              <a:gd name="connsiteX8165" fmla="*/ 684848 w 7705725"/>
              <a:gd name="connsiteY8165" fmla="*/ 1711643 h 6857998"/>
              <a:gd name="connsiteX8166" fmla="*/ 682942 w 7705725"/>
              <a:gd name="connsiteY8166" fmla="*/ 1713548 h 6857998"/>
              <a:gd name="connsiteX8167" fmla="*/ 681037 w 7705725"/>
              <a:gd name="connsiteY8167" fmla="*/ 1715453 h 6857998"/>
              <a:gd name="connsiteX8168" fmla="*/ 679450 w 7705725"/>
              <a:gd name="connsiteY8168" fmla="*/ 1717358 h 6857998"/>
              <a:gd name="connsiteX8169" fmla="*/ 678498 w 7705725"/>
              <a:gd name="connsiteY8169" fmla="*/ 1719580 h 6857998"/>
              <a:gd name="connsiteX8170" fmla="*/ 677227 w 7705725"/>
              <a:gd name="connsiteY8170" fmla="*/ 1722120 h 6857998"/>
              <a:gd name="connsiteX8171" fmla="*/ 675957 w 7705725"/>
              <a:gd name="connsiteY8171" fmla="*/ 1727518 h 6857998"/>
              <a:gd name="connsiteX8172" fmla="*/ 674688 w 7705725"/>
              <a:gd name="connsiteY8172" fmla="*/ 1732915 h 6857998"/>
              <a:gd name="connsiteX8173" fmla="*/ 674688 w 7705725"/>
              <a:gd name="connsiteY8173" fmla="*/ 1738313 h 6857998"/>
              <a:gd name="connsiteX8174" fmla="*/ 675323 w 7705725"/>
              <a:gd name="connsiteY8174" fmla="*/ 1744028 h 6857998"/>
              <a:gd name="connsiteX8175" fmla="*/ 676592 w 7705725"/>
              <a:gd name="connsiteY8175" fmla="*/ 1749743 h 6857998"/>
              <a:gd name="connsiteX8176" fmla="*/ 678815 w 7705725"/>
              <a:gd name="connsiteY8176" fmla="*/ 1755140 h 6857998"/>
              <a:gd name="connsiteX8177" fmla="*/ 680402 w 7705725"/>
              <a:gd name="connsiteY8177" fmla="*/ 1757681 h 6857998"/>
              <a:gd name="connsiteX8178" fmla="*/ 681990 w 7705725"/>
              <a:gd name="connsiteY8178" fmla="*/ 1759903 h 6857998"/>
              <a:gd name="connsiteX8179" fmla="*/ 683895 w 7705725"/>
              <a:gd name="connsiteY8179" fmla="*/ 1762126 h 6857998"/>
              <a:gd name="connsiteX8180" fmla="*/ 685483 w 7705725"/>
              <a:gd name="connsiteY8180" fmla="*/ 1764030 h 6857998"/>
              <a:gd name="connsiteX8181" fmla="*/ 687387 w 7705725"/>
              <a:gd name="connsiteY8181" fmla="*/ 1765935 h 6857998"/>
              <a:gd name="connsiteX8182" fmla="*/ 690245 w 7705725"/>
              <a:gd name="connsiteY8182" fmla="*/ 1767841 h 6857998"/>
              <a:gd name="connsiteX8183" fmla="*/ 692468 w 7705725"/>
              <a:gd name="connsiteY8183" fmla="*/ 1769110 h 6857998"/>
              <a:gd name="connsiteX8184" fmla="*/ 695008 w 7705725"/>
              <a:gd name="connsiteY8184" fmla="*/ 1770380 h 6857998"/>
              <a:gd name="connsiteX8185" fmla="*/ 690245 w 7705725"/>
              <a:gd name="connsiteY8185" fmla="*/ 1775778 h 6857998"/>
              <a:gd name="connsiteX8186" fmla="*/ 684848 w 7705725"/>
              <a:gd name="connsiteY8186" fmla="*/ 1781810 h 6857998"/>
              <a:gd name="connsiteX8187" fmla="*/ 680085 w 7705725"/>
              <a:gd name="connsiteY8187" fmla="*/ 1787525 h 6857998"/>
              <a:gd name="connsiteX8188" fmla="*/ 675005 w 7705725"/>
              <a:gd name="connsiteY8188" fmla="*/ 1793875 h 6857998"/>
              <a:gd name="connsiteX8189" fmla="*/ 670560 w 7705725"/>
              <a:gd name="connsiteY8189" fmla="*/ 1800226 h 6857998"/>
              <a:gd name="connsiteX8190" fmla="*/ 666115 w 7705725"/>
              <a:gd name="connsiteY8190" fmla="*/ 1806576 h 6857998"/>
              <a:gd name="connsiteX8191" fmla="*/ 657225 w 7705725"/>
              <a:gd name="connsiteY8191" fmla="*/ 1820228 h 6857998"/>
              <a:gd name="connsiteX8192" fmla="*/ 649287 w 7705725"/>
              <a:gd name="connsiteY8192" fmla="*/ 1834516 h 6857998"/>
              <a:gd name="connsiteX8193" fmla="*/ 642303 w 7705725"/>
              <a:gd name="connsiteY8193" fmla="*/ 1849755 h 6857998"/>
              <a:gd name="connsiteX8194" fmla="*/ 635635 w 7705725"/>
              <a:gd name="connsiteY8194" fmla="*/ 1865313 h 6857998"/>
              <a:gd name="connsiteX8195" fmla="*/ 628968 w 7705725"/>
              <a:gd name="connsiteY8195" fmla="*/ 1881506 h 6857998"/>
              <a:gd name="connsiteX8196" fmla="*/ 634047 w 7705725"/>
              <a:gd name="connsiteY8196" fmla="*/ 1872616 h 6857998"/>
              <a:gd name="connsiteX8197" fmla="*/ 636587 w 7705725"/>
              <a:gd name="connsiteY8197" fmla="*/ 1868805 h 6857998"/>
              <a:gd name="connsiteX8198" fmla="*/ 639762 w 7705725"/>
              <a:gd name="connsiteY8198" fmla="*/ 1864678 h 6857998"/>
              <a:gd name="connsiteX8199" fmla="*/ 650240 w 7705725"/>
              <a:gd name="connsiteY8199" fmla="*/ 1852613 h 6857998"/>
              <a:gd name="connsiteX8200" fmla="*/ 661353 w 7705725"/>
              <a:gd name="connsiteY8200" fmla="*/ 1840548 h 6857998"/>
              <a:gd name="connsiteX8201" fmla="*/ 684212 w 7705725"/>
              <a:gd name="connsiteY8201" fmla="*/ 1817370 h 6857998"/>
              <a:gd name="connsiteX8202" fmla="*/ 695325 w 7705725"/>
              <a:gd name="connsiteY8202" fmla="*/ 1805941 h 6857998"/>
              <a:gd name="connsiteX8203" fmla="*/ 706437 w 7705725"/>
              <a:gd name="connsiteY8203" fmla="*/ 1794193 h 6857998"/>
              <a:gd name="connsiteX8204" fmla="*/ 716915 w 7705725"/>
              <a:gd name="connsiteY8204" fmla="*/ 1782446 h 6857998"/>
              <a:gd name="connsiteX8205" fmla="*/ 726758 w 7705725"/>
              <a:gd name="connsiteY8205" fmla="*/ 1770380 h 6857998"/>
              <a:gd name="connsiteX8206" fmla="*/ 730568 w 7705725"/>
              <a:gd name="connsiteY8206" fmla="*/ 1765935 h 6857998"/>
              <a:gd name="connsiteX8207" fmla="*/ 735013 w 7705725"/>
              <a:gd name="connsiteY8207" fmla="*/ 1761490 h 6857998"/>
              <a:gd name="connsiteX8208" fmla="*/ 744220 w 7705725"/>
              <a:gd name="connsiteY8208" fmla="*/ 1752918 h 6857998"/>
              <a:gd name="connsiteX8209" fmla="*/ 753428 w 7705725"/>
              <a:gd name="connsiteY8209" fmla="*/ 1743710 h 6857998"/>
              <a:gd name="connsiteX8210" fmla="*/ 762635 w 7705725"/>
              <a:gd name="connsiteY8210" fmla="*/ 1734820 h 6857998"/>
              <a:gd name="connsiteX8211" fmla="*/ 763270 w 7705725"/>
              <a:gd name="connsiteY8211" fmla="*/ 1730375 h 6857998"/>
              <a:gd name="connsiteX8212" fmla="*/ 764541 w 7705725"/>
              <a:gd name="connsiteY8212" fmla="*/ 1725930 h 6857998"/>
              <a:gd name="connsiteX8213" fmla="*/ 766128 w 7705725"/>
              <a:gd name="connsiteY8213" fmla="*/ 1721803 h 6857998"/>
              <a:gd name="connsiteX8214" fmla="*/ 768351 w 7705725"/>
              <a:gd name="connsiteY8214" fmla="*/ 1717358 h 6857998"/>
              <a:gd name="connsiteX8215" fmla="*/ 770573 w 7705725"/>
              <a:gd name="connsiteY8215" fmla="*/ 1712913 h 6857998"/>
              <a:gd name="connsiteX8216" fmla="*/ 773113 w 7705725"/>
              <a:gd name="connsiteY8216" fmla="*/ 1708150 h 6857998"/>
              <a:gd name="connsiteX8217" fmla="*/ 779463 w 7705725"/>
              <a:gd name="connsiteY8217" fmla="*/ 1698943 h 6857998"/>
              <a:gd name="connsiteX8218" fmla="*/ 779463 w 7705725"/>
              <a:gd name="connsiteY8218" fmla="*/ 1688783 h 6857998"/>
              <a:gd name="connsiteX8219" fmla="*/ 779463 w 7705725"/>
              <a:gd name="connsiteY8219" fmla="*/ 1683385 h 6857998"/>
              <a:gd name="connsiteX8220" fmla="*/ 779780 w 7705725"/>
              <a:gd name="connsiteY8220" fmla="*/ 1677988 h 6857998"/>
              <a:gd name="connsiteX8221" fmla="*/ 780733 w 7705725"/>
              <a:gd name="connsiteY8221" fmla="*/ 1672908 h 6857998"/>
              <a:gd name="connsiteX8222" fmla="*/ 781686 w 7705725"/>
              <a:gd name="connsiteY8222" fmla="*/ 1667828 h 6857998"/>
              <a:gd name="connsiteX8223" fmla="*/ 783590 w 7705725"/>
              <a:gd name="connsiteY8223" fmla="*/ 1663065 h 6857998"/>
              <a:gd name="connsiteX8224" fmla="*/ 785813 w 7705725"/>
              <a:gd name="connsiteY8224" fmla="*/ 1657985 h 6857998"/>
              <a:gd name="connsiteX8225" fmla="*/ 790575 w 7705725"/>
              <a:gd name="connsiteY8225" fmla="*/ 1651318 h 6857998"/>
              <a:gd name="connsiteX8226" fmla="*/ 795021 w 7705725"/>
              <a:gd name="connsiteY8226" fmla="*/ 1644968 h 6857998"/>
              <a:gd name="connsiteX8227" fmla="*/ 799783 w 7705725"/>
              <a:gd name="connsiteY8227" fmla="*/ 1638618 h 6857998"/>
              <a:gd name="connsiteX8228" fmla="*/ 805180 w 7705725"/>
              <a:gd name="connsiteY8228" fmla="*/ 1632586 h 6857998"/>
              <a:gd name="connsiteX8229" fmla="*/ 815658 w 7705725"/>
              <a:gd name="connsiteY8229" fmla="*/ 1620520 h 6857998"/>
              <a:gd name="connsiteX8230" fmla="*/ 827088 w 7705725"/>
              <a:gd name="connsiteY8230" fmla="*/ 1608773 h 6857998"/>
              <a:gd name="connsiteX8231" fmla="*/ 838518 w 7705725"/>
              <a:gd name="connsiteY8231" fmla="*/ 1597025 h 6857998"/>
              <a:gd name="connsiteX8232" fmla="*/ 849313 w 7705725"/>
              <a:gd name="connsiteY8232" fmla="*/ 1585278 h 6857998"/>
              <a:gd name="connsiteX8233" fmla="*/ 859473 w 7705725"/>
              <a:gd name="connsiteY8233" fmla="*/ 1573213 h 6857998"/>
              <a:gd name="connsiteX8234" fmla="*/ 864553 w 7705725"/>
              <a:gd name="connsiteY8234" fmla="*/ 1567180 h 6857998"/>
              <a:gd name="connsiteX8235" fmla="*/ 869315 w 7705725"/>
              <a:gd name="connsiteY8235" fmla="*/ 1561148 h 6857998"/>
              <a:gd name="connsiteX8236" fmla="*/ 874078 w 7705725"/>
              <a:gd name="connsiteY8236" fmla="*/ 1553210 h 6857998"/>
              <a:gd name="connsiteX8237" fmla="*/ 878206 w 7705725"/>
              <a:gd name="connsiteY8237" fmla="*/ 1544955 h 6857998"/>
              <a:gd name="connsiteX8238" fmla="*/ 882650 w 7705725"/>
              <a:gd name="connsiteY8238" fmla="*/ 1536383 h 6857998"/>
              <a:gd name="connsiteX8239" fmla="*/ 886143 w 7705725"/>
              <a:gd name="connsiteY8239" fmla="*/ 1527493 h 6857998"/>
              <a:gd name="connsiteX8240" fmla="*/ 889953 w 7705725"/>
              <a:gd name="connsiteY8240" fmla="*/ 1519238 h 6857998"/>
              <a:gd name="connsiteX8241" fmla="*/ 893763 w 7705725"/>
              <a:gd name="connsiteY8241" fmla="*/ 1510665 h 6857998"/>
              <a:gd name="connsiteX8242" fmla="*/ 897891 w 7705725"/>
              <a:gd name="connsiteY8242" fmla="*/ 1502728 h 6857998"/>
              <a:gd name="connsiteX8243" fmla="*/ 902653 w 7705725"/>
              <a:gd name="connsiteY8243" fmla="*/ 1495108 h 6857998"/>
              <a:gd name="connsiteX8244" fmla="*/ 905193 w 7705725"/>
              <a:gd name="connsiteY8244" fmla="*/ 1491298 h 6857998"/>
              <a:gd name="connsiteX8245" fmla="*/ 908051 w 7705725"/>
              <a:gd name="connsiteY8245" fmla="*/ 1488440 h 6857998"/>
              <a:gd name="connsiteX8246" fmla="*/ 910908 w 7705725"/>
              <a:gd name="connsiteY8246" fmla="*/ 1485265 h 6857998"/>
              <a:gd name="connsiteX8247" fmla="*/ 913765 w 7705725"/>
              <a:gd name="connsiteY8247" fmla="*/ 1482725 h 6857998"/>
              <a:gd name="connsiteX8248" fmla="*/ 920115 w 7705725"/>
              <a:gd name="connsiteY8248" fmla="*/ 1477328 h 6857998"/>
              <a:gd name="connsiteX8249" fmla="*/ 926783 w 7705725"/>
              <a:gd name="connsiteY8249" fmla="*/ 1472883 h 6857998"/>
              <a:gd name="connsiteX8250" fmla="*/ 933450 w 7705725"/>
              <a:gd name="connsiteY8250" fmla="*/ 1468438 h 6857998"/>
              <a:gd name="connsiteX8251" fmla="*/ 939800 w 7705725"/>
              <a:gd name="connsiteY8251" fmla="*/ 1463358 h 6857998"/>
              <a:gd name="connsiteX8252" fmla="*/ 942975 w 7705725"/>
              <a:gd name="connsiteY8252" fmla="*/ 1460818 h 6857998"/>
              <a:gd name="connsiteX8253" fmla="*/ 945833 w 7705725"/>
              <a:gd name="connsiteY8253" fmla="*/ 1458278 h 6857998"/>
              <a:gd name="connsiteX8254" fmla="*/ 949008 w 7705725"/>
              <a:gd name="connsiteY8254" fmla="*/ 1454785 h 6857998"/>
              <a:gd name="connsiteX8255" fmla="*/ 951548 w 7705725"/>
              <a:gd name="connsiteY8255" fmla="*/ 1451928 h 6857998"/>
              <a:gd name="connsiteX8256" fmla="*/ 953135 w 7705725"/>
              <a:gd name="connsiteY8256" fmla="*/ 1449388 h 6857998"/>
              <a:gd name="connsiteX8257" fmla="*/ 954088 w 7705725"/>
              <a:gd name="connsiteY8257" fmla="*/ 1447165 h 6857998"/>
              <a:gd name="connsiteX8258" fmla="*/ 955993 w 7705725"/>
              <a:gd name="connsiteY8258" fmla="*/ 1442085 h 6857998"/>
              <a:gd name="connsiteX8259" fmla="*/ 957581 w 7705725"/>
              <a:gd name="connsiteY8259" fmla="*/ 1436688 h 6857998"/>
              <a:gd name="connsiteX8260" fmla="*/ 958533 w 7705725"/>
              <a:gd name="connsiteY8260" fmla="*/ 1430655 h 6857998"/>
              <a:gd name="connsiteX8261" fmla="*/ 960120 w 7705725"/>
              <a:gd name="connsiteY8261" fmla="*/ 1418591 h 6857998"/>
              <a:gd name="connsiteX8262" fmla="*/ 961073 w 7705725"/>
              <a:gd name="connsiteY8262" fmla="*/ 1412875 h 6857998"/>
              <a:gd name="connsiteX8263" fmla="*/ 961708 w 7705725"/>
              <a:gd name="connsiteY8263" fmla="*/ 1407160 h 6857998"/>
              <a:gd name="connsiteX8264" fmla="*/ 955993 w 7705725"/>
              <a:gd name="connsiteY8264" fmla="*/ 1411288 h 6857998"/>
              <a:gd name="connsiteX8265" fmla="*/ 949960 w 7705725"/>
              <a:gd name="connsiteY8265" fmla="*/ 1415098 h 6857998"/>
              <a:gd name="connsiteX8266" fmla="*/ 943928 w 7705725"/>
              <a:gd name="connsiteY8266" fmla="*/ 1418591 h 6857998"/>
              <a:gd name="connsiteX8267" fmla="*/ 937896 w 7705725"/>
              <a:gd name="connsiteY8267" fmla="*/ 1420813 h 6857998"/>
              <a:gd name="connsiteX8268" fmla="*/ 935038 w 7705725"/>
              <a:gd name="connsiteY8268" fmla="*/ 1421765 h 6857998"/>
              <a:gd name="connsiteX8269" fmla="*/ 931863 w 7705725"/>
              <a:gd name="connsiteY8269" fmla="*/ 1422083 h 6857998"/>
              <a:gd name="connsiteX8270" fmla="*/ 929005 w 7705725"/>
              <a:gd name="connsiteY8270" fmla="*/ 1422400 h 6857998"/>
              <a:gd name="connsiteX8271" fmla="*/ 925830 w 7705725"/>
              <a:gd name="connsiteY8271" fmla="*/ 1422400 h 6857998"/>
              <a:gd name="connsiteX8272" fmla="*/ 923290 w 7705725"/>
              <a:gd name="connsiteY8272" fmla="*/ 1422083 h 6857998"/>
              <a:gd name="connsiteX8273" fmla="*/ 920750 w 7705725"/>
              <a:gd name="connsiteY8273" fmla="*/ 1421131 h 6857998"/>
              <a:gd name="connsiteX8274" fmla="*/ 917893 w 7705725"/>
              <a:gd name="connsiteY8274" fmla="*/ 1420495 h 6857998"/>
              <a:gd name="connsiteX8275" fmla="*/ 915353 w 7705725"/>
              <a:gd name="connsiteY8275" fmla="*/ 1419225 h 6857998"/>
              <a:gd name="connsiteX8276" fmla="*/ 914083 w 7705725"/>
              <a:gd name="connsiteY8276" fmla="*/ 1424940 h 6857998"/>
              <a:gd name="connsiteX8277" fmla="*/ 913130 w 7705725"/>
              <a:gd name="connsiteY8277" fmla="*/ 1430338 h 6857998"/>
              <a:gd name="connsiteX8278" fmla="*/ 911543 w 7705725"/>
              <a:gd name="connsiteY8278" fmla="*/ 1435418 h 6857998"/>
              <a:gd name="connsiteX8279" fmla="*/ 909638 w 7705725"/>
              <a:gd name="connsiteY8279" fmla="*/ 1440498 h 6857998"/>
              <a:gd name="connsiteX8280" fmla="*/ 907733 w 7705725"/>
              <a:gd name="connsiteY8280" fmla="*/ 1444943 h 6857998"/>
              <a:gd name="connsiteX8281" fmla="*/ 905510 w 7705725"/>
              <a:gd name="connsiteY8281" fmla="*/ 1449070 h 6857998"/>
              <a:gd name="connsiteX8282" fmla="*/ 902970 w 7705725"/>
              <a:gd name="connsiteY8282" fmla="*/ 1453198 h 6857998"/>
              <a:gd name="connsiteX8283" fmla="*/ 900113 w 7705725"/>
              <a:gd name="connsiteY8283" fmla="*/ 1457325 h 6857998"/>
              <a:gd name="connsiteX8284" fmla="*/ 897255 w 7705725"/>
              <a:gd name="connsiteY8284" fmla="*/ 1461135 h 6857998"/>
              <a:gd name="connsiteX8285" fmla="*/ 893763 w 7705725"/>
              <a:gd name="connsiteY8285" fmla="*/ 1464628 h 6857998"/>
              <a:gd name="connsiteX8286" fmla="*/ 890270 w 7705725"/>
              <a:gd name="connsiteY8286" fmla="*/ 1468120 h 6857998"/>
              <a:gd name="connsiteX8287" fmla="*/ 886143 w 7705725"/>
              <a:gd name="connsiteY8287" fmla="*/ 1471295 h 6857998"/>
              <a:gd name="connsiteX8288" fmla="*/ 882015 w 7705725"/>
              <a:gd name="connsiteY8288" fmla="*/ 1474470 h 6857998"/>
              <a:gd name="connsiteX8289" fmla="*/ 877570 w 7705725"/>
              <a:gd name="connsiteY8289" fmla="*/ 1477010 h 6857998"/>
              <a:gd name="connsiteX8290" fmla="*/ 873125 w 7705725"/>
              <a:gd name="connsiteY8290" fmla="*/ 1480185 h 6857998"/>
              <a:gd name="connsiteX8291" fmla="*/ 867728 w 7705725"/>
              <a:gd name="connsiteY8291" fmla="*/ 1482725 h 6857998"/>
              <a:gd name="connsiteX8292" fmla="*/ 865823 w 7705725"/>
              <a:gd name="connsiteY8292" fmla="*/ 1478915 h 6857998"/>
              <a:gd name="connsiteX8293" fmla="*/ 864553 w 7705725"/>
              <a:gd name="connsiteY8293" fmla="*/ 1474788 h 6857998"/>
              <a:gd name="connsiteX8294" fmla="*/ 863600 w 7705725"/>
              <a:gd name="connsiteY8294" fmla="*/ 1470978 h 6857998"/>
              <a:gd name="connsiteX8295" fmla="*/ 863283 w 7705725"/>
              <a:gd name="connsiteY8295" fmla="*/ 1467168 h 6857998"/>
              <a:gd name="connsiteX8296" fmla="*/ 862965 w 7705725"/>
              <a:gd name="connsiteY8296" fmla="*/ 1463358 h 6857998"/>
              <a:gd name="connsiteX8297" fmla="*/ 862965 w 7705725"/>
              <a:gd name="connsiteY8297" fmla="*/ 1459865 h 6857998"/>
              <a:gd name="connsiteX8298" fmla="*/ 863283 w 7705725"/>
              <a:gd name="connsiteY8298" fmla="*/ 1451928 h 6857998"/>
              <a:gd name="connsiteX8299" fmla="*/ 863283 w 7705725"/>
              <a:gd name="connsiteY8299" fmla="*/ 1448118 h 6857998"/>
              <a:gd name="connsiteX8300" fmla="*/ 863283 w 7705725"/>
              <a:gd name="connsiteY8300" fmla="*/ 1443990 h 6857998"/>
              <a:gd name="connsiteX8301" fmla="*/ 862648 w 7705725"/>
              <a:gd name="connsiteY8301" fmla="*/ 1440180 h 6857998"/>
              <a:gd name="connsiteX8302" fmla="*/ 861696 w 7705725"/>
              <a:gd name="connsiteY8302" fmla="*/ 1436370 h 6857998"/>
              <a:gd name="connsiteX8303" fmla="*/ 860108 w 7705725"/>
              <a:gd name="connsiteY8303" fmla="*/ 1432243 h 6857998"/>
              <a:gd name="connsiteX8304" fmla="*/ 858520 w 7705725"/>
              <a:gd name="connsiteY8304" fmla="*/ 1428433 h 6857998"/>
              <a:gd name="connsiteX8305" fmla="*/ 855345 w 7705725"/>
              <a:gd name="connsiteY8305" fmla="*/ 1424623 h 6857998"/>
              <a:gd name="connsiteX8306" fmla="*/ 851853 w 7705725"/>
              <a:gd name="connsiteY8306" fmla="*/ 1420813 h 6857998"/>
              <a:gd name="connsiteX8307" fmla="*/ 853123 w 7705725"/>
              <a:gd name="connsiteY8307" fmla="*/ 1419861 h 6857998"/>
              <a:gd name="connsiteX8308" fmla="*/ 854075 w 7705725"/>
              <a:gd name="connsiteY8308" fmla="*/ 1418591 h 6857998"/>
              <a:gd name="connsiteX8309" fmla="*/ 855663 w 7705725"/>
              <a:gd name="connsiteY8309" fmla="*/ 1417955 h 6857998"/>
              <a:gd name="connsiteX8310" fmla="*/ 857250 w 7705725"/>
              <a:gd name="connsiteY8310" fmla="*/ 1417321 h 6857998"/>
              <a:gd name="connsiteX8311" fmla="*/ 859790 w 7705725"/>
              <a:gd name="connsiteY8311" fmla="*/ 1417003 h 6857998"/>
              <a:gd name="connsiteX8312" fmla="*/ 862965 w 7705725"/>
              <a:gd name="connsiteY8312" fmla="*/ 1417321 h 6857998"/>
              <a:gd name="connsiteX8313" fmla="*/ 866140 w 7705725"/>
              <a:gd name="connsiteY8313" fmla="*/ 1418273 h 6857998"/>
              <a:gd name="connsiteX8314" fmla="*/ 869633 w 7705725"/>
              <a:gd name="connsiteY8314" fmla="*/ 1419861 h 6857998"/>
              <a:gd name="connsiteX8315" fmla="*/ 876618 w 7705725"/>
              <a:gd name="connsiteY8315" fmla="*/ 1422718 h 6857998"/>
              <a:gd name="connsiteX8316" fmla="*/ 879793 w 7705725"/>
              <a:gd name="connsiteY8316" fmla="*/ 1423988 h 6857998"/>
              <a:gd name="connsiteX8317" fmla="*/ 882968 w 7705725"/>
              <a:gd name="connsiteY8317" fmla="*/ 1425258 h 6857998"/>
              <a:gd name="connsiteX8318" fmla="*/ 886143 w 7705725"/>
              <a:gd name="connsiteY8318" fmla="*/ 1426210 h 6857998"/>
              <a:gd name="connsiteX8319" fmla="*/ 889318 w 7705725"/>
              <a:gd name="connsiteY8319" fmla="*/ 1426528 h 6857998"/>
              <a:gd name="connsiteX8320" fmla="*/ 892175 w 7705725"/>
              <a:gd name="connsiteY8320" fmla="*/ 1426210 h 6857998"/>
              <a:gd name="connsiteX8321" fmla="*/ 893445 w 7705725"/>
              <a:gd name="connsiteY8321" fmla="*/ 1425893 h 6857998"/>
              <a:gd name="connsiteX8322" fmla="*/ 895033 w 7705725"/>
              <a:gd name="connsiteY8322" fmla="*/ 1424940 h 6857998"/>
              <a:gd name="connsiteX8323" fmla="*/ 895985 w 7705725"/>
              <a:gd name="connsiteY8323" fmla="*/ 1423988 h 6857998"/>
              <a:gd name="connsiteX8324" fmla="*/ 897255 w 7705725"/>
              <a:gd name="connsiteY8324" fmla="*/ 1422718 h 6857998"/>
              <a:gd name="connsiteX8325" fmla="*/ 898208 w 7705725"/>
              <a:gd name="connsiteY8325" fmla="*/ 1421131 h 6857998"/>
              <a:gd name="connsiteX8326" fmla="*/ 899478 w 7705725"/>
              <a:gd name="connsiteY8326" fmla="*/ 1419861 h 6857998"/>
              <a:gd name="connsiteX8327" fmla="*/ 900113 w 7705725"/>
              <a:gd name="connsiteY8327" fmla="*/ 1417003 h 6857998"/>
              <a:gd name="connsiteX8328" fmla="*/ 900113 w 7705725"/>
              <a:gd name="connsiteY8328" fmla="*/ 1414781 h 6857998"/>
              <a:gd name="connsiteX8329" fmla="*/ 899478 w 7705725"/>
              <a:gd name="connsiteY8329" fmla="*/ 1412240 h 6857998"/>
              <a:gd name="connsiteX8330" fmla="*/ 898208 w 7705725"/>
              <a:gd name="connsiteY8330" fmla="*/ 1410018 h 6857998"/>
              <a:gd name="connsiteX8331" fmla="*/ 896620 w 7705725"/>
              <a:gd name="connsiteY8331" fmla="*/ 1407160 h 6857998"/>
              <a:gd name="connsiteX8332" fmla="*/ 894080 w 7705725"/>
              <a:gd name="connsiteY8332" fmla="*/ 1404938 h 6857998"/>
              <a:gd name="connsiteX8333" fmla="*/ 889635 w 7705725"/>
              <a:gd name="connsiteY8333" fmla="*/ 1400175 h 6857998"/>
              <a:gd name="connsiteX8334" fmla="*/ 885190 w 7705725"/>
              <a:gd name="connsiteY8334" fmla="*/ 1395730 h 6857998"/>
              <a:gd name="connsiteX8335" fmla="*/ 883285 w 7705725"/>
              <a:gd name="connsiteY8335" fmla="*/ 1392873 h 6857998"/>
              <a:gd name="connsiteX8336" fmla="*/ 881698 w 7705725"/>
              <a:gd name="connsiteY8336" fmla="*/ 1390650 h 6857998"/>
              <a:gd name="connsiteX8337" fmla="*/ 881063 w 7705725"/>
              <a:gd name="connsiteY8337" fmla="*/ 1388428 h 6857998"/>
              <a:gd name="connsiteX8338" fmla="*/ 880745 w 7705725"/>
              <a:gd name="connsiteY8338" fmla="*/ 1385888 h 6857998"/>
              <a:gd name="connsiteX8339" fmla="*/ 881381 w 7705725"/>
              <a:gd name="connsiteY8339" fmla="*/ 1383665 h 6857998"/>
              <a:gd name="connsiteX8340" fmla="*/ 882968 w 7705725"/>
              <a:gd name="connsiteY8340" fmla="*/ 1380808 h 6857998"/>
              <a:gd name="connsiteX8341" fmla="*/ 879793 w 7705725"/>
              <a:gd name="connsiteY8341" fmla="*/ 1379855 h 6857998"/>
              <a:gd name="connsiteX8342" fmla="*/ 877253 w 7705725"/>
              <a:gd name="connsiteY8342" fmla="*/ 1379220 h 6857998"/>
              <a:gd name="connsiteX8343" fmla="*/ 874713 w 7705725"/>
              <a:gd name="connsiteY8343" fmla="*/ 1379220 h 6857998"/>
              <a:gd name="connsiteX8344" fmla="*/ 872173 w 7705725"/>
              <a:gd name="connsiteY8344" fmla="*/ 1379855 h 6857998"/>
              <a:gd name="connsiteX8345" fmla="*/ 869950 w 7705725"/>
              <a:gd name="connsiteY8345" fmla="*/ 1380808 h 6857998"/>
              <a:gd name="connsiteX8346" fmla="*/ 867728 w 7705725"/>
              <a:gd name="connsiteY8346" fmla="*/ 1382395 h 6857998"/>
              <a:gd name="connsiteX8347" fmla="*/ 865505 w 7705725"/>
              <a:gd name="connsiteY8347" fmla="*/ 1383983 h 6857998"/>
              <a:gd name="connsiteX8348" fmla="*/ 863600 w 7705725"/>
              <a:gd name="connsiteY8348" fmla="*/ 1386206 h 6857998"/>
              <a:gd name="connsiteX8349" fmla="*/ 859473 w 7705725"/>
              <a:gd name="connsiteY8349" fmla="*/ 1390650 h 6857998"/>
              <a:gd name="connsiteX8350" fmla="*/ 855663 w 7705725"/>
              <a:gd name="connsiteY8350" fmla="*/ 1395730 h 6857998"/>
              <a:gd name="connsiteX8351" fmla="*/ 851853 w 7705725"/>
              <a:gd name="connsiteY8351" fmla="*/ 1400810 h 6857998"/>
              <a:gd name="connsiteX8352" fmla="*/ 848043 w 7705725"/>
              <a:gd name="connsiteY8352" fmla="*/ 1405255 h 6857998"/>
              <a:gd name="connsiteX8353" fmla="*/ 844868 w 7705725"/>
              <a:gd name="connsiteY8353" fmla="*/ 1401128 h 6857998"/>
              <a:gd name="connsiteX8354" fmla="*/ 842010 w 7705725"/>
              <a:gd name="connsiteY8354" fmla="*/ 1397318 h 6857998"/>
              <a:gd name="connsiteX8355" fmla="*/ 839470 w 7705725"/>
              <a:gd name="connsiteY8355" fmla="*/ 1393825 h 6857998"/>
              <a:gd name="connsiteX8356" fmla="*/ 837248 w 7705725"/>
              <a:gd name="connsiteY8356" fmla="*/ 1390016 h 6857998"/>
              <a:gd name="connsiteX8357" fmla="*/ 835343 w 7705725"/>
              <a:gd name="connsiteY8357" fmla="*/ 1385888 h 6857998"/>
              <a:gd name="connsiteX8358" fmla="*/ 833755 w 7705725"/>
              <a:gd name="connsiteY8358" fmla="*/ 1382078 h 6857998"/>
              <a:gd name="connsiteX8359" fmla="*/ 832485 w 7705725"/>
              <a:gd name="connsiteY8359" fmla="*/ 1378268 h 6857998"/>
              <a:gd name="connsiteX8360" fmla="*/ 831216 w 7705725"/>
              <a:gd name="connsiteY8360" fmla="*/ 1374458 h 6857998"/>
              <a:gd name="connsiteX8361" fmla="*/ 830580 w 7705725"/>
              <a:gd name="connsiteY8361" fmla="*/ 1370648 h 6857998"/>
              <a:gd name="connsiteX8362" fmla="*/ 829945 w 7705725"/>
              <a:gd name="connsiteY8362" fmla="*/ 1366838 h 6857998"/>
              <a:gd name="connsiteX8363" fmla="*/ 829310 w 7705725"/>
              <a:gd name="connsiteY8363" fmla="*/ 1359853 h 6857998"/>
              <a:gd name="connsiteX8364" fmla="*/ 829945 w 7705725"/>
              <a:gd name="connsiteY8364" fmla="*/ 1352550 h 6857998"/>
              <a:gd name="connsiteX8365" fmla="*/ 831216 w 7705725"/>
              <a:gd name="connsiteY8365" fmla="*/ 1345565 h 6857998"/>
              <a:gd name="connsiteX8366" fmla="*/ 833120 w 7705725"/>
              <a:gd name="connsiteY8366" fmla="*/ 1338580 h 6857998"/>
              <a:gd name="connsiteX8367" fmla="*/ 835343 w 7705725"/>
              <a:gd name="connsiteY8367" fmla="*/ 1331913 h 6857998"/>
              <a:gd name="connsiteX8368" fmla="*/ 838518 w 7705725"/>
              <a:gd name="connsiteY8368" fmla="*/ 1324928 h 6857998"/>
              <a:gd name="connsiteX8369" fmla="*/ 841693 w 7705725"/>
              <a:gd name="connsiteY8369" fmla="*/ 1318578 h 6857998"/>
              <a:gd name="connsiteX8370" fmla="*/ 845185 w 7705725"/>
              <a:gd name="connsiteY8370" fmla="*/ 1312545 h 6857998"/>
              <a:gd name="connsiteX8371" fmla="*/ 848995 w 7705725"/>
              <a:gd name="connsiteY8371" fmla="*/ 1306513 h 6857998"/>
              <a:gd name="connsiteX8372" fmla="*/ 857250 w 7705725"/>
              <a:gd name="connsiteY8372" fmla="*/ 1295400 h 6857998"/>
              <a:gd name="connsiteX8373" fmla="*/ 859155 w 7705725"/>
              <a:gd name="connsiteY8373" fmla="*/ 1292543 h 6857998"/>
              <a:gd name="connsiteX8374" fmla="*/ 861378 w 7705725"/>
              <a:gd name="connsiteY8374" fmla="*/ 1290320 h 6857998"/>
              <a:gd name="connsiteX8375" fmla="*/ 866775 w 7705725"/>
              <a:gd name="connsiteY8375" fmla="*/ 1285875 h 6857998"/>
              <a:gd name="connsiteX8376" fmla="*/ 872173 w 7705725"/>
              <a:gd name="connsiteY8376" fmla="*/ 1281747 h 6857998"/>
              <a:gd name="connsiteX8377" fmla="*/ 878206 w 7705725"/>
              <a:gd name="connsiteY8377" fmla="*/ 1277938 h 6857998"/>
              <a:gd name="connsiteX8378" fmla="*/ 885190 w 7705725"/>
              <a:gd name="connsiteY8378" fmla="*/ 1274445 h 6857998"/>
              <a:gd name="connsiteX8379" fmla="*/ 891858 w 7705725"/>
              <a:gd name="connsiteY8379" fmla="*/ 1271270 h 6857998"/>
              <a:gd name="connsiteX8380" fmla="*/ 906780 w 7705725"/>
              <a:gd name="connsiteY8380" fmla="*/ 1264603 h 6857998"/>
              <a:gd name="connsiteX8381" fmla="*/ 921703 w 7705725"/>
              <a:gd name="connsiteY8381" fmla="*/ 1258252 h 6857998"/>
              <a:gd name="connsiteX8382" fmla="*/ 929005 w 7705725"/>
              <a:gd name="connsiteY8382" fmla="*/ 1254760 h 6857998"/>
              <a:gd name="connsiteX8383" fmla="*/ 935673 w 7705725"/>
              <a:gd name="connsiteY8383" fmla="*/ 1251585 h 6857998"/>
              <a:gd name="connsiteX8384" fmla="*/ 942340 w 7705725"/>
              <a:gd name="connsiteY8384" fmla="*/ 1247457 h 6857998"/>
              <a:gd name="connsiteX8385" fmla="*/ 948373 w 7705725"/>
              <a:gd name="connsiteY8385" fmla="*/ 1243330 h 6857998"/>
              <a:gd name="connsiteX8386" fmla="*/ 954088 w 7705725"/>
              <a:gd name="connsiteY8386" fmla="*/ 1238568 h 6857998"/>
              <a:gd name="connsiteX8387" fmla="*/ 959168 w 7705725"/>
              <a:gd name="connsiteY8387" fmla="*/ 1233805 h 6857998"/>
              <a:gd name="connsiteX8388" fmla="*/ 964883 w 7705725"/>
              <a:gd name="connsiteY8388" fmla="*/ 1227138 h 6857998"/>
              <a:gd name="connsiteX8389" fmla="*/ 969328 w 7705725"/>
              <a:gd name="connsiteY8389" fmla="*/ 1220153 h 6857998"/>
              <a:gd name="connsiteX8390" fmla="*/ 972503 w 7705725"/>
              <a:gd name="connsiteY8390" fmla="*/ 1213803 h 6857998"/>
              <a:gd name="connsiteX8391" fmla="*/ 975678 w 7705725"/>
              <a:gd name="connsiteY8391" fmla="*/ 1207770 h 6857998"/>
              <a:gd name="connsiteX8392" fmla="*/ 977901 w 7705725"/>
              <a:gd name="connsiteY8392" fmla="*/ 1201738 h 6857998"/>
              <a:gd name="connsiteX8393" fmla="*/ 979805 w 7705725"/>
              <a:gd name="connsiteY8393" fmla="*/ 1195705 h 6857998"/>
              <a:gd name="connsiteX8394" fmla="*/ 981076 w 7705725"/>
              <a:gd name="connsiteY8394" fmla="*/ 1189673 h 6857998"/>
              <a:gd name="connsiteX8395" fmla="*/ 982028 w 7705725"/>
              <a:gd name="connsiteY8395" fmla="*/ 1183323 h 6857998"/>
              <a:gd name="connsiteX8396" fmla="*/ 983615 w 7705725"/>
              <a:gd name="connsiteY8396" fmla="*/ 1170940 h 6857998"/>
              <a:gd name="connsiteX8397" fmla="*/ 985520 w 7705725"/>
              <a:gd name="connsiteY8397" fmla="*/ 1157288 h 6857998"/>
              <a:gd name="connsiteX8398" fmla="*/ 986473 w 7705725"/>
              <a:gd name="connsiteY8398" fmla="*/ 1149668 h 6857998"/>
              <a:gd name="connsiteX8399" fmla="*/ 988061 w 7705725"/>
              <a:gd name="connsiteY8399" fmla="*/ 1142048 h 6857998"/>
              <a:gd name="connsiteX8400" fmla="*/ 990283 w 7705725"/>
              <a:gd name="connsiteY8400" fmla="*/ 1133793 h 6857998"/>
              <a:gd name="connsiteX8401" fmla="*/ 993140 w 7705725"/>
              <a:gd name="connsiteY8401" fmla="*/ 1125220 h 6857998"/>
              <a:gd name="connsiteX8402" fmla="*/ 999173 w 7705725"/>
              <a:gd name="connsiteY8402" fmla="*/ 1123950 h 6857998"/>
              <a:gd name="connsiteX8403" fmla="*/ 1005523 w 7705725"/>
              <a:gd name="connsiteY8403" fmla="*/ 1122998 h 6857998"/>
              <a:gd name="connsiteX8404" fmla="*/ 1011873 w 7705725"/>
              <a:gd name="connsiteY8404" fmla="*/ 1122045 h 6857998"/>
              <a:gd name="connsiteX8405" fmla="*/ 1018223 w 7705725"/>
              <a:gd name="connsiteY8405" fmla="*/ 1121728 h 6857998"/>
              <a:gd name="connsiteX8406" fmla="*/ 1031558 w 7705725"/>
              <a:gd name="connsiteY8406" fmla="*/ 1121410 h 6857998"/>
              <a:gd name="connsiteX8407" fmla="*/ 1044258 w 7705725"/>
              <a:gd name="connsiteY8407" fmla="*/ 1121410 h 6857998"/>
              <a:gd name="connsiteX8408" fmla="*/ 1057593 w 7705725"/>
              <a:gd name="connsiteY8408" fmla="*/ 1122363 h 6857998"/>
              <a:gd name="connsiteX8409" fmla="*/ 1070610 w 7705725"/>
              <a:gd name="connsiteY8409" fmla="*/ 1123633 h 6857998"/>
              <a:gd name="connsiteX8410" fmla="*/ 1096645 w 7705725"/>
              <a:gd name="connsiteY8410" fmla="*/ 1127125 h 6857998"/>
              <a:gd name="connsiteX8411" fmla="*/ 1099503 w 7705725"/>
              <a:gd name="connsiteY8411" fmla="*/ 1135698 h 6857998"/>
              <a:gd name="connsiteX8412" fmla="*/ 1100773 w 7705725"/>
              <a:gd name="connsiteY8412" fmla="*/ 1143953 h 6857998"/>
              <a:gd name="connsiteX8413" fmla="*/ 1102043 w 7705725"/>
              <a:gd name="connsiteY8413" fmla="*/ 1152208 h 6857998"/>
              <a:gd name="connsiteX8414" fmla="*/ 1102043 w 7705725"/>
              <a:gd name="connsiteY8414" fmla="*/ 1160463 h 6857998"/>
              <a:gd name="connsiteX8415" fmla="*/ 1101725 w 7705725"/>
              <a:gd name="connsiteY8415" fmla="*/ 1169035 h 6857998"/>
              <a:gd name="connsiteX8416" fmla="*/ 1100455 w 7705725"/>
              <a:gd name="connsiteY8416" fmla="*/ 1176973 h 6857998"/>
              <a:gd name="connsiteX8417" fmla="*/ 1098868 w 7705725"/>
              <a:gd name="connsiteY8417" fmla="*/ 1185228 h 6857998"/>
              <a:gd name="connsiteX8418" fmla="*/ 1096645 w 7705725"/>
              <a:gd name="connsiteY8418" fmla="*/ 1193165 h 6857998"/>
              <a:gd name="connsiteX8419" fmla="*/ 1094423 w 7705725"/>
              <a:gd name="connsiteY8419" fmla="*/ 1201103 h 6857998"/>
              <a:gd name="connsiteX8420" fmla="*/ 1091883 w 7705725"/>
              <a:gd name="connsiteY8420" fmla="*/ 1209357 h 6857998"/>
              <a:gd name="connsiteX8421" fmla="*/ 1085850 w 7705725"/>
              <a:gd name="connsiteY8421" fmla="*/ 1225232 h 6857998"/>
              <a:gd name="connsiteX8422" fmla="*/ 1079818 w 7705725"/>
              <a:gd name="connsiteY8422" fmla="*/ 1240790 h 6857998"/>
              <a:gd name="connsiteX8423" fmla="*/ 1073785 w 7705725"/>
              <a:gd name="connsiteY8423" fmla="*/ 1256665 h 6857998"/>
              <a:gd name="connsiteX8424" fmla="*/ 1070928 w 7705725"/>
              <a:gd name="connsiteY8424" fmla="*/ 1246188 h 6857998"/>
              <a:gd name="connsiteX8425" fmla="*/ 1068705 w 7705725"/>
              <a:gd name="connsiteY8425" fmla="*/ 1235393 h 6857998"/>
              <a:gd name="connsiteX8426" fmla="*/ 1068071 w 7705725"/>
              <a:gd name="connsiteY8426" fmla="*/ 1229995 h 6857998"/>
              <a:gd name="connsiteX8427" fmla="*/ 1067753 w 7705725"/>
              <a:gd name="connsiteY8427" fmla="*/ 1224280 h 6857998"/>
              <a:gd name="connsiteX8428" fmla="*/ 1067436 w 7705725"/>
              <a:gd name="connsiteY8428" fmla="*/ 1219200 h 6857998"/>
              <a:gd name="connsiteX8429" fmla="*/ 1067436 w 7705725"/>
              <a:gd name="connsiteY8429" fmla="*/ 1213803 h 6857998"/>
              <a:gd name="connsiteX8430" fmla="*/ 1067753 w 7705725"/>
              <a:gd name="connsiteY8430" fmla="*/ 1208405 h 6857998"/>
              <a:gd name="connsiteX8431" fmla="*/ 1068705 w 7705725"/>
              <a:gd name="connsiteY8431" fmla="*/ 1203325 h 6857998"/>
              <a:gd name="connsiteX8432" fmla="*/ 1069975 w 7705725"/>
              <a:gd name="connsiteY8432" fmla="*/ 1197928 h 6857998"/>
              <a:gd name="connsiteX8433" fmla="*/ 1071880 w 7705725"/>
              <a:gd name="connsiteY8433" fmla="*/ 1192530 h 6857998"/>
              <a:gd name="connsiteX8434" fmla="*/ 1074421 w 7705725"/>
              <a:gd name="connsiteY8434" fmla="*/ 1187450 h 6857998"/>
              <a:gd name="connsiteX8435" fmla="*/ 1077596 w 7705725"/>
              <a:gd name="connsiteY8435" fmla="*/ 1182370 h 6857998"/>
              <a:gd name="connsiteX8436" fmla="*/ 1080771 w 7705725"/>
              <a:gd name="connsiteY8436" fmla="*/ 1177290 h 6857998"/>
              <a:gd name="connsiteX8437" fmla="*/ 1085533 w 7705725"/>
              <a:gd name="connsiteY8437" fmla="*/ 1172210 h 6857998"/>
              <a:gd name="connsiteX8438" fmla="*/ 1081723 w 7705725"/>
              <a:gd name="connsiteY8438" fmla="*/ 1168083 h 6857998"/>
              <a:gd name="connsiteX8439" fmla="*/ 1077596 w 7705725"/>
              <a:gd name="connsiteY8439" fmla="*/ 1164273 h 6857998"/>
              <a:gd name="connsiteX8440" fmla="*/ 1073785 w 7705725"/>
              <a:gd name="connsiteY8440" fmla="*/ 1161415 h 6857998"/>
              <a:gd name="connsiteX8441" fmla="*/ 1069975 w 7705725"/>
              <a:gd name="connsiteY8441" fmla="*/ 1159193 h 6857998"/>
              <a:gd name="connsiteX8442" fmla="*/ 1066483 w 7705725"/>
              <a:gd name="connsiteY8442" fmla="*/ 1157605 h 6857998"/>
              <a:gd name="connsiteX8443" fmla="*/ 1062673 w 7705725"/>
              <a:gd name="connsiteY8443" fmla="*/ 1156335 h 6857998"/>
              <a:gd name="connsiteX8444" fmla="*/ 1059498 w 7705725"/>
              <a:gd name="connsiteY8444" fmla="*/ 1156018 h 6857998"/>
              <a:gd name="connsiteX8445" fmla="*/ 1056005 w 7705725"/>
              <a:gd name="connsiteY8445" fmla="*/ 1156335 h 6857998"/>
              <a:gd name="connsiteX8446" fmla="*/ 1052513 w 7705725"/>
              <a:gd name="connsiteY8446" fmla="*/ 1156970 h 6857998"/>
              <a:gd name="connsiteX8447" fmla="*/ 1049338 w 7705725"/>
              <a:gd name="connsiteY8447" fmla="*/ 1158240 h 6857998"/>
              <a:gd name="connsiteX8448" fmla="*/ 1046163 w 7705725"/>
              <a:gd name="connsiteY8448" fmla="*/ 1159828 h 6857998"/>
              <a:gd name="connsiteX8449" fmla="*/ 1042670 w 7705725"/>
              <a:gd name="connsiteY8449" fmla="*/ 1162050 h 6857998"/>
              <a:gd name="connsiteX8450" fmla="*/ 1039813 w 7705725"/>
              <a:gd name="connsiteY8450" fmla="*/ 1164908 h 6857998"/>
              <a:gd name="connsiteX8451" fmla="*/ 1036638 w 7705725"/>
              <a:gd name="connsiteY8451" fmla="*/ 1168083 h 6857998"/>
              <a:gd name="connsiteX8452" fmla="*/ 1033780 w 7705725"/>
              <a:gd name="connsiteY8452" fmla="*/ 1171575 h 6857998"/>
              <a:gd name="connsiteX8453" fmla="*/ 1030605 w 7705725"/>
              <a:gd name="connsiteY8453" fmla="*/ 1175385 h 6857998"/>
              <a:gd name="connsiteX8454" fmla="*/ 1034098 w 7705725"/>
              <a:gd name="connsiteY8454" fmla="*/ 1180148 h 6857998"/>
              <a:gd name="connsiteX8455" fmla="*/ 1037591 w 7705725"/>
              <a:gd name="connsiteY8455" fmla="*/ 1185545 h 6857998"/>
              <a:gd name="connsiteX8456" fmla="*/ 1040130 w 7705725"/>
              <a:gd name="connsiteY8456" fmla="*/ 1191260 h 6857998"/>
              <a:gd name="connsiteX8457" fmla="*/ 1042670 w 7705725"/>
              <a:gd name="connsiteY8457" fmla="*/ 1197293 h 6857998"/>
              <a:gd name="connsiteX8458" fmla="*/ 1044576 w 7705725"/>
              <a:gd name="connsiteY8458" fmla="*/ 1203643 h 6857998"/>
              <a:gd name="connsiteX8459" fmla="*/ 1046163 w 7705725"/>
              <a:gd name="connsiteY8459" fmla="*/ 1209993 h 6857998"/>
              <a:gd name="connsiteX8460" fmla="*/ 1047751 w 7705725"/>
              <a:gd name="connsiteY8460" fmla="*/ 1216660 h 6857998"/>
              <a:gd name="connsiteX8461" fmla="*/ 1048385 w 7705725"/>
              <a:gd name="connsiteY8461" fmla="*/ 1223645 h 6857998"/>
              <a:gd name="connsiteX8462" fmla="*/ 1049338 w 7705725"/>
              <a:gd name="connsiteY8462" fmla="*/ 1230630 h 6857998"/>
              <a:gd name="connsiteX8463" fmla="*/ 1049655 w 7705725"/>
              <a:gd name="connsiteY8463" fmla="*/ 1237615 h 6857998"/>
              <a:gd name="connsiteX8464" fmla="*/ 1049338 w 7705725"/>
              <a:gd name="connsiteY8464" fmla="*/ 1244600 h 6857998"/>
              <a:gd name="connsiteX8465" fmla="*/ 1048703 w 7705725"/>
              <a:gd name="connsiteY8465" fmla="*/ 1251585 h 6857998"/>
              <a:gd name="connsiteX8466" fmla="*/ 1048068 w 7705725"/>
              <a:gd name="connsiteY8466" fmla="*/ 1258252 h 6857998"/>
              <a:gd name="connsiteX8467" fmla="*/ 1046480 w 7705725"/>
              <a:gd name="connsiteY8467" fmla="*/ 1265237 h 6857998"/>
              <a:gd name="connsiteX8468" fmla="*/ 1045210 w 7705725"/>
              <a:gd name="connsiteY8468" fmla="*/ 1271588 h 6857998"/>
              <a:gd name="connsiteX8469" fmla="*/ 1043305 w 7705725"/>
              <a:gd name="connsiteY8469" fmla="*/ 1277938 h 6857998"/>
              <a:gd name="connsiteX8470" fmla="*/ 1040765 w 7705725"/>
              <a:gd name="connsiteY8470" fmla="*/ 1283653 h 6857998"/>
              <a:gd name="connsiteX8471" fmla="*/ 1038225 w 7705725"/>
              <a:gd name="connsiteY8471" fmla="*/ 1289368 h 6857998"/>
              <a:gd name="connsiteX8472" fmla="*/ 1035368 w 7705725"/>
              <a:gd name="connsiteY8472" fmla="*/ 1294448 h 6857998"/>
              <a:gd name="connsiteX8473" fmla="*/ 1031875 w 7705725"/>
              <a:gd name="connsiteY8473" fmla="*/ 1298892 h 6857998"/>
              <a:gd name="connsiteX8474" fmla="*/ 1028066 w 7705725"/>
              <a:gd name="connsiteY8474" fmla="*/ 1303655 h 6857998"/>
              <a:gd name="connsiteX8475" fmla="*/ 1023938 w 7705725"/>
              <a:gd name="connsiteY8475" fmla="*/ 1307465 h 6857998"/>
              <a:gd name="connsiteX8476" fmla="*/ 1019493 w 7705725"/>
              <a:gd name="connsiteY8476" fmla="*/ 1310323 h 6857998"/>
              <a:gd name="connsiteX8477" fmla="*/ 1014413 w 7705725"/>
              <a:gd name="connsiteY8477" fmla="*/ 1312863 h 6857998"/>
              <a:gd name="connsiteX8478" fmla="*/ 1009333 w 7705725"/>
              <a:gd name="connsiteY8478" fmla="*/ 1314450 h 6857998"/>
              <a:gd name="connsiteX8479" fmla="*/ 1003935 w 7705725"/>
              <a:gd name="connsiteY8479" fmla="*/ 1315720 h 6857998"/>
              <a:gd name="connsiteX8480" fmla="*/ 997903 w 7705725"/>
              <a:gd name="connsiteY8480" fmla="*/ 1316038 h 6857998"/>
              <a:gd name="connsiteX8481" fmla="*/ 991553 w 7705725"/>
              <a:gd name="connsiteY8481" fmla="*/ 1315720 h 6857998"/>
              <a:gd name="connsiteX8482" fmla="*/ 985203 w 7705725"/>
              <a:gd name="connsiteY8482" fmla="*/ 1314133 h 6857998"/>
              <a:gd name="connsiteX8483" fmla="*/ 978218 w 7705725"/>
              <a:gd name="connsiteY8483" fmla="*/ 1311910 h 6857998"/>
              <a:gd name="connsiteX8484" fmla="*/ 970916 w 7705725"/>
              <a:gd name="connsiteY8484" fmla="*/ 1308418 h 6857998"/>
              <a:gd name="connsiteX8485" fmla="*/ 963295 w 7705725"/>
              <a:gd name="connsiteY8485" fmla="*/ 1304290 h 6857998"/>
              <a:gd name="connsiteX8486" fmla="*/ 966153 w 7705725"/>
              <a:gd name="connsiteY8486" fmla="*/ 1301433 h 6857998"/>
              <a:gd name="connsiteX8487" fmla="*/ 969645 w 7705725"/>
              <a:gd name="connsiteY8487" fmla="*/ 1298575 h 6857998"/>
              <a:gd name="connsiteX8488" fmla="*/ 973138 w 7705725"/>
              <a:gd name="connsiteY8488" fmla="*/ 1296352 h 6857998"/>
              <a:gd name="connsiteX8489" fmla="*/ 975995 w 7705725"/>
              <a:gd name="connsiteY8489" fmla="*/ 1294765 h 6857998"/>
              <a:gd name="connsiteX8490" fmla="*/ 982345 w 7705725"/>
              <a:gd name="connsiteY8490" fmla="*/ 1292225 h 6857998"/>
              <a:gd name="connsiteX8491" fmla="*/ 987743 w 7705725"/>
              <a:gd name="connsiteY8491" fmla="*/ 1289685 h 6857998"/>
              <a:gd name="connsiteX8492" fmla="*/ 989965 w 7705725"/>
              <a:gd name="connsiteY8492" fmla="*/ 1288415 h 6857998"/>
              <a:gd name="connsiteX8493" fmla="*/ 992188 w 7705725"/>
              <a:gd name="connsiteY8493" fmla="*/ 1286510 h 6857998"/>
              <a:gd name="connsiteX8494" fmla="*/ 994093 w 7705725"/>
              <a:gd name="connsiteY8494" fmla="*/ 1284605 h 6857998"/>
              <a:gd name="connsiteX8495" fmla="*/ 995363 w 7705725"/>
              <a:gd name="connsiteY8495" fmla="*/ 1282383 h 6857998"/>
              <a:gd name="connsiteX8496" fmla="*/ 996315 w 7705725"/>
              <a:gd name="connsiteY8496" fmla="*/ 1279525 h 6857998"/>
              <a:gd name="connsiteX8497" fmla="*/ 996633 w 7705725"/>
              <a:gd name="connsiteY8497" fmla="*/ 1276033 h 6857998"/>
              <a:gd name="connsiteX8498" fmla="*/ 996633 w 7705725"/>
              <a:gd name="connsiteY8498" fmla="*/ 1271905 h 6857998"/>
              <a:gd name="connsiteX8499" fmla="*/ 996315 w 7705725"/>
              <a:gd name="connsiteY8499" fmla="*/ 1266825 h 6857998"/>
              <a:gd name="connsiteX8500" fmla="*/ 989648 w 7705725"/>
              <a:gd name="connsiteY8500" fmla="*/ 1266507 h 6857998"/>
              <a:gd name="connsiteX8501" fmla="*/ 983615 w 7705725"/>
              <a:gd name="connsiteY8501" fmla="*/ 1266825 h 6857998"/>
              <a:gd name="connsiteX8502" fmla="*/ 978218 w 7705725"/>
              <a:gd name="connsiteY8502" fmla="*/ 1267778 h 6857998"/>
              <a:gd name="connsiteX8503" fmla="*/ 973138 w 7705725"/>
              <a:gd name="connsiteY8503" fmla="*/ 1269365 h 6857998"/>
              <a:gd name="connsiteX8504" fmla="*/ 968058 w 7705725"/>
              <a:gd name="connsiteY8504" fmla="*/ 1271588 h 6857998"/>
              <a:gd name="connsiteX8505" fmla="*/ 963613 w 7705725"/>
              <a:gd name="connsiteY8505" fmla="*/ 1274127 h 6857998"/>
              <a:gd name="connsiteX8506" fmla="*/ 959485 w 7705725"/>
              <a:gd name="connsiteY8506" fmla="*/ 1277303 h 6857998"/>
              <a:gd name="connsiteX8507" fmla="*/ 955675 w 7705725"/>
              <a:gd name="connsiteY8507" fmla="*/ 1280478 h 6857998"/>
              <a:gd name="connsiteX8508" fmla="*/ 952183 w 7705725"/>
              <a:gd name="connsiteY8508" fmla="*/ 1284288 h 6857998"/>
              <a:gd name="connsiteX8509" fmla="*/ 949008 w 7705725"/>
              <a:gd name="connsiteY8509" fmla="*/ 1288415 h 6857998"/>
              <a:gd name="connsiteX8510" fmla="*/ 945833 w 7705725"/>
              <a:gd name="connsiteY8510" fmla="*/ 1292543 h 6857998"/>
              <a:gd name="connsiteX8511" fmla="*/ 942975 w 7705725"/>
              <a:gd name="connsiteY8511" fmla="*/ 1296988 h 6857998"/>
              <a:gd name="connsiteX8512" fmla="*/ 937578 w 7705725"/>
              <a:gd name="connsiteY8512" fmla="*/ 1306830 h 6857998"/>
              <a:gd name="connsiteX8513" fmla="*/ 932815 w 7705725"/>
              <a:gd name="connsiteY8513" fmla="*/ 1316673 h 6857998"/>
              <a:gd name="connsiteX8514" fmla="*/ 927736 w 7705725"/>
              <a:gd name="connsiteY8514" fmla="*/ 1326515 h 6857998"/>
              <a:gd name="connsiteX8515" fmla="*/ 922973 w 7705725"/>
              <a:gd name="connsiteY8515" fmla="*/ 1336358 h 6857998"/>
              <a:gd name="connsiteX8516" fmla="*/ 917893 w 7705725"/>
              <a:gd name="connsiteY8516" fmla="*/ 1344930 h 6857998"/>
              <a:gd name="connsiteX8517" fmla="*/ 915035 w 7705725"/>
              <a:gd name="connsiteY8517" fmla="*/ 1349058 h 6857998"/>
              <a:gd name="connsiteX8518" fmla="*/ 912178 w 7705725"/>
              <a:gd name="connsiteY8518" fmla="*/ 1352550 h 6857998"/>
              <a:gd name="connsiteX8519" fmla="*/ 909003 w 7705725"/>
              <a:gd name="connsiteY8519" fmla="*/ 1356043 h 6857998"/>
              <a:gd name="connsiteX8520" fmla="*/ 905510 w 7705725"/>
              <a:gd name="connsiteY8520" fmla="*/ 1358900 h 6857998"/>
              <a:gd name="connsiteX8521" fmla="*/ 902018 w 7705725"/>
              <a:gd name="connsiteY8521" fmla="*/ 1361758 h 6857998"/>
              <a:gd name="connsiteX8522" fmla="*/ 898208 w 7705725"/>
              <a:gd name="connsiteY8522" fmla="*/ 1363663 h 6857998"/>
              <a:gd name="connsiteX8523" fmla="*/ 894080 w 7705725"/>
              <a:gd name="connsiteY8523" fmla="*/ 1364933 h 6857998"/>
              <a:gd name="connsiteX8524" fmla="*/ 889635 w 7705725"/>
              <a:gd name="connsiteY8524" fmla="*/ 1365885 h 6857998"/>
              <a:gd name="connsiteX8525" fmla="*/ 884873 w 7705725"/>
              <a:gd name="connsiteY8525" fmla="*/ 1366203 h 6857998"/>
              <a:gd name="connsiteX8526" fmla="*/ 879475 w 7705725"/>
              <a:gd name="connsiteY8526" fmla="*/ 1365568 h 6857998"/>
              <a:gd name="connsiteX8527" fmla="*/ 918211 w 7705725"/>
              <a:gd name="connsiteY8527" fmla="*/ 1396365 h 6857998"/>
              <a:gd name="connsiteX8528" fmla="*/ 923608 w 7705725"/>
              <a:gd name="connsiteY8528" fmla="*/ 1392238 h 6857998"/>
              <a:gd name="connsiteX8529" fmla="*/ 928053 w 7705725"/>
              <a:gd name="connsiteY8529" fmla="*/ 1388110 h 6857998"/>
              <a:gd name="connsiteX8530" fmla="*/ 931863 w 7705725"/>
              <a:gd name="connsiteY8530" fmla="*/ 1383665 h 6857998"/>
              <a:gd name="connsiteX8531" fmla="*/ 935038 w 7705725"/>
              <a:gd name="connsiteY8531" fmla="*/ 1379220 h 6857998"/>
              <a:gd name="connsiteX8532" fmla="*/ 937260 w 7705725"/>
              <a:gd name="connsiteY8532" fmla="*/ 1375093 h 6857998"/>
              <a:gd name="connsiteX8533" fmla="*/ 939165 w 7705725"/>
              <a:gd name="connsiteY8533" fmla="*/ 1370648 h 6857998"/>
              <a:gd name="connsiteX8534" fmla="*/ 941071 w 7705725"/>
              <a:gd name="connsiteY8534" fmla="*/ 1366520 h 6857998"/>
              <a:gd name="connsiteX8535" fmla="*/ 942023 w 7705725"/>
              <a:gd name="connsiteY8535" fmla="*/ 1362075 h 6857998"/>
              <a:gd name="connsiteX8536" fmla="*/ 944881 w 7705725"/>
              <a:gd name="connsiteY8536" fmla="*/ 1353503 h 6857998"/>
              <a:gd name="connsiteX8537" fmla="*/ 946150 w 7705725"/>
              <a:gd name="connsiteY8537" fmla="*/ 1349058 h 6857998"/>
              <a:gd name="connsiteX8538" fmla="*/ 948056 w 7705725"/>
              <a:gd name="connsiteY8538" fmla="*/ 1344613 h 6857998"/>
              <a:gd name="connsiteX8539" fmla="*/ 949960 w 7705725"/>
              <a:gd name="connsiteY8539" fmla="*/ 1340485 h 6857998"/>
              <a:gd name="connsiteX8540" fmla="*/ 952500 w 7705725"/>
              <a:gd name="connsiteY8540" fmla="*/ 1336040 h 6857998"/>
              <a:gd name="connsiteX8541" fmla="*/ 955675 w 7705725"/>
              <a:gd name="connsiteY8541" fmla="*/ 1331913 h 6857998"/>
              <a:gd name="connsiteX8542" fmla="*/ 959803 w 7705725"/>
              <a:gd name="connsiteY8542" fmla="*/ 1327785 h 6857998"/>
              <a:gd name="connsiteX8543" fmla="*/ 964248 w 7705725"/>
              <a:gd name="connsiteY8543" fmla="*/ 1330008 h 6857998"/>
              <a:gd name="connsiteX8544" fmla="*/ 968375 w 7705725"/>
              <a:gd name="connsiteY8544" fmla="*/ 1332230 h 6857998"/>
              <a:gd name="connsiteX8545" fmla="*/ 971868 w 7705725"/>
              <a:gd name="connsiteY8545" fmla="*/ 1334770 h 6857998"/>
              <a:gd name="connsiteX8546" fmla="*/ 975360 w 7705725"/>
              <a:gd name="connsiteY8546" fmla="*/ 1337628 h 6857998"/>
              <a:gd name="connsiteX8547" fmla="*/ 977901 w 7705725"/>
              <a:gd name="connsiteY8547" fmla="*/ 1340485 h 6857998"/>
              <a:gd name="connsiteX8548" fmla="*/ 980123 w 7705725"/>
              <a:gd name="connsiteY8548" fmla="*/ 1343660 h 6857998"/>
              <a:gd name="connsiteX8549" fmla="*/ 982028 w 7705725"/>
              <a:gd name="connsiteY8549" fmla="*/ 1346518 h 6857998"/>
              <a:gd name="connsiteX8550" fmla="*/ 983615 w 7705725"/>
              <a:gd name="connsiteY8550" fmla="*/ 1349693 h 6857998"/>
              <a:gd name="connsiteX8551" fmla="*/ 984568 w 7705725"/>
              <a:gd name="connsiteY8551" fmla="*/ 1352868 h 6857998"/>
              <a:gd name="connsiteX8552" fmla="*/ 985520 w 7705725"/>
              <a:gd name="connsiteY8552" fmla="*/ 1356043 h 6857998"/>
              <a:gd name="connsiteX8553" fmla="*/ 986155 w 7705725"/>
              <a:gd name="connsiteY8553" fmla="*/ 1359535 h 6857998"/>
              <a:gd name="connsiteX8554" fmla="*/ 986155 w 7705725"/>
              <a:gd name="connsiteY8554" fmla="*/ 1362710 h 6857998"/>
              <a:gd name="connsiteX8555" fmla="*/ 985838 w 7705725"/>
              <a:gd name="connsiteY8555" fmla="*/ 1366203 h 6857998"/>
              <a:gd name="connsiteX8556" fmla="*/ 985520 w 7705725"/>
              <a:gd name="connsiteY8556" fmla="*/ 1369695 h 6857998"/>
              <a:gd name="connsiteX8557" fmla="*/ 984568 w 7705725"/>
              <a:gd name="connsiteY8557" fmla="*/ 1372870 h 6857998"/>
              <a:gd name="connsiteX8558" fmla="*/ 983933 w 7705725"/>
              <a:gd name="connsiteY8558" fmla="*/ 1376363 h 6857998"/>
              <a:gd name="connsiteX8559" fmla="*/ 992505 w 7705725"/>
              <a:gd name="connsiteY8559" fmla="*/ 1369695 h 6857998"/>
              <a:gd name="connsiteX8560" fmla="*/ 1001713 w 7705725"/>
              <a:gd name="connsiteY8560" fmla="*/ 1363028 h 6857998"/>
              <a:gd name="connsiteX8561" fmla="*/ 1009968 w 7705725"/>
              <a:gd name="connsiteY8561" fmla="*/ 1356678 h 6857998"/>
              <a:gd name="connsiteX8562" fmla="*/ 1017270 w 7705725"/>
              <a:gd name="connsiteY8562" fmla="*/ 1350645 h 6857998"/>
              <a:gd name="connsiteX8563" fmla="*/ 1023303 w 7705725"/>
              <a:gd name="connsiteY8563" fmla="*/ 1345565 h 6857998"/>
              <a:gd name="connsiteX8564" fmla="*/ 1029653 w 7705725"/>
              <a:gd name="connsiteY8564" fmla="*/ 1340485 h 6857998"/>
              <a:gd name="connsiteX8565" fmla="*/ 1036320 w 7705725"/>
              <a:gd name="connsiteY8565" fmla="*/ 1335723 h 6857998"/>
              <a:gd name="connsiteX8566" fmla="*/ 1043623 w 7705725"/>
              <a:gd name="connsiteY8566" fmla="*/ 1330960 h 6857998"/>
              <a:gd name="connsiteX8567" fmla="*/ 1058228 w 7705725"/>
              <a:gd name="connsiteY8567" fmla="*/ 1322388 h 6857998"/>
              <a:gd name="connsiteX8568" fmla="*/ 1073785 w 7705725"/>
              <a:gd name="connsiteY8568" fmla="*/ 1313815 h 6857998"/>
              <a:gd name="connsiteX8569" fmla="*/ 1089025 w 7705725"/>
              <a:gd name="connsiteY8569" fmla="*/ 1305560 h 6857998"/>
              <a:gd name="connsiteX8570" fmla="*/ 1103948 w 7705725"/>
              <a:gd name="connsiteY8570" fmla="*/ 1296670 h 6857998"/>
              <a:gd name="connsiteX8571" fmla="*/ 1110933 w 7705725"/>
              <a:gd name="connsiteY8571" fmla="*/ 1292225 h 6857998"/>
              <a:gd name="connsiteX8572" fmla="*/ 1118235 w 7705725"/>
              <a:gd name="connsiteY8572" fmla="*/ 1287462 h 6857998"/>
              <a:gd name="connsiteX8573" fmla="*/ 1124586 w 7705725"/>
              <a:gd name="connsiteY8573" fmla="*/ 1282383 h 6857998"/>
              <a:gd name="connsiteX8574" fmla="*/ 1130618 w 7705725"/>
              <a:gd name="connsiteY8574" fmla="*/ 1276668 h 6857998"/>
              <a:gd name="connsiteX8575" fmla="*/ 1136015 w 7705725"/>
              <a:gd name="connsiteY8575" fmla="*/ 1271905 h 6857998"/>
              <a:gd name="connsiteX8576" fmla="*/ 1140778 w 7705725"/>
              <a:gd name="connsiteY8576" fmla="*/ 1266507 h 6857998"/>
              <a:gd name="connsiteX8577" fmla="*/ 1145223 w 7705725"/>
              <a:gd name="connsiteY8577" fmla="*/ 1260793 h 6857998"/>
              <a:gd name="connsiteX8578" fmla="*/ 1149985 w 7705725"/>
              <a:gd name="connsiteY8578" fmla="*/ 1254760 h 6857998"/>
              <a:gd name="connsiteX8579" fmla="*/ 1158240 w 7705725"/>
              <a:gd name="connsiteY8579" fmla="*/ 1242695 h 6857998"/>
              <a:gd name="connsiteX8580" fmla="*/ 1166495 w 7705725"/>
              <a:gd name="connsiteY8580" fmla="*/ 1229995 h 6857998"/>
              <a:gd name="connsiteX8581" fmla="*/ 1174751 w 7705725"/>
              <a:gd name="connsiteY8581" fmla="*/ 1217295 h 6857998"/>
              <a:gd name="connsiteX8582" fmla="*/ 1183958 w 7705725"/>
              <a:gd name="connsiteY8582" fmla="*/ 1203960 h 6857998"/>
              <a:gd name="connsiteX8583" fmla="*/ 1188403 w 7705725"/>
              <a:gd name="connsiteY8583" fmla="*/ 1197610 h 6857998"/>
              <a:gd name="connsiteX8584" fmla="*/ 1193165 w 7705725"/>
              <a:gd name="connsiteY8584" fmla="*/ 1191578 h 6857998"/>
              <a:gd name="connsiteX8585" fmla="*/ 1198563 w 7705725"/>
              <a:gd name="connsiteY8585" fmla="*/ 1185545 h 6857998"/>
              <a:gd name="connsiteX8586" fmla="*/ 1204278 w 7705725"/>
              <a:gd name="connsiteY8586" fmla="*/ 1179513 h 6857998"/>
              <a:gd name="connsiteX8587" fmla="*/ 1215073 w 7705725"/>
              <a:gd name="connsiteY8587" fmla="*/ 1168083 h 6857998"/>
              <a:gd name="connsiteX8588" fmla="*/ 1226185 w 7705725"/>
              <a:gd name="connsiteY8588" fmla="*/ 1157288 h 6857998"/>
              <a:gd name="connsiteX8589" fmla="*/ 1248728 w 7705725"/>
              <a:gd name="connsiteY8589" fmla="*/ 1135380 h 6857998"/>
              <a:gd name="connsiteX8590" fmla="*/ 1272540 w 7705725"/>
              <a:gd name="connsiteY8590" fmla="*/ 1113790 h 6857998"/>
              <a:gd name="connsiteX8591" fmla="*/ 1296353 w 7705725"/>
              <a:gd name="connsiteY8591" fmla="*/ 1091883 h 6857998"/>
              <a:gd name="connsiteX8592" fmla="*/ 1320801 w 7705725"/>
              <a:gd name="connsiteY8592" fmla="*/ 1069340 h 6857998"/>
              <a:gd name="connsiteX8593" fmla="*/ 1345565 w 7705725"/>
              <a:gd name="connsiteY8593" fmla="*/ 1045845 h 6857998"/>
              <a:gd name="connsiteX8594" fmla="*/ 1357948 w 7705725"/>
              <a:gd name="connsiteY8594" fmla="*/ 1033463 h 6857998"/>
              <a:gd name="connsiteX8595" fmla="*/ 1370648 w 7705725"/>
              <a:gd name="connsiteY8595" fmla="*/ 1021080 h 6857998"/>
              <a:gd name="connsiteX8596" fmla="*/ 1383030 w 7705725"/>
              <a:gd name="connsiteY8596" fmla="*/ 1007745 h 6857998"/>
              <a:gd name="connsiteX8597" fmla="*/ 1395413 w 7705725"/>
              <a:gd name="connsiteY8597" fmla="*/ 994410 h 6857998"/>
              <a:gd name="connsiteX8598" fmla="*/ 1407478 w 7705725"/>
              <a:gd name="connsiteY8598" fmla="*/ 981075 h 6857998"/>
              <a:gd name="connsiteX8599" fmla="*/ 1419860 w 7705725"/>
              <a:gd name="connsiteY8599" fmla="*/ 968693 h 6857998"/>
              <a:gd name="connsiteX8600" fmla="*/ 1445260 w 7705725"/>
              <a:gd name="connsiteY8600" fmla="*/ 943610 h 6857998"/>
              <a:gd name="connsiteX8601" fmla="*/ 1457326 w 7705725"/>
              <a:gd name="connsiteY8601" fmla="*/ 931545 h 6857998"/>
              <a:gd name="connsiteX8602" fmla="*/ 1469390 w 7705725"/>
              <a:gd name="connsiteY8602" fmla="*/ 920115 h 6857998"/>
              <a:gd name="connsiteX8603" fmla="*/ 1480503 w 7705725"/>
              <a:gd name="connsiteY8603" fmla="*/ 907733 h 6857998"/>
              <a:gd name="connsiteX8604" fmla="*/ 1490981 w 7705725"/>
              <a:gd name="connsiteY8604" fmla="*/ 896303 h 6857998"/>
              <a:gd name="connsiteX8605" fmla="*/ 1495425 w 7705725"/>
              <a:gd name="connsiteY8605" fmla="*/ 890270 h 6857998"/>
              <a:gd name="connsiteX8606" fmla="*/ 1499553 w 7705725"/>
              <a:gd name="connsiteY8606" fmla="*/ 884238 h 6857998"/>
              <a:gd name="connsiteX8607" fmla="*/ 1507491 w 7705725"/>
              <a:gd name="connsiteY8607" fmla="*/ 871538 h 6857998"/>
              <a:gd name="connsiteX8608" fmla="*/ 1497648 w 7705725"/>
              <a:gd name="connsiteY8608" fmla="*/ 879158 h 6857998"/>
              <a:gd name="connsiteX8609" fmla="*/ 1492250 w 7705725"/>
              <a:gd name="connsiteY8609" fmla="*/ 882650 h 6857998"/>
              <a:gd name="connsiteX8610" fmla="*/ 1487171 w 7705725"/>
              <a:gd name="connsiteY8610" fmla="*/ 886143 h 6857998"/>
              <a:gd name="connsiteX8611" fmla="*/ 1485583 w 7705725"/>
              <a:gd name="connsiteY8611" fmla="*/ 883603 h 6857998"/>
              <a:gd name="connsiteX8612" fmla="*/ 1484313 w 7705725"/>
              <a:gd name="connsiteY8612" fmla="*/ 881380 h 6857998"/>
              <a:gd name="connsiteX8613" fmla="*/ 1483360 w 7705725"/>
              <a:gd name="connsiteY8613" fmla="*/ 879158 h 6857998"/>
              <a:gd name="connsiteX8614" fmla="*/ 1483043 w 7705725"/>
              <a:gd name="connsiteY8614" fmla="*/ 876935 h 6857998"/>
              <a:gd name="connsiteX8615" fmla="*/ 1482090 w 7705725"/>
              <a:gd name="connsiteY8615" fmla="*/ 872808 h 6857998"/>
              <a:gd name="connsiteX8616" fmla="*/ 1482408 w 7705725"/>
              <a:gd name="connsiteY8616" fmla="*/ 868998 h 6857998"/>
              <a:gd name="connsiteX8617" fmla="*/ 1483678 w 7705725"/>
              <a:gd name="connsiteY8617" fmla="*/ 865188 h 6857998"/>
              <a:gd name="connsiteX8618" fmla="*/ 1485265 w 7705725"/>
              <a:gd name="connsiteY8618" fmla="*/ 862013 h 6857998"/>
              <a:gd name="connsiteX8619" fmla="*/ 1486535 w 7705725"/>
              <a:gd name="connsiteY8619" fmla="*/ 858203 h 6857998"/>
              <a:gd name="connsiteX8620" fmla="*/ 1489075 w 7705725"/>
              <a:gd name="connsiteY8620" fmla="*/ 855028 h 6857998"/>
              <a:gd name="connsiteX8621" fmla="*/ 1492568 w 7705725"/>
              <a:gd name="connsiteY8621" fmla="*/ 848043 h 6857998"/>
              <a:gd name="connsiteX8622" fmla="*/ 1494156 w 7705725"/>
              <a:gd name="connsiteY8622" fmla="*/ 844550 h 6857998"/>
              <a:gd name="connsiteX8623" fmla="*/ 1495425 w 7705725"/>
              <a:gd name="connsiteY8623" fmla="*/ 840740 h 6857998"/>
              <a:gd name="connsiteX8624" fmla="*/ 1495743 w 7705725"/>
              <a:gd name="connsiteY8624" fmla="*/ 836930 h 6857998"/>
              <a:gd name="connsiteX8625" fmla="*/ 1495108 w 7705725"/>
              <a:gd name="connsiteY8625" fmla="*/ 832803 h 6857998"/>
              <a:gd name="connsiteX8626" fmla="*/ 1494473 w 7705725"/>
              <a:gd name="connsiteY8626" fmla="*/ 830580 h 6857998"/>
              <a:gd name="connsiteX8627" fmla="*/ 1493520 w 7705725"/>
              <a:gd name="connsiteY8627" fmla="*/ 828358 h 6857998"/>
              <a:gd name="connsiteX8628" fmla="*/ 1492250 w 7705725"/>
              <a:gd name="connsiteY8628" fmla="*/ 826135 h 6857998"/>
              <a:gd name="connsiteX8629" fmla="*/ 1491298 w 7705725"/>
              <a:gd name="connsiteY8629" fmla="*/ 823278 h 6857998"/>
              <a:gd name="connsiteX8630" fmla="*/ 1488440 w 7705725"/>
              <a:gd name="connsiteY8630" fmla="*/ 825183 h 6857998"/>
              <a:gd name="connsiteX8631" fmla="*/ 1486218 w 7705725"/>
              <a:gd name="connsiteY8631" fmla="*/ 827088 h 6857998"/>
              <a:gd name="connsiteX8632" fmla="*/ 1481773 w 7705725"/>
              <a:gd name="connsiteY8632" fmla="*/ 831850 h 6857998"/>
              <a:gd name="connsiteX8633" fmla="*/ 1477646 w 7705725"/>
              <a:gd name="connsiteY8633" fmla="*/ 836930 h 6857998"/>
              <a:gd name="connsiteX8634" fmla="*/ 1473836 w 7705725"/>
              <a:gd name="connsiteY8634" fmla="*/ 842645 h 6857998"/>
              <a:gd name="connsiteX8635" fmla="*/ 1466215 w 7705725"/>
              <a:gd name="connsiteY8635" fmla="*/ 855028 h 6857998"/>
              <a:gd name="connsiteX8636" fmla="*/ 1458913 w 7705725"/>
              <a:gd name="connsiteY8636" fmla="*/ 867410 h 6857998"/>
              <a:gd name="connsiteX8637" fmla="*/ 1454785 w 7705725"/>
              <a:gd name="connsiteY8637" fmla="*/ 873125 h 6857998"/>
              <a:gd name="connsiteX8638" fmla="*/ 1450340 w 7705725"/>
              <a:gd name="connsiteY8638" fmla="*/ 878523 h 6857998"/>
              <a:gd name="connsiteX8639" fmla="*/ 1445895 w 7705725"/>
              <a:gd name="connsiteY8639" fmla="*/ 882968 h 6857998"/>
              <a:gd name="connsiteX8640" fmla="*/ 1443673 w 7705725"/>
              <a:gd name="connsiteY8640" fmla="*/ 884873 h 6857998"/>
              <a:gd name="connsiteX8641" fmla="*/ 1441450 w 7705725"/>
              <a:gd name="connsiteY8641" fmla="*/ 886778 h 6857998"/>
              <a:gd name="connsiteX8642" fmla="*/ 1438910 w 7705725"/>
              <a:gd name="connsiteY8642" fmla="*/ 888365 h 6857998"/>
              <a:gd name="connsiteX8643" fmla="*/ 1436053 w 7705725"/>
              <a:gd name="connsiteY8643" fmla="*/ 889318 h 6857998"/>
              <a:gd name="connsiteX8644" fmla="*/ 1433195 w 7705725"/>
              <a:gd name="connsiteY8644" fmla="*/ 890270 h 6857998"/>
              <a:gd name="connsiteX8645" fmla="*/ 1430338 w 7705725"/>
              <a:gd name="connsiteY8645" fmla="*/ 890905 h 6857998"/>
              <a:gd name="connsiteX8646" fmla="*/ 1427481 w 7705725"/>
              <a:gd name="connsiteY8646" fmla="*/ 891223 h 6857998"/>
              <a:gd name="connsiteX8647" fmla="*/ 1423988 w 7705725"/>
              <a:gd name="connsiteY8647" fmla="*/ 890905 h 6857998"/>
              <a:gd name="connsiteX8648" fmla="*/ 1420813 w 7705725"/>
              <a:gd name="connsiteY8648" fmla="*/ 890588 h 6857998"/>
              <a:gd name="connsiteX8649" fmla="*/ 1417321 w 7705725"/>
              <a:gd name="connsiteY8649" fmla="*/ 889318 h 6857998"/>
              <a:gd name="connsiteX8650" fmla="*/ 1414146 w 7705725"/>
              <a:gd name="connsiteY8650" fmla="*/ 885508 h 6857998"/>
              <a:gd name="connsiteX8651" fmla="*/ 1412240 w 7705725"/>
              <a:gd name="connsiteY8651" fmla="*/ 882333 h 6857998"/>
              <a:gd name="connsiteX8652" fmla="*/ 1410971 w 7705725"/>
              <a:gd name="connsiteY8652" fmla="*/ 878840 h 6857998"/>
              <a:gd name="connsiteX8653" fmla="*/ 1409700 w 7705725"/>
              <a:gd name="connsiteY8653" fmla="*/ 876300 h 6857998"/>
              <a:gd name="connsiteX8654" fmla="*/ 1409065 w 7705725"/>
              <a:gd name="connsiteY8654" fmla="*/ 873443 h 6857998"/>
              <a:gd name="connsiteX8655" fmla="*/ 1409065 w 7705725"/>
              <a:gd name="connsiteY8655" fmla="*/ 871538 h 6857998"/>
              <a:gd name="connsiteX8656" fmla="*/ 1409383 w 7705725"/>
              <a:gd name="connsiteY8656" fmla="*/ 869950 h 6857998"/>
              <a:gd name="connsiteX8657" fmla="*/ 1409700 w 7705725"/>
              <a:gd name="connsiteY8657" fmla="*/ 868045 h 6857998"/>
              <a:gd name="connsiteX8658" fmla="*/ 1410971 w 7705725"/>
              <a:gd name="connsiteY8658" fmla="*/ 866775 h 6857998"/>
              <a:gd name="connsiteX8659" fmla="*/ 1411923 w 7705725"/>
              <a:gd name="connsiteY8659" fmla="*/ 865188 h 6857998"/>
              <a:gd name="connsiteX8660" fmla="*/ 1413510 w 7705725"/>
              <a:gd name="connsiteY8660" fmla="*/ 864553 h 6857998"/>
              <a:gd name="connsiteX8661" fmla="*/ 1415098 w 7705725"/>
              <a:gd name="connsiteY8661" fmla="*/ 863283 h 6857998"/>
              <a:gd name="connsiteX8662" fmla="*/ 1418908 w 7705725"/>
              <a:gd name="connsiteY8662" fmla="*/ 862013 h 6857998"/>
              <a:gd name="connsiteX8663" fmla="*/ 1423035 w 7705725"/>
              <a:gd name="connsiteY8663" fmla="*/ 860743 h 6857998"/>
              <a:gd name="connsiteX8664" fmla="*/ 1427481 w 7705725"/>
              <a:gd name="connsiteY8664" fmla="*/ 859155 h 6857998"/>
              <a:gd name="connsiteX8665" fmla="*/ 1431608 w 7705725"/>
              <a:gd name="connsiteY8665" fmla="*/ 857568 h 6857998"/>
              <a:gd name="connsiteX8666" fmla="*/ 1435418 w 7705725"/>
              <a:gd name="connsiteY8666" fmla="*/ 855980 h 6857998"/>
              <a:gd name="connsiteX8667" fmla="*/ 1437005 w 7705725"/>
              <a:gd name="connsiteY8667" fmla="*/ 854393 h 6857998"/>
              <a:gd name="connsiteX8668" fmla="*/ 1437958 w 7705725"/>
              <a:gd name="connsiteY8668" fmla="*/ 852805 h 6857998"/>
              <a:gd name="connsiteX8669" fmla="*/ 1439228 w 7705725"/>
              <a:gd name="connsiteY8669" fmla="*/ 851218 h 6857998"/>
              <a:gd name="connsiteX8670" fmla="*/ 1439863 w 7705725"/>
              <a:gd name="connsiteY8670" fmla="*/ 849313 h 6857998"/>
              <a:gd name="connsiteX8671" fmla="*/ 1440180 w 7705725"/>
              <a:gd name="connsiteY8671" fmla="*/ 847090 h 6857998"/>
              <a:gd name="connsiteX8672" fmla="*/ 1440180 w 7705725"/>
              <a:gd name="connsiteY8672" fmla="*/ 844550 h 6857998"/>
              <a:gd name="connsiteX8673" fmla="*/ 1439863 w 7705725"/>
              <a:gd name="connsiteY8673" fmla="*/ 841375 h 6857998"/>
              <a:gd name="connsiteX8674" fmla="*/ 1439228 w 7705725"/>
              <a:gd name="connsiteY8674" fmla="*/ 838518 h 6857998"/>
              <a:gd name="connsiteX8675" fmla="*/ 1437641 w 7705725"/>
              <a:gd name="connsiteY8675" fmla="*/ 834708 h 6857998"/>
              <a:gd name="connsiteX8676" fmla="*/ 1435735 w 7705725"/>
              <a:gd name="connsiteY8676" fmla="*/ 830580 h 6857998"/>
              <a:gd name="connsiteX8677" fmla="*/ 1439863 w 7705725"/>
              <a:gd name="connsiteY8677" fmla="*/ 827088 h 6857998"/>
              <a:gd name="connsiteX8678" fmla="*/ 1443991 w 7705725"/>
              <a:gd name="connsiteY8678" fmla="*/ 824230 h 6857998"/>
              <a:gd name="connsiteX8679" fmla="*/ 1448118 w 7705725"/>
              <a:gd name="connsiteY8679" fmla="*/ 822008 h 6857998"/>
              <a:gd name="connsiteX8680" fmla="*/ 1451928 w 7705725"/>
              <a:gd name="connsiteY8680" fmla="*/ 820738 h 6857998"/>
              <a:gd name="connsiteX8681" fmla="*/ 1456055 w 7705725"/>
              <a:gd name="connsiteY8681" fmla="*/ 819468 h 6857998"/>
              <a:gd name="connsiteX8682" fmla="*/ 1460183 w 7705725"/>
              <a:gd name="connsiteY8682" fmla="*/ 818833 h 6857998"/>
              <a:gd name="connsiteX8683" fmla="*/ 1467803 w 7705725"/>
              <a:gd name="connsiteY8683" fmla="*/ 818198 h 6857998"/>
              <a:gd name="connsiteX8684" fmla="*/ 1471930 w 7705725"/>
              <a:gd name="connsiteY8684" fmla="*/ 817880 h 6857998"/>
              <a:gd name="connsiteX8685" fmla="*/ 1475740 w 7705725"/>
              <a:gd name="connsiteY8685" fmla="*/ 817245 h 6857998"/>
              <a:gd name="connsiteX8686" fmla="*/ 1479868 w 7705725"/>
              <a:gd name="connsiteY8686" fmla="*/ 816293 h 6857998"/>
              <a:gd name="connsiteX8687" fmla="*/ 1483996 w 7705725"/>
              <a:gd name="connsiteY8687" fmla="*/ 815023 h 6857998"/>
              <a:gd name="connsiteX8688" fmla="*/ 1487805 w 7705725"/>
              <a:gd name="connsiteY8688" fmla="*/ 812800 h 6857998"/>
              <a:gd name="connsiteX8689" fmla="*/ 1491933 w 7705725"/>
              <a:gd name="connsiteY8689" fmla="*/ 810260 h 6857998"/>
              <a:gd name="connsiteX8690" fmla="*/ 1496060 w 7705725"/>
              <a:gd name="connsiteY8690" fmla="*/ 806768 h 6857998"/>
              <a:gd name="connsiteX8691" fmla="*/ 1500188 w 7705725"/>
              <a:gd name="connsiteY8691" fmla="*/ 802323 h 6857998"/>
              <a:gd name="connsiteX8692" fmla="*/ 1502093 w 7705725"/>
              <a:gd name="connsiteY8692" fmla="*/ 799783 h 6857998"/>
              <a:gd name="connsiteX8693" fmla="*/ 1503045 w 7705725"/>
              <a:gd name="connsiteY8693" fmla="*/ 796925 h 6857998"/>
              <a:gd name="connsiteX8694" fmla="*/ 1503998 w 7705725"/>
              <a:gd name="connsiteY8694" fmla="*/ 791210 h 6857998"/>
              <a:gd name="connsiteX8695" fmla="*/ 1504633 w 7705725"/>
              <a:gd name="connsiteY8695" fmla="*/ 788353 h 6857998"/>
              <a:gd name="connsiteX8696" fmla="*/ 1505903 w 7705725"/>
              <a:gd name="connsiteY8696" fmla="*/ 785813 h 6857998"/>
              <a:gd name="connsiteX8697" fmla="*/ 1507491 w 7705725"/>
              <a:gd name="connsiteY8697" fmla="*/ 782955 h 6857998"/>
              <a:gd name="connsiteX8698" fmla="*/ 1508443 w 7705725"/>
              <a:gd name="connsiteY8698" fmla="*/ 782003 h 6857998"/>
              <a:gd name="connsiteX8699" fmla="*/ 1510030 w 7705725"/>
              <a:gd name="connsiteY8699" fmla="*/ 780733 h 6857998"/>
              <a:gd name="connsiteX8700" fmla="*/ 1504633 w 7705725"/>
              <a:gd name="connsiteY8700" fmla="*/ 772160 h 6857998"/>
              <a:gd name="connsiteX8701" fmla="*/ 1499870 w 7705725"/>
              <a:gd name="connsiteY8701" fmla="*/ 764540 h 6857998"/>
              <a:gd name="connsiteX8702" fmla="*/ 1497331 w 7705725"/>
              <a:gd name="connsiteY8702" fmla="*/ 761048 h 6857998"/>
              <a:gd name="connsiteX8703" fmla="*/ 1494473 w 7705725"/>
              <a:gd name="connsiteY8703" fmla="*/ 758190 h 6857998"/>
              <a:gd name="connsiteX8704" fmla="*/ 1491615 w 7705725"/>
              <a:gd name="connsiteY8704" fmla="*/ 755650 h 6857998"/>
              <a:gd name="connsiteX8705" fmla="*/ 1489075 w 7705725"/>
              <a:gd name="connsiteY8705" fmla="*/ 753745 h 6857998"/>
              <a:gd name="connsiteX8706" fmla="*/ 1486218 w 7705725"/>
              <a:gd name="connsiteY8706" fmla="*/ 751840 h 6857998"/>
              <a:gd name="connsiteX8707" fmla="*/ 1483360 w 7705725"/>
              <a:gd name="connsiteY8707" fmla="*/ 750253 h 6857998"/>
              <a:gd name="connsiteX8708" fmla="*/ 1480503 w 7705725"/>
              <a:gd name="connsiteY8708" fmla="*/ 748983 h 6857998"/>
              <a:gd name="connsiteX8709" fmla="*/ 1477646 w 7705725"/>
              <a:gd name="connsiteY8709" fmla="*/ 748665 h 6857998"/>
              <a:gd name="connsiteX8710" fmla="*/ 1474470 w 7705725"/>
              <a:gd name="connsiteY8710" fmla="*/ 748348 h 6857998"/>
              <a:gd name="connsiteX8711" fmla="*/ 1471930 w 7705725"/>
              <a:gd name="connsiteY8711" fmla="*/ 748665 h 6857998"/>
              <a:gd name="connsiteX8712" fmla="*/ 1468438 w 7705725"/>
              <a:gd name="connsiteY8712" fmla="*/ 749618 h 6857998"/>
              <a:gd name="connsiteX8713" fmla="*/ 1465580 w 7705725"/>
              <a:gd name="connsiteY8713" fmla="*/ 750570 h 6857998"/>
              <a:gd name="connsiteX8714" fmla="*/ 1467486 w 7705725"/>
              <a:gd name="connsiteY8714" fmla="*/ 747713 h 6857998"/>
              <a:gd name="connsiteX8715" fmla="*/ 1468438 w 7705725"/>
              <a:gd name="connsiteY8715" fmla="*/ 744538 h 6857998"/>
              <a:gd name="connsiteX8716" fmla="*/ 1469708 w 7705725"/>
              <a:gd name="connsiteY8716" fmla="*/ 741680 h 6857998"/>
              <a:gd name="connsiteX8717" fmla="*/ 1470978 w 7705725"/>
              <a:gd name="connsiteY8717" fmla="*/ 738505 h 6857998"/>
              <a:gd name="connsiteX8718" fmla="*/ 1471930 w 7705725"/>
              <a:gd name="connsiteY8718" fmla="*/ 732155 h 6857998"/>
              <a:gd name="connsiteX8719" fmla="*/ 1472248 w 7705725"/>
              <a:gd name="connsiteY8719" fmla="*/ 725488 h 6857998"/>
              <a:gd name="connsiteX8720" fmla="*/ 1472248 w 7705725"/>
              <a:gd name="connsiteY8720" fmla="*/ 718503 h 6857998"/>
              <a:gd name="connsiteX8721" fmla="*/ 1471613 w 7705725"/>
              <a:gd name="connsiteY8721" fmla="*/ 711518 h 6857998"/>
              <a:gd name="connsiteX8722" fmla="*/ 1470025 w 7705725"/>
              <a:gd name="connsiteY8722" fmla="*/ 704533 h 6857998"/>
              <a:gd name="connsiteX8723" fmla="*/ 1468438 w 7705725"/>
              <a:gd name="connsiteY8723" fmla="*/ 697865 h 6857998"/>
              <a:gd name="connsiteX8724" fmla="*/ 1466850 w 7705725"/>
              <a:gd name="connsiteY8724" fmla="*/ 690880 h 6857998"/>
              <a:gd name="connsiteX8725" fmla="*/ 1464311 w 7705725"/>
              <a:gd name="connsiteY8725" fmla="*/ 684530 h 6857998"/>
              <a:gd name="connsiteX8726" fmla="*/ 1459865 w 7705725"/>
              <a:gd name="connsiteY8726" fmla="*/ 672783 h 6857998"/>
              <a:gd name="connsiteX8727" fmla="*/ 1455420 w 7705725"/>
              <a:gd name="connsiteY8727" fmla="*/ 662623 h 6857998"/>
              <a:gd name="connsiteX8728" fmla="*/ 1451610 w 7705725"/>
              <a:gd name="connsiteY8728" fmla="*/ 655320 h 6857998"/>
              <a:gd name="connsiteX8729" fmla="*/ 1448118 w 7705725"/>
              <a:gd name="connsiteY8729" fmla="*/ 652463 h 6857998"/>
              <a:gd name="connsiteX8730" fmla="*/ 1444308 w 7705725"/>
              <a:gd name="connsiteY8730" fmla="*/ 650558 h 6857998"/>
              <a:gd name="connsiteX8731" fmla="*/ 1441133 w 7705725"/>
              <a:gd name="connsiteY8731" fmla="*/ 649288 h 6857998"/>
              <a:gd name="connsiteX8732" fmla="*/ 1437958 w 7705725"/>
              <a:gd name="connsiteY8732" fmla="*/ 648018 h 6857998"/>
              <a:gd name="connsiteX8733" fmla="*/ 1435100 w 7705725"/>
              <a:gd name="connsiteY8733" fmla="*/ 647383 h 6857998"/>
              <a:gd name="connsiteX8734" fmla="*/ 1431925 w 7705725"/>
              <a:gd name="connsiteY8734" fmla="*/ 646748 h 6857998"/>
              <a:gd name="connsiteX8735" fmla="*/ 1429068 w 7705725"/>
              <a:gd name="connsiteY8735" fmla="*/ 647383 h 6857998"/>
              <a:gd name="connsiteX8736" fmla="*/ 1426210 w 7705725"/>
              <a:gd name="connsiteY8736" fmla="*/ 647700 h 6857998"/>
              <a:gd name="connsiteX8737" fmla="*/ 1423670 w 7705725"/>
              <a:gd name="connsiteY8737" fmla="*/ 648335 h 6857998"/>
              <a:gd name="connsiteX8738" fmla="*/ 1421131 w 7705725"/>
              <a:gd name="connsiteY8738" fmla="*/ 649605 h 6857998"/>
              <a:gd name="connsiteX8739" fmla="*/ 1418908 w 7705725"/>
              <a:gd name="connsiteY8739" fmla="*/ 650875 h 6857998"/>
              <a:gd name="connsiteX8740" fmla="*/ 1416050 w 7705725"/>
              <a:gd name="connsiteY8740" fmla="*/ 652463 h 6857998"/>
              <a:gd name="connsiteX8741" fmla="*/ 1411605 w 7705725"/>
              <a:gd name="connsiteY8741" fmla="*/ 655955 h 6857998"/>
              <a:gd name="connsiteX8742" fmla="*/ 1407478 w 7705725"/>
              <a:gd name="connsiteY8742" fmla="*/ 660083 h 6857998"/>
              <a:gd name="connsiteX8743" fmla="*/ 1398905 w 7705725"/>
              <a:gd name="connsiteY8743" fmla="*/ 668973 h 6857998"/>
              <a:gd name="connsiteX8744" fmla="*/ 1394143 w 7705725"/>
              <a:gd name="connsiteY8744" fmla="*/ 673418 h 6857998"/>
              <a:gd name="connsiteX8745" fmla="*/ 1389698 w 7705725"/>
              <a:gd name="connsiteY8745" fmla="*/ 676593 h 6857998"/>
              <a:gd name="connsiteX8746" fmla="*/ 1387476 w 7705725"/>
              <a:gd name="connsiteY8746" fmla="*/ 678180 h 6857998"/>
              <a:gd name="connsiteX8747" fmla="*/ 1384935 w 7705725"/>
              <a:gd name="connsiteY8747" fmla="*/ 679768 h 6857998"/>
              <a:gd name="connsiteX8748" fmla="*/ 1382713 w 7705725"/>
              <a:gd name="connsiteY8748" fmla="*/ 680720 h 6857998"/>
              <a:gd name="connsiteX8749" fmla="*/ 1379855 w 7705725"/>
              <a:gd name="connsiteY8749" fmla="*/ 681673 h 6857998"/>
              <a:gd name="connsiteX8750" fmla="*/ 1377316 w 7705725"/>
              <a:gd name="connsiteY8750" fmla="*/ 681990 h 6857998"/>
              <a:gd name="connsiteX8751" fmla="*/ 1374141 w 7705725"/>
              <a:gd name="connsiteY8751" fmla="*/ 681990 h 6857998"/>
              <a:gd name="connsiteX8752" fmla="*/ 1371283 w 7705725"/>
              <a:gd name="connsiteY8752" fmla="*/ 681990 h 6857998"/>
              <a:gd name="connsiteX8753" fmla="*/ 1368108 w 7705725"/>
              <a:gd name="connsiteY8753" fmla="*/ 681355 h 6857998"/>
              <a:gd name="connsiteX8754" fmla="*/ 1363981 w 7705725"/>
              <a:gd name="connsiteY8754" fmla="*/ 676275 h 6857998"/>
              <a:gd name="connsiteX8755" fmla="*/ 1362710 w 7705725"/>
              <a:gd name="connsiteY8755" fmla="*/ 673735 h 6857998"/>
              <a:gd name="connsiteX8756" fmla="*/ 1361440 w 7705725"/>
              <a:gd name="connsiteY8756" fmla="*/ 671830 h 6857998"/>
              <a:gd name="connsiteX8757" fmla="*/ 1360806 w 7705725"/>
              <a:gd name="connsiteY8757" fmla="*/ 669925 h 6857998"/>
              <a:gd name="connsiteX8758" fmla="*/ 1360488 w 7705725"/>
              <a:gd name="connsiteY8758" fmla="*/ 668020 h 6857998"/>
              <a:gd name="connsiteX8759" fmla="*/ 1360488 w 7705725"/>
              <a:gd name="connsiteY8759" fmla="*/ 666115 h 6857998"/>
              <a:gd name="connsiteX8760" fmla="*/ 1360488 w 7705725"/>
              <a:gd name="connsiteY8760" fmla="*/ 664528 h 6857998"/>
              <a:gd name="connsiteX8761" fmla="*/ 1361123 w 7705725"/>
              <a:gd name="connsiteY8761" fmla="*/ 662940 h 6857998"/>
              <a:gd name="connsiteX8762" fmla="*/ 1361758 w 7705725"/>
              <a:gd name="connsiteY8762" fmla="*/ 661988 h 6857998"/>
              <a:gd name="connsiteX8763" fmla="*/ 1362710 w 7705725"/>
              <a:gd name="connsiteY8763" fmla="*/ 660400 h 6857998"/>
              <a:gd name="connsiteX8764" fmla="*/ 1363663 w 7705725"/>
              <a:gd name="connsiteY8764" fmla="*/ 659448 h 6857998"/>
              <a:gd name="connsiteX8765" fmla="*/ 1366838 w 7705725"/>
              <a:gd name="connsiteY8765" fmla="*/ 657543 h 6857998"/>
              <a:gd name="connsiteX8766" fmla="*/ 1370013 w 7705725"/>
              <a:gd name="connsiteY8766" fmla="*/ 655955 h 6857998"/>
              <a:gd name="connsiteX8767" fmla="*/ 1373823 w 7705725"/>
              <a:gd name="connsiteY8767" fmla="*/ 654368 h 6857998"/>
              <a:gd name="connsiteX8768" fmla="*/ 1377633 w 7705725"/>
              <a:gd name="connsiteY8768" fmla="*/ 653415 h 6857998"/>
              <a:gd name="connsiteX8769" fmla="*/ 1385570 w 7705725"/>
              <a:gd name="connsiteY8769" fmla="*/ 650875 h 6857998"/>
              <a:gd name="connsiteX8770" fmla="*/ 1392555 w 7705725"/>
              <a:gd name="connsiteY8770" fmla="*/ 649605 h 6857998"/>
              <a:gd name="connsiteX8771" fmla="*/ 1394778 w 7705725"/>
              <a:gd name="connsiteY8771" fmla="*/ 648335 h 6857998"/>
              <a:gd name="connsiteX8772" fmla="*/ 1396048 w 7705725"/>
              <a:gd name="connsiteY8772" fmla="*/ 647383 h 6857998"/>
              <a:gd name="connsiteX8773" fmla="*/ 1397636 w 7705725"/>
              <a:gd name="connsiteY8773" fmla="*/ 645795 h 6857998"/>
              <a:gd name="connsiteX8774" fmla="*/ 1397953 w 7705725"/>
              <a:gd name="connsiteY8774" fmla="*/ 644208 h 6857998"/>
              <a:gd name="connsiteX8775" fmla="*/ 1398588 w 7705725"/>
              <a:gd name="connsiteY8775" fmla="*/ 642303 h 6857998"/>
              <a:gd name="connsiteX8776" fmla="*/ 1398588 w 7705725"/>
              <a:gd name="connsiteY8776" fmla="*/ 640398 h 6857998"/>
              <a:gd name="connsiteX8777" fmla="*/ 1397953 w 7705725"/>
              <a:gd name="connsiteY8777" fmla="*/ 638493 h 6857998"/>
              <a:gd name="connsiteX8778" fmla="*/ 1397318 w 7705725"/>
              <a:gd name="connsiteY8778" fmla="*/ 636270 h 6857998"/>
              <a:gd name="connsiteX8779" fmla="*/ 1395413 w 7705725"/>
              <a:gd name="connsiteY8779" fmla="*/ 632460 h 6857998"/>
              <a:gd name="connsiteX8780" fmla="*/ 1391603 w 7705725"/>
              <a:gd name="connsiteY8780" fmla="*/ 625475 h 6857998"/>
              <a:gd name="connsiteX8781" fmla="*/ 1390968 w 7705725"/>
              <a:gd name="connsiteY8781" fmla="*/ 622618 h 6857998"/>
              <a:gd name="connsiteX8782" fmla="*/ 1390968 w 7705725"/>
              <a:gd name="connsiteY8782" fmla="*/ 621665 h 6857998"/>
              <a:gd name="connsiteX8783" fmla="*/ 1391285 w 7705725"/>
              <a:gd name="connsiteY8783" fmla="*/ 620713 h 6857998"/>
              <a:gd name="connsiteX8784" fmla="*/ 1395413 w 7705725"/>
              <a:gd name="connsiteY8784" fmla="*/ 616268 h 6857998"/>
              <a:gd name="connsiteX8785" fmla="*/ 1399858 w 7705725"/>
              <a:gd name="connsiteY8785" fmla="*/ 611823 h 6857998"/>
              <a:gd name="connsiteX8786" fmla="*/ 1404620 w 7705725"/>
              <a:gd name="connsiteY8786" fmla="*/ 607695 h 6857998"/>
              <a:gd name="connsiteX8787" fmla="*/ 1409383 w 7705725"/>
              <a:gd name="connsiteY8787" fmla="*/ 603250 h 6857998"/>
              <a:gd name="connsiteX8788" fmla="*/ 1420178 w 7705725"/>
              <a:gd name="connsiteY8788" fmla="*/ 595313 h 6857998"/>
              <a:gd name="connsiteX8789" fmla="*/ 1431925 w 7705725"/>
              <a:gd name="connsiteY8789" fmla="*/ 587058 h 6857998"/>
              <a:gd name="connsiteX8790" fmla="*/ 1444308 w 7705725"/>
              <a:gd name="connsiteY8790" fmla="*/ 578168 h 6857998"/>
              <a:gd name="connsiteX8791" fmla="*/ 1457326 w 7705725"/>
              <a:gd name="connsiteY8791" fmla="*/ 569278 h 6857998"/>
              <a:gd name="connsiteX8792" fmla="*/ 1470025 w 7705725"/>
              <a:gd name="connsiteY8792" fmla="*/ 559118 h 6857998"/>
              <a:gd name="connsiteX8793" fmla="*/ 1477011 w 7705725"/>
              <a:gd name="connsiteY8793" fmla="*/ 553720 h 6857998"/>
              <a:gd name="connsiteX8794" fmla="*/ 1483360 w 7705725"/>
              <a:gd name="connsiteY8794" fmla="*/ 548005 h 6857998"/>
              <a:gd name="connsiteX8795" fmla="*/ 1485900 w 7705725"/>
              <a:gd name="connsiteY8795" fmla="*/ 549275 h 6857998"/>
              <a:gd name="connsiteX8796" fmla="*/ 1488440 w 7705725"/>
              <a:gd name="connsiteY8796" fmla="*/ 550545 h 6857998"/>
              <a:gd name="connsiteX8797" fmla="*/ 1493838 w 7705725"/>
              <a:gd name="connsiteY8797" fmla="*/ 554038 h 6857998"/>
              <a:gd name="connsiteX8798" fmla="*/ 1499235 w 7705725"/>
              <a:gd name="connsiteY8798" fmla="*/ 558483 h 6857998"/>
              <a:gd name="connsiteX8799" fmla="*/ 1503998 w 7705725"/>
              <a:gd name="connsiteY8799" fmla="*/ 563880 h 6857998"/>
              <a:gd name="connsiteX8800" fmla="*/ 1509395 w 7705725"/>
              <a:gd name="connsiteY8800" fmla="*/ 569595 h 6857998"/>
              <a:gd name="connsiteX8801" fmla="*/ 1513841 w 7705725"/>
              <a:gd name="connsiteY8801" fmla="*/ 575945 h 6857998"/>
              <a:gd name="connsiteX8802" fmla="*/ 1518285 w 7705725"/>
              <a:gd name="connsiteY8802" fmla="*/ 582613 h 6857998"/>
              <a:gd name="connsiteX8803" fmla="*/ 1522095 w 7705725"/>
              <a:gd name="connsiteY8803" fmla="*/ 589598 h 6857998"/>
              <a:gd name="connsiteX8804" fmla="*/ 1525588 w 7705725"/>
              <a:gd name="connsiteY8804" fmla="*/ 596583 h 6857998"/>
              <a:gd name="connsiteX8805" fmla="*/ 1528128 w 7705725"/>
              <a:gd name="connsiteY8805" fmla="*/ 603885 h 6857998"/>
              <a:gd name="connsiteX8806" fmla="*/ 1530033 w 7705725"/>
              <a:gd name="connsiteY8806" fmla="*/ 610553 h 6857998"/>
              <a:gd name="connsiteX8807" fmla="*/ 1531620 w 7705725"/>
              <a:gd name="connsiteY8807" fmla="*/ 617538 h 6857998"/>
              <a:gd name="connsiteX8808" fmla="*/ 1531620 w 7705725"/>
              <a:gd name="connsiteY8808" fmla="*/ 620395 h 6857998"/>
              <a:gd name="connsiteX8809" fmla="*/ 1531938 w 7705725"/>
              <a:gd name="connsiteY8809" fmla="*/ 623570 h 6857998"/>
              <a:gd name="connsiteX8810" fmla="*/ 1531620 w 7705725"/>
              <a:gd name="connsiteY8810" fmla="*/ 626428 h 6857998"/>
              <a:gd name="connsiteX8811" fmla="*/ 1531303 w 7705725"/>
              <a:gd name="connsiteY8811" fmla="*/ 629285 h 6857998"/>
              <a:gd name="connsiteX8812" fmla="*/ 1530351 w 7705725"/>
              <a:gd name="connsiteY8812" fmla="*/ 631825 h 6857998"/>
              <a:gd name="connsiteX8813" fmla="*/ 1529398 w 7705725"/>
              <a:gd name="connsiteY8813" fmla="*/ 634048 h 6857998"/>
              <a:gd name="connsiteX8814" fmla="*/ 1528128 w 7705725"/>
              <a:gd name="connsiteY8814" fmla="*/ 636270 h 6857998"/>
              <a:gd name="connsiteX8815" fmla="*/ 1526540 w 7705725"/>
              <a:gd name="connsiteY8815" fmla="*/ 638175 h 6857998"/>
              <a:gd name="connsiteX8816" fmla="*/ 1527493 w 7705725"/>
              <a:gd name="connsiteY8816" fmla="*/ 640715 h 6857998"/>
              <a:gd name="connsiteX8817" fmla="*/ 1528445 w 7705725"/>
              <a:gd name="connsiteY8817" fmla="*/ 643255 h 6857998"/>
              <a:gd name="connsiteX8818" fmla="*/ 1530033 w 7705725"/>
              <a:gd name="connsiteY8818" fmla="*/ 644843 h 6857998"/>
              <a:gd name="connsiteX8819" fmla="*/ 1531620 w 7705725"/>
              <a:gd name="connsiteY8819" fmla="*/ 647383 h 6857998"/>
              <a:gd name="connsiteX8820" fmla="*/ 1533208 w 7705725"/>
              <a:gd name="connsiteY8820" fmla="*/ 648653 h 6857998"/>
              <a:gd name="connsiteX8821" fmla="*/ 1535113 w 7705725"/>
              <a:gd name="connsiteY8821" fmla="*/ 650240 h 6857998"/>
              <a:gd name="connsiteX8822" fmla="*/ 1539240 w 7705725"/>
              <a:gd name="connsiteY8822" fmla="*/ 653415 h 6857998"/>
              <a:gd name="connsiteX8823" fmla="*/ 1543686 w 7705725"/>
              <a:gd name="connsiteY8823" fmla="*/ 655320 h 6857998"/>
              <a:gd name="connsiteX8824" fmla="*/ 1548130 w 7705725"/>
              <a:gd name="connsiteY8824" fmla="*/ 656590 h 6857998"/>
              <a:gd name="connsiteX8825" fmla="*/ 1553210 w 7705725"/>
              <a:gd name="connsiteY8825" fmla="*/ 657543 h 6857998"/>
              <a:gd name="connsiteX8826" fmla="*/ 1557656 w 7705725"/>
              <a:gd name="connsiteY8826" fmla="*/ 657860 h 6857998"/>
              <a:gd name="connsiteX8827" fmla="*/ 1562100 w 7705725"/>
              <a:gd name="connsiteY8827" fmla="*/ 657543 h 6857998"/>
              <a:gd name="connsiteX8828" fmla="*/ 1566228 w 7705725"/>
              <a:gd name="connsiteY8828" fmla="*/ 656273 h 6857998"/>
              <a:gd name="connsiteX8829" fmla="*/ 1570038 w 7705725"/>
              <a:gd name="connsiteY8829" fmla="*/ 654685 h 6857998"/>
              <a:gd name="connsiteX8830" fmla="*/ 1571625 w 7705725"/>
              <a:gd name="connsiteY8830" fmla="*/ 653733 h 6857998"/>
              <a:gd name="connsiteX8831" fmla="*/ 1572578 w 7705725"/>
              <a:gd name="connsiteY8831" fmla="*/ 652463 h 6857998"/>
              <a:gd name="connsiteX8832" fmla="*/ 1573848 w 7705725"/>
              <a:gd name="connsiteY8832" fmla="*/ 651510 h 6857998"/>
              <a:gd name="connsiteX8833" fmla="*/ 1574800 w 7705725"/>
              <a:gd name="connsiteY8833" fmla="*/ 649923 h 6857998"/>
              <a:gd name="connsiteX8834" fmla="*/ 1575753 w 7705725"/>
              <a:gd name="connsiteY8834" fmla="*/ 648335 h 6857998"/>
              <a:gd name="connsiteX8835" fmla="*/ 1576070 w 7705725"/>
              <a:gd name="connsiteY8835" fmla="*/ 646430 h 6857998"/>
              <a:gd name="connsiteX8836" fmla="*/ 1576070 w 7705725"/>
              <a:gd name="connsiteY8836" fmla="*/ 644525 h 6857998"/>
              <a:gd name="connsiteX8837" fmla="*/ 1576070 w 7705725"/>
              <a:gd name="connsiteY8837" fmla="*/ 642620 h 6857998"/>
              <a:gd name="connsiteX8838" fmla="*/ 1575435 w 7705725"/>
              <a:gd name="connsiteY8838" fmla="*/ 640715 h 6857998"/>
              <a:gd name="connsiteX8839" fmla="*/ 1574483 w 7705725"/>
              <a:gd name="connsiteY8839" fmla="*/ 638493 h 6857998"/>
              <a:gd name="connsiteX8840" fmla="*/ 1577975 w 7705725"/>
              <a:gd name="connsiteY8840" fmla="*/ 638493 h 6857998"/>
              <a:gd name="connsiteX8841" fmla="*/ 1580833 w 7705725"/>
              <a:gd name="connsiteY8841" fmla="*/ 639445 h 6857998"/>
              <a:gd name="connsiteX8842" fmla="*/ 1583373 w 7705725"/>
              <a:gd name="connsiteY8842" fmla="*/ 640080 h 6857998"/>
              <a:gd name="connsiteX8843" fmla="*/ 1585595 w 7705725"/>
              <a:gd name="connsiteY8843" fmla="*/ 640715 h 6857998"/>
              <a:gd name="connsiteX8844" fmla="*/ 1587501 w 7705725"/>
              <a:gd name="connsiteY8844" fmla="*/ 641985 h 6857998"/>
              <a:gd name="connsiteX8845" fmla="*/ 1588770 w 7705725"/>
              <a:gd name="connsiteY8845" fmla="*/ 643255 h 6857998"/>
              <a:gd name="connsiteX8846" fmla="*/ 1590040 w 7705725"/>
              <a:gd name="connsiteY8846" fmla="*/ 644525 h 6857998"/>
              <a:gd name="connsiteX8847" fmla="*/ 1591310 w 7705725"/>
              <a:gd name="connsiteY8847" fmla="*/ 646113 h 6857998"/>
              <a:gd name="connsiteX8848" fmla="*/ 1591628 w 7705725"/>
              <a:gd name="connsiteY8848" fmla="*/ 648018 h 6857998"/>
              <a:gd name="connsiteX8849" fmla="*/ 1592263 w 7705725"/>
              <a:gd name="connsiteY8849" fmla="*/ 649923 h 6857998"/>
              <a:gd name="connsiteX8850" fmla="*/ 1592580 w 7705725"/>
              <a:gd name="connsiteY8850" fmla="*/ 654050 h 6857998"/>
              <a:gd name="connsiteX8851" fmla="*/ 1592263 w 7705725"/>
              <a:gd name="connsiteY8851" fmla="*/ 658495 h 6857998"/>
              <a:gd name="connsiteX8852" fmla="*/ 1591628 w 7705725"/>
              <a:gd name="connsiteY8852" fmla="*/ 663575 h 6857998"/>
              <a:gd name="connsiteX8853" fmla="*/ 1589405 w 7705725"/>
              <a:gd name="connsiteY8853" fmla="*/ 674053 h 6857998"/>
              <a:gd name="connsiteX8854" fmla="*/ 1588135 w 7705725"/>
              <a:gd name="connsiteY8854" fmla="*/ 678815 h 6857998"/>
              <a:gd name="connsiteX8855" fmla="*/ 1586865 w 7705725"/>
              <a:gd name="connsiteY8855" fmla="*/ 684213 h 6857998"/>
              <a:gd name="connsiteX8856" fmla="*/ 1586548 w 7705725"/>
              <a:gd name="connsiteY8856" fmla="*/ 688975 h 6857998"/>
              <a:gd name="connsiteX8857" fmla="*/ 1586865 w 7705725"/>
              <a:gd name="connsiteY8857" fmla="*/ 694055 h 6857998"/>
              <a:gd name="connsiteX8858" fmla="*/ 1586865 w 7705725"/>
              <a:gd name="connsiteY8858" fmla="*/ 695960 h 6857998"/>
              <a:gd name="connsiteX8859" fmla="*/ 1587818 w 7705725"/>
              <a:gd name="connsiteY8859" fmla="*/ 698183 h 6857998"/>
              <a:gd name="connsiteX8860" fmla="*/ 1588453 w 7705725"/>
              <a:gd name="connsiteY8860" fmla="*/ 700088 h 6857998"/>
              <a:gd name="connsiteX8861" fmla="*/ 1589723 w 7705725"/>
              <a:gd name="connsiteY8861" fmla="*/ 701993 h 6857998"/>
              <a:gd name="connsiteX8862" fmla="*/ 1592898 w 7705725"/>
              <a:gd name="connsiteY8862" fmla="*/ 700088 h 6857998"/>
              <a:gd name="connsiteX8863" fmla="*/ 1596073 w 7705725"/>
              <a:gd name="connsiteY8863" fmla="*/ 698183 h 6857998"/>
              <a:gd name="connsiteX8864" fmla="*/ 1598613 w 7705725"/>
              <a:gd name="connsiteY8864" fmla="*/ 696278 h 6857998"/>
              <a:gd name="connsiteX8865" fmla="*/ 1600836 w 7705725"/>
              <a:gd name="connsiteY8865" fmla="*/ 694055 h 6857998"/>
              <a:gd name="connsiteX8866" fmla="*/ 1602740 w 7705725"/>
              <a:gd name="connsiteY8866" fmla="*/ 691515 h 6857998"/>
              <a:gd name="connsiteX8867" fmla="*/ 1604328 w 7705725"/>
              <a:gd name="connsiteY8867" fmla="*/ 688975 h 6857998"/>
              <a:gd name="connsiteX8868" fmla="*/ 1605598 w 7705725"/>
              <a:gd name="connsiteY8868" fmla="*/ 686118 h 6857998"/>
              <a:gd name="connsiteX8869" fmla="*/ 1606233 w 7705725"/>
              <a:gd name="connsiteY8869" fmla="*/ 683578 h 6857998"/>
              <a:gd name="connsiteX8870" fmla="*/ 1606233 w 7705725"/>
              <a:gd name="connsiteY8870" fmla="*/ 680403 h 6857998"/>
              <a:gd name="connsiteX8871" fmla="*/ 1606233 w 7705725"/>
              <a:gd name="connsiteY8871" fmla="*/ 676910 h 6857998"/>
              <a:gd name="connsiteX8872" fmla="*/ 1605598 w 7705725"/>
              <a:gd name="connsiteY8872" fmla="*/ 673735 h 6857998"/>
              <a:gd name="connsiteX8873" fmla="*/ 1604328 w 7705725"/>
              <a:gd name="connsiteY8873" fmla="*/ 670243 h 6857998"/>
              <a:gd name="connsiteX8874" fmla="*/ 1602740 w 7705725"/>
              <a:gd name="connsiteY8874" fmla="*/ 666433 h 6857998"/>
              <a:gd name="connsiteX8875" fmla="*/ 1600836 w 7705725"/>
              <a:gd name="connsiteY8875" fmla="*/ 662623 h 6857998"/>
              <a:gd name="connsiteX8876" fmla="*/ 1598613 w 7705725"/>
              <a:gd name="connsiteY8876" fmla="*/ 658813 h 6857998"/>
              <a:gd name="connsiteX8877" fmla="*/ 1596073 w 7705725"/>
              <a:gd name="connsiteY8877" fmla="*/ 654685 h 6857998"/>
              <a:gd name="connsiteX8878" fmla="*/ 1598295 w 7705725"/>
              <a:gd name="connsiteY8878" fmla="*/ 652780 h 6857998"/>
              <a:gd name="connsiteX8879" fmla="*/ 1600518 w 7705725"/>
              <a:gd name="connsiteY8879" fmla="*/ 651510 h 6857998"/>
              <a:gd name="connsiteX8880" fmla="*/ 1602740 w 7705725"/>
              <a:gd name="connsiteY8880" fmla="*/ 650240 h 6857998"/>
              <a:gd name="connsiteX8881" fmla="*/ 1604645 w 7705725"/>
              <a:gd name="connsiteY8881" fmla="*/ 649605 h 6857998"/>
              <a:gd name="connsiteX8882" fmla="*/ 1606868 w 7705725"/>
              <a:gd name="connsiteY8882" fmla="*/ 648653 h 6857998"/>
              <a:gd name="connsiteX8883" fmla="*/ 1608773 w 7705725"/>
              <a:gd name="connsiteY8883" fmla="*/ 648335 h 6857998"/>
              <a:gd name="connsiteX8884" fmla="*/ 1612900 w 7705725"/>
              <a:gd name="connsiteY8884" fmla="*/ 648335 h 6857998"/>
              <a:gd name="connsiteX8885" fmla="*/ 1616710 w 7705725"/>
              <a:gd name="connsiteY8885" fmla="*/ 649288 h 6857998"/>
              <a:gd name="connsiteX8886" fmla="*/ 1620521 w 7705725"/>
              <a:gd name="connsiteY8886" fmla="*/ 650240 h 6857998"/>
              <a:gd name="connsiteX8887" fmla="*/ 1627823 w 7705725"/>
              <a:gd name="connsiteY8887" fmla="*/ 653733 h 6857998"/>
              <a:gd name="connsiteX8888" fmla="*/ 1631633 w 7705725"/>
              <a:gd name="connsiteY8888" fmla="*/ 655320 h 6857998"/>
              <a:gd name="connsiteX8889" fmla="*/ 1635125 w 7705725"/>
              <a:gd name="connsiteY8889" fmla="*/ 656273 h 6857998"/>
              <a:gd name="connsiteX8890" fmla="*/ 1638935 w 7705725"/>
              <a:gd name="connsiteY8890" fmla="*/ 656908 h 6857998"/>
              <a:gd name="connsiteX8891" fmla="*/ 1643063 w 7705725"/>
              <a:gd name="connsiteY8891" fmla="*/ 656590 h 6857998"/>
              <a:gd name="connsiteX8892" fmla="*/ 1644968 w 7705725"/>
              <a:gd name="connsiteY8892" fmla="*/ 656590 h 6857998"/>
              <a:gd name="connsiteX8893" fmla="*/ 1647191 w 7705725"/>
              <a:gd name="connsiteY8893" fmla="*/ 655955 h 6857998"/>
              <a:gd name="connsiteX8894" fmla="*/ 1649095 w 7705725"/>
              <a:gd name="connsiteY8894" fmla="*/ 655320 h 6857998"/>
              <a:gd name="connsiteX8895" fmla="*/ 1651635 w 7705725"/>
              <a:gd name="connsiteY8895" fmla="*/ 653733 h 6857998"/>
              <a:gd name="connsiteX8896" fmla="*/ 1653858 w 7705725"/>
              <a:gd name="connsiteY8896" fmla="*/ 652145 h 6857998"/>
              <a:gd name="connsiteX8897" fmla="*/ 1656080 w 7705725"/>
              <a:gd name="connsiteY8897" fmla="*/ 650558 h 6857998"/>
              <a:gd name="connsiteX8898" fmla="*/ 1658303 w 7705725"/>
              <a:gd name="connsiteY8898" fmla="*/ 648335 h 6857998"/>
              <a:gd name="connsiteX8899" fmla="*/ 1660526 w 7705725"/>
              <a:gd name="connsiteY8899" fmla="*/ 645795 h 6857998"/>
              <a:gd name="connsiteX8900" fmla="*/ 1661160 w 7705725"/>
              <a:gd name="connsiteY8900" fmla="*/ 650240 h 6857998"/>
              <a:gd name="connsiteX8901" fmla="*/ 1661795 w 7705725"/>
              <a:gd name="connsiteY8901" fmla="*/ 654368 h 6857998"/>
              <a:gd name="connsiteX8902" fmla="*/ 1661160 w 7705725"/>
              <a:gd name="connsiteY8902" fmla="*/ 658178 h 6857998"/>
              <a:gd name="connsiteX8903" fmla="*/ 1660843 w 7705725"/>
              <a:gd name="connsiteY8903" fmla="*/ 661670 h 6857998"/>
              <a:gd name="connsiteX8904" fmla="*/ 1659890 w 7705725"/>
              <a:gd name="connsiteY8904" fmla="*/ 664528 h 6857998"/>
              <a:gd name="connsiteX8905" fmla="*/ 1658620 w 7705725"/>
              <a:gd name="connsiteY8905" fmla="*/ 666750 h 6857998"/>
              <a:gd name="connsiteX8906" fmla="*/ 1657033 w 7705725"/>
              <a:gd name="connsiteY8906" fmla="*/ 669608 h 6857998"/>
              <a:gd name="connsiteX8907" fmla="*/ 1655128 w 7705725"/>
              <a:gd name="connsiteY8907" fmla="*/ 671513 h 6857998"/>
              <a:gd name="connsiteX8908" fmla="*/ 1652905 w 7705725"/>
              <a:gd name="connsiteY8908" fmla="*/ 673418 h 6857998"/>
              <a:gd name="connsiteX8909" fmla="*/ 1650683 w 7705725"/>
              <a:gd name="connsiteY8909" fmla="*/ 674688 h 6857998"/>
              <a:gd name="connsiteX8910" fmla="*/ 1645920 w 7705725"/>
              <a:gd name="connsiteY8910" fmla="*/ 677545 h 6857998"/>
              <a:gd name="connsiteX8911" fmla="*/ 1640206 w 7705725"/>
              <a:gd name="connsiteY8911" fmla="*/ 679768 h 6857998"/>
              <a:gd name="connsiteX8912" fmla="*/ 1634490 w 7705725"/>
              <a:gd name="connsiteY8912" fmla="*/ 681673 h 6857998"/>
              <a:gd name="connsiteX8913" fmla="*/ 1628775 w 7705725"/>
              <a:gd name="connsiteY8913" fmla="*/ 683578 h 6857998"/>
              <a:gd name="connsiteX8914" fmla="*/ 1623696 w 7705725"/>
              <a:gd name="connsiteY8914" fmla="*/ 685800 h 6857998"/>
              <a:gd name="connsiteX8915" fmla="*/ 1620838 w 7705725"/>
              <a:gd name="connsiteY8915" fmla="*/ 687388 h 6857998"/>
              <a:gd name="connsiteX8916" fmla="*/ 1618615 w 7705725"/>
              <a:gd name="connsiteY8916" fmla="*/ 688340 h 6857998"/>
              <a:gd name="connsiteX8917" fmla="*/ 1616393 w 7705725"/>
              <a:gd name="connsiteY8917" fmla="*/ 690245 h 6857998"/>
              <a:gd name="connsiteX8918" fmla="*/ 1614488 w 7705725"/>
              <a:gd name="connsiteY8918" fmla="*/ 692150 h 6857998"/>
              <a:gd name="connsiteX8919" fmla="*/ 1612583 w 7705725"/>
              <a:gd name="connsiteY8919" fmla="*/ 694055 h 6857998"/>
              <a:gd name="connsiteX8920" fmla="*/ 1611630 w 7705725"/>
              <a:gd name="connsiteY8920" fmla="*/ 696278 h 6857998"/>
              <a:gd name="connsiteX8921" fmla="*/ 1610361 w 7705725"/>
              <a:gd name="connsiteY8921" fmla="*/ 698818 h 6857998"/>
              <a:gd name="connsiteX8922" fmla="*/ 1609725 w 7705725"/>
              <a:gd name="connsiteY8922" fmla="*/ 701993 h 6857998"/>
              <a:gd name="connsiteX8923" fmla="*/ 1609408 w 7705725"/>
              <a:gd name="connsiteY8923" fmla="*/ 705485 h 6857998"/>
              <a:gd name="connsiteX8924" fmla="*/ 1609408 w 7705725"/>
              <a:gd name="connsiteY8924" fmla="*/ 708978 h 6857998"/>
              <a:gd name="connsiteX8925" fmla="*/ 1610043 w 7705725"/>
              <a:gd name="connsiteY8925" fmla="*/ 713740 h 6857998"/>
              <a:gd name="connsiteX8926" fmla="*/ 1610995 w 7705725"/>
              <a:gd name="connsiteY8926" fmla="*/ 718185 h 6857998"/>
              <a:gd name="connsiteX8927" fmla="*/ 1608138 w 7705725"/>
              <a:gd name="connsiteY8927" fmla="*/ 719773 h 6857998"/>
              <a:gd name="connsiteX8928" fmla="*/ 1604963 w 7705725"/>
              <a:gd name="connsiteY8928" fmla="*/ 721043 h 6857998"/>
              <a:gd name="connsiteX8929" fmla="*/ 1602105 w 7705725"/>
              <a:gd name="connsiteY8929" fmla="*/ 722313 h 6857998"/>
              <a:gd name="connsiteX8930" fmla="*/ 1598613 w 7705725"/>
              <a:gd name="connsiteY8930" fmla="*/ 722948 h 6857998"/>
              <a:gd name="connsiteX8931" fmla="*/ 1591945 w 7705725"/>
              <a:gd name="connsiteY8931" fmla="*/ 724535 h 6857998"/>
              <a:gd name="connsiteX8932" fmla="*/ 1584326 w 7705725"/>
              <a:gd name="connsiteY8932" fmla="*/ 725488 h 6857998"/>
              <a:gd name="connsiteX8933" fmla="*/ 1568450 w 7705725"/>
              <a:gd name="connsiteY8933" fmla="*/ 726440 h 6857998"/>
              <a:gd name="connsiteX8934" fmla="*/ 1560513 w 7705725"/>
              <a:gd name="connsiteY8934" fmla="*/ 726758 h 6857998"/>
              <a:gd name="connsiteX8935" fmla="*/ 1552575 w 7705725"/>
              <a:gd name="connsiteY8935" fmla="*/ 727710 h 6857998"/>
              <a:gd name="connsiteX8936" fmla="*/ 1545273 w 7705725"/>
              <a:gd name="connsiteY8936" fmla="*/ 728663 h 6857998"/>
              <a:gd name="connsiteX8937" fmla="*/ 1537970 w 7705725"/>
              <a:gd name="connsiteY8937" fmla="*/ 730568 h 6857998"/>
              <a:gd name="connsiteX8938" fmla="*/ 1534478 w 7705725"/>
              <a:gd name="connsiteY8938" fmla="*/ 731838 h 6857998"/>
              <a:gd name="connsiteX8939" fmla="*/ 1531303 w 7705725"/>
              <a:gd name="connsiteY8939" fmla="*/ 733108 h 6857998"/>
              <a:gd name="connsiteX8940" fmla="*/ 1528128 w 7705725"/>
              <a:gd name="connsiteY8940" fmla="*/ 735013 h 6857998"/>
              <a:gd name="connsiteX8941" fmla="*/ 1525270 w 7705725"/>
              <a:gd name="connsiteY8941" fmla="*/ 736918 h 6857998"/>
              <a:gd name="connsiteX8942" fmla="*/ 1522413 w 7705725"/>
              <a:gd name="connsiteY8942" fmla="*/ 739140 h 6857998"/>
              <a:gd name="connsiteX8943" fmla="*/ 1520190 w 7705725"/>
              <a:gd name="connsiteY8943" fmla="*/ 741680 h 6857998"/>
              <a:gd name="connsiteX8944" fmla="*/ 1517968 w 7705725"/>
              <a:gd name="connsiteY8944" fmla="*/ 744538 h 6857998"/>
              <a:gd name="connsiteX8945" fmla="*/ 1516063 w 7705725"/>
              <a:gd name="connsiteY8945" fmla="*/ 748030 h 6857998"/>
              <a:gd name="connsiteX8946" fmla="*/ 1514475 w 7705725"/>
              <a:gd name="connsiteY8946" fmla="*/ 751205 h 6857998"/>
              <a:gd name="connsiteX8947" fmla="*/ 1513205 w 7705725"/>
              <a:gd name="connsiteY8947" fmla="*/ 755650 h 6857998"/>
              <a:gd name="connsiteX8948" fmla="*/ 1511935 w 7705725"/>
              <a:gd name="connsiteY8948" fmla="*/ 760095 h 6857998"/>
              <a:gd name="connsiteX8949" fmla="*/ 1511618 w 7705725"/>
              <a:gd name="connsiteY8949" fmla="*/ 764858 h 6857998"/>
              <a:gd name="connsiteX8950" fmla="*/ 1513205 w 7705725"/>
              <a:gd name="connsiteY8950" fmla="*/ 768985 h 6857998"/>
              <a:gd name="connsiteX8951" fmla="*/ 1515110 w 7705725"/>
              <a:gd name="connsiteY8951" fmla="*/ 772478 h 6857998"/>
              <a:gd name="connsiteX8952" fmla="*/ 1517016 w 7705725"/>
              <a:gd name="connsiteY8952" fmla="*/ 775018 h 6857998"/>
              <a:gd name="connsiteX8953" fmla="*/ 1518603 w 7705725"/>
              <a:gd name="connsiteY8953" fmla="*/ 777240 h 6857998"/>
              <a:gd name="connsiteX8954" fmla="*/ 1520508 w 7705725"/>
              <a:gd name="connsiteY8954" fmla="*/ 778828 h 6857998"/>
              <a:gd name="connsiteX8955" fmla="*/ 1523048 w 7705725"/>
              <a:gd name="connsiteY8955" fmla="*/ 780098 h 6857998"/>
              <a:gd name="connsiteX8956" fmla="*/ 1525270 w 7705725"/>
              <a:gd name="connsiteY8956" fmla="*/ 780415 h 6857998"/>
              <a:gd name="connsiteX8957" fmla="*/ 1527810 w 7705725"/>
              <a:gd name="connsiteY8957" fmla="*/ 780733 h 6857998"/>
              <a:gd name="connsiteX8958" fmla="*/ 1530033 w 7705725"/>
              <a:gd name="connsiteY8958" fmla="*/ 780733 h 6857998"/>
              <a:gd name="connsiteX8959" fmla="*/ 1532255 w 7705725"/>
              <a:gd name="connsiteY8959" fmla="*/ 780415 h 6857998"/>
              <a:gd name="connsiteX8960" fmla="*/ 1535113 w 7705725"/>
              <a:gd name="connsiteY8960" fmla="*/ 779780 h 6857998"/>
              <a:gd name="connsiteX8961" fmla="*/ 1537653 w 7705725"/>
              <a:gd name="connsiteY8961" fmla="*/ 778510 h 6857998"/>
              <a:gd name="connsiteX8962" fmla="*/ 1542415 w 7705725"/>
              <a:gd name="connsiteY8962" fmla="*/ 775970 h 6857998"/>
              <a:gd name="connsiteX8963" fmla="*/ 1547496 w 7705725"/>
              <a:gd name="connsiteY8963" fmla="*/ 772795 h 6857998"/>
              <a:gd name="connsiteX8964" fmla="*/ 1556703 w 7705725"/>
              <a:gd name="connsiteY8964" fmla="*/ 766763 h 6857998"/>
              <a:gd name="connsiteX8965" fmla="*/ 1560513 w 7705725"/>
              <a:gd name="connsiteY8965" fmla="*/ 764540 h 6857998"/>
              <a:gd name="connsiteX8966" fmla="*/ 1564323 w 7705725"/>
              <a:gd name="connsiteY8966" fmla="*/ 763270 h 6857998"/>
              <a:gd name="connsiteX8967" fmla="*/ 1565910 w 7705725"/>
              <a:gd name="connsiteY8967" fmla="*/ 762953 h 6857998"/>
              <a:gd name="connsiteX8968" fmla="*/ 1567498 w 7705725"/>
              <a:gd name="connsiteY8968" fmla="*/ 762953 h 6857998"/>
              <a:gd name="connsiteX8969" fmla="*/ 1568768 w 7705725"/>
              <a:gd name="connsiteY8969" fmla="*/ 763905 h 6857998"/>
              <a:gd name="connsiteX8970" fmla="*/ 1569720 w 7705725"/>
              <a:gd name="connsiteY8970" fmla="*/ 764540 h 6857998"/>
              <a:gd name="connsiteX8971" fmla="*/ 1570673 w 7705725"/>
              <a:gd name="connsiteY8971" fmla="*/ 766128 h 6857998"/>
              <a:gd name="connsiteX8972" fmla="*/ 1571625 w 7705725"/>
              <a:gd name="connsiteY8972" fmla="*/ 768350 h 6857998"/>
              <a:gd name="connsiteX8973" fmla="*/ 1571943 w 7705725"/>
              <a:gd name="connsiteY8973" fmla="*/ 770573 h 6857998"/>
              <a:gd name="connsiteX8974" fmla="*/ 1572260 w 7705725"/>
              <a:gd name="connsiteY8974" fmla="*/ 774065 h 6857998"/>
              <a:gd name="connsiteX8975" fmla="*/ 1576705 w 7705725"/>
              <a:gd name="connsiteY8975" fmla="*/ 770573 h 6857998"/>
              <a:gd name="connsiteX8976" fmla="*/ 1581785 w 7705725"/>
              <a:gd name="connsiteY8976" fmla="*/ 767715 h 6857998"/>
              <a:gd name="connsiteX8977" fmla="*/ 1585595 w 7705725"/>
              <a:gd name="connsiteY8977" fmla="*/ 762635 h 6857998"/>
              <a:gd name="connsiteX8978" fmla="*/ 1589405 w 7705725"/>
              <a:gd name="connsiteY8978" fmla="*/ 758508 h 6857998"/>
              <a:gd name="connsiteX8979" fmla="*/ 1593533 w 7705725"/>
              <a:gd name="connsiteY8979" fmla="*/ 754698 h 6857998"/>
              <a:gd name="connsiteX8980" fmla="*/ 1597661 w 7705725"/>
              <a:gd name="connsiteY8980" fmla="*/ 751205 h 6857998"/>
              <a:gd name="connsiteX8981" fmla="*/ 1605915 w 7705725"/>
              <a:gd name="connsiteY8981" fmla="*/ 745173 h 6857998"/>
              <a:gd name="connsiteX8982" fmla="*/ 1614171 w 7705725"/>
              <a:gd name="connsiteY8982" fmla="*/ 739775 h 6857998"/>
              <a:gd name="connsiteX8983" fmla="*/ 1617980 w 7705725"/>
              <a:gd name="connsiteY8983" fmla="*/ 736600 h 6857998"/>
              <a:gd name="connsiteX8984" fmla="*/ 1621473 w 7705725"/>
              <a:gd name="connsiteY8984" fmla="*/ 733108 h 6857998"/>
              <a:gd name="connsiteX8985" fmla="*/ 1624648 w 7705725"/>
              <a:gd name="connsiteY8985" fmla="*/ 729933 h 6857998"/>
              <a:gd name="connsiteX8986" fmla="*/ 1627823 w 7705725"/>
              <a:gd name="connsiteY8986" fmla="*/ 725805 h 6857998"/>
              <a:gd name="connsiteX8987" fmla="*/ 1630681 w 7705725"/>
              <a:gd name="connsiteY8987" fmla="*/ 721043 h 6857998"/>
              <a:gd name="connsiteX8988" fmla="*/ 1632903 w 7705725"/>
              <a:gd name="connsiteY8988" fmla="*/ 715963 h 6857998"/>
              <a:gd name="connsiteX8989" fmla="*/ 1634808 w 7705725"/>
              <a:gd name="connsiteY8989" fmla="*/ 709930 h 6857998"/>
              <a:gd name="connsiteX8990" fmla="*/ 1636395 w 7705725"/>
              <a:gd name="connsiteY8990" fmla="*/ 702945 h 6857998"/>
              <a:gd name="connsiteX8991" fmla="*/ 1643698 w 7705725"/>
              <a:gd name="connsiteY8991" fmla="*/ 700723 h 6857998"/>
              <a:gd name="connsiteX8992" fmla="*/ 1650683 w 7705725"/>
              <a:gd name="connsiteY8992" fmla="*/ 698500 h 6857998"/>
              <a:gd name="connsiteX8993" fmla="*/ 1657985 w 7705725"/>
              <a:gd name="connsiteY8993" fmla="*/ 696595 h 6857998"/>
              <a:gd name="connsiteX8994" fmla="*/ 1661160 w 7705725"/>
              <a:gd name="connsiteY8994" fmla="*/ 696278 h 6857998"/>
              <a:gd name="connsiteX8995" fmla="*/ 1664653 w 7705725"/>
              <a:gd name="connsiteY8995" fmla="*/ 695960 h 6857998"/>
              <a:gd name="connsiteX8996" fmla="*/ 1668145 w 7705725"/>
              <a:gd name="connsiteY8996" fmla="*/ 696278 h 6857998"/>
              <a:gd name="connsiteX8997" fmla="*/ 1671638 w 7705725"/>
              <a:gd name="connsiteY8997" fmla="*/ 696913 h 6857998"/>
              <a:gd name="connsiteX8998" fmla="*/ 1674495 w 7705725"/>
              <a:gd name="connsiteY8998" fmla="*/ 698183 h 6857998"/>
              <a:gd name="connsiteX8999" fmla="*/ 1677670 w 7705725"/>
              <a:gd name="connsiteY8999" fmla="*/ 700088 h 6857998"/>
              <a:gd name="connsiteX9000" fmla="*/ 1680528 w 7705725"/>
              <a:gd name="connsiteY9000" fmla="*/ 702628 h 6857998"/>
              <a:gd name="connsiteX9001" fmla="*/ 1683703 w 7705725"/>
              <a:gd name="connsiteY9001" fmla="*/ 706120 h 6857998"/>
              <a:gd name="connsiteX9002" fmla="*/ 1686560 w 7705725"/>
              <a:gd name="connsiteY9002" fmla="*/ 710248 h 6857998"/>
              <a:gd name="connsiteX9003" fmla="*/ 1689100 w 7705725"/>
              <a:gd name="connsiteY9003" fmla="*/ 715645 h 6857998"/>
              <a:gd name="connsiteX9004" fmla="*/ 1691958 w 7705725"/>
              <a:gd name="connsiteY9004" fmla="*/ 708660 h 6857998"/>
              <a:gd name="connsiteX9005" fmla="*/ 1695133 w 7705725"/>
              <a:gd name="connsiteY9005" fmla="*/ 702310 h 6857998"/>
              <a:gd name="connsiteX9006" fmla="*/ 1699895 w 7705725"/>
              <a:gd name="connsiteY9006" fmla="*/ 696278 h 6857998"/>
              <a:gd name="connsiteX9007" fmla="*/ 1704658 w 7705725"/>
              <a:gd name="connsiteY9007" fmla="*/ 690563 h 6857998"/>
              <a:gd name="connsiteX9008" fmla="*/ 1710373 w 7705725"/>
              <a:gd name="connsiteY9008" fmla="*/ 685483 h 6857998"/>
              <a:gd name="connsiteX9009" fmla="*/ 1716405 w 7705725"/>
              <a:gd name="connsiteY9009" fmla="*/ 680403 h 6857998"/>
              <a:gd name="connsiteX9010" fmla="*/ 1723073 w 7705725"/>
              <a:gd name="connsiteY9010" fmla="*/ 675640 h 6857998"/>
              <a:gd name="connsiteX9011" fmla="*/ 1730376 w 7705725"/>
              <a:gd name="connsiteY9011" fmla="*/ 670878 h 6857998"/>
              <a:gd name="connsiteX9012" fmla="*/ 1738313 w 7705725"/>
              <a:gd name="connsiteY9012" fmla="*/ 666750 h 6857998"/>
              <a:gd name="connsiteX9013" fmla="*/ 1746250 w 7705725"/>
              <a:gd name="connsiteY9013" fmla="*/ 662623 h 6857998"/>
              <a:gd name="connsiteX9014" fmla="*/ 1754505 w 7705725"/>
              <a:gd name="connsiteY9014" fmla="*/ 658813 h 6857998"/>
              <a:gd name="connsiteX9015" fmla="*/ 1763396 w 7705725"/>
              <a:gd name="connsiteY9015" fmla="*/ 655638 h 6857998"/>
              <a:gd name="connsiteX9016" fmla="*/ 1772603 w 7705725"/>
              <a:gd name="connsiteY9016" fmla="*/ 652145 h 6857998"/>
              <a:gd name="connsiteX9017" fmla="*/ 1781493 w 7705725"/>
              <a:gd name="connsiteY9017" fmla="*/ 648653 h 6857998"/>
              <a:gd name="connsiteX9018" fmla="*/ 1800860 w 7705725"/>
              <a:gd name="connsiteY9018" fmla="*/ 642620 h 6857998"/>
              <a:gd name="connsiteX9019" fmla="*/ 1829435 w 7705725"/>
              <a:gd name="connsiteY9019" fmla="*/ 619760 h 6857998"/>
              <a:gd name="connsiteX9020" fmla="*/ 1858963 w 7705725"/>
              <a:gd name="connsiteY9020" fmla="*/ 597218 h 6857998"/>
              <a:gd name="connsiteX9021" fmla="*/ 1873568 w 7705725"/>
              <a:gd name="connsiteY9021" fmla="*/ 585788 h 6857998"/>
              <a:gd name="connsiteX9022" fmla="*/ 1889125 w 7705725"/>
              <a:gd name="connsiteY9022" fmla="*/ 574358 h 6857998"/>
              <a:gd name="connsiteX9023" fmla="*/ 1904683 w 7705725"/>
              <a:gd name="connsiteY9023" fmla="*/ 563880 h 6857998"/>
              <a:gd name="connsiteX9024" fmla="*/ 1920241 w 7705725"/>
              <a:gd name="connsiteY9024" fmla="*/ 553403 h 6857998"/>
              <a:gd name="connsiteX9025" fmla="*/ 1955165 w 7705725"/>
              <a:gd name="connsiteY9025" fmla="*/ 531495 h 6857998"/>
              <a:gd name="connsiteX9026" fmla="*/ 1990090 w 7705725"/>
              <a:gd name="connsiteY9026" fmla="*/ 509905 h 6857998"/>
              <a:gd name="connsiteX9027" fmla="*/ 1997075 w 7705725"/>
              <a:gd name="connsiteY9027" fmla="*/ 503555 h 6857998"/>
              <a:gd name="connsiteX9028" fmla="*/ 2004061 w 7705725"/>
              <a:gd name="connsiteY9028" fmla="*/ 497840 h 6857998"/>
              <a:gd name="connsiteX9029" fmla="*/ 2007870 w 7705725"/>
              <a:gd name="connsiteY9029" fmla="*/ 494983 h 6857998"/>
              <a:gd name="connsiteX9030" fmla="*/ 2012315 w 7705725"/>
              <a:gd name="connsiteY9030" fmla="*/ 492125 h 6857998"/>
              <a:gd name="connsiteX9031" fmla="*/ 2017078 w 7705725"/>
              <a:gd name="connsiteY9031" fmla="*/ 489903 h 6857998"/>
              <a:gd name="connsiteX9032" fmla="*/ 2021523 w 7705725"/>
              <a:gd name="connsiteY9032" fmla="*/ 487680 h 6857998"/>
              <a:gd name="connsiteX9033" fmla="*/ 2021840 w 7705725"/>
              <a:gd name="connsiteY9033" fmla="*/ 488950 h 6857998"/>
              <a:gd name="connsiteX9034" fmla="*/ 2022158 w 7705725"/>
              <a:gd name="connsiteY9034" fmla="*/ 490220 h 6857998"/>
              <a:gd name="connsiteX9035" fmla="*/ 2052638 w 7705725"/>
              <a:gd name="connsiteY9035" fmla="*/ 471805 h 6857998"/>
              <a:gd name="connsiteX9036" fmla="*/ 2050098 w 7705725"/>
              <a:gd name="connsiteY9036" fmla="*/ 470853 h 6857998"/>
              <a:gd name="connsiteX9037" fmla="*/ 2047558 w 7705725"/>
              <a:gd name="connsiteY9037" fmla="*/ 468948 h 6857998"/>
              <a:gd name="connsiteX9038" fmla="*/ 2044700 w 7705725"/>
              <a:gd name="connsiteY9038" fmla="*/ 466725 h 6857998"/>
              <a:gd name="connsiteX9039" fmla="*/ 2042478 w 7705725"/>
              <a:gd name="connsiteY9039" fmla="*/ 463868 h 6857998"/>
              <a:gd name="connsiteX9040" fmla="*/ 2040255 w 7705725"/>
              <a:gd name="connsiteY9040" fmla="*/ 461010 h 6857998"/>
              <a:gd name="connsiteX9041" fmla="*/ 2038033 w 7705725"/>
              <a:gd name="connsiteY9041" fmla="*/ 457518 h 6857998"/>
              <a:gd name="connsiteX9042" fmla="*/ 2033588 w 7705725"/>
              <a:gd name="connsiteY9042" fmla="*/ 450215 h 6857998"/>
              <a:gd name="connsiteX9043" fmla="*/ 2025333 w 7705725"/>
              <a:gd name="connsiteY9043" fmla="*/ 435610 h 6857998"/>
              <a:gd name="connsiteX9044" fmla="*/ 2021205 w 7705725"/>
              <a:gd name="connsiteY9044" fmla="*/ 428943 h 6857998"/>
              <a:gd name="connsiteX9045" fmla="*/ 2018983 w 7705725"/>
              <a:gd name="connsiteY9045" fmla="*/ 425768 h 6857998"/>
              <a:gd name="connsiteX9046" fmla="*/ 2016125 w 7705725"/>
              <a:gd name="connsiteY9046" fmla="*/ 423228 h 6857998"/>
              <a:gd name="connsiteX9047" fmla="*/ 2022475 w 7705725"/>
              <a:gd name="connsiteY9047" fmla="*/ 420053 h 6857998"/>
              <a:gd name="connsiteX9048" fmla="*/ 2028509 w 7705725"/>
              <a:gd name="connsiteY9048" fmla="*/ 418148 h 6857998"/>
              <a:gd name="connsiteX9049" fmla="*/ 2033906 w 7705725"/>
              <a:gd name="connsiteY9049" fmla="*/ 417195 h 6857998"/>
              <a:gd name="connsiteX9050" fmla="*/ 2038350 w 7705725"/>
              <a:gd name="connsiteY9050" fmla="*/ 417195 h 6857998"/>
              <a:gd name="connsiteX9051" fmla="*/ 2043113 w 7705725"/>
              <a:gd name="connsiteY9051" fmla="*/ 418148 h 6857998"/>
              <a:gd name="connsiteX9052" fmla="*/ 2046606 w 7705725"/>
              <a:gd name="connsiteY9052" fmla="*/ 419735 h 6857998"/>
              <a:gd name="connsiteX9053" fmla="*/ 2050098 w 7705725"/>
              <a:gd name="connsiteY9053" fmla="*/ 421958 h 6857998"/>
              <a:gd name="connsiteX9054" fmla="*/ 2053273 w 7705725"/>
              <a:gd name="connsiteY9054" fmla="*/ 425133 h 6857998"/>
              <a:gd name="connsiteX9055" fmla="*/ 2055814 w 7705725"/>
              <a:gd name="connsiteY9055" fmla="*/ 428943 h 6857998"/>
              <a:gd name="connsiteX9056" fmla="*/ 2058035 w 7705725"/>
              <a:gd name="connsiteY9056" fmla="*/ 432753 h 6857998"/>
              <a:gd name="connsiteX9057" fmla="*/ 2059940 w 7705725"/>
              <a:gd name="connsiteY9057" fmla="*/ 437198 h 6857998"/>
              <a:gd name="connsiteX9058" fmla="*/ 2061528 w 7705725"/>
              <a:gd name="connsiteY9058" fmla="*/ 441960 h 6857998"/>
              <a:gd name="connsiteX9059" fmla="*/ 2062798 w 7705725"/>
              <a:gd name="connsiteY9059" fmla="*/ 447358 h 6857998"/>
              <a:gd name="connsiteX9060" fmla="*/ 2064068 w 7705725"/>
              <a:gd name="connsiteY9060" fmla="*/ 452755 h 6857998"/>
              <a:gd name="connsiteX9061" fmla="*/ 2065974 w 7705725"/>
              <a:gd name="connsiteY9061" fmla="*/ 463550 h 6857998"/>
              <a:gd name="connsiteX9062" fmla="*/ 2084705 w 7705725"/>
              <a:gd name="connsiteY9062" fmla="*/ 452120 h 6857998"/>
              <a:gd name="connsiteX9063" fmla="*/ 2087563 w 7705725"/>
              <a:gd name="connsiteY9063" fmla="*/ 450850 h 6857998"/>
              <a:gd name="connsiteX9064" fmla="*/ 2090420 w 7705725"/>
              <a:gd name="connsiteY9064" fmla="*/ 449580 h 6857998"/>
              <a:gd name="connsiteX9065" fmla="*/ 2093595 w 7705725"/>
              <a:gd name="connsiteY9065" fmla="*/ 448628 h 6857998"/>
              <a:gd name="connsiteX9066" fmla="*/ 2096771 w 7705725"/>
              <a:gd name="connsiteY9066" fmla="*/ 447675 h 6857998"/>
              <a:gd name="connsiteX9067" fmla="*/ 2104073 w 7705725"/>
              <a:gd name="connsiteY9067" fmla="*/ 446723 h 6857998"/>
              <a:gd name="connsiteX9068" fmla="*/ 2111375 w 7705725"/>
              <a:gd name="connsiteY9068" fmla="*/ 445770 h 6857998"/>
              <a:gd name="connsiteX9069" fmla="*/ 2118360 w 7705725"/>
              <a:gd name="connsiteY9069" fmla="*/ 445453 h 6857998"/>
              <a:gd name="connsiteX9070" fmla="*/ 2125028 w 7705725"/>
              <a:gd name="connsiteY9070" fmla="*/ 444183 h 6857998"/>
              <a:gd name="connsiteX9071" fmla="*/ 2132013 w 7705725"/>
              <a:gd name="connsiteY9071" fmla="*/ 442913 h 6857998"/>
              <a:gd name="connsiteX9072" fmla="*/ 2134870 w 7705725"/>
              <a:gd name="connsiteY9072" fmla="*/ 441960 h 6857998"/>
              <a:gd name="connsiteX9073" fmla="*/ 2137728 w 7705725"/>
              <a:gd name="connsiteY9073" fmla="*/ 441008 h 6857998"/>
              <a:gd name="connsiteX9074" fmla="*/ 2135505 w 7705725"/>
              <a:gd name="connsiteY9074" fmla="*/ 438785 h 6857998"/>
              <a:gd name="connsiteX9075" fmla="*/ 2132965 w 7705725"/>
              <a:gd name="connsiteY9075" fmla="*/ 436880 h 6857998"/>
              <a:gd name="connsiteX9076" fmla="*/ 2130743 w 7705725"/>
              <a:gd name="connsiteY9076" fmla="*/ 435293 h 6857998"/>
              <a:gd name="connsiteX9077" fmla="*/ 2128203 w 7705725"/>
              <a:gd name="connsiteY9077" fmla="*/ 433705 h 6857998"/>
              <a:gd name="connsiteX9078" fmla="*/ 2125980 w 7705725"/>
              <a:gd name="connsiteY9078" fmla="*/ 432753 h 6857998"/>
              <a:gd name="connsiteX9079" fmla="*/ 2123440 w 7705725"/>
              <a:gd name="connsiteY9079" fmla="*/ 431483 h 6857998"/>
              <a:gd name="connsiteX9080" fmla="*/ 2118043 w 7705725"/>
              <a:gd name="connsiteY9080" fmla="*/ 430213 h 6857998"/>
              <a:gd name="connsiteX9081" fmla="*/ 2112328 w 7705725"/>
              <a:gd name="connsiteY9081" fmla="*/ 429895 h 6857998"/>
              <a:gd name="connsiteX9082" fmla="*/ 2106295 w 7705725"/>
              <a:gd name="connsiteY9082" fmla="*/ 429895 h 6857998"/>
              <a:gd name="connsiteX9083" fmla="*/ 2100263 w 7705725"/>
              <a:gd name="connsiteY9083" fmla="*/ 431165 h 6857998"/>
              <a:gd name="connsiteX9084" fmla="*/ 2094231 w 7705725"/>
              <a:gd name="connsiteY9084" fmla="*/ 432753 h 6857998"/>
              <a:gd name="connsiteX9085" fmla="*/ 2095500 w 7705725"/>
              <a:gd name="connsiteY9085" fmla="*/ 429895 h 6857998"/>
              <a:gd name="connsiteX9086" fmla="*/ 2096453 w 7705725"/>
              <a:gd name="connsiteY9086" fmla="*/ 427673 h 6857998"/>
              <a:gd name="connsiteX9087" fmla="*/ 2099310 w 7705725"/>
              <a:gd name="connsiteY9087" fmla="*/ 423228 h 6857998"/>
              <a:gd name="connsiteX9088" fmla="*/ 2102803 w 7705725"/>
              <a:gd name="connsiteY9088" fmla="*/ 419100 h 6857998"/>
              <a:gd name="connsiteX9089" fmla="*/ 2106930 w 7705725"/>
              <a:gd name="connsiteY9089" fmla="*/ 415290 h 6857998"/>
              <a:gd name="connsiteX9090" fmla="*/ 2111375 w 7705725"/>
              <a:gd name="connsiteY9090" fmla="*/ 411798 h 6857998"/>
              <a:gd name="connsiteX9091" fmla="*/ 2116139 w 7705725"/>
              <a:gd name="connsiteY9091" fmla="*/ 408940 h 6857998"/>
              <a:gd name="connsiteX9092" fmla="*/ 2125980 w 7705725"/>
              <a:gd name="connsiteY9092" fmla="*/ 402590 h 6857998"/>
              <a:gd name="connsiteX9093" fmla="*/ 2135823 w 7705725"/>
              <a:gd name="connsiteY9093" fmla="*/ 396558 h 6857998"/>
              <a:gd name="connsiteX9094" fmla="*/ 2140268 w 7705725"/>
              <a:gd name="connsiteY9094" fmla="*/ 393065 h 6857998"/>
              <a:gd name="connsiteX9095" fmla="*/ 2144395 w 7705725"/>
              <a:gd name="connsiteY9095" fmla="*/ 389573 h 6857998"/>
              <a:gd name="connsiteX9096" fmla="*/ 2148205 w 7705725"/>
              <a:gd name="connsiteY9096" fmla="*/ 385445 h 6857998"/>
              <a:gd name="connsiteX9097" fmla="*/ 2151064 w 7705725"/>
              <a:gd name="connsiteY9097" fmla="*/ 381318 h 6857998"/>
              <a:gd name="connsiteX9098" fmla="*/ 2152333 w 7705725"/>
              <a:gd name="connsiteY9098" fmla="*/ 379095 h 6857998"/>
              <a:gd name="connsiteX9099" fmla="*/ 2153604 w 7705725"/>
              <a:gd name="connsiteY9099" fmla="*/ 376873 h 6857998"/>
              <a:gd name="connsiteX9100" fmla="*/ 2154555 w 7705725"/>
              <a:gd name="connsiteY9100" fmla="*/ 374015 h 6857998"/>
              <a:gd name="connsiteX9101" fmla="*/ 2155508 w 7705725"/>
              <a:gd name="connsiteY9101" fmla="*/ 371475 h 6857998"/>
              <a:gd name="connsiteX9102" fmla="*/ 2159635 w 7705725"/>
              <a:gd name="connsiteY9102" fmla="*/ 370523 h 6857998"/>
              <a:gd name="connsiteX9103" fmla="*/ 2163763 w 7705725"/>
              <a:gd name="connsiteY9103" fmla="*/ 369570 h 6857998"/>
              <a:gd name="connsiteX9104" fmla="*/ 2167890 w 7705725"/>
              <a:gd name="connsiteY9104" fmla="*/ 369253 h 6857998"/>
              <a:gd name="connsiteX9105" fmla="*/ 2171701 w 7705725"/>
              <a:gd name="connsiteY9105" fmla="*/ 368935 h 6857998"/>
              <a:gd name="connsiteX9106" fmla="*/ 2175828 w 7705725"/>
              <a:gd name="connsiteY9106" fmla="*/ 368935 h 6857998"/>
              <a:gd name="connsiteX9107" fmla="*/ 2179638 w 7705725"/>
              <a:gd name="connsiteY9107" fmla="*/ 369253 h 6857998"/>
              <a:gd name="connsiteX9108" fmla="*/ 2186623 w 7705725"/>
              <a:gd name="connsiteY9108" fmla="*/ 369888 h 6857998"/>
              <a:gd name="connsiteX9109" fmla="*/ 2193925 w 7705725"/>
              <a:gd name="connsiteY9109" fmla="*/ 371793 h 6857998"/>
              <a:gd name="connsiteX9110" fmla="*/ 2200910 w 7705725"/>
              <a:gd name="connsiteY9110" fmla="*/ 373698 h 6857998"/>
              <a:gd name="connsiteX9111" fmla="*/ 2214563 w 7705725"/>
              <a:gd name="connsiteY9111" fmla="*/ 379095 h 6857998"/>
              <a:gd name="connsiteX9112" fmla="*/ 2218373 w 7705725"/>
              <a:gd name="connsiteY9112" fmla="*/ 377190 h 6857998"/>
              <a:gd name="connsiteX9113" fmla="*/ 2222183 w 7705725"/>
              <a:gd name="connsiteY9113" fmla="*/ 375285 h 6857998"/>
              <a:gd name="connsiteX9114" fmla="*/ 2225993 w 7705725"/>
              <a:gd name="connsiteY9114" fmla="*/ 374015 h 6857998"/>
              <a:gd name="connsiteX9115" fmla="*/ 2229803 w 7705725"/>
              <a:gd name="connsiteY9115" fmla="*/ 373063 h 6857998"/>
              <a:gd name="connsiteX9116" fmla="*/ 2231390 w 7705725"/>
              <a:gd name="connsiteY9116" fmla="*/ 372745 h 6857998"/>
              <a:gd name="connsiteX9117" fmla="*/ 2232978 w 7705725"/>
              <a:gd name="connsiteY9117" fmla="*/ 371793 h 6857998"/>
              <a:gd name="connsiteX9118" fmla="*/ 2236470 w 7705725"/>
              <a:gd name="connsiteY9118" fmla="*/ 369570 h 6857998"/>
              <a:gd name="connsiteX9119" fmla="*/ 2239328 w 7705725"/>
              <a:gd name="connsiteY9119" fmla="*/ 366713 h 6857998"/>
              <a:gd name="connsiteX9120" fmla="*/ 2242820 w 7705725"/>
              <a:gd name="connsiteY9120" fmla="*/ 363220 h 6857998"/>
              <a:gd name="connsiteX9121" fmla="*/ 2246314 w 7705725"/>
              <a:gd name="connsiteY9121" fmla="*/ 358775 h 6857998"/>
              <a:gd name="connsiteX9122" fmla="*/ 2250123 w 7705725"/>
              <a:gd name="connsiteY9122" fmla="*/ 353695 h 6857998"/>
              <a:gd name="connsiteX9123" fmla="*/ 2257425 w 7705725"/>
              <a:gd name="connsiteY9123" fmla="*/ 343218 h 6857998"/>
              <a:gd name="connsiteX9124" fmla="*/ 2266315 w 7705725"/>
              <a:gd name="connsiteY9124" fmla="*/ 331788 h 6857998"/>
              <a:gd name="connsiteX9125" fmla="*/ 2270760 w 7705725"/>
              <a:gd name="connsiteY9125" fmla="*/ 326390 h 6857998"/>
              <a:gd name="connsiteX9126" fmla="*/ 2275523 w 7705725"/>
              <a:gd name="connsiteY9126" fmla="*/ 320993 h 6857998"/>
              <a:gd name="connsiteX9127" fmla="*/ 2280920 w 7705725"/>
              <a:gd name="connsiteY9127" fmla="*/ 316230 h 6857998"/>
              <a:gd name="connsiteX9128" fmla="*/ 2286635 w 7705725"/>
              <a:gd name="connsiteY9128" fmla="*/ 311785 h 6857998"/>
              <a:gd name="connsiteX9129" fmla="*/ 2292668 w 7705725"/>
              <a:gd name="connsiteY9129" fmla="*/ 308293 h 6857998"/>
              <a:gd name="connsiteX9130" fmla="*/ 2295525 w 7705725"/>
              <a:gd name="connsiteY9130" fmla="*/ 306388 h 6857998"/>
              <a:gd name="connsiteX9131" fmla="*/ 2299018 w 7705725"/>
              <a:gd name="connsiteY9131" fmla="*/ 305118 h 6857998"/>
              <a:gd name="connsiteX9132" fmla="*/ 2305368 w 7705725"/>
              <a:gd name="connsiteY9132" fmla="*/ 302578 h 6857998"/>
              <a:gd name="connsiteX9133" fmla="*/ 2312353 w 7705725"/>
              <a:gd name="connsiteY9133" fmla="*/ 300673 h 6857998"/>
              <a:gd name="connsiteX9134" fmla="*/ 2318704 w 7705725"/>
              <a:gd name="connsiteY9134" fmla="*/ 298768 h 6857998"/>
              <a:gd name="connsiteX9135" fmla="*/ 2325370 w 7705725"/>
              <a:gd name="connsiteY9135" fmla="*/ 296863 h 6857998"/>
              <a:gd name="connsiteX9136" fmla="*/ 2332355 w 7705725"/>
              <a:gd name="connsiteY9136" fmla="*/ 295593 h 6857998"/>
              <a:gd name="connsiteX9137" fmla="*/ 2339023 w 7705725"/>
              <a:gd name="connsiteY9137" fmla="*/ 294640 h 6857998"/>
              <a:gd name="connsiteX9138" fmla="*/ 2352675 w 7705725"/>
              <a:gd name="connsiteY9138" fmla="*/ 292735 h 6857998"/>
              <a:gd name="connsiteX9139" fmla="*/ 2356803 w 7705725"/>
              <a:gd name="connsiteY9139" fmla="*/ 288608 h 6857998"/>
              <a:gd name="connsiteX9140" fmla="*/ 2361249 w 7705725"/>
              <a:gd name="connsiteY9140" fmla="*/ 285115 h 6857998"/>
              <a:gd name="connsiteX9141" fmla="*/ 2365693 w 7705725"/>
              <a:gd name="connsiteY9141" fmla="*/ 282575 h 6857998"/>
              <a:gd name="connsiteX9142" fmla="*/ 2370455 w 7705725"/>
              <a:gd name="connsiteY9142" fmla="*/ 280353 h 6857998"/>
              <a:gd name="connsiteX9143" fmla="*/ 2374900 w 7705725"/>
              <a:gd name="connsiteY9143" fmla="*/ 278765 h 6857998"/>
              <a:gd name="connsiteX9144" fmla="*/ 2379345 w 7705725"/>
              <a:gd name="connsiteY9144" fmla="*/ 278130 h 6857998"/>
              <a:gd name="connsiteX9145" fmla="*/ 2383790 w 7705725"/>
              <a:gd name="connsiteY9145" fmla="*/ 277178 h 6857998"/>
              <a:gd name="connsiteX9146" fmla="*/ 2388553 w 7705725"/>
              <a:gd name="connsiteY9146" fmla="*/ 277495 h 6857998"/>
              <a:gd name="connsiteX9147" fmla="*/ 2393315 w 7705725"/>
              <a:gd name="connsiteY9147" fmla="*/ 278130 h 6857998"/>
              <a:gd name="connsiteX9148" fmla="*/ 2397760 w 7705725"/>
              <a:gd name="connsiteY9148" fmla="*/ 278765 h 6857998"/>
              <a:gd name="connsiteX9149" fmla="*/ 2402840 w 7705725"/>
              <a:gd name="connsiteY9149" fmla="*/ 279718 h 6857998"/>
              <a:gd name="connsiteX9150" fmla="*/ 2407285 w 7705725"/>
              <a:gd name="connsiteY9150" fmla="*/ 281305 h 6857998"/>
              <a:gd name="connsiteX9151" fmla="*/ 2416810 w 7705725"/>
              <a:gd name="connsiteY9151" fmla="*/ 285115 h 6857998"/>
              <a:gd name="connsiteX9152" fmla="*/ 2425700 w 7705725"/>
              <a:gd name="connsiteY9152" fmla="*/ 289243 h 6857998"/>
              <a:gd name="connsiteX9153" fmla="*/ 2428875 w 7705725"/>
              <a:gd name="connsiteY9153" fmla="*/ 287020 h 6857998"/>
              <a:gd name="connsiteX9154" fmla="*/ 2430780 w 7705725"/>
              <a:gd name="connsiteY9154" fmla="*/ 285115 h 6857998"/>
              <a:gd name="connsiteX9155" fmla="*/ 2431733 w 7705725"/>
              <a:gd name="connsiteY9155" fmla="*/ 283210 h 6857998"/>
              <a:gd name="connsiteX9156" fmla="*/ 2431733 w 7705725"/>
              <a:gd name="connsiteY9156" fmla="*/ 281305 h 6857998"/>
              <a:gd name="connsiteX9157" fmla="*/ 2431415 w 7705725"/>
              <a:gd name="connsiteY9157" fmla="*/ 279400 h 6857998"/>
              <a:gd name="connsiteX9158" fmla="*/ 2430145 w 7705725"/>
              <a:gd name="connsiteY9158" fmla="*/ 277495 h 6857998"/>
              <a:gd name="connsiteX9159" fmla="*/ 2426971 w 7705725"/>
              <a:gd name="connsiteY9159" fmla="*/ 274320 h 6857998"/>
              <a:gd name="connsiteX9160" fmla="*/ 2425383 w 7705725"/>
              <a:gd name="connsiteY9160" fmla="*/ 272098 h 6857998"/>
              <a:gd name="connsiteX9161" fmla="*/ 2423795 w 7705725"/>
              <a:gd name="connsiteY9161" fmla="*/ 269558 h 6857998"/>
              <a:gd name="connsiteX9162" fmla="*/ 2422525 w 7705725"/>
              <a:gd name="connsiteY9162" fmla="*/ 267335 h 6857998"/>
              <a:gd name="connsiteX9163" fmla="*/ 2421574 w 7705725"/>
              <a:gd name="connsiteY9163" fmla="*/ 264795 h 6857998"/>
              <a:gd name="connsiteX9164" fmla="*/ 2421574 w 7705725"/>
              <a:gd name="connsiteY9164" fmla="*/ 261620 h 6857998"/>
              <a:gd name="connsiteX9165" fmla="*/ 2421890 w 7705725"/>
              <a:gd name="connsiteY9165" fmla="*/ 258763 h 6857998"/>
              <a:gd name="connsiteX9166" fmla="*/ 2423478 w 7705725"/>
              <a:gd name="connsiteY9166" fmla="*/ 254953 h 6857998"/>
              <a:gd name="connsiteX9167" fmla="*/ 2425700 w 7705725"/>
              <a:gd name="connsiteY9167" fmla="*/ 250825 h 6857998"/>
              <a:gd name="connsiteX9168" fmla="*/ 2429193 w 7705725"/>
              <a:gd name="connsiteY9168" fmla="*/ 251143 h 6857998"/>
              <a:gd name="connsiteX9169" fmla="*/ 2432685 w 7705725"/>
              <a:gd name="connsiteY9169" fmla="*/ 252095 h 6857998"/>
              <a:gd name="connsiteX9170" fmla="*/ 2435543 w 7705725"/>
              <a:gd name="connsiteY9170" fmla="*/ 253365 h 6857998"/>
              <a:gd name="connsiteX9171" fmla="*/ 2438083 w 7705725"/>
              <a:gd name="connsiteY9171" fmla="*/ 255270 h 6857998"/>
              <a:gd name="connsiteX9172" fmla="*/ 2441258 w 7705725"/>
              <a:gd name="connsiteY9172" fmla="*/ 257175 h 6857998"/>
              <a:gd name="connsiteX9173" fmla="*/ 2443480 w 7705725"/>
              <a:gd name="connsiteY9173" fmla="*/ 260033 h 6857998"/>
              <a:gd name="connsiteX9174" fmla="*/ 2446020 w 7705725"/>
              <a:gd name="connsiteY9174" fmla="*/ 262573 h 6857998"/>
              <a:gd name="connsiteX9175" fmla="*/ 2448243 w 7705725"/>
              <a:gd name="connsiteY9175" fmla="*/ 265430 h 6857998"/>
              <a:gd name="connsiteX9176" fmla="*/ 2453005 w 7705725"/>
              <a:gd name="connsiteY9176" fmla="*/ 272098 h 6857998"/>
              <a:gd name="connsiteX9177" fmla="*/ 2457133 w 7705725"/>
              <a:gd name="connsiteY9177" fmla="*/ 278448 h 6857998"/>
              <a:gd name="connsiteX9178" fmla="*/ 2461260 w 7705725"/>
              <a:gd name="connsiteY9178" fmla="*/ 285115 h 6857998"/>
              <a:gd name="connsiteX9179" fmla="*/ 2465705 w 7705725"/>
              <a:gd name="connsiteY9179" fmla="*/ 291148 h 6857998"/>
              <a:gd name="connsiteX9180" fmla="*/ 2481580 w 7705725"/>
              <a:gd name="connsiteY9180" fmla="*/ 290513 h 6857998"/>
              <a:gd name="connsiteX9181" fmla="*/ 2489518 w 7705725"/>
              <a:gd name="connsiteY9181" fmla="*/ 289560 h 6857998"/>
              <a:gd name="connsiteX9182" fmla="*/ 2497455 w 7705725"/>
              <a:gd name="connsiteY9182" fmla="*/ 288925 h 6857998"/>
              <a:gd name="connsiteX9183" fmla="*/ 2497773 w 7705725"/>
              <a:gd name="connsiteY9183" fmla="*/ 288608 h 6857998"/>
              <a:gd name="connsiteX9184" fmla="*/ 2491740 w 7705725"/>
              <a:gd name="connsiteY9184" fmla="*/ 285433 h 6857998"/>
              <a:gd name="connsiteX9185" fmla="*/ 2489200 w 7705725"/>
              <a:gd name="connsiteY9185" fmla="*/ 283210 h 6857998"/>
              <a:gd name="connsiteX9186" fmla="*/ 2486343 w 7705725"/>
              <a:gd name="connsiteY9186" fmla="*/ 280988 h 6857998"/>
              <a:gd name="connsiteX9187" fmla="*/ 2483803 w 7705725"/>
              <a:gd name="connsiteY9187" fmla="*/ 278130 h 6857998"/>
              <a:gd name="connsiteX9188" fmla="*/ 2481898 w 7705725"/>
              <a:gd name="connsiteY9188" fmla="*/ 274320 h 6857998"/>
              <a:gd name="connsiteX9189" fmla="*/ 2480310 w 7705725"/>
              <a:gd name="connsiteY9189" fmla="*/ 269558 h 6857998"/>
              <a:gd name="connsiteX9190" fmla="*/ 2479358 w 7705725"/>
              <a:gd name="connsiteY9190" fmla="*/ 263525 h 6857998"/>
              <a:gd name="connsiteX9191" fmla="*/ 2482850 w 7705725"/>
              <a:gd name="connsiteY9191" fmla="*/ 264795 h 6857998"/>
              <a:gd name="connsiteX9192" fmla="*/ 2485708 w 7705725"/>
              <a:gd name="connsiteY9192" fmla="*/ 265430 h 6857998"/>
              <a:gd name="connsiteX9193" fmla="*/ 2488883 w 7705725"/>
              <a:gd name="connsiteY9193" fmla="*/ 266383 h 6857998"/>
              <a:gd name="connsiteX9194" fmla="*/ 2491423 w 7705725"/>
              <a:gd name="connsiteY9194" fmla="*/ 266383 h 6857998"/>
              <a:gd name="connsiteX9195" fmla="*/ 2493645 w 7705725"/>
              <a:gd name="connsiteY9195" fmla="*/ 266383 h 6857998"/>
              <a:gd name="connsiteX9196" fmla="*/ 2495868 w 7705725"/>
              <a:gd name="connsiteY9196" fmla="*/ 266065 h 6857998"/>
              <a:gd name="connsiteX9197" fmla="*/ 2497773 w 7705725"/>
              <a:gd name="connsiteY9197" fmla="*/ 265113 h 6857998"/>
              <a:gd name="connsiteX9198" fmla="*/ 2499678 w 7705725"/>
              <a:gd name="connsiteY9198" fmla="*/ 264478 h 6857998"/>
              <a:gd name="connsiteX9199" fmla="*/ 2501584 w 7705725"/>
              <a:gd name="connsiteY9199" fmla="*/ 263208 h 6857998"/>
              <a:gd name="connsiteX9200" fmla="*/ 2503170 w 7705725"/>
              <a:gd name="connsiteY9200" fmla="*/ 262255 h 6857998"/>
              <a:gd name="connsiteX9201" fmla="*/ 2505710 w 7705725"/>
              <a:gd name="connsiteY9201" fmla="*/ 259080 h 6857998"/>
              <a:gd name="connsiteX9202" fmla="*/ 2507933 w 7705725"/>
              <a:gd name="connsiteY9202" fmla="*/ 255588 h 6857998"/>
              <a:gd name="connsiteX9203" fmla="*/ 2510155 w 7705725"/>
              <a:gd name="connsiteY9203" fmla="*/ 252413 h 6857998"/>
              <a:gd name="connsiteX9204" fmla="*/ 2514283 w 7705725"/>
              <a:gd name="connsiteY9204" fmla="*/ 245110 h 6857998"/>
              <a:gd name="connsiteX9205" fmla="*/ 2516188 w 7705725"/>
              <a:gd name="connsiteY9205" fmla="*/ 242253 h 6857998"/>
              <a:gd name="connsiteX9206" fmla="*/ 2519045 w 7705725"/>
              <a:gd name="connsiteY9206" fmla="*/ 239395 h 6857998"/>
              <a:gd name="connsiteX9207" fmla="*/ 2519998 w 7705725"/>
              <a:gd name="connsiteY9207" fmla="*/ 238760 h 6857998"/>
              <a:gd name="connsiteX9208" fmla="*/ 2521585 w 7705725"/>
              <a:gd name="connsiteY9208" fmla="*/ 238125 h 6857998"/>
              <a:gd name="connsiteX9209" fmla="*/ 2523173 w 7705725"/>
              <a:gd name="connsiteY9209" fmla="*/ 237173 h 6857998"/>
              <a:gd name="connsiteX9210" fmla="*/ 2524443 w 7705725"/>
              <a:gd name="connsiteY9210" fmla="*/ 236855 h 6857998"/>
              <a:gd name="connsiteX9211" fmla="*/ 2526348 w 7705725"/>
              <a:gd name="connsiteY9211" fmla="*/ 236855 h 6857998"/>
              <a:gd name="connsiteX9212" fmla="*/ 2528253 w 7705725"/>
              <a:gd name="connsiteY9212" fmla="*/ 237173 h 6857998"/>
              <a:gd name="connsiteX9213" fmla="*/ 2530475 w 7705725"/>
              <a:gd name="connsiteY9213" fmla="*/ 237490 h 6857998"/>
              <a:gd name="connsiteX9214" fmla="*/ 2533015 w 7705725"/>
              <a:gd name="connsiteY9214" fmla="*/ 238760 h 6857998"/>
              <a:gd name="connsiteX9215" fmla="*/ 2532063 w 7705725"/>
              <a:gd name="connsiteY9215" fmla="*/ 238760 h 6857998"/>
              <a:gd name="connsiteX9216" fmla="*/ 2531745 w 7705725"/>
              <a:gd name="connsiteY9216" fmla="*/ 240030 h 6857998"/>
              <a:gd name="connsiteX9217" fmla="*/ 2531428 w 7705725"/>
              <a:gd name="connsiteY9217" fmla="*/ 243523 h 6857998"/>
              <a:gd name="connsiteX9218" fmla="*/ 2531428 w 7705725"/>
              <a:gd name="connsiteY9218" fmla="*/ 248920 h 6857998"/>
              <a:gd name="connsiteX9219" fmla="*/ 2531745 w 7705725"/>
              <a:gd name="connsiteY9219" fmla="*/ 255588 h 6857998"/>
              <a:gd name="connsiteX9220" fmla="*/ 2533015 w 7705725"/>
              <a:gd name="connsiteY9220" fmla="*/ 262255 h 6857998"/>
              <a:gd name="connsiteX9221" fmla="*/ 2533968 w 7705725"/>
              <a:gd name="connsiteY9221" fmla="*/ 265430 h 6857998"/>
              <a:gd name="connsiteX9222" fmla="*/ 2535238 w 7705725"/>
              <a:gd name="connsiteY9222" fmla="*/ 268288 h 6857998"/>
              <a:gd name="connsiteX9223" fmla="*/ 2536190 w 7705725"/>
              <a:gd name="connsiteY9223" fmla="*/ 270828 h 6857998"/>
              <a:gd name="connsiteX9224" fmla="*/ 2537778 w 7705725"/>
              <a:gd name="connsiteY9224" fmla="*/ 272733 h 6857998"/>
              <a:gd name="connsiteX9225" fmla="*/ 2539365 w 7705725"/>
              <a:gd name="connsiteY9225" fmla="*/ 274320 h 6857998"/>
              <a:gd name="connsiteX9226" fmla="*/ 2541589 w 7705725"/>
              <a:gd name="connsiteY9226" fmla="*/ 274955 h 6857998"/>
              <a:gd name="connsiteX9227" fmla="*/ 2543175 w 7705725"/>
              <a:gd name="connsiteY9227" fmla="*/ 274955 h 6857998"/>
              <a:gd name="connsiteX9228" fmla="*/ 2545080 w 7705725"/>
              <a:gd name="connsiteY9228" fmla="*/ 274320 h 6857998"/>
              <a:gd name="connsiteX9229" fmla="*/ 2546350 w 7705725"/>
              <a:gd name="connsiteY9229" fmla="*/ 272733 h 6857998"/>
              <a:gd name="connsiteX9230" fmla="*/ 2548255 w 7705725"/>
              <a:gd name="connsiteY9230" fmla="*/ 270828 h 6857998"/>
              <a:gd name="connsiteX9231" fmla="*/ 2549525 w 7705725"/>
              <a:gd name="connsiteY9231" fmla="*/ 268288 h 6857998"/>
              <a:gd name="connsiteX9232" fmla="*/ 2550478 w 7705725"/>
              <a:gd name="connsiteY9232" fmla="*/ 265430 h 6857998"/>
              <a:gd name="connsiteX9233" fmla="*/ 2551749 w 7705725"/>
              <a:gd name="connsiteY9233" fmla="*/ 262890 h 6857998"/>
              <a:gd name="connsiteX9234" fmla="*/ 2552383 w 7705725"/>
              <a:gd name="connsiteY9234" fmla="*/ 260033 h 6857998"/>
              <a:gd name="connsiteX9235" fmla="*/ 2553018 w 7705725"/>
              <a:gd name="connsiteY9235" fmla="*/ 257175 h 6857998"/>
              <a:gd name="connsiteX9236" fmla="*/ 2553335 w 7705725"/>
              <a:gd name="connsiteY9236" fmla="*/ 254635 h 6857998"/>
              <a:gd name="connsiteX9237" fmla="*/ 2553018 w 7705725"/>
              <a:gd name="connsiteY9237" fmla="*/ 252413 h 6857998"/>
              <a:gd name="connsiteX9238" fmla="*/ 2552065 w 7705725"/>
              <a:gd name="connsiteY9238" fmla="*/ 250190 h 6857998"/>
              <a:gd name="connsiteX9239" fmla="*/ 2551430 w 7705725"/>
              <a:gd name="connsiteY9239" fmla="*/ 248920 h 6857998"/>
              <a:gd name="connsiteX9240" fmla="*/ 2549843 w 7705725"/>
              <a:gd name="connsiteY9240" fmla="*/ 247968 h 6857998"/>
              <a:gd name="connsiteX9241" fmla="*/ 2547620 w 7705725"/>
              <a:gd name="connsiteY9241" fmla="*/ 247968 h 6857998"/>
              <a:gd name="connsiteX9242" fmla="*/ 2545080 w 7705725"/>
              <a:gd name="connsiteY9242" fmla="*/ 248603 h 6857998"/>
              <a:gd name="connsiteX9243" fmla="*/ 2544129 w 7705725"/>
              <a:gd name="connsiteY9243" fmla="*/ 246063 h 6857998"/>
              <a:gd name="connsiteX9244" fmla="*/ 2543810 w 7705725"/>
              <a:gd name="connsiteY9244" fmla="*/ 243205 h 6857998"/>
              <a:gd name="connsiteX9245" fmla="*/ 2543810 w 7705725"/>
              <a:gd name="connsiteY9245" fmla="*/ 240983 h 6857998"/>
              <a:gd name="connsiteX9246" fmla="*/ 2543810 w 7705725"/>
              <a:gd name="connsiteY9246" fmla="*/ 239078 h 6857998"/>
              <a:gd name="connsiteX9247" fmla="*/ 2544445 w 7705725"/>
              <a:gd name="connsiteY9247" fmla="*/ 237490 h 6857998"/>
              <a:gd name="connsiteX9248" fmla="*/ 2545398 w 7705725"/>
              <a:gd name="connsiteY9248" fmla="*/ 236220 h 6857998"/>
              <a:gd name="connsiteX9249" fmla="*/ 2546985 w 7705725"/>
              <a:gd name="connsiteY9249" fmla="*/ 234950 h 6857998"/>
              <a:gd name="connsiteX9250" fmla="*/ 2548255 w 7705725"/>
              <a:gd name="connsiteY9250" fmla="*/ 233998 h 6857998"/>
              <a:gd name="connsiteX9251" fmla="*/ 2549843 w 7705725"/>
              <a:gd name="connsiteY9251" fmla="*/ 233045 h 6857998"/>
              <a:gd name="connsiteX9252" fmla="*/ 2551749 w 7705725"/>
              <a:gd name="connsiteY9252" fmla="*/ 232728 h 6857998"/>
              <a:gd name="connsiteX9253" fmla="*/ 2556193 w 7705725"/>
              <a:gd name="connsiteY9253" fmla="*/ 232093 h 6857998"/>
              <a:gd name="connsiteX9254" fmla="*/ 2560638 w 7705725"/>
              <a:gd name="connsiteY9254" fmla="*/ 231458 h 6857998"/>
              <a:gd name="connsiteX9255" fmla="*/ 2566035 w 7705725"/>
              <a:gd name="connsiteY9255" fmla="*/ 231140 h 6857998"/>
              <a:gd name="connsiteX9256" fmla="*/ 2571115 w 7705725"/>
              <a:gd name="connsiteY9256" fmla="*/ 230823 h 6857998"/>
              <a:gd name="connsiteX9257" fmla="*/ 2575560 w 7705725"/>
              <a:gd name="connsiteY9257" fmla="*/ 230505 h 6857998"/>
              <a:gd name="connsiteX9258" fmla="*/ 2580006 w 7705725"/>
              <a:gd name="connsiteY9258" fmla="*/ 229553 h 6857998"/>
              <a:gd name="connsiteX9259" fmla="*/ 2581910 w 7705725"/>
              <a:gd name="connsiteY9259" fmla="*/ 229235 h 6857998"/>
              <a:gd name="connsiteX9260" fmla="*/ 2583498 w 7705725"/>
              <a:gd name="connsiteY9260" fmla="*/ 228600 h 6857998"/>
              <a:gd name="connsiteX9261" fmla="*/ 2584768 w 7705725"/>
              <a:gd name="connsiteY9261" fmla="*/ 227330 h 6857998"/>
              <a:gd name="connsiteX9262" fmla="*/ 2586355 w 7705725"/>
              <a:gd name="connsiteY9262" fmla="*/ 226378 h 6857998"/>
              <a:gd name="connsiteX9263" fmla="*/ 2587308 w 7705725"/>
              <a:gd name="connsiteY9263" fmla="*/ 224790 h 6857998"/>
              <a:gd name="connsiteX9264" fmla="*/ 2587943 w 7705725"/>
              <a:gd name="connsiteY9264" fmla="*/ 223203 h 6857998"/>
              <a:gd name="connsiteX9265" fmla="*/ 2588260 w 7705725"/>
              <a:gd name="connsiteY9265" fmla="*/ 221298 h 6857998"/>
              <a:gd name="connsiteX9266" fmla="*/ 2588260 w 7705725"/>
              <a:gd name="connsiteY9266" fmla="*/ 219075 h 6857998"/>
              <a:gd name="connsiteX9267" fmla="*/ 2587625 w 7705725"/>
              <a:gd name="connsiteY9267" fmla="*/ 216535 h 6857998"/>
              <a:gd name="connsiteX9268" fmla="*/ 2586674 w 7705725"/>
              <a:gd name="connsiteY9268" fmla="*/ 213995 h 6857998"/>
              <a:gd name="connsiteX9269" fmla="*/ 2584768 w 7705725"/>
              <a:gd name="connsiteY9269" fmla="*/ 211138 h 6857998"/>
              <a:gd name="connsiteX9270" fmla="*/ 2582545 w 7705725"/>
              <a:gd name="connsiteY9270" fmla="*/ 208915 h 6857998"/>
              <a:gd name="connsiteX9271" fmla="*/ 2580323 w 7705725"/>
              <a:gd name="connsiteY9271" fmla="*/ 207328 h 6857998"/>
              <a:gd name="connsiteX9272" fmla="*/ 2577783 w 7705725"/>
              <a:gd name="connsiteY9272" fmla="*/ 206375 h 6857998"/>
              <a:gd name="connsiteX9273" fmla="*/ 2574608 w 7705725"/>
              <a:gd name="connsiteY9273" fmla="*/ 205423 h 6857998"/>
              <a:gd name="connsiteX9274" fmla="*/ 2571750 w 7705725"/>
              <a:gd name="connsiteY9274" fmla="*/ 205105 h 6857998"/>
              <a:gd name="connsiteX9275" fmla="*/ 2568575 w 7705725"/>
              <a:gd name="connsiteY9275" fmla="*/ 205105 h 6857998"/>
              <a:gd name="connsiteX9276" fmla="*/ 2565400 w 7705725"/>
              <a:gd name="connsiteY9276" fmla="*/ 205105 h 6857998"/>
              <a:gd name="connsiteX9277" fmla="*/ 2558415 w 7705725"/>
              <a:gd name="connsiteY9277" fmla="*/ 206375 h 6857998"/>
              <a:gd name="connsiteX9278" fmla="*/ 2551430 w 7705725"/>
              <a:gd name="connsiteY9278" fmla="*/ 207963 h 6857998"/>
              <a:gd name="connsiteX9279" fmla="*/ 2537143 w 7705725"/>
              <a:gd name="connsiteY9279" fmla="*/ 211455 h 6857998"/>
              <a:gd name="connsiteX9280" fmla="*/ 2529841 w 7705725"/>
              <a:gd name="connsiteY9280" fmla="*/ 212725 h 6857998"/>
              <a:gd name="connsiteX9281" fmla="*/ 2526348 w 7705725"/>
              <a:gd name="connsiteY9281" fmla="*/ 213043 h 6857998"/>
              <a:gd name="connsiteX9282" fmla="*/ 2523490 w 7705725"/>
              <a:gd name="connsiteY9282" fmla="*/ 213360 h 6857998"/>
              <a:gd name="connsiteX9283" fmla="*/ 2519998 w 7705725"/>
              <a:gd name="connsiteY9283" fmla="*/ 213360 h 6857998"/>
              <a:gd name="connsiteX9284" fmla="*/ 2517141 w 7705725"/>
              <a:gd name="connsiteY9284" fmla="*/ 213043 h 6857998"/>
              <a:gd name="connsiteX9285" fmla="*/ 2514283 w 7705725"/>
              <a:gd name="connsiteY9285" fmla="*/ 212408 h 6857998"/>
              <a:gd name="connsiteX9286" fmla="*/ 2511744 w 7705725"/>
              <a:gd name="connsiteY9286" fmla="*/ 211138 h 6857998"/>
              <a:gd name="connsiteX9287" fmla="*/ 2509204 w 7705725"/>
              <a:gd name="connsiteY9287" fmla="*/ 209868 h 6857998"/>
              <a:gd name="connsiteX9288" fmla="*/ 2506980 w 7705725"/>
              <a:gd name="connsiteY9288" fmla="*/ 207328 h 6857998"/>
              <a:gd name="connsiteX9289" fmla="*/ 2505075 w 7705725"/>
              <a:gd name="connsiteY9289" fmla="*/ 204788 h 6857998"/>
              <a:gd name="connsiteX9290" fmla="*/ 2503488 w 7705725"/>
              <a:gd name="connsiteY9290" fmla="*/ 201930 h 6857998"/>
              <a:gd name="connsiteX9291" fmla="*/ 2501900 w 7705725"/>
              <a:gd name="connsiteY9291" fmla="*/ 198120 h 6857998"/>
              <a:gd name="connsiteX9292" fmla="*/ 2500948 w 7705725"/>
              <a:gd name="connsiteY9292" fmla="*/ 193358 h 6857998"/>
              <a:gd name="connsiteX9293" fmla="*/ 2499995 w 7705725"/>
              <a:gd name="connsiteY9293" fmla="*/ 188595 h 6857998"/>
              <a:gd name="connsiteX9294" fmla="*/ 2499360 w 7705725"/>
              <a:gd name="connsiteY9294" fmla="*/ 182563 h 6857998"/>
              <a:gd name="connsiteX9295" fmla="*/ 2497455 w 7705725"/>
              <a:gd name="connsiteY9295" fmla="*/ 184150 h 6857998"/>
              <a:gd name="connsiteX9296" fmla="*/ 2495868 w 7705725"/>
              <a:gd name="connsiteY9296" fmla="*/ 186055 h 6857998"/>
              <a:gd name="connsiteX9297" fmla="*/ 2494915 w 7705725"/>
              <a:gd name="connsiteY9297" fmla="*/ 188278 h 6857998"/>
              <a:gd name="connsiteX9298" fmla="*/ 2494280 w 7705725"/>
              <a:gd name="connsiteY9298" fmla="*/ 190818 h 6857998"/>
              <a:gd name="connsiteX9299" fmla="*/ 2493964 w 7705725"/>
              <a:gd name="connsiteY9299" fmla="*/ 193358 h 6857998"/>
              <a:gd name="connsiteX9300" fmla="*/ 2493964 w 7705725"/>
              <a:gd name="connsiteY9300" fmla="*/ 196533 h 6857998"/>
              <a:gd name="connsiteX9301" fmla="*/ 2494915 w 7705725"/>
              <a:gd name="connsiteY9301" fmla="*/ 203200 h 6857998"/>
              <a:gd name="connsiteX9302" fmla="*/ 2496185 w 7705725"/>
              <a:gd name="connsiteY9302" fmla="*/ 210820 h 6857998"/>
              <a:gd name="connsiteX9303" fmla="*/ 2498090 w 7705725"/>
              <a:gd name="connsiteY9303" fmla="*/ 218440 h 6857998"/>
              <a:gd name="connsiteX9304" fmla="*/ 2499995 w 7705725"/>
              <a:gd name="connsiteY9304" fmla="*/ 226060 h 6857998"/>
              <a:gd name="connsiteX9305" fmla="*/ 2501584 w 7705725"/>
              <a:gd name="connsiteY9305" fmla="*/ 233045 h 6857998"/>
              <a:gd name="connsiteX9306" fmla="*/ 2453959 w 7705725"/>
              <a:gd name="connsiteY9306" fmla="*/ 244158 h 6857998"/>
              <a:gd name="connsiteX9307" fmla="*/ 2452053 w 7705725"/>
              <a:gd name="connsiteY9307" fmla="*/ 234315 h 6857998"/>
              <a:gd name="connsiteX9308" fmla="*/ 2451100 w 7705725"/>
              <a:gd name="connsiteY9308" fmla="*/ 225108 h 6857998"/>
              <a:gd name="connsiteX9309" fmla="*/ 2450148 w 7705725"/>
              <a:gd name="connsiteY9309" fmla="*/ 216535 h 6857998"/>
              <a:gd name="connsiteX9310" fmla="*/ 2450148 w 7705725"/>
              <a:gd name="connsiteY9310" fmla="*/ 208280 h 6857998"/>
              <a:gd name="connsiteX9311" fmla="*/ 2450783 w 7705725"/>
              <a:gd name="connsiteY9311" fmla="*/ 200660 h 6857998"/>
              <a:gd name="connsiteX9312" fmla="*/ 2451419 w 7705725"/>
              <a:gd name="connsiteY9312" fmla="*/ 193358 h 6857998"/>
              <a:gd name="connsiteX9313" fmla="*/ 2453005 w 7705725"/>
              <a:gd name="connsiteY9313" fmla="*/ 186690 h 6857998"/>
              <a:gd name="connsiteX9314" fmla="*/ 2454910 w 7705725"/>
              <a:gd name="connsiteY9314" fmla="*/ 180340 h 6857998"/>
              <a:gd name="connsiteX9315" fmla="*/ 2457133 w 7705725"/>
              <a:gd name="connsiteY9315" fmla="*/ 174625 h 6857998"/>
              <a:gd name="connsiteX9316" fmla="*/ 2459673 w 7705725"/>
              <a:gd name="connsiteY9316" fmla="*/ 169228 h 6857998"/>
              <a:gd name="connsiteX9317" fmla="*/ 2462848 w 7705725"/>
              <a:gd name="connsiteY9317" fmla="*/ 164465 h 6857998"/>
              <a:gd name="connsiteX9318" fmla="*/ 2466023 w 7705725"/>
              <a:gd name="connsiteY9318" fmla="*/ 160020 h 6857998"/>
              <a:gd name="connsiteX9319" fmla="*/ 2470150 w 7705725"/>
              <a:gd name="connsiteY9319" fmla="*/ 155893 h 6857998"/>
              <a:gd name="connsiteX9320" fmla="*/ 2474278 w 7705725"/>
              <a:gd name="connsiteY9320" fmla="*/ 152083 h 6857998"/>
              <a:gd name="connsiteX9321" fmla="*/ 2479040 w 7705725"/>
              <a:gd name="connsiteY9321" fmla="*/ 148908 h 6857998"/>
              <a:gd name="connsiteX9322" fmla="*/ 2483803 w 7705725"/>
              <a:gd name="connsiteY9322" fmla="*/ 146050 h 6857998"/>
              <a:gd name="connsiteX9323" fmla="*/ 2488883 w 7705725"/>
              <a:gd name="connsiteY9323" fmla="*/ 143828 h 6857998"/>
              <a:gd name="connsiteX9324" fmla="*/ 2493964 w 7705725"/>
              <a:gd name="connsiteY9324" fmla="*/ 141923 h 6857998"/>
              <a:gd name="connsiteX9325" fmla="*/ 2499678 w 7705725"/>
              <a:gd name="connsiteY9325" fmla="*/ 140018 h 6857998"/>
              <a:gd name="connsiteX9326" fmla="*/ 2505393 w 7705725"/>
              <a:gd name="connsiteY9326" fmla="*/ 138748 h 6857998"/>
              <a:gd name="connsiteX9327" fmla="*/ 2511425 w 7705725"/>
              <a:gd name="connsiteY9327" fmla="*/ 138113 h 6857998"/>
              <a:gd name="connsiteX9328" fmla="*/ 2517458 w 7705725"/>
              <a:gd name="connsiteY9328" fmla="*/ 137160 h 6857998"/>
              <a:gd name="connsiteX9329" fmla="*/ 2523808 w 7705725"/>
              <a:gd name="connsiteY9329" fmla="*/ 137160 h 6857998"/>
              <a:gd name="connsiteX9330" fmla="*/ 2530158 w 7705725"/>
              <a:gd name="connsiteY9330" fmla="*/ 137160 h 6857998"/>
              <a:gd name="connsiteX9331" fmla="*/ 2536509 w 7705725"/>
              <a:gd name="connsiteY9331" fmla="*/ 138113 h 6857998"/>
              <a:gd name="connsiteX9332" fmla="*/ 2543493 w 7705725"/>
              <a:gd name="connsiteY9332" fmla="*/ 138748 h 6857998"/>
              <a:gd name="connsiteX9333" fmla="*/ 2549843 w 7705725"/>
              <a:gd name="connsiteY9333" fmla="*/ 140018 h 6857998"/>
              <a:gd name="connsiteX9334" fmla="*/ 2556510 w 7705725"/>
              <a:gd name="connsiteY9334" fmla="*/ 141288 h 6857998"/>
              <a:gd name="connsiteX9335" fmla="*/ 2563178 w 7705725"/>
              <a:gd name="connsiteY9335" fmla="*/ 143193 h 6857998"/>
              <a:gd name="connsiteX9336" fmla="*/ 2569846 w 7705725"/>
              <a:gd name="connsiteY9336" fmla="*/ 145733 h 6857998"/>
              <a:gd name="connsiteX9337" fmla="*/ 2576513 w 7705725"/>
              <a:gd name="connsiteY9337" fmla="*/ 148273 h 6857998"/>
              <a:gd name="connsiteX9338" fmla="*/ 2583180 w 7705725"/>
              <a:gd name="connsiteY9338" fmla="*/ 150813 h 6857998"/>
              <a:gd name="connsiteX9339" fmla="*/ 2585403 w 7705725"/>
              <a:gd name="connsiteY9339" fmla="*/ 149225 h 6857998"/>
              <a:gd name="connsiteX9340" fmla="*/ 2586355 w 7705725"/>
              <a:gd name="connsiteY9340" fmla="*/ 147955 h 6857998"/>
              <a:gd name="connsiteX9341" fmla="*/ 2587308 w 7705725"/>
              <a:gd name="connsiteY9341" fmla="*/ 146050 h 6857998"/>
              <a:gd name="connsiteX9342" fmla="*/ 2587625 w 7705725"/>
              <a:gd name="connsiteY9342" fmla="*/ 144463 h 6857998"/>
              <a:gd name="connsiteX9343" fmla="*/ 2587625 w 7705725"/>
              <a:gd name="connsiteY9343" fmla="*/ 142558 h 6857998"/>
              <a:gd name="connsiteX9344" fmla="*/ 2586674 w 7705725"/>
              <a:gd name="connsiteY9344" fmla="*/ 140653 h 6857998"/>
              <a:gd name="connsiteX9345" fmla="*/ 2586038 w 7705725"/>
              <a:gd name="connsiteY9345" fmla="*/ 138748 h 6857998"/>
              <a:gd name="connsiteX9346" fmla="*/ 2584450 w 7705725"/>
              <a:gd name="connsiteY9346" fmla="*/ 137160 h 6857998"/>
              <a:gd name="connsiteX9347" fmla="*/ 2583180 w 7705725"/>
              <a:gd name="connsiteY9347" fmla="*/ 135255 h 6857998"/>
              <a:gd name="connsiteX9348" fmla="*/ 2581275 w 7705725"/>
              <a:gd name="connsiteY9348" fmla="*/ 133985 h 6857998"/>
              <a:gd name="connsiteX9349" fmla="*/ 2577148 w 7705725"/>
              <a:gd name="connsiteY9349" fmla="*/ 131128 h 6857998"/>
              <a:gd name="connsiteX9350" fmla="*/ 2574608 w 7705725"/>
              <a:gd name="connsiteY9350" fmla="*/ 130175 h 6857998"/>
              <a:gd name="connsiteX9351" fmla="*/ 2572386 w 7705725"/>
              <a:gd name="connsiteY9351" fmla="*/ 129223 h 6857998"/>
              <a:gd name="connsiteX9352" fmla="*/ 2570163 w 7705725"/>
              <a:gd name="connsiteY9352" fmla="*/ 128905 h 6857998"/>
              <a:gd name="connsiteX9353" fmla="*/ 2568258 w 7705725"/>
              <a:gd name="connsiteY9353" fmla="*/ 128588 h 6857998"/>
              <a:gd name="connsiteX9354" fmla="*/ 2570163 w 7705725"/>
              <a:gd name="connsiteY9354" fmla="*/ 124778 h 6857998"/>
              <a:gd name="connsiteX9355" fmla="*/ 2572068 w 7705725"/>
              <a:gd name="connsiteY9355" fmla="*/ 121603 h 6857998"/>
              <a:gd name="connsiteX9356" fmla="*/ 2574290 w 7705725"/>
              <a:gd name="connsiteY9356" fmla="*/ 118428 h 6857998"/>
              <a:gd name="connsiteX9357" fmla="*/ 2576513 w 7705725"/>
              <a:gd name="connsiteY9357" fmla="*/ 116205 h 6857998"/>
              <a:gd name="connsiteX9358" fmla="*/ 2579370 w 7705725"/>
              <a:gd name="connsiteY9358" fmla="*/ 114300 h 6857998"/>
              <a:gd name="connsiteX9359" fmla="*/ 2581910 w 7705725"/>
              <a:gd name="connsiteY9359" fmla="*/ 112395 h 6857998"/>
              <a:gd name="connsiteX9360" fmla="*/ 2584450 w 7705725"/>
              <a:gd name="connsiteY9360" fmla="*/ 111125 h 6857998"/>
              <a:gd name="connsiteX9361" fmla="*/ 2587308 w 7705725"/>
              <a:gd name="connsiteY9361" fmla="*/ 110490 h 6857998"/>
              <a:gd name="connsiteX9362" fmla="*/ 2590165 w 7705725"/>
              <a:gd name="connsiteY9362" fmla="*/ 110173 h 6857998"/>
              <a:gd name="connsiteX9363" fmla="*/ 2593340 w 7705725"/>
              <a:gd name="connsiteY9363" fmla="*/ 110173 h 6857998"/>
              <a:gd name="connsiteX9364" fmla="*/ 2596198 w 7705725"/>
              <a:gd name="connsiteY9364" fmla="*/ 110173 h 6857998"/>
              <a:gd name="connsiteX9365" fmla="*/ 2599374 w 7705725"/>
              <a:gd name="connsiteY9365" fmla="*/ 110808 h 6857998"/>
              <a:gd name="connsiteX9366" fmla="*/ 2605723 w 7705725"/>
              <a:gd name="connsiteY9366" fmla="*/ 112395 h 6857998"/>
              <a:gd name="connsiteX9367" fmla="*/ 2612073 w 7705725"/>
              <a:gd name="connsiteY9367" fmla="*/ 114618 h 6857998"/>
              <a:gd name="connsiteX9368" fmla="*/ 2618740 w 7705725"/>
              <a:gd name="connsiteY9368" fmla="*/ 117793 h 6857998"/>
              <a:gd name="connsiteX9369" fmla="*/ 2625408 w 7705725"/>
              <a:gd name="connsiteY9369" fmla="*/ 120650 h 6857998"/>
              <a:gd name="connsiteX9370" fmla="*/ 2638108 w 7705725"/>
              <a:gd name="connsiteY9370" fmla="*/ 127635 h 6857998"/>
              <a:gd name="connsiteX9371" fmla="*/ 2644140 w 7705725"/>
              <a:gd name="connsiteY9371" fmla="*/ 130493 h 6857998"/>
              <a:gd name="connsiteX9372" fmla="*/ 2649856 w 7705725"/>
              <a:gd name="connsiteY9372" fmla="*/ 133033 h 6857998"/>
              <a:gd name="connsiteX9373" fmla="*/ 2654936 w 7705725"/>
              <a:gd name="connsiteY9373" fmla="*/ 134938 h 6857998"/>
              <a:gd name="connsiteX9374" fmla="*/ 2657793 w 7705725"/>
              <a:gd name="connsiteY9374" fmla="*/ 135890 h 6857998"/>
              <a:gd name="connsiteX9375" fmla="*/ 2660016 w 7705725"/>
              <a:gd name="connsiteY9375" fmla="*/ 136208 h 6857998"/>
              <a:gd name="connsiteX9376" fmla="*/ 2661920 w 7705725"/>
              <a:gd name="connsiteY9376" fmla="*/ 135890 h 6857998"/>
              <a:gd name="connsiteX9377" fmla="*/ 2663508 w 7705725"/>
              <a:gd name="connsiteY9377" fmla="*/ 134938 h 6857998"/>
              <a:gd name="connsiteX9378" fmla="*/ 2664460 w 7705725"/>
              <a:gd name="connsiteY9378" fmla="*/ 133985 h 6857998"/>
              <a:gd name="connsiteX9379" fmla="*/ 2665096 w 7705725"/>
              <a:gd name="connsiteY9379" fmla="*/ 132715 h 6857998"/>
              <a:gd name="connsiteX9380" fmla="*/ 2665730 w 7705725"/>
              <a:gd name="connsiteY9380" fmla="*/ 131763 h 6857998"/>
              <a:gd name="connsiteX9381" fmla="*/ 2665730 w 7705725"/>
              <a:gd name="connsiteY9381" fmla="*/ 130493 h 6857998"/>
              <a:gd name="connsiteX9382" fmla="*/ 2665096 w 7705725"/>
              <a:gd name="connsiteY9382" fmla="*/ 128905 h 6857998"/>
              <a:gd name="connsiteX9383" fmla="*/ 2664460 w 7705725"/>
              <a:gd name="connsiteY9383" fmla="*/ 127953 h 6857998"/>
              <a:gd name="connsiteX9384" fmla="*/ 2662873 w 7705725"/>
              <a:gd name="connsiteY9384" fmla="*/ 125730 h 6857998"/>
              <a:gd name="connsiteX9385" fmla="*/ 2660968 w 7705725"/>
              <a:gd name="connsiteY9385" fmla="*/ 124143 h 6857998"/>
              <a:gd name="connsiteX9386" fmla="*/ 2660333 w 7705725"/>
              <a:gd name="connsiteY9386" fmla="*/ 123825 h 6857998"/>
              <a:gd name="connsiteX9387" fmla="*/ 2659063 w 7705725"/>
              <a:gd name="connsiteY9387" fmla="*/ 123190 h 6857998"/>
              <a:gd name="connsiteX9388" fmla="*/ 2658428 w 7705725"/>
              <a:gd name="connsiteY9388" fmla="*/ 123190 h 6857998"/>
              <a:gd name="connsiteX9389" fmla="*/ 2661920 w 7705725"/>
              <a:gd name="connsiteY9389" fmla="*/ 120333 h 6857998"/>
              <a:gd name="connsiteX9390" fmla="*/ 2666683 w 7705725"/>
              <a:gd name="connsiteY9390" fmla="*/ 117158 h 6857998"/>
              <a:gd name="connsiteX9391" fmla="*/ 2672715 w 7705725"/>
              <a:gd name="connsiteY9391" fmla="*/ 114300 h 6857998"/>
              <a:gd name="connsiteX9392" fmla="*/ 2679065 w 7705725"/>
              <a:gd name="connsiteY9392" fmla="*/ 111760 h 6857998"/>
              <a:gd name="connsiteX9393" fmla="*/ 2686368 w 7705725"/>
              <a:gd name="connsiteY9393" fmla="*/ 109538 h 6857998"/>
              <a:gd name="connsiteX9394" fmla="*/ 2693988 w 7705725"/>
              <a:gd name="connsiteY9394" fmla="*/ 107633 h 6857998"/>
              <a:gd name="connsiteX9395" fmla="*/ 2701925 w 7705725"/>
              <a:gd name="connsiteY9395" fmla="*/ 106045 h 6857998"/>
              <a:gd name="connsiteX9396" fmla="*/ 2709863 w 7705725"/>
              <a:gd name="connsiteY9396" fmla="*/ 105093 h 6857998"/>
              <a:gd name="connsiteX9397" fmla="*/ 2718118 w 7705725"/>
              <a:gd name="connsiteY9397" fmla="*/ 104458 h 6857998"/>
              <a:gd name="connsiteX9398" fmla="*/ 2726055 w 7705725"/>
              <a:gd name="connsiteY9398" fmla="*/ 104458 h 6857998"/>
              <a:gd name="connsiteX9399" fmla="*/ 2733993 w 7705725"/>
              <a:gd name="connsiteY9399" fmla="*/ 105093 h 6857998"/>
              <a:gd name="connsiteX9400" fmla="*/ 2740978 w 7705725"/>
              <a:gd name="connsiteY9400" fmla="*/ 106363 h 6857998"/>
              <a:gd name="connsiteX9401" fmla="*/ 2748280 w 7705725"/>
              <a:gd name="connsiteY9401" fmla="*/ 107950 h 6857998"/>
              <a:gd name="connsiteX9402" fmla="*/ 2754948 w 7705725"/>
              <a:gd name="connsiteY9402" fmla="*/ 110490 h 6857998"/>
              <a:gd name="connsiteX9403" fmla="*/ 2758123 w 7705725"/>
              <a:gd name="connsiteY9403" fmla="*/ 112078 h 6857998"/>
              <a:gd name="connsiteX9404" fmla="*/ 2760663 w 7705725"/>
              <a:gd name="connsiteY9404" fmla="*/ 113665 h 6857998"/>
              <a:gd name="connsiteX9405" fmla="*/ 2763203 w 7705725"/>
              <a:gd name="connsiteY9405" fmla="*/ 115570 h 6857998"/>
              <a:gd name="connsiteX9406" fmla="*/ 2766060 w 7705725"/>
              <a:gd name="connsiteY9406" fmla="*/ 117158 h 6857998"/>
              <a:gd name="connsiteX9407" fmla="*/ 2767014 w 7705725"/>
              <a:gd name="connsiteY9407" fmla="*/ 115570 h 6857998"/>
              <a:gd name="connsiteX9408" fmla="*/ 2768283 w 7705725"/>
              <a:gd name="connsiteY9408" fmla="*/ 113665 h 6857998"/>
              <a:gd name="connsiteX9409" fmla="*/ 2771140 w 7705725"/>
              <a:gd name="connsiteY9409" fmla="*/ 110490 h 6857998"/>
              <a:gd name="connsiteX9410" fmla="*/ 2774950 w 7705725"/>
              <a:gd name="connsiteY9410" fmla="*/ 107950 h 6857998"/>
              <a:gd name="connsiteX9411" fmla="*/ 2778760 w 7705725"/>
              <a:gd name="connsiteY9411" fmla="*/ 105728 h 6857998"/>
              <a:gd name="connsiteX9412" fmla="*/ 2787015 w 7705725"/>
              <a:gd name="connsiteY9412" fmla="*/ 101918 h 6857998"/>
              <a:gd name="connsiteX9413" fmla="*/ 2791143 w 7705725"/>
              <a:gd name="connsiteY9413" fmla="*/ 100013 h 6857998"/>
              <a:gd name="connsiteX9414" fmla="*/ 2795271 w 7705725"/>
              <a:gd name="connsiteY9414" fmla="*/ 97790 h 6857998"/>
              <a:gd name="connsiteX9415" fmla="*/ 2799080 w 7705725"/>
              <a:gd name="connsiteY9415" fmla="*/ 95568 h 6857998"/>
              <a:gd name="connsiteX9416" fmla="*/ 2802573 w 7705725"/>
              <a:gd name="connsiteY9416" fmla="*/ 92710 h 6857998"/>
              <a:gd name="connsiteX9417" fmla="*/ 2805113 w 7705725"/>
              <a:gd name="connsiteY9417" fmla="*/ 89535 h 6857998"/>
              <a:gd name="connsiteX9418" fmla="*/ 2806383 w 7705725"/>
              <a:gd name="connsiteY9418" fmla="*/ 87630 h 6857998"/>
              <a:gd name="connsiteX9419" fmla="*/ 2807019 w 7705725"/>
              <a:gd name="connsiteY9419" fmla="*/ 85725 h 6857998"/>
              <a:gd name="connsiteX9420" fmla="*/ 2807653 w 7705725"/>
              <a:gd name="connsiteY9420" fmla="*/ 83503 h 6857998"/>
              <a:gd name="connsiteX9421" fmla="*/ 2808605 w 7705725"/>
              <a:gd name="connsiteY9421" fmla="*/ 80645 h 6857998"/>
              <a:gd name="connsiteX9422" fmla="*/ 2808605 w 7705725"/>
              <a:gd name="connsiteY9422" fmla="*/ 78105 h 6857998"/>
              <a:gd name="connsiteX9423" fmla="*/ 2808923 w 7705725"/>
              <a:gd name="connsiteY9423" fmla="*/ 75565 h 6857998"/>
              <a:gd name="connsiteX9424" fmla="*/ 2808605 w 7705725"/>
              <a:gd name="connsiteY9424" fmla="*/ 72073 h 6857998"/>
              <a:gd name="connsiteX9425" fmla="*/ 2807653 w 7705725"/>
              <a:gd name="connsiteY9425" fmla="*/ 68580 h 6857998"/>
              <a:gd name="connsiteX9426" fmla="*/ 2807019 w 7705725"/>
              <a:gd name="connsiteY9426" fmla="*/ 64770 h 6857998"/>
              <a:gd name="connsiteX9427" fmla="*/ 2806065 w 7705725"/>
              <a:gd name="connsiteY9427" fmla="*/ 60960 h 6857998"/>
              <a:gd name="connsiteX9428" fmla="*/ 2810193 w 7705725"/>
              <a:gd name="connsiteY9428" fmla="*/ 63818 h 6857998"/>
              <a:gd name="connsiteX9429" fmla="*/ 2814320 w 7705725"/>
              <a:gd name="connsiteY9429" fmla="*/ 66040 h 6857998"/>
              <a:gd name="connsiteX9430" fmla="*/ 2818448 w 7705725"/>
              <a:gd name="connsiteY9430" fmla="*/ 68263 h 6857998"/>
              <a:gd name="connsiteX9431" fmla="*/ 2822258 w 7705725"/>
              <a:gd name="connsiteY9431" fmla="*/ 70168 h 6857998"/>
              <a:gd name="connsiteX9432" fmla="*/ 2826385 w 7705725"/>
              <a:gd name="connsiteY9432" fmla="*/ 71755 h 6857998"/>
              <a:gd name="connsiteX9433" fmla="*/ 2830513 w 7705725"/>
              <a:gd name="connsiteY9433" fmla="*/ 72708 h 6857998"/>
              <a:gd name="connsiteX9434" fmla="*/ 2834640 w 7705725"/>
              <a:gd name="connsiteY9434" fmla="*/ 73978 h 6857998"/>
              <a:gd name="connsiteX9435" fmla="*/ 2838450 w 7705725"/>
              <a:gd name="connsiteY9435" fmla="*/ 74613 h 6857998"/>
              <a:gd name="connsiteX9436" fmla="*/ 2846705 w 7705725"/>
              <a:gd name="connsiteY9436" fmla="*/ 75883 h 6857998"/>
              <a:gd name="connsiteX9437" fmla="*/ 2854644 w 7705725"/>
              <a:gd name="connsiteY9437" fmla="*/ 75883 h 6857998"/>
              <a:gd name="connsiteX9438" fmla="*/ 2862898 w 7705725"/>
              <a:gd name="connsiteY9438" fmla="*/ 74930 h 6857998"/>
              <a:gd name="connsiteX9439" fmla="*/ 2871153 w 7705725"/>
              <a:gd name="connsiteY9439" fmla="*/ 73978 h 6857998"/>
              <a:gd name="connsiteX9440" fmla="*/ 2879408 w 7705725"/>
              <a:gd name="connsiteY9440" fmla="*/ 72390 h 6857998"/>
              <a:gd name="connsiteX9441" fmla="*/ 2887980 w 7705725"/>
              <a:gd name="connsiteY9441" fmla="*/ 70485 h 6857998"/>
              <a:gd name="connsiteX9442" fmla="*/ 2905443 w 7705725"/>
              <a:gd name="connsiteY9442" fmla="*/ 65723 h 6857998"/>
              <a:gd name="connsiteX9443" fmla="*/ 2923858 w 7705725"/>
              <a:gd name="connsiteY9443" fmla="*/ 60325 h 6857998"/>
              <a:gd name="connsiteX9444" fmla="*/ 2933383 w 7705725"/>
              <a:gd name="connsiteY9444" fmla="*/ 57785 h 6857998"/>
              <a:gd name="connsiteX9445" fmla="*/ 2943225 w 7705725"/>
              <a:gd name="connsiteY9445" fmla="*/ 55563 h 6857998"/>
              <a:gd name="connsiteX9446" fmla="*/ 2947670 w 7705725"/>
              <a:gd name="connsiteY9446" fmla="*/ 58103 h 6857998"/>
              <a:gd name="connsiteX9447" fmla="*/ 2951798 w 7705725"/>
              <a:gd name="connsiteY9447" fmla="*/ 61595 h 6857998"/>
              <a:gd name="connsiteX9448" fmla="*/ 2955608 w 7705725"/>
              <a:gd name="connsiteY9448" fmla="*/ 65723 h 6857998"/>
              <a:gd name="connsiteX9449" fmla="*/ 2959100 w 7705725"/>
              <a:gd name="connsiteY9449" fmla="*/ 69850 h 6857998"/>
              <a:gd name="connsiteX9450" fmla="*/ 2962593 w 7705725"/>
              <a:gd name="connsiteY9450" fmla="*/ 74613 h 6857998"/>
              <a:gd name="connsiteX9451" fmla="*/ 2965451 w 7705725"/>
              <a:gd name="connsiteY9451" fmla="*/ 79693 h 6857998"/>
              <a:gd name="connsiteX9452" fmla="*/ 2971800 w 7705725"/>
              <a:gd name="connsiteY9452" fmla="*/ 88900 h 6857998"/>
              <a:gd name="connsiteX9453" fmla="*/ 2975293 w 7705725"/>
              <a:gd name="connsiteY9453" fmla="*/ 93980 h 6857998"/>
              <a:gd name="connsiteX9454" fmla="*/ 2978785 w 7705725"/>
              <a:gd name="connsiteY9454" fmla="*/ 98108 h 6857998"/>
              <a:gd name="connsiteX9455" fmla="*/ 2982279 w 7705725"/>
              <a:gd name="connsiteY9455" fmla="*/ 102235 h 6857998"/>
              <a:gd name="connsiteX9456" fmla="*/ 2986723 w 7705725"/>
              <a:gd name="connsiteY9456" fmla="*/ 105093 h 6857998"/>
              <a:gd name="connsiteX9457" fmla="*/ 2991168 w 7705725"/>
              <a:gd name="connsiteY9457" fmla="*/ 108268 h 6857998"/>
              <a:gd name="connsiteX9458" fmla="*/ 2993390 w 7705725"/>
              <a:gd name="connsiteY9458" fmla="*/ 108903 h 6857998"/>
              <a:gd name="connsiteX9459" fmla="*/ 2995930 w 7705725"/>
              <a:gd name="connsiteY9459" fmla="*/ 110173 h 6857998"/>
              <a:gd name="connsiteX9460" fmla="*/ 2998788 w 7705725"/>
              <a:gd name="connsiteY9460" fmla="*/ 110490 h 6857998"/>
              <a:gd name="connsiteX9461" fmla="*/ 3001645 w 7705725"/>
              <a:gd name="connsiteY9461" fmla="*/ 110808 h 6857998"/>
              <a:gd name="connsiteX9462" fmla="*/ 3004820 w 7705725"/>
              <a:gd name="connsiteY9462" fmla="*/ 110808 h 6857998"/>
              <a:gd name="connsiteX9463" fmla="*/ 3007678 w 7705725"/>
              <a:gd name="connsiteY9463" fmla="*/ 110808 h 6857998"/>
              <a:gd name="connsiteX9464" fmla="*/ 3009583 w 7705725"/>
              <a:gd name="connsiteY9464" fmla="*/ 108268 h 6857998"/>
              <a:gd name="connsiteX9465" fmla="*/ 3010853 w 7705725"/>
              <a:gd name="connsiteY9465" fmla="*/ 106045 h 6857998"/>
              <a:gd name="connsiteX9466" fmla="*/ 3011170 w 7705725"/>
              <a:gd name="connsiteY9466" fmla="*/ 104140 h 6857998"/>
              <a:gd name="connsiteX9467" fmla="*/ 3011488 w 7705725"/>
              <a:gd name="connsiteY9467" fmla="*/ 101918 h 6857998"/>
              <a:gd name="connsiteX9468" fmla="*/ 3011170 w 7705725"/>
              <a:gd name="connsiteY9468" fmla="*/ 100013 h 6857998"/>
              <a:gd name="connsiteX9469" fmla="*/ 3010218 w 7705725"/>
              <a:gd name="connsiteY9469" fmla="*/ 98425 h 6857998"/>
              <a:gd name="connsiteX9470" fmla="*/ 3009583 w 7705725"/>
              <a:gd name="connsiteY9470" fmla="*/ 96838 h 6857998"/>
              <a:gd name="connsiteX9471" fmla="*/ 3007996 w 7705725"/>
              <a:gd name="connsiteY9471" fmla="*/ 94933 h 6857998"/>
              <a:gd name="connsiteX9472" fmla="*/ 3004820 w 7705725"/>
              <a:gd name="connsiteY9472" fmla="*/ 92393 h 6857998"/>
              <a:gd name="connsiteX9473" fmla="*/ 3000376 w 7705725"/>
              <a:gd name="connsiteY9473" fmla="*/ 89535 h 6857998"/>
              <a:gd name="connsiteX9474" fmla="*/ 2991168 w 7705725"/>
              <a:gd name="connsiteY9474" fmla="*/ 83820 h 6857998"/>
              <a:gd name="connsiteX9475" fmla="*/ 2986088 w 7705725"/>
              <a:gd name="connsiteY9475" fmla="*/ 80328 h 6857998"/>
              <a:gd name="connsiteX9476" fmla="*/ 2981960 w 7705725"/>
              <a:gd name="connsiteY9476" fmla="*/ 76518 h 6857998"/>
              <a:gd name="connsiteX9477" fmla="*/ 2979739 w 7705725"/>
              <a:gd name="connsiteY9477" fmla="*/ 74613 h 6857998"/>
              <a:gd name="connsiteX9478" fmla="*/ 2978150 w 7705725"/>
              <a:gd name="connsiteY9478" fmla="*/ 72390 h 6857998"/>
              <a:gd name="connsiteX9479" fmla="*/ 2976880 w 7705725"/>
              <a:gd name="connsiteY9479" fmla="*/ 70168 h 6857998"/>
              <a:gd name="connsiteX9480" fmla="*/ 2975610 w 7705725"/>
              <a:gd name="connsiteY9480" fmla="*/ 67628 h 6857998"/>
              <a:gd name="connsiteX9481" fmla="*/ 2974659 w 7705725"/>
              <a:gd name="connsiteY9481" fmla="*/ 64770 h 6857998"/>
              <a:gd name="connsiteX9482" fmla="*/ 2974023 w 7705725"/>
              <a:gd name="connsiteY9482" fmla="*/ 61913 h 6857998"/>
              <a:gd name="connsiteX9483" fmla="*/ 2973705 w 7705725"/>
              <a:gd name="connsiteY9483" fmla="*/ 58420 h 6857998"/>
              <a:gd name="connsiteX9484" fmla="*/ 2974023 w 7705725"/>
              <a:gd name="connsiteY9484" fmla="*/ 54928 h 6857998"/>
              <a:gd name="connsiteX9485" fmla="*/ 2974975 w 7705725"/>
              <a:gd name="connsiteY9485" fmla="*/ 51435 h 6857998"/>
              <a:gd name="connsiteX9486" fmla="*/ 2975928 w 7705725"/>
              <a:gd name="connsiteY9486" fmla="*/ 47625 h 6857998"/>
              <a:gd name="connsiteX9487" fmla="*/ 2977833 w 7705725"/>
              <a:gd name="connsiteY9487" fmla="*/ 42863 h 6857998"/>
              <a:gd name="connsiteX9488" fmla="*/ 2980055 w 7705725"/>
              <a:gd name="connsiteY9488" fmla="*/ 38418 h 6857998"/>
              <a:gd name="connsiteX9489" fmla="*/ 2983548 w 7705725"/>
              <a:gd name="connsiteY9489" fmla="*/ 37465 h 6857998"/>
              <a:gd name="connsiteX9490" fmla="*/ 2987040 w 7705725"/>
              <a:gd name="connsiteY9490" fmla="*/ 36513 h 6857998"/>
              <a:gd name="connsiteX9491" fmla="*/ 2989899 w 7705725"/>
              <a:gd name="connsiteY9491" fmla="*/ 36195 h 6857998"/>
              <a:gd name="connsiteX9492" fmla="*/ 2993073 w 7705725"/>
              <a:gd name="connsiteY9492" fmla="*/ 36195 h 6857998"/>
              <a:gd name="connsiteX9493" fmla="*/ 2995613 w 7705725"/>
              <a:gd name="connsiteY9493" fmla="*/ 36195 h 6857998"/>
              <a:gd name="connsiteX9494" fmla="*/ 2998153 w 7705725"/>
              <a:gd name="connsiteY9494" fmla="*/ 36830 h 6857998"/>
              <a:gd name="connsiteX9495" fmla="*/ 3000376 w 7705725"/>
              <a:gd name="connsiteY9495" fmla="*/ 37783 h 6857998"/>
              <a:gd name="connsiteX9496" fmla="*/ 3002916 w 7705725"/>
              <a:gd name="connsiteY9496" fmla="*/ 38735 h 6857998"/>
              <a:gd name="connsiteX9497" fmla="*/ 3004820 w 7705725"/>
              <a:gd name="connsiteY9497" fmla="*/ 40323 h 6857998"/>
              <a:gd name="connsiteX9498" fmla="*/ 3006090 w 7705725"/>
              <a:gd name="connsiteY9498" fmla="*/ 42228 h 6857998"/>
              <a:gd name="connsiteX9499" fmla="*/ 3007678 w 7705725"/>
              <a:gd name="connsiteY9499" fmla="*/ 44133 h 6857998"/>
              <a:gd name="connsiteX9500" fmla="*/ 3009265 w 7705725"/>
              <a:gd name="connsiteY9500" fmla="*/ 46673 h 6857998"/>
              <a:gd name="connsiteX9501" fmla="*/ 3010218 w 7705725"/>
              <a:gd name="connsiteY9501" fmla="*/ 49848 h 6857998"/>
              <a:gd name="connsiteX9502" fmla="*/ 3011170 w 7705725"/>
              <a:gd name="connsiteY9502" fmla="*/ 52705 h 6857998"/>
              <a:gd name="connsiteX9503" fmla="*/ 3011488 w 7705725"/>
              <a:gd name="connsiteY9503" fmla="*/ 56515 h 6857998"/>
              <a:gd name="connsiteX9504" fmla="*/ 3011805 w 7705725"/>
              <a:gd name="connsiteY9504" fmla="*/ 60643 h 6857998"/>
              <a:gd name="connsiteX9505" fmla="*/ 3024188 w 7705725"/>
              <a:gd name="connsiteY9505" fmla="*/ 58420 h 6857998"/>
              <a:gd name="connsiteX9506" fmla="*/ 3037205 w 7705725"/>
              <a:gd name="connsiteY9506" fmla="*/ 56833 h 6857998"/>
              <a:gd name="connsiteX9507" fmla="*/ 3050223 w 7705725"/>
              <a:gd name="connsiteY9507" fmla="*/ 55880 h 6857998"/>
              <a:gd name="connsiteX9508" fmla="*/ 3063558 w 7705725"/>
              <a:gd name="connsiteY9508" fmla="*/ 54928 h 6857998"/>
              <a:gd name="connsiteX9509" fmla="*/ 3091180 w 7705725"/>
              <a:gd name="connsiteY9509" fmla="*/ 53975 h 6857998"/>
              <a:gd name="connsiteX9510" fmla="*/ 3118168 w 7705725"/>
              <a:gd name="connsiteY9510" fmla="*/ 52388 h 6857998"/>
              <a:gd name="connsiteX9511" fmla="*/ 3131820 w 7705725"/>
              <a:gd name="connsiteY9511" fmla="*/ 51753 h 6857998"/>
              <a:gd name="connsiteX9512" fmla="*/ 3144838 w 7705725"/>
              <a:gd name="connsiteY9512" fmla="*/ 50483 h 6857998"/>
              <a:gd name="connsiteX9513" fmla="*/ 3157539 w 7705725"/>
              <a:gd name="connsiteY9513" fmla="*/ 48895 h 6857998"/>
              <a:gd name="connsiteX9514" fmla="*/ 3169920 w 7705725"/>
              <a:gd name="connsiteY9514" fmla="*/ 46990 h 6857998"/>
              <a:gd name="connsiteX9515" fmla="*/ 3181033 w 7705725"/>
              <a:gd name="connsiteY9515" fmla="*/ 44450 h 6857998"/>
              <a:gd name="connsiteX9516" fmla="*/ 3186748 w 7705725"/>
              <a:gd name="connsiteY9516" fmla="*/ 42863 h 6857998"/>
              <a:gd name="connsiteX9517" fmla="*/ 3192145 w 7705725"/>
              <a:gd name="connsiteY9517" fmla="*/ 40958 h 6857998"/>
              <a:gd name="connsiteX9518" fmla="*/ 3197544 w 7705725"/>
              <a:gd name="connsiteY9518" fmla="*/ 39370 h 6857998"/>
              <a:gd name="connsiteX9519" fmla="*/ 3202305 w 7705725"/>
              <a:gd name="connsiteY9519" fmla="*/ 37465 h 6857998"/>
              <a:gd name="connsiteX9520" fmla="*/ 3207068 w 7705725"/>
              <a:gd name="connsiteY9520" fmla="*/ 34925 h 6857998"/>
              <a:gd name="connsiteX9521" fmla="*/ 3211830 w 7705725"/>
              <a:gd name="connsiteY9521" fmla="*/ 32385 h 6857998"/>
              <a:gd name="connsiteX9522" fmla="*/ 3215640 w 7705725"/>
              <a:gd name="connsiteY9522" fmla="*/ 32068 h 6857998"/>
              <a:gd name="connsiteX9523" fmla="*/ 3218815 w 7705725"/>
              <a:gd name="connsiteY9523" fmla="*/ 32068 h 6857998"/>
              <a:gd name="connsiteX9524" fmla="*/ 3222308 w 7705725"/>
              <a:gd name="connsiteY9524" fmla="*/ 32068 h 6857998"/>
              <a:gd name="connsiteX9525" fmla="*/ 3225165 w 7705725"/>
              <a:gd name="connsiteY9525" fmla="*/ 32703 h 6857998"/>
              <a:gd name="connsiteX9526" fmla="*/ 3228023 w 7705725"/>
              <a:gd name="connsiteY9526" fmla="*/ 33973 h 6857998"/>
              <a:gd name="connsiteX9527" fmla="*/ 3230563 w 7705725"/>
              <a:gd name="connsiteY9527" fmla="*/ 34925 h 6857998"/>
              <a:gd name="connsiteX9528" fmla="*/ 3232785 w 7705725"/>
              <a:gd name="connsiteY9528" fmla="*/ 36830 h 6857998"/>
              <a:gd name="connsiteX9529" fmla="*/ 3234690 w 7705725"/>
              <a:gd name="connsiteY9529" fmla="*/ 38735 h 6857998"/>
              <a:gd name="connsiteX9530" fmla="*/ 3236595 w 7705725"/>
              <a:gd name="connsiteY9530" fmla="*/ 41593 h 6857998"/>
              <a:gd name="connsiteX9531" fmla="*/ 3238183 w 7705725"/>
              <a:gd name="connsiteY9531" fmla="*/ 44133 h 6857998"/>
              <a:gd name="connsiteX9532" fmla="*/ 3239770 w 7705725"/>
              <a:gd name="connsiteY9532" fmla="*/ 46990 h 6857998"/>
              <a:gd name="connsiteX9533" fmla="*/ 3240723 w 7705725"/>
              <a:gd name="connsiteY9533" fmla="*/ 50800 h 6857998"/>
              <a:gd name="connsiteX9534" fmla="*/ 3241675 w 7705725"/>
              <a:gd name="connsiteY9534" fmla="*/ 54610 h 6857998"/>
              <a:gd name="connsiteX9535" fmla="*/ 3241993 w 7705725"/>
              <a:gd name="connsiteY9535" fmla="*/ 58738 h 6857998"/>
              <a:gd name="connsiteX9536" fmla="*/ 3242310 w 7705725"/>
              <a:gd name="connsiteY9536" fmla="*/ 63500 h 6857998"/>
              <a:gd name="connsiteX9537" fmla="*/ 3242629 w 7705725"/>
              <a:gd name="connsiteY9537" fmla="*/ 68263 h 6857998"/>
              <a:gd name="connsiteX9538" fmla="*/ 3243898 w 7705725"/>
              <a:gd name="connsiteY9538" fmla="*/ 64135 h 6857998"/>
              <a:gd name="connsiteX9539" fmla="*/ 3244850 w 7705725"/>
              <a:gd name="connsiteY9539" fmla="*/ 60325 h 6857998"/>
              <a:gd name="connsiteX9540" fmla="*/ 3246755 w 7705725"/>
              <a:gd name="connsiteY9540" fmla="*/ 56515 h 6857998"/>
              <a:gd name="connsiteX9541" fmla="*/ 3248660 w 7705725"/>
              <a:gd name="connsiteY9541" fmla="*/ 53340 h 6857998"/>
              <a:gd name="connsiteX9542" fmla="*/ 3250565 w 7705725"/>
              <a:gd name="connsiteY9542" fmla="*/ 50165 h 6857998"/>
              <a:gd name="connsiteX9543" fmla="*/ 3252789 w 7705725"/>
              <a:gd name="connsiteY9543" fmla="*/ 46990 h 6857998"/>
              <a:gd name="connsiteX9544" fmla="*/ 3255329 w 7705725"/>
              <a:gd name="connsiteY9544" fmla="*/ 44133 h 6857998"/>
              <a:gd name="connsiteX9545" fmla="*/ 3258185 w 7705725"/>
              <a:gd name="connsiteY9545" fmla="*/ 41910 h 6857998"/>
              <a:gd name="connsiteX9546" fmla="*/ 3260726 w 7705725"/>
              <a:gd name="connsiteY9546" fmla="*/ 39688 h 6857998"/>
              <a:gd name="connsiteX9547" fmla="*/ 3263900 w 7705725"/>
              <a:gd name="connsiteY9547" fmla="*/ 37465 h 6857998"/>
              <a:gd name="connsiteX9548" fmla="*/ 3267075 w 7705725"/>
              <a:gd name="connsiteY9548" fmla="*/ 35560 h 6857998"/>
              <a:gd name="connsiteX9549" fmla="*/ 3270250 w 7705725"/>
              <a:gd name="connsiteY9549" fmla="*/ 33973 h 6857998"/>
              <a:gd name="connsiteX9550" fmla="*/ 3274060 w 7705725"/>
              <a:gd name="connsiteY9550" fmla="*/ 32385 h 6857998"/>
              <a:gd name="connsiteX9551" fmla="*/ 3277235 w 7705725"/>
              <a:gd name="connsiteY9551" fmla="*/ 31433 h 6857998"/>
              <a:gd name="connsiteX9552" fmla="*/ 3284855 w 7705725"/>
              <a:gd name="connsiteY9552" fmla="*/ 29528 h 6857998"/>
              <a:gd name="connsiteX9553" fmla="*/ 3293110 w 7705725"/>
              <a:gd name="connsiteY9553" fmla="*/ 28258 h 6857998"/>
              <a:gd name="connsiteX9554" fmla="*/ 3301365 w 7705725"/>
              <a:gd name="connsiteY9554" fmla="*/ 27623 h 6857998"/>
              <a:gd name="connsiteX9555" fmla="*/ 3310255 w 7705725"/>
              <a:gd name="connsiteY9555" fmla="*/ 27940 h 6857998"/>
              <a:gd name="connsiteX9556" fmla="*/ 3318828 w 7705725"/>
              <a:gd name="connsiteY9556" fmla="*/ 28893 h 6857998"/>
              <a:gd name="connsiteX9557" fmla="*/ 3328035 w 7705725"/>
              <a:gd name="connsiteY9557" fmla="*/ 30480 h 6857998"/>
              <a:gd name="connsiteX9558" fmla="*/ 3336925 w 7705725"/>
              <a:gd name="connsiteY9558" fmla="*/ 32385 h 6857998"/>
              <a:gd name="connsiteX9559" fmla="*/ 3346133 w 7705725"/>
              <a:gd name="connsiteY9559" fmla="*/ 35560 h 6857998"/>
              <a:gd name="connsiteX9560" fmla="*/ 3355023 w 7705725"/>
              <a:gd name="connsiteY9560" fmla="*/ 38735 h 6857998"/>
              <a:gd name="connsiteX9561" fmla="*/ 3355658 w 7705725"/>
              <a:gd name="connsiteY9561" fmla="*/ 35878 h 6857998"/>
              <a:gd name="connsiteX9562" fmla="*/ 3356928 w 7705725"/>
              <a:gd name="connsiteY9562" fmla="*/ 32703 h 6857998"/>
              <a:gd name="connsiteX9563" fmla="*/ 3358198 w 7705725"/>
              <a:gd name="connsiteY9563" fmla="*/ 30480 h 6857998"/>
              <a:gd name="connsiteX9564" fmla="*/ 3359468 w 7705725"/>
              <a:gd name="connsiteY9564" fmla="*/ 27940 h 6857998"/>
              <a:gd name="connsiteX9565" fmla="*/ 3361056 w 7705725"/>
              <a:gd name="connsiteY9565" fmla="*/ 26035 h 6857998"/>
              <a:gd name="connsiteX9566" fmla="*/ 3362960 w 7705725"/>
              <a:gd name="connsiteY9566" fmla="*/ 23813 h 6857998"/>
              <a:gd name="connsiteX9567" fmla="*/ 3367088 w 7705725"/>
              <a:gd name="connsiteY9567" fmla="*/ 20320 h 6857998"/>
              <a:gd name="connsiteX9568" fmla="*/ 3371215 w 7705725"/>
              <a:gd name="connsiteY9568" fmla="*/ 17780 h 6857998"/>
              <a:gd name="connsiteX9569" fmla="*/ 3376295 w 7705725"/>
              <a:gd name="connsiteY9569" fmla="*/ 15558 h 6857998"/>
              <a:gd name="connsiteX9570" fmla="*/ 3381058 w 7705725"/>
              <a:gd name="connsiteY9570" fmla="*/ 13653 h 6857998"/>
              <a:gd name="connsiteX9571" fmla="*/ 3386773 w 7705725"/>
              <a:gd name="connsiteY9571" fmla="*/ 12065 h 6857998"/>
              <a:gd name="connsiteX9572" fmla="*/ 3397568 w 7705725"/>
              <a:gd name="connsiteY9572" fmla="*/ 9525 h 6857998"/>
              <a:gd name="connsiteX9573" fmla="*/ 3408998 w 7705725"/>
              <a:gd name="connsiteY9573" fmla="*/ 7303 h 6857998"/>
              <a:gd name="connsiteX9574" fmla="*/ 3414713 w 7705725"/>
              <a:gd name="connsiteY9574" fmla="*/ 5715 h 6857998"/>
              <a:gd name="connsiteX9575" fmla="*/ 3419793 w 7705725"/>
              <a:gd name="connsiteY9575" fmla="*/ 4128 h 6857998"/>
              <a:gd name="connsiteX9576" fmla="*/ 3424873 w 7705725"/>
              <a:gd name="connsiteY9576" fmla="*/ 2223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</a:cxnLst>
            <a:rect l="l" t="t" r="r" b="b"/>
            <a:pathLst>
              <a:path w="7705725" h="6857998">
                <a:moveTo>
                  <a:pt x="5772480" y="6424612"/>
                </a:moveTo>
                <a:lnTo>
                  <a:pt x="5772794" y="6426517"/>
                </a:lnTo>
                <a:lnTo>
                  <a:pt x="5773424" y="6428422"/>
                </a:lnTo>
                <a:lnTo>
                  <a:pt x="5773738" y="6432232"/>
                </a:lnTo>
                <a:lnTo>
                  <a:pt x="5773424" y="6436360"/>
                </a:lnTo>
                <a:lnTo>
                  <a:pt x="5772165" y="6440805"/>
                </a:lnTo>
                <a:lnTo>
                  <a:pt x="5770277" y="6445567"/>
                </a:lnTo>
                <a:lnTo>
                  <a:pt x="5768075" y="6450330"/>
                </a:lnTo>
                <a:lnTo>
                  <a:pt x="5765558" y="6454775"/>
                </a:lnTo>
                <a:lnTo>
                  <a:pt x="5762097" y="6459220"/>
                </a:lnTo>
                <a:lnTo>
                  <a:pt x="5758636" y="6463982"/>
                </a:lnTo>
                <a:lnTo>
                  <a:pt x="5755489" y="6468110"/>
                </a:lnTo>
                <a:lnTo>
                  <a:pt x="5751399" y="6471920"/>
                </a:lnTo>
                <a:lnTo>
                  <a:pt x="5747623" y="6475730"/>
                </a:lnTo>
                <a:lnTo>
                  <a:pt x="5743847" y="6478905"/>
                </a:lnTo>
                <a:lnTo>
                  <a:pt x="5739757" y="6482080"/>
                </a:lnTo>
                <a:lnTo>
                  <a:pt x="5735981" y="6484302"/>
                </a:lnTo>
                <a:lnTo>
                  <a:pt x="5732520" y="6486207"/>
                </a:lnTo>
                <a:lnTo>
                  <a:pt x="5725913" y="6489065"/>
                </a:lnTo>
                <a:lnTo>
                  <a:pt x="5717418" y="6491287"/>
                </a:lnTo>
                <a:lnTo>
                  <a:pt x="5712698" y="6492557"/>
                </a:lnTo>
                <a:lnTo>
                  <a:pt x="5707979" y="6493827"/>
                </a:lnTo>
                <a:lnTo>
                  <a:pt x="5702630" y="6494145"/>
                </a:lnTo>
                <a:lnTo>
                  <a:pt x="5697910" y="6494462"/>
                </a:lnTo>
                <a:lnTo>
                  <a:pt x="5692876" y="6494145"/>
                </a:lnTo>
                <a:lnTo>
                  <a:pt x="5688156" y="6493827"/>
                </a:lnTo>
                <a:lnTo>
                  <a:pt x="5683751" y="6492557"/>
                </a:lnTo>
                <a:lnTo>
                  <a:pt x="5679661" y="6490652"/>
                </a:lnTo>
                <a:lnTo>
                  <a:pt x="5676200" y="6488112"/>
                </a:lnTo>
                <a:lnTo>
                  <a:pt x="5674312" y="6486842"/>
                </a:lnTo>
                <a:lnTo>
                  <a:pt x="5672739" y="6484937"/>
                </a:lnTo>
                <a:lnTo>
                  <a:pt x="5671795" y="6483032"/>
                </a:lnTo>
                <a:lnTo>
                  <a:pt x="5670536" y="6481127"/>
                </a:lnTo>
                <a:lnTo>
                  <a:pt x="5669907" y="6478905"/>
                </a:lnTo>
                <a:lnTo>
                  <a:pt x="5668963" y="6476365"/>
                </a:lnTo>
                <a:lnTo>
                  <a:pt x="5677773" y="6475095"/>
                </a:lnTo>
                <a:lnTo>
                  <a:pt x="5685010" y="6473825"/>
                </a:lnTo>
                <a:lnTo>
                  <a:pt x="5691932" y="6471920"/>
                </a:lnTo>
                <a:lnTo>
                  <a:pt x="5698225" y="6469062"/>
                </a:lnTo>
                <a:lnTo>
                  <a:pt x="5703888" y="6466522"/>
                </a:lnTo>
                <a:lnTo>
                  <a:pt x="5708922" y="6463665"/>
                </a:lnTo>
                <a:lnTo>
                  <a:pt x="5714271" y="6460490"/>
                </a:lnTo>
                <a:lnTo>
                  <a:pt x="5718991" y="6456997"/>
                </a:lnTo>
                <a:lnTo>
                  <a:pt x="5729374" y="6449695"/>
                </a:lnTo>
                <a:lnTo>
                  <a:pt x="5740701" y="6441122"/>
                </a:lnTo>
                <a:lnTo>
                  <a:pt x="5747623" y="6436995"/>
                </a:lnTo>
                <a:lnTo>
                  <a:pt x="5754860" y="6432867"/>
                </a:lnTo>
                <a:lnTo>
                  <a:pt x="5763355" y="6428740"/>
                </a:lnTo>
                <a:close/>
                <a:moveTo>
                  <a:pt x="7580630" y="4105274"/>
                </a:moveTo>
                <a:lnTo>
                  <a:pt x="7583806" y="4105274"/>
                </a:lnTo>
                <a:lnTo>
                  <a:pt x="7586663" y="4105592"/>
                </a:lnTo>
                <a:lnTo>
                  <a:pt x="7588886" y="4106866"/>
                </a:lnTo>
                <a:lnTo>
                  <a:pt x="7590473" y="4107821"/>
                </a:lnTo>
                <a:lnTo>
                  <a:pt x="7591426" y="4109731"/>
                </a:lnTo>
                <a:lnTo>
                  <a:pt x="7592696" y="4111959"/>
                </a:lnTo>
                <a:lnTo>
                  <a:pt x="7593013" y="4114824"/>
                </a:lnTo>
                <a:lnTo>
                  <a:pt x="7593013" y="4117688"/>
                </a:lnTo>
                <a:lnTo>
                  <a:pt x="7592696" y="4121190"/>
                </a:lnTo>
                <a:lnTo>
                  <a:pt x="7591743" y="4125010"/>
                </a:lnTo>
                <a:lnTo>
                  <a:pt x="7589838" y="4132968"/>
                </a:lnTo>
                <a:lnTo>
                  <a:pt x="7587298" y="4141562"/>
                </a:lnTo>
                <a:lnTo>
                  <a:pt x="7581266" y="4160025"/>
                </a:lnTo>
                <a:lnTo>
                  <a:pt x="7577773" y="4169574"/>
                </a:lnTo>
                <a:lnTo>
                  <a:pt x="7575233" y="4178169"/>
                </a:lnTo>
                <a:lnTo>
                  <a:pt x="7573328" y="4186445"/>
                </a:lnTo>
                <a:lnTo>
                  <a:pt x="7573010" y="4190901"/>
                </a:lnTo>
                <a:lnTo>
                  <a:pt x="7572693" y="4194084"/>
                </a:lnTo>
                <a:lnTo>
                  <a:pt x="7572693" y="4197586"/>
                </a:lnTo>
                <a:lnTo>
                  <a:pt x="7573010" y="4200451"/>
                </a:lnTo>
                <a:lnTo>
                  <a:pt x="7573646" y="4203316"/>
                </a:lnTo>
                <a:lnTo>
                  <a:pt x="7575233" y="4205544"/>
                </a:lnTo>
                <a:lnTo>
                  <a:pt x="7572693" y="4204907"/>
                </a:lnTo>
                <a:lnTo>
                  <a:pt x="7570470" y="4204907"/>
                </a:lnTo>
                <a:lnTo>
                  <a:pt x="7568566" y="4205226"/>
                </a:lnTo>
                <a:lnTo>
                  <a:pt x="7566660" y="4205862"/>
                </a:lnTo>
                <a:lnTo>
                  <a:pt x="7564756" y="4207135"/>
                </a:lnTo>
                <a:lnTo>
                  <a:pt x="7563168" y="4208409"/>
                </a:lnTo>
                <a:lnTo>
                  <a:pt x="7561898" y="4210000"/>
                </a:lnTo>
                <a:lnTo>
                  <a:pt x="7560946" y="4211910"/>
                </a:lnTo>
                <a:lnTo>
                  <a:pt x="7558723" y="4216048"/>
                </a:lnTo>
                <a:lnTo>
                  <a:pt x="7556500" y="4220505"/>
                </a:lnTo>
                <a:lnTo>
                  <a:pt x="7554596" y="4224643"/>
                </a:lnTo>
                <a:lnTo>
                  <a:pt x="7552373" y="4229099"/>
                </a:lnTo>
                <a:lnTo>
                  <a:pt x="7548563" y="4225916"/>
                </a:lnTo>
                <a:lnTo>
                  <a:pt x="7545388" y="4222415"/>
                </a:lnTo>
                <a:lnTo>
                  <a:pt x="7543166" y="4219231"/>
                </a:lnTo>
                <a:lnTo>
                  <a:pt x="7541260" y="4215412"/>
                </a:lnTo>
                <a:lnTo>
                  <a:pt x="7540308" y="4211592"/>
                </a:lnTo>
                <a:lnTo>
                  <a:pt x="7539356" y="4207772"/>
                </a:lnTo>
                <a:lnTo>
                  <a:pt x="7539038" y="4203634"/>
                </a:lnTo>
                <a:lnTo>
                  <a:pt x="7539356" y="4199496"/>
                </a:lnTo>
                <a:lnTo>
                  <a:pt x="7539673" y="4195358"/>
                </a:lnTo>
                <a:lnTo>
                  <a:pt x="7540943" y="4191220"/>
                </a:lnTo>
                <a:lnTo>
                  <a:pt x="7541896" y="4186445"/>
                </a:lnTo>
                <a:lnTo>
                  <a:pt x="7543483" y="4181988"/>
                </a:lnTo>
                <a:lnTo>
                  <a:pt x="7547293" y="4173394"/>
                </a:lnTo>
                <a:lnTo>
                  <a:pt x="7551738" y="4164163"/>
                </a:lnTo>
                <a:lnTo>
                  <a:pt x="7561263" y="4146974"/>
                </a:lnTo>
                <a:lnTo>
                  <a:pt x="7565708" y="4139016"/>
                </a:lnTo>
                <a:lnTo>
                  <a:pt x="7569518" y="4131058"/>
                </a:lnTo>
                <a:lnTo>
                  <a:pt x="7572376" y="4123736"/>
                </a:lnTo>
                <a:lnTo>
                  <a:pt x="7573328" y="4120872"/>
                </a:lnTo>
                <a:lnTo>
                  <a:pt x="7573963" y="4117688"/>
                </a:lnTo>
                <a:lnTo>
                  <a:pt x="7573963" y="4114824"/>
                </a:lnTo>
                <a:lnTo>
                  <a:pt x="7573963" y="4111959"/>
                </a:lnTo>
                <a:lnTo>
                  <a:pt x="7573328" y="4109731"/>
                </a:lnTo>
                <a:lnTo>
                  <a:pt x="7571740" y="4107502"/>
                </a:lnTo>
                <a:lnTo>
                  <a:pt x="7576503" y="4105911"/>
                </a:lnTo>
                <a:close/>
                <a:moveTo>
                  <a:pt x="7537768" y="2176463"/>
                </a:moveTo>
                <a:lnTo>
                  <a:pt x="7540308" y="2186522"/>
                </a:lnTo>
                <a:lnTo>
                  <a:pt x="7542212" y="2196263"/>
                </a:lnTo>
                <a:lnTo>
                  <a:pt x="7542848" y="2200664"/>
                </a:lnTo>
                <a:lnTo>
                  <a:pt x="7543165" y="2205377"/>
                </a:lnTo>
                <a:lnTo>
                  <a:pt x="7543800" y="2210091"/>
                </a:lnTo>
                <a:lnTo>
                  <a:pt x="7543165" y="2214177"/>
                </a:lnTo>
                <a:lnTo>
                  <a:pt x="7542530" y="2218263"/>
                </a:lnTo>
                <a:lnTo>
                  <a:pt x="7540942" y="2222035"/>
                </a:lnTo>
                <a:lnTo>
                  <a:pt x="7539038" y="2225805"/>
                </a:lnTo>
                <a:lnTo>
                  <a:pt x="7536498" y="2228634"/>
                </a:lnTo>
                <a:lnTo>
                  <a:pt x="7533005" y="2231778"/>
                </a:lnTo>
                <a:lnTo>
                  <a:pt x="7528878" y="2234291"/>
                </a:lnTo>
                <a:lnTo>
                  <a:pt x="7524115" y="2236492"/>
                </a:lnTo>
                <a:lnTo>
                  <a:pt x="7518082" y="2238377"/>
                </a:lnTo>
                <a:lnTo>
                  <a:pt x="7514272" y="2228006"/>
                </a:lnTo>
                <a:lnTo>
                  <a:pt x="7512368" y="2222663"/>
                </a:lnTo>
                <a:lnTo>
                  <a:pt x="7510780" y="2217948"/>
                </a:lnTo>
                <a:lnTo>
                  <a:pt x="7509828" y="2212920"/>
                </a:lnTo>
                <a:lnTo>
                  <a:pt x="7508875" y="2208521"/>
                </a:lnTo>
                <a:lnTo>
                  <a:pt x="7508875" y="2204120"/>
                </a:lnTo>
                <a:lnTo>
                  <a:pt x="7509510" y="2199406"/>
                </a:lnTo>
                <a:lnTo>
                  <a:pt x="7510145" y="2195319"/>
                </a:lnTo>
                <a:lnTo>
                  <a:pt x="7511732" y="2191549"/>
                </a:lnTo>
                <a:lnTo>
                  <a:pt x="7513955" y="2188406"/>
                </a:lnTo>
                <a:lnTo>
                  <a:pt x="7516812" y="2185264"/>
                </a:lnTo>
                <a:lnTo>
                  <a:pt x="7520622" y="2182435"/>
                </a:lnTo>
                <a:lnTo>
                  <a:pt x="7525068" y="2180235"/>
                </a:lnTo>
                <a:lnTo>
                  <a:pt x="7530782" y="2178350"/>
                </a:lnTo>
                <a:close/>
                <a:moveTo>
                  <a:pt x="627411" y="1638300"/>
                </a:moveTo>
                <a:lnTo>
                  <a:pt x="628982" y="1640541"/>
                </a:lnTo>
                <a:lnTo>
                  <a:pt x="629610" y="1642461"/>
                </a:lnTo>
                <a:lnTo>
                  <a:pt x="629924" y="1644701"/>
                </a:lnTo>
                <a:lnTo>
                  <a:pt x="630238" y="1646621"/>
                </a:lnTo>
                <a:lnTo>
                  <a:pt x="629924" y="1648541"/>
                </a:lnTo>
                <a:lnTo>
                  <a:pt x="629610" y="1650781"/>
                </a:lnTo>
                <a:lnTo>
                  <a:pt x="628353" y="1652701"/>
                </a:lnTo>
                <a:lnTo>
                  <a:pt x="627725" y="1654621"/>
                </a:lnTo>
                <a:lnTo>
                  <a:pt x="624584" y="1658781"/>
                </a:lnTo>
                <a:lnTo>
                  <a:pt x="621129" y="1663261"/>
                </a:lnTo>
                <a:lnTo>
                  <a:pt x="616732" y="1667422"/>
                </a:lnTo>
                <a:lnTo>
                  <a:pt x="612020" y="1672222"/>
                </a:lnTo>
                <a:lnTo>
                  <a:pt x="602282" y="1681822"/>
                </a:lnTo>
                <a:lnTo>
                  <a:pt x="597571" y="1686942"/>
                </a:lnTo>
                <a:lnTo>
                  <a:pt x="592859" y="1692703"/>
                </a:lnTo>
                <a:lnTo>
                  <a:pt x="588776" y="1698783"/>
                </a:lnTo>
                <a:lnTo>
                  <a:pt x="585321" y="1705183"/>
                </a:lnTo>
                <a:lnTo>
                  <a:pt x="584064" y="1708063"/>
                </a:lnTo>
                <a:lnTo>
                  <a:pt x="582494" y="1711903"/>
                </a:lnTo>
                <a:lnTo>
                  <a:pt x="581866" y="1715423"/>
                </a:lnTo>
                <a:lnTo>
                  <a:pt x="580923" y="1719263"/>
                </a:lnTo>
                <a:lnTo>
                  <a:pt x="578096" y="1717024"/>
                </a:lnTo>
                <a:lnTo>
                  <a:pt x="575897" y="1715103"/>
                </a:lnTo>
                <a:lnTo>
                  <a:pt x="574013" y="1712863"/>
                </a:lnTo>
                <a:lnTo>
                  <a:pt x="572756" y="1709983"/>
                </a:lnTo>
                <a:lnTo>
                  <a:pt x="572128" y="1707743"/>
                </a:lnTo>
                <a:lnTo>
                  <a:pt x="571500" y="1705183"/>
                </a:lnTo>
                <a:lnTo>
                  <a:pt x="571500" y="1702623"/>
                </a:lnTo>
                <a:lnTo>
                  <a:pt x="571814" y="1699743"/>
                </a:lnTo>
                <a:lnTo>
                  <a:pt x="572443" y="1697183"/>
                </a:lnTo>
                <a:lnTo>
                  <a:pt x="573385" y="1694623"/>
                </a:lnTo>
                <a:lnTo>
                  <a:pt x="574641" y="1691423"/>
                </a:lnTo>
                <a:lnTo>
                  <a:pt x="576212" y="1688862"/>
                </a:lnTo>
                <a:lnTo>
                  <a:pt x="579981" y="1683102"/>
                </a:lnTo>
                <a:lnTo>
                  <a:pt x="584693" y="1677342"/>
                </a:lnTo>
                <a:lnTo>
                  <a:pt x="590032" y="1671582"/>
                </a:lnTo>
                <a:lnTo>
                  <a:pt x="595687" y="1666142"/>
                </a:lnTo>
                <a:lnTo>
                  <a:pt x="607622" y="1655261"/>
                </a:lnTo>
                <a:lnTo>
                  <a:pt x="618303" y="1645981"/>
                </a:lnTo>
                <a:close/>
                <a:moveTo>
                  <a:pt x="7274198" y="1631951"/>
                </a:moveTo>
                <a:lnTo>
                  <a:pt x="7276118" y="1635114"/>
                </a:lnTo>
                <a:lnTo>
                  <a:pt x="7277077" y="1637645"/>
                </a:lnTo>
                <a:lnTo>
                  <a:pt x="7278357" y="1640492"/>
                </a:lnTo>
                <a:lnTo>
                  <a:pt x="7278997" y="1643340"/>
                </a:lnTo>
                <a:lnTo>
                  <a:pt x="7279956" y="1648401"/>
                </a:lnTo>
                <a:lnTo>
                  <a:pt x="7279956" y="1653779"/>
                </a:lnTo>
                <a:lnTo>
                  <a:pt x="7279636" y="1659157"/>
                </a:lnTo>
                <a:lnTo>
                  <a:pt x="7278357" y="1663902"/>
                </a:lnTo>
                <a:lnTo>
                  <a:pt x="7276118" y="1674026"/>
                </a:lnTo>
                <a:lnTo>
                  <a:pt x="7274518" y="1679087"/>
                </a:lnTo>
                <a:lnTo>
                  <a:pt x="7273559" y="1683832"/>
                </a:lnTo>
                <a:lnTo>
                  <a:pt x="7272599" y="1689211"/>
                </a:lnTo>
                <a:lnTo>
                  <a:pt x="7272599" y="1693956"/>
                </a:lnTo>
                <a:lnTo>
                  <a:pt x="7272919" y="1699334"/>
                </a:lnTo>
                <a:lnTo>
                  <a:pt x="7274198" y="1705028"/>
                </a:lnTo>
                <a:lnTo>
                  <a:pt x="7275158" y="1707559"/>
                </a:lnTo>
                <a:lnTo>
                  <a:pt x="7276438" y="1710090"/>
                </a:lnTo>
                <a:lnTo>
                  <a:pt x="7278357" y="1713253"/>
                </a:lnTo>
                <a:lnTo>
                  <a:pt x="7280276" y="1716100"/>
                </a:lnTo>
                <a:lnTo>
                  <a:pt x="7276438" y="1717682"/>
                </a:lnTo>
                <a:lnTo>
                  <a:pt x="7272599" y="1718315"/>
                </a:lnTo>
                <a:lnTo>
                  <a:pt x="7269080" y="1719264"/>
                </a:lnTo>
                <a:lnTo>
                  <a:pt x="7266202" y="1719264"/>
                </a:lnTo>
                <a:lnTo>
                  <a:pt x="7263003" y="1718631"/>
                </a:lnTo>
                <a:lnTo>
                  <a:pt x="7260124" y="1718315"/>
                </a:lnTo>
                <a:lnTo>
                  <a:pt x="7256925" y="1717366"/>
                </a:lnTo>
                <a:lnTo>
                  <a:pt x="7254366" y="1715784"/>
                </a:lnTo>
                <a:lnTo>
                  <a:pt x="7251807" y="1713886"/>
                </a:lnTo>
                <a:lnTo>
                  <a:pt x="7249568" y="1711988"/>
                </a:lnTo>
                <a:lnTo>
                  <a:pt x="7247329" y="1709457"/>
                </a:lnTo>
                <a:lnTo>
                  <a:pt x="7244770" y="1706294"/>
                </a:lnTo>
                <a:lnTo>
                  <a:pt x="7243171" y="1703446"/>
                </a:lnTo>
                <a:lnTo>
                  <a:pt x="7240612" y="1699966"/>
                </a:lnTo>
                <a:lnTo>
                  <a:pt x="7237413" y="1692058"/>
                </a:lnTo>
                <a:lnTo>
                  <a:pt x="7240612" y="1690476"/>
                </a:lnTo>
                <a:lnTo>
                  <a:pt x="7243810" y="1689211"/>
                </a:lnTo>
                <a:lnTo>
                  <a:pt x="7246369" y="1687629"/>
                </a:lnTo>
                <a:lnTo>
                  <a:pt x="7248609" y="1685731"/>
                </a:lnTo>
                <a:lnTo>
                  <a:pt x="7250528" y="1683832"/>
                </a:lnTo>
                <a:lnTo>
                  <a:pt x="7251807" y="1682251"/>
                </a:lnTo>
                <a:lnTo>
                  <a:pt x="7252767" y="1680353"/>
                </a:lnTo>
                <a:lnTo>
                  <a:pt x="7253727" y="1678138"/>
                </a:lnTo>
                <a:lnTo>
                  <a:pt x="7254366" y="1676240"/>
                </a:lnTo>
                <a:lnTo>
                  <a:pt x="7254686" y="1674342"/>
                </a:lnTo>
                <a:lnTo>
                  <a:pt x="7254686" y="1670229"/>
                </a:lnTo>
                <a:lnTo>
                  <a:pt x="7254366" y="1666117"/>
                </a:lnTo>
                <a:lnTo>
                  <a:pt x="7254046" y="1661688"/>
                </a:lnTo>
                <a:lnTo>
                  <a:pt x="7253727" y="1657575"/>
                </a:lnTo>
                <a:lnTo>
                  <a:pt x="7253407" y="1653463"/>
                </a:lnTo>
                <a:lnTo>
                  <a:pt x="7253727" y="1649350"/>
                </a:lnTo>
                <a:lnTo>
                  <a:pt x="7254366" y="1647452"/>
                </a:lnTo>
                <a:lnTo>
                  <a:pt x="7255326" y="1645554"/>
                </a:lnTo>
                <a:lnTo>
                  <a:pt x="7256286" y="1643656"/>
                </a:lnTo>
                <a:lnTo>
                  <a:pt x="7257565" y="1641758"/>
                </a:lnTo>
                <a:lnTo>
                  <a:pt x="7259484" y="1639860"/>
                </a:lnTo>
                <a:lnTo>
                  <a:pt x="7261403" y="1637962"/>
                </a:lnTo>
                <a:lnTo>
                  <a:pt x="7263962" y="1636380"/>
                </a:lnTo>
                <a:lnTo>
                  <a:pt x="7266841" y="1635114"/>
                </a:lnTo>
                <a:lnTo>
                  <a:pt x="7270360" y="1633533"/>
                </a:lnTo>
                <a:close/>
                <a:moveTo>
                  <a:pt x="7193811" y="1555751"/>
                </a:moveTo>
                <a:lnTo>
                  <a:pt x="7201373" y="1566906"/>
                </a:lnTo>
                <a:lnTo>
                  <a:pt x="7208935" y="1577743"/>
                </a:lnTo>
                <a:lnTo>
                  <a:pt x="7211771" y="1583480"/>
                </a:lnTo>
                <a:lnTo>
                  <a:pt x="7215236" y="1588898"/>
                </a:lnTo>
                <a:lnTo>
                  <a:pt x="7217442" y="1594317"/>
                </a:lnTo>
                <a:lnTo>
                  <a:pt x="7219648" y="1599735"/>
                </a:lnTo>
                <a:lnTo>
                  <a:pt x="7221223" y="1605153"/>
                </a:lnTo>
                <a:lnTo>
                  <a:pt x="7221538" y="1609934"/>
                </a:lnTo>
                <a:lnTo>
                  <a:pt x="7221538" y="1612484"/>
                </a:lnTo>
                <a:lnTo>
                  <a:pt x="7221538" y="1615353"/>
                </a:lnTo>
                <a:lnTo>
                  <a:pt x="7221223" y="1617584"/>
                </a:lnTo>
                <a:lnTo>
                  <a:pt x="7220278" y="1620133"/>
                </a:lnTo>
                <a:lnTo>
                  <a:pt x="7219332" y="1622365"/>
                </a:lnTo>
                <a:lnTo>
                  <a:pt x="7218072" y="1624595"/>
                </a:lnTo>
                <a:lnTo>
                  <a:pt x="7216812" y="1627464"/>
                </a:lnTo>
                <a:lnTo>
                  <a:pt x="7214921" y="1629695"/>
                </a:lnTo>
                <a:lnTo>
                  <a:pt x="7212401" y="1631926"/>
                </a:lnTo>
                <a:lnTo>
                  <a:pt x="7209880" y="1633839"/>
                </a:lnTo>
                <a:lnTo>
                  <a:pt x="7207360" y="1636070"/>
                </a:lnTo>
                <a:lnTo>
                  <a:pt x="7203894" y="1638301"/>
                </a:lnTo>
                <a:lnTo>
                  <a:pt x="7204839" y="1635751"/>
                </a:lnTo>
                <a:lnTo>
                  <a:pt x="7204839" y="1633520"/>
                </a:lnTo>
                <a:lnTo>
                  <a:pt x="7204839" y="1630651"/>
                </a:lnTo>
                <a:lnTo>
                  <a:pt x="7204209" y="1628102"/>
                </a:lnTo>
                <a:lnTo>
                  <a:pt x="7202948" y="1623002"/>
                </a:lnTo>
                <a:lnTo>
                  <a:pt x="7200113" y="1617584"/>
                </a:lnTo>
                <a:lnTo>
                  <a:pt x="7197277" y="1612165"/>
                </a:lnTo>
                <a:lnTo>
                  <a:pt x="7193811" y="1606428"/>
                </a:lnTo>
                <a:lnTo>
                  <a:pt x="7187510" y="1595592"/>
                </a:lnTo>
                <a:lnTo>
                  <a:pt x="7184359" y="1590173"/>
                </a:lnTo>
                <a:lnTo>
                  <a:pt x="7182153" y="1585073"/>
                </a:lnTo>
                <a:lnTo>
                  <a:pt x="7181208" y="1582205"/>
                </a:lnTo>
                <a:lnTo>
                  <a:pt x="7180893" y="1579655"/>
                </a:lnTo>
                <a:lnTo>
                  <a:pt x="7180263" y="1577106"/>
                </a:lnTo>
                <a:lnTo>
                  <a:pt x="7180263" y="1574237"/>
                </a:lnTo>
                <a:lnTo>
                  <a:pt x="7180263" y="1572006"/>
                </a:lnTo>
                <a:lnTo>
                  <a:pt x="7181208" y="1569456"/>
                </a:lnTo>
                <a:lnTo>
                  <a:pt x="7182153" y="1567225"/>
                </a:lnTo>
                <a:lnTo>
                  <a:pt x="7183414" y="1564675"/>
                </a:lnTo>
                <a:lnTo>
                  <a:pt x="7185304" y="1562125"/>
                </a:lnTo>
                <a:lnTo>
                  <a:pt x="7187825" y="1559894"/>
                </a:lnTo>
                <a:lnTo>
                  <a:pt x="7190345" y="1557663"/>
                </a:lnTo>
                <a:close/>
                <a:moveTo>
                  <a:pt x="7352983" y="1501776"/>
                </a:moveTo>
                <a:lnTo>
                  <a:pt x="7352983" y="1504646"/>
                </a:lnTo>
                <a:lnTo>
                  <a:pt x="7352983" y="1507834"/>
                </a:lnTo>
                <a:lnTo>
                  <a:pt x="7353300" y="1513892"/>
                </a:lnTo>
                <a:lnTo>
                  <a:pt x="7354888" y="1520270"/>
                </a:lnTo>
                <a:lnTo>
                  <a:pt x="7357110" y="1526647"/>
                </a:lnTo>
                <a:lnTo>
                  <a:pt x="7360285" y="1533343"/>
                </a:lnTo>
                <a:lnTo>
                  <a:pt x="7363460" y="1540358"/>
                </a:lnTo>
                <a:lnTo>
                  <a:pt x="7367905" y="1547054"/>
                </a:lnTo>
                <a:lnTo>
                  <a:pt x="7372033" y="1554387"/>
                </a:lnTo>
                <a:lnTo>
                  <a:pt x="7380923" y="1568736"/>
                </a:lnTo>
                <a:lnTo>
                  <a:pt x="7390765" y="1583722"/>
                </a:lnTo>
                <a:lnTo>
                  <a:pt x="7399655" y="1599346"/>
                </a:lnTo>
                <a:lnTo>
                  <a:pt x="7404418" y="1606999"/>
                </a:lnTo>
                <a:lnTo>
                  <a:pt x="7408545" y="1614970"/>
                </a:lnTo>
                <a:lnTo>
                  <a:pt x="7412673" y="1622623"/>
                </a:lnTo>
                <a:lnTo>
                  <a:pt x="7417435" y="1629957"/>
                </a:lnTo>
                <a:lnTo>
                  <a:pt x="7428230" y="1645581"/>
                </a:lnTo>
                <a:lnTo>
                  <a:pt x="7438390" y="1660886"/>
                </a:lnTo>
                <a:lnTo>
                  <a:pt x="7443153" y="1668220"/>
                </a:lnTo>
                <a:lnTo>
                  <a:pt x="7447280" y="1675553"/>
                </a:lnTo>
                <a:lnTo>
                  <a:pt x="7451090" y="1682568"/>
                </a:lnTo>
                <a:lnTo>
                  <a:pt x="7453630" y="1689583"/>
                </a:lnTo>
                <a:lnTo>
                  <a:pt x="7454900" y="1693090"/>
                </a:lnTo>
                <a:lnTo>
                  <a:pt x="7455535" y="1696279"/>
                </a:lnTo>
                <a:lnTo>
                  <a:pt x="7455853" y="1699468"/>
                </a:lnTo>
                <a:lnTo>
                  <a:pt x="7456488" y="1702656"/>
                </a:lnTo>
                <a:lnTo>
                  <a:pt x="7455853" y="1705845"/>
                </a:lnTo>
                <a:lnTo>
                  <a:pt x="7455218" y="1708714"/>
                </a:lnTo>
                <a:lnTo>
                  <a:pt x="7454583" y="1711903"/>
                </a:lnTo>
                <a:lnTo>
                  <a:pt x="7452995" y="1714773"/>
                </a:lnTo>
                <a:lnTo>
                  <a:pt x="7451090" y="1717642"/>
                </a:lnTo>
                <a:lnTo>
                  <a:pt x="7448868" y="1720512"/>
                </a:lnTo>
                <a:lnTo>
                  <a:pt x="7446328" y="1723382"/>
                </a:lnTo>
                <a:lnTo>
                  <a:pt x="7442835" y="1725614"/>
                </a:lnTo>
                <a:lnTo>
                  <a:pt x="7440613" y="1718599"/>
                </a:lnTo>
                <a:lnTo>
                  <a:pt x="7437755" y="1711584"/>
                </a:lnTo>
                <a:lnTo>
                  <a:pt x="7434580" y="1704250"/>
                </a:lnTo>
                <a:lnTo>
                  <a:pt x="7431088" y="1697235"/>
                </a:lnTo>
                <a:lnTo>
                  <a:pt x="7426960" y="1689583"/>
                </a:lnTo>
                <a:lnTo>
                  <a:pt x="7422515" y="1682249"/>
                </a:lnTo>
                <a:lnTo>
                  <a:pt x="7412990" y="1667263"/>
                </a:lnTo>
                <a:lnTo>
                  <a:pt x="7402513" y="1652277"/>
                </a:lnTo>
                <a:lnTo>
                  <a:pt x="7392035" y="1637290"/>
                </a:lnTo>
                <a:lnTo>
                  <a:pt x="7381240" y="1621985"/>
                </a:lnTo>
                <a:lnTo>
                  <a:pt x="7371080" y="1607318"/>
                </a:lnTo>
                <a:lnTo>
                  <a:pt x="7361555" y="1592650"/>
                </a:lnTo>
                <a:lnTo>
                  <a:pt x="7357428" y="1585316"/>
                </a:lnTo>
                <a:lnTo>
                  <a:pt x="7353300" y="1578302"/>
                </a:lnTo>
                <a:lnTo>
                  <a:pt x="7350125" y="1570968"/>
                </a:lnTo>
                <a:lnTo>
                  <a:pt x="7346950" y="1563634"/>
                </a:lnTo>
                <a:lnTo>
                  <a:pt x="7344410" y="1556938"/>
                </a:lnTo>
                <a:lnTo>
                  <a:pt x="7342505" y="1550242"/>
                </a:lnTo>
                <a:lnTo>
                  <a:pt x="7341235" y="1543546"/>
                </a:lnTo>
                <a:lnTo>
                  <a:pt x="7340600" y="1537169"/>
                </a:lnTo>
                <a:lnTo>
                  <a:pt x="7340600" y="1530792"/>
                </a:lnTo>
                <a:lnTo>
                  <a:pt x="7341235" y="1524734"/>
                </a:lnTo>
                <a:lnTo>
                  <a:pt x="7342823" y="1518675"/>
                </a:lnTo>
                <a:lnTo>
                  <a:pt x="7345363" y="1512617"/>
                </a:lnTo>
                <a:lnTo>
                  <a:pt x="7346950" y="1510066"/>
                </a:lnTo>
                <a:lnTo>
                  <a:pt x="7348855" y="1506877"/>
                </a:lnTo>
                <a:close/>
                <a:moveTo>
                  <a:pt x="7225593" y="1495426"/>
                </a:moveTo>
                <a:lnTo>
                  <a:pt x="7227483" y="1495426"/>
                </a:lnTo>
                <a:lnTo>
                  <a:pt x="7228742" y="1496383"/>
                </a:lnTo>
                <a:lnTo>
                  <a:pt x="7230632" y="1497022"/>
                </a:lnTo>
                <a:lnTo>
                  <a:pt x="7232207" y="1498298"/>
                </a:lnTo>
                <a:lnTo>
                  <a:pt x="7233781" y="1499575"/>
                </a:lnTo>
                <a:lnTo>
                  <a:pt x="7234726" y="1501490"/>
                </a:lnTo>
                <a:lnTo>
                  <a:pt x="7237560" y="1505639"/>
                </a:lnTo>
                <a:lnTo>
                  <a:pt x="7240080" y="1510746"/>
                </a:lnTo>
                <a:lnTo>
                  <a:pt x="7242284" y="1515534"/>
                </a:lnTo>
                <a:lnTo>
                  <a:pt x="7244489" y="1520960"/>
                </a:lnTo>
                <a:lnTo>
                  <a:pt x="7247323" y="1525429"/>
                </a:lnTo>
                <a:lnTo>
                  <a:pt x="7249843" y="1529897"/>
                </a:lnTo>
                <a:lnTo>
                  <a:pt x="7251417" y="1531493"/>
                </a:lnTo>
                <a:lnTo>
                  <a:pt x="7252677" y="1533089"/>
                </a:lnTo>
                <a:lnTo>
                  <a:pt x="7254252" y="1534685"/>
                </a:lnTo>
                <a:lnTo>
                  <a:pt x="7255826" y="1535323"/>
                </a:lnTo>
                <a:lnTo>
                  <a:pt x="7257716" y="1535642"/>
                </a:lnTo>
                <a:lnTo>
                  <a:pt x="7259291" y="1535962"/>
                </a:lnTo>
                <a:lnTo>
                  <a:pt x="7261495" y="1535642"/>
                </a:lnTo>
                <a:lnTo>
                  <a:pt x="7263385" y="1535004"/>
                </a:lnTo>
                <a:lnTo>
                  <a:pt x="7265589" y="1533408"/>
                </a:lnTo>
                <a:lnTo>
                  <a:pt x="7267794" y="1531493"/>
                </a:lnTo>
                <a:lnTo>
                  <a:pt x="7266219" y="1533728"/>
                </a:lnTo>
                <a:lnTo>
                  <a:pt x="7265274" y="1536600"/>
                </a:lnTo>
                <a:lnTo>
                  <a:pt x="7264330" y="1538834"/>
                </a:lnTo>
                <a:lnTo>
                  <a:pt x="7264330" y="1541388"/>
                </a:lnTo>
                <a:lnTo>
                  <a:pt x="7264645" y="1543941"/>
                </a:lnTo>
                <a:lnTo>
                  <a:pt x="7265274" y="1546814"/>
                </a:lnTo>
                <a:lnTo>
                  <a:pt x="7266219" y="1549686"/>
                </a:lnTo>
                <a:lnTo>
                  <a:pt x="7267794" y="1552559"/>
                </a:lnTo>
                <a:lnTo>
                  <a:pt x="7271258" y="1557985"/>
                </a:lnTo>
                <a:lnTo>
                  <a:pt x="7274722" y="1563730"/>
                </a:lnTo>
                <a:lnTo>
                  <a:pt x="7283855" y="1575540"/>
                </a:lnTo>
                <a:lnTo>
                  <a:pt x="7287635" y="1581285"/>
                </a:lnTo>
                <a:lnTo>
                  <a:pt x="7291099" y="1587031"/>
                </a:lnTo>
                <a:lnTo>
                  <a:pt x="7292358" y="1589584"/>
                </a:lnTo>
                <a:lnTo>
                  <a:pt x="7293618" y="1592137"/>
                </a:lnTo>
                <a:lnTo>
                  <a:pt x="7294248" y="1595010"/>
                </a:lnTo>
                <a:lnTo>
                  <a:pt x="7294563" y="1597563"/>
                </a:lnTo>
                <a:lnTo>
                  <a:pt x="7294248" y="1600117"/>
                </a:lnTo>
                <a:lnTo>
                  <a:pt x="7293933" y="1602990"/>
                </a:lnTo>
                <a:lnTo>
                  <a:pt x="7292988" y="1605224"/>
                </a:lnTo>
                <a:lnTo>
                  <a:pt x="7291414" y="1607458"/>
                </a:lnTo>
                <a:lnTo>
                  <a:pt x="7289209" y="1609692"/>
                </a:lnTo>
                <a:lnTo>
                  <a:pt x="7286375" y="1611927"/>
                </a:lnTo>
                <a:lnTo>
                  <a:pt x="7283225" y="1613842"/>
                </a:lnTo>
                <a:lnTo>
                  <a:pt x="7279131" y="1616076"/>
                </a:lnTo>
                <a:lnTo>
                  <a:pt x="7274407" y="1608415"/>
                </a:lnTo>
                <a:lnTo>
                  <a:pt x="7270628" y="1601394"/>
                </a:lnTo>
                <a:lnTo>
                  <a:pt x="7267479" y="1594052"/>
                </a:lnTo>
                <a:lnTo>
                  <a:pt x="7264015" y="1587350"/>
                </a:lnTo>
                <a:lnTo>
                  <a:pt x="7258346" y="1572987"/>
                </a:lnTo>
                <a:lnTo>
                  <a:pt x="7252677" y="1558942"/>
                </a:lnTo>
                <a:lnTo>
                  <a:pt x="7249843" y="1551601"/>
                </a:lnTo>
                <a:lnTo>
                  <a:pt x="7246379" y="1544580"/>
                </a:lnTo>
                <a:lnTo>
                  <a:pt x="7243229" y="1537239"/>
                </a:lnTo>
                <a:lnTo>
                  <a:pt x="7238820" y="1529897"/>
                </a:lnTo>
                <a:lnTo>
                  <a:pt x="7234411" y="1522556"/>
                </a:lnTo>
                <a:lnTo>
                  <a:pt x="7229372" y="1515215"/>
                </a:lnTo>
                <a:lnTo>
                  <a:pt x="7223703" y="1507555"/>
                </a:lnTo>
                <a:lnTo>
                  <a:pt x="7216775" y="1500213"/>
                </a:lnTo>
                <a:lnTo>
                  <a:pt x="7219609" y="1498298"/>
                </a:lnTo>
                <a:lnTo>
                  <a:pt x="7221499" y="1496703"/>
                </a:lnTo>
                <a:lnTo>
                  <a:pt x="7223703" y="1496064"/>
                </a:lnTo>
                <a:close/>
                <a:moveTo>
                  <a:pt x="852488" y="1482724"/>
                </a:moveTo>
                <a:lnTo>
                  <a:pt x="857568" y="1488153"/>
                </a:lnTo>
                <a:lnTo>
                  <a:pt x="859473" y="1490388"/>
                </a:lnTo>
                <a:lnTo>
                  <a:pt x="860743" y="1492943"/>
                </a:lnTo>
                <a:lnTo>
                  <a:pt x="862013" y="1495178"/>
                </a:lnTo>
                <a:lnTo>
                  <a:pt x="862648" y="1497733"/>
                </a:lnTo>
                <a:lnTo>
                  <a:pt x="863283" y="1499329"/>
                </a:lnTo>
                <a:lnTo>
                  <a:pt x="863600" y="1501884"/>
                </a:lnTo>
                <a:lnTo>
                  <a:pt x="863600" y="1503800"/>
                </a:lnTo>
                <a:lnTo>
                  <a:pt x="863600" y="1505397"/>
                </a:lnTo>
                <a:lnTo>
                  <a:pt x="862648" y="1507313"/>
                </a:lnTo>
                <a:lnTo>
                  <a:pt x="862330" y="1508909"/>
                </a:lnTo>
                <a:lnTo>
                  <a:pt x="860108" y="1512741"/>
                </a:lnTo>
                <a:lnTo>
                  <a:pt x="857568" y="1515934"/>
                </a:lnTo>
                <a:lnTo>
                  <a:pt x="854393" y="1518808"/>
                </a:lnTo>
                <a:lnTo>
                  <a:pt x="850583" y="1522002"/>
                </a:lnTo>
                <a:lnTo>
                  <a:pt x="842645" y="1527111"/>
                </a:lnTo>
                <a:lnTo>
                  <a:pt x="834391" y="1532859"/>
                </a:lnTo>
                <a:lnTo>
                  <a:pt x="830580" y="1535413"/>
                </a:lnTo>
                <a:lnTo>
                  <a:pt x="827405" y="1538287"/>
                </a:lnTo>
                <a:lnTo>
                  <a:pt x="822325" y="1533178"/>
                </a:lnTo>
                <a:lnTo>
                  <a:pt x="820420" y="1530623"/>
                </a:lnTo>
                <a:lnTo>
                  <a:pt x="819150" y="1528388"/>
                </a:lnTo>
                <a:lnTo>
                  <a:pt x="817563" y="1526153"/>
                </a:lnTo>
                <a:lnTo>
                  <a:pt x="816610" y="1523598"/>
                </a:lnTo>
                <a:lnTo>
                  <a:pt x="816293" y="1522002"/>
                </a:lnTo>
                <a:lnTo>
                  <a:pt x="815975" y="1519447"/>
                </a:lnTo>
                <a:lnTo>
                  <a:pt x="815975" y="1517531"/>
                </a:lnTo>
                <a:lnTo>
                  <a:pt x="815975" y="1515934"/>
                </a:lnTo>
                <a:lnTo>
                  <a:pt x="816610" y="1514018"/>
                </a:lnTo>
                <a:lnTo>
                  <a:pt x="817245" y="1512102"/>
                </a:lnTo>
                <a:lnTo>
                  <a:pt x="819468" y="1508590"/>
                </a:lnTo>
                <a:lnTo>
                  <a:pt x="822008" y="1505397"/>
                </a:lnTo>
                <a:lnTo>
                  <a:pt x="825183" y="1502523"/>
                </a:lnTo>
                <a:lnTo>
                  <a:pt x="828993" y="1499329"/>
                </a:lnTo>
                <a:lnTo>
                  <a:pt x="837248" y="1493901"/>
                </a:lnTo>
                <a:lnTo>
                  <a:pt x="845185" y="1488153"/>
                </a:lnTo>
                <a:lnTo>
                  <a:pt x="849313" y="1485279"/>
                </a:lnTo>
                <a:close/>
                <a:moveTo>
                  <a:pt x="785886" y="1447799"/>
                </a:moveTo>
                <a:lnTo>
                  <a:pt x="790107" y="1451584"/>
                </a:lnTo>
                <a:lnTo>
                  <a:pt x="793354" y="1455369"/>
                </a:lnTo>
                <a:lnTo>
                  <a:pt x="795303" y="1459153"/>
                </a:lnTo>
                <a:lnTo>
                  <a:pt x="796277" y="1463254"/>
                </a:lnTo>
                <a:lnTo>
                  <a:pt x="796926" y="1467354"/>
                </a:lnTo>
                <a:lnTo>
                  <a:pt x="796277" y="1471139"/>
                </a:lnTo>
                <a:lnTo>
                  <a:pt x="795303" y="1474923"/>
                </a:lnTo>
                <a:lnTo>
                  <a:pt x="793354" y="1478708"/>
                </a:lnTo>
                <a:lnTo>
                  <a:pt x="791081" y="1482177"/>
                </a:lnTo>
                <a:lnTo>
                  <a:pt x="788159" y="1485331"/>
                </a:lnTo>
                <a:lnTo>
                  <a:pt x="784911" y="1488170"/>
                </a:lnTo>
                <a:lnTo>
                  <a:pt x="781340" y="1490693"/>
                </a:lnTo>
                <a:lnTo>
                  <a:pt x="777443" y="1492586"/>
                </a:lnTo>
                <a:lnTo>
                  <a:pt x="773222" y="1494162"/>
                </a:lnTo>
                <a:lnTo>
                  <a:pt x="769325" y="1495109"/>
                </a:lnTo>
                <a:lnTo>
                  <a:pt x="765104" y="1495424"/>
                </a:lnTo>
                <a:lnTo>
                  <a:pt x="760558" y="1490693"/>
                </a:lnTo>
                <a:lnTo>
                  <a:pt x="756986" y="1486593"/>
                </a:lnTo>
                <a:lnTo>
                  <a:pt x="755037" y="1482493"/>
                </a:lnTo>
                <a:lnTo>
                  <a:pt x="754063" y="1479024"/>
                </a:lnTo>
                <a:lnTo>
                  <a:pt x="754063" y="1475554"/>
                </a:lnTo>
                <a:lnTo>
                  <a:pt x="754713" y="1472716"/>
                </a:lnTo>
                <a:lnTo>
                  <a:pt x="756336" y="1470192"/>
                </a:lnTo>
                <a:lnTo>
                  <a:pt x="758284" y="1467669"/>
                </a:lnTo>
                <a:lnTo>
                  <a:pt x="760882" y="1465146"/>
                </a:lnTo>
                <a:lnTo>
                  <a:pt x="764129" y="1462938"/>
                </a:lnTo>
                <a:lnTo>
                  <a:pt x="771273" y="1458523"/>
                </a:lnTo>
                <a:lnTo>
                  <a:pt x="778742" y="1453476"/>
                </a:lnTo>
                <a:lnTo>
                  <a:pt x="782639" y="1450953"/>
                </a:lnTo>
                <a:close/>
                <a:moveTo>
                  <a:pt x="557336" y="1404939"/>
                </a:moveTo>
                <a:lnTo>
                  <a:pt x="563327" y="1410619"/>
                </a:lnTo>
                <a:lnTo>
                  <a:pt x="568371" y="1416300"/>
                </a:lnTo>
                <a:lnTo>
                  <a:pt x="570262" y="1418509"/>
                </a:lnTo>
                <a:lnTo>
                  <a:pt x="571838" y="1421034"/>
                </a:lnTo>
                <a:lnTo>
                  <a:pt x="572784" y="1423243"/>
                </a:lnTo>
                <a:lnTo>
                  <a:pt x="573730" y="1425768"/>
                </a:lnTo>
                <a:lnTo>
                  <a:pt x="574360" y="1428292"/>
                </a:lnTo>
                <a:lnTo>
                  <a:pt x="574676" y="1429870"/>
                </a:lnTo>
                <a:lnTo>
                  <a:pt x="574676" y="1432395"/>
                </a:lnTo>
                <a:lnTo>
                  <a:pt x="574676" y="1434289"/>
                </a:lnTo>
                <a:lnTo>
                  <a:pt x="574045" y="1436498"/>
                </a:lnTo>
                <a:lnTo>
                  <a:pt x="573730" y="1437760"/>
                </a:lnTo>
                <a:lnTo>
                  <a:pt x="571207" y="1441547"/>
                </a:lnTo>
                <a:lnTo>
                  <a:pt x="568686" y="1444703"/>
                </a:lnTo>
                <a:lnTo>
                  <a:pt x="565218" y="1447544"/>
                </a:lnTo>
                <a:lnTo>
                  <a:pt x="561750" y="1449753"/>
                </a:lnTo>
                <a:lnTo>
                  <a:pt x="557022" y="1452277"/>
                </a:lnTo>
                <a:lnTo>
                  <a:pt x="552608" y="1454171"/>
                </a:lnTo>
                <a:lnTo>
                  <a:pt x="547879" y="1455433"/>
                </a:lnTo>
                <a:lnTo>
                  <a:pt x="542520" y="1456696"/>
                </a:lnTo>
                <a:lnTo>
                  <a:pt x="537476" y="1457327"/>
                </a:lnTo>
                <a:lnTo>
                  <a:pt x="535269" y="1456380"/>
                </a:lnTo>
                <a:lnTo>
                  <a:pt x="534008" y="1454802"/>
                </a:lnTo>
                <a:lnTo>
                  <a:pt x="532432" y="1453540"/>
                </a:lnTo>
                <a:lnTo>
                  <a:pt x="531486" y="1452277"/>
                </a:lnTo>
                <a:lnTo>
                  <a:pt x="530855" y="1450699"/>
                </a:lnTo>
                <a:lnTo>
                  <a:pt x="530541" y="1449121"/>
                </a:lnTo>
                <a:lnTo>
                  <a:pt x="530225" y="1447544"/>
                </a:lnTo>
                <a:lnTo>
                  <a:pt x="530225" y="1446281"/>
                </a:lnTo>
                <a:lnTo>
                  <a:pt x="530855" y="1442810"/>
                </a:lnTo>
                <a:lnTo>
                  <a:pt x="532747" y="1439654"/>
                </a:lnTo>
                <a:lnTo>
                  <a:pt x="534638" y="1435867"/>
                </a:lnTo>
                <a:lnTo>
                  <a:pt x="537162" y="1432711"/>
                </a:lnTo>
                <a:lnTo>
                  <a:pt x="543467" y="1425452"/>
                </a:lnTo>
                <a:lnTo>
                  <a:pt x="549456" y="1418509"/>
                </a:lnTo>
                <a:lnTo>
                  <a:pt x="552292" y="1415037"/>
                </a:lnTo>
                <a:lnTo>
                  <a:pt x="554500" y="1411566"/>
                </a:lnTo>
                <a:lnTo>
                  <a:pt x="556391" y="1408410"/>
                </a:lnTo>
                <a:close/>
                <a:moveTo>
                  <a:pt x="686754" y="1349376"/>
                </a:moveTo>
                <a:lnTo>
                  <a:pt x="688658" y="1350969"/>
                </a:lnTo>
                <a:lnTo>
                  <a:pt x="690563" y="1352244"/>
                </a:lnTo>
                <a:lnTo>
                  <a:pt x="692151" y="1354156"/>
                </a:lnTo>
                <a:lnTo>
                  <a:pt x="693421" y="1356068"/>
                </a:lnTo>
                <a:lnTo>
                  <a:pt x="694373" y="1358299"/>
                </a:lnTo>
                <a:lnTo>
                  <a:pt x="694691" y="1360530"/>
                </a:lnTo>
                <a:lnTo>
                  <a:pt x="695643" y="1365629"/>
                </a:lnTo>
                <a:lnTo>
                  <a:pt x="695961" y="1371046"/>
                </a:lnTo>
                <a:lnTo>
                  <a:pt x="695326" y="1376464"/>
                </a:lnTo>
                <a:lnTo>
                  <a:pt x="693738" y="1387299"/>
                </a:lnTo>
                <a:lnTo>
                  <a:pt x="693421" y="1392398"/>
                </a:lnTo>
                <a:lnTo>
                  <a:pt x="692786" y="1396860"/>
                </a:lnTo>
                <a:lnTo>
                  <a:pt x="692786" y="1400684"/>
                </a:lnTo>
                <a:lnTo>
                  <a:pt x="693421" y="1402597"/>
                </a:lnTo>
                <a:lnTo>
                  <a:pt x="693738" y="1403872"/>
                </a:lnTo>
                <a:lnTo>
                  <a:pt x="694373" y="1405465"/>
                </a:lnTo>
                <a:lnTo>
                  <a:pt x="695643" y="1406102"/>
                </a:lnTo>
                <a:lnTo>
                  <a:pt x="696595" y="1406740"/>
                </a:lnTo>
                <a:lnTo>
                  <a:pt x="698183" y="1406740"/>
                </a:lnTo>
                <a:lnTo>
                  <a:pt x="700089" y="1406740"/>
                </a:lnTo>
                <a:lnTo>
                  <a:pt x="702310" y="1406421"/>
                </a:lnTo>
                <a:lnTo>
                  <a:pt x="704850" y="1405783"/>
                </a:lnTo>
                <a:lnTo>
                  <a:pt x="708025" y="1404509"/>
                </a:lnTo>
                <a:lnTo>
                  <a:pt x="708660" y="1407696"/>
                </a:lnTo>
                <a:lnTo>
                  <a:pt x="709614" y="1410245"/>
                </a:lnTo>
                <a:lnTo>
                  <a:pt x="709614" y="1412794"/>
                </a:lnTo>
                <a:lnTo>
                  <a:pt x="709614" y="1415663"/>
                </a:lnTo>
                <a:lnTo>
                  <a:pt x="708660" y="1417574"/>
                </a:lnTo>
                <a:lnTo>
                  <a:pt x="708025" y="1419806"/>
                </a:lnTo>
                <a:lnTo>
                  <a:pt x="706756" y="1421718"/>
                </a:lnTo>
                <a:lnTo>
                  <a:pt x="705803" y="1422993"/>
                </a:lnTo>
                <a:lnTo>
                  <a:pt x="703898" y="1424586"/>
                </a:lnTo>
                <a:lnTo>
                  <a:pt x="701993" y="1425861"/>
                </a:lnTo>
                <a:lnTo>
                  <a:pt x="700089" y="1426498"/>
                </a:lnTo>
                <a:lnTo>
                  <a:pt x="697866" y="1427454"/>
                </a:lnTo>
                <a:lnTo>
                  <a:pt x="692468" y="1428410"/>
                </a:lnTo>
                <a:lnTo>
                  <a:pt x="687388" y="1428729"/>
                </a:lnTo>
                <a:lnTo>
                  <a:pt x="681673" y="1428092"/>
                </a:lnTo>
                <a:lnTo>
                  <a:pt x="675641" y="1426498"/>
                </a:lnTo>
                <a:lnTo>
                  <a:pt x="669925" y="1424267"/>
                </a:lnTo>
                <a:lnTo>
                  <a:pt x="664211" y="1421718"/>
                </a:lnTo>
                <a:lnTo>
                  <a:pt x="661670" y="1419806"/>
                </a:lnTo>
                <a:lnTo>
                  <a:pt x="659449" y="1417574"/>
                </a:lnTo>
                <a:lnTo>
                  <a:pt x="657226" y="1415663"/>
                </a:lnTo>
                <a:lnTo>
                  <a:pt x="654686" y="1412794"/>
                </a:lnTo>
                <a:lnTo>
                  <a:pt x="653098" y="1410245"/>
                </a:lnTo>
                <a:lnTo>
                  <a:pt x="651193" y="1407696"/>
                </a:lnTo>
                <a:lnTo>
                  <a:pt x="649605" y="1404509"/>
                </a:lnTo>
                <a:lnTo>
                  <a:pt x="648335" y="1401641"/>
                </a:lnTo>
                <a:lnTo>
                  <a:pt x="649288" y="1404190"/>
                </a:lnTo>
                <a:lnTo>
                  <a:pt x="649288" y="1407377"/>
                </a:lnTo>
                <a:lnTo>
                  <a:pt x="648335" y="1410564"/>
                </a:lnTo>
                <a:lnTo>
                  <a:pt x="648018" y="1413750"/>
                </a:lnTo>
                <a:lnTo>
                  <a:pt x="646113" y="1420124"/>
                </a:lnTo>
                <a:lnTo>
                  <a:pt x="644526" y="1426180"/>
                </a:lnTo>
                <a:lnTo>
                  <a:pt x="644208" y="1429685"/>
                </a:lnTo>
                <a:lnTo>
                  <a:pt x="644208" y="1432553"/>
                </a:lnTo>
                <a:lnTo>
                  <a:pt x="644526" y="1435740"/>
                </a:lnTo>
                <a:lnTo>
                  <a:pt x="646113" y="1438289"/>
                </a:lnTo>
                <a:lnTo>
                  <a:pt x="648335" y="1441158"/>
                </a:lnTo>
                <a:lnTo>
                  <a:pt x="651510" y="1444026"/>
                </a:lnTo>
                <a:lnTo>
                  <a:pt x="655638" y="1446575"/>
                </a:lnTo>
                <a:lnTo>
                  <a:pt x="660718" y="1449125"/>
                </a:lnTo>
                <a:lnTo>
                  <a:pt x="655956" y="1462191"/>
                </a:lnTo>
                <a:lnTo>
                  <a:pt x="650241" y="1473983"/>
                </a:lnTo>
                <a:lnTo>
                  <a:pt x="644526" y="1484818"/>
                </a:lnTo>
                <a:lnTo>
                  <a:pt x="639128" y="1494697"/>
                </a:lnTo>
                <a:lnTo>
                  <a:pt x="632460" y="1503939"/>
                </a:lnTo>
                <a:lnTo>
                  <a:pt x="626428" y="1512544"/>
                </a:lnTo>
                <a:lnTo>
                  <a:pt x="620079" y="1520511"/>
                </a:lnTo>
                <a:lnTo>
                  <a:pt x="614046" y="1528160"/>
                </a:lnTo>
                <a:lnTo>
                  <a:pt x="601346" y="1542819"/>
                </a:lnTo>
                <a:lnTo>
                  <a:pt x="595313" y="1549830"/>
                </a:lnTo>
                <a:lnTo>
                  <a:pt x="589280" y="1557479"/>
                </a:lnTo>
                <a:lnTo>
                  <a:pt x="583566" y="1565128"/>
                </a:lnTo>
                <a:lnTo>
                  <a:pt x="578168" y="1573414"/>
                </a:lnTo>
                <a:lnTo>
                  <a:pt x="573406" y="1582655"/>
                </a:lnTo>
                <a:lnTo>
                  <a:pt x="568960" y="1591897"/>
                </a:lnTo>
                <a:lnTo>
                  <a:pt x="565786" y="1589029"/>
                </a:lnTo>
                <a:lnTo>
                  <a:pt x="562929" y="1586161"/>
                </a:lnTo>
                <a:lnTo>
                  <a:pt x="560706" y="1583930"/>
                </a:lnTo>
                <a:lnTo>
                  <a:pt x="557848" y="1582974"/>
                </a:lnTo>
                <a:lnTo>
                  <a:pt x="555943" y="1581699"/>
                </a:lnTo>
                <a:lnTo>
                  <a:pt x="553721" y="1581381"/>
                </a:lnTo>
                <a:lnTo>
                  <a:pt x="551815" y="1581381"/>
                </a:lnTo>
                <a:lnTo>
                  <a:pt x="550229" y="1581699"/>
                </a:lnTo>
                <a:lnTo>
                  <a:pt x="548323" y="1582018"/>
                </a:lnTo>
                <a:lnTo>
                  <a:pt x="547053" y="1583293"/>
                </a:lnTo>
                <a:lnTo>
                  <a:pt x="544196" y="1585842"/>
                </a:lnTo>
                <a:lnTo>
                  <a:pt x="541655" y="1589348"/>
                </a:lnTo>
                <a:lnTo>
                  <a:pt x="539115" y="1593172"/>
                </a:lnTo>
                <a:lnTo>
                  <a:pt x="536894" y="1596678"/>
                </a:lnTo>
                <a:lnTo>
                  <a:pt x="534036" y="1599865"/>
                </a:lnTo>
                <a:lnTo>
                  <a:pt x="531178" y="1602733"/>
                </a:lnTo>
                <a:lnTo>
                  <a:pt x="529591" y="1603689"/>
                </a:lnTo>
                <a:lnTo>
                  <a:pt x="528003" y="1604645"/>
                </a:lnTo>
                <a:lnTo>
                  <a:pt x="526098" y="1604963"/>
                </a:lnTo>
                <a:lnTo>
                  <a:pt x="524193" y="1604963"/>
                </a:lnTo>
                <a:lnTo>
                  <a:pt x="522605" y="1604645"/>
                </a:lnTo>
                <a:lnTo>
                  <a:pt x="520065" y="1603370"/>
                </a:lnTo>
                <a:lnTo>
                  <a:pt x="517843" y="1601777"/>
                </a:lnTo>
                <a:lnTo>
                  <a:pt x="515303" y="1599865"/>
                </a:lnTo>
                <a:lnTo>
                  <a:pt x="512763" y="1597634"/>
                </a:lnTo>
                <a:lnTo>
                  <a:pt x="509589" y="1594128"/>
                </a:lnTo>
                <a:lnTo>
                  <a:pt x="515303" y="1589667"/>
                </a:lnTo>
                <a:lnTo>
                  <a:pt x="520065" y="1585205"/>
                </a:lnTo>
                <a:lnTo>
                  <a:pt x="524828" y="1580106"/>
                </a:lnTo>
                <a:lnTo>
                  <a:pt x="528956" y="1575325"/>
                </a:lnTo>
                <a:lnTo>
                  <a:pt x="532765" y="1569908"/>
                </a:lnTo>
                <a:lnTo>
                  <a:pt x="536258" y="1565128"/>
                </a:lnTo>
                <a:lnTo>
                  <a:pt x="542926" y="1554611"/>
                </a:lnTo>
                <a:lnTo>
                  <a:pt x="549276" y="1544413"/>
                </a:lnTo>
                <a:lnTo>
                  <a:pt x="555625" y="1534533"/>
                </a:lnTo>
                <a:lnTo>
                  <a:pt x="559118" y="1529753"/>
                </a:lnTo>
                <a:lnTo>
                  <a:pt x="562293" y="1525610"/>
                </a:lnTo>
                <a:lnTo>
                  <a:pt x="566739" y="1521467"/>
                </a:lnTo>
                <a:lnTo>
                  <a:pt x="570866" y="1517643"/>
                </a:lnTo>
                <a:lnTo>
                  <a:pt x="571183" y="1517643"/>
                </a:lnTo>
                <a:lnTo>
                  <a:pt x="571818" y="1518280"/>
                </a:lnTo>
                <a:lnTo>
                  <a:pt x="574358" y="1519236"/>
                </a:lnTo>
                <a:lnTo>
                  <a:pt x="581026" y="1524335"/>
                </a:lnTo>
                <a:lnTo>
                  <a:pt x="587376" y="1529116"/>
                </a:lnTo>
                <a:lnTo>
                  <a:pt x="589915" y="1530709"/>
                </a:lnTo>
                <a:lnTo>
                  <a:pt x="591186" y="1531028"/>
                </a:lnTo>
                <a:lnTo>
                  <a:pt x="591820" y="1531028"/>
                </a:lnTo>
                <a:lnTo>
                  <a:pt x="594043" y="1530391"/>
                </a:lnTo>
                <a:lnTo>
                  <a:pt x="596265" y="1528797"/>
                </a:lnTo>
                <a:lnTo>
                  <a:pt x="598488" y="1526885"/>
                </a:lnTo>
                <a:lnTo>
                  <a:pt x="600393" y="1524335"/>
                </a:lnTo>
                <a:lnTo>
                  <a:pt x="601981" y="1520830"/>
                </a:lnTo>
                <a:lnTo>
                  <a:pt x="603568" y="1517324"/>
                </a:lnTo>
                <a:lnTo>
                  <a:pt x="607061" y="1509994"/>
                </a:lnTo>
                <a:lnTo>
                  <a:pt x="609918" y="1502346"/>
                </a:lnTo>
                <a:lnTo>
                  <a:pt x="613093" y="1495335"/>
                </a:lnTo>
                <a:lnTo>
                  <a:pt x="614998" y="1492467"/>
                </a:lnTo>
                <a:lnTo>
                  <a:pt x="616586" y="1489917"/>
                </a:lnTo>
                <a:lnTo>
                  <a:pt x="618491" y="1488005"/>
                </a:lnTo>
                <a:lnTo>
                  <a:pt x="621031" y="1486412"/>
                </a:lnTo>
                <a:lnTo>
                  <a:pt x="621031" y="1483225"/>
                </a:lnTo>
                <a:lnTo>
                  <a:pt x="620079" y="1480675"/>
                </a:lnTo>
                <a:lnTo>
                  <a:pt x="619444" y="1478444"/>
                </a:lnTo>
                <a:lnTo>
                  <a:pt x="617856" y="1476532"/>
                </a:lnTo>
                <a:lnTo>
                  <a:pt x="616268" y="1475257"/>
                </a:lnTo>
                <a:lnTo>
                  <a:pt x="614363" y="1473983"/>
                </a:lnTo>
                <a:lnTo>
                  <a:pt x="609918" y="1471752"/>
                </a:lnTo>
                <a:lnTo>
                  <a:pt x="604521" y="1468884"/>
                </a:lnTo>
                <a:lnTo>
                  <a:pt x="601663" y="1467290"/>
                </a:lnTo>
                <a:lnTo>
                  <a:pt x="598488" y="1465059"/>
                </a:lnTo>
                <a:lnTo>
                  <a:pt x="595630" y="1462510"/>
                </a:lnTo>
                <a:lnTo>
                  <a:pt x="592138" y="1459004"/>
                </a:lnTo>
                <a:lnTo>
                  <a:pt x="588963" y="1454861"/>
                </a:lnTo>
                <a:lnTo>
                  <a:pt x="585471" y="1450081"/>
                </a:lnTo>
                <a:lnTo>
                  <a:pt x="589915" y="1450081"/>
                </a:lnTo>
                <a:lnTo>
                  <a:pt x="593726" y="1449762"/>
                </a:lnTo>
                <a:lnTo>
                  <a:pt x="597536" y="1448806"/>
                </a:lnTo>
                <a:lnTo>
                  <a:pt x="601028" y="1448169"/>
                </a:lnTo>
                <a:lnTo>
                  <a:pt x="603886" y="1446894"/>
                </a:lnTo>
                <a:lnTo>
                  <a:pt x="606425" y="1445938"/>
                </a:lnTo>
                <a:lnTo>
                  <a:pt x="609283" y="1444345"/>
                </a:lnTo>
                <a:lnTo>
                  <a:pt x="611505" y="1442433"/>
                </a:lnTo>
                <a:lnTo>
                  <a:pt x="613728" y="1440520"/>
                </a:lnTo>
                <a:lnTo>
                  <a:pt x="615633" y="1438608"/>
                </a:lnTo>
                <a:lnTo>
                  <a:pt x="619126" y="1434147"/>
                </a:lnTo>
                <a:lnTo>
                  <a:pt x="621983" y="1429048"/>
                </a:lnTo>
                <a:lnTo>
                  <a:pt x="624523" y="1423949"/>
                </a:lnTo>
                <a:lnTo>
                  <a:pt x="630238" y="1412794"/>
                </a:lnTo>
                <a:lnTo>
                  <a:pt x="633731" y="1407377"/>
                </a:lnTo>
                <a:lnTo>
                  <a:pt x="637541" y="1401959"/>
                </a:lnTo>
                <a:lnTo>
                  <a:pt x="641668" y="1396860"/>
                </a:lnTo>
                <a:lnTo>
                  <a:pt x="644208" y="1394310"/>
                </a:lnTo>
                <a:lnTo>
                  <a:pt x="647383" y="1392080"/>
                </a:lnTo>
                <a:lnTo>
                  <a:pt x="650241" y="1389849"/>
                </a:lnTo>
                <a:lnTo>
                  <a:pt x="653733" y="1387937"/>
                </a:lnTo>
                <a:lnTo>
                  <a:pt x="657226" y="1385706"/>
                </a:lnTo>
                <a:lnTo>
                  <a:pt x="661353" y="1384113"/>
                </a:lnTo>
                <a:lnTo>
                  <a:pt x="661988" y="1382201"/>
                </a:lnTo>
                <a:lnTo>
                  <a:pt x="662305" y="1380288"/>
                </a:lnTo>
                <a:lnTo>
                  <a:pt x="662623" y="1378695"/>
                </a:lnTo>
                <a:lnTo>
                  <a:pt x="662305" y="1377739"/>
                </a:lnTo>
                <a:lnTo>
                  <a:pt x="661988" y="1376464"/>
                </a:lnTo>
                <a:lnTo>
                  <a:pt x="661353" y="1375508"/>
                </a:lnTo>
                <a:lnTo>
                  <a:pt x="660401" y="1375189"/>
                </a:lnTo>
                <a:lnTo>
                  <a:pt x="659449" y="1374233"/>
                </a:lnTo>
                <a:lnTo>
                  <a:pt x="657226" y="1373915"/>
                </a:lnTo>
                <a:lnTo>
                  <a:pt x="654686" y="1374233"/>
                </a:lnTo>
                <a:lnTo>
                  <a:pt x="653098" y="1375508"/>
                </a:lnTo>
                <a:lnTo>
                  <a:pt x="651193" y="1377101"/>
                </a:lnTo>
                <a:lnTo>
                  <a:pt x="647383" y="1371684"/>
                </a:lnTo>
                <a:lnTo>
                  <a:pt x="646113" y="1369453"/>
                </a:lnTo>
                <a:lnTo>
                  <a:pt x="645478" y="1367541"/>
                </a:lnTo>
                <a:lnTo>
                  <a:pt x="644526" y="1365629"/>
                </a:lnTo>
                <a:lnTo>
                  <a:pt x="644526" y="1364035"/>
                </a:lnTo>
                <a:lnTo>
                  <a:pt x="644526" y="1362442"/>
                </a:lnTo>
                <a:lnTo>
                  <a:pt x="645478" y="1361486"/>
                </a:lnTo>
                <a:lnTo>
                  <a:pt x="646113" y="1360211"/>
                </a:lnTo>
                <a:lnTo>
                  <a:pt x="647066" y="1359255"/>
                </a:lnTo>
                <a:lnTo>
                  <a:pt x="649605" y="1357980"/>
                </a:lnTo>
                <a:lnTo>
                  <a:pt x="653098" y="1357024"/>
                </a:lnTo>
                <a:lnTo>
                  <a:pt x="657226" y="1356068"/>
                </a:lnTo>
                <a:lnTo>
                  <a:pt x="665798" y="1355431"/>
                </a:lnTo>
                <a:lnTo>
                  <a:pt x="674688" y="1354475"/>
                </a:lnTo>
                <a:lnTo>
                  <a:pt x="678815" y="1353837"/>
                </a:lnTo>
                <a:lnTo>
                  <a:pt x="682308" y="1353200"/>
                </a:lnTo>
                <a:lnTo>
                  <a:pt x="684848" y="1351606"/>
                </a:lnTo>
                <a:lnTo>
                  <a:pt x="686118" y="1350332"/>
                </a:lnTo>
                <a:close/>
                <a:moveTo>
                  <a:pt x="755119" y="1309689"/>
                </a:moveTo>
                <a:lnTo>
                  <a:pt x="757642" y="1309689"/>
                </a:lnTo>
                <a:lnTo>
                  <a:pt x="760482" y="1310006"/>
                </a:lnTo>
                <a:lnTo>
                  <a:pt x="762690" y="1311276"/>
                </a:lnTo>
                <a:lnTo>
                  <a:pt x="765215" y="1312546"/>
                </a:lnTo>
                <a:lnTo>
                  <a:pt x="767424" y="1314452"/>
                </a:lnTo>
                <a:lnTo>
                  <a:pt x="769633" y="1317309"/>
                </a:lnTo>
                <a:lnTo>
                  <a:pt x="771526" y="1320166"/>
                </a:lnTo>
                <a:lnTo>
                  <a:pt x="761744" y="1329374"/>
                </a:lnTo>
                <a:lnTo>
                  <a:pt x="754803" y="1336677"/>
                </a:lnTo>
                <a:lnTo>
                  <a:pt x="749754" y="1342391"/>
                </a:lnTo>
                <a:lnTo>
                  <a:pt x="745653" y="1346837"/>
                </a:lnTo>
                <a:lnTo>
                  <a:pt x="741866" y="1351281"/>
                </a:lnTo>
                <a:lnTo>
                  <a:pt x="737764" y="1354774"/>
                </a:lnTo>
                <a:lnTo>
                  <a:pt x="732401" y="1358584"/>
                </a:lnTo>
                <a:lnTo>
                  <a:pt x="723881" y="1363664"/>
                </a:lnTo>
                <a:lnTo>
                  <a:pt x="722935" y="1362076"/>
                </a:lnTo>
                <a:lnTo>
                  <a:pt x="721672" y="1360489"/>
                </a:lnTo>
                <a:lnTo>
                  <a:pt x="721356" y="1358584"/>
                </a:lnTo>
                <a:lnTo>
                  <a:pt x="721041" y="1356679"/>
                </a:lnTo>
                <a:lnTo>
                  <a:pt x="720725" y="1354457"/>
                </a:lnTo>
                <a:lnTo>
                  <a:pt x="721041" y="1351916"/>
                </a:lnTo>
                <a:lnTo>
                  <a:pt x="722303" y="1346519"/>
                </a:lnTo>
                <a:lnTo>
                  <a:pt x="723881" y="1340804"/>
                </a:lnTo>
                <a:lnTo>
                  <a:pt x="726721" y="1334771"/>
                </a:lnTo>
                <a:lnTo>
                  <a:pt x="729876" y="1329374"/>
                </a:lnTo>
                <a:lnTo>
                  <a:pt x="733662" y="1323976"/>
                </a:lnTo>
                <a:lnTo>
                  <a:pt x="738395" y="1319214"/>
                </a:lnTo>
                <a:lnTo>
                  <a:pt x="742813" y="1315086"/>
                </a:lnTo>
                <a:lnTo>
                  <a:pt x="745337" y="1313181"/>
                </a:lnTo>
                <a:lnTo>
                  <a:pt x="747546" y="1311911"/>
                </a:lnTo>
                <a:lnTo>
                  <a:pt x="750385" y="1310641"/>
                </a:lnTo>
                <a:lnTo>
                  <a:pt x="752910" y="1310006"/>
                </a:lnTo>
                <a:close/>
                <a:moveTo>
                  <a:pt x="751017" y="1257300"/>
                </a:moveTo>
                <a:lnTo>
                  <a:pt x="753903" y="1257300"/>
                </a:lnTo>
                <a:lnTo>
                  <a:pt x="757431" y="1257615"/>
                </a:lnTo>
                <a:lnTo>
                  <a:pt x="759996" y="1258246"/>
                </a:lnTo>
                <a:lnTo>
                  <a:pt x="763204" y="1259508"/>
                </a:lnTo>
                <a:lnTo>
                  <a:pt x="765448" y="1260454"/>
                </a:lnTo>
                <a:lnTo>
                  <a:pt x="768014" y="1262348"/>
                </a:lnTo>
                <a:lnTo>
                  <a:pt x="769939" y="1264556"/>
                </a:lnTo>
                <a:lnTo>
                  <a:pt x="765128" y="1268657"/>
                </a:lnTo>
                <a:lnTo>
                  <a:pt x="759996" y="1272127"/>
                </a:lnTo>
                <a:lnTo>
                  <a:pt x="755506" y="1274335"/>
                </a:lnTo>
                <a:lnTo>
                  <a:pt x="751337" y="1276228"/>
                </a:lnTo>
                <a:lnTo>
                  <a:pt x="747168" y="1277490"/>
                </a:lnTo>
                <a:lnTo>
                  <a:pt x="743320" y="1278121"/>
                </a:lnTo>
                <a:lnTo>
                  <a:pt x="736906" y="1279383"/>
                </a:lnTo>
                <a:lnTo>
                  <a:pt x="733698" y="1280014"/>
                </a:lnTo>
                <a:lnTo>
                  <a:pt x="730813" y="1281275"/>
                </a:lnTo>
                <a:lnTo>
                  <a:pt x="728567" y="1283168"/>
                </a:lnTo>
                <a:lnTo>
                  <a:pt x="726322" y="1285692"/>
                </a:lnTo>
                <a:lnTo>
                  <a:pt x="723756" y="1289162"/>
                </a:lnTo>
                <a:lnTo>
                  <a:pt x="722474" y="1293579"/>
                </a:lnTo>
                <a:lnTo>
                  <a:pt x="720870" y="1299573"/>
                </a:lnTo>
                <a:lnTo>
                  <a:pt x="719587" y="1306513"/>
                </a:lnTo>
                <a:lnTo>
                  <a:pt x="716060" y="1304304"/>
                </a:lnTo>
                <a:lnTo>
                  <a:pt x="712852" y="1302096"/>
                </a:lnTo>
                <a:lnTo>
                  <a:pt x="710607" y="1299573"/>
                </a:lnTo>
                <a:lnTo>
                  <a:pt x="708683" y="1296734"/>
                </a:lnTo>
                <a:lnTo>
                  <a:pt x="707400" y="1294210"/>
                </a:lnTo>
                <a:lnTo>
                  <a:pt x="706759" y="1291686"/>
                </a:lnTo>
                <a:lnTo>
                  <a:pt x="706438" y="1289162"/>
                </a:lnTo>
                <a:lnTo>
                  <a:pt x="706759" y="1286323"/>
                </a:lnTo>
                <a:lnTo>
                  <a:pt x="707079" y="1283799"/>
                </a:lnTo>
                <a:lnTo>
                  <a:pt x="708363" y="1281275"/>
                </a:lnTo>
                <a:lnTo>
                  <a:pt x="709966" y="1278436"/>
                </a:lnTo>
                <a:lnTo>
                  <a:pt x="711248" y="1276228"/>
                </a:lnTo>
                <a:lnTo>
                  <a:pt x="713494" y="1273704"/>
                </a:lnTo>
                <a:lnTo>
                  <a:pt x="716060" y="1271496"/>
                </a:lnTo>
                <a:lnTo>
                  <a:pt x="718304" y="1269603"/>
                </a:lnTo>
                <a:lnTo>
                  <a:pt x="721191" y="1267395"/>
                </a:lnTo>
                <a:lnTo>
                  <a:pt x="727284" y="1263609"/>
                </a:lnTo>
                <a:lnTo>
                  <a:pt x="733698" y="1260454"/>
                </a:lnTo>
                <a:lnTo>
                  <a:pt x="740754" y="1258562"/>
                </a:lnTo>
                <a:lnTo>
                  <a:pt x="743961" y="1257931"/>
                </a:lnTo>
                <a:lnTo>
                  <a:pt x="747489" y="1257615"/>
                </a:lnTo>
                <a:close/>
                <a:moveTo>
                  <a:pt x="7000749" y="1230314"/>
                </a:moveTo>
                <a:lnTo>
                  <a:pt x="7004284" y="1233457"/>
                </a:lnTo>
                <a:lnTo>
                  <a:pt x="7007177" y="1236287"/>
                </a:lnTo>
                <a:lnTo>
                  <a:pt x="7010391" y="1239430"/>
                </a:lnTo>
                <a:lnTo>
                  <a:pt x="7012640" y="1242259"/>
                </a:lnTo>
                <a:lnTo>
                  <a:pt x="7016818" y="1248232"/>
                </a:lnTo>
                <a:lnTo>
                  <a:pt x="7020354" y="1254205"/>
                </a:lnTo>
                <a:lnTo>
                  <a:pt x="7022604" y="1260177"/>
                </a:lnTo>
                <a:lnTo>
                  <a:pt x="7024532" y="1266151"/>
                </a:lnTo>
                <a:lnTo>
                  <a:pt x="7025496" y="1272123"/>
                </a:lnTo>
                <a:lnTo>
                  <a:pt x="7026460" y="1278096"/>
                </a:lnTo>
                <a:lnTo>
                  <a:pt x="7027425" y="1290041"/>
                </a:lnTo>
                <a:lnTo>
                  <a:pt x="7028067" y="1296014"/>
                </a:lnTo>
                <a:lnTo>
                  <a:pt x="7029032" y="1301987"/>
                </a:lnTo>
                <a:lnTo>
                  <a:pt x="7029996" y="1307959"/>
                </a:lnTo>
                <a:lnTo>
                  <a:pt x="7031924" y="1313618"/>
                </a:lnTo>
                <a:lnTo>
                  <a:pt x="7034174" y="1319591"/>
                </a:lnTo>
                <a:lnTo>
                  <a:pt x="7037388" y="1325564"/>
                </a:lnTo>
                <a:lnTo>
                  <a:pt x="7033210" y="1322420"/>
                </a:lnTo>
                <a:lnTo>
                  <a:pt x="7029032" y="1318962"/>
                </a:lnTo>
                <a:lnTo>
                  <a:pt x="7023568" y="1314247"/>
                </a:lnTo>
                <a:lnTo>
                  <a:pt x="7017783" y="1309217"/>
                </a:lnTo>
                <a:lnTo>
                  <a:pt x="7011676" y="1302616"/>
                </a:lnTo>
                <a:lnTo>
                  <a:pt x="7005248" y="1296014"/>
                </a:lnTo>
                <a:lnTo>
                  <a:pt x="6999463" y="1288470"/>
                </a:lnTo>
                <a:lnTo>
                  <a:pt x="6994321" y="1280611"/>
                </a:lnTo>
                <a:lnTo>
                  <a:pt x="6992071" y="1277153"/>
                </a:lnTo>
                <a:lnTo>
                  <a:pt x="6989500" y="1272752"/>
                </a:lnTo>
                <a:lnTo>
                  <a:pt x="6988214" y="1269294"/>
                </a:lnTo>
                <a:lnTo>
                  <a:pt x="6986607" y="1265207"/>
                </a:lnTo>
                <a:lnTo>
                  <a:pt x="6985964" y="1261435"/>
                </a:lnTo>
                <a:lnTo>
                  <a:pt x="6985000" y="1257663"/>
                </a:lnTo>
                <a:lnTo>
                  <a:pt x="6985000" y="1253576"/>
                </a:lnTo>
                <a:lnTo>
                  <a:pt x="6985321" y="1249804"/>
                </a:lnTo>
                <a:lnTo>
                  <a:pt x="6986286" y="1246346"/>
                </a:lnTo>
                <a:lnTo>
                  <a:pt x="6987893" y="1242574"/>
                </a:lnTo>
                <a:lnTo>
                  <a:pt x="6990142" y="1239430"/>
                </a:lnTo>
                <a:lnTo>
                  <a:pt x="6993035" y="1236287"/>
                </a:lnTo>
                <a:lnTo>
                  <a:pt x="6996570" y="1233457"/>
                </a:lnTo>
                <a:close/>
                <a:moveTo>
                  <a:pt x="831533" y="1158874"/>
                </a:moveTo>
                <a:lnTo>
                  <a:pt x="834391" y="1159192"/>
                </a:lnTo>
                <a:lnTo>
                  <a:pt x="837248" y="1159827"/>
                </a:lnTo>
                <a:lnTo>
                  <a:pt x="840106" y="1160462"/>
                </a:lnTo>
                <a:lnTo>
                  <a:pt x="843281" y="1162049"/>
                </a:lnTo>
                <a:lnTo>
                  <a:pt x="846138" y="1163002"/>
                </a:lnTo>
                <a:lnTo>
                  <a:pt x="849313" y="1164907"/>
                </a:lnTo>
                <a:lnTo>
                  <a:pt x="852488" y="1167129"/>
                </a:lnTo>
                <a:lnTo>
                  <a:pt x="849313" y="1167764"/>
                </a:lnTo>
                <a:lnTo>
                  <a:pt x="846138" y="1168082"/>
                </a:lnTo>
                <a:lnTo>
                  <a:pt x="843599" y="1168717"/>
                </a:lnTo>
                <a:lnTo>
                  <a:pt x="840424" y="1169669"/>
                </a:lnTo>
                <a:lnTo>
                  <a:pt x="837883" y="1170622"/>
                </a:lnTo>
                <a:lnTo>
                  <a:pt x="835343" y="1172209"/>
                </a:lnTo>
                <a:lnTo>
                  <a:pt x="829945" y="1175067"/>
                </a:lnTo>
                <a:lnTo>
                  <a:pt x="825183" y="1179194"/>
                </a:lnTo>
                <a:lnTo>
                  <a:pt x="820421" y="1183957"/>
                </a:lnTo>
                <a:lnTo>
                  <a:pt x="816293" y="1189037"/>
                </a:lnTo>
                <a:lnTo>
                  <a:pt x="812165" y="1194752"/>
                </a:lnTo>
                <a:lnTo>
                  <a:pt x="808356" y="1200467"/>
                </a:lnTo>
                <a:lnTo>
                  <a:pt x="805180" y="1206499"/>
                </a:lnTo>
                <a:lnTo>
                  <a:pt x="802005" y="1212532"/>
                </a:lnTo>
                <a:lnTo>
                  <a:pt x="799148" y="1218564"/>
                </a:lnTo>
                <a:lnTo>
                  <a:pt x="794068" y="1230312"/>
                </a:lnTo>
                <a:lnTo>
                  <a:pt x="790258" y="1240472"/>
                </a:lnTo>
                <a:lnTo>
                  <a:pt x="792163" y="1242059"/>
                </a:lnTo>
                <a:lnTo>
                  <a:pt x="793750" y="1242694"/>
                </a:lnTo>
                <a:lnTo>
                  <a:pt x="795655" y="1243012"/>
                </a:lnTo>
                <a:lnTo>
                  <a:pt x="797244" y="1243012"/>
                </a:lnTo>
                <a:lnTo>
                  <a:pt x="798513" y="1242694"/>
                </a:lnTo>
                <a:lnTo>
                  <a:pt x="800100" y="1242377"/>
                </a:lnTo>
                <a:lnTo>
                  <a:pt x="802958" y="1240789"/>
                </a:lnTo>
                <a:lnTo>
                  <a:pt x="805498" y="1238884"/>
                </a:lnTo>
                <a:lnTo>
                  <a:pt x="808356" y="1236344"/>
                </a:lnTo>
                <a:lnTo>
                  <a:pt x="811213" y="1234122"/>
                </a:lnTo>
                <a:lnTo>
                  <a:pt x="813754" y="1232217"/>
                </a:lnTo>
                <a:lnTo>
                  <a:pt x="815658" y="1236344"/>
                </a:lnTo>
                <a:lnTo>
                  <a:pt x="817246" y="1240789"/>
                </a:lnTo>
                <a:lnTo>
                  <a:pt x="817881" y="1245869"/>
                </a:lnTo>
                <a:lnTo>
                  <a:pt x="817881" y="1250314"/>
                </a:lnTo>
                <a:lnTo>
                  <a:pt x="817563" y="1255077"/>
                </a:lnTo>
                <a:lnTo>
                  <a:pt x="816610" y="1260157"/>
                </a:lnTo>
                <a:lnTo>
                  <a:pt x="815340" y="1264602"/>
                </a:lnTo>
                <a:lnTo>
                  <a:pt x="813435" y="1268729"/>
                </a:lnTo>
                <a:lnTo>
                  <a:pt x="810579" y="1272857"/>
                </a:lnTo>
                <a:lnTo>
                  <a:pt x="807721" y="1276984"/>
                </a:lnTo>
                <a:lnTo>
                  <a:pt x="804546" y="1280477"/>
                </a:lnTo>
                <a:lnTo>
                  <a:pt x="801053" y="1283017"/>
                </a:lnTo>
                <a:lnTo>
                  <a:pt x="796925" y="1285557"/>
                </a:lnTo>
                <a:lnTo>
                  <a:pt x="792163" y="1287462"/>
                </a:lnTo>
                <a:lnTo>
                  <a:pt x="787718" y="1288732"/>
                </a:lnTo>
                <a:lnTo>
                  <a:pt x="782955" y="1289049"/>
                </a:lnTo>
                <a:lnTo>
                  <a:pt x="782955" y="1283969"/>
                </a:lnTo>
                <a:lnTo>
                  <a:pt x="783273" y="1278889"/>
                </a:lnTo>
                <a:lnTo>
                  <a:pt x="784225" y="1268729"/>
                </a:lnTo>
                <a:lnTo>
                  <a:pt x="785178" y="1258887"/>
                </a:lnTo>
                <a:lnTo>
                  <a:pt x="785495" y="1253489"/>
                </a:lnTo>
                <a:lnTo>
                  <a:pt x="785495" y="1248727"/>
                </a:lnTo>
                <a:lnTo>
                  <a:pt x="785178" y="1243964"/>
                </a:lnTo>
                <a:lnTo>
                  <a:pt x="784861" y="1238567"/>
                </a:lnTo>
                <a:lnTo>
                  <a:pt x="783590" y="1233804"/>
                </a:lnTo>
                <a:lnTo>
                  <a:pt x="781686" y="1228724"/>
                </a:lnTo>
                <a:lnTo>
                  <a:pt x="779463" y="1223327"/>
                </a:lnTo>
                <a:lnTo>
                  <a:pt x="776923" y="1218564"/>
                </a:lnTo>
                <a:lnTo>
                  <a:pt x="773113" y="1213802"/>
                </a:lnTo>
                <a:lnTo>
                  <a:pt x="768351" y="1208722"/>
                </a:lnTo>
                <a:lnTo>
                  <a:pt x="778193" y="1197927"/>
                </a:lnTo>
                <a:lnTo>
                  <a:pt x="787718" y="1187132"/>
                </a:lnTo>
                <a:lnTo>
                  <a:pt x="792480" y="1182052"/>
                </a:lnTo>
                <a:lnTo>
                  <a:pt x="797561" y="1176972"/>
                </a:lnTo>
                <a:lnTo>
                  <a:pt x="802323" y="1172209"/>
                </a:lnTo>
                <a:lnTo>
                  <a:pt x="807721" y="1168399"/>
                </a:lnTo>
                <a:lnTo>
                  <a:pt x="812483" y="1164589"/>
                </a:lnTo>
                <a:lnTo>
                  <a:pt x="817881" y="1162049"/>
                </a:lnTo>
                <a:lnTo>
                  <a:pt x="820421" y="1160779"/>
                </a:lnTo>
                <a:lnTo>
                  <a:pt x="823278" y="1160144"/>
                </a:lnTo>
                <a:lnTo>
                  <a:pt x="825818" y="1159827"/>
                </a:lnTo>
                <a:lnTo>
                  <a:pt x="828993" y="1159192"/>
                </a:lnTo>
                <a:close/>
                <a:moveTo>
                  <a:pt x="853482" y="1109662"/>
                </a:moveTo>
                <a:lnTo>
                  <a:pt x="854422" y="1116330"/>
                </a:lnTo>
                <a:lnTo>
                  <a:pt x="855990" y="1121092"/>
                </a:lnTo>
                <a:lnTo>
                  <a:pt x="856931" y="1122997"/>
                </a:lnTo>
                <a:lnTo>
                  <a:pt x="857557" y="1124902"/>
                </a:lnTo>
                <a:lnTo>
                  <a:pt x="858811" y="1126172"/>
                </a:lnTo>
                <a:lnTo>
                  <a:pt x="859752" y="1127125"/>
                </a:lnTo>
                <a:lnTo>
                  <a:pt x="861319" y="1128395"/>
                </a:lnTo>
                <a:lnTo>
                  <a:pt x="862260" y="1128713"/>
                </a:lnTo>
                <a:lnTo>
                  <a:pt x="865395" y="1129665"/>
                </a:lnTo>
                <a:lnTo>
                  <a:pt x="868216" y="1130300"/>
                </a:lnTo>
                <a:lnTo>
                  <a:pt x="871978" y="1130300"/>
                </a:lnTo>
                <a:lnTo>
                  <a:pt x="879502" y="1130300"/>
                </a:lnTo>
                <a:lnTo>
                  <a:pt x="883578" y="1130617"/>
                </a:lnTo>
                <a:lnTo>
                  <a:pt x="887967" y="1131252"/>
                </a:lnTo>
                <a:lnTo>
                  <a:pt x="892669" y="1132840"/>
                </a:lnTo>
                <a:lnTo>
                  <a:pt x="897058" y="1135380"/>
                </a:lnTo>
                <a:lnTo>
                  <a:pt x="899253" y="1136968"/>
                </a:lnTo>
                <a:lnTo>
                  <a:pt x="901447" y="1138873"/>
                </a:lnTo>
                <a:lnTo>
                  <a:pt x="903642" y="1141095"/>
                </a:lnTo>
                <a:lnTo>
                  <a:pt x="906464" y="1143635"/>
                </a:lnTo>
                <a:lnTo>
                  <a:pt x="902388" y="1147763"/>
                </a:lnTo>
                <a:lnTo>
                  <a:pt x="897999" y="1151255"/>
                </a:lnTo>
                <a:lnTo>
                  <a:pt x="893610" y="1153478"/>
                </a:lnTo>
                <a:lnTo>
                  <a:pt x="889535" y="1155065"/>
                </a:lnTo>
                <a:lnTo>
                  <a:pt x="885145" y="1155700"/>
                </a:lnTo>
                <a:lnTo>
                  <a:pt x="880130" y="1155700"/>
                </a:lnTo>
                <a:lnTo>
                  <a:pt x="875740" y="1155065"/>
                </a:lnTo>
                <a:lnTo>
                  <a:pt x="871038" y="1153795"/>
                </a:lnTo>
                <a:lnTo>
                  <a:pt x="866022" y="1152525"/>
                </a:lnTo>
                <a:lnTo>
                  <a:pt x="861319" y="1150303"/>
                </a:lnTo>
                <a:lnTo>
                  <a:pt x="856303" y="1147763"/>
                </a:lnTo>
                <a:lnTo>
                  <a:pt x="851601" y="1145223"/>
                </a:lnTo>
                <a:lnTo>
                  <a:pt x="841882" y="1139508"/>
                </a:lnTo>
                <a:lnTo>
                  <a:pt x="831850" y="1133475"/>
                </a:lnTo>
                <a:close/>
                <a:moveTo>
                  <a:pt x="6998652" y="1081089"/>
                </a:moveTo>
                <a:lnTo>
                  <a:pt x="7012305" y="1094983"/>
                </a:lnTo>
                <a:lnTo>
                  <a:pt x="7025322" y="1108879"/>
                </a:lnTo>
                <a:lnTo>
                  <a:pt x="7051675" y="1137616"/>
                </a:lnTo>
                <a:lnTo>
                  <a:pt x="7049770" y="1138564"/>
                </a:lnTo>
                <a:lnTo>
                  <a:pt x="7047865" y="1139195"/>
                </a:lnTo>
                <a:lnTo>
                  <a:pt x="7045642" y="1139511"/>
                </a:lnTo>
                <a:lnTo>
                  <a:pt x="7043102" y="1139827"/>
                </a:lnTo>
                <a:lnTo>
                  <a:pt x="7039928" y="1139827"/>
                </a:lnTo>
                <a:lnTo>
                  <a:pt x="7037388" y="1139511"/>
                </a:lnTo>
                <a:lnTo>
                  <a:pt x="7031038" y="1138248"/>
                </a:lnTo>
                <a:lnTo>
                  <a:pt x="7024370" y="1136353"/>
                </a:lnTo>
                <a:lnTo>
                  <a:pt x="7017385" y="1133195"/>
                </a:lnTo>
                <a:lnTo>
                  <a:pt x="7010718" y="1129406"/>
                </a:lnTo>
                <a:lnTo>
                  <a:pt x="7004685" y="1125300"/>
                </a:lnTo>
                <a:lnTo>
                  <a:pt x="6998970" y="1120879"/>
                </a:lnTo>
                <a:lnTo>
                  <a:pt x="6996430" y="1118353"/>
                </a:lnTo>
                <a:lnTo>
                  <a:pt x="6994208" y="1115510"/>
                </a:lnTo>
                <a:lnTo>
                  <a:pt x="6992302" y="1112984"/>
                </a:lnTo>
                <a:lnTo>
                  <a:pt x="6990715" y="1110458"/>
                </a:lnTo>
                <a:lnTo>
                  <a:pt x="6989445" y="1107300"/>
                </a:lnTo>
                <a:lnTo>
                  <a:pt x="6988492" y="1104773"/>
                </a:lnTo>
                <a:lnTo>
                  <a:pt x="6988175" y="1101616"/>
                </a:lnTo>
                <a:lnTo>
                  <a:pt x="6988175" y="1098773"/>
                </a:lnTo>
                <a:lnTo>
                  <a:pt x="6988492" y="1095615"/>
                </a:lnTo>
                <a:lnTo>
                  <a:pt x="6989128" y="1092773"/>
                </a:lnTo>
                <a:lnTo>
                  <a:pt x="6990715" y="1089931"/>
                </a:lnTo>
                <a:lnTo>
                  <a:pt x="6992938" y="1087089"/>
                </a:lnTo>
                <a:lnTo>
                  <a:pt x="6995160" y="1083931"/>
                </a:lnTo>
                <a:close/>
                <a:moveTo>
                  <a:pt x="1190308" y="976314"/>
                </a:moveTo>
                <a:lnTo>
                  <a:pt x="1192848" y="976945"/>
                </a:lnTo>
                <a:lnTo>
                  <a:pt x="1195388" y="977260"/>
                </a:lnTo>
                <a:lnTo>
                  <a:pt x="1198246" y="977576"/>
                </a:lnTo>
                <a:lnTo>
                  <a:pt x="1200786" y="978522"/>
                </a:lnTo>
                <a:lnTo>
                  <a:pt x="1203325" y="979784"/>
                </a:lnTo>
                <a:lnTo>
                  <a:pt x="1206184" y="981362"/>
                </a:lnTo>
                <a:lnTo>
                  <a:pt x="1208723" y="982940"/>
                </a:lnTo>
                <a:lnTo>
                  <a:pt x="1211263" y="985148"/>
                </a:lnTo>
                <a:lnTo>
                  <a:pt x="1214121" y="987357"/>
                </a:lnTo>
                <a:lnTo>
                  <a:pt x="1210946" y="990512"/>
                </a:lnTo>
                <a:lnTo>
                  <a:pt x="1208405" y="993037"/>
                </a:lnTo>
                <a:lnTo>
                  <a:pt x="1205230" y="994299"/>
                </a:lnTo>
                <a:lnTo>
                  <a:pt x="1202373" y="995561"/>
                </a:lnTo>
                <a:lnTo>
                  <a:pt x="1199198" y="996192"/>
                </a:lnTo>
                <a:lnTo>
                  <a:pt x="1196340" y="996192"/>
                </a:lnTo>
                <a:lnTo>
                  <a:pt x="1190626" y="996507"/>
                </a:lnTo>
                <a:lnTo>
                  <a:pt x="1187768" y="996507"/>
                </a:lnTo>
                <a:lnTo>
                  <a:pt x="1184593" y="997138"/>
                </a:lnTo>
                <a:lnTo>
                  <a:pt x="1181735" y="997770"/>
                </a:lnTo>
                <a:lnTo>
                  <a:pt x="1178561" y="999032"/>
                </a:lnTo>
                <a:lnTo>
                  <a:pt x="1176021" y="1000294"/>
                </a:lnTo>
                <a:lnTo>
                  <a:pt x="1172845" y="1003133"/>
                </a:lnTo>
                <a:lnTo>
                  <a:pt x="1169988" y="1006289"/>
                </a:lnTo>
                <a:lnTo>
                  <a:pt x="1167131" y="1011022"/>
                </a:lnTo>
                <a:lnTo>
                  <a:pt x="1192214" y="1038157"/>
                </a:lnTo>
                <a:lnTo>
                  <a:pt x="1196659" y="1039419"/>
                </a:lnTo>
                <a:lnTo>
                  <a:pt x="1200786" y="1039735"/>
                </a:lnTo>
                <a:lnTo>
                  <a:pt x="1204596" y="1040050"/>
                </a:lnTo>
                <a:lnTo>
                  <a:pt x="1208405" y="1040050"/>
                </a:lnTo>
                <a:lnTo>
                  <a:pt x="1211898" y="1040050"/>
                </a:lnTo>
                <a:lnTo>
                  <a:pt x="1215073" y="1039419"/>
                </a:lnTo>
                <a:lnTo>
                  <a:pt x="1218248" y="1038788"/>
                </a:lnTo>
                <a:lnTo>
                  <a:pt x="1220788" y="1037842"/>
                </a:lnTo>
                <a:lnTo>
                  <a:pt x="1223328" y="1036264"/>
                </a:lnTo>
                <a:lnTo>
                  <a:pt x="1226185" y="1035002"/>
                </a:lnTo>
                <a:lnTo>
                  <a:pt x="1230948" y="1031531"/>
                </a:lnTo>
                <a:lnTo>
                  <a:pt x="1235393" y="1027429"/>
                </a:lnTo>
                <a:lnTo>
                  <a:pt x="1239520" y="1022381"/>
                </a:lnTo>
                <a:lnTo>
                  <a:pt x="1248410" y="1011653"/>
                </a:lnTo>
                <a:lnTo>
                  <a:pt x="1252856" y="1005658"/>
                </a:lnTo>
                <a:lnTo>
                  <a:pt x="1257618" y="999978"/>
                </a:lnTo>
                <a:lnTo>
                  <a:pt x="1263015" y="993983"/>
                </a:lnTo>
                <a:lnTo>
                  <a:pt x="1269048" y="987988"/>
                </a:lnTo>
                <a:lnTo>
                  <a:pt x="1276351" y="982309"/>
                </a:lnTo>
                <a:lnTo>
                  <a:pt x="1280161" y="979469"/>
                </a:lnTo>
                <a:lnTo>
                  <a:pt x="1284288" y="976945"/>
                </a:lnTo>
                <a:lnTo>
                  <a:pt x="1290321" y="981993"/>
                </a:lnTo>
                <a:lnTo>
                  <a:pt x="1292543" y="984517"/>
                </a:lnTo>
                <a:lnTo>
                  <a:pt x="1294765" y="987042"/>
                </a:lnTo>
                <a:lnTo>
                  <a:pt x="1296353" y="988935"/>
                </a:lnTo>
                <a:lnTo>
                  <a:pt x="1297306" y="991143"/>
                </a:lnTo>
                <a:lnTo>
                  <a:pt x="1298258" y="993037"/>
                </a:lnTo>
                <a:lnTo>
                  <a:pt x="1298575" y="994930"/>
                </a:lnTo>
                <a:lnTo>
                  <a:pt x="1298575" y="996507"/>
                </a:lnTo>
                <a:lnTo>
                  <a:pt x="1298258" y="998085"/>
                </a:lnTo>
                <a:lnTo>
                  <a:pt x="1297623" y="999978"/>
                </a:lnTo>
                <a:lnTo>
                  <a:pt x="1296988" y="1001556"/>
                </a:lnTo>
                <a:lnTo>
                  <a:pt x="1294765" y="1004396"/>
                </a:lnTo>
                <a:lnTo>
                  <a:pt x="1291591" y="1007235"/>
                </a:lnTo>
                <a:lnTo>
                  <a:pt x="1287781" y="1009759"/>
                </a:lnTo>
                <a:lnTo>
                  <a:pt x="1284288" y="1011968"/>
                </a:lnTo>
                <a:lnTo>
                  <a:pt x="1275398" y="1017017"/>
                </a:lnTo>
                <a:lnTo>
                  <a:pt x="1271588" y="1019541"/>
                </a:lnTo>
                <a:lnTo>
                  <a:pt x="1268096" y="1022065"/>
                </a:lnTo>
                <a:lnTo>
                  <a:pt x="1264603" y="1024905"/>
                </a:lnTo>
                <a:lnTo>
                  <a:pt x="1262380" y="1027745"/>
                </a:lnTo>
                <a:lnTo>
                  <a:pt x="1260793" y="1030269"/>
                </a:lnTo>
                <a:lnTo>
                  <a:pt x="1259205" y="1033109"/>
                </a:lnTo>
                <a:lnTo>
                  <a:pt x="1256666" y="1039419"/>
                </a:lnTo>
                <a:lnTo>
                  <a:pt x="1254443" y="1046045"/>
                </a:lnTo>
                <a:lnTo>
                  <a:pt x="1252221" y="1053303"/>
                </a:lnTo>
                <a:lnTo>
                  <a:pt x="1249998" y="1060244"/>
                </a:lnTo>
                <a:lnTo>
                  <a:pt x="1247140" y="1066870"/>
                </a:lnTo>
                <a:lnTo>
                  <a:pt x="1244601" y="1072865"/>
                </a:lnTo>
                <a:lnTo>
                  <a:pt x="1242695" y="1075390"/>
                </a:lnTo>
                <a:lnTo>
                  <a:pt x="1241108" y="1077914"/>
                </a:lnTo>
                <a:lnTo>
                  <a:pt x="1235075" y="1085171"/>
                </a:lnTo>
                <a:lnTo>
                  <a:pt x="1228726" y="1091797"/>
                </a:lnTo>
                <a:lnTo>
                  <a:pt x="1215391" y="1105049"/>
                </a:lnTo>
                <a:lnTo>
                  <a:pt x="1202373" y="1117670"/>
                </a:lnTo>
                <a:lnTo>
                  <a:pt x="1189039" y="1129976"/>
                </a:lnTo>
                <a:lnTo>
                  <a:pt x="1176656" y="1142597"/>
                </a:lnTo>
                <a:lnTo>
                  <a:pt x="1170941" y="1148592"/>
                </a:lnTo>
                <a:lnTo>
                  <a:pt x="1165225" y="1154587"/>
                </a:lnTo>
                <a:lnTo>
                  <a:pt x="1160463" y="1160898"/>
                </a:lnTo>
                <a:lnTo>
                  <a:pt x="1156336" y="1166893"/>
                </a:lnTo>
                <a:lnTo>
                  <a:pt x="1152525" y="1173203"/>
                </a:lnTo>
                <a:lnTo>
                  <a:pt x="1149033" y="1179514"/>
                </a:lnTo>
                <a:lnTo>
                  <a:pt x="1142683" y="1178567"/>
                </a:lnTo>
                <a:lnTo>
                  <a:pt x="1137921" y="1176990"/>
                </a:lnTo>
                <a:lnTo>
                  <a:pt x="1134428" y="1175412"/>
                </a:lnTo>
                <a:lnTo>
                  <a:pt x="1132840" y="1174465"/>
                </a:lnTo>
                <a:lnTo>
                  <a:pt x="1131888" y="1173203"/>
                </a:lnTo>
                <a:lnTo>
                  <a:pt x="1129984" y="1170995"/>
                </a:lnTo>
                <a:lnTo>
                  <a:pt x="1129030" y="1167840"/>
                </a:lnTo>
                <a:lnTo>
                  <a:pt x="1128396" y="1165000"/>
                </a:lnTo>
                <a:lnTo>
                  <a:pt x="1128396" y="1161529"/>
                </a:lnTo>
                <a:lnTo>
                  <a:pt x="1127761" y="1154587"/>
                </a:lnTo>
                <a:lnTo>
                  <a:pt x="1127126" y="1150485"/>
                </a:lnTo>
                <a:lnTo>
                  <a:pt x="1126173" y="1146068"/>
                </a:lnTo>
                <a:lnTo>
                  <a:pt x="1124268" y="1141966"/>
                </a:lnTo>
                <a:lnTo>
                  <a:pt x="1121728" y="1137549"/>
                </a:lnTo>
                <a:lnTo>
                  <a:pt x="1117918" y="1133131"/>
                </a:lnTo>
                <a:lnTo>
                  <a:pt x="1115060" y="1130923"/>
                </a:lnTo>
                <a:lnTo>
                  <a:pt x="1112520" y="1128714"/>
                </a:lnTo>
                <a:lnTo>
                  <a:pt x="1116648" y="1131238"/>
                </a:lnTo>
                <a:lnTo>
                  <a:pt x="1120776" y="1133447"/>
                </a:lnTo>
                <a:lnTo>
                  <a:pt x="1124586" y="1135024"/>
                </a:lnTo>
                <a:lnTo>
                  <a:pt x="1128713" y="1135971"/>
                </a:lnTo>
                <a:lnTo>
                  <a:pt x="1132840" y="1136918"/>
                </a:lnTo>
                <a:lnTo>
                  <a:pt x="1136650" y="1137233"/>
                </a:lnTo>
                <a:lnTo>
                  <a:pt x="1140778" y="1136918"/>
                </a:lnTo>
                <a:lnTo>
                  <a:pt x="1144905" y="1136602"/>
                </a:lnTo>
                <a:lnTo>
                  <a:pt x="1148715" y="1135655"/>
                </a:lnTo>
                <a:lnTo>
                  <a:pt x="1152844" y="1134709"/>
                </a:lnTo>
                <a:lnTo>
                  <a:pt x="1156654" y="1133131"/>
                </a:lnTo>
                <a:lnTo>
                  <a:pt x="1160463" y="1131238"/>
                </a:lnTo>
                <a:lnTo>
                  <a:pt x="1164273" y="1129345"/>
                </a:lnTo>
                <a:lnTo>
                  <a:pt x="1168083" y="1127136"/>
                </a:lnTo>
                <a:lnTo>
                  <a:pt x="1175068" y="1121772"/>
                </a:lnTo>
                <a:lnTo>
                  <a:pt x="1182370" y="1115777"/>
                </a:lnTo>
                <a:lnTo>
                  <a:pt x="1188720" y="1109151"/>
                </a:lnTo>
                <a:lnTo>
                  <a:pt x="1194753" y="1101894"/>
                </a:lnTo>
                <a:lnTo>
                  <a:pt x="1200468" y="1094953"/>
                </a:lnTo>
                <a:lnTo>
                  <a:pt x="1205230" y="1087380"/>
                </a:lnTo>
                <a:lnTo>
                  <a:pt x="1209993" y="1079807"/>
                </a:lnTo>
                <a:lnTo>
                  <a:pt x="1214121" y="1072865"/>
                </a:lnTo>
                <a:lnTo>
                  <a:pt x="1216978" y="1065924"/>
                </a:lnTo>
                <a:lnTo>
                  <a:pt x="1211263" y="1062137"/>
                </a:lnTo>
                <a:lnTo>
                  <a:pt x="1205866" y="1058982"/>
                </a:lnTo>
                <a:lnTo>
                  <a:pt x="1200468" y="1056142"/>
                </a:lnTo>
                <a:lnTo>
                  <a:pt x="1194753" y="1053618"/>
                </a:lnTo>
                <a:lnTo>
                  <a:pt x="1189039" y="1051725"/>
                </a:lnTo>
                <a:lnTo>
                  <a:pt x="1183958" y="1050147"/>
                </a:lnTo>
                <a:lnTo>
                  <a:pt x="1178243" y="1049201"/>
                </a:lnTo>
                <a:lnTo>
                  <a:pt x="1172845" y="1048254"/>
                </a:lnTo>
                <a:lnTo>
                  <a:pt x="1167766" y="1048254"/>
                </a:lnTo>
                <a:lnTo>
                  <a:pt x="1162050" y="1048885"/>
                </a:lnTo>
                <a:lnTo>
                  <a:pt x="1156654" y="1049516"/>
                </a:lnTo>
                <a:lnTo>
                  <a:pt x="1151256" y="1050779"/>
                </a:lnTo>
                <a:lnTo>
                  <a:pt x="1146175" y="1052356"/>
                </a:lnTo>
                <a:lnTo>
                  <a:pt x="1140778" y="1054880"/>
                </a:lnTo>
                <a:lnTo>
                  <a:pt x="1136015" y="1057404"/>
                </a:lnTo>
                <a:lnTo>
                  <a:pt x="1130618" y="1060875"/>
                </a:lnTo>
                <a:lnTo>
                  <a:pt x="1134111" y="1065608"/>
                </a:lnTo>
                <a:lnTo>
                  <a:pt x="1136968" y="1069710"/>
                </a:lnTo>
                <a:lnTo>
                  <a:pt x="1140461" y="1073496"/>
                </a:lnTo>
                <a:lnTo>
                  <a:pt x="1143635" y="1076651"/>
                </a:lnTo>
                <a:lnTo>
                  <a:pt x="1146811" y="1079176"/>
                </a:lnTo>
                <a:lnTo>
                  <a:pt x="1149986" y="1081069"/>
                </a:lnTo>
                <a:lnTo>
                  <a:pt x="1152844" y="1082016"/>
                </a:lnTo>
                <a:lnTo>
                  <a:pt x="1156018" y="1082962"/>
                </a:lnTo>
                <a:lnTo>
                  <a:pt x="1158558" y="1082962"/>
                </a:lnTo>
                <a:lnTo>
                  <a:pt x="1161733" y="1082647"/>
                </a:lnTo>
                <a:lnTo>
                  <a:pt x="1164591" y="1081385"/>
                </a:lnTo>
                <a:lnTo>
                  <a:pt x="1167131" y="1079807"/>
                </a:lnTo>
                <a:lnTo>
                  <a:pt x="1169988" y="1077598"/>
                </a:lnTo>
                <a:lnTo>
                  <a:pt x="1172528" y="1074759"/>
                </a:lnTo>
                <a:lnTo>
                  <a:pt x="1175068" y="1071288"/>
                </a:lnTo>
                <a:lnTo>
                  <a:pt x="1177926" y="1067186"/>
                </a:lnTo>
                <a:lnTo>
                  <a:pt x="1177291" y="1071603"/>
                </a:lnTo>
                <a:lnTo>
                  <a:pt x="1176339" y="1075705"/>
                </a:lnTo>
                <a:lnTo>
                  <a:pt x="1175068" y="1079176"/>
                </a:lnTo>
                <a:lnTo>
                  <a:pt x="1173163" y="1082647"/>
                </a:lnTo>
                <a:lnTo>
                  <a:pt x="1170941" y="1085171"/>
                </a:lnTo>
                <a:lnTo>
                  <a:pt x="1168719" y="1087695"/>
                </a:lnTo>
                <a:lnTo>
                  <a:pt x="1166179" y="1089588"/>
                </a:lnTo>
                <a:lnTo>
                  <a:pt x="1163004" y="1091481"/>
                </a:lnTo>
                <a:lnTo>
                  <a:pt x="1159828" y="1093059"/>
                </a:lnTo>
                <a:lnTo>
                  <a:pt x="1156336" y="1094006"/>
                </a:lnTo>
                <a:lnTo>
                  <a:pt x="1152525" y="1095268"/>
                </a:lnTo>
                <a:lnTo>
                  <a:pt x="1148715" y="1095899"/>
                </a:lnTo>
                <a:lnTo>
                  <a:pt x="1140461" y="1097161"/>
                </a:lnTo>
                <a:lnTo>
                  <a:pt x="1131571" y="1097477"/>
                </a:lnTo>
                <a:lnTo>
                  <a:pt x="1112838" y="1097792"/>
                </a:lnTo>
                <a:lnTo>
                  <a:pt x="1103631" y="1098108"/>
                </a:lnTo>
                <a:lnTo>
                  <a:pt x="1094424" y="1098739"/>
                </a:lnTo>
                <a:lnTo>
                  <a:pt x="1085850" y="1099370"/>
                </a:lnTo>
                <a:lnTo>
                  <a:pt x="1081723" y="1100001"/>
                </a:lnTo>
                <a:lnTo>
                  <a:pt x="1077596" y="1101263"/>
                </a:lnTo>
                <a:lnTo>
                  <a:pt x="1073468" y="1102209"/>
                </a:lnTo>
                <a:lnTo>
                  <a:pt x="1069975" y="1103787"/>
                </a:lnTo>
                <a:lnTo>
                  <a:pt x="1066165" y="1105365"/>
                </a:lnTo>
                <a:lnTo>
                  <a:pt x="1063308" y="1107573"/>
                </a:lnTo>
                <a:lnTo>
                  <a:pt x="1061720" y="1105049"/>
                </a:lnTo>
                <a:lnTo>
                  <a:pt x="1060768" y="1102209"/>
                </a:lnTo>
                <a:lnTo>
                  <a:pt x="1060451" y="1099685"/>
                </a:lnTo>
                <a:lnTo>
                  <a:pt x="1061403" y="1097477"/>
                </a:lnTo>
                <a:lnTo>
                  <a:pt x="1062038" y="1095268"/>
                </a:lnTo>
                <a:lnTo>
                  <a:pt x="1063626" y="1093059"/>
                </a:lnTo>
                <a:lnTo>
                  <a:pt x="1066484" y="1088011"/>
                </a:lnTo>
                <a:lnTo>
                  <a:pt x="1069659" y="1083593"/>
                </a:lnTo>
                <a:lnTo>
                  <a:pt x="1070611" y="1081385"/>
                </a:lnTo>
                <a:lnTo>
                  <a:pt x="1071563" y="1079176"/>
                </a:lnTo>
                <a:lnTo>
                  <a:pt x="1071880" y="1076651"/>
                </a:lnTo>
                <a:lnTo>
                  <a:pt x="1070928" y="1073812"/>
                </a:lnTo>
                <a:lnTo>
                  <a:pt x="1069975" y="1071603"/>
                </a:lnTo>
                <a:lnTo>
                  <a:pt x="1067753" y="1068763"/>
                </a:lnTo>
                <a:lnTo>
                  <a:pt x="1075690" y="1061822"/>
                </a:lnTo>
                <a:lnTo>
                  <a:pt x="1082993" y="1054249"/>
                </a:lnTo>
                <a:lnTo>
                  <a:pt x="1098550" y="1039419"/>
                </a:lnTo>
                <a:lnTo>
                  <a:pt x="1113791" y="1024905"/>
                </a:lnTo>
                <a:lnTo>
                  <a:pt x="1120776" y="1018279"/>
                </a:lnTo>
                <a:lnTo>
                  <a:pt x="1127126" y="1012284"/>
                </a:lnTo>
                <a:lnTo>
                  <a:pt x="1138238" y="1004080"/>
                </a:lnTo>
                <a:lnTo>
                  <a:pt x="1149033" y="995561"/>
                </a:lnTo>
                <a:lnTo>
                  <a:pt x="1154748" y="991459"/>
                </a:lnTo>
                <a:lnTo>
                  <a:pt x="1160145" y="987673"/>
                </a:lnTo>
                <a:lnTo>
                  <a:pt x="1165860" y="984202"/>
                </a:lnTo>
                <a:lnTo>
                  <a:pt x="1170941" y="981678"/>
                </a:lnTo>
                <a:lnTo>
                  <a:pt x="1176656" y="979153"/>
                </a:lnTo>
                <a:lnTo>
                  <a:pt x="1182053" y="977576"/>
                </a:lnTo>
                <a:lnTo>
                  <a:pt x="1187768" y="976945"/>
                </a:lnTo>
                <a:close/>
                <a:moveTo>
                  <a:pt x="1077596" y="957263"/>
                </a:moveTo>
                <a:lnTo>
                  <a:pt x="1078865" y="959791"/>
                </a:lnTo>
                <a:lnTo>
                  <a:pt x="1079183" y="962003"/>
                </a:lnTo>
                <a:lnTo>
                  <a:pt x="1079500" y="964214"/>
                </a:lnTo>
                <a:lnTo>
                  <a:pt x="1079500" y="966743"/>
                </a:lnTo>
                <a:lnTo>
                  <a:pt x="1079500" y="968954"/>
                </a:lnTo>
                <a:lnTo>
                  <a:pt x="1078865" y="971166"/>
                </a:lnTo>
                <a:lnTo>
                  <a:pt x="1078230" y="973378"/>
                </a:lnTo>
                <a:lnTo>
                  <a:pt x="1076960" y="975590"/>
                </a:lnTo>
                <a:lnTo>
                  <a:pt x="1074103" y="979698"/>
                </a:lnTo>
                <a:lnTo>
                  <a:pt x="1070293" y="983806"/>
                </a:lnTo>
                <a:lnTo>
                  <a:pt x="1066165" y="987914"/>
                </a:lnTo>
                <a:lnTo>
                  <a:pt x="1061086" y="991706"/>
                </a:lnTo>
                <a:lnTo>
                  <a:pt x="1050926" y="999606"/>
                </a:lnTo>
                <a:lnTo>
                  <a:pt x="1040765" y="1007506"/>
                </a:lnTo>
                <a:lnTo>
                  <a:pt x="1036003" y="1011614"/>
                </a:lnTo>
                <a:lnTo>
                  <a:pt x="1031875" y="1015722"/>
                </a:lnTo>
                <a:lnTo>
                  <a:pt x="1028066" y="1019830"/>
                </a:lnTo>
                <a:lnTo>
                  <a:pt x="1024891" y="1023938"/>
                </a:lnTo>
                <a:lnTo>
                  <a:pt x="1022033" y="1019514"/>
                </a:lnTo>
                <a:lnTo>
                  <a:pt x="1018858" y="1015090"/>
                </a:lnTo>
                <a:lnTo>
                  <a:pt x="1016953" y="1010982"/>
                </a:lnTo>
                <a:lnTo>
                  <a:pt x="1015048" y="1007190"/>
                </a:lnTo>
                <a:lnTo>
                  <a:pt x="1014095" y="1003714"/>
                </a:lnTo>
                <a:lnTo>
                  <a:pt x="1013143" y="1000554"/>
                </a:lnTo>
                <a:lnTo>
                  <a:pt x="1012825" y="997078"/>
                </a:lnTo>
                <a:lnTo>
                  <a:pt x="1012825" y="994550"/>
                </a:lnTo>
                <a:lnTo>
                  <a:pt x="1013778" y="991706"/>
                </a:lnTo>
                <a:lnTo>
                  <a:pt x="1014413" y="989178"/>
                </a:lnTo>
                <a:lnTo>
                  <a:pt x="1015365" y="986966"/>
                </a:lnTo>
                <a:lnTo>
                  <a:pt x="1016953" y="984754"/>
                </a:lnTo>
                <a:lnTo>
                  <a:pt x="1018858" y="982858"/>
                </a:lnTo>
                <a:lnTo>
                  <a:pt x="1020763" y="980962"/>
                </a:lnTo>
                <a:lnTo>
                  <a:pt x="1023303" y="979382"/>
                </a:lnTo>
                <a:lnTo>
                  <a:pt x="1025843" y="977486"/>
                </a:lnTo>
                <a:lnTo>
                  <a:pt x="1031241" y="974958"/>
                </a:lnTo>
                <a:lnTo>
                  <a:pt x="1037908" y="972114"/>
                </a:lnTo>
                <a:lnTo>
                  <a:pt x="1044576" y="969586"/>
                </a:lnTo>
                <a:lnTo>
                  <a:pt x="1051243" y="967374"/>
                </a:lnTo>
                <a:lnTo>
                  <a:pt x="1065213" y="962951"/>
                </a:lnTo>
                <a:lnTo>
                  <a:pt x="1071563" y="960107"/>
                </a:lnTo>
                <a:close/>
                <a:moveTo>
                  <a:pt x="1471613" y="881064"/>
                </a:moveTo>
                <a:lnTo>
                  <a:pt x="1471613" y="884239"/>
                </a:lnTo>
                <a:lnTo>
                  <a:pt x="1470974" y="887096"/>
                </a:lnTo>
                <a:lnTo>
                  <a:pt x="1470015" y="890271"/>
                </a:lnTo>
                <a:lnTo>
                  <a:pt x="1469056" y="892811"/>
                </a:lnTo>
                <a:lnTo>
                  <a:pt x="1467456" y="895986"/>
                </a:lnTo>
                <a:lnTo>
                  <a:pt x="1465537" y="898526"/>
                </a:lnTo>
                <a:lnTo>
                  <a:pt x="1461380" y="903924"/>
                </a:lnTo>
                <a:lnTo>
                  <a:pt x="1455943" y="908686"/>
                </a:lnTo>
                <a:lnTo>
                  <a:pt x="1450185" y="913449"/>
                </a:lnTo>
                <a:lnTo>
                  <a:pt x="1443789" y="918211"/>
                </a:lnTo>
                <a:lnTo>
                  <a:pt x="1437073" y="922656"/>
                </a:lnTo>
                <a:lnTo>
                  <a:pt x="1422679" y="931864"/>
                </a:lnTo>
                <a:lnTo>
                  <a:pt x="1408288" y="940754"/>
                </a:lnTo>
                <a:lnTo>
                  <a:pt x="1401252" y="945199"/>
                </a:lnTo>
                <a:lnTo>
                  <a:pt x="1394855" y="950279"/>
                </a:lnTo>
                <a:lnTo>
                  <a:pt x="1389098" y="955041"/>
                </a:lnTo>
                <a:lnTo>
                  <a:pt x="1384301" y="960439"/>
                </a:lnTo>
                <a:lnTo>
                  <a:pt x="1384301" y="956946"/>
                </a:lnTo>
                <a:lnTo>
                  <a:pt x="1384621" y="954089"/>
                </a:lnTo>
                <a:lnTo>
                  <a:pt x="1385260" y="950914"/>
                </a:lnTo>
                <a:lnTo>
                  <a:pt x="1386539" y="948374"/>
                </a:lnTo>
                <a:lnTo>
                  <a:pt x="1388139" y="945199"/>
                </a:lnTo>
                <a:lnTo>
                  <a:pt x="1389418" y="942659"/>
                </a:lnTo>
                <a:lnTo>
                  <a:pt x="1391338" y="939484"/>
                </a:lnTo>
                <a:lnTo>
                  <a:pt x="1393575" y="936944"/>
                </a:lnTo>
                <a:lnTo>
                  <a:pt x="1398693" y="932181"/>
                </a:lnTo>
                <a:lnTo>
                  <a:pt x="1404770" y="927101"/>
                </a:lnTo>
                <a:lnTo>
                  <a:pt x="1411167" y="922339"/>
                </a:lnTo>
                <a:lnTo>
                  <a:pt x="1417882" y="917259"/>
                </a:lnTo>
                <a:lnTo>
                  <a:pt x="1432595" y="908369"/>
                </a:lnTo>
                <a:lnTo>
                  <a:pt x="1446987" y="899796"/>
                </a:lnTo>
                <a:lnTo>
                  <a:pt x="1454024" y="895034"/>
                </a:lnTo>
                <a:lnTo>
                  <a:pt x="1460739" y="890589"/>
                </a:lnTo>
                <a:lnTo>
                  <a:pt x="1466817" y="886144"/>
                </a:lnTo>
                <a:close/>
                <a:moveTo>
                  <a:pt x="1387243" y="849314"/>
                </a:moveTo>
                <a:lnTo>
                  <a:pt x="1387558" y="856280"/>
                </a:lnTo>
                <a:lnTo>
                  <a:pt x="1387874" y="862297"/>
                </a:lnTo>
                <a:lnTo>
                  <a:pt x="1389137" y="867364"/>
                </a:lnTo>
                <a:lnTo>
                  <a:pt x="1390400" y="872114"/>
                </a:lnTo>
                <a:lnTo>
                  <a:pt x="1391346" y="875914"/>
                </a:lnTo>
                <a:lnTo>
                  <a:pt x="1392925" y="879397"/>
                </a:lnTo>
                <a:lnTo>
                  <a:pt x="1396397" y="885414"/>
                </a:lnTo>
                <a:lnTo>
                  <a:pt x="1399238" y="891430"/>
                </a:lnTo>
                <a:lnTo>
                  <a:pt x="1400502" y="894597"/>
                </a:lnTo>
                <a:lnTo>
                  <a:pt x="1401132" y="898080"/>
                </a:lnTo>
                <a:lnTo>
                  <a:pt x="1401764" y="901564"/>
                </a:lnTo>
                <a:lnTo>
                  <a:pt x="1401764" y="906314"/>
                </a:lnTo>
                <a:lnTo>
                  <a:pt x="1401448" y="911064"/>
                </a:lnTo>
                <a:lnTo>
                  <a:pt x="1400817" y="917080"/>
                </a:lnTo>
                <a:lnTo>
                  <a:pt x="1393556" y="918347"/>
                </a:lnTo>
                <a:lnTo>
                  <a:pt x="1388505" y="918980"/>
                </a:lnTo>
                <a:lnTo>
                  <a:pt x="1384401" y="918980"/>
                </a:lnTo>
                <a:lnTo>
                  <a:pt x="1381561" y="918347"/>
                </a:lnTo>
                <a:lnTo>
                  <a:pt x="1380614" y="918030"/>
                </a:lnTo>
                <a:lnTo>
                  <a:pt x="1379667" y="917080"/>
                </a:lnTo>
                <a:lnTo>
                  <a:pt x="1379035" y="916447"/>
                </a:lnTo>
                <a:lnTo>
                  <a:pt x="1378719" y="915180"/>
                </a:lnTo>
                <a:lnTo>
                  <a:pt x="1378403" y="913280"/>
                </a:lnTo>
                <a:lnTo>
                  <a:pt x="1378719" y="910747"/>
                </a:lnTo>
                <a:lnTo>
                  <a:pt x="1379035" y="904097"/>
                </a:lnTo>
                <a:lnTo>
                  <a:pt x="1379350" y="900297"/>
                </a:lnTo>
                <a:lnTo>
                  <a:pt x="1379035" y="896180"/>
                </a:lnTo>
                <a:lnTo>
                  <a:pt x="1378403" y="892064"/>
                </a:lnTo>
                <a:lnTo>
                  <a:pt x="1376826" y="887314"/>
                </a:lnTo>
                <a:lnTo>
                  <a:pt x="1374615" y="882564"/>
                </a:lnTo>
                <a:lnTo>
                  <a:pt x="1373038" y="880031"/>
                </a:lnTo>
                <a:lnTo>
                  <a:pt x="1371143" y="877497"/>
                </a:lnTo>
                <a:lnTo>
                  <a:pt x="1368933" y="880031"/>
                </a:lnTo>
                <a:lnTo>
                  <a:pt x="1367039" y="882564"/>
                </a:lnTo>
                <a:lnTo>
                  <a:pt x="1365461" y="885097"/>
                </a:lnTo>
                <a:lnTo>
                  <a:pt x="1364514" y="887947"/>
                </a:lnTo>
                <a:lnTo>
                  <a:pt x="1362620" y="893330"/>
                </a:lnTo>
                <a:lnTo>
                  <a:pt x="1361041" y="899030"/>
                </a:lnTo>
                <a:lnTo>
                  <a:pt x="1360409" y="904730"/>
                </a:lnTo>
                <a:lnTo>
                  <a:pt x="1359778" y="910747"/>
                </a:lnTo>
                <a:lnTo>
                  <a:pt x="1359463" y="916447"/>
                </a:lnTo>
                <a:lnTo>
                  <a:pt x="1358832" y="922464"/>
                </a:lnTo>
                <a:lnTo>
                  <a:pt x="1357885" y="928164"/>
                </a:lnTo>
                <a:lnTo>
                  <a:pt x="1356622" y="933230"/>
                </a:lnTo>
                <a:lnTo>
                  <a:pt x="1355360" y="936397"/>
                </a:lnTo>
                <a:lnTo>
                  <a:pt x="1353780" y="938930"/>
                </a:lnTo>
                <a:lnTo>
                  <a:pt x="1352518" y="941464"/>
                </a:lnTo>
                <a:lnTo>
                  <a:pt x="1350625" y="943997"/>
                </a:lnTo>
                <a:lnTo>
                  <a:pt x="1348730" y="946530"/>
                </a:lnTo>
                <a:lnTo>
                  <a:pt x="1345889" y="948747"/>
                </a:lnTo>
                <a:lnTo>
                  <a:pt x="1343363" y="950964"/>
                </a:lnTo>
                <a:lnTo>
                  <a:pt x="1339891" y="953180"/>
                </a:lnTo>
                <a:lnTo>
                  <a:pt x="1336418" y="955080"/>
                </a:lnTo>
                <a:lnTo>
                  <a:pt x="1332630" y="956980"/>
                </a:lnTo>
                <a:lnTo>
                  <a:pt x="1327895" y="958880"/>
                </a:lnTo>
                <a:lnTo>
                  <a:pt x="1322843" y="960780"/>
                </a:lnTo>
                <a:lnTo>
                  <a:pt x="1315583" y="951280"/>
                </a:lnTo>
                <a:lnTo>
                  <a:pt x="1309586" y="944314"/>
                </a:lnTo>
                <a:lnTo>
                  <a:pt x="1303903" y="938930"/>
                </a:lnTo>
                <a:lnTo>
                  <a:pt x="1301693" y="937030"/>
                </a:lnTo>
                <a:lnTo>
                  <a:pt x="1299484" y="935130"/>
                </a:lnTo>
                <a:lnTo>
                  <a:pt x="1297275" y="934180"/>
                </a:lnTo>
                <a:lnTo>
                  <a:pt x="1295380" y="933230"/>
                </a:lnTo>
                <a:lnTo>
                  <a:pt x="1293486" y="932914"/>
                </a:lnTo>
                <a:lnTo>
                  <a:pt x="1291592" y="932914"/>
                </a:lnTo>
                <a:lnTo>
                  <a:pt x="1289697" y="932914"/>
                </a:lnTo>
                <a:lnTo>
                  <a:pt x="1288121" y="933547"/>
                </a:lnTo>
                <a:lnTo>
                  <a:pt x="1286857" y="934497"/>
                </a:lnTo>
                <a:lnTo>
                  <a:pt x="1285278" y="935130"/>
                </a:lnTo>
                <a:lnTo>
                  <a:pt x="1281806" y="938297"/>
                </a:lnTo>
                <a:lnTo>
                  <a:pt x="1278965" y="941464"/>
                </a:lnTo>
                <a:lnTo>
                  <a:pt x="1272020" y="950330"/>
                </a:lnTo>
                <a:lnTo>
                  <a:pt x="1268547" y="955080"/>
                </a:lnTo>
                <a:lnTo>
                  <a:pt x="1263812" y="960147"/>
                </a:lnTo>
                <a:lnTo>
                  <a:pt x="1259077" y="965214"/>
                </a:lnTo>
                <a:lnTo>
                  <a:pt x="1253394" y="969964"/>
                </a:lnTo>
                <a:lnTo>
                  <a:pt x="1250553" y="966164"/>
                </a:lnTo>
                <a:lnTo>
                  <a:pt x="1247397" y="962364"/>
                </a:lnTo>
                <a:lnTo>
                  <a:pt x="1245187" y="958564"/>
                </a:lnTo>
                <a:lnTo>
                  <a:pt x="1243293" y="955080"/>
                </a:lnTo>
                <a:lnTo>
                  <a:pt x="1241399" y="951280"/>
                </a:lnTo>
                <a:lnTo>
                  <a:pt x="1239821" y="948114"/>
                </a:lnTo>
                <a:lnTo>
                  <a:pt x="1238874" y="944314"/>
                </a:lnTo>
                <a:lnTo>
                  <a:pt x="1237611" y="940830"/>
                </a:lnTo>
                <a:lnTo>
                  <a:pt x="1237295" y="937347"/>
                </a:lnTo>
                <a:lnTo>
                  <a:pt x="1236664" y="934180"/>
                </a:lnTo>
                <a:lnTo>
                  <a:pt x="1236664" y="931014"/>
                </a:lnTo>
                <a:lnTo>
                  <a:pt x="1236664" y="927530"/>
                </a:lnTo>
                <a:lnTo>
                  <a:pt x="1236980" y="924364"/>
                </a:lnTo>
                <a:lnTo>
                  <a:pt x="1237611" y="921197"/>
                </a:lnTo>
                <a:lnTo>
                  <a:pt x="1239189" y="914864"/>
                </a:lnTo>
                <a:lnTo>
                  <a:pt x="1241715" y="908847"/>
                </a:lnTo>
                <a:lnTo>
                  <a:pt x="1245187" y="903147"/>
                </a:lnTo>
                <a:lnTo>
                  <a:pt x="1248975" y="897447"/>
                </a:lnTo>
                <a:lnTo>
                  <a:pt x="1253711" y="892064"/>
                </a:lnTo>
                <a:lnTo>
                  <a:pt x="1258761" y="886364"/>
                </a:lnTo>
                <a:lnTo>
                  <a:pt x="1264759" y="880980"/>
                </a:lnTo>
                <a:lnTo>
                  <a:pt x="1270757" y="876231"/>
                </a:lnTo>
                <a:lnTo>
                  <a:pt x="1277071" y="871164"/>
                </a:lnTo>
                <a:lnTo>
                  <a:pt x="1279596" y="874014"/>
                </a:lnTo>
                <a:lnTo>
                  <a:pt x="1281806" y="876231"/>
                </a:lnTo>
                <a:lnTo>
                  <a:pt x="1283700" y="878447"/>
                </a:lnTo>
                <a:lnTo>
                  <a:pt x="1284962" y="880980"/>
                </a:lnTo>
                <a:lnTo>
                  <a:pt x="1285594" y="882880"/>
                </a:lnTo>
                <a:lnTo>
                  <a:pt x="1285909" y="885097"/>
                </a:lnTo>
                <a:lnTo>
                  <a:pt x="1286541" y="886997"/>
                </a:lnTo>
                <a:lnTo>
                  <a:pt x="1285909" y="888897"/>
                </a:lnTo>
                <a:lnTo>
                  <a:pt x="1285594" y="890797"/>
                </a:lnTo>
                <a:lnTo>
                  <a:pt x="1284647" y="892697"/>
                </a:lnTo>
                <a:lnTo>
                  <a:pt x="1282122" y="896180"/>
                </a:lnTo>
                <a:lnTo>
                  <a:pt x="1279596" y="899347"/>
                </a:lnTo>
                <a:lnTo>
                  <a:pt x="1276124" y="902830"/>
                </a:lnTo>
                <a:lnTo>
                  <a:pt x="1279596" y="907264"/>
                </a:lnTo>
                <a:lnTo>
                  <a:pt x="1283068" y="910747"/>
                </a:lnTo>
                <a:lnTo>
                  <a:pt x="1286541" y="914230"/>
                </a:lnTo>
                <a:lnTo>
                  <a:pt x="1289697" y="916764"/>
                </a:lnTo>
                <a:lnTo>
                  <a:pt x="1293486" y="918664"/>
                </a:lnTo>
                <a:lnTo>
                  <a:pt x="1296959" y="920564"/>
                </a:lnTo>
                <a:lnTo>
                  <a:pt x="1300116" y="921514"/>
                </a:lnTo>
                <a:lnTo>
                  <a:pt x="1303588" y="922780"/>
                </a:lnTo>
                <a:lnTo>
                  <a:pt x="1307060" y="923097"/>
                </a:lnTo>
                <a:lnTo>
                  <a:pt x="1310533" y="923414"/>
                </a:lnTo>
                <a:lnTo>
                  <a:pt x="1317162" y="924047"/>
                </a:lnTo>
                <a:lnTo>
                  <a:pt x="1331052" y="923414"/>
                </a:lnTo>
                <a:lnTo>
                  <a:pt x="1331368" y="918664"/>
                </a:lnTo>
                <a:lnTo>
                  <a:pt x="1331368" y="913597"/>
                </a:lnTo>
                <a:lnTo>
                  <a:pt x="1331052" y="908530"/>
                </a:lnTo>
                <a:lnTo>
                  <a:pt x="1329789" y="903147"/>
                </a:lnTo>
                <a:lnTo>
                  <a:pt x="1328842" y="898080"/>
                </a:lnTo>
                <a:lnTo>
                  <a:pt x="1327579" y="892697"/>
                </a:lnTo>
                <a:lnTo>
                  <a:pt x="1323791" y="881930"/>
                </a:lnTo>
                <a:lnTo>
                  <a:pt x="1327895" y="880031"/>
                </a:lnTo>
                <a:lnTo>
                  <a:pt x="1331683" y="878447"/>
                </a:lnTo>
                <a:lnTo>
                  <a:pt x="1339891" y="875914"/>
                </a:lnTo>
                <a:lnTo>
                  <a:pt x="1347466" y="873380"/>
                </a:lnTo>
                <a:lnTo>
                  <a:pt x="1355360" y="870847"/>
                </a:lnTo>
                <a:lnTo>
                  <a:pt x="1359463" y="869897"/>
                </a:lnTo>
                <a:lnTo>
                  <a:pt x="1363251" y="867997"/>
                </a:lnTo>
                <a:lnTo>
                  <a:pt x="1367355" y="866097"/>
                </a:lnTo>
                <a:lnTo>
                  <a:pt x="1371459" y="863564"/>
                </a:lnTo>
                <a:lnTo>
                  <a:pt x="1375247" y="861030"/>
                </a:lnTo>
                <a:lnTo>
                  <a:pt x="1379350" y="857547"/>
                </a:lnTo>
                <a:lnTo>
                  <a:pt x="1383454" y="854064"/>
                </a:lnTo>
                <a:close/>
                <a:moveTo>
                  <a:pt x="1123950" y="793750"/>
                </a:moveTo>
                <a:lnTo>
                  <a:pt x="1128395" y="793750"/>
                </a:lnTo>
                <a:lnTo>
                  <a:pt x="1133475" y="794390"/>
                </a:lnTo>
                <a:lnTo>
                  <a:pt x="1133158" y="798872"/>
                </a:lnTo>
                <a:lnTo>
                  <a:pt x="1132205" y="803355"/>
                </a:lnTo>
                <a:lnTo>
                  <a:pt x="1130936" y="807517"/>
                </a:lnTo>
                <a:lnTo>
                  <a:pt x="1129030" y="811359"/>
                </a:lnTo>
                <a:lnTo>
                  <a:pt x="1127125" y="815201"/>
                </a:lnTo>
                <a:lnTo>
                  <a:pt x="1124903" y="819043"/>
                </a:lnTo>
                <a:lnTo>
                  <a:pt x="1122363" y="822565"/>
                </a:lnTo>
                <a:lnTo>
                  <a:pt x="1119823" y="825446"/>
                </a:lnTo>
                <a:lnTo>
                  <a:pt x="1116648" y="828968"/>
                </a:lnTo>
                <a:lnTo>
                  <a:pt x="1113155" y="831530"/>
                </a:lnTo>
                <a:lnTo>
                  <a:pt x="1109980" y="834731"/>
                </a:lnTo>
                <a:lnTo>
                  <a:pt x="1106170" y="836972"/>
                </a:lnTo>
                <a:lnTo>
                  <a:pt x="1098233" y="841775"/>
                </a:lnTo>
                <a:lnTo>
                  <a:pt x="1090295" y="845937"/>
                </a:lnTo>
                <a:lnTo>
                  <a:pt x="1081723" y="850419"/>
                </a:lnTo>
                <a:lnTo>
                  <a:pt x="1072833" y="853621"/>
                </a:lnTo>
                <a:lnTo>
                  <a:pt x="1055688" y="859704"/>
                </a:lnTo>
                <a:lnTo>
                  <a:pt x="1039813" y="865147"/>
                </a:lnTo>
                <a:lnTo>
                  <a:pt x="1032510" y="867388"/>
                </a:lnTo>
                <a:lnTo>
                  <a:pt x="1026478" y="869950"/>
                </a:lnTo>
                <a:lnTo>
                  <a:pt x="1025843" y="866748"/>
                </a:lnTo>
                <a:lnTo>
                  <a:pt x="1025525" y="863226"/>
                </a:lnTo>
                <a:lnTo>
                  <a:pt x="1025525" y="860024"/>
                </a:lnTo>
                <a:lnTo>
                  <a:pt x="1025843" y="857463"/>
                </a:lnTo>
                <a:lnTo>
                  <a:pt x="1026478" y="854902"/>
                </a:lnTo>
                <a:lnTo>
                  <a:pt x="1027113" y="852020"/>
                </a:lnTo>
                <a:lnTo>
                  <a:pt x="1028700" y="849779"/>
                </a:lnTo>
                <a:lnTo>
                  <a:pt x="1030288" y="847538"/>
                </a:lnTo>
                <a:lnTo>
                  <a:pt x="1031875" y="845297"/>
                </a:lnTo>
                <a:lnTo>
                  <a:pt x="1034098" y="843376"/>
                </a:lnTo>
                <a:lnTo>
                  <a:pt x="1038543" y="839854"/>
                </a:lnTo>
                <a:lnTo>
                  <a:pt x="1043623" y="836972"/>
                </a:lnTo>
                <a:lnTo>
                  <a:pt x="1049020" y="834731"/>
                </a:lnTo>
                <a:lnTo>
                  <a:pt x="1055053" y="832490"/>
                </a:lnTo>
                <a:lnTo>
                  <a:pt x="1061720" y="830889"/>
                </a:lnTo>
                <a:lnTo>
                  <a:pt x="1067753" y="829609"/>
                </a:lnTo>
                <a:lnTo>
                  <a:pt x="1073785" y="828968"/>
                </a:lnTo>
                <a:lnTo>
                  <a:pt x="1079183" y="828648"/>
                </a:lnTo>
                <a:lnTo>
                  <a:pt x="1084263" y="828648"/>
                </a:lnTo>
                <a:lnTo>
                  <a:pt x="1088708" y="828968"/>
                </a:lnTo>
                <a:lnTo>
                  <a:pt x="1092518" y="829288"/>
                </a:lnTo>
                <a:lnTo>
                  <a:pt x="1096010" y="826087"/>
                </a:lnTo>
                <a:lnTo>
                  <a:pt x="1098550" y="822565"/>
                </a:lnTo>
                <a:lnTo>
                  <a:pt x="1100773" y="819043"/>
                </a:lnTo>
                <a:lnTo>
                  <a:pt x="1102678" y="815521"/>
                </a:lnTo>
                <a:lnTo>
                  <a:pt x="1106170" y="808798"/>
                </a:lnTo>
                <a:lnTo>
                  <a:pt x="1108710" y="803035"/>
                </a:lnTo>
                <a:lnTo>
                  <a:pt x="1110615" y="800473"/>
                </a:lnTo>
                <a:lnTo>
                  <a:pt x="1112203" y="798552"/>
                </a:lnTo>
                <a:lnTo>
                  <a:pt x="1114426" y="796631"/>
                </a:lnTo>
                <a:lnTo>
                  <a:pt x="1116965" y="795030"/>
                </a:lnTo>
                <a:lnTo>
                  <a:pt x="1120140" y="794070"/>
                </a:lnTo>
                <a:close/>
                <a:moveTo>
                  <a:pt x="1223038" y="784225"/>
                </a:moveTo>
                <a:lnTo>
                  <a:pt x="1225916" y="784860"/>
                </a:lnTo>
                <a:lnTo>
                  <a:pt x="1229113" y="786447"/>
                </a:lnTo>
                <a:lnTo>
                  <a:pt x="1233271" y="788352"/>
                </a:lnTo>
                <a:lnTo>
                  <a:pt x="1241905" y="792480"/>
                </a:lnTo>
                <a:lnTo>
                  <a:pt x="1246382" y="794067"/>
                </a:lnTo>
                <a:lnTo>
                  <a:pt x="1250539" y="795020"/>
                </a:lnTo>
                <a:lnTo>
                  <a:pt x="1252777" y="795020"/>
                </a:lnTo>
                <a:lnTo>
                  <a:pt x="1254696" y="795020"/>
                </a:lnTo>
                <a:lnTo>
                  <a:pt x="1256615" y="794702"/>
                </a:lnTo>
                <a:lnTo>
                  <a:pt x="1258214" y="794067"/>
                </a:lnTo>
                <a:lnTo>
                  <a:pt x="1260133" y="792797"/>
                </a:lnTo>
                <a:lnTo>
                  <a:pt x="1261092" y="791527"/>
                </a:lnTo>
                <a:lnTo>
                  <a:pt x="1262691" y="789622"/>
                </a:lnTo>
                <a:lnTo>
                  <a:pt x="1263650" y="786765"/>
                </a:lnTo>
                <a:lnTo>
                  <a:pt x="1263331" y="800100"/>
                </a:lnTo>
                <a:lnTo>
                  <a:pt x="1262371" y="814387"/>
                </a:lnTo>
                <a:lnTo>
                  <a:pt x="1261092" y="822007"/>
                </a:lnTo>
                <a:lnTo>
                  <a:pt x="1260133" y="828992"/>
                </a:lnTo>
                <a:lnTo>
                  <a:pt x="1258534" y="836612"/>
                </a:lnTo>
                <a:lnTo>
                  <a:pt x="1256615" y="843915"/>
                </a:lnTo>
                <a:lnTo>
                  <a:pt x="1254696" y="850265"/>
                </a:lnTo>
                <a:lnTo>
                  <a:pt x="1252138" y="856615"/>
                </a:lnTo>
                <a:lnTo>
                  <a:pt x="1248941" y="862330"/>
                </a:lnTo>
                <a:lnTo>
                  <a:pt x="1246062" y="866775"/>
                </a:lnTo>
                <a:lnTo>
                  <a:pt x="1244144" y="868997"/>
                </a:lnTo>
                <a:lnTo>
                  <a:pt x="1242225" y="870902"/>
                </a:lnTo>
                <a:lnTo>
                  <a:pt x="1240306" y="872490"/>
                </a:lnTo>
                <a:lnTo>
                  <a:pt x="1238067" y="874077"/>
                </a:lnTo>
                <a:lnTo>
                  <a:pt x="1235829" y="875030"/>
                </a:lnTo>
                <a:lnTo>
                  <a:pt x="1233271" y="875982"/>
                </a:lnTo>
                <a:lnTo>
                  <a:pt x="1230713" y="876300"/>
                </a:lnTo>
                <a:lnTo>
                  <a:pt x="1228154" y="876300"/>
                </a:lnTo>
                <a:lnTo>
                  <a:pt x="1228154" y="871855"/>
                </a:lnTo>
                <a:lnTo>
                  <a:pt x="1228474" y="867727"/>
                </a:lnTo>
                <a:lnTo>
                  <a:pt x="1229753" y="862965"/>
                </a:lnTo>
                <a:lnTo>
                  <a:pt x="1231033" y="858837"/>
                </a:lnTo>
                <a:lnTo>
                  <a:pt x="1232951" y="854710"/>
                </a:lnTo>
                <a:lnTo>
                  <a:pt x="1234870" y="850582"/>
                </a:lnTo>
                <a:lnTo>
                  <a:pt x="1239987" y="842645"/>
                </a:lnTo>
                <a:lnTo>
                  <a:pt x="1244783" y="834707"/>
                </a:lnTo>
                <a:lnTo>
                  <a:pt x="1249260" y="826452"/>
                </a:lnTo>
                <a:lnTo>
                  <a:pt x="1251179" y="822325"/>
                </a:lnTo>
                <a:lnTo>
                  <a:pt x="1252777" y="818197"/>
                </a:lnTo>
                <a:lnTo>
                  <a:pt x="1254057" y="813752"/>
                </a:lnTo>
                <a:lnTo>
                  <a:pt x="1254696" y="809625"/>
                </a:lnTo>
                <a:lnTo>
                  <a:pt x="1246702" y="804862"/>
                </a:lnTo>
                <a:lnTo>
                  <a:pt x="1242544" y="802957"/>
                </a:lnTo>
                <a:lnTo>
                  <a:pt x="1238707" y="802005"/>
                </a:lnTo>
                <a:lnTo>
                  <a:pt x="1234550" y="800735"/>
                </a:lnTo>
                <a:lnTo>
                  <a:pt x="1230393" y="800417"/>
                </a:lnTo>
                <a:lnTo>
                  <a:pt x="1226555" y="801052"/>
                </a:lnTo>
                <a:lnTo>
                  <a:pt x="1224317" y="801687"/>
                </a:lnTo>
                <a:lnTo>
                  <a:pt x="1222398" y="802640"/>
                </a:lnTo>
                <a:lnTo>
                  <a:pt x="1220159" y="795020"/>
                </a:lnTo>
                <a:lnTo>
                  <a:pt x="1219200" y="789940"/>
                </a:lnTo>
                <a:lnTo>
                  <a:pt x="1219200" y="788035"/>
                </a:lnTo>
                <a:lnTo>
                  <a:pt x="1219840" y="786447"/>
                </a:lnTo>
                <a:lnTo>
                  <a:pt x="1220159" y="785495"/>
                </a:lnTo>
                <a:lnTo>
                  <a:pt x="1220800" y="784860"/>
                </a:lnTo>
                <a:lnTo>
                  <a:pt x="1222078" y="784542"/>
                </a:lnTo>
                <a:close/>
                <a:moveTo>
                  <a:pt x="1445579" y="703264"/>
                </a:moveTo>
                <a:lnTo>
                  <a:pt x="1449071" y="708661"/>
                </a:lnTo>
                <a:lnTo>
                  <a:pt x="1450342" y="711519"/>
                </a:lnTo>
                <a:lnTo>
                  <a:pt x="1451294" y="714059"/>
                </a:lnTo>
                <a:lnTo>
                  <a:pt x="1452246" y="716599"/>
                </a:lnTo>
                <a:lnTo>
                  <a:pt x="1452564" y="719456"/>
                </a:lnTo>
                <a:lnTo>
                  <a:pt x="1452564" y="721679"/>
                </a:lnTo>
                <a:lnTo>
                  <a:pt x="1452564" y="723901"/>
                </a:lnTo>
                <a:lnTo>
                  <a:pt x="1451611" y="728346"/>
                </a:lnTo>
                <a:lnTo>
                  <a:pt x="1450342" y="732474"/>
                </a:lnTo>
                <a:lnTo>
                  <a:pt x="1448119" y="736284"/>
                </a:lnTo>
                <a:lnTo>
                  <a:pt x="1445262" y="740094"/>
                </a:lnTo>
                <a:lnTo>
                  <a:pt x="1442404" y="743904"/>
                </a:lnTo>
                <a:lnTo>
                  <a:pt x="1438594" y="747714"/>
                </a:lnTo>
                <a:lnTo>
                  <a:pt x="1430973" y="754382"/>
                </a:lnTo>
                <a:lnTo>
                  <a:pt x="1423035" y="761367"/>
                </a:lnTo>
                <a:lnTo>
                  <a:pt x="1419225" y="764542"/>
                </a:lnTo>
                <a:lnTo>
                  <a:pt x="1416051" y="768352"/>
                </a:lnTo>
                <a:lnTo>
                  <a:pt x="1417003" y="763907"/>
                </a:lnTo>
                <a:lnTo>
                  <a:pt x="1417321" y="759779"/>
                </a:lnTo>
                <a:lnTo>
                  <a:pt x="1418591" y="750572"/>
                </a:lnTo>
                <a:lnTo>
                  <a:pt x="1419544" y="741999"/>
                </a:lnTo>
                <a:lnTo>
                  <a:pt x="1420178" y="737554"/>
                </a:lnTo>
                <a:lnTo>
                  <a:pt x="1421131" y="732791"/>
                </a:lnTo>
                <a:lnTo>
                  <a:pt x="1422400" y="728664"/>
                </a:lnTo>
                <a:lnTo>
                  <a:pt x="1423671" y="724536"/>
                </a:lnTo>
                <a:lnTo>
                  <a:pt x="1426211" y="720409"/>
                </a:lnTo>
                <a:lnTo>
                  <a:pt x="1428752" y="716599"/>
                </a:lnTo>
                <a:lnTo>
                  <a:pt x="1431608" y="712789"/>
                </a:lnTo>
                <a:lnTo>
                  <a:pt x="1435736" y="709614"/>
                </a:lnTo>
                <a:lnTo>
                  <a:pt x="1440499" y="706121"/>
                </a:lnTo>
                <a:close/>
                <a:moveTo>
                  <a:pt x="1245442" y="655637"/>
                </a:moveTo>
                <a:lnTo>
                  <a:pt x="1249906" y="655962"/>
                </a:lnTo>
                <a:lnTo>
                  <a:pt x="1254689" y="657262"/>
                </a:lnTo>
                <a:lnTo>
                  <a:pt x="1256921" y="658237"/>
                </a:lnTo>
                <a:lnTo>
                  <a:pt x="1259153" y="659537"/>
                </a:lnTo>
                <a:lnTo>
                  <a:pt x="1261066" y="660837"/>
                </a:lnTo>
                <a:lnTo>
                  <a:pt x="1263298" y="662462"/>
                </a:lnTo>
                <a:lnTo>
                  <a:pt x="1267443" y="667012"/>
                </a:lnTo>
                <a:lnTo>
                  <a:pt x="1271588" y="672212"/>
                </a:lnTo>
                <a:lnTo>
                  <a:pt x="1269675" y="670587"/>
                </a:lnTo>
                <a:lnTo>
                  <a:pt x="1267443" y="669937"/>
                </a:lnTo>
                <a:lnTo>
                  <a:pt x="1265211" y="669287"/>
                </a:lnTo>
                <a:lnTo>
                  <a:pt x="1262980" y="669287"/>
                </a:lnTo>
                <a:lnTo>
                  <a:pt x="1260747" y="669612"/>
                </a:lnTo>
                <a:lnTo>
                  <a:pt x="1257878" y="670262"/>
                </a:lnTo>
                <a:lnTo>
                  <a:pt x="1255645" y="671237"/>
                </a:lnTo>
                <a:lnTo>
                  <a:pt x="1253413" y="672212"/>
                </a:lnTo>
                <a:lnTo>
                  <a:pt x="1248630" y="675462"/>
                </a:lnTo>
                <a:lnTo>
                  <a:pt x="1243529" y="679362"/>
                </a:lnTo>
                <a:lnTo>
                  <a:pt x="1233644" y="687487"/>
                </a:lnTo>
                <a:lnTo>
                  <a:pt x="1228861" y="691062"/>
                </a:lnTo>
                <a:lnTo>
                  <a:pt x="1223759" y="694312"/>
                </a:lnTo>
                <a:lnTo>
                  <a:pt x="1221527" y="695287"/>
                </a:lnTo>
                <a:lnTo>
                  <a:pt x="1219296" y="696262"/>
                </a:lnTo>
                <a:lnTo>
                  <a:pt x="1217063" y="696912"/>
                </a:lnTo>
                <a:lnTo>
                  <a:pt x="1214513" y="696912"/>
                </a:lnTo>
                <a:lnTo>
                  <a:pt x="1212280" y="696912"/>
                </a:lnTo>
                <a:lnTo>
                  <a:pt x="1209730" y="696587"/>
                </a:lnTo>
                <a:lnTo>
                  <a:pt x="1207497" y="695287"/>
                </a:lnTo>
                <a:lnTo>
                  <a:pt x="1205584" y="693987"/>
                </a:lnTo>
                <a:lnTo>
                  <a:pt x="1203353" y="691712"/>
                </a:lnTo>
                <a:lnTo>
                  <a:pt x="1201120" y="689112"/>
                </a:lnTo>
                <a:lnTo>
                  <a:pt x="1199207" y="685862"/>
                </a:lnTo>
                <a:lnTo>
                  <a:pt x="1196975" y="681962"/>
                </a:lnTo>
                <a:lnTo>
                  <a:pt x="1206860" y="674162"/>
                </a:lnTo>
                <a:lnTo>
                  <a:pt x="1216744" y="667337"/>
                </a:lnTo>
                <a:lnTo>
                  <a:pt x="1221527" y="664087"/>
                </a:lnTo>
                <a:lnTo>
                  <a:pt x="1226629" y="661487"/>
                </a:lnTo>
                <a:lnTo>
                  <a:pt x="1231412" y="659212"/>
                </a:lnTo>
                <a:lnTo>
                  <a:pt x="1235877" y="657262"/>
                </a:lnTo>
                <a:lnTo>
                  <a:pt x="1240978" y="655962"/>
                </a:lnTo>
                <a:close/>
                <a:moveTo>
                  <a:pt x="1341369" y="623888"/>
                </a:moveTo>
                <a:lnTo>
                  <a:pt x="1346461" y="628341"/>
                </a:lnTo>
                <a:lnTo>
                  <a:pt x="1349645" y="632477"/>
                </a:lnTo>
                <a:lnTo>
                  <a:pt x="1350918" y="634386"/>
                </a:lnTo>
                <a:lnTo>
                  <a:pt x="1352192" y="636295"/>
                </a:lnTo>
                <a:lnTo>
                  <a:pt x="1352510" y="637886"/>
                </a:lnTo>
                <a:lnTo>
                  <a:pt x="1352828" y="639795"/>
                </a:lnTo>
                <a:lnTo>
                  <a:pt x="1352828" y="641385"/>
                </a:lnTo>
                <a:lnTo>
                  <a:pt x="1352828" y="642658"/>
                </a:lnTo>
                <a:lnTo>
                  <a:pt x="1351555" y="645839"/>
                </a:lnTo>
                <a:lnTo>
                  <a:pt x="1349645" y="648385"/>
                </a:lnTo>
                <a:lnTo>
                  <a:pt x="1347416" y="650612"/>
                </a:lnTo>
                <a:lnTo>
                  <a:pt x="1344552" y="652839"/>
                </a:lnTo>
                <a:lnTo>
                  <a:pt x="1341050" y="655384"/>
                </a:lnTo>
                <a:lnTo>
                  <a:pt x="1334047" y="659520"/>
                </a:lnTo>
                <a:lnTo>
                  <a:pt x="1326407" y="663974"/>
                </a:lnTo>
                <a:lnTo>
                  <a:pt x="1323224" y="666201"/>
                </a:lnTo>
                <a:lnTo>
                  <a:pt x="1320359" y="668428"/>
                </a:lnTo>
                <a:lnTo>
                  <a:pt x="1324815" y="673836"/>
                </a:lnTo>
                <a:lnTo>
                  <a:pt x="1328635" y="678926"/>
                </a:lnTo>
                <a:lnTo>
                  <a:pt x="1331182" y="684335"/>
                </a:lnTo>
                <a:lnTo>
                  <a:pt x="1333411" y="689107"/>
                </a:lnTo>
                <a:lnTo>
                  <a:pt x="1335321" y="693879"/>
                </a:lnTo>
                <a:lnTo>
                  <a:pt x="1336912" y="698333"/>
                </a:lnTo>
                <a:lnTo>
                  <a:pt x="1339140" y="705969"/>
                </a:lnTo>
                <a:lnTo>
                  <a:pt x="1340732" y="708832"/>
                </a:lnTo>
                <a:lnTo>
                  <a:pt x="1342324" y="711695"/>
                </a:lnTo>
                <a:lnTo>
                  <a:pt x="1344234" y="713286"/>
                </a:lnTo>
                <a:lnTo>
                  <a:pt x="1346780" y="714877"/>
                </a:lnTo>
                <a:lnTo>
                  <a:pt x="1349645" y="715831"/>
                </a:lnTo>
                <a:lnTo>
                  <a:pt x="1354102" y="715831"/>
                </a:lnTo>
                <a:lnTo>
                  <a:pt x="1358876" y="714877"/>
                </a:lnTo>
                <a:lnTo>
                  <a:pt x="1364925" y="713286"/>
                </a:lnTo>
                <a:lnTo>
                  <a:pt x="1367153" y="720603"/>
                </a:lnTo>
                <a:lnTo>
                  <a:pt x="1367789" y="726012"/>
                </a:lnTo>
                <a:lnTo>
                  <a:pt x="1368427" y="727920"/>
                </a:lnTo>
                <a:lnTo>
                  <a:pt x="1367789" y="729829"/>
                </a:lnTo>
                <a:lnTo>
                  <a:pt x="1367472" y="731102"/>
                </a:lnTo>
                <a:lnTo>
                  <a:pt x="1367153" y="732056"/>
                </a:lnTo>
                <a:lnTo>
                  <a:pt x="1366516" y="732693"/>
                </a:lnTo>
                <a:lnTo>
                  <a:pt x="1365243" y="733011"/>
                </a:lnTo>
                <a:lnTo>
                  <a:pt x="1364606" y="733329"/>
                </a:lnTo>
                <a:lnTo>
                  <a:pt x="1363015" y="733329"/>
                </a:lnTo>
                <a:lnTo>
                  <a:pt x="1360469" y="732693"/>
                </a:lnTo>
                <a:lnTo>
                  <a:pt x="1356966" y="731738"/>
                </a:lnTo>
                <a:lnTo>
                  <a:pt x="1349645" y="727920"/>
                </a:lnTo>
                <a:lnTo>
                  <a:pt x="1342642" y="723785"/>
                </a:lnTo>
                <a:lnTo>
                  <a:pt x="1339140" y="722194"/>
                </a:lnTo>
                <a:lnTo>
                  <a:pt x="1336275" y="720921"/>
                </a:lnTo>
                <a:lnTo>
                  <a:pt x="1333411" y="720603"/>
                </a:lnTo>
                <a:lnTo>
                  <a:pt x="1332456" y="720603"/>
                </a:lnTo>
                <a:lnTo>
                  <a:pt x="1331500" y="720921"/>
                </a:lnTo>
                <a:lnTo>
                  <a:pt x="1329908" y="722512"/>
                </a:lnTo>
                <a:lnTo>
                  <a:pt x="1328635" y="724103"/>
                </a:lnTo>
                <a:lnTo>
                  <a:pt x="1327999" y="725694"/>
                </a:lnTo>
                <a:lnTo>
                  <a:pt x="1327999" y="726966"/>
                </a:lnTo>
                <a:lnTo>
                  <a:pt x="1328317" y="728557"/>
                </a:lnTo>
                <a:lnTo>
                  <a:pt x="1328953" y="730466"/>
                </a:lnTo>
                <a:lnTo>
                  <a:pt x="1331182" y="733965"/>
                </a:lnTo>
                <a:lnTo>
                  <a:pt x="1334047" y="737147"/>
                </a:lnTo>
                <a:lnTo>
                  <a:pt x="1336593" y="740646"/>
                </a:lnTo>
                <a:lnTo>
                  <a:pt x="1337230" y="742555"/>
                </a:lnTo>
                <a:lnTo>
                  <a:pt x="1338185" y="744146"/>
                </a:lnTo>
                <a:lnTo>
                  <a:pt x="1338185" y="745418"/>
                </a:lnTo>
                <a:lnTo>
                  <a:pt x="1337548" y="747009"/>
                </a:lnTo>
                <a:lnTo>
                  <a:pt x="1336912" y="748600"/>
                </a:lnTo>
                <a:lnTo>
                  <a:pt x="1335957" y="749872"/>
                </a:lnTo>
                <a:lnTo>
                  <a:pt x="1334683" y="750827"/>
                </a:lnTo>
                <a:lnTo>
                  <a:pt x="1333092" y="752099"/>
                </a:lnTo>
                <a:lnTo>
                  <a:pt x="1330227" y="753372"/>
                </a:lnTo>
                <a:lnTo>
                  <a:pt x="1326407" y="754963"/>
                </a:lnTo>
                <a:lnTo>
                  <a:pt x="1321950" y="755917"/>
                </a:lnTo>
                <a:lnTo>
                  <a:pt x="1317176" y="756872"/>
                </a:lnTo>
                <a:lnTo>
                  <a:pt x="1306989" y="758462"/>
                </a:lnTo>
                <a:lnTo>
                  <a:pt x="1302214" y="759417"/>
                </a:lnTo>
                <a:lnTo>
                  <a:pt x="1296802" y="760689"/>
                </a:lnTo>
                <a:lnTo>
                  <a:pt x="1291709" y="762598"/>
                </a:lnTo>
                <a:lnTo>
                  <a:pt x="1286934" y="764825"/>
                </a:lnTo>
                <a:lnTo>
                  <a:pt x="1282478" y="767370"/>
                </a:lnTo>
                <a:lnTo>
                  <a:pt x="1280249" y="769279"/>
                </a:lnTo>
                <a:lnTo>
                  <a:pt x="1278340" y="771188"/>
                </a:lnTo>
                <a:lnTo>
                  <a:pt x="1276429" y="773415"/>
                </a:lnTo>
                <a:lnTo>
                  <a:pt x="1274519" y="775960"/>
                </a:lnTo>
                <a:lnTo>
                  <a:pt x="1272928" y="778505"/>
                </a:lnTo>
                <a:lnTo>
                  <a:pt x="1271654" y="781050"/>
                </a:lnTo>
                <a:lnTo>
                  <a:pt x="1268789" y="776915"/>
                </a:lnTo>
                <a:lnTo>
                  <a:pt x="1265925" y="773415"/>
                </a:lnTo>
                <a:lnTo>
                  <a:pt x="1262741" y="770552"/>
                </a:lnTo>
                <a:lnTo>
                  <a:pt x="1260195" y="768643"/>
                </a:lnTo>
                <a:lnTo>
                  <a:pt x="1257012" y="767370"/>
                </a:lnTo>
                <a:lnTo>
                  <a:pt x="1254147" y="766734"/>
                </a:lnTo>
                <a:lnTo>
                  <a:pt x="1250963" y="767052"/>
                </a:lnTo>
                <a:lnTo>
                  <a:pt x="1248099" y="768007"/>
                </a:lnTo>
                <a:lnTo>
                  <a:pt x="1246506" y="762916"/>
                </a:lnTo>
                <a:lnTo>
                  <a:pt x="1246189" y="758780"/>
                </a:lnTo>
                <a:lnTo>
                  <a:pt x="1246825" y="755281"/>
                </a:lnTo>
                <a:lnTo>
                  <a:pt x="1248099" y="752418"/>
                </a:lnTo>
                <a:lnTo>
                  <a:pt x="1250008" y="749872"/>
                </a:lnTo>
                <a:lnTo>
                  <a:pt x="1252237" y="747327"/>
                </a:lnTo>
                <a:lnTo>
                  <a:pt x="1255420" y="745100"/>
                </a:lnTo>
                <a:lnTo>
                  <a:pt x="1258285" y="743191"/>
                </a:lnTo>
                <a:lnTo>
                  <a:pt x="1264970" y="740010"/>
                </a:lnTo>
                <a:lnTo>
                  <a:pt x="1272292" y="736510"/>
                </a:lnTo>
                <a:lnTo>
                  <a:pt x="1275156" y="734283"/>
                </a:lnTo>
                <a:lnTo>
                  <a:pt x="1278340" y="732056"/>
                </a:lnTo>
                <a:lnTo>
                  <a:pt x="1280886" y="728875"/>
                </a:lnTo>
                <a:lnTo>
                  <a:pt x="1282796" y="726012"/>
                </a:lnTo>
                <a:lnTo>
                  <a:pt x="1283115" y="724421"/>
                </a:lnTo>
                <a:lnTo>
                  <a:pt x="1283751" y="722830"/>
                </a:lnTo>
                <a:lnTo>
                  <a:pt x="1283115" y="719012"/>
                </a:lnTo>
                <a:lnTo>
                  <a:pt x="1282160" y="714877"/>
                </a:lnTo>
                <a:lnTo>
                  <a:pt x="1280568" y="710741"/>
                </a:lnTo>
                <a:lnTo>
                  <a:pt x="1277703" y="703105"/>
                </a:lnTo>
                <a:lnTo>
                  <a:pt x="1276429" y="700560"/>
                </a:lnTo>
                <a:lnTo>
                  <a:pt x="1276429" y="699924"/>
                </a:lnTo>
                <a:lnTo>
                  <a:pt x="1276429" y="699606"/>
                </a:lnTo>
                <a:lnTo>
                  <a:pt x="1278658" y="696742"/>
                </a:lnTo>
                <a:lnTo>
                  <a:pt x="1280568" y="694834"/>
                </a:lnTo>
                <a:lnTo>
                  <a:pt x="1282478" y="693879"/>
                </a:lnTo>
                <a:lnTo>
                  <a:pt x="1284706" y="692925"/>
                </a:lnTo>
                <a:lnTo>
                  <a:pt x="1286934" y="692607"/>
                </a:lnTo>
                <a:lnTo>
                  <a:pt x="1289163" y="692288"/>
                </a:lnTo>
                <a:lnTo>
                  <a:pt x="1293301" y="692925"/>
                </a:lnTo>
                <a:lnTo>
                  <a:pt x="1298076" y="693879"/>
                </a:lnTo>
                <a:lnTo>
                  <a:pt x="1302214" y="693879"/>
                </a:lnTo>
                <a:lnTo>
                  <a:pt x="1304442" y="693879"/>
                </a:lnTo>
                <a:lnTo>
                  <a:pt x="1306353" y="692925"/>
                </a:lnTo>
                <a:lnTo>
                  <a:pt x="1308263" y="692288"/>
                </a:lnTo>
                <a:lnTo>
                  <a:pt x="1310172" y="690698"/>
                </a:lnTo>
                <a:lnTo>
                  <a:pt x="1310809" y="688789"/>
                </a:lnTo>
                <a:lnTo>
                  <a:pt x="1311764" y="685926"/>
                </a:lnTo>
                <a:lnTo>
                  <a:pt x="1312082" y="682426"/>
                </a:lnTo>
                <a:lnTo>
                  <a:pt x="1312400" y="678290"/>
                </a:lnTo>
                <a:lnTo>
                  <a:pt x="1313037" y="668428"/>
                </a:lnTo>
                <a:lnTo>
                  <a:pt x="1313356" y="663019"/>
                </a:lnTo>
                <a:lnTo>
                  <a:pt x="1314311" y="657611"/>
                </a:lnTo>
                <a:lnTo>
                  <a:pt x="1315266" y="651884"/>
                </a:lnTo>
                <a:lnTo>
                  <a:pt x="1316857" y="646476"/>
                </a:lnTo>
                <a:lnTo>
                  <a:pt x="1319086" y="641385"/>
                </a:lnTo>
                <a:lnTo>
                  <a:pt x="1321950" y="636613"/>
                </a:lnTo>
                <a:lnTo>
                  <a:pt x="1323860" y="634386"/>
                </a:lnTo>
                <a:lnTo>
                  <a:pt x="1325134" y="632477"/>
                </a:lnTo>
                <a:lnTo>
                  <a:pt x="1327362" y="630569"/>
                </a:lnTo>
                <a:lnTo>
                  <a:pt x="1329908" y="628660"/>
                </a:lnTo>
                <a:lnTo>
                  <a:pt x="1332456" y="627387"/>
                </a:lnTo>
                <a:lnTo>
                  <a:pt x="1335002" y="626115"/>
                </a:lnTo>
                <a:lnTo>
                  <a:pt x="1338185" y="624842"/>
                </a:lnTo>
                <a:close/>
                <a:moveTo>
                  <a:pt x="1665881" y="573089"/>
                </a:moveTo>
                <a:lnTo>
                  <a:pt x="1667172" y="577131"/>
                </a:lnTo>
                <a:lnTo>
                  <a:pt x="1668141" y="581484"/>
                </a:lnTo>
                <a:lnTo>
                  <a:pt x="1668464" y="584905"/>
                </a:lnTo>
                <a:lnTo>
                  <a:pt x="1668141" y="588326"/>
                </a:lnTo>
                <a:lnTo>
                  <a:pt x="1667495" y="591746"/>
                </a:lnTo>
                <a:lnTo>
                  <a:pt x="1666849" y="594855"/>
                </a:lnTo>
                <a:lnTo>
                  <a:pt x="1664589" y="601386"/>
                </a:lnTo>
                <a:lnTo>
                  <a:pt x="1662330" y="607605"/>
                </a:lnTo>
                <a:lnTo>
                  <a:pt x="1661361" y="611025"/>
                </a:lnTo>
                <a:lnTo>
                  <a:pt x="1660715" y="614135"/>
                </a:lnTo>
                <a:lnTo>
                  <a:pt x="1660715" y="617555"/>
                </a:lnTo>
                <a:lnTo>
                  <a:pt x="1661038" y="621287"/>
                </a:lnTo>
                <a:lnTo>
                  <a:pt x="1662006" y="625329"/>
                </a:lnTo>
                <a:lnTo>
                  <a:pt x="1663299" y="629371"/>
                </a:lnTo>
                <a:lnTo>
                  <a:pt x="1655225" y="628127"/>
                </a:lnTo>
                <a:lnTo>
                  <a:pt x="1651674" y="627817"/>
                </a:lnTo>
                <a:lnTo>
                  <a:pt x="1647153" y="627817"/>
                </a:lnTo>
                <a:lnTo>
                  <a:pt x="1643602" y="628749"/>
                </a:lnTo>
                <a:lnTo>
                  <a:pt x="1639405" y="629371"/>
                </a:lnTo>
                <a:lnTo>
                  <a:pt x="1634884" y="631237"/>
                </a:lnTo>
                <a:lnTo>
                  <a:pt x="1630363" y="633414"/>
                </a:lnTo>
                <a:lnTo>
                  <a:pt x="1631655" y="629371"/>
                </a:lnTo>
                <a:lnTo>
                  <a:pt x="1632624" y="625018"/>
                </a:lnTo>
                <a:lnTo>
                  <a:pt x="1634238" y="616311"/>
                </a:lnTo>
                <a:lnTo>
                  <a:pt x="1636176" y="607605"/>
                </a:lnTo>
                <a:lnTo>
                  <a:pt x="1636821" y="603562"/>
                </a:lnTo>
                <a:lnTo>
                  <a:pt x="1638436" y="599520"/>
                </a:lnTo>
                <a:lnTo>
                  <a:pt x="1640051" y="595478"/>
                </a:lnTo>
                <a:lnTo>
                  <a:pt x="1641987" y="591435"/>
                </a:lnTo>
                <a:lnTo>
                  <a:pt x="1644248" y="587703"/>
                </a:lnTo>
                <a:lnTo>
                  <a:pt x="1647153" y="584283"/>
                </a:lnTo>
                <a:lnTo>
                  <a:pt x="1650706" y="580863"/>
                </a:lnTo>
                <a:lnTo>
                  <a:pt x="1654902" y="578064"/>
                </a:lnTo>
                <a:lnTo>
                  <a:pt x="1660069" y="575266"/>
                </a:lnTo>
                <a:close/>
                <a:moveTo>
                  <a:pt x="6215036" y="534989"/>
                </a:moveTo>
                <a:lnTo>
                  <a:pt x="6218202" y="534989"/>
                </a:lnTo>
                <a:lnTo>
                  <a:pt x="6221368" y="534989"/>
                </a:lnTo>
                <a:lnTo>
                  <a:pt x="6224851" y="535628"/>
                </a:lnTo>
                <a:lnTo>
                  <a:pt x="6228017" y="535947"/>
                </a:lnTo>
                <a:lnTo>
                  <a:pt x="6231500" y="537224"/>
                </a:lnTo>
                <a:lnTo>
                  <a:pt x="6238465" y="539780"/>
                </a:lnTo>
                <a:lnTo>
                  <a:pt x="6245747" y="543292"/>
                </a:lnTo>
                <a:lnTo>
                  <a:pt x="6253029" y="547444"/>
                </a:lnTo>
                <a:lnTo>
                  <a:pt x="6259995" y="551916"/>
                </a:lnTo>
                <a:lnTo>
                  <a:pt x="6275192" y="562136"/>
                </a:lnTo>
                <a:lnTo>
                  <a:pt x="6289756" y="572037"/>
                </a:lnTo>
                <a:lnTo>
                  <a:pt x="6297038" y="576508"/>
                </a:lnTo>
                <a:lnTo>
                  <a:pt x="6304004" y="580340"/>
                </a:lnTo>
                <a:lnTo>
                  <a:pt x="6311286" y="583854"/>
                </a:lnTo>
                <a:lnTo>
                  <a:pt x="6318251" y="586409"/>
                </a:lnTo>
                <a:lnTo>
                  <a:pt x="6315402" y="587686"/>
                </a:lnTo>
                <a:lnTo>
                  <a:pt x="6311919" y="588644"/>
                </a:lnTo>
                <a:lnTo>
                  <a:pt x="6309069" y="588964"/>
                </a:lnTo>
                <a:lnTo>
                  <a:pt x="6305587" y="588964"/>
                </a:lnTo>
                <a:lnTo>
                  <a:pt x="6302421" y="588964"/>
                </a:lnTo>
                <a:lnTo>
                  <a:pt x="6299254" y="588325"/>
                </a:lnTo>
                <a:lnTo>
                  <a:pt x="6295772" y="587686"/>
                </a:lnTo>
                <a:lnTo>
                  <a:pt x="6292289" y="586728"/>
                </a:lnTo>
                <a:lnTo>
                  <a:pt x="6285324" y="583854"/>
                </a:lnTo>
                <a:lnTo>
                  <a:pt x="6278042" y="580340"/>
                </a:lnTo>
                <a:lnTo>
                  <a:pt x="6271076" y="576189"/>
                </a:lnTo>
                <a:lnTo>
                  <a:pt x="6263794" y="571717"/>
                </a:lnTo>
                <a:lnTo>
                  <a:pt x="6249230" y="561816"/>
                </a:lnTo>
                <a:lnTo>
                  <a:pt x="6234033" y="551916"/>
                </a:lnTo>
                <a:lnTo>
                  <a:pt x="6227067" y="547444"/>
                </a:lnTo>
                <a:lnTo>
                  <a:pt x="6219785" y="543612"/>
                </a:lnTo>
                <a:lnTo>
                  <a:pt x="6212820" y="540099"/>
                </a:lnTo>
                <a:lnTo>
                  <a:pt x="6205538" y="537544"/>
                </a:lnTo>
                <a:lnTo>
                  <a:pt x="6208387" y="536266"/>
                </a:lnTo>
                <a:lnTo>
                  <a:pt x="6211870" y="535628"/>
                </a:lnTo>
                <a:close/>
                <a:moveTo>
                  <a:pt x="1737018" y="395289"/>
                </a:moveTo>
                <a:lnTo>
                  <a:pt x="1739569" y="399111"/>
                </a:lnTo>
                <a:lnTo>
                  <a:pt x="1741482" y="402614"/>
                </a:lnTo>
                <a:lnTo>
                  <a:pt x="1742757" y="406117"/>
                </a:lnTo>
                <a:lnTo>
                  <a:pt x="1743077" y="408984"/>
                </a:lnTo>
                <a:lnTo>
                  <a:pt x="1743077" y="411532"/>
                </a:lnTo>
                <a:lnTo>
                  <a:pt x="1742757" y="414079"/>
                </a:lnTo>
                <a:lnTo>
                  <a:pt x="1741482" y="416309"/>
                </a:lnTo>
                <a:lnTo>
                  <a:pt x="1739887" y="418220"/>
                </a:lnTo>
                <a:lnTo>
                  <a:pt x="1737974" y="420131"/>
                </a:lnTo>
                <a:lnTo>
                  <a:pt x="1735742" y="422041"/>
                </a:lnTo>
                <a:lnTo>
                  <a:pt x="1730958" y="425226"/>
                </a:lnTo>
                <a:lnTo>
                  <a:pt x="1725537" y="428411"/>
                </a:lnTo>
                <a:lnTo>
                  <a:pt x="1719795" y="431277"/>
                </a:lnTo>
                <a:lnTo>
                  <a:pt x="1719158" y="442106"/>
                </a:lnTo>
                <a:lnTo>
                  <a:pt x="1717245" y="452297"/>
                </a:lnTo>
                <a:lnTo>
                  <a:pt x="1715330" y="462488"/>
                </a:lnTo>
                <a:lnTo>
                  <a:pt x="1712780" y="471724"/>
                </a:lnTo>
                <a:lnTo>
                  <a:pt x="1709272" y="481279"/>
                </a:lnTo>
                <a:lnTo>
                  <a:pt x="1705125" y="490515"/>
                </a:lnTo>
                <a:lnTo>
                  <a:pt x="1700661" y="499432"/>
                </a:lnTo>
                <a:lnTo>
                  <a:pt x="1695239" y="507713"/>
                </a:lnTo>
                <a:lnTo>
                  <a:pt x="1689499" y="515993"/>
                </a:lnTo>
                <a:lnTo>
                  <a:pt x="1682802" y="523955"/>
                </a:lnTo>
                <a:lnTo>
                  <a:pt x="1675147" y="531598"/>
                </a:lnTo>
                <a:lnTo>
                  <a:pt x="1667174" y="539242"/>
                </a:lnTo>
                <a:lnTo>
                  <a:pt x="1658245" y="545930"/>
                </a:lnTo>
                <a:lnTo>
                  <a:pt x="1648677" y="552936"/>
                </a:lnTo>
                <a:lnTo>
                  <a:pt x="1638154" y="558987"/>
                </a:lnTo>
                <a:lnTo>
                  <a:pt x="1626672" y="565039"/>
                </a:lnTo>
                <a:lnTo>
                  <a:pt x="1626353" y="556121"/>
                </a:lnTo>
                <a:lnTo>
                  <a:pt x="1626033" y="551981"/>
                </a:lnTo>
                <a:lnTo>
                  <a:pt x="1625077" y="547522"/>
                </a:lnTo>
                <a:lnTo>
                  <a:pt x="1624120" y="543063"/>
                </a:lnTo>
                <a:lnTo>
                  <a:pt x="1622525" y="537968"/>
                </a:lnTo>
                <a:lnTo>
                  <a:pt x="1620293" y="532872"/>
                </a:lnTo>
                <a:lnTo>
                  <a:pt x="1617104" y="527458"/>
                </a:lnTo>
                <a:lnTo>
                  <a:pt x="1615828" y="531916"/>
                </a:lnTo>
                <a:lnTo>
                  <a:pt x="1614553" y="537012"/>
                </a:lnTo>
                <a:lnTo>
                  <a:pt x="1614234" y="542108"/>
                </a:lnTo>
                <a:lnTo>
                  <a:pt x="1614234" y="547522"/>
                </a:lnTo>
                <a:lnTo>
                  <a:pt x="1614553" y="558032"/>
                </a:lnTo>
                <a:lnTo>
                  <a:pt x="1614553" y="563446"/>
                </a:lnTo>
                <a:lnTo>
                  <a:pt x="1614553" y="568542"/>
                </a:lnTo>
                <a:lnTo>
                  <a:pt x="1614234" y="573956"/>
                </a:lnTo>
                <a:lnTo>
                  <a:pt x="1612958" y="579052"/>
                </a:lnTo>
                <a:lnTo>
                  <a:pt x="1611683" y="583511"/>
                </a:lnTo>
                <a:lnTo>
                  <a:pt x="1610407" y="585740"/>
                </a:lnTo>
                <a:lnTo>
                  <a:pt x="1608812" y="587969"/>
                </a:lnTo>
                <a:lnTo>
                  <a:pt x="1607537" y="589880"/>
                </a:lnTo>
                <a:lnTo>
                  <a:pt x="1605943" y="592109"/>
                </a:lnTo>
                <a:lnTo>
                  <a:pt x="1603710" y="594020"/>
                </a:lnTo>
                <a:lnTo>
                  <a:pt x="1601477" y="595613"/>
                </a:lnTo>
                <a:lnTo>
                  <a:pt x="1598288" y="597524"/>
                </a:lnTo>
                <a:lnTo>
                  <a:pt x="1595418" y="599116"/>
                </a:lnTo>
                <a:lnTo>
                  <a:pt x="1591910" y="600071"/>
                </a:lnTo>
                <a:lnTo>
                  <a:pt x="1588082" y="601664"/>
                </a:lnTo>
                <a:lnTo>
                  <a:pt x="1585531" y="596250"/>
                </a:lnTo>
                <a:lnTo>
                  <a:pt x="1582661" y="591154"/>
                </a:lnTo>
                <a:lnTo>
                  <a:pt x="1580109" y="586377"/>
                </a:lnTo>
                <a:lnTo>
                  <a:pt x="1577239" y="582237"/>
                </a:lnTo>
                <a:lnTo>
                  <a:pt x="1574369" y="578415"/>
                </a:lnTo>
                <a:lnTo>
                  <a:pt x="1571499" y="575548"/>
                </a:lnTo>
                <a:lnTo>
                  <a:pt x="1568311" y="572364"/>
                </a:lnTo>
                <a:lnTo>
                  <a:pt x="1565121" y="570134"/>
                </a:lnTo>
                <a:lnTo>
                  <a:pt x="1561931" y="568542"/>
                </a:lnTo>
                <a:lnTo>
                  <a:pt x="1558423" y="567587"/>
                </a:lnTo>
                <a:lnTo>
                  <a:pt x="1554596" y="567268"/>
                </a:lnTo>
                <a:lnTo>
                  <a:pt x="1551407" y="567268"/>
                </a:lnTo>
                <a:lnTo>
                  <a:pt x="1547580" y="567905"/>
                </a:lnTo>
                <a:lnTo>
                  <a:pt x="1543754" y="569497"/>
                </a:lnTo>
                <a:lnTo>
                  <a:pt x="1539926" y="571727"/>
                </a:lnTo>
                <a:lnTo>
                  <a:pt x="1535780" y="574275"/>
                </a:lnTo>
                <a:lnTo>
                  <a:pt x="1533548" y="568223"/>
                </a:lnTo>
                <a:lnTo>
                  <a:pt x="1531634" y="562491"/>
                </a:lnTo>
                <a:lnTo>
                  <a:pt x="1530039" y="557077"/>
                </a:lnTo>
                <a:lnTo>
                  <a:pt x="1529402" y="551662"/>
                </a:lnTo>
                <a:lnTo>
                  <a:pt x="1528764" y="547204"/>
                </a:lnTo>
                <a:lnTo>
                  <a:pt x="1528764" y="542108"/>
                </a:lnTo>
                <a:lnTo>
                  <a:pt x="1529083" y="537968"/>
                </a:lnTo>
                <a:lnTo>
                  <a:pt x="1529402" y="533828"/>
                </a:lnTo>
                <a:lnTo>
                  <a:pt x="1530358" y="530006"/>
                </a:lnTo>
                <a:lnTo>
                  <a:pt x="1531634" y="526184"/>
                </a:lnTo>
                <a:lnTo>
                  <a:pt x="1533548" y="522999"/>
                </a:lnTo>
                <a:lnTo>
                  <a:pt x="1535461" y="519815"/>
                </a:lnTo>
                <a:lnTo>
                  <a:pt x="1537374" y="516630"/>
                </a:lnTo>
                <a:lnTo>
                  <a:pt x="1539926" y="513764"/>
                </a:lnTo>
                <a:lnTo>
                  <a:pt x="1545347" y="508031"/>
                </a:lnTo>
                <a:lnTo>
                  <a:pt x="1551407" y="503254"/>
                </a:lnTo>
                <a:lnTo>
                  <a:pt x="1557785" y="498477"/>
                </a:lnTo>
                <a:lnTo>
                  <a:pt x="1571499" y="489241"/>
                </a:lnTo>
                <a:lnTo>
                  <a:pt x="1578197" y="484463"/>
                </a:lnTo>
                <a:lnTo>
                  <a:pt x="1584574" y="479368"/>
                </a:lnTo>
                <a:lnTo>
                  <a:pt x="1590635" y="473954"/>
                </a:lnTo>
                <a:lnTo>
                  <a:pt x="1593823" y="471087"/>
                </a:lnTo>
                <a:lnTo>
                  <a:pt x="1596056" y="467902"/>
                </a:lnTo>
                <a:lnTo>
                  <a:pt x="1598926" y="473317"/>
                </a:lnTo>
                <a:lnTo>
                  <a:pt x="1600840" y="477775"/>
                </a:lnTo>
                <a:lnTo>
                  <a:pt x="1602434" y="481916"/>
                </a:lnTo>
                <a:lnTo>
                  <a:pt x="1603710" y="485419"/>
                </a:lnTo>
                <a:lnTo>
                  <a:pt x="1604029" y="488604"/>
                </a:lnTo>
                <a:lnTo>
                  <a:pt x="1604348" y="491152"/>
                </a:lnTo>
                <a:lnTo>
                  <a:pt x="1604348" y="495610"/>
                </a:lnTo>
                <a:lnTo>
                  <a:pt x="1604667" y="497840"/>
                </a:lnTo>
                <a:lnTo>
                  <a:pt x="1604985" y="499751"/>
                </a:lnTo>
                <a:lnTo>
                  <a:pt x="1606261" y="501343"/>
                </a:lnTo>
                <a:lnTo>
                  <a:pt x="1607537" y="503254"/>
                </a:lnTo>
                <a:lnTo>
                  <a:pt x="1609770" y="505165"/>
                </a:lnTo>
                <a:lnTo>
                  <a:pt x="1612320" y="507075"/>
                </a:lnTo>
                <a:lnTo>
                  <a:pt x="1615828" y="509305"/>
                </a:lnTo>
                <a:lnTo>
                  <a:pt x="1620612" y="511853"/>
                </a:lnTo>
                <a:lnTo>
                  <a:pt x="1622207" y="509305"/>
                </a:lnTo>
                <a:lnTo>
                  <a:pt x="1623163" y="506757"/>
                </a:lnTo>
                <a:lnTo>
                  <a:pt x="1624120" y="503572"/>
                </a:lnTo>
                <a:lnTo>
                  <a:pt x="1624441" y="500706"/>
                </a:lnTo>
                <a:lnTo>
                  <a:pt x="1624120" y="494018"/>
                </a:lnTo>
                <a:lnTo>
                  <a:pt x="1624120" y="487330"/>
                </a:lnTo>
                <a:lnTo>
                  <a:pt x="1624120" y="484463"/>
                </a:lnTo>
                <a:lnTo>
                  <a:pt x="1624758" y="481279"/>
                </a:lnTo>
                <a:lnTo>
                  <a:pt x="1626033" y="478731"/>
                </a:lnTo>
                <a:lnTo>
                  <a:pt x="1627947" y="476501"/>
                </a:lnTo>
                <a:lnTo>
                  <a:pt x="1630817" y="473954"/>
                </a:lnTo>
                <a:lnTo>
                  <a:pt x="1634645" y="472680"/>
                </a:lnTo>
                <a:lnTo>
                  <a:pt x="1639747" y="471087"/>
                </a:lnTo>
                <a:lnTo>
                  <a:pt x="1645807" y="470450"/>
                </a:lnTo>
                <a:lnTo>
                  <a:pt x="1646126" y="472680"/>
                </a:lnTo>
                <a:lnTo>
                  <a:pt x="1646126" y="474909"/>
                </a:lnTo>
                <a:lnTo>
                  <a:pt x="1645807" y="476820"/>
                </a:lnTo>
                <a:lnTo>
                  <a:pt x="1645169" y="478731"/>
                </a:lnTo>
                <a:lnTo>
                  <a:pt x="1642937" y="482553"/>
                </a:lnTo>
                <a:lnTo>
                  <a:pt x="1640704" y="485737"/>
                </a:lnTo>
                <a:lnTo>
                  <a:pt x="1638471" y="489241"/>
                </a:lnTo>
                <a:lnTo>
                  <a:pt x="1637834" y="490833"/>
                </a:lnTo>
                <a:lnTo>
                  <a:pt x="1637196" y="492744"/>
                </a:lnTo>
                <a:lnTo>
                  <a:pt x="1636877" y="494973"/>
                </a:lnTo>
                <a:lnTo>
                  <a:pt x="1636877" y="497203"/>
                </a:lnTo>
                <a:lnTo>
                  <a:pt x="1637834" y="499432"/>
                </a:lnTo>
                <a:lnTo>
                  <a:pt x="1638791" y="501980"/>
                </a:lnTo>
                <a:lnTo>
                  <a:pt x="1640385" y="503891"/>
                </a:lnTo>
                <a:lnTo>
                  <a:pt x="1641980" y="505802"/>
                </a:lnTo>
                <a:lnTo>
                  <a:pt x="1643255" y="507075"/>
                </a:lnTo>
                <a:lnTo>
                  <a:pt x="1644850" y="508031"/>
                </a:lnTo>
                <a:lnTo>
                  <a:pt x="1646445" y="508986"/>
                </a:lnTo>
                <a:lnTo>
                  <a:pt x="1648358" y="509305"/>
                </a:lnTo>
                <a:lnTo>
                  <a:pt x="1649953" y="509305"/>
                </a:lnTo>
                <a:lnTo>
                  <a:pt x="1651867" y="509305"/>
                </a:lnTo>
                <a:lnTo>
                  <a:pt x="1655375" y="508668"/>
                </a:lnTo>
                <a:lnTo>
                  <a:pt x="1659201" y="507394"/>
                </a:lnTo>
                <a:lnTo>
                  <a:pt x="1663347" y="505165"/>
                </a:lnTo>
                <a:lnTo>
                  <a:pt x="1667494" y="502617"/>
                </a:lnTo>
                <a:lnTo>
                  <a:pt x="1676105" y="496884"/>
                </a:lnTo>
                <a:lnTo>
                  <a:pt x="1684396" y="491152"/>
                </a:lnTo>
                <a:lnTo>
                  <a:pt x="1688542" y="488604"/>
                </a:lnTo>
                <a:lnTo>
                  <a:pt x="1692369" y="486693"/>
                </a:lnTo>
                <a:lnTo>
                  <a:pt x="1696515" y="485100"/>
                </a:lnTo>
                <a:lnTo>
                  <a:pt x="1700342" y="483826"/>
                </a:lnTo>
                <a:lnTo>
                  <a:pt x="1699067" y="482553"/>
                </a:lnTo>
                <a:lnTo>
                  <a:pt x="1697471" y="480960"/>
                </a:lnTo>
                <a:lnTo>
                  <a:pt x="1696515" y="479686"/>
                </a:lnTo>
                <a:lnTo>
                  <a:pt x="1694920" y="479368"/>
                </a:lnTo>
                <a:lnTo>
                  <a:pt x="1693326" y="478731"/>
                </a:lnTo>
                <a:lnTo>
                  <a:pt x="1691731" y="478731"/>
                </a:lnTo>
                <a:lnTo>
                  <a:pt x="1688861" y="479049"/>
                </a:lnTo>
                <a:lnTo>
                  <a:pt x="1685671" y="479686"/>
                </a:lnTo>
                <a:lnTo>
                  <a:pt x="1682482" y="480960"/>
                </a:lnTo>
                <a:lnTo>
                  <a:pt x="1678974" y="481916"/>
                </a:lnTo>
                <a:lnTo>
                  <a:pt x="1676105" y="482871"/>
                </a:lnTo>
                <a:lnTo>
                  <a:pt x="1671958" y="476820"/>
                </a:lnTo>
                <a:lnTo>
                  <a:pt x="1669087" y="470769"/>
                </a:lnTo>
                <a:lnTo>
                  <a:pt x="1666856" y="465036"/>
                </a:lnTo>
                <a:lnTo>
                  <a:pt x="1665261" y="459622"/>
                </a:lnTo>
                <a:lnTo>
                  <a:pt x="1663347" y="450386"/>
                </a:lnTo>
                <a:lnTo>
                  <a:pt x="1662390" y="446564"/>
                </a:lnTo>
                <a:lnTo>
                  <a:pt x="1661434" y="443061"/>
                </a:lnTo>
                <a:lnTo>
                  <a:pt x="1660796" y="440195"/>
                </a:lnTo>
                <a:lnTo>
                  <a:pt x="1659201" y="438602"/>
                </a:lnTo>
                <a:lnTo>
                  <a:pt x="1658245" y="437647"/>
                </a:lnTo>
                <a:lnTo>
                  <a:pt x="1657288" y="437328"/>
                </a:lnTo>
                <a:lnTo>
                  <a:pt x="1656012" y="437010"/>
                </a:lnTo>
                <a:lnTo>
                  <a:pt x="1654737" y="437328"/>
                </a:lnTo>
                <a:lnTo>
                  <a:pt x="1650909" y="438284"/>
                </a:lnTo>
                <a:lnTo>
                  <a:pt x="1646445" y="440513"/>
                </a:lnTo>
                <a:lnTo>
                  <a:pt x="1640704" y="443698"/>
                </a:lnTo>
                <a:lnTo>
                  <a:pt x="1633688" y="448475"/>
                </a:lnTo>
                <a:lnTo>
                  <a:pt x="1634645" y="441469"/>
                </a:lnTo>
                <a:lnTo>
                  <a:pt x="1635921" y="435418"/>
                </a:lnTo>
                <a:lnTo>
                  <a:pt x="1637196" y="430640"/>
                </a:lnTo>
                <a:lnTo>
                  <a:pt x="1639110" y="426500"/>
                </a:lnTo>
                <a:lnTo>
                  <a:pt x="1641024" y="422997"/>
                </a:lnTo>
                <a:lnTo>
                  <a:pt x="1643255" y="420131"/>
                </a:lnTo>
                <a:lnTo>
                  <a:pt x="1646126" y="417583"/>
                </a:lnTo>
                <a:lnTo>
                  <a:pt x="1648677" y="416309"/>
                </a:lnTo>
                <a:lnTo>
                  <a:pt x="1651867" y="414716"/>
                </a:lnTo>
                <a:lnTo>
                  <a:pt x="1655375" y="413442"/>
                </a:lnTo>
                <a:lnTo>
                  <a:pt x="1663347" y="412169"/>
                </a:lnTo>
                <a:lnTo>
                  <a:pt x="1672915" y="410258"/>
                </a:lnTo>
                <a:lnTo>
                  <a:pt x="1684396" y="408028"/>
                </a:lnTo>
                <a:lnTo>
                  <a:pt x="1685352" y="408028"/>
                </a:lnTo>
                <a:lnTo>
                  <a:pt x="1686310" y="408347"/>
                </a:lnTo>
                <a:lnTo>
                  <a:pt x="1686310" y="409302"/>
                </a:lnTo>
                <a:lnTo>
                  <a:pt x="1685671" y="410895"/>
                </a:lnTo>
                <a:lnTo>
                  <a:pt x="1684077" y="414716"/>
                </a:lnTo>
                <a:lnTo>
                  <a:pt x="1680888" y="419175"/>
                </a:lnTo>
                <a:lnTo>
                  <a:pt x="1678017" y="423315"/>
                </a:lnTo>
                <a:lnTo>
                  <a:pt x="1674828" y="427137"/>
                </a:lnTo>
                <a:lnTo>
                  <a:pt x="1672277" y="429048"/>
                </a:lnTo>
                <a:lnTo>
                  <a:pt x="1671320" y="429048"/>
                </a:lnTo>
                <a:lnTo>
                  <a:pt x="1671002" y="428729"/>
                </a:lnTo>
                <a:lnTo>
                  <a:pt x="1671320" y="429685"/>
                </a:lnTo>
                <a:lnTo>
                  <a:pt x="1672277" y="430640"/>
                </a:lnTo>
                <a:lnTo>
                  <a:pt x="1672915" y="430959"/>
                </a:lnTo>
                <a:lnTo>
                  <a:pt x="1674190" y="430959"/>
                </a:lnTo>
                <a:lnTo>
                  <a:pt x="1676742" y="430640"/>
                </a:lnTo>
                <a:lnTo>
                  <a:pt x="1680250" y="429048"/>
                </a:lnTo>
                <a:lnTo>
                  <a:pt x="1684396" y="426819"/>
                </a:lnTo>
                <a:lnTo>
                  <a:pt x="1689180" y="423634"/>
                </a:lnTo>
                <a:lnTo>
                  <a:pt x="1699385" y="416946"/>
                </a:lnTo>
                <a:lnTo>
                  <a:pt x="1710547" y="409939"/>
                </a:lnTo>
                <a:lnTo>
                  <a:pt x="1721072" y="402614"/>
                </a:lnTo>
                <a:lnTo>
                  <a:pt x="1725537" y="400066"/>
                </a:lnTo>
                <a:lnTo>
                  <a:pt x="1730001" y="397837"/>
                </a:lnTo>
                <a:lnTo>
                  <a:pt x="1733829" y="396244"/>
                </a:lnTo>
                <a:close/>
                <a:moveTo>
                  <a:pt x="1841445" y="374651"/>
                </a:moveTo>
                <a:lnTo>
                  <a:pt x="1843025" y="379091"/>
                </a:lnTo>
                <a:lnTo>
                  <a:pt x="1844606" y="382897"/>
                </a:lnTo>
                <a:lnTo>
                  <a:pt x="1845871" y="385751"/>
                </a:lnTo>
                <a:lnTo>
                  <a:pt x="1848401" y="388288"/>
                </a:lnTo>
                <a:lnTo>
                  <a:pt x="1850298" y="389556"/>
                </a:lnTo>
                <a:lnTo>
                  <a:pt x="1852512" y="390825"/>
                </a:lnTo>
                <a:lnTo>
                  <a:pt x="1855040" y="391459"/>
                </a:lnTo>
                <a:lnTo>
                  <a:pt x="1857254" y="391459"/>
                </a:lnTo>
                <a:lnTo>
                  <a:pt x="1859783" y="391142"/>
                </a:lnTo>
                <a:lnTo>
                  <a:pt x="1862629" y="390825"/>
                </a:lnTo>
                <a:lnTo>
                  <a:pt x="1868320" y="389239"/>
                </a:lnTo>
                <a:lnTo>
                  <a:pt x="1879703" y="384799"/>
                </a:lnTo>
                <a:lnTo>
                  <a:pt x="1879386" y="390190"/>
                </a:lnTo>
                <a:lnTo>
                  <a:pt x="1879069" y="395264"/>
                </a:lnTo>
                <a:lnTo>
                  <a:pt x="1877805" y="400656"/>
                </a:lnTo>
                <a:lnTo>
                  <a:pt x="1876856" y="405413"/>
                </a:lnTo>
                <a:lnTo>
                  <a:pt x="1875592" y="410170"/>
                </a:lnTo>
                <a:lnTo>
                  <a:pt x="1873695" y="414609"/>
                </a:lnTo>
                <a:lnTo>
                  <a:pt x="1871798" y="418732"/>
                </a:lnTo>
                <a:lnTo>
                  <a:pt x="1870217" y="422538"/>
                </a:lnTo>
                <a:lnTo>
                  <a:pt x="1867371" y="426343"/>
                </a:lnTo>
                <a:lnTo>
                  <a:pt x="1865158" y="429832"/>
                </a:lnTo>
                <a:lnTo>
                  <a:pt x="1862312" y="433320"/>
                </a:lnTo>
                <a:lnTo>
                  <a:pt x="1859150" y="436491"/>
                </a:lnTo>
                <a:lnTo>
                  <a:pt x="1856306" y="439028"/>
                </a:lnTo>
                <a:lnTo>
                  <a:pt x="1852827" y="441565"/>
                </a:lnTo>
                <a:lnTo>
                  <a:pt x="1849350" y="444420"/>
                </a:lnTo>
                <a:lnTo>
                  <a:pt x="1845555" y="446322"/>
                </a:lnTo>
                <a:lnTo>
                  <a:pt x="1841761" y="448225"/>
                </a:lnTo>
                <a:lnTo>
                  <a:pt x="1837651" y="449811"/>
                </a:lnTo>
                <a:lnTo>
                  <a:pt x="1833541" y="451396"/>
                </a:lnTo>
                <a:lnTo>
                  <a:pt x="1829429" y="452665"/>
                </a:lnTo>
                <a:lnTo>
                  <a:pt x="1825320" y="453299"/>
                </a:lnTo>
                <a:lnTo>
                  <a:pt x="1820893" y="454251"/>
                </a:lnTo>
                <a:lnTo>
                  <a:pt x="1816467" y="454568"/>
                </a:lnTo>
                <a:lnTo>
                  <a:pt x="1811724" y="454885"/>
                </a:lnTo>
                <a:lnTo>
                  <a:pt x="1806981" y="454885"/>
                </a:lnTo>
                <a:lnTo>
                  <a:pt x="1802555" y="454568"/>
                </a:lnTo>
                <a:lnTo>
                  <a:pt x="1797497" y="453616"/>
                </a:lnTo>
                <a:lnTo>
                  <a:pt x="1793070" y="452982"/>
                </a:lnTo>
                <a:lnTo>
                  <a:pt x="1788327" y="451714"/>
                </a:lnTo>
                <a:lnTo>
                  <a:pt x="1783269" y="450762"/>
                </a:lnTo>
                <a:lnTo>
                  <a:pt x="1778525" y="448859"/>
                </a:lnTo>
                <a:lnTo>
                  <a:pt x="1773467" y="446957"/>
                </a:lnTo>
                <a:lnTo>
                  <a:pt x="1776313" y="451714"/>
                </a:lnTo>
                <a:lnTo>
                  <a:pt x="1779158" y="455836"/>
                </a:lnTo>
                <a:lnTo>
                  <a:pt x="1782319" y="459642"/>
                </a:lnTo>
                <a:lnTo>
                  <a:pt x="1784849" y="463130"/>
                </a:lnTo>
                <a:lnTo>
                  <a:pt x="1790540" y="468839"/>
                </a:lnTo>
                <a:lnTo>
                  <a:pt x="1794967" y="473913"/>
                </a:lnTo>
                <a:lnTo>
                  <a:pt x="1797180" y="476767"/>
                </a:lnTo>
                <a:lnTo>
                  <a:pt x="1799078" y="479621"/>
                </a:lnTo>
                <a:lnTo>
                  <a:pt x="1800342" y="482475"/>
                </a:lnTo>
                <a:lnTo>
                  <a:pt x="1801291" y="485646"/>
                </a:lnTo>
                <a:lnTo>
                  <a:pt x="1802239" y="489135"/>
                </a:lnTo>
                <a:lnTo>
                  <a:pt x="1802239" y="493257"/>
                </a:lnTo>
                <a:lnTo>
                  <a:pt x="1801607" y="497697"/>
                </a:lnTo>
                <a:lnTo>
                  <a:pt x="1800659" y="502771"/>
                </a:lnTo>
                <a:lnTo>
                  <a:pt x="1808247" y="497380"/>
                </a:lnTo>
                <a:lnTo>
                  <a:pt x="1817099" y="492306"/>
                </a:lnTo>
                <a:lnTo>
                  <a:pt x="1827216" y="486598"/>
                </a:lnTo>
                <a:lnTo>
                  <a:pt x="1838283" y="480890"/>
                </a:lnTo>
                <a:lnTo>
                  <a:pt x="1850298" y="475498"/>
                </a:lnTo>
                <a:lnTo>
                  <a:pt x="1862945" y="470741"/>
                </a:lnTo>
                <a:lnTo>
                  <a:pt x="1876224" y="466302"/>
                </a:lnTo>
                <a:lnTo>
                  <a:pt x="1882865" y="464399"/>
                </a:lnTo>
                <a:lnTo>
                  <a:pt x="1889187" y="462813"/>
                </a:lnTo>
                <a:lnTo>
                  <a:pt x="1895828" y="461545"/>
                </a:lnTo>
                <a:lnTo>
                  <a:pt x="1902783" y="460593"/>
                </a:lnTo>
                <a:lnTo>
                  <a:pt x="1909423" y="459642"/>
                </a:lnTo>
                <a:lnTo>
                  <a:pt x="1915747" y="459325"/>
                </a:lnTo>
                <a:lnTo>
                  <a:pt x="1922386" y="459325"/>
                </a:lnTo>
                <a:lnTo>
                  <a:pt x="1928709" y="459642"/>
                </a:lnTo>
                <a:lnTo>
                  <a:pt x="1935033" y="460593"/>
                </a:lnTo>
                <a:lnTo>
                  <a:pt x="1941040" y="461545"/>
                </a:lnTo>
                <a:lnTo>
                  <a:pt x="1946732" y="463447"/>
                </a:lnTo>
                <a:lnTo>
                  <a:pt x="1952422" y="465667"/>
                </a:lnTo>
                <a:lnTo>
                  <a:pt x="1957481" y="468521"/>
                </a:lnTo>
                <a:lnTo>
                  <a:pt x="1962856" y="471376"/>
                </a:lnTo>
                <a:lnTo>
                  <a:pt x="1967599" y="475181"/>
                </a:lnTo>
                <a:lnTo>
                  <a:pt x="1971709" y="479621"/>
                </a:lnTo>
                <a:lnTo>
                  <a:pt x="1975819" y="484695"/>
                </a:lnTo>
                <a:lnTo>
                  <a:pt x="1979613" y="490403"/>
                </a:lnTo>
                <a:lnTo>
                  <a:pt x="1972974" y="492306"/>
                </a:lnTo>
                <a:lnTo>
                  <a:pt x="1965701" y="493575"/>
                </a:lnTo>
                <a:lnTo>
                  <a:pt x="1959062" y="494526"/>
                </a:lnTo>
                <a:lnTo>
                  <a:pt x="1952738" y="494843"/>
                </a:lnTo>
                <a:lnTo>
                  <a:pt x="1946416" y="494843"/>
                </a:lnTo>
                <a:lnTo>
                  <a:pt x="1939775" y="494526"/>
                </a:lnTo>
                <a:lnTo>
                  <a:pt x="1927129" y="493257"/>
                </a:lnTo>
                <a:lnTo>
                  <a:pt x="1914798" y="491672"/>
                </a:lnTo>
                <a:lnTo>
                  <a:pt x="1908474" y="491355"/>
                </a:lnTo>
                <a:lnTo>
                  <a:pt x="1901834" y="491355"/>
                </a:lnTo>
                <a:lnTo>
                  <a:pt x="1895512" y="491672"/>
                </a:lnTo>
                <a:lnTo>
                  <a:pt x="1888871" y="492623"/>
                </a:lnTo>
                <a:lnTo>
                  <a:pt x="1882232" y="493892"/>
                </a:lnTo>
                <a:lnTo>
                  <a:pt x="1874959" y="495795"/>
                </a:lnTo>
                <a:lnTo>
                  <a:pt x="1873695" y="496429"/>
                </a:lnTo>
                <a:lnTo>
                  <a:pt x="1872746" y="496746"/>
                </a:lnTo>
                <a:lnTo>
                  <a:pt x="1870533" y="498649"/>
                </a:lnTo>
                <a:lnTo>
                  <a:pt x="1868952" y="500869"/>
                </a:lnTo>
                <a:lnTo>
                  <a:pt x="1867371" y="503723"/>
                </a:lnTo>
                <a:lnTo>
                  <a:pt x="1866423" y="507211"/>
                </a:lnTo>
                <a:lnTo>
                  <a:pt x="1865475" y="511017"/>
                </a:lnTo>
                <a:lnTo>
                  <a:pt x="1865158" y="515139"/>
                </a:lnTo>
                <a:lnTo>
                  <a:pt x="1864842" y="518945"/>
                </a:lnTo>
                <a:lnTo>
                  <a:pt x="1865158" y="522751"/>
                </a:lnTo>
                <a:lnTo>
                  <a:pt x="1866423" y="525922"/>
                </a:lnTo>
                <a:lnTo>
                  <a:pt x="1867371" y="529410"/>
                </a:lnTo>
                <a:lnTo>
                  <a:pt x="1869269" y="531947"/>
                </a:lnTo>
                <a:lnTo>
                  <a:pt x="1870217" y="532898"/>
                </a:lnTo>
                <a:lnTo>
                  <a:pt x="1871482" y="533850"/>
                </a:lnTo>
                <a:lnTo>
                  <a:pt x="1872746" y="534484"/>
                </a:lnTo>
                <a:lnTo>
                  <a:pt x="1874327" y="534801"/>
                </a:lnTo>
                <a:lnTo>
                  <a:pt x="1875592" y="535119"/>
                </a:lnTo>
                <a:lnTo>
                  <a:pt x="1877489" y="535119"/>
                </a:lnTo>
                <a:lnTo>
                  <a:pt x="1879386" y="534801"/>
                </a:lnTo>
                <a:lnTo>
                  <a:pt x="1881283" y="533850"/>
                </a:lnTo>
                <a:lnTo>
                  <a:pt x="1877489" y="539241"/>
                </a:lnTo>
                <a:lnTo>
                  <a:pt x="1873063" y="544632"/>
                </a:lnTo>
                <a:lnTo>
                  <a:pt x="1868320" y="549389"/>
                </a:lnTo>
                <a:lnTo>
                  <a:pt x="1862945" y="553829"/>
                </a:lnTo>
                <a:lnTo>
                  <a:pt x="1857569" y="558586"/>
                </a:lnTo>
                <a:lnTo>
                  <a:pt x="1851562" y="562709"/>
                </a:lnTo>
                <a:lnTo>
                  <a:pt x="1845239" y="566514"/>
                </a:lnTo>
                <a:lnTo>
                  <a:pt x="1838915" y="570002"/>
                </a:lnTo>
                <a:lnTo>
                  <a:pt x="1832276" y="573491"/>
                </a:lnTo>
                <a:lnTo>
                  <a:pt x="1825320" y="576979"/>
                </a:lnTo>
                <a:lnTo>
                  <a:pt x="1811092" y="583005"/>
                </a:lnTo>
                <a:lnTo>
                  <a:pt x="1796548" y="589030"/>
                </a:lnTo>
                <a:lnTo>
                  <a:pt x="1781371" y="594105"/>
                </a:lnTo>
                <a:lnTo>
                  <a:pt x="1752284" y="605204"/>
                </a:lnTo>
                <a:lnTo>
                  <a:pt x="1737739" y="610912"/>
                </a:lnTo>
                <a:lnTo>
                  <a:pt x="1724776" y="616621"/>
                </a:lnTo>
                <a:lnTo>
                  <a:pt x="1718769" y="619792"/>
                </a:lnTo>
                <a:lnTo>
                  <a:pt x="1712761" y="622963"/>
                </a:lnTo>
                <a:lnTo>
                  <a:pt x="1707070" y="626135"/>
                </a:lnTo>
                <a:lnTo>
                  <a:pt x="1701695" y="629940"/>
                </a:lnTo>
                <a:lnTo>
                  <a:pt x="1696952" y="633746"/>
                </a:lnTo>
                <a:lnTo>
                  <a:pt x="1692526" y="637551"/>
                </a:lnTo>
                <a:lnTo>
                  <a:pt x="1688416" y="641991"/>
                </a:lnTo>
                <a:lnTo>
                  <a:pt x="1684621" y="646114"/>
                </a:lnTo>
                <a:lnTo>
                  <a:pt x="1684306" y="641991"/>
                </a:lnTo>
                <a:lnTo>
                  <a:pt x="1684306" y="637551"/>
                </a:lnTo>
                <a:lnTo>
                  <a:pt x="1684306" y="633429"/>
                </a:lnTo>
                <a:lnTo>
                  <a:pt x="1684621" y="629623"/>
                </a:lnTo>
                <a:lnTo>
                  <a:pt x="1685253" y="625817"/>
                </a:lnTo>
                <a:lnTo>
                  <a:pt x="1685886" y="622012"/>
                </a:lnTo>
                <a:lnTo>
                  <a:pt x="1687151" y="618841"/>
                </a:lnTo>
                <a:lnTo>
                  <a:pt x="1688732" y="615352"/>
                </a:lnTo>
                <a:lnTo>
                  <a:pt x="1690313" y="612181"/>
                </a:lnTo>
                <a:lnTo>
                  <a:pt x="1691893" y="609327"/>
                </a:lnTo>
                <a:lnTo>
                  <a:pt x="1695687" y="603618"/>
                </a:lnTo>
                <a:lnTo>
                  <a:pt x="1700431" y="597910"/>
                </a:lnTo>
                <a:lnTo>
                  <a:pt x="1705173" y="593153"/>
                </a:lnTo>
                <a:lnTo>
                  <a:pt x="1709915" y="588713"/>
                </a:lnTo>
                <a:lnTo>
                  <a:pt x="1715290" y="584591"/>
                </a:lnTo>
                <a:lnTo>
                  <a:pt x="1725408" y="576028"/>
                </a:lnTo>
                <a:lnTo>
                  <a:pt x="1729835" y="572540"/>
                </a:lnTo>
                <a:lnTo>
                  <a:pt x="1734261" y="568734"/>
                </a:lnTo>
                <a:lnTo>
                  <a:pt x="1737423" y="564929"/>
                </a:lnTo>
                <a:lnTo>
                  <a:pt x="1740268" y="561123"/>
                </a:lnTo>
                <a:lnTo>
                  <a:pt x="1739636" y="558586"/>
                </a:lnTo>
                <a:lnTo>
                  <a:pt x="1738688" y="556049"/>
                </a:lnTo>
                <a:lnTo>
                  <a:pt x="1737423" y="553829"/>
                </a:lnTo>
                <a:lnTo>
                  <a:pt x="1735842" y="551926"/>
                </a:lnTo>
                <a:lnTo>
                  <a:pt x="1734578" y="550023"/>
                </a:lnTo>
                <a:lnTo>
                  <a:pt x="1732996" y="548438"/>
                </a:lnTo>
                <a:lnTo>
                  <a:pt x="1729202" y="545267"/>
                </a:lnTo>
                <a:lnTo>
                  <a:pt x="1724776" y="543047"/>
                </a:lnTo>
                <a:lnTo>
                  <a:pt x="1720350" y="541144"/>
                </a:lnTo>
                <a:lnTo>
                  <a:pt x="1715290" y="539875"/>
                </a:lnTo>
                <a:lnTo>
                  <a:pt x="1710864" y="539558"/>
                </a:lnTo>
                <a:lnTo>
                  <a:pt x="1706437" y="539875"/>
                </a:lnTo>
                <a:lnTo>
                  <a:pt x="1702328" y="540827"/>
                </a:lnTo>
                <a:lnTo>
                  <a:pt x="1698533" y="541778"/>
                </a:lnTo>
                <a:lnTo>
                  <a:pt x="1696952" y="543047"/>
                </a:lnTo>
                <a:lnTo>
                  <a:pt x="1695371" y="543998"/>
                </a:lnTo>
                <a:lnTo>
                  <a:pt x="1694423" y="545267"/>
                </a:lnTo>
                <a:lnTo>
                  <a:pt x="1693158" y="546535"/>
                </a:lnTo>
                <a:lnTo>
                  <a:pt x="1692526" y="547803"/>
                </a:lnTo>
                <a:lnTo>
                  <a:pt x="1691893" y="549706"/>
                </a:lnTo>
                <a:lnTo>
                  <a:pt x="1691577" y="551609"/>
                </a:lnTo>
                <a:lnTo>
                  <a:pt x="1691893" y="553512"/>
                </a:lnTo>
                <a:lnTo>
                  <a:pt x="1692526" y="555415"/>
                </a:lnTo>
                <a:lnTo>
                  <a:pt x="1693158" y="557635"/>
                </a:lnTo>
                <a:lnTo>
                  <a:pt x="1689048" y="557000"/>
                </a:lnTo>
                <a:lnTo>
                  <a:pt x="1685253" y="555732"/>
                </a:lnTo>
                <a:lnTo>
                  <a:pt x="1682408" y="554781"/>
                </a:lnTo>
                <a:lnTo>
                  <a:pt x="1679879" y="553195"/>
                </a:lnTo>
                <a:lnTo>
                  <a:pt x="1678614" y="551609"/>
                </a:lnTo>
                <a:lnTo>
                  <a:pt x="1677349" y="550023"/>
                </a:lnTo>
                <a:lnTo>
                  <a:pt x="1676717" y="548755"/>
                </a:lnTo>
                <a:lnTo>
                  <a:pt x="1676401" y="547169"/>
                </a:lnTo>
                <a:lnTo>
                  <a:pt x="1676717" y="545267"/>
                </a:lnTo>
                <a:lnTo>
                  <a:pt x="1677349" y="543681"/>
                </a:lnTo>
                <a:lnTo>
                  <a:pt x="1678614" y="541778"/>
                </a:lnTo>
                <a:lnTo>
                  <a:pt x="1679563" y="539875"/>
                </a:lnTo>
                <a:lnTo>
                  <a:pt x="1683674" y="536387"/>
                </a:lnTo>
                <a:lnTo>
                  <a:pt x="1688416" y="532581"/>
                </a:lnTo>
                <a:lnTo>
                  <a:pt x="1693791" y="528776"/>
                </a:lnTo>
                <a:lnTo>
                  <a:pt x="1700431" y="524970"/>
                </a:lnTo>
                <a:lnTo>
                  <a:pt x="1706754" y="521165"/>
                </a:lnTo>
                <a:lnTo>
                  <a:pt x="1713393" y="517677"/>
                </a:lnTo>
                <a:lnTo>
                  <a:pt x="1725725" y="511968"/>
                </a:lnTo>
                <a:lnTo>
                  <a:pt x="1735210" y="507528"/>
                </a:lnTo>
                <a:lnTo>
                  <a:pt x="1740268" y="509748"/>
                </a:lnTo>
                <a:lnTo>
                  <a:pt x="1743430" y="511968"/>
                </a:lnTo>
                <a:lnTo>
                  <a:pt x="1746592" y="515139"/>
                </a:lnTo>
                <a:lnTo>
                  <a:pt x="1748805" y="517994"/>
                </a:lnTo>
                <a:lnTo>
                  <a:pt x="1750386" y="521165"/>
                </a:lnTo>
                <a:lnTo>
                  <a:pt x="1751335" y="524653"/>
                </a:lnTo>
                <a:lnTo>
                  <a:pt x="1752284" y="528459"/>
                </a:lnTo>
                <a:lnTo>
                  <a:pt x="1752600" y="531947"/>
                </a:lnTo>
                <a:lnTo>
                  <a:pt x="1752916" y="540510"/>
                </a:lnTo>
                <a:lnTo>
                  <a:pt x="1752600" y="549072"/>
                </a:lnTo>
                <a:lnTo>
                  <a:pt x="1752916" y="553512"/>
                </a:lnTo>
                <a:lnTo>
                  <a:pt x="1753231" y="557952"/>
                </a:lnTo>
                <a:lnTo>
                  <a:pt x="1753548" y="562709"/>
                </a:lnTo>
                <a:lnTo>
                  <a:pt x="1754813" y="567466"/>
                </a:lnTo>
                <a:lnTo>
                  <a:pt x="1760819" y="563026"/>
                </a:lnTo>
                <a:lnTo>
                  <a:pt x="1766512" y="559220"/>
                </a:lnTo>
                <a:lnTo>
                  <a:pt x="1771886" y="556049"/>
                </a:lnTo>
                <a:lnTo>
                  <a:pt x="1777261" y="553512"/>
                </a:lnTo>
                <a:lnTo>
                  <a:pt x="1782637" y="551609"/>
                </a:lnTo>
                <a:lnTo>
                  <a:pt x="1787695" y="550023"/>
                </a:lnTo>
                <a:lnTo>
                  <a:pt x="1793070" y="549072"/>
                </a:lnTo>
                <a:lnTo>
                  <a:pt x="1798445" y="548438"/>
                </a:lnTo>
                <a:lnTo>
                  <a:pt x="1808562" y="546852"/>
                </a:lnTo>
                <a:lnTo>
                  <a:pt x="1818997" y="545267"/>
                </a:lnTo>
                <a:lnTo>
                  <a:pt x="1824371" y="543998"/>
                </a:lnTo>
                <a:lnTo>
                  <a:pt x="1829429" y="543047"/>
                </a:lnTo>
                <a:lnTo>
                  <a:pt x="1834805" y="541144"/>
                </a:lnTo>
                <a:lnTo>
                  <a:pt x="1840496" y="539241"/>
                </a:lnTo>
                <a:lnTo>
                  <a:pt x="1839231" y="535119"/>
                </a:lnTo>
                <a:lnTo>
                  <a:pt x="1837651" y="531313"/>
                </a:lnTo>
                <a:lnTo>
                  <a:pt x="1836386" y="527824"/>
                </a:lnTo>
                <a:lnTo>
                  <a:pt x="1834805" y="525288"/>
                </a:lnTo>
                <a:lnTo>
                  <a:pt x="1833224" y="522751"/>
                </a:lnTo>
                <a:lnTo>
                  <a:pt x="1831644" y="520848"/>
                </a:lnTo>
                <a:lnTo>
                  <a:pt x="1829746" y="518945"/>
                </a:lnTo>
                <a:lnTo>
                  <a:pt x="1827849" y="517359"/>
                </a:lnTo>
                <a:lnTo>
                  <a:pt x="1826585" y="516408"/>
                </a:lnTo>
                <a:lnTo>
                  <a:pt x="1824687" y="515457"/>
                </a:lnTo>
                <a:lnTo>
                  <a:pt x="1822790" y="514822"/>
                </a:lnTo>
                <a:lnTo>
                  <a:pt x="1820893" y="514822"/>
                </a:lnTo>
                <a:lnTo>
                  <a:pt x="1817099" y="514505"/>
                </a:lnTo>
                <a:lnTo>
                  <a:pt x="1813305" y="515139"/>
                </a:lnTo>
                <a:lnTo>
                  <a:pt x="1809511" y="516408"/>
                </a:lnTo>
                <a:lnTo>
                  <a:pt x="1805716" y="517359"/>
                </a:lnTo>
                <a:lnTo>
                  <a:pt x="1799078" y="520531"/>
                </a:lnTo>
                <a:lnTo>
                  <a:pt x="1795599" y="521799"/>
                </a:lnTo>
                <a:lnTo>
                  <a:pt x="1793070" y="522751"/>
                </a:lnTo>
                <a:lnTo>
                  <a:pt x="1790540" y="522751"/>
                </a:lnTo>
                <a:lnTo>
                  <a:pt x="1789276" y="522751"/>
                </a:lnTo>
                <a:lnTo>
                  <a:pt x="1788327" y="522433"/>
                </a:lnTo>
                <a:lnTo>
                  <a:pt x="1787379" y="521799"/>
                </a:lnTo>
                <a:lnTo>
                  <a:pt x="1787063" y="520848"/>
                </a:lnTo>
                <a:lnTo>
                  <a:pt x="1787063" y="517677"/>
                </a:lnTo>
                <a:lnTo>
                  <a:pt x="1787379" y="513554"/>
                </a:lnTo>
                <a:lnTo>
                  <a:pt x="1788327" y="509431"/>
                </a:lnTo>
                <a:lnTo>
                  <a:pt x="1788643" y="504991"/>
                </a:lnTo>
                <a:lnTo>
                  <a:pt x="1788959" y="500869"/>
                </a:lnTo>
                <a:lnTo>
                  <a:pt x="1788643" y="498966"/>
                </a:lnTo>
                <a:lnTo>
                  <a:pt x="1788327" y="497697"/>
                </a:lnTo>
                <a:lnTo>
                  <a:pt x="1787379" y="496746"/>
                </a:lnTo>
                <a:lnTo>
                  <a:pt x="1786430" y="495795"/>
                </a:lnTo>
                <a:lnTo>
                  <a:pt x="1783901" y="495477"/>
                </a:lnTo>
                <a:lnTo>
                  <a:pt x="1781688" y="495477"/>
                </a:lnTo>
                <a:lnTo>
                  <a:pt x="1779474" y="495795"/>
                </a:lnTo>
                <a:lnTo>
                  <a:pt x="1776629" y="496746"/>
                </a:lnTo>
                <a:lnTo>
                  <a:pt x="1770938" y="498332"/>
                </a:lnTo>
                <a:lnTo>
                  <a:pt x="1767776" y="498966"/>
                </a:lnTo>
                <a:lnTo>
                  <a:pt x="1764930" y="499283"/>
                </a:lnTo>
                <a:lnTo>
                  <a:pt x="1761454" y="499283"/>
                </a:lnTo>
                <a:lnTo>
                  <a:pt x="1758606" y="498649"/>
                </a:lnTo>
                <a:lnTo>
                  <a:pt x="1755445" y="497380"/>
                </a:lnTo>
                <a:lnTo>
                  <a:pt x="1752600" y="495160"/>
                </a:lnTo>
                <a:lnTo>
                  <a:pt x="1749438" y="492306"/>
                </a:lnTo>
                <a:lnTo>
                  <a:pt x="1746908" y="487866"/>
                </a:lnTo>
                <a:lnTo>
                  <a:pt x="1744695" y="482792"/>
                </a:lnTo>
                <a:lnTo>
                  <a:pt x="1742482" y="475815"/>
                </a:lnTo>
                <a:lnTo>
                  <a:pt x="1743430" y="474864"/>
                </a:lnTo>
                <a:lnTo>
                  <a:pt x="1744695" y="473596"/>
                </a:lnTo>
                <a:lnTo>
                  <a:pt x="1745329" y="472644"/>
                </a:lnTo>
                <a:lnTo>
                  <a:pt x="1745643" y="471058"/>
                </a:lnTo>
                <a:lnTo>
                  <a:pt x="1746276" y="469473"/>
                </a:lnTo>
                <a:lnTo>
                  <a:pt x="1746276" y="467887"/>
                </a:lnTo>
                <a:lnTo>
                  <a:pt x="1745329" y="464399"/>
                </a:lnTo>
                <a:lnTo>
                  <a:pt x="1744379" y="460593"/>
                </a:lnTo>
                <a:lnTo>
                  <a:pt x="1742798" y="456788"/>
                </a:lnTo>
                <a:lnTo>
                  <a:pt x="1741217" y="452982"/>
                </a:lnTo>
                <a:lnTo>
                  <a:pt x="1740268" y="449176"/>
                </a:lnTo>
                <a:lnTo>
                  <a:pt x="1744695" y="447274"/>
                </a:lnTo>
                <a:lnTo>
                  <a:pt x="1748490" y="445371"/>
                </a:lnTo>
                <a:lnTo>
                  <a:pt x="1752284" y="443151"/>
                </a:lnTo>
                <a:lnTo>
                  <a:pt x="1755445" y="440931"/>
                </a:lnTo>
                <a:lnTo>
                  <a:pt x="1761768" y="436491"/>
                </a:lnTo>
                <a:lnTo>
                  <a:pt x="1767144" y="431100"/>
                </a:lnTo>
                <a:lnTo>
                  <a:pt x="1771886" y="425709"/>
                </a:lnTo>
                <a:lnTo>
                  <a:pt x="1776629" y="420318"/>
                </a:lnTo>
                <a:lnTo>
                  <a:pt x="1784849" y="408901"/>
                </a:lnTo>
                <a:lnTo>
                  <a:pt x="1789276" y="403510"/>
                </a:lnTo>
                <a:lnTo>
                  <a:pt x="1794335" y="398119"/>
                </a:lnTo>
                <a:lnTo>
                  <a:pt x="1799394" y="393045"/>
                </a:lnTo>
                <a:lnTo>
                  <a:pt x="1805401" y="388288"/>
                </a:lnTo>
                <a:lnTo>
                  <a:pt x="1808878" y="385751"/>
                </a:lnTo>
                <a:lnTo>
                  <a:pt x="1812672" y="384165"/>
                </a:lnTo>
                <a:lnTo>
                  <a:pt x="1816784" y="382262"/>
                </a:lnTo>
                <a:lnTo>
                  <a:pt x="1820893" y="380359"/>
                </a:lnTo>
                <a:lnTo>
                  <a:pt x="1825320" y="378774"/>
                </a:lnTo>
                <a:lnTo>
                  <a:pt x="1830378" y="377188"/>
                </a:lnTo>
                <a:lnTo>
                  <a:pt x="1835754" y="375602"/>
                </a:lnTo>
                <a:close/>
                <a:moveTo>
                  <a:pt x="1979588" y="277814"/>
                </a:moveTo>
                <a:lnTo>
                  <a:pt x="1981171" y="282861"/>
                </a:lnTo>
                <a:lnTo>
                  <a:pt x="1982437" y="287278"/>
                </a:lnTo>
                <a:lnTo>
                  <a:pt x="1984336" y="291064"/>
                </a:lnTo>
                <a:lnTo>
                  <a:pt x="1986235" y="293903"/>
                </a:lnTo>
                <a:lnTo>
                  <a:pt x="1987817" y="297058"/>
                </a:lnTo>
                <a:lnTo>
                  <a:pt x="1989716" y="299266"/>
                </a:lnTo>
                <a:lnTo>
                  <a:pt x="1991932" y="301159"/>
                </a:lnTo>
                <a:lnTo>
                  <a:pt x="1993831" y="302736"/>
                </a:lnTo>
                <a:lnTo>
                  <a:pt x="1996047" y="303367"/>
                </a:lnTo>
                <a:lnTo>
                  <a:pt x="1997946" y="303998"/>
                </a:lnTo>
                <a:lnTo>
                  <a:pt x="2000161" y="304944"/>
                </a:lnTo>
                <a:lnTo>
                  <a:pt x="2002377" y="304944"/>
                </a:lnTo>
                <a:lnTo>
                  <a:pt x="2007124" y="304944"/>
                </a:lnTo>
                <a:lnTo>
                  <a:pt x="2011872" y="303998"/>
                </a:lnTo>
                <a:lnTo>
                  <a:pt x="2022317" y="302105"/>
                </a:lnTo>
                <a:lnTo>
                  <a:pt x="2028014" y="301474"/>
                </a:lnTo>
                <a:lnTo>
                  <a:pt x="2034029" y="301474"/>
                </a:lnTo>
                <a:lnTo>
                  <a:pt x="2036876" y="301789"/>
                </a:lnTo>
                <a:lnTo>
                  <a:pt x="2039725" y="302105"/>
                </a:lnTo>
                <a:lnTo>
                  <a:pt x="2043207" y="303051"/>
                </a:lnTo>
                <a:lnTo>
                  <a:pt x="2046055" y="303998"/>
                </a:lnTo>
                <a:lnTo>
                  <a:pt x="2049220" y="305891"/>
                </a:lnTo>
                <a:lnTo>
                  <a:pt x="2052386" y="307783"/>
                </a:lnTo>
                <a:lnTo>
                  <a:pt x="2055867" y="309992"/>
                </a:lnTo>
                <a:lnTo>
                  <a:pt x="2059349" y="313146"/>
                </a:lnTo>
                <a:lnTo>
                  <a:pt x="2057133" y="318825"/>
                </a:lnTo>
                <a:lnTo>
                  <a:pt x="2054285" y="325765"/>
                </a:lnTo>
                <a:lnTo>
                  <a:pt x="2051753" y="333652"/>
                </a:lnTo>
                <a:lnTo>
                  <a:pt x="2050486" y="337437"/>
                </a:lnTo>
                <a:lnTo>
                  <a:pt x="2049853" y="341223"/>
                </a:lnTo>
                <a:lnTo>
                  <a:pt x="2049853" y="344693"/>
                </a:lnTo>
                <a:lnTo>
                  <a:pt x="2050171" y="347216"/>
                </a:lnTo>
                <a:lnTo>
                  <a:pt x="2050486" y="348794"/>
                </a:lnTo>
                <a:lnTo>
                  <a:pt x="2051436" y="349740"/>
                </a:lnTo>
                <a:lnTo>
                  <a:pt x="2052386" y="350687"/>
                </a:lnTo>
                <a:lnTo>
                  <a:pt x="2053652" y="351318"/>
                </a:lnTo>
                <a:lnTo>
                  <a:pt x="2054918" y="351633"/>
                </a:lnTo>
                <a:lnTo>
                  <a:pt x="2056185" y="351949"/>
                </a:lnTo>
                <a:lnTo>
                  <a:pt x="2058083" y="351949"/>
                </a:lnTo>
                <a:lnTo>
                  <a:pt x="2060298" y="351633"/>
                </a:lnTo>
                <a:lnTo>
                  <a:pt x="2065679" y="350056"/>
                </a:lnTo>
                <a:lnTo>
                  <a:pt x="2072327" y="347532"/>
                </a:lnTo>
                <a:lnTo>
                  <a:pt x="2072959" y="351949"/>
                </a:lnTo>
                <a:lnTo>
                  <a:pt x="2073275" y="356050"/>
                </a:lnTo>
                <a:lnTo>
                  <a:pt x="2073275" y="359520"/>
                </a:lnTo>
                <a:lnTo>
                  <a:pt x="2072959" y="362990"/>
                </a:lnTo>
                <a:lnTo>
                  <a:pt x="2072009" y="365829"/>
                </a:lnTo>
                <a:lnTo>
                  <a:pt x="2071376" y="368668"/>
                </a:lnTo>
                <a:lnTo>
                  <a:pt x="2070110" y="370877"/>
                </a:lnTo>
                <a:lnTo>
                  <a:pt x="2068845" y="372769"/>
                </a:lnTo>
                <a:lnTo>
                  <a:pt x="2067262" y="374662"/>
                </a:lnTo>
                <a:lnTo>
                  <a:pt x="2065362" y="375924"/>
                </a:lnTo>
                <a:lnTo>
                  <a:pt x="2063147" y="377501"/>
                </a:lnTo>
                <a:lnTo>
                  <a:pt x="2060931" y="378763"/>
                </a:lnTo>
                <a:lnTo>
                  <a:pt x="2055867" y="380025"/>
                </a:lnTo>
                <a:lnTo>
                  <a:pt x="2050486" y="381602"/>
                </a:lnTo>
                <a:lnTo>
                  <a:pt x="2044473" y="382549"/>
                </a:lnTo>
                <a:lnTo>
                  <a:pt x="2038459" y="382864"/>
                </a:lnTo>
                <a:lnTo>
                  <a:pt x="2025799" y="383495"/>
                </a:lnTo>
                <a:lnTo>
                  <a:pt x="2019468" y="383811"/>
                </a:lnTo>
                <a:lnTo>
                  <a:pt x="2013455" y="385072"/>
                </a:lnTo>
                <a:lnTo>
                  <a:pt x="2007441" y="386019"/>
                </a:lnTo>
                <a:lnTo>
                  <a:pt x="2002060" y="388543"/>
                </a:lnTo>
                <a:lnTo>
                  <a:pt x="2002060" y="385703"/>
                </a:lnTo>
                <a:lnTo>
                  <a:pt x="2002060" y="383180"/>
                </a:lnTo>
                <a:lnTo>
                  <a:pt x="2002060" y="380971"/>
                </a:lnTo>
                <a:lnTo>
                  <a:pt x="2003010" y="378763"/>
                </a:lnTo>
                <a:lnTo>
                  <a:pt x="2003643" y="376870"/>
                </a:lnTo>
                <a:lnTo>
                  <a:pt x="2004277" y="374662"/>
                </a:lnTo>
                <a:lnTo>
                  <a:pt x="2007124" y="371192"/>
                </a:lnTo>
                <a:lnTo>
                  <a:pt x="2009657" y="367722"/>
                </a:lnTo>
                <a:lnTo>
                  <a:pt x="2013138" y="364567"/>
                </a:lnTo>
                <a:lnTo>
                  <a:pt x="2019468" y="357942"/>
                </a:lnTo>
                <a:lnTo>
                  <a:pt x="2022000" y="354788"/>
                </a:lnTo>
                <a:lnTo>
                  <a:pt x="2024849" y="351002"/>
                </a:lnTo>
                <a:lnTo>
                  <a:pt x="2025482" y="348794"/>
                </a:lnTo>
                <a:lnTo>
                  <a:pt x="2026115" y="346901"/>
                </a:lnTo>
                <a:lnTo>
                  <a:pt x="2026433" y="344693"/>
                </a:lnTo>
                <a:lnTo>
                  <a:pt x="2027065" y="341854"/>
                </a:lnTo>
                <a:lnTo>
                  <a:pt x="2027065" y="339645"/>
                </a:lnTo>
                <a:lnTo>
                  <a:pt x="2026433" y="336806"/>
                </a:lnTo>
                <a:lnTo>
                  <a:pt x="2025799" y="333967"/>
                </a:lnTo>
                <a:lnTo>
                  <a:pt x="2024849" y="330812"/>
                </a:lnTo>
                <a:lnTo>
                  <a:pt x="2023583" y="327658"/>
                </a:lnTo>
                <a:lnTo>
                  <a:pt x="2021684" y="323872"/>
                </a:lnTo>
                <a:lnTo>
                  <a:pt x="2019468" y="320087"/>
                </a:lnTo>
                <a:lnTo>
                  <a:pt x="2016936" y="315985"/>
                </a:lnTo>
                <a:lnTo>
                  <a:pt x="2015355" y="317247"/>
                </a:lnTo>
                <a:lnTo>
                  <a:pt x="2014088" y="317878"/>
                </a:lnTo>
                <a:lnTo>
                  <a:pt x="2013455" y="319456"/>
                </a:lnTo>
                <a:lnTo>
                  <a:pt x="2012823" y="320717"/>
                </a:lnTo>
                <a:lnTo>
                  <a:pt x="2012189" y="321979"/>
                </a:lnTo>
                <a:lnTo>
                  <a:pt x="2012189" y="323872"/>
                </a:lnTo>
                <a:lnTo>
                  <a:pt x="2012823" y="327342"/>
                </a:lnTo>
                <a:lnTo>
                  <a:pt x="2013455" y="331443"/>
                </a:lnTo>
                <a:lnTo>
                  <a:pt x="2014404" y="335229"/>
                </a:lnTo>
                <a:lnTo>
                  <a:pt x="2015670" y="339330"/>
                </a:lnTo>
                <a:lnTo>
                  <a:pt x="2016303" y="343116"/>
                </a:lnTo>
                <a:lnTo>
                  <a:pt x="1950787" y="368984"/>
                </a:lnTo>
                <a:lnTo>
                  <a:pt x="1949520" y="369615"/>
                </a:lnTo>
                <a:lnTo>
                  <a:pt x="1948887" y="370877"/>
                </a:lnTo>
                <a:lnTo>
                  <a:pt x="1948254" y="371823"/>
                </a:lnTo>
                <a:lnTo>
                  <a:pt x="1947938" y="373085"/>
                </a:lnTo>
                <a:lnTo>
                  <a:pt x="1948887" y="376555"/>
                </a:lnTo>
                <a:lnTo>
                  <a:pt x="1949837" y="379709"/>
                </a:lnTo>
                <a:lnTo>
                  <a:pt x="1951735" y="383811"/>
                </a:lnTo>
                <a:lnTo>
                  <a:pt x="1953951" y="387912"/>
                </a:lnTo>
                <a:lnTo>
                  <a:pt x="1958383" y="397060"/>
                </a:lnTo>
                <a:lnTo>
                  <a:pt x="1960281" y="401477"/>
                </a:lnTo>
                <a:lnTo>
                  <a:pt x="1961547" y="405893"/>
                </a:lnTo>
                <a:lnTo>
                  <a:pt x="1961863" y="408417"/>
                </a:lnTo>
                <a:lnTo>
                  <a:pt x="1961863" y="410310"/>
                </a:lnTo>
                <a:lnTo>
                  <a:pt x="1961547" y="412518"/>
                </a:lnTo>
                <a:lnTo>
                  <a:pt x="1961230" y="414411"/>
                </a:lnTo>
                <a:lnTo>
                  <a:pt x="1959964" y="416304"/>
                </a:lnTo>
                <a:lnTo>
                  <a:pt x="1959015" y="417565"/>
                </a:lnTo>
                <a:lnTo>
                  <a:pt x="1957432" y="419458"/>
                </a:lnTo>
                <a:lnTo>
                  <a:pt x="1955217" y="421036"/>
                </a:lnTo>
                <a:lnTo>
                  <a:pt x="1953001" y="422298"/>
                </a:lnTo>
                <a:lnTo>
                  <a:pt x="1949837" y="423559"/>
                </a:lnTo>
                <a:lnTo>
                  <a:pt x="1946039" y="424506"/>
                </a:lnTo>
                <a:lnTo>
                  <a:pt x="1941925" y="425452"/>
                </a:lnTo>
                <a:lnTo>
                  <a:pt x="1939075" y="422928"/>
                </a:lnTo>
                <a:lnTo>
                  <a:pt x="1936859" y="419774"/>
                </a:lnTo>
                <a:lnTo>
                  <a:pt x="1934327" y="416935"/>
                </a:lnTo>
                <a:lnTo>
                  <a:pt x="1932112" y="413464"/>
                </a:lnTo>
                <a:lnTo>
                  <a:pt x="1930846" y="410310"/>
                </a:lnTo>
                <a:lnTo>
                  <a:pt x="1929264" y="406840"/>
                </a:lnTo>
                <a:lnTo>
                  <a:pt x="1927048" y="399269"/>
                </a:lnTo>
                <a:lnTo>
                  <a:pt x="1925465" y="391697"/>
                </a:lnTo>
                <a:lnTo>
                  <a:pt x="1923883" y="384441"/>
                </a:lnTo>
                <a:lnTo>
                  <a:pt x="1922300" y="376870"/>
                </a:lnTo>
                <a:lnTo>
                  <a:pt x="1921034" y="370561"/>
                </a:lnTo>
                <a:lnTo>
                  <a:pt x="1919135" y="364567"/>
                </a:lnTo>
                <a:lnTo>
                  <a:pt x="1917552" y="361728"/>
                </a:lnTo>
                <a:lnTo>
                  <a:pt x="1915970" y="359204"/>
                </a:lnTo>
                <a:lnTo>
                  <a:pt x="1914387" y="357311"/>
                </a:lnTo>
                <a:lnTo>
                  <a:pt x="1912805" y="355419"/>
                </a:lnTo>
                <a:lnTo>
                  <a:pt x="1909956" y="353841"/>
                </a:lnTo>
                <a:lnTo>
                  <a:pt x="1907424" y="353211"/>
                </a:lnTo>
                <a:lnTo>
                  <a:pt x="1904260" y="352579"/>
                </a:lnTo>
                <a:lnTo>
                  <a:pt x="1901094" y="352579"/>
                </a:lnTo>
                <a:lnTo>
                  <a:pt x="1897295" y="352895"/>
                </a:lnTo>
                <a:lnTo>
                  <a:pt x="1892864" y="353526"/>
                </a:lnTo>
                <a:lnTo>
                  <a:pt x="1888117" y="354788"/>
                </a:lnTo>
                <a:lnTo>
                  <a:pt x="1882737" y="356680"/>
                </a:lnTo>
                <a:lnTo>
                  <a:pt x="1876722" y="359204"/>
                </a:lnTo>
                <a:lnTo>
                  <a:pt x="1870076" y="362043"/>
                </a:lnTo>
                <a:lnTo>
                  <a:pt x="1871658" y="356680"/>
                </a:lnTo>
                <a:lnTo>
                  <a:pt x="1873241" y="351318"/>
                </a:lnTo>
                <a:lnTo>
                  <a:pt x="1875140" y="346901"/>
                </a:lnTo>
                <a:lnTo>
                  <a:pt x="1877355" y="343116"/>
                </a:lnTo>
                <a:lnTo>
                  <a:pt x="1879254" y="339961"/>
                </a:lnTo>
                <a:lnTo>
                  <a:pt x="1881470" y="337437"/>
                </a:lnTo>
                <a:lnTo>
                  <a:pt x="1884002" y="335544"/>
                </a:lnTo>
                <a:lnTo>
                  <a:pt x="1886218" y="333652"/>
                </a:lnTo>
                <a:lnTo>
                  <a:pt x="1889383" y="333021"/>
                </a:lnTo>
                <a:lnTo>
                  <a:pt x="1891915" y="332074"/>
                </a:lnTo>
                <a:lnTo>
                  <a:pt x="1895080" y="331759"/>
                </a:lnTo>
                <a:lnTo>
                  <a:pt x="1897929" y="331759"/>
                </a:lnTo>
                <a:lnTo>
                  <a:pt x="1901094" y="332074"/>
                </a:lnTo>
                <a:lnTo>
                  <a:pt x="1904260" y="332705"/>
                </a:lnTo>
                <a:lnTo>
                  <a:pt x="1911223" y="333967"/>
                </a:lnTo>
                <a:lnTo>
                  <a:pt x="1926099" y="338068"/>
                </a:lnTo>
                <a:lnTo>
                  <a:pt x="1934327" y="339645"/>
                </a:lnTo>
                <a:lnTo>
                  <a:pt x="1938759" y="340592"/>
                </a:lnTo>
                <a:lnTo>
                  <a:pt x="1942874" y="340907"/>
                </a:lnTo>
                <a:lnTo>
                  <a:pt x="1946988" y="340907"/>
                </a:lnTo>
                <a:lnTo>
                  <a:pt x="1951419" y="340907"/>
                </a:lnTo>
                <a:lnTo>
                  <a:pt x="1955851" y="339961"/>
                </a:lnTo>
                <a:lnTo>
                  <a:pt x="1960281" y="339330"/>
                </a:lnTo>
                <a:lnTo>
                  <a:pt x="1965029" y="338068"/>
                </a:lnTo>
                <a:lnTo>
                  <a:pt x="1969461" y="336175"/>
                </a:lnTo>
                <a:lnTo>
                  <a:pt x="1974207" y="333967"/>
                </a:lnTo>
                <a:lnTo>
                  <a:pt x="1978955" y="331128"/>
                </a:lnTo>
                <a:lnTo>
                  <a:pt x="1971042" y="331128"/>
                </a:lnTo>
                <a:lnTo>
                  <a:pt x="1963762" y="329866"/>
                </a:lnTo>
                <a:lnTo>
                  <a:pt x="1960914" y="329550"/>
                </a:lnTo>
                <a:lnTo>
                  <a:pt x="1958065" y="328604"/>
                </a:lnTo>
                <a:lnTo>
                  <a:pt x="1955851" y="327658"/>
                </a:lnTo>
                <a:lnTo>
                  <a:pt x="1953951" y="326711"/>
                </a:lnTo>
                <a:lnTo>
                  <a:pt x="1952052" y="325134"/>
                </a:lnTo>
                <a:lnTo>
                  <a:pt x="1950787" y="323556"/>
                </a:lnTo>
                <a:lnTo>
                  <a:pt x="1949520" y="321979"/>
                </a:lnTo>
                <a:lnTo>
                  <a:pt x="1948887" y="320717"/>
                </a:lnTo>
                <a:lnTo>
                  <a:pt x="1947938" y="318825"/>
                </a:lnTo>
                <a:lnTo>
                  <a:pt x="1947938" y="316932"/>
                </a:lnTo>
                <a:lnTo>
                  <a:pt x="1947622" y="315039"/>
                </a:lnTo>
                <a:lnTo>
                  <a:pt x="1947938" y="313146"/>
                </a:lnTo>
                <a:lnTo>
                  <a:pt x="1949203" y="309045"/>
                </a:lnTo>
                <a:lnTo>
                  <a:pt x="1951103" y="304629"/>
                </a:lnTo>
                <a:lnTo>
                  <a:pt x="1953951" y="299897"/>
                </a:lnTo>
                <a:lnTo>
                  <a:pt x="1957432" y="295165"/>
                </a:lnTo>
                <a:lnTo>
                  <a:pt x="1961863" y="290748"/>
                </a:lnTo>
                <a:lnTo>
                  <a:pt x="1967244" y="286016"/>
                </a:lnTo>
                <a:lnTo>
                  <a:pt x="1973258" y="281915"/>
                </a:lnTo>
                <a:close/>
                <a:moveTo>
                  <a:pt x="1445897" y="266701"/>
                </a:moveTo>
                <a:lnTo>
                  <a:pt x="1449389" y="268288"/>
                </a:lnTo>
                <a:lnTo>
                  <a:pt x="1452883" y="269241"/>
                </a:lnTo>
                <a:lnTo>
                  <a:pt x="1456374" y="269876"/>
                </a:lnTo>
                <a:lnTo>
                  <a:pt x="1460185" y="270194"/>
                </a:lnTo>
                <a:lnTo>
                  <a:pt x="1467804" y="270194"/>
                </a:lnTo>
                <a:lnTo>
                  <a:pt x="1475424" y="270194"/>
                </a:lnTo>
                <a:lnTo>
                  <a:pt x="1483044" y="270194"/>
                </a:lnTo>
                <a:lnTo>
                  <a:pt x="1486537" y="270511"/>
                </a:lnTo>
                <a:lnTo>
                  <a:pt x="1490347" y="270828"/>
                </a:lnTo>
                <a:lnTo>
                  <a:pt x="1493839" y="272098"/>
                </a:lnTo>
                <a:lnTo>
                  <a:pt x="1497332" y="273368"/>
                </a:lnTo>
                <a:lnTo>
                  <a:pt x="1500507" y="275273"/>
                </a:lnTo>
                <a:lnTo>
                  <a:pt x="1503682" y="278131"/>
                </a:lnTo>
                <a:lnTo>
                  <a:pt x="1506223" y="282258"/>
                </a:lnTo>
                <a:lnTo>
                  <a:pt x="1508127" y="286386"/>
                </a:lnTo>
                <a:lnTo>
                  <a:pt x="1509714" y="290514"/>
                </a:lnTo>
                <a:lnTo>
                  <a:pt x="1510666" y="294324"/>
                </a:lnTo>
                <a:lnTo>
                  <a:pt x="1511619" y="298133"/>
                </a:lnTo>
                <a:lnTo>
                  <a:pt x="1511619" y="301308"/>
                </a:lnTo>
                <a:lnTo>
                  <a:pt x="1511619" y="304801"/>
                </a:lnTo>
                <a:lnTo>
                  <a:pt x="1511302" y="307976"/>
                </a:lnTo>
                <a:lnTo>
                  <a:pt x="1510349" y="310834"/>
                </a:lnTo>
                <a:lnTo>
                  <a:pt x="1509714" y="314008"/>
                </a:lnTo>
                <a:lnTo>
                  <a:pt x="1507492" y="319089"/>
                </a:lnTo>
                <a:lnTo>
                  <a:pt x="1504317" y="324486"/>
                </a:lnTo>
                <a:lnTo>
                  <a:pt x="1501777" y="329248"/>
                </a:lnTo>
                <a:lnTo>
                  <a:pt x="1499237" y="334328"/>
                </a:lnTo>
                <a:lnTo>
                  <a:pt x="1497332" y="338774"/>
                </a:lnTo>
                <a:lnTo>
                  <a:pt x="1497015" y="340996"/>
                </a:lnTo>
                <a:lnTo>
                  <a:pt x="1496379" y="343536"/>
                </a:lnTo>
                <a:lnTo>
                  <a:pt x="1496062" y="346076"/>
                </a:lnTo>
                <a:lnTo>
                  <a:pt x="1496379" y="348299"/>
                </a:lnTo>
                <a:lnTo>
                  <a:pt x="1497332" y="350521"/>
                </a:lnTo>
                <a:lnTo>
                  <a:pt x="1498284" y="353061"/>
                </a:lnTo>
                <a:lnTo>
                  <a:pt x="1499872" y="355601"/>
                </a:lnTo>
                <a:lnTo>
                  <a:pt x="1502095" y="358458"/>
                </a:lnTo>
                <a:lnTo>
                  <a:pt x="1504634" y="360999"/>
                </a:lnTo>
                <a:lnTo>
                  <a:pt x="1508127" y="363539"/>
                </a:lnTo>
                <a:lnTo>
                  <a:pt x="1511937" y="366714"/>
                </a:lnTo>
                <a:lnTo>
                  <a:pt x="1516382" y="369571"/>
                </a:lnTo>
                <a:lnTo>
                  <a:pt x="1511937" y="375603"/>
                </a:lnTo>
                <a:lnTo>
                  <a:pt x="1507809" y="380683"/>
                </a:lnTo>
                <a:lnTo>
                  <a:pt x="1503364" y="384811"/>
                </a:lnTo>
                <a:lnTo>
                  <a:pt x="1498602" y="388303"/>
                </a:lnTo>
                <a:lnTo>
                  <a:pt x="1494474" y="390843"/>
                </a:lnTo>
                <a:lnTo>
                  <a:pt x="1490030" y="393066"/>
                </a:lnTo>
                <a:lnTo>
                  <a:pt x="1481457" y="396876"/>
                </a:lnTo>
                <a:lnTo>
                  <a:pt x="1473201" y="400686"/>
                </a:lnTo>
                <a:lnTo>
                  <a:pt x="1468439" y="403226"/>
                </a:lnTo>
                <a:lnTo>
                  <a:pt x="1464312" y="405766"/>
                </a:lnTo>
                <a:lnTo>
                  <a:pt x="1459867" y="409258"/>
                </a:lnTo>
                <a:lnTo>
                  <a:pt x="1455739" y="413386"/>
                </a:lnTo>
                <a:lnTo>
                  <a:pt x="1451294" y="418783"/>
                </a:lnTo>
                <a:lnTo>
                  <a:pt x="1446848" y="424816"/>
                </a:lnTo>
                <a:lnTo>
                  <a:pt x="1449389" y="428943"/>
                </a:lnTo>
                <a:lnTo>
                  <a:pt x="1452247" y="432436"/>
                </a:lnTo>
                <a:lnTo>
                  <a:pt x="1455105" y="435293"/>
                </a:lnTo>
                <a:lnTo>
                  <a:pt x="1457962" y="437516"/>
                </a:lnTo>
                <a:lnTo>
                  <a:pt x="1461137" y="439739"/>
                </a:lnTo>
                <a:lnTo>
                  <a:pt x="1463994" y="441326"/>
                </a:lnTo>
                <a:lnTo>
                  <a:pt x="1467487" y="442596"/>
                </a:lnTo>
                <a:lnTo>
                  <a:pt x="1470344" y="442913"/>
                </a:lnTo>
                <a:lnTo>
                  <a:pt x="1473837" y="443231"/>
                </a:lnTo>
                <a:lnTo>
                  <a:pt x="1477329" y="443231"/>
                </a:lnTo>
                <a:lnTo>
                  <a:pt x="1480504" y="442913"/>
                </a:lnTo>
                <a:lnTo>
                  <a:pt x="1484314" y="442278"/>
                </a:lnTo>
                <a:lnTo>
                  <a:pt x="1487807" y="441326"/>
                </a:lnTo>
                <a:lnTo>
                  <a:pt x="1491617" y="440373"/>
                </a:lnTo>
                <a:lnTo>
                  <a:pt x="1498602" y="436881"/>
                </a:lnTo>
                <a:lnTo>
                  <a:pt x="1506223" y="433071"/>
                </a:lnTo>
                <a:lnTo>
                  <a:pt x="1513842" y="428943"/>
                </a:lnTo>
                <a:lnTo>
                  <a:pt x="1529399" y="419418"/>
                </a:lnTo>
                <a:lnTo>
                  <a:pt x="1536702" y="414656"/>
                </a:lnTo>
                <a:lnTo>
                  <a:pt x="1544639" y="410528"/>
                </a:lnTo>
                <a:lnTo>
                  <a:pt x="1552259" y="406401"/>
                </a:lnTo>
                <a:lnTo>
                  <a:pt x="1560197" y="402908"/>
                </a:lnTo>
                <a:lnTo>
                  <a:pt x="1562102" y="406401"/>
                </a:lnTo>
                <a:lnTo>
                  <a:pt x="1563689" y="409576"/>
                </a:lnTo>
                <a:lnTo>
                  <a:pt x="1564642" y="412751"/>
                </a:lnTo>
                <a:lnTo>
                  <a:pt x="1565594" y="415608"/>
                </a:lnTo>
                <a:lnTo>
                  <a:pt x="1566229" y="421324"/>
                </a:lnTo>
                <a:lnTo>
                  <a:pt x="1566865" y="427038"/>
                </a:lnTo>
                <a:lnTo>
                  <a:pt x="1567499" y="432753"/>
                </a:lnTo>
                <a:lnTo>
                  <a:pt x="1567817" y="435293"/>
                </a:lnTo>
                <a:lnTo>
                  <a:pt x="1568452" y="438468"/>
                </a:lnTo>
                <a:lnTo>
                  <a:pt x="1569404" y="441326"/>
                </a:lnTo>
                <a:lnTo>
                  <a:pt x="1570674" y="444501"/>
                </a:lnTo>
                <a:lnTo>
                  <a:pt x="1572579" y="447676"/>
                </a:lnTo>
                <a:lnTo>
                  <a:pt x="1574802" y="451486"/>
                </a:lnTo>
                <a:lnTo>
                  <a:pt x="1568134" y="450533"/>
                </a:lnTo>
                <a:lnTo>
                  <a:pt x="1561784" y="449581"/>
                </a:lnTo>
                <a:lnTo>
                  <a:pt x="1555752" y="449263"/>
                </a:lnTo>
                <a:lnTo>
                  <a:pt x="1549719" y="449581"/>
                </a:lnTo>
                <a:lnTo>
                  <a:pt x="1543687" y="450533"/>
                </a:lnTo>
                <a:lnTo>
                  <a:pt x="1537654" y="451486"/>
                </a:lnTo>
                <a:lnTo>
                  <a:pt x="1531939" y="452756"/>
                </a:lnTo>
                <a:lnTo>
                  <a:pt x="1526225" y="454661"/>
                </a:lnTo>
                <a:lnTo>
                  <a:pt x="1520510" y="456883"/>
                </a:lnTo>
                <a:lnTo>
                  <a:pt x="1515429" y="459106"/>
                </a:lnTo>
                <a:lnTo>
                  <a:pt x="1509714" y="461646"/>
                </a:lnTo>
                <a:lnTo>
                  <a:pt x="1504317" y="464821"/>
                </a:lnTo>
                <a:lnTo>
                  <a:pt x="1493839" y="471488"/>
                </a:lnTo>
                <a:lnTo>
                  <a:pt x="1483362" y="479108"/>
                </a:lnTo>
                <a:lnTo>
                  <a:pt x="1472884" y="487046"/>
                </a:lnTo>
                <a:lnTo>
                  <a:pt x="1462089" y="495301"/>
                </a:lnTo>
                <a:lnTo>
                  <a:pt x="1440816" y="512763"/>
                </a:lnTo>
                <a:lnTo>
                  <a:pt x="1429386" y="521336"/>
                </a:lnTo>
                <a:lnTo>
                  <a:pt x="1417639" y="529591"/>
                </a:lnTo>
                <a:lnTo>
                  <a:pt x="1405574" y="537528"/>
                </a:lnTo>
                <a:lnTo>
                  <a:pt x="1399224" y="541021"/>
                </a:lnTo>
                <a:lnTo>
                  <a:pt x="1392874" y="544831"/>
                </a:lnTo>
                <a:lnTo>
                  <a:pt x="1389699" y="541021"/>
                </a:lnTo>
                <a:lnTo>
                  <a:pt x="1387476" y="537528"/>
                </a:lnTo>
                <a:lnTo>
                  <a:pt x="1385889" y="534671"/>
                </a:lnTo>
                <a:lnTo>
                  <a:pt x="1385254" y="531496"/>
                </a:lnTo>
                <a:lnTo>
                  <a:pt x="1385254" y="528956"/>
                </a:lnTo>
                <a:lnTo>
                  <a:pt x="1385572" y="526733"/>
                </a:lnTo>
                <a:lnTo>
                  <a:pt x="1386524" y="523876"/>
                </a:lnTo>
                <a:lnTo>
                  <a:pt x="1387794" y="521653"/>
                </a:lnTo>
                <a:lnTo>
                  <a:pt x="1389382" y="519748"/>
                </a:lnTo>
                <a:lnTo>
                  <a:pt x="1391604" y="517526"/>
                </a:lnTo>
                <a:lnTo>
                  <a:pt x="1396684" y="513716"/>
                </a:lnTo>
                <a:lnTo>
                  <a:pt x="1407161" y="506731"/>
                </a:lnTo>
                <a:lnTo>
                  <a:pt x="1410019" y="502921"/>
                </a:lnTo>
                <a:lnTo>
                  <a:pt x="1412242" y="498793"/>
                </a:lnTo>
                <a:lnTo>
                  <a:pt x="1413828" y="494666"/>
                </a:lnTo>
                <a:lnTo>
                  <a:pt x="1415417" y="489903"/>
                </a:lnTo>
                <a:lnTo>
                  <a:pt x="1416051" y="485458"/>
                </a:lnTo>
                <a:lnTo>
                  <a:pt x="1417004" y="481013"/>
                </a:lnTo>
                <a:lnTo>
                  <a:pt x="1417004" y="475933"/>
                </a:lnTo>
                <a:lnTo>
                  <a:pt x="1417004" y="471171"/>
                </a:lnTo>
                <a:lnTo>
                  <a:pt x="1416051" y="461328"/>
                </a:lnTo>
                <a:lnTo>
                  <a:pt x="1415099" y="451486"/>
                </a:lnTo>
                <a:lnTo>
                  <a:pt x="1411924" y="431166"/>
                </a:lnTo>
                <a:lnTo>
                  <a:pt x="1403034" y="429578"/>
                </a:lnTo>
                <a:lnTo>
                  <a:pt x="1395415" y="429261"/>
                </a:lnTo>
                <a:lnTo>
                  <a:pt x="1392557" y="429261"/>
                </a:lnTo>
                <a:lnTo>
                  <a:pt x="1389699" y="429578"/>
                </a:lnTo>
                <a:lnTo>
                  <a:pt x="1387476" y="430531"/>
                </a:lnTo>
                <a:lnTo>
                  <a:pt x="1385254" y="431166"/>
                </a:lnTo>
                <a:lnTo>
                  <a:pt x="1383666" y="432436"/>
                </a:lnTo>
                <a:lnTo>
                  <a:pt x="1382079" y="433388"/>
                </a:lnTo>
                <a:lnTo>
                  <a:pt x="1381127" y="434658"/>
                </a:lnTo>
                <a:lnTo>
                  <a:pt x="1379856" y="436246"/>
                </a:lnTo>
                <a:lnTo>
                  <a:pt x="1379221" y="437516"/>
                </a:lnTo>
                <a:lnTo>
                  <a:pt x="1378904" y="439421"/>
                </a:lnTo>
                <a:lnTo>
                  <a:pt x="1377952" y="443231"/>
                </a:lnTo>
                <a:lnTo>
                  <a:pt x="1377952" y="447358"/>
                </a:lnTo>
                <a:lnTo>
                  <a:pt x="1378587" y="451803"/>
                </a:lnTo>
                <a:lnTo>
                  <a:pt x="1379539" y="461646"/>
                </a:lnTo>
                <a:lnTo>
                  <a:pt x="1379856" y="466726"/>
                </a:lnTo>
                <a:lnTo>
                  <a:pt x="1379856" y="471488"/>
                </a:lnTo>
                <a:lnTo>
                  <a:pt x="1379221" y="475933"/>
                </a:lnTo>
                <a:lnTo>
                  <a:pt x="1377952" y="480696"/>
                </a:lnTo>
                <a:lnTo>
                  <a:pt x="1363665" y="488951"/>
                </a:lnTo>
                <a:lnTo>
                  <a:pt x="1349377" y="495936"/>
                </a:lnTo>
                <a:lnTo>
                  <a:pt x="1335089" y="503238"/>
                </a:lnTo>
                <a:lnTo>
                  <a:pt x="1320802" y="509588"/>
                </a:lnTo>
                <a:lnTo>
                  <a:pt x="1292544" y="522606"/>
                </a:lnTo>
                <a:lnTo>
                  <a:pt x="1278892" y="528956"/>
                </a:lnTo>
                <a:lnTo>
                  <a:pt x="1265239" y="535306"/>
                </a:lnTo>
                <a:lnTo>
                  <a:pt x="1252539" y="541973"/>
                </a:lnTo>
                <a:lnTo>
                  <a:pt x="1240474" y="549593"/>
                </a:lnTo>
                <a:lnTo>
                  <a:pt x="1234442" y="553403"/>
                </a:lnTo>
                <a:lnTo>
                  <a:pt x="1228727" y="557531"/>
                </a:lnTo>
                <a:lnTo>
                  <a:pt x="1223329" y="561658"/>
                </a:lnTo>
                <a:lnTo>
                  <a:pt x="1218249" y="566103"/>
                </a:lnTo>
                <a:lnTo>
                  <a:pt x="1213169" y="571183"/>
                </a:lnTo>
                <a:lnTo>
                  <a:pt x="1208407" y="575946"/>
                </a:lnTo>
                <a:lnTo>
                  <a:pt x="1203961" y="581343"/>
                </a:lnTo>
                <a:lnTo>
                  <a:pt x="1199834" y="586741"/>
                </a:lnTo>
                <a:lnTo>
                  <a:pt x="1196024" y="592773"/>
                </a:lnTo>
                <a:lnTo>
                  <a:pt x="1192214" y="598806"/>
                </a:lnTo>
                <a:lnTo>
                  <a:pt x="1188722" y="605156"/>
                </a:lnTo>
                <a:lnTo>
                  <a:pt x="1185864" y="611823"/>
                </a:lnTo>
                <a:lnTo>
                  <a:pt x="1182689" y="610236"/>
                </a:lnTo>
                <a:lnTo>
                  <a:pt x="1179831" y="609283"/>
                </a:lnTo>
                <a:lnTo>
                  <a:pt x="1176656" y="608013"/>
                </a:lnTo>
                <a:lnTo>
                  <a:pt x="1173799" y="607696"/>
                </a:lnTo>
                <a:lnTo>
                  <a:pt x="1170624" y="607378"/>
                </a:lnTo>
                <a:lnTo>
                  <a:pt x="1167766" y="607378"/>
                </a:lnTo>
                <a:lnTo>
                  <a:pt x="1164274" y="607378"/>
                </a:lnTo>
                <a:lnTo>
                  <a:pt x="1161100" y="607696"/>
                </a:lnTo>
                <a:lnTo>
                  <a:pt x="1154749" y="609601"/>
                </a:lnTo>
                <a:lnTo>
                  <a:pt x="1148399" y="611823"/>
                </a:lnTo>
                <a:lnTo>
                  <a:pt x="1141732" y="615316"/>
                </a:lnTo>
                <a:lnTo>
                  <a:pt x="1135063" y="619126"/>
                </a:lnTo>
                <a:lnTo>
                  <a:pt x="1140779" y="612458"/>
                </a:lnTo>
                <a:lnTo>
                  <a:pt x="1146176" y="605791"/>
                </a:lnTo>
                <a:lnTo>
                  <a:pt x="1150621" y="598171"/>
                </a:lnTo>
                <a:lnTo>
                  <a:pt x="1155067" y="590868"/>
                </a:lnTo>
                <a:lnTo>
                  <a:pt x="1158876" y="582931"/>
                </a:lnTo>
                <a:lnTo>
                  <a:pt x="1162686" y="574993"/>
                </a:lnTo>
                <a:lnTo>
                  <a:pt x="1169354" y="557848"/>
                </a:lnTo>
                <a:lnTo>
                  <a:pt x="1176339" y="541338"/>
                </a:lnTo>
                <a:lnTo>
                  <a:pt x="1183006" y="524828"/>
                </a:lnTo>
                <a:lnTo>
                  <a:pt x="1186499" y="516891"/>
                </a:lnTo>
                <a:lnTo>
                  <a:pt x="1190309" y="509271"/>
                </a:lnTo>
                <a:lnTo>
                  <a:pt x="1194437" y="501968"/>
                </a:lnTo>
                <a:lnTo>
                  <a:pt x="1198882" y="495301"/>
                </a:lnTo>
                <a:lnTo>
                  <a:pt x="1202374" y="491173"/>
                </a:lnTo>
                <a:lnTo>
                  <a:pt x="1205231" y="487998"/>
                </a:lnTo>
                <a:lnTo>
                  <a:pt x="1208088" y="486411"/>
                </a:lnTo>
                <a:lnTo>
                  <a:pt x="1210630" y="485141"/>
                </a:lnTo>
                <a:lnTo>
                  <a:pt x="1213169" y="484823"/>
                </a:lnTo>
                <a:lnTo>
                  <a:pt x="1215391" y="484823"/>
                </a:lnTo>
                <a:lnTo>
                  <a:pt x="1219519" y="485458"/>
                </a:lnTo>
                <a:lnTo>
                  <a:pt x="1222058" y="485776"/>
                </a:lnTo>
                <a:lnTo>
                  <a:pt x="1223964" y="485776"/>
                </a:lnTo>
                <a:lnTo>
                  <a:pt x="1225552" y="485458"/>
                </a:lnTo>
                <a:lnTo>
                  <a:pt x="1228091" y="484506"/>
                </a:lnTo>
                <a:lnTo>
                  <a:pt x="1229996" y="482601"/>
                </a:lnTo>
                <a:lnTo>
                  <a:pt x="1232219" y="479426"/>
                </a:lnTo>
                <a:lnTo>
                  <a:pt x="1234442" y="475298"/>
                </a:lnTo>
                <a:lnTo>
                  <a:pt x="1236664" y="469583"/>
                </a:lnTo>
                <a:lnTo>
                  <a:pt x="1238887" y="463233"/>
                </a:lnTo>
                <a:lnTo>
                  <a:pt x="1242062" y="456883"/>
                </a:lnTo>
                <a:lnTo>
                  <a:pt x="1244918" y="450851"/>
                </a:lnTo>
                <a:lnTo>
                  <a:pt x="1248412" y="444501"/>
                </a:lnTo>
                <a:lnTo>
                  <a:pt x="1252222" y="437833"/>
                </a:lnTo>
                <a:lnTo>
                  <a:pt x="1256349" y="431801"/>
                </a:lnTo>
                <a:lnTo>
                  <a:pt x="1260477" y="425451"/>
                </a:lnTo>
                <a:lnTo>
                  <a:pt x="1265239" y="419418"/>
                </a:lnTo>
                <a:lnTo>
                  <a:pt x="1275082" y="407036"/>
                </a:lnTo>
                <a:lnTo>
                  <a:pt x="1286511" y="394654"/>
                </a:lnTo>
                <a:lnTo>
                  <a:pt x="1298577" y="382588"/>
                </a:lnTo>
                <a:lnTo>
                  <a:pt x="1311594" y="370206"/>
                </a:lnTo>
                <a:lnTo>
                  <a:pt x="1325881" y="357506"/>
                </a:lnTo>
                <a:lnTo>
                  <a:pt x="1340804" y="344806"/>
                </a:lnTo>
                <a:lnTo>
                  <a:pt x="1356679" y="332423"/>
                </a:lnTo>
                <a:lnTo>
                  <a:pt x="1373189" y="319406"/>
                </a:lnTo>
                <a:lnTo>
                  <a:pt x="1390651" y="306706"/>
                </a:lnTo>
                <a:lnTo>
                  <a:pt x="1408114" y="293371"/>
                </a:lnTo>
                <a:close/>
                <a:moveTo>
                  <a:pt x="2367915" y="150814"/>
                </a:moveTo>
                <a:lnTo>
                  <a:pt x="2369185" y="161590"/>
                </a:lnTo>
                <a:lnTo>
                  <a:pt x="2369820" y="166661"/>
                </a:lnTo>
                <a:lnTo>
                  <a:pt x="2370773" y="171098"/>
                </a:lnTo>
                <a:lnTo>
                  <a:pt x="2371725" y="175219"/>
                </a:lnTo>
                <a:lnTo>
                  <a:pt x="2373313" y="179022"/>
                </a:lnTo>
                <a:lnTo>
                  <a:pt x="2374900" y="182508"/>
                </a:lnTo>
                <a:lnTo>
                  <a:pt x="2376489" y="185361"/>
                </a:lnTo>
                <a:lnTo>
                  <a:pt x="2377758" y="188213"/>
                </a:lnTo>
                <a:lnTo>
                  <a:pt x="2379663" y="190749"/>
                </a:lnTo>
                <a:lnTo>
                  <a:pt x="2381569" y="192968"/>
                </a:lnTo>
                <a:lnTo>
                  <a:pt x="2383790" y="194869"/>
                </a:lnTo>
                <a:lnTo>
                  <a:pt x="2385695" y="196771"/>
                </a:lnTo>
                <a:lnTo>
                  <a:pt x="2387918" y="198356"/>
                </a:lnTo>
                <a:lnTo>
                  <a:pt x="2392998" y="200891"/>
                </a:lnTo>
                <a:lnTo>
                  <a:pt x="2397760" y="202793"/>
                </a:lnTo>
                <a:lnTo>
                  <a:pt x="2403158" y="204377"/>
                </a:lnTo>
                <a:lnTo>
                  <a:pt x="2408555" y="205011"/>
                </a:lnTo>
                <a:lnTo>
                  <a:pt x="2413635" y="206279"/>
                </a:lnTo>
                <a:lnTo>
                  <a:pt x="2424748" y="207547"/>
                </a:lnTo>
                <a:lnTo>
                  <a:pt x="2430145" y="208815"/>
                </a:lnTo>
                <a:lnTo>
                  <a:pt x="2435225" y="210399"/>
                </a:lnTo>
                <a:lnTo>
                  <a:pt x="2434591" y="216104"/>
                </a:lnTo>
                <a:lnTo>
                  <a:pt x="2433003" y="220859"/>
                </a:lnTo>
                <a:lnTo>
                  <a:pt x="2431415" y="225296"/>
                </a:lnTo>
                <a:lnTo>
                  <a:pt x="2429193" y="229099"/>
                </a:lnTo>
                <a:lnTo>
                  <a:pt x="2426971" y="232586"/>
                </a:lnTo>
                <a:lnTo>
                  <a:pt x="2424114" y="235438"/>
                </a:lnTo>
                <a:lnTo>
                  <a:pt x="2421255" y="237657"/>
                </a:lnTo>
                <a:lnTo>
                  <a:pt x="2418080" y="240192"/>
                </a:lnTo>
                <a:lnTo>
                  <a:pt x="2414905" y="241460"/>
                </a:lnTo>
                <a:lnTo>
                  <a:pt x="2411095" y="242728"/>
                </a:lnTo>
                <a:lnTo>
                  <a:pt x="2407285" y="243679"/>
                </a:lnTo>
                <a:lnTo>
                  <a:pt x="2403158" y="244312"/>
                </a:lnTo>
                <a:lnTo>
                  <a:pt x="2399030" y="244312"/>
                </a:lnTo>
                <a:lnTo>
                  <a:pt x="2394903" y="244312"/>
                </a:lnTo>
                <a:lnTo>
                  <a:pt x="2390458" y="243679"/>
                </a:lnTo>
                <a:lnTo>
                  <a:pt x="2386013" y="243045"/>
                </a:lnTo>
                <a:lnTo>
                  <a:pt x="2377123" y="241143"/>
                </a:lnTo>
                <a:lnTo>
                  <a:pt x="2367915" y="238607"/>
                </a:lnTo>
                <a:lnTo>
                  <a:pt x="2359025" y="234804"/>
                </a:lnTo>
                <a:lnTo>
                  <a:pt x="2350770" y="231001"/>
                </a:lnTo>
                <a:lnTo>
                  <a:pt x="2342515" y="226880"/>
                </a:lnTo>
                <a:lnTo>
                  <a:pt x="2335213" y="222760"/>
                </a:lnTo>
                <a:lnTo>
                  <a:pt x="2328864" y="218957"/>
                </a:lnTo>
                <a:lnTo>
                  <a:pt x="2323148" y="214837"/>
                </a:lnTo>
                <a:lnTo>
                  <a:pt x="2324418" y="223711"/>
                </a:lnTo>
                <a:lnTo>
                  <a:pt x="2324418" y="232902"/>
                </a:lnTo>
                <a:lnTo>
                  <a:pt x="2323465" y="242094"/>
                </a:lnTo>
                <a:lnTo>
                  <a:pt x="2322195" y="250968"/>
                </a:lnTo>
                <a:lnTo>
                  <a:pt x="2320290" y="259526"/>
                </a:lnTo>
                <a:lnTo>
                  <a:pt x="2317433" y="267766"/>
                </a:lnTo>
                <a:lnTo>
                  <a:pt x="2314258" y="275690"/>
                </a:lnTo>
                <a:lnTo>
                  <a:pt x="2310765" y="282980"/>
                </a:lnTo>
                <a:lnTo>
                  <a:pt x="2306638" y="289636"/>
                </a:lnTo>
                <a:lnTo>
                  <a:pt x="2302193" y="295657"/>
                </a:lnTo>
                <a:lnTo>
                  <a:pt x="2299336" y="298510"/>
                </a:lnTo>
                <a:lnTo>
                  <a:pt x="2297113" y="300729"/>
                </a:lnTo>
                <a:lnTo>
                  <a:pt x="2294573" y="302947"/>
                </a:lnTo>
                <a:lnTo>
                  <a:pt x="2292033" y="304532"/>
                </a:lnTo>
                <a:lnTo>
                  <a:pt x="2289175" y="306433"/>
                </a:lnTo>
                <a:lnTo>
                  <a:pt x="2286319" y="307384"/>
                </a:lnTo>
                <a:lnTo>
                  <a:pt x="2283460" y="308335"/>
                </a:lnTo>
                <a:lnTo>
                  <a:pt x="2280603" y="308969"/>
                </a:lnTo>
                <a:lnTo>
                  <a:pt x="2277428" y="309286"/>
                </a:lnTo>
                <a:lnTo>
                  <a:pt x="2274888" y="308969"/>
                </a:lnTo>
                <a:lnTo>
                  <a:pt x="2272031" y="308652"/>
                </a:lnTo>
                <a:lnTo>
                  <a:pt x="2268855" y="307701"/>
                </a:lnTo>
                <a:lnTo>
                  <a:pt x="2267585" y="304849"/>
                </a:lnTo>
                <a:lnTo>
                  <a:pt x="2266633" y="302313"/>
                </a:lnTo>
                <a:lnTo>
                  <a:pt x="2266315" y="299778"/>
                </a:lnTo>
                <a:lnTo>
                  <a:pt x="2265998" y="297559"/>
                </a:lnTo>
                <a:lnTo>
                  <a:pt x="2265998" y="295657"/>
                </a:lnTo>
                <a:lnTo>
                  <a:pt x="2266315" y="293756"/>
                </a:lnTo>
                <a:lnTo>
                  <a:pt x="2266951" y="292488"/>
                </a:lnTo>
                <a:lnTo>
                  <a:pt x="2267585" y="290903"/>
                </a:lnTo>
                <a:lnTo>
                  <a:pt x="2269491" y="288368"/>
                </a:lnTo>
                <a:lnTo>
                  <a:pt x="2272348" y="285832"/>
                </a:lnTo>
                <a:lnTo>
                  <a:pt x="2275205" y="284247"/>
                </a:lnTo>
                <a:lnTo>
                  <a:pt x="2278699" y="282346"/>
                </a:lnTo>
                <a:lnTo>
                  <a:pt x="2285365" y="278859"/>
                </a:lnTo>
                <a:lnTo>
                  <a:pt x="2288540" y="276958"/>
                </a:lnTo>
                <a:lnTo>
                  <a:pt x="2291399" y="274739"/>
                </a:lnTo>
                <a:lnTo>
                  <a:pt x="2293620" y="272520"/>
                </a:lnTo>
                <a:lnTo>
                  <a:pt x="2294573" y="270936"/>
                </a:lnTo>
                <a:lnTo>
                  <a:pt x="2295208" y="269351"/>
                </a:lnTo>
                <a:lnTo>
                  <a:pt x="2295525" y="267449"/>
                </a:lnTo>
                <a:lnTo>
                  <a:pt x="2296160" y="265548"/>
                </a:lnTo>
                <a:lnTo>
                  <a:pt x="2296160" y="263646"/>
                </a:lnTo>
                <a:lnTo>
                  <a:pt x="2295525" y="261427"/>
                </a:lnTo>
                <a:lnTo>
                  <a:pt x="2292033" y="255722"/>
                </a:lnTo>
                <a:lnTo>
                  <a:pt x="2290128" y="254138"/>
                </a:lnTo>
                <a:lnTo>
                  <a:pt x="2288540" y="252553"/>
                </a:lnTo>
                <a:lnTo>
                  <a:pt x="2286953" y="250968"/>
                </a:lnTo>
                <a:lnTo>
                  <a:pt x="2285048" y="250334"/>
                </a:lnTo>
                <a:lnTo>
                  <a:pt x="2283460" y="249700"/>
                </a:lnTo>
                <a:lnTo>
                  <a:pt x="2282190" y="249384"/>
                </a:lnTo>
                <a:lnTo>
                  <a:pt x="2280920" y="249700"/>
                </a:lnTo>
                <a:lnTo>
                  <a:pt x="2279333" y="250334"/>
                </a:lnTo>
                <a:lnTo>
                  <a:pt x="2278063" y="250651"/>
                </a:lnTo>
                <a:lnTo>
                  <a:pt x="2276793" y="251602"/>
                </a:lnTo>
                <a:lnTo>
                  <a:pt x="2274570" y="254138"/>
                </a:lnTo>
                <a:lnTo>
                  <a:pt x="2272348" y="256990"/>
                </a:lnTo>
                <a:lnTo>
                  <a:pt x="2270443" y="260477"/>
                </a:lnTo>
                <a:lnTo>
                  <a:pt x="2268538" y="264597"/>
                </a:lnTo>
                <a:lnTo>
                  <a:pt x="2265363" y="272520"/>
                </a:lnTo>
                <a:lnTo>
                  <a:pt x="2262823" y="279176"/>
                </a:lnTo>
                <a:lnTo>
                  <a:pt x="2261235" y="284247"/>
                </a:lnTo>
                <a:lnTo>
                  <a:pt x="2260283" y="283297"/>
                </a:lnTo>
                <a:lnTo>
                  <a:pt x="2258695" y="282980"/>
                </a:lnTo>
                <a:lnTo>
                  <a:pt x="2257108" y="282663"/>
                </a:lnTo>
                <a:lnTo>
                  <a:pt x="2255520" y="282663"/>
                </a:lnTo>
                <a:lnTo>
                  <a:pt x="2252663" y="283297"/>
                </a:lnTo>
                <a:lnTo>
                  <a:pt x="2249170" y="284564"/>
                </a:lnTo>
                <a:lnTo>
                  <a:pt x="2245995" y="286466"/>
                </a:lnTo>
                <a:lnTo>
                  <a:pt x="2242185" y="289002"/>
                </a:lnTo>
                <a:lnTo>
                  <a:pt x="2234565" y="293756"/>
                </a:lnTo>
                <a:lnTo>
                  <a:pt x="2226628" y="299144"/>
                </a:lnTo>
                <a:lnTo>
                  <a:pt x="2222500" y="301362"/>
                </a:lnTo>
                <a:lnTo>
                  <a:pt x="2218690" y="302947"/>
                </a:lnTo>
                <a:lnTo>
                  <a:pt x="2214880" y="304215"/>
                </a:lnTo>
                <a:lnTo>
                  <a:pt x="2211706" y="304532"/>
                </a:lnTo>
                <a:lnTo>
                  <a:pt x="2209800" y="304532"/>
                </a:lnTo>
                <a:lnTo>
                  <a:pt x="2207895" y="304215"/>
                </a:lnTo>
                <a:lnTo>
                  <a:pt x="2206309" y="303264"/>
                </a:lnTo>
                <a:lnTo>
                  <a:pt x="2204720" y="302630"/>
                </a:lnTo>
                <a:lnTo>
                  <a:pt x="2204085" y="301046"/>
                </a:lnTo>
                <a:lnTo>
                  <a:pt x="2202815" y="298510"/>
                </a:lnTo>
                <a:lnTo>
                  <a:pt x="2200593" y="290269"/>
                </a:lnTo>
                <a:lnTo>
                  <a:pt x="2198370" y="282346"/>
                </a:lnTo>
                <a:lnTo>
                  <a:pt x="2197100" y="279810"/>
                </a:lnTo>
                <a:lnTo>
                  <a:pt x="2196783" y="278859"/>
                </a:lnTo>
                <a:lnTo>
                  <a:pt x="2194560" y="279493"/>
                </a:lnTo>
                <a:lnTo>
                  <a:pt x="2192338" y="281078"/>
                </a:lnTo>
                <a:lnTo>
                  <a:pt x="2190750" y="282663"/>
                </a:lnTo>
                <a:lnTo>
                  <a:pt x="2188845" y="284564"/>
                </a:lnTo>
                <a:lnTo>
                  <a:pt x="2185670" y="289002"/>
                </a:lnTo>
                <a:lnTo>
                  <a:pt x="2182495" y="294707"/>
                </a:lnTo>
                <a:lnTo>
                  <a:pt x="2179638" y="300412"/>
                </a:lnTo>
                <a:lnTo>
                  <a:pt x="2176145" y="305800"/>
                </a:lnTo>
                <a:lnTo>
                  <a:pt x="2173923" y="308652"/>
                </a:lnTo>
                <a:lnTo>
                  <a:pt x="2172018" y="310871"/>
                </a:lnTo>
                <a:lnTo>
                  <a:pt x="2169795" y="313089"/>
                </a:lnTo>
                <a:lnTo>
                  <a:pt x="2166938" y="314991"/>
                </a:lnTo>
                <a:lnTo>
                  <a:pt x="2164398" y="316576"/>
                </a:lnTo>
                <a:lnTo>
                  <a:pt x="2162493" y="317210"/>
                </a:lnTo>
                <a:lnTo>
                  <a:pt x="2160270" y="317527"/>
                </a:lnTo>
                <a:lnTo>
                  <a:pt x="2158365" y="317527"/>
                </a:lnTo>
                <a:lnTo>
                  <a:pt x="2156778" y="317527"/>
                </a:lnTo>
                <a:lnTo>
                  <a:pt x="2155508" y="316893"/>
                </a:lnTo>
                <a:lnTo>
                  <a:pt x="2152650" y="315308"/>
                </a:lnTo>
                <a:lnTo>
                  <a:pt x="2147888" y="311188"/>
                </a:lnTo>
                <a:lnTo>
                  <a:pt x="2145984" y="310237"/>
                </a:lnTo>
                <a:lnTo>
                  <a:pt x="2144713" y="309603"/>
                </a:lnTo>
                <a:lnTo>
                  <a:pt x="2143760" y="309603"/>
                </a:lnTo>
                <a:lnTo>
                  <a:pt x="2141538" y="310554"/>
                </a:lnTo>
                <a:lnTo>
                  <a:pt x="2138998" y="311822"/>
                </a:lnTo>
                <a:lnTo>
                  <a:pt x="2137410" y="313723"/>
                </a:lnTo>
                <a:lnTo>
                  <a:pt x="2135505" y="316259"/>
                </a:lnTo>
                <a:lnTo>
                  <a:pt x="2131696" y="321013"/>
                </a:lnTo>
                <a:lnTo>
                  <a:pt x="2129790" y="323549"/>
                </a:lnTo>
                <a:lnTo>
                  <a:pt x="2127568" y="325767"/>
                </a:lnTo>
                <a:lnTo>
                  <a:pt x="2125028" y="328303"/>
                </a:lnTo>
                <a:lnTo>
                  <a:pt x="2122170" y="329887"/>
                </a:lnTo>
                <a:lnTo>
                  <a:pt x="2118995" y="331155"/>
                </a:lnTo>
                <a:lnTo>
                  <a:pt x="2115820" y="331789"/>
                </a:lnTo>
                <a:lnTo>
                  <a:pt x="2112010" y="331472"/>
                </a:lnTo>
                <a:lnTo>
                  <a:pt x="2107565" y="330838"/>
                </a:lnTo>
                <a:lnTo>
                  <a:pt x="2102168" y="328936"/>
                </a:lnTo>
                <a:lnTo>
                  <a:pt x="2096453" y="325767"/>
                </a:lnTo>
                <a:lnTo>
                  <a:pt x="2093913" y="324816"/>
                </a:lnTo>
                <a:lnTo>
                  <a:pt x="2091373" y="323865"/>
                </a:lnTo>
                <a:lnTo>
                  <a:pt x="2084705" y="323232"/>
                </a:lnTo>
                <a:lnTo>
                  <a:pt x="2078355" y="322598"/>
                </a:lnTo>
                <a:lnTo>
                  <a:pt x="2075815" y="321647"/>
                </a:lnTo>
                <a:lnTo>
                  <a:pt x="2073275" y="320696"/>
                </a:lnTo>
                <a:lnTo>
                  <a:pt x="2071688" y="319428"/>
                </a:lnTo>
                <a:lnTo>
                  <a:pt x="2070418" y="317844"/>
                </a:lnTo>
                <a:lnTo>
                  <a:pt x="2069148" y="316576"/>
                </a:lnTo>
                <a:lnTo>
                  <a:pt x="2067878" y="314674"/>
                </a:lnTo>
                <a:lnTo>
                  <a:pt x="2066290" y="310554"/>
                </a:lnTo>
                <a:lnTo>
                  <a:pt x="2064703" y="305800"/>
                </a:lnTo>
                <a:lnTo>
                  <a:pt x="2062163" y="295340"/>
                </a:lnTo>
                <a:lnTo>
                  <a:pt x="2061210" y="290586"/>
                </a:lnTo>
                <a:lnTo>
                  <a:pt x="2059623" y="285198"/>
                </a:lnTo>
                <a:lnTo>
                  <a:pt x="2057718" y="280761"/>
                </a:lnTo>
                <a:lnTo>
                  <a:pt x="2055495" y="276641"/>
                </a:lnTo>
                <a:lnTo>
                  <a:pt x="2053908" y="274739"/>
                </a:lnTo>
                <a:lnTo>
                  <a:pt x="2052320" y="273154"/>
                </a:lnTo>
                <a:lnTo>
                  <a:pt x="2050415" y="271570"/>
                </a:lnTo>
                <a:lnTo>
                  <a:pt x="2048510" y="270619"/>
                </a:lnTo>
                <a:lnTo>
                  <a:pt x="2046288" y="269668"/>
                </a:lnTo>
                <a:lnTo>
                  <a:pt x="2043748" y="269351"/>
                </a:lnTo>
                <a:lnTo>
                  <a:pt x="2041208" y="269034"/>
                </a:lnTo>
                <a:lnTo>
                  <a:pt x="2038033" y="269034"/>
                </a:lnTo>
                <a:lnTo>
                  <a:pt x="2034540" y="269668"/>
                </a:lnTo>
                <a:lnTo>
                  <a:pt x="2031049" y="270619"/>
                </a:lnTo>
                <a:lnTo>
                  <a:pt x="2027238" y="272204"/>
                </a:lnTo>
                <a:lnTo>
                  <a:pt x="2022475" y="273471"/>
                </a:lnTo>
                <a:lnTo>
                  <a:pt x="2027238" y="269668"/>
                </a:lnTo>
                <a:lnTo>
                  <a:pt x="2032000" y="266182"/>
                </a:lnTo>
                <a:lnTo>
                  <a:pt x="2037080" y="262378"/>
                </a:lnTo>
                <a:lnTo>
                  <a:pt x="2041843" y="258892"/>
                </a:lnTo>
                <a:lnTo>
                  <a:pt x="2052320" y="252553"/>
                </a:lnTo>
                <a:lnTo>
                  <a:pt x="2063750" y="246848"/>
                </a:lnTo>
                <a:lnTo>
                  <a:pt x="2075498" y="241460"/>
                </a:lnTo>
                <a:lnTo>
                  <a:pt x="2087563" y="237023"/>
                </a:lnTo>
                <a:lnTo>
                  <a:pt x="2099945" y="233219"/>
                </a:lnTo>
                <a:lnTo>
                  <a:pt x="2112328" y="229733"/>
                </a:lnTo>
                <a:lnTo>
                  <a:pt x="2125663" y="226880"/>
                </a:lnTo>
                <a:lnTo>
                  <a:pt x="2138680" y="224662"/>
                </a:lnTo>
                <a:lnTo>
                  <a:pt x="2152333" y="222760"/>
                </a:lnTo>
                <a:lnTo>
                  <a:pt x="2165985" y="221175"/>
                </a:lnTo>
                <a:lnTo>
                  <a:pt x="2179638" y="220225"/>
                </a:lnTo>
                <a:lnTo>
                  <a:pt x="2192655" y="219274"/>
                </a:lnTo>
                <a:lnTo>
                  <a:pt x="2206309" y="218957"/>
                </a:lnTo>
                <a:lnTo>
                  <a:pt x="2219326" y="218957"/>
                </a:lnTo>
                <a:lnTo>
                  <a:pt x="2222500" y="218640"/>
                </a:lnTo>
                <a:lnTo>
                  <a:pt x="2225040" y="217689"/>
                </a:lnTo>
                <a:lnTo>
                  <a:pt x="2227263" y="217055"/>
                </a:lnTo>
                <a:lnTo>
                  <a:pt x="2229168" y="216104"/>
                </a:lnTo>
                <a:lnTo>
                  <a:pt x="2231074" y="214837"/>
                </a:lnTo>
                <a:lnTo>
                  <a:pt x="2232660" y="213569"/>
                </a:lnTo>
                <a:lnTo>
                  <a:pt x="2235200" y="210716"/>
                </a:lnTo>
                <a:lnTo>
                  <a:pt x="2237423" y="207230"/>
                </a:lnTo>
                <a:lnTo>
                  <a:pt x="2239010" y="204061"/>
                </a:lnTo>
                <a:lnTo>
                  <a:pt x="2242185" y="196454"/>
                </a:lnTo>
                <a:lnTo>
                  <a:pt x="2243455" y="192651"/>
                </a:lnTo>
                <a:lnTo>
                  <a:pt x="2245043" y="189164"/>
                </a:lnTo>
                <a:lnTo>
                  <a:pt x="2247265" y="185678"/>
                </a:lnTo>
                <a:lnTo>
                  <a:pt x="2250123" y="183142"/>
                </a:lnTo>
                <a:lnTo>
                  <a:pt x="2251393" y="182191"/>
                </a:lnTo>
                <a:lnTo>
                  <a:pt x="2253298" y="180924"/>
                </a:lnTo>
                <a:lnTo>
                  <a:pt x="2255520" y="180290"/>
                </a:lnTo>
                <a:lnTo>
                  <a:pt x="2258060" y="179339"/>
                </a:lnTo>
                <a:lnTo>
                  <a:pt x="2260600" y="178705"/>
                </a:lnTo>
                <a:lnTo>
                  <a:pt x="2263458" y="178388"/>
                </a:lnTo>
                <a:lnTo>
                  <a:pt x="2266951" y="178388"/>
                </a:lnTo>
                <a:lnTo>
                  <a:pt x="2270443" y="178388"/>
                </a:lnTo>
                <a:lnTo>
                  <a:pt x="2270443" y="181558"/>
                </a:lnTo>
                <a:lnTo>
                  <a:pt x="2270125" y="185044"/>
                </a:lnTo>
                <a:lnTo>
                  <a:pt x="2268220" y="190749"/>
                </a:lnTo>
                <a:lnTo>
                  <a:pt x="2267268" y="193601"/>
                </a:lnTo>
                <a:lnTo>
                  <a:pt x="2266951" y="197088"/>
                </a:lnTo>
                <a:lnTo>
                  <a:pt x="2266951" y="200574"/>
                </a:lnTo>
                <a:lnTo>
                  <a:pt x="2268220" y="204694"/>
                </a:lnTo>
                <a:lnTo>
                  <a:pt x="2278063" y="204061"/>
                </a:lnTo>
                <a:lnTo>
                  <a:pt x="2286953" y="202793"/>
                </a:lnTo>
                <a:lnTo>
                  <a:pt x="2295208" y="200574"/>
                </a:lnTo>
                <a:lnTo>
                  <a:pt x="2302828" y="198356"/>
                </a:lnTo>
                <a:lnTo>
                  <a:pt x="2309496" y="195186"/>
                </a:lnTo>
                <a:lnTo>
                  <a:pt x="2315528" y="191700"/>
                </a:lnTo>
                <a:lnTo>
                  <a:pt x="2321244" y="188213"/>
                </a:lnTo>
                <a:lnTo>
                  <a:pt x="2326640" y="184410"/>
                </a:lnTo>
                <a:lnTo>
                  <a:pt x="2331720" y="179656"/>
                </a:lnTo>
                <a:lnTo>
                  <a:pt x="2336800" y="175536"/>
                </a:lnTo>
                <a:lnTo>
                  <a:pt x="2346643" y="166978"/>
                </a:lnTo>
                <a:lnTo>
                  <a:pt x="2351405" y="162858"/>
                </a:lnTo>
                <a:lnTo>
                  <a:pt x="2356803" y="158738"/>
                </a:lnTo>
                <a:lnTo>
                  <a:pt x="2361883" y="154617"/>
                </a:lnTo>
                <a:close/>
                <a:moveTo>
                  <a:pt x="2414358" y="138114"/>
                </a:moveTo>
                <a:lnTo>
                  <a:pt x="2417805" y="138114"/>
                </a:lnTo>
                <a:lnTo>
                  <a:pt x="2421564" y="138437"/>
                </a:lnTo>
                <a:lnTo>
                  <a:pt x="2425012" y="139083"/>
                </a:lnTo>
                <a:lnTo>
                  <a:pt x="2428145" y="140376"/>
                </a:lnTo>
                <a:lnTo>
                  <a:pt x="2430964" y="141991"/>
                </a:lnTo>
                <a:lnTo>
                  <a:pt x="2434097" y="144253"/>
                </a:lnTo>
                <a:lnTo>
                  <a:pt x="2436291" y="147161"/>
                </a:lnTo>
                <a:lnTo>
                  <a:pt x="2438484" y="150393"/>
                </a:lnTo>
                <a:lnTo>
                  <a:pt x="2440677" y="154593"/>
                </a:lnTo>
                <a:lnTo>
                  <a:pt x="2442244" y="159117"/>
                </a:lnTo>
                <a:lnTo>
                  <a:pt x="2443497" y="164287"/>
                </a:lnTo>
                <a:lnTo>
                  <a:pt x="2444751" y="169780"/>
                </a:lnTo>
                <a:lnTo>
                  <a:pt x="2440365" y="171395"/>
                </a:lnTo>
                <a:lnTo>
                  <a:pt x="2435664" y="173011"/>
                </a:lnTo>
                <a:lnTo>
                  <a:pt x="2431591" y="173657"/>
                </a:lnTo>
                <a:lnTo>
                  <a:pt x="2428145" y="173981"/>
                </a:lnTo>
                <a:lnTo>
                  <a:pt x="2423759" y="174627"/>
                </a:lnTo>
                <a:lnTo>
                  <a:pt x="2420624" y="173981"/>
                </a:lnTo>
                <a:lnTo>
                  <a:pt x="2417178" y="173334"/>
                </a:lnTo>
                <a:lnTo>
                  <a:pt x="2413732" y="172365"/>
                </a:lnTo>
                <a:lnTo>
                  <a:pt x="2410911" y="170426"/>
                </a:lnTo>
                <a:lnTo>
                  <a:pt x="2408405" y="168487"/>
                </a:lnTo>
                <a:lnTo>
                  <a:pt x="2405585" y="165256"/>
                </a:lnTo>
                <a:lnTo>
                  <a:pt x="2403392" y="162348"/>
                </a:lnTo>
                <a:lnTo>
                  <a:pt x="2401512" y="158147"/>
                </a:lnTo>
                <a:lnTo>
                  <a:pt x="2399632" y="153947"/>
                </a:lnTo>
                <a:lnTo>
                  <a:pt x="2398065" y="148454"/>
                </a:lnTo>
                <a:lnTo>
                  <a:pt x="2397126" y="142638"/>
                </a:lnTo>
                <a:lnTo>
                  <a:pt x="2401512" y="141022"/>
                </a:lnTo>
                <a:lnTo>
                  <a:pt x="2405898" y="139729"/>
                </a:lnTo>
                <a:lnTo>
                  <a:pt x="2410285" y="138760"/>
                </a:lnTo>
                <a:close/>
                <a:moveTo>
                  <a:pt x="3429318" y="0"/>
                </a:moveTo>
                <a:lnTo>
                  <a:pt x="3429953" y="4445"/>
                </a:lnTo>
                <a:lnTo>
                  <a:pt x="3430589" y="8573"/>
                </a:lnTo>
                <a:lnTo>
                  <a:pt x="3429953" y="12065"/>
                </a:lnTo>
                <a:lnTo>
                  <a:pt x="3429318" y="15240"/>
                </a:lnTo>
                <a:lnTo>
                  <a:pt x="3428049" y="17463"/>
                </a:lnTo>
                <a:lnTo>
                  <a:pt x="3426778" y="19368"/>
                </a:lnTo>
                <a:lnTo>
                  <a:pt x="3425190" y="20638"/>
                </a:lnTo>
                <a:lnTo>
                  <a:pt x="3422969" y="21908"/>
                </a:lnTo>
                <a:lnTo>
                  <a:pt x="3420745" y="22860"/>
                </a:lnTo>
                <a:lnTo>
                  <a:pt x="3418523" y="23813"/>
                </a:lnTo>
                <a:lnTo>
                  <a:pt x="3413125" y="24448"/>
                </a:lnTo>
                <a:lnTo>
                  <a:pt x="3401695" y="24765"/>
                </a:lnTo>
                <a:lnTo>
                  <a:pt x="3403918" y="28258"/>
                </a:lnTo>
                <a:lnTo>
                  <a:pt x="3406775" y="30798"/>
                </a:lnTo>
                <a:lnTo>
                  <a:pt x="3408998" y="33338"/>
                </a:lnTo>
                <a:lnTo>
                  <a:pt x="3411538" y="34925"/>
                </a:lnTo>
                <a:lnTo>
                  <a:pt x="3414395" y="36195"/>
                </a:lnTo>
                <a:lnTo>
                  <a:pt x="3416935" y="37465"/>
                </a:lnTo>
                <a:lnTo>
                  <a:pt x="3419475" y="37783"/>
                </a:lnTo>
                <a:lnTo>
                  <a:pt x="3422015" y="38100"/>
                </a:lnTo>
                <a:lnTo>
                  <a:pt x="3424873" y="38418"/>
                </a:lnTo>
                <a:lnTo>
                  <a:pt x="3427413" y="38100"/>
                </a:lnTo>
                <a:lnTo>
                  <a:pt x="3432810" y="37465"/>
                </a:lnTo>
                <a:lnTo>
                  <a:pt x="3438526" y="35560"/>
                </a:lnTo>
                <a:lnTo>
                  <a:pt x="3443923" y="33655"/>
                </a:lnTo>
                <a:lnTo>
                  <a:pt x="3449320" y="31750"/>
                </a:lnTo>
                <a:lnTo>
                  <a:pt x="3455035" y="30163"/>
                </a:lnTo>
                <a:lnTo>
                  <a:pt x="3460750" y="28575"/>
                </a:lnTo>
                <a:lnTo>
                  <a:pt x="3465830" y="27940"/>
                </a:lnTo>
                <a:lnTo>
                  <a:pt x="3468688" y="27940"/>
                </a:lnTo>
                <a:lnTo>
                  <a:pt x="3471228" y="28258"/>
                </a:lnTo>
                <a:lnTo>
                  <a:pt x="3473768" y="28575"/>
                </a:lnTo>
                <a:lnTo>
                  <a:pt x="3476625" y="29845"/>
                </a:lnTo>
                <a:lnTo>
                  <a:pt x="3479165" y="30798"/>
                </a:lnTo>
                <a:lnTo>
                  <a:pt x="3481705" y="32703"/>
                </a:lnTo>
                <a:lnTo>
                  <a:pt x="3484245" y="34608"/>
                </a:lnTo>
                <a:lnTo>
                  <a:pt x="3486785" y="37465"/>
                </a:lnTo>
                <a:lnTo>
                  <a:pt x="3488691" y="36513"/>
                </a:lnTo>
                <a:lnTo>
                  <a:pt x="3489960" y="36195"/>
                </a:lnTo>
                <a:lnTo>
                  <a:pt x="3491231" y="34925"/>
                </a:lnTo>
                <a:lnTo>
                  <a:pt x="3491865" y="34290"/>
                </a:lnTo>
                <a:lnTo>
                  <a:pt x="3492183" y="33338"/>
                </a:lnTo>
                <a:lnTo>
                  <a:pt x="3492818" y="32385"/>
                </a:lnTo>
                <a:lnTo>
                  <a:pt x="3492818" y="30163"/>
                </a:lnTo>
                <a:lnTo>
                  <a:pt x="3491548" y="28258"/>
                </a:lnTo>
                <a:lnTo>
                  <a:pt x="3490278" y="26353"/>
                </a:lnTo>
                <a:lnTo>
                  <a:pt x="3488691" y="25400"/>
                </a:lnTo>
                <a:lnTo>
                  <a:pt x="3486785" y="24765"/>
                </a:lnTo>
                <a:lnTo>
                  <a:pt x="3488055" y="17463"/>
                </a:lnTo>
                <a:lnTo>
                  <a:pt x="3489960" y="11748"/>
                </a:lnTo>
                <a:lnTo>
                  <a:pt x="3491548" y="8255"/>
                </a:lnTo>
                <a:lnTo>
                  <a:pt x="3492183" y="7303"/>
                </a:lnTo>
                <a:lnTo>
                  <a:pt x="3493135" y="6350"/>
                </a:lnTo>
                <a:lnTo>
                  <a:pt x="3493771" y="6033"/>
                </a:lnTo>
                <a:lnTo>
                  <a:pt x="3494723" y="6033"/>
                </a:lnTo>
                <a:lnTo>
                  <a:pt x="3495358" y="6350"/>
                </a:lnTo>
                <a:lnTo>
                  <a:pt x="3495993" y="7303"/>
                </a:lnTo>
                <a:lnTo>
                  <a:pt x="3497580" y="9525"/>
                </a:lnTo>
                <a:lnTo>
                  <a:pt x="3499485" y="12065"/>
                </a:lnTo>
                <a:lnTo>
                  <a:pt x="3502343" y="19685"/>
                </a:lnTo>
                <a:lnTo>
                  <a:pt x="3506153" y="27305"/>
                </a:lnTo>
                <a:lnTo>
                  <a:pt x="3508059" y="30798"/>
                </a:lnTo>
                <a:lnTo>
                  <a:pt x="3510280" y="33973"/>
                </a:lnTo>
                <a:lnTo>
                  <a:pt x="3512820" y="36195"/>
                </a:lnTo>
                <a:lnTo>
                  <a:pt x="3513773" y="36830"/>
                </a:lnTo>
                <a:lnTo>
                  <a:pt x="3515043" y="37465"/>
                </a:lnTo>
                <a:lnTo>
                  <a:pt x="3536316" y="36830"/>
                </a:lnTo>
                <a:lnTo>
                  <a:pt x="3552190" y="36830"/>
                </a:lnTo>
                <a:lnTo>
                  <a:pt x="3562033" y="37465"/>
                </a:lnTo>
                <a:lnTo>
                  <a:pt x="3567748" y="37783"/>
                </a:lnTo>
                <a:lnTo>
                  <a:pt x="3573781" y="37783"/>
                </a:lnTo>
                <a:lnTo>
                  <a:pt x="3585528" y="36513"/>
                </a:lnTo>
                <a:lnTo>
                  <a:pt x="3591560" y="36195"/>
                </a:lnTo>
                <a:lnTo>
                  <a:pt x="3597275" y="36195"/>
                </a:lnTo>
                <a:lnTo>
                  <a:pt x="3603309" y="36513"/>
                </a:lnTo>
                <a:lnTo>
                  <a:pt x="3608705" y="37783"/>
                </a:lnTo>
                <a:lnTo>
                  <a:pt x="3611246" y="38418"/>
                </a:lnTo>
                <a:lnTo>
                  <a:pt x="3613468" y="39688"/>
                </a:lnTo>
                <a:lnTo>
                  <a:pt x="3615690" y="40958"/>
                </a:lnTo>
                <a:lnTo>
                  <a:pt x="3617913" y="42863"/>
                </a:lnTo>
                <a:lnTo>
                  <a:pt x="3622358" y="46990"/>
                </a:lnTo>
                <a:lnTo>
                  <a:pt x="3626486" y="52070"/>
                </a:lnTo>
                <a:lnTo>
                  <a:pt x="3630613" y="56198"/>
                </a:lnTo>
                <a:lnTo>
                  <a:pt x="3633470" y="60008"/>
                </a:lnTo>
                <a:lnTo>
                  <a:pt x="3636328" y="63818"/>
                </a:lnTo>
                <a:lnTo>
                  <a:pt x="3638234" y="63500"/>
                </a:lnTo>
                <a:lnTo>
                  <a:pt x="3640138" y="62548"/>
                </a:lnTo>
                <a:lnTo>
                  <a:pt x="3642360" y="60643"/>
                </a:lnTo>
                <a:lnTo>
                  <a:pt x="3644583" y="58738"/>
                </a:lnTo>
                <a:lnTo>
                  <a:pt x="3649345" y="53975"/>
                </a:lnTo>
                <a:lnTo>
                  <a:pt x="3653790" y="47625"/>
                </a:lnTo>
                <a:lnTo>
                  <a:pt x="3658553" y="41593"/>
                </a:lnTo>
                <a:lnTo>
                  <a:pt x="3663951" y="35560"/>
                </a:lnTo>
                <a:lnTo>
                  <a:pt x="3666173" y="33338"/>
                </a:lnTo>
                <a:lnTo>
                  <a:pt x="3668713" y="30798"/>
                </a:lnTo>
                <a:lnTo>
                  <a:pt x="3671571" y="28893"/>
                </a:lnTo>
                <a:lnTo>
                  <a:pt x="3674111" y="27940"/>
                </a:lnTo>
                <a:lnTo>
                  <a:pt x="3676650" y="27305"/>
                </a:lnTo>
                <a:lnTo>
                  <a:pt x="3678873" y="27305"/>
                </a:lnTo>
                <a:lnTo>
                  <a:pt x="3681413" y="27305"/>
                </a:lnTo>
                <a:lnTo>
                  <a:pt x="3683000" y="27940"/>
                </a:lnTo>
                <a:lnTo>
                  <a:pt x="3684588" y="28575"/>
                </a:lnTo>
                <a:lnTo>
                  <a:pt x="3686175" y="30163"/>
                </a:lnTo>
                <a:lnTo>
                  <a:pt x="3689033" y="32703"/>
                </a:lnTo>
                <a:lnTo>
                  <a:pt x="3691890" y="35878"/>
                </a:lnTo>
                <a:lnTo>
                  <a:pt x="3694748" y="38735"/>
                </a:lnTo>
                <a:lnTo>
                  <a:pt x="3696335" y="40005"/>
                </a:lnTo>
                <a:lnTo>
                  <a:pt x="3697923" y="40640"/>
                </a:lnTo>
                <a:lnTo>
                  <a:pt x="3699828" y="40958"/>
                </a:lnTo>
                <a:lnTo>
                  <a:pt x="3701733" y="41593"/>
                </a:lnTo>
                <a:lnTo>
                  <a:pt x="3703003" y="40958"/>
                </a:lnTo>
                <a:lnTo>
                  <a:pt x="3704273" y="40640"/>
                </a:lnTo>
                <a:lnTo>
                  <a:pt x="3706496" y="39370"/>
                </a:lnTo>
                <a:lnTo>
                  <a:pt x="3708718" y="36830"/>
                </a:lnTo>
                <a:lnTo>
                  <a:pt x="3710623" y="34608"/>
                </a:lnTo>
                <a:lnTo>
                  <a:pt x="3712528" y="32385"/>
                </a:lnTo>
                <a:lnTo>
                  <a:pt x="3714750" y="30480"/>
                </a:lnTo>
                <a:lnTo>
                  <a:pt x="3716338" y="30163"/>
                </a:lnTo>
                <a:lnTo>
                  <a:pt x="3717608" y="29845"/>
                </a:lnTo>
                <a:lnTo>
                  <a:pt x="3718878" y="29528"/>
                </a:lnTo>
                <a:lnTo>
                  <a:pt x="3720784" y="29845"/>
                </a:lnTo>
                <a:lnTo>
                  <a:pt x="3727768" y="30798"/>
                </a:lnTo>
                <a:lnTo>
                  <a:pt x="3733800" y="32703"/>
                </a:lnTo>
                <a:lnTo>
                  <a:pt x="3740150" y="34608"/>
                </a:lnTo>
                <a:lnTo>
                  <a:pt x="3745865" y="36830"/>
                </a:lnTo>
                <a:lnTo>
                  <a:pt x="3756661" y="41910"/>
                </a:lnTo>
                <a:lnTo>
                  <a:pt x="3766820" y="46038"/>
                </a:lnTo>
                <a:lnTo>
                  <a:pt x="3771900" y="47943"/>
                </a:lnTo>
                <a:lnTo>
                  <a:pt x="3776663" y="49530"/>
                </a:lnTo>
                <a:lnTo>
                  <a:pt x="3781109" y="50165"/>
                </a:lnTo>
                <a:lnTo>
                  <a:pt x="3786188" y="50483"/>
                </a:lnTo>
                <a:lnTo>
                  <a:pt x="3790633" y="50483"/>
                </a:lnTo>
                <a:lnTo>
                  <a:pt x="3795078" y="49848"/>
                </a:lnTo>
                <a:lnTo>
                  <a:pt x="3799840" y="47943"/>
                </a:lnTo>
                <a:lnTo>
                  <a:pt x="3804286" y="45720"/>
                </a:lnTo>
                <a:lnTo>
                  <a:pt x="3804603" y="44768"/>
                </a:lnTo>
                <a:lnTo>
                  <a:pt x="3804286" y="44133"/>
                </a:lnTo>
                <a:lnTo>
                  <a:pt x="3803015" y="42228"/>
                </a:lnTo>
                <a:lnTo>
                  <a:pt x="3800793" y="39688"/>
                </a:lnTo>
                <a:lnTo>
                  <a:pt x="3797300" y="36830"/>
                </a:lnTo>
                <a:lnTo>
                  <a:pt x="3793173" y="34608"/>
                </a:lnTo>
                <a:lnTo>
                  <a:pt x="3789046" y="32385"/>
                </a:lnTo>
                <a:lnTo>
                  <a:pt x="3784918" y="30798"/>
                </a:lnTo>
                <a:lnTo>
                  <a:pt x="3783013" y="30480"/>
                </a:lnTo>
                <a:lnTo>
                  <a:pt x="3781109" y="30480"/>
                </a:lnTo>
                <a:lnTo>
                  <a:pt x="3784918" y="28893"/>
                </a:lnTo>
                <a:lnTo>
                  <a:pt x="3789046" y="27940"/>
                </a:lnTo>
                <a:lnTo>
                  <a:pt x="3793173" y="27305"/>
                </a:lnTo>
                <a:lnTo>
                  <a:pt x="3796983" y="26353"/>
                </a:lnTo>
                <a:lnTo>
                  <a:pt x="3804920" y="25718"/>
                </a:lnTo>
                <a:lnTo>
                  <a:pt x="3812858" y="26035"/>
                </a:lnTo>
                <a:lnTo>
                  <a:pt x="3820795" y="27305"/>
                </a:lnTo>
                <a:lnTo>
                  <a:pt x="3828734" y="28575"/>
                </a:lnTo>
                <a:lnTo>
                  <a:pt x="3836671" y="30480"/>
                </a:lnTo>
                <a:lnTo>
                  <a:pt x="3844608" y="33338"/>
                </a:lnTo>
                <a:lnTo>
                  <a:pt x="3860165" y="38418"/>
                </a:lnTo>
                <a:lnTo>
                  <a:pt x="3875405" y="44450"/>
                </a:lnTo>
                <a:lnTo>
                  <a:pt x="3883025" y="46990"/>
                </a:lnTo>
                <a:lnTo>
                  <a:pt x="3890645" y="49530"/>
                </a:lnTo>
                <a:lnTo>
                  <a:pt x="3897630" y="51435"/>
                </a:lnTo>
                <a:lnTo>
                  <a:pt x="3905250" y="52705"/>
                </a:lnTo>
                <a:lnTo>
                  <a:pt x="3907790" y="53340"/>
                </a:lnTo>
                <a:lnTo>
                  <a:pt x="3910648" y="53340"/>
                </a:lnTo>
                <a:lnTo>
                  <a:pt x="3913505" y="52705"/>
                </a:lnTo>
                <a:lnTo>
                  <a:pt x="3916363" y="52388"/>
                </a:lnTo>
                <a:lnTo>
                  <a:pt x="3922395" y="50483"/>
                </a:lnTo>
                <a:lnTo>
                  <a:pt x="3927793" y="48578"/>
                </a:lnTo>
                <a:lnTo>
                  <a:pt x="3933825" y="46355"/>
                </a:lnTo>
                <a:lnTo>
                  <a:pt x="3939858" y="44768"/>
                </a:lnTo>
                <a:lnTo>
                  <a:pt x="3943033" y="44133"/>
                </a:lnTo>
                <a:lnTo>
                  <a:pt x="3945890" y="43815"/>
                </a:lnTo>
                <a:lnTo>
                  <a:pt x="3949065" y="43815"/>
                </a:lnTo>
                <a:lnTo>
                  <a:pt x="3951923" y="44133"/>
                </a:lnTo>
                <a:lnTo>
                  <a:pt x="3953193" y="44450"/>
                </a:lnTo>
                <a:lnTo>
                  <a:pt x="3954463" y="44768"/>
                </a:lnTo>
                <a:lnTo>
                  <a:pt x="3957638" y="46990"/>
                </a:lnTo>
                <a:lnTo>
                  <a:pt x="3965575" y="52705"/>
                </a:lnTo>
                <a:lnTo>
                  <a:pt x="3970973" y="55563"/>
                </a:lnTo>
                <a:lnTo>
                  <a:pt x="3976053" y="57785"/>
                </a:lnTo>
                <a:lnTo>
                  <a:pt x="3978910" y="58738"/>
                </a:lnTo>
                <a:lnTo>
                  <a:pt x="3981768" y="59373"/>
                </a:lnTo>
                <a:lnTo>
                  <a:pt x="3984943" y="59690"/>
                </a:lnTo>
                <a:lnTo>
                  <a:pt x="3987800" y="59373"/>
                </a:lnTo>
                <a:lnTo>
                  <a:pt x="3990023" y="58738"/>
                </a:lnTo>
                <a:lnTo>
                  <a:pt x="3991610" y="58103"/>
                </a:lnTo>
                <a:lnTo>
                  <a:pt x="3993198" y="56833"/>
                </a:lnTo>
                <a:lnTo>
                  <a:pt x="3993833" y="55880"/>
                </a:lnTo>
                <a:lnTo>
                  <a:pt x="3994785" y="54293"/>
                </a:lnTo>
                <a:lnTo>
                  <a:pt x="3995103" y="52388"/>
                </a:lnTo>
                <a:lnTo>
                  <a:pt x="3995420" y="48895"/>
                </a:lnTo>
                <a:lnTo>
                  <a:pt x="3995420" y="44768"/>
                </a:lnTo>
                <a:lnTo>
                  <a:pt x="3995738" y="40958"/>
                </a:lnTo>
                <a:lnTo>
                  <a:pt x="3996055" y="39688"/>
                </a:lnTo>
                <a:lnTo>
                  <a:pt x="3997008" y="38100"/>
                </a:lnTo>
                <a:lnTo>
                  <a:pt x="3997643" y="36513"/>
                </a:lnTo>
                <a:lnTo>
                  <a:pt x="3999230" y="35560"/>
                </a:lnTo>
                <a:lnTo>
                  <a:pt x="4000818" y="34290"/>
                </a:lnTo>
                <a:lnTo>
                  <a:pt x="4002723" y="33655"/>
                </a:lnTo>
                <a:lnTo>
                  <a:pt x="4006215" y="32385"/>
                </a:lnTo>
                <a:lnTo>
                  <a:pt x="4010025" y="32068"/>
                </a:lnTo>
                <a:lnTo>
                  <a:pt x="4014153" y="32068"/>
                </a:lnTo>
                <a:lnTo>
                  <a:pt x="4018280" y="32703"/>
                </a:lnTo>
                <a:lnTo>
                  <a:pt x="4022725" y="33973"/>
                </a:lnTo>
                <a:lnTo>
                  <a:pt x="4031298" y="36830"/>
                </a:lnTo>
                <a:lnTo>
                  <a:pt x="4039870" y="40005"/>
                </a:lnTo>
                <a:lnTo>
                  <a:pt x="4043998" y="40958"/>
                </a:lnTo>
                <a:lnTo>
                  <a:pt x="4048125" y="42228"/>
                </a:lnTo>
                <a:lnTo>
                  <a:pt x="4052253" y="42863"/>
                </a:lnTo>
                <a:lnTo>
                  <a:pt x="4056063" y="42863"/>
                </a:lnTo>
                <a:lnTo>
                  <a:pt x="4059873" y="42545"/>
                </a:lnTo>
                <a:lnTo>
                  <a:pt x="4063365" y="41593"/>
                </a:lnTo>
                <a:lnTo>
                  <a:pt x="4062413" y="45403"/>
                </a:lnTo>
                <a:lnTo>
                  <a:pt x="4061460" y="48578"/>
                </a:lnTo>
                <a:lnTo>
                  <a:pt x="4059873" y="52070"/>
                </a:lnTo>
                <a:lnTo>
                  <a:pt x="4058285" y="54610"/>
                </a:lnTo>
                <a:lnTo>
                  <a:pt x="4056380" y="56833"/>
                </a:lnTo>
                <a:lnTo>
                  <a:pt x="4054475" y="58738"/>
                </a:lnTo>
                <a:lnTo>
                  <a:pt x="4052253" y="60643"/>
                </a:lnTo>
                <a:lnTo>
                  <a:pt x="4050030" y="61913"/>
                </a:lnTo>
                <a:lnTo>
                  <a:pt x="4047490" y="62865"/>
                </a:lnTo>
                <a:lnTo>
                  <a:pt x="4044950" y="63818"/>
                </a:lnTo>
                <a:lnTo>
                  <a:pt x="4041775" y="64135"/>
                </a:lnTo>
                <a:lnTo>
                  <a:pt x="4038918" y="64453"/>
                </a:lnTo>
                <a:lnTo>
                  <a:pt x="4035425" y="64135"/>
                </a:lnTo>
                <a:lnTo>
                  <a:pt x="4031933" y="63818"/>
                </a:lnTo>
                <a:lnTo>
                  <a:pt x="4024948" y="62230"/>
                </a:lnTo>
                <a:lnTo>
                  <a:pt x="4027805" y="64453"/>
                </a:lnTo>
                <a:lnTo>
                  <a:pt x="4030028" y="66358"/>
                </a:lnTo>
                <a:lnTo>
                  <a:pt x="4032250" y="68580"/>
                </a:lnTo>
                <a:lnTo>
                  <a:pt x="4033838" y="70485"/>
                </a:lnTo>
                <a:lnTo>
                  <a:pt x="4035425" y="72708"/>
                </a:lnTo>
                <a:lnTo>
                  <a:pt x="4036060" y="74930"/>
                </a:lnTo>
                <a:lnTo>
                  <a:pt x="4037013" y="76835"/>
                </a:lnTo>
                <a:lnTo>
                  <a:pt x="4037330" y="79058"/>
                </a:lnTo>
                <a:lnTo>
                  <a:pt x="4037330" y="80963"/>
                </a:lnTo>
                <a:lnTo>
                  <a:pt x="4037013" y="83503"/>
                </a:lnTo>
                <a:lnTo>
                  <a:pt x="4035743" y="87948"/>
                </a:lnTo>
                <a:lnTo>
                  <a:pt x="4034155" y="92075"/>
                </a:lnTo>
                <a:lnTo>
                  <a:pt x="4031933" y="96520"/>
                </a:lnTo>
                <a:lnTo>
                  <a:pt x="4027488" y="106045"/>
                </a:lnTo>
                <a:lnTo>
                  <a:pt x="4025583" y="110808"/>
                </a:lnTo>
                <a:lnTo>
                  <a:pt x="4023995" y="115888"/>
                </a:lnTo>
                <a:lnTo>
                  <a:pt x="4023360" y="120968"/>
                </a:lnTo>
                <a:lnTo>
                  <a:pt x="4023360" y="123825"/>
                </a:lnTo>
                <a:lnTo>
                  <a:pt x="4023360" y="126365"/>
                </a:lnTo>
                <a:lnTo>
                  <a:pt x="4023995" y="128905"/>
                </a:lnTo>
                <a:lnTo>
                  <a:pt x="4024948" y="131763"/>
                </a:lnTo>
                <a:lnTo>
                  <a:pt x="4025900" y="134620"/>
                </a:lnTo>
                <a:lnTo>
                  <a:pt x="4027488" y="137795"/>
                </a:lnTo>
                <a:lnTo>
                  <a:pt x="4030028" y="136525"/>
                </a:lnTo>
                <a:lnTo>
                  <a:pt x="4032250" y="134938"/>
                </a:lnTo>
                <a:lnTo>
                  <a:pt x="4036378" y="131128"/>
                </a:lnTo>
                <a:lnTo>
                  <a:pt x="4038283" y="129223"/>
                </a:lnTo>
                <a:lnTo>
                  <a:pt x="4040823" y="128270"/>
                </a:lnTo>
                <a:lnTo>
                  <a:pt x="4043363" y="127000"/>
                </a:lnTo>
                <a:lnTo>
                  <a:pt x="4044950" y="127000"/>
                </a:lnTo>
                <a:lnTo>
                  <a:pt x="4046855" y="127000"/>
                </a:lnTo>
                <a:lnTo>
                  <a:pt x="4050983" y="126048"/>
                </a:lnTo>
                <a:lnTo>
                  <a:pt x="4054158" y="124460"/>
                </a:lnTo>
                <a:lnTo>
                  <a:pt x="4055428" y="123825"/>
                </a:lnTo>
                <a:lnTo>
                  <a:pt x="4056063" y="122555"/>
                </a:lnTo>
                <a:lnTo>
                  <a:pt x="4057015" y="121603"/>
                </a:lnTo>
                <a:lnTo>
                  <a:pt x="4057333" y="120333"/>
                </a:lnTo>
                <a:lnTo>
                  <a:pt x="4057650" y="117793"/>
                </a:lnTo>
                <a:lnTo>
                  <a:pt x="4057333" y="114935"/>
                </a:lnTo>
                <a:lnTo>
                  <a:pt x="4056380" y="112078"/>
                </a:lnTo>
                <a:lnTo>
                  <a:pt x="4055110" y="108585"/>
                </a:lnTo>
                <a:lnTo>
                  <a:pt x="4051935" y="101600"/>
                </a:lnTo>
                <a:lnTo>
                  <a:pt x="4050983" y="97790"/>
                </a:lnTo>
                <a:lnTo>
                  <a:pt x="4049713" y="93980"/>
                </a:lnTo>
                <a:lnTo>
                  <a:pt x="4049078" y="89853"/>
                </a:lnTo>
                <a:lnTo>
                  <a:pt x="4048443" y="85725"/>
                </a:lnTo>
                <a:lnTo>
                  <a:pt x="4049395" y="81915"/>
                </a:lnTo>
                <a:lnTo>
                  <a:pt x="4050030" y="79693"/>
                </a:lnTo>
                <a:lnTo>
                  <a:pt x="4050983" y="77788"/>
                </a:lnTo>
                <a:lnTo>
                  <a:pt x="4052888" y="74295"/>
                </a:lnTo>
                <a:lnTo>
                  <a:pt x="4054158" y="72073"/>
                </a:lnTo>
                <a:lnTo>
                  <a:pt x="4056063" y="70803"/>
                </a:lnTo>
                <a:lnTo>
                  <a:pt x="4057968" y="70168"/>
                </a:lnTo>
                <a:lnTo>
                  <a:pt x="4059873" y="70168"/>
                </a:lnTo>
                <a:lnTo>
                  <a:pt x="4061778" y="70803"/>
                </a:lnTo>
                <a:lnTo>
                  <a:pt x="4063683" y="72073"/>
                </a:lnTo>
                <a:lnTo>
                  <a:pt x="4065905" y="73025"/>
                </a:lnTo>
                <a:lnTo>
                  <a:pt x="4070350" y="76200"/>
                </a:lnTo>
                <a:lnTo>
                  <a:pt x="4075748" y="79693"/>
                </a:lnTo>
                <a:lnTo>
                  <a:pt x="4078288" y="80645"/>
                </a:lnTo>
                <a:lnTo>
                  <a:pt x="4081145" y="81598"/>
                </a:lnTo>
                <a:lnTo>
                  <a:pt x="4084003" y="81915"/>
                </a:lnTo>
                <a:lnTo>
                  <a:pt x="4087178" y="81598"/>
                </a:lnTo>
                <a:lnTo>
                  <a:pt x="4089400" y="80645"/>
                </a:lnTo>
                <a:lnTo>
                  <a:pt x="4093210" y="78105"/>
                </a:lnTo>
                <a:lnTo>
                  <a:pt x="4102418" y="70485"/>
                </a:lnTo>
                <a:lnTo>
                  <a:pt x="4111943" y="63500"/>
                </a:lnTo>
                <a:lnTo>
                  <a:pt x="4115435" y="60960"/>
                </a:lnTo>
                <a:lnTo>
                  <a:pt x="4116705" y="60008"/>
                </a:lnTo>
                <a:lnTo>
                  <a:pt x="4117975" y="60325"/>
                </a:lnTo>
                <a:lnTo>
                  <a:pt x="4119563" y="61913"/>
                </a:lnTo>
                <a:lnTo>
                  <a:pt x="4124325" y="66040"/>
                </a:lnTo>
                <a:lnTo>
                  <a:pt x="4130358" y="71438"/>
                </a:lnTo>
                <a:lnTo>
                  <a:pt x="4133850" y="73660"/>
                </a:lnTo>
                <a:lnTo>
                  <a:pt x="4137343" y="75565"/>
                </a:lnTo>
                <a:lnTo>
                  <a:pt x="4140518" y="76518"/>
                </a:lnTo>
                <a:lnTo>
                  <a:pt x="4143693" y="77470"/>
                </a:lnTo>
                <a:lnTo>
                  <a:pt x="4145280" y="76835"/>
                </a:lnTo>
                <a:lnTo>
                  <a:pt x="4146550" y="76518"/>
                </a:lnTo>
                <a:lnTo>
                  <a:pt x="4147820" y="76200"/>
                </a:lnTo>
                <a:lnTo>
                  <a:pt x="4148773" y="74930"/>
                </a:lnTo>
                <a:lnTo>
                  <a:pt x="4150360" y="73660"/>
                </a:lnTo>
                <a:lnTo>
                  <a:pt x="4151313" y="72073"/>
                </a:lnTo>
                <a:lnTo>
                  <a:pt x="4152265" y="69850"/>
                </a:lnTo>
                <a:lnTo>
                  <a:pt x="4153218" y="66993"/>
                </a:lnTo>
                <a:lnTo>
                  <a:pt x="4153535" y="64135"/>
                </a:lnTo>
                <a:lnTo>
                  <a:pt x="4154170" y="60325"/>
                </a:lnTo>
                <a:lnTo>
                  <a:pt x="4154488" y="52070"/>
                </a:lnTo>
                <a:lnTo>
                  <a:pt x="4157980" y="51435"/>
                </a:lnTo>
                <a:lnTo>
                  <a:pt x="4160838" y="51753"/>
                </a:lnTo>
                <a:lnTo>
                  <a:pt x="4163378" y="52388"/>
                </a:lnTo>
                <a:lnTo>
                  <a:pt x="4165283" y="53975"/>
                </a:lnTo>
                <a:lnTo>
                  <a:pt x="4166553" y="55880"/>
                </a:lnTo>
                <a:lnTo>
                  <a:pt x="4167823" y="58103"/>
                </a:lnTo>
                <a:lnTo>
                  <a:pt x="4168458" y="60325"/>
                </a:lnTo>
                <a:lnTo>
                  <a:pt x="4169410" y="62865"/>
                </a:lnTo>
                <a:lnTo>
                  <a:pt x="4170363" y="68580"/>
                </a:lnTo>
                <a:lnTo>
                  <a:pt x="4171315" y="71438"/>
                </a:lnTo>
                <a:lnTo>
                  <a:pt x="4172268" y="73660"/>
                </a:lnTo>
                <a:lnTo>
                  <a:pt x="4173538" y="75883"/>
                </a:lnTo>
                <a:lnTo>
                  <a:pt x="4174808" y="77788"/>
                </a:lnTo>
                <a:lnTo>
                  <a:pt x="4176713" y="78740"/>
                </a:lnTo>
                <a:lnTo>
                  <a:pt x="4178935" y="79693"/>
                </a:lnTo>
                <a:lnTo>
                  <a:pt x="4181793" y="80645"/>
                </a:lnTo>
                <a:lnTo>
                  <a:pt x="4184015" y="80963"/>
                </a:lnTo>
                <a:lnTo>
                  <a:pt x="4186238" y="80963"/>
                </a:lnTo>
                <a:lnTo>
                  <a:pt x="4188143" y="80963"/>
                </a:lnTo>
                <a:lnTo>
                  <a:pt x="4190048" y="80328"/>
                </a:lnTo>
                <a:lnTo>
                  <a:pt x="4191635" y="79058"/>
                </a:lnTo>
                <a:lnTo>
                  <a:pt x="4192905" y="78105"/>
                </a:lnTo>
                <a:lnTo>
                  <a:pt x="4194175" y="76200"/>
                </a:lnTo>
                <a:lnTo>
                  <a:pt x="4196080" y="72390"/>
                </a:lnTo>
                <a:lnTo>
                  <a:pt x="4197668" y="67945"/>
                </a:lnTo>
                <a:lnTo>
                  <a:pt x="4198938" y="62548"/>
                </a:lnTo>
                <a:lnTo>
                  <a:pt x="4199890" y="56833"/>
                </a:lnTo>
                <a:lnTo>
                  <a:pt x="4206558" y="62230"/>
                </a:lnTo>
                <a:lnTo>
                  <a:pt x="4213543" y="66993"/>
                </a:lnTo>
                <a:lnTo>
                  <a:pt x="4219893" y="71755"/>
                </a:lnTo>
                <a:lnTo>
                  <a:pt x="4226243" y="75883"/>
                </a:lnTo>
                <a:lnTo>
                  <a:pt x="4232593" y="79058"/>
                </a:lnTo>
                <a:lnTo>
                  <a:pt x="4238625" y="81915"/>
                </a:lnTo>
                <a:lnTo>
                  <a:pt x="4244975" y="84138"/>
                </a:lnTo>
                <a:lnTo>
                  <a:pt x="4251643" y="86043"/>
                </a:lnTo>
                <a:lnTo>
                  <a:pt x="4257993" y="86678"/>
                </a:lnTo>
                <a:lnTo>
                  <a:pt x="4264343" y="86995"/>
                </a:lnTo>
                <a:lnTo>
                  <a:pt x="4271010" y="86360"/>
                </a:lnTo>
                <a:lnTo>
                  <a:pt x="4277995" y="85090"/>
                </a:lnTo>
                <a:lnTo>
                  <a:pt x="4284980" y="82868"/>
                </a:lnTo>
                <a:lnTo>
                  <a:pt x="4292600" y="80010"/>
                </a:lnTo>
                <a:lnTo>
                  <a:pt x="4300538" y="76200"/>
                </a:lnTo>
                <a:lnTo>
                  <a:pt x="4308793" y="71438"/>
                </a:lnTo>
                <a:lnTo>
                  <a:pt x="4316413" y="78105"/>
                </a:lnTo>
                <a:lnTo>
                  <a:pt x="4324033" y="84773"/>
                </a:lnTo>
                <a:lnTo>
                  <a:pt x="4331018" y="92075"/>
                </a:lnTo>
                <a:lnTo>
                  <a:pt x="4338638" y="98743"/>
                </a:lnTo>
                <a:lnTo>
                  <a:pt x="4346575" y="105093"/>
                </a:lnTo>
                <a:lnTo>
                  <a:pt x="4351020" y="108268"/>
                </a:lnTo>
                <a:lnTo>
                  <a:pt x="4355148" y="110808"/>
                </a:lnTo>
                <a:lnTo>
                  <a:pt x="4360228" y="113030"/>
                </a:lnTo>
                <a:lnTo>
                  <a:pt x="4364990" y="115570"/>
                </a:lnTo>
                <a:lnTo>
                  <a:pt x="4370070" y="117158"/>
                </a:lnTo>
                <a:lnTo>
                  <a:pt x="4375468" y="119063"/>
                </a:lnTo>
                <a:lnTo>
                  <a:pt x="4376420" y="115570"/>
                </a:lnTo>
                <a:lnTo>
                  <a:pt x="4377055" y="112078"/>
                </a:lnTo>
                <a:lnTo>
                  <a:pt x="4377373" y="109538"/>
                </a:lnTo>
                <a:lnTo>
                  <a:pt x="4377373" y="106680"/>
                </a:lnTo>
                <a:lnTo>
                  <a:pt x="4377055" y="104458"/>
                </a:lnTo>
                <a:lnTo>
                  <a:pt x="4376420" y="102235"/>
                </a:lnTo>
                <a:lnTo>
                  <a:pt x="4375468" y="100330"/>
                </a:lnTo>
                <a:lnTo>
                  <a:pt x="4374515" y="98743"/>
                </a:lnTo>
                <a:lnTo>
                  <a:pt x="4373245" y="97790"/>
                </a:lnTo>
                <a:lnTo>
                  <a:pt x="4371658" y="96203"/>
                </a:lnTo>
                <a:lnTo>
                  <a:pt x="4368800" y="94298"/>
                </a:lnTo>
                <a:lnTo>
                  <a:pt x="4364990" y="92710"/>
                </a:lnTo>
                <a:lnTo>
                  <a:pt x="4360863" y="91758"/>
                </a:lnTo>
                <a:lnTo>
                  <a:pt x="4364355" y="88900"/>
                </a:lnTo>
                <a:lnTo>
                  <a:pt x="4367530" y="87630"/>
                </a:lnTo>
                <a:lnTo>
                  <a:pt x="4370705" y="86360"/>
                </a:lnTo>
                <a:lnTo>
                  <a:pt x="4374198" y="86043"/>
                </a:lnTo>
                <a:lnTo>
                  <a:pt x="4377373" y="86043"/>
                </a:lnTo>
                <a:lnTo>
                  <a:pt x="4380865" y="86678"/>
                </a:lnTo>
                <a:lnTo>
                  <a:pt x="4387533" y="88583"/>
                </a:lnTo>
                <a:lnTo>
                  <a:pt x="4395470" y="90805"/>
                </a:lnTo>
                <a:lnTo>
                  <a:pt x="4399598" y="91758"/>
                </a:lnTo>
                <a:lnTo>
                  <a:pt x="4404360" y="92075"/>
                </a:lnTo>
                <a:lnTo>
                  <a:pt x="4409123" y="92393"/>
                </a:lnTo>
                <a:lnTo>
                  <a:pt x="4414203" y="91758"/>
                </a:lnTo>
                <a:lnTo>
                  <a:pt x="4419600" y="90805"/>
                </a:lnTo>
                <a:lnTo>
                  <a:pt x="4425633" y="88900"/>
                </a:lnTo>
                <a:lnTo>
                  <a:pt x="4427220" y="88900"/>
                </a:lnTo>
                <a:lnTo>
                  <a:pt x="4428490" y="88583"/>
                </a:lnTo>
                <a:lnTo>
                  <a:pt x="4429760" y="87948"/>
                </a:lnTo>
                <a:lnTo>
                  <a:pt x="4431030" y="87630"/>
                </a:lnTo>
                <a:lnTo>
                  <a:pt x="4432935" y="85090"/>
                </a:lnTo>
                <a:lnTo>
                  <a:pt x="4434840" y="82550"/>
                </a:lnTo>
                <a:lnTo>
                  <a:pt x="4436428" y="79693"/>
                </a:lnTo>
                <a:lnTo>
                  <a:pt x="4437380" y="76200"/>
                </a:lnTo>
                <a:lnTo>
                  <a:pt x="4439285" y="67945"/>
                </a:lnTo>
                <a:lnTo>
                  <a:pt x="4441190" y="60008"/>
                </a:lnTo>
                <a:lnTo>
                  <a:pt x="4442460" y="55880"/>
                </a:lnTo>
                <a:lnTo>
                  <a:pt x="4443413" y="52070"/>
                </a:lnTo>
                <a:lnTo>
                  <a:pt x="4445000" y="48895"/>
                </a:lnTo>
                <a:lnTo>
                  <a:pt x="4446588" y="46038"/>
                </a:lnTo>
                <a:lnTo>
                  <a:pt x="4448493" y="43815"/>
                </a:lnTo>
                <a:lnTo>
                  <a:pt x="4451033" y="42228"/>
                </a:lnTo>
                <a:lnTo>
                  <a:pt x="4453255" y="44450"/>
                </a:lnTo>
                <a:lnTo>
                  <a:pt x="4455478" y="46038"/>
                </a:lnTo>
                <a:lnTo>
                  <a:pt x="4457700" y="46990"/>
                </a:lnTo>
                <a:lnTo>
                  <a:pt x="4459923" y="47943"/>
                </a:lnTo>
                <a:lnTo>
                  <a:pt x="4462463" y="48260"/>
                </a:lnTo>
                <a:lnTo>
                  <a:pt x="4464685" y="48578"/>
                </a:lnTo>
                <a:lnTo>
                  <a:pt x="4466908" y="48260"/>
                </a:lnTo>
                <a:lnTo>
                  <a:pt x="4468813" y="47943"/>
                </a:lnTo>
                <a:lnTo>
                  <a:pt x="4471035" y="47625"/>
                </a:lnTo>
                <a:lnTo>
                  <a:pt x="4472940" y="46355"/>
                </a:lnTo>
                <a:lnTo>
                  <a:pt x="4477068" y="44133"/>
                </a:lnTo>
                <a:lnTo>
                  <a:pt x="4480878" y="41593"/>
                </a:lnTo>
                <a:lnTo>
                  <a:pt x="4484688" y="38100"/>
                </a:lnTo>
                <a:lnTo>
                  <a:pt x="4491355" y="30480"/>
                </a:lnTo>
                <a:lnTo>
                  <a:pt x="4498023" y="23495"/>
                </a:lnTo>
                <a:lnTo>
                  <a:pt x="4501515" y="20003"/>
                </a:lnTo>
                <a:lnTo>
                  <a:pt x="4504690" y="17463"/>
                </a:lnTo>
                <a:lnTo>
                  <a:pt x="4507865" y="15240"/>
                </a:lnTo>
                <a:lnTo>
                  <a:pt x="4511040" y="13970"/>
                </a:lnTo>
                <a:lnTo>
                  <a:pt x="4512945" y="13970"/>
                </a:lnTo>
                <a:lnTo>
                  <a:pt x="4514850" y="13970"/>
                </a:lnTo>
                <a:lnTo>
                  <a:pt x="4519295" y="14605"/>
                </a:lnTo>
                <a:lnTo>
                  <a:pt x="4525010" y="16510"/>
                </a:lnTo>
                <a:lnTo>
                  <a:pt x="4530725" y="18415"/>
                </a:lnTo>
                <a:lnTo>
                  <a:pt x="4537075" y="20320"/>
                </a:lnTo>
                <a:lnTo>
                  <a:pt x="4543425" y="21908"/>
                </a:lnTo>
                <a:lnTo>
                  <a:pt x="4546283" y="22225"/>
                </a:lnTo>
                <a:lnTo>
                  <a:pt x="4549458" y="22543"/>
                </a:lnTo>
                <a:lnTo>
                  <a:pt x="4552950" y="22543"/>
                </a:lnTo>
                <a:lnTo>
                  <a:pt x="4555808" y="22225"/>
                </a:lnTo>
                <a:lnTo>
                  <a:pt x="4562158" y="21590"/>
                </a:lnTo>
                <a:lnTo>
                  <a:pt x="4569143" y="21273"/>
                </a:lnTo>
                <a:lnTo>
                  <a:pt x="4576128" y="20638"/>
                </a:lnTo>
                <a:lnTo>
                  <a:pt x="4583430" y="20638"/>
                </a:lnTo>
                <a:lnTo>
                  <a:pt x="4591368" y="20638"/>
                </a:lnTo>
                <a:lnTo>
                  <a:pt x="4598988" y="21590"/>
                </a:lnTo>
                <a:lnTo>
                  <a:pt x="4615498" y="22860"/>
                </a:lnTo>
                <a:lnTo>
                  <a:pt x="4632643" y="25400"/>
                </a:lnTo>
                <a:lnTo>
                  <a:pt x="4650423" y="28258"/>
                </a:lnTo>
                <a:lnTo>
                  <a:pt x="4668838" y="32068"/>
                </a:lnTo>
                <a:lnTo>
                  <a:pt x="4688205" y="36513"/>
                </a:lnTo>
                <a:lnTo>
                  <a:pt x="4707573" y="40958"/>
                </a:lnTo>
                <a:lnTo>
                  <a:pt x="4726623" y="46038"/>
                </a:lnTo>
                <a:lnTo>
                  <a:pt x="4765993" y="56833"/>
                </a:lnTo>
                <a:lnTo>
                  <a:pt x="4841240" y="78423"/>
                </a:lnTo>
                <a:lnTo>
                  <a:pt x="4845050" y="79058"/>
                </a:lnTo>
                <a:lnTo>
                  <a:pt x="4849178" y="79058"/>
                </a:lnTo>
                <a:lnTo>
                  <a:pt x="4853940" y="78740"/>
                </a:lnTo>
                <a:lnTo>
                  <a:pt x="4858385" y="78105"/>
                </a:lnTo>
                <a:lnTo>
                  <a:pt x="4867593" y="76518"/>
                </a:lnTo>
                <a:lnTo>
                  <a:pt x="4872673" y="75883"/>
                </a:lnTo>
                <a:lnTo>
                  <a:pt x="4877118" y="75883"/>
                </a:lnTo>
                <a:lnTo>
                  <a:pt x="4881563" y="75883"/>
                </a:lnTo>
                <a:lnTo>
                  <a:pt x="4886008" y="76835"/>
                </a:lnTo>
                <a:lnTo>
                  <a:pt x="4887595" y="77788"/>
                </a:lnTo>
                <a:lnTo>
                  <a:pt x="4889500" y="78423"/>
                </a:lnTo>
                <a:lnTo>
                  <a:pt x="4891405" y="79693"/>
                </a:lnTo>
                <a:lnTo>
                  <a:pt x="4892993" y="80963"/>
                </a:lnTo>
                <a:lnTo>
                  <a:pt x="4894580" y="82868"/>
                </a:lnTo>
                <a:lnTo>
                  <a:pt x="4896168" y="84773"/>
                </a:lnTo>
                <a:lnTo>
                  <a:pt x="4897120" y="86995"/>
                </a:lnTo>
                <a:lnTo>
                  <a:pt x="4898390" y="89853"/>
                </a:lnTo>
                <a:lnTo>
                  <a:pt x="4899025" y="92710"/>
                </a:lnTo>
                <a:lnTo>
                  <a:pt x="4899660" y="96203"/>
                </a:lnTo>
                <a:lnTo>
                  <a:pt x="4900613" y="100013"/>
                </a:lnTo>
                <a:lnTo>
                  <a:pt x="4900930" y="104140"/>
                </a:lnTo>
                <a:lnTo>
                  <a:pt x="4904105" y="106045"/>
                </a:lnTo>
                <a:lnTo>
                  <a:pt x="4906963" y="106680"/>
                </a:lnTo>
                <a:lnTo>
                  <a:pt x="4909185" y="106363"/>
                </a:lnTo>
                <a:lnTo>
                  <a:pt x="4911408" y="105728"/>
                </a:lnTo>
                <a:lnTo>
                  <a:pt x="4913313" y="104458"/>
                </a:lnTo>
                <a:lnTo>
                  <a:pt x="4914900" y="102553"/>
                </a:lnTo>
                <a:lnTo>
                  <a:pt x="4916805" y="100648"/>
                </a:lnTo>
                <a:lnTo>
                  <a:pt x="4918393" y="98425"/>
                </a:lnTo>
                <a:lnTo>
                  <a:pt x="4920933" y="93663"/>
                </a:lnTo>
                <a:lnTo>
                  <a:pt x="4922520" y="91123"/>
                </a:lnTo>
                <a:lnTo>
                  <a:pt x="4923790" y="89535"/>
                </a:lnTo>
                <a:lnTo>
                  <a:pt x="4925695" y="87948"/>
                </a:lnTo>
                <a:lnTo>
                  <a:pt x="4927600" y="86360"/>
                </a:lnTo>
                <a:lnTo>
                  <a:pt x="4929823" y="86043"/>
                </a:lnTo>
                <a:lnTo>
                  <a:pt x="4932680" y="86043"/>
                </a:lnTo>
                <a:lnTo>
                  <a:pt x="4951095" y="91123"/>
                </a:lnTo>
                <a:lnTo>
                  <a:pt x="4969193" y="95885"/>
                </a:lnTo>
                <a:lnTo>
                  <a:pt x="5004118" y="104458"/>
                </a:lnTo>
                <a:lnTo>
                  <a:pt x="5037773" y="112395"/>
                </a:lnTo>
                <a:lnTo>
                  <a:pt x="5053965" y="116205"/>
                </a:lnTo>
                <a:lnTo>
                  <a:pt x="5069523" y="120333"/>
                </a:lnTo>
                <a:lnTo>
                  <a:pt x="5085080" y="124778"/>
                </a:lnTo>
                <a:lnTo>
                  <a:pt x="5099685" y="129223"/>
                </a:lnTo>
                <a:lnTo>
                  <a:pt x="5114290" y="134620"/>
                </a:lnTo>
                <a:lnTo>
                  <a:pt x="5128260" y="140653"/>
                </a:lnTo>
                <a:lnTo>
                  <a:pt x="5135245" y="144145"/>
                </a:lnTo>
                <a:lnTo>
                  <a:pt x="5141913" y="147638"/>
                </a:lnTo>
                <a:lnTo>
                  <a:pt x="5148263" y="151130"/>
                </a:lnTo>
                <a:lnTo>
                  <a:pt x="5154613" y="154940"/>
                </a:lnTo>
                <a:lnTo>
                  <a:pt x="5161280" y="159068"/>
                </a:lnTo>
                <a:lnTo>
                  <a:pt x="5167630" y="163195"/>
                </a:lnTo>
                <a:lnTo>
                  <a:pt x="5173663" y="168275"/>
                </a:lnTo>
                <a:lnTo>
                  <a:pt x="5179695" y="173038"/>
                </a:lnTo>
                <a:lnTo>
                  <a:pt x="5175885" y="174943"/>
                </a:lnTo>
                <a:lnTo>
                  <a:pt x="5172075" y="176530"/>
                </a:lnTo>
                <a:lnTo>
                  <a:pt x="5168265" y="178118"/>
                </a:lnTo>
                <a:lnTo>
                  <a:pt x="5165090" y="178753"/>
                </a:lnTo>
                <a:lnTo>
                  <a:pt x="5161280" y="179070"/>
                </a:lnTo>
                <a:lnTo>
                  <a:pt x="5157788" y="179070"/>
                </a:lnTo>
                <a:lnTo>
                  <a:pt x="5154295" y="178753"/>
                </a:lnTo>
                <a:lnTo>
                  <a:pt x="5151120" y="178435"/>
                </a:lnTo>
                <a:lnTo>
                  <a:pt x="5147628" y="177800"/>
                </a:lnTo>
                <a:lnTo>
                  <a:pt x="5144135" y="176530"/>
                </a:lnTo>
                <a:lnTo>
                  <a:pt x="5137785" y="173990"/>
                </a:lnTo>
                <a:lnTo>
                  <a:pt x="5131435" y="170815"/>
                </a:lnTo>
                <a:lnTo>
                  <a:pt x="5125085" y="167323"/>
                </a:lnTo>
                <a:lnTo>
                  <a:pt x="5118100" y="163830"/>
                </a:lnTo>
                <a:lnTo>
                  <a:pt x="5111750" y="160338"/>
                </a:lnTo>
                <a:lnTo>
                  <a:pt x="5105083" y="157798"/>
                </a:lnTo>
                <a:lnTo>
                  <a:pt x="5098098" y="154940"/>
                </a:lnTo>
                <a:lnTo>
                  <a:pt x="5094288" y="154305"/>
                </a:lnTo>
                <a:lnTo>
                  <a:pt x="5091113" y="153670"/>
                </a:lnTo>
                <a:lnTo>
                  <a:pt x="5087303" y="153670"/>
                </a:lnTo>
                <a:lnTo>
                  <a:pt x="5083493" y="153670"/>
                </a:lnTo>
                <a:lnTo>
                  <a:pt x="5079683" y="153670"/>
                </a:lnTo>
                <a:lnTo>
                  <a:pt x="5075873" y="154305"/>
                </a:lnTo>
                <a:lnTo>
                  <a:pt x="5072063" y="155258"/>
                </a:lnTo>
                <a:lnTo>
                  <a:pt x="5067935" y="156845"/>
                </a:lnTo>
                <a:lnTo>
                  <a:pt x="5066030" y="160655"/>
                </a:lnTo>
                <a:lnTo>
                  <a:pt x="5064760" y="164148"/>
                </a:lnTo>
                <a:lnTo>
                  <a:pt x="5063490" y="167005"/>
                </a:lnTo>
                <a:lnTo>
                  <a:pt x="5062855" y="169863"/>
                </a:lnTo>
                <a:lnTo>
                  <a:pt x="5062220" y="172403"/>
                </a:lnTo>
                <a:lnTo>
                  <a:pt x="5061903" y="174943"/>
                </a:lnTo>
                <a:lnTo>
                  <a:pt x="5062220" y="177165"/>
                </a:lnTo>
                <a:lnTo>
                  <a:pt x="5062855" y="179070"/>
                </a:lnTo>
                <a:lnTo>
                  <a:pt x="5063490" y="180975"/>
                </a:lnTo>
                <a:lnTo>
                  <a:pt x="5064760" y="182563"/>
                </a:lnTo>
                <a:lnTo>
                  <a:pt x="5066030" y="184150"/>
                </a:lnTo>
                <a:lnTo>
                  <a:pt x="5067618" y="185103"/>
                </a:lnTo>
                <a:lnTo>
                  <a:pt x="5071110" y="187325"/>
                </a:lnTo>
                <a:lnTo>
                  <a:pt x="5075238" y="189230"/>
                </a:lnTo>
                <a:lnTo>
                  <a:pt x="5080000" y="190500"/>
                </a:lnTo>
                <a:lnTo>
                  <a:pt x="5085398" y="191453"/>
                </a:lnTo>
                <a:lnTo>
                  <a:pt x="5096193" y="192723"/>
                </a:lnTo>
                <a:lnTo>
                  <a:pt x="5106988" y="193993"/>
                </a:lnTo>
                <a:lnTo>
                  <a:pt x="5111750" y="194310"/>
                </a:lnTo>
                <a:lnTo>
                  <a:pt x="5116195" y="194945"/>
                </a:lnTo>
                <a:lnTo>
                  <a:pt x="5118100" y="195898"/>
                </a:lnTo>
                <a:lnTo>
                  <a:pt x="5120323" y="196533"/>
                </a:lnTo>
                <a:lnTo>
                  <a:pt x="5125085" y="199073"/>
                </a:lnTo>
                <a:lnTo>
                  <a:pt x="5129213" y="202248"/>
                </a:lnTo>
                <a:lnTo>
                  <a:pt x="5133023" y="205423"/>
                </a:lnTo>
                <a:lnTo>
                  <a:pt x="5136198" y="208915"/>
                </a:lnTo>
                <a:lnTo>
                  <a:pt x="5138420" y="211455"/>
                </a:lnTo>
                <a:lnTo>
                  <a:pt x="5140008" y="213360"/>
                </a:lnTo>
                <a:lnTo>
                  <a:pt x="5140325" y="213995"/>
                </a:lnTo>
                <a:lnTo>
                  <a:pt x="5140008" y="214313"/>
                </a:lnTo>
                <a:lnTo>
                  <a:pt x="5144135" y="214313"/>
                </a:lnTo>
                <a:lnTo>
                  <a:pt x="5148263" y="213995"/>
                </a:lnTo>
                <a:lnTo>
                  <a:pt x="5152073" y="212725"/>
                </a:lnTo>
                <a:lnTo>
                  <a:pt x="5155883" y="211455"/>
                </a:lnTo>
                <a:lnTo>
                  <a:pt x="5159375" y="210185"/>
                </a:lnTo>
                <a:lnTo>
                  <a:pt x="5163185" y="208598"/>
                </a:lnTo>
                <a:lnTo>
                  <a:pt x="5169535" y="205105"/>
                </a:lnTo>
                <a:lnTo>
                  <a:pt x="5175568" y="202248"/>
                </a:lnTo>
                <a:lnTo>
                  <a:pt x="5178425" y="200978"/>
                </a:lnTo>
                <a:lnTo>
                  <a:pt x="5181283" y="200343"/>
                </a:lnTo>
                <a:lnTo>
                  <a:pt x="5183823" y="199390"/>
                </a:lnTo>
                <a:lnTo>
                  <a:pt x="5186363" y="200025"/>
                </a:lnTo>
                <a:lnTo>
                  <a:pt x="5189220" y="200343"/>
                </a:lnTo>
                <a:lnTo>
                  <a:pt x="5191443" y="201930"/>
                </a:lnTo>
                <a:lnTo>
                  <a:pt x="5199380" y="208915"/>
                </a:lnTo>
                <a:lnTo>
                  <a:pt x="5207635" y="215265"/>
                </a:lnTo>
                <a:lnTo>
                  <a:pt x="5215890" y="221933"/>
                </a:lnTo>
                <a:lnTo>
                  <a:pt x="5224463" y="227330"/>
                </a:lnTo>
                <a:lnTo>
                  <a:pt x="5233670" y="232728"/>
                </a:lnTo>
                <a:lnTo>
                  <a:pt x="5242560" y="237173"/>
                </a:lnTo>
                <a:lnTo>
                  <a:pt x="5251768" y="240983"/>
                </a:lnTo>
                <a:lnTo>
                  <a:pt x="5260975" y="244158"/>
                </a:lnTo>
                <a:lnTo>
                  <a:pt x="5270183" y="246063"/>
                </a:lnTo>
                <a:lnTo>
                  <a:pt x="5274628" y="246698"/>
                </a:lnTo>
                <a:lnTo>
                  <a:pt x="5279073" y="247015"/>
                </a:lnTo>
                <a:lnTo>
                  <a:pt x="5283835" y="247333"/>
                </a:lnTo>
                <a:lnTo>
                  <a:pt x="5288280" y="247015"/>
                </a:lnTo>
                <a:lnTo>
                  <a:pt x="5292725" y="246698"/>
                </a:lnTo>
                <a:lnTo>
                  <a:pt x="5297170" y="246380"/>
                </a:lnTo>
                <a:lnTo>
                  <a:pt x="5301933" y="245110"/>
                </a:lnTo>
                <a:lnTo>
                  <a:pt x="5306060" y="244158"/>
                </a:lnTo>
                <a:lnTo>
                  <a:pt x="5310188" y="242570"/>
                </a:lnTo>
                <a:lnTo>
                  <a:pt x="5314315" y="240665"/>
                </a:lnTo>
                <a:lnTo>
                  <a:pt x="5318443" y="238443"/>
                </a:lnTo>
                <a:lnTo>
                  <a:pt x="5322570" y="235585"/>
                </a:lnTo>
                <a:lnTo>
                  <a:pt x="5326380" y="232728"/>
                </a:lnTo>
                <a:lnTo>
                  <a:pt x="5330508" y="229553"/>
                </a:lnTo>
                <a:lnTo>
                  <a:pt x="5337175" y="233045"/>
                </a:lnTo>
                <a:lnTo>
                  <a:pt x="5344478" y="236538"/>
                </a:lnTo>
                <a:lnTo>
                  <a:pt x="5351463" y="239395"/>
                </a:lnTo>
                <a:lnTo>
                  <a:pt x="5358765" y="242253"/>
                </a:lnTo>
                <a:lnTo>
                  <a:pt x="5372735" y="247015"/>
                </a:lnTo>
                <a:lnTo>
                  <a:pt x="5386705" y="251143"/>
                </a:lnTo>
                <a:lnTo>
                  <a:pt x="5400358" y="254953"/>
                </a:lnTo>
                <a:lnTo>
                  <a:pt x="5413375" y="258445"/>
                </a:lnTo>
                <a:lnTo>
                  <a:pt x="5426710" y="261303"/>
                </a:lnTo>
                <a:lnTo>
                  <a:pt x="5439410" y="264795"/>
                </a:lnTo>
                <a:lnTo>
                  <a:pt x="5451793" y="268288"/>
                </a:lnTo>
                <a:lnTo>
                  <a:pt x="5463540" y="272098"/>
                </a:lnTo>
                <a:lnTo>
                  <a:pt x="5469255" y="274320"/>
                </a:lnTo>
                <a:lnTo>
                  <a:pt x="5474970" y="276860"/>
                </a:lnTo>
                <a:lnTo>
                  <a:pt x="5480368" y="279400"/>
                </a:lnTo>
                <a:lnTo>
                  <a:pt x="5485448" y="282575"/>
                </a:lnTo>
                <a:lnTo>
                  <a:pt x="5490845" y="285433"/>
                </a:lnTo>
                <a:lnTo>
                  <a:pt x="5495608" y="288925"/>
                </a:lnTo>
                <a:lnTo>
                  <a:pt x="5500688" y="292735"/>
                </a:lnTo>
                <a:lnTo>
                  <a:pt x="5505133" y="296863"/>
                </a:lnTo>
                <a:lnTo>
                  <a:pt x="5509260" y="301308"/>
                </a:lnTo>
                <a:lnTo>
                  <a:pt x="5513388" y="306388"/>
                </a:lnTo>
                <a:lnTo>
                  <a:pt x="5517515" y="311468"/>
                </a:lnTo>
                <a:lnTo>
                  <a:pt x="5521325" y="317500"/>
                </a:lnTo>
                <a:lnTo>
                  <a:pt x="5527675" y="315595"/>
                </a:lnTo>
                <a:lnTo>
                  <a:pt x="5534025" y="314325"/>
                </a:lnTo>
                <a:lnTo>
                  <a:pt x="5540693" y="313055"/>
                </a:lnTo>
                <a:lnTo>
                  <a:pt x="5547360" y="312738"/>
                </a:lnTo>
                <a:lnTo>
                  <a:pt x="5553710" y="312420"/>
                </a:lnTo>
                <a:lnTo>
                  <a:pt x="5561013" y="312738"/>
                </a:lnTo>
                <a:lnTo>
                  <a:pt x="5567680" y="313373"/>
                </a:lnTo>
                <a:lnTo>
                  <a:pt x="5574665" y="314643"/>
                </a:lnTo>
                <a:lnTo>
                  <a:pt x="5581650" y="316230"/>
                </a:lnTo>
                <a:lnTo>
                  <a:pt x="5588953" y="317500"/>
                </a:lnTo>
                <a:lnTo>
                  <a:pt x="5595620" y="319723"/>
                </a:lnTo>
                <a:lnTo>
                  <a:pt x="5602923" y="322263"/>
                </a:lnTo>
                <a:lnTo>
                  <a:pt x="5609908" y="324803"/>
                </a:lnTo>
                <a:lnTo>
                  <a:pt x="5617210" y="327660"/>
                </a:lnTo>
                <a:lnTo>
                  <a:pt x="5631498" y="334328"/>
                </a:lnTo>
                <a:lnTo>
                  <a:pt x="5645785" y="341313"/>
                </a:lnTo>
                <a:lnTo>
                  <a:pt x="5659755" y="349250"/>
                </a:lnTo>
                <a:lnTo>
                  <a:pt x="5673725" y="357188"/>
                </a:lnTo>
                <a:lnTo>
                  <a:pt x="5686743" y="365760"/>
                </a:lnTo>
                <a:lnTo>
                  <a:pt x="5712778" y="382588"/>
                </a:lnTo>
                <a:lnTo>
                  <a:pt x="5736590" y="398463"/>
                </a:lnTo>
                <a:lnTo>
                  <a:pt x="5740400" y="394653"/>
                </a:lnTo>
                <a:lnTo>
                  <a:pt x="5744210" y="391795"/>
                </a:lnTo>
                <a:lnTo>
                  <a:pt x="5748020" y="389573"/>
                </a:lnTo>
                <a:lnTo>
                  <a:pt x="5752148" y="387668"/>
                </a:lnTo>
                <a:lnTo>
                  <a:pt x="5756275" y="386715"/>
                </a:lnTo>
                <a:lnTo>
                  <a:pt x="5760403" y="385763"/>
                </a:lnTo>
                <a:lnTo>
                  <a:pt x="5764530" y="385445"/>
                </a:lnTo>
                <a:lnTo>
                  <a:pt x="5768658" y="385763"/>
                </a:lnTo>
                <a:lnTo>
                  <a:pt x="5773103" y="386080"/>
                </a:lnTo>
                <a:lnTo>
                  <a:pt x="5777865" y="387350"/>
                </a:lnTo>
                <a:lnTo>
                  <a:pt x="5782310" y="388620"/>
                </a:lnTo>
                <a:lnTo>
                  <a:pt x="5786755" y="389890"/>
                </a:lnTo>
                <a:lnTo>
                  <a:pt x="5791835" y="392430"/>
                </a:lnTo>
                <a:lnTo>
                  <a:pt x="5796280" y="394653"/>
                </a:lnTo>
                <a:lnTo>
                  <a:pt x="5806123" y="399415"/>
                </a:lnTo>
                <a:lnTo>
                  <a:pt x="5816283" y="405448"/>
                </a:lnTo>
                <a:lnTo>
                  <a:pt x="5826443" y="411798"/>
                </a:lnTo>
                <a:lnTo>
                  <a:pt x="5848033" y="425768"/>
                </a:lnTo>
                <a:lnTo>
                  <a:pt x="5858828" y="432753"/>
                </a:lnTo>
                <a:lnTo>
                  <a:pt x="5870258" y="439103"/>
                </a:lnTo>
                <a:lnTo>
                  <a:pt x="5881370" y="445453"/>
                </a:lnTo>
                <a:lnTo>
                  <a:pt x="5893118" y="450850"/>
                </a:lnTo>
                <a:lnTo>
                  <a:pt x="5902325" y="454660"/>
                </a:lnTo>
                <a:lnTo>
                  <a:pt x="5911533" y="457518"/>
                </a:lnTo>
                <a:lnTo>
                  <a:pt x="5921058" y="460693"/>
                </a:lnTo>
                <a:lnTo>
                  <a:pt x="5930583" y="463233"/>
                </a:lnTo>
                <a:lnTo>
                  <a:pt x="5949315" y="467995"/>
                </a:lnTo>
                <a:lnTo>
                  <a:pt x="5968365" y="471805"/>
                </a:lnTo>
                <a:lnTo>
                  <a:pt x="5986780" y="475933"/>
                </a:lnTo>
                <a:lnTo>
                  <a:pt x="6004560" y="480060"/>
                </a:lnTo>
                <a:lnTo>
                  <a:pt x="6013133" y="482918"/>
                </a:lnTo>
                <a:lnTo>
                  <a:pt x="6021705" y="485458"/>
                </a:lnTo>
                <a:lnTo>
                  <a:pt x="6029643" y="488315"/>
                </a:lnTo>
                <a:lnTo>
                  <a:pt x="6037580" y="491808"/>
                </a:lnTo>
                <a:lnTo>
                  <a:pt x="6079808" y="513080"/>
                </a:lnTo>
                <a:lnTo>
                  <a:pt x="6100763" y="523240"/>
                </a:lnTo>
                <a:lnTo>
                  <a:pt x="6121083" y="534035"/>
                </a:lnTo>
                <a:lnTo>
                  <a:pt x="6197282" y="575310"/>
                </a:lnTo>
                <a:lnTo>
                  <a:pt x="6206172" y="580390"/>
                </a:lnTo>
                <a:lnTo>
                  <a:pt x="6214745" y="586105"/>
                </a:lnTo>
                <a:lnTo>
                  <a:pt x="6223318" y="592138"/>
                </a:lnTo>
                <a:lnTo>
                  <a:pt x="6231572" y="598170"/>
                </a:lnTo>
                <a:lnTo>
                  <a:pt x="6247448" y="611188"/>
                </a:lnTo>
                <a:lnTo>
                  <a:pt x="6255385" y="617220"/>
                </a:lnTo>
                <a:lnTo>
                  <a:pt x="6263322" y="623253"/>
                </a:lnTo>
                <a:lnTo>
                  <a:pt x="6271578" y="628333"/>
                </a:lnTo>
                <a:lnTo>
                  <a:pt x="6279832" y="632778"/>
                </a:lnTo>
                <a:lnTo>
                  <a:pt x="6288088" y="637223"/>
                </a:lnTo>
                <a:lnTo>
                  <a:pt x="6292215" y="638493"/>
                </a:lnTo>
                <a:lnTo>
                  <a:pt x="6296660" y="639763"/>
                </a:lnTo>
                <a:lnTo>
                  <a:pt x="6301105" y="640715"/>
                </a:lnTo>
                <a:lnTo>
                  <a:pt x="6305868" y="641985"/>
                </a:lnTo>
                <a:lnTo>
                  <a:pt x="6310312" y="642303"/>
                </a:lnTo>
                <a:lnTo>
                  <a:pt x="6315075" y="642620"/>
                </a:lnTo>
                <a:lnTo>
                  <a:pt x="6319838" y="642303"/>
                </a:lnTo>
                <a:lnTo>
                  <a:pt x="6324918" y="641985"/>
                </a:lnTo>
                <a:lnTo>
                  <a:pt x="6329998" y="641350"/>
                </a:lnTo>
                <a:lnTo>
                  <a:pt x="6335078" y="639763"/>
                </a:lnTo>
                <a:lnTo>
                  <a:pt x="6335712" y="644208"/>
                </a:lnTo>
                <a:lnTo>
                  <a:pt x="6336030" y="648018"/>
                </a:lnTo>
                <a:lnTo>
                  <a:pt x="6336665" y="651828"/>
                </a:lnTo>
                <a:lnTo>
                  <a:pt x="6337618" y="655320"/>
                </a:lnTo>
                <a:lnTo>
                  <a:pt x="6338570" y="657860"/>
                </a:lnTo>
                <a:lnTo>
                  <a:pt x="6340158" y="660400"/>
                </a:lnTo>
                <a:lnTo>
                  <a:pt x="6341110" y="662623"/>
                </a:lnTo>
                <a:lnTo>
                  <a:pt x="6342698" y="664845"/>
                </a:lnTo>
                <a:lnTo>
                  <a:pt x="6344602" y="666750"/>
                </a:lnTo>
                <a:lnTo>
                  <a:pt x="6346508" y="668338"/>
                </a:lnTo>
                <a:lnTo>
                  <a:pt x="6348412" y="669608"/>
                </a:lnTo>
                <a:lnTo>
                  <a:pt x="6350635" y="670560"/>
                </a:lnTo>
                <a:lnTo>
                  <a:pt x="6355080" y="672465"/>
                </a:lnTo>
                <a:lnTo>
                  <a:pt x="6360160" y="673735"/>
                </a:lnTo>
                <a:lnTo>
                  <a:pt x="6364922" y="674688"/>
                </a:lnTo>
                <a:lnTo>
                  <a:pt x="6370638" y="675640"/>
                </a:lnTo>
                <a:lnTo>
                  <a:pt x="6382068" y="676593"/>
                </a:lnTo>
                <a:lnTo>
                  <a:pt x="6387465" y="677863"/>
                </a:lnTo>
                <a:lnTo>
                  <a:pt x="6393180" y="679450"/>
                </a:lnTo>
                <a:lnTo>
                  <a:pt x="6398895" y="681355"/>
                </a:lnTo>
                <a:lnTo>
                  <a:pt x="6404610" y="683895"/>
                </a:lnTo>
                <a:lnTo>
                  <a:pt x="6406832" y="685800"/>
                </a:lnTo>
                <a:lnTo>
                  <a:pt x="6409055" y="687388"/>
                </a:lnTo>
                <a:lnTo>
                  <a:pt x="6410642" y="688975"/>
                </a:lnTo>
                <a:lnTo>
                  <a:pt x="6412230" y="690563"/>
                </a:lnTo>
                <a:lnTo>
                  <a:pt x="6414135" y="694373"/>
                </a:lnTo>
                <a:lnTo>
                  <a:pt x="6415405" y="697865"/>
                </a:lnTo>
                <a:lnTo>
                  <a:pt x="6416675" y="701040"/>
                </a:lnTo>
                <a:lnTo>
                  <a:pt x="6418262" y="704533"/>
                </a:lnTo>
                <a:lnTo>
                  <a:pt x="6419215" y="706438"/>
                </a:lnTo>
                <a:lnTo>
                  <a:pt x="6420485" y="708025"/>
                </a:lnTo>
                <a:lnTo>
                  <a:pt x="6422072" y="709613"/>
                </a:lnTo>
                <a:lnTo>
                  <a:pt x="6423978" y="710883"/>
                </a:lnTo>
                <a:lnTo>
                  <a:pt x="6432868" y="716598"/>
                </a:lnTo>
                <a:lnTo>
                  <a:pt x="6442392" y="722313"/>
                </a:lnTo>
                <a:lnTo>
                  <a:pt x="6452552" y="728028"/>
                </a:lnTo>
                <a:lnTo>
                  <a:pt x="6462712" y="733108"/>
                </a:lnTo>
                <a:lnTo>
                  <a:pt x="6484938" y="743903"/>
                </a:lnTo>
                <a:lnTo>
                  <a:pt x="6507480" y="754380"/>
                </a:lnTo>
                <a:lnTo>
                  <a:pt x="6530975" y="765175"/>
                </a:lnTo>
                <a:lnTo>
                  <a:pt x="6554788" y="776605"/>
                </a:lnTo>
                <a:lnTo>
                  <a:pt x="6566535" y="782638"/>
                </a:lnTo>
                <a:lnTo>
                  <a:pt x="6577648" y="788988"/>
                </a:lnTo>
                <a:lnTo>
                  <a:pt x="6589078" y="795973"/>
                </a:lnTo>
                <a:lnTo>
                  <a:pt x="6599872" y="802958"/>
                </a:lnTo>
                <a:lnTo>
                  <a:pt x="6605588" y="807085"/>
                </a:lnTo>
                <a:lnTo>
                  <a:pt x="6610985" y="811213"/>
                </a:lnTo>
                <a:lnTo>
                  <a:pt x="6616065" y="815975"/>
                </a:lnTo>
                <a:lnTo>
                  <a:pt x="6621145" y="820420"/>
                </a:lnTo>
                <a:lnTo>
                  <a:pt x="6630035" y="830263"/>
                </a:lnTo>
                <a:lnTo>
                  <a:pt x="6639242" y="840105"/>
                </a:lnTo>
                <a:lnTo>
                  <a:pt x="6647815" y="849948"/>
                </a:lnTo>
                <a:lnTo>
                  <a:pt x="6657022" y="859155"/>
                </a:lnTo>
                <a:lnTo>
                  <a:pt x="6661468" y="863600"/>
                </a:lnTo>
                <a:lnTo>
                  <a:pt x="6666230" y="868045"/>
                </a:lnTo>
                <a:lnTo>
                  <a:pt x="6671310" y="872173"/>
                </a:lnTo>
                <a:lnTo>
                  <a:pt x="6676072" y="876300"/>
                </a:lnTo>
                <a:lnTo>
                  <a:pt x="6679565" y="878205"/>
                </a:lnTo>
                <a:lnTo>
                  <a:pt x="6683375" y="880110"/>
                </a:lnTo>
                <a:lnTo>
                  <a:pt x="6687185" y="882015"/>
                </a:lnTo>
                <a:lnTo>
                  <a:pt x="6691312" y="882968"/>
                </a:lnTo>
                <a:lnTo>
                  <a:pt x="6699568" y="885190"/>
                </a:lnTo>
                <a:lnTo>
                  <a:pt x="6707822" y="887095"/>
                </a:lnTo>
                <a:lnTo>
                  <a:pt x="6716395" y="888683"/>
                </a:lnTo>
                <a:lnTo>
                  <a:pt x="6725285" y="890905"/>
                </a:lnTo>
                <a:lnTo>
                  <a:pt x="6729412" y="892175"/>
                </a:lnTo>
                <a:lnTo>
                  <a:pt x="6733540" y="893445"/>
                </a:lnTo>
                <a:lnTo>
                  <a:pt x="6737350" y="895350"/>
                </a:lnTo>
                <a:lnTo>
                  <a:pt x="6740842" y="897255"/>
                </a:lnTo>
                <a:lnTo>
                  <a:pt x="6744652" y="900113"/>
                </a:lnTo>
                <a:lnTo>
                  <a:pt x="6748145" y="902970"/>
                </a:lnTo>
                <a:lnTo>
                  <a:pt x="6751638" y="906463"/>
                </a:lnTo>
                <a:lnTo>
                  <a:pt x="6754495" y="909638"/>
                </a:lnTo>
                <a:lnTo>
                  <a:pt x="6760210" y="917258"/>
                </a:lnTo>
                <a:lnTo>
                  <a:pt x="6765608" y="925513"/>
                </a:lnTo>
                <a:lnTo>
                  <a:pt x="6771322" y="933450"/>
                </a:lnTo>
                <a:lnTo>
                  <a:pt x="6776720" y="941388"/>
                </a:lnTo>
                <a:lnTo>
                  <a:pt x="6779895" y="945198"/>
                </a:lnTo>
                <a:lnTo>
                  <a:pt x="6783388" y="948690"/>
                </a:lnTo>
                <a:lnTo>
                  <a:pt x="6786562" y="951865"/>
                </a:lnTo>
                <a:lnTo>
                  <a:pt x="6790372" y="955040"/>
                </a:lnTo>
                <a:lnTo>
                  <a:pt x="6796088" y="958533"/>
                </a:lnTo>
                <a:lnTo>
                  <a:pt x="6802120" y="961707"/>
                </a:lnTo>
                <a:lnTo>
                  <a:pt x="6808470" y="964565"/>
                </a:lnTo>
                <a:lnTo>
                  <a:pt x="6814820" y="967422"/>
                </a:lnTo>
                <a:lnTo>
                  <a:pt x="6828155" y="972820"/>
                </a:lnTo>
                <a:lnTo>
                  <a:pt x="6834505" y="975360"/>
                </a:lnTo>
                <a:lnTo>
                  <a:pt x="6840855" y="978535"/>
                </a:lnTo>
                <a:lnTo>
                  <a:pt x="6847205" y="981710"/>
                </a:lnTo>
                <a:lnTo>
                  <a:pt x="6853238" y="985202"/>
                </a:lnTo>
                <a:lnTo>
                  <a:pt x="6858635" y="989013"/>
                </a:lnTo>
                <a:lnTo>
                  <a:pt x="6864032" y="993458"/>
                </a:lnTo>
                <a:lnTo>
                  <a:pt x="6868478" y="998538"/>
                </a:lnTo>
                <a:lnTo>
                  <a:pt x="6870700" y="1001078"/>
                </a:lnTo>
                <a:lnTo>
                  <a:pt x="6872605" y="1003935"/>
                </a:lnTo>
                <a:lnTo>
                  <a:pt x="6874192" y="1007110"/>
                </a:lnTo>
                <a:lnTo>
                  <a:pt x="6875780" y="1010603"/>
                </a:lnTo>
                <a:lnTo>
                  <a:pt x="6877050" y="1013778"/>
                </a:lnTo>
                <a:lnTo>
                  <a:pt x="6878320" y="1017587"/>
                </a:lnTo>
                <a:lnTo>
                  <a:pt x="6879908" y="1018858"/>
                </a:lnTo>
                <a:lnTo>
                  <a:pt x="6881178" y="1019175"/>
                </a:lnTo>
                <a:lnTo>
                  <a:pt x="6882765" y="1019493"/>
                </a:lnTo>
                <a:lnTo>
                  <a:pt x="6884352" y="1019493"/>
                </a:lnTo>
                <a:lnTo>
                  <a:pt x="6885940" y="1019175"/>
                </a:lnTo>
                <a:lnTo>
                  <a:pt x="6887210" y="1018858"/>
                </a:lnTo>
                <a:lnTo>
                  <a:pt x="6890702" y="1016953"/>
                </a:lnTo>
                <a:lnTo>
                  <a:pt x="6893878" y="1014412"/>
                </a:lnTo>
                <a:lnTo>
                  <a:pt x="6896735" y="1011555"/>
                </a:lnTo>
                <a:lnTo>
                  <a:pt x="6900228" y="1009015"/>
                </a:lnTo>
                <a:lnTo>
                  <a:pt x="6903085" y="1006793"/>
                </a:lnTo>
                <a:lnTo>
                  <a:pt x="6913245" y="1024573"/>
                </a:lnTo>
                <a:lnTo>
                  <a:pt x="6918325" y="1033463"/>
                </a:lnTo>
                <a:lnTo>
                  <a:pt x="6924040" y="1042035"/>
                </a:lnTo>
                <a:lnTo>
                  <a:pt x="6930390" y="1050925"/>
                </a:lnTo>
                <a:lnTo>
                  <a:pt x="6934200" y="1055053"/>
                </a:lnTo>
                <a:lnTo>
                  <a:pt x="6938010" y="1059498"/>
                </a:lnTo>
                <a:lnTo>
                  <a:pt x="6942455" y="1063625"/>
                </a:lnTo>
                <a:lnTo>
                  <a:pt x="6946900" y="1067753"/>
                </a:lnTo>
                <a:lnTo>
                  <a:pt x="6952298" y="1071880"/>
                </a:lnTo>
                <a:lnTo>
                  <a:pt x="6957378" y="1076008"/>
                </a:lnTo>
                <a:lnTo>
                  <a:pt x="6958330" y="1084263"/>
                </a:lnTo>
                <a:lnTo>
                  <a:pt x="6958648" y="1092200"/>
                </a:lnTo>
                <a:lnTo>
                  <a:pt x="6958330" y="1108393"/>
                </a:lnTo>
                <a:lnTo>
                  <a:pt x="6958012" y="1124903"/>
                </a:lnTo>
                <a:lnTo>
                  <a:pt x="6958330" y="1133158"/>
                </a:lnTo>
                <a:lnTo>
                  <a:pt x="6958965" y="1141413"/>
                </a:lnTo>
                <a:lnTo>
                  <a:pt x="6960235" y="1149350"/>
                </a:lnTo>
                <a:lnTo>
                  <a:pt x="6962140" y="1157605"/>
                </a:lnTo>
                <a:lnTo>
                  <a:pt x="6964680" y="1165543"/>
                </a:lnTo>
                <a:lnTo>
                  <a:pt x="6966585" y="1169670"/>
                </a:lnTo>
                <a:lnTo>
                  <a:pt x="6968490" y="1173798"/>
                </a:lnTo>
                <a:lnTo>
                  <a:pt x="6970712" y="1177608"/>
                </a:lnTo>
                <a:lnTo>
                  <a:pt x="6973252" y="1181735"/>
                </a:lnTo>
                <a:lnTo>
                  <a:pt x="6976110" y="1185863"/>
                </a:lnTo>
                <a:lnTo>
                  <a:pt x="6979285" y="1189673"/>
                </a:lnTo>
                <a:lnTo>
                  <a:pt x="6982778" y="1193800"/>
                </a:lnTo>
                <a:lnTo>
                  <a:pt x="6986588" y="1197928"/>
                </a:lnTo>
                <a:lnTo>
                  <a:pt x="6991032" y="1201738"/>
                </a:lnTo>
                <a:lnTo>
                  <a:pt x="6995478" y="1205865"/>
                </a:lnTo>
                <a:lnTo>
                  <a:pt x="6994208" y="1209357"/>
                </a:lnTo>
                <a:lnTo>
                  <a:pt x="6992620" y="1212533"/>
                </a:lnTo>
                <a:lnTo>
                  <a:pt x="6990715" y="1215708"/>
                </a:lnTo>
                <a:lnTo>
                  <a:pt x="6988810" y="1217930"/>
                </a:lnTo>
                <a:lnTo>
                  <a:pt x="6986588" y="1220153"/>
                </a:lnTo>
                <a:lnTo>
                  <a:pt x="6983730" y="1222058"/>
                </a:lnTo>
                <a:lnTo>
                  <a:pt x="6981190" y="1223962"/>
                </a:lnTo>
                <a:lnTo>
                  <a:pt x="6978332" y="1225232"/>
                </a:lnTo>
                <a:lnTo>
                  <a:pt x="6971665" y="1227773"/>
                </a:lnTo>
                <a:lnTo>
                  <a:pt x="6964998" y="1229360"/>
                </a:lnTo>
                <a:lnTo>
                  <a:pt x="6957378" y="1230630"/>
                </a:lnTo>
                <a:lnTo>
                  <a:pt x="6949440" y="1232218"/>
                </a:lnTo>
                <a:lnTo>
                  <a:pt x="6941185" y="1233805"/>
                </a:lnTo>
                <a:lnTo>
                  <a:pt x="6932930" y="1235710"/>
                </a:lnTo>
                <a:lnTo>
                  <a:pt x="6924358" y="1237933"/>
                </a:lnTo>
                <a:lnTo>
                  <a:pt x="6920230" y="1239520"/>
                </a:lnTo>
                <a:lnTo>
                  <a:pt x="6916102" y="1241425"/>
                </a:lnTo>
                <a:lnTo>
                  <a:pt x="6911975" y="1243330"/>
                </a:lnTo>
                <a:lnTo>
                  <a:pt x="6907848" y="1245870"/>
                </a:lnTo>
                <a:lnTo>
                  <a:pt x="6903402" y="1248410"/>
                </a:lnTo>
                <a:lnTo>
                  <a:pt x="6899275" y="1251585"/>
                </a:lnTo>
                <a:lnTo>
                  <a:pt x="6895148" y="1254760"/>
                </a:lnTo>
                <a:lnTo>
                  <a:pt x="6891338" y="1258570"/>
                </a:lnTo>
                <a:lnTo>
                  <a:pt x="6887845" y="1263332"/>
                </a:lnTo>
                <a:lnTo>
                  <a:pt x="6884035" y="1267778"/>
                </a:lnTo>
                <a:lnTo>
                  <a:pt x="6882448" y="1270635"/>
                </a:lnTo>
                <a:lnTo>
                  <a:pt x="6881812" y="1273810"/>
                </a:lnTo>
                <a:lnTo>
                  <a:pt x="6880860" y="1276350"/>
                </a:lnTo>
                <a:lnTo>
                  <a:pt x="6880860" y="1278573"/>
                </a:lnTo>
                <a:lnTo>
                  <a:pt x="6880860" y="1281430"/>
                </a:lnTo>
                <a:lnTo>
                  <a:pt x="6881178" y="1283653"/>
                </a:lnTo>
                <a:lnTo>
                  <a:pt x="6882130" y="1285875"/>
                </a:lnTo>
                <a:lnTo>
                  <a:pt x="6882765" y="1287780"/>
                </a:lnTo>
                <a:lnTo>
                  <a:pt x="6884035" y="1289685"/>
                </a:lnTo>
                <a:lnTo>
                  <a:pt x="6885305" y="1291590"/>
                </a:lnTo>
                <a:lnTo>
                  <a:pt x="6888798" y="1295400"/>
                </a:lnTo>
                <a:lnTo>
                  <a:pt x="6892925" y="1298258"/>
                </a:lnTo>
                <a:lnTo>
                  <a:pt x="6897370" y="1301433"/>
                </a:lnTo>
                <a:lnTo>
                  <a:pt x="6902450" y="1303973"/>
                </a:lnTo>
                <a:lnTo>
                  <a:pt x="6907212" y="1306513"/>
                </a:lnTo>
                <a:lnTo>
                  <a:pt x="6917055" y="1311593"/>
                </a:lnTo>
                <a:lnTo>
                  <a:pt x="6922135" y="1313815"/>
                </a:lnTo>
                <a:lnTo>
                  <a:pt x="6926262" y="1316355"/>
                </a:lnTo>
                <a:lnTo>
                  <a:pt x="6929438" y="1318578"/>
                </a:lnTo>
                <a:lnTo>
                  <a:pt x="6932295" y="1321435"/>
                </a:lnTo>
                <a:lnTo>
                  <a:pt x="6935470" y="1321753"/>
                </a:lnTo>
                <a:lnTo>
                  <a:pt x="6938328" y="1321753"/>
                </a:lnTo>
                <a:lnTo>
                  <a:pt x="6940550" y="1321435"/>
                </a:lnTo>
                <a:lnTo>
                  <a:pt x="6942455" y="1320483"/>
                </a:lnTo>
                <a:lnTo>
                  <a:pt x="6944360" y="1319530"/>
                </a:lnTo>
                <a:lnTo>
                  <a:pt x="6945630" y="1317943"/>
                </a:lnTo>
                <a:lnTo>
                  <a:pt x="6949122" y="1314133"/>
                </a:lnTo>
                <a:lnTo>
                  <a:pt x="6953250" y="1309688"/>
                </a:lnTo>
                <a:lnTo>
                  <a:pt x="6955472" y="1307465"/>
                </a:lnTo>
                <a:lnTo>
                  <a:pt x="6958648" y="1304607"/>
                </a:lnTo>
                <a:lnTo>
                  <a:pt x="6962140" y="1302385"/>
                </a:lnTo>
                <a:lnTo>
                  <a:pt x="6965632" y="1300163"/>
                </a:lnTo>
                <a:lnTo>
                  <a:pt x="6970712" y="1297622"/>
                </a:lnTo>
                <a:lnTo>
                  <a:pt x="6976428" y="1295718"/>
                </a:lnTo>
                <a:lnTo>
                  <a:pt x="6978968" y="1297940"/>
                </a:lnTo>
                <a:lnTo>
                  <a:pt x="6981508" y="1299845"/>
                </a:lnTo>
                <a:lnTo>
                  <a:pt x="6983412" y="1302068"/>
                </a:lnTo>
                <a:lnTo>
                  <a:pt x="6985000" y="1304290"/>
                </a:lnTo>
                <a:lnTo>
                  <a:pt x="6986270" y="1306513"/>
                </a:lnTo>
                <a:lnTo>
                  <a:pt x="6986905" y="1308735"/>
                </a:lnTo>
                <a:lnTo>
                  <a:pt x="6987222" y="1310958"/>
                </a:lnTo>
                <a:lnTo>
                  <a:pt x="6987222" y="1313498"/>
                </a:lnTo>
                <a:lnTo>
                  <a:pt x="6987222" y="1315720"/>
                </a:lnTo>
                <a:lnTo>
                  <a:pt x="6986905" y="1317625"/>
                </a:lnTo>
                <a:lnTo>
                  <a:pt x="6985318" y="1322070"/>
                </a:lnTo>
                <a:lnTo>
                  <a:pt x="6983095" y="1326833"/>
                </a:lnTo>
                <a:lnTo>
                  <a:pt x="6980872" y="1331595"/>
                </a:lnTo>
                <a:lnTo>
                  <a:pt x="6975475" y="1340485"/>
                </a:lnTo>
                <a:lnTo>
                  <a:pt x="6972935" y="1344930"/>
                </a:lnTo>
                <a:lnTo>
                  <a:pt x="6971030" y="1349693"/>
                </a:lnTo>
                <a:lnTo>
                  <a:pt x="6970395" y="1353820"/>
                </a:lnTo>
                <a:lnTo>
                  <a:pt x="6970078" y="1356043"/>
                </a:lnTo>
                <a:lnTo>
                  <a:pt x="6970078" y="1358265"/>
                </a:lnTo>
                <a:lnTo>
                  <a:pt x="6970395" y="1360488"/>
                </a:lnTo>
                <a:lnTo>
                  <a:pt x="6971030" y="1362710"/>
                </a:lnTo>
                <a:lnTo>
                  <a:pt x="6972300" y="1364933"/>
                </a:lnTo>
                <a:lnTo>
                  <a:pt x="6973570" y="1367155"/>
                </a:lnTo>
                <a:lnTo>
                  <a:pt x="6975158" y="1370330"/>
                </a:lnTo>
                <a:lnTo>
                  <a:pt x="6976745" y="1373188"/>
                </a:lnTo>
                <a:lnTo>
                  <a:pt x="6978332" y="1376045"/>
                </a:lnTo>
                <a:lnTo>
                  <a:pt x="6979602" y="1378268"/>
                </a:lnTo>
                <a:lnTo>
                  <a:pt x="6981508" y="1380173"/>
                </a:lnTo>
                <a:lnTo>
                  <a:pt x="6983095" y="1381760"/>
                </a:lnTo>
                <a:lnTo>
                  <a:pt x="6985000" y="1382713"/>
                </a:lnTo>
                <a:lnTo>
                  <a:pt x="6986905" y="1383983"/>
                </a:lnTo>
                <a:lnTo>
                  <a:pt x="6990715" y="1385253"/>
                </a:lnTo>
                <a:lnTo>
                  <a:pt x="6994525" y="1386206"/>
                </a:lnTo>
                <a:lnTo>
                  <a:pt x="6998652" y="1386206"/>
                </a:lnTo>
                <a:lnTo>
                  <a:pt x="7002462" y="1386206"/>
                </a:lnTo>
                <a:lnTo>
                  <a:pt x="7010400" y="1386206"/>
                </a:lnTo>
                <a:lnTo>
                  <a:pt x="7014528" y="1386523"/>
                </a:lnTo>
                <a:lnTo>
                  <a:pt x="7018338" y="1387158"/>
                </a:lnTo>
                <a:lnTo>
                  <a:pt x="7021830" y="1388746"/>
                </a:lnTo>
                <a:lnTo>
                  <a:pt x="7023735" y="1390016"/>
                </a:lnTo>
                <a:lnTo>
                  <a:pt x="7025640" y="1390968"/>
                </a:lnTo>
                <a:lnTo>
                  <a:pt x="7027228" y="1392555"/>
                </a:lnTo>
                <a:lnTo>
                  <a:pt x="7028815" y="1394460"/>
                </a:lnTo>
                <a:lnTo>
                  <a:pt x="7030720" y="1396683"/>
                </a:lnTo>
                <a:lnTo>
                  <a:pt x="7032308" y="1399223"/>
                </a:lnTo>
                <a:lnTo>
                  <a:pt x="7029132" y="1402080"/>
                </a:lnTo>
                <a:lnTo>
                  <a:pt x="7026592" y="1404303"/>
                </a:lnTo>
                <a:lnTo>
                  <a:pt x="7024370" y="1406843"/>
                </a:lnTo>
                <a:lnTo>
                  <a:pt x="7022465" y="1409065"/>
                </a:lnTo>
                <a:lnTo>
                  <a:pt x="7019290" y="1414463"/>
                </a:lnTo>
                <a:lnTo>
                  <a:pt x="7016750" y="1419225"/>
                </a:lnTo>
                <a:lnTo>
                  <a:pt x="7013892" y="1424305"/>
                </a:lnTo>
                <a:lnTo>
                  <a:pt x="7010718" y="1429068"/>
                </a:lnTo>
                <a:lnTo>
                  <a:pt x="7008812" y="1431925"/>
                </a:lnTo>
                <a:lnTo>
                  <a:pt x="7006590" y="1434148"/>
                </a:lnTo>
                <a:lnTo>
                  <a:pt x="7003415" y="1436688"/>
                </a:lnTo>
                <a:lnTo>
                  <a:pt x="7000240" y="1438910"/>
                </a:lnTo>
                <a:lnTo>
                  <a:pt x="7002780" y="1444943"/>
                </a:lnTo>
                <a:lnTo>
                  <a:pt x="7005638" y="1450023"/>
                </a:lnTo>
                <a:lnTo>
                  <a:pt x="7009130" y="1453833"/>
                </a:lnTo>
                <a:lnTo>
                  <a:pt x="7012622" y="1457008"/>
                </a:lnTo>
                <a:lnTo>
                  <a:pt x="7015798" y="1459865"/>
                </a:lnTo>
                <a:lnTo>
                  <a:pt x="7019290" y="1462088"/>
                </a:lnTo>
                <a:lnTo>
                  <a:pt x="7023100" y="1463993"/>
                </a:lnTo>
                <a:lnTo>
                  <a:pt x="7026910" y="1465263"/>
                </a:lnTo>
                <a:lnTo>
                  <a:pt x="7033895" y="1468755"/>
                </a:lnTo>
                <a:lnTo>
                  <a:pt x="7037705" y="1470660"/>
                </a:lnTo>
                <a:lnTo>
                  <a:pt x="7041198" y="1472883"/>
                </a:lnTo>
                <a:lnTo>
                  <a:pt x="7044690" y="1475423"/>
                </a:lnTo>
                <a:lnTo>
                  <a:pt x="7047865" y="1478915"/>
                </a:lnTo>
                <a:lnTo>
                  <a:pt x="7051358" y="1483043"/>
                </a:lnTo>
                <a:lnTo>
                  <a:pt x="7053898" y="1488123"/>
                </a:lnTo>
                <a:lnTo>
                  <a:pt x="7051675" y="1490663"/>
                </a:lnTo>
                <a:lnTo>
                  <a:pt x="7049135" y="1492568"/>
                </a:lnTo>
                <a:lnTo>
                  <a:pt x="7046912" y="1494155"/>
                </a:lnTo>
                <a:lnTo>
                  <a:pt x="7044690" y="1495108"/>
                </a:lnTo>
                <a:lnTo>
                  <a:pt x="7042468" y="1496060"/>
                </a:lnTo>
                <a:lnTo>
                  <a:pt x="7039928" y="1496695"/>
                </a:lnTo>
                <a:lnTo>
                  <a:pt x="7035800" y="1497330"/>
                </a:lnTo>
                <a:lnTo>
                  <a:pt x="7031672" y="1497965"/>
                </a:lnTo>
                <a:lnTo>
                  <a:pt x="7027545" y="1498600"/>
                </a:lnTo>
                <a:lnTo>
                  <a:pt x="7025322" y="1499235"/>
                </a:lnTo>
                <a:lnTo>
                  <a:pt x="7023100" y="1500188"/>
                </a:lnTo>
                <a:lnTo>
                  <a:pt x="7020878" y="1501140"/>
                </a:lnTo>
                <a:lnTo>
                  <a:pt x="7018655" y="1502728"/>
                </a:lnTo>
                <a:lnTo>
                  <a:pt x="7029450" y="1511618"/>
                </a:lnTo>
                <a:lnTo>
                  <a:pt x="7039928" y="1520190"/>
                </a:lnTo>
                <a:lnTo>
                  <a:pt x="7045325" y="1524635"/>
                </a:lnTo>
                <a:lnTo>
                  <a:pt x="7049770" y="1528763"/>
                </a:lnTo>
                <a:lnTo>
                  <a:pt x="7054532" y="1533208"/>
                </a:lnTo>
                <a:lnTo>
                  <a:pt x="7058025" y="1537653"/>
                </a:lnTo>
                <a:lnTo>
                  <a:pt x="7061518" y="1542415"/>
                </a:lnTo>
                <a:lnTo>
                  <a:pt x="7064058" y="1547178"/>
                </a:lnTo>
                <a:lnTo>
                  <a:pt x="7065962" y="1552575"/>
                </a:lnTo>
                <a:lnTo>
                  <a:pt x="7067232" y="1557655"/>
                </a:lnTo>
                <a:lnTo>
                  <a:pt x="7067550" y="1560830"/>
                </a:lnTo>
                <a:lnTo>
                  <a:pt x="7067550" y="1563688"/>
                </a:lnTo>
                <a:lnTo>
                  <a:pt x="7067550" y="1566863"/>
                </a:lnTo>
                <a:lnTo>
                  <a:pt x="7067232" y="1569720"/>
                </a:lnTo>
                <a:lnTo>
                  <a:pt x="7066598" y="1573213"/>
                </a:lnTo>
                <a:lnTo>
                  <a:pt x="7065645" y="1576705"/>
                </a:lnTo>
                <a:lnTo>
                  <a:pt x="7063105" y="1583373"/>
                </a:lnTo>
                <a:lnTo>
                  <a:pt x="7064058" y="1585278"/>
                </a:lnTo>
                <a:lnTo>
                  <a:pt x="7065645" y="1585913"/>
                </a:lnTo>
                <a:lnTo>
                  <a:pt x="7067232" y="1586865"/>
                </a:lnTo>
                <a:lnTo>
                  <a:pt x="7068502" y="1586865"/>
                </a:lnTo>
                <a:lnTo>
                  <a:pt x="7069455" y="1586865"/>
                </a:lnTo>
                <a:lnTo>
                  <a:pt x="7070725" y="1586548"/>
                </a:lnTo>
                <a:lnTo>
                  <a:pt x="7071678" y="1585595"/>
                </a:lnTo>
                <a:lnTo>
                  <a:pt x="7072630" y="1584643"/>
                </a:lnTo>
                <a:lnTo>
                  <a:pt x="7073900" y="1582420"/>
                </a:lnTo>
                <a:lnTo>
                  <a:pt x="7074535" y="1579880"/>
                </a:lnTo>
                <a:lnTo>
                  <a:pt x="7074535" y="1578928"/>
                </a:lnTo>
                <a:lnTo>
                  <a:pt x="7074535" y="1577658"/>
                </a:lnTo>
                <a:lnTo>
                  <a:pt x="7073900" y="1577023"/>
                </a:lnTo>
                <a:lnTo>
                  <a:pt x="7073265" y="1576388"/>
                </a:lnTo>
                <a:lnTo>
                  <a:pt x="7078662" y="1579563"/>
                </a:lnTo>
                <a:lnTo>
                  <a:pt x="7084060" y="1584325"/>
                </a:lnTo>
                <a:lnTo>
                  <a:pt x="7089775" y="1589088"/>
                </a:lnTo>
                <a:lnTo>
                  <a:pt x="7095490" y="1595120"/>
                </a:lnTo>
                <a:lnTo>
                  <a:pt x="7100888" y="1601470"/>
                </a:lnTo>
                <a:lnTo>
                  <a:pt x="7105968" y="1608455"/>
                </a:lnTo>
                <a:lnTo>
                  <a:pt x="7111048" y="1615758"/>
                </a:lnTo>
                <a:lnTo>
                  <a:pt x="7115492" y="1623378"/>
                </a:lnTo>
                <a:lnTo>
                  <a:pt x="7119620" y="1631315"/>
                </a:lnTo>
                <a:lnTo>
                  <a:pt x="7123430" y="1639570"/>
                </a:lnTo>
                <a:lnTo>
                  <a:pt x="7126288" y="1647508"/>
                </a:lnTo>
                <a:lnTo>
                  <a:pt x="7129145" y="1655445"/>
                </a:lnTo>
                <a:lnTo>
                  <a:pt x="7130732" y="1663383"/>
                </a:lnTo>
                <a:lnTo>
                  <a:pt x="7131685" y="1671003"/>
                </a:lnTo>
                <a:lnTo>
                  <a:pt x="7131685" y="1677988"/>
                </a:lnTo>
                <a:lnTo>
                  <a:pt x="7131685" y="1681480"/>
                </a:lnTo>
                <a:lnTo>
                  <a:pt x="7131050" y="1684973"/>
                </a:lnTo>
                <a:lnTo>
                  <a:pt x="7134225" y="1686243"/>
                </a:lnTo>
                <a:lnTo>
                  <a:pt x="7137718" y="1687513"/>
                </a:lnTo>
                <a:lnTo>
                  <a:pt x="7141210" y="1687830"/>
                </a:lnTo>
                <a:lnTo>
                  <a:pt x="7144068" y="1687830"/>
                </a:lnTo>
                <a:lnTo>
                  <a:pt x="7147242" y="1687513"/>
                </a:lnTo>
                <a:lnTo>
                  <a:pt x="7149782" y="1686878"/>
                </a:lnTo>
                <a:lnTo>
                  <a:pt x="7154862" y="1685925"/>
                </a:lnTo>
                <a:lnTo>
                  <a:pt x="7156768" y="1685608"/>
                </a:lnTo>
                <a:lnTo>
                  <a:pt x="7158038" y="1685925"/>
                </a:lnTo>
                <a:lnTo>
                  <a:pt x="7159308" y="1686878"/>
                </a:lnTo>
                <a:lnTo>
                  <a:pt x="7159942" y="1688148"/>
                </a:lnTo>
                <a:lnTo>
                  <a:pt x="7160260" y="1690688"/>
                </a:lnTo>
                <a:lnTo>
                  <a:pt x="7159942" y="1693863"/>
                </a:lnTo>
                <a:lnTo>
                  <a:pt x="7159308" y="1697990"/>
                </a:lnTo>
                <a:lnTo>
                  <a:pt x="7158038" y="1703705"/>
                </a:lnTo>
                <a:lnTo>
                  <a:pt x="7161848" y="1707516"/>
                </a:lnTo>
                <a:lnTo>
                  <a:pt x="7165975" y="1711008"/>
                </a:lnTo>
                <a:lnTo>
                  <a:pt x="7170102" y="1713865"/>
                </a:lnTo>
                <a:lnTo>
                  <a:pt x="7174230" y="1716723"/>
                </a:lnTo>
                <a:lnTo>
                  <a:pt x="7178358" y="1719263"/>
                </a:lnTo>
                <a:lnTo>
                  <a:pt x="7183120" y="1721485"/>
                </a:lnTo>
                <a:lnTo>
                  <a:pt x="7187248" y="1723708"/>
                </a:lnTo>
                <a:lnTo>
                  <a:pt x="7192010" y="1725613"/>
                </a:lnTo>
                <a:lnTo>
                  <a:pt x="7196455" y="1727200"/>
                </a:lnTo>
                <a:lnTo>
                  <a:pt x="7201218" y="1728788"/>
                </a:lnTo>
                <a:lnTo>
                  <a:pt x="7205980" y="1729741"/>
                </a:lnTo>
                <a:lnTo>
                  <a:pt x="7211060" y="1730375"/>
                </a:lnTo>
                <a:lnTo>
                  <a:pt x="7216140" y="1731328"/>
                </a:lnTo>
                <a:lnTo>
                  <a:pt x="7221220" y="1731645"/>
                </a:lnTo>
                <a:lnTo>
                  <a:pt x="7226300" y="1731645"/>
                </a:lnTo>
                <a:lnTo>
                  <a:pt x="7231698" y="1731645"/>
                </a:lnTo>
                <a:lnTo>
                  <a:pt x="7231062" y="1735138"/>
                </a:lnTo>
                <a:lnTo>
                  <a:pt x="7229475" y="1738313"/>
                </a:lnTo>
                <a:lnTo>
                  <a:pt x="7227570" y="1741805"/>
                </a:lnTo>
                <a:lnTo>
                  <a:pt x="7225665" y="1744980"/>
                </a:lnTo>
                <a:lnTo>
                  <a:pt x="7221220" y="1751330"/>
                </a:lnTo>
                <a:lnTo>
                  <a:pt x="7215822" y="1757681"/>
                </a:lnTo>
                <a:lnTo>
                  <a:pt x="7211378" y="1763713"/>
                </a:lnTo>
                <a:lnTo>
                  <a:pt x="7209155" y="1767205"/>
                </a:lnTo>
                <a:lnTo>
                  <a:pt x="7207250" y="1770063"/>
                </a:lnTo>
                <a:lnTo>
                  <a:pt x="7205662" y="1773556"/>
                </a:lnTo>
                <a:lnTo>
                  <a:pt x="7204392" y="1777048"/>
                </a:lnTo>
                <a:lnTo>
                  <a:pt x="7204075" y="1780223"/>
                </a:lnTo>
                <a:lnTo>
                  <a:pt x="7204075" y="1783715"/>
                </a:lnTo>
                <a:lnTo>
                  <a:pt x="7211378" y="1786573"/>
                </a:lnTo>
                <a:lnTo>
                  <a:pt x="7215188" y="1788478"/>
                </a:lnTo>
                <a:lnTo>
                  <a:pt x="7218362" y="1791018"/>
                </a:lnTo>
                <a:lnTo>
                  <a:pt x="7221538" y="1793241"/>
                </a:lnTo>
                <a:lnTo>
                  <a:pt x="7225030" y="1796415"/>
                </a:lnTo>
                <a:lnTo>
                  <a:pt x="7227570" y="1799908"/>
                </a:lnTo>
                <a:lnTo>
                  <a:pt x="7230110" y="1804353"/>
                </a:lnTo>
                <a:lnTo>
                  <a:pt x="7234555" y="1801813"/>
                </a:lnTo>
                <a:lnTo>
                  <a:pt x="7238365" y="1798956"/>
                </a:lnTo>
                <a:lnTo>
                  <a:pt x="7242175" y="1796098"/>
                </a:lnTo>
                <a:lnTo>
                  <a:pt x="7245350" y="1793241"/>
                </a:lnTo>
                <a:lnTo>
                  <a:pt x="7250748" y="1787208"/>
                </a:lnTo>
                <a:lnTo>
                  <a:pt x="7255828" y="1780540"/>
                </a:lnTo>
                <a:lnTo>
                  <a:pt x="7261860" y="1774508"/>
                </a:lnTo>
                <a:lnTo>
                  <a:pt x="7265352" y="1771968"/>
                </a:lnTo>
                <a:lnTo>
                  <a:pt x="7268845" y="1769110"/>
                </a:lnTo>
                <a:lnTo>
                  <a:pt x="7273290" y="1766253"/>
                </a:lnTo>
                <a:lnTo>
                  <a:pt x="7278052" y="1763713"/>
                </a:lnTo>
                <a:lnTo>
                  <a:pt x="7283768" y="1761173"/>
                </a:lnTo>
                <a:lnTo>
                  <a:pt x="7290118" y="1758951"/>
                </a:lnTo>
                <a:lnTo>
                  <a:pt x="7292340" y="1763078"/>
                </a:lnTo>
                <a:lnTo>
                  <a:pt x="7293928" y="1766253"/>
                </a:lnTo>
                <a:lnTo>
                  <a:pt x="7294880" y="1769110"/>
                </a:lnTo>
                <a:lnTo>
                  <a:pt x="7295515" y="1771333"/>
                </a:lnTo>
                <a:lnTo>
                  <a:pt x="7295515" y="1773238"/>
                </a:lnTo>
                <a:lnTo>
                  <a:pt x="7294880" y="1774190"/>
                </a:lnTo>
                <a:lnTo>
                  <a:pt x="7293928" y="1775461"/>
                </a:lnTo>
                <a:lnTo>
                  <a:pt x="7292658" y="1776095"/>
                </a:lnTo>
                <a:lnTo>
                  <a:pt x="7290752" y="1776413"/>
                </a:lnTo>
                <a:lnTo>
                  <a:pt x="7288848" y="1777365"/>
                </a:lnTo>
                <a:lnTo>
                  <a:pt x="7284402" y="1777683"/>
                </a:lnTo>
                <a:lnTo>
                  <a:pt x="7279322" y="1778318"/>
                </a:lnTo>
                <a:lnTo>
                  <a:pt x="7276465" y="1779270"/>
                </a:lnTo>
                <a:lnTo>
                  <a:pt x="7273608" y="1780223"/>
                </a:lnTo>
                <a:lnTo>
                  <a:pt x="7274242" y="1785621"/>
                </a:lnTo>
                <a:lnTo>
                  <a:pt x="7275830" y="1790066"/>
                </a:lnTo>
                <a:lnTo>
                  <a:pt x="7277735" y="1793558"/>
                </a:lnTo>
                <a:lnTo>
                  <a:pt x="7279958" y="1796098"/>
                </a:lnTo>
                <a:lnTo>
                  <a:pt x="7282180" y="1798320"/>
                </a:lnTo>
                <a:lnTo>
                  <a:pt x="7285355" y="1799908"/>
                </a:lnTo>
                <a:lnTo>
                  <a:pt x="7288212" y="1801496"/>
                </a:lnTo>
                <a:lnTo>
                  <a:pt x="7291388" y="1802448"/>
                </a:lnTo>
                <a:lnTo>
                  <a:pt x="7297420" y="1804353"/>
                </a:lnTo>
                <a:lnTo>
                  <a:pt x="7300278" y="1805941"/>
                </a:lnTo>
                <a:lnTo>
                  <a:pt x="7302818" y="1807528"/>
                </a:lnTo>
                <a:lnTo>
                  <a:pt x="7305358" y="1809750"/>
                </a:lnTo>
                <a:lnTo>
                  <a:pt x="7306945" y="1812291"/>
                </a:lnTo>
                <a:lnTo>
                  <a:pt x="7308850" y="1815783"/>
                </a:lnTo>
                <a:lnTo>
                  <a:pt x="7310120" y="1820228"/>
                </a:lnTo>
                <a:lnTo>
                  <a:pt x="7310120" y="1823085"/>
                </a:lnTo>
                <a:lnTo>
                  <a:pt x="7310120" y="1825943"/>
                </a:lnTo>
                <a:lnTo>
                  <a:pt x="7309485" y="1829118"/>
                </a:lnTo>
                <a:lnTo>
                  <a:pt x="7308532" y="1832293"/>
                </a:lnTo>
                <a:lnTo>
                  <a:pt x="7305992" y="1839278"/>
                </a:lnTo>
                <a:lnTo>
                  <a:pt x="7302500" y="1846580"/>
                </a:lnTo>
                <a:lnTo>
                  <a:pt x="7294562" y="1861503"/>
                </a:lnTo>
                <a:lnTo>
                  <a:pt x="7290435" y="1868805"/>
                </a:lnTo>
                <a:lnTo>
                  <a:pt x="7287578" y="1875791"/>
                </a:lnTo>
                <a:lnTo>
                  <a:pt x="7284720" y="1882140"/>
                </a:lnTo>
                <a:lnTo>
                  <a:pt x="7284085" y="1885316"/>
                </a:lnTo>
                <a:lnTo>
                  <a:pt x="7283768" y="1887855"/>
                </a:lnTo>
                <a:lnTo>
                  <a:pt x="7283768" y="1890396"/>
                </a:lnTo>
                <a:lnTo>
                  <a:pt x="7284085" y="1892618"/>
                </a:lnTo>
                <a:lnTo>
                  <a:pt x="7284720" y="1894841"/>
                </a:lnTo>
                <a:lnTo>
                  <a:pt x="7285990" y="1896428"/>
                </a:lnTo>
                <a:lnTo>
                  <a:pt x="7287895" y="1898015"/>
                </a:lnTo>
                <a:lnTo>
                  <a:pt x="7290435" y="1899286"/>
                </a:lnTo>
                <a:lnTo>
                  <a:pt x="7293610" y="1899921"/>
                </a:lnTo>
                <a:lnTo>
                  <a:pt x="7297420" y="1900238"/>
                </a:lnTo>
                <a:lnTo>
                  <a:pt x="7301865" y="1900238"/>
                </a:lnTo>
                <a:lnTo>
                  <a:pt x="7306945" y="1899921"/>
                </a:lnTo>
                <a:lnTo>
                  <a:pt x="7312978" y="1899286"/>
                </a:lnTo>
                <a:lnTo>
                  <a:pt x="7319962" y="1898015"/>
                </a:lnTo>
                <a:lnTo>
                  <a:pt x="7322185" y="1896111"/>
                </a:lnTo>
                <a:lnTo>
                  <a:pt x="7323772" y="1893888"/>
                </a:lnTo>
                <a:lnTo>
                  <a:pt x="7324725" y="1891348"/>
                </a:lnTo>
                <a:lnTo>
                  <a:pt x="7325678" y="1888491"/>
                </a:lnTo>
                <a:lnTo>
                  <a:pt x="7325678" y="1885951"/>
                </a:lnTo>
                <a:lnTo>
                  <a:pt x="7325042" y="1882776"/>
                </a:lnTo>
                <a:lnTo>
                  <a:pt x="7324408" y="1880236"/>
                </a:lnTo>
                <a:lnTo>
                  <a:pt x="7323772" y="1877695"/>
                </a:lnTo>
                <a:lnTo>
                  <a:pt x="7322185" y="1874838"/>
                </a:lnTo>
                <a:lnTo>
                  <a:pt x="7320598" y="1873250"/>
                </a:lnTo>
                <a:lnTo>
                  <a:pt x="7318375" y="1871346"/>
                </a:lnTo>
                <a:lnTo>
                  <a:pt x="7316470" y="1869758"/>
                </a:lnTo>
                <a:lnTo>
                  <a:pt x="7314248" y="1868488"/>
                </a:lnTo>
                <a:lnTo>
                  <a:pt x="7311708" y="1868171"/>
                </a:lnTo>
                <a:lnTo>
                  <a:pt x="7308850" y="1868488"/>
                </a:lnTo>
                <a:lnTo>
                  <a:pt x="7306310" y="1869758"/>
                </a:lnTo>
                <a:lnTo>
                  <a:pt x="7307580" y="1865630"/>
                </a:lnTo>
                <a:lnTo>
                  <a:pt x="7308850" y="1861821"/>
                </a:lnTo>
                <a:lnTo>
                  <a:pt x="7311708" y="1858328"/>
                </a:lnTo>
                <a:lnTo>
                  <a:pt x="7314565" y="1855153"/>
                </a:lnTo>
                <a:lnTo>
                  <a:pt x="7318058" y="1851661"/>
                </a:lnTo>
                <a:lnTo>
                  <a:pt x="7322185" y="1848168"/>
                </a:lnTo>
                <a:lnTo>
                  <a:pt x="7330440" y="1842135"/>
                </a:lnTo>
                <a:lnTo>
                  <a:pt x="7339648" y="1835786"/>
                </a:lnTo>
                <a:lnTo>
                  <a:pt x="7348538" y="1829753"/>
                </a:lnTo>
                <a:lnTo>
                  <a:pt x="7352665" y="1826578"/>
                </a:lnTo>
                <a:lnTo>
                  <a:pt x="7356792" y="1823403"/>
                </a:lnTo>
                <a:lnTo>
                  <a:pt x="7360285" y="1819910"/>
                </a:lnTo>
                <a:lnTo>
                  <a:pt x="7363142" y="1816418"/>
                </a:lnTo>
                <a:lnTo>
                  <a:pt x="7376795" y="1831341"/>
                </a:lnTo>
                <a:lnTo>
                  <a:pt x="7383780" y="1838643"/>
                </a:lnTo>
                <a:lnTo>
                  <a:pt x="7390448" y="1846580"/>
                </a:lnTo>
                <a:lnTo>
                  <a:pt x="7396480" y="1855470"/>
                </a:lnTo>
                <a:lnTo>
                  <a:pt x="7399338" y="1860233"/>
                </a:lnTo>
                <a:lnTo>
                  <a:pt x="7402512" y="1865313"/>
                </a:lnTo>
                <a:lnTo>
                  <a:pt x="7405052" y="1870393"/>
                </a:lnTo>
                <a:lnTo>
                  <a:pt x="7407275" y="1876108"/>
                </a:lnTo>
                <a:lnTo>
                  <a:pt x="7410132" y="1882140"/>
                </a:lnTo>
                <a:lnTo>
                  <a:pt x="7412355" y="1888808"/>
                </a:lnTo>
                <a:lnTo>
                  <a:pt x="7409815" y="1889443"/>
                </a:lnTo>
                <a:lnTo>
                  <a:pt x="7407275" y="1889761"/>
                </a:lnTo>
                <a:lnTo>
                  <a:pt x="7405052" y="1889443"/>
                </a:lnTo>
                <a:lnTo>
                  <a:pt x="7403148" y="1888808"/>
                </a:lnTo>
                <a:lnTo>
                  <a:pt x="7401242" y="1888173"/>
                </a:lnTo>
                <a:lnTo>
                  <a:pt x="7399338" y="1887221"/>
                </a:lnTo>
                <a:lnTo>
                  <a:pt x="7398068" y="1885633"/>
                </a:lnTo>
                <a:lnTo>
                  <a:pt x="7396480" y="1884046"/>
                </a:lnTo>
                <a:lnTo>
                  <a:pt x="7393305" y="1880553"/>
                </a:lnTo>
                <a:lnTo>
                  <a:pt x="7390765" y="1876426"/>
                </a:lnTo>
                <a:lnTo>
                  <a:pt x="7386002" y="1867536"/>
                </a:lnTo>
                <a:lnTo>
                  <a:pt x="7383145" y="1863408"/>
                </a:lnTo>
                <a:lnTo>
                  <a:pt x="7380605" y="1859281"/>
                </a:lnTo>
                <a:lnTo>
                  <a:pt x="7377748" y="1856106"/>
                </a:lnTo>
                <a:lnTo>
                  <a:pt x="7376160" y="1854518"/>
                </a:lnTo>
                <a:lnTo>
                  <a:pt x="7374255" y="1853566"/>
                </a:lnTo>
                <a:lnTo>
                  <a:pt x="7372350" y="1852613"/>
                </a:lnTo>
                <a:lnTo>
                  <a:pt x="7370445" y="1852295"/>
                </a:lnTo>
                <a:lnTo>
                  <a:pt x="7368222" y="1851978"/>
                </a:lnTo>
                <a:lnTo>
                  <a:pt x="7366000" y="1851978"/>
                </a:lnTo>
                <a:lnTo>
                  <a:pt x="7363778" y="1852613"/>
                </a:lnTo>
                <a:lnTo>
                  <a:pt x="7360920" y="1853566"/>
                </a:lnTo>
                <a:lnTo>
                  <a:pt x="7358380" y="1855153"/>
                </a:lnTo>
                <a:lnTo>
                  <a:pt x="7355205" y="1856740"/>
                </a:lnTo>
                <a:lnTo>
                  <a:pt x="7354570" y="1861503"/>
                </a:lnTo>
                <a:lnTo>
                  <a:pt x="7354252" y="1865948"/>
                </a:lnTo>
                <a:lnTo>
                  <a:pt x="7354570" y="1870711"/>
                </a:lnTo>
                <a:lnTo>
                  <a:pt x="7354888" y="1875473"/>
                </a:lnTo>
                <a:lnTo>
                  <a:pt x="7355840" y="1880236"/>
                </a:lnTo>
                <a:lnTo>
                  <a:pt x="7356792" y="1884681"/>
                </a:lnTo>
                <a:lnTo>
                  <a:pt x="7358380" y="1889761"/>
                </a:lnTo>
                <a:lnTo>
                  <a:pt x="7360285" y="1894206"/>
                </a:lnTo>
                <a:lnTo>
                  <a:pt x="7362190" y="1899286"/>
                </a:lnTo>
                <a:lnTo>
                  <a:pt x="7364412" y="1903731"/>
                </a:lnTo>
                <a:lnTo>
                  <a:pt x="7366952" y="1908176"/>
                </a:lnTo>
                <a:lnTo>
                  <a:pt x="7370128" y="1912621"/>
                </a:lnTo>
                <a:lnTo>
                  <a:pt x="7376160" y="1921510"/>
                </a:lnTo>
                <a:lnTo>
                  <a:pt x="7382828" y="1929766"/>
                </a:lnTo>
                <a:lnTo>
                  <a:pt x="7390448" y="1937386"/>
                </a:lnTo>
                <a:lnTo>
                  <a:pt x="7398385" y="1944371"/>
                </a:lnTo>
                <a:lnTo>
                  <a:pt x="7406640" y="1950403"/>
                </a:lnTo>
                <a:lnTo>
                  <a:pt x="7415212" y="1956118"/>
                </a:lnTo>
                <a:lnTo>
                  <a:pt x="7423468" y="1960563"/>
                </a:lnTo>
                <a:lnTo>
                  <a:pt x="7427912" y="1962468"/>
                </a:lnTo>
                <a:lnTo>
                  <a:pt x="7432040" y="1964056"/>
                </a:lnTo>
                <a:lnTo>
                  <a:pt x="7436168" y="1965643"/>
                </a:lnTo>
                <a:lnTo>
                  <a:pt x="7440295" y="1966596"/>
                </a:lnTo>
                <a:lnTo>
                  <a:pt x="7444105" y="1967548"/>
                </a:lnTo>
                <a:lnTo>
                  <a:pt x="7447915" y="1967866"/>
                </a:lnTo>
                <a:lnTo>
                  <a:pt x="7448232" y="1971041"/>
                </a:lnTo>
                <a:lnTo>
                  <a:pt x="7448550" y="1974850"/>
                </a:lnTo>
                <a:lnTo>
                  <a:pt x="7450138" y="1982471"/>
                </a:lnTo>
                <a:lnTo>
                  <a:pt x="7452360" y="1990408"/>
                </a:lnTo>
                <a:lnTo>
                  <a:pt x="7454900" y="1998345"/>
                </a:lnTo>
                <a:lnTo>
                  <a:pt x="7460615" y="2014220"/>
                </a:lnTo>
                <a:lnTo>
                  <a:pt x="7462838" y="2022158"/>
                </a:lnTo>
                <a:lnTo>
                  <a:pt x="7465060" y="2030096"/>
                </a:lnTo>
                <a:lnTo>
                  <a:pt x="7466330" y="2037715"/>
                </a:lnTo>
                <a:lnTo>
                  <a:pt x="7466648" y="2040890"/>
                </a:lnTo>
                <a:lnTo>
                  <a:pt x="7466648" y="2044701"/>
                </a:lnTo>
                <a:lnTo>
                  <a:pt x="7466648" y="2048193"/>
                </a:lnTo>
                <a:lnTo>
                  <a:pt x="7466012" y="2051368"/>
                </a:lnTo>
                <a:lnTo>
                  <a:pt x="7465060" y="2054543"/>
                </a:lnTo>
                <a:lnTo>
                  <a:pt x="7464108" y="2057400"/>
                </a:lnTo>
                <a:lnTo>
                  <a:pt x="7462202" y="2060576"/>
                </a:lnTo>
                <a:lnTo>
                  <a:pt x="7460298" y="2063115"/>
                </a:lnTo>
                <a:lnTo>
                  <a:pt x="7457440" y="2065973"/>
                </a:lnTo>
                <a:lnTo>
                  <a:pt x="7454582" y="2068513"/>
                </a:lnTo>
                <a:lnTo>
                  <a:pt x="7451090" y="2070735"/>
                </a:lnTo>
                <a:lnTo>
                  <a:pt x="7446962" y="2072641"/>
                </a:lnTo>
                <a:lnTo>
                  <a:pt x="7442518" y="2074545"/>
                </a:lnTo>
                <a:lnTo>
                  <a:pt x="7437120" y="2076133"/>
                </a:lnTo>
                <a:lnTo>
                  <a:pt x="7437438" y="2079943"/>
                </a:lnTo>
                <a:lnTo>
                  <a:pt x="7438072" y="2083118"/>
                </a:lnTo>
                <a:lnTo>
                  <a:pt x="7438708" y="2086293"/>
                </a:lnTo>
                <a:lnTo>
                  <a:pt x="7439342" y="2088833"/>
                </a:lnTo>
                <a:lnTo>
                  <a:pt x="7440612" y="2091055"/>
                </a:lnTo>
                <a:lnTo>
                  <a:pt x="7441882" y="2093278"/>
                </a:lnTo>
                <a:lnTo>
                  <a:pt x="7442835" y="2095183"/>
                </a:lnTo>
                <a:lnTo>
                  <a:pt x="7444422" y="2096770"/>
                </a:lnTo>
                <a:lnTo>
                  <a:pt x="7447915" y="2099311"/>
                </a:lnTo>
                <a:lnTo>
                  <a:pt x="7451090" y="2101533"/>
                </a:lnTo>
                <a:lnTo>
                  <a:pt x="7454900" y="2103120"/>
                </a:lnTo>
                <a:lnTo>
                  <a:pt x="7458710" y="2104708"/>
                </a:lnTo>
                <a:lnTo>
                  <a:pt x="7466648" y="2106931"/>
                </a:lnTo>
                <a:lnTo>
                  <a:pt x="7470458" y="2108835"/>
                </a:lnTo>
                <a:lnTo>
                  <a:pt x="7474268" y="2110741"/>
                </a:lnTo>
                <a:lnTo>
                  <a:pt x="7477125" y="2113280"/>
                </a:lnTo>
                <a:lnTo>
                  <a:pt x="7478712" y="2114868"/>
                </a:lnTo>
                <a:lnTo>
                  <a:pt x="7479665" y="2116773"/>
                </a:lnTo>
                <a:lnTo>
                  <a:pt x="7480935" y="2118995"/>
                </a:lnTo>
                <a:lnTo>
                  <a:pt x="7481570" y="2121218"/>
                </a:lnTo>
                <a:lnTo>
                  <a:pt x="7482840" y="2124393"/>
                </a:lnTo>
                <a:lnTo>
                  <a:pt x="7483158" y="2126933"/>
                </a:lnTo>
                <a:lnTo>
                  <a:pt x="7482522" y="2130743"/>
                </a:lnTo>
                <a:lnTo>
                  <a:pt x="7481570" y="2133282"/>
                </a:lnTo>
                <a:lnTo>
                  <a:pt x="7480618" y="2134870"/>
                </a:lnTo>
                <a:lnTo>
                  <a:pt x="7479348" y="2136141"/>
                </a:lnTo>
                <a:lnTo>
                  <a:pt x="7478395" y="2136141"/>
                </a:lnTo>
                <a:lnTo>
                  <a:pt x="7477125" y="2135188"/>
                </a:lnTo>
                <a:lnTo>
                  <a:pt x="7475538" y="2134235"/>
                </a:lnTo>
                <a:lnTo>
                  <a:pt x="7474585" y="2132648"/>
                </a:lnTo>
                <a:lnTo>
                  <a:pt x="7471410" y="2128203"/>
                </a:lnTo>
                <a:lnTo>
                  <a:pt x="7468870" y="2122805"/>
                </a:lnTo>
                <a:lnTo>
                  <a:pt x="7466330" y="2116773"/>
                </a:lnTo>
                <a:lnTo>
                  <a:pt x="7464425" y="2111375"/>
                </a:lnTo>
                <a:lnTo>
                  <a:pt x="7461250" y="2112963"/>
                </a:lnTo>
                <a:lnTo>
                  <a:pt x="7458392" y="2115186"/>
                </a:lnTo>
                <a:lnTo>
                  <a:pt x="7455535" y="2117408"/>
                </a:lnTo>
                <a:lnTo>
                  <a:pt x="7453312" y="2119631"/>
                </a:lnTo>
                <a:lnTo>
                  <a:pt x="7448868" y="2125345"/>
                </a:lnTo>
                <a:lnTo>
                  <a:pt x="7444740" y="2131060"/>
                </a:lnTo>
                <a:lnTo>
                  <a:pt x="7441248" y="2137410"/>
                </a:lnTo>
                <a:lnTo>
                  <a:pt x="7438072" y="2144078"/>
                </a:lnTo>
                <a:lnTo>
                  <a:pt x="7434580" y="2150111"/>
                </a:lnTo>
                <a:lnTo>
                  <a:pt x="7431088" y="2156143"/>
                </a:lnTo>
                <a:lnTo>
                  <a:pt x="7427278" y="2161540"/>
                </a:lnTo>
                <a:lnTo>
                  <a:pt x="7423150" y="2166938"/>
                </a:lnTo>
                <a:lnTo>
                  <a:pt x="7420928" y="2169161"/>
                </a:lnTo>
                <a:lnTo>
                  <a:pt x="7418388" y="2171065"/>
                </a:lnTo>
                <a:lnTo>
                  <a:pt x="7415848" y="2172970"/>
                </a:lnTo>
                <a:lnTo>
                  <a:pt x="7412990" y="2174558"/>
                </a:lnTo>
                <a:lnTo>
                  <a:pt x="7410132" y="2175511"/>
                </a:lnTo>
                <a:lnTo>
                  <a:pt x="7406640" y="2176780"/>
                </a:lnTo>
                <a:lnTo>
                  <a:pt x="7403148" y="2177098"/>
                </a:lnTo>
                <a:lnTo>
                  <a:pt x="7399338" y="2177415"/>
                </a:lnTo>
                <a:lnTo>
                  <a:pt x="7395210" y="2177415"/>
                </a:lnTo>
                <a:lnTo>
                  <a:pt x="7390765" y="2176780"/>
                </a:lnTo>
                <a:lnTo>
                  <a:pt x="7386320" y="2176146"/>
                </a:lnTo>
                <a:lnTo>
                  <a:pt x="7380922" y="2174558"/>
                </a:lnTo>
                <a:lnTo>
                  <a:pt x="7379018" y="2178368"/>
                </a:lnTo>
                <a:lnTo>
                  <a:pt x="7377748" y="2182496"/>
                </a:lnTo>
                <a:lnTo>
                  <a:pt x="7376478" y="2186940"/>
                </a:lnTo>
                <a:lnTo>
                  <a:pt x="7376160" y="2191703"/>
                </a:lnTo>
                <a:lnTo>
                  <a:pt x="7376160" y="2197100"/>
                </a:lnTo>
                <a:lnTo>
                  <a:pt x="7376795" y="2202498"/>
                </a:lnTo>
                <a:lnTo>
                  <a:pt x="7378065" y="2207578"/>
                </a:lnTo>
                <a:lnTo>
                  <a:pt x="7379018" y="2212657"/>
                </a:lnTo>
                <a:lnTo>
                  <a:pt x="7380922" y="2217738"/>
                </a:lnTo>
                <a:lnTo>
                  <a:pt x="7383145" y="2222500"/>
                </a:lnTo>
                <a:lnTo>
                  <a:pt x="7386002" y="2227263"/>
                </a:lnTo>
                <a:lnTo>
                  <a:pt x="7388542" y="2231390"/>
                </a:lnTo>
                <a:lnTo>
                  <a:pt x="7391718" y="2234883"/>
                </a:lnTo>
                <a:lnTo>
                  <a:pt x="7394892" y="2238376"/>
                </a:lnTo>
                <a:lnTo>
                  <a:pt x="7398702" y="2240598"/>
                </a:lnTo>
                <a:lnTo>
                  <a:pt x="7402512" y="2242502"/>
                </a:lnTo>
                <a:lnTo>
                  <a:pt x="7405052" y="2239646"/>
                </a:lnTo>
                <a:lnTo>
                  <a:pt x="7406958" y="2236788"/>
                </a:lnTo>
                <a:lnTo>
                  <a:pt x="7408862" y="2233613"/>
                </a:lnTo>
                <a:lnTo>
                  <a:pt x="7410132" y="2230755"/>
                </a:lnTo>
                <a:lnTo>
                  <a:pt x="7410768" y="2227263"/>
                </a:lnTo>
                <a:lnTo>
                  <a:pt x="7411402" y="2223453"/>
                </a:lnTo>
                <a:lnTo>
                  <a:pt x="7412038" y="2219960"/>
                </a:lnTo>
                <a:lnTo>
                  <a:pt x="7412038" y="2216468"/>
                </a:lnTo>
                <a:lnTo>
                  <a:pt x="7411402" y="2208848"/>
                </a:lnTo>
                <a:lnTo>
                  <a:pt x="7411085" y="2200910"/>
                </a:lnTo>
                <a:lnTo>
                  <a:pt x="7410768" y="2193290"/>
                </a:lnTo>
                <a:lnTo>
                  <a:pt x="7410768" y="2185671"/>
                </a:lnTo>
                <a:lnTo>
                  <a:pt x="7412990" y="2186623"/>
                </a:lnTo>
                <a:lnTo>
                  <a:pt x="7415212" y="2186940"/>
                </a:lnTo>
                <a:lnTo>
                  <a:pt x="7417435" y="2187258"/>
                </a:lnTo>
                <a:lnTo>
                  <a:pt x="7419975" y="2186940"/>
                </a:lnTo>
                <a:lnTo>
                  <a:pt x="7425055" y="2186305"/>
                </a:lnTo>
                <a:lnTo>
                  <a:pt x="7430452" y="2184718"/>
                </a:lnTo>
                <a:lnTo>
                  <a:pt x="7435850" y="2182496"/>
                </a:lnTo>
                <a:lnTo>
                  <a:pt x="7441248" y="2180273"/>
                </a:lnTo>
                <a:lnTo>
                  <a:pt x="7446962" y="2177733"/>
                </a:lnTo>
                <a:lnTo>
                  <a:pt x="7452678" y="2175511"/>
                </a:lnTo>
                <a:lnTo>
                  <a:pt x="7458392" y="2173605"/>
                </a:lnTo>
                <a:lnTo>
                  <a:pt x="7463472" y="2172653"/>
                </a:lnTo>
                <a:lnTo>
                  <a:pt x="7466330" y="2172653"/>
                </a:lnTo>
                <a:lnTo>
                  <a:pt x="7468870" y="2172653"/>
                </a:lnTo>
                <a:lnTo>
                  <a:pt x="7471410" y="2172653"/>
                </a:lnTo>
                <a:lnTo>
                  <a:pt x="7474268" y="2173288"/>
                </a:lnTo>
                <a:lnTo>
                  <a:pt x="7476490" y="2174240"/>
                </a:lnTo>
                <a:lnTo>
                  <a:pt x="7478712" y="2175511"/>
                </a:lnTo>
                <a:lnTo>
                  <a:pt x="7480935" y="2177098"/>
                </a:lnTo>
                <a:lnTo>
                  <a:pt x="7483158" y="2179003"/>
                </a:lnTo>
                <a:lnTo>
                  <a:pt x="7485380" y="2181543"/>
                </a:lnTo>
                <a:lnTo>
                  <a:pt x="7487285" y="2184718"/>
                </a:lnTo>
                <a:lnTo>
                  <a:pt x="7489190" y="2188210"/>
                </a:lnTo>
                <a:lnTo>
                  <a:pt x="7491095" y="2191703"/>
                </a:lnTo>
                <a:lnTo>
                  <a:pt x="7493000" y="2199641"/>
                </a:lnTo>
                <a:lnTo>
                  <a:pt x="7493635" y="2205355"/>
                </a:lnTo>
                <a:lnTo>
                  <a:pt x="7494270" y="2207578"/>
                </a:lnTo>
                <a:lnTo>
                  <a:pt x="7493635" y="2209165"/>
                </a:lnTo>
                <a:lnTo>
                  <a:pt x="7493318" y="2210753"/>
                </a:lnTo>
                <a:lnTo>
                  <a:pt x="7493000" y="2211388"/>
                </a:lnTo>
                <a:lnTo>
                  <a:pt x="7492365" y="2212340"/>
                </a:lnTo>
                <a:lnTo>
                  <a:pt x="7491095" y="2212657"/>
                </a:lnTo>
                <a:lnTo>
                  <a:pt x="7490460" y="2212657"/>
                </a:lnTo>
                <a:lnTo>
                  <a:pt x="7488872" y="2212340"/>
                </a:lnTo>
                <a:lnTo>
                  <a:pt x="7485698" y="2211388"/>
                </a:lnTo>
                <a:lnTo>
                  <a:pt x="7482522" y="2209483"/>
                </a:lnTo>
                <a:lnTo>
                  <a:pt x="7473632" y="2205673"/>
                </a:lnTo>
                <a:lnTo>
                  <a:pt x="7469188" y="2204403"/>
                </a:lnTo>
                <a:lnTo>
                  <a:pt x="7464425" y="2202815"/>
                </a:lnTo>
                <a:lnTo>
                  <a:pt x="7459028" y="2202498"/>
                </a:lnTo>
                <a:lnTo>
                  <a:pt x="7456488" y="2202498"/>
                </a:lnTo>
                <a:lnTo>
                  <a:pt x="7453948" y="2202815"/>
                </a:lnTo>
                <a:lnTo>
                  <a:pt x="7451090" y="2203450"/>
                </a:lnTo>
                <a:lnTo>
                  <a:pt x="7448868" y="2204403"/>
                </a:lnTo>
                <a:lnTo>
                  <a:pt x="7446328" y="2205673"/>
                </a:lnTo>
                <a:lnTo>
                  <a:pt x="7443470" y="2207260"/>
                </a:lnTo>
                <a:lnTo>
                  <a:pt x="7446328" y="2213293"/>
                </a:lnTo>
                <a:lnTo>
                  <a:pt x="7449502" y="2218373"/>
                </a:lnTo>
                <a:lnTo>
                  <a:pt x="7452995" y="2222818"/>
                </a:lnTo>
                <a:lnTo>
                  <a:pt x="7456805" y="2226628"/>
                </a:lnTo>
                <a:lnTo>
                  <a:pt x="7460615" y="2229803"/>
                </a:lnTo>
                <a:lnTo>
                  <a:pt x="7464425" y="2232977"/>
                </a:lnTo>
                <a:lnTo>
                  <a:pt x="7470775" y="2238693"/>
                </a:lnTo>
                <a:lnTo>
                  <a:pt x="7473315" y="2241233"/>
                </a:lnTo>
                <a:lnTo>
                  <a:pt x="7474902" y="2244407"/>
                </a:lnTo>
                <a:lnTo>
                  <a:pt x="7475538" y="2245360"/>
                </a:lnTo>
                <a:lnTo>
                  <a:pt x="7476172" y="2246948"/>
                </a:lnTo>
                <a:lnTo>
                  <a:pt x="7476172" y="2248536"/>
                </a:lnTo>
                <a:lnTo>
                  <a:pt x="7476172" y="2250441"/>
                </a:lnTo>
                <a:lnTo>
                  <a:pt x="7475220" y="2251711"/>
                </a:lnTo>
                <a:lnTo>
                  <a:pt x="7474585" y="2253615"/>
                </a:lnTo>
                <a:lnTo>
                  <a:pt x="7473315" y="2255519"/>
                </a:lnTo>
                <a:lnTo>
                  <a:pt x="7472045" y="2257425"/>
                </a:lnTo>
                <a:lnTo>
                  <a:pt x="7468235" y="2261871"/>
                </a:lnTo>
                <a:lnTo>
                  <a:pt x="7462520" y="2266949"/>
                </a:lnTo>
                <a:lnTo>
                  <a:pt x="7465378" y="2271396"/>
                </a:lnTo>
                <a:lnTo>
                  <a:pt x="7468235" y="2273936"/>
                </a:lnTo>
                <a:lnTo>
                  <a:pt x="7469505" y="2274887"/>
                </a:lnTo>
                <a:lnTo>
                  <a:pt x="7470775" y="2275522"/>
                </a:lnTo>
                <a:lnTo>
                  <a:pt x="7472362" y="2275839"/>
                </a:lnTo>
                <a:lnTo>
                  <a:pt x="7473315" y="2275839"/>
                </a:lnTo>
                <a:lnTo>
                  <a:pt x="7474585" y="2275522"/>
                </a:lnTo>
                <a:lnTo>
                  <a:pt x="7476172" y="2275205"/>
                </a:lnTo>
                <a:lnTo>
                  <a:pt x="7478395" y="2273618"/>
                </a:lnTo>
                <a:lnTo>
                  <a:pt x="7480618" y="2271396"/>
                </a:lnTo>
                <a:lnTo>
                  <a:pt x="7483158" y="2269173"/>
                </a:lnTo>
                <a:lnTo>
                  <a:pt x="7488555" y="2263140"/>
                </a:lnTo>
                <a:lnTo>
                  <a:pt x="7491095" y="2259966"/>
                </a:lnTo>
                <a:lnTo>
                  <a:pt x="7494270" y="2257425"/>
                </a:lnTo>
                <a:lnTo>
                  <a:pt x="7497445" y="2255202"/>
                </a:lnTo>
                <a:lnTo>
                  <a:pt x="7501255" y="2253615"/>
                </a:lnTo>
                <a:lnTo>
                  <a:pt x="7503478" y="2252980"/>
                </a:lnTo>
                <a:lnTo>
                  <a:pt x="7505382" y="2252663"/>
                </a:lnTo>
                <a:lnTo>
                  <a:pt x="7507605" y="2252663"/>
                </a:lnTo>
                <a:lnTo>
                  <a:pt x="7510145" y="2252663"/>
                </a:lnTo>
                <a:lnTo>
                  <a:pt x="7508875" y="2255202"/>
                </a:lnTo>
                <a:lnTo>
                  <a:pt x="7507605" y="2257425"/>
                </a:lnTo>
                <a:lnTo>
                  <a:pt x="7506335" y="2262823"/>
                </a:lnTo>
                <a:lnTo>
                  <a:pt x="7505700" y="2268855"/>
                </a:lnTo>
                <a:lnTo>
                  <a:pt x="7505700" y="2274887"/>
                </a:lnTo>
                <a:lnTo>
                  <a:pt x="7506335" y="2280921"/>
                </a:lnTo>
                <a:lnTo>
                  <a:pt x="7507288" y="2287587"/>
                </a:lnTo>
                <a:lnTo>
                  <a:pt x="7508875" y="2294573"/>
                </a:lnTo>
                <a:lnTo>
                  <a:pt x="7510462" y="2301239"/>
                </a:lnTo>
                <a:lnTo>
                  <a:pt x="7514590" y="2315528"/>
                </a:lnTo>
                <a:lnTo>
                  <a:pt x="7518718" y="2329815"/>
                </a:lnTo>
                <a:lnTo>
                  <a:pt x="7522528" y="2343785"/>
                </a:lnTo>
                <a:lnTo>
                  <a:pt x="7523798" y="2351088"/>
                </a:lnTo>
                <a:lnTo>
                  <a:pt x="7525068" y="2357756"/>
                </a:lnTo>
                <a:lnTo>
                  <a:pt x="7523798" y="2359660"/>
                </a:lnTo>
                <a:lnTo>
                  <a:pt x="7522528" y="2361565"/>
                </a:lnTo>
                <a:lnTo>
                  <a:pt x="7520940" y="2363152"/>
                </a:lnTo>
                <a:lnTo>
                  <a:pt x="7519035" y="2364423"/>
                </a:lnTo>
                <a:lnTo>
                  <a:pt x="7517130" y="2365692"/>
                </a:lnTo>
                <a:lnTo>
                  <a:pt x="7515225" y="2366327"/>
                </a:lnTo>
                <a:lnTo>
                  <a:pt x="7511098" y="2367598"/>
                </a:lnTo>
                <a:lnTo>
                  <a:pt x="7506652" y="2368232"/>
                </a:lnTo>
                <a:lnTo>
                  <a:pt x="7502208" y="2369185"/>
                </a:lnTo>
                <a:lnTo>
                  <a:pt x="7492682" y="2369503"/>
                </a:lnTo>
                <a:lnTo>
                  <a:pt x="7488238" y="2369820"/>
                </a:lnTo>
                <a:lnTo>
                  <a:pt x="7484110" y="2370772"/>
                </a:lnTo>
                <a:lnTo>
                  <a:pt x="7480300" y="2372042"/>
                </a:lnTo>
                <a:lnTo>
                  <a:pt x="7478395" y="2372995"/>
                </a:lnTo>
                <a:lnTo>
                  <a:pt x="7476808" y="2373948"/>
                </a:lnTo>
                <a:lnTo>
                  <a:pt x="7475220" y="2375535"/>
                </a:lnTo>
                <a:lnTo>
                  <a:pt x="7473632" y="2377122"/>
                </a:lnTo>
                <a:lnTo>
                  <a:pt x="7472680" y="2379027"/>
                </a:lnTo>
                <a:lnTo>
                  <a:pt x="7472045" y="2380932"/>
                </a:lnTo>
                <a:lnTo>
                  <a:pt x="7470775" y="2383472"/>
                </a:lnTo>
                <a:lnTo>
                  <a:pt x="7470458" y="2386013"/>
                </a:lnTo>
                <a:lnTo>
                  <a:pt x="7470140" y="2389505"/>
                </a:lnTo>
                <a:lnTo>
                  <a:pt x="7469505" y="2392998"/>
                </a:lnTo>
                <a:lnTo>
                  <a:pt x="7470458" y="2395855"/>
                </a:lnTo>
                <a:lnTo>
                  <a:pt x="7471410" y="2399030"/>
                </a:lnTo>
                <a:lnTo>
                  <a:pt x="7472680" y="2401570"/>
                </a:lnTo>
                <a:lnTo>
                  <a:pt x="7473632" y="2403793"/>
                </a:lnTo>
                <a:lnTo>
                  <a:pt x="7475220" y="2406015"/>
                </a:lnTo>
                <a:lnTo>
                  <a:pt x="7476808" y="2407920"/>
                </a:lnTo>
                <a:lnTo>
                  <a:pt x="7478712" y="2409825"/>
                </a:lnTo>
                <a:lnTo>
                  <a:pt x="7480618" y="2411413"/>
                </a:lnTo>
                <a:lnTo>
                  <a:pt x="7482840" y="2412365"/>
                </a:lnTo>
                <a:lnTo>
                  <a:pt x="7485062" y="2413635"/>
                </a:lnTo>
                <a:lnTo>
                  <a:pt x="7490142" y="2415540"/>
                </a:lnTo>
                <a:lnTo>
                  <a:pt x="7495222" y="2416493"/>
                </a:lnTo>
                <a:lnTo>
                  <a:pt x="7500938" y="2417128"/>
                </a:lnTo>
                <a:lnTo>
                  <a:pt x="7504112" y="2415857"/>
                </a:lnTo>
                <a:lnTo>
                  <a:pt x="7505700" y="2413953"/>
                </a:lnTo>
                <a:lnTo>
                  <a:pt x="7507288" y="2411730"/>
                </a:lnTo>
                <a:lnTo>
                  <a:pt x="7508240" y="2409508"/>
                </a:lnTo>
                <a:lnTo>
                  <a:pt x="7508558" y="2406967"/>
                </a:lnTo>
                <a:lnTo>
                  <a:pt x="7508558" y="2404110"/>
                </a:lnTo>
                <a:lnTo>
                  <a:pt x="7508558" y="2398395"/>
                </a:lnTo>
                <a:lnTo>
                  <a:pt x="7508558" y="2392998"/>
                </a:lnTo>
                <a:lnTo>
                  <a:pt x="7508875" y="2390140"/>
                </a:lnTo>
                <a:lnTo>
                  <a:pt x="7509192" y="2387918"/>
                </a:lnTo>
                <a:lnTo>
                  <a:pt x="7510780" y="2385695"/>
                </a:lnTo>
                <a:lnTo>
                  <a:pt x="7512368" y="2383790"/>
                </a:lnTo>
                <a:lnTo>
                  <a:pt x="7514908" y="2382203"/>
                </a:lnTo>
                <a:lnTo>
                  <a:pt x="7517765" y="2381250"/>
                </a:lnTo>
                <a:lnTo>
                  <a:pt x="7521258" y="2379345"/>
                </a:lnTo>
                <a:lnTo>
                  <a:pt x="7524750" y="2377758"/>
                </a:lnTo>
                <a:lnTo>
                  <a:pt x="7527290" y="2377122"/>
                </a:lnTo>
                <a:lnTo>
                  <a:pt x="7529830" y="2376171"/>
                </a:lnTo>
                <a:lnTo>
                  <a:pt x="7532688" y="2375853"/>
                </a:lnTo>
                <a:lnTo>
                  <a:pt x="7534910" y="2375853"/>
                </a:lnTo>
                <a:lnTo>
                  <a:pt x="7536815" y="2376171"/>
                </a:lnTo>
                <a:lnTo>
                  <a:pt x="7538402" y="2377122"/>
                </a:lnTo>
                <a:lnTo>
                  <a:pt x="7539672" y="2377758"/>
                </a:lnTo>
                <a:lnTo>
                  <a:pt x="7541260" y="2379027"/>
                </a:lnTo>
                <a:lnTo>
                  <a:pt x="7542530" y="2379980"/>
                </a:lnTo>
                <a:lnTo>
                  <a:pt x="7543482" y="2381567"/>
                </a:lnTo>
                <a:lnTo>
                  <a:pt x="7545388" y="2385061"/>
                </a:lnTo>
                <a:lnTo>
                  <a:pt x="7546975" y="2389188"/>
                </a:lnTo>
                <a:lnTo>
                  <a:pt x="7547610" y="2393633"/>
                </a:lnTo>
                <a:lnTo>
                  <a:pt x="7548562" y="2398395"/>
                </a:lnTo>
                <a:lnTo>
                  <a:pt x="7549832" y="2408556"/>
                </a:lnTo>
                <a:lnTo>
                  <a:pt x="7550785" y="2413635"/>
                </a:lnTo>
                <a:lnTo>
                  <a:pt x="7551420" y="2418080"/>
                </a:lnTo>
                <a:lnTo>
                  <a:pt x="7552690" y="2422525"/>
                </a:lnTo>
                <a:lnTo>
                  <a:pt x="7554595" y="2426336"/>
                </a:lnTo>
                <a:lnTo>
                  <a:pt x="7558405" y="2424430"/>
                </a:lnTo>
                <a:lnTo>
                  <a:pt x="7561580" y="2422525"/>
                </a:lnTo>
                <a:lnTo>
                  <a:pt x="7564755" y="2420938"/>
                </a:lnTo>
                <a:lnTo>
                  <a:pt x="7566978" y="2418398"/>
                </a:lnTo>
                <a:lnTo>
                  <a:pt x="7568882" y="2416493"/>
                </a:lnTo>
                <a:lnTo>
                  <a:pt x="7570788" y="2414588"/>
                </a:lnTo>
                <a:lnTo>
                  <a:pt x="7571740" y="2413000"/>
                </a:lnTo>
                <a:lnTo>
                  <a:pt x="7572692" y="2410460"/>
                </a:lnTo>
                <a:lnTo>
                  <a:pt x="7573328" y="2408556"/>
                </a:lnTo>
                <a:lnTo>
                  <a:pt x="7573328" y="2406333"/>
                </a:lnTo>
                <a:lnTo>
                  <a:pt x="7573328" y="2404110"/>
                </a:lnTo>
                <a:lnTo>
                  <a:pt x="7573328" y="2402205"/>
                </a:lnTo>
                <a:lnTo>
                  <a:pt x="7571740" y="2397760"/>
                </a:lnTo>
                <a:lnTo>
                  <a:pt x="7569835" y="2393315"/>
                </a:lnTo>
                <a:lnTo>
                  <a:pt x="7567295" y="2388235"/>
                </a:lnTo>
                <a:lnTo>
                  <a:pt x="7564438" y="2383790"/>
                </a:lnTo>
                <a:lnTo>
                  <a:pt x="7557770" y="2373630"/>
                </a:lnTo>
                <a:lnTo>
                  <a:pt x="7555230" y="2368232"/>
                </a:lnTo>
                <a:lnTo>
                  <a:pt x="7552690" y="2363152"/>
                </a:lnTo>
                <a:lnTo>
                  <a:pt x="7550785" y="2357438"/>
                </a:lnTo>
                <a:lnTo>
                  <a:pt x="7549832" y="2354263"/>
                </a:lnTo>
                <a:lnTo>
                  <a:pt x="7549198" y="2351405"/>
                </a:lnTo>
                <a:lnTo>
                  <a:pt x="7555230" y="2351723"/>
                </a:lnTo>
                <a:lnTo>
                  <a:pt x="7560628" y="2352357"/>
                </a:lnTo>
                <a:lnTo>
                  <a:pt x="7565390" y="2353628"/>
                </a:lnTo>
                <a:lnTo>
                  <a:pt x="7569835" y="2354898"/>
                </a:lnTo>
                <a:lnTo>
                  <a:pt x="7573645" y="2356803"/>
                </a:lnTo>
                <a:lnTo>
                  <a:pt x="7577138" y="2358390"/>
                </a:lnTo>
                <a:lnTo>
                  <a:pt x="7579995" y="2360930"/>
                </a:lnTo>
                <a:lnTo>
                  <a:pt x="7582852" y="2363470"/>
                </a:lnTo>
                <a:lnTo>
                  <a:pt x="7585075" y="2366010"/>
                </a:lnTo>
                <a:lnTo>
                  <a:pt x="7587298" y="2369185"/>
                </a:lnTo>
                <a:lnTo>
                  <a:pt x="7588885" y="2372360"/>
                </a:lnTo>
                <a:lnTo>
                  <a:pt x="7590472" y="2375853"/>
                </a:lnTo>
                <a:lnTo>
                  <a:pt x="7591108" y="2379663"/>
                </a:lnTo>
                <a:lnTo>
                  <a:pt x="7592060" y="2383790"/>
                </a:lnTo>
                <a:lnTo>
                  <a:pt x="7593330" y="2392045"/>
                </a:lnTo>
                <a:lnTo>
                  <a:pt x="7593965" y="2400935"/>
                </a:lnTo>
                <a:lnTo>
                  <a:pt x="7594600" y="2410143"/>
                </a:lnTo>
                <a:lnTo>
                  <a:pt x="7594918" y="2430146"/>
                </a:lnTo>
                <a:lnTo>
                  <a:pt x="7595552" y="2439988"/>
                </a:lnTo>
                <a:lnTo>
                  <a:pt x="7596822" y="2450148"/>
                </a:lnTo>
                <a:lnTo>
                  <a:pt x="7597458" y="2455546"/>
                </a:lnTo>
                <a:lnTo>
                  <a:pt x="7598728" y="2460308"/>
                </a:lnTo>
                <a:lnTo>
                  <a:pt x="7599998" y="2465388"/>
                </a:lnTo>
                <a:lnTo>
                  <a:pt x="7601585" y="2470151"/>
                </a:lnTo>
                <a:lnTo>
                  <a:pt x="7598728" y="2470151"/>
                </a:lnTo>
                <a:lnTo>
                  <a:pt x="7595870" y="2469515"/>
                </a:lnTo>
                <a:lnTo>
                  <a:pt x="7593330" y="2468563"/>
                </a:lnTo>
                <a:lnTo>
                  <a:pt x="7591108" y="2467928"/>
                </a:lnTo>
                <a:lnTo>
                  <a:pt x="7586662" y="2465705"/>
                </a:lnTo>
                <a:lnTo>
                  <a:pt x="7581900" y="2463165"/>
                </a:lnTo>
                <a:lnTo>
                  <a:pt x="7577455" y="2460308"/>
                </a:lnTo>
                <a:lnTo>
                  <a:pt x="7573010" y="2458404"/>
                </a:lnTo>
                <a:lnTo>
                  <a:pt x="7570470" y="2457768"/>
                </a:lnTo>
                <a:lnTo>
                  <a:pt x="7567612" y="2457450"/>
                </a:lnTo>
                <a:lnTo>
                  <a:pt x="7564755" y="2457133"/>
                </a:lnTo>
                <a:lnTo>
                  <a:pt x="7561580" y="2457133"/>
                </a:lnTo>
                <a:lnTo>
                  <a:pt x="7564755" y="2462531"/>
                </a:lnTo>
                <a:lnTo>
                  <a:pt x="7566978" y="2468245"/>
                </a:lnTo>
                <a:lnTo>
                  <a:pt x="7568882" y="2473326"/>
                </a:lnTo>
                <a:lnTo>
                  <a:pt x="7570470" y="2478087"/>
                </a:lnTo>
                <a:lnTo>
                  <a:pt x="7571422" y="2483168"/>
                </a:lnTo>
                <a:lnTo>
                  <a:pt x="7571740" y="2487296"/>
                </a:lnTo>
                <a:lnTo>
                  <a:pt x="7572375" y="2491423"/>
                </a:lnTo>
                <a:lnTo>
                  <a:pt x="7571740" y="2495550"/>
                </a:lnTo>
                <a:lnTo>
                  <a:pt x="7571422" y="2499361"/>
                </a:lnTo>
                <a:lnTo>
                  <a:pt x="7570788" y="2502536"/>
                </a:lnTo>
                <a:lnTo>
                  <a:pt x="7569200" y="2506029"/>
                </a:lnTo>
                <a:lnTo>
                  <a:pt x="7567930" y="2509521"/>
                </a:lnTo>
                <a:lnTo>
                  <a:pt x="7566025" y="2512378"/>
                </a:lnTo>
                <a:lnTo>
                  <a:pt x="7564438" y="2515553"/>
                </a:lnTo>
                <a:lnTo>
                  <a:pt x="7559675" y="2520633"/>
                </a:lnTo>
                <a:lnTo>
                  <a:pt x="7554595" y="2526031"/>
                </a:lnTo>
                <a:lnTo>
                  <a:pt x="7548880" y="2530793"/>
                </a:lnTo>
                <a:lnTo>
                  <a:pt x="7537132" y="2540319"/>
                </a:lnTo>
                <a:lnTo>
                  <a:pt x="7531100" y="2544763"/>
                </a:lnTo>
                <a:lnTo>
                  <a:pt x="7525702" y="2549843"/>
                </a:lnTo>
                <a:lnTo>
                  <a:pt x="7520622" y="2554924"/>
                </a:lnTo>
                <a:lnTo>
                  <a:pt x="7518400" y="2557781"/>
                </a:lnTo>
                <a:lnTo>
                  <a:pt x="7516495" y="2560320"/>
                </a:lnTo>
                <a:lnTo>
                  <a:pt x="7517765" y="2562860"/>
                </a:lnTo>
                <a:lnTo>
                  <a:pt x="7520305" y="2564766"/>
                </a:lnTo>
                <a:lnTo>
                  <a:pt x="7525068" y="2568575"/>
                </a:lnTo>
                <a:lnTo>
                  <a:pt x="7527290" y="2570163"/>
                </a:lnTo>
                <a:lnTo>
                  <a:pt x="7529195" y="2572386"/>
                </a:lnTo>
                <a:lnTo>
                  <a:pt x="7531100" y="2574925"/>
                </a:lnTo>
                <a:lnTo>
                  <a:pt x="7531418" y="2576513"/>
                </a:lnTo>
                <a:lnTo>
                  <a:pt x="7531735" y="2578418"/>
                </a:lnTo>
                <a:lnTo>
                  <a:pt x="7538720" y="2574291"/>
                </a:lnTo>
                <a:lnTo>
                  <a:pt x="7544752" y="2569845"/>
                </a:lnTo>
                <a:lnTo>
                  <a:pt x="7550785" y="2565401"/>
                </a:lnTo>
                <a:lnTo>
                  <a:pt x="7556500" y="2560638"/>
                </a:lnTo>
                <a:lnTo>
                  <a:pt x="7567612" y="2550796"/>
                </a:lnTo>
                <a:lnTo>
                  <a:pt x="7578725" y="2540953"/>
                </a:lnTo>
                <a:lnTo>
                  <a:pt x="7584440" y="2536190"/>
                </a:lnTo>
                <a:lnTo>
                  <a:pt x="7590472" y="2531429"/>
                </a:lnTo>
                <a:lnTo>
                  <a:pt x="7596505" y="2526666"/>
                </a:lnTo>
                <a:lnTo>
                  <a:pt x="7602855" y="2522539"/>
                </a:lnTo>
                <a:lnTo>
                  <a:pt x="7609522" y="2518411"/>
                </a:lnTo>
                <a:lnTo>
                  <a:pt x="7617142" y="2514284"/>
                </a:lnTo>
                <a:lnTo>
                  <a:pt x="7625080" y="2510791"/>
                </a:lnTo>
                <a:lnTo>
                  <a:pt x="7633335" y="2507616"/>
                </a:lnTo>
                <a:lnTo>
                  <a:pt x="7631112" y="2516506"/>
                </a:lnTo>
                <a:lnTo>
                  <a:pt x="7629525" y="2521268"/>
                </a:lnTo>
                <a:lnTo>
                  <a:pt x="7627620" y="2525396"/>
                </a:lnTo>
                <a:lnTo>
                  <a:pt x="7625715" y="2529524"/>
                </a:lnTo>
                <a:lnTo>
                  <a:pt x="7623492" y="2533651"/>
                </a:lnTo>
                <a:lnTo>
                  <a:pt x="7620952" y="2537460"/>
                </a:lnTo>
                <a:lnTo>
                  <a:pt x="7618095" y="2540636"/>
                </a:lnTo>
                <a:lnTo>
                  <a:pt x="7614920" y="2544128"/>
                </a:lnTo>
                <a:lnTo>
                  <a:pt x="7611110" y="2547621"/>
                </a:lnTo>
                <a:lnTo>
                  <a:pt x="7606982" y="2550161"/>
                </a:lnTo>
                <a:lnTo>
                  <a:pt x="7602538" y="2552700"/>
                </a:lnTo>
                <a:lnTo>
                  <a:pt x="7597458" y="2554924"/>
                </a:lnTo>
                <a:lnTo>
                  <a:pt x="7591742" y="2556828"/>
                </a:lnTo>
                <a:lnTo>
                  <a:pt x="7585710" y="2558733"/>
                </a:lnTo>
                <a:lnTo>
                  <a:pt x="7579360" y="2560003"/>
                </a:lnTo>
                <a:lnTo>
                  <a:pt x="7579360" y="2566036"/>
                </a:lnTo>
                <a:lnTo>
                  <a:pt x="7579995" y="2571433"/>
                </a:lnTo>
                <a:lnTo>
                  <a:pt x="7581265" y="2576195"/>
                </a:lnTo>
                <a:lnTo>
                  <a:pt x="7583170" y="2580323"/>
                </a:lnTo>
                <a:lnTo>
                  <a:pt x="7585075" y="2584133"/>
                </a:lnTo>
                <a:lnTo>
                  <a:pt x="7587615" y="2587626"/>
                </a:lnTo>
                <a:lnTo>
                  <a:pt x="7590472" y="2590483"/>
                </a:lnTo>
                <a:lnTo>
                  <a:pt x="7593330" y="2593023"/>
                </a:lnTo>
                <a:lnTo>
                  <a:pt x="7596822" y="2595562"/>
                </a:lnTo>
                <a:lnTo>
                  <a:pt x="7599998" y="2597786"/>
                </a:lnTo>
                <a:lnTo>
                  <a:pt x="7603808" y="2599056"/>
                </a:lnTo>
                <a:lnTo>
                  <a:pt x="7607935" y="2600960"/>
                </a:lnTo>
                <a:lnTo>
                  <a:pt x="7616190" y="2603818"/>
                </a:lnTo>
                <a:lnTo>
                  <a:pt x="7625080" y="2606041"/>
                </a:lnTo>
                <a:lnTo>
                  <a:pt x="7623492" y="2608898"/>
                </a:lnTo>
                <a:lnTo>
                  <a:pt x="7622222" y="2611755"/>
                </a:lnTo>
                <a:lnTo>
                  <a:pt x="7620635" y="2613978"/>
                </a:lnTo>
                <a:lnTo>
                  <a:pt x="7618730" y="2616200"/>
                </a:lnTo>
                <a:lnTo>
                  <a:pt x="7616190" y="2618422"/>
                </a:lnTo>
                <a:lnTo>
                  <a:pt x="7613650" y="2620327"/>
                </a:lnTo>
                <a:lnTo>
                  <a:pt x="7611110" y="2622233"/>
                </a:lnTo>
                <a:lnTo>
                  <a:pt x="7607935" y="2624138"/>
                </a:lnTo>
                <a:lnTo>
                  <a:pt x="7601585" y="2626995"/>
                </a:lnTo>
                <a:lnTo>
                  <a:pt x="7594600" y="2629853"/>
                </a:lnTo>
                <a:lnTo>
                  <a:pt x="7586980" y="2632075"/>
                </a:lnTo>
                <a:lnTo>
                  <a:pt x="7578725" y="2633980"/>
                </a:lnTo>
                <a:lnTo>
                  <a:pt x="7580630" y="2639060"/>
                </a:lnTo>
                <a:lnTo>
                  <a:pt x="7582852" y="2643187"/>
                </a:lnTo>
                <a:lnTo>
                  <a:pt x="7585075" y="2646680"/>
                </a:lnTo>
                <a:lnTo>
                  <a:pt x="7587298" y="2649220"/>
                </a:lnTo>
                <a:lnTo>
                  <a:pt x="7589838" y="2651760"/>
                </a:lnTo>
                <a:lnTo>
                  <a:pt x="7591742" y="2653030"/>
                </a:lnTo>
                <a:lnTo>
                  <a:pt x="7595870" y="2656523"/>
                </a:lnTo>
                <a:lnTo>
                  <a:pt x="7597458" y="2658427"/>
                </a:lnTo>
                <a:lnTo>
                  <a:pt x="7599045" y="2660650"/>
                </a:lnTo>
                <a:lnTo>
                  <a:pt x="7599680" y="2663825"/>
                </a:lnTo>
                <a:lnTo>
                  <a:pt x="7600632" y="2667317"/>
                </a:lnTo>
                <a:lnTo>
                  <a:pt x="7600632" y="2672080"/>
                </a:lnTo>
                <a:lnTo>
                  <a:pt x="7599998" y="2678113"/>
                </a:lnTo>
                <a:lnTo>
                  <a:pt x="7599045" y="2685097"/>
                </a:lnTo>
                <a:lnTo>
                  <a:pt x="7597458" y="2693988"/>
                </a:lnTo>
                <a:lnTo>
                  <a:pt x="7596505" y="2700655"/>
                </a:lnTo>
                <a:lnTo>
                  <a:pt x="7595235" y="2707957"/>
                </a:lnTo>
                <a:lnTo>
                  <a:pt x="7593965" y="2714625"/>
                </a:lnTo>
                <a:lnTo>
                  <a:pt x="7592695" y="2721293"/>
                </a:lnTo>
                <a:lnTo>
                  <a:pt x="7591742" y="2724785"/>
                </a:lnTo>
                <a:lnTo>
                  <a:pt x="7590472" y="2727325"/>
                </a:lnTo>
                <a:lnTo>
                  <a:pt x="7589202" y="2730183"/>
                </a:lnTo>
                <a:lnTo>
                  <a:pt x="7587298" y="2732722"/>
                </a:lnTo>
                <a:lnTo>
                  <a:pt x="7585392" y="2734628"/>
                </a:lnTo>
                <a:lnTo>
                  <a:pt x="7582852" y="2736215"/>
                </a:lnTo>
                <a:lnTo>
                  <a:pt x="7579995" y="2737168"/>
                </a:lnTo>
                <a:lnTo>
                  <a:pt x="7577138" y="2737485"/>
                </a:lnTo>
                <a:lnTo>
                  <a:pt x="7578408" y="2740978"/>
                </a:lnTo>
                <a:lnTo>
                  <a:pt x="7579678" y="2743517"/>
                </a:lnTo>
                <a:lnTo>
                  <a:pt x="7580948" y="2746058"/>
                </a:lnTo>
                <a:lnTo>
                  <a:pt x="7582535" y="2748281"/>
                </a:lnTo>
                <a:lnTo>
                  <a:pt x="7583805" y="2749550"/>
                </a:lnTo>
                <a:lnTo>
                  <a:pt x="7585392" y="2750820"/>
                </a:lnTo>
                <a:lnTo>
                  <a:pt x="7586980" y="2751455"/>
                </a:lnTo>
                <a:lnTo>
                  <a:pt x="7588885" y="2752408"/>
                </a:lnTo>
                <a:lnTo>
                  <a:pt x="7590472" y="2752726"/>
                </a:lnTo>
                <a:lnTo>
                  <a:pt x="7592060" y="2752726"/>
                </a:lnTo>
                <a:lnTo>
                  <a:pt x="7595552" y="2752726"/>
                </a:lnTo>
                <a:lnTo>
                  <a:pt x="7599680" y="2751455"/>
                </a:lnTo>
                <a:lnTo>
                  <a:pt x="7603490" y="2750503"/>
                </a:lnTo>
                <a:lnTo>
                  <a:pt x="7612062" y="2747328"/>
                </a:lnTo>
                <a:lnTo>
                  <a:pt x="7616825" y="2746376"/>
                </a:lnTo>
                <a:lnTo>
                  <a:pt x="7621270" y="2745423"/>
                </a:lnTo>
                <a:lnTo>
                  <a:pt x="7626032" y="2746058"/>
                </a:lnTo>
                <a:lnTo>
                  <a:pt x="7628255" y="2746376"/>
                </a:lnTo>
                <a:lnTo>
                  <a:pt x="7631112" y="2746693"/>
                </a:lnTo>
                <a:lnTo>
                  <a:pt x="7633335" y="2747645"/>
                </a:lnTo>
                <a:lnTo>
                  <a:pt x="7635875" y="2748915"/>
                </a:lnTo>
                <a:lnTo>
                  <a:pt x="7638732" y="2750503"/>
                </a:lnTo>
                <a:lnTo>
                  <a:pt x="7640955" y="2752408"/>
                </a:lnTo>
                <a:lnTo>
                  <a:pt x="7637780" y="2720975"/>
                </a:lnTo>
                <a:lnTo>
                  <a:pt x="7640002" y="2722245"/>
                </a:lnTo>
                <a:lnTo>
                  <a:pt x="7641908" y="2723197"/>
                </a:lnTo>
                <a:lnTo>
                  <a:pt x="7643812" y="2724785"/>
                </a:lnTo>
                <a:lnTo>
                  <a:pt x="7645400" y="2726690"/>
                </a:lnTo>
                <a:lnTo>
                  <a:pt x="7646988" y="2728595"/>
                </a:lnTo>
                <a:lnTo>
                  <a:pt x="7648258" y="2730818"/>
                </a:lnTo>
                <a:lnTo>
                  <a:pt x="7649210" y="2733358"/>
                </a:lnTo>
                <a:lnTo>
                  <a:pt x="7649845" y="2736215"/>
                </a:lnTo>
                <a:lnTo>
                  <a:pt x="7651115" y="2741612"/>
                </a:lnTo>
                <a:lnTo>
                  <a:pt x="7651432" y="2748281"/>
                </a:lnTo>
                <a:lnTo>
                  <a:pt x="7650798" y="2754313"/>
                </a:lnTo>
                <a:lnTo>
                  <a:pt x="7649210" y="2760663"/>
                </a:lnTo>
                <a:lnTo>
                  <a:pt x="7648258" y="2763520"/>
                </a:lnTo>
                <a:lnTo>
                  <a:pt x="7646988" y="2766695"/>
                </a:lnTo>
                <a:lnTo>
                  <a:pt x="7645718" y="2769553"/>
                </a:lnTo>
                <a:lnTo>
                  <a:pt x="7643812" y="2772411"/>
                </a:lnTo>
                <a:lnTo>
                  <a:pt x="7641908" y="2774950"/>
                </a:lnTo>
                <a:lnTo>
                  <a:pt x="7640002" y="2777490"/>
                </a:lnTo>
                <a:lnTo>
                  <a:pt x="7637462" y="2779713"/>
                </a:lnTo>
                <a:lnTo>
                  <a:pt x="7635240" y="2781618"/>
                </a:lnTo>
                <a:lnTo>
                  <a:pt x="7632065" y="2783523"/>
                </a:lnTo>
                <a:lnTo>
                  <a:pt x="7629208" y="2785111"/>
                </a:lnTo>
                <a:lnTo>
                  <a:pt x="7626032" y="2786380"/>
                </a:lnTo>
                <a:lnTo>
                  <a:pt x="7622858" y="2787015"/>
                </a:lnTo>
                <a:lnTo>
                  <a:pt x="7619048" y="2787333"/>
                </a:lnTo>
                <a:lnTo>
                  <a:pt x="7615238" y="2787650"/>
                </a:lnTo>
                <a:lnTo>
                  <a:pt x="7611110" y="2787333"/>
                </a:lnTo>
                <a:lnTo>
                  <a:pt x="7606982" y="2786698"/>
                </a:lnTo>
                <a:lnTo>
                  <a:pt x="7608888" y="2794952"/>
                </a:lnTo>
                <a:lnTo>
                  <a:pt x="7609840" y="2802572"/>
                </a:lnTo>
                <a:lnTo>
                  <a:pt x="7610158" y="2809557"/>
                </a:lnTo>
                <a:lnTo>
                  <a:pt x="7609840" y="2816225"/>
                </a:lnTo>
                <a:lnTo>
                  <a:pt x="7609522" y="2822575"/>
                </a:lnTo>
                <a:lnTo>
                  <a:pt x="7608570" y="2828608"/>
                </a:lnTo>
                <a:lnTo>
                  <a:pt x="7606982" y="2834323"/>
                </a:lnTo>
                <a:lnTo>
                  <a:pt x="7605395" y="2839721"/>
                </a:lnTo>
                <a:lnTo>
                  <a:pt x="7602538" y="2851150"/>
                </a:lnTo>
                <a:lnTo>
                  <a:pt x="7600950" y="2857183"/>
                </a:lnTo>
                <a:lnTo>
                  <a:pt x="7599680" y="2862898"/>
                </a:lnTo>
                <a:lnTo>
                  <a:pt x="7598728" y="2869248"/>
                </a:lnTo>
                <a:lnTo>
                  <a:pt x="7598092" y="2875598"/>
                </a:lnTo>
                <a:lnTo>
                  <a:pt x="7598728" y="2882583"/>
                </a:lnTo>
                <a:lnTo>
                  <a:pt x="7599045" y="2889568"/>
                </a:lnTo>
                <a:lnTo>
                  <a:pt x="7601268" y="2887345"/>
                </a:lnTo>
                <a:lnTo>
                  <a:pt x="7603490" y="2884488"/>
                </a:lnTo>
                <a:lnTo>
                  <a:pt x="7605395" y="2881313"/>
                </a:lnTo>
                <a:lnTo>
                  <a:pt x="7607300" y="2877821"/>
                </a:lnTo>
                <a:lnTo>
                  <a:pt x="7610158" y="2870518"/>
                </a:lnTo>
                <a:lnTo>
                  <a:pt x="7613332" y="2861945"/>
                </a:lnTo>
                <a:lnTo>
                  <a:pt x="7619365" y="2844800"/>
                </a:lnTo>
                <a:lnTo>
                  <a:pt x="7621905" y="2835910"/>
                </a:lnTo>
                <a:lnTo>
                  <a:pt x="7625080" y="2827655"/>
                </a:lnTo>
                <a:lnTo>
                  <a:pt x="7628255" y="2819718"/>
                </a:lnTo>
                <a:lnTo>
                  <a:pt x="7630160" y="2816543"/>
                </a:lnTo>
                <a:lnTo>
                  <a:pt x="7632065" y="2813050"/>
                </a:lnTo>
                <a:lnTo>
                  <a:pt x="7634288" y="2810193"/>
                </a:lnTo>
                <a:lnTo>
                  <a:pt x="7636828" y="2807018"/>
                </a:lnTo>
                <a:lnTo>
                  <a:pt x="7639050" y="2804795"/>
                </a:lnTo>
                <a:lnTo>
                  <a:pt x="7641590" y="2802572"/>
                </a:lnTo>
                <a:lnTo>
                  <a:pt x="7644130" y="2800985"/>
                </a:lnTo>
                <a:lnTo>
                  <a:pt x="7647305" y="2799715"/>
                </a:lnTo>
                <a:lnTo>
                  <a:pt x="7650162" y="2798763"/>
                </a:lnTo>
                <a:lnTo>
                  <a:pt x="7653655" y="2798763"/>
                </a:lnTo>
                <a:lnTo>
                  <a:pt x="7657465" y="2798763"/>
                </a:lnTo>
                <a:lnTo>
                  <a:pt x="7661592" y="2799397"/>
                </a:lnTo>
                <a:lnTo>
                  <a:pt x="7665720" y="2800668"/>
                </a:lnTo>
                <a:lnTo>
                  <a:pt x="7670165" y="2802890"/>
                </a:lnTo>
                <a:lnTo>
                  <a:pt x="7670165" y="2805430"/>
                </a:lnTo>
                <a:lnTo>
                  <a:pt x="7670165" y="2807653"/>
                </a:lnTo>
                <a:lnTo>
                  <a:pt x="7669848" y="2810193"/>
                </a:lnTo>
                <a:lnTo>
                  <a:pt x="7669530" y="2812415"/>
                </a:lnTo>
                <a:lnTo>
                  <a:pt x="7667942" y="2816543"/>
                </a:lnTo>
                <a:lnTo>
                  <a:pt x="7665720" y="2819718"/>
                </a:lnTo>
                <a:lnTo>
                  <a:pt x="7663180" y="2822892"/>
                </a:lnTo>
                <a:lnTo>
                  <a:pt x="7660005" y="2825433"/>
                </a:lnTo>
                <a:lnTo>
                  <a:pt x="7657148" y="2828290"/>
                </a:lnTo>
                <a:lnTo>
                  <a:pt x="7653338" y="2830831"/>
                </a:lnTo>
                <a:lnTo>
                  <a:pt x="7646670" y="2835593"/>
                </a:lnTo>
                <a:lnTo>
                  <a:pt x="7643495" y="2838450"/>
                </a:lnTo>
                <a:lnTo>
                  <a:pt x="7640638" y="2841308"/>
                </a:lnTo>
                <a:lnTo>
                  <a:pt x="7638098" y="2844483"/>
                </a:lnTo>
                <a:lnTo>
                  <a:pt x="7636192" y="2847975"/>
                </a:lnTo>
                <a:lnTo>
                  <a:pt x="7635875" y="2849880"/>
                </a:lnTo>
                <a:lnTo>
                  <a:pt x="7635558" y="2852420"/>
                </a:lnTo>
                <a:lnTo>
                  <a:pt x="7635240" y="2854643"/>
                </a:lnTo>
                <a:lnTo>
                  <a:pt x="7635240" y="2857183"/>
                </a:lnTo>
                <a:lnTo>
                  <a:pt x="7636828" y="2859723"/>
                </a:lnTo>
                <a:lnTo>
                  <a:pt x="7638098" y="2862580"/>
                </a:lnTo>
                <a:lnTo>
                  <a:pt x="7642860" y="2866390"/>
                </a:lnTo>
                <a:lnTo>
                  <a:pt x="7645082" y="2868613"/>
                </a:lnTo>
                <a:lnTo>
                  <a:pt x="7646670" y="2870835"/>
                </a:lnTo>
                <a:lnTo>
                  <a:pt x="7647940" y="2873693"/>
                </a:lnTo>
                <a:lnTo>
                  <a:pt x="7648258" y="2875280"/>
                </a:lnTo>
                <a:lnTo>
                  <a:pt x="7648258" y="2877185"/>
                </a:lnTo>
                <a:lnTo>
                  <a:pt x="7652702" y="2877185"/>
                </a:lnTo>
                <a:lnTo>
                  <a:pt x="7655878" y="2876868"/>
                </a:lnTo>
                <a:lnTo>
                  <a:pt x="7659370" y="2875915"/>
                </a:lnTo>
                <a:lnTo>
                  <a:pt x="7662228" y="2875280"/>
                </a:lnTo>
                <a:lnTo>
                  <a:pt x="7667625" y="2873057"/>
                </a:lnTo>
                <a:lnTo>
                  <a:pt x="7672388" y="2870518"/>
                </a:lnTo>
                <a:lnTo>
                  <a:pt x="7677785" y="2867978"/>
                </a:lnTo>
                <a:lnTo>
                  <a:pt x="7683182" y="2865755"/>
                </a:lnTo>
                <a:lnTo>
                  <a:pt x="7686358" y="2865120"/>
                </a:lnTo>
                <a:lnTo>
                  <a:pt x="7689850" y="2864803"/>
                </a:lnTo>
                <a:lnTo>
                  <a:pt x="7693660" y="2864485"/>
                </a:lnTo>
                <a:lnTo>
                  <a:pt x="7697788" y="2864485"/>
                </a:lnTo>
                <a:lnTo>
                  <a:pt x="7698422" y="2860675"/>
                </a:lnTo>
                <a:lnTo>
                  <a:pt x="7698422" y="2856865"/>
                </a:lnTo>
                <a:lnTo>
                  <a:pt x="7698422" y="2853373"/>
                </a:lnTo>
                <a:lnTo>
                  <a:pt x="7698105" y="2850515"/>
                </a:lnTo>
                <a:lnTo>
                  <a:pt x="7697470" y="2847658"/>
                </a:lnTo>
                <a:lnTo>
                  <a:pt x="7696200" y="2845118"/>
                </a:lnTo>
                <a:lnTo>
                  <a:pt x="7693978" y="2840673"/>
                </a:lnTo>
                <a:lnTo>
                  <a:pt x="7691120" y="2836545"/>
                </a:lnTo>
                <a:lnTo>
                  <a:pt x="7688262" y="2832418"/>
                </a:lnTo>
                <a:lnTo>
                  <a:pt x="7685722" y="2827655"/>
                </a:lnTo>
                <a:lnTo>
                  <a:pt x="7684452" y="2825433"/>
                </a:lnTo>
                <a:lnTo>
                  <a:pt x="7683500" y="2822892"/>
                </a:lnTo>
                <a:lnTo>
                  <a:pt x="7686358" y="2821305"/>
                </a:lnTo>
                <a:lnTo>
                  <a:pt x="7688898" y="2820353"/>
                </a:lnTo>
                <a:lnTo>
                  <a:pt x="7691438" y="2819401"/>
                </a:lnTo>
                <a:lnTo>
                  <a:pt x="7693660" y="2819401"/>
                </a:lnTo>
                <a:lnTo>
                  <a:pt x="7695565" y="2820353"/>
                </a:lnTo>
                <a:lnTo>
                  <a:pt x="7697470" y="2820988"/>
                </a:lnTo>
                <a:lnTo>
                  <a:pt x="7699058" y="2822575"/>
                </a:lnTo>
                <a:lnTo>
                  <a:pt x="7700328" y="2824480"/>
                </a:lnTo>
                <a:lnTo>
                  <a:pt x="7701598" y="2826385"/>
                </a:lnTo>
                <a:lnTo>
                  <a:pt x="7702550" y="2828925"/>
                </a:lnTo>
                <a:lnTo>
                  <a:pt x="7703820" y="2831782"/>
                </a:lnTo>
                <a:lnTo>
                  <a:pt x="7704455" y="2834958"/>
                </a:lnTo>
                <a:lnTo>
                  <a:pt x="7705408" y="2841625"/>
                </a:lnTo>
                <a:lnTo>
                  <a:pt x="7705725" y="2849562"/>
                </a:lnTo>
                <a:lnTo>
                  <a:pt x="7705408" y="2857500"/>
                </a:lnTo>
                <a:lnTo>
                  <a:pt x="7704455" y="2865755"/>
                </a:lnTo>
                <a:lnTo>
                  <a:pt x="7702550" y="2874645"/>
                </a:lnTo>
                <a:lnTo>
                  <a:pt x="7700962" y="2882583"/>
                </a:lnTo>
                <a:lnTo>
                  <a:pt x="7698105" y="2889886"/>
                </a:lnTo>
                <a:lnTo>
                  <a:pt x="7694930" y="2896870"/>
                </a:lnTo>
                <a:lnTo>
                  <a:pt x="7693342" y="2899728"/>
                </a:lnTo>
                <a:lnTo>
                  <a:pt x="7691120" y="2902585"/>
                </a:lnTo>
                <a:lnTo>
                  <a:pt x="7689215" y="2905125"/>
                </a:lnTo>
                <a:lnTo>
                  <a:pt x="7687310" y="2907030"/>
                </a:lnTo>
                <a:lnTo>
                  <a:pt x="7683182" y="2907348"/>
                </a:lnTo>
                <a:lnTo>
                  <a:pt x="7679372" y="2907348"/>
                </a:lnTo>
                <a:lnTo>
                  <a:pt x="7676198" y="2906713"/>
                </a:lnTo>
                <a:lnTo>
                  <a:pt x="7673340" y="2906078"/>
                </a:lnTo>
                <a:lnTo>
                  <a:pt x="7667625" y="2904491"/>
                </a:lnTo>
                <a:lnTo>
                  <a:pt x="7662228" y="2902585"/>
                </a:lnTo>
                <a:lnTo>
                  <a:pt x="7657148" y="2900045"/>
                </a:lnTo>
                <a:lnTo>
                  <a:pt x="7651432" y="2898775"/>
                </a:lnTo>
                <a:lnTo>
                  <a:pt x="7648258" y="2898458"/>
                </a:lnTo>
                <a:lnTo>
                  <a:pt x="7645082" y="2897822"/>
                </a:lnTo>
                <a:lnTo>
                  <a:pt x="7641272" y="2897822"/>
                </a:lnTo>
                <a:lnTo>
                  <a:pt x="7637145" y="2898775"/>
                </a:lnTo>
                <a:lnTo>
                  <a:pt x="7639050" y="2902585"/>
                </a:lnTo>
                <a:lnTo>
                  <a:pt x="7641272" y="2906078"/>
                </a:lnTo>
                <a:lnTo>
                  <a:pt x="7644765" y="2914650"/>
                </a:lnTo>
                <a:lnTo>
                  <a:pt x="7647622" y="2923223"/>
                </a:lnTo>
                <a:lnTo>
                  <a:pt x="7649845" y="2932113"/>
                </a:lnTo>
                <a:lnTo>
                  <a:pt x="7651432" y="2941638"/>
                </a:lnTo>
                <a:lnTo>
                  <a:pt x="7652068" y="2951163"/>
                </a:lnTo>
                <a:lnTo>
                  <a:pt x="7652068" y="2960688"/>
                </a:lnTo>
                <a:lnTo>
                  <a:pt x="7651115" y="2969578"/>
                </a:lnTo>
                <a:lnTo>
                  <a:pt x="7649528" y="2978785"/>
                </a:lnTo>
                <a:lnTo>
                  <a:pt x="7648258" y="2982913"/>
                </a:lnTo>
                <a:lnTo>
                  <a:pt x="7646988" y="2987040"/>
                </a:lnTo>
                <a:lnTo>
                  <a:pt x="7645400" y="2991168"/>
                </a:lnTo>
                <a:lnTo>
                  <a:pt x="7643495" y="2994978"/>
                </a:lnTo>
                <a:lnTo>
                  <a:pt x="7641590" y="2998788"/>
                </a:lnTo>
                <a:lnTo>
                  <a:pt x="7639368" y="3001963"/>
                </a:lnTo>
                <a:lnTo>
                  <a:pt x="7637145" y="3005455"/>
                </a:lnTo>
                <a:lnTo>
                  <a:pt x="7633970" y="3008313"/>
                </a:lnTo>
                <a:lnTo>
                  <a:pt x="7631430" y="3011488"/>
                </a:lnTo>
                <a:lnTo>
                  <a:pt x="7627938" y="3014028"/>
                </a:lnTo>
                <a:lnTo>
                  <a:pt x="7624762" y="3016250"/>
                </a:lnTo>
                <a:lnTo>
                  <a:pt x="7621270" y="3018473"/>
                </a:lnTo>
                <a:lnTo>
                  <a:pt x="7617460" y="3020378"/>
                </a:lnTo>
                <a:lnTo>
                  <a:pt x="7613332" y="3021966"/>
                </a:lnTo>
                <a:lnTo>
                  <a:pt x="7617460" y="3025141"/>
                </a:lnTo>
                <a:lnTo>
                  <a:pt x="7621588" y="3027363"/>
                </a:lnTo>
                <a:lnTo>
                  <a:pt x="7625715" y="3028315"/>
                </a:lnTo>
                <a:lnTo>
                  <a:pt x="7629525" y="3028950"/>
                </a:lnTo>
                <a:lnTo>
                  <a:pt x="7633652" y="3028315"/>
                </a:lnTo>
                <a:lnTo>
                  <a:pt x="7637462" y="3027363"/>
                </a:lnTo>
                <a:lnTo>
                  <a:pt x="7641590" y="3025775"/>
                </a:lnTo>
                <a:lnTo>
                  <a:pt x="7645400" y="3023553"/>
                </a:lnTo>
                <a:lnTo>
                  <a:pt x="7649210" y="3021330"/>
                </a:lnTo>
                <a:lnTo>
                  <a:pt x="7653020" y="3018155"/>
                </a:lnTo>
                <a:lnTo>
                  <a:pt x="7660322" y="3012441"/>
                </a:lnTo>
                <a:lnTo>
                  <a:pt x="7667942" y="3006407"/>
                </a:lnTo>
                <a:lnTo>
                  <a:pt x="7671752" y="3003868"/>
                </a:lnTo>
                <a:lnTo>
                  <a:pt x="7675562" y="3001328"/>
                </a:lnTo>
                <a:lnTo>
                  <a:pt x="7678420" y="3007043"/>
                </a:lnTo>
                <a:lnTo>
                  <a:pt x="7680325" y="3012123"/>
                </a:lnTo>
                <a:lnTo>
                  <a:pt x="7681912" y="3017520"/>
                </a:lnTo>
                <a:lnTo>
                  <a:pt x="7682230" y="3022918"/>
                </a:lnTo>
                <a:lnTo>
                  <a:pt x="7682865" y="3027997"/>
                </a:lnTo>
                <a:lnTo>
                  <a:pt x="7681912" y="3033396"/>
                </a:lnTo>
                <a:lnTo>
                  <a:pt x="7681278" y="3038157"/>
                </a:lnTo>
                <a:lnTo>
                  <a:pt x="7679690" y="3043556"/>
                </a:lnTo>
                <a:lnTo>
                  <a:pt x="7677785" y="3048952"/>
                </a:lnTo>
                <a:lnTo>
                  <a:pt x="7675880" y="3053716"/>
                </a:lnTo>
                <a:lnTo>
                  <a:pt x="7673340" y="3059112"/>
                </a:lnTo>
                <a:lnTo>
                  <a:pt x="7670800" y="3063875"/>
                </a:lnTo>
                <a:lnTo>
                  <a:pt x="7664768" y="3074353"/>
                </a:lnTo>
                <a:lnTo>
                  <a:pt x="7658735" y="3084513"/>
                </a:lnTo>
                <a:lnTo>
                  <a:pt x="7652068" y="3095308"/>
                </a:lnTo>
                <a:lnTo>
                  <a:pt x="7646670" y="3105785"/>
                </a:lnTo>
                <a:lnTo>
                  <a:pt x="7643812" y="3111183"/>
                </a:lnTo>
                <a:lnTo>
                  <a:pt x="7641590" y="3116580"/>
                </a:lnTo>
                <a:lnTo>
                  <a:pt x="7639685" y="3122295"/>
                </a:lnTo>
                <a:lnTo>
                  <a:pt x="7638098" y="3127693"/>
                </a:lnTo>
                <a:lnTo>
                  <a:pt x="7637145" y="3133408"/>
                </a:lnTo>
                <a:lnTo>
                  <a:pt x="7636192" y="3139440"/>
                </a:lnTo>
                <a:lnTo>
                  <a:pt x="7635875" y="3144838"/>
                </a:lnTo>
                <a:lnTo>
                  <a:pt x="7636192" y="3150871"/>
                </a:lnTo>
                <a:lnTo>
                  <a:pt x="7637462" y="3156903"/>
                </a:lnTo>
                <a:lnTo>
                  <a:pt x="7639050" y="3162935"/>
                </a:lnTo>
                <a:lnTo>
                  <a:pt x="7641590" y="3169602"/>
                </a:lnTo>
                <a:lnTo>
                  <a:pt x="7644765" y="3175635"/>
                </a:lnTo>
                <a:lnTo>
                  <a:pt x="7645400" y="3178493"/>
                </a:lnTo>
                <a:lnTo>
                  <a:pt x="7645400" y="3181032"/>
                </a:lnTo>
                <a:lnTo>
                  <a:pt x="7645400" y="3183573"/>
                </a:lnTo>
                <a:lnTo>
                  <a:pt x="7645082" y="3185477"/>
                </a:lnTo>
                <a:lnTo>
                  <a:pt x="7644130" y="3187065"/>
                </a:lnTo>
                <a:lnTo>
                  <a:pt x="7643495" y="3188652"/>
                </a:lnTo>
                <a:lnTo>
                  <a:pt x="7642225" y="3189922"/>
                </a:lnTo>
                <a:lnTo>
                  <a:pt x="7641272" y="3191510"/>
                </a:lnTo>
                <a:lnTo>
                  <a:pt x="7638098" y="3193416"/>
                </a:lnTo>
                <a:lnTo>
                  <a:pt x="7634922" y="3194685"/>
                </a:lnTo>
                <a:lnTo>
                  <a:pt x="7627302" y="3197543"/>
                </a:lnTo>
                <a:lnTo>
                  <a:pt x="7623810" y="3198495"/>
                </a:lnTo>
                <a:lnTo>
                  <a:pt x="7620635" y="3200400"/>
                </a:lnTo>
                <a:lnTo>
                  <a:pt x="7617460" y="3202306"/>
                </a:lnTo>
                <a:lnTo>
                  <a:pt x="7616190" y="3203575"/>
                </a:lnTo>
                <a:lnTo>
                  <a:pt x="7615238" y="3204845"/>
                </a:lnTo>
                <a:lnTo>
                  <a:pt x="7614602" y="3206432"/>
                </a:lnTo>
                <a:lnTo>
                  <a:pt x="7613650" y="3208338"/>
                </a:lnTo>
                <a:lnTo>
                  <a:pt x="7613332" y="3210243"/>
                </a:lnTo>
                <a:lnTo>
                  <a:pt x="7613332" y="3212466"/>
                </a:lnTo>
                <a:lnTo>
                  <a:pt x="7613332" y="3215005"/>
                </a:lnTo>
                <a:lnTo>
                  <a:pt x="7613968" y="3217862"/>
                </a:lnTo>
                <a:lnTo>
                  <a:pt x="7614920" y="3221038"/>
                </a:lnTo>
                <a:lnTo>
                  <a:pt x="7615872" y="3224530"/>
                </a:lnTo>
                <a:lnTo>
                  <a:pt x="7614920" y="3227070"/>
                </a:lnTo>
                <a:lnTo>
                  <a:pt x="7613968" y="3229928"/>
                </a:lnTo>
                <a:lnTo>
                  <a:pt x="7613650" y="3232468"/>
                </a:lnTo>
                <a:lnTo>
                  <a:pt x="7613650" y="3234690"/>
                </a:lnTo>
                <a:lnTo>
                  <a:pt x="7613650" y="3236595"/>
                </a:lnTo>
                <a:lnTo>
                  <a:pt x="7613968" y="3238500"/>
                </a:lnTo>
                <a:lnTo>
                  <a:pt x="7614602" y="3240088"/>
                </a:lnTo>
                <a:lnTo>
                  <a:pt x="7615238" y="3241993"/>
                </a:lnTo>
                <a:lnTo>
                  <a:pt x="7617460" y="3244532"/>
                </a:lnTo>
                <a:lnTo>
                  <a:pt x="7620000" y="3246755"/>
                </a:lnTo>
                <a:lnTo>
                  <a:pt x="7623175" y="3248660"/>
                </a:lnTo>
                <a:lnTo>
                  <a:pt x="7626668" y="3250565"/>
                </a:lnTo>
                <a:lnTo>
                  <a:pt x="7633970" y="3253740"/>
                </a:lnTo>
                <a:lnTo>
                  <a:pt x="7637780" y="3255645"/>
                </a:lnTo>
                <a:lnTo>
                  <a:pt x="7641272" y="3257233"/>
                </a:lnTo>
                <a:lnTo>
                  <a:pt x="7644130" y="3259138"/>
                </a:lnTo>
                <a:lnTo>
                  <a:pt x="7646988" y="3261995"/>
                </a:lnTo>
                <a:lnTo>
                  <a:pt x="7647940" y="3262947"/>
                </a:lnTo>
                <a:lnTo>
                  <a:pt x="7648892" y="3264534"/>
                </a:lnTo>
                <a:lnTo>
                  <a:pt x="7649528" y="3266440"/>
                </a:lnTo>
                <a:lnTo>
                  <a:pt x="7649845" y="3268028"/>
                </a:lnTo>
                <a:lnTo>
                  <a:pt x="7645082" y="3276600"/>
                </a:lnTo>
                <a:lnTo>
                  <a:pt x="7640955" y="3284855"/>
                </a:lnTo>
                <a:lnTo>
                  <a:pt x="7637780" y="3292793"/>
                </a:lnTo>
                <a:lnTo>
                  <a:pt x="7635240" y="3300413"/>
                </a:lnTo>
                <a:lnTo>
                  <a:pt x="7633018" y="3308032"/>
                </a:lnTo>
                <a:lnTo>
                  <a:pt x="7631430" y="3314700"/>
                </a:lnTo>
                <a:lnTo>
                  <a:pt x="7628255" y="3328353"/>
                </a:lnTo>
                <a:lnTo>
                  <a:pt x="7626668" y="3334702"/>
                </a:lnTo>
                <a:lnTo>
                  <a:pt x="7624762" y="3340734"/>
                </a:lnTo>
                <a:lnTo>
                  <a:pt x="7622222" y="3346767"/>
                </a:lnTo>
                <a:lnTo>
                  <a:pt x="7619682" y="3352482"/>
                </a:lnTo>
                <a:lnTo>
                  <a:pt x="7615872" y="3358197"/>
                </a:lnTo>
                <a:lnTo>
                  <a:pt x="7611745" y="3363595"/>
                </a:lnTo>
                <a:lnTo>
                  <a:pt x="7606665" y="3368992"/>
                </a:lnTo>
                <a:lnTo>
                  <a:pt x="7599680" y="3374390"/>
                </a:lnTo>
                <a:lnTo>
                  <a:pt x="7601268" y="3376294"/>
                </a:lnTo>
                <a:lnTo>
                  <a:pt x="7602855" y="3378200"/>
                </a:lnTo>
                <a:lnTo>
                  <a:pt x="7606982" y="3381375"/>
                </a:lnTo>
                <a:lnTo>
                  <a:pt x="7611110" y="3384550"/>
                </a:lnTo>
                <a:lnTo>
                  <a:pt x="7615238" y="3387407"/>
                </a:lnTo>
                <a:lnTo>
                  <a:pt x="7616825" y="3389312"/>
                </a:lnTo>
                <a:lnTo>
                  <a:pt x="7618730" y="3391217"/>
                </a:lnTo>
                <a:lnTo>
                  <a:pt x="7619682" y="3393123"/>
                </a:lnTo>
                <a:lnTo>
                  <a:pt x="7620952" y="3395344"/>
                </a:lnTo>
                <a:lnTo>
                  <a:pt x="7621588" y="3398202"/>
                </a:lnTo>
                <a:lnTo>
                  <a:pt x="7621588" y="3400742"/>
                </a:lnTo>
                <a:lnTo>
                  <a:pt x="7621270" y="3403600"/>
                </a:lnTo>
                <a:lnTo>
                  <a:pt x="7620635" y="3407092"/>
                </a:lnTo>
                <a:lnTo>
                  <a:pt x="7622858" y="3409632"/>
                </a:lnTo>
                <a:lnTo>
                  <a:pt x="7625080" y="3412490"/>
                </a:lnTo>
                <a:lnTo>
                  <a:pt x="7627938" y="3414712"/>
                </a:lnTo>
                <a:lnTo>
                  <a:pt x="7631112" y="3416935"/>
                </a:lnTo>
                <a:lnTo>
                  <a:pt x="7637780" y="3420744"/>
                </a:lnTo>
                <a:lnTo>
                  <a:pt x="7645082" y="3424554"/>
                </a:lnTo>
                <a:lnTo>
                  <a:pt x="7651750" y="3428682"/>
                </a:lnTo>
                <a:lnTo>
                  <a:pt x="7654925" y="3430587"/>
                </a:lnTo>
                <a:lnTo>
                  <a:pt x="7657782" y="3432809"/>
                </a:lnTo>
                <a:lnTo>
                  <a:pt x="7660322" y="3435349"/>
                </a:lnTo>
                <a:lnTo>
                  <a:pt x="7662862" y="3438207"/>
                </a:lnTo>
                <a:lnTo>
                  <a:pt x="7664132" y="3441064"/>
                </a:lnTo>
                <a:lnTo>
                  <a:pt x="7665720" y="3444557"/>
                </a:lnTo>
                <a:lnTo>
                  <a:pt x="7671752" y="3441382"/>
                </a:lnTo>
                <a:lnTo>
                  <a:pt x="7674292" y="3440747"/>
                </a:lnTo>
                <a:lnTo>
                  <a:pt x="7676832" y="3439794"/>
                </a:lnTo>
                <a:lnTo>
                  <a:pt x="7679372" y="3439477"/>
                </a:lnTo>
                <a:lnTo>
                  <a:pt x="7681278" y="3439477"/>
                </a:lnTo>
                <a:lnTo>
                  <a:pt x="7683182" y="3439794"/>
                </a:lnTo>
                <a:lnTo>
                  <a:pt x="7684452" y="3440747"/>
                </a:lnTo>
                <a:lnTo>
                  <a:pt x="7686040" y="3441699"/>
                </a:lnTo>
                <a:lnTo>
                  <a:pt x="7687310" y="3442969"/>
                </a:lnTo>
                <a:lnTo>
                  <a:pt x="7688262" y="3444874"/>
                </a:lnTo>
                <a:lnTo>
                  <a:pt x="7689215" y="3446779"/>
                </a:lnTo>
                <a:lnTo>
                  <a:pt x="7689532" y="3449002"/>
                </a:lnTo>
                <a:lnTo>
                  <a:pt x="7689532" y="3451542"/>
                </a:lnTo>
                <a:lnTo>
                  <a:pt x="7689532" y="3454717"/>
                </a:lnTo>
                <a:lnTo>
                  <a:pt x="7688898" y="3457892"/>
                </a:lnTo>
                <a:lnTo>
                  <a:pt x="7681912" y="3457257"/>
                </a:lnTo>
                <a:lnTo>
                  <a:pt x="7675245" y="3455669"/>
                </a:lnTo>
                <a:lnTo>
                  <a:pt x="7668260" y="3453447"/>
                </a:lnTo>
                <a:lnTo>
                  <a:pt x="7661910" y="3451224"/>
                </a:lnTo>
                <a:lnTo>
                  <a:pt x="7649210" y="3446462"/>
                </a:lnTo>
                <a:lnTo>
                  <a:pt x="7643178" y="3444239"/>
                </a:lnTo>
                <a:lnTo>
                  <a:pt x="7637462" y="3442334"/>
                </a:lnTo>
                <a:lnTo>
                  <a:pt x="7631748" y="3440429"/>
                </a:lnTo>
                <a:lnTo>
                  <a:pt x="7626668" y="3439477"/>
                </a:lnTo>
                <a:lnTo>
                  <a:pt x="7621588" y="3439159"/>
                </a:lnTo>
                <a:lnTo>
                  <a:pt x="7619048" y="3439477"/>
                </a:lnTo>
                <a:lnTo>
                  <a:pt x="7616825" y="3439794"/>
                </a:lnTo>
                <a:lnTo>
                  <a:pt x="7614602" y="3440747"/>
                </a:lnTo>
                <a:lnTo>
                  <a:pt x="7612698" y="3441699"/>
                </a:lnTo>
                <a:lnTo>
                  <a:pt x="7610158" y="3443287"/>
                </a:lnTo>
                <a:lnTo>
                  <a:pt x="7608570" y="3444874"/>
                </a:lnTo>
                <a:lnTo>
                  <a:pt x="7606665" y="3446779"/>
                </a:lnTo>
                <a:lnTo>
                  <a:pt x="7604760" y="3449319"/>
                </a:lnTo>
                <a:lnTo>
                  <a:pt x="7603172" y="3451859"/>
                </a:lnTo>
                <a:lnTo>
                  <a:pt x="7601585" y="3455352"/>
                </a:lnTo>
                <a:lnTo>
                  <a:pt x="7601585" y="3459479"/>
                </a:lnTo>
                <a:lnTo>
                  <a:pt x="7601902" y="3462337"/>
                </a:lnTo>
                <a:lnTo>
                  <a:pt x="7602855" y="3463289"/>
                </a:lnTo>
                <a:lnTo>
                  <a:pt x="7603172" y="3463924"/>
                </a:lnTo>
                <a:lnTo>
                  <a:pt x="7603808" y="3464559"/>
                </a:lnTo>
                <a:lnTo>
                  <a:pt x="7605078" y="3464877"/>
                </a:lnTo>
                <a:lnTo>
                  <a:pt x="7606982" y="3464877"/>
                </a:lnTo>
                <a:lnTo>
                  <a:pt x="7609522" y="3463924"/>
                </a:lnTo>
                <a:lnTo>
                  <a:pt x="7615872" y="3461702"/>
                </a:lnTo>
                <a:lnTo>
                  <a:pt x="7623492" y="3459162"/>
                </a:lnTo>
                <a:lnTo>
                  <a:pt x="7627620" y="3458527"/>
                </a:lnTo>
                <a:lnTo>
                  <a:pt x="7631748" y="3457574"/>
                </a:lnTo>
                <a:lnTo>
                  <a:pt x="7636192" y="3457574"/>
                </a:lnTo>
                <a:lnTo>
                  <a:pt x="7641272" y="3458527"/>
                </a:lnTo>
                <a:lnTo>
                  <a:pt x="7643495" y="3459162"/>
                </a:lnTo>
                <a:lnTo>
                  <a:pt x="7645718" y="3459797"/>
                </a:lnTo>
                <a:lnTo>
                  <a:pt x="7648258" y="3461067"/>
                </a:lnTo>
                <a:lnTo>
                  <a:pt x="7650798" y="3462654"/>
                </a:lnTo>
                <a:lnTo>
                  <a:pt x="7648258" y="3469639"/>
                </a:lnTo>
                <a:lnTo>
                  <a:pt x="7647305" y="3475989"/>
                </a:lnTo>
                <a:lnTo>
                  <a:pt x="7646670" y="3482974"/>
                </a:lnTo>
                <a:lnTo>
                  <a:pt x="7646670" y="3489324"/>
                </a:lnTo>
                <a:lnTo>
                  <a:pt x="7647305" y="3495357"/>
                </a:lnTo>
                <a:lnTo>
                  <a:pt x="7648258" y="3501389"/>
                </a:lnTo>
                <a:lnTo>
                  <a:pt x="7649528" y="3507422"/>
                </a:lnTo>
                <a:lnTo>
                  <a:pt x="7651432" y="3513137"/>
                </a:lnTo>
                <a:lnTo>
                  <a:pt x="7654925" y="3524567"/>
                </a:lnTo>
                <a:lnTo>
                  <a:pt x="7656195" y="3529964"/>
                </a:lnTo>
                <a:lnTo>
                  <a:pt x="7657465" y="3535362"/>
                </a:lnTo>
                <a:lnTo>
                  <a:pt x="7658735" y="3540759"/>
                </a:lnTo>
                <a:lnTo>
                  <a:pt x="7659370" y="3545839"/>
                </a:lnTo>
                <a:lnTo>
                  <a:pt x="7659370" y="3551237"/>
                </a:lnTo>
                <a:lnTo>
                  <a:pt x="7658735" y="3556634"/>
                </a:lnTo>
                <a:lnTo>
                  <a:pt x="7657782" y="3559809"/>
                </a:lnTo>
                <a:lnTo>
                  <a:pt x="7656830" y="3563302"/>
                </a:lnTo>
                <a:lnTo>
                  <a:pt x="7653972" y="3569652"/>
                </a:lnTo>
                <a:lnTo>
                  <a:pt x="7650798" y="3575684"/>
                </a:lnTo>
                <a:lnTo>
                  <a:pt x="7646988" y="3581717"/>
                </a:lnTo>
                <a:lnTo>
                  <a:pt x="7642860" y="3587432"/>
                </a:lnTo>
                <a:lnTo>
                  <a:pt x="7638098" y="3592829"/>
                </a:lnTo>
                <a:lnTo>
                  <a:pt x="7628255" y="3603942"/>
                </a:lnTo>
                <a:lnTo>
                  <a:pt x="7623810" y="3609657"/>
                </a:lnTo>
                <a:lnTo>
                  <a:pt x="7619048" y="3615372"/>
                </a:lnTo>
                <a:lnTo>
                  <a:pt x="7614602" y="3621404"/>
                </a:lnTo>
                <a:lnTo>
                  <a:pt x="7610792" y="3627754"/>
                </a:lnTo>
                <a:lnTo>
                  <a:pt x="7606982" y="3634422"/>
                </a:lnTo>
                <a:lnTo>
                  <a:pt x="7603808" y="3641724"/>
                </a:lnTo>
                <a:lnTo>
                  <a:pt x="7601585" y="3649662"/>
                </a:lnTo>
                <a:lnTo>
                  <a:pt x="7600632" y="3653789"/>
                </a:lnTo>
                <a:lnTo>
                  <a:pt x="7599680" y="3657917"/>
                </a:lnTo>
                <a:lnTo>
                  <a:pt x="7599045" y="3659822"/>
                </a:lnTo>
                <a:lnTo>
                  <a:pt x="7599045" y="3661727"/>
                </a:lnTo>
                <a:lnTo>
                  <a:pt x="7599045" y="3663314"/>
                </a:lnTo>
                <a:lnTo>
                  <a:pt x="7599362" y="3664584"/>
                </a:lnTo>
                <a:lnTo>
                  <a:pt x="7599998" y="3665854"/>
                </a:lnTo>
                <a:lnTo>
                  <a:pt x="7601268" y="3667124"/>
                </a:lnTo>
                <a:lnTo>
                  <a:pt x="7602538" y="3667759"/>
                </a:lnTo>
                <a:lnTo>
                  <a:pt x="7603808" y="3669029"/>
                </a:lnTo>
                <a:lnTo>
                  <a:pt x="7607618" y="3669982"/>
                </a:lnTo>
                <a:lnTo>
                  <a:pt x="7611745" y="3671569"/>
                </a:lnTo>
                <a:lnTo>
                  <a:pt x="7620952" y="3673474"/>
                </a:lnTo>
                <a:lnTo>
                  <a:pt x="7625398" y="3674427"/>
                </a:lnTo>
                <a:lnTo>
                  <a:pt x="7629208" y="3675697"/>
                </a:lnTo>
                <a:lnTo>
                  <a:pt x="7632700" y="3677602"/>
                </a:lnTo>
                <a:lnTo>
                  <a:pt x="7633652" y="3678237"/>
                </a:lnTo>
                <a:lnTo>
                  <a:pt x="7634922" y="3679507"/>
                </a:lnTo>
                <a:lnTo>
                  <a:pt x="7635558" y="3681094"/>
                </a:lnTo>
                <a:lnTo>
                  <a:pt x="7635875" y="3682047"/>
                </a:lnTo>
                <a:lnTo>
                  <a:pt x="7635875" y="3683952"/>
                </a:lnTo>
                <a:lnTo>
                  <a:pt x="7635558" y="3685539"/>
                </a:lnTo>
                <a:lnTo>
                  <a:pt x="7634922" y="3687762"/>
                </a:lnTo>
                <a:lnTo>
                  <a:pt x="7633335" y="3689984"/>
                </a:lnTo>
                <a:lnTo>
                  <a:pt x="7631748" y="3692207"/>
                </a:lnTo>
                <a:lnTo>
                  <a:pt x="7629525" y="3695382"/>
                </a:lnTo>
                <a:lnTo>
                  <a:pt x="7628890" y="3700144"/>
                </a:lnTo>
                <a:lnTo>
                  <a:pt x="7627938" y="3704272"/>
                </a:lnTo>
                <a:lnTo>
                  <a:pt x="7626985" y="3707129"/>
                </a:lnTo>
                <a:lnTo>
                  <a:pt x="7625715" y="3708717"/>
                </a:lnTo>
                <a:lnTo>
                  <a:pt x="7624128" y="3709669"/>
                </a:lnTo>
                <a:lnTo>
                  <a:pt x="7622858" y="3709669"/>
                </a:lnTo>
                <a:lnTo>
                  <a:pt x="7620952" y="3709352"/>
                </a:lnTo>
                <a:lnTo>
                  <a:pt x="7619365" y="3708082"/>
                </a:lnTo>
                <a:lnTo>
                  <a:pt x="7615238" y="3705224"/>
                </a:lnTo>
                <a:lnTo>
                  <a:pt x="7611110" y="3702049"/>
                </a:lnTo>
                <a:lnTo>
                  <a:pt x="7609205" y="3700462"/>
                </a:lnTo>
                <a:lnTo>
                  <a:pt x="7606982" y="3699827"/>
                </a:lnTo>
                <a:lnTo>
                  <a:pt x="7604760" y="3699192"/>
                </a:lnTo>
                <a:lnTo>
                  <a:pt x="7602855" y="3699509"/>
                </a:lnTo>
                <a:lnTo>
                  <a:pt x="7600632" y="3700144"/>
                </a:lnTo>
                <a:lnTo>
                  <a:pt x="7598728" y="3701732"/>
                </a:lnTo>
                <a:lnTo>
                  <a:pt x="7596822" y="3703637"/>
                </a:lnTo>
                <a:lnTo>
                  <a:pt x="7594918" y="3705542"/>
                </a:lnTo>
                <a:lnTo>
                  <a:pt x="7591425" y="3709987"/>
                </a:lnTo>
                <a:lnTo>
                  <a:pt x="7587932" y="3714432"/>
                </a:lnTo>
                <a:lnTo>
                  <a:pt x="7585710" y="3716654"/>
                </a:lnTo>
                <a:lnTo>
                  <a:pt x="7583488" y="3718559"/>
                </a:lnTo>
                <a:lnTo>
                  <a:pt x="7580630" y="3720147"/>
                </a:lnTo>
                <a:lnTo>
                  <a:pt x="7577455" y="3721417"/>
                </a:lnTo>
                <a:lnTo>
                  <a:pt x="7573645" y="3722052"/>
                </a:lnTo>
                <a:lnTo>
                  <a:pt x="7569518" y="3722052"/>
                </a:lnTo>
                <a:lnTo>
                  <a:pt x="7565072" y="3721417"/>
                </a:lnTo>
                <a:lnTo>
                  <a:pt x="7559358" y="3719829"/>
                </a:lnTo>
                <a:lnTo>
                  <a:pt x="7560945" y="3727449"/>
                </a:lnTo>
                <a:lnTo>
                  <a:pt x="7561580" y="3730307"/>
                </a:lnTo>
                <a:lnTo>
                  <a:pt x="7562850" y="3733164"/>
                </a:lnTo>
                <a:lnTo>
                  <a:pt x="7563802" y="3735704"/>
                </a:lnTo>
                <a:lnTo>
                  <a:pt x="7565072" y="3737927"/>
                </a:lnTo>
                <a:lnTo>
                  <a:pt x="7566660" y="3739832"/>
                </a:lnTo>
                <a:lnTo>
                  <a:pt x="7567930" y="3741737"/>
                </a:lnTo>
                <a:lnTo>
                  <a:pt x="7571422" y="3744594"/>
                </a:lnTo>
                <a:lnTo>
                  <a:pt x="7575232" y="3746817"/>
                </a:lnTo>
                <a:lnTo>
                  <a:pt x="7579360" y="3748404"/>
                </a:lnTo>
                <a:lnTo>
                  <a:pt x="7583805" y="3749992"/>
                </a:lnTo>
                <a:lnTo>
                  <a:pt x="7593648" y="3752214"/>
                </a:lnTo>
                <a:lnTo>
                  <a:pt x="7599045" y="3753484"/>
                </a:lnTo>
                <a:lnTo>
                  <a:pt x="7603808" y="3754754"/>
                </a:lnTo>
                <a:lnTo>
                  <a:pt x="7609205" y="3756659"/>
                </a:lnTo>
                <a:lnTo>
                  <a:pt x="7614602" y="3759517"/>
                </a:lnTo>
                <a:lnTo>
                  <a:pt x="7619682" y="3762374"/>
                </a:lnTo>
                <a:lnTo>
                  <a:pt x="7625080" y="3766502"/>
                </a:lnTo>
                <a:lnTo>
                  <a:pt x="7620952" y="3771899"/>
                </a:lnTo>
                <a:lnTo>
                  <a:pt x="7616825" y="3777297"/>
                </a:lnTo>
                <a:lnTo>
                  <a:pt x="7613015" y="3783329"/>
                </a:lnTo>
                <a:lnTo>
                  <a:pt x="7609522" y="3789679"/>
                </a:lnTo>
                <a:lnTo>
                  <a:pt x="7606665" y="3796029"/>
                </a:lnTo>
                <a:lnTo>
                  <a:pt x="7603490" y="3802697"/>
                </a:lnTo>
                <a:lnTo>
                  <a:pt x="7601268" y="3809999"/>
                </a:lnTo>
                <a:lnTo>
                  <a:pt x="7599045" y="3816984"/>
                </a:lnTo>
                <a:lnTo>
                  <a:pt x="7597140" y="3824287"/>
                </a:lnTo>
                <a:lnTo>
                  <a:pt x="7595552" y="3831589"/>
                </a:lnTo>
                <a:lnTo>
                  <a:pt x="7594600" y="3838574"/>
                </a:lnTo>
                <a:lnTo>
                  <a:pt x="7593648" y="3845877"/>
                </a:lnTo>
                <a:lnTo>
                  <a:pt x="7593648" y="3852862"/>
                </a:lnTo>
                <a:lnTo>
                  <a:pt x="7593648" y="3860164"/>
                </a:lnTo>
                <a:lnTo>
                  <a:pt x="7594600" y="3866514"/>
                </a:lnTo>
                <a:lnTo>
                  <a:pt x="7595552" y="3872864"/>
                </a:lnTo>
                <a:lnTo>
                  <a:pt x="7589838" y="3875087"/>
                </a:lnTo>
                <a:lnTo>
                  <a:pt x="7585075" y="3876357"/>
                </a:lnTo>
                <a:lnTo>
                  <a:pt x="7580630" y="3876992"/>
                </a:lnTo>
                <a:lnTo>
                  <a:pt x="7576502" y="3876674"/>
                </a:lnTo>
                <a:lnTo>
                  <a:pt x="7572692" y="3876039"/>
                </a:lnTo>
                <a:lnTo>
                  <a:pt x="7568882" y="3874452"/>
                </a:lnTo>
                <a:lnTo>
                  <a:pt x="7565390" y="3872547"/>
                </a:lnTo>
                <a:lnTo>
                  <a:pt x="7562532" y="3870324"/>
                </a:lnTo>
                <a:lnTo>
                  <a:pt x="7559358" y="3867784"/>
                </a:lnTo>
                <a:lnTo>
                  <a:pt x="7556818" y="3864927"/>
                </a:lnTo>
                <a:lnTo>
                  <a:pt x="7551102" y="3858894"/>
                </a:lnTo>
                <a:lnTo>
                  <a:pt x="7545070" y="3852544"/>
                </a:lnTo>
                <a:lnTo>
                  <a:pt x="7541895" y="3849687"/>
                </a:lnTo>
                <a:lnTo>
                  <a:pt x="7538720" y="3846829"/>
                </a:lnTo>
                <a:lnTo>
                  <a:pt x="7535862" y="3847782"/>
                </a:lnTo>
                <a:lnTo>
                  <a:pt x="7533322" y="3848734"/>
                </a:lnTo>
                <a:lnTo>
                  <a:pt x="7531100" y="3850322"/>
                </a:lnTo>
                <a:lnTo>
                  <a:pt x="7529195" y="3851909"/>
                </a:lnTo>
                <a:lnTo>
                  <a:pt x="7527290" y="3853814"/>
                </a:lnTo>
                <a:lnTo>
                  <a:pt x="7525702" y="3855719"/>
                </a:lnTo>
                <a:lnTo>
                  <a:pt x="7524432" y="3857942"/>
                </a:lnTo>
                <a:lnTo>
                  <a:pt x="7523162" y="3860164"/>
                </a:lnTo>
                <a:lnTo>
                  <a:pt x="7521258" y="3865562"/>
                </a:lnTo>
                <a:lnTo>
                  <a:pt x="7520305" y="3870959"/>
                </a:lnTo>
                <a:lnTo>
                  <a:pt x="7519352" y="3877627"/>
                </a:lnTo>
                <a:lnTo>
                  <a:pt x="7519352" y="3884294"/>
                </a:lnTo>
                <a:lnTo>
                  <a:pt x="7519352" y="3891279"/>
                </a:lnTo>
                <a:lnTo>
                  <a:pt x="7519670" y="3898582"/>
                </a:lnTo>
                <a:lnTo>
                  <a:pt x="7520940" y="3914139"/>
                </a:lnTo>
                <a:lnTo>
                  <a:pt x="7522210" y="3929379"/>
                </a:lnTo>
                <a:lnTo>
                  <a:pt x="7522528" y="3937317"/>
                </a:lnTo>
                <a:lnTo>
                  <a:pt x="7522528" y="3944937"/>
                </a:lnTo>
                <a:lnTo>
                  <a:pt x="7515542" y="3941127"/>
                </a:lnTo>
                <a:lnTo>
                  <a:pt x="7508875" y="3938269"/>
                </a:lnTo>
                <a:lnTo>
                  <a:pt x="7497445" y="3934142"/>
                </a:lnTo>
                <a:lnTo>
                  <a:pt x="7487602" y="3930332"/>
                </a:lnTo>
                <a:lnTo>
                  <a:pt x="7483475" y="3928744"/>
                </a:lnTo>
                <a:lnTo>
                  <a:pt x="7479348" y="3926839"/>
                </a:lnTo>
                <a:lnTo>
                  <a:pt x="7476172" y="3924934"/>
                </a:lnTo>
                <a:lnTo>
                  <a:pt x="7472998" y="3922712"/>
                </a:lnTo>
                <a:lnTo>
                  <a:pt x="7470140" y="3920172"/>
                </a:lnTo>
                <a:lnTo>
                  <a:pt x="7467282" y="3916679"/>
                </a:lnTo>
                <a:lnTo>
                  <a:pt x="7465060" y="3912552"/>
                </a:lnTo>
                <a:lnTo>
                  <a:pt x="7462838" y="3907789"/>
                </a:lnTo>
                <a:lnTo>
                  <a:pt x="7461250" y="3902074"/>
                </a:lnTo>
                <a:lnTo>
                  <a:pt x="7459345" y="3895089"/>
                </a:lnTo>
                <a:lnTo>
                  <a:pt x="7456488" y="3894772"/>
                </a:lnTo>
                <a:lnTo>
                  <a:pt x="7453948" y="3895724"/>
                </a:lnTo>
                <a:lnTo>
                  <a:pt x="7451408" y="3896359"/>
                </a:lnTo>
                <a:lnTo>
                  <a:pt x="7449502" y="3897312"/>
                </a:lnTo>
                <a:lnTo>
                  <a:pt x="7447915" y="3899217"/>
                </a:lnTo>
                <a:lnTo>
                  <a:pt x="7446328" y="3901122"/>
                </a:lnTo>
                <a:lnTo>
                  <a:pt x="7445058" y="3903344"/>
                </a:lnTo>
                <a:lnTo>
                  <a:pt x="7444105" y="3906202"/>
                </a:lnTo>
                <a:lnTo>
                  <a:pt x="7442200" y="3911282"/>
                </a:lnTo>
                <a:lnTo>
                  <a:pt x="7440612" y="3917314"/>
                </a:lnTo>
                <a:lnTo>
                  <a:pt x="7438708" y="3923029"/>
                </a:lnTo>
                <a:lnTo>
                  <a:pt x="7436485" y="3928427"/>
                </a:lnTo>
                <a:lnTo>
                  <a:pt x="7436168" y="3930332"/>
                </a:lnTo>
                <a:lnTo>
                  <a:pt x="7436168" y="3931919"/>
                </a:lnTo>
                <a:lnTo>
                  <a:pt x="7436485" y="3933824"/>
                </a:lnTo>
                <a:lnTo>
                  <a:pt x="7437120" y="3935094"/>
                </a:lnTo>
                <a:lnTo>
                  <a:pt x="7438072" y="3936682"/>
                </a:lnTo>
                <a:lnTo>
                  <a:pt x="7439025" y="3937952"/>
                </a:lnTo>
                <a:lnTo>
                  <a:pt x="7442200" y="3940174"/>
                </a:lnTo>
                <a:lnTo>
                  <a:pt x="7446328" y="3942397"/>
                </a:lnTo>
                <a:lnTo>
                  <a:pt x="7450772" y="3944302"/>
                </a:lnTo>
                <a:lnTo>
                  <a:pt x="7455535" y="3945889"/>
                </a:lnTo>
                <a:lnTo>
                  <a:pt x="7461250" y="3947159"/>
                </a:lnTo>
                <a:lnTo>
                  <a:pt x="7473315" y="3950017"/>
                </a:lnTo>
                <a:lnTo>
                  <a:pt x="7485062" y="3952874"/>
                </a:lnTo>
                <a:lnTo>
                  <a:pt x="7490778" y="3954462"/>
                </a:lnTo>
                <a:lnTo>
                  <a:pt x="7496175" y="3956049"/>
                </a:lnTo>
                <a:lnTo>
                  <a:pt x="7500620" y="3957954"/>
                </a:lnTo>
                <a:lnTo>
                  <a:pt x="7504748" y="3959542"/>
                </a:lnTo>
                <a:lnTo>
                  <a:pt x="7504112" y="3962399"/>
                </a:lnTo>
                <a:lnTo>
                  <a:pt x="7503160" y="3964622"/>
                </a:lnTo>
                <a:lnTo>
                  <a:pt x="7503160" y="3967162"/>
                </a:lnTo>
                <a:lnTo>
                  <a:pt x="7503160" y="3969384"/>
                </a:lnTo>
                <a:lnTo>
                  <a:pt x="7503478" y="3971289"/>
                </a:lnTo>
                <a:lnTo>
                  <a:pt x="7504112" y="3973512"/>
                </a:lnTo>
                <a:lnTo>
                  <a:pt x="7505382" y="3977957"/>
                </a:lnTo>
                <a:lnTo>
                  <a:pt x="7507605" y="3981449"/>
                </a:lnTo>
                <a:lnTo>
                  <a:pt x="7510462" y="3984942"/>
                </a:lnTo>
                <a:lnTo>
                  <a:pt x="7516178" y="3992244"/>
                </a:lnTo>
                <a:lnTo>
                  <a:pt x="7518718" y="3995419"/>
                </a:lnTo>
                <a:lnTo>
                  <a:pt x="7521258" y="3999229"/>
                </a:lnTo>
                <a:lnTo>
                  <a:pt x="7523162" y="4003039"/>
                </a:lnTo>
                <a:lnTo>
                  <a:pt x="7524750" y="4007167"/>
                </a:lnTo>
                <a:lnTo>
                  <a:pt x="7525385" y="4009072"/>
                </a:lnTo>
                <a:lnTo>
                  <a:pt x="7525385" y="4011294"/>
                </a:lnTo>
                <a:lnTo>
                  <a:pt x="7525385" y="4013517"/>
                </a:lnTo>
                <a:lnTo>
                  <a:pt x="7525068" y="4016374"/>
                </a:lnTo>
                <a:lnTo>
                  <a:pt x="7524750" y="4018597"/>
                </a:lnTo>
                <a:lnTo>
                  <a:pt x="7523480" y="4021137"/>
                </a:lnTo>
                <a:lnTo>
                  <a:pt x="7522528" y="4024312"/>
                </a:lnTo>
                <a:lnTo>
                  <a:pt x="7520940" y="4026852"/>
                </a:lnTo>
                <a:lnTo>
                  <a:pt x="7520940" y="4029074"/>
                </a:lnTo>
                <a:lnTo>
                  <a:pt x="7521258" y="4030979"/>
                </a:lnTo>
                <a:lnTo>
                  <a:pt x="7522210" y="4032567"/>
                </a:lnTo>
                <a:lnTo>
                  <a:pt x="7523162" y="4034472"/>
                </a:lnTo>
                <a:lnTo>
                  <a:pt x="7525068" y="4035742"/>
                </a:lnTo>
                <a:lnTo>
                  <a:pt x="7526972" y="4037012"/>
                </a:lnTo>
                <a:lnTo>
                  <a:pt x="7531418" y="4039552"/>
                </a:lnTo>
                <a:lnTo>
                  <a:pt x="7536498" y="4041774"/>
                </a:lnTo>
                <a:lnTo>
                  <a:pt x="7541895" y="4043679"/>
                </a:lnTo>
                <a:lnTo>
                  <a:pt x="7547610" y="4046219"/>
                </a:lnTo>
                <a:lnTo>
                  <a:pt x="7553008" y="4047807"/>
                </a:lnTo>
                <a:lnTo>
                  <a:pt x="7546658" y="4058602"/>
                </a:lnTo>
                <a:lnTo>
                  <a:pt x="7540625" y="4069397"/>
                </a:lnTo>
                <a:lnTo>
                  <a:pt x="7535228" y="4079874"/>
                </a:lnTo>
                <a:lnTo>
                  <a:pt x="7530782" y="4090669"/>
                </a:lnTo>
                <a:lnTo>
                  <a:pt x="7526338" y="4101464"/>
                </a:lnTo>
                <a:lnTo>
                  <a:pt x="7522210" y="4111942"/>
                </a:lnTo>
                <a:lnTo>
                  <a:pt x="7514590" y="4133532"/>
                </a:lnTo>
                <a:lnTo>
                  <a:pt x="7506970" y="4153852"/>
                </a:lnTo>
                <a:lnTo>
                  <a:pt x="7503160" y="4164012"/>
                </a:lnTo>
                <a:lnTo>
                  <a:pt x="7499032" y="4173854"/>
                </a:lnTo>
                <a:lnTo>
                  <a:pt x="7494905" y="4183697"/>
                </a:lnTo>
                <a:lnTo>
                  <a:pt x="7490142" y="4193222"/>
                </a:lnTo>
                <a:lnTo>
                  <a:pt x="7485062" y="4202112"/>
                </a:lnTo>
                <a:lnTo>
                  <a:pt x="7479030" y="4211002"/>
                </a:lnTo>
                <a:lnTo>
                  <a:pt x="7478712" y="4212272"/>
                </a:lnTo>
                <a:lnTo>
                  <a:pt x="7478712" y="4213859"/>
                </a:lnTo>
                <a:lnTo>
                  <a:pt x="7479030" y="4215447"/>
                </a:lnTo>
                <a:lnTo>
                  <a:pt x="7479665" y="4217034"/>
                </a:lnTo>
                <a:lnTo>
                  <a:pt x="7480618" y="4217987"/>
                </a:lnTo>
                <a:lnTo>
                  <a:pt x="7481570" y="4219257"/>
                </a:lnTo>
                <a:lnTo>
                  <a:pt x="7484745" y="4221479"/>
                </a:lnTo>
                <a:lnTo>
                  <a:pt x="7488238" y="4223384"/>
                </a:lnTo>
                <a:lnTo>
                  <a:pt x="7491730" y="4225289"/>
                </a:lnTo>
                <a:lnTo>
                  <a:pt x="7495222" y="4227194"/>
                </a:lnTo>
                <a:lnTo>
                  <a:pt x="7498715" y="4229099"/>
                </a:lnTo>
                <a:lnTo>
                  <a:pt x="7494905" y="4235767"/>
                </a:lnTo>
                <a:lnTo>
                  <a:pt x="7491730" y="4242434"/>
                </a:lnTo>
                <a:lnTo>
                  <a:pt x="7489190" y="4249419"/>
                </a:lnTo>
                <a:lnTo>
                  <a:pt x="7486650" y="4255769"/>
                </a:lnTo>
                <a:lnTo>
                  <a:pt x="7482522" y="4268469"/>
                </a:lnTo>
                <a:lnTo>
                  <a:pt x="7479030" y="4280534"/>
                </a:lnTo>
                <a:lnTo>
                  <a:pt x="7475538" y="4291964"/>
                </a:lnTo>
                <a:lnTo>
                  <a:pt x="7473632" y="4297362"/>
                </a:lnTo>
                <a:lnTo>
                  <a:pt x="7471410" y="4302442"/>
                </a:lnTo>
                <a:lnTo>
                  <a:pt x="7469505" y="4307522"/>
                </a:lnTo>
                <a:lnTo>
                  <a:pt x="7466965" y="4311967"/>
                </a:lnTo>
                <a:lnTo>
                  <a:pt x="7464108" y="4316412"/>
                </a:lnTo>
                <a:lnTo>
                  <a:pt x="7460932" y="4320539"/>
                </a:lnTo>
                <a:lnTo>
                  <a:pt x="7460298" y="4320539"/>
                </a:lnTo>
                <a:lnTo>
                  <a:pt x="7459345" y="4320539"/>
                </a:lnTo>
                <a:lnTo>
                  <a:pt x="7457122" y="4319587"/>
                </a:lnTo>
                <a:lnTo>
                  <a:pt x="7449502" y="4315777"/>
                </a:lnTo>
                <a:lnTo>
                  <a:pt x="7442518" y="4312284"/>
                </a:lnTo>
                <a:lnTo>
                  <a:pt x="7439342" y="4311332"/>
                </a:lnTo>
                <a:lnTo>
                  <a:pt x="7438072" y="4311014"/>
                </a:lnTo>
                <a:lnTo>
                  <a:pt x="7435850" y="4311967"/>
                </a:lnTo>
                <a:lnTo>
                  <a:pt x="7433945" y="4313554"/>
                </a:lnTo>
                <a:lnTo>
                  <a:pt x="7432358" y="4315777"/>
                </a:lnTo>
                <a:lnTo>
                  <a:pt x="7430770" y="4318317"/>
                </a:lnTo>
                <a:lnTo>
                  <a:pt x="7429500" y="4321492"/>
                </a:lnTo>
                <a:lnTo>
                  <a:pt x="7428865" y="4324667"/>
                </a:lnTo>
                <a:lnTo>
                  <a:pt x="7427278" y="4331969"/>
                </a:lnTo>
                <a:lnTo>
                  <a:pt x="7426008" y="4339589"/>
                </a:lnTo>
                <a:lnTo>
                  <a:pt x="7424102" y="4346257"/>
                </a:lnTo>
                <a:lnTo>
                  <a:pt x="7422832" y="4349432"/>
                </a:lnTo>
                <a:lnTo>
                  <a:pt x="7421245" y="4351972"/>
                </a:lnTo>
                <a:lnTo>
                  <a:pt x="7419975" y="4353877"/>
                </a:lnTo>
                <a:lnTo>
                  <a:pt x="7417435" y="4355464"/>
                </a:lnTo>
                <a:lnTo>
                  <a:pt x="7417435" y="4357687"/>
                </a:lnTo>
                <a:lnTo>
                  <a:pt x="7418388" y="4359274"/>
                </a:lnTo>
                <a:lnTo>
                  <a:pt x="7419022" y="4361179"/>
                </a:lnTo>
                <a:lnTo>
                  <a:pt x="7420292" y="4362767"/>
                </a:lnTo>
                <a:lnTo>
                  <a:pt x="7423150" y="4365942"/>
                </a:lnTo>
                <a:lnTo>
                  <a:pt x="7426642" y="4368799"/>
                </a:lnTo>
                <a:lnTo>
                  <a:pt x="7429500" y="4372292"/>
                </a:lnTo>
                <a:lnTo>
                  <a:pt x="7431088" y="4373879"/>
                </a:lnTo>
                <a:lnTo>
                  <a:pt x="7432358" y="4375784"/>
                </a:lnTo>
                <a:lnTo>
                  <a:pt x="7432992" y="4377372"/>
                </a:lnTo>
                <a:lnTo>
                  <a:pt x="7433310" y="4379277"/>
                </a:lnTo>
                <a:lnTo>
                  <a:pt x="7432992" y="4381499"/>
                </a:lnTo>
                <a:lnTo>
                  <a:pt x="7432675" y="4383722"/>
                </a:lnTo>
                <a:lnTo>
                  <a:pt x="7438072" y="4387849"/>
                </a:lnTo>
                <a:lnTo>
                  <a:pt x="7440612" y="4389437"/>
                </a:lnTo>
                <a:lnTo>
                  <a:pt x="7442518" y="4390389"/>
                </a:lnTo>
                <a:lnTo>
                  <a:pt x="7444740" y="4391342"/>
                </a:lnTo>
                <a:lnTo>
                  <a:pt x="7446645" y="4391659"/>
                </a:lnTo>
                <a:lnTo>
                  <a:pt x="7448232" y="4391659"/>
                </a:lnTo>
                <a:lnTo>
                  <a:pt x="7449502" y="4391659"/>
                </a:lnTo>
                <a:lnTo>
                  <a:pt x="7451090" y="4391342"/>
                </a:lnTo>
                <a:lnTo>
                  <a:pt x="7452678" y="4390389"/>
                </a:lnTo>
                <a:lnTo>
                  <a:pt x="7454900" y="4388802"/>
                </a:lnTo>
                <a:lnTo>
                  <a:pt x="7457122" y="4386579"/>
                </a:lnTo>
                <a:lnTo>
                  <a:pt x="7459345" y="4384357"/>
                </a:lnTo>
                <a:lnTo>
                  <a:pt x="7461250" y="4382134"/>
                </a:lnTo>
                <a:lnTo>
                  <a:pt x="7463472" y="4379912"/>
                </a:lnTo>
                <a:lnTo>
                  <a:pt x="7466012" y="4378324"/>
                </a:lnTo>
                <a:lnTo>
                  <a:pt x="7467282" y="4378007"/>
                </a:lnTo>
                <a:lnTo>
                  <a:pt x="7468870" y="4377689"/>
                </a:lnTo>
                <a:lnTo>
                  <a:pt x="7470458" y="4377372"/>
                </a:lnTo>
                <a:lnTo>
                  <a:pt x="7472045" y="4377689"/>
                </a:lnTo>
                <a:lnTo>
                  <a:pt x="7473632" y="4378007"/>
                </a:lnTo>
                <a:lnTo>
                  <a:pt x="7476172" y="4378642"/>
                </a:lnTo>
                <a:lnTo>
                  <a:pt x="7478395" y="4379912"/>
                </a:lnTo>
                <a:lnTo>
                  <a:pt x="7480618" y="4381499"/>
                </a:lnTo>
                <a:lnTo>
                  <a:pt x="7486332" y="4385627"/>
                </a:lnTo>
                <a:lnTo>
                  <a:pt x="7486968" y="4390389"/>
                </a:lnTo>
                <a:lnTo>
                  <a:pt x="7487285" y="4394517"/>
                </a:lnTo>
                <a:lnTo>
                  <a:pt x="7487285" y="4398009"/>
                </a:lnTo>
                <a:lnTo>
                  <a:pt x="7486650" y="4400867"/>
                </a:lnTo>
                <a:lnTo>
                  <a:pt x="7485698" y="4403724"/>
                </a:lnTo>
                <a:lnTo>
                  <a:pt x="7484428" y="4405947"/>
                </a:lnTo>
                <a:lnTo>
                  <a:pt x="7482522" y="4407534"/>
                </a:lnTo>
                <a:lnTo>
                  <a:pt x="7480300" y="4408487"/>
                </a:lnTo>
                <a:lnTo>
                  <a:pt x="7478078" y="4409757"/>
                </a:lnTo>
                <a:lnTo>
                  <a:pt x="7474902" y="4410392"/>
                </a:lnTo>
                <a:lnTo>
                  <a:pt x="7468870" y="4411344"/>
                </a:lnTo>
                <a:lnTo>
                  <a:pt x="7462520" y="4411344"/>
                </a:lnTo>
                <a:lnTo>
                  <a:pt x="7455535" y="4411344"/>
                </a:lnTo>
                <a:lnTo>
                  <a:pt x="7448868" y="4411344"/>
                </a:lnTo>
                <a:lnTo>
                  <a:pt x="7442518" y="4411979"/>
                </a:lnTo>
                <a:lnTo>
                  <a:pt x="7439342" y="4412614"/>
                </a:lnTo>
                <a:lnTo>
                  <a:pt x="7436802" y="4413567"/>
                </a:lnTo>
                <a:lnTo>
                  <a:pt x="7434580" y="4414837"/>
                </a:lnTo>
                <a:lnTo>
                  <a:pt x="7432358" y="4416424"/>
                </a:lnTo>
                <a:lnTo>
                  <a:pt x="7430452" y="4418329"/>
                </a:lnTo>
                <a:lnTo>
                  <a:pt x="7429182" y="4420869"/>
                </a:lnTo>
                <a:lnTo>
                  <a:pt x="7428230" y="4423727"/>
                </a:lnTo>
                <a:lnTo>
                  <a:pt x="7427278" y="4427537"/>
                </a:lnTo>
                <a:lnTo>
                  <a:pt x="7427278" y="4431664"/>
                </a:lnTo>
                <a:lnTo>
                  <a:pt x="7428230" y="4436109"/>
                </a:lnTo>
                <a:lnTo>
                  <a:pt x="7428865" y="4441824"/>
                </a:lnTo>
                <a:lnTo>
                  <a:pt x="7430770" y="4447857"/>
                </a:lnTo>
                <a:lnTo>
                  <a:pt x="7427278" y="4446587"/>
                </a:lnTo>
                <a:lnTo>
                  <a:pt x="7424420" y="4444999"/>
                </a:lnTo>
                <a:lnTo>
                  <a:pt x="7422198" y="4444047"/>
                </a:lnTo>
                <a:lnTo>
                  <a:pt x="7419975" y="4442459"/>
                </a:lnTo>
                <a:lnTo>
                  <a:pt x="7416482" y="4438967"/>
                </a:lnTo>
                <a:lnTo>
                  <a:pt x="7413942" y="4435792"/>
                </a:lnTo>
                <a:lnTo>
                  <a:pt x="7411402" y="4432299"/>
                </a:lnTo>
                <a:lnTo>
                  <a:pt x="7408862" y="4429442"/>
                </a:lnTo>
                <a:lnTo>
                  <a:pt x="7405370" y="4425949"/>
                </a:lnTo>
                <a:lnTo>
                  <a:pt x="7403148" y="4424362"/>
                </a:lnTo>
                <a:lnTo>
                  <a:pt x="7400925" y="4423409"/>
                </a:lnTo>
                <a:lnTo>
                  <a:pt x="7398385" y="4424997"/>
                </a:lnTo>
                <a:lnTo>
                  <a:pt x="7396480" y="4427537"/>
                </a:lnTo>
                <a:lnTo>
                  <a:pt x="7394892" y="4429759"/>
                </a:lnTo>
                <a:lnTo>
                  <a:pt x="7393305" y="4431982"/>
                </a:lnTo>
                <a:lnTo>
                  <a:pt x="7392352" y="4434204"/>
                </a:lnTo>
                <a:lnTo>
                  <a:pt x="7391718" y="4436744"/>
                </a:lnTo>
                <a:lnTo>
                  <a:pt x="7390448" y="4441824"/>
                </a:lnTo>
                <a:lnTo>
                  <a:pt x="7390130" y="4446904"/>
                </a:lnTo>
                <a:lnTo>
                  <a:pt x="7390130" y="4452619"/>
                </a:lnTo>
                <a:lnTo>
                  <a:pt x="7390448" y="4462779"/>
                </a:lnTo>
                <a:lnTo>
                  <a:pt x="7390765" y="4467859"/>
                </a:lnTo>
                <a:lnTo>
                  <a:pt x="7390448" y="4471987"/>
                </a:lnTo>
                <a:lnTo>
                  <a:pt x="7390130" y="4476114"/>
                </a:lnTo>
                <a:lnTo>
                  <a:pt x="7389178" y="4477702"/>
                </a:lnTo>
                <a:lnTo>
                  <a:pt x="7388542" y="4478972"/>
                </a:lnTo>
                <a:lnTo>
                  <a:pt x="7387272" y="4480559"/>
                </a:lnTo>
                <a:lnTo>
                  <a:pt x="7386002" y="4481829"/>
                </a:lnTo>
                <a:lnTo>
                  <a:pt x="7384415" y="4482782"/>
                </a:lnTo>
                <a:lnTo>
                  <a:pt x="7382510" y="4483734"/>
                </a:lnTo>
                <a:lnTo>
                  <a:pt x="7380288" y="4484369"/>
                </a:lnTo>
                <a:lnTo>
                  <a:pt x="7377748" y="4484687"/>
                </a:lnTo>
                <a:lnTo>
                  <a:pt x="7374572" y="4484687"/>
                </a:lnTo>
                <a:lnTo>
                  <a:pt x="7370762" y="4484687"/>
                </a:lnTo>
                <a:lnTo>
                  <a:pt x="7370445" y="4486592"/>
                </a:lnTo>
                <a:lnTo>
                  <a:pt x="7370762" y="4488497"/>
                </a:lnTo>
                <a:lnTo>
                  <a:pt x="7371080" y="4490402"/>
                </a:lnTo>
                <a:lnTo>
                  <a:pt x="7372350" y="4492307"/>
                </a:lnTo>
                <a:lnTo>
                  <a:pt x="7373938" y="4493894"/>
                </a:lnTo>
                <a:lnTo>
                  <a:pt x="7375208" y="4495164"/>
                </a:lnTo>
                <a:lnTo>
                  <a:pt x="7379652" y="4498339"/>
                </a:lnTo>
                <a:lnTo>
                  <a:pt x="7384415" y="4501197"/>
                </a:lnTo>
                <a:lnTo>
                  <a:pt x="7389812" y="4504054"/>
                </a:lnTo>
                <a:lnTo>
                  <a:pt x="7395210" y="4506912"/>
                </a:lnTo>
                <a:lnTo>
                  <a:pt x="7400290" y="4509769"/>
                </a:lnTo>
                <a:lnTo>
                  <a:pt x="7392352" y="4517707"/>
                </a:lnTo>
                <a:lnTo>
                  <a:pt x="7385050" y="4525962"/>
                </a:lnTo>
                <a:lnTo>
                  <a:pt x="7379018" y="4533899"/>
                </a:lnTo>
                <a:lnTo>
                  <a:pt x="7373938" y="4541837"/>
                </a:lnTo>
                <a:lnTo>
                  <a:pt x="7369175" y="4550092"/>
                </a:lnTo>
                <a:lnTo>
                  <a:pt x="7365682" y="4558029"/>
                </a:lnTo>
                <a:lnTo>
                  <a:pt x="7362190" y="4566284"/>
                </a:lnTo>
                <a:lnTo>
                  <a:pt x="7359650" y="4574539"/>
                </a:lnTo>
                <a:lnTo>
                  <a:pt x="7356792" y="4582794"/>
                </a:lnTo>
                <a:lnTo>
                  <a:pt x="7354888" y="4591367"/>
                </a:lnTo>
                <a:lnTo>
                  <a:pt x="7351078" y="4608829"/>
                </a:lnTo>
                <a:lnTo>
                  <a:pt x="7347585" y="4627244"/>
                </a:lnTo>
                <a:lnTo>
                  <a:pt x="7343140" y="4646612"/>
                </a:lnTo>
                <a:lnTo>
                  <a:pt x="7340918" y="4644707"/>
                </a:lnTo>
                <a:lnTo>
                  <a:pt x="7339648" y="4642484"/>
                </a:lnTo>
                <a:lnTo>
                  <a:pt x="7338695" y="4640262"/>
                </a:lnTo>
                <a:lnTo>
                  <a:pt x="7338378" y="4638039"/>
                </a:lnTo>
                <a:lnTo>
                  <a:pt x="7338695" y="4635182"/>
                </a:lnTo>
                <a:lnTo>
                  <a:pt x="7339012" y="4632959"/>
                </a:lnTo>
                <a:lnTo>
                  <a:pt x="7340600" y="4627562"/>
                </a:lnTo>
                <a:lnTo>
                  <a:pt x="7342188" y="4622799"/>
                </a:lnTo>
                <a:lnTo>
                  <a:pt x="7342505" y="4620259"/>
                </a:lnTo>
                <a:lnTo>
                  <a:pt x="7342505" y="4618037"/>
                </a:lnTo>
                <a:lnTo>
                  <a:pt x="7341870" y="4615179"/>
                </a:lnTo>
                <a:lnTo>
                  <a:pt x="7340600" y="4613274"/>
                </a:lnTo>
                <a:lnTo>
                  <a:pt x="7338378" y="4611052"/>
                </a:lnTo>
                <a:lnTo>
                  <a:pt x="7335838" y="4609147"/>
                </a:lnTo>
                <a:lnTo>
                  <a:pt x="7332028" y="4608829"/>
                </a:lnTo>
                <a:lnTo>
                  <a:pt x="7328535" y="4609147"/>
                </a:lnTo>
                <a:lnTo>
                  <a:pt x="7325995" y="4610417"/>
                </a:lnTo>
                <a:lnTo>
                  <a:pt x="7323455" y="4612004"/>
                </a:lnTo>
                <a:lnTo>
                  <a:pt x="7320915" y="4614227"/>
                </a:lnTo>
                <a:lnTo>
                  <a:pt x="7319645" y="4616767"/>
                </a:lnTo>
                <a:lnTo>
                  <a:pt x="7318058" y="4619624"/>
                </a:lnTo>
                <a:lnTo>
                  <a:pt x="7316788" y="4623117"/>
                </a:lnTo>
                <a:lnTo>
                  <a:pt x="7316470" y="4626927"/>
                </a:lnTo>
                <a:lnTo>
                  <a:pt x="7315835" y="4630737"/>
                </a:lnTo>
                <a:lnTo>
                  <a:pt x="7315835" y="4635182"/>
                </a:lnTo>
                <a:lnTo>
                  <a:pt x="7315835" y="4639309"/>
                </a:lnTo>
                <a:lnTo>
                  <a:pt x="7316152" y="4644072"/>
                </a:lnTo>
                <a:lnTo>
                  <a:pt x="7316788" y="4648199"/>
                </a:lnTo>
                <a:lnTo>
                  <a:pt x="7318692" y="4656772"/>
                </a:lnTo>
                <a:lnTo>
                  <a:pt x="7319962" y="4660899"/>
                </a:lnTo>
                <a:lnTo>
                  <a:pt x="7321550" y="4664709"/>
                </a:lnTo>
                <a:lnTo>
                  <a:pt x="7322820" y="4668202"/>
                </a:lnTo>
                <a:lnTo>
                  <a:pt x="7324408" y="4671377"/>
                </a:lnTo>
                <a:lnTo>
                  <a:pt x="7326312" y="4674234"/>
                </a:lnTo>
                <a:lnTo>
                  <a:pt x="7328218" y="4676774"/>
                </a:lnTo>
                <a:lnTo>
                  <a:pt x="7330122" y="4678362"/>
                </a:lnTo>
                <a:lnTo>
                  <a:pt x="7332345" y="4679632"/>
                </a:lnTo>
                <a:lnTo>
                  <a:pt x="7334250" y="4680267"/>
                </a:lnTo>
                <a:lnTo>
                  <a:pt x="7336472" y="4680267"/>
                </a:lnTo>
                <a:lnTo>
                  <a:pt x="7338695" y="4678997"/>
                </a:lnTo>
                <a:lnTo>
                  <a:pt x="7340918" y="4677409"/>
                </a:lnTo>
                <a:lnTo>
                  <a:pt x="7343140" y="4674869"/>
                </a:lnTo>
                <a:lnTo>
                  <a:pt x="7345045" y="4671377"/>
                </a:lnTo>
                <a:lnTo>
                  <a:pt x="7347585" y="4666614"/>
                </a:lnTo>
                <a:lnTo>
                  <a:pt x="7349808" y="4661217"/>
                </a:lnTo>
                <a:lnTo>
                  <a:pt x="7351712" y="4662804"/>
                </a:lnTo>
                <a:lnTo>
                  <a:pt x="7352982" y="4664392"/>
                </a:lnTo>
                <a:lnTo>
                  <a:pt x="7354252" y="4666297"/>
                </a:lnTo>
                <a:lnTo>
                  <a:pt x="7355205" y="4668202"/>
                </a:lnTo>
                <a:lnTo>
                  <a:pt x="7355840" y="4669789"/>
                </a:lnTo>
                <a:lnTo>
                  <a:pt x="7356158" y="4671694"/>
                </a:lnTo>
                <a:lnTo>
                  <a:pt x="7356158" y="4673599"/>
                </a:lnTo>
                <a:lnTo>
                  <a:pt x="7356158" y="4675504"/>
                </a:lnTo>
                <a:lnTo>
                  <a:pt x="7354888" y="4679632"/>
                </a:lnTo>
                <a:lnTo>
                  <a:pt x="7352982" y="4683759"/>
                </a:lnTo>
                <a:lnTo>
                  <a:pt x="7350760" y="4688204"/>
                </a:lnTo>
                <a:lnTo>
                  <a:pt x="7347902" y="4692649"/>
                </a:lnTo>
                <a:lnTo>
                  <a:pt x="7341552" y="4701539"/>
                </a:lnTo>
                <a:lnTo>
                  <a:pt x="7334885" y="4710429"/>
                </a:lnTo>
                <a:lnTo>
                  <a:pt x="7332028" y="4714874"/>
                </a:lnTo>
                <a:lnTo>
                  <a:pt x="7329805" y="4719002"/>
                </a:lnTo>
                <a:lnTo>
                  <a:pt x="7327900" y="4723447"/>
                </a:lnTo>
                <a:lnTo>
                  <a:pt x="7326630" y="4727574"/>
                </a:lnTo>
                <a:lnTo>
                  <a:pt x="7322820" y="4724717"/>
                </a:lnTo>
                <a:lnTo>
                  <a:pt x="7319645" y="4722494"/>
                </a:lnTo>
                <a:lnTo>
                  <a:pt x="7316152" y="4720589"/>
                </a:lnTo>
                <a:lnTo>
                  <a:pt x="7312660" y="4719002"/>
                </a:lnTo>
                <a:lnTo>
                  <a:pt x="7309802" y="4717732"/>
                </a:lnTo>
                <a:lnTo>
                  <a:pt x="7306628" y="4716779"/>
                </a:lnTo>
                <a:lnTo>
                  <a:pt x="7300912" y="4715509"/>
                </a:lnTo>
                <a:lnTo>
                  <a:pt x="7290118" y="4714557"/>
                </a:lnTo>
                <a:lnTo>
                  <a:pt x="7284402" y="4713287"/>
                </a:lnTo>
                <a:lnTo>
                  <a:pt x="7278370" y="4711699"/>
                </a:lnTo>
                <a:lnTo>
                  <a:pt x="7278052" y="4713604"/>
                </a:lnTo>
                <a:lnTo>
                  <a:pt x="7278052" y="4715509"/>
                </a:lnTo>
                <a:lnTo>
                  <a:pt x="7278052" y="4716779"/>
                </a:lnTo>
                <a:lnTo>
                  <a:pt x="7278370" y="4717732"/>
                </a:lnTo>
                <a:lnTo>
                  <a:pt x="7279322" y="4719002"/>
                </a:lnTo>
                <a:lnTo>
                  <a:pt x="7279958" y="4719637"/>
                </a:lnTo>
                <a:lnTo>
                  <a:pt x="7281862" y="4720907"/>
                </a:lnTo>
                <a:lnTo>
                  <a:pt x="7284085" y="4720907"/>
                </a:lnTo>
                <a:lnTo>
                  <a:pt x="7286308" y="4720589"/>
                </a:lnTo>
                <a:lnTo>
                  <a:pt x="7288212" y="4719319"/>
                </a:lnTo>
                <a:lnTo>
                  <a:pt x="7289482" y="4717732"/>
                </a:lnTo>
                <a:lnTo>
                  <a:pt x="7291705" y="4721859"/>
                </a:lnTo>
                <a:lnTo>
                  <a:pt x="7293292" y="4725669"/>
                </a:lnTo>
                <a:lnTo>
                  <a:pt x="7293928" y="4729162"/>
                </a:lnTo>
                <a:lnTo>
                  <a:pt x="7293928" y="4732972"/>
                </a:lnTo>
                <a:lnTo>
                  <a:pt x="7293292" y="4736464"/>
                </a:lnTo>
                <a:lnTo>
                  <a:pt x="7292340" y="4739639"/>
                </a:lnTo>
                <a:lnTo>
                  <a:pt x="7290435" y="4743132"/>
                </a:lnTo>
                <a:lnTo>
                  <a:pt x="7288530" y="4745989"/>
                </a:lnTo>
                <a:lnTo>
                  <a:pt x="7286308" y="4749164"/>
                </a:lnTo>
                <a:lnTo>
                  <a:pt x="7283768" y="4752657"/>
                </a:lnTo>
                <a:lnTo>
                  <a:pt x="7277735" y="4758689"/>
                </a:lnTo>
                <a:lnTo>
                  <a:pt x="7271385" y="4764087"/>
                </a:lnTo>
                <a:lnTo>
                  <a:pt x="7264400" y="4770119"/>
                </a:lnTo>
                <a:lnTo>
                  <a:pt x="7258050" y="4775834"/>
                </a:lnTo>
                <a:lnTo>
                  <a:pt x="7252018" y="4781867"/>
                </a:lnTo>
                <a:lnTo>
                  <a:pt x="7249478" y="4785042"/>
                </a:lnTo>
                <a:lnTo>
                  <a:pt x="7247572" y="4787899"/>
                </a:lnTo>
                <a:lnTo>
                  <a:pt x="7245668" y="4791074"/>
                </a:lnTo>
                <a:lnTo>
                  <a:pt x="7244080" y="4794567"/>
                </a:lnTo>
                <a:lnTo>
                  <a:pt x="7243445" y="4797742"/>
                </a:lnTo>
                <a:lnTo>
                  <a:pt x="7243445" y="4800917"/>
                </a:lnTo>
                <a:lnTo>
                  <a:pt x="7243445" y="4804727"/>
                </a:lnTo>
                <a:lnTo>
                  <a:pt x="7244398" y="4807902"/>
                </a:lnTo>
                <a:lnTo>
                  <a:pt x="7246302" y="4811712"/>
                </a:lnTo>
                <a:lnTo>
                  <a:pt x="7248525" y="4815522"/>
                </a:lnTo>
                <a:lnTo>
                  <a:pt x="7252018" y="4819332"/>
                </a:lnTo>
                <a:lnTo>
                  <a:pt x="7256145" y="4823459"/>
                </a:lnTo>
                <a:lnTo>
                  <a:pt x="7255192" y="4825682"/>
                </a:lnTo>
                <a:lnTo>
                  <a:pt x="7253922" y="4828222"/>
                </a:lnTo>
                <a:lnTo>
                  <a:pt x="7252335" y="4830127"/>
                </a:lnTo>
                <a:lnTo>
                  <a:pt x="7251382" y="4831714"/>
                </a:lnTo>
                <a:lnTo>
                  <a:pt x="7249795" y="4833302"/>
                </a:lnTo>
                <a:lnTo>
                  <a:pt x="7247890" y="4834254"/>
                </a:lnTo>
                <a:lnTo>
                  <a:pt x="7244398" y="4836159"/>
                </a:lnTo>
                <a:lnTo>
                  <a:pt x="7240588" y="4837429"/>
                </a:lnTo>
                <a:lnTo>
                  <a:pt x="7237095" y="4838064"/>
                </a:lnTo>
                <a:lnTo>
                  <a:pt x="7229158" y="4839017"/>
                </a:lnTo>
                <a:lnTo>
                  <a:pt x="7225030" y="4839334"/>
                </a:lnTo>
                <a:lnTo>
                  <a:pt x="7221220" y="4839969"/>
                </a:lnTo>
                <a:lnTo>
                  <a:pt x="7217410" y="4841239"/>
                </a:lnTo>
                <a:lnTo>
                  <a:pt x="7213918" y="4842827"/>
                </a:lnTo>
                <a:lnTo>
                  <a:pt x="7212330" y="4844097"/>
                </a:lnTo>
                <a:lnTo>
                  <a:pt x="7211060" y="4845684"/>
                </a:lnTo>
                <a:lnTo>
                  <a:pt x="7209472" y="4847272"/>
                </a:lnTo>
                <a:lnTo>
                  <a:pt x="7208202" y="4849177"/>
                </a:lnTo>
                <a:lnTo>
                  <a:pt x="7207250" y="4851717"/>
                </a:lnTo>
                <a:lnTo>
                  <a:pt x="7205980" y="4854257"/>
                </a:lnTo>
                <a:lnTo>
                  <a:pt x="7205028" y="4857114"/>
                </a:lnTo>
                <a:lnTo>
                  <a:pt x="7204075" y="4860289"/>
                </a:lnTo>
                <a:lnTo>
                  <a:pt x="7207885" y="4863464"/>
                </a:lnTo>
                <a:lnTo>
                  <a:pt x="7211378" y="4865687"/>
                </a:lnTo>
                <a:lnTo>
                  <a:pt x="7214235" y="4867274"/>
                </a:lnTo>
                <a:lnTo>
                  <a:pt x="7217410" y="4867909"/>
                </a:lnTo>
                <a:lnTo>
                  <a:pt x="7219950" y="4868227"/>
                </a:lnTo>
                <a:lnTo>
                  <a:pt x="7222172" y="4867909"/>
                </a:lnTo>
                <a:lnTo>
                  <a:pt x="7224395" y="4867274"/>
                </a:lnTo>
                <a:lnTo>
                  <a:pt x="7226618" y="4865687"/>
                </a:lnTo>
                <a:lnTo>
                  <a:pt x="7228522" y="4864099"/>
                </a:lnTo>
                <a:lnTo>
                  <a:pt x="7230428" y="4862829"/>
                </a:lnTo>
                <a:lnTo>
                  <a:pt x="7234238" y="4858067"/>
                </a:lnTo>
                <a:lnTo>
                  <a:pt x="7240588" y="4848224"/>
                </a:lnTo>
                <a:lnTo>
                  <a:pt x="7242175" y="4850764"/>
                </a:lnTo>
                <a:lnTo>
                  <a:pt x="7243445" y="4852987"/>
                </a:lnTo>
                <a:lnTo>
                  <a:pt x="7244080" y="4854892"/>
                </a:lnTo>
                <a:lnTo>
                  <a:pt x="7244715" y="4857114"/>
                </a:lnTo>
                <a:lnTo>
                  <a:pt x="7244715" y="4859019"/>
                </a:lnTo>
                <a:lnTo>
                  <a:pt x="7244398" y="4861242"/>
                </a:lnTo>
                <a:lnTo>
                  <a:pt x="7244080" y="4863464"/>
                </a:lnTo>
                <a:lnTo>
                  <a:pt x="7243445" y="4865369"/>
                </a:lnTo>
                <a:lnTo>
                  <a:pt x="7241222" y="4869497"/>
                </a:lnTo>
                <a:lnTo>
                  <a:pt x="7238048" y="4873624"/>
                </a:lnTo>
                <a:lnTo>
                  <a:pt x="7234238" y="4877434"/>
                </a:lnTo>
                <a:lnTo>
                  <a:pt x="7230110" y="4881244"/>
                </a:lnTo>
                <a:lnTo>
                  <a:pt x="7225665" y="4884419"/>
                </a:lnTo>
                <a:lnTo>
                  <a:pt x="7220585" y="4887912"/>
                </a:lnTo>
                <a:lnTo>
                  <a:pt x="7215505" y="4891087"/>
                </a:lnTo>
                <a:lnTo>
                  <a:pt x="7210425" y="4893627"/>
                </a:lnTo>
                <a:lnTo>
                  <a:pt x="7201535" y="4897754"/>
                </a:lnTo>
                <a:lnTo>
                  <a:pt x="7194232" y="4900294"/>
                </a:lnTo>
                <a:lnTo>
                  <a:pt x="7193915" y="4901882"/>
                </a:lnTo>
                <a:lnTo>
                  <a:pt x="7193915" y="4903152"/>
                </a:lnTo>
                <a:lnTo>
                  <a:pt x="7193915" y="4904422"/>
                </a:lnTo>
                <a:lnTo>
                  <a:pt x="7194232" y="4905692"/>
                </a:lnTo>
                <a:lnTo>
                  <a:pt x="7195820" y="4907914"/>
                </a:lnTo>
                <a:lnTo>
                  <a:pt x="7198042" y="4909819"/>
                </a:lnTo>
                <a:lnTo>
                  <a:pt x="7201218" y="4911407"/>
                </a:lnTo>
                <a:lnTo>
                  <a:pt x="7204075" y="4913312"/>
                </a:lnTo>
                <a:lnTo>
                  <a:pt x="7210425" y="4916487"/>
                </a:lnTo>
                <a:lnTo>
                  <a:pt x="7213282" y="4919027"/>
                </a:lnTo>
                <a:lnTo>
                  <a:pt x="7215822" y="4921249"/>
                </a:lnTo>
                <a:lnTo>
                  <a:pt x="7217728" y="4923789"/>
                </a:lnTo>
                <a:lnTo>
                  <a:pt x="7218045" y="4925377"/>
                </a:lnTo>
                <a:lnTo>
                  <a:pt x="7218362" y="4926964"/>
                </a:lnTo>
                <a:lnTo>
                  <a:pt x="7218362" y="4928234"/>
                </a:lnTo>
                <a:lnTo>
                  <a:pt x="7218362" y="4930139"/>
                </a:lnTo>
                <a:lnTo>
                  <a:pt x="7217728" y="4932362"/>
                </a:lnTo>
                <a:lnTo>
                  <a:pt x="7217092" y="4934267"/>
                </a:lnTo>
                <a:lnTo>
                  <a:pt x="7215822" y="4937124"/>
                </a:lnTo>
                <a:lnTo>
                  <a:pt x="7214235" y="4939347"/>
                </a:lnTo>
                <a:lnTo>
                  <a:pt x="7209790" y="4945062"/>
                </a:lnTo>
                <a:lnTo>
                  <a:pt x="7208202" y="4948554"/>
                </a:lnTo>
                <a:lnTo>
                  <a:pt x="7206615" y="4951412"/>
                </a:lnTo>
                <a:lnTo>
                  <a:pt x="7205028" y="4953317"/>
                </a:lnTo>
                <a:lnTo>
                  <a:pt x="7202488" y="4954587"/>
                </a:lnTo>
                <a:lnTo>
                  <a:pt x="7200265" y="4955539"/>
                </a:lnTo>
                <a:lnTo>
                  <a:pt x="7197725" y="4955539"/>
                </a:lnTo>
                <a:lnTo>
                  <a:pt x="7195185" y="4955222"/>
                </a:lnTo>
                <a:lnTo>
                  <a:pt x="7192328" y="4954587"/>
                </a:lnTo>
                <a:lnTo>
                  <a:pt x="7189470" y="4953634"/>
                </a:lnTo>
                <a:lnTo>
                  <a:pt x="7186295" y="4952047"/>
                </a:lnTo>
                <a:lnTo>
                  <a:pt x="7180262" y="4949189"/>
                </a:lnTo>
                <a:lnTo>
                  <a:pt x="7167562" y="4941252"/>
                </a:lnTo>
                <a:lnTo>
                  <a:pt x="7165340" y="4943474"/>
                </a:lnTo>
                <a:lnTo>
                  <a:pt x="7163118" y="4945697"/>
                </a:lnTo>
                <a:lnTo>
                  <a:pt x="7161530" y="4947919"/>
                </a:lnTo>
                <a:lnTo>
                  <a:pt x="7159625" y="4950459"/>
                </a:lnTo>
                <a:lnTo>
                  <a:pt x="7157085" y="4955857"/>
                </a:lnTo>
                <a:lnTo>
                  <a:pt x="7155180" y="4961572"/>
                </a:lnTo>
                <a:lnTo>
                  <a:pt x="7153592" y="4967604"/>
                </a:lnTo>
                <a:lnTo>
                  <a:pt x="7152322" y="4973954"/>
                </a:lnTo>
                <a:lnTo>
                  <a:pt x="7152005" y="4980622"/>
                </a:lnTo>
                <a:lnTo>
                  <a:pt x="7151688" y="4987607"/>
                </a:lnTo>
                <a:lnTo>
                  <a:pt x="7151052" y="5001577"/>
                </a:lnTo>
                <a:lnTo>
                  <a:pt x="7150418" y="5008562"/>
                </a:lnTo>
                <a:lnTo>
                  <a:pt x="7150100" y="5015864"/>
                </a:lnTo>
                <a:lnTo>
                  <a:pt x="7149465" y="5022849"/>
                </a:lnTo>
                <a:lnTo>
                  <a:pt x="7148195" y="5029834"/>
                </a:lnTo>
                <a:lnTo>
                  <a:pt x="7146290" y="5036502"/>
                </a:lnTo>
                <a:lnTo>
                  <a:pt x="7144068" y="5043487"/>
                </a:lnTo>
                <a:lnTo>
                  <a:pt x="7143432" y="5044122"/>
                </a:lnTo>
                <a:lnTo>
                  <a:pt x="7142798" y="5044757"/>
                </a:lnTo>
                <a:lnTo>
                  <a:pt x="7140258" y="5046344"/>
                </a:lnTo>
                <a:lnTo>
                  <a:pt x="7137718" y="5046979"/>
                </a:lnTo>
                <a:lnTo>
                  <a:pt x="7134225" y="5047932"/>
                </a:lnTo>
                <a:lnTo>
                  <a:pt x="7131050" y="5048567"/>
                </a:lnTo>
                <a:lnTo>
                  <a:pt x="7127875" y="5049519"/>
                </a:lnTo>
                <a:lnTo>
                  <a:pt x="7125018" y="5050472"/>
                </a:lnTo>
                <a:lnTo>
                  <a:pt x="7123748" y="5051742"/>
                </a:lnTo>
                <a:lnTo>
                  <a:pt x="7122795" y="5052377"/>
                </a:lnTo>
                <a:lnTo>
                  <a:pt x="7121208" y="5054282"/>
                </a:lnTo>
                <a:lnTo>
                  <a:pt x="7120255" y="5056187"/>
                </a:lnTo>
                <a:lnTo>
                  <a:pt x="7119620" y="5058092"/>
                </a:lnTo>
                <a:lnTo>
                  <a:pt x="7119302" y="5059997"/>
                </a:lnTo>
                <a:lnTo>
                  <a:pt x="7119302" y="5063807"/>
                </a:lnTo>
                <a:lnTo>
                  <a:pt x="7119620" y="5066982"/>
                </a:lnTo>
                <a:lnTo>
                  <a:pt x="7121525" y="5072379"/>
                </a:lnTo>
                <a:lnTo>
                  <a:pt x="7122160" y="5074602"/>
                </a:lnTo>
                <a:lnTo>
                  <a:pt x="7122160" y="5075554"/>
                </a:lnTo>
                <a:lnTo>
                  <a:pt x="7121842" y="5075872"/>
                </a:lnTo>
                <a:lnTo>
                  <a:pt x="7108190" y="5092382"/>
                </a:lnTo>
                <a:lnTo>
                  <a:pt x="7091680" y="5113019"/>
                </a:lnTo>
                <a:lnTo>
                  <a:pt x="7083108" y="5124767"/>
                </a:lnTo>
                <a:lnTo>
                  <a:pt x="7074535" y="5136832"/>
                </a:lnTo>
                <a:lnTo>
                  <a:pt x="7065645" y="5149849"/>
                </a:lnTo>
                <a:lnTo>
                  <a:pt x="7061835" y="5156517"/>
                </a:lnTo>
                <a:lnTo>
                  <a:pt x="7058025" y="5163184"/>
                </a:lnTo>
                <a:lnTo>
                  <a:pt x="7054532" y="5169852"/>
                </a:lnTo>
                <a:lnTo>
                  <a:pt x="7049452" y="5176519"/>
                </a:lnTo>
                <a:lnTo>
                  <a:pt x="7044372" y="5184139"/>
                </a:lnTo>
                <a:lnTo>
                  <a:pt x="7038975" y="5191442"/>
                </a:lnTo>
                <a:lnTo>
                  <a:pt x="7027228" y="5206364"/>
                </a:lnTo>
                <a:lnTo>
                  <a:pt x="7017068" y="5218429"/>
                </a:lnTo>
                <a:lnTo>
                  <a:pt x="7014528" y="5222557"/>
                </a:lnTo>
                <a:lnTo>
                  <a:pt x="7012305" y="5226684"/>
                </a:lnTo>
                <a:lnTo>
                  <a:pt x="7010718" y="5231129"/>
                </a:lnTo>
                <a:lnTo>
                  <a:pt x="7009130" y="5235574"/>
                </a:lnTo>
                <a:lnTo>
                  <a:pt x="7006908" y="5245099"/>
                </a:lnTo>
                <a:lnTo>
                  <a:pt x="7005638" y="5249544"/>
                </a:lnTo>
                <a:lnTo>
                  <a:pt x="7004368" y="5254307"/>
                </a:lnTo>
                <a:lnTo>
                  <a:pt x="7002780" y="5258434"/>
                </a:lnTo>
                <a:lnTo>
                  <a:pt x="7000875" y="5262244"/>
                </a:lnTo>
                <a:lnTo>
                  <a:pt x="6998652" y="5265419"/>
                </a:lnTo>
                <a:lnTo>
                  <a:pt x="6997065" y="5267007"/>
                </a:lnTo>
                <a:lnTo>
                  <a:pt x="6995160" y="5268594"/>
                </a:lnTo>
                <a:lnTo>
                  <a:pt x="6993572" y="5269547"/>
                </a:lnTo>
                <a:lnTo>
                  <a:pt x="6991350" y="5270499"/>
                </a:lnTo>
                <a:lnTo>
                  <a:pt x="6989128" y="5271452"/>
                </a:lnTo>
                <a:lnTo>
                  <a:pt x="6986905" y="5272087"/>
                </a:lnTo>
                <a:lnTo>
                  <a:pt x="6984365" y="5272404"/>
                </a:lnTo>
                <a:lnTo>
                  <a:pt x="6981190" y="5272722"/>
                </a:lnTo>
                <a:lnTo>
                  <a:pt x="6977698" y="5272722"/>
                </a:lnTo>
                <a:lnTo>
                  <a:pt x="6974522" y="5272404"/>
                </a:lnTo>
                <a:lnTo>
                  <a:pt x="6970712" y="5272404"/>
                </a:lnTo>
                <a:lnTo>
                  <a:pt x="6965632" y="5273357"/>
                </a:lnTo>
                <a:lnTo>
                  <a:pt x="6960552" y="5274944"/>
                </a:lnTo>
                <a:lnTo>
                  <a:pt x="6954838" y="5277167"/>
                </a:lnTo>
                <a:lnTo>
                  <a:pt x="6952298" y="5278754"/>
                </a:lnTo>
                <a:lnTo>
                  <a:pt x="6950075" y="5280659"/>
                </a:lnTo>
                <a:lnTo>
                  <a:pt x="6947218" y="5282564"/>
                </a:lnTo>
                <a:lnTo>
                  <a:pt x="6945312" y="5284787"/>
                </a:lnTo>
                <a:lnTo>
                  <a:pt x="6943408" y="5287009"/>
                </a:lnTo>
                <a:lnTo>
                  <a:pt x="6942138" y="5289549"/>
                </a:lnTo>
                <a:lnTo>
                  <a:pt x="6940868" y="5292407"/>
                </a:lnTo>
                <a:lnTo>
                  <a:pt x="6940232" y="5295264"/>
                </a:lnTo>
                <a:lnTo>
                  <a:pt x="6940868" y="5296852"/>
                </a:lnTo>
                <a:lnTo>
                  <a:pt x="6942138" y="5299709"/>
                </a:lnTo>
                <a:lnTo>
                  <a:pt x="6946900" y="5307647"/>
                </a:lnTo>
                <a:lnTo>
                  <a:pt x="6953568" y="5318759"/>
                </a:lnTo>
                <a:lnTo>
                  <a:pt x="6952298" y="5319394"/>
                </a:lnTo>
                <a:lnTo>
                  <a:pt x="6949122" y="5320664"/>
                </a:lnTo>
                <a:lnTo>
                  <a:pt x="6939598" y="5323522"/>
                </a:lnTo>
                <a:lnTo>
                  <a:pt x="6933565" y="5325427"/>
                </a:lnTo>
                <a:lnTo>
                  <a:pt x="6927215" y="5328284"/>
                </a:lnTo>
                <a:lnTo>
                  <a:pt x="6920865" y="5331459"/>
                </a:lnTo>
                <a:lnTo>
                  <a:pt x="6914832" y="5334952"/>
                </a:lnTo>
                <a:lnTo>
                  <a:pt x="6911975" y="5336857"/>
                </a:lnTo>
                <a:lnTo>
                  <a:pt x="6909118" y="5339079"/>
                </a:lnTo>
                <a:lnTo>
                  <a:pt x="6906895" y="5341302"/>
                </a:lnTo>
                <a:lnTo>
                  <a:pt x="6904672" y="5343842"/>
                </a:lnTo>
                <a:lnTo>
                  <a:pt x="6902768" y="5346699"/>
                </a:lnTo>
                <a:lnTo>
                  <a:pt x="6901180" y="5349239"/>
                </a:lnTo>
                <a:lnTo>
                  <a:pt x="6899910" y="5352414"/>
                </a:lnTo>
                <a:lnTo>
                  <a:pt x="6898958" y="5355272"/>
                </a:lnTo>
                <a:lnTo>
                  <a:pt x="6898958" y="5358764"/>
                </a:lnTo>
                <a:lnTo>
                  <a:pt x="6898958" y="5361939"/>
                </a:lnTo>
                <a:lnTo>
                  <a:pt x="6899910" y="5365749"/>
                </a:lnTo>
                <a:lnTo>
                  <a:pt x="6901180" y="5369559"/>
                </a:lnTo>
                <a:lnTo>
                  <a:pt x="6903085" y="5373687"/>
                </a:lnTo>
                <a:lnTo>
                  <a:pt x="6905942" y="5378449"/>
                </a:lnTo>
                <a:lnTo>
                  <a:pt x="6908800" y="5382577"/>
                </a:lnTo>
                <a:lnTo>
                  <a:pt x="6912928" y="5387339"/>
                </a:lnTo>
                <a:lnTo>
                  <a:pt x="6904990" y="5398769"/>
                </a:lnTo>
                <a:lnTo>
                  <a:pt x="6897370" y="5409247"/>
                </a:lnTo>
                <a:lnTo>
                  <a:pt x="6883718" y="5430837"/>
                </a:lnTo>
                <a:lnTo>
                  <a:pt x="6866890" y="5454967"/>
                </a:lnTo>
                <a:lnTo>
                  <a:pt x="6856730" y="5468937"/>
                </a:lnTo>
                <a:lnTo>
                  <a:pt x="6844665" y="5485129"/>
                </a:lnTo>
                <a:lnTo>
                  <a:pt x="6842125" y="5489574"/>
                </a:lnTo>
                <a:lnTo>
                  <a:pt x="6838950" y="5495289"/>
                </a:lnTo>
                <a:lnTo>
                  <a:pt x="6832918" y="5508307"/>
                </a:lnTo>
                <a:lnTo>
                  <a:pt x="6828472" y="5519419"/>
                </a:lnTo>
                <a:lnTo>
                  <a:pt x="6827838" y="5522277"/>
                </a:lnTo>
                <a:lnTo>
                  <a:pt x="6827520" y="5523229"/>
                </a:lnTo>
                <a:lnTo>
                  <a:pt x="6827838" y="5523229"/>
                </a:lnTo>
                <a:lnTo>
                  <a:pt x="6825932" y="5524182"/>
                </a:lnTo>
                <a:lnTo>
                  <a:pt x="6823710" y="5525452"/>
                </a:lnTo>
                <a:lnTo>
                  <a:pt x="6820852" y="5525769"/>
                </a:lnTo>
                <a:lnTo>
                  <a:pt x="6818630" y="5525769"/>
                </a:lnTo>
                <a:lnTo>
                  <a:pt x="6813550" y="5525769"/>
                </a:lnTo>
                <a:lnTo>
                  <a:pt x="6808152" y="5525134"/>
                </a:lnTo>
                <a:lnTo>
                  <a:pt x="6802755" y="5524182"/>
                </a:lnTo>
                <a:lnTo>
                  <a:pt x="6800215" y="5524182"/>
                </a:lnTo>
                <a:lnTo>
                  <a:pt x="6797675" y="5524182"/>
                </a:lnTo>
                <a:lnTo>
                  <a:pt x="6795452" y="5524499"/>
                </a:lnTo>
                <a:lnTo>
                  <a:pt x="6792912" y="5525452"/>
                </a:lnTo>
                <a:lnTo>
                  <a:pt x="6790690" y="5526404"/>
                </a:lnTo>
                <a:lnTo>
                  <a:pt x="6788785" y="5527992"/>
                </a:lnTo>
                <a:lnTo>
                  <a:pt x="6786880" y="5530214"/>
                </a:lnTo>
                <a:lnTo>
                  <a:pt x="6785610" y="5532119"/>
                </a:lnTo>
                <a:lnTo>
                  <a:pt x="6784022" y="5534342"/>
                </a:lnTo>
                <a:lnTo>
                  <a:pt x="6782752" y="5536564"/>
                </a:lnTo>
                <a:lnTo>
                  <a:pt x="6781800" y="5541009"/>
                </a:lnTo>
                <a:lnTo>
                  <a:pt x="6780530" y="5545137"/>
                </a:lnTo>
                <a:lnTo>
                  <a:pt x="6780530" y="5548629"/>
                </a:lnTo>
                <a:lnTo>
                  <a:pt x="6780530" y="5552439"/>
                </a:lnTo>
                <a:lnTo>
                  <a:pt x="6780848" y="5559107"/>
                </a:lnTo>
                <a:lnTo>
                  <a:pt x="6780530" y="5561647"/>
                </a:lnTo>
                <a:lnTo>
                  <a:pt x="6780212" y="5563869"/>
                </a:lnTo>
                <a:lnTo>
                  <a:pt x="6779578" y="5564504"/>
                </a:lnTo>
                <a:lnTo>
                  <a:pt x="6778625" y="5565457"/>
                </a:lnTo>
                <a:lnTo>
                  <a:pt x="6777990" y="5566092"/>
                </a:lnTo>
                <a:lnTo>
                  <a:pt x="6776402" y="5566409"/>
                </a:lnTo>
                <a:lnTo>
                  <a:pt x="6773545" y="5567362"/>
                </a:lnTo>
                <a:lnTo>
                  <a:pt x="6768782" y="5567044"/>
                </a:lnTo>
                <a:lnTo>
                  <a:pt x="6762750" y="5566092"/>
                </a:lnTo>
                <a:lnTo>
                  <a:pt x="6755448" y="5564187"/>
                </a:lnTo>
                <a:lnTo>
                  <a:pt x="6762115" y="5611494"/>
                </a:lnTo>
                <a:lnTo>
                  <a:pt x="6744018" y="5632449"/>
                </a:lnTo>
                <a:lnTo>
                  <a:pt x="6725920" y="5653404"/>
                </a:lnTo>
                <a:lnTo>
                  <a:pt x="6689725" y="5694044"/>
                </a:lnTo>
                <a:lnTo>
                  <a:pt x="6653848" y="5735002"/>
                </a:lnTo>
                <a:lnTo>
                  <a:pt x="6636385" y="5755639"/>
                </a:lnTo>
                <a:lnTo>
                  <a:pt x="6619558" y="5776277"/>
                </a:lnTo>
                <a:lnTo>
                  <a:pt x="6602095" y="5796279"/>
                </a:lnTo>
                <a:lnTo>
                  <a:pt x="6584950" y="5816282"/>
                </a:lnTo>
                <a:lnTo>
                  <a:pt x="6568122" y="5836602"/>
                </a:lnTo>
                <a:lnTo>
                  <a:pt x="6551930" y="5856922"/>
                </a:lnTo>
                <a:lnTo>
                  <a:pt x="6535738" y="5877242"/>
                </a:lnTo>
                <a:lnTo>
                  <a:pt x="6519862" y="5897244"/>
                </a:lnTo>
                <a:lnTo>
                  <a:pt x="6489382" y="5937884"/>
                </a:lnTo>
                <a:lnTo>
                  <a:pt x="6484620" y="5937249"/>
                </a:lnTo>
                <a:lnTo>
                  <a:pt x="6479540" y="5936614"/>
                </a:lnTo>
                <a:lnTo>
                  <a:pt x="6474778" y="5935027"/>
                </a:lnTo>
                <a:lnTo>
                  <a:pt x="6469698" y="5933122"/>
                </a:lnTo>
                <a:lnTo>
                  <a:pt x="6464618" y="5930899"/>
                </a:lnTo>
                <a:lnTo>
                  <a:pt x="6459538" y="5928359"/>
                </a:lnTo>
                <a:lnTo>
                  <a:pt x="6449695" y="5922644"/>
                </a:lnTo>
                <a:lnTo>
                  <a:pt x="6446520" y="5932804"/>
                </a:lnTo>
                <a:lnTo>
                  <a:pt x="6443028" y="5942964"/>
                </a:lnTo>
                <a:lnTo>
                  <a:pt x="6439218" y="5952489"/>
                </a:lnTo>
                <a:lnTo>
                  <a:pt x="6435090" y="5961697"/>
                </a:lnTo>
                <a:lnTo>
                  <a:pt x="6430645" y="5970904"/>
                </a:lnTo>
                <a:lnTo>
                  <a:pt x="6426200" y="5979477"/>
                </a:lnTo>
                <a:lnTo>
                  <a:pt x="6421120" y="5988049"/>
                </a:lnTo>
                <a:lnTo>
                  <a:pt x="6416358" y="5996622"/>
                </a:lnTo>
                <a:lnTo>
                  <a:pt x="6410960" y="6004877"/>
                </a:lnTo>
                <a:lnTo>
                  <a:pt x="6405880" y="6012814"/>
                </a:lnTo>
                <a:lnTo>
                  <a:pt x="6400165" y="6020752"/>
                </a:lnTo>
                <a:lnTo>
                  <a:pt x="6394450" y="6028054"/>
                </a:lnTo>
                <a:lnTo>
                  <a:pt x="6382385" y="6042977"/>
                </a:lnTo>
                <a:lnTo>
                  <a:pt x="6370002" y="6057264"/>
                </a:lnTo>
                <a:lnTo>
                  <a:pt x="6356668" y="6070917"/>
                </a:lnTo>
                <a:lnTo>
                  <a:pt x="6343650" y="6084252"/>
                </a:lnTo>
                <a:lnTo>
                  <a:pt x="6316345" y="6110922"/>
                </a:lnTo>
                <a:lnTo>
                  <a:pt x="6289675" y="6137274"/>
                </a:lnTo>
                <a:lnTo>
                  <a:pt x="6276340" y="6150927"/>
                </a:lnTo>
                <a:lnTo>
                  <a:pt x="6263322" y="6164262"/>
                </a:lnTo>
                <a:lnTo>
                  <a:pt x="6261418" y="6165849"/>
                </a:lnTo>
                <a:lnTo>
                  <a:pt x="6259512" y="6167119"/>
                </a:lnTo>
                <a:lnTo>
                  <a:pt x="6258242" y="6168389"/>
                </a:lnTo>
                <a:lnTo>
                  <a:pt x="6256972" y="6169977"/>
                </a:lnTo>
                <a:lnTo>
                  <a:pt x="6256338" y="6171882"/>
                </a:lnTo>
                <a:lnTo>
                  <a:pt x="6256020" y="6173469"/>
                </a:lnTo>
                <a:lnTo>
                  <a:pt x="6255702" y="6175374"/>
                </a:lnTo>
                <a:lnTo>
                  <a:pt x="6256020" y="6176644"/>
                </a:lnTo>
                <a:lnTo>
                  <a:pt x="6256338" y="6180454"/>
                </a:lnTo>
                <a:lnTo>
                  <a:pt x="6257608" y="6184582"/>
                </a:lnTo>
                <a:lnTo>
                  <a:pt x="6260782" y="6192519"/>
                </a:lnTo>
                <a:lnTo>
                  <a:pt x="6262370" y="6196329"/>
                </a:lnTo>
                <a:lnTo>
                  <a:pt x="6263640" y="6200457"/>
                </a:lnTo>
                <a:lnTo>
                  <a:pt x="6263958" y="6203949"/>
                </a:lnTo>
                <a:lnTo>
                  <a:pt x="6263958" y="6205854"/>
                </a:lnTo>
                <a:lnTo>
                  <a:pt x="6263958" y="6207759"/>
                </a:lnTo>
                <a:lnTo>
                  <a:pt x="6263640" y="6209347"/>
                </a:lnTo>
                <a:lnTo>
                  <a:pt x="6262688" y="6211252"/>
                </a:lnTo>
                <a:lnTo>
                  <a:pt x="6261735" y="6212522"/>
                </a:lnTo>
                <a:lnTo>
                  <a:pt x="6260148" y="6214109"/>
                </a:lnTo>
                <a:lnTo>
                  <a:pt x="6258560" y="6215379"/>
                </a:lnTo>
                <a:lnTo>
                  <a:pt x="6256338" y="6216332"/>
                </a:lnTo>
                <a:lnTo>
                  <a:pt x="6254115" y="6217919"/>
                </a:lnTo>
                <a:lnTo>
                  <a:pt x="6250940" y="6218554"/>
                </a:lnTo>
                <a:lnTo>
                  <a:pt x="6247448" y="6212522"/>
                </a:lnTo>
                <a:lnTo>
                  <a:pt x="6243955" y="6207442"/>
                </a:lnTo>
                <a:lnTo>
                  <a:pt x="6240145" y="6202679"/>
                </a:lnTo>
                <a:lnTo>
                  <a:pt x="6236335" y="6199187"/>
                </a:lnTo>
                <a:lnTo>
                  <a:pt x="6232525" y="6195694"/>
                </a:lnTo>
                <a:lnTo>
                  <a:pt x="6228715" y="6193154"/>
                </a:lnTo>
                <a:lnTo>
                  <a:pt x="6225222" y="6190614"/>
                </a:lnTo>
                <a:lnTo>
                  <a:pt x="6220778" y="6189027"/>
                </a:lnTo>
                <a:lnTo>
                  <a:pt x="6217285" y="6187757"/>
                </a:lnTo>
                <a:lnTo>
                  <a:pt x="6213158" y="6187122"/>
                </a:lnTo>
                <a:lnTo>
                  <a:pt x="6209348" y="6186169"/>
                </a:lnTo>
                <a:lnTo>
                  <a:pt x="6205220" y="6185852"/>
                </a:lnTo>
                <a:lnTo>
                  <a:pt x="6197282" y="6185852"/>
                </a:lnTo>
                <a:lnTo>
                  <a:pt x="6189345" y="6185852"/>
                </a:lnTo>
                <a:lnTo>
                  <a:pt x="6192202" y="6191884"/>
                </a:lnTo>
                <a:lnTo>
                  <a:pt x="6195378" y="6196329"/>
                </a:lnTo>
                <a:lnTo>
                  <a:pt x="6198552" y="6199822"/>
                </a:lnTo>
                <a:lnTo>
                  <a:pt x="6201728" y="6202044"/>
                </a:lnTo>
                <a:lnTo>
                  <a:pt x="6205220" y="6203632"/>
                </a:lnTo>
                <a:lnTo>
                  <a:pt x="6208712" y="6204584"/>
                </a:lnTo>
                <a:lnTo>
                  <a:pt x="6212205" y="6205219"/>
                </a:lnTo>
                <a:lnTo>
                  <a:pt x="6215698" y="6205537"/>
                </a:lnTo>
                <a:lnTo>
                  <a:pt x="6219190" y="6205854"/>
                </a:lnTo>
                <a:lnTo>
                  <a:pt x="6222682" y="6206172"/>
                </a:lnTo>
                <a:lnTo>
                  <a:pt x="6226175" y="6207442"/>
                </a:lnTo>
                <a:lnTo>
                  <a:pt x="6229668" y="6208712"/>
                </a:lnTo>
                <a:lnTo>
                  <a:pt x="6232842" y="6211252"/>
                </a:lnTo>
                <a:lnTo>
                  <a:pt x="6236018" y="6214427"/>
                </a:lnTo>
                <a:lnTo>
                  <a:pt x="6239510" y="6219189"/>
                </a:lnTo>
                <a:lnTo>
                  <a:pt x="6242368" y="6224587"/>
                </a:lnTo>
                <a:lnTo>
                  <a:pt x="6234748" y="6230619"/>
                </a:lnTo>
                <a:lnTo>
                  <a:pt x="6227445" y="6236334"/>
                </a:lnTo>
                <a:lnTo>
                  <a:pt x="6223635" y="6238557"/>
                </a:lnTo>
                <a:lnTo>
                  <a:pt x="6219825" y="6240462"/>
                </a:lnTo>
                <a:lnTo>
                  <a:pt x="6216015" y="6242367"/>
                </a:lnTo>
                <a:lnTo>
                  <a:pt x="6212205" y="6243954"/>
                </a:lnTo>
                <a:lnTo>
                  <a:pt x="6208395" y="6244589"/>
                </a:lnTo>
                <a:lnTo>
                  <a:pt x="6205220" y="6245224"/>
                </a:lnTo>
                <a:lnTo>
                  <a:pt x="6201728" y="6245224"/>
                </a:lnTo>
                <a:lnTo>
                  <a:pt x="6197918" y="6244272"/>
                </a:lnTo>
                <a:lnTo>
                  <a:pt x="6194425" y="6242684"/>
                </a:lnTo>
                <a:lnTo>
                  <a:pt x="6191568" y="6240779"/>
                </a:lnTo>
                <a:lnTo>
                  <a:pt x="6188075" y="6237922"/>
                </a:lnTo>
                <a:lnTo>
                  <a:pt x="6185218" y="6234429"/>
                </a:lnTo>
                <a:lnTo>
                  <a:pt x="6183630" y="6237287"/>
                </a:lnTo>
                <a:lnTo>
                  <a:pt x="6182678" y="6240144"/>
                </a:lnTo>
                <a:lnTo>
                  <a:pt x="6182360" y="6242684"/>
                </a:lnTo>
                <a:lnTo>
                  <a:pt x="6182042" y="6245859"/>
                </a:lnTo>
                <a:lnTo>
                  <a:pt x="6182042" y="6249352"/>
                </a:lnTo>
                <a:lnTo>
                  <a:pt x="6182042" y="6252209"/>
                </a:lnTo>
                <a:lnTo>
                  <a:pt x="6183312" y="6258559"/>
                </a:lnTo>
                <a:lnTo>
                  <a:pt x="6185535" y="6265544"/>
                </a:lnTo>
                <a:lnTo>
                  <a:pt x="6188075" y="6272529"/>
                </a:lnTo>
                <a:lnTo>
                  <a:pt x="6191885" y="6279832"/>
                </a:lnTo>
                <a:lnTo>
                  <a:pt x="6196012" y="6287452"/>
                </a:lnTo>
                <a:lnTo>
                  <a:pt x="6185852" y="6296024"/>
                </a:lnTo>
                <a:lnTo>
                  <a:pt x="6176328" y="6303962"/>
                </a:lnTo>
                <a:lnTo>
                  <a:pt x="6167755" y="6310947"/>
                </a:lnTo>
                <a:lnTo>
                  <a:pt x="6159182" y="6317614"/>
                </a:lnTo>
                <a:lnTo>
                  <a:pt x="6150292" y="6323012"/>
                </a:lnTo>
                <a:lnTo>
                  <a:pt x="6142038" y="6328727"/>
                </a:lnTo>
                <a:lnTo>
                  <a:pt x="6133783" y="6333807"/>
                </a:lnTo>
                <a:lnTo>
                  <a:pt x="6125528" y="6338569"/>
                </a:lnTo>
                <a:lnTo>
                  <a:pt x="6107748" y="6348094"/>
                </a:lnTo>
                <a:lnTo>
                  <a:pt x="6089015" y="6358572"/>
                </a:lnTo>
                <a:lnTo>
                  <a:pt x="6067743" y="6370637"/>
                </a:lnTo>
                <a:lnTo>
                  <a:pt x="6055995" y="6377622"/>
                </a:lnTo>
                <a:lnTo>
                  <a:pt x="6043613" y="6385242"/>
                </a:lnTo>
                <a:lnTo>
                  <a:pt x="6041708" y="6363969"/>
                </a:lnTo>
                <a:lnTo>
                  <a:pt x="6040120" y="6354762"/>
                </a:lnTo>
                <a:lnTo>
                  <a:pt x="6039168" y="6346507"/>
                </a:lnTo>
                <a:lnTo>
                  <a:pt x="6037580" y="6338887"/>
                </a:lnTo>
                <a:lnTo>
                  <a:pt x="6035675" y="6331902"/>
                </a:lnTo>
                <a:lnTo>
                  <a:pt x="6033770" y="6325552"/>
                </a:lnTo>
                <a:lnTo>
                  <a:pt x="6031548" y="6318567"/>
                </a:lnTo>
                <a:lnTo>
                  <a:pt x="6029008" y="6312217"/>
                </a:lnTo>
                <a:lnTo>
                  <a:pt x="6025833" y="6305549"/>
                </a:lnTo>
                <a:lnTo>
                  <a:pt x="6018848" y="6290944"/>
                </a:lnTo>
                <a:lnTo>
                  <a:pt x="6009323" y="6273799"/>
                </a:lnTo>
                <a:lnTo>
                  <a:pt x="5997893" y="6252527"/>
                </a:lnTo>
                <a:lnTo>
                  <a:pt x="5994400" y="6254114"/>
                </a:lnTo>
                <a:lnTo>
                  <a:pt x="5991225" y="6256019"/>
                </a:lnTo>
                <a:lnTo>
                  <a:pt x="5989320" y="6257924"/>
                </a:lnTo>
                <a:lnTo>
                  <a:pt x="5987733" y="6259829"/>
                </a:lnTo>
                <a:lnTo>
                  <a:pt x="5986780" y="6262052"/>
                </a:lnTo>
                <a:lnTo>
                  <a:pt x="5986780" y="6264592"/>
                </a:lnTo>
                <a:lnTo>
                  <a:pt x="5986780" y="6267449"/>
                </a:lnTo>
                <a:lnTo>
                  <a:pt x="5987415" y="6269989"/>
                </a:lnTo>
                <a:lnTo>
                  <a:pt x="5988368" y="6272847"/>
                </a:lnTo>
                <a:lnTo>
                  <a:pt x="5989320" y="6276022"/>
                </a:lnTo>
                <a:lnTo>
                  <a:pt x="5992813" y="6282372"/>
                </a:lnTo>
                <a:lnTo>
                  <a:pt x="6000433" y="6295389"/>
                </a:lnTo>
                <a:lnTo>
                  <a:pt x="5997575" y="6296024"/>
                </a:lnTo>
                <a:lnTo>
                  <a:pt x="5995035" y="6296342"/>
                </a:lnTo>
                <a:lnTo>
                  <a:pt x="5992495" y="6296659"/>
                </a:lnTo>
                <a:lnTo>
                  <a:pt x="5989638" y="6296659"/>
                </a:lnTo>
                <a:lnTo>
                  <a:pt x="5984875" y="6296342"/>
                </a:lnTo>
                <a:lnTo>
                  <a:pt x="5979795" y="6294754"/>
                </a:lnTo>
                <a:lnTo>
                  <a:pt x="5975350" y="6292849"/>
                </a:lnTo>
                <a:lnTo>
                  <a:pt x="5970905" y="6290309"/>
                </a:lnTo>
                <a:lnTo>
                  <a:pt x="5965825" y="6287452"/>
                </a:lnTo>
                <a:lnTo>
                  <a:pt x="5961380" y="6283959"/>
                </a:lnTo>
                <a:lnTo>
                  <a:pt x="5952808" y="6276339"/>
                </a:lnTo>
                <a:lnTo>
                  <a:pt x="5943600" y="6268084"/>
                </a:lnTo>
                <a:lnTo>
                  <a:pt x="5935028" y="6260464"/>
                </a:lnTo>
                <a:lnTo>
                  <a:pt x="5930583" y="6256654"/>
                </a:lnTo>
                <a:lnTo>
                  <a:pt x="5926138" y="6253479"/>
                </a:lnTo>
                <a:lnTo>
                  <a:pt x="5922963" y="6257924"/>
                </a:lnTo>
                <a:lnTo>
                  <a:pt x="5920105" y="6261734"/>
                </a:lnTo>
                <a:lnTo>
                  <a:pt x="5916930" y="6264909"/>
                </a:lnTo>
                <a:lnTo>
                  <a:pt x="5913438" y="6268402"/>
                </a:lnTo>
                <a:lnTo>
                  <a:pt x="5909628" y="6271577"/>
                </a:lnTo>
                <a:lnTo>
                  <a:pt x="5906453" y="6274117"/>
                </a:lnTo>
                <a:lnTo>
                  <a:pt x="5902643" y="6276339"/>
                </a:lnTo>
                <a:lnTo>
                  <a:pt x="5898833" y="6278562"/>
                </a:lnTo>
                <a:lnTo>
                  <a:pt x="5890895" y="6282372"/>
                </a:lnTo>
                <a:lnTo>
                  <a:pt x="5882958" y="6285864"/>
                </a:lnTo>
                <a:lnTo>
                  <a:pt x="5867400" y="6291897"/>
                </a:lnTo>
                <a:lnTo>
                  <a:pt x="5860415" y="6294754"/>
                </a:lnTo>
                <a:lnTo>
                  <a:pt x="5853748" y="6298247"/>
                </a:lnTo>
                <a:lnTo>
                  <a:pt x="5850573" y="6300152"/>
                </a:lnTo>
                <a:lnTo>
                  <a:pt x="5847398" y="6302057"/>
                </a:lnTo>
                <a:lnTo>
                  <a:pt x="5844858" y="6304279"/>
                </a:lnTo>
                <a:lnTo>
                  <a:pt x="5842318" y="6306819"/>
                </a:lnTo>
                <a:lnTo>
                  <a:pt x="5840095" y="6309042"/>
                </a:lnTo>
                <a:lnTo>
                  <a:pt x="5837873" y="6312217"/>
                </a:lnTo>
                <a:lnTo>
                  <a:pt x="5835968" y="6315074"/>
                </a:lnTo>
                <a:lnTo>
                  <a:pt x="5834380" y="6318884"/>
                </a:lnTo>
                <a:lnTo>
                  <a:pt x="5833110" y="6322694"/>
                </a:lnTo>
                <a:lnTo>
                  <a:pt x="5832158" y="6326822"/>
                </a:lnTo>
                <a:lnTo>
                  <a:pt x="5831840" y="6331584"/>
                </a:lnTo>
                <a:lnTo>
                  <a:pt x="5831205" y="6336347"/>
                </a:lnTo>
                <a:lnTo>
                  <a:pt x="5828348" y="6338887"/>
                </a:lnTo>
                <a:lnTo>
                  <a:pt x="5825808" y="6340792"/>
                </a:lnTo>
                <a:lnTo>
                  <a:pt x="5822633" y="6341744"/>
                </a:lnTo>
                <a:lnTo>
                  <a:pt x="5820410" y="6341744"/>
                </a:lnTo>
                <a:lnTo>
                  <a:pt x="5817870" y="6340792"/>
                </a:lnTo>
                <a:lnTo>
                  <a:pt x="5815648" y="6340157"/>
                </a:lnTo>
                <a:lnTo>
                  <a:pt x="5813108" y="6338569"/>
                </a:lnTo>
                <a:lnTo>
                  <a:pt x="5810885" y="6336664"/>
                </a:lnTo>
                <a:lnTo>
                  <a:pt x="5806758" y="6333489"/>
                </a:lnTo>
                <a:lnTo>
                  <a:pt x="5804535" y="6331584"/>
                </a:lnTo>
                <a:lnTo>
                  <a:pt x="5802313" y="6330314"/>
                </a:lnTo>
                <a:lnTo>
                  <a:pt x="5800090" y="6329044"/>
                </a:lnTo>
                <a:lnTo>
                  <a:pt x="5797550" y="6328727"/>
                </a:lnTo>
                <a:lnTo>
                  <a:pt x="5795010" y="6328727"/>
                </a:lnTo>
                <a:lnTo>
                  <a:pt x="5792470" y="6329679"/>
                </a:lnTo>
                <a:lnTo>
                  <a:pt x="5790883" y="6331584"/>
                </a:lnTo>
                <a:lnTo>
                  <a:pt x="5790248" y="6332854"/>
                </a:lnTo>
                <a:lnTo>
                  <a:pt x="5789930" y="6334759"/>
                </a:lnTo>
                <a:lnTo>
                  <a:pt x="5789613" y="6336982"/>
                </a:lnTo>
                <a:lnTo>
                  <a:pt x="5789930" y="6341744"/>
                </a:lnTo>
                <a:lnTo>
                  <a:pt x="5790565" y="6346189"/>
                </a:lnTo>
                <a:lnTo>
                  <a:pt x="5791518" y="6350634"/>
                </a:lnTo>
                <a:lnTo>
                  <a:pt x="5791518" y="6352539"/>
                </a:lnTo>
                <a:lnTo>
                  <a:pt x="5790883" y="6354762"/>
                </a:lnTo>
                <a:lnTo>
                  <a:pt x="5790565" y="6356667"/>
                </a:lnTo>
                <a:lnTo>
                  <a:pt x="5789613" y="6358572"/>
                </a:lnTo>
                <a:lnTo>
                  <a:pt x="5788343" y="6360159"/>
                </a:lnTo>
                <a:lnTo>
                  <a:pt x="5786120" y="6361747"/>
                </a:lnTo>
                <a:lnTo>
                  <a:pt x="5781040" y="6365874"/>
                </a:lnTo>
                <a:lnTo>
                  <a:pt x="5776595" y="6369049"/>
                </a:lnTo>
                <a:lnTo>
                  <a:pt x="5772150" y="6371907"/>
                </a:lnTo>
                <a:lnTo>
                  <a:pt x="5767705" y="6373177"/>
                </a:lnTo>
                <a:lnTo>
                  <a:pt x="5763578" y="6374447"/>
                </a:lnTo>
                <a:lnTo>
                  <a:pt x="5759450" y="6374764"/>
                </a:lnTo>
                <a:lnTo>
                  <a:pt x="5755005" y="6374764"/>
                </a:lnTo>
                <a:lnTo>
                  <a:pt x="5750878" y="6374764"/>
                </a:lnTo>
                <a:lnTo>
                  <a:pt x="5742623" y="6374764"/>
                </a:lnTo>
                <a:lnTo>
                  <a:pt x="5738178" y="6374764"/>
                </a:lnTo>
                <a:lnTo>
                  <a:pt x="5734050" y="6375717"/>
                </a:lnTo>
                <a:lnTo>
                  <a:pt x="5729923" y="6376352"/>
                </a:lnTo>
                <a:lnTo>
                  <a:pt x="5725478" y="6378257"/>
                </a:lnTo>
                <a:lnTo>
                  <a:pt x="5720398" y="6380479"/>
                </a:lnTo>
                <a:lnTo>
                  <a:pt x="5715635" y="6383972"/>
                </a:lnTo>
                <a:lnTo>
                  <a:pt x="5709285" y="6376669"/>
                </a:lnTo>
                <a:lnTo>
                  <a:pt x="5705793" y="6373177"/>
                </a:lnTo>
                <a:lnTo>
                  <a:pt x="5702300" y="6370319"/>
                </a:lnTo>
                <a:lnTo>
                  <a:pt x="5698808" y="6367779"/>
                </a:lnTo>
                <a:lnTo>
                  <a:pt x="5695315" y="6365239"/>
                </a:lnTo>
                <a:lnTo>
                  <a:pt x="5691823" y="6363652"/>
                </a:lnTo>
                <a:lnTo>
                  <a:pt x="5688013" y="6362064"/>
                </a:lnTo>
                <a:lnTo>
                  <a:pt x="5683885" y="6361112"/>
                </a:lnTo>
                <a:lnTo>
                  <a:pt x="5680075" y="6360794"/>
                </a:lnTo>
                <a:lnTo>
                  <a:pt x="5675948" y="6360794"/>
                </a:lnTo>
                <a:lnTo>
                  <a:pt x="5671503" y="6362064"/>
                </a:lnTo>
                <a:lnTo>
                  <a:pt x="5667058" y="6363652"/>
                </a:lnTo>
                <a:lnTo>
                  <a:pt x="5662295" y="6366192"/>
                </a:lnTo>
                <a:lnTo>
                  <a:pt x="5657533" y="6369684"/>
                </a:lnTo>
                <a:lnTo>
                  <a:pt x="5652453" y="6373812"/>
                </a:lnTo>
                <a:lnTo>
                  <a:pt x="5652453" y="6377622"/>
                </a:lnTo>
                <a:lnTo>
                  <a:pt x="5653088" y="6381114"/>
                </a:lnTo>
                <a:lnTo>
                  <a:pt x="5653723" y="6383972"/>
                </a:lnTo>
                <a:lnTo>
                  <a:pt x="5655310" y="6386194"/>
                </a:lnTo>
                <a:lnTo>
                  <a:pt x="5656580" y="6388099"/>
                </a:lnTo>
                <a:lnTo>
                  <a:pt x="5658485" y="6389052"/>
                </a:lnTo>
                <a:lnTo>
                  <a:pt x="5661025" y="6390004"/>
                </a:lnTo>
                <a:lnTo>
                  <a:pt x="5663565" y="6390639"/>
                </a:lnTo>
                <a:lnTo>
                  <a:pt x="5666105" y="6390639"/>
                </a:lnTo>
                <a:lnTo>
                  <a:pt x="5668645" y="6390322"/>
                </a:lnTo>
                <a:lnTo>
                  <a:pt x="5674678" y="6389052"/>
                </a:lnTo>
                <a:lnTo>
                  <a:pt x="5680710" y="6387147"/>
                </a:lnTo>
                <a:lnTo>
                  <a:pt x="5686743" y="6384924"/>
                </a:lnTo>
                <a:lnTo>
                  <a:pt x="5696585" y="6381114"/>
                </a:lnTo>
                <a:lnTo>
                  <a:pt x="5700078" y="6380162"/>
                </a:lnTo>
                <a:lnTo>
                  <a:pt x="5701348" y="6379844"/>
                </a:lnTo>
                <a:lnTo>
                  <a:pt x="5701665" y="6380162"/>
                </a:lnTo>
                <a:lnTo>
                  <a:pt x="5701983" y="6380479"/>
                </a:lnTo>
                <a:lnTo>
                  <a:pt x="5701983" y="6381114"/>
                </a:lnTo>
                <a:lnTo>
                  <a:pt x="5699760" y="6384607"/>
                </a:lnTo>
                <a:lnTo>
                  <a:pt x="5695315" y="6390004"/>
                </a:lnTo>
                <a:lnTo>
                  <a:pt x="5687695" y="6397942"/>
                </a:lnTo>
                <a:lnTo>
                  <a:pt x="5685473" y="6400164"/>
                </a:lnTo>
                <a:lnTo>
                  <a:pt x="5682615" y="6402069"/>
                </a:lnTo>
                <a:lnTo>
                  <a:pt x="5677218" y="6405879"/>
                </a:lnTo>
                <a:lnTo>
                  <a:pt x="5671185" y="6408737"/>
                </a:lnTo>
                <a:lnTo>
                  <a:pt x="5665470" y="6410959"/>
                </a:lnTo>
                <a:lnTo>
                  <a:pt x="5655628" y="6414134"/>
                </a:lnTo>
                <a:lnTo>
                  <a:pt x="5652135" y="6415087"/>
                </a:lnTo>
                <a:lnTo>
                  <a:pt x="5650548" y="6416357"/>
                </a:lnTo>
                <a:lnTo>
                  <a:pt x="5647055" y="6419214"/>
                </a:lnTo>
                <a:lnTo>
                  <a:pt x="5643880" y="6422707"/>
                </a:lnTo>
                <a:lnTo>
                  <a:pt x="5641340" y="6425882"/>
                </a:lnTo>
                <a:lnTo>
                  <a:pt x="5639435" y="6429057"/>
                </a:lnTo>
                <a:lnTo>
                  <a:pt x="5635625" y="6435089"/>
                </a:lnTo>
                <a:lnTo>
                  <a:pt x="5633085" y="6440804"/>
                </a:lnTo>
                <a:lnTo>
                  <a:pt x="5631180" y="6446202"/>
                </a:lnTo>
                <a:lnTo>
                  <a:pt x="5628958" y="6450647"/>
                </a:lnTo>
                <a:lnTo>
                  <a:pt x="5626418" y="6454457"/>
                </a:lnTo>
                <a:lnTo>
                  <a:pt x="5625465" y="6456044"/>
                </a:lnTo>
                <a:lnTo>
                  <a:pt x="5623878" y="6456997"/>
                </a:lnTo>
                <a:lnTo>
                  <a:pt x="5621020" y="6458584"/>
                </a:lnTo>
                <a:lnTo>
                  <a:pt x="5618163" y="6459537"/>
                </a:lnTo>
                <a:lnTo>
                  <a:pt x="5615623" y="6460489"/>
                </a:lnTo>
                <a:lnTo>
                  <a:pt x="5613083" y="6460807"/>
                </a:lnTo>
                <a:lnTo>
                  <a:pt x="5610225" y="6461124"/>
                </a:lnTo>
                <a:lnTo>
                  <a:pt x="5607685" y="6460807"/>
                </a:lnTo>
                <a:lnTo>
                  <a:pt x="5602923" y="6460489"/>
                </a:lnTo>
                <a:lnTo>
                  <a:pt x="5597525" y="6460172"/>
                </a:lnTo>
                <a:lnTo>
                  <a:pt x="5592128" y="6459537"/>
                </a:lnTo>
                <a:lnTo>
                  <a:pt x="5589270" y="6460172"/>
                </a:lnTo>
                <a:lnTo>
                  <a:pt x="5586095" y="6460489"/>
                </a:lnTo>
                <a:lnTo>
                  <a:pt x="5583238" y="6461442"/>
                </a:lnTo>
                <a:lnTo>
                  <a:pt x="5580063" y="6462712"/>
                </a:lnTo>
                <a:lnTo>
                  <a:pt x="5565775" y="6469379"/>
                </a:lnTo>
                <a:lnTo>
                  <a:pt x="5551805" y="6476999"/>
                </a:lnTo>
                <a:lnTo>
                  <a:pt x="5537518" y="6484619"/>
                </a:lnTo>
                <a:lnTo>
                  <a:pt x="5523230" y="6492557"/>
                </a:lnTo>
                <a:lnTo>
                  <a:pt x="5466398" y="6524942"/>
                </a:lnTo>
                <a:lnTo>
                  <a:pt x="5452428" y="6532244"/>
                </a:lnTo>
                <a:lnTo>
                  <a:pt x="5438775" y="6538594"/>
                </a:lnTo>
                <a:lnTo>
                  <a:pt x="5425440" y="6544627"/>
                </a:lnTo>
                <a:lnTo>
                  <a:pt x="5412740" y="6550342"/>
                </a:lnTo>
                <a:lnTo>
                  <a:pt x="5400675" y="6554787"/>
                </a:lnTo>
                <a:lnTo>
                  <a:pt x="5389245" y="6558279"/>
                </a:lnTo>
                <a:lnTo>
                  <a:pt x="5378450" y="6560819"/>
                </a:lnTo>
                <a:lnTo>
                  <a:pt x="5373370" y="6561454"/>
                </a:lnTo>
                <a:lnTo>
                  <a:pt x="5368608" y="6562407"/>
                </a:lnTo>
                <a:lnTo>
                  <a:pt x="5366703" y="6563359"/>
                </a:lnTo>
                <a:lnTo>
                  <a:pt x="5365115" y="6565264"/>
                </a:lnTo>
                <a:lnTo>
                  <a:pt x="5364480" y="6566852"/>
                </a:lnTo>
                <a:lnTo>
                  <a:pt x="5363528" y="6569074"/>
                </a:lnTo>
                <a:lnTo>
                  <a:pt x="5363528" y="6570979"/>
                </a:lnTo>
                <a:lnTo>
                  <a:pt x="5363528" y="6573519"/>
                </a:lnTo>
                <a:lnTo>
                  <a:pt x="5364480" y="6578599"/>
                </a:lnTo>
                <a:lnTo>
                  <a:pt x="5366068" y="6584314"/>
                </a:lnTo>
                <a:lnTo>
                  <a:pt x="5367973" y="6589712"/>
                </a:lnTo>
                <a:lnTo>
                  <a:pt x="5369878" y="6595427"/>
                </a:lnTo>
                <a:lnTo>
                  <a:pt x="5371148" y="6601142"/>
                </a:lnTo>
                <a:lnTo>
                  <a:pt x="5366068" y="6601142"/>
                </a:lnTo>
                <a:lnTo>
                  <a:pt x="5360670" y="6601142"/>
                </a:lnTo>
                <a:lnTo>
                  <a:pt x="5349240" y="6602412"/>
                </a:lnTo>
                <a:lnTo>
                  <a:pt x="5337810" y="6604634"/>
                </a:lnTo>
                <a:lnTo>
                  <a:pt x="5325745" y="6607492"/>
                </a:lnTo>
                <a:lnTo>
                  <a:pt x="5313680" y="6611302"/>
                </a:lnTo>
                <a:lnTo>
                  <a:pt x="5300980" y="6615747"/>
                </a:lnTo>
                <a:lnTo>
                  <a:pt x="5288598" y="6621462"/>
                </a:lnTo>
                <a:lnTo>
                  <a:pt x="5276533" y="6627494"/>
                </a:lnTo>
                <a:lnTo>
                  <a:pt x="5264468" y="6634479"/>
                </a:lnTo>
                <a:lnTo>
                  <a:pt x="5252720" y="6641782"/>
                </a:lnTo>
                <a:lnTo>
                  <a:pt x="5241925" y="6649719"/>
                </a:lnTo>
                <a:lnTo>
                  <a:pt x="5230813" y="6658609"/>
                </a:lnTo>
                <a:lnTo>
                  <a:pt x="5220653" y="6667817"/>
                </a:lnTo>
                <a:lnTo>
                  <a:pt x="5211763" y="6677342"/>
                </a:lnTo>
                <a:lnTo>
                  <a:pt x="5207318" y="6682104"/>
                </a:lnTo>
                <a:lnTo>
                  <a:pt x="5202873" y="6687502"/>
                </a:lnTo>
                <a:lnTo>
                  <a:pt x="5199380" y="6692899"/>
                </a:lnTo>
                <a:lnTo>
                  <a:pt x="5195570" y="6697979"/>
                </a:lnTo>
                <a:lnTo>
                  <a:pt x="5191760" y="6699884"/>
                </a:lnTo>
                <a:lnTo>
                  <a:pt x="5187950" y="6701472"/>
                </a:lnTo>
                <a:lnTo>
                  <a:pt x="5184140" y="6702107"/>
                </a:lnTo>
                <a:lnTo>
                  <a:pt x="5180648" y="6703059"/>
                </a:lnTo>
                <a:lnTo>
                  <a:pt x="5177155" y="6703059"/>
                </a:lnTo>
                <a:lnTo>
                  <a:pt x="5173663" y="6703059"/>
                </a:lnTo>
                <a:lnTo>
                  <a:pt x="5166360" y="6702742"/>
                </a:lnTo>
                <a:lnTo>
                  <a:pt x="5159693" y="6701472"/>
                </a:lnTo>
                <a:lnTo>
                  <a:pt x="5152390" y="6700837"/>
                </a:lnTo>
                <a:lnTo>
                  <a:pt x="5149215" y="6700202"/>
                </a:lnTo>
                <a:lnTo>
                  <a:pt x="5145723" y="6700837"/>
                </a:lnTo>
                <a:lnTo>
                  <a:pt x="5142230" y="6701154"/>
                </a:lnTo>
                <a:lnTo>
                  <a:pt x="5139055" y="6701789"/>
                </a:lnTo>
                <a:lnTo>
                  <a:pt x="5135245" y="6703059"/>
                </a:lnTo>
                <a:lnTo>
                  <a:pt x="5132070" y="6704329"/>
                </a:lnTo>
                <a:lnTo>
                  <a:pt x="5129530" y="6706234"/>
                </a:lnTo>
                <a:lnTo>
                  <a:pt x="5127308" y="6708774"/>
                </a:lnTo>
                <a:lnTo>
                  <a:pt x="5125403" y="6710997"/>
                </a:lnTo>
                <a:lnTo>
                  <a:pt x="5123498" y="6713537"/>
                </a:lnTo>
                <a:lnTo>
                  <a:pt x="5120958" y="6718934"/>
                </a:lnTo>
                <a:lnTo>
                  <a:pt x="5116513" y="6728777"/>
                </a:lnTo>
                <a:lnTo>
                  <a:pt x="5114925" y="6731952"/>
                </a:lnTo>
                <a:lnTo>
                  <a:pt x="5113655" y="6733222"/>
                </a:lnTo>
                <a:lnTo>
                  <a:pt x="5112385" y="6733857"/>
                </a:lnTo>
                <a:lnTo>
                  <a:pt x="5110163" y="6734174"/>
                </a:lnTo>
                <a:lnTo>
                  <a:pt x="5107940" y="6734174"/>
                </a:lnTo>
                <a:lnTo>
                  <a:pt x="5105718" y="6733539"/>
                </a:lnTo>
                <a:lnTo>
                  <a:pt x="5103813" y="6732904"/>
                </a:lnTo>
                <a:lnTo>
                  <a:pt x="5101908" y="6731317"/>
                </a:lnTo>
                <a:lnTo>
                  <a:pt x="5100003" y="6729729"/>
                </a:lnTo>
                <a:lnTo>
                  <a:pt x="5096193" y="6726237"/>
                </a:lnTo>
                <a:lnTo>
                  <a:pt x="5090160" y="6718934"/>
                </a:lnTo>
                <a:lnTo>
                  <a:pt x="5087303" y="6716077"/>
                </a:lnTo>
                <a:lnTo>
                  <a:pt x="5085715" y="6715442"/>
                </a:lnTo>
                <a:lnTo>
                  <a:pt x="5084445" y="6715124"/>
                </a:lnTo>
                <a:lnTo>
                  <a:pt x="5083175" y="6715442"/>
                </a:lnTo>
                <a:lnTo>
                  <a:pt x="5080953" y="6716077"/>
                </a:lnTo>
                <a:lnTo>
                  <a:pt x="5074285" y="6718934"/>
                </a:lnTo>
                <a:lnTo>
                  <a:pt x="5066348" y="6722744"/>
                </a:lnTo>
                <a:lnTo>
                  <a:pt x="5058093" y="6727189"/>
                </a:lnTo>
                <a:lnTo>
                  <a:pt x="5041900" y="6735762"/>
                </a:lnTo>
                <a:lnTo>
                  <a:pt x="5033010" y="6740207"/>
                </a:lnTo>
                <a:lnTo>
                  <a:pt x="5029518" y="6741794"/>
                </a:lnTo>
                <a:lnTo>
                  <a:pt x="5026025" y="6743699"/>
                </a:lnTo>
                <a:lnTo>
                  <a:pt x="5019675" y="6747509"/>
                </a:lnTo>
                <a:lnTo>
                  <a:pt x="5013325" y="6751637"/>
                </a:lnTo>
                <a:lnTo>
                  <a:pt x="5006975" y="6756082"/>
                </a:lnTo>
                <a:lnTo>
                  <a:pt x="4999355" y="6759892"/>
                </a:lnTo>
                <a:lnTo>
                  <a:pt x="4995545" y="6761797"/>
                </a:lnTo>
                <a:lnTo>
                  <a:pt x="4991100" y="6763702"/>
                </a:lnTo>
                <a:lnTo>
                  <a:pt x="4986655" y="6764972"/>
                </a:lnTo>
                <a:lnTo>
                  <a:pt x="4981258" y="6766242"/>
                </a:lnTo>
                <a:lnTo>
                  <a:pt x="4975860" y="6767194"/>
                </a:lnTo>
                <a:lnTo>
                  <a:pt x="4969828" y="6767829"/>
                </a:lnTo>
                <a:lnTo>
                  <a:pt x="4971415" y="6770369"/>
                </a:lnTo>
                <a:lnTo>
                  <a:pt x="4973320" y="6772274"/>
                </a:lnTo>
                <a:lnTo>
                  <a:pt x="4975543" y="6774179"/>
                </a:lnTo>
                <a:lnTo>
                  <a:pt x="4977765" y="6775132"/>
                </a:lnTo>
                <a:lnTo>
                  <a:pt x="4980623" y="6775767"/>
                </a:lnTo>
                <a:lnTo>
                  <a:pt x="4983480" y="6776084"/>
                </a:lnTo>
                <a:lnTo>
                  <a:pt x="4986655" y="6775767"/>
                </a:lnTo>
                <a:lnTo>
                  <a:pt x="4989513" y="6775449"/>
                </a:lnTo>
                <a:lnTo>
                  <a:pt x="4996498" y="6774179"/>
                </a:lnTo>
                <a:lnTo>
                  <a:pt x="5003165" y="6772909"/>
                </a:lnTo>
                <a:lnTo>
                  <a:pt x="5010150" y="6771004"/>
                </a:lnTo>
                <a:lnTo>
                  <a:pt x="5016818" y="6769734"/>
                </a:lnTo>
                <a:lnTo>
                  <a:pt x="5019358" y="6771322"/>
                </a:lnTo>
                <a:lnTo>
                  <a:pt x="5021263" y="6772909"/>
                </a:lnTo>
                <a:lnTo>
                  <a:pt x="5022215" y="6774179"/>
                </a:lnTo>
                <a:lnTo>
                  <a:pt x="5022850" y="6775767"/>
                </a:lnTo>
                <a:lnTo>
                  <a:pt x="5022850" y="6777037"/>
                </a:lnTo>
                <a:lnTo>
                  <a:pt x="5021898" y="6778307"/>
                </a:lnTo>
                <a:lnTo>
                  <a:pt x="5020628" y="6779577"/>
                </a:lnTo>
                <a:lnTo>
                  <a:pt x="5018723" y="6780529"/>
                </a:lnTo>
                <a:lnTo>
                  <a:pt x="5013643" y="6783387"/>
                </a:lnTo>
                <a:lnTo>
                  <a:pt x="5006975" y="6785609"/>
                </a:lnTo>
                <a:lnTo>
                  <a:pt x="4999038" y="6787832"/>
                </a:lnTo>
                <a:lnTo>
                  <a:pt x="4989830" y="6790054"/>
                </a:lnTo>
                <a:lnTo>
                  <a:pt x="4979988" y="6791642"/>
                </a:lnTo>
                <a:lnTo>
                  <a:pt x="4969828" y="6793547"/>
                </a:lnTo>
                <a:lnTo>
                  <a:pt x="4949508" y="6796404"/>
                </a:lnTo>
                <a:lnTo>
                  <a:pt x="4931410" y="6799262"/>
                </a:lnTo>
                <a:lnTo>
                  <a:pt x="4924425" y="6801167"/>
                </a:lnTo>
                <a:lnTo>
                  <a:pt x="4918393" y="6802437"/>
                </a:lnTo>
                <a:lnTo>
                  <a:pt x="4920298" y="6799262"/>
                </a:lnTo>
                <a:lnTo>
                  <a:pt x="4921250" y="6796087"/>
                </a:lnTo>
                <a:lnTo>
                  <a:pt x="4922203" y="6793547"/>
                </a:lnTo>
                <a:lnTo>
                  <a:pt x="4922520" y="6791007"/>
                </a:lnTo>
                <a:lnTo>
                  <a:pt x="4922520" y="6788467"/>
                </a:lnTo>
                <a:lnTo>
                  <a:pt x="4922520" y="6786244"/>
                </a:lnTo>
                <a:lnTo>
                  <a:pt x="4922203" y="6784022"/>
                </a:lnTo>
                <a:lnTo>
                  <a:pt x="4921250" y="6782117"/>
                </a:lnTo>
                <a:lnTo>
                  <a:pt x="4919028" y="6778307"/>
                </a:lnTo>
                <a:lnTo>
                  <a:pt x="4916805" y="6775132"/>
                </a:lnTo>
                <a:lnTo>
                  <a:pt x="4910773" y="6769099"/>
                </a:lnTo>
                <a:lnTo>
                  <a:pt x="4908233" y="6766242"/>
                </a:lnTo>
                <a:lnTo>
                  <a:pt x="4905693" y="6763384"/>
                </a:lnTo>
                <a:lnTo>
                  <a:pt x="4905058" y="6761797"/>
                </a:lnTo>
                <a:lnTo>
                  <a:pt x="4904423" y="6760209"/>
                </a:lnTo>
                <a:lnTo>
                  <a:pt x="4904105" y="6758939"/>
                </a:lnTo>
                <a:lnTo>
                  <a:pt x="4904105" y="6757352"/>
                </a:lnTo>
                <a:lnTo>
                  <a:pt x="4904423" y="6755447"/>
                </a:lnTo>
                <a:lnTo>
                  <a:pt x="4904740" y="6753542"/>
                </a:lnTo>
                <a:lnTo>
                  <a:pt x="4905693" y="6751637"/>
                </a:lnTo>
                <a:lnTo>
                  <a:pt x="4907280" y="6749414"/>
                </a:lnTo>
                <a:lnTo>
                  <a:pt x="4909185" y="6747192"/>
                </a:lnTo>
                <a:lnTo>
                  <a:pt x="4911408" y="6744969"/>
                </a:lnTo>
                <a:lnTo>
                  <a:pt x="4917758" y="6739572"/>
                </a:lnTo>
                <a:lnTo>
                  <a:pt x="4914900" y="6734809"/>
                </a:lnTo>
                <a:lnTo>
                  <a:pt x="4913630" y="6733222"/>
                </a:lnTo>
                <a:lnTo>
                  <a:pt x="4912360" y="6731952"/>
                </a:lnTo>
                <a:lnTo>
                  <a:pt x="4911090" y="6731317"/>
                </a:lnTo>
                <a:lnTo>
                  <a:pt x="4910138" y="6730999"/>
                </a:lnTo>
                <a:lnTo>
                  <a:pt x="4909185" y="6731317"/>
                </a:lnTo>
                <a:lnTo>
                  <a:pt x="4908233" y="6731634"/>
                </a:lnTo>
                <a:lnTo>
                  <a:pt x="4905693" y="6733539"/>
                </a:lnTo>
                <a:lnTo>
                  <a:pt x="4904105" y="6736397"/>
                </a:lnTo>
                <a:lnTo>
                  <a:pt x="4899343" y="6744017"/>
                </a:lnTo>
                <a:lnTo>
                  <a:pt x="4897120" y="6748144"/>
                </a:lnTo>
                <a:lnTo>
                  <a:pt x="4894263" y="6752272"/>
                </a:lnTo>
                <a:lnTo>
                  <a:pt x="4890770" y="6756399"/>
                </a:lnTo>
                <a:lnTo>
                  <a:pt x="4888865" y="6757987"/>
                </a:lnTo>
                <a:lnTo>
                  <a:pt x="4886960" y="6759574"/>
                </a:lnTo>
                <a:lnTo>
                  <a:pt x="4884738" y="6761162"/>
                </a:lnTo>
                <a:lnTo>
                  <a:pt x="4882515" y="6762114"/>
                </a:lnTo>
                <a:lnTo>
                  <a:pt x="4879658" y="6763067"/>
                </a:lnTo>
                <a:lnTo>
                  <a:pt x="4877118" y="6763384"/>
                </a:lnTo>
                <a:lnTo>
                  <a:pt x="4874578" y="6763702"/>
                </a:lnTo>
                <a:lnTo>
                  <a:pt x="4871403" y="6763384"/>
                </a:lnTo>
                <a:lnTo>
                  <a:pt x="4868228" y="6762432"/>
                </a:lnTo>
                <a:lnTo>
                  <a:pt x="4864418" y="6761479"/>
                </a:lnTo>
                <a:lnTo>
                  <a:pt x="4863465" y="6764337"/>
                </a:lnTo>
                <a:lnTo>
                  <a:pt x="4863148" y="6767194"/>
                </a:lnTo>
                <a:lnTo>
                  <a:pt x="4862830" y="6769734"/>
                </a:lnTo>
                <a:lnTo>
                  <a:pt x="4862830" y="6771957"/>
                </a:lnTo>
                <a:lnTo>
                  <a:pt x="4863148" y="6774497"/>
                </a:lnTo>
                <a:lnTo>
                  <a:pt x="4864100" y="6777037"/>
                </a:lnTo>
                <a:lnTo>
                  <a:pt x="4865370" y="6781164"/>
                </a:lnTo>
                <a:lnTo>
                  <a:pt x="4867275" y="6784974"/>
                </a:lnTo>
                <a:lnTo>
                  <a:pt x="4870133" y="6788467"/>
                </a:lnTo>
                <a:lnTo>
                  <a:pt x="4872673" y="6791642"/>
                </a:lnTo>
                <a:lnTo>
                  <a:pt x="4875530" y="6794499"/>
                </a:lnTo>
                <a:lnTo>
                  <a:pt x="4880293" y="6799579"/>
                </a:lnTo>
                <a:lnTo>
                  <a:pt x="4881563" y="6801802"/>
                </a:lnTo>
                <a:lnTo>
                  <a:pt x="4882515" y="6803707"/>
                </a:lnTo>
                <a:lnTo>
                  <a:pt x="4882515" y="6804659"/>
                </a:lnTo>
                <a:lnTo>
                  <a:pt x="4882198" y="6805612"/>
                </a:lnTo>
                <a:lnTo>
                  <a:pt x="4881245" y="6806564"/>
                </a:lnTo>
                <a:lnTo>
                  <a:pt x="4880610" y="6807517"/>
                </a:lnTo>
                <a:lnTo>
                  <a:pt x="4877435" y="6809104"/>
                </a:lnTo>
                <a:lnTo>
                  <a:pt x="4872990" y="6810374"/>
                </a:lnTo>
                <a:lnTo>
                  <a:pt x="4866005" y="6811962"/>
                </a:lnTo>
                <a:lnTo>
                  <a:pt x="4860290" y="6812597"/>
                </a:lnTo>
                <a:lnTo>
                  <a:pt x="4856480" y="6812279"/>
                </a:lnTo>
                <a:lnTo>
                  <a:pt x="4854893" y="6811962"/>
                </a:lnTo>
                <a:lnTo>
                  <a:pt x="4853940" y="6811644"/>
                </a:lnTo>
                <a:lnTo>
                  <a:pt x="4852988" y="6811009"/>
                </a:lnTo>
                <a:lnTo>
                  <a:pt x="4852670" y="6810057"/>
                </a:lnTo>
                <a:lnTo>
                  <a:pt x="4852353" y="6808152"/>
                </a:lnTo>
                <a:lnTo>
                  <a:pt x="4852353" y="6805612"/>
                </a:lnTo>
                <a:lnTo>
                  <a:pt x="4852988" y="6803072"/>
                </a:lnTo>
                <a:lnTo>
                  <a:pt x="4854575" y="6796404"/>
                </a:lnTo>
                <a:lnTo>
                  <a:pt x="4854893" y="6793547"/>
                </a:lnTo>
                <a:lnTo>
                  <a:pt x="4854893" y="6790054"/>
                </a:lnTo>
                <a:lnTo>
                  <a:pt x="4854575" y="6788149"/>
                </a:lnTo>
                <a:lnTo>
                  <a:pt x="4853940" y="6786562"/>
                </a:lnTo>
                <a:lnTo>
                  <a:pt x="4852988" y="6785292"/>
                </a:lnTo>
                <a:lnTo>
                  <a:pt x="4852035" y="6783387"/>
                </a:lnTo>
                <a:lnTo>
                  <a:pt x="4850765" y="6781799"/>
                </a:lnTo>
                <a:lnTo>
                  <a:pt x="4848860" y="6780212"/>
                </a:lnTo>
                <a:lnTo>
                  <a:pt x="4846638" y="6779259"/>
                </a:lnTo>
                <a:lnTo>
                  <a:pt x="4844415" y="6777672"/>
                </a:lnTo>
                <a:lnTo>
                  <a:pt x="4840605" y="6777989"/>
                </a:lnTo>
                <a:lnTo>
                  <a:pt x="4837430" y="6778942"/>
                </a:lnTo>
                <a:lnTo>
                  <a:pt x="4835208" y="6780212"/>
                </a:lnTo>
                <a:lnTo>
                  <a:pt x="4833303" y="6782117"/>
                </a:lnTo>
                <a:lnTo>
                  <a:pt x="4832350" y="6784974"/>
                </a:lnTo>
                <a:lnTo>
                  <a:pt x="4831398" y="6787832"/>
                </a:lnTo>
                <a:lnTo>
                  <a:pt x="4831080" y="6791007"/>
                </a:lnTo>
                <a:lnTo>
                  <a:pt x="4830763" y="6794182"/>
                </a:lnTo>
                <a:lnTo>
                  <a:pt x="4830445" y="6808152"/>
                </a:lnTo>
                <a:lnTo>
                  <a:pt x="4830445" y="6811644"/>
                </a:lnTo>
                <a:lnTo>
                  <a:pt x="4829810" y="6814184"/>
                </a:lnTo>
                <a:lnTo>
                  <a:pt x="4828858" y="6816407"/>
                </a:lnTo>
                <a:lnTo>
                  <a:pt x="4827905" y="6818312"/>
                </a:lnTo>
                <a:lnTo>
                  <a:pt x="4826953" y="6819582"/>
                </a:lnTo>
                <a:lnTo>
                  <a:pt x="4826000" y="6819899"/>
                </a:lnTo>
                <a:lnTo>
                  <a:pt x="4822825" y="6821169"/>
                </a:lnTo>
                <a:lnTo>
                  <a:pt x="4819015" y="6821804"/>
                </a:lnTo>
                <a:lnTo>
                  <a:pt x="4814888" y="6822122"/>
                </a:lnTo>
                <a:lnTo>
                  <a:pt x="4805363" y="6822439"/>
                </a:lnTo>
                <a:lnTo>
                  <a:pt x="4800600" y="6823074"/>
                </a:lnTo>
                <a:lnTo>
                  <a:pt x="4795838" y="6823709"/>
                </a:lnTo>
                <a:lnTo>
                  <a:pt x="4791710" y="6824344"/>
                </a:lnTo>
                <a:lnTo>
                  <a:pt x="4787900" y="6825932"/>
                </a:lnTo>
                <a:lnTo>
                  <a:pt x="4785995" y="6826567"/>
                </a:lnTo>
                <a:lnTo>
                  <a:pt x="4784408" y="6827837"/>
                </a:lnTo>
                <a:lnTo>
                  <a:pt x="4783138" y="6829107"/>
                </a:lnTo>
                <a:lnTo>
                  <a:pt x="4782185" y="6830377"/>
                </a:lnTo>
                <a:lnTo>
                  <a:pt x="4781233" y="6831964"/>
                </a:lnTo>
                <a:lnTo>
                  <a:pt x="4780915" y="6833869"/>
                </a:lnTo>
                <a:lnTo>
                  <a:pt x="4780598" y="6835774"/>
                </a:lnTo>
                <a:lnTo>
                  <a:pt x="4780915" y="6837997"/>
                </a:lnTo>
                <a:lnTo>
                  <a:pt x="4781233" y="6840537"/>
                </a:lnTo>
                <a:lnTo>
                  <a:pt x="4782503" y="6843394"/>
                </a:lnTo>
                <a:lnTo>
                  <a:pt x="4783773" y="6846569"/>
                </a:lnTo>
                <a:lnTo>
                  <a:pt x="4785678" y="6850062"/>
                </a:lnTo>
                <a:lnTo>
                  <a:pt x="4773613" y="6852284"/>
                </a:lnTo>
                <a:lnTo>
                  <a:pt x="4762183" y="6854189"/>
                </a:lnTo>
                <a:lnTo>
                  <a:pt x="4751070" y="6855777"/>
                </a:lnTo>
                <a:lnTo>
                  <a:pt x="4740275" y="6856729"/>
                </a:lnTo>
                <a:lnTo>
                  <a:pt x="4729798" y="6857682"/>
                </a:lnTo>
                <a:lnTo>
                  <a:pt x="4719671" y="6857998"/>
                </a:lnTo>
                <a:lnTo>
                  <a:pt x="4699255" y="6857998"/>
                </a:lnTo>
                <a:lnTo>
                  <a:pt x="4679633" y="6857682"/>
                </a:lnTo>
                <a:lnTo>
                  <a:pt x="4660265" y="6856729"/>
                </a:lnTo>
                <a:lnTo>
                  <a:pt x="4640580" y="6856094"/>
                </a:lnTo>
                <a:lnTo>
                  <a:pt x="4620578" y="6855777"/>
                </a:lnTo>
                <a:lnTo>
                  <a:pt x="4621213" y="6848474"/>
                </a:lnTo>
                <a:lnTo>
                  <a:pt x="4620260" y="6842442"/>
                </a:lnTo>
                <a:lnTo>
                  <a:pt x="4619308" y="6836409"/>
                </a:lnTo>
                <a:lnTo>
                  <a:pt x="4617720" y="6831329"/>
                </a:lnTo>
                <a:lnTo>
                  <a:pt x="4615815" y="6826567"/>
                </a:lnTo>
                <a:lnTo>
                  <a:pt x="4613910" y="6822122"/>
                </a:lnTo>
                <a:lnTo>
                  <a:pt x="4610100" y="6814184"/>
                </a:lnTo>
                <a:lnTo>
                  <a:pt x="4608195" y="6810374"/>
                </a:lnTo>
                <a:lnTo>
                  <a:pt x="4607243" y="6806564"/>
                </a:lnTo>
                <a:lnTo>
                  <a:pt x="4606290" y="6803072"/>
                </a:lnTo>
                <a:lnTo>
                  <a:pt x="4606290" y="6799262"/>
                </a:lnTo>
                <a:lnTo>
                  <a:pt x="4606608" y="6795134"/>
                </a:lnTo>
                <a:lnTo>
                  <a:pt x="4608513" y="6791007"/>
                </a:lnTo>
                <a:lnTo>
                  <a:pt x="4611053" y="6786244"/>
                </a:lnTo>
                <a:lnTo>
                  <a:pt x="4614545" y="6781482"/>
                </a:lnTo>
                <a:lnTo>
                  <a:pt x="4610100" y="6779894"/>
                </a:lnTo>
                <a:lnTo>
                  <a:pt x="4605338" y="6778307"/>
                </a:lnTo>
                <a:lnTo>
                  <a:pt x="4594225" y="6776084"/>
                </a:lnTo>
                <a:lnTo>
                  <a:pt x="4582478" y="6774179"/>
                </a:lnTo>
                <a:lnTo>
                  <a:pt x="4569460" y="6772909"/>
                </a:lnTo>
                <a:lnTo>
                  <a:pt x="4555808" y="6771957"/>
                </a:lnTo>
                <a:lnTo>
                  <a:pt x="4541520" y="6771639"/>
                </a:lnTo>
                <a:lnTo>
                  <a:pt x="4526915" y="6771639"/>
                </a:lnTo>
                <a:lnTo>
                  <a:pt x="4511675" y="6771957"/>
                </a:lnTo>
                <a:lnTo>
                  <a:pt x="4496753" y="6772909"/>
                </a:lnTo>
                <a:lnTo>
                  <a:pt x="4481830" y="6774179"/>
                </a:lnTo>
                <a:lnTo>
                  <a:pt x="4467543" y="6775767"/>
                </a:lnTo>
                <a:lnTo>
                  <a:pt x="4453573" y="6777989"/>
                </a:lnTo>
                <a:lnTo>
                  <a:pt x="4440555" y="6780212"/>
                </a:lnTo>
                <a:lnTo>
                  <a:pt x="4428490" y="6783069"/>
                </a:lnTo>
                <a:lnTo>
                  <a:pt x="4417378" y="6785927"/>
                </a:lnTo>
                <a:lnTo>
                  <a:pt x="4407535" y="6789419"/>
                </a:lnTo>
                <a:lnTo>
                  <a:pt x="4404360" y="6791007"/>
                </a:lnTo>
                <a:lnTo>
                  <a:pt x="4401820" y="6793229"/>
                </a:lnTo>
                <a:lnTo>
                  <a:pt x="4400233" y="6795452"/>
                </a:lnTo>
                <a:lnTo>
                  <a:pt x="4398645" y="6798309"/>
                </a:lnTo>
                <a:lnTo>
                  <a:pt x="4397693" y="6801484"/>
                </a:lnTo>
                <a:lnTo>
                  <a:pt x="4397058" y="6805294"/>
                </a:lnTo>
                <a:lnTo>
                  <a:pt x="4395788" y="6813867"/>
                </a:lnTo>
                <a:lnTo>
                  <a:pt x="4386898" y="6815137"/>
                </a:lnTo>
                <a:lnTo>
                  <a:pt x="4377690" y="6816089"/>
                </a:lnTo>
                <a:lnTo>
                  <a:pt x="4368483" y="6816407"/>
                </a:lnTo>
                <a:lnTo>
                  <a:pt x="4359275" y="6816407"/>
                </a:lnTo>
                <a:lnTo>
                  <a:pt x="4350068" y="6816407"/>
                </a:lnTo>
                <a:lnTo>
                  <a:pt x="4340543" y="6816089"/>
                </a:lnTo>
                <a:lnTo>
                  <a:pt x="4322128" y="6815137"/>
                </a:lnTo>
                <a:lnTo>
                  <a:pt x="4304030" y="6813232"/>
                </a:lnTo>
                <a:lnTo>
                  <a:pt x="4285933" y="6810374"/>
                </a:lnTo>
                <a:lnTo>
                  <a:pt x="4250690" y="6805612"/>
                </a:lnTo>
                <a:lnTo>
                  <a:pt x="4234180" y="6803072"/>
                </a:lnTo>
                <a:lnTo>
                  <a:pt x="4217988" y="6800214"/>
                </a:lnTo>
                <a:lnTo>
                  <a:pt x="4210050" y="6799579"/>
                </a:lnTo>
                <a:lnTo>
                  <a:pt x="4202430" y="6798627"/>
                </a:lnTo>
                <a:lnTo>
                  <a:pt x="4194810" y="6798309"/>
                </a:lnTo>
                <a:lnTo>
                  <a:pt x="4187825" y="6798309"/>
                </a:lnTo>
                <a:lnTo>
                  <a:pt x="4180523" y="6798627"/>
                </a:lnTo>
                <a:lnTo>
                  <a:pt x="4173855" y="6799262"/>
                </a:lnTo>
                <a:lnTo>
                  <a:pt x="4166870" y="6800214"/>
                </a:lnTo>
                <a:lnTo>
                  <a:pt x="4160520" y="6801802"/>
                </a:lnTo>
                <a:lnTo>
                  <a:pt x="4154170" y="6803707"/>
                </a:lnTo>
                <a:lnTo>
                  <a:pt x="4148138" y="6805929"/>
                </a:lnTo>
                <a:lnTo>
                  <a:pt x="4142423" y="6809104"/>
                </a:lnTo>
                <a:lnTo>
                  <a:pt x="4137343" y="6812279"/>
                </a:lnTo>
                <a:lnTo>
                  <a:pt x="4117658" y="6805929"/>
                </a:lnTo>
                <a:lnTo>
                  <a:pt x="4096385" y="6799579"/>
                </a:lnTo>
                <a:lnTo>
                  <a:pt x="4085908" y="6796404"/>
                </a:lnTo>
                <a:lnTo>
                  <a:pt x="4075748" y="6793864"/>
                </a:lnTo>
                <a:lnTo>
                  <a:pt x="4065588" y="6791959"/>
                </a:lnTo>
                <a:lnTo>
                  <a:pt x="4055745" y="6790054"/>
                </a:lnTo>
                <a:lnTo>
                  <a:pt x="4050983" y="6789737"/>
                </a:lnTo>
                <a:lnTo>
                  <a:pt x="4046220" y="6789419"/>
                </a:lnTo>
                <a:lnTo>
                  <a:pt x="4041775" y="6789419"/>
                </a:lnTo>
                <a:lnTo>
                  <a:pt x="4037330" y="6789419"/>
                </a:lnTo>
                <a:lnTo>
                  <a:pt x="4033203" y="6789737"/>
                </a:lnTo>
                <a:lnTo>
                  <a:pt x="4029393" y="6790372"/>
                </a:lnTo>
                <a:lnTo>
                  <a:pt x="4025583" y="6791642"/>
                </a:lnTo>
                <a:lnTo>
                  <a:pt x="4022090" y="6793229"/>
                </a:lnTo>
                <a:lnTo>
                  <a:pt x="4018915" y="6795134"/>
                </a:lnTo>
                <a:lnTo>
                  <a:pt x="4015740" y="6797357"/>
                </a:lnTo>
                <a:lnTo>
                  <a:pt x="4013200" y="6799897"/>
                </a:lnTo>
                <a:lnTo>
                  <a:pt x="4010978" y="6803389"/>
                </a:lnTo>
                <a:lnTo>
                  <a:pt x="4008755" y="6806564"/>
                </a:lnTo>
                <a:lnTo>
                  <a:pt x="4006850" y="6811009"/>
                </a:lnTo>
                <a:lnTo>
                  <a:pt x="4005263" y="6815454"/>
                </a:lnTo>
                <a:lnTo>
                  <a:pt x="4003993" y="6820217"/>
                </a:lnTo>
                <a:lnTo>
                  <a:pt x="3998595" y="6817359"/>
                </a:lnTo>
                <a:lnTo>
                  <a:pt x="3992880" y="6815454"/>
                </a:lnTo>
                <a:lnTo>
                  <a:pt x="3987165" y="6813867"/>
                </a:lnTo>
                <a:lnTo>
                  <a:pt x="3981133" y="6812597"/>
                </a:lnTo>
                <a:lnTo>
                  <a:pt x="3975418" y="6812279"/>
                </a:lnTo>
                <a:lnTo>
                  <a:pt x="3969385" y="6812279"/>
                </a:lnTo>
                <a:lnTo>
                  <a:pt x="3963353" y="6812597"/>
                </a:lnTo>
                <a:lnTo>
                  <a:pt x="3957320" y="6813549"/>
                </a:lnTo>
                <a:lnTo>
                  <a:pt x="3944938" y="6815137"/>
                </a:lnTo>
                <a:lnTo>
                  <a:pt x="3932873" y="6816407"/>
                </a:lnTo>
                <a:lnTo>
                  <a:pt x="3926523" y="6817042"/>
                </a:lnTo>
                <a:lnTo>
                  <a:pt x="3919855" y="6817359"/>
                </a:lnTo>
                <a:lnTo>
                  <a:pt x="3913823" y="6817042"/>
                </a:lnTo>
                <a:lnTo>
                  <a:pt x="3907473" y="6816407"/>
                </a:lnTo>
                <a:lnTo>
                  <a:pt x="3903028" y="6815772"/>
                </a:lnTo>
                <a:lnTo>
                  <a:pt x="3898900" y="6814502"/>
                </a:lnTo>
                <a:lnTo>
                  <a:pt x="3894455" y="6813232"/>
                </a:lnTo>
                <a:lnTo>
                  <a:pt x="3889693" y="6811327"/>
                </a:lnTo>
                <a:lnTo>
                  <a:pt x="3880803" y="6807517"/>
                </a:lnTo>
                <a:lnTo>
                  <a:pt x="3871595" y="6803072"/>
                </a:lnTo>
                <a:lnTo>
                  <a:pt x="3863023" y="6798309"/>
                </a:lnTo>
                <a:lnTo>
                  <a:pt x="3854768" y="6794499"/>
                </a:lnTo>
                <a:lnTo>
                  <a:pt x="3846831" y="6791642"/>
                </a:lnTo>
                <a:lnTo>
                  <a:pt x="3843020" y="6790372"/>
                </a:lnTo>
                <a:lnTo>
                  <a:pt x="3839528" y="6789737"/>
                </a:lnTo>
                <a:lnTo>
                  <a:pt x="3836988" y="6789737"/>
                </a:lnTo>
                <a:lnTo>
                  <a:pt x="3834448" y="6790054"/>
                </a:lnTo>
                <a:lnTo>
                  <a:pt x="3831591" y="6790372"/>
                </a:lnTo>
                <a:lnTo>
                  <a:pt x="3828734" y="6791642"/>
                </a:lnTo>
                <a:lnTo>
                  <a:pt x="3823018" y="6793864"/>
                </a:lnTo>
                <a:lnTo>
                  <a:pt x="3817303" y="6797039"/>
                </a:lnTo>
                <a:lnTo>
                  <a:pt x="3807143" y="6802437"/>
                </a:lnTo>
                <a:lnTo>
                  <a:pt x="3802698" y="6804659"/>
                </a:lnTo>
                <a:lnTo>
                  <a:pt x="3800793" y="6805294"/>
                </a:lnTo>
                <a:lnTo>
                  <a:pt x="3798888" y="6805612"/>
                </a:lnTo>
                <a:lnTo>
                  <a:pt x="3789363" y="6805929"/>
                </a:lnTo>
                <a:lnTo>
                  <a:pt x="3779838" y="6805612"/>
                </a:lnTo>
                <a:lnTo>
                  <a:pt x="3770313" y="6804659"/>
                </a:lnTo>
                <a:lnTo>
                  <a:pt x="3760470" y="6803707"/>
                </a:lnTo>
                <a:lnTo>
                  <a:pt x="3750310" y="6802437"/>
                </a:lnTo>
                <a:lnTo>
                  <a:pt x="3740468" y="6800532"/>
                </a:lnTo>
                <a:lnTo>
                  <a:pt x="3720465" y="6796404"/>
                </a:lnTo>
                <a:lnTo>
                  <a:pt x="3700780" y="6791642"/>
                </a:lnTo>
                <a:lnTo>
                  <a:pt x="3681413" y="6786562"/>
                </a:lnTo>
                <a:lnTo>
                  <a:pt x="3662363" y="6781799"/>
                </a:lnTo>
                <a:lnTo>
                  <a:pt x="3643948" y="6777354"/>
                </a:lnTo>
                <a:lnTo>
                  <a:pt x="3635694" y="6775449"/>
                </a:lnTo>
                <a:lnTo>
                  <a:pt x="3627438" y="6773227"/>
                </a:lnTo>
                <a:lnTo>
                  <a:pt x="3608070" y="6767512"/>
                </a:lnTo>
                <a:lnTo>
                  <a:pt x="3565208" y="6753859"/>
                </a:lnTo>
                <a:lnTo>
                  <a:pt x="3541396" y="6746874"/>
                </a:lnTo>
                <a:lnTo>
                  <a:pt x="3529330" y="6743382"/>
                </a:lnTo>
                <a:lnTo>
                  <a:pt x="3517265" y="6740207"/>
                </a:lnTo>
                <a:lnTo>
                  <a:pt x="3504883" y="6737349"/>
                </a:lnTo>
                <a:lnTo>
                  <a:pt x="3492183" y="6735127"/>
                </a:lnTo>
                <a:lnTo>
                  <a:pt x="3480118" y="6732904"/>
                </a:lnTo>
                <a:lnTo>
                  <a:pt x="3467735" y="6730999"/>
                </a:lnTo>
                <a:lnTo>
                  <a:pt x="3459798" y="6730047"/>
                </a:lnTo>
                <a:lnTo>
                  <a:pt x="3452495" y="6729412"/>
                </a:lnTo>
                <a:lnTo>
                  <a:pt x="3444875" y="6729094"/>
                </a:lnTo>
                <a:lnTo>
                  <a:pt x="3437573" y="6729094"/>
                </a:lnTo>
                <a:lnTo>
                  <a:pt x="3422969" y="6729412"/>
                </a:lnTo>
                <a:lnTo>
                  <a:pt x="3408681" y="6729729"/>
                </a:lnTo>
                <a:lnTo>
                  <a:pt x="3394710" y="6730047"/>
                </a:lnTo>
                <a:lnTo>
                  <a:pt x="3387408" y="6729729"/>
                </a:lnTo>
                <a:lnTo>
                  <a:pt x="3380740" y="6729412"/>
                </a:lnTo>
                <a:lnTo>
                  <a:pt x="3373755" y="6728777"/>
                </a:lnTo>
                <a:lnTo>
                  <a:pt x="3366770" y="6727507"/>
                </a:lnTo>
                <a:lnTo>
                  <a:pt x="3359785" y="6725919"/>
                </a:lnTo>
                <a:lnTo>
                  <a:pt x="3353118" y="6724014"/>
                </a:lnTo>
                <a:lnTo>
                  <a:pt x="3345180" y="6721474"/>
                </a:lnTo>
                <a:lnTo>
                  <a:pt x="3337243" y="6718299"/>
                </a:lnTo>
                <a:lnTo>
                  <a:pt x="3322003" y="6711632"/>
                </a:lnTo>
                <a:lnTo>
                  <a:pt x="3306763" y="6704964"/>
                </a:lnTo>
                <a:lnTo>
                  <a:pt x="3291205" y="6697979"/>
                </a:lnTo>
                <a:lnTo>
                  <a:pt x="3275966" y="6691629"/>
                </a:lnTo>
                <a:lnTo>
                  <a:pt x="3268028" y="6689089"/>
                </a:lnTo>
                <a:lnTo>
                  <a:pt x="3260090" y="6686232"/>
                </a:lnTo>
                <a:lnTo>
                  <a:pt x="3251835" y="6684644"/>
                </a:lnTo>
                <a:lnTo>
                  <a:pt x="3243263" y="6682739"/>
                </a:lnTo>
                <a:lnTo>
                  <a:pt x="3234690" y="6681152"/>
                </a:lnTo>
                <a:lnTo>
                  <a:pt x="3226118" y="6680199"/>
                </a:lnTo>
                <a:lnTo>
                  <a:pt x="3230881" y="6673849"/>
                </a:lnTo>
                <a:lnTo>
                  <a:pt x="3234373" y="6667817"/>
                </a:lnTo>
                <a:lnTo>
                  <a:pt x="3236913" y="6662102"/>
                </a:lnTo>
                <a:lnTo>
                  <a:pt x="3238818" y="6657022"/>
                </a:lnTo>
                <a:lnTo>
                  <a:pt x="3240089" y="6651624"/>
                </a:lnTo>
                <a:lnTo>
                  <a:pt x="3240723" y="6646862"/>
                </a:lnTo>
                <a:lnTo>
                  <a:pt x="3241675" y="6637019"/>
                </a:lnTo>
                <a:lnTo>
                  <a:pt x="3223261" y="6632892"/>
                </a:lnTo>
                <a:lnTo>
                  <a:pt x="3205798" y="6629082"/>
                </a:lnTo>
                <a:lnTo>
                  <a:pt x="3196908" y="6627494"/>
                </a:lnTo>
                <a:lnTo>
                  <a:pt x="3188336" y="6626542"/>
                </a:lnTo>
                <a:lnTo>
                  <a:pt x="3179763" y="6625589"/>
                </a:lnTo>
                <a:lnTo>
                  <a:pt x="3171508" y="6625272"/>
                </a:lnTo>
                <a:lnTo>
                  <a:pt x="3164840" y="6625272"/>
                </a:lnTo>
                <a:lnTo>
                  <a:pt x="3158490" y="6625907"/>
                </a:lnTo>
                <a:lnTo>
                  <a:pt x="3152140" y="6627177"/>
                </a:lnTo>
                <a:lnTo>
                  <a:pt x="3145791" y="6628447"/>
                </a:lnTo>
                <a:lnTo>
                  <a:pt x="3132455" y="6631622"/>
                </a:lnTo>
                <a:lnTo>
                  <a:pt x="3119438" y="6635432"/>
                </a:lnTo>
                <a:lnTo>
                  <a:pt x="3106103" y="6638924"/>
                </a:lnTo>
                <a:lnTo>
                  <a:pt x="3099435" y="6640512"/>
                </a:lnTo>
                <a:lnTo>
                  <a:pt x="3092768" y="6641782"/>
                </a:lnTo>
                <a:lnTo>
                  <a:pt x="3086100" y="6642734"/>
                </a:lnTo>
                <a:lnTo>
                  <a:pt x="3079433" y="6643369"/>
                </a:lnTo>
                <a:lnTo>
                  <a:pt x="3072449" y="6643369"/>
                </a:lnTo>
                <a:lnTo>
                  <a:pt x="3066098" y="6643052"/>
                </a:lnTo>
                <a:lnTo>
                  <a:pt x="3061018" y="6642099"/>
                </a:lnTo>
                <a:lnTo>
                  <a:pt x="3055303" y="6641147"/>
                </a:lnTo>
                <a:lnTo>
                  <a:pt x="3049905" y="6639559"/>
                </a:lnTo>
                <a:lnTo>
                  <a:pt x="3044190" y="6637337"/>
                </a:lnTo>
                <a:lnTo>
                  <a:pt x="3039110" y="6635114"/>
                </a:lnTo>
                <a:lnTo>
                  <a:pt x="3033713" y="6632574"/>
                </a:lnTo>
                <a:lnTo>
                  <a:pt x="3022918" y="6626859"/>
                </a:lnTo>
                <a:lnTo>
                  <a:pt x="3011805" y="6621144"/>
                </a:lnTo>
                <a:lnTo>
                  <a:pt x="3001010" y="6616064"/>
                </a:lnTo>
                <a:lnTo>
                  <a:pt x="2995613" y="6613842"/>
                </a:lnTo>
                <a:lnTo>
                  <a:pt x="2990215" y="6611937"/>
                </a:lnTo>
                <a:lnTo>
                  <a:pt x="2984819" y="6610032"/>
                </a:lnTo>
                <a:lnTo>
                  <a:pt x="2979420" y="6609397"/>
                </a:lnTo>
                <a:lnTo>
                  <a:pt x="2974975" y="6608762"/>
                </a:lnTo>
                <a:lnTo>
                  <a:pt x="2969895" y="6608762"/>
                </a:lnTo>
                <a:lnTo>
                  <a:pt x="2964815" y="6608762"/>
                </a:lnTo>
                <a:lnTo>
                  <a:pt x="2959418" y="6609079"/>
                </a:lnTo>
                <a:lnTo>
                  <a:pt x="2947988" y="6609714"/>
                </a:lnTo>
                <a:lnTo>
                  <a:pt x="2935923" y="6611302"/>
                </a:lnTo>
                <a:lnTo>
                  <a:pt x="2923223" y="6612572"/>
                </a:lnTo>
                <a:lnTo>
                  <a:pt x="2909888" y="6613207"/>
                </a:lnTo>
                <a:lnTo>
                  <a:pt x="2903220" y="6613207"/>
                </a:lnTo>
                <a:lnTo>
                  <a:pt x="2895918" y="6612889"/>
                </a:lnTo>
                <a:lnTo>
                  <a:pt x="2888933" y="6612572"/>
                </a:lnTo>
                <a:lnTo>
                  <a:pt x="2881313" y="6611302"/>
                </a:lnTo>
                <a:lnTo>
                  <a:pt x="2737803" y="6584632"/>
                </a:lnTo>
                <a:lnTo>
                  <a:pt x="2702878" y="6578599"/>
                </a:lnTo>
                <a:lnTo>
                  <a:pt x="2668588" y="6572249"/>
                </a:lnTo>
                <a:lnTo>
                  <a:pt x="2634299" y="6565264"/>
                </a:lnTo>
                <a:lnTo>
                  <a:pt x="2600008" y="6557644"/>
                </a:lnTo>
                <a:lnTo>
                  <a:pt x="2466975" y="6527482"/>
                </a:lnTo>
                <a:lnTo>
                  <a:pt x="2433638" y="6518274"/>
                </a:lnTo>
                <a:lnTo>
                  <a:pt x="2400618" y="6508114"/>
                </a:lnTo>
                <a:lnTo>
                  <a:pt x="2367598" y="6497637"/>
                </a:lnTo>
                <a:lnTo>
                  <a:pt x="2335213" y="6487159"/>
                </a:lnTo>
                <a:lnTo>
                  <a:pt x="2245043" y="6456044"/>
                </a:lnTo>
                <a:lnTo>
                  <a:pt x="2200275" y="6439852"/>
                </a:lnTo>
                <a:lnTo>
                  <a:pt x="2154873" y="6423342"/>
                </a:lnTo>
                <a:lnTo>
                  <a:pt x="2109788" y="6406832"/>
                </a:lnTo>
                <a:lnTo>
                  <a:pt x="2064385" y="6389687"/>
                </a:lnTo>
                <a:lnTo>
                  <a:pt x="2019300" y="6372224"/>
                </a:lnTo>
                <a:lnTo>
                  <a:pt x="1973580" y="6354127"/>
                </a:lnTo>
                <a:lnTo>
                  <a:pt x="1927860" y="6335712"/>
                </a:lnTo>
                <a:lnTo>
                  <a:pt x="1881823" y="6316662"/>
                </a:lnTo>
                <a:lnTo>
                  <a:pt x="1835468" y="6296659"/>
                </a:lnTo>
                <a:lnTo>
                  <a:pt x="1789113" y="6276339"/>
                </a:lnTo>
                <a:lnTo>
                  <a:pt x="1742440" y="6255384"/>
                </a:lnTo>
                <a:lnTo>
                  <a:pt x="1695768" y="6233159"/>
                </a:lnTo>
                <a:lnTo>
                  <a:pt x="1648143" y="6210299"/>
                </a:lnTo>
                <a:lnTo>
                  <a:pt x="1600518" y="6186169"/>
                </a:lnTo>
                <a:lnTo>
                  <a:pt x="1596390" y="6184582"/>
                </a:lnTo>
                <a:lnTo>
                  <a:pt x="1592580" y="6183312"/>
                </a:lnTo>
                <a:lnTo>
                  <a:pt x="1588770" y="6182359"/>
                </a:lnTo>
                <a:lnTo>
                  <a:pt x="1585595" y="6182042"/>
                </a:lnTo>
                <a:lnTo>
                  <a:pt x="1579563" y="6181407"/>
                </a:lnTo>
                <a:lnTo>
                  <a:pt x="1576705" y="6181089"/>
                </a:lnTo>
                <a:lnTo>
                  <a:pt x="1574483" y="6180137"/>
                </a:lnTo>
                <a:lnTo>
                  <a:pt x="1572578" y="6179502"/>
                </a:lnTo>
                <a:lnTo>
                  <a:pt x="1571308" y="6178232"/>
                </a:lnTo>
                <a:lnTo>
                  <a:pt x="1570356" y="6176327"/>
                </a:lnTo>
                <a:lnTo>
                  <a:pt x="1570038" y="6174104"/>
                </a:lnTo>
                <a:lnTo>
                  <a:pt x="1570038" y="6171247"/>
                </a:lnTo>
                <a:lnTo>
                  <a:pt x="1570356" y="6167119"/>
                </a:lnTo>
                <a:lnTo>
                  <a:pt x="1571943" y="6162039"/>
                </a:lnTo>
                <a:lnTo>
                  <a:pt x="1573848" y="6156007"/>
                </a:lnTo>
                <a:lnTo>
                  <a:pt x="1557338" y="6151562"/>
                </a:lnTo>
                <a:lnTo>
                  <a:pt x="1555750" y="6153784"/>
                </a:lnTo>
                <a:lnTo>
                  <a:pt x="1554480" y="6155689"/>
                </a:lnTo>
                <a:lnTo>
                  <a:pt x="1554480" y="6161404"/>
                </a:lnTo>
                <a:lnTo>
                  <a:pt x="1554480" y="6167119"/>
                </a:lnTo>
                <a:lnTo>
                  <a:pt x="1554163" y="6178549"/>
                </a:lnTo>
                <a:lnTo>
                  <a:pt x="1554163" y="6189979"/>
                </a:lnTo>
                <a:lnTo>
                  <a:pt x="1554480" y="6196012"/>
                </a:lnTo>
                <a:lnTo>
                  <a:pt x="1554798" y="6201409"/>
                </a:lnTo>
                <a:lnTo>
                  <a:pt x="1556068" y="6207124"/>
                </a:lnTo>
                <a:lnTo>
                  <a:pt x="1557973" y="6212204"/>
                </a:lnTo>
                <a:lnTo>
                  <a:pt x="1560195" y="6217602"/>
                </a:lnTo>
                <a:lnTo>
                  <a:pt x="1563370" y="6222364"/>
                </a:lnTo>
                <a:lnTo>
                  <a:pt x="1567498" y="6227444"/>
                </a:lnTo>
                <a:lnTo>
                  <a:pt x="1572260" y="6231889"/>
                </a:lnTo>
                <a:lnTo>
                  <a:pt x="1577975" y="6236334"/>
                </a:lnTo>
                <a:lnTo>
                  <a:pt x="1585278" y="6240144"/>
                </a:lnTo>
                <a:lnTo>
                  <a:pt x="1582738" y="6243637"/>
                </a:lnTo>
                <a:lnTo>
                  <a:pt x="1580198" y="6246812"/>
                </a:lnTo>
                <a:lnTo>
                  <a:pt x="1574483" y="6252527"/>
                </a:lnTo>
                <a:lnTo>
                  <a:pt x="1568450" y="6257607"/>
                </a:lnTo>
                <a:lnTo>
                  <a:pt x="1562418" y="6261734"/>
                </a:lnTo>
                <a:lnTo>
                  <a:pt x="1556068" y="6264909"/>
                </a:lnTo>
                <a:lnTo>
                  <a:pt x="1550035" y="6267449"/>
                </a:lnTo>
                <a:lnTo>
                  <a:pt x="1544003" y="6268719"/>
                </a:lnTo>
                <a:lnTo>
                  <a:pt x="1538288" y="6269672"/>
                </a:lnTo>
                <a:lnTo>
                  <a:pt x="1535748" y="6269672"/>
                </a:lnTo>
                <a:lnTo>
                  <a:pt x="1533208" y="6269354"/>
                </a:lnTo>
                <a:lnTo>
                  <a:pt x="1530351" y="6268719"/>
                </a:lnTo>
                <a:lnTo>
                  <a:pt x="1528128" y="6268084"/>
                </a:lnTo>
                <a:lnTo>
                  <a:pt x="1526223" y="6266814"/>
                </a:lnTo>
                <a:lnTo>
                  <a:pt x="1524318" y="6265862"/>
                </a:lnTo>
                <a:lnTo>
                  <a:pt x="1523048" y="6264274"/>
                </a:lnTo>
                <a:lnTo>
                  <a:pt x="1521460" y="6262369"/>
                </a:lnTo>
                <a:lnTo>
                  <a:pt x="1520190" y="6260464"/>
                </a:lnTo>
                <a:lnTo>
                  <a:pt x="1519238" y="6258242"/>
                </a:lnTo>
                <a:lnTo>
                  <a:pt x="1518603" y="6255702"/>
                </a:lnTo>
                <a:lnTo>
                  <a:pt x="1518285" y="6252844"/>
                </a:lnTo>
                <a:lnTo>
                  <a:pt x="1518285" y="6249987"/>
                </a:lnTo>
                <a:lnTo>
                  <a:pt x="1518603" y="6246494"/>
                </a:lnTo>
                <a:lnTo>
                  <a:pt x="1519555" y="6242684"/>
                </a:lnTo>
                <a:lnTo>
                  <a:pt x="1520190" y="6239192"/>
                </a:lnTo>
                <a:lnTo>
                  <a:pt x="1515428" y="6237922"/>
                </a:lnTo>
                <a:lnTo>
                  <a:pt x="1513523" y="6237922"/>
                </a:lnTo>
                <a:lnTo>
                  <a:pt x="1511935" y="6238239"/>
                </a:lnTo>
                <a:lnTo>
                  <a:pt x="1510666" y="6238557"/>
                </a:lnTo>
                <a:lnTo>
                  <a:pt x="1509713" y="6239509"/>
                </a:lnTo>
                <a:lnTo>
                  <a:pt x="1509078" y="6240144"/>
                </a:lnTo>
                <a:lnTo>
                  <a:pt x="1508443" y="6241414"/>
                </a:lnTo>
                <a:lnTo>
                  <a:pt x="1508125" y="6244272"/>
                </a:lnTo>
                <a:lnTo>
                  <a:pt x="1508125" y="6247764"/>
                </a:lnTo>
                <a:lnTo>
                  <a:pt x="1509395" y="6256337"/>
                </a:lnTo>
                <a:lnTo>
                  <a:pt x="1509713" y="6261417"/>
                </a:lnTo>
                <a:lnTo>
                  <a:pt x="1509713" y="6266497"/>
                </a:lnTo>
                <a:lnTo>
                  <a:pt x="1509713" y="6271577"/>
                </a:lnTo>
                <a:lnTo>
                  <a:pt x="1508443" y="6276657"/>
                </a:lnTo>
                <a:lnTo>
                  <a:pt x="1507808" y="6279514"/>
                </a:lnTo>
                <a:lnTo>
                  <a:pt x="1506538" y="6282054"/>
                </a:lnTo>
                <a:lnTo>
                  <a:pt x="1505268" y="6284594"/>
                </a:lnTo>
                <a:lnTo>
                  <a:pt x="1503363" y="6286817"/>
                </a:lnTo>
                <a:lnTo>
                  <a:pt x="1501458" y="6289357"/>
                </a:lnTo>
                <a:lnTo>
                  <a:pt x="1498600" y="6291579"/>
                </a:lnTo>
                <a:lnTo>
                  <a:pt x="1496060" y="6293802"/>
                </a:lnTo>
                <a:lnTo>
                  <a:pt x="1492568" y="6296024"/>
                </a:lnTo>
                <a:lnTo>
                  <a:pt x="1489393" y="6296659"/>
                </a:lnTo>
                <a:lnTo>
                  <a:pt x="1486218" y="6297612"/>
                </a:lnTo>
                <a:lnTo>
                  <a:pt x="1483360" y="6297612"/>
                </a:lnTo>
                <a:lnTo>
                  <a:pt x="1480503" y="6297929"/>
                </a:lnTo>
                <a:lnTo>
                  <a:pt x="1477963" y="6297612"/>
                </a:lnTo>
                <a:lnTo>
                  <a:pt x="1475423" y="6296977"/>
                </a:lnTo>
                <a:lnTo>
                  <a:pt x="1473200" y="6296342"/>
                </a:lnTo>
                <a:lnTo>
                  <a:pt x="1470978" y="6295707"/>
                </a:lnTo>
                <a:lnTo>
                  <a:pt x="1466850" y="6293484"/>
                </a:lnTo>
                <a:lnTo>
                  <a:pt x="1463040" y="6290309"/>
                </a:lnTo>
                <a:lnTo>
                  <a:pt x="1459548" y="6286817"/>
                </a:lnTo>
                <a:lnTo>
                  <a:pt x="1456055" y="6282689"/>
                </a:lnTo>
                <a:lnTo>
                  <a:pt x="1453198" y="6278562"/>
                </a:lnTo>
                <a:lnTo>
                  <a:pt x="1450340" y="6274117"/>
                </a:lnTo>
                <a:lnTo>
                  <a:pt x="1444308" y="6264909"/>
                </a:lnTo>
                <a:lnTo>
                  <a:pt x="1441450" y="6260782"/>
                </a:lnTo>
                <a:lnTo>
                  <a:pt x="1438275" y="6256654"/>
                </a:lnTo>
                <a:lnTo>
                  <a:pt x="1435100" y="6253479"/>
                </a:lnTo>
                <a:lnTo>
                  <a:pt x="1431290" y="6249987"/>
                </a:lnTo>
                <a:lnTo>
                  <a:pt x="1429703" y="6248717"/>
                </a:lnTo>
                <a:lnTo>
                  <a:pt x="1427798" y="6248082"/>
                </a:lnTo>
                <a:lnTo>
                  <a:pt x="1423353" y="6246494"/>
                </a:lnTo>
                <a:lnTo>
                  <a:pt x="1412875" y="6244272"/>
                </a:lnTo>
                <a:lnTo>
                  <a:pt x="1406843" y="6242684"/>
                </a:lnTo>
                <a:lnTo>
                  <a:pt x="1400811" y="6240779"/>
                </a:lnTo>
                <a:lnTo>
                  <a:pt x="1397636" y="6239509"/>
                </a:lnTo>
                <a:lnTo>
                  <a:pt x="1394778" y="6237922"/>
                </a:lnTo>
                <a:lnTo>
                  <a:pt x="1391603" y="6236017"/>
                </a:lnTo>
                <a:lnTo>
                  <a:pt x="1389063" y="6233794"/>
                </a:lnTo>
                <a:lnTo>
                  <a:pt x="1381760" y="6227444"/>
                </a:lnTo>
                <a:lnTo>
                  <a:pt x="1374775" y="6220459"/>
                </a:lnTo>
                <a:lnTo>
                  <a:pt x="1367791" y="6213474"/>
                </a:lnTo>
                <a:lnTo>
                  <a:pt x="1361123" y="6205854"/>
                </a:lnTo>
                <a:lnTo>
                  <a:pt x="1347471" y="6189662"/>
                </a:lnTo>
                <a:lnTo>
                  <a:pt x="1334453" y="6173469"/>
                </a:lnTo>
                <a:lnTo>
                  <a:pt x="1320801" y="6156324"/>
                </a:lnTo>
                <a:lnTo>
                  <a:pt x="1313498" y="6148387"/>
                </a:lnTo>
                <a:lnTo>
                  <a:pt x="1306513" y="6140132"/>
                </a:lnTo>
                <a:lnTo>
                  <a:pt x="1299210" y="6132512"/>
                </a:lnTo>
                <a:lnTo>
                  <a:pt x="1292225" y="6125209"/>
                </a:lnTo>
                <a:lnTo>
                  <a:pt x="1284288" y="6117907"/>
                </a:lnTo>
                <a:lnTo>
                  <a:pt x="1276668" y="6111239"/>
                </a:lnTo>
                <a:lnTo>
                  <a:pt x="1273175" y="6109017"/>
                </a:lnTo>
                <a:lnTo>
                  <a:pt x="1270318" y="6106794"/>
                </a:lnTo>
                <a:lnTo>
                  <a:pt x="1267143" y="6105207"/>
                </a:lnTo>
                <a:lnTo>
                  <a:pt x="1264286" y="6103619"/>
                </a:lnTo>
                <a:lnTo>
                  <a:pt x="1258570" y="6101714"/>
                </a:lnTo>
                <a:lnTo>
                  <a:pt x="1253173" y="6100127"/>
                </a:lnTo>
                <a:lnTo>
                  <a:pt x="1248093" y="6099174"/>
                </a:lnTo>
                <a:lnTo>
                  <a:pt x="1243330" y="6097904"/>
                </a:lnTo>
                <a:lnTo>
                  <a:pt x="1238885" y="6095999"/>
                </a:lnTo>
                <a:lnTo>
                  <a:pt x="1236663" y="6094729"/>
                </a:lnTo>
                <a:lnTo>
                  <a:pt x="1234758" y="6093142"/>
                </a:lnTo>
                <a:lnTo>
                  <a:pt x="1223963" y="6082347"/>
                </a:lnTo>
                <a:lnTo>
                  <a:pt x="1213168" y="6071552"/>
                </a:lnTo>
                <a:lnTo>
                  <a:pt x="1190943" y="6049009"/>
                </a:lnTo>
                <a:lnTo>
                  <a:pt x="1146493" y="6001384"/>
                </a:lnTo>
                <a:lnTo>
                  <a:pt x="1123950" y="5977572"/>
                </a:lnTo>
                <a:lnTo>
                  <a:pt x="1101408" y="5955029"/>
                </a:lnTo>
                <a:lnTo>
                  <a:pt x="1090295" y="5944234"/>
                </a:lnTo>
                <a:lnTo>
                  <a:pt x="1078865" y="5933439"/>
                </a:lnTo>
                <a:lnTo>
                  <a:pt x="1068071" y="5923279"/>
                </a:lnTo>
                <a:lnTo>
                  <a:pt x="1056640" y="5913754"/>
                </a:lnTo>
                <a:lnTo>
                  <a:pt x="1052195" y="5910262"/>
                </a:lnTo>
                <a:lnTo>
                  <a:pt x="1048068" y="5906134"/>
                </a:lnTo>
                <a:lnTo>
                  <a:pt x="1043940" y="5901689"/>
                </a:lnTo>
                <a:lnTo>
                  <a:pt x="1040448" y="5897562"/>
                </a:lnTo>
                <a:lnTo>
                  <a:pt x="1033780" y="5888989"/>
                </a:lnTo>
                <a:lnTo>
                  <a:pt x="1027748" y="5880099"/>
                </a:lnTo>
                <a:lnTo>
                  <a:pt x="1016318" y="5862002"/>
                </a:lnTo>
                <a:lnTo>
                  <a:pt x="1009968" y="5852794"/>
                </a:lnTo>
                <a:lnTo>
                  <a:pt x="1003300" y="5843587"/>
                </a:lnTo>
                <a:lnTo>
                  <a:pt x="960120" y="5788659"/>
                </a:lnTo>
                <a:lnTo>
                  <a:pt x="916940" y="5733732"/>
                </a:lnTo>
                <a:lnTo>
                  <a:pt x="895350" y="5705792"/>
                </a:lnTo>
                <a:lnTo>
                  <a:pt x="874078" y="5677852"/>
                </a:lnTo>
                <a:lnTo>
                  <a:pt x="853123" y="5649594"/>
                </a:lnTo>
                <a:lnTo>
                  <a:pt x="832485" y="5621337"/>
                </a:lnTo>
                <a:lnTo>
                  <a:pt x="811848" y="5592444"/>
                </a:lnTo>
                <a:lnTo>
                  <a:pt x="791845" y="5563552"/>
                </a:lnTo>
                <a:lnTo>
                  <a:pt x="772795" y="5534342"/>
                </a:lnTo>
                <a:lnTo>
                  <a:pt x="754380" y="5505132"/>
                </a:lnTo>
                <a:lnTo>
                  <a:pt x="736600" y="5475604"/>
                </a:lnTo>
                <a:lnTo>
                  <a:pt x="728346" y="5460682"/>
                </a:lnTo>
                <a:lnTo>
                  <a:pt x="720090" y="5445442"/>
                </a:lnTo>
                <a:lnTo>
                  <a:pt x="711518" y="5430202"/>
                </a:lnTo>
                <a:lnTo>
                  <a:pt x="703897" y="5415279"/>
                </a:lnTo>
                <a:lnTo>
                  <a:pt x="696277" y="5399722"/>
                </a:lnTo>
                <a:lnTo>
                  <a:pt x="688975" y="5384482"/>
                </a:lnTo>
                <a:lnTo>
                  <a:pt x="687387" y="5381307"/>
                </a:lnTo>
                <a:lnTo>
                  <a:pt x="686752" y="5378449"/>
                </a:lnTo>
                <a:lnTo>
                  <a:pt x="686117" y="5375274"/>
                </a:lnTo>
                <a:lnTo>
                  <a:pt x="685165" y="5372417"/>
                </a:lnTo>
                <a:lnTo>
                  <a:pt x="684848" y="5365749"/>
                </a:lnTo>
                <a:lnTo>
                  <a:pt x="684848" y="5359399"/>
                </a:lnTo>
                <a:lnTo>
                  <a:pt x="684848" y="5353367"/>
                </a:lnTo>
                <a:lnTo>
                  <a:pt x="684848" y="5347017"/>
                </a:lnTo>
                <a:lnTo>
                  <a:pt x="684531" y="5340984"/>
                </a:lnTo>
                <a:lnTo>
                  <a:pt x="684212" y="5337809"/>
                </a:lnTo>
                <a:lnTo>
                  <a:pt x="683260" y="5334952"/>
                </a:lnTo>
                <a:lnTo>
                  <a:pt x="681037" y="5328284"/>
                </a:lnTo>
                <a:lnTo>
                  <a:pt x="678498" y="5321299"/>
                </a:lnTo>
                <a:lnTo>
                  <a:pt x="675005" y="5315267"/>
                </a:lnTo>
                <a:lnTo>
                  <a:pt x="671830" y="5309234"/>
                </a:lnTo>
                <a:lnTo>
                  <a:pt x="668020" y="5303202"/>
                </a:lnTo>
                <a:lnTo>
                  <a:pt x="663892" y="5297487"/>
                </a:lnTo>
                <a:lnTo>
                  <a:pt x="655003" y="5286374"/>
                </a:lnTo>
                <a:lnTo>
                  <a:pt x="645160" y="5275262"/>
                </a:lnTo>
                <a:lnTo>
                  <a:pt x="635000" y="5264149"/>
                </a:lnTo>
                <a:lnTo>
                  <a:pt x="625158" y="5252084"/>
                </a:lnTo>
                <a:lnTo>
                  <a:pt x="620395" y="5245417"/>
                </a:lnTo>
                <a:lnTo>
                  <a:pt x="615633" y="5238749"/>
                </a:lnTo>
                <a:lnTo>
                  <a:pt x="612140" y="5233987"/>
                </a:lnTo>
                <a:lnTo>
                  <a:pt x="608965" y="5228589"/>
                </a:lnTo>
                <a:lnTo>
                  <a:pt x="606742" y="5223509"/>
                </a:lnTo>
                <a:lnTo>
                  <a:pt x="604838" y="5218747"/>
                </a:lnTo>
                <a:lnTo>
                  <a:pt x="601663" y="5208904"/>
                </a:lnTo>
                <a:lnTo>
                  <a:pt x="598488" y="5200014"/>
                </a:lnTo>
                <a:lnTo>
                  <a:pt x="596582" y="5195252"/>
                </a:lnTo>
                <a:lnTo>
                  <a:pt x="594360" y="5191124"/>
                </a:lnTo>
                <a:lnTo>
                  <a:pt x="591820" y="5186997"/>
                </a:lnTo>
                <a:lnTo>
                  <a:pt x="588645" y="5182869"/>
                </a:lnTo>
                <a:lnTo>
                  <a:pt x="584517" y="5178742"/>
                </a:lnTo>
                <a:lnTo>
                  <a:pt x="580072" y="5174932"/>
                </a:lnTo>
                <a:lnTo>
                  <a:pt x="574357" y="5171122"/>
                </a:lnTo>
                <a:lnTo>
                  <a:pt x="568008" y="5167312"/>
                </a:lnTo>
                <a:lnTo>
                  <a:pt x="565785" y="5165089"/>
                </a:lnTo>
                <a:lnTo>
                  <a:pt x="564197" y="5162867"/>
                </a:lnTo>
                <a:lnTo>
                  <a:pt x="562610" y="5160644"/>
                </a:lnTo>
                <a:lnTo>
                  <a:pt x="561975" y="5158422"/>
                </a:lnTo>
                <a:lnTo>
                  <a:pt x="560705" y="5156199"/>
                </a:lnTo>
                <a:lnTo>
                  <a:pt x="560387" y="5154294"/>
                </a:lnTo>
                <a:lnTo>
                  <a:pt x="560070" y="5150167"/>
                </a:lnTo>
                <a:lnTo>
                  <a:pt x="560387" y="5146039"/>
                </a:lnTo>
                <a:lnTo>
                  <a:pt x="561341" y="5141912"/>
                </a:lnTo>
                <a:lnTo>
                  <a:pt x="562610" y="5138102"/>
                </a:lnTo>
                <a:lnTo>
                  <a:pt x="564197" y="5134292"/>
                </a:lnTo>
                <a:lnTo>
                  <a:pt x="568008" y="5126354"/>
                </a:lnTo>
                <a:lnTo>
                  <a:pt x="569912" y="5122544"/>
                </a:lnTo>
                <a:lnTo>
                  <a:pt x="570865" y="5118734"/>
                </a:lnTo>
                <a:lnTo>
                  <a:pt x="572135" y="5114607"/>
                </a:lnTo>
                <a:lnTo>
                  <a:pt x="572135" y="5110797"/>
                </a:lnTo>
                <a:lnTo>
                  <a:pt x="571818" y="5106669"/>
                </a:lnTo>
                <a:lnTo>
                  <a:pt x="571500" y="5104447"/>
                </a:lnTo>
                <a:lnTo>
                  <a:pt x="570230" y="5102224"/>
                </a:lnTo>
                <a:lnTo>
                  <a:pt x="565785" y="5099049"/>
                </a:lnTo>
                <a:lnTo>
                  <a:pt x="561658" y="5096192"/>
                </a:lnTo>
                <a:lnTo>
                  <a:pt x="557847" y="5092382"/>
                </a:lnTo>
                <a:lnTo>
                  <a:pt x="554037" y="5088889"/>
                </a:lnTo>
                <a:lnTo>
                  <a:pt x="550545" y="5085079"/>
                </a:lnTo>
                <a:lnTo>
                  <a:pt x="547370" y="5080952"/>
                </a:lnTo>
                <a:lnTo>
                  <a:pt x="544195" y="5076824"/>
                </a:lnTo>
                <a:lnTo>
                  <a:pt x="541655" y="5072379"/>
                </a:lnTo>
                <a:lnTo>
                  <a:pt x="536257" y="5063807"/>
                </a:lnTo>
                <a:lnTo>
                  <a:pt x="531495" y="5054282"/>
                </a:lnTo>
                <a:lnTo>
                  <a:pt x="526732" y="5044439"/>
                </a:lnTo>
                <a:lnTo>
                  <a:pt x="522288" y="5034597"/>
                </a:lnTo>
                <a:lnTo>
                  <a:pt x="517842" y="5024754"/>
                </a:lnTo>
                <a:lnTo>
                  <a:pt x="513397" y="5014594"/>
                </a:lnTo>
                <a:lnTo>
                  <a:pt x="508318" y="5005387"/>
                </a:lnTo>
                <a:lnTo>
                  <a:pt x="502603" y="4995862"/>
                </a:lnTo>
                <a:lnTo>
                  <a:pt x="499745" y="4991417"/>
                </a:lnTo>
                <a:lnTo>
                  <a:pt x="496252" y="4986654"/>
                </a:lnTo>
                <a:lnTo>
                  <a:pt x="493077" y="4982209"/>
                </a:lnTo>
                <a:lnTo>
                  <a:pt x="489585" y="4978082"/>
                </a:lnTo>
                <a:lnTo>
                  <a:pt x="485458" y="4974272"/>
                </a:lnTo>
                <a:lnTo>
                  <a:pt x="481331" y="4970144"/>
                </a:lnTo>
                <a:lnTo>
                  <a:pt x="476567" y="4966652"/>
                </a:lnTo>
                <a:lnTo>
                  <a:pt x="472123" y="4963159"/>
                </a:lnTo>
                <a:lnTo>
                  <a:pt x="470535" y="4960619"/>
                </a:lnTo>
                <a:lnTo>
                  <a:pt x="469900" y="4958714"/>
                </a:lnTo>
                <a:lnTo>
                  <a:pt x="470217" y="4956492"/>
                </a:lnTo>
                <a:lnTo>
                  <a:pt x="471805" y="4955222"/>
                </a:lnTo>
                <a:lnTo>
                  <a:pt x="473710" y="4953317"/>
                </a:lnTo>
                <a:lnTo>
                  <a:pt x="475933" y="4951729"/>
                </a:lnTo>
                <a:lnTo>
                  <a:pt x="479108" y="4950459"/>
                </a:lnTo>
                <a:lnTo>
                  <a:pt x="482283" y="4949507"/>
                </a:lnTo>
                <a:lnTo>
                  <a:pt x="485775" y="4948554"/>
                </a:lnTo>
                <a:lnTo>
                  <a:pt x="489585" y="4948237"/>
                </a:lnTo>
                <a:lnTo>
                  <a:pt x="493395" y="4948237"/>
                </a:lnTo>
                <a:lnTo>
                  <a:pt x="497205" y="4948554"/>
                </a:lnTo>
                <a:lnTo>
                  <a:pt x="500697" y="4949189"/>
                </a:lnTo>
                <a:lnTo>
                  <a:pt x="504190" y="4950142"/>
                </a:lnTo>
                <a:lnTo>
                  <a:pt x="507365" y="4951729"/>
                </a:lnTo>
                <a:lnTo>
                  <a:pt x="510222" y="4953634"/>
                </a:lnTo>
                <a:lnTo>
                  <a:pt x="498158" y="4930139"/>
                </a:lnTo>
                <a:lnTo>
                  <a:pt x="486092" y="4906962"/>
                </a:lnTo>
                <a:lnTo>
                  <a:pt x="479108" y="4904104"/>
                </a:lnTo>
                <a:lnTo>
                  <a:pt x="471805" y="4902199"/>
                </a:lnTo>
                <a:lnTo>
                  <a:pt x="465138" y="4901564"/>
                </a:lnTo>
                <a:lnTo>
                  <a:pt x="458153" y="4901247"/>
                </a:lnTo>
                <a:lnTo>
                  <a:pt x="452120" y="4901564"/>
                </a:lnTo>
                <a:lnTo>
                  <a:pt x="449580" y="4902199"/>
                </a:lnTo>
                <a:lnTo>
                  <a:pt x="447357" y="4903152"/>
                </a:lnTo>
                <a:lnTo>
                  <a:pt x="445135" y="4903787"/>
                </a:lnTo>
                <a:lnTo>
                  <a:pt x="443230" y="4905057"/>
                </a:lnTo>
                <a:lnTo>
                  <a:pt x="441643" y="4906009"/>
                </a:lnTo>
                <a:lnTo>
                  <a:pt x="440055" y="4907597"/>
                </a:lnTo>
                <a:lnTo>
                  <a:pt x="437197" y="4894262"/>
                </a:lnTo>
                <a:lnTo>
                  <a:pt x="433705" y="4880292"/>
                </a:lnTo>
                <a:lnTo>
                  <a:pt x="430212" y="4866957"/>
                </a:lnTo>
                <a:lnTo>
                  <a:pt x="428943" y="4859972"/>
                </a:lnTo>
                <a:lnTo>
                  <a:pt x="427990" y="4853304"/>
                </a:lnTo>
                <a:lnTo>
                  <a:pt x="427355" y="4846954"/>
                </a:lnTo>
                <a:lnTo>
                  <a:pt x="427037" y="4840287"/>
                </a:lnTo>
                <a:lnTo>
                  <a:pt x="427037" y="4833937"/>
                </a:lnTo>
                <a:lnTo>
                  <a:pt x="427990" y="4827587"/>
                </a:lnTo>
                <a:lnTo>
                  <a:pt x="429577" y="4821554"/>
                </a:lnTo>
                <a:lnTo>
                  <a:pt x="431800" y="4815522"/>
                </a:lnTo>
                <a:lnTo>
                  <a:pt x="435293" y="4809807"/>
                </a:lnTo>
                <a:lnTo>
                  <a:pt x="437197" y="4807267"/>
                </a:lnTo>
                <a:lnTo>
                  <a:pt x="439420" y="4804092"/>
                </a:lnTo>
                <a:lnTo>
                  <a:pt x="436245" y="4795519"/>
                </a:lnTo>
                <a:lnTo>
                  <a:pt x="433705" y="4786629"/>
                </a:lnTo>
                <a:lnTo>
                  <a:pt x="429260" y="4783454"/>
                </a:lnTo>
                <a:lnTo>
                  <a:pt x="425450" y="4779962"/>
                </a:lnTo>
                <a:lnTo>
                  <a:pt x="421640" y="4776152"/>
                </a:lnTo>
                <a:lnTo>
                  <a:pt x="418783" y="4771707"/>
                </a:lnTo>
                <a:lnTo>
                  <a:pt x="415925" y="4767579"/>
                </a:lnTo>
                <a:lnTo>
                  <a:pt x="413385" y="4762817"/>
                </a:lnTo>
                <a:lnTo>
                  <a:pt x="411481" y="4757737"/>
                </a:lnTo>
                <a:lnTo>
                  <a:pt x="409575" y="4752657"/>
                </a:lnTo>
                <a:lnTo>
                  <a:pt x="407670" y="4747259"/>
                </a:lnTo>
                <a:lnTo>
                  <a:pt x="406400" y="4741862"/>
                </a:lnTo>
                <a:lnTo>
                  <a:pt x="403860" y="4730749"/>
                </a:lnTo>
                <a:lnTo>
                  <a:pt x="399415" y="4707572"/>
                </a:lnTo>
                <a:lnTo>
                  <a:pt x="397192" y="4696459"/>
                </a:lnTo>
                <a:lnTo>
                  <a:pt x="394017" y="4685664"/>
                </a:lnTo>
                <a:lnTo>
                  <a:pt x="392113" y="4680584"/>
                </a:lnTo>
                <a:lnTo>
                  <a:pt x="390207" y="4675504"/>
                </a:lnTo>
                <a:lnTo>
                  <a:pt x="387985" y="4671059"/>
                </a:lnTo>
                <a:lnTo>
                  <a:pt x="385445" y="4666614"/>
                </a:lnTo>
                <a:lnTo>
                  <a:pt x="382905" y="4662487"/>
                </a:lnTo>
                <a:lnTo>
                  <a:pt x="379413" y="4658677"/>
                </a:lnTo>
                <a:lnTo>
                  <a:pt x="375603" y="4655184"/>
                </a:lnTo>
                <a:lnTo>
                  <a:pt x="371476" y="4652327"/>
                </a:lnTo>
                <a:lnTo>
                  <a:pt x="367030" y="4649469"/>
                </a:lnTo>
                <a:lnTo>
                  <a:pt x="361633" y="4647247"/>
                </a:lnTo>
                <a:lnTo>
                  <a:pt x="355918" y="4645659"/>
                </a:lnTo>
                <a:lnTo>
                  <a:pt x="349885" y="4644389"/>
                </a:lnTo>
                <a:lnTo>
                  <a:pt x="347027" y="4642167"/>
                </a:lnTo>
                <a:lnTo>
                  <a:pt x="345123" y="4639309"/>
                </a:lnTo>
                <a:lnTo>
                  <a:pt x="343852" y="4636452"/>
                </a:lnTo>
                <a:lnTo>
                  <a:pt x="343535" y="4633594"/>
                </a:lnTo>
                <a:lnTo>
                  <a:pt x="343852" y="4630737"/>
                </a:lnTo>
                <a:lnTo>
                  <a:pt x="345123" y="4628197"/>
                </a:lnTo>
                <a:lnTo>
                  <a:pt x="346710" y="4625022"/>
                </a:lnTo>
                <a:lnTo>
                  <a:pt x="347980" y="4622482"/>
                </a:lnTo>
                <a:lnTo>
                  <a:pt x="351790" y="4617084"/>
                </a:lnTo>
                <a:lnTo>
                  <a:pt x="355600" y="4612322"/>
                </a:lnTo>
                <a:lnTo>
                  <a:pt x="358775" y="4608512"/>
                </a:lnTo>
                <a:lnTo>
                  <a:pt x="359093" y="4606607"/>
                </a:lnTo>
                <a:lnTo>
                  <a:pt x="359093" y="4605337"/>
                </a:lnTo>
                <a:lnTo>
                  <a:pt x="358775" y="4604067"/>
                </a:lnTo>
                <a:lnTo>
                  <a:pt x="357822" y="4602797"/>
                </a:lnTo>
                <a:lnTo>
                  <a:pt x="355283" y="4600574"/>
                </a:lnTo>
                <a:lnTo>
                  <a:pt x="351473" y="4598352"/>
                </a:lnTo>
                <a:lnTo>
                  <a:pt x="347662" y="4596129"/>
                </a:lnTo>
                <a:lnTo>
                  <a:pt x="343535" y="4593907"/>
                </a:lnTo>
                <a:lnTo>
                  <a:pt x="339725" y="4590414"/>
                </a:lnTo>
                <a:lnTo>
                  <a:pt x="337820" y="4588509"/>
                </a:lnTo>
                <a:lnTo>
                  <a:pt x="336867" y="4586604"/>
                </a:lnTo>
                <a:lnTo>
                  <a:pt x="335598" y="4584382"/>
                </a:lnTo>
                <a:lnTo>
                  <a:pt x="334963" y="4582159"/>
                </a:lnTo>
                <a:lnTo>
                  <a:pt x="331470" y="4562792"/>
                </a:lnTo>
                <a:lnTo>
                  <a:pt x="328613" y="4540884"/>
                </a:lnTo>
                <a:lnTo>
                  <a:pt x="325120" y="4517072"/>
                </a:lnTo>
                <a:lnTo>
                  <a:pt x="321628" y="4491989"/>
                </a:lnTo>
                <a:lnTo>
                  <a:pt x="317182" y="4465954"/>
                </a:lnTo>
                <a:lnTo>
                  <a:pt x="314961" y="4452937"/>
                </a:lnTo>
                <a:lnTo>
                  <a:pt x="312420" y="4440554"/>
                </a:lnTo>
                <a:lnTo>
                  <a:pt x="309245" y="4428172"/>
                </a:lnTo>
                <a:lnTo>
                  <a:pt x="305753" y="4415789"/>
                </a:lnTo>
                <a:lnTo>
                  <a:pt x="302578" y="4404042"/>
                </a:lnTo>
                <a:lnTo>
                  <a:pt x="298450" y="4392612"/>
                </a:lnTo>
                <a:lnTo>
                  <a:pt x="295910" y="4386579"/>
                </a:lnTo>
                <a:lnTo>
                  <a:pt x="292418" y="4379594"/>
                </a:lnTo>
                <a:lnTo>
                  <a:pt x="288291" y="4372292"/>
                </a:lnTo>
                <a:lnTo>
                  <a:pt x="285750" y="4368482"/>
                </a:lnTo>
                <a:lnTo>
                  <a:pt x="283210" y="4364672"/>
                </a:lnTo>
                <a:lnTo>
                  <a:pt x="280352" y="4361814"/>
                </a:lnTo>
                <a:lnTo>
                  <a:pt x="277495" y="4358639"/>
                </a:lnTo>
                <a:lnTo>
                  <a:pt x="274320" y="4356099"/>
                </a:lnTo>
                <a:lnTo>
                  <a:pt x="271145" y="4353877"/>
                </a:lnTo>
                <a:lnTo>
                  <a:pt x="267652" y="4352607"/>
                </a:lnTo>
                <a:lnTo>
                  <a:pt x="264477" y="4351654"/>
                </a:lnTo>
                <a:lnTo>
                  <a:pt x="260985" y="4351654"/>
                </a:lnTo>
                <a:lnTo>
                  <a:pt x="257175" y="4352289"/>
                </a:lnTo>
                <a:lnTo>
                  <a:pt x="257175" y="4350067"/>
                </a:lnTo>
                <a:lnTo>
                  <a:pt x="257175" y="4348162"/>
                </a:lnTo>
                <a:lnTo>
                  <a:pt x="257810" y="4346257"/>
                </a:lnTo>
                <a:lnTo>
                  <a:pt x="259080" y="4344669"/>
                </a:lnTo>
                <a:lnTo>
                  <a:pt x="260985" y="4342764"/>
                </a:lnTo>
                <a:lnTo>
                  <a:pt x="262573" y="4341812"/>
                </a:lnTo>
                <a:lnTo>
                  <a:pt x="267017" y="4339272"/>
                </a:lnTo>
                <a:lnTo>
                  <a:pt x="272415" y="4336414"/>
                </a:lnTo>
                <a:lnTo>
                  <a:pt x="277812" y="4334192"/>
                </a:lnTo>
                <a:lnTo>
                  <a:pt x="283210" y="4331969"/>
                </a:lnTo>
                <a:lnTo>
                  <a:pt x="288608" y="4329747"/>
                </a:lnTo>
                <a:lnTo>
                  <a:pt x="282892" y="4320539"/>
                </a:lnTo>
                <a:lnTo>
                  <a:pt x="277495" y="4311649"/>
                </a:lnTo>
                <a:lnTo>
                  <a:pt x="272415" y="4303077"/>
                </a:lnTo>
                <a:lnTo>
                  <a:pt x="267652" y="4293869"/>
                </a:lnTo>
                <a:lnTo>
                  <a:pt x="263525" y="4285297"/>
                </a:lnTo>
                <a:lnTo>
                  <a:pt x="259715" y="4276407"/>
                </a:lnTo>
                <a:lnTo>
                  <a:pt x="256223" y="4268152"/>
                </a:lnTo>
                <a:lnTo>
                  <a:pt x="253047" y="4259579"/>
                </a:lnTo>
                <a:lnTo>
                  <a:pt x="250507" y="4251324"/>
                </a:lnTo>
                <a:lnTo>
                  <a:pt x="248286" y="4242434"/>
                </a:lnTo>
                <a:lnTo>
                  <a:pt x="246380" y="4234179"/>
                </a:lnTo>
                <a:lnTo>
                  <a:pt x="244792" y="4225607"/>
                </a:lnTo>
                <a:lnTo>
                  <a:pt x="243522" y="4217352"/>
                </a:lnTo>
                <a:lnTo>
                  <a:pt x="242888" y="4209097"/>
                </a:lnTo>
                <a:lnTo>
                  <a:pt x="242570" y="4200207"/>
                </a:lnTo>
                <a:lnTo>
                  <a:pt x="242253" y="4191634"/>
                </a:lnTo>
                <a:lnTo>
                  <a:pt x="241618" y="4190047"/>
                </a:lnTo>
                <a:lnTo>
                  <a:pt x="240665" y="4189094"/>
                </a:lnTo>
                <a:lnTo>
                  <a:pt x="239395" y="4187824"/>
                </a:lnTo>
                <a:lnTo>
                  <a:pt x="238125" y="4187189"/>
                </a:lnTo>
                <a:lnTo>
                  <a:pt x="236537" y="4186872"/>
                </a:lnTo>
                <a:lnTo>
                  <a:pt x="234951" y="4186872"/>
                </a:lnTo>
                <a:lnTo>
                  <a:pt x="231140" y="4186872"/>
                </a:lnTo>
                <a:lnTo>
                  <a:pt x="227330" y="4187507"/>
                </a:lnTo>
                <a:lnTo>
                  <a:pt x="223202" y="4188142"/>
                </a:lnTo>
                <a:lnTo>
                  <a:pt x="219075" y="4189094"/>
                </a:lnTo>
                <a:lnTo>
                  <a:pt x="215265" y="4189412"/>
                </a:lnTo>
                <a:lnTo>
                  <a:pt x="216218" y="4185284"/>
                </a:lnTo>
                <a:lnTo>
                  <a:pt x="216852" y="4181474"/>
                </a:lnTo>
                <a:lnTo>
                  <a:pt x="217170" y="4174172"/>
                </a:lnTo>
                <a:lnTo>
                  <a:pt x="216852" y="4167822"/>
                </a:lnTo>
                <a:lnTo>
                  <a:pt x="215583" y="4161789"/>
                </a:lnTo>
                <a:lnTo>
                  <a:pt x="214312" y="4156074"/>
                </a:lnTo>
                <a:lnTo>
                  <a:pt x="212725" y="4151312"/>
                </a:lnTo>
                <a:lnTo>
                  <a:pt x="208915" y="4141787"/>
                </a:lnTo>
                <a:lnTo>
                  <a:pt x="207010" y="4137342"/>
                </a:lnTo>
                <a:lnTo>
                  <a:pt x="206058" y="4132897"/>
                </a:lnTo>
                <a:lnTo>
                  <a:pt x="205106" y="4128452"/>
                </a:lnTo>
                <a:lnTo>
                  <a:pt x="205106" y="4123689"/>
                </a:lnTo>
                <a:lnTo>
                  <a:pt x="205106" y="4121467"/>
                </a:lnTo>
                <a:lnTo>
                  <a:pt x="206058" y="4118927"/>
                </a:lnTo>
                <a:lnTo>
                  <a:pt x="206692" y="4116387"/>
                </a:lnTo>
                <a:lnTo>
                  <a:pt x="207327" y="4113529"/>
                </a:lnTo>
                <a:lnTo>
                  <a:pt x="208915" y="4110989"/>
                </a:lnTo>
                <a:lnTo>
                  <a:pt x="210502" y="4108449"/>
                </a:lnTo>
                <a:lnTo>
                  <a:pt x="214948" y="4102417"/>
                </a:lnTo>
                <a:lnTo>
                  <a:pt x="214630" y="4097972"/>
                </a:lnTo>
                <a:lnTo>
                  <a:pt x="213995" y="4095114"/>
                </a:lnTo>
                <a:lnTo>
                  <a:pt x="212725" y="4092574"/>
                </a:lnTo>
                <a:lnTo>
                  <a:pt x="210820" y="4090669"/>
                </a:lnTo>
                <a:lnTo>
                  <a:pt x="208915" y="4089399"/>
                </a:lnTo>
                <a:lnTo>
                  <a:pt x="206375" y="4088447"/>
                </a:lnTo>
                <a:lnTo>
                  <a:pt x="204152" y="4087812"/>
                </a:lnTo>
                <a:lnTo>
                  <a:pt x="200977" y="4087177"/>
                </a:lnTo>
                <a:lnTo>
                  <a:pt x="195263" y="4086859"/>
                </a:lnTo>
                <a:lnTo>
                  <a:pt x="192723" y="4086542"/>
                </a:lnTo>
                <a:lnTo>
                  <a:pt x="190182" y="4085589"/>
                </a:lnTo>
                <a:lnTo>
                  <a:pt x="187960" y="4084954"/>
                </a:lnTo>
                <a:lnTo>
                  <a:pt x="186055" y="4083367"/>
                </a:lnTo>
                <a:lnTo>
                  <a:pt x="184150" y="4081462"/>
                </a:lnTo>
                <a:lnTo>
                  <a:pt x="182880" y="4078922"/>
                </a:lnTo>
                <a:lnTo>
                  <a:pt x="184150" y="4073524"/>
                </a:lnTo>
                <a:lnTo>
                  <a:pt x="185103" y="4067809"/>
                </a:lnTo>
                <a:lnTo>
                  <a:pt x="186372" y="4061459"/>
                </a:lnTo>
                <a:lnTo>
                  <a:pt x="186690" y="4055109"/>
                </a:lnTo>
                <a:lnTo>
                  <a:pt x="187007" y="4048442"/>
                </a:lnTo>
                <a:lnTo>
                  <a:pt x="187325" y="4041139"/>
                </a:lnTo>
                <a:lnTo>
                  <a:pt x="187007" y="4026217"/>
                </a:lnTo>
                <a:lnTo>
                  <a:pt x="186055" y="4010342"/>
                </a:lnTo>
                <a:lnTo>
                  <a:pt x="183515" y="3994149"/>
                </a:lnTo>
                <a:lnTo>
                  <a:pt x="180975" y="3977322"/>
                </a:lnTo>
                <a:lnTo>
                  <a:pt x="177482" y="3961129"/>
                </a:lnTo>
                <a:lnTo>
                  <a:pt x="174942" y="3950652"/>
                </a:lnTo>
                <a:lnTo>
                  <a:pt x="171132" y="3938269"/>
                </a:lnTo>
                <a:lnTo>
                  <a:pt x="166687" y="3925252"/>
                </a:lnTo>
                <a:lnTo>
                  <a:pt x="161925" y="3912552"/>
                </a:lnTo>
                <a:lnTo>
                  <a:pt x="152400" y="3888739"/>
                </a:lnTo>
                <a:lnTo>
                  <a:pt x="145098" y="3872229"/>
                </a:lnTo>
                <a:lnTo>
                  <a:pt x="143827" y="3868419"/>
                </a:lnTo>
                <a:lnTo>
                  <a:pt x="141287" y="3864609"/>
                </a:lnTo>
                <a:lnTo>
                  <a:pt x="136842" y="3857624"/>
                </a:lnTo>
                <a:lnTo>
                  <a:pt x="131127" y="3850322"/>
                </a:lnTo>
                <a:lnTo>
                  <a:pt x="126048" y="3843654"/>
                </a:lnTo>
                <a:lnTo>
                  <a:pt x="120332" y="3836669"/>
                </a:lnTo>
                <a:lnTo>
                  <a:pt x="115253" y="3830002"/>
                </a:lnTo>
                <a:lnTo>
                  <a:pt x="113030" y="3826192"/>
                </a:lnTo>
                <a:lnTo>
                  <a:pt x="110807" y="3822699"/>
                </a:lnTo>
                <a:lnTo>
                  <a:pt x="109220" y="3819524"/>
                </a:lnTo>
                <a:lnTo>
                  <a:pt x="107950" y="3815714"/>
                </a:lnTo>
                <a:lnTo>
                  <a:pt x="103822" y="3801744"/>
                </a:lnTo>
                <a:lnTo>
                  <a:pt x="100012" y="3787774"/>
                </a:lnTo>
                <a:lnTo>
                  <a:pt x="96203" y="3773804"/>
                </a:lnTo>
                <a:lnTo>
                  <a:pt x="93028" y="3759517"/>
                </a:lnTo>
                <a:lnTo>
                  <a:pt x="90170" y="3745547"/>
                </a:lnTo>
                <a:lnTo>
                  <a:pt x="87630" y="3731259"/>
                </a:lnTo>
                <a:lnTo>
                  <a:pt x="85091" y="3717289"/>
                </a:lnTo>
                <a:lnTo>
                  <a:pt x="82868" y="3703319"/>
                </a:lnTo>
                <a:lnTo>
                  <a:pt x="79058" y="3675379"/>
                </a:lnTo>
                <a:lnTo>
                  <a:pt x="76517" y="3648392"/>
                </a:lnTo>
                <a:lnTo>
                  <a:pt x="74295" y="3622039"/>
                </a:lnTo>
                <a:lnTo>
                  <a:pt x="72708" y="3596322"/>
                </a:lnTo>
                <a:lnTo>
                  <a:pt x="72073" y="3590924"/>
                </a:lnTo>
                <a:lnTo>
                  <a:pt x="71437" y="3585209"/>
                </a:lnTo>
                <a:lnTo>
                  <a:pt x="68898" y="3573462"/>
                </a:lnTo>
                <a:lnTo>
                  <a:pt x="65723" y="3562032"/>
                </a:lnTo>
                <a:lnTo>
                  <a:pt x="61913" y="3550919"/>
                </a:lnTo>
                <a:lnTo>
                  <a:pt x="53657" y="3528694"/>
                </a:lnTo>
                <a:lnTo>
                  <a:pt x="49847" y="3517582"/>
                </a:lnTo>
                <a:lnTo>
                  <a:pt x="46038" y="3506787"/>
                </a:lnTo>
                <a:lnTo>
                  <a:pt x="42863" y="3495992"/>
                </a:lnTo>
                <a:lnTo>
                  <a:pt x="40322" y="3485514"/>
                </a:lnTo>
                <a:lnTo>
                  <a:pt x="39688" y="3480752"/>
                </a:lnTo>
                <a:lnTo>
                  <a:pt x="39370" y="3475354"/>
                </a:lnTo>
                <a:lnTo>
                  <a:pt x="38735" y="3470592"/>
                </a:lnTo>
                <a:lnTo>
                  <a:pt x="38735" y="3465512"/>
                </a:lnTo>
                <a:lnTo>
                  <a:pt x="39688" y="3460749"/>
                </a:lnTo>
                <a:lnTo>
                  <a:pt x="40322" y="3455669"/>
                </a:lnTo>
                <a:lnTo>
                  <a:pt x="41592" y="3450907"/>
                </a:lnTo>
                <a:lnTo>
                  <a:pt x="43497" y="3446462"/>
                </a:lnTo>
                <a:lnTo>
                  <a:pt x="45720" y="3441382"/>
                </a:lnTo>
                <a:lnTo>
                  <a:pt x="48260" y="3436937"/>
                </a:lnTo>
                <a:lnTo>
                  <a:pt x="51435" y="3432492"/>
                </a:lnTo>
                <a:lnTo>
                  <a:pt x="54927" y="3427729"/>
                </a:lnTo>
                <a:lnTo>
                  <a:pt x="53975" y="3424872"/>
                </a:lnTo>
                <a:lnTo>
                  <a:pt x="52388" y="3421697"/>
                </a:lnTo>
                <a:lnTo>
                  <a:pt x="50800" y="3419157"/>
                </a:lnTo>
                <a:lnTo>
                  <a:pt x="48895" y="3416935"/>
                </a:lnTo>
                <a:lnTo>
                  <a:pt x="44450" y="3412490"/>
                </a:lnTo>
                <a:lnTo>
                  <a:pt x="40322" y="3408362"/>
                </a:lnTo>
                <a:lnTo>
                  <a:pt x="35878" y="3403600"/>
                </a:lnTo>
                <a:lnTo>
                  <a:pt x="33972" y="3401377"/>
                </a:lnTo>
                <a:lnTo>
                  <a:pt x="32068" y="3399155"/>
                </a:lnTo>
                <a:lnTo>
                  <a:pt x="30162" y="3396614"/>
                </a:lnTo>
                <a:lnTo>
                  <a:pt x="28893" y="3394074"/>
                </a:lnTo>
                <a:lnTo>
                  <a:pt x="27940" y="3390899"/>
                </a:lnTo>
                <a:lnTo>
                  <a:pt x="27305" y="3387407"/>
                </a:lnTo>
                <a:lnTo>
                  <a:pt x="26670" y="3384550"/>
                </a:lnTo>
                <a:lnTo>
                  <a:pt x="26670" y="3382009"/>
                </a:lnTo>
                <a:lnTo>
                  <a:pt x="27305" y="3379152"/>
                </a:lnTo>
                <a:lnTo>
                  <a:pt x="27940" y="3376930"/>
                </a:lnTo>
                <a:lnTo>
                  <a:pt x="28576" y="3375024"/>
                </a:lnTo>
                <a:lnTo>
                  <a:pt x="29845" y="3373119"/>
                </a:lnTo>
                <a:lnTo>
                  <a:pt x="32068" y="3369310"/>
                </a:lnTo>
                <a:lnTo>
                  <a:pt x="34290" y="3366453"/>
                </a:lnTo>
                <a:lnTo>
                  <a:pt x="36195" y="3362959"/>
                </a:lnTo>
                <a:lnTo>
                  <a:pt x="36830" y="3361055"/>
                </a:lnTo>
                <a:lnTo>
                  <a:pt x="37465" y="3359150"/>
                </a:lnTo>
                <a:lnTo>
                  <a:pt x="37465" y="3356927"/>
                </a:lnTo>
                <a:lnTo>
                  <a:pt x="36830" y="3354705"/>
                </a:lnTo>
                <a:lnTo>
                  <a:pt x="35878" y="3350260"/>
                </a:lnTo>
                <a:lnTo>
                  <a:pt x="34290" y="3345179"/>
                </a:lnTo>
                <a:lnTo>
                  <a:pt x="30480" y="3335019"/>
                </a:lnTo>
                <a:lnTo>
                  <a:pt x="21590" y="3313430"/>
                </a:lnTo>
                <a:lnTo>
                  <a:pt x="16827" y="3302634"/>
                </a:lnTo>
                <a:lnTo>
                  <a:pt x="13335" y="3291205"/>
                </a:lnTo>
                <a:lnTo>
                  <a:pt x="11747" y="3286125"/>
                </a:lnTo>
                <a:lnTo>
                  <a:pt x="10160" y="3280727"/>
                </a:lnTo>
                <a:lnTo>
                  <a:pt x="9525" y="3275330"/>
                </a:lnTo>
                <a:lnTo>
                  <a:pt x="8573" y="3270250"/>
                </a:lnTo>
                <a:lnTo>
                  <a:pt x="7937" y="3258820"/>
                </a:lnTo>
                <a:lnTo>
                  <a:pt x="7937" y="3247708"/>
                </a:lnTo>
                <a:lnTo>
                  <a:pt x="8573" y="3236277"/>
                </a:lnTo>
                <a:lnTo>
                  <a:pt x="9525" y="3224848"/>
                </a:lnTo>
                <a:lnTo>
                  <a:pt x="10477" y="3213735"/>
                </a:lnTo>
                <a:lnTo>
                  <a:pt x="11747" y="3202623"/>
                </a:lnTo>
                <a:lnTo>
                  <a:pt x="14605" y="3180080"/>
                </a:lnTo>
                <a:lnTo>
                  <a:pt x="17780" y="3157537"/>
                </a:lnTo>
                <a:lnTo>
                  <a:pt x="19368" y="3145790"/>
                </a:lnTo>
                <a:lnTo>
                  <a:pt x="20002" y="3134360"/>
                </a:lnTo>
                <a:lnTo>
                  <a:pt x="20637" y="3122613"/>
                </a:lnTo>
                <a:lnTo>
                  <a:pt x="21272" y="3111183"/>
                </a:lnTo>
                <a:lnTo>
                  <a:pt x="20637" y="3099436"/>
                </a:lnTo>
                <a:lnTo>
                  <a:pt x="20002" y="3087371"/>
                </a:lnTo>
                <a:lnTo>
                  <a:pt x="18733" y="3081655"/>
                </a:lnTo>
                <a:lnTo>
                  <a:pt x="17462" y="3077211"/>
                </a:lnTo>
                <a:lnTo>
                  <a:pt x="15558" y="3073400"/>
                </a:lnTo>
                <a:lnTo>
                  <a:pt x="13652" y="3069908"/>
                </a:lnTo>
                <a:lnTo>
                  <a:pt x="11747" y="3066416"/>
                </a:lnTo>
                <a:lnTo>
                  <a:pt x="9842" y="3063240"/>
                </a:lnTo>
                <a:lnTo>
                  <a:pt x="8573" y="3059430"/>
                </a:lnTo>
                <a:lnTo>
                  <a:pt x="7937" y="3054986"/>
                </a:lnTo>
                <a:lnTo>
                  <a:pt x="7937" y="3051492"/>
                </a:lnTo>
                <a:lnTo>
                  <a:pt x="8255" y="3048000"/>
                </a:lnTo>
                <a:lnTo>
                  <a:pt x="9208" y="3044508"/>
                </a:lnTo>
                <a:lnTo>
                  <a:pt x="9842" y="3041332"/>
                </a:lnTo>
                <a:lnTo>
                  <a:pt x="12065" y="3034348"/>
                </a:lnTo>
                <a:lnTo>
                  <a:pt x="14605" y="3027680"/>
                </a:lnTo>
                <a:lnTo>
                  <a:pt x="17462" y="3021330"/>
                </a:lnTo>
                <a:lnTo>
                  <a:pt x="19685" y="3014345"/>
                </a:lnTo>
                <a:lnTo>
                  <a:pt x="21590" y="3007995"/>
                </a:lnTo>
                <a:lnTo>
                  <a:pt x="21908" y="3004820"/>
                </a:lnTo>
                <a:lnTo>
                  <a:pt x="22225" y="3001328"/>
                </a:lnTo>
                <a:lnTo>
                  <a:pt x="22225" y="2998788"/>
                </a:lnTo>
                <a:lnTo>
                  <a:pt x="21590" y="2995930"/>
                </a:lnTo>
                <a:lnTo>
                  <a:pt x="20320" y="2993390"/>
                </a:lnTo>
                <a:lnTo>
                  <a:pt x="19368" y="2990215"/>
                </a:lnTo>
                <a:lnTo>
                  <a:pt x="15875" y="2984818"/>
                </a:lnTo>
                <a:lnTo>
                  <a:pt x="11747" y="2978785"/>
                </a:lnTo>
                <a:lnTo>
                  <a:pt x="7937" y="2973070"/>
                </a:lnTo>
                <a:lnTo>
                  <a:pt x="4127" y="2967355"/>
                </a:lnTo>
                <a:lnTo>
                  <a:pt x="2540" y="2964815"/>
                </a:lnTo>
                <a:lnTo>
                  <a:pt x="1587" y="2961958"/>
                </a:lnTo>
                <a:lnTo>
                  <a:pt x="317" y="2959418"/>
                </a:lnTo>
                <a:lnTo>
                  <a:pt x="0" y="2956878"/>
                </a:lnTo>
                <a:lnTo>
                  <a:pt x="0" y="2955608"/>
                </a:lnTo>
                <a:lnTo>
                  <a:pt x="317" y="2954655"/>
                </a:lnTo>
                <a:lnTo>
                  <a:pt x="1906" y="2951163"/>
                </a:lnTo>
                <a:lnTo>
                  <a:pt x="6667" y="2943543"/>
                </a:lnTo>
                <a:lnTo>
                  <a:pt x="9525" y="2939098"/>
                </a:lnTo>
                <a:lnTo>
                  <a:pt x="11747" y="2934653"/>
                </a:lnTo>
                <a:lnTo>
                  <a:pt x="13652" y="2929890"/>
                </a:lnTo>
                <a:lnTo>
                  <a:pt x="14287" y="2927350"/>
                </a:lnTo>
                <a:lnTo>
                  <a:pt x="14605" y="2925128"/>
                </a:lnTo>
                <a:lnTo>
                  <a:pt x="14605" y="2921635"/>
                </a:lnTo>
                <a:lnTo>
                  <a:pt x="14605" y="2918778"/>
                </a:lnTo>
                <a:lnTo>
                  <a:pt x="14287" y="2915603"/>
                </a:lnTo>
                <a:lnTo>
                  <a:pt x="13652" y="2913063"/>
                </a:lnTo>
                <a:lnTo>
                  <a:pt x="12065" y="2907983"/>
                </a:lnTo>
                <a:lnTo>
                  <a:pt x="10160" y="2903538"/>
                </a:lnTo>
                <a:lnTo>
                  <a:pt x="7937" y="2899093"/>
                </a:lnTo>
                <a:lnTo>
                  <a:pt x="6033" y="2893695"/>
                </a:lnTo>
                <a:lnTo>
                  <a:pt x="5715" y="2891155"/>
                </a:lnTo>
                <a:lnTo>
                  <a:pt x="5398" y="2887980"/>
                </a:lnTo>
                <a:lnTo>
                  <a:pt x="4762" y="2884805"/>
                </a:lnTo>
                <a:lnTo>
                  <a:pt x="4762" y="2880996"/>
                </a:lnTo>
                <a:lnTo>
                  <a:pt x="6667" y="2865120"/>
                </a:lnTo>
                <a:lnTo>
                  <a:pt x="9208" y="2849245"/>
                </a:lnTo>
                <a:lnTo>
                  <a:pt x="13652" y="2817177"/>
                </a:lnTo>
                <a:lnTo>
                  <a:pt x="23812" y="2753043"/>
                </a:lnTo>
                <a:lnTo>
                  <a:pt x="28257" y="2721928"/>
                </a:lnTo>
                <a:lnTo>
                  <a:pt x="30480" y="2706370"/>
                </a:lnTo>
                <a:lnTo>
                  <a:pt x="32068" y="2690812"/>
                </a:lnTo>
                <a:lnTo>
                  <a:pt x="33655" y="2675890"/>
                </a:lnTo>
                <a:lnTo>
                  <a:pt x="34607" y="2660650"/>
                </a:lnTo>
                <a:lnTo>
                  <a:pt x="35560" y="2646362"/>
                </a:lnTo>
                <a:lnTo>
                  <a:pt x="35560" y="2632075"/>
                </a:lnTo>
                <a:lnTo>
                  <a:pt x="35560" y="2628582"/>
                </a:lnTo>
                <a:lnTo>
                  <a:pt x="36195" y="2626043"/>
                </a:lnTo>
                <a:lnTo>
                  <a:pt x="36830" y="2623185"/>
                </a:lnTo>
                <a:lnTo>
                  <a:pt x="38100" y="2621598"/>
                </a:lnTo>
                <a:lnTo>
                  <a:pt x="39370" y="2619692"/>
                </a:lnTo>
                <a:lnTo>
                  <a:pt x="40640" y="2618105"/>
                </a:lnTo>
                <a:lnTo>
                  <a:pt x="43815" y="2614931"/>
                </a:lnTo>
                <a:lnTo>
                  <a:pt x="46990" y="2612391"/>
                </a:lnTo>
                <a:lnTo>
                  <a:pt x="50165" y="2609533"/>
                </a:lnTo>
                <a:lnTo>
                  <a:pt x="51435" y="2607945"/>
                </a:lnTo>
                <a:lnTo>
                  <a:pt x="52070" y="2606041"/>
                </a:lnTo>
                <a:lnTo>
                  <a:pt x="52705" y="2603818"/>
                </a:lnTo>
                <a:lnTo>
                  <a:pt x="53023" y="2601595"/>
                </a:lnTo>
                <a:lnTo>
                  <a:pt x="52705" y="2593975"/>
                </a:lnTo>
                <a:lnTo>
                  <a:pt x="51753" y="2585720"/>
                </a:lnTo>
                <a:lnTo>
                  <a:pt x="50482" y="2577465"/>
                </a:lnTo>
                <a:lnTo>
                  <a:pt x="48578" y="2568575"/>
                </a:lnTo>
                <a:lnTo>
                  <a:pt x="45403" y="2550161"/>
                </a:lnTo>
                <a:lnTo>
                  <a:pt x="43497" y="2540319"/>
                </a:lnTo>
                <a:lnTo>
                  <a:pt x="42545" y="2530475"/>
                </a:lnTo>
                <a:lnTo>
                  <a:pt x="41911" y="2520633"/>
                </a:lnTo>
                <a:lnTo>
                  <a:pt x="42228" y="2510473"/>
                </a:lnTo>
                <a:lnTo>
                  <a:pt x="42545" y="2505393"/>
                </a:lnTo>
                <a:lnTo>
                  <a:pt x="43497" y="2500313"/>
                </a:lnTo>
                <a:lnTo>
                  <a:pt x="44450" y="2495233"/>
                </a:lnTo>
                <a:lnTo>
                  <a:pt x="45720" y="2489835"/>
                </a:lnTo>
                <a:lnTo>
                  <a:pt x="47625" y="2484755"/>
                </a:lnTo>
                <a:lnTo>
                  <a:pt x="49530" y="2479676"/>
                </a:lnTo>
                <a:lnTo>
                  <a:pt x="51753" y="2474278"/>
                </a:lnTo>
                <a:lnTo>
                  <a:pt x="54610" y="2469198"/>
                </a:lnTo>
                <a:lnTo>
                  <a:pt x="57785" y="2464118"/>
                </a:lnTo>
                <a:lnTo>
                  <a:pt x="61595" y="2458721"/>
                </a:lnTo>
                <a:lnTo>
                  <a:pt x="65723" y="2453958"/>
                </a:lnTo>
                <a:lnTo>
                  <a:pt x="70167" y="2448560"/>
                </a:lnTo>
                <a:lnTo>
                  <a:pt x="67627" y="2444115"/>
                </a:lnTo>
                <a:lnTo>
                  <a:pt x="65723" y="2439352"/>
                </a:lnTo>
                <a:lnTo>
                  <a:pt x="64135" y="2434273"/>
                </a:lnTo>
                <a:lnTo>
                  <a:pt x="62865" y="2429828"/>
                </a:lnTo>
                <a:lnTo>
                  <a:pt x="62230" y="2425065"/>
                </a:lnTo>
                <a:lnTo>
                  <a:pt x="61595" y="2419985"/>
                </a:lnTo>
                <a:lnTo>
                  <a:pt x="61595" y="2414588"/>
                </a:lnTo>
                <a:lnTo>
                  <a:pt x="61913" y="2409825"/>
                </a:lnTo>
                <a:lnTo>
                  <a:pt x="62230" y="2405062"/>
                </a:lnTo>
                <a:lnTo>
                  <a:pt x="62865" y="2399666"/>
                </a:lnTo>
                <a:lnTo>
                  <a:pt x="65088" y="2389188"/>
                </a:lnTo>
                <a:lnTo>
                  <a:pt x="68262" y="2378393"/>
                </a:lnTo>
                <a:lnTo>
                  <a:pt x="72073" y="2367280"/>
                </a:lnTo>
                <a:lnTo>
                  <a:pt x="80327" y="2344103"/>
                </a:lnTo>
                <a:lnTo>
                  <a:pt x="85091" y="2331720"/>
                </a:lnTo>
                <a:lnTo>
                  <a:pt x="89535" y="2319337"/>
                </a:lnTo>
                <a:lnTo>
                  <a:pt x="93980" y="2306003"/>
                </a:lnTo>
                <a:lnTo>
                  <a:pt x="97790" y="2292668"/>
                </a:lnTo>
                <a:lnTo>
                  <a:pt x="100965" y="2278697"/>
                </a:lnTo>
                <a:lnTo>
                  <a:pt x="102235" y="2271078"/>
                </a:lnTo>
                <a:lnTo>
                  <a:pt x="103187" y="2263775"/>
                </a:lnTo>
                <a:lnTo>
                  <a:pt x="106997" y="2265362"/>
                </a:lnTo>
                <a:lnTo>
                  <a:pt x="109855" y="2267585"/>
                </a:lnTo>
                <a:lnTo>
                  <a:pt x="111761" y="2269808"/>
                </a:lnTo>
                <a:lnTo>
                  <a:pt x="113030" y="2272984"/>
                </a:lnTo>
                <a:lnTo>
                  <a:pt x="113982" y="2275839"/>
                </a:lnTo>
                <a:lnTo>
                  <a:pt x="114300" y="2279014"/>
                </a:lnTo>
                <a:lnTo>
                  <a:pt x="114617" y="2285682"/>
                </a:lnTo>
                <a:lnTo>
                  <a:pt x="114935" y="2289175"/>
                </a:lnTo>
                <a:lnTo>
                  <a:pt x="115253" y="2292668"/>
                </a:lnTo>
                <a:lnTo>
                  <a:pt x="116205" y="2295526"/>
                </a:lnTo>
                <a:lnTo>
                  <a:pt x="117792" y="2298065"/>
                </a:lnTo>
                <a:lnTo>
                  <a:pt x="119698" y="2300922"/>
                </a:lnTo>
                <a:lnTo>
                  <a:pt x="122238" y="2302828"/>
                </a:lnTo>
                <a:lnTo>
                  <a:pt x="126048" y="2304098"/>
                </a:lnTo>
                <a:lnTo>
                  <a:pt x="130810" y="2305369"/>
                </a:lnTo>
                <a:lnTo>
                  <a:pt x="132398" y="2300922"/>
                </a:lnTo>
                <a:lnTo>
                  <a:pt x="133033" y="2296160"/>
                </a:lnTo>
                <a:lnTo>
                  <a:pt x="133033" y="2292033"/>
                </a:lnTo>
                <a:lnTo>
                  <a:pt x="133033" y="2288539"/>
                </a:lnTo>
                <a:lnTo>
                  <a:pt x="132398" y="2284731"/>
                </a:lnTo>
                <a:lnTo>
                  <a:pt x="130810" y="2281238"/>
                </a:lnTo>
                <a:lnTo>
                  <a:pt x="129223" y="2277744"/>
                </a:lnTo>
                <a:lnTo>
                  <a:pt x="127317" y="2274887"/>
                </a:lnTo>
                <a:lnTo>
                  <a:pt x="125730" y="2271713"/>
                </a:lnTo>
                <a:lnTo>
                  <a:pt x="122873" y="2269173"/>
                </a:lnTo>
                <a:lnTo>
                  <a:pt x="117792" y="2263458"/>
                </a:lnTo>
                <a:lnTo>
                  <a:pt x="106363" y="2252980"/>
                </a:lnTo>
                <a:lnTo>
                  <a:pt x="108585" y="2251711"/>
                </a:lnTo>
                <a:lnTo>
                  <a:pt x="110807" y="2249806"/>
                </a:lnTo>
                <a:lnTo>
                  <a:pt x="114935" y="2245995"/>
                </a:lnTo>
                <a:lnTo>
                  <a:pt x="118745" y="2241233"/>
                </a:lnTo>
                <a:lnTo>
                  <a:pt x="122238" y="2235835"/>
                </a:lnTo>
                <a:lnTo>
                  <a:pt x="125096" y="2229803"/>
                </a:lnTo>
                <a:lnTo>
                  <a:pt x="127952" y="2223453"/>
                </a:lnTo>
                <a:lnTo>
                  <a:pt x="130492" y="2216786"/>
                </a:lnTo>
                <a:lnTo>
                  <a:pt x="132715" y="2209483"/>
                </a:lnTo>
                <a:lnTo>
                  <a:pt x="137160" y="2194878"/>
                </a:lnTo>
                <a:lnTo>
                  <a:pt x="141287" y="2179321"/>
                </a:lnTo>
                <a:lnTo>
                  <a:pt x="145733" y="2164715"/>
                </a:lnTo>
                <a:lnTo>
                  <a:pt x="148272" y="2157413"/>
                </a:lnTo>
                <a:lnTo>
                  <a:pt x="150812" y="2150745"/>
                </a:lnTo>
                <a:lnTo>
                  <a:pt x="151766" y="2148841"/>
                </a:lnTo>
                <a:lnTo>
                  <a:pt x="152400" y="2146618"/>
                </a:lnTo>
                <a:lnTo>
                  <a:pt x="152718" y="2145030"/>
                </a:lnTo>
                <a:lnTo>
                  <a:pt x="152718" y="2143126"/>
                </a:lnTo>
                <a:lnTo>
                  <a:pt x="152718" y="2141538"/>
                </a:lnTo>
                <a:lnTo>
                  <a:pt x="152400" y="2140268"/>
                </a:lnTo>
                <a:lnTo>
                  <a:pt x="150812" y="2137093"/>
                </a:lnTo>
                <a:lnTo>
                  <a:pt x="148908" y="2134553"/>
                </a:lnTo>
                <a:lnTo>
                  <a:pt x="146685" y="2132331"/>
                </a:lnTo>
                <a:lnTo>
                  <a:pt x="143827" y="2130426"/>
                </a:lnTo>
                <a:lnTo>
                  <a:pt x="140652" y="2128203"/>
                </a:lnTo>
                <a:lnTo>
                  <a:pt x="134302" y="2124393"/>
                </a:lnTo>
                <a:lnTo>
                  <a:pt x="131763" y="2122171"/>
                </a:lnTo>
                <a:lnTo>
                  <a:pt x="128905" y="2119631"/>
                </a:lnTo>
                <a:lnTo>
                  <a:pt x="127000" y="2117090"/>
                </a:lnTo>
                <a:lnTo>
                  <a:pt x="125730" y="2114550"/>
                </a:lnTo>
                <a:lnTo>
                  <a:pt x="125730" y="2112646"/>
                </a:lnTo>
                <a:lnTo>
                  <a:pt x="125096" y="2111058"/>
                </a:lnTo>
                <a:lnTo>
                  <a:pt x="125096" y="2109153"/>
                </a:lnTo>
                <a:lnTo>
                  <a:pt x="125730" y="2107248"/>
                </a:lnTo>
                <a:lnTo>
                  <a:pt x="128270" y="2097088"/>
                </a:lnTo>
                <a:lnTo>
                  <a:pt x="130810" y="2086928"/>
                </a:lnTo>
                <a:lnTo>
                  <a:pt x="136842" y="2066608"/>
                </a:lnTo>
                <a:lnTo>
                  <a:pt x="143827" y="2046923"/>
                </a:lnTo>
                <a:lnTo>
                  <a:pt x="150812" y="2028191"/>
                </a:lnTo>
                <a:lnTo>
                  <a:pt x="158750" y="2009141"/>
                </a:lnTo>
                <a:lnTo>
                  <a:pt x="166687" y="1990725"/>
                </a:lnTo>
                <a:lnTo>
                  <a:pt x="174942" y="1972628"/>
                </a:lnTo>
                <a:lnTo>
                  <a:pt x="183197" y="1954531"/>
                </a:lnTo>
                <a:lnTo>
                  <a:pt x="200025" y="1919606"/>
                </a:lnTo>
                <a:lnTo>
                  <a:pt x="207962" y="1902143"/>
                </a:lnTo>
                <a:lnTo>
                  <a:pt x="215265" y="1884681"/>
                </a:lnTo>
                <a:lnTo>
                  <a:pt x="222885" y="1867536"/>
                </a:lnTo>
                <a:lnTo>
                  <a:pt x="229553" y="1850073"/>
                </a:lnTo>
                <a:lnTo>
                  <a:pt x="235585" y="1832293"/>
                </a:lnTo>
                <a:lnTo>
                  <a:pt x="240982" y="1815148"/>
                </a:lnTo>
                <a:lnTo>
                  <a:pt x="242253" y="1810068"/>
                </a:lnTo>
                <a:lnTo>
                  <a:pt x="242888" y="1805623"/>
                </a:lnTo>
                <a:lnTo>
                  <a:pt x="243522" y="1801178"/>
                </a:lnTo>
                <a:lnTo>
                  <a:pt x="243522" y="1796098"/>
                </a:lnTo>
                <a:lnTo>
                  <a:pt x="243522" y="1787208"/>
                </a:lnTo>
                <a:lnTo>
                  <a:pt x="243205" y="1778001"/>
                </a:lnTo>
                <a:lnTo>
                  <a:pt x="243205" y="1769110"/>
                </a:lnTo>
                <a:lnTo>
                  <a:pt x="243205" y="1760220"/>
                </a:lnTo>
                <a:lnTo>
                  <a:pt x="243522" y="1755775"/>
                </a:lnTo>
                <a:lnTo>
                  <a:pt x="244475" y="1751648"/>
                </a:lnTo>
                <a:lnTo>
                  <a:pt x="245428" y="1747203"/>
                </a:lnTo>
                <a:lnTo>
                  <a:pt x="246697" y="1743076"/>
                </a:lnTo>
                <a:lnTo>
                  <a:pt x="251778" y="1730375"/>
                </a:lnTo>
                <a:lnTo>
                  <a:pt x="257492" y="1717993"/>
                </a:lnTo>
                <a:lnTo>
                  <a:pt x="263525" y="1705928"/>
                </a:lnTo>
                <a:lnTo>
                  <a:pt x="269875" y="1694180"/>
                </a:lnTo>
                <a:lnTo>
                  <a:pt x="276860" y="1682751"/>
                </a:lnTo>
                <a:lnTo>
                  <a:pt x="283845" y="1671003"/>
                </a:lnTo>
                <a:lnTo>
                  <a:pt x="298768" y="1647825"/>
                </a:lnTo>
                <a:lnTo>
                  <a:pt x="313690" y="1625600"/>
                </a:lnTo>
                <a:lnTo>
                  <a:pt x="328930" y="1603058"/>
                </a:lnTo>
                <a:lnTo>
                  <a:pt x="343852" y="1580515"/>
                </a:lnTo>
                <a:lnTo>
                  <a:pt x="358775" y="1557655"/>
                </a:lnTo>
                <a:lnTo>
                  <a:pt x="360680" y="1554480"/>
                </a:lnTo>
                <a:lnTo>
                  <a:pt x="361950" y="1550353"/>
                </a:lnTo>
                <a:lnTo>
                  <a:pt x="365125" y="1542415"/>
                </a:lnTo>
                <a:lnTo>
                  <a:pt x="367665" y="1533525"/>
                </a:lnTo>
                <a:lnTo>
                  <a:pt x="369887" y="1524635"/>
                </a:lnTo>
                <a:lnTo>
                  <a:pt x="372110" y="1516063"/>
                </a:lnTo>
                <a:lnTo>
                  <a:pt x="374968" y="1507490"/>
                </a:lnTo>
                <a:lnTo>
                  <a:pt x="376237" y="1503363"/>
                </a:lnTo>
                <a:lnTo>
                  <a:pt x="378143" y="1499553"/>
                </a:lnTo>
                <a:lnTo>
                  <a:pt x="380047" y="1496060"/>
                </a:lnTo>
                <a:lnTo>
                  <a:pt x="382270" y="1492568"/>
                </a:lnTo>
                <a:lnTo>
                  <a:pt x="384811" y="1489393"/>
                </a:lnTo>
                <a:lnTo>
                  <a:pt x="387350" y="1486853"/>
                </a:lnTo>
                <a:lnTo>
                  <a:pt x="390207" y="1484630"/>
                </a:lnTo>
                <a:lnTo>
                  <a:pt x="393065" y="1482408"/>
                </a:lnTo>
                <a:lnTo>
                  <a:pt x="399415" y="1478280"/>
                </a:lnTo>
                <a:lnTo>
                  <a:pt x="406083" y="1474788"/>
                </a:lnTo>
                <a:lnTo>
                  <a:pt x="413067" y="1471295"/>
                </a:lnTo>
                <a:lnTo>
                  <a:pt x="419735" y="1467168"/>
                </a:lnTo>
                <a:lnTo>
                  <a:pt x="423227" y="1464945"/>
                </a:lnTo>
                <a:lnTo>
                  <a:pt x="426402" y="1462723"/>
                </a:lnTo>
                <a:lnTo>
                  <a:pt x="429577" y="1460183"/>
                </a:lnTo>
                <a:lnTo>
                  <a:pt x="433070" y="1457008"/>
                </a:lnTo>
                <a:lnTo>
                  <a:pt x="435293" y="1454150"/>
                </a:lnTo>
                <a:lnTo>
                  <a:pt x="437515" y="1450976"/>
                </a:lnTo>
                <a:lnTo>
                  <a:pt x="439103" y="1448118"/>
                </a:lnTo>
                <a:lnTo>
                  <a:pt x="440372" y="1444625"/>
                </a:lnTo>
                <a:lnTo>
                  <a:pt x="441643" y="1441450"/>
                </a:lnTo>
                <a:lnTo>
                  <a:pt x="442278" y="1438275"/>
                </a:lnTo>
                <a:lnTo>
                  <a:pt x="443865" y="1430973"/>
                </a:lnTo>
                <a:lnTo>
                  <a:pt x="445453" y="1423988"/>
                </a:lnTo>
                <a:lnTo>
                  <a:pt x="447040" y="1417003"/>
                </a:lnTo>
                <a:lnTo>
                  <a:pt x="447992" y="1413193"/>
                </a:lnTo>
                <a:lnTo>
                  <a:pt x="449580" y="1410018"/>
                </a:lnTo>
                <a:lnTo>
                  <a:pt x="451486" y="1406525"/>
                </a:lnTo>
                <a:lnTo>
                  <a:pt x="453390" y="1403033"/>
                </a:lnTo>
                <a:lnTo>
                  <a:pt x="462280" y="1390016"/>
                </a:lnTo>
                <a:lnTo>
                  <a:pt x="471805" y="1376680"/>
                </a:lnTo>
                <a:lnTo>
                  <a:pt x="481648" y="1363663"/>
                </a:lnTo>
                <a:lnTo>
                  <a:pt x="491808" y="1350328"/>
                </a:lnTo>
                <a:lnTo>
                  <a:pt x="502285" y="1336993"/>
                </a:lnTo>
                <a:lnTo>
                  <a:pt x="513715" y="1323975"/>
                </a:lnTo>
                <a:lnTo>
                  <a:pt x="524510" y="1310640"/>
                </a:lnTo>
                <a:lnTo>
                  <a:pt x="536257" y="1297940"/>
                </a:lnTo>
                <a:lnTo>
                  <a:pt x="559752" y="1271905"/>
                </a:lnTo>
                <a:lnTo>
                  <a:pt x="583882" y="1246505"/>
                </a:lnTo>
                <a:lnTo>
                  <a:pt x="608013" y="1221740"/>
                </a:lnTo>
                <a:lnTo>
                  <a:pt x="631825" y="1197293"/>
                </a:lnTo>
                <a:lnTo>
                  <a:pt x="634365" y="1198563"/>
                </a:lnTo>
                <a:lnTo>
                  <a:pt x="636905" y="1200467"/>
                </a:lnTo>
                <a:lnTo>
                  <a:pt x="638810" y="1202055"/>
                </a:lnTo>
                <a:lnTo>
                  <a:pt x="640397" y="1203960"/>
                </a:lnTo>
                <a:lnTo>
                  <a:pt x="641032" y="1205548"/>
                </a:lnTo>
                <a:lnTo>
                  <a:pt x="641985" y="1207453"/>
                </a:lnTo>
                <a:lnTo>
                  <a:pt x="641985" y="1209357"/>
                </a:lnTo>
                <a:lnTo>
                  <a:pt x="641985" y="1210628"/>
                </a:lnTo>
                <a:lnTo>
                  <a:pt x="641668" y="1212533"/>
                </a:lnTo>
                <a:lnTo>
                  <a:pt x="640715" y="1214438"/>
                </a:lnTo>
                <a:lnTo>
                  <a:pt x="638493" y="1218248"/>
                </a:lnTo>
                <a:lnTo>
                  <a:pt x="635000" y="1222375"/>
                </a:lnTo>
                <a:lnTo>
                  <a:pt x="630872" y="1226503"/>
                </a:lnTo>
                <a:lnTo>
                  <a:pt x="621030" y="1235393"/>
                </a:lnTo>
                <a:lnTo>
                  <a:pt x="610870" y="1245235"/>
                </a:lnTo>
                <a:lnTo>
                  <a:pt x="606107" y="1249998"/>
                </a:lnTo>
                <a:lnTo>
                  <a:pt x="601027" y="1255713"/>
                </a:lnTo>
                <a:lnTo>
                  <a:pt x="597535" y="1261428"/>
                </a:lnTo>
                <a:lnTo>
                  <a:pt x="595630" y="1264285"/>
                </a:lnTo>
                <a:lnTo>
                  <a:pt x="594042" y="1267460"/>
                </a:lnTo>
                <a:lnTo>
                  <a:pt x="592455" y="1271588"/>
                </a:lnTo>
                <a:lnTo>
                  <a:pt x="591503" y="1276668"/>
                </a:lnTo>
                <a:lnTo>
                  <a:pt x="590550" y="1282700"/>
                </a:lnTo>
                <a:lnTo>
                  <a:pt x="589915" y="1289685"/>
                </a:lnTo>
                <a:lnTo>
                  <a:pt x="588645" y="1303655"/>
                </a:lnTo>
                <a:lnTo>
                  <a:pt x="587692" y="1310323"/>
                </a:lnTo>
                <a:lnTo>
                  <a:pt x="586422" y="1316990"/>
                </a:lnTo>
                <a:lnTo>
                  <a:pt x="584517" y="1323023"/>
                </a:lnTo>
                <a:lnTo>
                  <a:pt x="583565" y="1325880"/>
                </a:lnTo>
                <a:lnTo>
                  <a:pt x="582295" y="1328420"/>
                </a:lnTo>
                <a:lnTo>
                  <a:pt x="580707" y="1330643"/>
                </a:lnTo>
                <a:lnTo>
                  <a:pt x="578803" y="1332548"/>
                </a:lnTo>
                <a:lnTo>
                  <a:pt x="576897" y="1334135"/>
                </a:lnTo>
                <a:lnTo>
                  <a:pt x="574993" y="1335723"/>
                </a:lnTo>
                <a:lnTo>
                  <a:pt x="572453" y="1336358"/>
                </a:lnTo>
                <a:lnTo>
                  <a:pt x="569912" y="1336993"/>
                </a:lnTo>
                <a:lnTo>
                  <a:pt x="566737" y="1336993"/>
                </a:lnTo>
                <a:lnTo>
                  <a:pt x="563880" y="1336675"/>
                </a:lnTo>
                <a:lnTo>
                  <a:pt x="560070" y="1336040"/>
                </a:lnTo>
                <a:lnTo>
                  <a:pt x="556260" y="1334770"/>
                </a:lnTo>
                <a:lnTo>
                  <a:pt x="552133" y="1332865"/>
                </a:lnTo>
                <a:lnTo>
                  <a:pt x="547370" y="1330325"/>
                </a:lnTo>
                <a:lnTo>
                  <a:pt x="544830" y="1332865"/>
                </a:lnTo>
                <a:lnTo>
                  <a:pt x="542608" y="1335723"/>
                </a:lnTo>
                <a:lnTo>
                  <a:pt x="541338" y="1338263"/>
                </a:lnTo>
                <a:lnTo>
                  <a:pt x="540067" y="1340485"/>
                </a:lnTo>
                <a:lnTo>
                  <a:pt x="538798" y="1343025"/>
                </a:lnTo>
                <a:lnTo>
                  <a:pt x="538480" y="1345565"/>
                </a:lnTo>
                <a:lnTo>
                  <a:pt x="538163" y="1348105"/>
                </a:lnTo>
                <a:lnTo>
                  <a:pt x="537845" y="1350328"/>
                </a:lnTo>
                <a:lnTo>
                  <a:pt x="538480" y="1354773"/>
                </a:lnTo>
                <a:lnTo>
                  <a:pt x="539750" y="1359535"/>
                </a:lnTo>
                <a:lnTo>
                  <a:pt x="541655" y="1363980"/>
                </a:lnTo>
                <a:lnTo>
                  <a:pt x="543560" y="1368425"/>
                </a:lnTo>
                <a:lnTo>
                  <a:pt x="545465" y="1372870"/>
                </a:lnTo>
                <a:lnTo>
                  <a:pt x="547370" y="1377633"/>
                </a:lnTo>
                <a:lnTo>
                  <a:pt x="548323" y="1382078"/>
                </a:lnTo>
                <a:lnTo>
                  <a:pt x="548958" y="1386523"/>
                </a:lnTo>
                <a:lnTo>
                  <a:pt x="548958" y="1389063"/>
                </a:lnTo>
                <a:lnTo>
                  <a:pt x="548640" y="1391286"/>
                </a:lnTo>
                <a:lnTo>
                  <a:pt x="548323" y="1393825"/>
                </a:lnTo>
                <a:lnTo>
                  <a:pt x="547687" y="1396365"/>
                </a:lnTo>
                <a:lnTo>
                  <a:pt x="546100" y="1398905"/>
                </a:lnTo>
                <a:lnTo>
                  <a:pt x="544512" y="1401128"/>
                </a:lnTo>
                <a:lnTo>
                  <a:pt x="542608" y="1403985"/>
                </a:lnTo>
                <a:lnTo>
                  <a:pt x="540385" y="1406525"/>
                </a:lnTo>
                <a:lnTo>
                  <a:pt x="534035" y="1402715"/>
                </a:lnTo>
                <a:lnTo>
                  <a:pt x="530860" y="1401128"/>
                </a:lnTo>
                <a:lnTo>
                  <a:pt x="528003" y="1399858"/>
                </a:lnTo>
                <a:lnTo>
                  <a:pt x="524828" y="1398905"/>
                </a:lnTo>
                <a:lnTo>
                  <a:pt x="522288" y="1398270"/>
                </a:lnTo>
                <a:lnTo>
                  <a:pt x="519430" y="1397953"/>
                </a:lnTo>
                <a:lnTo>
                  <a:pt x="516572" y="1397953"/>
                </a:lnTo>
                <a:lnTo>
                  <a:pt x="514032" y="1397953"/>
                </a:lnTo>
                <a:lnTo>
                  <a:pt x="511493" y="1398270"/>
                </a:lnTo>
                <a:lnTo>
                  <a:pt x="508635" y="1398588"/>
                </a:lnTo>
                <a:lnTo>
                  <a:pt x="506412" y="1399223"/>
                </a:lnTo>
                <a:lnTo>
                  <a:pt x="501650" y="1401763"/>
                </a:lnTo>
                <a:lnTo>
                  <a:pt x="497205" y="1404620"/>
                </a:lnTo>
                <a:lnTo>
                  <a:pt x="499427" y="1405890"/>
                </a:lnTo>
                <a:lnTo>
                  <a:pt x="501650" y="1406843"/>
                </a:lnTo>
                <a:lnTo>
                  <a:pt x="503555" y="1408430"/>
                </a:lnTo>
                <a:lnTo>
                  <a:pt x="505460" y="1410335"/>
                </a:lnTo>
                <a:lnTo>
                  <a:pt x="507365" y="1412240"/>
                </a:lnTo>
                <a:lnTo>
                  <a:pt x="508635" y="1414463"/>
                </a:lnTo>
                <a:lnTo>
                  <a:pt x="511175" y="1418591"/>
                </a:lnTo>
                <a:lnTo>
                  <a:pt x="512762" y="1423353"/>
                </a:lnTo>
                <a:lnTo>
                  <a:pt x="513715" y="1428750"/>
                </a:lnTo>
                <a:lnTo>
                  <a:pt x="513715" y="1434148"/>
                </a:lnTo>
                <a:lnTo>
                  <a:pt x="512762" y="1439228"/>
                </a:lnTo>
                <a:lnTo>
                  <a:pt x="512128" y="1442085"/>
                </a:lnTo>
                <a:lnTo>
                  <a:pt x="511175" y="1444625"/>
                </a:lnTo>
                <a:lnTo>
                  <a:pt x="509905" y="1447165"/>
                </a:lnTo>
                <a:lnTo>
                  <a:pt x="508318" y="1450023"/>
                </a:lnTo>
                <a:lnTo>
                  <a:pt x="506730" y="1452246"/>
                </a:lnTo>
                <a:lnTo>
                  <a:pt x="504507" y="1454468"/>
                </a:lnTo>
                <a:lnTo>
                  <a:pt x="502603" y="1456690"/>
                </a:lnTo>
                <a:lnTo>
                  <a:pt x="500062" y="1458595"/>
                </a:lnTo>
                <a:lnTo>
                  <a:pt x="497522" y="1460500"/>
                </a:lnTo>
                <a:lnTo>
                  <a:pt x="494347" y="1462088"/>
                </a:lnTo>
                <a:lnTo>
                  <a:pt x="491172" y="1463358"/>
                </a:lnTo>
                <a:lnTo>
                  <a:pt x="487680" y="1464628"/>
                </a:lnTo>
                <a:lnTo>
                  <a:pt x="483870" y="1465898"/>
                </a:lnTo>
                <a:lnTo>
                  <a:pt x="479742" y="1466533"/>
                </a:lnTo>
                <a:lnTo>
                  <a:pt x="475298" y="1467168"/>
                </a:lnTo>
                <a:lnTo>
                  <a:pt x="470535" y="1467168"/>
                </a:lnTo>
                <a:lnTo>
                  <a:pt x="473710" y="1470343"/>
                </a:lnTo>
                <a:lnTo>
                  <a:pt x="476250" y="1472883"/>
                </a:lnTo>
                <a:lnTo>
                  <a:pt x="479425" y="1474788"/>
                </a:lnTo>
                <a:lnTo>
                  <a:pt x="481965" y="1476375"/>
                </a:lnTo>
                <a:lnTo>
                  <a:pt x="484187" y="1477328"/>
                </a:lnTo>
                <a:lnTo>
                  <a:pt x="486410" y="1478280"/>
                </a:lnTo>
                <a:lnTo>
                  <a:pt x="488633" y="1478598"/>
                </a:lnTo>
                <a:lnTo>
                  <a:pt x="491172" y="1478598"/>
                </a:lnTo>
                <a:lnTo>
                  <a:pt x="493395" y="1478598"/>
                </a:lnTo>
                <a:lnTo>
                  <a:pt x="495300" y="1477963"/>
                </a:lnTo>
                <a:lnTo>
                  <a:pt x="499427" y="1476375"/>
                </a:lnTo>
                <a:lnTo>
                  <a:pt x="503237" y="1474470"/>
                </a:lnTo>
                <a:lnTo>
                  <a:pt x="506412" y="1471930"/>
                </a:lnTo>
                <a:lnTo>
                  <a:pt x="510222" y="1469390"/>
                </a:lnTo>
                <a:lnTo>
                  <a:pt x="514032" y="1467168"/>
                </a:lnTo>
                <a:lnTo>
                  <a:pt x="517842" y="1465263"/>
                </a:lnTo>
                <a:lnTo>
                  <a:pt x="519747" y="1464628"/>
                </a:lnTo>
                <a:lnTo>
                  <a:pt x="521653" y="1464310"/>
                </a:lnTo>
                <a:lnTo>
                  <a:pt x="523875" y="1464310"/>
                </a:lnTo>
                <a:lnTo>
                  <a:pt x="526097" y="1464310"/>
                </a:lnTo>
                <a:lnTo>
                  <a:pt x="528320" y="1464945"/>
                </a:lnTo>
                <a:lnTo>
                  <a:pt x="530542" y="1465898"/>
                </a:lnTo>
                <a:lnTo>
                  <a:pt x="533400" y="1466850"/>
                </a:lnTo>
                <a:lnTo>
                  <a:pt x="535623" y="1468438"/>
                </a:lnTo>
                <a:lnTo>
                  <a:pt x="538480" y="1470660"/>
                </a:lnTo>
                <a:lnTo>
                  <a:pt x="541338" y="1472883"/>
                </a:lnTo>
                <a:lnTo>
                  <a:pt x="518478" y="1516063"/>
                </a:lnTo>
                <a:lnTo>
                  <a:pt x="500062" y="1550353"/>
                </a:lnTo>
                <a:lnTo>
                  <a:pt x="491491" y="1566228"/>
                </a:lnTo>
                <a:lnTo>
                  <a:pt x="483552" y="1582420"/>
                </a:lnTo>
                <a:lnTo>
                  <a:pt x="475298" y="1599565"/>
                </a:lnTo>
                <a:lnTo>
                  <a:pt x="467042" y="1619250"/>
                </a:lnTo>
                <a:lnTo>
                  <a:pt x="470217" y="1621790"/>
                </a:lnTo>
                <a:lnTo>
                  <a:pt x="473392" y="1624013"/>
                </a:lnTo>
                <a:lnTo>
                  <a:pt x="476250" y="1625600"/>
                </a:lnTo>
                <a:lnTo>
                  <a:pt x="479425" y="1626870"/>
                </a:lnTo>
                <a:lnTo>
                  <a:pt x="481965" y="1627823"/>
                </a:lnTo>
                <a:lnTo>
                  <a:pt x="484505" y="1628458"/>
                </a:lnTo>
                <a:lnTo>
                  <a:pt x="487362" y="1628458"/>
                </a:lnTo>
                <a:lnTo>
                  <a:pt x="489585" y="1628458"/>
                </a:lnTo>
                <a:lnTo>
                  <a:pt x="491808" y="1627823"/>
                </a:lnTo>
                <a:lnTo>
                  <a:pt x="494030" y="1627188"/>
                </a:lnTo>
                <a:lnTo>
                  <a:pt x="498158" y="1625283"/>
                </a:lnTo>
                <a:lnTo>
                  <a:pt x="502285" y="1623060"/>
                </a:lnTo>
                <a:lnTo>
                  <a:pt x="506412" y="1620838"/>
                </a:lnTo>
                <a:lnTo>
                  <a:pt x="510540" y="1617980"/>
                </a:lnTo>
                <a:lnTo>
                  <a:pt x="514668" y="1616393"/>
                </a:lnTo>
                <a:lnTo>
                  <a:pt x="516572" y="1615440"/>
                </a:lnTo>
                <a:lnTo>
                  <a:pt x="518795" y="1614805"/>
                </a:lnTo>
                <a:lnTo>
                  <a:pt x="521336" y="1614805"/>
                </a:lnTo>
                <a:lnTo>
                  <a:pt x="523875" y="1614488"/>
                </a:lnTo>
                <a:lnTo>
                  <a:pt x="526097" y="1614805"/>
                </a:lnTo>
                <a:lnTo>
                  <a:pt x="528638" y="1615440"/>
                </a:lnTo>
                <a:lnTo>
                  <a:pt x="531813" y="1616393"/>
                </a:lnTo>
                <a:lnTo>
                  <a:pt x="534352" y="1617663"/>
                </a:lnTo>
                <a:lnTo>
                  <a:pt x="537527" y="1619568"/>
                </a:lnTo>
                <a:lnTo>
                  <a:pt x="540702" y="1621790"/>
                </a:lnTo>
                <a:lnTo>
                  <a:pt x="544195" y="1624965"/>
                </a:lnTo>
                <a:lnTo>
                  <a:pt x="548006" y="1628458"/>
                </a:lnTo>
                <a:lnTo>
                  <a:pt x="542290" y="1633220"/>
                </a:lnTo>
                <a:lnTo>
                  <a:pt x="537527" y="1637983"/>
                </a:lnTo>
                <a:lnTo>
                  <a:pt x="532765" y="1643380"/>
                </a:lnTo>
                <a:lnTo>
                  <a:pt x="528638" y="1648778"/>
                </a:lnTo>
                <a:lnTo>
                  <a:pt x="525463" y="1653858"/>
                </a:lnTo>
                <a:lnTo>
                  <a:pt x="522288" y="1659255"/>
                </a:lnTo>
                <a:lnTo>
                  <a:pt x="519747" y="1664971"/>
                </a:lnTo>
                <a:lnTo>
                  <a:pt x="517525" y="1670685"/>
                </a:lnTo>
                <a:lnTo>
                  <a:pt x="515303" y="1675765"/>
                </a:lnTo>
                <a:lnTo>
                  <a:pt x="513397" y="1681480"/>
                </a:lnTo>
                <a:lnTo>
                  <a:pt x="510222" y="1692911"/>
                </a:lnTo>
                <a:lnTo>
                  <a:pt x="505143" y="1715136"/>
                </a:lnTo>
                <a:lnTo>
                  <a:pt x="502285" y="1725613"/>
                </a:lnTo>
                <a:lnTo>
                  <a:pt x="499427" y="1735773"/>
                </a:lnTo>
                <a:lnTo>
                  <a:pt x="497522" y="1740853"/>
                </a:lnTo>
                <a:lnTo>
                  <a:pt x="495300" y="1745615"/>
                </a:lnTo>
                <a:lnTo>
                  <a:pt x="493077" y="1750061"/>
                </a:lnTo>
                <a:lnTo>
                  <a:pt x="489902" y="1754823"/>
                </a:lnTo>
                <a:lnTo>
                  <a:pt x="487045" y="1758951"/>
                </a:lnTo>
                <a:lnTo>
                  <a:pt x="483235" y="1762443"/>
                </a:lnTo>
                <a:lnTo>
                  <a:pt x="479425" y="1766253"/>
                </a:lnTo>
                <a:lnTo>
                  <a:pt x="474345" y="1769745"/>
                </a:lnTo>
                <a:lnTo>
                  <a:pt x="469582" y="1773238"/>
                </a:lnTo>
                <a:lnTo>
                  <a:pt x="463867" y="1775778"/>
                </a:lnTo>
                <a:lnTo>
                  <a:pt x="457517" y="1778318"/>
                </a:lnTo>
                <a:lnTo>
                  <a:pt x="450532" y="1780540"/>
                </a:lnTo>
                <a:lnTo>
                  <a:pt x="449897" y="1784985"/>
                </a:lnTo>
                <a:lnTo>
                  <a:pt x="449897" y="1788478"/>
                </a:lnTo>
                <a:lnTo>
                  <a:pt x="449897" y="1791970"/>
                </a:lnTo>
                <a:lnTo>
                  <a:pt x="450215" y="1795145"/>
                </a:lnTo>
                <a:lnTo>
                  <a:pt x="451167" y="1797686"/>
                </a:lnTo>
                <a:lnTo>
                  <a:pt x="452120" y="1799908"/>
                </a:lnTo>
                <a:lnTo>
                  <a:pt x="453707" y="1801813"/>
                </a:lnTo>
                <a:lnTo>
                  <a:pt x="455295" y="1803401"/>
                </a:lnTo>
                <a:lnTo>
                  <a:pt x="457517" y="1804988"/>
                </a:lnTo>
                <a:lnTo>
                  <a:pt x="459740" y="1805623"/>
                </a:lnTo>
                <a:lnTo>
                  <a:pt x="462280" y="1806258"/>
                </a:lnTo>
                <a:lnTo>
                  <a:pt x="465138" y="1807210"/>
                </a:lnTo>
                <a:lnTo>
                  <a:pt x="467995" y="1807528"/>
                </a:lnTo>
                <a:lnTo>
                  <a:pt x="471488" y="1807528"/>
                </a:lnTo>
                <a:lnTo>
                  <a:pt x="479108" y="1806576"/>
                </a:lnTo>
                <a:lnTo>
                  <a:pt x="479425" y="1809433"/>
                </a:lnTo>
                <a:lnTo>
                  <a:pt x="479425" y="1811655"/>
                </a:lnTo>
                <a:lnTo>
                  <a:pt x="479108" y="1813878"/>
                </a:lnTo>
                <a:lnTo>
                  <a:pt x="478473" y="1816100"/>
                </a:lnTo>
                <a:lnTo>
                  <a:pt x="477837" y="1817688"/>
                </a:lnTo>
                <a:lnTo>
                  <a:pt x="476567" y="1819593"/>
                </a:lnTo>
                <a:lnTo>
                  <a:pt x="474027" y="1822451"/>
                </a:lnTo>
                <a:lnTo>
                  <a:pt x="471170" y="1824673"/>
                </a:lnTo>
                <a:lnTo>
                  <a:pt x="467677" y="1827213"/>
                </a:lnTo>
                <a:lnTo>
                  <a:pt x="464185" y="1828483"/>
                </a:lnTo>
                <a:lnTo>
                  <a:pt x="461010" y="1830071"/>
                </a:lnTo>
                <a:lnTo>
                  <a:pt x="455295" y="1832611"/>
                </a:lnTo>
                <a:lnTo>
                  <a:pt x="453072" y="1834198"/>
                </a:lnTo>
                <a:lnTo>
                  <a:pt x="451803" y="1835786"/>
                </a:lnTo>
                <a:lnTo>
                  <a:pt x="451803" y="1836420"/>
                </a:lnTo>
                <a:lnTo>
                  <a:pt x="451803" y="1837373"/>
                </a:lnTo>
                <a:lnTo>
                  <a:pt x="452120" y="1838326"/>
                </a:lnTo>
                <a:lnTo>
                  <a:pt x="453072" y="1839278"/>
                </a:lnTo>
                <a:lnTo>
                  <a:pt x="455613" y="1841501"/>
                </a:lnTo>
                <a:lnTo>
                  <a:pt x="460057" y="1844041"/>
                </a:lnTo>
                <a:lnTo>
                  <a:pt x="457517" y="1847533"/>
                </a:lnTo>
                <a:lnTo>
                  <a:pt x="456247" y="1848486"/>
                </a:lnTo>
                <a:lnTo>
                  <a:pt x="454978" y="1849438"/>
                </a:lnTo>
                <a:lnTo>
                  <a:pt x="453707" y="1849755"/>
                </a:lnTo>
                <a:lnTo>
                  <a:pt x="452438" y="1849755"/>
                </a:lnTo>
                <a:lnTo>
                  <a:pt x="451486" y="1849438"/>
                </a:lnTo>
                <a:lnTo>
                  <a:pt x="449897" y="1849121"/>
                </a:lnTo>
                <a:lnTo>
                  <a:pt x="447675" y="1847533"/>
                </a:lnTo>
                <a:lnTo>
                  <a:pt x="445453" y="1845310"/>
                </a:lnTo>
                <a:lnTo>
                  <a:pt x="442912" y="1842135"/>
                </a:lnTo>
                <a:lnTo>
                  <a:pt x="440372" y="1838643"/>
                </a:lnTo>
                <a:lnTo>
                  <a:pt x="435610" y="1831341"/>
                </a:lnTo>
                <a:lnTo>
                  <a:pt x="430847" y="1823721"/>
                </a:lnTo>
                <a:lnTo>
                  <a:pt x="427990" y="1820228"/>
                </a:lnTo>
                <a:lnTo>
                  <a:pt x="425450" y="1817370"/>
                </a:lnTo>
                <a:lnTo>
                  <a:pt x="422910" y="1815148"/>
                </a:lnTo>
                <a:lnTo>
                  <a:pt x="419735" y="1813561"/>
                </a:lnTo>
                <a:lnTo>
                  <a:pt x="417830" y="1842135"/>
                </a:lnTo>
                <a:lnTo>
                  <a:pt x="416877" y="1855470"/>
                </a:lnTo>
                <a:lnTo>
                  <a:pt x="415290" y="1868171"/>
                </a:lnTo>
                <a:lnTo>
                  <a:pt x="413702" y="1880553"/>
                </a:lnTo>
                <a:lnTo>
                  <a:pt x="411798" y="1892618"/>
                </a:lnTo>
                <a:lnTo>
                  <a:pt x="409258" y="1904366"/>
                </a:lnTo>
                <a:lnTo>
                  <a:pt x="406400" y="1915795"/>
                </a:lnTo>
                <a:lnTo>
                  <a:pt x="403542" y="1926908"/>
                </a:lnTo>
                <a:lnTo>
                  <a:pt x="399415" y="1938338"/>
                </a:lnTo>
                <a:lnTo>
                  <a:pt x="395288" y="1949450"/>
                </a:lnTo>
                <a:lnTo>
                  <a:pt x="389890" y="1960563"/>
                </a:lnTo>
                <a:lnTo>
                  <a:pt x="383857" y="1971993"/>
                </a:lnTo>
                <a:lnTo>
                  <a:pt x="377507" y="1983740"/>
                </a:lnTo>
                <a:lnTo>
                  <a:pt x="369570" y="1995806"/>
                </a:lnTo>
                <a:lnTo>
                  <a:pt x="361315" y="2007871"/>
                </a:lnTo>
                <a:lnTo>
                  <a:pt x="363220" y="2008505"/>
                </a:lnTo>
                <a:lnTo>
                  <a:pt x="365125" y="2008823"/>
                </a:lnTo>
                <a:lnTo>
                  <a:pt x="366712" y="2008505"/>
                </a:lnTo>
                <a:lnTo>
                  <a:pt x="367982" y="2008188"/>
                </a:lnTo>
                <a:lnTo>
                  <a:pt x="369570" y="2007871"/>
                </a:lnTo>
                <a:lnTo>
                  <a:pt x="370840" y="2006601"/>
                </a:lnTo>
                <a:lnTo>
                  <a:pt x="373062" y="2004378"/>
                </a:lnTo>
                <a:lnTo>
                  <a:pt x="374968" y="2001838"/>
                </a:lnTo>
                <a:lnTo>
                  <a:pt x="376872" y="1998663"/>
                </a:lnTo>
                <a:lnTo>
                  <a:pt x="378143" y="1995806"/>
                </a:lnTo>
                <a:lnTo>
                  <a:pt x="380047" y="1992948"/>
                </a:lnTo>
                <a:lnTo>
                  <a:pt x="377825" y="2000251"/>
                </a:lnTo>
                <a:lnTo>
                  <a:pt x="375603" y="2008823"/>
                </a:lnTo>
                <a:lnTo>
                  <a:pt x="370840" y="2029778"/>
                </a:lnTo>
                <a:lnTo>
                  <a:pt x="365125" y="2053273"/>
                </a:lnTo>
                <a:lnTo>
                  <a:pt x="361950" y="2065973"/>
                </a:lnTo>
                <a:lnTo>
                  <a:pt x="358775" y="2078673"/>
                </a:lnTo>
                <a:lnTo>
                  <a:pt x="354966" y="2092008"/>
                </a:lnTo>
                <a:lnTo>
                  <a:pt x="351155" y="2104708"/>
                </a:lnTo>
                <a:lnTo>
                  <a:pt x="346075" y="2117090"/>
                </a:lnTo>
                <a:lnTo>
                  <a:pt x="341312" y="2129155"/>
                </a:lnTo>
                <a:lnTo>
                  <a:pt x="335598" y="2140903"/>
                </a:lnTo>
                <a:lnTo>
                  <a:pt x="332740" y="2146618"/>
                </a:lnTo>
                <a:lnTo>
                  <a:pt x="329248" y="2151697"/>
                </a:lnTo>
                <a:lnTo>
                  <a:pt x="325755" y="2156778"/>
                </a:lnTo>
                <a:lnTo>
                  <a:pt x="322580" y="2161222"/>
                </a:lnTo>
                <a:lnTo>
                  <a:pt x="318770" y="2165668"/>
                </a:lnTo>
                <a:lnTo>
                  <a:pt x="314642" y="2169795"/>
                </a:lnTo>
                <a:lnTo>
                  <a:pt x="313055" y="2172970"/>
                </a:lnTo>
                <a:lnTo>
                  <a:pt x="311785" y="2176146"/>
                </a:lnTo>
                <a:lnTo>
                  <a:pt x="311150" y="2178686"/>
                </a:lnTo>
                <a:lnTo>
                  <a:pt x="310832" y="2181226"/>
                </a:lnTo>
                <a:lnTo>
                  <a:pt x="310832" y="2183765"/>
                </a:lnTo>
                <a:lnTo>
                  <a:pt x="311150" y="2186305"/>
                </a:lnTo>
                <a:lnTo>
                  <a:pt x="311467" y="2188528"/>
                </a:lnTo>
                <a:lnTo>
                  <a:pt x="311785" y="2190751"/>
                </a:lnTo>
                <a:lnTo>
                  <a:pt x="314007" y="2194560"/>
                </a:lnTo>
                <a:lnTo>
                  <a:pt x="316547" y="2198688"/>
                </a:lnTo>
                <a:lnTo>
                  <a:pt x="319405" y="2201863"/>
                </a:lnTo>
                <a:lnTo>
                  <a:pt x="322897" y="2205673"/>
                </a:lnTo>
                <a:lnTo>
                  <a:pt x="325755" y="2209165"/>
                </a:lnTo>
                <a:lnTo>
                  <a:pt x="328930" y="2212975"/>
                </a:lnTo>
                <a:lnTo>
                  <a:pt x="331470" y="2216786"/>
                </a:lnTo>
                <a:lnTo>
                  <a:pt x="333375" y="2220595"/>
                </a:lnTo>
                <a:lnTo>
                  <a:pt x="333692" y="2222818"/>
                </a:lnTo>
                <a:lnTo>
                  <a:pt x="334645" y="2225040"/>
                </a:lnTo>
                <a:lnTo>
                  <a:pt x="334645" y="2227263"/>
                </a:lnTo>
                <a:lnTo>
                  <a:pt x="334645" y="2229803"/>
                </a:lnTo>
                <a:lnTo>
                  <a:pt x="334010" y="2232343"/>
                </a:lnTo>
                <a:lnTo>
                  <a:pt x="333375" y="2235200"/>
                </a:lnTo>
                <a:lnTo>
                  <a:pt x="332105" y="2237741"/>
                </a:lnTo>
                <a:lnTo>
                  <a:pt x="330835" y="2240916"/>
                </a:lnTo>
                <a:lnTo>
                  <a:pt x="327025" y="2242502"/>
                </a:lnTo>
                <a:lnTo>
                  <a:pt x="323532" y="2244407"/>
                </a:lnTo>
                <a:lnTo>
                  <a:pt x="319722" y="2245995"/>
                </a:lnTo>
                <a:lnTo>
                  <a:pt x="316865" y="2248536"/>
                </a:lnTo>
                <a:lnTo>
                  <a:pt x="313372" y="2251076"/>
                </a:lnTo>
                <a:lnTo>
                  <a:pt x="310515" y="2253615"/>
                </a:lnTo>
                <a:lnTo>
                  <a:pt x="307657" y="2257107"/>
                </a:lnTo>
                <a:lnTo>
                  <a:pt x="305118" y="2259966"/>
                </a:lnTo>
                <a:lnTo>
                  <a:pt x="302578" y="2263775"/>
                </a:lnTo>
                <a:lnTo>
                  <a:pt x="300355" y="2267585"/>
                </a:lnTo>
                <a:lnTo>
                  <a:pt x="295593" y="2275522"/>
                </a:lnTo>
                <a:lnTo>
                  <a:pt x="291783" y="2284096"/>
                </a:lnTo>
                <a:lnTo>
                  <a:pt x="288925" y="2293303"/>
                </a:lnTo>
                <a:lnTo>
                  <a:pt x="287337" y="2296160"/>
                </a:lnTo>
                <a:lnTo>
                  <a:pt x="286385" y="2299017"/>
                </a:lnTo>
                <a:lnTo>
                  <a:pt x="285750" y="2301239"/>
                </a:lnTo>
                <a:lnTo>
                  <a:pt x="285750" y="2303463"/>
                </a:lnTo>
                <a:lnTo>
                  <a:pt x="286385" y="2305686"/>
                </a:lnTo>
                <a:lnTo>
                  <a:pt x="286702" y="2307590"/>
                </a:lnTo>
                <a:lnTo>
                  <a:pt x="287655" y="2309177"/>
                </a:lnTo>
                <a:lnTo>
                  <a:pt x="289243" y="2310765"/>
                </a:lnTo>
                <a:lnTo>
                  <a:pt x="290830" y="2312034"/>
                </a:lnTo>
                <a:lnTo>
                  <a:pt x="292735" y="2313623"/>
                </a:lnTo>
                <a:lnTo>
                  <a:pt x="296862" y="2315846"/>
                </a:lnTo>
                <a:lnTo>
                  <a:pt x="301943" y="2318067"/>
                </a:lnTo>
                <a:lnTo>
                  <a:pt x="307022" y="2319972"/>
                </a:lnTo>
                <a:lnTo>
                  <a:pt x="304800" y="2324100"/>
                </a:lnTo>
                <a:lnTo>
                  <a:pt x="301943" y="2327911"/>
                </a:lnTo>
                <a:lnTo>
                  <a:pt x="296545" y="2336166"/>
                </a:lnTo>
                <a:lnTo>
                  <a:pt x="290830" y="2345055"/>
                </a:lnTo>
                <a:lnTo>
                  <a:pt x="288608" y="2349182"/>
                </a:lnTo>
                <a:lnTo>
                  <a:pt x="286702" y="2353310"/>
                </a:lnTo>
                <a:lnTo>
                  <a:pt x="285115" y="2357438"/>
                </a:lnTo>
                <a:lnTo>
                  <a:pt x="284797" y="2361565"/>
                </a:lnTo>
                <a:lnTo>
                  <a:pt x="284797" y="2363470"/>
                </a:lnTo>
                <a:lnTo>
                  <a:pt x="284797" y="2365692"/>
                </a:lnTo>
                <a:lnTo>
                  <a:pt x="285115" y="2367598"/>
                </a:lnTo>
                <a:lnTo>
                  <a:pt x="285750" y="2369503"/>
                </a:lnTo>
                <a:lnTo>
                  <a:pt x="287020" y="2371408"/>
                </a:lnTo>
                <a:lnTo>
                  <a:pt x="288291" y="2373313"/>
                </a:lnTo>
                <a:lnTo>
                  <a:pt x="289877" y="2374900"/>
                </a:lnTo>
                <a:lnTo>
                  <a:pt x="291783" y="2376805"/>
                </a:lnTo>
                <a:lnTo>
                  <a:pt x="294322" y="2378075"/>
                </a:lnTo>
                <a:lnTo>
                  <a:pt x="296862" y="2379980"/>
                </a:lnTo>
                <a:lnTo>
                  <a:pt x="299720" y="2381567"/>
                </a:lnTo>
                <a:lnTo>
                  <a:pt x="303212" y="2383155"/>
                </a:lnTo>
                <a:lnTo>
                  <a:pt x="305753" y="2382838"/>
                </a:lnTo>
                <a:lnTo>
                  <a:pt x="307975" y="2382203"/>
                </a:lnTo>
                <a:lnTo>
                  <a:pt x="310515" y="2381567"/>
                </a:lnTo>
                <a:lnTo>
                  <a:pt x="312420" y="2380298"/>
                </a:lnTo>
                <a:lnTo>
                  <a:pt x="314007" y="2379345"/>
                </a:lnTo>
                <a:lnTo>
                  <a:pt x="315595" y="2377758"/>
                </a:lnTo>
                <a:lnTo>
                  <a:pt x="317182" y="2375853"/>
                </a:lnTo>
                <a:lnTo>
                  <a:pt x="318770" y="2373948"/>
                </a:lnTo>
                <a:lnTo>
                  <a:pt x="320992" y="2369503"/>
                </a:lnTo>
                <a:lnTo>
                  <a:pt x="322897" y="2364423"/>
                </a:lnTo>
                <a:lnTo>
                  <a:pt x="324485" y="2359025"/>
                </a:lnTo>
                <a:lnTo>
                  <a:pt x="325438" y="2352992"/>
                </a:lnTo>
                <a:lnTo>
                  <a:pt x="327660" y="2340292"/>
                </a:lnTo>
                <a:lnTo>
                  <a:pt x="329565" y="2327911"/>
                </a:lnTo>
                <a:lnTo>
                  <a:pt x="330835" y="2321877"/>
                </a:lnTo>
                <a:lnTo>
                  <a:pt x="332105" y="2316163"/>
                </a:lnTo>
                <a:lnTo>
                  <a:pt x="334010" y="2311399"/>
                </a:lnTo>
                <a:lnTo>
                  <a:pt x="336867" y="2306955"/>
                </a:lnTo>
                <a:lnTo>
                  <a:pt x="347662" y="2310765"/>
                </a:lnTo>
                <a:lnTo>
                  <a:pt x="353060" y="2312034"/>
                </a:lnTo>
                <a:lnTo>
                  <a:pt x="357822" y="2313305"/>
                </a:lnTo>
                <a:lnTo>
                  <a:pt x="362585" y="2313940"/>
                </a:lnTo>
                <a:lnTo>
                  <a:pt x="367030" y="2313940"/>
                </a:lnTo>
                <a:lnTo>
                  <a:pt x="370840" y="2313940"/>
                </a:lnTo>
                <a:lnTo>
                  <a:pt x="374650" y="2313623"/>
                </a:lnTo>
                <a:lnTo>
                  <a:pt x="378143" y="2312670"/>
                </a:lnTo>
                <a:lnTo>
                  <a:pt x="381317" y="2311082"/>
                </a:lnTo>
                <a:lnTo>
                  <a:pt x="384175" y="2309177"/>
                </a:lnTo>
                <a:lnTo>
                  <a:pt x="386715" y="2306955"/>
                </a:lnTo>
                <a:lnTo>
                  <a:pt x="388938" y="2303781"/>
                </a:lnTo>
                <a:lnTo>
                  <a:pt x="390207" y="2299970"/>
                </a:lnTo>
                <a:lnTo>
                  <a:pt x="391795" y="2296160"/>
                </a:lnTo>
                <a:lnTo>
                  <a:pt x="393065" y="2291397"/>
                </a:lnTo>
                <a:lnTo>
                  <a:pt x="392748" y="2288539"/>
                </a:lnTo>
                <a:lnTo>
                  <a:pt x="391478" y="2285682"/>
                </a:lnTo>
                <a:lnTo>
                  <a:pt x="388938" y="2280603"/>
                </a:lnTo>
                <a:lnTo>
                  <a:pt x="387667" y="2277744"/>
                </a:lnTo>
                <a:lnTo>
                  <a:pt x="386715" y="2275205"/>
                </a:lnTo>
                <a:lnTo>
                  <a:pt x="386715" y="2272031"/>
                </a:lnTo>
                <a:lnTo>
                  <a:pt x="386715" y="2270443"/>
                </a:lnTo>
                <a:lnTo>
                  <a:pt x="387350" y="2268855"/>
                </a:lnTo>
                <a:lnTo>
                  <a:pt x="384811" y="2269173"/>
                </a:lnTo>
                <a:lnTo>
                  <a:pt x="381953" y="2270443"/>
                </a:lnTo>
                <a:lnTo>
                  <a:pt x="377825" y="2272666"/>
                </a:lnTo>
                <a:lnTo>
                  <a:pt x="373697" y="2275205"/>
                </a:lnTo>
                <a:lnTo>
                  <a:pt x="369253" y="2277744"/>
                </a:lnTo>
                <a:lnTo>
                  <a:pt x="367030" y="2279014"/>
                </a:lnTo>
                <a:lnTo>
                  <a:pt x="364808" y="2279649"/>
                </a:lnTo>
                <a:lnTo>
                  <a:pt x="361950" y="2280603"/>
                </a:lnTo>
                <a:lnTo>
                  <a:pt x="359093" y="2280603"/>
                </a:lnTo>
                <a:lnTo>
                  <a:pt x="355918" y="2280603"/>
                </a:lnTo>
                <a:lnTo>
                  <a:pt x="353060" y="2279967"/>
                </a:lnTo>
                <a:lnTo>
                  <a:pt x="349250" y="2279014"/>
                </a:lnTo>
                <a:lnTo>
                  <a:pt x="345123" y="2277427"/>
                </a:lnTo>
                <a:lnTo>
                  <a:pt x="363220" y="2234883"/>
                </a:lnTo>
                <a:lnTo>
                  <a:pt x="379730" y="2194878"/>
                </a:lnTo>
                <a:lnTo>
                  <a:pt x="394970" y="2157095"/>
                </a:lnTo>
                <a:lnTo>
                  <a:pt x="408305" y="2121535"/>
                </a:lnTo>
                <a:lnTo>
                  <a:pt x="421322" y="2087246"/>
                </a:lnTo>
                <a:lnTo>
                  <a:pt x="433705" y="2054225"/>
                </a:lnTo>
                <a:lnTo>
                  <a:pt x="457200" y="1990408"/>
                </a:lnTo>
                <a:lnTo>
                  <a:pt x="469582" y="1959611"/>
                </a:lnTo>
                <a:lnTo>
                  <a:pt x="482283" y="1927861"/>
                </a:lnTo>
                <a:lnTo>
                  <a:pt x="495935" y="1896111"/>
                </a:lnTo>
                <a:lnTo>
                  <a:pt x="503237" y="1880236"/>
                </a:lnTo>
                <a:lnTo>
                  <a:pt x="510540" y="1864043"/>
                </a:lnTo>
                <a:lnTo>
                  <a:pt x="528003" y="1831341"/>
                </a:lnTo>
                <a:lnTo>
                  <a:pt x="536892" y="1814195"/>
                </a:lnTo>
                <a:lnTo>
                  <a:pt x="546735" y="1797051"/>
                </a:lnTo>
                <a:lnTo>
                  <a:pt x="556895" y="1779588"/>
                </a:lnTo>
                <a:lnTo>
                  <a:pt x="568008" y="1761808"/>
                </a:lnTo>
                <a:lnTo>
                  <a:pt x="579755" y="1743710"/>
                </a:lnTo>
                <a:lnTo>
                  <a:pt x="592138" y="1725296"/>
                </a:lnTo>
                <a:lnTo>
                  <a:pt x="598805" y="1724343"/>
                </a:lnTo>
                <a:lnTo>
                  <a:pt x="601663" y="1724978"/>
                </a:lnTo>
                <a:lnTo>
                  <a:pt x="603885" y="1725296"/>
                </a:lnTo>
                <a:lnTo>
                  <a:pt x="606107" y="1725613"/>
                </a:lnTo>
                <a:lnTo>
                  <a:pt x="608013" y="1726248"/>
                </a:lnTo>
                <a:lnTo>
                  <a:pt x="609600" y="1727518"/>
                </a:lnTo>
                <a:lnTo>
                  <a:pt x="610870" y="1728788"/>
                </a:lnTo>
                <a:lnTo>
                  <a:pt x="614045" y="1731328"/>
                </a:lnTo>
                <a:lnTo>
                  <a:pt x="616902" y="1734820"/>
                </a:lnTo>
                <a:lnTo>
                  <a:pt x="620395" y="1738948"/>
                </a:lnTo>
                <a:lnTo>
                  <a:pt x="624840" y="1743076"/>
                </a:lnTo>
                <a:lnTo>
                  <a:pt x="630555" y="1732280"/>
                </a:lnTo>
                <a:lnTo>
                  <a:pt x="635952" y="1722120"/>
                </a:lnTo>
                <a:lnTo>
                  <a:pt x="646430" y="1701483"/>
                </a:lnTo>
                <a:lnTo>
                  <a:pt x="656272" y="1681480"/>
                </a:lnTo>
                <a:lnTo>
                  <a:pt x="665798" y="1662113"/>
                </a:lnTo>
                <a:lnTo>
                  <a:pt x="670877" y="1652905"/>
                </a:lnTo>
                <a:lnTo>
                  <a:pt x="675957" y="1643698"/>
                </a:lnTo>
                <a:lnTo>
                  <a:pt x="681355" y="1634808"/>
                </a:lnTo>
                <a:lnTo>
                  <a:pt x="687070" y="1626553"/>
                </a:lnTo>
                <a:lnTo>
                  <a:pt x="693102" y="1617980"/>
                </a:lnTo>
                <a:lnTo>
                  <a:pt x="699452" y="1610360"/>
                </a:lnTo>
                <a:lnTo>
                  <a:pt x="706437" y="1602740"/>
                </a:lnTo>
                <a:lnTo>
                  <a:pt x="713422" y="1595438"/>
                </a:lnTo>
                <a:lnTo>
                  <a:pt x="714057" y="1593533"/>
                </a:lnTo>
                <a:lnTo>
                  <a:pt x="714057" y="1591628"/>
                </a:lnTo>
                <a:lnTo>
                  <a:pt x="713422" y="1589723"/>
                </a:lnTo>
                <a:lnTo>
                  <a:pt x="712787" y="1587818"/>
                </a:lnTo>
                <a:lnTo>
                  <a:pt x="710247" y="1584325"/>
                </a:lnTo>
                <a:lnTo>
                  <a:pt x="707390" y="1580515"/>
                </a:lnTo>
                <a:lnTo>
                  <a:pt x="704850" y="1577023"/>
                </a:lnTo>
                <a:lnTo>
                  <a:pt x="703897" y="1575118"/>
                </a:lnTo>
                <a:lnTo>
                  <a:pt x="702945" y="1573213"/>
                </a:lnTo>
                <a:lnTo>
                  <a:pt x="702627" y="1571308"/>
                </a:lnTo>
                <a:lnTo>
                  <a:pt x="702627" y="1569085"/>
                </a:lnTo>
                <a:lnTo>
                  <a:pt x="702945" y="1567180"/>
                </a:lnTo>
                <a:lnTo>
                  <a:pt x="704215" y="1564958"/>
                </a:lnTo>
                <a:lnTo>
                  <a:pt x="712153" y="1557655"/>
                </a:lnTo>
                <a:lnTo>
                  <a:pt x="716280" y="1554480"/>
                </a:lnTo>
                <a:lnTo>
                  <a:pt x="720407" y="1550988"/>
                </a:lnTo>
                <a:lnTo>
                  <a:pt x="724536" y="1548130"/>
                </a:lnTo>
                <a:lnTo>
                  <a:pt x="728980" y="1545273"/>
                </a:lnTo>
                <a:lnTo>
                  <a:pt x="733425" y="1543050"/>
                </a:lnTo>
                <a:lnTo>
                  <a:pt x="738188" y="1541463"/>
                </a:lnTo>
                <a:lnTo>
                  <a:pt x="742950" y="1540510"/>
                </a:lnTo>
                <a:lnTo>
                  <a:pt x="747713" y="1540193"/>
                </a:lnTo>
                <a:lnTo>
                  <a:pt x="753110" y="1540828"/>
                </a:lnTo>
                <a:lnTo>
                  <a:pt x="758825" y="1541780"/>
                </a:lnTo>
                <a:lnTo>
                  <a:pt x="764541" y="1544320"/>
                </a:lnTo>
                <a:lnTo>
                  <a:pt x="770573" y="1547178"/>
                </a:lnTo>
                <a:lnTo>
                  <a:pt x="776923" y="1551623"/>
                </a:lnTo>
                <a:lnTo>
                  <a:pt x="783590" y="1557020"/>
                </a:lnTo>
                <a:lnTo>
                  <a:pt x="785495" y="1539240"/>
                </a:lnTo>
                <a:lnTo>
                  <a:pt x="785495" y="1535748"/>
                </a:lnTo>
                <a:lnTo>
                  <a:pt x="785495" y="1533208"/>
                </a:lnTo>
                <a:lnTo>
                  <a:pt x="785178" y="1530668"/>
                </a:lnTo>
                <a:lnTo>
                  <a:pt x="784225" y="1528445"/>
                </a:lnTo>
                <a:lnTo>
                  <a:pt x="782955" y="1526223"/>
                </a:lnTo>
                <a:lnTo>
                  <a:pt x="781051" y="1524318"/>
                </a:lnTo>
                <a:lnTo>
                  <a:pt x="778510" y="1522413"/>
                </a:lnTo>
                <a:lnTo>
                  <a:pt x="775018" y="1520508"/>
                </a:lnTo>
                <a:lnTo>
                  <a:pt x="771208" y="1518920"/>
                </a:lnTo>
                <a:lnTo>
                  <a:pt x="766445" y="1516698"/>
                </a:lnTo>
                <a:lnTo>
                  <a:pt x="753745" y="1512570"/>
                </a:lnTo>
                <a:lnTo>
                  <a:pt x="756285" y="1512253"/>
                </a:lnTo>
                <a:lnTo>
                  <a:pt x="758825" y="1511618"/>
                </a:lnTo>
                <a:lnTo>
                  <a:pt x="763588" y="1511618"/>
                </a:lnTo>
                <a:lnTo>
                  <a:pt x="768985" y="1512253"/>
                </a:lnTo>
                <a:lnTo>
                  <a:pt x="774383" y="1512570"/>
                </a:lnTo>
                <a:lnTo>
                  <a:pt x="776605" y="1512570"/>
                </a:lnTo>
                <a:lnTo>
                  <a:pt x="779145" y="1512253"/>
                </a:lnTo>
                <a:lnTo>
                  <a:pt x="781368" y="1511300"/>
                </a:lnTo>
                <a:lnTo>
                  <a:pt x="783590" y="1510665"/>
                </a:lnTo>
                <a:lnTo>
                  <a:pt x="785813" y="1509078"/>
                </a:lnTo>
                <a:lnTo>
                  <a:pt x="788353" y="1507173"/>
                </a:lnTo>
                <a:lnTo>
                  <a:pt x="790258" y="1504950"/>
                </a:lnTo>
                <a:lnTo>
                  <a:pt x="791528" y="1501458"/>
                </a:lnTo>
                <a:lnTo>
                  <a:pt x="797243" y="1507173"/>
                </a:lnTo>
                <a:lnTo>
                  <a:pt x="802323" y="1512570"/>
                </a:lnTo>
                <a:lnTo>
                  <a:pt x="805498" y="1518285"/>
                </a:lnTo>
                <a:lnTo>
                  <a:pt x="808673" y="1523683"/>
                </a:lnTo>
                <a:lnTo>
                  <a:pt x="810578" y="1529398"/>
                </a:lnTo>
                <a:lnTo>
                  <a:pt x="811848" y="1535430"/>
                </a:lnTo>
                <a:lnTo>
                  <a:pt x="812800" y="1541145"/>
                </a:lnTo>
                <a:lnTo>
                  <a:pt x="813435" y="1546860"/>
                </a:lnTo>
                <a:lnTo>
                  <a:pt x="813753" y="1558608"/>
                </a:lnTo>
                <a:lnTo>
                  <a:pt x="814706" y="1570355"/>
                </a:lnTo>
                <a:lnTo>
                  <a:pt x="815023" y="1575753"/>
                </a:lnTo>
                <a:lnTo>
                  <a:pt x="815975" y="1581785"/>
                </a:lnTo>
                <a:lnTo>
                  <a:pt x="817563" y="1587500"/>
                </a:lnTo>
                <a:lnTo>
                  <a:pt x="819785" y="1592898"/>
                </a:lnTo>
                <a:lnTo>
                  <a:pt x="807085" y="1599248"/>
                </a:lnTo>
                <a:lnTo>
                  <a:pt x="801688" y="1601788"/>
                </a:lnTo>
                <a:lnTo>
                  <a:pt x="797560" y="1604645"/>
                </a:lnTo>
                <a:lnTo>
                  <a:pt x="793750" y="1607185"/>
                </a:lnTo>
                <a:lnTo>
                  <a:pt x="790893" y="1609725"/>
                </a:lnTo>
                <a:lnTo>
                  <a:pt x="787718" y="1612900"/>
                </a:lnTo>
                <a:lnTo>
                  <a:pt x="785178" y="1615758"/>
                </a:lnTo>
                <a:lnTo>
                  <a:pt x="782955" y="1619250"/>
                </a:lnTo>
                <a:lnTo>
                  <a:pt x="780415" y="1623378"/>
                </a:lnTo>
                <a:lnTo>
                  <a:pt x="775335" y="1632586"/>
                </a:lnTo>
                <a:lnTo>
                  <a:pt x="768985" y="1644968"/>
                </a:lnTo>
                <a:lnTo>
                  <a:pt x="760413" y="1659890"/>
                </a:lnTo>
                <a:lnTo>
                  <a:pt x="753110" y="1657985"/>
                </a:lnTo>
                <a:lnTo>
                  <a:pt x="750253" y="1657033"/>
                </a:lnTo>
                <a:lnTo>
                  <a:pt x="747713" y="1655763"/>
                </a:lnTo>
                <a:lnTo>
                  <a:pt x="746125" y="1654810"/>
                </a:lnTo>
                <a:lnTo>
                  <a:pt x="744538" y="1653223"/>
                </a:lnTo>
                <a:lnTo>
                  <a:pt x="743268" y="1651953"/>
                </a:lnTo>
                <a:lnTo>
                  <a:pt x="742633" y="1650683"/>
                </a:lnTo>
                <a:lnTo>
                  <a:pt x="742315" y="1649095"/>
                </a:lnTo>
                <a:lnTo>
                  <a:pt x="742315" y="1647825"/>
                </a:lnTo>
                <a:lnTo>
                  <a:pt x="742315" y="1646555"/>
                </a:lnTo>
                <a:lnTo>
                  <a:pt x="742633" y="1644968"/>
                </a:lnTo>
                <a:lnTo>
                  <a:pt x="744220" y="1641793"/>
                </a:lnTo>
                <a:lnTo>
                  <a:pt x="746125" y="1638618"/>
                </a:lnTo>
                <a:lnTo>
                  <a:pt x="749618" y="1632586"/>
                </a:lnTo>
                <a:lnTo>
                  <a:pt x="751523" y="1629410"/>
                </a:lnTo>
                <a:lnTo>
                  <a:pt x="752793" y="1626553"/>
                </a:lnTo>
                <a:lnTo>
                  <a:pt x="752793" y="1624965"/>
                </a:lnTo>
                <a:lnTo>
                  <a:pt x="752793" y="1623378"/>
                </a:lnTo>
                <a:lnTo>
                  <a:pt x="752475" y="1621790"/>
                </a:lnTo>
                <a:lnTo>
                  <a:pt x="752158" y="1620838"/>
                </a:lnTo>
                <a:lnTo>
                  <a:pt x="750888" y="1619250"/>
                </a:lnTo>
                <a:lnTo>
                  <a:pt x="749300" y="1617980"/>
                </a:lnTo>
                <a:lnTo>
                  <a:pt x="747395" y="1616710"/>
                </a:lnTo>
                <a:lnTo>
                  <a:pt x="745173" y="1615440"/>
                </a:lnTo>
                <a:lnTo>
                  <a:pt x="741681" y="1615758"/>
                </a:lnTo>
                <a:lnTo>
                  <a:pt x="738823" y="1616393"/>
                </a:lnTo>
                <a:lnTo>
                  <a:pt x="735648" y="1617345"/>
                </a:lnTo>
                <a:lnTo>
                  <a:pt x="732790" y="1618615"/>
                </a:lnTo>
                <a:lnTo>
                  <a:pt x="730250" y="1619885"/>
                </a:lnTo>
                <a:lnTo>
                  <a:pt x="728028" y="1621790"/>
                </a:lnTo>
                <a:lnTo>
                  <a:pt x="725488" y="1623695"/>
                </a:lnTo>
                <a:lnTo>
                  <a:pt x="723265" y="1625918"/>
                </a:lnTo>
                <a:lnTo>
                  <a:pt x="721995" y="1628458"/>
                </a:lnTo>
                <a:lnTo>
                  <a:pt x="720090" y="1630998"/>
                </a:lnTo>
                <a:lnTo>
                  <a:pt x="718820" y="1633538"/>
                </a:lnTo>
                <a:lnTo>
                  <a:pt x="717550" y="1636078"/>
                </a:lnTo>
                <a:lnTo>
                  <a:pt x="716597" y="1639253"/>
                </a:lnTo>
                <a:lnTo>
                  <a:pt x="715962" y="1641793"/>
                </a:lnTo>
                <a:lnTo>
                  <a:pt x="715328" y="1644968"/>
                </a:lnTo>
                <a:lnTo>
                  <a:pt x="715328" y="1647825"/>
                </a:lnTo>
                <a:lnTo>
                  <a:pt x="715328" y="1651000"/>
                </a:lnTo>
                <a:lnTo>
                  <a:pt x="715962" y="1653858"/>
                </a:lnTo>
                <a:lnTo>
                  <a:pt x="716280" y="1656715"/>
                </a:lnTo>
                <a:lnTo>
                  <a:pt x="716915" y="1659255"/>
                </a:lnTo>
                <a:lnTo>
                  <a:pt x="718185" y="1661795"/>
                </a:lnTo>
                <a:lnTo>
                  <a:pt x="719455" y="1664653"/>
                </a:lnTo>
                <a:lnTo>
                  <a:pt x="721361" y="1666875"/>
                </a:lnTo>
                <a:lnTo>
                  <a:pt x="723265" y="1669098"/>
                </a:lnTo>
                <a:lnTo>
                  <a:pt x="725488" y="1671003"/>
                </a:lnTo>
                <a:lnTo>
                  <a:pt x="728346" y="1672908"/>
                </a:lnTo>
                <a:lnTo>
                  <a:pt x="730885" y="1674178"/>
                </a:lnTo>
                <a:lnTo>
                  <a:pt x="734378" y="1675448"/>
                </a:lnTo>
                <a:lnTo>
                  <a:pt x="737553" y="1676083"/>
                </a:lnTo>
                <a:lnTo>
                  <a:pt x="741363" y="1677035"/>
                </a:lnTo>
                <a:lnTo>
                  <a:pt x="745490" y="1677035"/>
                </a:lnTo>
                <a:lnTo>
                  <a:pt x="750253" y="1677035"/>
                </a:lnTo>
                <a:lnTo>
                  <a:pt x="747395" y="1679576"/>
                </a:lnTo>
                <a:lnTo>
                  <a:pt x="745173" y="1681798"/>
                </a:lnTo>
                <a:lnTo>
                  <a:pt x="742950" y="1684655"/>
                </a:lnTo>
                <a:lnTo>
                  <a:pt x="741045" y="1687513"/>
                </a:lnTo>
                <a:lnTo>
                  <a:pt x="738188" y="1692911"/>
                </a:lnTo>
                <a:lnTo>
                  <a:pt x="735648" y="1697990"/>
                </a:lnTo>
                <a:lnTo>
                  <a:pt x="734378" y="1703705"/>
                </a:lnTo>
                <a:lnTo>
                  <a:pt x="733108" y="1709103"/>
                </a:lnTo>
                <a:lnTo>
                  <a:pt x="731521" y="1719263"/>
                </a:lnTo>
                <a:lnTo>
                  <a:pt x="730885" y="1723708"/>
                </a:lnTo>
                <a:lnTo>
                  <a:pt x="730250" y="1728153"/>
                </a:lnTo>
                <a:lnTo>
                  <a:pt x="728663" y="1732280"/>
                </a:lnTo>
                <a:lnTo>
                  <a:pt x="726758" y="1735773"/>
                </a:lnTo>
                <a:lnTo>
                  <a:pt x="725488" y="1737678"/>
                </a:lnTo>
                <a:lnTo>
                  <a:pt x="724218" y="1739265"/>
                </a:lnTo>
                <a:lnTo>
                  <a:pt x="722630" y="1740218"/>
                </a:lnTo>
                <a:lnTo>
                  <a:pt x="720725" y="1741488"/>
                </a:lnTo>
                <a:lnTo>
                  <a:pt x="718503" y="1742758"/>
                </a:lnTo>
                <a:lnTo>
                  <a:pt x="715962" y="1743393"/>
                </a:lnTo>
                <a:lnTo>
                  <a:pt x="713105" y="1744028"/>
                </a:lnTo>
                <a:lnTo>
                  <a:pt x="710247" y="1744980"/>
                </a:lnTo>
                <a:lnTo>
                  <a:pt x="705485" y="1743076"/>
                </a:lnTo>
                <a:lnTo>
                  <a:pt x="702310" y="1741170"/>
                </a:lnTo>
                <a:lnTo>
                  <a:pt x="699452" y="1739265"/>
                </a:lnTo>
                <a:lnTo>
                  <a:pt x="697230" y="1737043"/>
                </a:lnTo>
                <a:lnTo>
                  <a:pt x="695960" y="1734820"/>
                </a:lnTo>
                <a:lnTo>
                  <a:pt x="695008" y="1732280"/>
                </a:lnTo>
                <a:lnTo>
                  <a:pt x="694690" y="1730058"/>
                </a:lnTo>
                <a:lnTo>
                  <a:pt x="694690" y="1727835"/>
                </a:lnTo>
                <a:lnTo>
                  <a:pt x="695008" y="1725296"/>
                </a:lnTo>
                <a:lnTo>
                  <a:pt x="695960" y="1722755"/>
                </a:lnTo>
                <a:lnTo>
                  <a:pt x="698183" y="1717358"/>
                </a:lnTo>
                <a:lnTo>
                  <a:pt x="703897" y="1706880"/>
                </a:lnTo>
                <a:lnTo>
                  <a:pt x="700405" y="1706880"/>
                </a:lnTo>
                <a:lnTo>
                  <a:pt x="697230" y="1706880"/>
                </a:lnTo>
                <a:lnTo>
                  <a:pt x="694372" y="1707198"/>
                </a:lnTo>
                <a:lnTo>
                  <a:pt x="691833" y="1707833"/>
                </a:lnTo>
                <a:lnTo>
                  <a:pt x="689292" y="1709103"/>
                </a:lnTo>
                <a:lnTo>
                  <a:pt x="686752" y="1710055"/>
                </a:lnTo>
                <a:lnTo>
                  <a:pt x="684848" y="1711643"/>
                </a:lnTo>
                <a:lnTo>
                  <a:pt x="682942" y="1713548"/>
                </a:lnTo>
                <a:lnTo>
                  <a:pt x="681037" y="1715453"/>
                </a:lnTo>
                <a:lnTo>
                  <a:pt x="679450" y="1717358"/>
                </a:lnTo>
                <a:lnTo>
                  <a:pt x="678498" y="1719580"/>
                </a:lnTo>
                <a:lnTo>
                  <a:pt x="677227" y="1722120"/>
                </a:lnTo>
                <a:lnTo>
                  <a:pt x="675957" y="1727518"/>
                </a:lnTo>
                <a:lnTo>
                  <a:pt x="674688" y="1732915"/>
                </a:lnTo>
                <a:lnTo>
                  <a:pt x="674688" y="1738313"/>
                </a:lnTo>
                <a:lnTo>
                  <a:pt x="675323" y="1744028"/>
                </a:lnTo>
                <a:lnTo>
                  <a:pt x="676592" y="1749743"/>
                </a:lnTo>
                <a:lnTo>
                  <a:pt x="678815" y="1755140"/>
                </a:lnTo>
                <a:lnTo>
                  <a:pt x="680402" y="1757681"/>
                </a:lnTo>
                <a:lnTo>
                  <a:pt x="681990" y="1759903"/>
                </a:lnTo>
                <a:lnTo>
                  <a:pt x="683895" y="1762126"/>
                </a:lnTo>
                <a:lnTo>
                  <a:pt x="685483" y="1764030"/>
                </a:lnTo>
                <a:lnTo>
                  <a:pt x="687387" y="1765935"/>
                </a:lnTo>
                <a:lnTo>
                  <a:pt x="690245" y="1767841"/>
                </a:lnTo>
                <a:lnTo>
                  <a:pt x="692468" y="1769110"/>
                </a:lnTo>
                <a:lnTo>
                  <a:pt x="695008" y="1770380"/>
                </a:lnTo>
                <a:lnTo>
                  <a:pt x="690245" y="1775778"/>
                </a:lnTo>
                <a:lnTo>
                  <a:pt x="684848" y="1781810"/>
                </a:lnTo>
                <a:lnTo>
                  <a:pt x="680085" y="1787525"/>
                </a:lnTo>
                <a:lnTo>
                  <a:pt x="675005" y="1793875"/>
                </a:lnTo>
                <a:lnTo>
                  <a:pt x="670560" y="1800226"/>
                </a:lnTo>
                <a:lnTo>
                  <a:pt x="666115" y="1806576"/>
                </a:lnTo>
                <a:lnTo>
                  <a:pt x="657225" y="1820228"/>
                </a:lnTo>
                <a:lnTo>
                  <a:pt x="649287" y="1834516"/>
                </a:lnTo>
                <a:lnTo>
                  <a:pt x="642303" y="1849755"/>
                </a:lnTo>
                <a:lnTo>
                  <a:pt x="635635" y="1865313"/>
                </a:lnTo>
                <a:lnTo>
                  <a:pt x="628968" y="1881506"/>
                </a:lnTo>
                <a:lnTo>
                  <a:pt x="634047" y="1872616"/>
                </a:lnTo>
                <a:lnTo>
                  <a:pt x="636587" y="1868805"/>
                </a:lnTo>
                <a:lnTo>
                  <a:pt x="639762" y="1864678"/>
                </a:lnTo>
                <a:lnTo>
                  <a:pt x="650240" y="1852613"/>
                </a:lnTo>
                <a:lnTo>
                  <a:pt x="661353" y="1840548"/>
                </a:lnTo>
                <a:lnTo>
                  <a:pt x="684212" y="1817370"/>
                </a:lnTo>
                <a:lnTo>
                  <a:pt x="695325" y="1805941"/>
                </a:lnTo>
                <a:lnTo>
                  <a:pt x="706437" y="1794193"/>
                </a:lnTo>
                <a:lnTo>
                  <a:pt x="716915" y="1782446"/>
                </a:lnTo>
                <a:lnTo>
                  <a:pt x="726758" y="1770380"/>
                </a:lnTo>
                <a:lnTo>
                  <a:pt x="730568" y="1765935"/>
                </a:lnTo>
                <a:lnTo>
                  <a:pt x="735013" y="1761490"/>
                </a:lnTo>
                <a:lnTo>
                  <a:pt x="744220" y="1752918"/>
                </a:lnTo>
                <a:lnTo>
                  <a:pt x="753428" y="1743710"/>
                </a:lnTo>
                <a:lnTo>
                  <a:pt x="762635" y="1734820"/>
                </a:lnTo>
                <a:lnTo>
                  <a:pt x="763270" y="1730375"/>
                </a:lnTo>
                <a:lnTo>
                  <a:pt x="764541" y="1725930"/>
                </a:lnTo>
                <a:lnTo>
                  <a:pt x="766128" y="1721803"/>
                </a:lnTo>
                <a:lnTo>
                  <a:pt x="768351" y="1717358"/>
                </a:lnTo>
                <a:lnTo>
                  <a:pt x="770573" y="1712913"/>
                </a:lnTo>
                <a:lnTo>
                  <a:pt x="773113" y="1708150"/>
                </a:lnTo>
                <a:lnTo>
                  <a:pt x="779463" y="1698943"/>
                </a:lnTo>
                <a:lnTo>
                  <a:pt x="779463" y="1688783"/>
                </a:lnTo>
                <a:lnTo>
                  <a:pt x="779463" y="1683385"/>
                </a:lnTo>
                <a:lnTo>
                  <a:pt x="779780" y="1677988"/>
                </a:lnTo>
                <a:lnTo>
                  <a:pt x="780733" y="1672908"/>
                </a:lnTo>
                <a:lnTo>
                  <a:pt x="781686" y="1667828"/>
                </a:lnTo>
                <a:lnTo>
                  <a:pt x="783590" y="1663065"/>
                </a:lnTo>
                <a:lnTo>
                  <a:pt x="785813" y="1657985"/>
                </a:lnTo>
                <a:lnTo>
                  <a:pt x="790575" y="1651318"/>
                </a:lnTo>
                <a:lnTo>
                  <a:pt x="795021" y="1644968"/>
                </a:lnTo>
                <a:lnTo>
                  <a:pt x="799783" y="1638618"/>
                </a:lnTo>
                <a:lnTo>
                  <a:pt x="805180" y="1632586"/>
                </a:lnTo>
                <a:lnTo>
                  <a:pt x="815658" y="1620520"/>
                </a:lnTo>
                <a:lnTo>
                  <a:pt x="827088" y="1608773"/>
                </a:lnTo>
                <a:lnTo>
                  <a:pt x="838518" y="1597025"/>
                </a:lnTo>
                <a:lnTo>
                  <a:pt x="849313" y="1585278"/>
                </a:lnTo>
                <a:lnTo>
                  <a:pt x="859473" y="1573213"/>
                </a:lnTo>
                <a:lnTo>
                  <a:pt x="864553" y="1567180"/>
                </a:lnTo>
                <a:lnTo>
                  <a:pt x="869315" y="1561148"/>
                </a:lnTo>
                <a:lnTo>
                  <a:pt x="874078" y="1553210"/>
                </a:lnTo>
                <a:lnTo>
                  <a:pt x="878206" y="1544955"/>
                </a:lnTo>
                <a:lnTo>
                  <a:pt x="882650" y="1536383"/>
                </a:lnTo>
                <a:lnTo>
                  <a:pt x="886143" y="1527493"/>
                </a:lnTo>
                <a:lnTo>
                  <a:pt x="889953" y="1519238"/>
                </a:lnTo>
                <a:lnTo>
                  <a:pt x="893763" y="1510665"/>
                </a:lnTo>
                <a:lnTo>
                  <a:pt x="897891" y="1502728"/>
                </a:lnTo>
                <a:lnTo>
                  <a:pt x="902653" y="1495108"/>
                </a:lnTo>
                <a:lnTo>
                  <a:pt x="905193" y="1491298"/>
                </a:lnTo>
                <a:lnTo>
                  <a:pt x="908051" y="1488440"/>
                </a:lnTo>
                <a:lnTo>
                  <a:pt x="910908" y="1485265"/>
                </a:lnTo>
                <a:lnTo>
                  <a:pt x="913765" y="1482725"/>
                </a:lnTo>
                <a:lnTo>
                  <a:pt x="920115" y="1477328"/>
                </a:lnTo>
                <a:lnTo>
                  <a:pt x="926783" y="1472883"/>
                </a:lnTo>
                <a:lnTo>
                  <a:pt x="933450" y="1468438"/>
                </a:lnTo>
                <a:lnTo>
                  <a:pt x="939800" y="1463358"/>
                </a:lnTo>
                <a:lnTo>
                  <a:pt x="942975" y="1460818"/>
                </a:lnTo>
                <a:lnTo>
                  <a:pt x="945833" y="1458278"/>
                </a:lnTo>
                <a:lnTo>
                  <a:pt x="949008" y="1454785"/>
                </a:lnTo>
                <a:lnTo>
                  <a:pt x="951548" y="1451928"/>
                </a:lnTo>
                <a:lnTo>
                  <a:pt x="953135" y="1449388"/>
                </a:lnTo>
                <a:lnTo>
                  <a:pt x="954088" y="1447165"/>
                </a:lnTo>
                <a:lnTo>
                  <a:pt x="955993" y="1442085"/>
                </a:lnTo>
                <a:lnTo>
                  <a:pt x="957581" y="1436688"/>
                </a:lnTo>
                <a:lnTo>
                  <a:pt x="958533" y="1430655"/>
                </a:lnTo>
                <a:lnTo>
                  <a:pt x="960120" y="1418591"/>
                </a:lnTo>
                <a:lnTo>
                  <a:pt x="961073" y="1412875"/>
                </a:lnTo>
                <a:lnTo>
                  <a:pt x="961708" y="1407160"/>
                </a:lnTo>
                <a:lnTo>
                  <a:pt x="955993" y="1411288"/>
                </a:lnTo>
                <a:lnTo>
                  <a:pt x="949960" y="1415098"/>
                </a:lnTo>
                <a:lnTo>
                  <a:pt x="943928" y="1418591"/>
                </a:lnTo>
                <a:lnTo>
                  <a:pt x="937896" y="1420813"/>
                </a:lnTo>
                <a:lnTo>
                  <a:pt x="935038" y="1421765"/>
                </a:lnTo>
                <a:lnTo>
                  <a:pt x="931863" y="1422083"/>
                </a:lnTo>
                <a:lnTo>
                  <a:pt x="929005" y="1422400"/>
                </a:lnTo>
                <a:lnTo>
                  <a:pt x="925830" y="1422400"/>
                </a:lnTo>
                <a:lnTo>
                  <a:pt x="923290" y="1422083"/>
                </a:lnTo>
                <a:lnTo>
                  <a:pt x="920750" y="1421131"/>
                </a:lnTo>
                <a:lnTo>
                  <a:pt x="917893" y="1420495"/>
                </a:lnTo>
                <a:lnTo>
                  <a:pt x="915353" y="1419225"/>
                </a:lnTo>
                <a:lnTo>
                  <a:pt x="914083" y="1424940"/>
                </a:lnTo>
                <a:lnTo>
                  <a:pt x="913130" y="1430338"/>
                </a:lnTo>
                <a:lnTo>
                  <a:pt x="911543" y="1435418"/>
                </a:lnTo>
                <a:lnTo>
                  <a:pt x="909638" y="1440498"/>
                </a:lnTo>
                <a:lnTo>
                  <a:pt x="907733" y="1444943"/>
                </a:lnTo>
                <a:lnTo>
                  <a:pt x="905510" y="1449070"/>
                </a:lnTo>
                <a:lnTo>
                  <a:pt x="902970" y="1453198"/>
                </a:lnTo>
                <a:lnTo>
                  <a:pt x="900113" y="1457325"/>
                </a:lnTo>
                <a:lnTo>
                  <a:pt x="897255" y="1461135"/>
                </a:lnTo>
                <a:lnTo>
                  <a:pt x="893763" y="1464628"/>
                </a:lnTo>
                <a:lnTo>
                  <a:pt x="890270" y="1468120"/>
                </a:lnTo>
                <a:lnTo>
                  <a:pt x="886143" y="1471295"/>
                </a:lnTo>
                <a:lnTo>
                  <a:pt x="882015" y="1474470"/>
                </a:lnTo>
                <a:lnTo>
                  <a:pt x="877570" y="1477010"/>
                </a:lnTo>
                <a:lnTo>
                  <a:pt x="873125" y="1480185"/>
                </a:lnTo>
                <a:lnTo>
                  <a:pt x="867728" y="1482725"/>
                </a:lnTo>
                <a:lnTo>
                  <a:pt x="865823" y="1478915"/>
                </a:lnTo>
                <a:lnTo>
                  <a:pt x="864553" y="1474788"/>
                </a:lnTo>
                <a:lnTo>
                  <a:pt x="863600" y="1470978"/>
                </a:lnTo>
                <a:lnTo>
                  <a:pt x="863283" y="1467168"/>
                </a:lnTo>
                <a:lnTo>
                  <a:pt x="862965" y="1463358"/>
                </a:lnTo>
                <a:lnTo>
                  <a:pt x="862965" y="1459865"/>
                </a:lnTo>
                <a:lnTo>
                  <a:pt x="863283" y="1451928"/>
                </a:lnTo>
                <a:lnTo>
                  <a:pt x="863283" y="1448118"/>
                </a:lnTo>
                <a:lnTo>
                  <a:pt x="863283" y="1443990"/>
                </a:lnTo>
                <a:lnTo>
                  <a:pt x="862648" y="1440180"/>
                </a:lnTo>
                <a:lnTo>
                  <a:pt x="861696" y="1436370"/>
                </a:lnTo>
                <a:lnTo>
                  <a:pt x="860108" y="1432243"/>
                </a:lnTo>
                <a:lnTo>
                  <a:pt x="858520" y="1428433"/>
                </a:lnTo>
                <a:lnTo>
                  <a:pt x="855345" y="1424623"/>
                </a:lnTo>
                <a:lnTo>
                  <a:pt x="851853" y="1420813"/>
                </a:lnTo>
                <a:lnTo>
                  <a:pt x="853123" y="1419861"/>
                </a:lnTo>
                <a:lnTo>
                  <a:pt x="854075" y="1418591"/>
                </a:lnTo>
                <a:lnTo>
                  <a:pt x="855663" y="1417955"/>
                </a:lnTo>
                <a:lnTo>
                  <a:pt x="857250" y="1417321"/>
                </a:lnTo>
                <a:lnTo>
                  <a:pt x="859790" y="1417003"/>
                </a:lnTo>
                <a:lnTo>
                  <a:pt x="862965" y="1417321"/>
                </a:lnTo>
                <a:lnTo>
                  <a:pt x="866140" y="1418273"/>
                </a:lnTo>
                <a:lnTo>
                  <a:pt x="869633" y="1419861"/>
                </a:lnTo>
                <a:lnTo>
                  <a:pt x="876618" y="1422718"/>
                </a:lnTo>
                <a:lnTo>
                  <a:pt x="879793" y="1423988"/>
                </a:lnTo>
                <a:lnTo>
                  <a:pt x="882968" y="1425258"/>
                </a:lnTo>
                <a:lnTo>
                  <a:pt x="886143" y="1426210"/>
                </a:lnTo>
                <a:lnTo>
                  <a:pt x="889318" y="1426528"/>
                </a:lnTo>
                <a:lnTo>
                  <a:pt x="892175" y="1426210"/>
                </a:lnTo>
                <a:lnTo>
                  <a:pt x="893445" y="1425893"/>
                </a:lnTo>
                <a:lnTo>
                  <a:pt x="895033" y="1424940"/>
                </a:lnTo>
                <a:lnTo>
                  <a:pt x="895985" y="1423988"/>
                </a:lnTo>
                <a:lnTo>
                  <a:pt x="897255" y="1422718"/>
                </a:lnTo>
                <a:lnTo>
                  <a:pt x="898208" y="1421131"/>
                </a:lnTo>
                <a:lnTo>
                  <a:pt x="899478" y="1419861"/>
                </a:lnTo>
                <a:lnTo>
                  <a:pt x="900113" y="1417003"/>
                </a:lnTo>
                <a:lnTo>
                  <a:pt x="900113" y="1414781"/>
                </a:lnTo>
                <a:lnTo>
                  <a:pt x="899478" y="1412240"/>
                </a:lnTo>
                <a:lnTo>
                  <a:pt x="898208" y="1410018"/>
                </a:lnTo>
                <a:lnTo>
                  <a:pt x="896620" y="1407160"/>
                </a:lnTo>
                <a:lnTo>
                  <a:pt x="894080" y="1404938"/>
                </a:lnTo>
                <a:lnTo>
                  <a:pt x="889635" y="1400175"/>
                </a:lnTo>
                <a:lnTo>
                  <a:pt x="885190" y="1395730"/>
                </a:lnTo>
                <a:lnTo>
                  <a:pt x="883285" y="1392873"/>
                </a:lnTo>
                <a:lnTo>
                  <a:pt x="881698" y="1390650"/>
                </a:lnTo>
                <a:lnTo>
                  <a:pt x="881063" y="1388428"/>
                </a:lnTo>
                <a:lnTo>
                  <a:pt x="880745" y="1385888"/>
                </a:lnTo>
                <a:lnTo>
                  <a:pt x="881381" y="1383665"/>
                </a:lnTo>
                <a:lnTo>
                  <a:pt x="882968" y="1380808"/>
                </a:lnTo>
                <a:lnTo>
                  <a:pt x="879793" y="1379855"/>
                </a:lnTo>
                <a:lnTo>
                  <a:pt x="877253" y="1379220"/>
                </a:lnTo>
                <a:lnTo>
                  <a:pt x="874713" y="1379220"/>
                </a:lnTo>
                <a:lnTo>
                  <a:pt x="872173" y="1379855"/>
                </a:lnTo>
                <a:lnTo>
                  <a:pt x="869950" y="1380808"/>
                </a:lnTo>
                <a:lnTo>
                  <a:pt x="867728" y="1382395"/>
                </a:lnTo>
                <a:lnTo>
                  <a:pt x="865505" y="1383983"/>
                </a:lnTo>
                <a:lnTo>
                  <a:pt x="863600" y="1386206"/>
                </a:lnTo>
                <a:lnTo>
                  <a:pt x="859473" y="1390650"/>
                </a:lnTo>
                <a:lnTo>
                  <a:pt x="855663" y="1395730"/>
                </a:lnTo>
                <a:lnTo>
                  <a:pt x="851853" y="1400810"/>
                </a:lnTo>
                <a:lnTo>
                  <a:pt x="848043" y="1405255"/>
                </a:lnTo>
                <a:lnTo>
                  <a:pt x="844868" y="1401128"/>
                </a:lnTo>
                <a:lnTo>
                  <a:pt x="842010" y="1397318"/>
                </a:lnTo>
                <a:lnTo>
                  <a:pt x="839470" y="1393825"/>
                </a:lnTo>
                <a:lnTo>
                  <a:pt x="837248" y="1390016"/>
                </a:lnTo>
                <a:lnTo>
                  <a:pt x="835343" y="1385888"/>
                </a:lnTo>
                <a:lnTo>
                  <a:pt x="833755" y="1382078"/>
                </a:lnTo>
                <a:lnTo>
                  <a:pt x="832485" y="1378268"/>
                </a:lnTo>
                <a:lnTo>
                  <a:pt x="831216" y="1374458"/>
                </a:lnTo>
                <a:lnTo>
                  <a:pt x="830580" y="1370648"/>
                </a:lnTo>
                <a:lnTo>
                  <a:pt x="829945" y="1366838"/>
                </a:lnTo>
                <a:lnTo>
                  <a:pt x="829310" y="1359853"/>
                </a:lnTo>
                <a:lnTo>
                  <a:pt x="829945" y="1352550"/>
                </a:lnTo>
                <a:lnTo>
                  <a:pt x="831216" y="1345565"/>
                </a:lnTo>
                <a:lnTo>
                  <a:pt x="833120" y="1338580"/>
                </a:lnTo>
                <a:lnTo>
                  <a:pt x="835343" y="1331913"/>
                </a:lnTo>
                <a:lnTo>
                  <a:pt x="838518" y="1324928"/>
                </a:lnTo>
                <a:lnTo>
                  <a:pt x="841693" y="1318578"/>
                </a:lnTo>
                <a:lnTo>
                  <a:pt x="845185" y="1312545"/>
                </a:lnTo>
                <a:lnTo>
                  <a:pt x="848995" y="1306513"/>
                </a:lnTo>
                <a:lnTo>
                  <a:pt x="857250" y="1295400"/>
                </a:lnTo>
                <a:lnTo>
                  <a:pt x="859155" y="1292543"/>
                </a:lnTo>
                <a:lnTo>
                  <a:pt x="861378" y="1290320"/>
                </a:lnTo>
                <a:lnTo>
                  <a:pt x="866775" y="1285875"/>
                </a:lnTo>
                <a:lnTo>
                  <a:pt x="872173" y="1281747"/>
                </a:lnTo>
                <a:lnTo>
                  <a:pt x="878206" y="1277938"/>
                </a:lnTo>
                <a:lnTo>
                  <a:pt x="885190" y="1274445"/>
                </a:lnTo>
                <a:lnTo>
                  <a:pt x="891858" y="1271270"/>
                </a:lnTo>
                <a:lnTo>
                  <a:pt x="906780" y="1264603"/>
                </a:lnTo>
                <a:lnTo>
                  <a:pt x="921703" y="1258252"/>
                </a:lnTo>
                <a:lnTo>
                  <a:pt x="929005" y="1254760"/>
                </a:lnTo>
                <a:lnTo>
                  <a:pt x="935673" y="1251585"/>
                </a:lnTo>
                <a:lnTo>
                  <a:pt x="942340" y="1247457"/>
                </a:lnTo>
                <a:lnTo>
                  <a:pt x="948373" y="1243330"/>
                </a:lnTo>
                <a:lnTo>
                  <a:pt x="954088" y="1238568"/>
                </a:lnTo>
                <a:lnTo>
                  <a:pt x="959168" y="1233805"/>
                </a:lnTo>
                <a:lnTo>
                  <a:pt x="964883" y="1227138"/>
                </a:lnTo>
                <a:lnTo>
                  <a:pt x="969328" y="1220153"/>
                </a:lnTo>
                <a:lnTo>
                  <a:pt x="972503" y="1213803"/>
                </a:lnTo>
                <a:lnTo>
                  <a:pt x="975678" y="1207770"/>
                </a:lnTo>
                <a:lnTo>
                  <a:pt x="977901" y="1201738"/>
                </a:lnTo>
                <a:lnTo>
                  <a:pt x="979805" y="1195705"/>
                </a:lnTo>
                <a:lnTo>
                  <a:pt x="981076" y="1189673"/>
                </a:lnTo>
                <a:lnTo>
                  <a:pt x="982028" y="1183323"/>
                </a:lnTo>
                <a:lnTo>
                  <a:pt x="983615" y="1170940"/>
                </a:lnTo>
                <a:lnTo>
                  <a:pt x="985520" y="1157288"/>
                </a:lnTo>
                <a:lnTo>
                  <a:pt x="986473" y="1149668"/>
                </a:lnTo>
                <a:lnTo>
                  <a:pt x="988061" y="1142048"/>
                </a:lnTo>
                <a:lnTo>
                  <a:pt x="990283" y="1133793"/>
                </a:lnTo>
                <a:lnTo>
                  <a:pt x="993140" y="1125220"/>
                </a:lnTo>
                <a:lnTo>
                  <a:pt x="999173" y="1123950"/>
                </a:lnTo>
                <a:lnTo>
                  <a:pt x="1005523" y="1122998"/>
                </a:lnTo>
                <a:lnTo>
                  <a:pt x="1011873" y="1122045"/>
                </a:lnTo>
                <a:lnTo>
                  <a:pt x="1018223" y="1121728"/>
                </a:lnTo>
                <a:lnTo>
                  <a:pt x="1031558" y="1121410"/>
                </a:lnTo>
                <a:lnTo>
                  <a:pt x="1044258" y="1121410"/>
                </a:lnTo>
                <a:lnTo>
                  <a:pt x="1057593" y="1122363"/>
                </a:lnTo>
                <a:lnTo>
                  <a:pt x="1070610" y="1123633"/>
                </a:lnTo>
                <a:lnTo>
                  <a:pt x="1096645" y="1127125"/>
                </a:lnTo>
                <a:lnTo>
                  <a:pt x="1099503" y="1135698"/>
                </a:lnTo>
                <a:lnTo>
                  <a:pt x="1100773" y="1143953"/>
                </a:lnTo>
                <a:lnTo>
                  <a:pt x="1102043" y="1152208"/>
                </a:lnTo>
                <a:lnTo>
                  <a:pt x="1102043" y="1160463"/>
                </a:lnTo>
                <a:lnTo>
                  <a:pt x="1101725" y="1169035"/>
                </a:lnTo>
                <a:lnTo>
                  <a:pt x="1100455" y="1176973"/>
                </a:lnTo>
                <a:lnTo>
                  <a:pt x="1098868" y="1185228"/>
                </a:lnTo>
                <a:lnTo>
                  <a:pt x="1096645" y="1193165"/>
                </a:lnTo>
                <a:lnTo>
                  <a:pt x="1094423" y="1201103"/>
                </a:lnTo>
                <a:lnTo>
                  <a:pt x="1091883" y="1209357"/>
                </a:lnTo>
                <a:lnTo>
                  <a:pt x="1085850" y="1225232"/>
                </a:lnTo>
                <a:lnTo>
                  <a:pt x="1079818" y="1240790"/>
                </a:lnTo>
                <a:lnTo>
                  <a:pt x="1073785" y="1256665"/>
                </a:lnTo>
                <a:lnTo>
                  <a:pt x="1070928" y="1246188"/>
                </a:lnTo>
                <a:lnTo>
                  <a:pt x="1068705" y="1235393"/>
                </a:lnTo>
                <a:lnTo>
                  <a:pt x="1068071" y="1229995"/>
                </a:lnTo>
                <a:lnTo>
                  <a:pt x="1067753" y="1224280"/>
                </a:lnTo>
                <a:lnTo>
                  <a:pt x="1067436" y="1219200"/>
                </a:lnTo>
                <a:lnTo>
                  <a:pt x="1067436" y="1213803"/>
                </a:lnTo>
                <a:lnTo>
                  <a:pt x="1067753" y="1208405"/>
                </a:lnTo>
                <a:lnTo>
                  <a:pt x="1068705" y="1203325"/>
                </a:lnTo>
                <a:lnTo>
                  <a:pt x="1069975" y="1197928"/>
                </a:lnTo>
                <a:lnTo>
                  <a:pt x="1071880" y="1192530"/>
                </a:lnTo>
                <a:lnTo>
                  <a:pt x="1074421" y="1187450"/>
                </a:lnTo>
                <a:lnTo>
                  <a:pt x="1077596" y="1182370"/>
                </a:lnTo>
                <a:lnTo>
                  <a:pt x="1080771" y="1177290"/>
                </a:lnTo>
                <a:lnTo>
                  <a:pt x="1085533" y="1172210"/>
                </a:lnTo>
                <a:lnTo>
                  <a:pt x="1081723" y="1168083"/>
                </a:lnTo>
                <a:lnTo>
                  <a:pt x="1077596" y="1164273"/>
                </a:lnTo>
                <a:lnTo>
                  <a:pt x="1073785" y="1161415"/>
                </a:lnTo>
                <a:lnTo>
                  <a:pt x="1069975" y="1159193"/>
                </a:lnTo>
                <a:lnTo>
                  <a:pt x="1066483" y="1157605"/>
                </a:lnTo>
                <a:lnTo>
                  <a:pt x="1062673" y="1156335"/>
                </a:lnTo>
                <a:lnTo>
                  <a:pt x="1059498" y="1156018"/>
                </a:lnTo>
                <a:lnTo>
                  <a:pt x="1056005" y="1156335"/>
                </a:lnTo>
                <a:lnTo>
                  <a:pt x="1052513" y="1156970"/>
                </a:lnTo>
                <a:lnTo>
                  <a:pt x="1049338" y="1158240"/>
                </a:lnTo>
                <a:lnTo>
                  <a:pt x="1046163" y="1159828"/>
                </a:lnTo>
                <a:lnTo>
                  <a:pt x="1042670" y="1162050"/>
                </a:lnTo>
                <a:lnTo>
                  <a:pt x="1039813" y="1164908"/>
                </a:lnTo>
                <a:lnTo>
                  <a:pt x="1036638" y="1168083"/>
                </a:lnTo>
                <a:lnTo>
                  <a:pt x="1033780" y="1171575"/>
                </a:lnTo>
                <a:lnTo>
                  <a:pt x="1030605" y="1175385"/>
                </a:lnTo>
                <a:lnTo>
                  <a:pt x="1034098" y="1180148"/>
                </a:lnTo>
                <a:lnTo>
                  <a:pt x="1037591" y="1185545"/>
                </a:lnTo>
                <a:lnTo>
                  <a:pt x="1040130" y="1191260"/>
                </a:lnTo>
                <a:lnTo>
                  <a:pt x="1042670" y="1197293"/>
                </a:lnTo>
                <a:lnTo>
                  <a:pt x="1044576" y="1203643"/>
                </a:lnTo>
                <a:lnTo>
                  <a:pt x="1046163" y="1209993"/>
                </a:lnTo>
                <a:lnTo>
                  <a:pt x="1047751" y="1216660"/>
                </a:lnTo>
                <a:lnTo>
                  <a:pt x="1048385" y="1223645"/>
                </a:lnTo>
                <a:lnTo>
                  <a:pt x="1049338" y="1230630"/>
                </a:lnTo>
                <a:lnTo>
                  <a:pt x="1049655" y="1237615"/>
                </a:lnTo>
                <a:lnTo>
                  <a:pt x="1049338" y="1244600"/>
                </a:lnTo>
                <a:lnTo>
                  <a:pt x="1048703" y="1251585"/>
                </a:lnTo>
                <a:lnTo>
                  <a:pt x="1048068" y="1258252"/>
                </a:lnTo>
                <a:lnTo>
                  <a:pt x="1046480" y="1265237"/>
                </a:lnTo>
                <a:lnTo>
                  <a:pt x="1045210" y="1271588"/>
                </a:lnTo>
                <a:lnTo>
                  <a:pt x="1043305" y="1277938"/>
                </a:lnTo>
                <a:lnTo>
                  <a:pt x="1040765" y="1283653"/>
                </a:lnTo>
                <a:lnTo>
                  <a:pt x="1038225" y="1289368"/>
                </a:lnTo>
                <a:lnTo>
                  <a:pt x="1035368" y="1294448"/>
                </a:lnTo>
                <a:lnTo>
                  <a:pt x="1031875" y="1298892"/>
                </a:lnTo>
                <a:lnTo>
                  <a:pt x="1028066" y="1303655"/>
                </a:lnTo>
                <a:lnTo>
                  <a:pt x="1023938" y="1307465"/>
                </a:lnTo>
                <a:lnTo>
                  <a:pt x="1019493" y="1310323"/>
                </a:lnTo>
                <a:lnTo>
                  <a:pt x="1014413" y="1312863"/>
                </a:lnTo>
                <a:lnTo>
                  <a:pt x="1009333" y="1314450"/>
                </a:lnTo>
                <a:lnTo>
                  <a:pt x="1003935" y="1315720"/>
                </a:lnTo>
                <a:lnTo>
                  <a:pt x="997903" y="1316038"/>
                </a:lnTo>
                <a:lnTo>
                  <a:pt x="991553" y="1315720"/>
                </a:lnTo>
                <a:lnTo>
                  <a:pt x="985203" y="1314133"/>
                </a:lnTo>
                <a:lnTo>
                  <a:pt x="978218" y="1311910"/>
                </a:lnTo>
                <a:lnTo>
                  <a:pt x="970916" y="1308418"/>
                </a:lnTo>
                <a:lnTo>
                  <a:pt x="963295" y="1304290"/>
                </a:lnTo>
                <a:lnTo>
                  <a:pt x="966153" y="1301433"/>
                </a:lnTo>
                <a:lnTo>
                  <a:pt x="969645" y="1298575"/>
                </a:lnTo>
                <a:lnTo>
                  <a:pt x="973138" y="1296352"/>
                </a:lnTo>
                <a:lnTo>
                  <a:pt x="975995" y="1294765"/>
                </a:lnTo>
                <a:lnTo>
                  <a:pt x="982345" y="1292225"/>
                </a:lnTo>
                <a:lnTo>
                  <a:pt x="987743" y="1289685"/>
                </a:lnTo>
                <a:lnTo>
                  <a:pt x="989965" y="1288415"/>
                </a:lnTo>
                <a:lnTo>
                  <a:pt x="992188" y="1286510"/>
                </a:lnTo>
                <a:lnTo>
                  <a:pt x="994093" y="1284605"/>
                </a:lnTo>
                <a:lnTo>
                  <a:pt x="995363" y="1282383"/>
                </a:lnTo>
                <a:lnTo>
                  <a:pt x="996315" y="1279525"/>
                </a:lnTo>
                <a:lnTo>
                  <a:pt x="996633" y="1276033"/>
                </a:lnTo>
                <a:lnTo>
                  <a:pt x="996633" y="1271905"/>
                </a:lnTo>
                <a:lnTo>
                  <a:pt x="996315" y="1266825"/>
                </a:lnTo>
                <a:lnTo>
                  <a:pt x="989648" y="1266507"/>
                </a:lnTo>
                <a:lnTo>
                  <a:pt x="983615" y="1266825"/>
                </a:lnTo>
                <a:lnTo>
                  <a:pt x="978218" y="1267778"/>
                </a:lnTo>
                <a:lnTo>
                  <a:pt x="973138" y="1269365"/>
                </a:lnTo>
                <a:lnTo>
                  <a:pt x="968058" y="1271588"/>
                </a:lnTo>
                <a:lnTo>
                  <a:pt x="963613" y="1274127"/>
                </a:lnTo>
                <a:lnTo>
                  <a:pt x="959485" y="1277303"/>
                </a:lnTo>
                <a:lnTo>
                  <a:pt x="955675" y="1280478"/>
                </a:lnTo>
                <a:lnTo>
                  <a:pt x="952183" y="1284288"/>
                </a:lnTo>
                <a:lnTo>
                  <a:pt x="949008" y="1288415"/>
                </a:lnTo>
                <a:lnTo>
                  <a:pt x="945833" y="1292543"/>
                </a:lnTo>
                <a:lnTo>
                  <a:pt x="942975" y="1296988"/>
                </a:lnTo>
                <a:lnTo>
                  <a:pt x="937578" y="1306830"/>
                </a:lnTo>
                <a:lnTo>
                  <a:pt x="932815" y="1316673"/>
                </a:lnTo>
                <a:lnTo>
                  <a:pt x="927736" y="1326515"/>
                </a:lnTo>
                <a:lnTo>
                  <a:pt x="922973" y="1336358"/>
                </a:lnTo>
                <a:lnTo>
                  <a:pt x="917893" y="1344930"/>
                </a:lnTo>
                <a:lnTo>
                  <a:pt x="915035" y="1349058"/>
                </a:lnTo>
                <a:lnTo>
                  <a:pt x="912178" y="1352550"/>
                </a:lnTo>
                <a:lnTo>
                  <a:pt x="909003" y="1356043"/>
                </a:lnTo>
                <a:lnTo>
                  <a:pt x="905510" y="1358900"/>
                </a:lnTo>
                <a:lnTo>
                  <a:pt x="902018" y="1361758"/>
                </a:lnTo>
                <a:lnTo>
                  <a:pt x="898208" y="1363663"/>
                </a:lnTo>
                <a:lnTo>
                  <a:pt x="894080" y="1364933"/>
                </a:lnTo>
                <a:lnTo>
                  <a:pt x="889635" y="1365885"/>
                </a:lnTo>
                <a:lnTo>
                  <a:pt x="884873" y="1366203"/>
                </a:lnTo>
                <a:lnTo>
                  <a:pt x="879475" y="1365568"/>
                </a:lnTo>
                <a:lnTo>
                  <a:pt x="918211" y="1396365"/>
                </a:lnTo>
                <a:lnTo>
                  <a:pt x="923608" y="1392238"/>
                </a:lnTo>
                <a:lnTo>
                  <a:pt x="928053" y="1388110"/>
                </a:lnTo>
                <a:lnTo>
                  <a:pt x="931863" y="1383665"/>
                </a:lnTo>
                <a:lnTo>
                  <a:pt x="935038" y="1379220"/>
                </a:lnTo>
                <a:lnTo>
                  <a:pt x="937260" y="1375093"/>
                </a:lnTo>
                <a:lnTo>
                  <a:pt x="939165" y="1370648"/>
                </a:lnTo>
                <a:lnTo>
                  <a:pt x="941071" y="1366520"/>
                </a:lnTo>
                <a:lnTo>
                  <a:pt x="942023" y="1362075"/>
                </a:lnTo>
                <a:lnTo>
                  <a:pt x="944881" y="1353503"/>
                </a:lnTo>
                <a:lnTo>
                  <a:pt x="946150" y="1349058"/>
                </a:lnTo>
                <a:lnTo>
                  <a:pt x="948056" y="1344613"/>
                </a:lnTo>
                <a:lnTo>
                  <a:pt x="949960" y="1340485"/>
                </a:lnTo>
                <a:lnTo>
                  <a:pt x="952500" y="1336040"/>
                </a:lnTo>
                <a:lnTo>
                  <a:pt x="955675" y="1331913"/>
                </a:lnTo>
                <a:lnTo>
                  <a:pt x="959803" y="1327785"/>
                </a:lnTo>
                <a:lnTo>
                  <a:pt x="964248" y="1330008"/>
                </a:lnTo>
                <a:lnTo>
                  <a:pt x="968375" y="1332230"/>
                </a:lnTo>
                <a:lnTo>
                  <a:pt x="971868" y="1334770"/>
                </a:lnTo>
                <a:lnTo>
                  <a:pt x="975360" y="1337628"/>
                </a:lnTo>
                <a:lnTo>
                  <a:pt x="977901" y="1340485"/>
                </a:lnTo>
                <a:lnTo>
                  <a:pt x="980123" y="1343660"/>
                </a:lnTo>
                <a:lnTo>
                  <a:pt x="982028" y="1346518"/>
                </a:lnTo>
                <a:lnTo>
                  <a:pt x="983615" y="1349693"/>
                </a:lnTo>
                <a:lnTo>
                  <a:pt x="984568" y="1352868"/>
                </a:lnTo>
                <a:lnTo>
                  <a:pt x="985520" y="1356043"/>
                </a:lnTo>
                <a:lnTo>
                  <a:pt x="986155" y="1359535"/>
                </a:lnTo>
                <a:lnTo>
                  <a:pt x="986155" y="1362710"/>
                </a:lnTo>
                <a:lnTo>
                  <a:pt x="985838" y="1366203"/>
                </a:lnTo>
                <a:lnTo>
                  <a:pt x="985520" y="1369695"/>
                </a:lnTo>
                <a:lnTo>
                  <a:pt x="984568" y="1372870"/>
                </a:lnTo>
                <a:lnTo>
                  <a:pt x="983933" y="1376363"/>
                </a:lnTo>
                <a:lnTo>
                  <a:pt x="992505" y="1369695"/>
                </a:lnTo>
                <a:lnTo>
                  <a:pt x="1001713" y="1363028"/>
                </a:lnTo>
                <a:lnTo>
                  <a:pt x="1009968" y="1356678"/>
                </a:lnTo>
                <a:lnTo>
                  <a:pt x="1017270" y="1350645"/>
                </a:lnTo>
                <a:lnTo>
                  <a:pt x="1023303" y="1345565"/>
                </a:lnTo>
                <a:lnTo>
                  <a:pt x="1029653" y="1340485"/>
                </a:lnTo>
                <a:lnTo>
                  <a:pt x="1036320" y="1335723"/>
                </a:lnTo>
                <a:lnTo>
                  <a:pt x="1043623" y="1330960"/>
                </a:lnTo>
                <a:lnTo>
                  <a:pt x="1058228" y="1322388"/>
                </a:lnTo>
                <a:lnTo>
                  <a:pt x="1073785" y="1313815"/>
                </a:lnTo>
                <a:lnTo>
                  <a:pt x="1089025" y="1305560"/>
                </a:lnTo>
                <a:lnTo>
                  <a:pt x="1103948" y="1296670"/>
                </a:lnTo>
                <a:lnTo>
                  <a:pt x="1110933" y="1292225"/>
                </a:lnTo>
                <a:lnTo>
                  <a:pt x="1118235" y="1287462"/>
                </a:lnTo>
                <a:lnTo>
                  <a:pt x="1124586" y="1282383"/>
                </a:lnTo>
                <a:lnTo>
                  <a:pt x="1130618" y="1276668"/>
                </a:lnTo>
                <a:lnTo>
                  <a:pt x="1136015" y="1271905"/>
                </a:lnTo>
                <a:lnTo>
                  <a:pt x="1140778" y="1266507"/>
                </a:lnTo>
                <a:lnTo>
                  <a:pt x="1145223" y="1260793"/>
                </a:lnTo>
                <a:lnTo>
                  <a:pt x="1149985" y="1254760"/>
                </a:lnTo>
                <a:lnTo>
                  <a:pt x="1158240" y="1242695"/>
                </a:lnTo>
                <a:lnTo>
                  <a:pt x="1166495" y="1229995"/>
                </a:lnTo>
                <a:lnTo>
                  <a:pt x="1174751" y="1217295"/>
                </a:lnTo>
                <a:lnTo>
                  <a:pt x="1183958" y="1203960"/>
                </a:lnTo>
                <a:lnTo>
                  <a:pt x="1188403" y="1197610"/>
                </a:lnTo>
                <a:lnTo>
                  <a:pt x="1193165" y="1191578"/>
                </a:lnTo>
                <a:lnTo>
                  <a:pt x="1198563" y="1185545"/>
                </a:lnTo>
                <a:lnTo>
                  <a:pt x="1204278" y="1179513"/>
                </a:lnTo>
                <a:lnTo>
                  <a:pt x="1215073" y="1168083"/>
                </a:lnTo>
                <a:lnTo>
                  <a:pt x="1226185" y="1157288"/>
                </a:lnTo>
                <a:lnTo>
                  <a:pt x="1248728" y="1135380"/>
                </a:lnTo>
                <a:lnTo>
                  <a:pt x="1272540" y="1113790"/>
                </a:lnTo>
                <a:lnTo>
                  <a:pt x="1296353" y="1091883"/>
                </a:lnTo>
                <a:lnTo>
                  <a:pt x="1320801" y="1069340"/>
                </a:lnTo>
                <a:lnTo>
                  <a:pt x="1345565" y="1045845"/>
                </a:lnTo>
                <a:lnTo>
                  <a:pt x="1357948" y="1033463"/>
                </a:lnTo>
                <a:lnTo>
                  <a:pt x="1370648" y="1021080"/>
                </a:lnTo>
                <a:lnTo>
                  <a:pt x="1383030" y="1007745"/>
                </a:lnTo>
                <a:lnTo>
                  <a:pt x="1395413" y="994410"/>
                </a:lnTo>
                <a:lnTo>
                  <a:pt x="1407478" y="981075"/>
                </a:lnTo>
                <a:lnTo>
                  <a:pt x="1419860" y="968693"/>
                </a:lnTo>
                <a:lnTo>
                  <a:pt x="1445260" y="943610"/>
                </a:lnTo>
                <a:lnTo>
                  <a:pt x="1457326" y="931545"/>
                </a:lnTo>
                <a:lnTo>
                  <a:pt x="1469390" y="920115"/>
                </a:lnTo>
                <a:lnTo>
                  <a:pt x="1480503" y="907733"/>
                </a:lnTo>
                <a:lnTo>
                  <a:pt x="1490981" y="896303"/>
                </a:lnTo>
                <a:lnTo>
                  <a:pt x="1495425" y="890270"/>
                </a:lnTo>
                <a:lnTo>
                  <a:pt x="1499553" y="884238"/>
                </a:lnTo>
                <a:lnTo>
                  <a:pt x="1507491" y="871538"/>
                </a:lnTo>
                <a:lnTo>
                  <a:pt x="1497648" y="879158"/>
                </a:lnTo>
                <a:lnTo>
                  <a:pt x="1492250" y="882650"/>
                </a:lnTo>
                <a:lnTo>
                  <a:pt x="1487171" y="886143"/>
                </a:lnTo>
                <a:lnTo>
                  <a:pt x="1485583" y="883603"/>
                </a:lnTo>
                <a:lnTo>
                  <a:pt x="1484313" y="881380"/>
                </a:lnTo>
                <a:lnTo>
                  <a:pt x="1483360" y="879158"/>
                </a:lnTo>
                <a:lnTo>
                  <a:pt x="1483043" y="876935"/>
                </a:lnTo>
                <a:lnTo>
                  <a:pt x="1482090" y="872808"/>
                </a:lnTo>
                <a:lnTo>
                  <a:pt x="1482408" y="868998"/>
                </a:lnTo>
                <a:lnTo>
                  <a:pt x="1483678" y="865188"/>
                </a:lnTo>
                <a:lnTo>
                  <a:pt x="1485265" y="862013"/>
                </a:lnTo>
                <a:lnTo>
                  <a:pt x="1486535" y="858203"/>
                </a:lnTo>
                <a:lnTo>
                  <a:pt x="1489075" y="855028"/>
                </a:lnTo>
                <a:lnTo>
                  <a:pt x="1492568" y="848043"/>
                </a:lnTo>
                <a:lnTo>
                  <a:pt x="1494156" y="844550"/>
                </a:lnTo>
                <a:lnTo>
                  <a:pt x="1495425" y="840740"/>
                </a:lnTo>
                <a:lnTo>
                  <a:pt x="1495743" y="836930"/>
                </a:lnTo>
                <a:lnTo>
                  <a:pt x="1495108" y="832803"/>
                </a:lnTo>
                <a:lnTo>
                  <a:pt x="1494473" y="830580"/>
                </a:lnTo>
                <a:lnTo>
                  <a:pt x="1493520" y="828358"/>
                </a:lnTo>
                <a:lnTo>
                  <a:pt x="1492250" y="826135"/>
                </a:lnTo>
                <a:lnTo>
                  <a:pt x="1491298" y="823278"/>
                </a:lnTo>
                <a:lnTo>
                  <a:pt x="1488440" y="825183"/>
                </a:lnTo>
                <a:lnTo>
                  <a:pt x="1486218" y="827088"/>
                </a:lnTo>
                <a:lnTo>
                  <a:pt x="1481773" y="831850"/>
                </a:lnTo>
                <a:lnTo>
                  <a:pt x="1477646" y="836930"/>
                </a:lnTo>
                <a:lnTo>
                  <a:pt x="1473836" y="842645"/>
                </a:lnTo>
                <a:lnTo>
                  <a:pt x="1466215" y="855028"/>
                </a:lnTo>
                <a:lnTo>
                  <a:pt x="1458913" y="867410"/>
                </a:lnTo>
                <a:lnTo>
                  <a:pt x="1454785" y="873125"/>
                </a:lnTo>
                <a:lnTo>
                  <a:pt x="1450340" y="878523"/>
                </a:lnTo>
                <a:lnTo>
                  <a:pt x="1445895" y="882968"/>
                </a:lnTo>
                <a:lnTo>
                  <a:pt x="1443673" y="884873"/>
                </a:lnTo>
                <a:lnTo>
                  <a:pt x="1441450" y="886778"/>
                </a:lnTo>
                <a:lnTo>
                  <a:pt x="1438910" y="888365"/>
                </a:lnTo>
                <a:lnTo>
                  <a:pt x="1436053" y="889318"/>
                </a:lnTo>
                <a:lnTo>
                  <a:pt x="1433195" y="890270"/>
                </a:lnTo>
                <a:lnTo>
                  <a:pt x="1430338" y="890905"/>
                </a:lnTo>
                <a:lnTo>
                  <a:pt x="1427481" y="891223"/>
                </a:lnTo>
                <a:lnTo>
                  <a:pt x="1423988" y="890905"/>
                </a:lnTo>
                <a:lnTo>
                  <a:pt x="1420813" y="890588"/>
                </a:lnTo>
                <a:lnTo>
                  <a:pt x="1417321" y="889318"/>
                </a:lnTo>
                <a:lnTo>
                  <a:pt x="1414146" y="885508"/>
                </a:lnTo>
                <a:lnTo>
                  <a:pt x="1412240" y="882333"/>
                </a:lnTo>
                <a:lnTo>
                  <a:pt x="1410971" y="878840"/>
                </a:lnTo>
                <a:lnTo>
                  <a:pt x="1409700" y="876300"/>
                </a:lnTo>
                <a:lnTo>
                  <a:pt x="1409065" y="873443"/>
                </a:lnTo>
                <a:lnTo>
                  <a:pt x="1409065" y="871538"/>
                </a:lnTo>
                <a:lnTo>
                  <a:pt x="1409383" y="869950"/>
                </a:lnTo>
                <a:lnTo>
                  <a:pt x="1409700" y="868045"/>
                </a:lnTo>
                <a:lnTo>
                  <a:pt x="1410971" y="866775"/>
                </a:lnTo>
                <a:lnTo>
                  <a:pt x="1411923" y="865188"/>
                </a:lnTo>
                <a:lnTo>
                  <a:pt x="1413510" y="864553"/>
                </a:lnTo>
                <a:lnTo>
                  <a:pt x="1415098" y="863283"/>
                </a:lnTo>
                <a:lnTo>
                  <a:pt x="1418908" y="862013"/>
                </a:lnTo>
                <a:lnTo>
                  <a:pt x="1423035" y="860743"/>
                </a:lnTo>
                <a:lnTo>
                  <a:pt x="1427481" y="859155"/>
                </a:lnTo>
                <a:lnTo>
                  <a:pt x="1431608" y="857568"/>
                </a:lnTo>
                <a:lnTo>
                  <a:pt x="1435418" y="855980"/>
                </a:lnTo>
                <a:lnTo>
                  <a:pt x="1437005" y="854393"/>
                </a:lnTo>
                <a:lnTo>
                  <a:pt x="1437958" y="852805"/>
                </a:lnTo>
                <a:lnTo>
                  <a:pt x="1439228" y="851218"/>
                </a:lnTo>
                <a:lnTo>
                  <a:pt x="1439863" y="849313"/>
                </a:lnTo>
                <a:lnTo>
                  <a:pt x="1440180" y="847090"/>
                </a:lnTo>
                <a:lnTo>
                  <a:pt x="1440180" y="844550"/>
                </a:lnTo>
                <a:lnTo>
                  <a:pt x="1439863" y="841375"/>
                </a:lnTo>
                <a:lnTo>
                  <a:pt x="1439228" y="838518"/>
                </a:lnTo>
                <a:lnTo>
                  <a:pt x="1437641" y="834708"/>
                </a:lnTo>
                <a:lnTo>
                  <a:pt x="1435735" y="830580"/>
                </a:lnTo>
                <a:lnTo>
                  <a:pt x="1439863" y="827088"/>
                </a:lnTo>
                <a:lnTo>
                  <a:pt x="1443991" y="824230"/>
                </a:lnTo>
                <a:lnTo>
                  <a:pt x="1448118" y="822008"/>
                </a:lnTo>
                <a:lnTo>
                  <a:pt x="1451928" y="820738"/>
                </a:lnTo>
                <a:lnTo>
                  <a:pt x="1456055" y="819468"/>
                </a:lnTo>
                <a:lnTo>
                  <a:pt x="1460183" y="818833"/>
                </a:lnTo>
                <a:lnTo>
                  <a:pt x="1467803" y="818198"/>
                </a:lnTo>
                <a:lnTo>
                  <a:pt x="1471930" y="817880"/>
                </a:lnTo>
                <a:lnTo>
                  <a:pt x="1475740" y="817245"/>
                </a:lnTo>
                <a:lnTo>
                  <a:pt x="1479868" y="816293"/>
                </a:lnTo>
                <a:lnTo>
                  <a:pt x="1483996" y="815023"/>
                </a:lnTo>
                <a:lnTo>
                  <a:pt x="1487805" y="812800"/>
                </a:lnTo>
                <a:lnTo>
                  <a:pt x="1491933" y="810260"/>
                </a:lnTo>
                <a:lnTo>
                  <a:pt x="1496060" y="806768"/>
                </a:lnTo>
                <a:lnTo>
                  <a:pt x="1500188" y="802323"/>
                </a:lnTo>
                <a:lnTo>
                  <a:pt x="1502093" y="799783"/>
                </a:lnTo>
                <a:lnTo>
                  <a:pt x="1503045" y="796925"/>
                </a:lnTo>
                <a:lnTo>
                  <a:pt x="1503998" y="791210"/>
                </a:lnTo>
                <a:lnTo>
                  <a:pt x="1504633" y="788353"/>
                </a:lnTo>
                <a:lnTo>
                  <a:pt x="1505903" y="785813"/>
                </a:lnTo>
                <a:lnTo>
                  <a:pt x="1507491" y="782955"/>
                </a:lnTo>
                <a:lnTo>
                  <a:pt x="1508443" y="782003"/>
                </a:lnTo>
                <a:lnTo>
                  <a:pt x="1510030" y="780733"/>
                </a:lnTo>
                <a:lnTo>
                  <a:pt x="1504633" y="772160"/>
                </a:lnTo>
                <a:lnTo>
                  <a:pt x="1499870" y="764540"/>
                </a:lnTo>
                <a:lnTo>
                  <a:pt x="1497331" y="761048"/>
                </a:lnTo>
                <a:lnTo>
                  <a:pt x="1494473" y="758190"/>
                </a:lnTo>
                <a:lnTo>
                  <a:pt x="1491615" y="755650"/>
                </a:lnTo>
                <a:lnTo>
                  <a:pt x="1489075" y="753745"/>
                </a:lnTo>
                <a:lnTo>
                  <a:pt x="1486218" y="751840"/>
                </a:lnTo>
                <a:lnTo>
                  <a:pt x="1483360" y="750253"/>
                </a:lnTo>
                <a:lnTo>
                  <a:pt x="1480503" y="748983"/>
                </a:lnTo>
                <a:lnTo>
                  <a:pt x="1477646" y="748665"/>
                </a:lnTo>
                <a:lnTo>
                  <a:pt x="1474470" y="748348"/>
                </a:lnTo>
                <a:lnTo>
                  <a:pt x="1471930" y="748665"/>
                </a:lnTo>
                <a:lnTo>
                  <a:pt x="1468438" y="749618"/>
                </a:lnTo>
                <a:lnTo>
                  <a:pt x="1465580" y="750570"/>
                </a:lnTo>
                <a:lnTo>
                  <a:pt x="1467486" y="747713"/>
                </a:lnTo>
                <a:lnTo>
                  <a:pt x="1468438" y="744538"/>
                </a:lnTo>
                <a:lnTo>
                  <a:pt x="1469708" y="741680"/>
                </a:lnTo>
                <a:lnTo>
                  <a:pt x="1470978" y="738505"/>
                </a:lnTo>
                <a:lnTo>
                  <a:pt x="1471930" y="732155"/>
                </a:lnTo>
                <a:lnTo>
                  <a:pt x="1472248" y="725488"/>
                </a:lnTo>
                <a:lnTo>
                  <a:pt x="1472248" y="718503"/>
                </a:lnTo>
                <a:lnTo>
                  <a:pt x="1471613" y="711518"/>
                </a:lnTo>
                <a:lnTo>
                  <a:pt x="1470025" y="704533"/>
                </a:lnTo>
                <a:lnTo>
                  <a:pt x="1468438" y="697865"/>
                </a:lnTo>
                <a:lnTo>
                  <a:pt x="1466850" y="690880"/>
                </a:lnTo>
                <a:lnTo>
                  <a:pt x="1464311" y="684530"/>
                </a:lnTo>
                <a:lnTo>
                  <a:pt x="1459865" y="672783"/>
                </a:lnTo>
                <a:lnTo>
                  <a:pt x="1455420" y="662623"/>
                </a:lnTo>
                <a:lnTo>
                  <a:pt x="1451610" y="655320"/>
                </a:lnTo>
                <a:lnTo>
                  <a:pt x="1448118" y="652463"/>
                </a:lnTo>
                <a:lnTo>
                  <a:pt x="1444308" y="650558"/>
                </a:lnTo>
                <a:lnTo>
                  <a:pt x="1441133" y="649288"/>
                </a:lnTo>
                <a:lnTo>
                  <a:pt x="1437958" y="648018"/>
                </a:lnTo>
                <a:lnTo>
                  <a:pt x="1435100" y="647383"/>
                </a:lnTo>
                <a:lnTo>
                  <a:pt x="1431925" y="646748"/>
                </a:lnTo>
                <a:lnTo>
                  <a:pt x="1429068" y="647383"/>
                </a:lnTo>
                <a:lnTo>
                  <a:pt x="1426210" y="647700"/>
                </a:lnTo>
                <a:lnTo>
                  <a:pt x="1423670" y="648335"/>
                </a:lnTo>
                <a:lnTo>
                  <a:pt x="1421131" y="649605"/>
                </a:lnTo>
                <a:lnTo>
                  <a:pt x="1418908" y="650875"/>
                </a:lnTo>
                <a:lnTo>
                  <a:pt x="1416050" y="652463"/>
                </a:lnTo>
                <a:lnTo>
                  <a:pt x="1411605" y="655955"/>
                </a:lnTo>
                <a:lnTo>
                  <a:pt x="1407478" y="660083"/>
                </a:lnTo>
                <a:lnTo>
                  <a:pt x="1398905" y="668973"/>
                </a:lnTo>
                <a:lnTo>
                  <a:pt x="1394143" y="673418"/>
                </a:lnTo>
                <a:lnTo>
                  <a:pt x="1389698" y="676593"/>
                </a:lnTo>
                <a:lnTo>
                  <a:pt x="1387476" y="678180"/>
                </a:lnTo>
                <a:lnTo>
                  <a:pt x="1384935" y="679768"/>
                </a:lnTo>
                <a:lnTo>
                  <a:pt x="1382713" y="680720"/>
                </a:lnTo>
                <a:lnTo>
                  <a:pt x="1379855" y="681673"/>
                </a:lnTo>
                <a:lnTo>
                  <a:pt x="1377316" y="681990"/>
                </a:lnTo>
                <a:lnTo>
                  <a:pt x="1374141" y="681990"/>
                </a:lnTo>
                <a:lnTo>
                  <a:pt x="1371283" y="681990"/>
                </a:lnTo>
                <a:lnTo>
                  <a:pt x="1368108" y="681355"/>
                </a:lnTo>
                <a:lnTo>
                  <a:pt x="1363981" y="676275"/>
                </a:lnTo>
                <a:lnTo>
                  <a:pt x="1362710" y="673735"/>
                </a:lnTo>
                <a:lnTo>
                  <a:pt x="1361440" y="671830"/>
                </a:lnTo>
                <a:lnTo>
                  <a:pt x="1360806" y="669925"/>
                </a:lnTo>
                <a:lnTo>
                  <a:pt x="1360488" y="668020"/>
                </a:lnTo>
                <a:lnTo>
                  <a:pt x="1360488" y="666115"/>
                </a:lnTo>
                <a:lnTo>
                  <a:pt x="1360488" y="664528"/>
                </a:lnTo>
                <a:lnTo>
                  <a:pt x="1361123" y="662940"/>
                </a:lnTo>
                <a:lnTo>
                  <a:pt x="1361758" y="661988"/>
                </a:lnTo>
                <a:lnTo>
                  <a:pt x="1362710" y="660400"/>
                </a:lnTo>
                <a:lnTo>
                  <a:pt x="1363663" y="659448"/>
                </a:lnTo>
                <a:lnTo>
                  <a:pt x="1366838" y="657543"/>
                </a:lnTo>
                <a:lnTo>
                  <a:pt x="1370013" y="655955"/>
                </a:lnTo>
                <a:lnTo>
                  <a:pt x="1373823" y="654368"/>
                </a:lnTo>
                <a:lnTo>
                  <a:pt x="1377633" y="653415"/>
                </a:lnTo>
                <a:lnTo>
                  <a:pt x="1385570" y="650875"/>
                </a:lnTo>
                <a:lnTo>
                  <a:pt x="1392555" y="649605"/>
                </a:lnTo>
                <a:lnTo>
                  <a:pt x="1394778" y="648335"/>
                </a:lnTo>
                <a:lnTo>
                  <a:pt x="1396048" y="647383"/>
                </a:lnTo>
                <a:lnTo>
                  <a:pt x="1397636" y="645795"/>
                </a:lnTo>
                <a:lnTo>
                  <a:pt x="1397953" y="644208"/>
                </a:lnTo>
                <a:lnTo>
                  <a:pt x="1398588" y="642303"/>
                </a:lnTo>
                <a:lnTo>
                  <a:pt x="1398588" y="640398"/>
                </a:lnTo>
                <a:lnTo>
                  <a:pt x="1397953" y="638493"/>
                </a:lnTo>
                <a:lnTo>
                  <a:pt x="1397318" y="636270"/>
                </a:lnTo>
                <a:lnTo>
                  <a:pt x="1395413" y="632460"/>
                </a:lnTo>
                <a:lnTo>
                  <a:pt x="1391603" y="625475"/>
                </a:lnTo>
                <a:lnTo>
                  <a:pt x="1390968" y="622618"/>
                </a:lnTo>
                <a:lnTo>
                  <a:pt x="1390968" y="621665"/>
                </a:lnTo>
                <a:lnTo>
                  <a:pt x="1391285" y="620713"/>
                </a:lnTo>
                <a:lnTo>
                  <a:pt x="1395413" y="616268"/>
                </a:lnTo>
                <a:lnTo>
                  <a:pt x="1399858" y="611823"/>
                </a:lnTo>
                <a:lnTo>
                  <a:pt x="1404620" y="607695"/>
                </a:lnTo>
                <a:lnTo>
                  <a:pt x="1409383" y="603250"/>
                </a:lnTo>
                <a:lnTo>
                  <a:pt x="1420178" y="595313"/>
                </a:lnTo>
                <a:lnTo>
                  <a:pt x="1431925" y="587058"/>
                </a:lnTo>
                <a:lnTo>
                  <a:pt x="1444308" y="578168"/>
                </a:lnTo>
                <a:lnTo>
                  <a:pt x="1457326" y="569278"/>
                </a:lnTo>
                <a:lnTo>
                  <a:pt x="1470025" y="559118"/>
                </a:lnTo>
                <a:lnTo>
                  <a:pt x="1477011" y="553720"/>
                </a:lnTo>
                <a:lnTo>
                  <a:pt x="1483360" y="548005"/>
                </a:lnTo>
                <a:lnTo>
                  <a:pt x="1485900" y="549275"/>
                </a:lnTo>
                <a:lnTo>
                  <a:pt x="1488440" y="550545"/>
                </a:lnTo>
                <a:lnTo>
                  <a:pt x="1493838" y="554038"/>
                </a:lnTo>
                <a:lnTo>
                  <a:pt x="1499235" y="558483"/>
                </a:lnTo>
                <a:lnTo>
                  <a:pt x="1503998" y="563880"/>
                </a:lnTo>
                <a:lnTo>
                  <a:pt x="1509395" y="569595"/>
                </a:lnTo>
                <a:lnTo>
                  <a:pt x="1513841" y="575945"/>
                </a:lnTo>
                <a:lnTo>
                  <a:pt x="1518285" y="582613"/>
                </a:lnTo>
                <a:lnTo>
                  <a:pt x="1522095" y="589598"/>
                </a:lnTo>
                <a:lnTo>
                  <a:pt x="1525588" y="596583"/>
                </a:lnTo>
                <a:lnTo>
                  <a:pt x="1528128" y="603885"/>
                </a:lnTo>
                <a:lnTo>
                  <a:pt x="1530033" y="610553"/>
                </a:lnTo>
                <a:lnTo>
                  <a:pt x="1531620" y="617538"/>
                </a:lnTo>
                <a:lnTo>
                  <a:pt x="1531620" y="620395"/>
                </a:lnTo>
                <a:lnTo>
                  <a:pt x="1531938" y="623570"/>
                </a:lnTo>
                <a:lnTo>
                  <a:pt x="1531620" y="626428"/>
                </a:lnTo>
                <a:lnTo>
                  <a:pt x="1531303" y="629285"/>
                </a:lnTo>
                <a:lnTo>
                  <a:pt x="1530351" y="631825"/>
                </a:lnTo>
                <a:lnTo>
                  <a:pt x="1529398" y="634048"/>
                </a:lnTo>
                <a:lnTo>
                  <a:pt x="1528128" y="636270"/>
                </a:lnTo>
                <a:lnTo>
                  <a:pt x="1526540" y="638175"/>
                </a:lnTo>
                <a:lnTo>
                  <a:pt x="1527493" y="640715"/>
                </a:lnTo>
                <a:lnTo>
                  <a:pt x="1528445" y="643255"/>
                </a:lnTo>
                <a:lnTo>
                  <a:pt x="1530033" y="644843"/>
                </a:lnTo>
                <a:lnTo>
                  <a:pt x="1531620" y="647383"/>
                </a:lnTo>
                <a:lnTo>
                  <a:pt x="1533208" y="648653"/>
                </a:lnTo>
                <a:lnTo>
                  <a:pt x="1535113" y="650240"/>
                </a:lnTo>
                <a:lnTo>
                  <a:pt x="1539240" y="653415"/>
                </a:lnTo>
                <a:lnTo>
                  <a:pt x="1543686" y="655320"/>
                </a:lnTo>
                <a:lnTo>
                  <a:pt x="1548130" y="656590"/>
                </a:lnTo>
                <a:lnTo>
                  <a:pt x="1553210" y="657543"/>
                </a:lnTo>
                <a:lnTo>
                  <a:pt x="1557656" y="657860"/>
                </a:lnTo>
                <a:lnTo>
                  <a:pt x="1562100" y="657543"/>
                </a:lnTo>
                <a:lnTo>
                  <a:pt x="1566228" y="656273"/>
                </a:lnTo>
                <a:lnTo>
                  <a:pt x="1570038" y="654685"/>
                </a:lnTo>
                <a:lnTo>
                  <a:pt x="1571625" y="653733"/>
                </a:lnTo>
                <a:lnTo>
                  <a:pt x="1572578" y="652463"/>
                </a:lnTo>
                <a:lnTo>
                  <a:pt x="1573848" y="651510"/>
                </a:lnTo>
                <a:lnTo>
                  <a:pt x="1574800" y="649923"/>
                </a:lnTo>
                <a:lnTo>
                  <a:pt x="1575753" y="648335"/>
                </a:lnTo>
                <a:lnTo>
                  <a:pt x="1576070" y="646430"/>
                </a:lnTo>
                <a:lnTo>
                  <a:pt x="1576070" y="644525"/>
                </a:lnTo>
                <a:lnTo>
                  <a:pt x="1576070" y="642620"/>
                </a:lnTo>
                <a:lnTo>
                  <a:pt x="1575435" y="640715"/>
                </a:lnTo>
                <a:lnTo>
                  <a:pt x="1574483" y="638493"/>
                </a:lnTo>
                <a:lnTo>
                  <a:pt x="1577975" y="638493"/>
                </a:lnTo>
                <a:lnTo>
                  <a:pt x="1580833" y="639445"/>
                </a:lnTo>
                <a:lnTo>
                  <a:pt x="1583373" y="640080"/>
                </a:lnTo>
                <a:lnTo>
                  <a:pt x="1585595" y="640715"/>
                </a:lnTo>
                <a:lnTo>
                  <a:pt x="1587501" y="641985"/>
                </a:lnTo>
                <a:lnTo>
                  <a:pt x="1588770" y="643255"/>
                </a:lnTo>
                <a:lnTo>
                  <a:pt x="1590040" y="644525"/>
                </a:lnTo>
                <a:lnTo>
                  <a:pt x="1591310" y="646113"/>
                </a:lnTo>
                <a:lnTo>
                  <a:pt x="1591628" y="648018"/>
                </a:lnTo>
                <a:lnTo>
                  <a:pt x="1592263" y="649923"/>
                </a:lnTo>
                <a:lnTo>
                  <a:pt x="1592580" y="654050"/>
                </a:lnTo>
                <a:lnTo>
                  <a:pt x="1592263" y="658495"/>
                </a:lnTo>
                <a:lnTo>
                  <a:pt x="1591628" y="663575"/>
                </a:lnTo>
                <a:lnTo>
                  <a:pt x="1589405" y="674053"/>
                </a:lnTo>
                <a:lnTo>
                  <a:pt x="1588135" y="678815"/>
                </a:lnTo>
                <a:lnTo>
                  <a:pt x="1586865" y="684213"/>
                </a:lnTo>
                <a:lnTo>
                  <a:pt x="1586548" y="688975"/>
                </a:lnTo>
                <a:lnTo>
                  <a:pt x="1586865" y="694055"/>
                </a:lnTo>
                <a:lnTo>
                  <a:pt x="1586865" y="695960"/>
                </a:lnTo>
                <a:lnTo>
                  <a:pt x="1587818" y="698183"/>
                </a:lnTo>
                <a:lnTo>
                  <a:pt x="1588453" y="700088"/>
                </a:lnTo>
                <a:lnTo>
                  <a:pt x="1589723" y="701993"/>
                </a:lnTo>
                <a:lnTo>
                  <a:pt x="1592898" y="700088"/>
                </a:lnTo>
                <a:lnTo>
                  <a:pt x="1596073" y="698183"/>
                </a:lnTo>
                <a:lnTo>
                  <a:pt x="1598613" y="696278"/>
                </a:lnTo>
                <a:lnTo>
                  <a:pt x="1600836" y="694055"/>
                </a:lnTo>
                <a:lnTo>
                  <a:pt x="1602740" y="691515"/>
                </a:lnTo>
                <a:lnTo>
                  <a:pt x="1604328" y="688975"/>
                </a:lnTo>
                <a:lnTo>
                  <a:pt x="1605598" y="686118"/>
                </a:lnTo>
                <a:lnTo>
                  <a:pt x="1606233" y="683578"/>
                </a:lnTo>
                <a:lnTo>
                  <a:pt x="1606233" y="680403"/>
                </a:lnTo>
                <a:lnTo>
                  <a:pt x="1606233" y="676910"/>
                </a:lnTo>
                <a:lnTo>
                  <a:pt x="1605598" y="673735"/>
                </a:lnTo>
                <a:lnTo>
                  <a:pt x="1604328" y="670243"/>
                </a:lnTo>
                <a:lnTo>
                  <a:pt x="1602740" y="666433"/>
                </a:lnTo>
                <a:lnTo>
                  <a:pt x="1600836" y="662623"/>
                </a:lnTo>
                <a:lnTo>
                  <a:pt x="1598613" y="658813"/>
                </a:lnTo>
                <a:lnTo>
                  <a:pt x="1596073" y="654685"/>
                </a:lnTo>
                <a:lnTo>
                  <a:pt x="1598295" y="652780"/>
                </a:lnTo>
                <a:lnTo>
                  <a:pt x="1600518" y="651510"/>
                </a:lnTo>
                <a:lnTo>
                  <a:pt x="1602740" y="650240"/>
                </a:lnTo>
                <a:lnTo>
                  <a:pt x="1604645" y="649605"/>
                </a:lnTo>
                <a:lnTo>
                  <a:pt x="1606868" y="648653"/>
                </a:lnTo>
                <a:lnTo>
                  <a:pt x="1608773" y="648335"/>
                </a:lnTo>
                <a:lnTo>
                  <a:pt x="1612900" y="648335"/>
                </a:lnTo>
                <a:lnTo>
                  <a:pt x="1616710" y="649288"/>
                </a:lnTo>
                <a:lnTo>
                  <a:pt x="1620521" y="650240"/>
                </a:lnTo>
                <a:lnTo>
                  <a:pt x="1627823" y="653733"/>
                </a:lnTo>
                <a:lnTo>
                  <a:pt x="1631633" y="655320"/>
                </a:lnTo>
                <a:lnTo>
                  <a:pt x="1635125" y="656273"/>
                </a:lnTo>
                <a:lnTo>
                  <a:pt x="1638935" y="656908"/>
                </a:lnTo>
                <a:lnTo>
                  <a:pt x="1643063" y="656590"/>
                </a:lnTo>
                <a:lnTo>
                  <a:pt x="1644968" y="656590"/>
                </a:lnTo>
                <a:lnTo>
                  <a:pt x="1647191" y="655955"/>
                </a:lnTo>
                <a:lnTo>
                  <a:pt x="1649095" y="655320"/>
                </a:lnTo>
                <a:lnTo>
                  <a:pt x="1651635" y="653733"/>
                </a:lnTo>
                <a:lnTo>
                  <a:pt x="1653858" y="652145"/>
                </a:lnTo>
                <a:lnTo>
                  <a:pt x="1656080" y="650558"/>
                </a:lnTo>
                <a:lnTo>
                  <a:pt x="1658303" y="648335"/>
                </a:lnTo>
                <a:lnTo>
                  <a:pt x="1660526" y="645795"/>
                </a:lnTo>
                <a:lnTo>
                  <a:pt x="1661160" y="650240"/>
                </a:lnTo>
                <a:lnTo>
                  <a:pt x="1661795" y="654368"/>
                </a:lnTo>
                <a:lnTo>
                  <a:pt x="1661160" y="658178"/>
                </a:lnTo>
                <a:lnTo>
                  <a:pt x="1660843" y="661670"/>
                </a:lnTo>
                <a:lnTo>
                  <a:pt x="1659890" y="664528"/>
                </a:lnTo>
                <a:lnTo>
                  <a:pt x="1658620" y="666750"/>
                </a:lnTo>
                <a:lnTo>
                  <a:pt x="1657033" y="669608"/>
                </a:lnTo>
                <a:lnTo>
                  <a:pt x="1655128" y="671513"/>
                </a:lnTo>
                <a:lnTo>
                  <a:pt x="1652905" y="673418"/>
                </a:lnTo>
                <a:lnTo>
                  <a:pt x="1650683" y="674688"/>
                </a:lnTo>
                <a:lnTo>
                  <a:pt x="1645920" y="677545"/>
                </a:lnTo>
                <a:lnTo>
                  <a:pt x="1640206" y="679768"/>
                </a:lnTo>
                <a:lnTo>
                  <a:pt x="1634490" y="681673"/>
                </a:lnTo>
                <a:lnTo>
                  <a:pt x="1628775" y="683578"/>
                </a:lnTo>
                <a:lnTo>
                  <a:pt x="1623696" y="685800"/>
                </a:lnTo>
                <a:lnTo>
                  <a:pt x="1620838" y="687388"/>
                </a:lnTo>
                <a:lnTo>
                  <a:pt x="1618615" y="688340"/>
                </a:lnTo>
                <a:lnTo>
                  <a:pt x="1616393" y="690245"/>
                </a:lnTo>
                <a:lnTo>
                  <a:pt x="1614488" y="692150"/>
                </a:lnTo>
                <a:lnTo>
                  <a:pt x="1612583" y="694055"/>
                </a:lnTo>
                <a:lnTo>
                  <a:pt x="1611630" y="696278"/>
                </a:lnTo>
                <a:lnTo>
                  <a:pt x="1610361" y="698818"/>
                </a:lnTo>
                <a:lnTo>
                  <a:pt x="1609725" y="701993"/>
                </a:lnTo>
                <a:lnTo>
                  <a:pt x="1609408" y="705485"/>
                </a:lnTo>
                <a:lnTo>
                  <a:pt x="1609408" y="708978"/>
                </a:lnTo>
                <a:lnTo>
                  <a:pt x="1610043" y="713740"/>
                </a:lnTo>
                <a:lnTo>
                  <a:pt x="1610995" y="718185"/>
                </a:lnTo>
                <a:lnTo>
                  <a:pt x="1608138" y="719773"/>
                </a:lnTo>
                <a:lnTo>
                  <a:pt x="1604963" y="721043"/>
                </a:lnTo>
                <a:lnTo>
                  <a:pt x="1602105" y="722313"/>
                </a:lnTo>
                <a:lnTo>
                  <a:pt x="1598613" y="722948"/>
                </a:lnTo>
                <a:lnTo>
                  <a:pt x="1591945" y="724535"/>
                </a:lnTo>
                <a:lnTo>
                  <a:pt x="1584326" y="725488"/>
                </a:lnTo>
                <a:lnTo>
                  <a:pt x="1568450" y="726440"/>
                </a:lnTo>
                <a:lnTo>
                  <a:pt x="1560513" y="726758"/>
                </a:lnTo>
                <a:lnTo>
                  <a:pt x="1552575" y="727710"/>
                </a:lnTo>
                <a:lnTo>
                  <a:pt x="1545273" y="728663"/>
                </a:lnTo>
                <a:lnTo>
                  <a:pt x="1537970" y="730568"/>
                </a:lnTo>
                <a:lnTo>
                  <a:pt x="1534478" y="731838"/>
                </a:lnTo>
                <a:lnTo>
                  <a:pt x="1531303" y="733108"/>
                </a:lnTo>
                <a:lnTo>
                  <a:pt x="1528128" y="735013"/>
                </a:lnTo>
                <a:lnTo>
                  <a:pt x="1525270" y="736918"/>
                </a:lnTo>
                <a:lnTo>
                  <a:pt x="1522413" y="739140"/>
                </a:lnTo>
                <a:lnTo>
                  <a:pt x="1520190" y="741680"/>
                </a:lnTo>
                <a:lnTo>
                  <a:pt x="1517968" y="744538"/>
                </a:lnTo>
                <a:lnTo>
                  <a:pt x="1516063" y="748030"/>
                </a:lnTo>
                <a:lnTo>
                  <a:pt x="1514475" y="751205"/>
                </a:lnTo>
                <a:lnTo>
                  <a:pt x="1513205" y="755650"/>
                </a:lnTo>
                <a:lnTo>
                  <a:pt x="1511935" y="760095"/>
                </a:lnTo>
                <a:lnTo>
                  <a:pt x="1511618" y="764858"/>
                </a:lnTo>
                <a:lnTo>
                  <a:pt x="1513205" y="768985"/>
                </a:lnTo>
                <a:lnTo>
                  <a:pt x="1515110" y="772478"/>
                </a:lnTo>
                <a:lnTo>
                  <a:pt x="1517016" y="775018"/>
                </a:lnTo>
                <a:lnTo>
                  <a:pt x="1518603" y="777240"/>
                </a:lnTo>
                <a:lnTo>
                  <a:pt x="1520508" y="778828"/>
                </a:lnTo>
                <a:lnTo>
                  <a:pt x="1523048" y="780098"/>
                </a:lnTo>
                <a:lnTo>
                  <a:pt x="1525270" y="780415"/>
                </a:lnTo>
                <a:lnTo>
                  <a:pt x="1527810" y="780733"/>
                </a:lnTo>
                <a:lnTo>
                  <a:pt x="1530033" y="780733"/>
                </a:lnTo>
                <a:lnTo>
                  <a:pt x="1532255" y="780415"/>
                </a:lnTo>
                <a:lnTo>
                  <a:pt x="1535113" y="779780"/>
                </a:lnTo>
                <a:lnTo>
                  <a:pt x="1537653" y="778510"/>
                </a:lnTo>
                <a:lnTo>
                  <a:pt x="1542415" y="775970"/>
                </a:lnTo>
                <a:lnTo>
                  <a:pt x="1547496" y="772795"/>
                </a:lnTo>
                <a:lnTo>
                  <a:pt x="1556703" y="766763"/>
                </a:lnTo>
                <a:lnTo>
                  <a:pt x="1560513" y="764540"/>
                </a:lnTo>
                <a:lnTo>
                  <a:pt x="1564323" y="763270"/>
                </a:lnTo>
                <a:lnTo>
                  <a:pt x="1565910" y="762953"/>
                </a:lnTo>
                <a:lnTo>
                  <a:pt x="1567498" y="762953"/>
                </a:lnTo>
                <a:lnTo>
                  <a:pt x="1568768" y="763905"/>
                </a:lnTo>
                <a:lnTo>
                  <a:pt x="1569720" y="764540"/>
                </a:lnTo>
                <a:lnTo>
                  <a:pt x="1570673" y="766128"/>
                </a:lnTo>
                <a:lnTo>
                  <a:pt x="1571625" y="768350"/>
                </a:lnTo>
                <a:lnTo>
                  <a:pt x="1571943" y="770573"/>
                </a:lnTo>
                <a:lnTo>
                  <a:pt x="1572260" y="774065"/>
                </a:lnTo>
                <a:lnTo>
                  <a:pt x="1576705" y="770573"/>
                </a:lnTo>
                <a:lnTo>
                  <a:pt x="1581785" y="767715"/>
                </a:lnTo>
                <a:lnTo>
                  <a:pt x="1585595" y="762635"/>
                </a:lnTo>
                <a:lnTo>
                  <a:pt x="1589405" y="758508"/>
                </a:lnTo>
                <a:lnTo>
                  <a:pt x="1593533" y="754698"/>
                </a:lnTo>
                <a:lnTo>
                  <a:pt x="1597661" y="751205"/>
                </a:lnTo>
                <a:lnTo>
                  <a:pt x="1605915" y="745173"/>
                </a:lnTo>
                <a:lnTo>
                  <a:pt x="1614171" y="739775"/>
                </a:lnTo>
                <a:lnTo>
                  <a:pt x="1617980" y="736600"/>
                </a:lnTo>
                <a:lnTo>
                  <a:pt x="1621473" y="733108"/>
                </a:lnTo>
                <a:lnTo>
                  <a:pt x="1624648" y="729933"/>
                </a:lnTo>
                <a:lnTo>
                  <a:pt x="1627823" y="725805"/>
                </a:lnTo>
                <a:lnTo>
                  <a:pt x="1630681" y="721043"/>
                </a:lnTo>
                <a:lnTo>
                  <a:pt x="1632903" y="715963"/>
                </a:lnTo>
                <a:lnTo>
                  <a:pt x="1634808" y="709930"/>
                </a:lnTo>
                <a:lnTo>
                  <a:pt x="1636395" y="702945"/>
                </a:lnTo>
                <a:lnTo>
                  <a:pt x="1643698" y="700723"/>
                </a:lnTo>
                <a:lnTo>
                  <a:pt x="1650683" y="698500"/>
                </a:lnTo>
                <a:lnTo>
                  <a:pt x="1657985" y="696595"/>
                </a:lnTo>
                <a:lnTo>
                  <a:pt x="1661160" y="696278"/>
                </a:lnTo>
                <a:lnTo>
                  <a:pt x="1664653" y="695960"/>
                </a:lnTo>
                <a:lnTo>
                  <a:pt x="1668145" y="696278"/>
                </a:lnTo>
                <a:lnTo>
                  <a:pt x="1671638" y="696913"/>
                </a:lnTo>
                <a:lnTo>
                  <a:pt x="1674495" y="698183"/>
                </a:lnTo>
                <a:lnTo>
                  <a:pt x="1677670" y="700088"/>
                </a:lnTo>
                <a:lnTo>
                  <a:pt x="1680528" y="702628"/>
                </a:lnTo>
                <a:lnTo>
                  <a:pt x="1683703" y="706120"/>
                </a:lnTo>
                <a:lnTo>
                  <a:pt x="1686560" y="710248"/>
                </a:lnTo>
                <a:lnTo>
                  <a:pt x="1689100" y="715645"/>
                </a:lnTo>
                <a:lnTo>
                  <a:pt x="1691958" y="708660"/>
                </a:lnTo>
                <a:lnTo>
                  <a:pt x="1695133" y="702310"/>
                </a:lnTo>
                <a:lnTo>
                  <a:pt x="1699895" y="696278"/>
                </a:lnTo>
                <a:lnTo>
                  <a:pt x="1704658" y="690563"/>
                </a:lnTo>
                <a:lnTo>
                  <a:pt x="1710373" y="685483"/>
                </a:lnTo>
                <a:lnTo>
                  <a:pt x="1716405" y="680403"/>
                </a:lnTo>
                <a:lnTo>
                  <a:pt x="1723073" y="675640"/>
                </a:lnTo>
                <a:lnTo>
                  <a:pt x="1730376" y="670878"/>
                </a:lnTo>
                <a:lnTo>
                  <a:pt x="1738313" y="666750"/>
                </a:lnTo>
                <a:lnTo>
                  <a:pt x="1746250" y="662623"/>
                </a:lnTo>
                <a:lnTo>
                  <a:pt x="1754505" y="658813"/>
                </a:lnTo>
                <a:lnTo>
                  <a:pt x="1763396" y="655638"/>
                </a:lnTo>
                <a:lnTo>
                  <a:pt x="1772603" y="652145"/>
                </a:lnTo>
                <a:lnTo>
                  <a:pt x="1781493" y="648653"/>
                </a:lnTo>
                <a:lnTo>
                  <a:pt x="1800860" y="642620"/>
                </a:lnTo>
                <a:lnTo>
                  <a:pt x="1829435" y="619760"/>
                </a:lnTo>
                <a:lnTo>
                  <a:pt x="1858963" y="597218"/>
                </a:lnTo>
                <a:lnTo>
                  <a:pt x="1873568" y="585788"/>
                </a:lnTo>
                <a:lnTo>
                  <a:pt x="1889125" y="574358"/>
                </a:lnTo>
                <a:lnTo>
                  <a:pt x="1904683" y="563880"/>
                </a:lnTo>
                <a:lnTo>
                  <a:pt x="1920241" y="553403"/>
                </a:lnTo>
                <a:lnTo>
                  <a:pt x="1955165" y="531495"/>
                </a:lnTo>
                <a:lnTo>
                  <a:pt x="1990090" y="509905"/>
                </a:lnTo>
                <a:lnTo>
                  <a:pt x="1997075" y="503555"/>
                </a:lnTo>
                <a:lnTo>
                  <a:pt x="2004061" y="497840"/>
                </a:lnTo>
                <a:lnTo>
                  <a:pt x="2007870" y="494983"/>
                </a:lnTo>
                <a:lnTo>
                  <a:pt x="2012315" y="492125"/>
                </a:lnTo>
                <a:lnTo>
                  <a:pt x="2017078" y="489903"/>
                </a:lnTo>
                <a:lnTo>
                  <a:pt x="2021523" y="487680"/>
                </a:lnTo>
                <a:lnTo>
                  <a:pt x="2021840" y="488950"/>
                </a:lnTo>
                <a:lnTo>
                  <a:pt x="2022158" y="490220"/>
                </a:lnTo>
                <a:lnTo>
                  <a:pt x="2052638" y="471805"/>
                </a:lnTo>
                <a:lnTo>
                  <a:pt x="2050098" y="470853"/>
                </a:lnTo>
                <a:lnTo>
                  <a:pt x="2047558" y="468948"/>
                </a:lnTo>
                <a:lnTo>
                  <a:pt x="2044700" y="466725"/>
                </a:lnTo>
                <a:lnTo>
                  <a:pt x="2042478" y="463868"/>
                </a:lnTo>
                <a:lnTo>
                  <a:pt x="2040255" y="461010"/>
                </a:lnTo>
                <a:lnTo>
                  <a:pt x="2038033" y="457518"/>
                </a:lnTo>
                <a:lnTo>
                  <a:pt x="2033588" y="450215"/>
                </a:lnTo>
                <a:lnTo>
                  <a:pt x="2025333" y="435610"/>
                </a:lnTo>
                <a:lnTo>
                  <a:pt x="2021205" y="428943"/>
                </a:lnTo>
                <a:lnTo>
                  <a:pt x="2018983" y="425768"/>
                </a:lnTo>
                <a:lnTo>
                  <a:pt x="2016125" y="423228"/>
                </a:lnTo>
                <a:lnTo>
                  <a:pt x="2022475" y="420053"/>
                </a:lnTo>
                <a:lnTo>
                  <a:pt x="2028509" y="418148"/>
                </a:lnTo>
                <a:lnTo>
                  <a:pt x="2033906" y="417195"/>
                </a:lnTo>
                <a:lnTo>
                  <a:pt x="2038350" y="417195"/>
                </a:lnTo>
                <a:lnTo>
                  <a:pt x="2043113" y="418148"/>
                </a:lnTo>
                <a:lnTo>
                  <a:pt x="2046606" y="419735"/>
                </a:lnTo>
                <a:lnTo>
                  <a:pt x="2050098" y="421958"/>
                </a:lnTo>
                <a:lnTo>
                  <a:pt x="2053273" y="425133"/>
                </a:lnTo>
                <a:lnTo>
                  <a:pt x="2055814" y="428943"/>
                </a:lnTo>
                <a:lnTo>
                  <a:pt x="2058035" y="432753"/>
                </a:lnTo>
                <a:lnTo>
                  <a:pt x="2059940" y="437198"/>
                </a:lnTo>
                <a:lnTo>
                  <a:pt x="2061528" y="441960"/>
                </a:lnTo>
                <a:lnTo>
                  <a:pt x="2062798" y="447358"/>
                </a:lnTo>
                <a:lnTo>
                  <a:pt x="2064068" y="452755"/>
                </a:lnTo>
                <a:lnTo>
                  <a:pt x="2065974" y="463550"/>
                </a:lnTo>
                <a:lnTo>
                  <a:pt x="2084705" y="452120"/>
                </a:lnTo>
                <a:lnTo>
                  <a:pt x="2087563" y="450850"/>
                </a:lnTo>
                <a:lnTo>
                  <a:pt x="2090420" y="449580"/>
                </a:lnTo>
                <a:lnTo>
                  <a:pt x="2093595" y="448628"/>
                </a:lnTo>
                <a:lnTo>
                  <a:pt x="2096771" y="447675"/>
                </a:lnTo>
                <a:lnTo>
                  <a:pt x="2104073" y="446723"/>
                </a:lnTo>
                <a:lnTo>
                  <a:pt x="2111375" y="445770"/>
                </a:lnTo>
                <a:lnTo>
                  <a:pt x="2118360" y="445453"/>
                </a:lnTo>
                <a:lnTo>
                  <a:pt x="2125028" y="444183"/>
                </a:lnTo>
                <a:lnTo>
                  <a:pt x="2132013" y="442913"/>
                </a:lnTo>
                <a:lnTo>
                  <a:pt x="2134870" y="441960"/>
                </a:lnTo>
                <a:lnTo>
                  <a:pt x="2137728" y="441008"/>
                </a:lnTo>
                <a:lnTo>
                  <a:pt x="2135505" y="438785"/>
                </a:lnTo>
                <a:lnTo>
                  <a:pt x="2132965" y="436880"/>
                </a:lnTo>
                <a:lnTo>
                  <a:pt x="2130743" y="435293"/>
                </a:lnTo>
                <a:lnTo>
                  <a:pt x="2128203" y="433705"/>
                </a:lnTo>
                <a:lnTo>
                  <a:pt x="2125980" y="432753"/>
                </a:lnTo>
                <a:lnTo>
                  <a:pt x="2123440" y="431483"/>
                </a:lnTo>
                <a:lnTo>
                  <a:pt x="2118043" y="430213"/>
                </a:lnTo>
                <a:lnTo>
                  <a:pt x="2112328" y="429895"/>
                </a:lnTo>
                <a:lnTo>
                  <a:pt x="2106295" y="429895"/>
                </a:lnTo>
                <a:lnTo>
                  <a:pt x="2100263" y="431165"/>
                </a:lnTo>
                <a:lnTo>
                  <a:pt x="2094231" y="432753"/>
                </a:lnTo>
                <a:lnTo>
                  <a:pt x="2095500" y="429895"/>
                </a:lnTo>
                <a:lnTo>
                  <a:pt x="2096453" y="427673"/>
                </a:lnTo>
                <a:lnTo>
                  <a:pt x="2099310" y="423228"/>
                </a:lnTo>
                <a:lnTo>
                  <a:pt x="2102803" y="419100"/>
                </a:lnTo>
                <a:lnTo>
                  <a:pt x="2106930" y="415290"/>
                </a:lnTo>
                <a:lnTo>
                  <a:pt x="2111375" y="411798"/>
                </a:lnTo>
                <a:lnTo>
                  <a:pt x="2116139" y="408940"/>
                </a:lnTo>
                <a:lnTo>
                  <a:pt x="2125980" y="402590"/>
                </a:lnTo>
                <a:lnTo>
                  <a:pt x="2135823" y="396558"/>
                </a:lnTo>
                <a:lnTo>
                  <a:pt x="2140268" y="393065"/>
                </a:lnTo>
                <a:lnTo>
                  <a:pt x="2144395" y="389573"/>
                </a:lnTo>
                <a:lnTo>
                  <a:pt x="2148205" y="385445"/>
                </a:lnTo>
                <a:lnTo>
                  <a:pt x="2151064" y="381318"/>
                </a:lnTo>
                <a:lnTo>
                  <a:pt x="2152333" y="379095"/>
                </a:lnTo>
                <a:lnTo>
                  <a:pt x="2153604" y="376873"/>
                </a:lnTo>
                <a:lnTo>
                  <a:pt x="2154555" y="374015"/>
                </a:lnTo>
                <a:lnTo>
                  <a:pt x="2155508" y="371475"/>
                </a:lnTo>
                <a:lnTo>
                  <a:pt x="2159635" y="370523"/>
                </a:lnTo>
                <a:lnTo>
                  <a:pt x="2163763" y="369570"/>
                </a:lnTo>
                <a:lnTo>
                  <a:pt x="2167890" y="369253"/>
                </a:lnTo>
                <a:lnTo>
                  <a:pt x="2171701" y="368935"/>
                </a:lnTo>
                <a:lnTo>
                  <a:pt x="2175828" y="368935"/>
                </a:lnTo>
                <a:lnTo>
                  <a:pt x="2179638" y="369253"/>
                </a:lnTo>
                <a:lnTo>
                  <a:pt x="2186623" y="369888"/>
                </a:lnTo>
                <a:lnTo>
                  <a:pt x="2193925" y="371793"/>
                </a:lnTo>
                <a:lnTo>
                  <a:pt x="2200910" y="373698"/>
                </a:lnTo>
                <a:lnTo>
                  <a:pt x="2214563" y="379095"/>
                </a:lnTo>
                <a:lnTo>
                  <a:pt x="2218373" y="377190"/>
                </a:lnTo>
                <a:lnTo>
                  <a:pt x="2222183" y="375285"/>
                </a:lnTo>
                <a:lnTo>
                  <a:pt x="2225993" y="374015"/>
                </a:lnTo>
                <a:lnTo>
                  <a:pt x="2229803" y="373063"/>
                </a:lnTo>
                <a:lnTo>
                  <a:pt x="2231390" y="372745"/>
                </a:lnTo>
                <a:lnTo>
                  <a:pt x="2232978" y="371793"/>
                </a:lnTo>
                <a:lnTo>
                  <a:pt x="2236470" y="369570"/>
                </a:lnTo>
                <a:lnTo>
                  <a:pt x="2239328" y="366713"/>
                </a:lnTo>
                <a:lnTo>
                  <a:pt x="2242820" y="363220"/>
                </a:lnTo>
                <a:lnTo>
                  <a:pt x="2246314" y="358775"/>
                </a:lnTo>
                <a:lnTo>
                  <a:pt x="2250123" y="353695"/>
                </a:lnTo>
                <a:lnTo>
                  <a:pt x="2257425" y="343218"/>
                </a:lnTo>
                <a:lnTo>
                  <a:pt x="2266315" y="331788"/>
                </a:lnTo>
                <a:lnTo>
                  <a:pt x="2270760" y="326390"/>
                </a:lnTo>
                <a:lnTo>
                  <a:pt x="2275523" y="320993"/>
                </a:lnTo>
                <a:lnTo>
                  <a:pt x="2280920" y="316230"/>
                </a:lnTo>
                <a:lnTo>
                  <a:pt x="2286635" y="311785"/>
                </a:lnTo>
                <a:lnTo>
                  <a:pt x="2292668" y="308293"/>
                </a:lnTo>
                <a:lnTo>
                  <a:pt x="2295525" y="306388"/>
                </a:lnTo>
                <a:lnTo>
                  <a:pt x="2299018" y="305118"/>
                </a:lnTo>
                <a:lnTo>
                  <a:pt x="2305368" y="302578"/>
                </a:lnTo>
                <a:lnTo>
                  <a:pt x="2312353" y="300673"/>
                </a:lnTo>
                <a:lnTo>
                  <a:pt x="2318704" y="298768"/>
                </a:lnTo>
                <a:lnTo>
                  <a:pt x="2325370" y="296863"/>
                </a:lnTo>
                <a:lnTo>
                  <a:pt x="2332355" y="295593"/>
                </a:lnTo>
                <a:lnTo>
                  <a:pt x="2339023" y="294640"/>
                </a:lnTo>
                <a:lnTo>
                  <a:pt x="2352675" y="292735"/>
                </a:lnTo>
                <a:lnTo>
                  <a:pt x="2356803" y="288608"/>
                </a:lnTo>
                <a:lnTo>
                  <a:pt x="2361249" y="285115"/>
                </a:lnTo>
                <a:lnTo>
                  <a:pt x="2365693" y="282575"/>
                </a:lnTo>
                <a:lnTo>
                  <a:pt x="2370455" y="280353"/>
                </a:lnTo>
                <a:lnTo>
                  <a:pt x="2374900" y="278765"/>
                </a:lnTo>
                <a:lnTo>
                  <a:pt x="2379345" y="278130"/>
                </a:lnTo>
                <a:lnTo>
                  <a:pt x="2383790" y="277178"/>
                </a:lnTo>
                <a:lnTo>
                  <a:pt x="2388553" y="277495"/>
                </a:lnTo>
                <a:lnTo>
                  <a:pt x="2393315" y="278130"/>
                </a:lnTo>
                <a:lnTo>
                  <a:pt x="2397760" y="278765"/>
                </a:lnTo>
                <a:lnTo>
                  <a:pt x="2402840" y="279718"/>
                </a:lnTo>
                <a:lnTo>
                  <a:pt x="2407285" y="281305"/>
                </a:lnTo>
                <a:lnTo>
                  <a:pt x="2416810" y="285115"/>
                </a:lnTo>
                <a:lnTo>
                  <a:pt x="2425700" y="289243"/>
                </a:lnTo>
                <a:lnTo>
                  <a:pt x="2428875" y="287020"/>
                </a:lnTo>
                <a:lnTo>
                  <a:pt x="2430780" y="285115"/>
                </a:lnTo>
                <a:lnTo>
                  <a:pt x="2431733" y="283210"/>
                </a:lnTo>
                <a:lnTo>
                  <a:pt x="2431733" y="281305"/>
                </a:lnTo>
                <a:lnTo>
                  <a:pt x="2431415" y="279400"/>
                </a:lnTo>
                <a:lnTo>
                  <a:pt x="2430145" y="277495"/>
                </a:lnTo>
                <a:lnTo>
                  <a:pt x="2426971" y="274320"/>
                </a:lnTo>
                <a:lnTo>
                  <a:pt x="2425383" y="272098"/>
                </a:lnTo>
                <a:lnTo>
                  <a:pt x="2423795" y="269558"/>
                </a:lnTo>
                <a:lnTo>
                  <a:pt x="2422525" y="267335"/>
                </a:lnTo>
                <a:lnTo>
                  <a:pt x="2421574" y="264795"/>
                </a:lnTo>
                <a:lnTo>
                  <a:pt x="2421574" y="261620"/>
                </a:lnTo>
                <a:lnTo>
                  <a:pt x="2421890" y="258763"/>
                </a:lnTo>
                <a:lnTo>
                  <a:pt x="2423478" y="254953"/>
                </a:lnTo>
                <a:lnTo>
                  <a:pt x="2425700" y="250825"/>
                </a:lnTo>
                <a:lnTo>
                  <a:pt x="2429193" y="251143"/>
                </a:lnTo>
                <a:lnTo>
                  <a:pt x="2432685" y="252095"/>
                </a:lnTo>
                <a:lnTo>
                  <a:pt x="2435543" y="253365"/>
                </a:lnTo>
                <a:lnTo>
                  <a:pt x="2438083" y="255270"/>
                </a:lnTo>
                <a:lnTo>
                  <a:pt x="2441258" y="257175"/>
                </a:lnTo>
                <a:lnTo>
                  <a:pt x="2443480" y="260033"/>
                </a:lnTo>
                <a:lnTo>
                  <a:pt x="2446020" y="262573"/>
                </a:lnTo>
                <a:lnTo>
                  <a:pt x="2448243" y="265430"/>
                </a:lnTo>
                <a:lnTo>
                  <a:pt x="2453005" y="272098"/>
                </a:lnTo>
                <a:lnTo>
                  <a:pt x="2457133" y="278448"/>
                </a:lnTo>
                <a:lnTo>
                  <a:pt x="2461260" y="285115"/>
                </a:lnTo>
                <a:lnTo>
                  <a:pt x="2465705" y="291148"/>
                </a:lnTo>
                <a:lnTo>
                  <a:pt x="2481580" y="290513"/>
                </a:lnTo>
                <a:lnTo>
                  <a:pt x="2489518" y="289560"/>
                </a:lnTo>
                <a:lnTo>
                  <a:pt x="2497455" y="288925"/>
                </a:lnTo>
                <a:lnTo>
                  <a:pt x="2497773" y="288608"/>
                </a:lnTo>
                <a:lnTo>
                  <a:pt x="2491740" y="285433"/>
                </a:lnTo>
                <a:lnTo>
                  <a:pt x="2489200" y="283210"/>
                </a:lnTo>
                <a:lnTo>
                  <a:pt x="2486343" y="280988"/>
                </a:lnTo>
                <a:lnTo>
                  <a:pt x="2483803" y="278130"/>
                </a:lnTo>
                <a:lnTo>
                  <a:pt x="2481898" y="274320"/>
                </a:lnTo>
                <a:lnTo>
                  <a:pt x="2480310" y="269558"/>
                </a:lnTo>
                <a:lnTo>
                  <a:pt x="2479358" y="263525"/>
                </a:lnTo>
                <a:lnTo>
                  <a:pt x="2482850" y="264795"/>
                </a:lnTo>
                <a:lnTo>
                  <a:pt x="2485708" y="265430"/>
                </a:lnTo>
                <a:lnTo>
                  <a:pt x="2488883" y="266383"/>
                </a:lnTo>
                <a:lnTo>
                  <a:pt x="2491423" y="266383"/>
                </a:lnTo>
                <a:lnTo>
                  <a:pt x="2493645" y="266383"/>
                </a:lnTo>
                <a:lnTo>
                  <a:pt x="2495868" y="266065"/>
                </a:lnTo>
                <a:lnTo>
                  <a:pt x="2497773" y="265113"/>
                </a:lnTo>
                <a:lnTo>
                  <a:pt x="2499678" y="264478"/>
                </a:lnTo>
                <a:lnTo>
                  <a:pt x="2501584" y="263208"/>
                </a:lnTo>
                <a:lnTo>
                  <a:pt x="2503170" y="262255"/>
                </a:lnTo>
                <a:lnTo>
                  <a:pt x="2505710" y="259080"/>
                </a:lnTo>
                <a:lnTo>
                  <a:pt x="2507933" y="255588"/>
                </a:lnTo>
                <a:lnTo>
                  <a:pt x="2510155" y="252413"/>
                </a:lnTo>
                <a:lnTo>
                  <a:pt x="2514283" y="245110"/>
                </a:lnTo>
                <a:lnTo>
                  <a:pt x="2516188" y="242253"/>
                </a:lnTo>
                <a:lnTo>
                  <a:pt x="2519045" y="239395"/>
                </a:lnTo>
                <a:lnTo>
                  <a:pt x="2519998" y="238760"/>
                </a:lnTo>
                <a:lnTo>
                  <a:pt x="2521585" y="238125"/>
                </a:lnTo>
                <a:lnTo>
                  <a:pt x="2523173" y="237173"/>
                </a:lnTo>
                <a:lnTo>
                  <a:pt x="2524443" y="236855"/>
                </a:lnTo>
                <a:lnTo>
                  <a:pt x="2526348" y="236855"/>
                </a:lnTo>
                <a:lnTo>
                  <a:pt x="2528253" y="237173"/>
                </a:lnTo>
                <a:lnTo>
                  <a:pt x="2530475" y="237490"/>
                </a:lnTo>
                <a:lnTo>
                  <a:pt x="2533015" y="238760"/>
                </a:lnTo>
                <a:lnTo>
                  <a:pt x="2532063" y="238760"/>
                </a:lnTo>
                <a:lnTo>
                  <a:pt x="2531745" y="240030"/>
                </a:lnTo>
                <a:lnTo>
                  <a:pt x="2531428" y="243523"/>
                </a:lnTo>
                <a:lnTo>
                  <a:pt x="2531428" y="248920"/>
                </a:lnTo>
                <a:lnTo>
                  <a:pt x="2531745" y="255588"/>
                </a:lnTo>
                <a:lnTo>
                  <a:pt x="2533015" y="262255"/>
                </a:lnTo>
                <a:lnTo>
                  <a:pt x="2533968" y="265430"/>
                </a:lnTo>
                <a:lnTo>
                  <a:pt x="2535238" y="268288"/>
                </a:lnTo>
                <a:lnTo>
                  <a:pt x="2536190" y="270828"/>
                </a:lnTo>
                <a:lnTo>
                  <a:pt x="2537778" y="272733"/>
                </a:lnTo>
                <a:lnTo>
                  <a:pt x="2539365" y="274320"/>
                </a:lnTo>
                <a:lnTo>
                  <a:pt x="2541589" y="274955"/>
                </a:lnTo>
                <a:lnTo>
                  <a:pt x="2543175" y="274955"/>
                </a:lnTo>
                <a:lnTo>
                  <a:pt x="2545080" y="274320"/>
                </a:lnTo>
                <a:lnTo>
                  <a:pt x="2546350" y="272733"/>
                </a:lnTo>
                <a:lnTo>
                  <a:pt x="2548255" y="270828"/>
                </a:lnTo>
                <a:lnTo>
                  <a:pt x="2549525" y="268288"/>
                </a:lnTo>
                <a:lnTo>
                  <a:pt x="2550478" y="265430"/>
                </a:lnTo>
                <a:lnTo>
                  <a:pt x="2551749" y="262890"/>
                </a:lnTo>
                <a:lnTo>
                  <a:pt x="2552383" y="260033"/>
                </a:lnTo>
                <a:lnTo>
                  <a:pt x="2553018" y="257175"/>
                </a:lnTo>
                <a:lnTo>
                  <a:pt x="2553335" y="254635"/>
                </a:lnTo>
                <a:lnTo>
                  <a:pt x="2553018" y="252413"/>
                </a:lnTo>
                <a:lnTo>
                  <a:pt x="2552065" y="250190"/>
                </a:lnTo>
                <a:lnTo>
                  <a:pt x="2551430" y="248920"/>
                </a:lnTo>
                <a:lnTo>
                  <a:pt x="2549843" y="247968"/>
                </a:lnTo>
                <a:lnTo>
                  <a:pt x="2547620" y="247968"/>
                </a:lnTo>
                <a:lnTo>
                  <a:pt x="2545080" y="248603"/>
                </a:lnTo>
                <a:lnTo>
                  <a:pt x="2544129" y="246063"/>
                </a:lnTo>
                <a:lnTo>
                  <a:pt x="2543810" y="243205"/>
                </a:lnTo>
                <a:lnTo>
                  <a:pt x="2543810" y="240983"/>
                </a:lnTo>
                <a:lnTo>
                  <a:pt x="2543810" y="239078"/>
                </a:lnTo>
                <a:lnTo>
                  <a:pt x="2544445" y="237490"/>
                </a:lnTo>
                <a:lnTo>
                  <a:pt x="2545398" y="236220"/>
                </a:lnTo>
                <a:lnTo>
                  <a:pt x="2546985" y="234950"/>
                </a:lnTo>
                <a:lnTo>
                  <a:pt x="2548255" y="233998"/>
                </a:lnTo>
                <a:lnTo>
                  <a:pt x="2549843" y="233045"/>
                </a:lnTo>
                <a:lnTo>
                  <a:pt x="2551749" y="232728"/>
                </a:lnTo>
                <a:lnTo>
                  <a:pt x="2556193" y="232093"/>
                </a:lnTo>
                <a:lnTo>
                  <a:pt x="2560638" y="231458"/>
                </a:lnTo>
                <a:lnTo>
                  <a:pt x="2566035" y="231140"/>
                </a:lnTo>
                <a:lnTo>
                  <a:pt x="2571115" y="230823"/>
                </a:lnTo>
                <a:lnTo>
                  <a:pt x="2575560" y="230505"/>
                </a:lnTo>
                <a:lnTo>
                  <a:pt x="2580006" y="229553"/>
                </a:lnTo>
                <a:lnTo>
                  <a:pt x="2581910" y="229235"/>
                </a:lnTo>
                <a:lnTo>
                  <a:pt x="2583498" y="228600"/>
                </a:lnTo>
                <a:lnTo>
                  <a:pt x="2584768" y="227330"/>
                </a:lnTo>
                <a:lnTo>
                  <a:pt x="2586355" y="226378"/>
                </a:lnTo>
                <a:lnTo>
                  <a:pt x="2587308" y="224790"/>
                </a:lnTo>
                <a:lnTo>
                  <a:pt x="2587943" y="223203"/>
                </a:lnTo>
                <a:lnTo>
                  <a:pt x="2588260" y="221298"/>
                </a:lnTo>
                <a:lnTo>
                  <a:pt x="2588260" y="219075"/>
                </a:lnTo>
                <a:lnTo>
                  <a:pt x="2587625" y="216535"/>
                </a:lnTo>
                <a:lnTo>
                  <a:pt x="2586674" y="213995"/>
                </a:lnTo>
                <a:lnTo>
                  <a:pt x="2584768" y="211138"/>
                </a:lnTo>
                <a:lnTo>
                  <a:pt x="2582545" y="208915"/>
                </a:lnTo>
                <a:lnTo>
                  <a:pt x="2580323" y="207328"/>
                </a:lnTo>
                <a:lnTo>
                  <a:pt x="2577783" y="206375"/>
                </a:lnTo>
                <a:lnTo>
                  <a:pt x="2574608" y="205423"/>
                </a:lnTo>
                <a:lnTo>
                  <a:pt x="2571750" y="205105"/>
                </a:lnTo>
                <a:lnTo>
                  <a:pt x="2568575" y="205105"/>
                </a:lnTo>
                <a:lnTo>
                  <a:pt x="2565400" y="205105"/>
                </a:lnTo>
                <a:lnTo>
                  <a:pt x="2558415" y="206375"/>
                </a:lnTo>
                <a:lnTo>
                  <a:pt x="2551430" y="207963"/>
                </a:lnTo>
                <a:lnTo>
                  <a:pt x="2537143" y="211455"/>
                </a:lnTo>
                <a:lnTo>
                  <a:pt x="2529841" y="212725"/>
                </a:lnTo>
                <a:lnTo>
                  <a:pt x="2526348" y="213043"/>
                </a:lnTo>
                <a:lnTo>
                  <a:pt x="2523490" y="213360"/>
                </a:lnTo>
                <a:lnTo>
                  <a:pt x="2519998" y="213360"/>
                </a:lnTo>
                <a:lnTo>
                  <a:pt x="2517141" y="213043"/>
                </a:lnTo>
                <a:lnTo>
                  <a:pt x="2514283" y="212408"/>
                </a:lnTo>
                <a:lnTo>
                  <a:pt x="2511744" y="211138"/>
                </a:lnTo>
                <a:lnTo>
                  <a:pt x="2509204" y="209868"/>
                </a:lnTo>
                <a:lnTo>
                  <a:pt x="2506980" y="207328"/>
                </a:lnTo>
                <a:lnTo>
                  <a:pt x="2505075" y="204788"/>
                </a:lnTo>
                <a:lnTo>
                  <a:pt x="2503488" y="201930"/>
                </a:lnTo>
                <a:lnTo>
                  <a:pt x="2501900" y="198120"/>
                </a:lnTo>
                <a:lnTo>
                  <a:pt x="2500948" y="193358"/>
                </a:lnTo>
                <a:lnTo>
                  <a:pt x="2499995" y="188595"/>
                </a:lnTo>
                <a:lnTo>
                  <a:pt x="2499360" y="182563"/>
                </a:lnTo>
                <a:lnTo>
                  <a:pt x="2497455" y="184150"/>
                </a:lnTo>
                <a:lnTo>
                  <a:pt x="2495868" y="186055"/>
                </a:lnTo>
                <a:lnTo>
                  <a:pt x="2494915" y="188278"/>
                </a:lnTo>
                <a:lnTo>
                  <a:pt x="2494280" y="190818"/>
                </a:lnTo>
                <a:lnTo>
                  <a:pt x="2493964" y="193358"/>
                </a:lnTo>
                <a:lnTo>
                  <a:pt x="2493964" y="196533"/>
                </a:lnTo>
                <a:lnTo>
                  <a:pt x="2494915" y="203200"/>
                </a:lnTo>
                <a:lnTo>
                  <a:pt x="2496185" y="210820"/>
                </a:lnTo>
                <a:lnTo>
                  <a:pt x="2498090" y="218440"/>
                </a:lnTo>
                <a:lnTo>
                  <a:pt x="2499995" y="226060"/>
                </a:lnTo>
                <a:lnTo>
                  <a:pt x="2501584" y="233045"/>
                </a:lnTo>
                <a:lnTo>
                  <a:pt x="2453959" y="244158"/>
                </a:lnTo>
                <a:lnTo>
                  <a:pt x="2452053" y="234315"/>
                </a:lnTo>
                <a:lnTo>
                  <a:pt x="2451100" y="225108"/>
                </a:lnTo>
                <a:lnTo>
                  <a:pt x="2450148" y="216535"/>
                </a:lnTo>
                <a:lnTo>
                  <a:pt x="2450148" y="208280"/>
                </a:lnTo>
                <a:lnTo>
                  <a:pt x="2450783" y="200660"/>
                </a:lnTo>
                <a:lnTo>
                  <a:pt x="2451419" y="193358"/>
                </a:lnTo>
                <a:lnTo>
                  <a:pt x="2453005" y="186690"/>
                </a:lnTo>
                <a:lnTo>
                  <a:pt x="2454910" y="180340"/>
                </a:lnTo>
                <a:lnTo>
                  <a:pt x="2457133" y="174625"/>
                </a:lnTo>
                <a:lnTo>
                  <a:pt x="2459673" y="169228"/>
                </a:lnTo>
                <a:lnTo>
                  <a:pt x="2462848" y="164465"/>
                </a:lnTo>
                <a:lnTo>
                  <a:pt x="2466023" y="160020"/>
                </a:lnTo>
                <a:lnTo>
                  <a:pt x="2470150" y="155893"/>
                </a:lnTo>
                <a:lnTo>
                  <a:pt x="2474278" y="152083"/>
                </a:lnTo>
                <a:lnTo>
                  <a:pt x="2479040" y="148908"/>
                </a:lnTo>
                <a:lnTo>
                  <a:pt x="2483803" y="146050"/>
                </a:lnTo>
                <a:lnTo>
                  <a:pt x="2488883" y="143828"/>
                </a:lnTo>
                <a:lnTo>
                  <a:pt x="2493964" y="141923"/>
                </a:lnTo>
                <a:lnTo>
                  <a:pt x="2499678" y="140018"/>
                </a:lnTo>
                <a:lnTo>
                  <a:pt x="2505393" y="138748"/>
                </a:lnTo>
                <a:lnTo>
                  <a:pt x="2511425" y="138113"/>
                </a:lnTo>
                <a:lnTo>
                  <a:pt x="2517458" y="137160"/>
                </a:lnTo>
                <a:lnTo>
                  <a:pt x="2523808" y="137160"/>
                </a:lnTo>
                <a:lnTo>
                  <a:pt x="2530158" y="137160"/>
                </a:lnTo>
                <a:lnTo>
                  <a:pt x="2536509" y="138113"/>
                </a:lnTo>
                <a:lnTo>
                  <a:pt x="2543493" y="138748"/>
                </a:lnTo>
                <a:lnTo>
                  <a:pt x="2549843" y="140018"/>
                </a:lnTo>
                <a:lnTo>
                  <a:pt x="2556510" y="141288"/>
                </a:lnTo>
                <a:lnTo>
                  <a:pt x="2563178" y="143193"/>
                </a:lnTo>
                <a:lnTo>
                  <a:pt x="2569846" y="145733"/>
                </a:lnTo>
                <a:lnTo>
                  <a:pt x="2576513" y="148273"/>
                </a:lnTo>
                <a:lnTo>
                  <a:pt x="2583180" y="150813"/>
                </a:lnTo>
                <a:lnTo>
                  <a:pt x="2585403" y="149225"/>
                </a:lnTo>
                <a:lnTo>
                  <a:pt x="2586355" y="147955"/>
                </a:lnTo>
                <a:lnTo>
                  <a:pt x="2587308" y="146050"/>
                </a:lnTo>
                <a:lnTo>
                  <a:pt x="2587625" y="144463"/>
                </a:lnTo>
                <a:lnTo>
                  <a:pt x="2587625" y="142558"/>
                </a:lnTo>
                <a:lnTo>
                  <a:pt x="2586674" y="140653"/>
                </a:lnTo>
                <a:lnTo>
                  <a:pt x="2586038" y="138748"/>
                </a:lnTo>
                <a:lnTo>
                  <a:pt x="2584450" y="137160"/>
                </a:lnTo>
                <a:lnTo>
                  <a:pt x="2583180" y="135255"/>
                </a:lnTo>
                <a:lnTo>
                  <a:pt x="2581275" y="133985"/>
                </a:lnTo>
                <a:lnTo>
                  <a:pt x="2577148" y="131128"/>
                </a:lnTo>
                <a:lnTo>
                  <a:pt x="2574608" y="130175"/>
                </a:lnTo>
                <a:lnTo>
                  <a:pt x="2572386" y="129223"/>
                </a:lnTo>
                <a:lnTo>
                  <a:pt x="2570163" y="128905"/>
                </a:lnTo>
                <a:lnTo>
                  <a:pt x="2568258" y="128588"/>
                </a:lnTo>
                <a:lnTo>
                  <a:pt x="2570163" y="124778"/>
                </a:lnTo>
                <a:lnTo>
                  <a:pt x="2572068" y="121603"/>
                </a:lnTo>
                <a:lnTo>
                  <a:pt x="2574290" y="118428"/>
                </a:lnTo>
                <a:lnTo>
                  <a:pt x="2576513" y="116205"/>
                </a:lnTo>
                <a:lnTo>
                  <a:pt x="2579370" y="114300"/>
                </a:lnTo>
                <a:lnTo>
                  <a:pt x="2581910" y="112395"/>
                </a:lnTo>
                <a:lnTo>
                  <a:pt x="2584450" y="111125"/>
                </a:lnTo>
                <a:lnTo>
                  <a:pt x="2587308" y="110490"/>
                </a:lnTo>
                <a:lnTo>
                  <a:pt x="2590165" y="110173"/>
                </a:lnTo>
                <a:lnTo>
                  <a:pt x="2593340" y="110173"/>
                </a:lnTo>
                <a:lnTo>
                  <a:pt x="2596198" y="110173"/>
                </a:lnTo>
                <a:lnTo>
                  <a:pt x="2599374" y="110808"/>
                </a:lnTo>
                <a:lnTo>
                  <a:pt x="2605723" y="112395"/>
                </a:lnTo>
                <a:lnTo>
                  <a:pt x="2612073" y="114618"/>
                </a:lnTo>
                <a:lnTo>
                  <a:pt x="2618740" y="117793"/>
                </a:lnTo>
                <a:lnTo>
                  <a:pt x="2625408" y="120650"/>
                </a:lnTo>
                <a:lnTo>
                  <a:pt x="2638108" y="127635"/>
                </a:lnTo>
                <a:lnTo>
                  <a:pt x="2644140" y="130493"/>
                </a:lnTo>
                <a:lnTo>
                  <a:pt x="2649856" y="133033"/>
                </a:lnTo>
                <a:lnTo>
                  <a:pt x="2654936" y="134938"/>
                </a:lnTo>
                <a:lnTo>
                  <a:pt x="2657793" y="135890"/>
                </a:lnTo>
                <a:lnTo>
                  <a:pt x="2660016" y="136208"/>
                </a:lnTo>
                <a:lnTo>
                  <a:pt x="2661920" y="135890"/>
                </a:lnTo>
                <a:lnTo>
                  <a:pt x="2663508" y="134938"/>
                </a:lnTo>
                <a:lnTo>
                  <a:pt x="2664460" y="133985"/>
                </a:lnTo>
                <a:lnTo>
                  <a:pt x="2665096" y="132715"/>
                </a:lnTo>
                <a:lnTo>
                  <a:pt x="2665730" y="131763"/>
                </a:lnTo>
                <a:lnTo>
                  <a:pt x="2665730" y="130493"/>
                </a:lnTo>
                <a:lnTo>
                  <a:pt x="2665096" y="128905"/>
                </a:lnTo>
                <a:lnTo>
                  <a:pt x="2664460" y="127953"/>
                </a:lnTo>
                <a:lnTo>
                  <a:pt x="2662873" y="125730"/>
                </a:lnTo>
                <a:lnTo>
                  <a:pt x="2660968" y="124143"/>
                </a:lnTo>
                <a:lnTo>
                  <a:pt x="2660333" y="123825"/>
                </a:lnTo>
                <a:lnTo>
                  <a:pt x="2659063" y="123190"/>
                </a:lnTo>
                <a:lnTo>
                  <a:pt x="2658428" y="123190"/>
                </a:lnTo>
                <a:lnTo>
                  <a:pt x="2661920" y="120333"/>
                </a:lnTo>
                <a:lnTo>
                  <a:pt x="2666683" y="117158"/>
                </a:lnTo>
                <a:lnTo>
                  <a:pt x="2672715" y="114300"/>
                </a:lnTo>
                <a:lnTo>
                  <a:pt x="2679065" y="111760"/>
                </a:lnTo>
                <a:lnTo>
                  <a:pt x="2686368" y="109538"/>
                </a:lnTo>
                <a:lnTo>
                  <a:pt x="2693988" y="107633"/>
                </a:lnTo>
                <a:lnTo>
                  <a:pt x="2701925" y="106045"/>
                </a:lnTo>
                <a:lnTo>
                  <a:pt x="2709863" y="105093"/>
                </a:lnTo>
                <a:lnTo>
                  <a:pt x="2718118" y="104458"/>
                </a:lnTo>
                <a:lnTo>
                  <a:pt x="2726055" y="104458"/>
                </a:lnTo>
                <a:lnTo>
                  <a:pt x="2733993" y="105093"/>
                </a:lnTo>
                <a:lnTo>
                  <a:pt x="2740978" y="106363"/>
                </a:lnTo>
                <a:lnTo>
                  <a:pt x="2748280" y="107950"/>
                </a:lnTo>
                <a:lnTo>
                  <a:pt x="2754948" y="110490"/>
                </a:lnTo>
                <a:lnTo>
                  <a:pt x="2758123" y="112078"/>
                </a:lnTo>
                <a:lnTo>
                  <a:pt x="2760663" y="113665"/>
                </a:lnTo>
                <a:lnTo>
                  <a:pt x="2763203" y="115570"/>
                </a:lnTo>
                <a:lnTo>
                  <a:pt x="2766060" y="117158"/>
                </a:lnTo>
                <a:lnTo>
                  <a:pt x="2767014" y="115570"/>
                </a:lnTo>
                <a:lnTo>
                  <a:pt x="2768283" y="113665"/>
                </a:lnTo>
                <a:lnTo>
                  <a:pt x="2771140" y="110490"/>
                </a:lnTo>
                <a:lnTo>
                  <a:pt x="2774950" y="107950"/>
                </a:lnTo>
                <a:lnTo>
                  <a:pt x="2778760" y="105728"/>
                </a:lnTo>
                <a:lnTo>
                  <a:pt x="2787015" y="101918"/>
                </a:lnTo>
                <a:lnTo>
                  <a:pt x="2791143" y="100013"/>
                </a:lnTo>
                <a:lnTo>
                  <a:pt x="2795271" y="97790"/>
                </a:lnTo>
                <a:lnTo>
                  <a:pt x="2799080" y="95568"/>
                </a:lnTo>
                <a:lnTo>
                  <a:pt x="2802573" y="92710"/>
                </a:lnTo>
                <a:lnTo>
                  <a:pt x="2805113" y="89535"/>
                </a:lnTo>
                <a:lnTo>
                  <a:pt x="2806383" y="87630"/>
                </a:lnTo>
                <a:lnTo>
                  <a:pt x="2807019" y="85725"/>
                </a:lnTo>
                <a:lnTo>
                  <a:pt x="2807653" y="83503"/>
                </a:lnTo>
                <a:lnTo>
                  <a:pt x="2808605" y="80645"/>
                </a:lnTo>
                <a:lnTo>
                  <a:pt x="2808605" y="78105"/>
                </a:lnTo>
                <a:lnTo>
                  <a:pt x="2808923" y="75565"/>
                </a:lnTo>
                <a:lnTo>
                  <a:pt x="2808605" y="72073"/>
                </a:lnTo>
                <a:lnTo>
                  <a:pt x="2807653" y="68580"/>
                </a:lnTo>
                <a:lnTo>
                  <a:pt x="2807019" y="64770"/>
                </a:lnTo>
                <a:lnTo>
                  <a:pt x="2806065" y="60960"/>
                </a:lnTo>
                <a:lnTo>
                  <a:pt x="2810193" y="63818"/>
                </a:lnTo>
                <a:lnTo>
                  <a:pt x="2814320" y="66040"/>
                </a:lnTo>
                <a:lnTo>
                  <a:pt x="2818448" y="68263"/>
                </a:lnTo>
                <a:lnTo>
                  <a:pt x="2822258" y="70168"/>
                </a:lnTo>
                <a:lnTo>
                  <a:pt x="2826385" y="71755"/>
                </a:lnTo>
                <a:lnTo>
                  <a:pt x="2830513" y="72708"/>
                </a:lnTo>
                <a:lnTo>
                  <a:pt x="2834640" y="73978"/>
                </a:lnTo>
                <a:lnTo>
                  <a:pt x="2838450" y="74613"/>
                </a:lnTo>
                <a:lnTo>
                  <a:pt x="2846705" y="75883"/>
                </a:lnTo>
                <a:lnTo>
                  <a:pt x="2854644" y="75883"/>
                </a:lnTo>
                <a:lnTo>
                  <a:pt x="2862898" y="74930"/>
                </a:lnTo>
                <a:lnTo>
                  <a:pt x="2871153" y="73978"/>
                </a:lnTo>
                <a:lnTo>
                  <a:pt x="2879408" y="72390"/>
                </a:lnTo>
                <a:lnTo>
                  <a:pt x="2887980" y="70485"/>
                </a:lnTo>
                <a:lnTo>
                  <a:pt x="2905443" y="65723"/>
                </a:lnTo>
                <a:lnTo>
                  <a:pt x="2923858" y="60325"/>
                </a:lnTo>
                <a:lnTo>
                  <a:pt x="2933383" y="57785"/>
                </a:lnTo>
                <a:lnTo>
                  <a:pt x="2943225" y="55563"/>
                </a:lnTo>
                <a:lnTo>
                  <a:pt x="2947670" y="58103"/>
                </a:lnTo>
                <a:lnTo>
                  <a:pt x="2951798" y="61595"/>
                </a:lnTo>
                <a:lnTo>
                  <a:pt x="2955608" y="65723"/>
                </a:lnTo>
                <a:lnTo>
                  <a:pt x="2959100" y="69850"/>
                </a:lnTo>
                <a:lnTo>
                  <a:pt x="2962593" y="74613"/>
                </a:lnTo>
                <a:lnTo>
                  <a:pt x="2965451" y="79693"/>
                </a:lnTo>
                <a:lnTo>
                  <a:pt x="2971800" y="88900"/>
                </a:lnTo>
                <a:lnTo>
                  <a:pt x="2975293" y="93980"/>
                </a:lnTo>
                <a:lnTo>
                  <a:pt x="2978785" y="98108"/>
                </a:lnTo>
                <a:lnTo>
                  <a:pt x="2982279" y="102235"/>
                </a:lnTo>
                <a:lnTo>
                  <a:pt x="2986723" y="105093"/>
                </a:lnTo>
                <a:lnTo>
                  <a:pt x="2991168" y="108268"/>
                </a:lnTo>
                <a:lnTo>
                  <a:pt x="2993390" y="108903"/>
                </a:lnTo>
                <a:lnTo>
                  <a:pt x="2995930" y="110173"/>
                </a:lnTo>
                <a:lnTo>
                  <a:pt x="2998788" y="110490"/>
                </a:lnTo>
                <a:lnTo>
                  <a:pt x="3001645" y="110808"/>
                </a:lnTo>
                <a:lnTo>
                  <a:pt x="3004820" y="110808"/>
                </a:lnTo>
                <a:lnTo>
                  <a:pt x="3007678" y="110808"/>
                </a:lnTo>
                <a:lnTo>
                  <a:pt x="3009583" y="108268"/>
                </a:lnTo>
                <a:lnTo>
                  <a:pt x="3010853" y="106045"/>
                </a:lnTo>
                <a:lnTo>
                  <a:pt x="3011170" y="104140"/>
                </a:lnTo>
                <a:lnTo>
                  <a:pt x="3011488" y="101918"/>
                </a:lnTo>
                <a:lnTo>
                  <a:pt x="3011170" y="100013"/>
                </a:lnTo>
                <a:lnTo>
                  <a:pt x="3010218" y="98425"/>
                </a:lnTo>
                <a:lnTo>
                  <a:pt x="3009583" y="96838"/>
                </a:lnTo>
                <a:lnTo>
                  <a:pt x="3007996" y="94933"/>
                </a:lnTo>
                <a:lnTo>
                  <a:pt x="3004820" y="92393"/>
                </a:lnTo>
                <a:lnTo>
                  <a:pt x="3000376" y="89535"/>
                </a:lnTo>
                <a:lnTo>
                  <a:pt x="2991168" y="83820"/>
                </a:lnTo>
                <a:lnTo>
                  <a:pt x="2986088" y="80328"/>
                </a:lnTo>
                <a:lnTo>
                  <a:pt x="2981960" y="76518"/>
                </a:lnTo>
                <a:lnTo>
                  <a:pt x="2979739" y="74613"/>
                </a:lnTo>
                <a:lnTo>
                  <a:pt x="2978150" y="72390"/>
                </a:lnTo>
                <a:lnTo>
                  <a:pt x="2976880" y="70168"/>
                </a:lnTo>
                <a:lnTo>
                  <a:pt x="2975610" y="67628"/>
                </a:lnTo>
                <a:lnTo>
                  <a:pt x="2974659" y="64770"/>
                </a:lnTo>
                <a:lnTo>
                  <a:pt x="2974023" y="61913"/>
                </a:lnTo>
                <a:lnTo>
                  <a:pt x="2973705" y="58420"/>
                </a:lnTo>
                <a:lnTo>
                  <a:pt x="2974023" y="54928"/>
                </a:lnTo>
                <a:lnTo>
                  <a:pt x="2974975" y="51435"/>
                </a:lnTo>
                <a:lnTo>
                  <a:pt x="2975928" y="47625"/>
                </a:lnTo>
                <a:lnTo>
                  <a:pt x="2977833" y="42863"/>
                </a:lnTo>
                <a:lnTo>
                  <a:pt x="2980055" y="38418"/>
                </a:lnTo>
                <a:lnTo>
                  <a:pt x="2983548" y="37465"/>
                </a:lnTo>
                <a:lnTo>
                  <a:pt x="2987040" y="36513"/>
                </a:lnTo>
                <a:lnTo>
                  <a:pt x="2989899" y="36195"/>
                </a:lnTo>
                <a:lnTo>
                  <a:pt x="2993073" y="36195"/>
                </a:lnTo>
                <a:lnTo>
                  <a:pt x="2995613" y="36195"/>
                </a:lnTo>
                <a:lnTo>
                  <a:pt x="2998153" y="36830"/>
                </a:lnTo>
                <a:lnTo>
                  <a:pt x="3000376" y="37783"/>
                </a:lnTo>
                <a:lnTo>
                  <a:pt x="3002916" y="38735"/>
                </a:lnTo>
                <a:lnTo>
                  <a:pt x="3004820" y="40323"/>
                </a:lnTo>
                <a:lnTo>
                  <a:pt x="3006090" y="42228"/>
                </a:lnTo>
                <a:lnTo>
                  <a:pt x="3007678" y="44133"/>
                </a:lnTo>
                <a:lnTo>
                  <a:pt x="3009265" y="46673"/>
                </a:lnTo>
                <a:lnTo>
                  <a:pt x="3010218" y="49848"/>
                </a:lnTo>
                <a:lnTo>
                  <a:pt x="3011170" y="52705"/>
                </a:lnTo>
                <a:lnTo>
                  <a:pt x="3011488" y="56515"/>
                </a:lnTo>
                <a:lnTo>
                  <a:pt x="3011805" y="60643"/>
                </a:lnTo>
                <a:lnTo>
                  <a:pt x="3024188" y="58420"/>
                </a:lnTo>
                <a:lnTo>
                  <a:pt x="3037205" y="56833"/>
                </a:lnTo>
                <a:lnTo>
                  <a:pt x="3050223" y="55880"/>
                </a:lnTo>
                <a:lnTo>
                  <a:pt x="3063558" y="54928"/>
                </a:lnTo>
                <a:lnTo>
                  <a:pt x="3091180" y="53975"/>
                </a:lnTo>
                <a:lnTo>
                  <a:pt x="3118168" y="52388"/>
                </a:lnTo>
                <a:lnTo>
                  <a:pt x="3131820" y="51753"/>
                </a:lnTo>
                <a:lnTo>
                  <a:pt x="3144838" y="50483"/>
                </a:lnTo>
                <a:lnTo>
                  <a:pt x="3157539" y="48895"/>
                </a:lnTo>
                <a:lnTo>
                  <a:pt x="3169920" y="46990"/>
                </a:lnTo>
                <a:lnTo>
                  <a:pt x="3181033" y="44450"/>
                </a:lnTo>
                <a:lnTo>
                  <a:pt x="3186748" y="42863"/>
                </a:lnTo>
                <a:lnTo>
                  <a:pt x="3192145" y="40958"/>
                </a:lnTo>
                <a:lnTo>
                  <a:pt x="3197544" y="39370"/>
                </a:lnTo>
                <a:lnTo>
                  <a:pt x="3202305" y="37465"/>
                </a:lnTo>
                <a:lnTo>
                  <a:pt x="3207068" y="34925"/>
                </a:lnTo>
                <a:lnTo>
                  <a:pt x="3211830" y="32385"/>
                </a:lnTo>
                <a:lnTo>
                  <a:pt x="3215640" y="32068"/>
                </a:lnTo>
                <a:lnTo>
                  <a:pt x="3218815" y="32068"/>
                </a:lnTo>
                <a:lnTo>
                  <a:pt x="3222308" y="32068"/>
                </a:lnTo>
                <a:lnTo>
                  <a:pt x="3225165" y="32703"/>
                </a:lnTo>
                <a:lnTo>
                  <a:pt x="3228023" y="33973"/>
                </a:lnTo>
                <a:lnTo>
                  <a:pt x="3230563" y="34925"/>
                </a:lnTo>
                <a:lnTo>
                  <a:pt x="3232785" y="36830"/>
                </a:lnTo>
                <a:lnTo>
                  <a:pt x="3234690" y="38735"/>
                </a:lnTo>
                <a:lnTo>
                  <a:pt x="3236595" y="41593"/>
                </a:lnTo>
                <a:lnTo>
                  <a:pt x="3238183" y="44133"/>
                </a:lnTo>
                <a:lnTo>
                  <a:pt x="3239770" y="46990"/>
                </a:lnTo>
                <a:lnTo>
                  <a:pt x="3240723" y="50800"/>
                </a:lnTo>
                <a:lnTo>
                  <a:pt x="3241675" y="54610"/>
                </a:lnTo>
                <a:lnTo>
                  <a:pt x="3241993" y="58738"/>
                </a:lnTo>
                <a:lnTo>
                  <a:pt x="3242310" y="63500"/>
                </a:lnTo>
                <a:lnTo>
                  <a:pt x="3242629" y="68263"/>
                </a:lnTo>
                <a:lnTo>
                  <a:pt x="3243898" y="64135"/>
                </a:lnTo>
                <a:lnTo>
                  <a:pt x="3244850" y="60325"/>
                </a:lnTo>
                <a:lnTo>
                  <a:pt x="3246755" y="56515"/>
                </a:lnTo>
                <a:lnTo>
                  <a:pt x="3248660" y="53340"/>
                </a:lnTo>
                <a:lnTo>
                  <a:pt x="3250565" y="50165"/>
                </a:lnTo>
                <a:lnTo>
                  <a:pt x="3252789" y="46990"/>
                </a:lnTo>
                <a:lnTo>
                  <a:pt x="3255329" y="44133"/>
                </a:lnTo>
                <a:lnTo>
                  <a:pt x="3258185" y="41910"/>
                </a:lnTo>
                <a:lnTo>
                  <a:pt x="3260726" y="39688"/>
                </a:lnTo>
                <a:lnTo>
                  <a:pt x="3263900" y="37465"/>
                </a:lnTo>
                <a:lnTo>
                  <a:pt x="3267075" y="35560"/>
                </a:lnTo>
                <a:lnTo>
                  <a:pt x="3270250" y="33973"/>
                </a:lnTo>
                <a:lnTo>
                  <a:pt x="3274060" y="32385"/>
                </a:lnTo>
                <a:lnTo>
                  <a:pt x="3277235" y="31433"/>
                </a:lnTo>
                <a:lnTo>
                  <a:pt x="3284855" y="29528"/>
                </a:lnTo>
                <a:lnTo>
                  <a:pt x="3293110" y="28258"/>
                </a:lnTo>
                <a:lnTo>
                  <a:pt x="3301365" y="27623"/>
                </a:lnTo>
                <a:lnTo>
                  <a:pt x="3310255" y="27940"/>
                </a:lnTo>
                <a:lnTo>
                  <a:pt x="3318828" y="28893"/>
                </a:lnTo>
                <a:lnTo>
                  <a:pt x="3328035" y="30480"/>
                </a:lnTo>
                <a:lnTo>
                  <a:pt x="3336925" y="32385"/>
                </a:lnTo>
                <a:lnTo>
                  <a:pt x="3346133" y="35560"/>
                </a:lnTo>
                <a:lnTo>
                  <a:pt x="3355023" y="38735"/>
                </a:lnTo>
                <a:lnTo>
                  <a:pt x="3355658" y="35878"/>
                </a:lnTo>
                <a:lnTo>
                  <a:pt x="3356928" y="32703"/>
                </a:lnTo>
                <a:lnTo>
                  <a:pt x="3358198" y="30480"/>
                </a:lnTo>
                <a:lnTo>
                  <a:pt x="3359468" y="27940"/>
                </a:lnTo>
                <a:lnTo>
                  <a:pt x="3361056" y="26035"/>
                </a:lnTo>
                <a:lnTo>
                  <a:pt x="3362960" y="23813"/>
                </a:lnTo>
                <a:lnTo>
                  <a:pt x="3367088" y="20320"/>
                </a:lnTo>
                <a:lnTo>
                  <a:pt x="3371215" y="17780"/>
                </a:lnTo>
                <a:lnTo>
                  <a:pt x="3376295" y="15558"/>
                </a:lnTo>
                <a:lnTo>
                  <a:pt x="3381058" y="13653"/>
                </a:lnTo>
                <a:lnTo>
                  <a:pt x="3386773" y="12065"/>
                </a:lnTo>
                <a:lnTo>
                  <a:pt x="3397568" y="9525"/>
                </a:lnTo>
                <a:lnTo>
                  <a:pt x="3408998" y="7303"/>
                </a:lnTo>
                <a:lnTo>
                  <a:pt x="3414713" y="5715"/>
                </a:lnTo>
                <a:lnTo>
                  <a:pt x="3419793" y="4128"/>
                </a:lnTo>
                <a:lnTo>
                  <a:pt x="3424873" y="2223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9670510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99B0A561-8C85-D532-FB40-25D06F875E58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-3897"/>
            <a:ext cx="12198926" cy="68618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62975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8" r:id="rId3"/>
    <p:sldLayoutId id="2147483657" r:id="rId4"/>
    <p:sldLayoutId id="2147483656" r:id="rId5"/>
    <p:sldLayoutId id="2147483654" r:id="rId6"/>
    <p:sldLayoutId id="2147483655" r:id="rId7"/>
    <p:sldLayoutId id="2147483651" r:id="rId8"/>
    <p:sldLayoutId id="2147483652" r:id="rId9"/>
    <p:sldLayoutId id="2147483653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7.png"/><Relationship Id="rId18" Type="http://schemas.openxmlformats.org/officeDocument/2006/relationships/slide" Target="slide22.xml"/><Relationship Id="rId3" Type="http://schemas.openxmlformats.org/officeDocument/2006/relationships/slide" Target="slide2.xml"/><Relationship Id="rId21" Type="http://schemas.openxmlformats.org/officeDocument/2006/relationships/image" Target="../media/image3.svg"/><Relationship Id="rId7" Type="http://schemas.openxmlformats.org/officeDocument/2006/relationships/image" Target="../media/image5.png"/><Relationship Id="rId12" Type="http://schemas.openxmlformats.org/officeDocument/2006/relationships/slide" Target="slide14.xml"/><Relationship Id="rId17" Type="http://schemas.openxmlformats.org/officeDocument/2006/relationships/image" Target="../media/image9.png"/><Relationship Id="rId2" Type="http://schemas.openxmlformats.org/officeDocument/2006/relationships/image" Target="../media/image4.png"/><Relationship Id="rId16" Type="http://schemas.openxmlformats.org/officeDocument/2006/relationships/image" Target="../media/image8.png"/><Relationship Id="rId20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.xml"/><Relationship Id="rId11" Type="http://schemas.openxmlformats.org/officeDocument/2006/relationships/image" Target="../media/image7.png"/><Relationship Id="rId5" Type="http://schemas.openxmlformats.org/officeDocument/2006/relationships/image" Target="../media/image5.png"/><Relationship Id="rId15" Type="http://schemas.openxmlformats.org/officeDocument/2006/relationships/slide" Target="slide18.xml"/><Relationship Id="rId10" Type="http://schemas.openxmlformats.org/officeDocument/2006/relationships/image" Target="../media/image6.png"/><Relationship Id="rId19" Type="http://schemas.openxmlformats.org/officeDocument/2006/relationships/image" Target="../media/image9.png"/><Relationship Id="rId4" Type="http://schemas.openxmlformats.org/officeDocument/2006/relationships/image" Target="../media/image4.png"/><Relationship Id="rId9" Type="http://schemas.openxmlformats.org/officeDocument/2006/relationships/slide" Target="slide10.xml"/><Relationship Id="rId14" Type="http://schemas.openxmlformats.org/officeDocument/2006/relationships/image" Target="../media/image8.png"/><Relationship Id="rId22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jp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jp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35" name="Section Zoom 34">
                <a:extLst>
                  <a:ext uri="{FF2B5EF4-FFF2-40B4-BE49-F238E27FC236}">
                    <a16:creationId xmlns:a16="http://schemas.microsoft.com/office/drawing/2014/main" id="{790C0306-5B8E-1C46-DC7F-A2054AB80772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868321615"/>
                  </p:ext>
                </p:extLst>
              </p:nvPr>
            </p:nvGraphicFramePr>
            <p:xfrm>
              <a:off x="8326444" y="346445"/>
              <a:ext cx="1038804" cy="1076809"/>
            </p:xfrm>
            <a:graphic>
              <a:graphicData uri="http://schemas.microsoft.com/office/powerpoint/2016/sectionzoom">
                <psez:sectionZm>
                  <psez:sectionZmObj sectionId="{104F67C4-FAC8-4E6F-9937-15D0A60E8EEA}">
                    <psez:zmPr id="{F7B72E4D-B16F-4F5A-88B4-9862D32635FF}" imageType="cover" transitionDur="1000">
                      <p166:blipFill xmlns:p166="http://schemas.microsoft.com/office/powerpoint/2016/6/main">
                        <a:blip r:embed="rId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1038804" cy="107680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35" name="Section Zoom 34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790C0306-5B8E-1C46-DC7F-A2054AB80772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326444" y="346445"/>
                <a:ext cx="1038804" cy="107680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37" name="Section Zoom 36">
                <a:extLst>
                  <a:ext uri="{FF2B5EF4-FFF2-40B4-BE49-F238E27FC236}">
                    <a16:creationId xmlns:a16="http://schemas.microsoft.com/office/drawing/2014/main" id="{67325E22-2B2C-D562-BF5C-252863F33C9B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592874920"/>
                  </p:ext>
                </p:extLst>
              </p:nvPr>
            </p:nvGraphicFramePr>
            <p:xfrm>
              <a:off x="9237956" y="1385967"/>
              <a:ext cx="951074" cy="973923"/>
            </p:xfrm>
            <a:graphic>
              <a:graphicData uri="http://schemas.microsoft.com/office/powerpoint/2016/sectionzoom">
                <psez:sectionZm>
                  <psez:sectionZmObj sectionId="{6A252DC5-3069-4E17-97A4-43948B41F950}">
                    <psez:zmPr id="{ABFFC64F-A0D1-449E-865C-FD3251666A68}" imageType="cover" transitionDur="1000">
                      <p166:blipFill xmlns:p166="http://schemas.microsoft.com/office/powerpoint/2016/6/main"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951074" cy="973923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37" name="Section Zoom 36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67325E22-2B2C-D562-BF5C-252863F33C9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237956" y="1385967"/>
                <a:ext cx="951074" cy="973923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39" name="Section Zoom 38">
                <a:extLst>
                  <a:ext uri="{FF2B5EF4-FFF2-40B4-BE49-F238E27FC236}">
                    <a16:creationId xmlns:a16="http://schemas.microsoft.com/office/drawing/2014/main" id="{FCB29848-5162-CE52-E2CF-CA80327CE27F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973736983"/>
                  </p:ext>
                </p:extLst>
              </p:nvPr>
            </p:nvGraphicFramePr>
            <p:xfrm>
              <a:off x="8989804" y="2397190"/>
              <a:ext cx="1638984" cy="955236"/>
            </p:xfrm>
            <a:graphic>
              <a:graphicData uri="http://schemas.microsoft.com/office/powerpoint/2016/sectionzoom">
                <psez:sectionZm>
                  <psez:sectionZmObj sectionId="{D6F2A148-5086-46DC-8B40-2E9D88BCBEDB}">
                    <psez:zmPr id="{850EEC8B-113D-4171-8A10-E0349163AC06}" imageType="cover" transitionDur="1000">
                      <p166:blipFill xmlns:p166="http://schemas.microsoft.com/office/powerpoint/2016/6/main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1638984" cy="955236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39" name="Section Zoom 38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FCB29848-5162-CE52-E2CF-CA80327CE27F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989804" y="2397190"/>
                <a:ext cx="1638984" cy="955236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41" name="Section Zoom 40">
                <a:extLst>
                  <a:ext uri="{FF2B5EF4-FFF2-40B4-BE49-F238E27FC236}">
                    <a16:creationId xmlns:a16="http://schemas.microsoft.com/office/drawing/2014/main" id="{7963800F-C6BA-7D3B-DC87-E54B6A58CC7A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968395182"/>
                  </p:ext>
                </p:extLst>
              </p:nvPr>
            </p:nvGraphicFramePr>
            <p:xfrm>
              <a:off x="7864039" y="3404124"/>
              <a:ext cx="2380137" cy="917179"/>
            </p:xfrm>
            <a:graphic>
              <a:graphicData uri="http://schemas.microsoft.com/office/powerpoint/2016/sectionzoom">
                <psez:sectionZm>
                  <psez:sectionZmObj sectionId="{CC02B2AA-E042-46B1-819F-11C176BDA628}">
                    <psez:zmPr id="{7B75BB88-0B61-4968-8015-D6243963AEB6}" imageType="cover" transitionDur="1000">
                      <p166:blipFill xmlns:p166="http://schemas.microsoft.com/office/powerpoint/2016/6/main"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380137" cy="9171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41" name="Section Zoom 40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7963800F-C6BA-7D3B-DC87-E54B6A58CC7A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864039" y="3404124"/>
                <a:ext cx="2380137" cy="9171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43" name="Section Zoom 42">
                <a:extLst>
                  <a:ext uri="{FF2B5EF4-FFF2-40B4-BE49-F238E27FC236}">
                    <a16:creationId xmlns:a16="http://schemas.microsoft.com/office/drawing/2014/main" id="{DDBEB553-3CC9-89BD-CBDE-19D6D2A4C15F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045195510"/>
                  </p:ext>
                </p:extLst>
              </p:nvPr>
            </p:nvGraphicFramePr>
            <p:xfrm>
              <a:off x="8115481" y="4429334"/>
              <a:ext cx="946359" cy="907549"/>
            </p:xfrm>
            <a:graphic>
              <a:graphicData uri="http://schemas.microsoft.com/office/powerpoint/2016/sectionzoom">
                <psez:sectionZm>
                  <psez:sectionZmObj sectionId="{F543DCED-286B-4C39-AC6D-81D7E67773D5}">
                    <psez:zmPr id="{45DA378F-E3D0-4D0F-9380-885B55FBDBE7}" imageType="cover" transitionDur="1000">
                      <p166:blipFill xmlns:p166="http://schemas.microsoft.com/office/powerpoint/2016/6/main"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946359" cy="90754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43" name="Section Zoom 42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DDBEB553-3CC9-89BD-CBDE-19D6D2A4C15F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115481" y="4429334"/>
                <a:ext cx="946359" cy="90754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45" name="Section Zoom 44">
                <a:extLst>
                  <a:ext uri="{FF2B5EF4-FFF2-40B4-BE49-F238E27FC236}">
                    <a16:creationId xmlns:a16="http://schemas.microsoft.com/office/drawing/2014/main" id="{0D040841-1F1F-8636-28F5-DB1271703210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81564421"/>
                  </p:ext>
                </p:extLst>
              </p:nvPr>
            </p:nvGraphicFramePr>
            <p:xfrm>
              <a:off x="7630651" y="5479620"/>
              <a:ext cx="3214609" cy="1027576"/>
            </p:xfrm>
            <a:graphic>
              <a:graphicData uri="http://schemas.microsoft.com/office/powerpoint/2016/sectionzoom">
                <psez:sectionZm>
                  <psez:sectionZmObj sectionId="{1B2FB890-585E-4656-A019-E79A0446013A}">
                    <psez:zmPr id="{C9D65C0E-7642-4C5C-A5C8-355756A8AE70}" imageType="cover" transitionDur="1000">
                      <p166:blipFill xmlns:p166="http://schemas.microsoft.com/office/powerpoint/2016/6/main"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214609" cy="1027576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45" name="Section Zoom 44">
                <a:hlinkClick r:id="rId18" action="ppaction://hlinksldjump"/>
                <a:extLst>
                  <a:ext uri="{FF2B5EF4-FFF2-40B4-BE49-F238E27FC236}">
                    <a16:creationId xmlns:a16="http://schemas.microsoft.com/office/drawing/2014/main" id="{0D040841-1F1F-8636-28F5-DB127170321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30651" y="5479620"/>
                <a:ext cx="3214609" cy="1027576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272C58F3-DF91-67FB-54C0-7B957FB103FA}"/>
              </a:ext>
            </a:extLst>
          </p:cNvPr>
          <p:cNvGrpSpPr/>
          <p:nvPr/>
        </p:nvGrpSpPr>
        <p:grpSpPr>
          <a:xfrm>
            <a:off x="1" y="1"/>
            <a:ext cx="12191999" cy="282606"/>
            <a:chOff x="1" y="1"/>
            <a:chExt cx="12191999" cy="282606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081ECC9C-045B-7A4E-FD49-37A6A8440DED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13" name="Graphic 12">
                <a:extLst>
                  <a:ext uri="{FF2B5EF4-FFF2-40B4-BE49-F238E27FC236}">
                    <a16:creationId xmlns:a16="http://schemas.microsoft.com/office/drawing/2014/main" id="{7CC374C9-C733-90D9-8BC9-8C9004870B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>
                <a:extLst>
                  <a:ext uri="{96DAC541-7B7A-43D3-8B79-37D633B846F1}">
                    <asvg:svgBlip xmlns:asvg="http://schemas.microsoft.com/office/drawing/2016/SVG/main" r:embed="rId21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14" name="Graphic 13">
                <a:extLst>
                  <a:ext uri="{FF2B5EF4-FFF2-40B4-BE49-F238E27FC236}">
                    <a16:creationId xmlns:a16="http://schemas.microsoft.com/office/drawing/2014/main" id="{33D8C684-C33F-8B3D-51F6-BC1D7BC5192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>
                <a:extLst>
                  <a:ext uri="{96DAC541-7B7A-43D3-8B79-37D633B846F1}">
                    <asvg:svgBlip xmlns:asvg="http://schemas.microsoft.com/office/drawing/2016/SVG/main" r:embed="rId21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541253F4-A995-90FF-A7B2-3D8EDF0BBCFD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60776FC5-4C6D-679B-4C77-39426601F647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C7F45E3-B256-C9FF-8BB7-AE5E0A2B759E}"/>
              </a:ext>
            </a:extLst>
          </p:cNvPr>
          <p:cNvGrpSpPr/>
          <p:nvPr/>
        </p:nvGrpSpPr>
        <p:grpSpPr>
          <a:xfrm>
            <a:off x="0" y="6570922"/>
            <a:ext cx="12191999" cy="282606"/>
            <a:chOff x="1" y="1"/>
            <a:chExt cx="12191999" cy="282606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59FAE25D-8F94-2A46-570E-28BFB302BF22}"/>
                </a:ext>
              </a:extLst>
            </p:cNvPr>
            <p:cNvGrpSpPr/>
            <p:nvPr/>
          </p:nvGrpSpPr>
          <p:grpSpPr>
            <a:xfrm>
              <a:off x="1" y="1"/>
              <a:ext cx="6520967" cy="282606"/>
              <a:chOff x="1" y="1"/>
              <a:chExt cx="6520967" cy="282606"/>
            </a:xfrm>
          </p:grpSpPr>
          <p:pic>
            <p:nvPicPr>
              <p:cNvPr id="26" name="Graphic 25">
                <a:extLst>
                  <a:ext uri="{FF2B5EF4-FFF2-40B4-BE49-F238E27FC236}">
                    <a16:creationId xmlns:a16="http://schemas.microsoft.com/office/drawing/2014/main" id="{71DE0B86-A532-917F-C2A8-04077E8C262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>
                <a:extLst>
                  <a:ext uri="{96DAC541-7B7A-43D3-8B79-37D633B846F1}">
                    <asvg:svgBlip xmlns:asvg="http://schemas.microsoft.com/office/drawing/2016/SVG/main" r:embed="rId21"/>
                  </a:ext>
                </a:extLst>
              </a:blip>
              <a:stretch>
                <a:fillRect/>
              </a:stretch>
            </p:blipFill>
            <p:spPr>
              <a:xfrm>
                <a:off x="1" y="1"/>
                <a:ext cx="3271519" cy="282606"/>
              </a:xfrm>
              <a:prstGeom prst="rect">
                <a:avLst/>
              </a:prstGeom>
            </p:spPr>
          </p:pic>
          <p:pic>
            <p:nvPicPr>
              <p:cNvPr id="27" name="Graphic 26">
                <a:extLst>
                  <a:ext uri="{FF2B5EF4-FFF2-40B4-BE49-F238E27FC236}">
                    <a16:creationId xmlns:a16="http://schemas.microsoft.com/office/drawing/2014/main" id="{91F29458-BA53-AAEC-A17D-5B53D6ABCD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>
                <a:extLst>
                  <a:ext uri="{96DAC541-7B7A-43D3-8B79-37D633B846F1}">
                    <asvg:svgBlip xmlns:asvg="http://schemas.microsoft.com/office/drawing/2016/SVG/main" r:embed="rId21"/>
                  </a:ext>
                </a:extLst>
              </a:blip>
              <a:stretch>
                <a:fillRect/>
              </a:stretch>
            </p:blipFill>
            <p:spPr>
              <a:xfrm>
                <a:off x="3249449" y="1"/>
                <a:ext cx="3271519" cy="282606"/>
              </a:xfrm>
              <a:prstGeom prst="rect">
                <a:avLst/>
              </a:prstGeom>
            </p:spPr>
          </p:pic>
        </p:grpSp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39F0242E-2334-B001-5134-C2E313FEA9FC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6499536" y="1"/>
              <a:ext cx="3271519" cy="282606"/>
            </a:xfrm>
            <a:prstGeom prst="rect">
              <a:avLst/>
            </a:prstGeom>
          </p:spPr>
        </p:pic>
        <p:pic>
          <p:nvPicPr>
            <p:cNvPr id="25" name="Graphic 24">
              <a:extLst>
                <a:ext uri="{FF2B5EF4-FFF2-40B4-BE49-F238E27FC236}">
                  <a16:creationId xmlns:a16="http://schemas.microsoft.com/office/drawing/2014/main" id="{449E838A-04C8-D747-58BD-0E133870FF9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rcRect r="25325"/>
            <a:stretch>
              <a:fillRect/>
            </a:stretch>
          </p:blipFill>
          <p:spPr>
            <a:xfrm>
              <a:off x="9748984" y="1"/>
              <a:ext cx="2443016" cy="282606"/>
            </a:xfrm>
            <a:custGeom>
              <a:avLst/>
              <a:gdLst>
                <a:gd name="connsiteX0" fmla="*/ 0 w 2443016"/>
                <a:gd name="connsiteY0" fmla="*/ 0 h 282606"/>
                <a:gd name="connsiteX1" fmla="*/ 2443016 w 2443016"/>
                <a:gd name="connsiteY1" fmla="*/ 0 h 282606"/>
                <a:gd name="connsiteX2" fmla="*/ 2443016 w 2443016"/>
                <a:gd name="connsiteY2" fmla="*/ 282606 h 282606"/>
                <a:gd name="connsiteX3" fmla="*/ 0 w 2443016"/>
                <a:gd name="connsiteY3" fmla="*/ 282606 h 28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3016" h="282606">
                  <a:moveTo>
                    <a:pt x="0" y="0"/>
                  </a:moveTo>
                  <a:lnTo>
                    <a:pt x="2443016" y="0"/>
                  </a:lnTo>
                  <a:lnTo>
                    <a:pt x="2443016" y="282606"/>
                  </a:lnTo>
                  <a:lnTo>
                    <a:pt x="0" y="282606"/>
                  </a:lnTo>
                  <a:close/>
                </a:path>
              </a:pathLst>
            </a:custGeom>
          </p:spPr>
        </p:pic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16F5C68-1A0F-2B9D-EA99-EFD36350FDA7}"/>
              </a:ext>
            </a:extLst>
          </p:cNvPr>
          <p:cNvGrpSpPr/>
          <p:nvPr/>
        </p:nvGrpSpPr>
        <p:grpSpPr>
          <a:xfrm rot="5400000">
            <a:off x="8784485" y="3359800"/>
            <a:ext cx="6520967" cy="282606"/>
            <a:chOff x="1" y="1"/>
            <a:chExt cx="6520967" cy="282606"/>
          </a:xfrm>
        </p:grpSpPr>
        <p:pic>
          <p:nvPicPr>
            <p:cNvPr id="32" name="Graphic 31">
              <a:extLst>
                <a:ext uri="{FF2B5EF4-FFF2-40B4-BE49-F238E27FC236}">
                  <a16:creationId xmlns:a16="http://schemas.microsoft.com/office/drawing/2014/main" id="{2A9C7C34-D7D6-4CF1-04F1-12CD0E29B550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1" y="1"/>
              <a:ext cx="3271519" cy="282606"/>
            </a:xfrm>
            <a:prstGeom prst="rect">
              <a:avLst/>
            </a:prstGeom>
          </p:spPr>
        </p:pic>
        <p:pic>
          <p:nvPicPr>
            <p:cNvPr id="33" name="Graphic 32">
              <a:extLst>
                <a:ext uri="{FF2B5EF4-FFF2-40B4-BE49-F238E27FC236}">
                  <a16:creationId xmlns:a16="http://schemas.microsoft.com/office/drawing/2014/main" id="{BBB28DFF-FB3D-5EAA-D1D2-1A54115A0A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3249449" y="1"/>
              <a:ext cx="3271519" cy="282606"/>
            </a:xfrm>
            <a:prstGeom prst="rect">
              <a:avLst/>
            </a:prstGeom>
          </p:spPr>
        </p:pic>
      </p:grpSp>
      <p:pic>
        <p:nvPicPr>
          <p:cNvPr id="34" name="Picture 33">
            <a:extLst>
              <a:ext uri="{FF2B5EF4-FFF2-40B4-BE49-F238E27FC236}">
                <a16:creationId xmlns:a16="http://schemas.microsoft.com/office/drawing/2014/main" id="{C8920008-7A94-34F1-AA9A-DC973B5A5EB4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64" b="212"/>
          <a:stretch>
            <a:fillRect/>
          </a:stretch>
        </p:blipFill>
        <p:spPr>
          <a:xfrm rot="905161">
            <a:off x="-962127" y="383204"/>
            <a:ext cx="4859205" cy="6749902"/>
          </a:xfrm>
          <a:custGeom>
            <a:avLst/>
            <a:gdLst>
              <a:gd name="connsiteX0" fmla="*/ 0 w 4859205"/>
              <a:gd name="connsiteY0" fmla="*/ 0 h 6749902"/>
              <a:gd name="connsiteX1" fmla="*/ 4859205 w 4859205"/>
              <a:gd name="connsiteY1" fmla="*/ 0 h 6749902"/>
              <a:gd name="connsiteX2" fmla="*/ 4859205 w 4859205"/>
              <a:gd name="connsiteY2" fmla="*/ 5930521 h 6749902"/>
              <a:gd name="connsiteX3" fmla="*/ 1819496 w 4859205"/>
              <a:gd name="connsiteY3" fmla="*/ 6749902 h 674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59205" h="6749902">
                <a:moveTo>
                  <a:pt x="0" y="0"/>
                </a:moveTo>
                <a:lnTo>
                  <a:pt x="4859205" y="0"/>
                </a:lnTo>
                <a:lnTo>
                  <a:pt x="4859205" y="5930521"/>
                </a:lnTo>
                <a:lnTo>
                  <a:pt x="1819496" y="6749902"/>
                </a:lnTo>
                <a:close/>
              </a:path>
            </a:pathLst>
          </a:custGeom>
        </p:spPr>
      </p:pic>
      <p:sp>
        <p:nvSpPr>
          <p:cNvPr id="53" name="Oval 52">
            <a:extLst>
              <a:ext uri="{FF2B5EF4-FFF2-40B4-BE49-F238E27FC236}">
                <a16:creationId xmlns:a16="http://schemas.microsoft.com/office/drawing/2014/main" id="{A8382B3C-3A4A-E9CC-3C50-EA9DF966A7A4}"/>
              </a:ext>
            </a:extLst>
          </p:cNvPr>
          <p:cNvSpPr/>
          <p:nvPr/>
        </p:nvSpPr>
        <p:spPr>
          <a:xfrm>
            <a:off x="8997968" y="1786890"/>
            <a:ext cx="190500" cy="190500"/>
          </a:xfrm>
          <a:prstGeom prst="ellipse">
            <a:avLst/>
          </a:prstGeom>
          <a:solidFill>
            <a:srgbClr val="987A4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1479702C-97C7-441C-2D9F-55AD4BA2F6DA}"/>
              </a:ext>
            </a:extLst>
          </p:cNvPr>
          <p:cNvSpPr/>
          <p:nvPr/>
        </p:nvSpPr>
        <p:spPr>
          <a:xfrm>
            <a:off x="8734897" y="2783205"/>
            <a:ext cx="190500" cy="190500"/>
          </a:xfrm>
          <a:prstGeom prst="ellipse">
            <a:avLst/>
          </a:prstGeom>
          <a:solidFill>
            <a:srgbClr val="987A4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92332C2A-D1EF-F4F2-1324-6D9B6340A27B}"/>
              </a:ext>
            </a:extLst>
          </p:cNvPr>
          <p:cNvSpPr/>
          <p:nvPr/>
        </p:nvSpPr>
        <p:spPr>
          <a:xfrm>
            <a:off x="7620000" y="3768389"/>
            <a:ext cx="190500" cy="190500"/>
          </a:xfrm>
          <a:prstGeom prst="ellipse">
            <a:avLst/>
          </a:prstGeom>
          <a:solidFill>
            <a:srgbClr val="987A4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B2B8BB99-C50F-7594-6CBC-D904D3F97F2D}"/>
              </a:ext>
            </a:extLst>
          </p:cNvPr>
          <p:cNvSpPr/>
          <p:nvPr/>
        </p:nvSpPr>
        <p:spPr>
          <a:xfrm>
            <a:off x="7839547" y="4780888"/>
            <a:ext cx="190500" cy="190500"/>
          </a:xfrm>
          <a:prstGeom prst="ellipse">
            <a:avLst/>
          </a:prstGeom>
          <a:solidFill>
            <a:srgbClr val="987A4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2CD25A17-70D8-4314-A818-8A9FF60FC723}"/>
              </a:ext>
            </a:extLst>
          </p:cNvPr>
          <p:cNvSpPr/>
          <p:nvPr/>
        </p:nvSpPr>
        <p:spPr>
          <a:xfrm>
            <a:off x="7332188" y="5888884"/>
            <a:ext cx="190500" cy="190500"/>
          </a:xfrm>
          <a:prstGeom prst="ellipse">
            <a:avLst/>
          </a:prstGeom>
          <a:solidFill>
            <a:srgbClr val="987A4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A0E4497-74D3-DA51-E724-6E3E98547B1F}"/>
              </a:ext>
            </a:extLst>
          </p:cNvPr>
          <p:cNvSpPr txBox="1"/>
          <p:nvPr/>
        </p:nvSpPr>
        <p:spPr>
          <a:xfrm>
            <a:off x="2733218" y="703690"/>
            <a:ext cx="245209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ن</a:t>
            </a:r>
            <a:r>
              <a:rPr lang="fa-IR" sz="20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ـــــ</a:t>
            </a:r>
            <a:r>
              <a:rPr lang="en-US" sz="2000" dirty="0" err="1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ام</a:t>
            </a:r>
            <a:r>
              <a:rPr lang="en-US" sz="20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، ت</a:t>
            </a:r>
            <a:r>
              <a:rPr lang="fa-IR" sz="20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ــــ</a:t>
            </a:r>
            <a:r>
              <a:rPr lang="en-US" sz="2000" dirty="0" err="1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بار</a:t>
            </a:r>
            <a:r>
              <a:rPr lang="en-US" sz="20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 و خ</a:t>
            </a:r>
            <a:r>
              <a:rPr lang="fa-IR" sz="20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ـــــ</a:t>
            </a:r>
            <a:r>
              <a:rPr lang="en-US" sz="2000" dirty="0" err="1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انواده</a:t>
            </a:r>
            <a:endParaRPr lang="en-US" sz="20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3624EDB-CEFB-A9CF-EEDB-A5479DA3BFC1}"/>
              </a:ext>
            </a:extLst>
          </p:cNvPr>
          <p:cNvSpPr txBox="1"/>
          <p:nvPr/>
        </p:nvSpPr>
        <p:spPr>
          <a:xfrm>
            <a:off x="3271520" y="1672211"/>
            <a:ext cx="312942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20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جنگ با مــــــــاد ها</a:t>
            </a:r>
            <a:endParaRPr lang="en-US" sz="20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1B12F54-6B8C-1128-E193-E15BFCD20CDA}"/>
              </a:ext>
            </a:extLst>
          </p:cNvPr>
          <p:cNvSpPr txBox="1"/>
          <p:nvPr/>
        </p:nvSpPr>
        <p:spPr>
          <a:xfrm>
            <a:off x="3361853" y="2661556"/>
            <a:ext cx="304867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20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فتح بابل توسط کوروش</a:t>
            </a:r>
            <a:endParaRPr lang="en-US" sz="20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2275146B-63B0-0CF7-1DDD-C08DAB4DA287}"/>
              </a:ext>
            </a:extLst>
          </p:cNvPr>
          <p:cNvSpPr txBox="1"/>
          <p:nvPr/>
        </p:nvSpPr>
        <p:spPr>
          <a:xfrm>
            <a:off x="2799878" y="3652905"/>
            <a:ext cx="243795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20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شخـصیت کوروش</a:t>
            </a:r>
            <a:endParaRPr lang="en-US" sz="20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357CFB8-9EBC-16F4-3180-6177E2222582}"/>
              </a:ext>
            </a:extLst>
          </p:cNvPr>
          <p:cNvSpPr txBox="1"/>
          <p:nvPr/>
        </p:nvSpPr>
        <p:spPr>
          <a:xfrm>
            <a:off x="1994171" y="4661093"/>
            <a:ext cx="261674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20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آرامــــگاه کــــوروش</a:t>
            </a:r>
            <a:endParaRPr lang="en-US" sz="20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6B840B5-D3B2-7E82-02E4-7654E80487CB}"/>
              </a:ext>
            </a:extLst>
          </p:cNvPr>
          <p:cNvSpPr txBox="1"/>
          <p:nvPr/>
        </p:nvSpPr>
        <p:spPr>
          <a:xfrm>
            <a:off x="1361873" y="5767361"/>
            <a:ext cx="22385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20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بناها و کــــــاخ ها</a:t>
            </a:r>
            <a:endParaRPr lang="en-US" sz="20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037215E-1955-0234-F959-8A277312C5CF}"/>
              </a:ext>
            </a:extLst>
          </p:cNvPr>
          <p:cNvGrpSpPr/>
          <p:nvPr/>
        </p:nvGrpSpPr>
        <p:grpSpPr>
          <a:xfrm>
            <a:off x="5188364" y="795628"/>
            <a:ext cx="3075889" cy="192536"/>
            <a:chOff x="5188364" y="795628"/>
            <a:chExt cx="3075889" cy="192536"/>
          </a:xfrm>
        </p:grpSpPr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90FBA272-D0E1-B3A3-6313-2BA4BCFF834D}"/>
                </a:ext>
              </a:extLst>
            </p:cNvPr>
            <p:cNvSpPr/>
            <p:nvPr/>
          </p:nvSpPr>
          <p:spPr>
            <a:xfrm>
              <a:off x="8073753" y="795628"/>
              <a:ext cx="190500" cy="190500"/>
            </a:xfrm>
            <a:prstGeom prst="ellipse">
              <a:avLst/>
            </a:prstGeom>
            <a:solidFill>
              <a:srgbClr val="987A4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1" name="Group 400">
              <a:extLst>
                <a:ext uri="{FF2B5EF4-FFF2-40B4-BE49-F238E27FC236}">
                  <a16:creationId xmlns:a16="http://schemas.microsoft.com/office/drawing/2014/main" id="{FEA4A36F-16CF-D973-2F05-7F190E1A03C5}"/>
                </a:ext>
              </a:extLst>
            </p:cNvPr>
            <p:cNvGrpSpPr/>
            <p:nvPr/>
          </p:nvGrpSpPr>
          <p:grpSpPr>
            <a:xfrm>
              <a:off x="5188364" y="815572"/>
              <a:ext cx="2885389" cy="172592"/>
              <a:chOff x="5875835" y="795050"/>
              <a:chExt cx="2885389" cy="172592"/>
            </a:xfrm>
          </p:grpSpPr>
          <p:grpSp>
            <p:nvGrpSpPr>
              <p:cNvPr id="354" name="Graphic 1">
                <a:extLst>
                  <a:ext uri="{FF2B5EF4-FFF2-40B4-BE49-F238E27FC236}">
                    <a16:creationId xmlns:a16="http://schemas.microsoft.com/office/drawing/2014/main" id="{11F2FCB0-BD19-E172-AE9D-C77462FCE9BC}"/>
                  </a:ext>
                </a:extLst>
              </p:cNvPr>
              <p:cNvGrpSpPr/>
              <p:nvPr/>
            </p:nvGrpSpPr>
            <p:grpSpPr>
              <a:xfrm>
                <a:off x="5875835" y="795050"/>
                <a:ext cx="172604" cy="172592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F474A80D-65DE-9829-3AC1-2BB77B24B85B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32962B2E-F414-5351-F9AD-446B702E2131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9F91E75C-BF35-9518-A5B5-4ECEB2175A60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D125EBC5-BABB-3248-892F-6059969DF4E8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B7EF8179-3B46-46E2-387A-F713BC09B44B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F00DBF51-098B-320E-9877-398FF0B87A19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14ED0C65-9117-ED24-A909-18A816383312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60BF037D-90D9-E58D-483C-5A526E4BE272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EB1EF0CD-ED38-3EE1-53CB-25F2097EF85D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3CE3F7C2-6F89-4213-A9EE-728C8CEEB4CD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D31B6337-A1CD-7AB2-248A-21E616A38E05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612F010E-1F19-E662-F7D6-412726A1F5F8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2CFFBAAB-3058-866A-4DD3-70281E389988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3EA0910B-8F5A-7FB2-9855-1853C0A6430C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C71F0019-8DF3-7CBF-C606-C99084F5A158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2" name="Freeform: Shape 381">
                  <a:extLst>
                    <a:ext uri="{FF2B5EF4-FFF2-40B4-BE49-F238E27FC236}">
                      <a16:creationId xmlns:a16="http://schemas.microsoft.com/office/drawing/2014/main" id="{4FBE2442-E5F2-3595-3CCC-43A8B1121390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399" name="Straight Connector 398">
                <a:extLst>
                  <a:ext uri="{FF2B5EF4-FFF2-40B4-BE49-F238E27FC236}">
                    <a16:creationId xmlns:a16="http://schemas.microsoft.com/office/drawing/2014/main" id="{F844CB5F-34DF-968C-E570-A66641454E0E}"/>
                  </a:ext>
                </a:extLst>
              </p:cNvPr>
              <p:cNvCxnSpPr>
                <a:cxnSpLocks/>
                <a:stCxn id="382" idx="1"/>
                <a:endCxn id="52" idx="2"/>
              </p:cNvCxnSpPr>
              <p:nvPr/>
            </p:nvCxnSpPr>
            <p:spPr>
              <a:xfrm flipV="1">
                <a:off x="6040285" y="870356"/>
                <a:ext cx="2720939" cy="1437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586C85F1-9DE9-67AF-7EDD-E015F3D16DFA}"/>
              </a:ext>
            </a:extLst>
          </p:cNvPr>
          <p:cNvGrpSpPr/>
          <p:nvPr/>
        </p:nvGrpSpPr>
        <p:grpSpPr>
          <a:xfrm>
            <a:off x="5753190" y="1802869"/>
            <a:ext cx="3244778" cy="172592"/>
            <a:chOff x="5875835" y="795050"/>
            <a:chExt cx="3244778" cy="172592"/>
          </a:xfrm>
        </p:grpSpPr>
        <p:grpSp>
          <p:nvGrpSpPr>
            <p:cNvPr id="424" name="Graphic 1">
              <a:extLst>
                <a:ext uri="{FF2B5EF4-FFF2-40B4-BE49-F238E27FC236}">
                  <a16:creationId xmlns:a16="http://schemas.microsoft.com/office/drawing/2014/main" id="{96E6E5D4-6104-C386-1E27-FD42974156AF}"/>
                </a:ext>
              </a:extLst>
            </p:cNvPr>
            <p:cNvGrpSpPr/>
            <p:nvPr/>
          </p:nvGrpSpPr>
          <p:grpSpPr>
            <a:xfrm>
              <a:off x="5875835" y="795050"/>
              <a:ext cx="172604" cy="172592"/>
              <a:chOff x="7304518" y="1278838"/>
              <a:chExt cx="172604" cy="172592"/>
            </a:xfrm>
            <a:solidFill>
              <a:srgbClr val="987A48"/>
            </a:solidFill>
          </p:grpSpPr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F888FE1B-2B45-0B95-B477-E9B6D9B92A4A}"/>
                  </a:ext>
                </a:extLst>
              </p:cNvPr>
              <p:cNvSpPr/>
              <p:nvPr/>
            </p:nvSpPr>
            <p:spPr>
              <a:xfrm>
                <a:off x="7358883" y="127883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7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ACEBB17B-FD17-0FD2-6C4B-58FBF34B7DE7}"/>
                  </a:ext>
                </a:extLst>
              </p:cNvPr>
              <p:cNvSpPr/>
              <p:nvPr/>
            </p:nvSpPr>
            <p:spPr>
              <a:xfrm>
                <a:off x="7386090" y="1278838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7213CACC-DAE5-DE8C-226F-174143D14EAC}"/>
                  </a:ext>
                </a:extLst>
              </p:cNvPr>
              <p:cNvSpPr/>
              <p:nvPr/>
            </p:nvSpPr>
            <p:spPr>
              <a:xfrm>
                <a:off x="7413261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823C6CF4-AEDA-F8B7-F74C-6726D90665DF}"/>
                  </a:ext>
                </a:extLst>
              </p:cNvPr>
              <p:cNvSpPr/>
              <p:nvPr/>
            </p:nvSpPr>
            <p:spPr>
              <a:xfrm>
                <a:off x="7440420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0EA10995-E67E-4627-1115-EA01164828C6}"/>
                  </a:ext>
                </a:extLst>
              </p:cNvPr>
              <p:cNvSpPr/>
              <p:nvPr/>
            </p:nvSpPr>
            <p:spPr>
              <a:xfrm>
                <a:off x="7331736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60919649-E82B-FEC6-3DE4-A5AD53A9AF52}"/>
                  </a:ext>
                </a:extLst>
              </p:cNvPr>
              <p:cNvSpPr/>
              <p:nvPr/>
            </p:nvSpPr>
            <p:spPr>
              <a:xfrm>
                <a:off x="7331736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48F1CCBB-9E82-F8DE-1EF9-6EB3DA026104}"/>
                  </a:ext>
                </a:extLst>
              </p:cNvPr>
              <p:cNvSpPr/>
              <p:nvPr/>
            </p:nvSpPr>
            <p:spPr>
              <a:xfrm>
                <a:off x="7304518" y="1333203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93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934B524B-B191-78A4-929A-B323E08B8397}"/>
                  </a:ext>
                </a:extLst>
              </p:cNvPr>
              <p:cNvSpPr/>
              <p:nvPr/>
            </p:nvSpPr>
            <p:spPr>
              <a:xfrm>
                <a:off x="7304565" y="1360362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3A84987F-2B01-7EA8-AD03-993281006AA6}"/>
                  </a:ext>
                </a:extLst>
              </p:cNvPr>
              <p:cNvSpPr/>
              <p:nvPr/>
            </p:nvSpPr>
            <p:spPr>
              <a:xfrm>
                <a:off x="7331736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0E02E6A7-D0F1-CFCB-CC53-C877F8BB3EE8}"/>
                  </a:ext>
                </a:extLst>
              </p:cNvPr>
              <p:cNvSpPr/>
              <p:nvPr/>
            </p:nvSpPr>
            <p:spPr>
              <a:xfrm>
                <a:off x="7331736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931E29DF-2D63-E417-5EF9-0A6C2B699FDC}"/>
                  </a:ext>
                </a:extLst>
              </p:cNvPr>
              <p:cNvSpPr/>
              <p:nvPr/>
            </p:nvSpPr>
            <p:spPr>
              <a:xfrm>
                <a:off x="7358883" y="1414680"/>
                <a:ext cx="36714" cy="36750"/>
              </a:xfrm>
              <a:custGeom>
                <a:avLst/>
                <a:gdLst>
                  <a:gd name="connsiteX0" fmla="*/ 31961 w 36714"/>
                  <a:gd name="connsiteY0" fmla="*/ 36751 h 36750"/>
                  <a:gd name="connsiteX1" fmla="*/ 28560 w 36714"/>
                  <a:gd name="connsiteY1" fmla="*/ 35362 h 36750"/>
                  <a:gd name="connsiteX2" fmla="*/ 1401 w 36714"/>
                  <a:gd name="connsiteY2" fmla="*/ 8155 h 36750"/>
                  <a:gd name="connsiteX3" fmla="*/ 1401 w 36714"/>
                  <a:gd name="connsiteY3" fmla="*/ 1401 h 36750"/>
                  <a:gd name="connsiteX4" fmla="*/ 8155 w 36714"/>
                  <a:gd name="connsiteY4" fmla="*/ 1401 h 36750"/>
                  <a:gd name="connsiteX5" fmla="*/ 35314 w 36714"/>
                  <a:gd name="connsiteY5" fmla="*/ 28560 h 36750"/>
                  <a:gd name="connsiteX6" fmla="*/ 35314 w 36714"/>
                  <a:gd name="connsiteY6" fmla="*/ 35314 h 36750"/>
                  <a:gd name="connsiteX7" fmla="*/ 31961 w 36714"/>
                  <a:gd name="connsiteY7" fmla="*/ 36751 h 3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50">
                    <a:moveTo>
                      <a:pt x="31961" y="36751"/>
                    </a:moveTo>
                    <a:cubicBezTo>
                      <a:pt x="30715" y="36751"/>
                      <a:pt x="29518" y="36272"/>
                      <a:pt x="28560" y="35362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206" y="36751"/>
                      <a:pt x="31961" y="3675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94F90A17-7E1D-C935-7503-A48C22D1D920}"/>
                  </a:ext>
                </a:extLst>
              </p:cNvPr>
              <p:cNvSpPr/>
              <p:nvPr/>
            </p:nvSpPr>
            <p:spPr>
              <a:xfrm>
                <a:off x="7386042" y="141472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2B4D3426-C502-CCD9-3258-DAA0B71AD361}"/>
                  </a:ext>
                </a:extLst>
              </p:cNvPr>
              <p:cNvSpPr/>
              <p:nvPr/>
            </p:nvSpPr>
            <p:spPr>
              <a:xfrm>
                <a:off x="7413261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231A9ED-2312-B7AE-6635-CBE90B351A37}"/>
                  </a:ext>
                </a:extLst>
              </p:cNvPr>
              <p:cNvSpPr/>
              <p:nvPr/>
            </p:nvSpPr>
            <p:spPr>
              <a:xfrm>
                <a:off x="7440420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7C0E483B-E650-BD18-7669-3A52573D8E9C}"/>
                  </a:ext>
                </a:extLst>
              </p:cNvPr>
              <p:cNvSpPr/>
              <p:nvPr/>
            </p:nvSpPr>
            <p:spPr>
              <a:xfrm>
                <a:off x="7440408" y="1360362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5999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FF24005D-F756-8144-6296-672BA1831DA8}"/>
                  </a:ext>
                </a:extLst>
              </p:cNvPr>
              <p:cNvSpPr/>
              <p:nvPr/>
            </p:nvSpPr>
            <p:spPr>
              <a:xfrm>
                <a:off x="7440408" y="1333203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3" y="36224"/>
                      <a:pt x="33206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cxnSp>
          <p:nvCxnSpPr>
            <p:cNvPr id="425" name="Straight Connector 424">
              <a:extLst>
                <a:ext uri="{FF2B5EF4-FFF2-40B4-BE49-F238E27FC236}">
                  <a16:creationId xmlns:a16="http://schemas.microsoft.com/office/drawing/2014/main" id="{470B51E0-2610-DE07-FBFF-C137E6DA424B}"/>
                </a:ext>
              </a:extLst>
            </p:cNvPr>
            <p:cNvCxnSpPr>
              <a:cxnSpLocks/>
              <a:stCxn id="441" idx="1"/>
              <a:endCxn id="53" idx="2"/>
            </p:cNvCxnSpPr>
            <p:nvPr/>
          </p:nvCxnSpPr>
          <p:spPr>
            <a:xfrm flipV="1">
              <a:off x="6040285" y="878367"/>
              <a:ext cx="3080328" cy="6362"/>
            </a:xfrm>
            <a:prstGeom prst="line">
              <a:avLst/>
            </a:prstGeom>
            <a:ln w="19050">
              <a:solidFill>
                <a:srgbClr val="987A4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3" name="Group 442">
            <a:extLst>
              <a:ext uri="{FF2B5EF4-FFF2-40B4-BE49-F238E27FC236}">
                <a16:creationId xmlns:a16="http://schemas.microsoft.com/office/drawing/2014/main" id="{A5E22832-AEE0-E602-9EDD-9561B978C1E5}"/>
              </a:ext>
            </a:extLst>
          </p:cNvPr>
          <p:cNvGrpSpPr/>
          <p:nvPr/>
        </p:nvGrpSpPr>
        <p:grpSpPr>
          <a:xfrm>
            <a:off x="6101625" y="2794559"/>
            <a:ext cx="2633272" cy="172592"/>
            <a:chOff x="5875835" y="795050"/>
            <a:chExt cx="2633272" cy="172592"/>
          </a:xfrm>
        </p:grpSpPr>
        <p:grpSp>
          <p:nvGrpSpPr>
            <p:cNvPr id="444" name="Graphic 1">
              <a:extLst>
                <a:ext uri="{FF2B5EF4-FFF2-40B4-BE49-F238E27FC236}">
                  <a16:creationId xmlns:a16="http://schemas.microsoft.com/office/drawing/2014/main" id="{8AC3245E-44F8-BF8D-0960-ADA6962EC917}"/>
                </a:ext>
              </a:extLst>
            </p:cNvPr>
            <p:cNvGrpSpPr/>
            <p:nvPr/>
          </p:nvGrpSpPr>
          <p:grpSpPr>
            <a:xfrm>
              <a:off x="5875835" y="795050"/>
              <a:ext cx="172604" cy="172592"/>
              <a:chOff x="7304518" y="1278838"/>
              <a:chExt cx="172604" cy="172592"/>
            </a:xfrm>
            <a:solidFill>
              <a:srgbClr val="987A48"/>
            </a:solidFill>
          </p:grpSpPr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CCB52FC4-B062-4F32-67C2-C68B8C46891A}"/>
                  </a:ext>
                </a:extLst>
              </p:cNvPr>
              <p:cNvSpPr/>
              <p:nvPr/>
            </p:nvSpPr>
            <p:spPr>
              <a:xfrm>
                <a:off x="7358883" y="127883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7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0A8C8593-AF61-EF2D-71FC-84838364603C}"/>
                  </a:ext>
                </a:extLst>
              </p:cNvPr>
              <p:cNvSpPr/>
              <p:nvPr/>
            </p:nvSpPr>
            <p:spPr>
              <a:xfrm>
                <a:off x="7386090" y="1278838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4E04321B-E7D7-DF18-F031-5A3374D16221}"/>
                  </a:ext>
                </a:extLst>
              </p:cNvPr>
              <p:cNvSpPr/>
              <p:nvPr/>
            </p:nvSpPr>
            <p:spPr>
              <a:xfrm>
                <a:off x="7413261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CB8C20CC-54D5-BF54-D62D-A3105DE5A4EA}"/>
                  </a:ext>
                </a:extLst>
              </p:cNvPr>
              <p:cNvSpPr/>
              <p:nvPr/>
            </p:nvSpPr>
            <p:spPr>
              <a:xfrm>
                <a:off x="7440420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9BC32D72-2EBB-57A9-15B7-741A64EB740C}"/>
                  </a:ext>
                </a:extLst>
              </p:cNvPr>
              <p:cNvSpPr/>
              <p:nvPr/>
            </p:nvSpPr>
            <p:spPr>
              <a:xfrm>
                <a:off x="7331736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5A37A78D-F0CB-DEDC-544C-292787EFA0ED}"/>
                  </a:ext>
                </a:extLst>
              </p:cNvPr>
              <p:cNvSpPr/>
              <p:nvPr/>
            </p:nvSpPr>
            <p:spPr>
              <a:xfrm>
                <a:off x="7331736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84EE7885-3180-AE5F-984C-8A750B0CE2CD}"/>
                  </a:ext>
                </a:extLst>
              </p:cNvPr>
              <p:cNvSpPr/>
              <p:nvPr/>
            </p:nvSpPr>
            <p:spPr>
              <a:xfrm>
                <a:off x="7304518" y="1333203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93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5CC2E380-85A3-7693-1AFB-FA401F01C769}"/>
                  </a:ext>
                </a:extLst>
              </p:cNvPr>
              <p:cNvSpPr/>
              <p:nvPr/>
            </p:nvSpPr>
            <p:spPr>
              <a:xfrm>
                <a:off x="7304565" y="1360362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A715A4A3-5F3A-9356-879E-75B9F1F6A3F4}"/>
                  </a:ext>
                </a:extLst>
              </p:cNvPr>
              <p:cNvSpPr/>
              <p:nvPr/>
            </p:nvSpPr>
            <p:spPr>
              <a:xfrm>
                <a:off x="7331736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AE29F6F9-C003-39CE-BF0D-486BCAE35CB3}"/>
                  </a:ext>
                </a:extLst>
              </p:cNvPr>
              <p:cNvSpPr/>
              <p:nvPr/>
            </p:nvSpPr>
            <p:spPr>
              <a:xfrm>
                <a:off x="7331736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B4B8D33F-D6BB-831F-8189-E25F591402E9}"/>
                  </a:ext>
                </a:extLst>
              </p:cNvPr>
              <p:cNvSpPr/>
              <p:nvPr/>
            </p:nvSpPr>
            <p:spPr>
              <a:xfrm>
                <a:off x="7358883" y="1414680"/>
                <a:ext cx="36714" cy="36750"/>
              </a:xfrm>
              <a:custGeom>
                <a:avLst/>
                <a:gdLst>
                  <a:gd name="connsiteX0" fmla="*/ 31961 w 36714"/>
                  <a:gd name="connsiteY0" fmla="*/ 36751 h 36750"/>
                  <a:gd name="connsiteX1" fmla="*/ 28560 w 36714"/>
                  <a:gd name="connsiteY1" fmla="*/ 35362 h 36750"/>
                  <a:gd name="connsiteX2" fmla="*/ 1401 w 36714"/>
                  <a:gd name="connsiteY2" fmla="*/ 8155 h 36750"/>
                  <a:gd name="connsiteX3" fmla="*/ 1401 w 36714"/>
                  <a:gd name="connsiteY3" fmla="*/ 1401 h 36750"/>
                  <a:gd name="connsiteX4" fmla="*/ 8155 w 36714"/>
                  <a:gd name="connsiteY4" fmla="*/ 1401 h 36750"/>
                  <a:gd name="connsiteX5" fmla="*/ 35314 w 36714"/>
                  <a:gd name="connsiteY5" fmla="*/ 28560 h 36750"/>
                  <a:gd name="connsiteX6" fmla="*/ 35314 w 36714"/>
                  <a:gd name="connsiteY6" fmla="*/ 35314 h 36750"/>
                  <a:gd name="connsiteX7" fmla="*/ 31961 w 36714"/>
                  <a:gd name="connsiteY7" fmla="*/ 36751 h 3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50">
                    <a:moveTo>
                      <a:pt x="31961" y="36751"/>
                    </a:moveTo>
                    <a:cubicBezTo>
                      <a:pt x="30715" y="36751"/>
                      <a:pt x="29518" y="36272"/>
                      <a:pt x="28560" y="35362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206" y="36751"/>
                      <a:pt x="31961" y="3675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B5E6BC04-A4CB-0DB6-AC85-5AF3D5CD1DF8}"/>
                  </a:ext>
                </a:extLst>
              </p:cNvPr>
              <p:cNvSpPr/>
              <p:nvPr/>
            </p:nvSpPr>
            <p:spPr>
              <a:xfrm>
                <a:off x="7386042" y="141472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068B72DC-0213-B344-A960-72CF65F3C98F}"/>
                  </a:ext>
                </a:extLst>
              </p:cNvPr>
              <p:cNvSpPr/>
              <p:nvPr/>
            </p:nvSpPr>
            <p:spPr>
              <a:xfrm>
                <a:off x="7413261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935ED9EE-37CA-58C5-C8DE-E1B8E34EB819}"/>
                  </a:ext>
                </a:extLst>
              </p:cNvPr>
              <p:cNvSpPr/>
              <p:nvPr/>
            </p:nvSpPr>
            <p:spPr>
              <a:xfrm>
                <a:off x="7440420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5EEB26D8-8DD2-F2C4-6F3A-6906723980AF}"/>
                  </a:ext>
                </a:extLst>
              </p:cNvPr>
              <p:cNvSpPr/>
              <p:nvPr/>
            </p:nvSpPr>
            <p:spPr>
              <a:xfrm>
                <a:off x="7440408" y="1360362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5999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9A7C2AC4-4654-F59B-8A94-052718D8C007}"/>
                  </a:ext>
                </a:extLst>
              </p:cNvPr>
              <p:cNvSpPr/>
              <p:nvPr/>
            </p:nvSpPr>
            <p:spPr>
              <a:xfrm>
                <a:off x="7440408" y="1333203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3" y="36224"/>
                      <a:pt x="33206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cxnSp>
          <p:nvCxnSpPr>
            <p:cNvPr id="445" name="Straight Connector 444">
              <a:extLst>
                <a:ext uri="{FF2B5EF4-FFF2-40B4-BE49-F238E27FC236}">
                  <a16:creationId xmlns:a16="http://schemas.microsoft.com/office/drawing/2014/main" id="{7272CF36-B65D-47F7-1EC5-959024E2D320}"/>
                </a:ext>
              </a:extLst>
            </p:cNvPr>
            <p:cNvCxnSpPr>
              <a:cxnSpLocks/>
              <a:stCxn id="461" idx="1"/>
              <a:endCxn id="54" idx="2"/>
            </p:cNvCxnSpPr>
            <p:nvPr/>
          </p:nvCxnSpPr>
          <p:spPr>
            <a:xfrm flipV="1">
              <a:off x="6040285" y="878946"/>
              <a:ext cx="2468822" cy="5783"/>
            </a:xfrm>
            <a:prstGeom prst="line">
              <a:avLst/>
            </a:prstGeom>
            <a:ln w="19050">
              <a:solidFill>
                <a:srgbClr val="987A4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5D07209E-4644-688D-E68E-06FD5FC04040}"/>
              </a:ext>
            </a:extLst>
          </p:cNvPr>
          <p:cNvGrpSpPr/>
          <p:nvPr/>
        </p:nvGrpSpPr>
        <p:grpSpPr>
          <a:xfrm>
            <a:off x="4986728" y="3781190"/>
            <a:ext cx="2633272" cy="172592"/>
            <a:chOff x="5875835" y="795050"/>
            <a:chExt cx="2633272" cy="172592"/>
          </a:xfrm>
        </p:grpSpPr>
        <p:grpSp>
          <p:nvGrpSpPr>
            <p:cNvPr id="465" name="Graphic 1">
              <a:extLst>
                <a:ext uri="{FF2B5EF4-FFF2-40B4-BE49-F238E27FC236}">
                  <a16:creationId xmlns:a16="http://schemas.microsoft.com/office/drawing/2014/main" id="{B5A80B67-79D0-FCF1-FF68-44B6F878B935}"/>
                </a:ext>
              </a:extLst>
            </p:cNvPr>
            <p:cNvGrpSpPr/>
            <p:nvPr/>
          </p:nvGrpSpPr>
          <p:grpSpPr>
            <a:xfrm>
              <a:off x="5875835" y="795050"/>
              <a:ext cx="172604" cy="172592"/>
              <a:chOff x="7304518" y="1278838"/>
              <a:chExt cx="172604" cy="172592"/>
            </a:xfrm>
            <a:solidFill>
              <a:srgbClr val="987A48"/>
            </a:solidFill>
          </p:grpSpPr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C5AEFD99-B1B8-237D-AC9E-84A7A31A1F81}"/>
                  </a:ext>
                </a:extLst>
              </p:cNvPr>
              <p:cNvSpPr/>
              <p:nvPr/>
            </p:nvSpPr>
            <p:spPr>
              <a:xfrm>
                <a:off x="7358883" y="127883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7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96E8547B-4AB5-D302-B951-5720F997EC1D}"/>
                  </a:ext>
                </a:extLst>
              </p:cNvPr>
              <p:cNvSpPr/>
              <p:nvPr/>
            </p:nvSpPr>
            <p:spPr>
              <a:xfrm>
                <a:off x="7386090" y="1278838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DE15B771-9026-18C4-4F06-F4D89EEBFC21}"/>
                  </a:ext>
                </a:extLst>
              </p:cNvPr>
              <p:cNvSpPr/>
              <p:nvPr/>
            </p:nvSpPr>
            <p:spPr>
              <a:xfrm>
                <a:off x="7413261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EA2F3688-7D8D-B74E-CA64-8ED22829B875}"/>
                  </a:ext>
                </a:extLst>
              </p:cNvPr>
              <p:cNvSpPr/>
              <p:nvPr/>
            </p:nvSpPr>
            <p:spPr>
              <a:xfrm>
                <a:off x="7440420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7C2D1433-80C3-F783-B8F3-5E9519BFF69F}"/>
                  </a:ext>
                </a:extLst>
              </p:cNvPr>
              <p:cNvSpPr/>
              <p:nvPr/>
            </p:nvSpPr>
            <p:spPr>
              <a:xfrm>
                <a:off x="7331736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2C56D54A-9148-C3F4-48C2-F9D5296C83D2}"/>
                  </a:ext>
                </a:extLst>
              </p:cNvPr>
              <p:cNvSpPr/>
              <p:nvPr/>
            </p:nvSpPr>
            <p:spPr>
              <a:xfrm>
                <a:off x="7331736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6A5F9B0D-6A73-DC17-9A95-12D548CC130E}"/>
                  </a:ext>
                </a:extLst>
              </p:cNvPr>
              <p:cNvSpPr/>
              <p:nvPr/>
            </p:nvSpPr>
            <p:spPr>
              <a:xfrm>
                <a:off x="7304518" y="1333203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93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526A7164-ABAD-98DB-3313-E40D5FA17D68}"/>
                  </a:ext>
                </a:extLst>
              </p:cNvPr>
              <p:cNvSpPr/>
              <p:nvPr/>
            </p:nvSpPr>
            <p:spPr>
              <a:xfrm>
                <a:off x="7304565" y="1360362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EE2ABAF8-96C7-739F-F78C-355E96E37530}"/>
                  </a:ext>
                </a:extLst>
              </p:cNvPr>
              <p:cNvSpPr/>
              <p:nvPr/>
            </p:nvSpPr>
            <p:spPr>
              <a:xfrm>
                <a:off x="7331736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8D1F6EC6-A433-82CA-A44C-EBDD841CB873}"/>
                  </a:ext>
                </a:extLst>
              </p:cNvPr>
              <p:cNvSpPr/>
              <p:nvPr/>
            </p:nvSpPr>
            <p:spPr>
              <a:xfrm>
                <a:off x="7331736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B073EF9-34FE-71E8-D923-870DAED1C3EF}"/>
                  </a:ext>
                </a:extLst>
              </p:cNvPr>
              <p:cNvSpPr/>
              <p:nvPr/>
            </p:nvSpPr>
            <p:spPr>
              <a:xfrm>
                <a:off x="7358883" y="1414680"/>
                <a:ext cx="36714" cy="36750"/>
              </a:xfrm>
              <a:custGeom>
                <a:avLst/>
                <a:gdLst>
                  <a:gd name="connsiteX0" fmla="*/ 31961 w 36714"/>
                  <a:gd name="connsiteY0" fmla="*/ 36751 h 36750"/>
                  <a:gd name="connsiteX1" fmla="*/ 28560 w 36714"/>
                  <a:gd name="connsiteY1" fmla="*/ 35362 h 36750"/>
                  <a:gd name="connsiteX2" fmla="*/ 1401 w 36714"/>
                  <a:gd name="connsiteY2" fmla="*/ 8155 h 36750"/>
                  <a:gd name="connsiteX3" fmla="*/ 1401 w 36714"/>
                  <a:gd name="connsiteY3" fmla="*/ 1401 h 36750"/>
                  <a:gd name="connsiteX4" fmla="*/ 8155 w 36714"/>
                  <a:gd name="connsiteY4" fmla="*/ 1401 h 36750"/>
                  <a:gd name="connsiteX5" fmla="*/ 35314 w 36714"/>
                  <a:gd name="connsiteY5" fmla="*/ 28560 h 36750"/>
                  <a:gd name="connsiteX6" fmla="*/ 35314 w 36714"/>
                  <a:gd name="connsiteY6" fmla="*/ 35314 h 36750"/>
                  <a:gd name="connsiteX7" fmla="*/ 31961 w 36714"/>
                  <a:gd name="connsiteY7" fmla="*/ 36751 h 3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50">
                    <a:moveTo>
                      <a:pt x="31961" y="36751"/>
                    </a:moveTo>
                    <a:cubicBezTo>
                      <a:pt x="30715" y="36751"/>
                      <a:pt x="29518" y="36272"/>
                      <a:pt x="28560" y="35362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206" y="36751"/>
                      <a:pt x="31961" y="3675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9EFB85ED-E49B-BE9E-E9E9-1C61643933AF}"/>
                  </a:ext>
                </a:extLst>
              </p:cNvPr>
              <p:cNvSpPr/>
              <p:nvPr/>
            </p:nvSpPr>
            <p:spPr>
              <a:xfrm>
                <a:off x="7386042" y="141472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34F8C592-7650-7116-5C9F-0172BDF9D8EF}"/>
                  </a:ext>
                </a:extLst>
              </p:cNvPr>
              <p:cNvSpPr/>
              <p:nvPr/>
            </p:nvSpPr>
            <p:spPr>
              <a:xfrm>
                <a:off x="7413261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4A74E2A2-C074-B248-42E1-095139382B42}"/>
                  </a:ext>
                </a:extLst>
              </p:cNvPr>
              <p:cNvSpPr/>
              <p:nvPr/>
            </p:nvSpPr>
            <p:spPr>
              <a:xfrm>
                <a:off x="7440420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54D76568-6D35-EE44-9BE6-A1A0CF0ED9EA}"/>
                  </a:ext>
                </a:extLst>
              </p:cNvPr>
              <p:cNvSpPr/>
              <p:nvPr/>
            </p:nvSpPr>
            <p:spPr>
              <a:xfrm>
                <a:off x="7440408" y="1360362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5999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5C7F9837-578D-1947-AD15-3FB339D19036}"/>
                  </a:ext>
                </a:extLst>
              </p:cNvPr>
              <p:cNvSpPr/>
              <p:nvPr/>
            </p:nvSpPr>
            <p:spPr>
              <a:xfrm>
                <a:off x="7440408" y="1333203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3" y="36224"/>
                      <a:pt x="33206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4F486287-931E-9E63-BEEF-0FF65FCC64A6}"/>
                </a:ext>
              </a:extLst>
            </p:cNvPr>
            <p:cNvCxnSpPr>
              <a:cxnSpLocks/>
              <a:stCxn id="482" idx="1"/>
            </p:cNvCxnSpPr>
            <p:nvPr/>
          </p:nvCxnSpPr>
          <p:spPr>
            <a:xfrm flipV="1">
              <a:off x="6040285" y="878946"/>
              <a:ext cx="2468822" cy="5783"/>
            </a:xfrm>
            <a:prstGeom prst="line">
              <a:avLst/>
            </a:prstGeom>
            <a:ln w="19050">
              <a:solidFill>
                <a:srgbClr val="987A4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721C65E7-BADD-1362-E98C-7DD3320309CA}"/>
              </a:ext>
            </a:extLst>
          </p:cNvPr>
          <p:cNvGrpSpPr/>
          <p:nvPr/>
        </p:nvGrpSpPr>
        <p:grpSpPr>
          <a:xfrm>
            <a:off x="4382523" y="4772374"/>
            <a:ext cx="3457024" cy="172592"/>
            <a:chOff x="5875835" y="795050"/>
            <a:chExt cx="3457024" cy="172592"/>
          </a:xfrm>
        </p:grpSpPr>
        <p:grpSp>
          <p:nvGrpSpPr>
            <p:cNvPr id="484" name="Graphic 1">
              <a:extLst>
                <a:ext uri="{FF2B5EF4-FFF2-40B4-BE49-F238E27FC236}">
                  <a16:creationId xmlns:a16="http://schemas.microsoft.com/office/drawing/2014/main" id="{94A3BF19-EB33-1C9E-551D-A1AB919ECD86}"/>
                </a:ext>
              </a:extLst>
            </p:cNvPr>
            <p:cNvGrpSpPr/>
            <p:nvPr/>
          </p:nvGrpSpPr>
          <p:grpSpPr>
            <a:xfrm>
              <a:off x="5875835" y="795050"/>
              <a:ext cx="172604" cy="172592"/>
              <a:chOff x="7304518" y="1278838"/>
              <a:chExt cx="172604" cy="172592"/>
            </a:xfrm>
            <a:solidFill>
              <a:srgbClr val="987A48"/>
            </a:solidFill>
          </p:grpSpPr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DFB77EE7-59A8-D9AF-C8D4-EECACB543D83}"/>
                  </a:ext>
                </a:extLst>
              </p:cNvPr>
              <p:cNvSpPr/>
              <p:nvPr/>
            </p:nvSpPr>
            <p:spPr>
              <a:xfrm>
                <a:off x="7358883" y="127883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7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5DACAB45-557A-50E3-2157-902038E0CE4A}"/>
                  </a:ext>
                </a:extLst>
              </p:cNvPr>
              <p:cNvSpPr/>
              <p:nvPr/>
            </p:nvSpPr>
            <p:spPr>
              <a:xfrm>
                <a:off x="7386090" y="1278838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263B5B0-2AEB-2CD5-E82E-4B84EE5D776A}"/>
                  </a:ext>
                </a:extLst>
              </p:cNvPr>
              <p:cNvSpPr/>
              <p:nvPr/>
            </p:nvSpPr>
            <p:spPr>
              <a:xfrm>
                <a:off x="7413261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03A8B3E3-2B5B-0C3B-5C27-5D0A640A40B7}"/>
                  </a:ext>
                </a:extLst>
              </p:cNvPr>
              <p:cNvSpPr/>
              <p:nvPr/>
            </p:nvSpPr>
            <p:spPr>
              <a:xfrm>
                <a:off x="7440420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F90DEA34-068E-D2CF-BD5D-C436457908ED}"/>
                  </a:ext>
                </a:extLst>
              </p:cNvPr>
              <p:cNvSpPr/>
              <p:nvPr/>
            </p:nvSpPr>
            <p:spPr>
              <a:xfrm>
                <a:off x="7331736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4E2DDBFC-BACA-100B-5811-FB0EDE20EBAF}"/>
                  </a:ext>
                </a:extLst>
              </p:cNvPr>
              <p:cNvSpPr/>
              <p:nvPr/>
            </p:nvSpPr>
            <p:spPr>
              <a:xfrm>
                <a:off x="7331736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A0A9FBA1-13DB-0499-AAB9-78E3809F3100}"/>
                  </a:ext>
                </a:extLst>
              </p:cNvPr>
              <p:cNvSpPr/>
              <p:nvPr/>
            </p:nvSpPr>
            <p:spPr>
              <a:xfrm>
                <a:off x="7304518" y="1333203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93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FCD8B4D9-E151-B682-4AE2-AADB46477190}"/>
                  </a:ext>
                </a:extLst>
              </p:cNvPr>
              <p:cNvSpPr/>
              <p:nvPr/>
            </p:nvSpPr>
            <p:spPr>
              <a:xfrm>
                <a:off x="7304565" y="1360362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BDECA0A6-AED9-2CA2-8AD4-189BFE0E4969}"/>
                  </a:ext>
                </a:extLst>
              </p:cNvPr>
              <p:cNvSpPr/>
              <p:nvPr/>
            </p:nvSpPr>
            <p:spPr>
              <a:xfrm>
                <a:off x="7331736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2393A2AE-7BAB-16F2-DEE3-7FE55EF01A57}"/>
                  </a:ext>
                </a:extLst>
              </p:cNvPr>
              <p:cNvSpPr/>
              <p:nvPr/>
            </p:nvSpPr>
            <p:spPr>
              <a:xfrm>
                <a:off x="7331736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0AC5A41D-45BD-7D23-A3E3-25E797B34239}"/>
                  </a:ext>
                </a:extLst>
              </p:cNvPr>
              <p:cNvSpPr/>
              <p:nvPr/>
            </p:nvSpPr>
            <p:spPr>
              <a:xfrm>
                <a:off x="7358883" y="1414680"/>
                <a:ext cx="36714" cy="36750"/>
              </a:xfrm>
              <a:custGeom>
                <a:avLst/>
                <a:gdLst>
                  <a:gd name="connsiteX0" fmla="*/ 31961 w 36714"/>
                  <a:gd name="connsiteY0" fmla="*/ 36751 h 36750"/>
                  <a:gd name="connsiteX1" fmla="*/ 28560 w 36714"/>
                  <a:gd name="connsiteY1" fmla="*/ 35362 h 36750"/>
                  <a:gd name="connsiteX2" fmla="*/ 1401 w 36714"/>
                  <a:gd name="connsiteY2" fmla="*/ 8155 h 36750"/>
                  <a:gd name="connsiteX3" fmla="*/ 1401 w 36714"/>
                  <a:gd name="connsiteY3" fmla="*/ 1401 h 36750"/>
                  <a:gd name="connsiteX4" fmla="*/ 8155 w 36714"/>
                  <a:gd name="connsiteY4" fmla="*/ 1401 h 36750"/>
                  <a:gd name="connsiteX5" fmla="*/ 35314 w 36714"/>
                  <a:gd name="connsiteY5" fmla="*/ 28560 h 36750"/>
                  <a:gd name="connsiteX6" fmla="*/ 35314 w 36714"/>
                  <a:gd name="connsiteY6" fmla="*/ 35314 h 36750"/>
                  <a:gd name="connsiteX7" fmla="*/ 31961 w 36714"/>
                  <a:gd name="connsiteY7" fmla="*/ 36751 h 3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50">
                    <a:moveTo>
                      <a:pt x="31961" y="36751"/>
                    </a:moveTo>
                    <a:cubicBezTo>
                      <a:pt x="30715" y="36751"/>
                      <a:pt x="29518" y="36272"/>
                      <a:pt x="28560" y="35362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206" y="36751"/>
                      <a:pt x="31961" y="3675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3AD60963-B91A-0B6A-FE56-96A7FC41A29A}"/>
                  </a:ext>
                </a:extLst>
              </p:cNvPr>
              <p:cNvSpPr/>
              <p:nvPr/>
            </p:nvSpPr>
            <p:spPr>
              <a:xfrm>
                <a:off x="7386042" y="141472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984D0837-6C77-B00B-7DEB-9EED1C3580F5}"/>
                  </a:ext>
                </a:extLst>
              </p:cNvPr>
              <p:cNvSpPr/>
              <p:nvPr/>
            </p:nvSpPr>
            <p:spPr>
              <a:xfrm>
                <a:off x="7413261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6E4652BA-28D5-FED6-5FEA-2EE6623D90FE}"/>
                  </a:ext>
                </a:extLst>
              </p:cNvPr>
              <p:cNvSpPr/>
              <p:nvPr/>
            </p:nvSpPr>
            <p:spPr>
              <a:xfrm>
                <a:off x="7440420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B252F20A-E85D-0661-85EA-EF1098E0E7E2}"/>
                  </a:ext>
                </a:extLst>
              </p:cNvPr>
              <p:cNvSpPr/>
              <p:nvPr/>
            </p:nvSpPr>
            <p:spPr>
              <a:xfrm>
                <a:off x="7440408" y="1360362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5999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E1C76098-E2C7-EFDC-0C3E-9263D305D108}"/>
                  </a:ext>
                </a:extLst>
              </p:cNvPr>
              <p:cNvSpPr/>
              <p:nvPr/>
            </p:nvSpPr>
            <p:spPr>
              <a:xfrm>
                <a:off x="7440408" y="1333203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3" y="36224"/>
                      <a:pt x="33206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35923961-C0CC-4C76-9F5C-6ED7FDAB062E}"/>
                </a:ext>
              </a:extLst>
            </p:cNvPr>
            <p:cNvCxnSpPr>
              <a:cxnSpLocks/>
              <a:stCxn id="501" idx="1"/>
              <a:endCxn id="56" idx="2"/>
            </p:cNvCxnSpPr>
            <p:nvPr/>
          </p:nvCxnSpPr>
          <p:spPr>
            <a:xfrm>
              <a:off x="6040285" y="884729"/>
              <a:ext cx="3292574" cy="14085"/>
            </a:xfrm>
            <a:prstGeom prst="line">
              <a:avLst/>
            </a:prstGeom>
            <a:ln w="19050">
              <a:solidFill>
                <a:srgbClr val="987A4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3" name="Group 502">
            <a:extLst>
              <a:ext uri="{FF2B5EF4-FFF2-40B4-BE49-F238E27FC236}">
                <a16:creationId xmlns:a16="http://schemas.microsoft.com/office/drawing/2014/main" id="{86402164-CA35-E38B-CEA6-6F4EFBFA40C5}"/>
              </a:ext>
            </a:extLst>
          </p:cNvPr>
          <p:cNvGrpSpPr/>
          <p:nvPr/>
        </p:nvGrpSpPr>
        <p:grpSpPr>
          <a:xfrm>
            <a:off x="3388078" y="5897760"/>
            <a:ext cx="3944110" cy="172592"/>
            <a:chOff x="5875835" y="795050"/>
            <a:chExt cx="3944110" cy="172592"/>
          </a:xfrm>
        </p:grpSpPr>
        <p:grpSp>
          <p:nvGrpSpPr>
            <p:cNvPr id="504" name="Graphic 1">
              <a:extLst>
                <a:ext uri="{FF2B5EF4-FFF2-40B4-BE49-F238E27FC236}">
                  <a16:creationId xmlns:a16="http://schemas.microsoft.com/office/drawing/2014/main" id="{0F6BC114-38B3-F08E-B683-12D1695633FA}"/>
                </a:ext>
              </a:extLst>
            </p:cNvPr>
            <p:cNvGrpSpPr/>
            <p:nvPr/>
          </p:nvGrpSpPr>
          <p:grpSpPr>
            <a:xfrm>
              <a:off x="5875835" y="795050"/>
              <a:ext cx="172604" cy="172592"/>
              <a:chOff x="7304518" y="1278838"/>
              <a:chExt cx="172604" cy="172592"/>
            </a:xfrm>
            <a:solidFill>
              <a:srgbClr val="987A48"/>
            </a:solidFill>
          </p:grpSpPr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408C3C56-36DD-3ECB-6997-EBA73D6F5BB0}"/>
                  </a:ext>
                </a:extLst>
              </p:cNvPr>
              <p:cNvSpPr/>
              <p:nvPr/>
            </p:nvSpPr>
            <p:spPr>
              <a:xfrm>
                <a:off x="7358883" y="127883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7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F3EB6DC4-9321-72FB-BCD8-84D9C69D1D4C}"/>
                  </a:ext>
                </a:extLst>
              </p:cNvPr>
              <p:cNvSpPr/>
              <p:nvPr/>
            </p:nvSpPr>
            <p:spPr>
              <a:xfrm>
                <a:off x="7386090" y="1278838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C372207E-AA6F-3EE1-3F4C-675C4BCD5AAC}"/>
                  </a:ext>
                </a:extLst>
              </p:cNvPr>
              <p:cNvSpPr/>
              <p:nvPr/>
            </p:nvSpPr>
            <p:spPr>
              <a:xfrm>
                <a:off x="7413261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60B6AD2F-847E-5B36-78A8-A0279A31C08F}"/>
                  </a:ext>
                </a:extLst>
              </p:cNvPr>
              <p:cNvSpPr/>
              <p:nvPr/>
            </p:nvSpPr>
            <p:spPr>
              <a:xfrm>
                <a:off x="7440420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53DB2D1A-7364-C875-60CD-BBE186585B77}"/>
                  </a:ext>
                </a:extLst>
              </p:cNvPr>
              <p:cNvSpPr/>
              <p:nvPr/>
            </p:nvSpPr>
            <p:spPr>
              <a:xfrm>
                <a:off x="7331736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B3AA279B-8CE7-35A9-75C6-30B34F2429EA}"/>
                  </a:ext>
                </a:extLst>
              </p:cNvPr>
              <p:cNvSpPr/>
              <p:nvPr/>
            </p:nvSpPr>
            <p:spPr>
              <a:xfrm>
                <a:off x="7331736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58EDE9E9-073C-FD1E-FBAE-9059ABB470FC}"/>
                  </a:ext>
                </a:extLst>
              </p:cNvPr>
              <p:cNvSpPr/>
              <p:nvPr/>
            </p:nvSpPr>
            <p:spPr>
              <a:xfrm>
                <a:off x="7304518" y="1333203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93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3" name="Freeform: Shape 512">
                <a:extLst>
                  <a:ext uri="{FF2B5EF4-FFF2-40B4-BE49-F238E27FC236}">
                    <a16:creationId xmlns:a16="http://schemas.microsoft.com/office/drawing/2014/main" id="{8F0A3D85-108E-E736-8297-C703368C074D}"/>
                  </a:ext>
                </a:extLst>
              </p:cNvPr>
              <p:cNvSpPr/>
              <p:nvPr/>
            </p:nvSpPr>
            <p:spPr>
              <a:xfrm>
                <a:off x="7304565" y="1360362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AA218721-F8E1-E225-D897-EFD72DBFB2C1}"/>
                  </a:ext>
                </a:extLst>
              </p:cNvPr>
              <p:cNvSpPr/>
              <p:nvPr/>
            </p:nvSpPr>
            <p:spPr>
              <a:xfrm>
                <a:off x="7331736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5" name="Freeform: Shape 514">
                <a:extLst>
                  <a:ext uri="{FF2B5EF4-FFF2-40B4-BE49-F238E27FC236}">
                    <a16:creationId xmlns:a16="http://schemas.microsoft.com/office/drawing/2014/main" id="{4CC764E1-09C1-A9F0-F1F2-09307CDBB567}"/>
                  </a:ext>
                </a:extLst>
              </p:cNvPr>
              <p:cNvSpPr/>
              <p:nvPr/>
            </p:nvSpPr>
            <p:spPr>
              <a:xfrm>
                <a:off x="7331736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200BF3FB-3CD0-2989-E726-DB464736E5DC}"/>
                  </a:ext>
                </a:extLst>
              </p:cNvPr>
              <p:cNvSpPr/>
              <p:nvPr/>
            </p:nvSpPr>
            <p:spPr>
              <a:xfrm>
                <a:off x="7358883" y="1414680"/>
                <a:ext cx="36714" cy="36750"/>
              </a:xfrm>
              <a:custGeom>
                <a:avLst/>
                <a:gdLst>
                  <a:gd name="connsiteX0" fmla="*/ 31961 w 36714"/>
                  <a:gd name="connsiteY0" fmla="*/ 36751 h 36750"/>
                  <a:gd name="connsiteX1" fmla="*/ 28560 w 36714"/>
                  <a:gd name="connsiteY1" fmla="*/ 35362 h 36750"/>
                  <a:gd name="connsiteX2" fmla="*/ 1401 w 36714"/>
                  <a:gd name="connsiteY2" fmla="*/ 8155 h 36750"/>
                  <a:gd name="connsiteX3" fmla="*/ 1401 w 36714"/>
                  <a:gd name="connsiteY3" fmla="*/ 1401 h 36750"/>
                  <a:gd name="connsiteX4" fmla="*/ 8155 w 36714"/>
                  <a:gd name="connsiteY4" fmla="*/ 1401 h 36750"/>
                  <a:gd name="connsiteX5" fmla="*/ 35314 w 36714"/>
                  <a:gd name="connsiteY5" fmla="*/ 28560 h 36750"/>
                  <a:gd name="connsiteX6" fmla="*/ 35314 w 36714"/>
                  <a:gd name="connsiteY6" fmla="*/ 35314 h 36750"/>
                  <a:gd name="connsiteX7" fmla="*/ 31961 w 36714"/>
                  <a:gd name="connsiteY7" fmla="*/ 36751 h 3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50">
                    <a:moveTo>
                      <a:pt x="31961" y="36751"/>
                    </a:moveTo>
                    <a:cubicBezTo>
                      <a:pt x="30715" y="36751"/>
                      <a:pt x="29518" y="36272"/>
                      <a:pt x="28560" y="35362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206" y="36751"/>
                      <a:pt x="31961" y="3675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EF438369-58BB-F91B-BF0D-5F061C53A409}"/>
                  </a:ext>
                </a:extLst>
              </p:cNvPr>
              <p:cNvSpPr/>
              <p:nvPr/>
            </p:nvSpPr>
            <p:spPr>
              <a:xfrm>
                <a:off x="7386042" y="141472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2AA2597C-D2C3-D95D-63A3-4C08DCED0172}"/>
                  </a:ext>
                </a:extLst>
              </p:cNvPr>
              <p:cNvSpPr/>
              <p:nvPr/>
            </p:nvSpPr>
            <p:spPr>
              <a:xfrm>
                <a:off x="7413261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F429CACD-E196-ACCB-21A7-87D1BFDE4A85}"/>
                  </a:ext>
                </a:extLst>
              </p:cNvPr>
              <p:cNvSpPr/>
              <p:nvPr/>
            </p:nvSpPr>
            <p:spPr>
              <a:xfrm>
                <a:off x="7440420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05197A2B-DBA9-8688-6F37-04268873BB90}"/>
                  </a:ext>
                </a:extLst>
              </p:cNvPr>
              <p:cNvSpPr/>
              <p:nvPr/>
            </p:nvSpPr>
            <p:spPr>
              <a:xfrm>
                <a:off x="7440408" y="1360362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5999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36F6B926-59EF-0C4A-2309-CC47CE27F808}"/>
                  </a:ext>
                </a:extLst>
              </p:cNvPr>
              <p:cNvSpPr/>
              <p:nvPr/>
            </p:nvSpPr>
            <p:spPr>
              <a:xfrm>
                <a:off x="7440408" y="1333203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3" y="36224"/>
                      <a:pt x="33206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6E16A26B-3135-D09B-F9E9-144E21A4F5B2}"/>
                </a:ext>
              </a:extLst>
            </p:cNvPr>
            <p:cNvCxnSpPr>
              <a:cxnSpLocks/>
              <a:stCxn id="521" idx="1"/>
              <a:endCxn id="57" idx="2"/>
            </p:cNvCxnSpPr>
            <p:nvPr/>
          </p:nvCxnSpPr>
          <p:spPr>
            <a:xfrm flipV="1">
              <a:off x="6040285" y="881424"/>
              <a:ext cx="3779660" cy="3305"/>
            </a:xfrm>
            <a:prstGeom prst="line">
              <a:avLst/>
            </a:prstGeom>
            <a:ln w="19050">
              <a:solidFill>
                <a:srgbClr val="987A4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982387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322718B-93C4-BBE9-AB8D-ECF5F1E0A4D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1" t="7428" r="-1461" b="33238"/>
          <a:stretch/>
        </p:blipFill>
        <p:spPr>
          <a:xfrm>
            <a:off x="6625707" y="1244196"/>
            <a:ext cx="5384017" cy="4791708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3ACEBFC-C206-3126-5176-6A7904BD1333}"/>
              </a:ext>
            </a:extLst>
          </p:cNvPr>
          <p:cNvSpPr txBox="1"/>
          <p:nvPr/>
        </p:nvSpPr>
        <p:spPr>
          <a:xfrm>
            <a:off x="540773" y="2608109"/>
            <a:ext cx="610459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فتح بابل توسط کوروش</a:t>
            </a:r>
            <a:endParaRPr lang="en-US" sz="48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1CBFFE3-5072-0BC5-A3EE-967E884602BF}"/>
              </a:ext>
            </a:extLst>
          </p:cNvPr>
          <p:cNvSpPr txBox="1"/>
          <p:nvPr/>
        </p:nvSpPr>
        <p:spPr>
          <a:xfrm>
            <a:off x="540773" y="3593962"/>
            <a:ext cx="5975129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540164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>
            <a:extLst>
              <a:ext uri="{FF2B5EF4-FFF2-40B4-BE49-F238E27FC236}">
                <a16:creationId xmlns:a16="http://schemas.microsoft.com/office/drawing/2014/main" id="{0C082105-DAF8-868B-928F-CA6D3ABA52A0}"/>
              </a:ext>
            </a:extLst>
          </p:cNvPr>
          <p:cNvGrpSpPr/>
          <p:nvPr/>
        </p:nvGrpSpPr>
        <p:grpSpPr>
          <a:xfrm>
            <a:off x="1032473" y="523458"/>
            <a:ext cx="10127054" cy="523220"/>
            <a:chOff x="1032473" y="523458"/>
            <a:chExt cx="10127054" cy="52322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5F6E81B3-5D3E-53B4-165B-24928BEFD0CE}"/>
                </a:ext>
              </a:extLst>
            </p:cNvPr>
            <p:cNvGrpSpPr/>
            <p:nvPr/>
          </p:nvGrpSpPr>
          <p:grpSpPr>
            <a:xfrm>
              <a:off x="1032473" y="688800"/>
              <a:ext cx="10127054" cy="192536"/>
              <a:chOff x="862170" y="653078"/>
              <a:chExt cx="10127054" cy="192536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8D68D41E-139A-709A-C083-5FEE7602C371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057C78FC-0B5E-04EA-9269-FB000176F169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B1412391-8371-82D6-F621-1921096B2294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27" name="Graphic 1">
                    <a:extLst>
                      <a:ext uri="{FF2B5EF4-FFF2-40B4-BE49-F238E27FC236}">
                        <a16:creationId xmlns:a16="http://schemas.microsoft.com/office/drawing/2014/main" id="{4E0E4EF4-40C8-8782-C0F6-5F70E3E07D84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29" name="Freeform: Shape 28">
                      <a:extLst>
                        <a:ext uri="{FF2B5EF4-FFF2-40B4-BE49-F238E27FC236}">
                          <a16:creationId xmlns:a16="http://schemas.microsoft.com/office/drawing/2014/main" id="{2EC6759F-DF16-CD4F-41B7-73065258C7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" name="Freeform: Shape 29">
                      <a:extLst>
                        <a:ext uri="{FF2B5EF4-FFF2-40B4-BE49-F238E27FC236}">
                          <a16:creationId xmlns:a16="http://schemas.microsoft.com/office/drawing/2014/main" id="{3D2E78D6-F0D8-FE5E-25F2-5DAC2CA154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" name="Freeform: Shape 30">
                      <a:extLst>
                        <a:ext uri="{FF2B5EF4-FFF2-40B4-BE49-F238E27FC236}">
                          <a16:creationId xmlns:a16="http://schemas.microsoft.com/office/drawing/2014/main" id="{6E9986FE-3AB0-86D1-A8D8-49F61E6958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AD171C06-2D5F-EB3D-4DE5-15FCF0737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37255C85-AF46-6EC9-1F66-31AAE2CA55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B707D98C-A2DC-7652-1C79-794A9A8166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3DE64212-72FE-A5E8-A4C3-832A8B1A6C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C744A860-2740-6D4F-D6FA-202B2E56C2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00DD7445-8C7B-4483-E43D-3BC9DB7941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9B8F394F-17EF-638C-C239-CBF459C06B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83DFF553-1E10-6ACC-E838-3DC228CA31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DC955F54-6708-9022-3F84-B872D97DB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AECDB2B7-78F9-1875-D1C6-FBA3B06A84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7D64E5BA-0D1D-AEE6-A001-58B5169177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4C2998D3-3642-7CD9-98F7-CF892FC3FC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" name="Freeform: Shape 43">
                      <a:extLst>
                        <a:ext uri="{FF2B5EF4-FFF2-40B4-BE49-F238E27FC236}">
                          <a16:creationId xmlns:a16="http://schemas.microsoft.com/office/drawing/2014/main" id="{D6938C44-0723-9428-B1EE-6ED338B50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28" name="Straight Connector 27">
                    <a:extLst>
                      <a:ext uri="{FF2B5EF4-FFF2-40B4-BE49-F238E27FC236}">
                        <a16:creationId xmlns:a16="http://schemas.microsoft.com/office/drawing/2014/main" id="{489F1D70-7469-3317-13CF-DA4CD4BE4470}"/>
                      </a:ext>
                    </a:extLst>
                  </p:cNvPr>
                  <p:cNvCxnSpPr>
                    <a:cxnSpLocks/>
                    <a:stCxn id="44" idx="1"/>
                    <a:endCxn id="2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9A992973-4D77-D150-37CE-A9AC73D306C8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5" name="Oval 4">
                  <a:extLst>
                    <a:ext uri="{FF2B5EF4-FFF2-40B4-BE49-F238E27FC236}">
                      <a16:creationId xmlns:a16="http://schemas.microsoft.com/office/drawing/2014/main" id="{1316A42B-240B-B88C-E380-8FC9323924A4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6B2551D5-A331-F5F0-35C2-0B660C3FA18B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7" name="Graphic 1">
                    <a:extLst>
                      <a:ext uri="{FF2B5EF4-FFF2-40B4-BE49-F238E27FC236}">
                        <a16:creationId xmlns:a16="http://schemas.microsoft.com/office/drawing/2014/main" id="{9B9A1814-59B4-CD00-808E-03F264D199EA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9" name="Freeform: Shape 8">
                      <a:extLst>
                        <a:ext uri="{FF2B5EF4-FFF2-40B4-BE49-F238E27FC236}">
                          <a16:creationId xmlns:a16="http://schemas.microsoft.com/office/drawing/2014/main" id="{9B3063B2-ECA2-2754-0309-E5E6380AC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" name="Freeform: Shape 9">
                      <a:extLst>
                        <a:ext uri="{FF2B5EF4-FFF2-40B4-BE49-F238E27FC236}">
                          <a16:creationId xmlns:a16="http://schemas.microsoft.com/office/drawing/2014/main" id="{9B6D6729-39D4-5609-AAF2-9C2DAD890A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" name="Freeform: Shape 10">
                      <a:extLst>
                        <a:ext uri="{FF2B5EF4-FFF2-40B4-BE49-F238E27FC236}">
                          <a16:creationId xmlns:a16="http://schemas.microsoft.com/office/drawing/2014/main" id="{CD26A508-A2B8-0367-647C-CC20D172DC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" name="Freeform: Shape 11">
                      <a:extLst>
                        <a:ext uri="{FF2B5EF4-FFF2-40B4-BE49-F238E27FC236}">
                          <a16:creationId xmlns:a16="http://schemas.microsoft.com/office/drawing/2014/main" id="{654B45D1-1EB2-558A-8FBB-0E7ABEC1C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" name="Freeform: Shape 12">
                      <a:extLst>
                        <a:ext uri="{FF2B5EF4-FFF2-40B4-BE49-F238E27FC236}">
                          <a16:creationId xmlns:a16="http://schemas.microsoft.com/office/drawing/2014/main" id="{A4657986-22E4-AA6D-9BB0-6DC12D1A25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" name="Freeform: Shape 13">
                      <a:extLst>
                        <a:ext uri="{FF2B5EF4-FFF2-40B4-BE49-F238E27FC236}">
                          <a16:creationId xmlns:a16="http://schemas.microsoft.com/office/drawing/2014/main" id="{3245FB8B-026A-A30D-ACBB-BCE7E811CB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" name="Freeform: Shape 14">
                      <a:extLst>
                        <a:ext uri="{FF2B5EF4-FFF2-40B4-BE49-F238E27FC236}">
                          <a16:creationId xmlns:a16="http://schemas.microsoft.com/office/drawing/2014/main" id="{11AF6894-3A9C-931F-DA26-89B446358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" name="Freeform: Shape 15">
                      <a:extLst>
                        <a:ext uri="{FF2B5EF4-FFF2-40B4-BE49-F238E27FC236}">
                          <a16:creationId xmlns:a16="http://schemas.microsoft.com/office/drawing/2014/main" id="{62562D37-ED95-9135-042E-F05AEF196F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B8CF9C21-BD3B-EB5B-5E90-4CEA5C94ED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33120600-4FF9-0B6E-ED24-6145ED51BE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" name="Freeform: Shape 18">
                      <a:extLst>
                        <a:ext uri="{FF2B5EF4-FFF2-40B4-BE49-F238E27FC236}">
                          <a16:creationId xmlns:a16="http://schemas.microsoft.com/office/drawing/2014/main" id="{8F2DBD21-EF33-2CD2-406E-118A00E043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962617A8-C0B4-8F7B-B9DD-186F2F712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9790DEB8-98E5-A89A-8095-489524C1DF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" name="Freeform: Shape 21">
                      <a:extLst>
                        <a:ext uri="{FF2B5EF4-FFF2-40B4-BE49-F238E27FC236}">
                          <a16:creationId xmlns:a16="http://schemas.microsoft.com/office/drawing/2014/main" id="{50D14F76-6AB2-0E72-21D5-C7DFB5FE4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6DC3E575-465E-0765-1DDB-7D035755F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88CF1691-FAFA-E5FF-AE13-65649D631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8" name="Straight Connector 7">
                    <a:extLst>
                      <a:ext uri="{FF2B5EF4-FFF2-40B4-BE49-F238E27FC236}">
                        <a16:creationId xmlns:a16="http://schemas.microsoft.com/office/drawing/2014/main" id="{27C6F9E6-C15E-ED31-618A-AFE8E1EE2141}"/>
                      </a:ext>
                    </a:extLst>
                  </p:cNvPr>
                  <p:cNvCxnSpPr>
                    <a:cxnSpLocks/>
                    <a:stCxn id="24" idx="1"/>
                    <a:endCxn id="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2D3CD9B0-2BEF-5FDA-0449-1A387A77CB96}"/>
                </a:ext>
              </a:extLst>
            </p:cNvPr>
            <p:cNvSpPr txBox="1"/>
            <p:nvPr/>
          </p:nvSpPr>
          <p:spPr>
            <a:xfrm>
              <a:off x="1059644" y="523458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فتح بابل توسط کوروش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DFA499EC-F913-8C52-2DF2-48CBDA93CF1F}"/>
              </a:ext>
            </a:extLst>
          </p:cNvPr>
          <p:cNvSpPr txBox="1"/>
          <p:nvPr/>
        </p:nvSpPr>
        <p:spPr>
          <a:xfrm>
            <a:off x="820880" y="1155077"/>
            <a:ext cx="10540566" cy="49398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</a:p>
        </p:txBody>
      </p:sp>
    </p:spTree>
    <p:extLst>
      <p:ext uri="{BB962C8B-B14F-4D97-AF65-F5344CB8AC3E}">
        <p14:creationId xmlns:p14="http://schemas.microsoft.com/office/powerpoint/2010/main" val="15562693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58A2AA2F-704C-6869-E8EC-B1E00700A15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827" b="8827"/>
          <a:stretch>
            <a:fillRect/>
          </a:stretch>
        </p:blipFill>
        <p:spPr/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5188BD2E-9865-0AB3-508D-57E2A3DDE1C9}"/>
              </a:ext>
            </a:extLst>
          </p:cNvPr>
          <p:cNvGrpSpPr/>
          <p:nvPr/>
        </p:nvGrpSpPr>
        <p:grpSpPr>
          <a:xfrm>
            <a:off x="3526041" y="536462"/>
            <a:ext cx="2911628" cy="3034337"/>
            <a:chOff x="3526041" y="536462"/>
            <a:chExt cx="2911628" cy="3034337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58E9601C-D411-D581-2BA8-7EF1ED926918}"/>
                </a:ext>
              </a:extLst>
            </p:cNvPr>
            <p:cNvGrpSpPr/>
            <p:nvPr/>
          </p:nvGrpSpPr>
          <p:grpSpPr>
            <a:xfrm>
              <a:off x="4678690" y="783781"/>
              <a:ext cx="849724" cy="849665"/>
              <a:chOff x="3917862" y="5120620"/>
              <a:chExt cx="1095205" cy="1095129"/>
            </a:xfrm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8118BDC-0569-8008-70C1-7A2881249D1F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6F4FF53B-19D6-FBF8-1191-A70CF83FF5C1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A1B87B63-BF51-408B-6927-4C2D28E9C384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5611D715-CCCB-8CA1-FBC5-77FB92AF8722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9771E488-ED6C-EB01-AB80-70E87967A245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7336F1B9-4FED-F8E1-4506-9D18F3AB8C23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7C7653A8-6298-4F79-0444-C631C1D5C1DE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A249D85-2F6F-4BD7-943C-ED1043FA7908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12E70DD4-4062-436A-6DE2-F717B41379BF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E05DAE06-1687-3C7C-6ADA-C8576C39345D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CE4E29C1-6B3C-70BF-4DCF-854FFA9EECAB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998D6666-AAC0-8ACE-9EF4-76790BF6E8A6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C9A18D2A-3456-5FFF-EAD1-4634FA0AAF11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C7A24535-257C-A539-266F-554266AFBCC0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1EFCD92F-A7F4-EE13-3073-4BABCE2195F0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8D02AA88-EAFA-1317-AEFF-5FE5FF64B312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AE1F52CA-CBF4-AEF1-5E00-E9BD17DB636B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96B291D0-9F63-B3E6-B83A-CD32D14ACB8F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Isosceles Triangle 30">
                <a:extLst>
                  <a:ext uri="{FF2B5EF4-FFF2-40B4-BE49-F238E27FC236}">
                    <a16:creationId xmlns:a16="http://schemas.microsoft.com/office/drawing/2014/main" id="{92E80A5E-DF54-E662-F610-6F01705657C1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Isosceles Triangle 31">
                <a:extLst>
                  <a:ext uri="{FF2B5EF4-FFF2-40B4-BE49-F238E27FC236}">
                    <a16:creationId xmlns:a16="http://schemas.microsoft.com/office/drawing/2014/main" id="{203A23DE-B452-D1BD-8CF4-F15A965EC5DD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Isosceles Triangle 32">
                <a:extLst>
                  <a:ext uri="{FF2B5EF4-FFF2-40B4-BE49-F238E27FC236}">
                    <a16:creationId xmlns:a16="http://schemas.microsoft.com/office/drawing/2014/main" id="{B6138374-D99F-6EBC-5208-C2102216B4A0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Isosceles Triangle 33">
                <a:extLst>
                  <a:ext uri="{FF2B5EF4-FFF2-40B4-BE49-F238E27FC236}">
                    <a16:creationId xmlns:a16="http://schemas.microsoft.com/office/drawing/2014/main" id="{BBDF9E97-88FD-A676-6881-207EBEE96C25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29D9801F-717C-7878-14D3-F1941D32D806}"/>
                </a:ext>
              </a:extLst>
            </p:cNvPr>
            <p:cNvSpPr txBox="1"/>
            <p:nvPr/>
          </p:nvSpPr>
          <p:spPr>
            <a:xfrm>
              <a:off x="3810625" y="1767734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9AAE07FB-24F5-5B5A-9E06-003B78072043}"/>
                </a:ext>
              </a:extLst>
            </p:cNvPr>
            <p:cNvGrpSpPr/>
            <p:nvPr/>
          </p:nvGrpSpPr>
          <p:grpSpPr>
            <a:xfrm>
              <a:off x="4018204" y="2185242"/>
              <a:ext cx="1902989" cy="111854"/>
              <a:chOff x="1729749" y="5520620"/>
              <a:chExt cx="1902989" cy="111854"/>
            </a:xfrm>
          </p:grpSpPr>
          <p:grpSp>
            <p:nvGrpSpPr>
              <p:cNvPr id="91" name="Graphic 1">
                <a:extLst>
                  <a:ext uri="{FF2B5EF4-FFF2-40B4-BE49-F238E27FC236}">
                    <a16:creationId xmlns:a16="http://schemas.microsoft.com/office/drawing/2014/main" id="{1B4B0CC5-48CF-4A91-ED5E-8C313EB372BE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F82BB182-650A-EA4A-AECE-70C034131A89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1A74776D-A97C-C01D-8FA9-D648C3910A02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60F5D662-275F-AFBD-9481-025A351C4B38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5E89458E-46EE-6962-CD76-498E2F18AAD0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EFFDD5F7-C2A7-66A9-5652-36DB0CB6AC4B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3B69E132-0571-A405-A9C0-926BBAF8341C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5B09A61A-E99B-EA1C-95F8-D8DFAB6A7832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41235E77-0839-514F-F610-EED5E87D9313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E6541663-7EA1-E36D-7AB8-5DBEC9E85C6B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3DDAE6D9-51C7-FD18-BBFF-01CA3C471E32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18A503F4-E8FC-E3BE-97FC-5FAA3BD55750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4169A5E3-7D45-866E-7523-47DC93931A5A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72B6E23D-7F35-1D90-6E8A-854886A6A96A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9C491B16-8706-C7EA-6758-E75908354034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5D5699AB-FEE3-011B-30D8-6312D25B7A62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9AF066C8-E58E-F175-C1A1-7A91C2DEC676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F872F20A-6570-ADC0-A5B4-5EBCB5344D1D}"/>
                  </a:ext>
                </a:extLst>
              </p:cNvPr>
              <p:cNvCxnSpPr>
                <a:cxnSpLocks/>
                <a:stCxn id="125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3" name="Graphic 1">
                <a:extLst>
                  <a:ext uri="{FF2B5EF4-FFF2-40B4-BE49-F238E27FC236}">
                    <a16:creationId xmlns:a16="http://schemas.microsoft.com/office/drawing/2014/main" id="{2E2E5FEE-9F49-3355-BF48-8C2DEDC31D08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7C46F42E-1905-2189-4C88-BD85E0A5C589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CC3837E1-7E3C-603C-60B8-664D5632060C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9BFFA391-AE8E-902E-08D0-9E361CC96DC9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2011B684-0EBB-EE06-504F-F1F81601D727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94412340-9D5F-86AF-3A79-FC2E2ACB0EFD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6B50109B-7DAD-E92C-2089-03FD0F10332C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B4A2E231-6297-68BF-2EA2-E385F8649717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586C7526-70F0-96C5-E555-14B8FFEE0A08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2510E02C-FEC3-1900-497A-B0FD8550D8CB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350EC8FF-0D44-64F7-F2FA-67E515283530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939FB491-30BA-FF81-BCF5-C40AE79646D9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C0B5EFB8-6835-40C7-738A-D96916739530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2077FA33-67A4-0C7C-5D8C-C39E330215D1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689B0A0C-92D1-4FAD-7191-1BE91C101E16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64C49D88-5042-6A9D-A55E-4755370EA838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1F2DD029-A209-A0F9-D038-95D370E99743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F04FEF5C-3384-DFF2-D0AA-F770B3988053}"/>
                </a:ext>
              </a:extLst>
            </p:cNvPr>
            <p:cNvSpPr txBox="1"/>
            <p:nvPr/>
          </p:nvSpPr>
          <p:spPr>
            <a:xfrm>
              <a:off x="3526041" y="2239665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E814B1BD-E8FC-FBED-3EA5-EF510BECDCCD}"/>
                </a:ext>
              </a:extLst>
            </p:cNvPr>
            <p:cNvSpPr txBox="1"/>
            <p:nvPr/>
          </p:nvSpPr>
          <p:spPr>
            <a:xfrm>
              <a:off x="4855572" y="536462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1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747F1D71-5841-E5A0-D43B-73D45A8859C5}"/>
              </a:ext>
            </a:extLst>
          </p:cNvPr>
          <p:cNvGrpSpPr/>
          <p:nvPr/>
        </p:nvGrpSpPr>
        <p:grpSpPr>
          <a:xfrm>
            <a:off x="611288" y="536462"/>
            <a:ext cx="2911628" cy="3034337"/>
            <a:chOff x="611288" y="536462"/>
            <a:chExt cx="2911628" cy="3034337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D0CB275-4CC4-50EE-7C42-3A34EC269E62}"/>
                </a:ext>
              </a:extLst>
            </p:cNvPr>
            <p:cNvGrpSpPr/>
            <p:nvPr/>
          </p:nvGrpSpPr>
          <p:grpSpPr>
            <a:xfrm>
              <a:off x="1671023" y="753769"/>
              <a:ext cx="849724" cy="849665"/>
              <a:chOff x="3917862" y="5120620"/>
              <a:chExt cx="1095205" cy="1095129"/>
            </a:xfrm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5D44F8BB-0AC1-C303-E415-D2CE0FAB81C0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8710D94A-FCE0-D197-2AF9-EE65314EAD32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9BED1476-B3F2-DF87-F823-FB6EF0D0BBE6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8CA04D38-30D7-B5FF-7BCC-682A81B11947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74E285A7-AFB5-1F9C-3952-A6AB0F695B16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244590AD-0993-EEDE-41F4-ECF4EF510185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BA14B735-0F4C-624E-60FB-969BD2290393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A5987D7E-0101-956F-D0A9-F6C369117357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67AD30C3-F8A0-CBF8-91AF-0B53315A4C71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885E9A08-1BA9-6D75-289F-1E94080D3768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91F81042-3F06-7303-A36E-EED8CB4C327F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852BDBDB-10E7-DD57-2243-C44EBDB952D9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E142D814-2E23-B990-BEA7-D483746D32F6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E779DF5E-E799-6221-2380-A4C842CD1AB9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FB194868-AC16-F7E1-8B7E-765F8CBC5651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46F2EA95-1F34-F670-F898-D993D1E761B6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644F5D8C-AA71-1B27-1822-04D81AA9B447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FEC65599-A82B-B992-327B-2E3347984302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Isosceles Triangle 7">
                <a:extLst>
                  <a:ext uri="{FF2B5EF4-FFF2-40B4-BE49-F238E27FC236}">
                    <a16:creationId xmlns:a16="http://schemas.microsoft.com/office/drawing/2014/main" id="{4F6E3AF1-6B6E-2FB1-E39B-B9DBBEFAA765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Isosceles Triangle 8">
                <a:extLst>
                  <a:ext uri="{FF2B5EF4-FFF2-40B4-BE49-F238E27FC236}">
                    <a16:creationId xmlns:a16="http://schemas.microsoft.com/office/drawing/2014/main" id="{C6C58AAC-D75F-29FE-8A52-83D458CF567C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Isosceles Triangle 9">
                <a:extLst>
                  <a:ext uri="{FF2B5EF4-FFF2-40B4-BE49-F238E27FC236}">
                    <a16:creationId xmlns:a16="http://schemas.microsoft.com/office/drawing/2014/main" id="{42568401-95B7-9F6C-3A40-7B62DD3203D6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Isosceles Triangle 10">
                <a:extLst>
                  <a:ext uri="{FF2B5EF4-FFF2-40B4-BE49-F238E27FC236}">
                    <a16:creationId xmlns:a16="http://schemas.microsoft.com/office/drawing/2014/main" id="{D8FC0227-C49D-CFF2-255F-F8EA89F2E8D5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423DBEB-B7E0-11FD-C2D8-56372B3D7E47}"/>
                </a:ext>
              </a:extLst>
            </p:cNvPr>
            <p:cNvSpPr txBox="1"/>
            <p:nvPr/>
          </p:nvSpPr>
          <p:spPr>
            <a:xfrm>
              <a:off x="895872" y="1767734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84DD8C3C-CA3B-ADD6-848E-889E8D425FDC}"/>
                </a:ext>
              </a:extLst>
            </p:cNvPr>
            <p:cNvGrpSpPr/>
            <p:nvPr/>
          </p:nvGrpSpPr>
          <p:grpSpPr>
            <a:xfrm>
              <a:off x="1103451" y="2185242"/>
              <a:ext cx="1902989" cy="111854"/>
              <a:chOff x="1729749" y="5520620"/>
              <a:chExt cx="1902989" cy="111854"/>
            </a:xfrm>
          </p:grpSpPr>
          <p:grpSp>
            <p:nvGrpSpPr>
              <p:cNvPr id="53" name="Graphic 1">
                <a:extLst>
                  <a:ext uri="{FF2B5EF4-FFF2-40B4-BE49-F238E27FC236}">
                    <a16:creationId xmlns:a16="http://schemas.microsoft.com/office/drawing/2014/main" id="{114EF2B5-F327-359F-C93E-71265838D2B7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47E0E41B-F0A0-1353-FA09-438F40C7E270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4CB52776-C0F0-C5AE-FD5A-5A5DA835E2DC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39BB5032-F483-A3EA-545D-93CEB111043C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5F47F68C-764E-4B5F-DE95-611A3D83E60D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0A6FFE1A-21E7-85C2-A76C-6479E6F8A502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C56B0FBD-5490-F1E5-14FC-357A79C01B1D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8FA97C69-23FE-4714-DF7B-904F95600E5C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730580F6-741D-6690-D386-C7FF76AE8D6E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AEB3CAF0-D8C1-D284-F264-80D6F8061663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DED8B20B-371D-AE6F-B604-E816207B7F25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2D8CBE4D-8B80-0E1A-F4A9-C46CBE7692A3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D7819278-1E78-B174-F3E9-600192723345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07B4D199-6C0A-A006-6F48-007DB1507E04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F345DD99-CCF0-FCC1-CDA1-A1052966081A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C8BA4D0D-4A61-EC9A-B317-C6E8338424C4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43972C59-8561-81DE-5271-D7C4F50BE09D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0405610C-7F6D-03B6-BE7E-DCEB273911B1}"/>
                  </a:ext>
                </a:extLst>
              </p:cNvPr>
              <p:cNvCxnSpPr>
                <a:cxnSpLocks/>
                <a:stCxn id="87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5" name="Graphic 1">
                <a:extLst>
                  <a:ext uri="{FF2B5EF4-FFF2-40B4-BE49-F238E27FC236}">
                    <a16:creationId xmlns:a16="http://schemas.microsoft.com/office/drawing/2014/main" id="{02612A8B-02BA-BF19-1077-738B0F791930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573AD29F-EAC1-C266-8DFA-869908930479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1F03C990-3F16-5372-D1DF-2CA8F018FBE4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9EC61E1D-5646-864C-BF8B-1515250AFC69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242A9013-F01F-FE17-CCD0-5833D482ACB5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F1354804-4670-E863-E2C7-3723F565C842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D5C4BEB4-DA92-DBA8-6790-BCC3689C3066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375953C9-45BB-1C20-4D0B-EE2E481C1E8C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2CFD687A-9A0F-91B3-0A20-5AF2395CD9C2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9301517E-CBE9-78E4-5306-9B8C3759424B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2A7ADC05-AD76-5DF4-49EC-3759A1649FC4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F1C32DBF-7E39-768E-29E0-E63B3456A1BE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B79EE6A5-D147-C5EF-8DD7-C9312184A947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F66F3278-612B-58AE-98A1-91B641AB455D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7002EDA0-AC67-1ADA-C004-F159F0301E4D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C2F345A0-E93E-2A86-C5EA-98FC69D854DD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F4CBE5BC-FD15-6BFC-3809-4246FF2D5AC3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DF65E076-0E88-3B55-3CC0-D280BB7D3126}"/>
                </a:ext>
              </a:extLst>
            </p:cNvPr>
            <p:cNvSpPr txBox="1"/>
            <p:nvPr/>
          </p:nvSpPr>
          <p:spPr>
            <a:xfrm>
              <a:off x="611288" y="2239665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91E886C1-0F61-F70B-5056-115EA69D21A1}"/>
                </a:ext>
              </a:extLst>
            </p:cNvPr>
            <p:cNvSpPr txBox="1"/>
            <p:nvPr/>
          </p:nvSpPr>
          <p:spPr>
            <a:xfrm>
              <a:off x="1855713" y="536462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2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F87CB5AA-2BFC-2D3D-FB9B-E44A37047D2D}"/>
              </a:ext>
            </a:extLst>
          </p:cNvPr>
          <p:cNvGrpSpPr/>
          <p:nvPr/>
        </p:nvGrpSpPr>
        <p:grpSpPr>
          <a:xfrm>
            <a:off x="3533115" y="3458594"/>
            <a:ext cx="2911628" cy="3034337"/>
            <a:chOff x="3533115" y="3458594"/>
            <a:chExt cx="2911628" cy="3034337"/>
          </a:xfrm>
        </p:grpSpPr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15D7D08F-3D45-CD06-4697-C54317C2DF3D}"/>
                </a:ext>
              </a:extLst>
            </p:cNvPr>
            <p:cNvGrpSpPr/>
            <p:nvPr/>
          </p:nvGrpSpPr>
          <p:grpSpPr>
            <a:xfrm>
              <a:off x="4685764" y="3705913"/>
              <a:ext cx="849724" cy="849665"/>
              <a:chOff x="3917862" y="5120620"/>
              <a:chExt cx="1095205" cy="1095129"/>
            </a:xfrm>
          </p:grpSpPr>
          <p:grpSp>
            <p:nvGrpSpPr>
              <p:cNvPr id="153" name="Graphic 1">
                <a:extLst>
                  <a:ext uri="{FF2B5EF4-FFF2-40B4-BE49-F238E27FC236}">
                    <a16:creationId xmlns:a16="http://schemas.microsoft.com/office/drawing/2014/main" id="{BA28B232-9FEE-EF1F-85C9-C1C8A4C36F8C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C9444ABC-1FC7-8035-B4CD-9A0120701670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7D93C2E4-79D7-5D2B-5843-D19D7E3923F6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5064D7AC-0A01-5C94-FA16-6924C7969B0F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E3A69F94-6ECE-8E21-C6F7-A3CEBB6352F6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7072A3EB-4299-A7AF-DBB3-B96689C9D07A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21C17132-00C3-4FC2-4F8A-3E1841CA8EDA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3CE544DE-8D4A-BC61-2BD3-BBD4090EC952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2B158AD5-1E29-42F0-9549-F8C0772C6660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6068B54F-8059-1E6F-A87B-5142D65BED21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C30985CC-FF85-2E76-CB47-29A4379D191A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652A99C3-5BDD-88A5-2A0F-8DF1C2A755BC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9BF726B9-9708-0F12-951F-BFA38BD46A50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4B568C30-2FC1-5430-8E99-344EE057114C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1E4C12EA-D1A0-FA7B-ED1E-0CFE51505DCB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06CA0209-F98B-02B3-291C-AFD6E8482C5A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C3CCA885-3108-B2FD-A98E-C31047C78929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4" name="Rectangle 153">
                <a:extLst>
                  <a:ext uri="{FF2B5EF4-FFF2-40B4-BE49-F238E27FC236}">
                    <a16:creationId xmlns:a16="http://schemas.microsoft.com/office/drawing/2014/main" id="{3D28AB2A-C316-FC5A-AEFF-C3A1A7DFCE76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Isosceles Triangle 154">
                <a:extLst>
                  <a:ext uri="{FF2B5EF4-FFF2-40B4-BE49-F238E27FC236}">
                    <a16:creationId xmlns:a16="http://schemas.microsoft.com/office/drawing/2014/main" id="{BB50F75B-4FD0-F344-877C-92B01449132E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Isosceles Triangle 155">
                <a:extLst>
                  <a:ext uri="{FF2B5EF4-FFF2-40B4-BE49-F238E27FC236}">
                    <a16:creationId xmlns:a16="http://schemas.microsoft.com/office/drawing/2014/main" id="{EBF22375-162C-D97B-E001-536E4DE17A3D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Isosceles Triangle 156">
                <a:extLst>
                  <a:ext uri="{FF2B5EF4-FFF2-40B4-BE49-F238E27FC236}">
                    <a16:creationId xmlns:a16="http://schemas.microsoft.com/office/drawing/2014/main" id="{917C55EF-1EF3-484A-09D2-04561114C4C4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Isosceles Triangle 157">
                <a:extLst>
                  <a:ext uri="{FF2B5EF4-FFF2-40B4-BE49-F238E27FC236}">
                    <a16:creationId xmlns:a16="http://schemas.microsoft.com/office/drawing/2014/main" id="{68182753-C2CD-F229-41CE-991604F908F1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A55BFCBE-56D6-D205-6D8B-2DDDADA46968}"/>
                </a:ext>
              </a:extLst>
            </p:cNvPr>
            <p:cNvSpPr txBox="1"/>
            <p:nvPr/>
          </p:nvSpPr>
          <p:spPr>
            <a:xfrm>
              <a:off x="3817699" y="4689866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3429737-C42C-833A-2C92-18EC9EA6E3F0}"/>
                </a:ext>
              </a:extLst>
            </p:cNvPr>
            <p:cNvGrpSpPr/>
            <p:nvPr/>
          </p:nvGrpSpPr>
          <p:grpSpPr>
            <a:xfrm>
              <a:off x="4025278" y="5107374"/>
              <a:ext cx="1902989" cy="111854"/>
              <a:chOff x="1729749" y="5520620"/>
              <a:chExt cx="1902989" cy="111854"/>
            </a:xfrm>
          </p:grpSpPr>
          <p:grpSp>
            <p:nvGrpSpPr>
              <p:cNvPr id="215" name="Graphic 1">
                <a:extLst>
                  <a:ext uri="{FF2B5EF4-FFF2-40B4-BE49-F238E27FC236}">
                    <a16:creationId xmlns:a16="http://schemas.microsoft.com/office/drawing/2014/main" id="{A47A6685-F29E-DCE4-AF98-9627200EA4A5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E5356B7D-7269-3E03-4C29-8E1D6A55C592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091C52BC-34C4-2901-D448-444F74D51D5B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8F3397D0-8D85-5665-8642-963DC916322B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23A513C2-BA2B-4BF3-3AEB-C5A2C01F21AB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5EC7B74F-07E2-CE2B-17D1-13715DD3C175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8D3C19D1-94A3-E7E1-9643-32DD1BE3814B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1D27170E-767B-C717-4E74-6D8215786C18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CFFB165D-3C9B-23F5-8D5F-810489C71994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25170337-30D0-A3B6-C791-F5807C8918E0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6AED9356-B48D-6497-ED22-5C969B05048A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647FE958-B4D1-7D97-31E5-7A976E836C4A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6B31D3E9-64C7-DE2A-B887-C32454621135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BAA2E110-8994-AE48-9182-CCF027057BF1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BC1768F6-9DE3-5625-07BB-7BF40ABF6279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8" name="Freeform: Shape 247">
                  <a:extLst>
                    <a:ext uri="{FF2B5EF4-FFF2-40B4-BE49-F238E27FC236}">
                      <a16:creationId xmlns:a16="http://schemas.microsoft.com/office/drawing/2014/main" id="{CB95620E-DEBB-898D-8204-F1F3062E39B5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9" name="Freeform: Shape 248">
                  <a:extLst>
                    <a:ext uri="{FF2B5EF4-FFF2-40B4-BE49-F238E27FC236}">
                      <a16:creationId xmlns:a16="http://schemas.microsoft.com/office/drawing/2014/main" id="{F80BE016-E301-A40A-100E-90D6AA331187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76DAFB80-66EE-8CFE-E1F3-E71AF98931F4}"/>
                  </a:ext>
                </a:extLst>
              </p:cNvPr>
              <p:cNvCxnSpPr>
                <a:cxnSpLocks/>
                <a:stCxn id="249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17" name="Graphic 1">
                <a:extLst>
                  <a:ext uri="{FF2B5EF4-FFF2-40B4-BE49-F238E27FC236}">
                    <a16:creationId xmlns:a16="http://schemas.microsoft.com/office/drawing/2014/main" id="{5B67A97D-4323-0907-8996-97ECE2E41809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772152A6-E277-5790-2CA9-EA8E23C948D2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3C003AF6-AE32-A9B4-AEC8-5EB81254AE34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6DF958B6-F5BC-81DB-9459-17D276DA5A2F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7442C2E3-3033-EC75-7892-3118815722D0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333413AB-8C8B-AAF9-42F9-8BC322500984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6F1F6AC3-748F-E2AC-548B-4C286CFB987D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687C8333-F0BC-2AE4-4CBD-5AB0DC48302E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93A077AD-6EA0-B2A7-135B-35287106AD44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FCAABE08-BC25-8907-1DB7-7E1039134106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25F48527-B0D3-DFAF-1D10-F94B7FB6E0F5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A2CEEE55-06A1-8024-BE3A-74A99F3F9DBF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2EF81031-745D-9FD6-3B80-684D28307EF4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CC202E86-BA5C-A1A3-06A3-003857AD76B1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7928E655-D55A-77DA-0BDF-6D2E37C5620B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E4844BDA-B8F4-653B-F780-F05FB0761C44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CC191F83-8FD8-5A0D-4719-44CF44EB07F8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D39F4F57-8545-964D-3322-E361EB3FC279}"/>
                </a:ext>
              </a:extLst>
            </p:cNvPr>
            <p:cNvSpPr txBox="1"/>
            <p:nvPr/>
          </p:nvSpPr>
          <p:spPr>
            <a:xfrm>
              <a:off x="3533115" y="5161797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251" name="TextBox 250">
              <a:extLst>
                <a:ext uri="{FF2B5EF4-FFF2-40B4-BE49-F238E27FC236}">
                  <a16:creationId xmlns:a16="http://schemas.microsoft.com/office/drawing/2014/main" id="{680EEF65-27D1-2C8F-774F-DB2A47E805F7}"/>
                </a:ext>
              </a:extLst>
            </p:cNvPr>
            <p:cNvSpPr txBox="1"/>
            <p:nvPr/>
          </p:nvSpPr>
          <p:spPr>
            <a:xfrm>
              <a:off x="4862646" y="3458594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3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E01BD214-0FF1-6CB5-AFAD-ED4D6ACA2A16}"/>
              </a:ext>
            </a:extLst>
          </p:cNvPr>
          <p:cNvGrpSpPr/>
          <p:nvPr/>
        </p:nvGrpSpPr>
        <p:grpSpPr>
          <a:xfrm>
            <a:off x="618362" y="3458594"/>
            <a:ext cx="2911628" cy="3034337"/>
            <a:chOff x="618362" y="3458594"/>
            <a:chExt cx="2911628" cy="3034337"/>
          </a:xfrm>
        </p:grpSpPr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77364AB0-259B-E86C-DA17-EBD1C3113264}"/>
                </a:ext>
              </a:extLst>
            </p:cNvPr>
            <p:cNvGrpSpPr/>
            <p:nvPr/>
          </p:nvGrpSpPr>
          <p:grpSpPr>
            <a:xfrm>
              <a:off x="1678097" y="3675901"/>
              <a:ext cx="849724" cy="849665"/>
              <a:chOff x="3917862" y="5120620"/>
              <a:chExt cx="1095205" cy="1095129"/>
            </a:xfrm>
          </p:grpSpPr>
          <p:grpSp>
            <p:nvGrpSpPr>
              <p:cNvPr id="130" name="Graphic 1">
                <a:extLst>
                  <a:ext uri="{FF2B5EF4-FFF2-40B4-BE49-F238E27FC236}">
                    <a16:creationId xmlns:a16="http://schemas.microsoft.com/office/drawing/2014/main" id="{794B332F-4DB6-D2D2-10DD-229F7EE11A19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57B43852-D8D1-F7F9-6F7C-6A81C2A4B2BA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5A6802DE-654A-EDA1-1980-D4F090873C26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B15B25FB-3964-C9D1-4566-BF9AB75C1936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C31CBE42-4DC2-95FA-1563-C1020E01867D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4D4970B6-6965-1EEE-A57C-6ED0C34CD02B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1B261C05-8F95-C8C9-FE71-F7F47398B5F1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6B157ED4-EAE1-3707-42D7-B469C07299F8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7552956C-0FD1-19A8-7E20-9A218278E6B9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1368F666-A6F1-3AD3-64AF-9D4678309B9D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18B66CE8-2C89-DB79-D5F1-F6B06F546F11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48711371-750D-4140-C31D-ADDD211D8153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758D83E1-8EC2-CD0D-677E-A8F5755BB2B3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A49836D9-CBC4-AE5D-EF24-3734EF9DA23D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6BEDA917-A1F1-BD8A-E7DD-57A5D657D93E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2B17CECB-5837-DAE6-339B-97884B346091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77F711F2-72DC-F5A0-1B51-B20CF8C12B1F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31" name="Rectangle 130">
                <a:extLst>
                  <a:ext uri="{FF2B5EF4-FFF2-40B4-BE49-F238E27FC236}">
                    <a16:creationId xmlns:a16="http://schemas.microsoft.com/office/drawing/2014/main" id="{0CCC12F0-D290-BAD0-6BE3-347C17554394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Isosceles Triangle 131">
                <a:extLst>
                  <a:ext uri="{FF2B5EF4-FFF2-40B4-BE49-F238E27FC236}">
                    <a16:creationId xmlns:a16="http://schemas.microsoft.com/office/drawing/2014/main" id="{D4A52F3C-C33C-0BFF-799D-8EDE8731B338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Isosceles Triangle 132">
                <a:extLst>
                  <a:ext uri="{FF2B5EF4-FFF2-40B4-BE49-F238E27FC236}">
                    <a16:creationId xmlns:a16="http://schemas.microsoft.com/office/drawing/2014/main" id="{54A7BF89-0B43-CAD6-DB25-8E29570C1A5D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Isosceles Triangle 133">
                <a:extLst>
                  <a:ext uri="{FF2B5EF4-FFF2-40B4-BE49-F238E27FC236}">
                    <a16:creationId xmlns:a16="http://schemas.microsoft.com/office/drawing/2014/main" id="{4B1FB465-CF56-7B98-7CE2-B002FFEB766E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Isosceles Triangle 134">
                <a:extLst>
                  <a:ext uri="{FF2B5EF4-FFF2-40B4-BE49-F238E27FC236}">
                    <a16:creationId xmlns:a16="http://schemas.microsoft.com/office/drawing/2014/main" id="{391F5B63-88D8-B1CE-10C1-E1AD9D5B63D2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54166FE0-4B86-14A7-50D4-1B7C6B8B2162}"/>
                </a:ext>
              </a:extLst>
            </p:cNvPr>
            <p:cNvSpPr txBox="1"/>
            <p:nvPr/>
          </p:nvSpPr>
          <p:spPr>
            <a:xfrm>
              <a:off x="902946" y="4689866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63324209-5A00-B9C5-AD30-6966CAEBBCCB}"/>
                </a:ext>
              </a:extLst>
            </p:cNvPr>
            <p:cNvGrpSpPr/>
            <p:nvPr/>
          </p:nvGrpSpPr>
          <p:grpSpPr>
            <a:xfrm>
              <a:off x="1110525" y="5107374"/>
              <a:ext cx="1902989" cy="111854"/>
              <a:chOff x="1729749" y="5520620"/>
              <a:chExt cx="1902989" cy="111854"/>
            </a:xfrm>
          </p:grpSpPr>
          <p:grpSp>
            <p:nvGrpSpPr>
              <p:cNvPr id="177" name="Graphic 1">
                <a:extLst>
                  <a:ext uri="{FF2B5EF4-FFF2-40B4-BE49-F238E27FC236}">
                    <a16:creationId xmlns:a16="http://schemas.microsoft.com/office/drawing/2014/main" id="{3B8C026C-11D9-FCEA-F8E8-6F629CEF1E83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AE380BE4-F841-086C-A85B-2918762C6044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1AA3C5AD-9AFE-BBF6-1C8C-4A4F5DDFA27A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772854E2-1CC5-F97B-BF67-71A26F18233A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E7B61BE1-82DB-E702-ACED-B509F48CA6E9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D7B2C98F-1AAA-7C3A-D105-44ACB376BA7E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4B7A08E8-E1C4-A421-F0D0-BA08AB1101F0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A7EC31C0-D9AE-ED55-FB8A-E2E2C90F9E44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6B514BC0-AED0-086A-1552-BD60A18EBE74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8EA9B1A6-3785-E111-3A01-6ADE0DE68464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BDBB7E23-F9D9-12CF-2517-975E80EB9AC5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DC00FA2F-40C5-423B-BFD1-08016E7BA9FA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D3FDEBF8-7C59-3E22-F601-138102F6FF3E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14226FEB-D426-1F9E-F7C2-7E3DE1E522EC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7C89326C-984D-9DEB-EFC9-1F2A94390DDD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2F047A70-C45C-678C-B476-A5F4A25ED7D7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A9A1AA3F-BB2F-1DF6-8817-D3C5979BADAB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93078392-7B33-44A6-985A-81408BF1FCC1}"/>
                  </a:ext>
                </a:extLst>
              </p:cNvPr>
              <p:cNvCxnSpPr>
                <a:cxnSpLocks/>
                <a:stCxn id="211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9" name="Graphic 1">
                <a:extLst>
                  <a:ext uri="{FF2B5EF4-FFF2-40B4-BE49-F238E27FC236}">
                    <a16:creationId xmlns:a16="http://schemas.microsoft.com/office/drawing/2014/main" id="{7E908FE9-7070-2BC0-BF7E-523107DE35A9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475E70E5-A586-6B3E-F873-C8C85D36DD90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FF6F1A90-7242-5067-AEE6-C5BD8346D2E9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A8853DA4-4639-F810-BB19-8BBCC2C2B910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4BA1171F-142C-9B2F-79FF-1FFA845E992E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E3814838-B063-B7D4-BF6A-12D8F2B3D453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B85037BF-BB53-7FFC-CD91-141D1A97334E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52B5E015-24C5-B7F7-2DFA-C76FA10A544A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B700022F-20CA-D802-C992-F531EA58668E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8CEC46BF-A4D9-171A-5C5C-28933DA6B7A1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5943D946-BA57-2377-7EA9-4E6EBB3ED25E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E098274C-1C48-E02C-CC63-2155C109C4CF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4D6D4D98-3658-54EE-4807-5DA1B1AAC7F6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EAF2AA28-CEFD-1362-0833-8BCBE8B74B66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609EBF0D-508F-B05B-4FCE-E28BFB009216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57BAFA36-DB7A-3E39-7620-C76C6DD72099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0BB1C6A2-873D-58B6-FB23-17AC0A705F5B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FF13FACD-66BC-96C6-CF16-47EB023452BE}"/>
                </a:ext>
              </a:extLst>
            </p:cNvPr>
            <p:cNvSpPr txBox="1"/>
            <p:nvPr/>
          </p:nvSpPr>
          <p:spPr>
            <a:xfrm>
              <a:off x="618362" y="5161797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392DDD33-3A30-F26A-7906-637582FB0F65}"/>
                </a:ext>
              </a:extLst>
            </p:cNvPr>
            <p:cNvSpPr txBox="1"/>
            <p:nvPr/>
          </p:nvSpPr>
          <p:spPr>
            <a:xfrm>
              <a:off x="1862787" y="3458594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4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24107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500">
        <p:checker/>
      </p:transition>
    </mc:Choice>
    <mc:Fallback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900" decel="100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" name="Group 295">
            <a:extLst>
              <a:ext uri="{FF2B5EF4-FFF2-40B4-BE49-F238E27FC236}">
                <a16:creationId xmlns:a16="http://schemas.microsoft.com/office/drawing/2014/main" id="{02449342-62FF-B8C1-C936-7929FB5B5C83}"/>
              </a:ext>
            </a:extLst>
          </p:cNvPr>
          <p:cNvGrpSpPr/>
          <p:nvPr/>
        </p:nvGrpSpPr>
        <p:grpSpPr>
          <a:xfrm>
            <a:off x="8954075" y="3075381"/>
            <a:ext cx="2911628" cy="3034337"/>
            <a:chOff x="8954075" y="3075381"/>
            <a:chExt cx="2911628" cy="3034337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368E5FCF-7467-2B99-4D1D-D3A1EC24EF7D}"/>
                </a:ext>
              </a:extLst>
            </p:cNvPr>
            <p:cNvGrpSpPr/>
            <p:nvPr/>
          </p:nvGrpSpPr>
          <p:grpSpPr>
            <a:xfrm>
              <a:off x="10106724" y="3322700"/>
              <a:ext cx="849724" cy="849665"/>
              <a:chOff x="3917862" y="5120620"/>
              <a:chExt cx="1095205" cy="1095129"/>
            </a:xfrm>
          </p:grpSpPr>
          <p:grpSp>
            <p:nvGrpSpPr>
              <p:cNvPr id="26" name="Graphic 1">
                <a:extLst>
                  <a:ext uri="{FF2B5EF4-FFF2-40B4-BE49-F238E27FC236}">
                    <a16:creationId xmlns:a16="http://schemas.microsoft.com/office/drawing/2014/main" id="{2E97061A-AB32-F385-D978-26BF18D71E62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9A3EEFD9-1CC2-2CFC-3F77-AB55AB74E1EA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8CB3FDDE-8ADE-F753-0871-B8582D123D14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7E732F41-169F-2961-D238-A8D4F703E301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36A18835-2F77-DF56-F821-5469B7A10C91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852AC77C-E85D-07ED-CEB9-0B9774AB5817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7EE56843-83B0-90B5-41A4-0B177141766F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4B2DA90F-E86A-5789-BEA4-B11D3F857CC5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A36D0211-3C07-56AE-3C32-B9D77F640DA1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EA1ED180-2B34-9635-3ED5-16756A31D141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06FC9935-6F69-14CA-E481-D52B0192A849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D312CBA4-B58D-2756-93EE-48A021BD70B1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4E8B4484-AF23-540D-83D0-98A222184E9A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CFE02385-2C0A-98F9-56F3-0FA04C78C803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97E712B2-8E7B-D96D-B280-6651C25F85B7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B4CC37EC-9C51-FCFE-1801-524AC697F6CA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EAAF8375-0E59-A6F5-F419-05981807940D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FB4FED75-1FD5-FD2D-93CD-753B1E1901B6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Isosceles Triangle 27">
                <a:extLst>
                  <a:ext uri="{FF2B5EF4-FFF2-40B4-BE49-F238E27FC236}">
                    <a16:creationId xmlns:a16="http://schemas.microsoft.com/office/drawing/2014/main" id="{840447F6-DFDB-B83C-F66D-7C4E02F76FB4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Isosceles Triangle 28">
                <a:extLst>
                  <a:ext uri="{FF2B5EF4-FFF2-40B4-BE49-F238E27FC236}">
                    <a16:creationId xmlns:a16="http://schemas.microsoft.com/office/drawing/2014/main" id="{0F9E9B42-5C2A-6E83-22DC-449CB94EF4A9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Isosceles Triangle 29">
                <a:extLst>
                  <a:ext uri="{FF2B5EF4-FFF2-40B4-BE49-F238E27FC236}">
                    <a16:creationId xmlns:a16="http://schemas.microsoft.com/office/drawing/2014/main" id="{0E623B56-C224-B3A2-CAE4-5D2EDAD664C9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Isosceles Triangle 30">
                <a:extLst>
                  <a:ext uri="{FF2B5EF4-FFF2-40B4-BE49-F238E27FC236}">
                    <a16:creationId xmlns:a16="http://schemas.microsoft.com/office/drawing/2014/main" id="{A66B9BFB-FFA8-1A2D-ACD4-5E94DB29D970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0069F5FD-B42E-11A9-5CDF-F3EAC5D5F5F3}"/>
                </a:ext>
              </a:extLst>
            </p:cNvPr>
            <p:cNvSpPr txBox="1"/>
            <p:nvPr/>
          </p:nvSpPr>
          <p:spPr>
            <a:xfrm>
              <a:off x="9238659" y="4306653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7B430F01-CD1C-898B-7AEF-CE765F7070EF}"/>
                </a:ext>
              </a:extLst>
            </p:cNvPr>
            <p:cNvGrpSpPr/>
            <p:nvPr/>
          </p:nvGrpSpPr>
          <p:grpSpPr>
            <a:xfrm>
              <a:off x="9446238" y="4724161"/>
              <a:ext cx="1902989" cy="111854"/>
              <a:chOff x="1729749" y="5520620"/>
              <a:chExt cx="1902989" cy="111854"/>
            </a:xfrm>
          </p:grpSpPr>
          <p:grpSp>
            <p:nvGrpSpPr>
              <p:cNvPr id="88" name="Graphic 1">
                <a:extLst>
                  <a:ext uri="{FF2B5EF4-FFF2-40B4-BE49-F238E27FC236}">
                    <a16:creationId xmlns:a16="http://schemas.microsoft.com/office/drawing/2014/main" id="{CCD58536-9AF9-65A0-21FB-D41ACFAD215C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ED1B48B6-2D62-4ED2-6409-F467CB0FD81F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2D1EF70C-DB54-5F87-1CAE-FA44F9696EAD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F255002E-7880-5F6D-48EA-2DC11864EB00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C337F4C9-E3C4-6BD4-B7D9-D4F623D8FA6A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3F7924D1-2C53-7CEF-76F5-02BB51EED266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4476A020-9145-E74C-6729-73F0ADC9122B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B31E1C14-10F1-3B5D-4EAD-853424B16F3B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A1A3BCE5-AA73-8BAA-3437-A8900FA21A3D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CCE85A51-FC94-FD20-398E-25E0606F0D3F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85F7E528-24E4-CF8B-FC92-7AAE67363C4A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39752771-5E27-DFA7-8138-3084D33DD0D8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84EC6A14-7E2D-A298-7D48-A611F4D03AB7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56C374D9-A819-3349-31E8-B70C76AAA9F8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EBFD3F9A-F053-F79B-D950-E29D1EBD5EAA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017E6177-46A1-E7A1-9089-0D736A34FEFE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A0305475-3DD6-9A60-70C2-C4A4EE0D6386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DA3A4DC1-3612-D365-3290-CCE022210232}"/>
                  </a:ext>
                </a:extLst>
              </p:cNvPr>
              <p:cNvCxnSpPr>
                <a:cxnSpLocks/>
                <a:stCxn id="122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0" name="Graphic 1">
                <a:extLst>
                  <a:ext uri="{FF2B5EF4-FFF2-40B4-BE49-F238E27FC236}">
                    <a16:creationId xmlns:a16="http://schemas.microsoft.com/office/drawing/2014/main" id="{B5F42141-93F2-D671-8C0A-CEBB21E09547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41AE1A01-4F80-A6BC-F77C-73357CDF49E9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F3FCF9CE-3032-363F-2605-2210233FB8B5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5792332D-C895-ED47-04A5-E3038B26C864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45F84D4D-D2E3-8E9D-3DE2-BBE413E99246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892FB3E8-E529-108D-203F-0430FF658224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A6E3B5C9-F885-DA7E-44D6-57DB4732C593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FD7B76A6-5E69-C6DA-5F60-A23A25075A24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F7BECB40-6274-3E64-AA14-4F86159278D6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0F00A829-F7A5-E12D-14C7-ED9EA6E029A4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C15C183B-0D31-90A7-5F31-EEA4E2992887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C3581174-0B88-31D4-A469-E2EB93797BB5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310D61D2-1119-B0BB-E952-7C7BE4E741B0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FF6CBE21-7843-C97D-42BF-228FCB297505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20FC7D01-92BF-8111-E6E7-B12347445FFE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00A7D216-BD70-9827-27D7-9DFA8570FCD8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54A59D4A-9467-8575-6103-D5AC894005A3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DC28B0D0-7BBC-5EBD-1BAF-0CFF43486D86}"/>
                </a:ext>
              </a:extLst>
            </p:cNvPr>
            <p:cNvSpPr txBox="1"/>
            <p:nvPr/>
          </p:nvSpPr>
          <p:spPr>
            <a:xfrm>
              <a:off x="8954075" y="4778584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3ADDC01C-8B97-737C-68B7-F2B5370B0D23}"/>
                </a:ext>
              </a:extLst>
            </p:cNvPr>
            <p:cNvSpPr txBox="1"/>
            <p:nvPr/>
          </p:nvSpPr>
          <p:spPr>
            <a:xfrm>
              <a:off x="10283606" y="3075381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1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226E7C4D-1898-7C47-18A5-9B2A72FC6ADB}"/>
              </a:ext>
            </a:extLst>
          </p:cNvPr>
          <p:cNvGrpSpPr/>
          <p:nvPr/>
        </p:nvGrpSpPr>
        <p:grpSpPr>
          <a:xfrm>
            <a:off x="6039322" y="3075381"/>
            <a:ext cx="2911628" cy="3034337"/>
            <a:chOff x="6039322" y="3075381"/>
            <a:chExt cx="2911628" cy="3034337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1003BF77-360B-B9DA-CE16-DB67957CA611}"/>
                </a:ext>
              </a:extLst>
            </p:cNvPr>
            <p:cNvGrpSpPr/>
            <p:nvPr/>
          </p:nvGrpSpPr>
          <p:grpSpPr>
            <a:xfrm>
              <a:off x="7099057" y="3292688"/>
              <a:ext cx="849724" cy="849665"/>
              <a:chOff x="3917862" y="5120620"/>
              <a:chExt cx="1095205" cy="1095129"/>
            </a:xfrm>
          </p:grpSpPr>
          <p:grpSp>
            <p:nvGrpSpPr>
              <p:cNvPr id="3" name="Graphic 1">
                <a:extLst>
                  <a:ext uri="{FF2B5EF4-FFF2-40B4-BE49-F238E27FC236}">
                    <a16:creationId xmlns:a16="http://schemas.microsoft.com/office/drawing/2014/main" id="{B20AF780-1AED-75CF-68EF-A03880B8552F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17EA7B53-9A3E-034E-1155-899F4FD1F68C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09B05160-5045-C7EE-FC05-9A72033F5087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83A3DD63-7359-AEB2-EEA6-54280C78A404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A6B2853D-672C-7FD8-33FC-9C9C78AF8109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7D31F7BD-E4C2-B2EC-6F85-9D8DE2DFE04D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41FC1D5A-8162-3310-B219-007F28DAD87E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388DE672-78BC-31A9-9A8A-E536BC60F6BE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E0804CE1-ADC9-BA04-A2D0-E8A05FB9F23F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3CB01290-B43B-77E9-8E6D-00C49B3CBF2C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8D8CE90C-11A5-51CB-1D48-F073135D0638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786E6FA6-EF62-C6BF-E595-F0F90D6C0FC1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8402E1D6-03C9-DDF9-73F2-38E3C97A5CA4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E734EBD1-567F-63AE-6C18-21094454938C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B4642F30-F36F-41A7-48B4-B4F9C4947CC3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C89B3EC9-F48A-CE11-B0D2-DDD3F2B7948A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75F43114-0D2E-B3CA-C3EC-404694C2A111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3F6EDF76-3C38-DC04-B358-699AC5C8086E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Isosceles Triangle 4">
                <a:extLst>
                  <a:ext uri="{FF2B5EF4-FFF2-40B4-BE49-F238E27FC236}">
                    <a16:creationId xmlns:a16="http://schemas.microsoft.com/office/drawing/2014/main" id="{6407491B-9E96-3574-3523-3DA2579D3E0B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Isosceles Triangle 5">
                <a:extLst>
                  <a:ext uri="{FF2B5EF4-FFF2-40B4-BE49-F238E27FC236}">
                    <a16:creationId xmlns:a16="http://schemas.microsoft.com/office/drawing/2014/main" id="{18B3BE3C-BC7F-C5E1-DEC6-98ECFC94C8DD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Isosceles Triangle 6">
                <a:extLst>
                  <a:ext uri="{FF2B5EF4-FFF2-40B4-BE49-F238E27FC236}">
                    <a16:creationId xmlns:a16="http://schemas.microsoft.com/office/drawing/2014/main" id="{EE0FF5D3-102B-13A2-BDED-F1A1A799FDF7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Isosceles Triangle 7">
                <a:extLst>
                  <a:ext uri="{FF2B5EF4-FFF2-40B4-BE49-F238E27FC236}">
                    <a16:creationId xmlns:a16="http://schemas.microsoft.com/office/drawing/2014/main" id="{8310B03D-6158-B390-9C6D-E81384FD6394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EB971FF2-630B-5AD9-5BBA-9311D24666B9}"/>
                </a:ext>
              </a:extLst>
            </p:cNvPr>
            <p:cNvSpPr txBox="1"/>
            <p:nvPr/>
          </p:nvSpPr>
          <p:spPr>
            <a:xfrm>
              <a:off x="6323906" y="4306653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A5C9707E-477F-393B-3D90-A07562572A8E}"/>
                </a:ext>
              </a:extLst>
            </p:cNvPr>
            <p:cNvGrpSpPr/>
            <p:nvPr/>
          </p:nvGrpSpPr>
          <p:grpSpPr>
            <a:xfrm>
              <a:off x="6531485" y="4724161"/>
              <a:ext cx="1902989" cy="111854"/>
              <a:chOff x="1729749" y="5520620"/>
              <a:chExt cx="1902989" cy="111854"/>
            </a:xfrm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085D8C63-C864-A5F7-504F-A62200A3DB2B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6AF2B882-92BD-9B9C-FA13-5F5F98FB6272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46C364D2-8086-B1BC-281F-210ED247C7E7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6A998E82-EE4E-76E3-CE89-EAA30AAED151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3A5EA8CA-E4FD-F1C7-B540-63BB5DBD7F69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1B3941BA-B86A-B4BD-14C9-1E017C86739A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BF106032-E93A-3748-B20D-712EC1AA9B5E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5238FD6A-4404-54C6-1398-C9AC5433E863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26C94310-BD86-F254-8934-03A2E90A3E71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4BD3A4EF-2EAA-66A3-AEB0-BA0982C3D36D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0E46969A-7B55-B797-81CF-DBBA0E038C9A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4DB3A983-3A90-C49C-A6AB-56FD200C0BC0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F824A877-128C-442F-737D-9DA7500E9B2D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139187F0-A25D-8BA0-1B0D-E4B97AE9E145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E4D476C7-9D34-C87E-D40A-74F5D1410E7F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49D4F9CA-AC6C-789E-924E-775B7E129215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65432D89-AF79-2984-06E9-D9E6FF30E7FF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20AD4D0D-1FAB-96A1-639C-8FC4019C0155}"/>
                  </a:ext>
                </a:extLst>
              </p:cNvPr>
              <p:cNvCxnSpPr>
                <a:cxnSpLocks/>
                <a:stCxn id="84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2" name="Graphic 1">
                <a:extLst>
                  <a:ext uri="{FF2B5EF4-FFF2-40B4-BE49-F238E27FC236}">
                    <a16:creationId xmlns:a16="http://schemas.microsoft.com/office/drawing/2014/main" id="{142A92D4-A11E-06FA-927C-A53905725C78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55A98131-4A57-EC5D-443B-1D211FE11C48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EB4AF99A-A165-E7F1-4D9A-84D66EA07106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D275617A-0855-A5B4-2190-80AAF8204323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0149BD94-CC97-E253-C056-1FC4BD665E03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A8CEAC7E-BDB8-973F-C3B1-235BFC99C90E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A67B960B-5263-1F3E-42C1-449A9D9CE4FE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0DE26840-F761-1130-CE0C-D7B2E0A7EA88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A65A83CB-F6E1-284F-0A28-84687F0ABC5B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565F1A50-602A-0F3D-3067-B19099E24741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A9E39AFA-1CE5-F4F2-972B-DB41E008A8B1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4867433B-515F-5335-7B0F-CB880C683EE5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652090F3-8E19-F07D-0AE0-AC4BF9F247B8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3AFAD58A-E51C-2EB6-0984-9CC96059EFA0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96D7B4BD-3176-7C4C-7B8D-19B2383DAEB5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367DA7F5-9C79-D7B2-B6C4-647D7ABD268E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3FF47B16-1314-F37B-9D01-C8C293D353B0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4D76E6C0-6B36-6F0D-B27C-2A8BF4849B14}"/>
                </a:ext>
              </a:extLst>
            </p:cNvPr>
            <p:cNvSpPr txBox="1"/>
            <p:nvPr/>
          </p:nvSpPr>
          <p:spPr>
            <a:xfrm>
              <a:off x="6039322" y="4778584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617F897C-C894-EC81-8119-7E4381A8850D}"/>
                </a:ext>
              </a:extLst>
            </p:cNvPr>
            <p:cNvSpPr txBox="1"/>
            <p:nvPr/>
          </p:nvSpPr>
          <p:spPr>
            <a:xfrm>
              <a:off x="7283747" y="3075381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2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347EC92E-D245-870D-BE8D-0F6157DD2297}"/>
              </a:ext>
            </a:extLst>
          </p:cNvPr>
          <p:cNvGrpSpPr/>
          <p:nvPr/>
        </p:nvGrpSpPr>
        <p:grpSpPr>
          <a:xfrm>
            <a:off x="3242530" y="3107933"/>
            <a:ext cx="2911628" cy="3034337"/>
            <a:chOff x="3242530" y="3107933"/>
            <a:chExt cx="2911628" cy="3034337"/>
          </a:xfrm>
        </p:grpSpPr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45D6DF2F-C203-DE43-3734-42AF9A20DE2F}"/>
                </a:ext>
              </a:extLst>
            </p:cNvPr>
            <p:cNvGrpSpPr/>
            <p:nvPr/>
          </p:nvGrpSpPr>
          <p:grpSpPr>
            <a:xfrm>
              <a:off x="4395179" y="3355252"/>
              <a:ext cx="849724" cy="849665"/>
              <a:chOff x="3917862" y="5120620"/>
              <a:chExt cx="1095205" cy="1095129"/>
            </a:xfrm>
          </p:grpSpPr>
          <p:grpSp>
            <p:nvGrpSpPr>
              <p:cNvPr id="150" name="Graphic 1">
                <a:extLst>
                  <a:ext uri="{FF2B5EF4-FFF2-40B4-BE49-F238E27FC236}">
                    <a16:creationId xmlns:a16="http://schemas.microsoft.com/office/drawing/2014/main" id="{2BE232B7-32F2-8A22-C6A2-9209788CE399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CD4B63F7-A978-1C2C-F4F2-397C5A4A025E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0E718F8D-94C9-6CAC-825E-9C97037B603C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C5C008A6-64E9-1FCA-0AF6-BA4D545DB684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78830251-EAE9-CE52-55E3-93986E1F1D87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5A827D9F-7F1D-D2FE-85DB-A1BCF4D5E4F5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D2EA43FC-634F-D28D-63A8-F3C74B16B875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9C164032-CFFE-41AC-D46D-018234EC4514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897BDBD9-28C0-7858-3E34-300142C7D7F9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841C4585-F121-5D15-4DB7-A51851AE3C37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53DF2F15-FA92-A078-132C-6C9AEBCAB6F1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89880607-62EC-6A8A-EA87-45E7683C4CC3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6F9E4E3D-5801-CC49-BB6E-C1235D5DA1D8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B1ECA66B-DBEB-215B-5490-294DA80E82DD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43122637-D4E9-8950-8F72-6776645029AB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0958F4C5-F8B3-1C2F-5B0D-8470CB6F855E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0AA2C75C-32F6-258B-23FD-51CE42CC198B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51" name="Rectangle 150">
                <a:extLst>
                  <a:ext uri="{FF2B5EF4-FFF2-40B4-BE49-F238E27FC236}">
                    <a16:creationId xmlns:a16="http://schemas.microsoft.com/office/drawing/2014/main" id="{950F4944-CFB7-5FD6-5615-9EF4C2C289BD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Isosceles Triangle 151">
                <a:extLst>
                  <a:ext uri="{FF2B5EF4-FFF2-40B4-BE49-F238E27FC236}">
                    <a16:creationId xmlns:a16="http://schemas.microsoft.com/office/drawing/2014/main" id="{A30B738B-1BD7-7920-D05F-49C44E5EC122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Isosceles Triangle 152">
                <a:extLst>
                  <a:ext uri="{FF2B5EF4-FFF2-40B4-BE49-F238E27FC236}">
                    <a16:creationId xmlns:a16="http://schemas.microsoft.com/office/drawing/2014/main" id="{6399F377-70DE-C758-C2D6-6DAB9706EC01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Isosceles Triangle 153">
                <a:extLst>
                  <a:ext uri="{FF2B5EF4-FFF2-40B4-BE49-F238E27FC236}">
                    <a16:creationId xmlns:a16="http://schemas.microsoft.com/office/drawing/2014/main" id="{54EB16F0-46BC-2417-9CC5-A73CE86892EA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Isosceles Triangle 154">
                <a:extLst>
                  <a:ext uri="{FF2B5EF4-FFF2-40B4-BE49-F238E27FC236}">
                    <a16:creationId xmlns:a16="http://schemas.microsoft.com/office/drawing/2014/main" id="{AAADDEA9-35A0-75A6-F74E-97A99DB09C51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AF1DD863-9E4F-8D0A-6442-348D32B74868}"/>
                </a:ext>
              </a:extLst>
            </p:cNvPr>
            <p:cNvSpPr txBox="1"/>
            <p:nvPr/>
          </p:nvSpPr>
          <p:spPr>
            <a:xfrm>
              <a:off x="3527114" y="4339205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31AAB8D8-9A47-6E5B-9FCB-A0D0E881EC30}"/>
                </a:ext>
              </a:extLst>
            </p:cNvPr>
            <p:cNvGrpSpPr/>
            <p:nvPr/>
          </p:nvGrpSpPr>
          <p:grpSpPr>
            <a:xfrm>
              <a:off x="3734693" y="4756713"/>
              <a:ext cx="1902989" cy="111854"/>
              <a:chOff x="1729749" y="5520620"/>
              <a:chExt cx="1902989" cy="111854"/>
            </a:xfrm>
          </p:grpSpPr>
          <p:grpSp>
            <p:nvGrpSpPr>
              <p:cNvPr id="212" name="Graphic 1">
                <a:extLst>
                  <a:ext uri="{FF2B5EF4-FFF2-40B4-BE49-F238E27FC236}">
                    <a16:creationId xmlns:a16="http://schemas.microsoft.com/office/drawing/2014/main" id="{28003E74-B2FC-8187-E54E-6B600EAC5C79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0B7932A0-7604-46EA-8B06-0381FD06130E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9D4E02DB-6A79-D970-D93B-1AE3EF329883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AA73A183-6DE4-D57F-6B96-FA94A57C3B5C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8AACDE63-CC27-0F39-5C29-46B98B065A11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66D13692-5942-4ABD-B639-FB8D78C2CFAC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6A4CED4C-87F8-3560-9AFA-B0AED5368680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907BB3A3-559D-8B43-E366-9DF598266870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2BD51E1F-B9A3-261B-832F-2FED25DDE250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23096B04-7CB1-B966-14B3-A819543BC413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CA6E1CF1-86F9-E9D1-2FCF-BA0D75F01777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D986D569-936A-B60F-776E-7D62AF6F6923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C67D468B-6D34-3B36-C62C-4A7248949AA1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9560D3F2-E7B8-C4D1-16F9-2397E4EE9369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E98CA365-44F8-83DD-BF61-4F3C4C8E6A3D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F4D9CF4A-5FBD-18F1-14B1-151AAF433A41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20410931-CC81-8D47-97E4-B11EAFD161F1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213" name="Straight Connector 212">
                <a:extLst>
                  <a:ext uri="{FF2B5EF4-FFF2-40B4-BE49-F238E27FC236}">
                    <a16:creationId xmlns:a16="http://schemas.microsoft.com/office/drawing/2014/main" id="{5482E06A-DABC-705B-F00C-DFE053B10B7F}"/>
                  </a:ext>
                </a:extLst>
              </p:cNvPr>
              <p:cNvCxnSpPr>
                <a:cxnSpLocks/>
                <a:stCxn id="246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14" name="Graphic 1">
                <a:extLst>
                  <a:ext uri="{FF2B5EF4-FFF2-40B4-BE49-F238E27FC236}">
                    <a16:creationId xmlns:a16="http://schemas.microsoft.com/office/drawing/2014/main" id="{369F43B9-2DF3-E330-654D-6582560AF564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6345163F-C465-436F-5CA3-1654FE17ACBC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7441FA85-B6F2-B5AE-615D-565AA8C76C62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96951ABD-AF42-C37D-7748-D769A8B9B161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621D294A-4A0E-EA3A-E993-F27CE49AF396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B8F88A68-868E-480E-F56C-8358A72C4504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71BC3D20-A154-77BF-2F5A-9E6B9A392791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69681887-335E-9570-C7CB-4EBAD941AD1F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74454D18-0498-E5D4-1259-D4DF9FE875AA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81350805-9366-FCE3-562E-F9762CB65300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C8008FA2-A1D4-1289-202C-A97EACAD5D9B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C3706AA0-C1F5-6CEE-F8A8-BAAB745FAB49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4236CEDF-D363-D6B8-42EA-C2CC95D25A24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F06E3FA7-2C0D-7560-84CC-1B4952608824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FD2E17DA-454C-4F27-9FFF-057F880BBB42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8F60BF39-2C71-6DC7-2F8C-0A58468181F3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96535430-573F-A041-906D-295267AF5134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47" name="TextBox 246">
              <a:extLst>
                <a:ext uri="{FF2B5EF4-FFF2-40B4-BE49-F238E27FC236}">
                  <a16:creationId xmlns:a16="http://schemas.microsoft.com/office/drawing/2014/main" id="{120B2F3C-2F85-4FEE-270F-19EF109EDAFD}"/>
                </a:ext>
              </a:extLst>
            </p:cNvPr>
            <p:cNvSpPr txBox="1"/>
            <p:nvPr/>
          </p:nvSpPr>
          <p:spPr>
            <a:xfrm>
              <a:off x="3242530" y="4811136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F406E4FE-2DAF-E7DE-4559-50969BC1AEDD}"/>
                </a:ext>
              </a:extLst>
            </p:cNvPr>
            <p:cNvSpPr txBox="1"/>
            <p:nvPr/>
          </p:nvSpPr>
          <p:spPr>
            <a:xfrm>
              <a:off x="4572061" y="3107933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3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C9658A12-D8C0-6F65-ADBC-84EBF16F7DB2}"/>
              </a:ext>
            </a:extLst>
          </p:cNvPr>
          <p:cNvGrpSpPr/>
          <p:nvPr/>
        </p:nvGrpSpPr>
        <p:grpSpPr>
          <a:xfrm>
            <a:off x="327777" y="3107933"/>
            <a:ext cx="2911628" cy="3034337"/>
            <a:chOff x="327777" y="3107933"/>
            <a:chExt cx="2911628" cy="3034337"/>
          </a:xfrm>
        </p:grpSpPr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A11D9A7-44C9-485C-9F7A-CD88D96AE4B5}"/>
                </a:ext>
              </a:extLst>
            </p:cNvPr>
            <p:cNvGrpSpPr/>
            <p:nvPr/>
          </p:nvGrpSpPr>
          <p:grpSpPr>
            <a:xfrm>
              <a:off x="1387512" y="3325240"/>
              <a:ext cx="849724" cy="849665"/>
              <a:chOff x="3917862" y="5120620"/>
              <a:chExt cx="1095205" cy="1095129"/>
            </a:xfrm>
          </p:grpSpPr>
          <p:grpSp>
            <p:nvGrpSpPr>
              <p:cNvPr id="127" name="Graphic 1">
                <a:extLst>
                  <a:ext uri="{FF2B5EF4-FFF2-40B4-BE49-F238E27FC236}">
                    <a16:creationId xmlns:a16="http://schemas.microsoft.com/office/drawing/2014/main" id="{50AB048A-80FC-24AC-8032-6FD592B7B65A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F71907A0-E06D-D4FA-B1FF-04D848362B25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90D5566A-A825-25E0-6D11-00B17B786F81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177F0EE1-AC4D-C025-4E35-5DE8A0F26717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FE011320-4B89-8152-E2CA-13418C8923C7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6CA80C2B-87AE-D880-A082-318C013B77EA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F0E850D7-3AB9-B029-5EF6-D86BA0E40BD5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A9144B49-D572-0D05-4EBA-CFBDE7A1C6E0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FA5AADBA-2568-B0E4-2D3E-6F2F52286829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A4799830-AFC4-F43F-DE1A-6DA01FC07AF2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6573124E-362D-9917-DED7-0AAAEC68F3A5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B7C0EF86-E9BA-4BD0-0C00-5674CA09FB78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FAED91A6-A593-E339-A06A-6856839B3CF1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F41F1A56-49C7-FFF6-52C8-1A26127BBE70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C8CB58E9-01F5-AF78-0313-29901844ED80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66DBC8AC-300D-18E2-6612-93A008E190B5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1681BCE3-5030-4F58-7929-529C4027339A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8" name="Rectangle 127">
                <a:extLst>
                  <a:ext uri="{FF2B5EF4-FFF2-40B4-BE49-F238E27FC236}">
                    <a16:creationId xmlns:a16="http://schemas.microsoft.com/office/drawing/2014/main" id="{8681D093-55CD-3279-DF43-D09D0D760CF3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Isosceles Triangle 128">
                <a:extLst>
                  <a:ext uri="{FF2B5EF4-FFF2-40B4-BE49-F238E27FC236}">
                    <a16:creationId xmlns:a16="http://schemas.microsoft.com/office/drawing/2014/main" id="{9CC3EFF4-651C-E662-FD1F-5F6E37B7AC62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Isosceles Triangle 129">
                <a:extLst>
                  <a:ext uri="{FF2B5EF4-FFF2-40B4-BE49-F238E27FC236}">
                    <a16:creationId xmlns:a16="http://schemas.microsoft.com/office/drawing/2014/main" id="{C3E8C3DD-2B26-9998-D767-A113131FAB03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Isosceles Triangle 130">
                <a:extLst>
                  <a:ext uri="{FF2B5EF4-FFF2-40B4-BE49-F238E27FC236}">
                    <a16:creationId xmlns:a16="http://schemas.microsoft.com/office/drawing/2014/main" id="{3633FFD2-65A7-5AB4-B494-8466391DC01E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Isosceles Triangle 131">
                <a:extLst>
                  <a:ext uri="{FF2B5EF4-FFF2-40B4-BE49-F238E27FC236}">
                    <a16:creationId xmlns:a16="http://schemas.microsoft.com/office/drawing/2014/main" id="{344FD7F1-0E6D-9E7D-1904-698DE0A8E2F5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8C55577A-0E4D-FF88-65A9-86280001CC13}"/>
                </a:ext>
              </a:extLst>
            </p:cNvPr>
            <p:cNvSpPr txBox="1"/>
            <p:nvPr/>
          </p:nvSpPr>
          <p:spPr>
            <a:xfrm>
              <a:off x="612361" y="4339205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0D97347D-38B0-B52F-2EA4-126F5E35EE3F}"/>
                </a:ext>
              </a:extLst>
            </p:cNvPr>
            <p:cNvGrpSpPr/>
            <p:nvPr/>
          </p:nvGrpSpPr>
          <p:grpSpPr>
            <a:xfrm>
              <a:off x="819940" y="4756713"/>
              <a:ext cx="1902989" cy="111854"/>
              <a:chOff x="1729749" y="5520620"/>
              <a:chExt cx="1902989" cy="111854"/>
            </a:xfrm>
          </p:grpSpPr>
          <p:grpSp>
            <p:nvGrpSpPr>
              <p:cNvPr id="174" name="Graphic 1">
                <a:extLst>
                  <a:ext uri="{FF2B5EF4-FFF2-40B4-BE49-F238E27FC236}">
                    <a16:creationId xmlns:a16="http://schemas.microsoft.com/office/drawing/2014/main" id="{26D57839-B2BF-78AA-02E8-E480AC4FF85B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A2A19E1A-04A8-3BAB-2A2B-D97BCFC81DCB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CE6CAD08-686D-C7CB-16BB-51A2D52F4C4E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8213D113-EDD6-58A4-1AFC-F6345FE6E464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A84C672D-9492-81EA-B3C5-6C52567E9A84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174BA77D-BA47-18B5-0DB0-435698A19D85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924011A9-FB31-3D32-0D79-DE218248334F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C12BFBEA-94DF-0E23-1A96-60F480A706B5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1AA461C2-F070-6999-3A3D-9720E50C7A2D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0AF7BD7C-38E6-BD45-22D4-4629D8A30471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B45C01F8-3F7E-3A37-B339-ECB2B4B4DDA0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D897ABA7-E6FE-8CE5-5A1B-5B51B502FEE2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EC11D884-1137-FA69-4C0A-2FD9CAE16B2D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82252A17-1124-4DA4-2C05-909B6159614A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FF33C57B-E4D2-9A2E-14C2-D1F9E371C3BF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DA0BB394-E154-FE43-93FF-58F3B0B74DAA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FEDFA44C-E83E-7357-765C-AD18E32824C2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2B350B12-A0A1-028E-5B7C-AF3F119B2204}"/>
                  </a:ext>
                </a:extLst>
              </p:cNvPr>
              <p:cNvCxnSpPr>
                <a:cxnSpLocks/>
                <a:stCxn id="208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6" name="Graphic 1">
                <a:extLst>
                  <a:ext uri="{FF2B5EF4-FFF2-40B4-BE49-F238E27FC236}">
                    <a16:creationId xmlns:a16="http://schemas.microsoft.com/office/drawing/2014/main" id="{F479B75F-F86C-C611-10D0-1E44CB015E05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81D60156-31EA-3E44-D3C9-E03131141DAD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1365FCCB-5853-785E-528D-7F28DD57CE12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7690E3A6-4A3D-AE3D-9492-CC6DE3E2C196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B5257139-6330-3720-1FEA-DBF2E749B7CB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E2920E8A-DF0F-D6DA-7EC7-9AAD9A12669A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F376EA45-C80D-9EE2-0613-4CB68263ED56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DDBD579A-D6FD-C357-3B3A-87FF24F4D299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C4B194AB-C48F-2E65-ADC7-834010FDE99D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AFD128CE-4727-7AA2-9C0C-EAF50FFCFF84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B59A6E74-8B99-F3CE-440C-07532F223F21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D640923E-6659-F42B-3255-D145A8CF528B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DC0C23BE-932A-55E3-055C-67F06DFD1B2A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58B02C54-2FE9-1B39-5C01-48770B38083C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43642FD3-124F-4247-249A-FE5903894D07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AA3110A7-55F8-AB89-6E54-C5111803E305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88D210C5-93AB-D409-F599-1E6DE9F37BA2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F2587E5B-21AB-1845-5A0E-8D430EDF8713}"/>
                </a:ext>
              </a:extLst>
            </p:cNvPr>
            <p:cNvSpPr txBox="1"/>
            <p:nvPr/>
          </p:nvSpPr>
          <p:spPr>
            <a:xfrm>
              <a:off x="327777" y="4811136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249" name="TextBox 248">
              <a:extLst>
                <a:ext uri="{FF2B5EF4-FFF2-40B4-BE49-F238E27FC236}">
                  <a16:creationId xmlns:a16="http://schemas.microsoft.com/office/drawing/2014/main" id="{25511AC8-1E19-BEBD-E6F7-DD76B445B095}"/>
                </a:ext>
              </a:extLst>
            </p:cNvPr>
            <p:cNvSpPr txBox="1"/>
            <p:nvPr/>
          </p:nvSpPr>
          <p:spPr>
            <a:xfrm>
              <a:off x="1572202" y="3107933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4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D8F6BC6A-E105-246D-4F0A-3CE83665686A}"/>
              </a:ext>
            </a:extLst>
          </p:cNvPr>
          <p:cNvGrpSpPr/>
          <p:nvPr/>
        </p:nvGrpSpPr>
        <p:grpSpPr>
          <a:xfrm>
            <a:off x="1032473" y="523458"/>
            <a:ext cx="10127054" cy="523220"/>
            <a:chOff x="1032473" y="523458"/>
            <a:chExt cx="10127054" cy="523220"/>
          </a:xfrm>
        </p:grpSpPr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B2DFE322-F115-04AC-3411-B1530976F9A3}"/>
                </a:ext>
              </a:extLst>
            </p:cNvPr>
            <p:cNvGrpSpPr/>
            <p:nvPr/>
          </p:nvGrpSpPr>
          <p:grpSpPr>
            <a:xfrm>
              <a:off x="1032473" y="688800"/>
              <a:ext cx="10127054" cy="192536"/>
              <a:chOff x="862170" y="653078"/>
              <a:chExt cx="10127054" cy="192536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DB46B23A-F468-38A4-2FB7-4F10B158BE3B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73" name="Oval 272">
                  <a:extLst>
                    <a:ext uri="{FF2B5EF4-FFF2-40B4-BE49-F238E27FC236}">
                      <a16:creationId xmlns:a16="http://schemas.microsoft.com/office/drawing/2014/main" id="{5E36CA0A-1A52-C162-8E48-7EF7B948608E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4" name="Group 273">
                  <a:extLst>
                    <a:ext uri="{FF2B5EF4-FFF2-40B4-BE49-F238E27FC236}">
                      <a16:creationId xmlns:a16="http://schemas.microsoft.com/office/drawing/2014/main" id="{A745223A-7B17-3778-0A86-46982BC73FBF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275" name="Graphic 1">
                    <a:extLst>
                      <a:ext uri="{FF2B5EF4-FFF2-40B4-BE49-F238E27FC236}">
                        <a16:creationId xmlns:a16="http://schemas.microsoft.com/office/drawing/2014/main" id="{DC2B977B-8B65-C54F-ACAD-85E87811F80E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277" name="Freeform: Shape 276">
                      <a:extLst>
                        <a:ext uri="{FF2B5EF4-FFF2-40B4-BE49-F238E27FC236}">
                          <a16:creationId xmlns:a16="http://schemas.microsoft.com/office/drawing/2014/main" id="{F7CC15EB-8646-073A-86E3-99AF508496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8" name="Freeform: Shape 277">
                      <a:extLst>
                        <a:ext uri="{FF2B5EF4-FFF2-40B4-BE49-F238E27FC236}">
                          <a16:creationId xmlns:a16="http://schemas.microsoft.com/office/drawing/2014/main" id="{D5A883E7-5EB9-CAE3-C893-282355F04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9" name="Freeform: Shape 278">
                      <a:extLst>
                        <a:ext uri="{FF2B5EF4-FFF2-40B4-BE49-F238E27FC236}">
                          <a16:creationId xmlns:a16="http://schemas.microsoft.com/office/drawing/2014/main" id="{3411DA3A-F776-6AFE-10FB-E632636855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9459EDA8-16F0-C9E1-6350-7CF2848220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041E7FE5-0BC9-DC66-C842-388B854290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8D5D7937-A504-AC96-9719-A04389E15E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3" name="Freeform: Shape 282">
                      <a:extLst>
                        <a:ext uri="{FF2B5EF4-FFF2-40B4-BE49-F238E27FC236}">
                          <a16:creationId xmlns:a16="http://schemas.microsoft.com/office/drawing/2014/main" id="{3CF87C10-8B36-BF71-E69F-162A663FD8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4" name="Freeform: Shape 283">
                      <a:extLst>
                        <a:ext uri="{FF2B5EF4-FFF2-40B4-BE49-F238E27FC236}">
                          <a16:creationId xmlns:a16="http://schemas.microsoft.com/office/drawing/2014/main" id="{EA3A856D-6048-C6F0-B6F6-2016E1D680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5" name="Freeform: Shape 284">
                      <a:extLst>
                        <a:ext uri="{FF2B5EF4-FFF2-40B4-BE49-F238E27FC236}">
                          <a16:creationId xmlns:a16="http://schemas.microsoft.com/office/drawing/2014/main" id="{B1209F3F-3C6A-E86C-81F3-815A0E86C5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6" name="Freeform: Shape 285">
                      <a:extLst>
                        <a:ext uri="{FF2B5EF4-FFF2-40B4-BE49-F238E27FC236}">
                          <a16:creationId xmlns:a16="http://schemas.microsoft.com/office/drawing/2014/main" id="{3BCC893C-7883-9E03-FA38-718B0AE8E6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7" name="Freeform: Shape 286">
                      <a:extLst>
                        <a:ext uri="{FF2B5EF4-FFF2-40B4-BE49-F238E27FC236}">
                          <a16:creationId xmlns:a16="http://schemas.microsoft.com/office/drawing/2014/main" id="{E7B6DA3D-D38C-F87B-DB7D-6F4C6079AE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8" name="Freeform: Shape 287">
                      <a:extLst>
                        <a:ext uri="{FF2B5EF4-FFF2-40B4-BE49-F238E27FC236}">
                          <a16:creationId xmlns:a16="http://schemas.microsoft.com/office/drawing/2014/main" id="{DC8EB056-4499-FDA8-35AF-A4B9684FF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9" name="Freeform: Shape 288">
                      <a:extLst>
                        <a:ext uri="{FF2B5EF4-FFF2-40B4-BE49-F238E27FC236}">
                          <a16:creationId xmlns:a16="http://schemas.microsoft.com/office/drawing/2014/main" id="{4A4BA6DD-4D0E-7552-20F2-BCF46A50F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0" name="Freeform: Shape 289">
                      <a:extLst>
                        <a:ext uri="{FF2B5EF4-FFF2-40B4-BE49-F238E27FC236}">
                          <a16:creationId xmlns:a16="http://schemas.microsoft.com/office/drawing/2014/main" id="{32E088C9-B262-C37F-5375-09924F31C9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1" name="Freeform: Shape 290">
                      <a:extLst>
                        <a:ext uri="{FF2B5EF4-FFF2-40B4-BE49-F238E27FC236}">
                          <a16:creationId xmlns:a16="http://schemas.microsoft.com/office/drawing/2014/main" id="{D3667475-2E0E-F8FB-2BC6-086854533C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2" name="Freeform: Shape 291">
                      <a:extLst>
                        <a:ext uri="{FF2B5EF4-FFF2-40B4-BE49-F238E27FC236}">
                          <a16:creationId xmlns:a16="http://schemas.microsoft.com/office/drawing/2014/main" id="{2B7ECB74-DA82-0A52-DF03-989DD076DC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276" name="Straight Connector 275">
                    <a:extLst>
                      <a:ext uri="{FF2B5EF4-FFF2-40B4-BE49-F238E27FC236}">
                        <a16:creationId xmlns:a16="http://schemas.microsoft.com/office/drawing/2014/main" id="{371CFC5B-0E8D-570D-C293-CEB7EC139069}"/>
                      </a:ext>
                    </a:extLst>
                  </p:cNvPr>
                  <p:cNvCxnSpPr>
                    <a:cxnSpLocks/>
                    <a:stCxn id="292" idx="1"/>
                    <a:endCxn id="273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4F860FB2-C3B7-AC64-E312-FE746C79C845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53" name="Oval 252">
                  <a:extLst>
                    <a:ext uri="{FF2B5EF4-FFF2-40B4-BE49-F238E27FC236}">
                      <a16:creationId xmlns:a16="http://schemas.microsoft.com/office/drawing/2014/main" id="{74E83D46-C24C-D3A4-3E50-C78C737DD6A9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4" name="Group 253">
                  <a:extLst>
                    <a:ext uri="{FF2B5EF4-FFF2-40B4-BE49-F238E27FC236}">
                      <a16:creationId xmlns:a16="http://schemas.microsoft.com/office/drawing/2014/main" id="{371E4451-D1CB-C3C6-A039-450B570CBC36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255" name="Graphic 1">
                    <a:extLst>
                      <a:ext uri="{FF2B5EF4-FFF2-40B4-BE49-F238E27FC236}">
                        <a16:creationId xmlns:a16="http://schemas.microsoft.com/office/drawing/2014/main" id="{25A60FE7-7E94-7B45-11EB-59AC337A4892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257" name="Freeform: Shape 256">
                      <a:extLst>
                        <a:ext uri="{FF2B5EF4-FFF2-40B4-BE49-F238E27FC236}">
                          <a16:creationId xmlns:a16="http://schemas.microsoft.com/office/drawing/2014/main" id="{CDB34B33-8C9F-0208-D309-04CFF3FA09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" name="Freeform: Shape 257">
                      <a:extLst>
                        <a:ext uri="{FF2B5EF4-FFF2-40B4-BE49-F238E27FC236}">
                          <a16:creationId xmlns:a16="http://schemas.microsoft.com/office/drawing/2014/main" id="{583A23C0-E94D-1191-A655-71560AE1AD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9" name="Freeform: Shape 258">
                      <a:extLst>
                        <a:ext uri="{FF2B5EF4-FFF2-40B4-BE49-F238E27FC236}">
                          <a16:creationId xmlns:a16="http://schemas.microsoft.com/office/drawing/2014/main" id="{1489D2E1-A9FE-8751-D9AF-ACC64B26D4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0" name="Freeform: Shape 259">
                      <a:extLst>
                        <a:ext uri="{FF2B5EF4-FFF2-40B4-BE49-F238E27FC236}">
                          <a16:creationId xmlns:a16="http://schemas.microsoft.com/office/drawing/2014/main" id="{E8E24FE2-27A9-63E7-541A-DE284B20C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1" name="Freeform: Shape 260">
                      <a:extLst>
                        <a:ext uri="{FF2B5EF4-FFF2-40B4-BE49-F238E27FC236}">
                          <a16:creationId xmlns:a16="http://schemas.microsoft.com/office/drawing/2014/main" id="{2C22DB4A-3EBF-3869-94F6-58CF0A43A9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2" name="Freeform: Shape 261">
                      <a:extLst>
                        <a:ext uri="{FF2B5EF4-FFF2-40B4-BE49-F238E27FC236}">
                          <a16:creationId xmlns:a16="http://schemas.microsoft.com/office/drawing/2014/main" id="{83FD466F-6573-95A3-A29C-81178BEA81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3" name="Freeform: Shape 262">
                      <a:extLst>
                        <a:ext uri="{FF2B5EF4-FFF2-40B4-BE49-F238E27FC236}">
                          <a16:creationId xmlns:a16="http://schemas.microsoft.com/office/drawing/2014/main" id="{6697E46F-92E3-2282-4AD8-8569FA0820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4" name="Freeform: Shape 263">
                      <a:extLst>
                        <a:ext uri="{FF2B5EF4-FFF2-40B4-BE49-F238E27FC236}">
                          <a16:creationId xmlns:a16="http://schemas.microsoft.com/office/drawing/2014/main" id="{7F7DD25A-6962-799D-F3F9-A6973EF4C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5" name="Freeform: Shape 264">
                      <a:extLst>
                        <a:ext uri="{FF2B5EF4-FFF2-40B4-BE49-F238E27FC236}">
                          <a16:creationId xmlns:a16="http://schemas.microsoft.com/office/drawing/2014/main" id="{9FB9C737-9627-B512-F18D-6DAFB5339F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" name="Freeform: Shape 265">
                      <a:extLst>
                        <a:ext uri="{FF2B5EF4-FFF2-40B4-BE49-F238E27FC236}">
                          <a16:creationId xmlns:a16="http://schemas.microsoft.com/office/drawing/2014/main" id="{78677E42-C4A4-580E-2B40-4FA12E825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" name="Freeform: Shape 266">
                      <a:extLst>
                        <a:ext uri="{FF2B5EF4-FFF2-40B4-BE49-F238E27FC236}">
                          <a16:creationId xmlns:a16="http://schemas.microsoft.com/office/drawing/2014/main" id="{A576F8FC-2258-EE53-1B1B-F1B4E6E4C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8" name="Freeform: Shape 267">
                      <a:extLst>
                        <a:ext uri="{FF2B5EF4-FFF2-40B4-BE49-F238E27FC236}">
                          <a16:creationId xmlns:a16="http://schemas.microsoft.com/office/drawing/2014/main" id="{18FB478D-9FC0-DD2F-891E-40AA39A7F2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9" name="Freeform: Shape 268">
                      <a:extLst>
                        <a:ext uri="{FF2B5EF4-FFF2-40B4-BE49-F238E27FC236}">
                          <a16:creationId xmlns:a16="http://schemas.microsoft.com/office/drawing/2014/main" id="{F3FDEDD4-C659-1501-6845-E9C496599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0" name="Freeform: Shape 269">
                      <a:extLst>
                        <a:ext uri="{FF2B5EF4-FFF2-40B4-BE49-F238E27FC236}">
                          <a16:creationId xmlns:a16="http://schemas.microsoft.com/office/drawing/2014/main" id="{4BA25EB8-7A86-9DF3-C6A9-5BF23BAF14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1" name="Freeform: Shape 270">
                      <a:extLst>
                        <a:ext uri="{FF2B5EF4-FFF2-40B4-BE49-F238E27FC236}">
                          <a16:creationId xmlns:a16="http://schemas.microsoft.com/office/drawing/2014/main" id="{DBFA433F-28B5-2887-0B29-A189C0899C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2" name="Freeform: Shape 271">
                      <a:extLst>
                        <a:ext uri="{FF2B5EF4-FFF2-40B4-BE49-F238E27FC236}">
                          <a16:creationId xmlns:a16="http://schemas.microsoft.com/office/drawing/2014/main" id="{57F03060-99FE-DC6C-E157-8DBCF39AD8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256" name="Straight Connector 255">
                    <a:extLst>
                      <a:ext uri="{FF2B5EF4-FFF2-40B4-BE49-F238E27FC236}">
                        <a16:creationId xmlns:a16="http://schemas.microsoft.com/office/drawing/2014/main" id="{6A71F393-CD28-7DF8-762C-E4C78427FD08}"/>
                      </a:ext>
                    </a:extLst>
                  </p:cNvPr>
                  <p:cNvCxnSpPr>
                    <a:cxnSpLocks/>
                    <a:stCxn id="272" idx="1"/>
                    <a:endCxn id="253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0B43F0D3-30AE-42EC-DCC0-760AE6EBAC54}"/>
                </a:ext>
              </a:extLst>
            </p:cNvPr>
            <p:cNvSpPr txBox="1"/>
            <p:nvPr/>
          </p:nvSpPr>
          <p:spPr>
            <a:xfrm>
              <a:off x="1059644" y="523458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فتح بابل توسط کوروش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sp>
        <p:nvSpPr>
          <p:cNvPr id="294" name="TextBox 293">
            <a:extLst>
              <a:ext uri="{FF2B5EF4-FFF2-40B4-BE49-F238E27FC236}">
                <a16:creationId xmlns:a16="http://schemas.microsoft.com/office/drawing/2014/main" id="{5D597DC9-18EA-36FD-E4A3-A41ED750AB31}"/>
              </a:ext>
            </a:extLst>
          </p:cNvPr>
          <p:cNvSpPr txBox="1"/>
          <p:nvPr/>
        </p:nvSpPr>
        <p:spPr>
          <a:xfrm>
            <a:off x="820880" y="1155077"/>
            <a:ext cx="10540566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</a:t>
            </a:r>
          </a:p>
        </p:txBody>
      </p:sp>
    </p:spTree>
    <p:extLst>
      <p:ext uri="{BB962C8B-B14F-4D97-AF65-F5344CB8AC3E}">
        <p14:creationId xmlns:p14="http://schemas.microsoft.com/office/powerpoint/2010/main" val="30952012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16D0BF3-0A76-087C-06E6-D0E5208894A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3" b="20333"/>
          <a:stretch>
            <a:fillRect/>
          </a:stretch>
        </p:blipFill>
        <p:spPr/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2C409E57-32A8-883A-5A1A-BA7A4E91D9AA}"/>
              </a:ext>
            </a:extLst>
          </p:cNvPr>
          <p:cNvSpPr txBox="1"/>
          <p:nvPr/>
        </p:nvSpPr>
        <p:spPr>
          <a:xfrm>
            <a:off x="5524585" y="2598003"/>
            <a:ext cx="610459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شخـصیت کوروش</a:t>
            </a:r>
            <a:endParaRPr lang="en-US" sz="48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2F631C4-5BAB-EEA5-823A-6901BF78D3BB}"/>
              </a:ext>
            </a:extLst>
          </p:cNvPr>
          <p:cNvSpPr txBox="1"/>
          <p:nvPr/>
        </p:nvSpPr>
        <p:spPr>
          <a:xfrm>
            <a:off x="5584739" y="3593962"/>
            <a:ext cx="5975129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41898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>
            <a:extLst>
              <a:ext uri="{FF2B5EF4-FFF2-40B4-BE49-F238E27FC236}">
                <a16:creationId xmlns:a16="http://schemas.microsoft.com/office/drawing/2014/main" id="{A9FF5FD7-B13E-17CA-19FB-89074A37BC60}"/>
              </a:ext>
            </a:extLst>
          </p:cNvPr>
          <p:cNvGrpSpPr/>
          <p:nvPr/>
        </p:nvGrpSpPr>
        <p:grpSpPr>
          <a:xfrm>
            <a:off x="1032473" y="523458"/>
            <a:ext cx="10127054" cy="523220"/>
            <a:chOff x="1032473" y="523458"/>
            <a:chExt cx="10127054" cy="52322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3719195-6CFB-9BEA-1CB6-9D03D9A5FDAF}"/>
                </a:ext>
              </a:extLst>
            </p:cNvPr>
            <p:cNvGrpSpPr/>
            <p:nvPr/>
          </p:nvGrpSpPr>
          <p:grpSpPr>
            <a:xfrm>
              <a:off x="1032473" y="688800"/>
              <a:ext cx="10127054" cy="192536"/>
              <a:chOff x="862170" y="653078"/>
              <a:chExt cx="10127054" cy="192536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290C0481-E279-5C1C-DC65-E9C1081C0663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6F457EB0-9C9A-23CB-0C42-658877D71A99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4C35206D-0534-EFD4-A67C-39E8DF4AA584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27" name="Graphic 1">
                    <a:extLst>
                      <a:ext uri="{FF2B5EF4-FFF2-40B4-BE49-F238E27FC236}">
                        <a16:creationId xmlns:a16="http://schemas.microsoft.com/office/drawing/2014/main" id="{6D5010E6-7FC4-E6C1-D0DC-365762332098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29" name="Freeform: Shape 28">
                      <a:extLst>
                        <a:ext uri="{FF2B5EF4-FFF2-40B4-BE49-F238E27FC236}">
                          <a16:creationId xmlns:a16="http://schemas.microsoft.com/office/drawing/2014/main" id="{02736230-0CCC-A060-21DD-C11A0F4A2C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" name="Freeform: Shape 29">
                      <a:extLst>
                        <a:ext uri="{FF2B5EF4-FFF2-40B4-BE49-F238E27FC236}">
                          <a16:creationId xmlns:a16="http://schemas.microsoft.com/office/drawing/2014/main" id="{0EABDD64-C1EB-D9DC-3F38-8389BE302C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" name="Freeform: Shape 30">
                      <a:extLst>
                        <a:ext uri="{FF2B5EF4-FFF2-40B4-BE49-F238E27FC236}">
                          <a16:creationId xmlns:a16="http://schemas.microsoft.com/office/drawing/2014/main" id="{B0ADC6D9-4921-CA9E-0179-4ABB86EA74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F244BF23-FF6C-193C-B74E-C0D91AAA97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AE155C2A-9DE6-2B1C-DECD-C75840187E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C60FE293-259A-A77B-1086-9183A8733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201508C5-AAE0-AFC3-32AB-09E90BE6B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74E6FA9F-C998-4013-A646-6CB826D6D9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E03A1720-D8F9-3914-0E34-E541D78B1A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C4123E3C-B3A4-2188-01F2-C998AB5BC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D1BED05C-6E19-69C2-C744-D3416139E8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E1A53F2E-B708-80F7-D92F-BE564DC65F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D4DA6D0B-A5D4-E6C8-E36F-D3760AE219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6386F016-2B68-BBA7-244D-F7ECB6059F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DF74DAF4-2B4D-EC2F-F727-B9B4CDC951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" name="Freeform: Shape 43">
                      <a:extLst>
                        <a:ext uri="{FF2B5EF4-FFF2-40B4-BE49-F238E27FC236}">
                          <a16:creationId xmlns:a16="http://schemas.microsoft.com/office/drawing/2014/main" id="{99FEB9D3-C067-B909-F1C2-26131B4F88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28" name="Straight Connector 27">
                    <a:extLst>
                      <a:ext uri="{FF2B5EF4-FFF2-40B4-BE49-F238E27FC236}">
                        <a16:creationId xmlns:a16="http://schemas.microsoft.com/office/drawing/2014/main" id="{BF78A1D0-6736-4CB5-4FEA-CA94DA038B4B}"/>
                      </a:ext>
                    </a:extLst>
                  </p:cNvPr>
                  <p:cNvCxnSpPr>
                    <a:cxnSpLocks/>
                    <a:stCxn id="44" idx="1"/>
                    <a:endCxn id="2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D6ADE096-F105-130A-F037-AD13839625AB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5" name="Oval 4">
                  <a:extLst>
                    <a:ext uri="{FF2B5EF4-FFF2-40B4-BE49-F238E27FC236}">
                      <a16:creationId xmlns:a16="http://schemas.microsoft.com/office/drawing/2014/main" id="{AC1B8F3A-557D-E7D8-CA8A-91B4441F3577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D923BE9A-A683-91E0-64C5-BD3497BA53E2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7" name="Graphic 1">
                    <a:extLst>
                      <a:ext uri="{FF2B5EF4-FFF2-40B4-BE49-F238E27FC236}">
                        <a16:creationId xmlns:a16="http://schemas.microsoft.com/office/drawing/2014/main" id="{1B85AD95-6DC1-6E77-9415-22588D13A856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9" name="Freeform: Shape 8">
                      <a:extLst>
                        <a:ext uri="{FF2B5EF4-FFF2-40B4-BE49-F238E27FC236}">
                          <a16:creationId xmlns:a16="http://schemas.microsoft.com/office/drawing/2014/main" id="{2E7D7E84-B773-BCC9-91F5-202C10476B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" name="Freeform: Shape 9">
                      <a:extLst>
                        <a:ext uri="{FF2B5EF4-FFF2-40B4-BE49-F238E27FC236}">
                          <a16:creationId xmlns:a16="http://schemas.microsoft.com/office/drawing/2014/main" id="{067373A3-D544-FED3-FB88-266F7AE11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" name="Freeform: Shape 10">
                      <a:extLst>
                        <a:ext uri="{FF2B5EF4-FFF2-40B4-BE49-F238E27FC236}">
                          <a16:creationId xmlns:a16="http://schemas.microsoft.com/office/drawing/2014/main" id="{A5E70CC3-0804-CB5A-1057-16DF64D4DC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" name="Freeform: Shape 11">
                      <a:extLst>
                        <a:ext uri="{FF2B5EF4-FFF2-40B4-BE49-F238E27FC236}">
                          <a16:creationId xmlns:a16="http://schemas.microsoft.com/office/drawing/2014/main" id="{A44205E1-17B8-E13E-69C0-4D3333D2E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" name="Freeform: Shape 12">
                      <a:extLst>
                        <a:ext uri="{FF2B5EF4-FFF2-40B4-BE49-F238E27FC236}">
                          <a16:creationId xmlns:a16="http://schemas.microsoft.com/office/drawing/2014/main" id="{80F5FF3A-B799-91B4-918B-CBE6239FA0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" name="Freeform: Shape 13">
                      <a:extLst>
                        <a:ext uri="{FF2B5EF4-FFF2-40B4-BE49-F238E27FC236}">
                          <a16:creationId xmlns:a16="http://schemas.microsoft.com/office/drawing/2014/main" id="{96F63B6B-0A01-8AAC-9E45-A72B5A69D9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" name="Freeform: Shape 14">
                      <a:extLst>
                        <a:ext uri="{FF2B5EF4-FFF2-40B4-BE49-F238E27FC236}">
                          <a16:creationId xmlns:a16="http://schemas.microsoft.com/office/drawing/2014/main" id="{507EF4C6-170A-C834-3911-085E80ECD4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" name="Freeform: Shape 15">
                      <a:extLst>
                        <a:ext uri="{FF2B5EF4-FFF2-40B4-BE49-F238E27FC236}">
                          <a16:creationId xmlns:a16="http://schemas.microsoft.com/office/drawing/2014/main" id="{005A10C0-6E97-380F-018D-4A98C9F030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5AFBEF1F-3047-BEC4-D255-161D96BDC1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99634F86-C884-54EE-740C-4985415CE6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" name="Freeform: Shape 18">
                      <a:extLst>
                        <a:ext uri="{FF2B5EF4-FFF2-40B4-BE49-F238E27FC236}">
                          <a16:creationId xmlns:a16="http://schemas.microsoft.com/office/drawing/2014/main" id="{F1328934-C87A-6A91-7D73-CE9D15CC92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9546CAA5-A79C-1172-6B4A-094FD8742E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B5D1C733-D1D0-9A9A-0B0A-07406BA4DB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" name="Freeform: Shape 21">
                      <a:extLst>
                        <a:ext uri="{FF2B5EF4-FFF2-40B4-BE49-F238E27FC236}">
                          <a16:creationId xmlns:a16="http://schemas.microsoft.com/office/drawing/2014/main" id="{B5E8A762-9506-118C-57A9-DF0EA54167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D6FC6AF5-B163-564D-7189-9AC4584E11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6E4F2E1D-A731-B703-7594-FE2B595549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8" name="Straight Connector 7">
                    <a:extLst>
                      <a:ext uri="{FF2B5EF4-FFF2-40B4-BE49-F238E27FC236}">
                        <a16:creationId xmlns:a16="http://schemas.microsoft.com/office/drawing/2014/main" id="{7A9C04A9-11CA-7399-099C-CAE611DBCB38}"/>
                      </a:ext>
                    </a:extLst>
                  </p:cNvPr>
                  <p:cNvCxnSpPr>
                    <a:cxnSpLocks/>
                    <a:stCxn id="24" idx="1"/>
                    <a:endCxn id="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25615BC-9206-8103-3E7A-D79E4C92CD62}"/>
                </a:ext>
              </a:extLst>
            </p:cNvPr>
            <p:cNvSpPr txBox="1"/>
            <p:nvPr/>
          </p:nvSpPr>
          <p:spPr>
            <a:xfrm>
              <a:off x="1059644" y="523458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شخصــــیت کوروش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7B891E60-553E-8A9A-0771-6C93805143E9}"/>
              </a:ext>
            </a:extLst>
          </p:cNvPr>
          <p:cNvSpPr txBox="1"/>
          <p:nvPr/>
        </p:nvSpPr>
        <p:spPr>
          <a:xfrm>
            <a:off x="820880" y="1155077"/>
            <a:ext cx="10540566" cy="49398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</a:p>
        </p:txBody>
      </p:sp>
    </p:spTree>
    <p:extLst>
      <p:ext uri="{BB962C8B-B14F-4D97-AF65-F5344CB8AC3E}">
        <p14:creationId xmlns:p14="http://schemas.microsoft.com/office/powerpoint/2010/main" val="18456180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400">
        <p14:honeycomb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BC7EF45-2D3E-0D37-DA4A-BC023778764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9426" y="1139757"/>
            <a:ext cx="5270770" cy="527077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F7503A51-B1CA-8302-53B6-363E3ABA8D47}"/>
              </a:ext>
            </a:extLst>
          </p:cNvPr>
          <p:cNvGrpSpPr/>
          <p:nvPr/>
        </p:nvGrpSpPr>
        <p:grpSpPr>
          <a:xfrm>
            <a:off x="1032473" y="523458"/>
            <a:ext cx="10127054" cy="523220"/>
            <a:chOff x="1032473" y="523458"/>
            <a:chExt cx="10127054" cy="52322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37F2DC1-FEA6-1622-DBE6-C0ABB2C4411A}"/>
                </a:ext>
              </a:extLst>
            </p:cNvPr>
            <p:cNvGrpSpPr/>
            <p:nvPr/>
          </p:nvGrpSpPr>
          <p:grpSpPr>
            <a:xfrm>
              <a:off x="1032473" y="688800"/>
              <a:ext cx="10127054" cy="192536"/>
              <a:chOff x="862170" y="653078"/>
              <a:chExt cx="10127054" cy="192536"/>
            </a:xfrm>
          </p:grpSpPr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8C1EA6FE-1B2A-5260-93A4-19B5D401C445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7" name="Oval 26">
                  <a:extLst>
                    <a:ext uri="{FF2B5EF4-FFF2-40B4-BE49-F238E27FC236}">
                      <a16:creationId xmlns:a16="http://schemas.microsoft.com/office/drawing/2014/main" id="{C2956732-9ABA-71EF-C239-E49330EF27B0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8" name="Group 27">
                  <a:extLst>
                    <a:ext uri="{FF2B5EF4-FFF2-40B4-BE49-F238E27FC236}">
                      <a16:creationId xmlns:a16="http://schemas.microsoft.com/office/drawing/2014/main" id="{71573609-8A85-05EE-5A1F-1AB4ABD1071D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29" name="Graphic 1">
                    <a:extLst>
                      <a:ext uri="{FF2B5EF4-FFF2-40B4-BE49-F238E27FC236}">
                        <a16:creationId xmlns:a16="http://schemas.microsoft.com/office/drawing/2014/main" id="{5966C574-8449-DCDC-96E9-E0A57C3D1FD1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31" name="Freeform: Shape 30">
                      <a:extLst>
                        <a:ext uri="{FF2B5EF4-FFF2-40B4-BE49-F238E27FC236}">
                          <a16:creationId xmlns:a16="http://schemas.microsoft.com/office/drawing/2014/main" id="{B41686B9-BA56-4ADF-2E4B-F937D36D9E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20DADA37-B361-4D3B-490A-1A18D189A4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DDC533A0-226D-EB74-00E6-94814D0AEB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62125135-E0BF-BA8E-86F5-0FD8E2A14B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6B4FDF51-C2BB-558F-B065-8C59CBF2F8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544833A0-7F2E-C34A-8DA4-F40EEBB30F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1DCA580D-B471-2185-B407-A41FE73192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72D86DEC-EBE8-795C-CD6F-C957C20871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BB2213DC-2E10-294D-FC71-69064E33F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6EECE40B-6362-44DB-7A32-BE32BEF71C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1DF9C54C-922E-0F93-CFF6-5085710194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07CFBA2A-F821-5A96-31BA-52673D97AA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0601AF8A-A36B-64FC-7B26-4529F65A98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" name="Freeform: Shape 43">
                      <a:extLst>
                        <a:ext uri="{FF2B5EF4-FFF2-40B4-BE49-F238E27FC236}">
                          <a16:creationId xmlns:a16="http://schemas.microsoft.com/office/drawing/2014/main" id="{548A8271-A190-132B-4BC3-95E6679B90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" name="Freeform: Shape 44">
                      <a:extLst>
                        <a:ext uri="{FF2B5EF4-FFF2-40B4-BE49-F238E27FC236}">
                          <a16:creationId xmlns:a16="http://schemas.microsoft.com/office/drawing/2014/main" id="{F1F361F4-18D5-FBAE-2C4B-9C5AFE4299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" name="Freeform: Shape 45">
                      <a:extLst>
                        <a:ext uri="{FF2B5EF4-FFF2-40B4-BE49-F238E27FC236}">
                          <a16:creationId xmlns:a16="http://schemas.microsoft.com/office/drawing/2014/main" id="{E218EA9A-CA62-DA2A-BF44-C338B9BF4A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30" name="Straight Connector 29">
                    <a:extLst>
                      <a:ext uri="{FF2B5EF4-FFF2-40B4-BE49-F238E27FC236}">
                        <a16:creationId xmlns:a16="http://schemas.microsoft.com/office/drawing/2014/main" id="{6DCC231F-499C-E56A-E6A7-01F52DCA7745}"/>
                      </a:ext>
                    </a:extLst>
                  </p:cNvPr>
                  <p:cNvCxnSpPr>
                    <a:cxnSpLocks/>
                    <a:stCxn id="46" idx="1"/>
                    <a:endCxn id="27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5FE33353-31A7-8560-66E4-84EBBB45BB21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7" name="Oval 6">
                  <a:extLst>
                    <a:ext uri="{FF2B5EF4-FFF2-40B4-BE49-F238E27FC236}">
                      <a16:creationId xmlns:a16="http://schemas.microsoft.com/office/drawing/2014/main" id="{06F3944C-DAB2-25C7-1051-E8F0FB7898A7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" name="Group 7">
                  <a:extLst>
                    <a:ext uri="{FF2B5EF4-FFF2-40B4-BE49-F238E27FC236}">
                      <a16:creationId xmlns:a16="http://schemas.microsoft.com/office/drawing/2014/main" id="{6E859512-1F34-B3F1-A988-7EDE03DCB5DA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9" name="Graphic 1">
                    <a:extLst>
                      <a:ext uri="{FF2B5EF4-FFF2-40B4-BE49-F238E27FC236}">
                        <a16:creationId xmlns:a16="http://schemas.microsoft.com/office/drawing/2014/main" id="{A78CDEA5-D426-7FB0-9794-C053C0FF5BB0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11" name="Freeform: Shape 10">
                      <a:extLst>
                        <a:ext uri="{FF2B5EF4-FFF2-40B4-BE49-F238E27FC236}">
                          <a16:creationId xmlns:a16="http://schemas.microsoft.com/office/drawing/2014/main" id="{A8E9CC0B-09C6-D9F7-B3E8-6E9FE34325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" name="Freeform: Shape 11">
                      <a:extLst>
                        <a:ext uri="{FF2B5EF4-FFF2-40B4-BE49-F238E27FC236}">
                          <a16:creationId xmlns:a16="http://schemas.microsoft.com/office/drawing/2014/main" id="{D87E2B5E-93D6-5D1B-268C-EAEF7CAD5F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" name="Freeform: Shape 12">
                      <a:extLst>
                        <a:ext uri="{FF2B5EF4-FFF2-40B4-BE49-F238E27FC236}">
                          <a16:creationId xmlns:a16="http://schemas.microsoft.com/office/drawing/2014/main" id="{F59014E1-6B0F-AFE5-6754-7CE92202E1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" name="Freeform: Shape 13">
                      <a:extLst>
                        <a:ext uri="{FF2B5EF4-FFF2-40B4-BE49-F238E27FC236}">
                          <a16:creationId xmlns:a16="http://schemas.microsoft.com/office/drawing/2014/main" id="{B293B61F-F18C-8CA0-230C-84DA33507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" name="Freeform: Shape 14">
                      <a:extLst>
                        <a:ext uri="{FF2B5EF4-FFF2-40B4-BE49-F238E27FC236}">
                          <a16:creationId xmlns:a16="http://schemas.microsoft.com/office/drawing/2014/main" id="{D40EC01F-EDFA-B2B7-02E7-2B4A24FC3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" name="Freeform: Shape 15">
                      <a:extLst>
                        <a:ext uri="{FF2B5EF4-FFF2-40B4-BE49-F238E27FC236}">
                          <a16:creationId xmlns:a16="http://schemas.microsoft.com/office/drawing/2014/main" id="{C44062BE-29C0-91BB-2CFA-96A757712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7DEDAB80-B265-3161-4A9D-83C1148B53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7BA3D194-210B-B3D6-D225-5164218CB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" name="Freeform: Shape 18">
                      <a:extLst>
                        <a:ext uri="{FF2B5EF4-FFF2-40B4-BE49-F238E27FC236}">
                          <a16:creationId xmlns:a16="http://schemas.microsoft.com/office/drawing/2014/main" id="{19A39D6E-C56E-FAE0-D81A-632321F0A8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2E3FD148-5766-16E2-DF50-3527625AFF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6ACAE018-8B72-0F71-E6E1-CC387D83C6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" name="Freeform: Shape 21">
                      <a:extLst>
                        <a:ext uri="{FF2B5EF4-FFF2-40B4-BE49-F238E27FC236}">
                          <a16:creationId xmlns:a16="http://schemas.microsoft.com/office/drawing/2014/main" id="{4B632BBC-3CD6-1DDF-EBBF-61D1DF4ED6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5CF21107-046B-DFC2-37C2-D4B5524C45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87B9D867-6877-2862-C620-E9DB966723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" name="Freeform: Shape 24">
                      <a:extLst>
                        <a:ext uri="{FF2B5EF4-FFF2-40B4-BE49-F238E27FC236}">
                          <a16:creationId xmlns:a16="http://schemas.microsoft.com/office/drawing/2014/main" id="{C9D9AE40-6F41-73D5-0437-1A422F672D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" name="Freeform: Shape 25">
                      <a:extLst>
                        <a:ext uri="{FF2B5EF4-FFF2-40B4-BE49-F238E27FC236}">
                          <a16:creationId xmlns:a16="http://schemas.microsoft.com/office/drawing/2014/main" id="{1CFE3A32-3D8C-2EC7-F2C0-4D6C3CCEB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10" name="Straight Connector 9">
                    <a:extLst>
                      <a:ext uri="{FF2B5EF4-FFF2-40B4-BE49-F238E27FC236}">
                        <a16:creationId xmlns:a16="http://schemas.microsoft.com/office/drawing/2014/main" id="{D9EFAAF4-BEB0-7910-D994-D474A5950E68}"/>
                      </a:ext>
                    </a:extLst>
                  </p:cNvPr>
                  <p:cNvCxnSpPr>
                    <a:cxnSpLocks/>
                    <a:stCxn id="26" idx="1"/>
                    <a:endCxn id="7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D0F0CE4-674D-7E8E-733A-B376BC98CCB2}"/>
                </a:ext>
              </a:extLst>
            </p:cNvPr>
            <p:cNvSpPr txBox="1"/>
            <p:nvPr/>
          </p:nvSpPr>
          <p:spPr>
            <a:xfrm>
              <a:off x="1059644" y="523458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شخصــــیت کوروش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C7DFDA14-A93E-9661-B69E-A5128B42A4AD}"/>
              </a:ext>
            </a:extLst>
          </p:cNvPr>
          <p:cNvSpPr txBox="1"/>
          <p:nvPr/>
        </p:nvSpPr>
        <p:spPr>
          <a:xfrm>
            <a:off x="721928" y="1574539"/>
            <a:ext cx="4960647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</p:spTree>
    <p:extLst>
      <p:ext uri="{BB962C8B-B14F-4D97-AF65-F5344CB8AC3E}">
        <p14:creationId xmlns:p14="http://schemas.microsoft.com/office/powerpoint/2010/main" val="4967363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DF7D8E34-DF17-ED70-69D8-E292FE16275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61" b="50469"/>
          <a:stretch/>
        </p:blipFill>
        <p:spPr>
          <a:xfrm>
            <a:off x="443946" y="690665"/>
            <a:ext cx="11304107" cy="3070364"/>
          </a:xfr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AB02CA0E-5F4D-3424-5504-1E7D5FBAEB32}"/>
              </a:ext>
            </a:extLst>
          </p:cNvPr>
          <p:cNvGrpSpPr/>
          <p:nvPr/>
        </p:nvGrpSpPr>
        <p:grpSpPr>
          <a:xfrm>
            <a:off x="8954075" y="2875685"/>
            <a:ext cx="2911628" cy="3034337"/>
            <a:chOff x="8954075" y="3075381"/>
            <a:chExt cx="2911628" cy="303433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034BA4C-00CE-D069-11EB-06EC0ADECFAD}"/>
                </a:ext>
              </a:extLst>
            </p:cNvPr>
            <p:cNvGrpSpPr/>
            <p:nvPr/>
          </p:nvGrpSpPr>
          <p:grpSpPr>
            <a:xfrm>
              <a:off x="10106724" y="3322700"/>
              <a:ext cx="849724" cy="849665"/>
              <a:chOff x="3917862" y="5120620"/>
              <a:chExt cx="1095205" cy="1095129"/>
            </a:xfrm>
          </p:grpSpPr>
          <p:grpSp>
            <p:nvGrpSpPr>
              <p:cNvPr id="44" name="Graphic 1">
                <a:extLst>
                  <a:ext uri="{FF2B5EF4-FFF2-40B4-BE49-F238E27FC236}">
                    <a16:creationId xmlns:a16="http://schemas.microsoft.com/office/drawing/2014/main" id="{30406683-6EDC-C861-F196-F8856F1BB962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1805BFBC-AAB5-6910-7A6A-059BC961D46E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63A6C131-E639-FCFF-0C97-2E27E55EAD10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F1E2D69E-BED1-3E98-A111-A5DE91129C39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DFEFBE8E-D179-835A-0121-11FB74C9F12F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7A8A1C19-5758-544C-80B6-A9948334E5F9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B663FA62-7A0B-9AE4-D790-B57C83C1EDA1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3A20AB5C-5473-AB1D-4C9E-99BC0C9127A1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DFEE08DB-FC03-966E-8678-896C645C5D99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4532E1A6-3AF5-098A-9801-5B2EAE3A5580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26237AE1-F1CF-A572-5940-5B98ED7D1670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C6BC1B89-73B2-FE2B-0651-44DDA7273F97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D0291681-7DD1-42FF-C547-1405359E0C3A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E6728697-988D-5F96-87CB-5AFDB1E5E29F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765B938A-3FAE-BB37-44EE-3E465A91132D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502">
                  <a:extLst>
                    <a:ext uri="{FF2B5EF4-FFF2-40B4-BE49-F238E27FC236}">
                      <a16:creationId xmlns:a16="http://schemas.microsoft.com/office/drawing/2014/main" id="{D8C92394-D9F8-131E-CE5A-1A014A893E9F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921D6FF3-F4C4-1F91-76B5-15045C1D8461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53B93D92-D8C6-A036-6550-56FD4591C9C1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Isosceles Triangle 45">
                <a:extLst>
                  <a:ext uri="{FF2B5EF4-FFF2-40B4-BE49-F238E27FC236}">
                    <a16:creationId xmlns:a16="http://schemas.microsoft.com/office/drawing/2014/main" id="{EF169E93-7256-79A8-93E4-9A2D27194F85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Isosceles Triangle 46">
                <a:extLst>
                  <a:ext uri="{FF2B5EF4-FFF2-40B4-BE49-F238E27FC236}">
                    <a16:creationId xmlns:a16="http://schemas.microsoft.com/office/drawing/2014/main" id="{AF849246-E53F-CE9E-F582-4A80C343D21F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Isosceles Triangle 47">
                <a:extLst>
                  <a:ext uri="{FF2B5EF4-FFF2-40B4-BE49-F238E27FC236}">
                    <a16:creationId xmlns:a16="http://schemas.microsoft.com/office/drawing/2014/main" id="{95881F44-8842-18DE-46BB-EFBD5329511A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Isosceles Triangle 48">
                <a:extLst>
                  <a:ext uri="{FF2B5EF4-FFF2-40B4-BE49-F238E27FC236}">
                    <a16:creationId xmlns:a16="http://schemas.microsoft.com/office/drawing/2014/main" id="{4D6195E2-3CE1-001A-940B-99AC8EA8D725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049E793-1226-0E67-A265-28F6B9D854CF}"/>
                </a:ext>
              </a:extLst>
            </p:cNvPr>
            <p:cNvSpPr txBox="1"/>
            <p:nvPr/>
          </p:nvSpPr>
          <p:spPr>
            <a:xfrm>
              <a:off x="9238659" y="4306653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4F29855-6F19-6271-A3BC-FBA19205D3BE}"/>
                </a:ext>
              </a:extLst>
            </p:cNvPr>
            <p:cNvGrpSpPr/>
            <p:nvPr/>
          </p:nvGrpSpPr>
          <p:grpSpPr>
            <a:xfrm>
              <a:off x="9446238" y="4724161"/>
              <a:ext cx="1902989" cy="111854"/>
              <a:chOff x="1729749" y="5520620"/>
              <a:chExt cx="1902989" cy="111854"/>
            </a:xfrm>
          </p:grpSpPr>
          <p:grpSp>
            <p:nvGrpSpPr>
              <p:cNvPr id="9" name="Graphic 1">
                <a:extLst>
                  <a:ext uri="{FF2B5EF4-FFF2-40B4-BE49-F238E27FC236}">
                    <a16:creationId xmlns:a16="http://schemas.microsoft.com/office/drawing/2014/main" id="{45BE40E0-CFF3-6A44-CEB3-716E9A54AB5D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34613556-644B-3A07-E616-F620F1204572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7EF0EEFB-14F3-640C-0CE1-8E5D139C167E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8660DCD1-9050-06C8-D93B-DC3FBE9F43A4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35720FEF-1888-1B3E-A3B1-1A4975C09724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B9EC65D2-BA74-D7E1-C770-975FFFE5FB86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EEAD892A-3A3C-439A-6547-D43AF9F595B6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7B42C2FB-3F02-58F5-CF1D-1AC5575A2FFC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7E2ABF05-2E6F-4718-E4FB-372C7A1747F4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B5A94DFA-E73B-B11C-DCEB-57B64106E7E3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D0FED453-0D15-02D2-4849-BDF6E343C8B4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4B22ADDC-3494-D07B-BFDD-ECCA1A9DBFCC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EBA05371-C416-6C8A-DAF4-2436EB72A1B2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F7573CFA-8869-CDE6-2EA9-2D5101F1C08C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B75BBA6C-D0BE-8AF8-9C5E-42065802E392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32FA7D13-E28A-9FB7-41AB-BA259AE347B7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08C38DA3-29D7-7487-0497-FC7E0A8147F8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887A9D58-89B6-08E1-2CB0-6340EEF495C1}"/>
                  </a:ext>
                </a:extLst>
              </p:cNvPr>
              <p:cNvCxnSpPr>
                <a:cxnSpLocks/>
                <a:stCxn id="43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3F4CEB7D-90BA-1FE4-9BF1-67FB701495A3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80778745-1572-F476-D0B1-3FECF8A9DE3F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717D1BF7-2CDD-75CD-A91A-F63924A6621C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596A0371-9EB9-90FD-0204-438BF6FD3D3A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47E727A4-4F90-C7BD-6B5C-189F9E1F3529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EB79E461-597F-CE63-DFED-AE62FC5B0CCE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8E481BD7-B517-8667-6B7A-DE28EA75A31A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34CC5FFB-4B11-B737-1FE4-F55934235A87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9786B8E0-FFC0-876E-B7CF-1CBE724F4595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4EBDE293-9B35-2DFF-88BF-7E37D58197B0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64A31764-03A0-9D7D-038E-D515CC71797C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0B43155E-D5DB-CA13-A474-CDBD8B25D3B9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8083CBEB-85D1-3679-8438-F50BE1C3E907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F3D5F431-2B1F-5336-A7FE-4838FFD29D03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BB7BE2CA-2053-94E4-9EF7-F886C871037B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407D790C-AF1B-75E5-1475-64D6A52924C9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5662685E-25F7-C82A-CC4F-B9944E5DF46E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4AD880B-B8C7-0849-BF8D-B3B450121FB4}"/>
                </a:ext>
              </a:extLst>
            </p:cNvPr>
            <p:cNvSpPr txBox="1"/>
            <p:nvPr/>
          </p:nvSpPr>
          <p:spPr>
            <a:xfrm>
              <a:off x="8954075" y="4778584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B890E2F-F843-A810-BC86-F6520AE29BB2}"/>
                </a:ext>
              </a:extLst>
            </p:cNvPr>
            <p:cNvSpPr txBox="1"/>
            <p:nvPr/>
          </p:nvSpPr>
          <p:spPr>
            <a:xfrm>
              <a:off x="10283606" y="3075381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1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3D693CCA-CD08-2208-758C-AEF4C671ABE2}"/>
              </a:ext>
            </a:extLst>
          </p:cNvPr>
          <p:cNvGrpSpPr/>
          <p:nvPr/>
        </p:nvGrpSpPr>
        <p:grpSpPr>
          <a:xfrm>
            <a:off x="6039322" y="2875685"/>
            <a:ext cx="2911628" cy="3034337"/>
            <a:chOff x="6039322" y="3075381"/>
            <a:chExt cx="2911628" cy="3034337"/>
          </a:xfrm>
        </p:grpSpPr>
        <p:grpSp>
          <p:nvGrpSpPr>
            <p:cNvPr id="506" name="Group 505">
              <a:extLst>
                <a:ext uri="{FF2B5EF4-FFF2-40B4-BE49-F238E27FC236}">
                  <a16:creationId xmlns:a16="http://schemas.microsoft.com/office/drawing/2014/main" id="{F3EB76C7-844E-2E32-AC12-88E7674D3D54}"/>
                </a:ext>
              </a:extLst>
            </p:cNvPr>
            <p:cNvGrpSpPr/>
            <p:nvPr/>
          </p:nvGrpSpPr>
          <p:grpSpPr>
            <a:xfrm>
              <a:off x="7099057" y="3292688"/>
              <a:ext cx="849724" cy="849665"/>
              <a:chOff x="3917862" y="5120620"/>
              <a:chExt cx="1095205" cy="1095129"/>
            </a:xfrm>
          </p:grpSpPr>
          <p:grpSp>
            <p:nvGrpSpPr>
              <p:cNvPr id="226" name="Graphic 1">
                <a:extLst>
                  <a:ext uri="{FF2B5EF4-FFF2-40B4-BE49-F238E27FC236}">
                    <a16:creationId xmlns:a16="http://schemas.microsoft.com/office/drawing/2014/main" id="{36C3CFFB-24F0-147F-F7EF-2011AA23C7DB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84DBC5A3-34C1-F5A4-F343-74A627AA6D68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E3B1BEF6-24A0-0FBD-3581-F11DE3BB7C01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B72DBA49-352F-8FCB-F670-D3B8538190ED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5FCB34BC-B6B7-353B-748A-ACD6335BFD36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DE943754-A7E7-7A62-4BF3-C67F0AB73EF0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5A8D5595-6A91-EF4E-108B-ECFDFA00812A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474FE1BD-838E-2DBF-3763-9501FE1B94AF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0F2F1675-C472-B669-DCA9-BA27983E9F4A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11DA55A9-A1F7-980D-CB32-C82B85F7DE45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1" name="Freeform: Shape 240">
                  <a:extLst>
                    <a:ext uri="{FF2B5EF4-FFF2-40B4-BE49-F238E27FC236}">
                      <a16:creationId xmlns:a16="http://schemas.microsoft.com/office/drawing/2014/main" id="{642A7565-3DB9-3059-FF18-D949B47FE0F7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2" name="Freeform: Shape 241">
                  <a:extLst>
                    <a:ext uri="{FF2B5EF4-FFF2-40B4-BE49-F238E27FC236}">
                      <a16:creationId xmlns:a16="http://schemas.microsoft.com/office/drawing/2014/main" id="{A1457D86-6B1A-5362-143E-7351ABC4CAB3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3" name="Freeform: Shape 242">
                  <a:extLst>
                    <a:ext uri="{FF2B5EF4-FFF2-40B4-BE49-F238E27FC236}">
                      <a16:creationId xmlns:a16="http://schemas.microsoft.com/office/drawing/2014/main" id="{5DB3564E-2FC8-B3BA-8A14-4F1AA8C4D9C0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4" name="Freeform: Shape 243">
                  <a:extLst>
                    <a:ext uri="{FF2B5EF4-FFF2-40B4-BE49-F238E27FC236}">
                      <a16:creationId xmlns:a16="http://schemas.microsoft.com/office/drawing/2014/main" id="{F5EFD9EC-7ABD-A165-B93E-0804239EC77D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5" name="Freeform: Shape 244">
                  <a:extLst>
                    <a:ext uri="{FF2B5EF4-FFF2-40B4-BE49-F238E27FC236}">
                      <a16:creationId xmlns:a16="http://schemas.microsoft.com/office/drawing/2014/main" id="{E53F1ED3-2744-E09B-3B2E-AD72DB0C8663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6" name="Freeform: Shape 245">
                  <a:extLst>
                    <a:ext uri="{FF2B5EF4-FFF2-40B4-BE49-F238E27FC236}">
                      <a16:creationId xmlns:a16="http://schemas.microsoft.com/office/drawing/2014/main" id="{9A4B3F4A-D122-0769-59E8-24991D9887EF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7" name="Freeform: Shape 246">
                  <a:extLst>
                    <a:ext uri="{FF2B5EF4-FFF2-40B4-BE49-F238E27FC236}">
                      <a16:creationId xmlns:a16="http://schemas.microsoft.com/office/drawing/2014/main" id="{EFB9504E-4729-4BAE-4E20-666195C9AC25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CEB33C2F-0A7D-56E0-B9DB-A1E08068B30F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Isosceles Triangle 227">
                <a:extLst>
                  <a:ext uri="{FF2B5EF4-FFF2-40B4-BE49-F238E27FC236}">
                    <a16:creationId xmlns:a16="http://schemas.microsoft.com/office/drawing/2014/main" id="{2564F453-782D-AC9A-C1EE-50574C7888D7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Isosceles Triangle 228">
                <a:extLst>
                  <a:ext uri="{FF2B5EF4-FFF2-40B4-BE49-F238E27FC236}">
                    <a16:creationId xmlns:a16="http://schemas.microsoft.com/office/drawing/2014/main" id="{B786C958-BE33-749C-4226-8D4403EC4990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Isosceles Triangle 229">
                <a:extLst>
                  <a:ext uri="{FF2B5EF4-FFF2-40B4-BE49-F238E27FC236}">
                    <a16:creationId xmlns:a16="http://schemas.microsoft.com/office/drawing/2014/main" id="{897B9D77-AF61-CED9-2D63-7A64DC771151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Isosceles Triangle 230">
                <a:extLst>
                  <a:ext uri="{FF2B5EF4-FFF2-40B4-BE49-F238E27FC236}">
                    <a16:creationId xmlns:a16="http://schemas.microsoft.com/office/drawing/2014/main" id="{4276983E-EF54-BC04-26B8-23488028043E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07" name="TextBox 506">
              <a:extLst>
                <a:ext uri="{FF2B5EF4-FFF2-40B4-BE49-F238E27FC236}">
                  <a16:creationId xmlns:a16="http://schemas.microsoft.com/office/drawing/2014/main" id="{B28838CA-7740-6AFC-109D-692B295B0D98}"/>
                </a:ext>
              </a:extLst>
            </p:cNvPr>
            <p:cNvSpPr txBox="1"/>
            <p:nvPr/>
          </p:nvSpPr>
          <p:spPr>
            <a:xfrm>
              <a:off x="6323906" y="4306653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508" name="Group 507">
              <a:extLst>
                <a:ext uri="{FF2B5EF4-FFF2-40B4-BE49-F238E27FC236}">
                  <a16:creationId xmlns:a16="http://schemas.microsoft.com/office/drawing/2014/main" id="{B0986810-5FE7-371C-287C-E5D91F4D1388}"/>
                </a:ext>
              </a:extLst>
            </p:cNvPr>
            <p:cNvGrpSpPr/>
            <p:nvPr/>
          </p:nvGrpSpPr>
          <p:grpSpPr>
            <a:xfrm>
              <a:off x="6531485" y="4724161"/>
              <a:ext cx="1902989" cy="111854"/>
              <a:chOff x="1729749" y="5520620"/>
              <a:chExt cx="1902989" cy="111854"/>
            </a:xfrm>
          </p:grpSpPr>
          <p:grpSp>
            <p:nvGrpSpPr>
              <p:cNvPr id="511" name="Graphic 1">
                <a:extLst>
                  <a:ext uri="{FF2B5EF4-FFF2-40B4-BE49-F238E27FC236}">
                    <a16:creationId xmlns:a16="http://schemas.microsoft.com/office/drawing/2014/main" id="{C4CD9B29-1AB0-3D64-CFAB-E3D04FCFCA7D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626E1D9B-17B3-6217-5A68-0E38C922EBD0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43E150DE-B527-2651-9F85-CA430A018573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BC05731D-82EA-46A3-E10D-B22D95CB74B9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5190C9E7-5407-30F8-21FA-9C695E679A5A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465A3E8B-9C3D-3D1B-F3FC-4FAD0C67F36D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17D349E2-A63E-2D3D-DC91-546C6D8E2B9C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19AAA9E6-CC75-BDD0-AFCF-261EEE72D7C6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A990EDA8-28DD-D8C7-6756-089517FC60B2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18206C8E-3871-6049-4D5D-D8253E8A9252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1A62CD34-E038-F7D2-044F-1FDD38BDCAE4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99144AF7-990D-FABF-4574-E7C0761A1ACA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F72B0F41-7598-DBCC-F528-67137CCD3926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56B4F892-F507-59D5-1EA1-AF0C04FB372A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AD15C9A4-0861-0CD7-AE28-FBE981C60D09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E21E0D4B-5F23-7E7B-7AD1-C0CDEA12D2A2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1CD0A2F8-1592-58F6-792F-2779057F971F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AFBB7B3F-12B7-7437-5E6F-C4C075090084}"/>
                  </a:ext>
                </a:extLst>
              </p:cNvPr>
              <p:cNvCxnSpPr>
                <a:cxnSpLocks/>
                <a:stCxn id="225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3" name="Graphic 1">
                <a:extLst>
                  <a:ext uri="{FF2B5EF4-FFF2-40B4-BE49-F238E27FC236}">
                    <a16:creationId xmlns:a16="http://schemas.microsoft.com/office/drawing/2014/main" id="{7C1491E3-159E-6385-8981-00FA9B6D21B1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BCEA3DE3-4E66-0926-4BE5-6397EC7F814D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4EF9A3BD-E1A4-973D-490A-7E18D2D5427E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FFED28F6-A984-568D-BE10-1AEFFD17666F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B31A669B-C2BB-938C-4B44-0343D66431FE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85D57323-4B1F-8733-69DC-E88F993F6CF9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9450742E-46E2-FDF4-A70B-A97A29487A77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9CD7FAC8-8EF9-7232-CE61-BA977AB09E35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30BA4ED1-3A2C-31C8-7C25-0B4AE9F6F578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84C620CB-437F-5B08-23A4-23241B8B24A9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065034B6-80CD-0AB5-4BD4-3E65A82EF026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FC05BE6D-6E62-2AA3-5BCC-A09DA437B1B9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72ECFEC0-5205-3C1E-FA61-7D8949D6B00F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54BE8968-9CB5-374A-DF92-17DE81F9D3E1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35FA30E2-1CC0-D486-0B9E-8742416B9ADB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7F3AC4FA-66E8-7424-39A3-EAD1C27A2FAC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250829A3-3118-6853-FFE9-2B4E517B9BAB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09" name="TextBox 508">
              <a:extLst>
                <a:ext uri="{FF2B5EF4-FFF2-40B4-BE49-F238E27FC236}">
                  <a16:creationId xmlns:a16="http://schemas.microsoft.com/office/drawing/2014/main" id="{A7B1461A-E235-19AD-C1B4-B2B7FB4DEBB9}"/>
                </a:ext>
              </a:extLst>
            </p:cNvPr>
            <p:cNvSpPr txBox="1"/>
            <p:nvPr/>
          </p:nvSpPr>
          <p:spPr>
            <a:xfrm>
              <a:off x="6039322" y="4778584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510" name="TextBox 509">
              <a:extLst>
                <a:ext uri="{FF2B5EF4-FFF2-40B4-BE49-F238E27FC236}">
                  <a16:creationId xmlns:a16="http://schemas.microsoft.com/office/drawing/2014/main" id="{FB12AB86-3EA0-68CA-3F62-17073F4E3974}"/>
                </a:ext>
              </a:extLst>
            </p:cNvPr>
            <p:cNvSpPr txBox="1"/>
            <p:nvPr/>
          </p:nvSpPr>
          <p:spPr>
            <a:xfrm>
              <a:off x="7283747" y="3075381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2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78D157A6-873C-4088-080E-5BF6BE60A338}"/>
              </a:ext>
            </a:extLst>
          </p:cNvPr>
          <p:cNvGrpSpPr/>
          <p:nvPr/>
        </p:nvGrpSpPr>
        <p:grpSpPr>
          <a:xfrm>
            <a:off x="3242530" y="2908237"/>
            <a:ext cx="2911628" cy="3034337"/>
            <a:chOff x="3242530" y="3107933"/>
            <a:chExt cx="2911628" cy="3034337"/>
          </a:xfrm>
        </p:grpSpPr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2617E7D1-EE38-FCA5-1A35-24D104099366}"/>
                </a:ext>
              </a:extLst>
            </p:cNvPr>
            <p:cNvGrpSpPr/>
            <p:nvPr/>
          </p:nvGrpSpPr>
          <p:grpSpPr>
            <a:xfrm>
              <a:off x="4395179" y="3355252"/>
              <a:ext cx="849724" cy="849665"/>
              <a:chOff x="3917862" y="5120620"/>
              <a:chExt cx="1095205" cy="1095129"/>
            </a:xfrm>
          </p:grpSpPr>
          <p:grpSp>
            <p:nvGrpSpPr>
              <p:cNvPr id="546" name="Graphic 1">
                <a:extLst>
                  <a:ext uri="{FF2B5EF4-FFF2-40B4-BE49-F238E27FC236}">
                    <a16:creationId xmlns:a16="http://schemas.microsoft.com/office/drawing/2014/main" id="{00352718-3427-A6D3-BF33-9A3613B878A7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6C7F96A1-2ED3-9B30-7324-BF1EE0B68E17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18943B98-D2DC-C830-37E3-A8F1E6570B22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491A9BAF-6A6F-1E2C-451F-BC11D0486040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8D450AB3-721A-B7F9-1BE8-87FE0EFE1C8A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43063B97-70F7-AD26-550F-0E8F8592DF6E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51D6F347-A2B1-BFB5-72DE-94F16101E476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id="{68C1A866-A542-6B62-2299-6FCDBB291A0B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92B0443C-36DA-1C7E-96F6-78CBC8EE614D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F097C6A8-5491-B7CF-9A77-A04C27AFB2E5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70D4C8CF-AC57-12C0-1FA3-B26BEA744AA2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E78CCC55-01E9-61DA-727F-7F457210D3E4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3" name="Freeform: Shape 562">
                  <a:extLst>
                    <a:ext uri="{FF2B5EF4-FFF2-40B4-BE49-F238E27FC236}">
                      <a16:creationId xmlns:a16="http://schemas.microsoft.com/office/drawing/2014/main" id="{40D4D806-DF88-B352-FDA2-C3DBB998AC5E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F3B14C3C-14D7-E175-6EB5-41AF15DA2811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5" name="Freeform: Shape 564">
                  <a:extLst>
                    <a:ext uri="{FF2B5EF4-FFF2-40B4-BE49-F238E27FC236}">
                      <a16:creationId xmlns:a16="http://schemas.microsoft.com/office/drawing/2014/main" id="{A854300D-A7B0-A2A7-A5CB-F810D60F7712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6" name="Freeform: Shape 565">
                  <a:extLst>
                    <a:ext uri="{FF2B5EF4-FFF2-40B4-BE49-F238E27FC236}">
                      <a16:creationId xmlns:a16="http://schemas.microsoft.com/office/drawing/2014/main" id="{E9E1F61D-DB0F-6CD8-52B1-EB30E41AF7B4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7" name="Freeform: Shape 566">
                  <a:extLst>
                    <a:ext uri="{FF2B5EF4-FFF2-40B4-BE49-F238E27FC236}">
                      <a16:creationId xmlns:a16="http://schemas.microsoft.com/office/drawing/2014/main" id="{AEDCEFE7-7CD4-812B-6A34-1B7D979B135C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47" name="Rectangle 546">
                <a:extLst>
                  <a:ext uri="{FF2B5EF4-FFF2-40B4-BE49-F238E27FC236}">
                    <a16:creationId xmlns:a16="http://schemas.microsoft.com/office/drawing/2014/main" id="{6AB341A3-6A17-698B-45AF-03A8A3E22DBE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8" name="Isosceles Triangle 547">
                <a:extLst>
                  <a:ext uri="{FF2B5EF4-FFF2-40B4-BE49-F238E27FC236}">
                    <a16:creationId xmlns:a16="http://schemas.microsoft.com/office/drawing/2014/main" id="{D37951D8-8CFA-710B-ED66-30B13F681E0A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9" name="Isosceles Triangle 548">
                <a:extLst>
                  <a:ext uri="{FF2B5EF4-FFF2-40B4-BE49-F238E27FC236}">
                    <a16:creationId xmlns:a16="http://schemas.microsoft.com/office/drawing/2014/main" id="{C7989FB9-7EE0-4784-9C57-B8374223073A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" name="Isosceles Triangle 549">
                <a:extLst>
                  <a:ext uri="{FF2B5EF4-FFF2-40B4-BE49-F238E27FC236}">
                    <a16:creationId xmlns:a16="http://schemas.microsoft.com/office/drawing/2014/main" id="{84428BF1-D5ED-4145-B122-B38B2B3102BE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Isosceles Triangle 550">
                <a:extLst>
                  <a:ext uri="{FF2B5EF4-FFF2-40B4-BE49-F238E27FC236}">
                    <a16:creationId xmlns:a16="http://schemas.microsoft.com/office/drawing/2014/main" id="{E55B2666-47FE-F24D-DC12-F8EC30A77AB7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0" name="TextBox 249">
              <a:extLst>
                <a:ext uri="{FF2B5EF4-FFF2-40B4-BE49-F238E27FC236}">
                  <a16:creationId xmlns:a16="http://schemas.microsoft.com/office/drawing/2014/main" id="{5155A479-0A8F-AB5E-C432-F300186E884B}"/>
                </a:ext>
              </a:extLst>
            </p:cNvPr>
            <p:cNvSpPr txBox="1"/>
            <p:nvPr/>
          </p:nvSpPr>
          <p:spPr>
            <a:xfrm>
              <a:off x="3527114" y="4339205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251" name="Group 250">
              <a:extLst>
                <a:ext uri="{FF2B5EF4-FFF2-40B4-BE49-F238E27FC236}">
                  <a16:creationId xmlns:a16="http://schemas.microsoft.com/office/drawing/2014/main" id="{DB216E29-A6D0-37DC-B346-DF31BBB6A312}"/>
                </a:ext>
              </a:extLst>
            </p:cNvPr>
            <p:cNvGrpSpPr/>
            <p:nvPr/>
          </p:nvGrpSpPr>
          <p:grpSpPr>
            <a:xfrm>
              <a:off x="3734693" y="4756713"/>
              <a:ext cx="1902989" cy="111854"/>
              <a:chOff x="1729749" y="5520620"/>
              <a:chExt cx="1902989" cy="111854"/>
            </a:xfrm>
          </p:grpSpPr>
          <p:grpSp>
            <p:nvGrpSpPr>
              <p:cNvPr id="254" name="Graphic 1">
                <a:extLst>
                  <a:ext uri="{FF2B5EF4-FFF2-40B4-BE49-F238E27FC236}">
                    <a16:creationId xmlns:a16="http://schemas.microsoft.com/office/drawing/2014/main" id="{822F4744-1E3C-9484-CD20-779119DD0A5F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30" name="Freeform: Shape 529">
                  <a:extLst>
                    <a:ext uri="{FF2B5EF4-FFF2-40B4-BE49-F238E27FC236}">
                      <a16:creationId xmlns:a16="http://schemas.microsoft.com/office/drawing/2014/main" id="{F67503AA-DC6F-8180-C8FA-0C20F4E42CA2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1" name="Freeform: Shape 530">
                  <a:extLst>
                    <a:ext uri="{FF2B5EF4-FFF2-40B4-BE49-F238E27FC236}">
                      <a16:creationId xmlns:a16="http://schemas.microsoft.com/office/drawing/2014/main" id="{28DB15BA-DC94-F5F4-F6A9-68219BC031FE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2" name="Freeform: Shape 531">
                  <a:extLst>
                    <a:ext uri="{FF2B5EF4-FFF2-40B4-BE49-F238E27FC236}">
                      <a16:creationId xmlns:a16="http://schemas.microsoft.com/office/drawing/2014/main" id="{746104F3-9426-05DE-1512-30312653B7A0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3" name="Freeform: Shape 532">
                  <a:extLst>
                    <a:ext uri="{FF2B5EF4-FFF2-40B4-BE49-F238E27FC236}">
                      <a16:creationId xmlns:a16="http://schemas.microsoft.com/office/drawing/2014/main" id="{67116949-5EC8-BCAE-D568-55D7A98B1102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4" name="Freeform: Shape 533">
                  <a:extLst>
                    <a:ext uri="{FF2B5EF4-FFF2-40B4-BE49-F238E27FC236}">
                      <a16:creationId xmlns:a16="http://schemas.microsoft.com/office/drawing/2014/main" id="{288BE2A3-5FDF-0467-9581-B3F3BF96BFA2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5" name="Freeform: Shape 534">
                  <a:extLst>
                    <a:ext uri="{FF2B5EF4-FFF2-40B4-BE49-F238E27FC236}">
                      <a16:creationId xmlns:a16="http://schemas.microsoft.com/office/drawing/2014/main" id="{10DB62D1-2AF7-AF90-8A08-218A0E9DD4F7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6" name="Freeform: Shape 535">
                  <a:extLst>
                    <a:ext uri="{FF2B5EF4-FFF2-40B4-BE49-F238E27FC236}">
                      <a16:creationId xmlns:a16="http://schemas.microsoft.com/office/drawing/2014/main" id="{B9B7B19C-0425-58FF-13DC-8268EFCD93FB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7" name="Freeform: Shape 536">
                  <a:extLst>
                    <a:ext uri="{FF2B5EF4-FFF2-40B4-BE49-F238E27FC236}">
                      <a16:creationId xmlns:a16="http://schemas.microsoft.com/office/drawing/2014/main" id="{2FEE1C45-D872-5985-3340-851A836C4A56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8" name="Freeform: Shape 537">
                  <a:extLst>
                    <a:ext uri="{FF2B5EF4-FFF2-40B4-BE49-F238E27FC236}">
                      <a16:creationId xmlns:a16="http://schemas.microsoft.com/office/drawing/2014/main" id="{510A069A-ACB7-96AC-A97B-76D513893ECF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9" name="Freeform: Shape 538">
                  <a:extLst>
                    <a:ext uri="{FF2B5EF4-FFF2-40B4-BE49-F238E27FC236}">
                      <a16:creationId xmlns:a16="http://schemas.microsoft.com/office/drawing/2014/main" id="{5B22220D-242B-FC2D-F892-46096310874C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0" name="Freeform: Shape 539">
                  <a:extLst>
                    <a:ext uri="{FF2B5EF4-FFF2-40B4-BE49-F238E27FC236}">
                      <a16:creationId xmlns:a16="http://schemas.microsoft.com/office/drawing/2014/main" id="{E5B0FD39-5C00-5528-9551-AFF5258E0363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1" name="Freeform: Shape 540">
                  <a:extLst>
                    <a:ext uri="{FF2B5EF4-FFF2-40B4-BE49-F238E27FC236}">
                      <a16:creationId xmlns:a16="http://schemas.microsoft.com/office/drawing/2014/main" id="{C5EFE6E8-9703-4238-D2EE-B3455BED8864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6655770C-4CB7-9BF2-B820-793A53ED21A1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6F8CCEEA-9E62-A545-78A2-034FA7C7B7DD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D973A467-12B3-36C7-3079-687DAB29F360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074B1D81-26FA-DA5C-FCBB-9827D1367F92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512" name="Straight Connector 511">
                <a:extLst>
                  <a:ext uri="{FF2B5EF4-FFF2-40B4-BE49-F238E27FC236}">
                    <a16:creationId xmlns:a16="http://schemas.microsoft.com/office/drawing/2014/main" id="{A0EE73FD-8B6A-8995-84AA-AA32EFCB0201}"/>
                  </a:ext>
                </a:extLst>
              </p:cNvPr>
              <p:cNvCxnSpPr>
                <a:cxnSpLocks/>
                <a:stCxn id="545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13" name="Graphic 1">
                <a:extLst>
                  <a:ext uri="{FF2B5EF4-FFF2-40B4-BE49-F238E27FC236}">
                    <a16:creationId xmlns:a16="http://schemas.microsoft.com/office/drawing/2014/main" id="{C323C264-5423-B17E-A7AE-757D9A0ED986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A64641C3-2F90-BB95-4DE1-4BF2209A813F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C89F1F8D-17BB-8336-1577-DF39681D5586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C604AF1C-3D8A-79BB-DDE4-F829F2EB18DD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" name="Freeform: Shape 516">
                  <a:extLst>
                    <a:ext uri="{FF2B5EF4-FFF2-40B4-BE49-F238E27FC236}">
                      <a16:creationId xmlns:a16="http://schemas.microsoft.com/office/drawing/2014/main" id="{7FF8887A-3314-5F2B-CDE5-164B8182B0B8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6F1D9193-EC69-8FDB-4834-C584AD10451E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5210598B-98D4-B249-EA10-EC798D4BFA50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A47AAD98-F73A-7C29-1672-770587788D75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430840D9-03D1-9B89-052B-AF1E58A98FC3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B8D17618-382C-6DA2-D136-00E84EB06483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id="{1325B925-7FBB-617E-ECBB-185F17740CDD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23">
                  <a:extLst>
                    <a:ext uri="{FF2B5EF4-FFF2-40B4-BE49-F238E27FC236}">
                      <a16:creationId xmlns:a16="http://schemas.microsoft.com/office/drawing/2014/main" id="{9D6FEB0B-B4CE-498A-8FEA-4881AC7BE84D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5" name="Freeform: Shape 524">
                  <a:extLst>
                    <a:ext uri="{FF2B5EF4-FFF2-40B4-BE49-F238E27FC236}">
                      <a16:creationId xmlns:a16="http://schemas.microsoft.com/office/drawing/2014/main" id="{1E64B0BE-1B9F-8A78-FA83-259064871598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6" name="Freeform: Shape 525">
                  <a:extLst>
                    <a:ext uri="{FF2B5EF4-FFF2-40B4-BE49-F238E27FC236}">
                      <a16:creationId xmlns:a16="http://schemas.microsoft.com/office/drawing/2014/main" id="{014F38E9-B82E-6A04-3895-320C0235B4E1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7" name="Freeform: Shape 526">
                  <a:extLst>
                    <a:ext uri="{FF2B5EF4-FFF2-40B4-BE49-F238E27FC236}">
                      <a16:creationId xmlns:a16="http://schemas.microsoft.com/office/drawing/2014/main" id="{F2C50756-5260-9074-F90E-F8C6DEE4E8D1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8" name="Freeform: Shape 527">
                  <a:extLst>
                    <a:ext uri="{FF2B5EF4-FFF2-40B4-BE49-F238E27FC236}">
                      <a16:creationId xmlns:a16="http://schemas.microsoft.com/office/drawing/2014/main" id="{E8706BCB-2D14-E0E6-F3B2-3AFB769D0B2D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9" name="Freeform: Shape 528">
                  <a:extLst>
                    <a:ext uri="{FF2B5EF4-FFF2-40B4-BE49-F238E27FC236}">
                      <a16:creationId xmlns:a16="http://schemas.microsoft.com/office/drawing/2014/main" id="{D6A168A7-3D51-D854-B4F6-0FBE6D321E2B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52" name="TextBox 251">
              <a:extLst>
                <a:ext uri="{FF2B5EF4-FFF2-40B4-BE49-F238E27FC236}">
                  <a16:creationId xmlns:a16="http://schemas.microsoft.com/office/drawing/2014/main" id="{F360AAD5-58FC-B74B-65EC-1CB663FC6610}"/>
                </a:ext>
              </a:extLst>
            </p:cNvPr>
            <p:cNvSpPr txBox="1"/>
            <p:nvPr/>
          </p:nvSpPr>
          <p:spPr>
            <a:xfrm>
              <a:off x="3242530" y="4811136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253" name="TextBox 252">
              <a:extLst>
                <a:ext uri="{FF2B5EF4-FFF2-40B4-BE49-F238E27FC236}">
                  <a16:creationId xmlns:a16="http://schemas.microsoft.com/office/drawing/2014/main" id="{7D9F78C5-C9BB-D9E1-C860-84AFB5E159DB}"/>
                </a:ext>
              </a:extLst>
            </p:cNvPr>
            <p:cNvSpPr txBox="1"/>
            <p:nvPr/>
          </p:nvSpPr>
          <p:spPr>
            <a:xfrm>
              <a:off x="4572061" y="3107933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3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5E54343B-F110-3107-6F16-B58F4824276C}"/>
              </a:ext>
            </a:extLst>
          </p:cNvPr>
          <p:cNvGrpSpPr/>
          <p:nvPr/>
        </p:nvGrpSpPr>
        <p:grpSpPr>
          <a:xfrm>
            <a:off x="327777" y="2908237"/>
            <a:ext cx="2911628" cy="3034337"/>
            <a:chOff x="327777" y="3107933"/>
            <a:chExt cx="2911628" cy="3034337"/>
          </a:xfrm>
        </p:grpSpPr>
        <p:grpSp>
          <p:nvGrpSpPr>
            <p:cNvPr id="569" name="Group 568">
              <a:extLst>
                <a:ext uri="{FF2B5EF4-FFF2-40B4-BE49-F238E27FC236}">
                  <a16:creationId xmlns:a16="http://schemas.microsoft.com/office/drawing/2014/main" id="{E44CCAA4-350E-C2AB-F3F8-BB347B4E669F}"/>
                </a:ext>
              </a:extLst>
            </p:cNvPr>
            <p:cNvGrpSpPr/>
            <p:nvPr/>
          </p:nvGrpSpPr>
          <p:grpSpPr>
            <a:xfrm>
              <a:off x="1387512" y="3325240"/>
              <a:ext cx="849724" cy="849665"/>
              <a:chOff x="3917862" y="5120620"/>
              <a:chExt cx="1095205" cy="1095129"/>
            </a:xfrm>
          </p:grpSpPr>
          <p:grpSp>
            <p:nvGrpSpPr>
              <p:cNvPr id="609" name="Graphic 1">
                <a:extLst>
                  <a:ext uri="{FF2B5EF4-FFF2-40B4-BE49-F238E27FC236}">
                    <a16:creationId xmlns:a16="http://schemas.microsoft.com/office/drawing/2014/main" id="{87D5B65C-4C42-DC2A-4B50-7523E80E7014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E33C2085-7F7C-B8EE-CA54-990A6F94902D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8C558E22-E815-B871-EECF-71C23B5C5CB8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52949B56-78DD-7D19-B025-522B35AE3E1B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76A43DDA-05BC-A1B2-374A-68D8C9F916E8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76CA8A14-1109-A15D-65A0-AFFF4B396D19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5E509A69-1810-7F88-5B98-BBA5374FF61D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C82F6D6F-BE2E-E069-1E73-A5959A017A83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22C58BC1-4D74-FA44-3100-C18BFA3D02F4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A8854512-0FD8-BB28-6BD2-58DE8E75681E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B6350443-3E8A-0E3C-916B-B39C83E112B8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19A3903E-B666-BC2D-4431-BA309749FD43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4DBC6F00-0488-4B33-C8C2-2D6045B81EA6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358EEA46-3A1A-0309-0446-4F137C41BA01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D4EC3096-EDB2-B6EE-F159-8A6C98EFA22B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1047621D-4A0A-7A4B-484F-FAEB29DB64D3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8BC0BD6A-F76A-14C4-4D7C-08E52E5A39F0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10" name="Rectangle 609">
                <a:extLst>
                  <a:ext uri="{FF2B5EF4-FFF2-40B4-BE49-F238E27FC236}">
                    <a16:creationId xmlns:a16="http://schemas.microsoft.com/office/drawing/2014/main" id="{253970BA-86CB-A514-B407-21F92C4CD454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" name="Isosceles Triangle 610">
                <a:extLst>
                  <a:ext uri="{FF2B5EF4-FFF2-40B4-BE49-F238E27FC236}">
                    <a16:creationId xmlns:a16="http://schemas.microsoft.com/office/drawing/2014/main" id="{26BCC671-6E7D-441D-886E-2F43CE867235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" name="Isosceles Triangle 611">
                <a:extLst>
                  <a:ext uri="{FF2B5EF4-FFF2-40B4-BE49-F238E27FC236}">
                    <a16:creationId xmlns:a16="http://schemas.microsoft.com/office/drawing/2014/main" id="{E6A77D94-F9F5-32A7-D741-54EE80B366DA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" name="Isosceles Triangle 612">
                <a:extLst>
                  <a:ext uri="{FF2B5EF4-FFF2-40B4-BE49-F238E27FC236}">
                    <a16:creationId xmlns:a16="http://schemas.microsoft.com/office/drawing/2014/main" id="{CD95D761-D766-8E74-CE07-D320C8687A73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" name="Isosceles Triangle 613">
                <a:extLst>
                  <a:ext uri="{FF2B5EF4-FFF2-40B4-BE49-F238E27FC236}">
                    <a16:creationId xmlns:a16="http://schemas.microsoft.com/office/drawing/2014/main" id="{6BEE95A6-A1BF-CDC7-D996-C0E504E9A8E6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0" name="TextBox 569">
              <a:extLst>
                <a:ext uri="{FF2B5EF4-FFF2-40B4-BE49-F238E27FC236}">
                  <a16:creationId xmlns:a16="http://schemas.microsoft.com/office/drawing/2014/main" id="{275330A3-6556-4EAA-7484-E24134E2036E}"/>
                </a:ext>
              </a:extLst>
            </p:cNvPr>
            <p:cNvSpPr txBox="1"/>
            <p:nvPr/>
          </p:nvSpPr>
          <p:spPr>
            <a:xfrm>
              <a:off x="612361" y="4339205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571" name="Group 570">
              <a:extLst>
                <a:ext uri="{FF2B5EF4-FFF2-40B4-BE49-F238E27FC236}">
                  <a16:creationId xmlns:a16="http://schemas.microsoft.com/office/drawing/2014/main" id="{4486F62C-81AA-6223-BD81-B51868A4E4D8}"/>
                </a:ext>
              </a:extLst>
            </p:cNvPr>
            <p:cNvGrpSpPr/>
            <p:nvPr/>
          </p:nvGrpSpPr>
          <p:grpSpPr>
            <a:xfrm>
              <a:off x="819940" y="4756713"/>
              <a:ext cx="1902989" cy="111854"/>
              <a:chOff x="1729749" y="5520620"/>
              <a:chExt cx="1902989" cy="111854"/>
            </a:xfrm>
          </p:grpSpPr>
          <p:grpSp>
            <p:nvGrpSpPr>
              <p:cNvPr id="574" name="Graphic 1">
                <a:extLst>
                  <a:ext uri="{FF2B5EF4-FFF2-40B4-BE49-F238E27FC236}">
                    <a16:creationId xmlns:a16="http://schemas.microsoft.com/office/drawing/2014/main" id="{8C2EEAB1-DD8B-B717-6ACF-2BAA7AF4316C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A933BE31-4058-5F3D-5F87-5B0FB0F02DEF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E93D6FA0-442B-6126-CF4B-E32B7D53C858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D6B6EBFC-D673-5898-6ACE-208A4C164895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836B7858-EBB9-D15E-4299-7E1E4734994D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id="{C897E6B4-5AFD-2065-3558-4C9B9EA849A0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E766BD0A-F94C-FBBB-E0DA-4EF52DDA5D26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:a16="http://schemas.microsoft.com/office/drawing/2014/main" id="{59899413-E0BC-1560-969C-1E03DEBA6C13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:a16="http://schemas.microsoft.com/office/drawing/2014/main" id="{389779FA-1055-0CFF-BA41-F9ABEE6E1C89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id="{0C4582F5-BD15-E752-2779-B9ECD24470E3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2" name="Freeform: Shape 601">
                  <a:extLst>
                    <a:ext uri="{FF2B5EF4-FFF2-40B4-BE49-F238E27FC236}">
                      <a16:creationId xmlns:a16="http://schemas.microsoft.com/office/drawing/2014/main" id="{DFE2B08B-D66D-D394-0097-58B584960D16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3" name="Freeform: Shape 602">
                  <a:extLst>
                    <a:ext uri="{FF2B5EF4-FFF2-40B4-BE49-F238E27FC236}">
                      <a16:creationId xmlns:a16="http://schemas.microsoft.com/office/drawing/2014/main" id="{64A05C9F-8826-5947-06F1-589D65B65533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35B3A1AE-C926-CAC4-90D0-C72A6ECAD9BB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522161FA-1909-CF2C-AE51-73D4D99442D0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EE912459-6898-1A3F-1393-0C8100DB9AB7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7E38F4BC-8491-2B67-A3AB-CD7E70247A28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AB2C58BD-8F5F-606A-9A22-62B592C789F8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575" name="Straight Connector 574">
                <a:extLst>
                  <a:ext uri="{FF2B5EF4-FFF2-40B4-BE49-F238E27FC236}">
                    <a16:creationId xmlns:a16="http://schemas.microsoft.com/office/drawing/2014/main" id="{529443A1-795C-9972-1B04-C140B4757D5F}"/>
                  </a:ext>
                </a:extLst>
              </p:cNvPr>
              <p:cNvCxnSpPr>
                <a:cxnSpLocks/>
                <a:stCxn id="608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6" name="Graphic 1">
                <a:extLst>
                  <a:ext uri="{FF2B5EF4-FFF2-40B4-BE49-F238E27FC236}">
                    <a16:creationId xmlns:a16="http://schemas.microsoft.com/office/drawing/2014/main" id="{BC143574-BC2E-938A-14D2-E7DC1E99A2CC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id="{00D82223-FC6B-96B0-7BD0-2BB4FD2CE84E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8" name="Freeform: Shape 577">
                  <a:extLst>
                    <a:ext uri="{FF2B5EF4-FFF2-40B4-BE49-F238E27FC236}">
                      <a16:creationId xmlns:a16="http://schemas.microsoft.com/office/drawing/2014/main" id="{B0F4EB04-CB80-C56F-EEF3-D170466F1CBA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9" name="Freeform: Shape 578">
                  <a:extLst>
                    <a:ext uri="{FF2B5EF4-FFF2-40B4-BE49-F238E27FC236}">
                      <a16:creationId xmlns:a16="http://schemas.microsoft.com/office/drawing/2014/main" id="{1485D6EC-3ADA-9084-31DD-F14BEC31A308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0" name="Freeform: Shape 579">
                  <a:extLst>
                    <a:ext uri="{FF2B5EF4-FFF2-40B4-BE49-F238E27FC236}">
                      <a16:creationId xmlns:a16="http://schemas.microsoft.com/office/drawing/2014/main" id="{C1B5D683-F88F-FE74-B318-A2ED7B93D186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1" name="Freeform: Shape 580">
                  <a:extLst>
                    <a:ext uri="{FF2B5EF4-FFF2-40B4-BE49-F238E27FC236}">
                      <a16:creationId xmlns:a16="http://schemas.microsoft.com/office/drawing/2014/main" id="{37E9C880-9D89-AE3B-FF8F-A8FD9226898C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2" name="Freeform: Shape 581">
                  <a:extLst>
                    <a:ext uri="{FF2B5EF4-FFF2-40B4-BE49-F238E27FC236}">
                      <a16:creationId xmlns:a16="http://schemas.microsoft.com/office/drawing/2014/main" id="{760499C0-D95C-DD13-C0BB-786999D0B752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B83FDDE6-D093-E47C-5652-B18DD8BC4455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8826EF56-0AD3-086C-FDF8-34980CE7F8F0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D70C3242-8378-A648-8CA5-870C4E3618B8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C4E05201-FD87-0DFC-4AA7-3B7C7A9ADB0F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id="{227D7FD0-2C4A-572E-5360-79A3692B0F04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C44F1E4F-A2FD-E8A8-AE2D-83D96FC13DBA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23F4EDCA-32CC-4535-1CC4-F27982C0355E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FB02158E-8927-D30D-A700-BC6611572E2D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580C80CF-350B-1037-7883-88DA7BB898C8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04316AC6-6D69-CCD7-A8F6-EF041A61A665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72" name="TextBox 571">
              <a:extLst>
                <a:ext uri="{FF2B5EF4-FFF2-40B4-BE49-F238E27FC236}">
                  <a16:creationId xmlns:a16="http://schemas.microsoft.com/office/drawing/2014/main" id="{BF024C07-47B2-269D-BD20-5DA32B50A3E2}"/>
                </a:ext>
              </a:extLst>
            </p:cNvPr>
            <p:cNvSpPr txBox="1"/>
            <p:nvPr/>
          </p:nvSpPr>
          <p:spPr>
            <a:xfrm>
              <a:off x="327777" y="4811136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7440ABD0-4A9D-8C7A-C58B-B9535BBBFF33}"/>
                </a:ext>
              </a:extLst>
            </p:cNvPr>
            <p:cNvSpPr txBox="1"/>
            <p:nvPr/>
          </p:nvSpPr>
          <p:spPr>
            <a:xfrm>
              <a:off x="1572202" y="3107933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4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86054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000">
        <p14:vortex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0D2F49F5-D1F2-16A5-228C-6257E52524F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500" b="5500"/>
          <a:stretch>
            <a:fillRect/>
          </a:stretch>
        </p:blipFill>
        <p:spPr/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902D7EB-7879-D486-B55E-20531768E646}"/>
              </a:ext>
            </a:extLst>
          </p:cNvPr>
          <p:cNvSpPr txBox="1"/>
          <p:nvPr/>
        </p:nvSpPr>
        <p:spPr>
          <a:xfrm>
            <a:off x="540773" y="2608109"/>
            <a:ext cx="610459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آرامــــگاه کــــوروش</a:t>
            </a:r>
            <a:endParaRPr lang="en-US" sz="48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484DC7A-DFC7-09CC-5A38-D7F1C0630638}"/>
              </a:ext>
            </a:extLst>
          </p:cNvPr>
          <p:cNvSpPr txBox="1"/>
          <p:nvPr/>
        </p:nvSpPr>
        <p:spPr>
          <a:xfrm>
            <a:off x="540773" y="3593962"/>
            <a:ext cx="5975129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43852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>
            <a:extLst>
              <a:ext uri="{FF2B5EF4-FFF2-40B4-BE49-F238E27FC236}">
                <a16:creationId xmlns:a16="http://schemas.microsoft.com/office/drawing/2014/main" id="{751854F2-8A82-B754-6C4A-F1EBFF0B3CE0}"/>
              </a:ext>
            </a:extLst>
          </p:cNvPr>
          <p:cNvGrpSpPr/>
          <p:nvPr/>
        </p:nvGrpSpPr>
        <p:grpSpPr>
          <a:xfrm>
            <a:off x="1032473" y="523458"/>
            <a:ext cx="10127054" cy="523220"/>
            <a:chOff x="1032473" y="523458"/>
            <a:chExt cx="10127054" cy="52322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BF37336-E7EA-B1D6-37B8-EDD56D3FD0AE}"/>
                </a:ext>
              </a:extLst>
            </p:cNvPr>
            <p:cNvGrpSpPr/>
            <p:nvPr/>
          </p:nvGrpSpPr>
          <p:grpSpPr>
            <a:xfrm>
              <a:off x="1032473" y="688800"/>
              <a:ext cx="10127054" cy="192536"/>
              <a:chOff x="862170" y="653078"/>
              <a:chExt cx="10127054" cy="192536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5A670F77-EA7E-2555-BBDB-DCCBA832A877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CD1B1CD1-1517-5C30-9719-A9D6BD5C5843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DC897CF0-F2BB-EF16-986B-CF96B85447C4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27" name="Graphic 1">
                    <a:extLst>
                      <a:ext uri="{FF2B5EF4-FFF2-40B4-BE49-F238E27FC236}">
                        <a16:creationId xmlns:a16="http://schemas.microsoft.com/office/drawing/2014/main" id="{69DB0358-7C9B-8241-A121-DFD70CC93F4A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29" name="Freeform: Shape 28">
                      <a:extLst>
                        <a:ext uri="{FF2B5EF4-FFF2-40B4-BE49-F238E27FC236}">
                          <a16:creationId xmlns:a16="http://schemas.microsoft.com/office/drawing/2014/main" id="{A3DC4BF2-0EF1-1E1D-ECC5-3C92BF2D0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" name="Freeform: Shape 29">
                      <a:extLst>
                        <a:ext uri="{FF2B5EF4-FFF2-40B4-BE49-F238E27FC236}">
                          <a16:creationId xmlns:a16="http://schemas.microsoft.com/office/drawing/2014/main" id="{744FFFE3-C188-1349-7091-FE5FA1B338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" name="Freeform: Shape 30">
                      <a:extLst>
                        <a:ext uri="{FF2B5EF4-FFF2-40B4-BE49-F238E27FC236}">
                          <a16:creationId xmlns:a16="http://schemas.microsoft.com/office/drawing/2014/main" id="{FFC6F646-2BDA-5179-477E-3A1954E044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238A9BAC-F2DE-69E4-9703-40D1AEF7A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96F549C9-20FF-B9D9-6674-97687CD0C2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1FFA65DE-091E-01D3-AC7F-C92C56E415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61578C8A-01D1-1BB3-13ED-7E5CDD176A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7CD4901A-5E34-5603-B1BC-AC3151469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49F3EA7C-9B76-82B9-30F2-C5FAE1448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3F6C5B1B-9ED3-E9DE-6677-0B5B24925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705D3A98-134E-2D0E-B872-82F5D7071F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39E56691-5A6A-F38F-D701-D30C6D9667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51F8B99D-4416-C650-9958-8A6B53AFFB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3C98A949-FB9C-6853-F73A-770F2B9C6A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55836576-5A02-72FE-4BDA-772BD4FB7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" name="Freeform: Shape 43">
                      <a:extLst>
                        <a:ext uri="{FF2B5EF4-FFF2-40B4-BE49-F238E27FC236}">
                          <a16:creationId xmlns:a16="http://schemas.microsoft.com/office/drawing/2014/main" id="{7E7C3EC6-AEFE-3CFD-F561-94438DB2D4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28" name="Straight Connector 27">
                    <a:extLst>
                      <a:ext uri="{FF2B5EF4-FFF2-40B4-BE49-F238E27FC236}">
                        <a16:creationId xmlns:a16="http://schemas.microsoft.com/office/drawing/2014/main" id="{B48E6A4D-CB8F-EADC-A616-4FFB9E168109}"/>
                      </a:ext>
                    </a:extLst>
                  </p:cNvPr>
                  <p:cNvCxnSpPr>
                    <a:cxnSpLocks/>
                    <a:stCxn id="44" idx="1"/>
                    <a:endCxn id="2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EEE5ABE6-5417-ECF2-DE76-2AACBAF1A376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5" name="Oval 4">
                  <a:extLst>
                    <a:ext uri="{FF2B5EF4-FFF2-40B4-BE49-F238E27FC236}">
                      <a16:creationId xmlns:a16="http://schemas.microsoft.com/office/drawing/2014/main" id="{C873A83C-4DBB-A643-FB01-E73CDE69320B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D8DB1F71-8AE5-43E3-ECDE-FF46ADE36963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7" name="Graphic 1">
                    <a:extLst>
                      <a:ext uri="{FF2B5EF4-FFF2-40B4-BE49-F238E27FC236}">
                        <a16:creationId xmlns:a16="http://schemas.microsoft.com/office/drawing/2014/main" id="{834610F9-C140-0E0B-26FD-4BFC480B8EE5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9" name="Freeform: Shape 8">
                      <a:extLst>
                        <a:ext uri="{FF2B5EF4-FFF2-40B4-BE49-F238E27FC236}">
                          <a16:creationId xmlns:a16="http://schemas.microsoft.com/office/drawing/2014/main" id="{8E5DC642-DA7F-CDE8-7788-A97362E6C6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" name="Freeform: Shape 9">
                      <a:extLst>
                        <a:ext uri="{FF2B5EF4-FFF2-40B4-BE49-F238E27FC236}">
                          <a16:creationId xmlns:a16="http://schemas.microsoft.com/office/drawing/2014/main" id="{1B9DE21D-E22A-C423-DEE8-0901C34EA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" name="Freeform: Shape 10">
                      <a:extLst>
                        <a:ext uri="{FF2B5EF4-FFF2-40B4-BE49-F238E27FC236}">
                          <a16:creationId xmlns:a16="http://schemas.microsoft.com/office/drawing/2014/main" id="{38466FFD-16A3-AA6E-F9DD-D8A99323B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" name="Freeform: Shape 11">
                      <a:extLst>
                        <a:ext uri="{FF2B5EF4-FFF2-40B4-BE49-F238E27FC236}">
                          <a16:creationId xmlns:a16="http://schemas.microsoft.com/office/drawing/2014/main" id="{2A17C135-5BB0-A25E-3159-43737F0027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" name="Freeform: Shape 12">
                      <a:extLst>
                        <a:ext uri="{FF2B5EF4-FFF2-40B4-BE49-F238E27FC236}">
                          <a16:creationId xmlns:a16="http://schemas.microsoft.com/office/drawing/2014/main" id="{307D32BC-ED09-44A3-BDB0-904DA733E7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" name="Freeform: Shape 13">
                      <a:extLst>
                        <a:ext uri="{FF2B5EF4-FFF2-40B4-BE49-F238E27FC236}">
                          <a16:creationId xmlns:a16="http://schemas.microsoft.com/office/drawing/2014/main" id="{1DCD0A42-2A95-E5C0-2615-66A320F05E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" name="Freeform: Shape 14">
                      <a:extLst>
                        <a:ext uri="{FF2B5EF4-FFF2-40B4-BE49-F238E27FC236}">
                          <a16:creationId xmlns:a16="http://schemas.microsoft.com/office/drawing/2014/main" id="{EC7EC481-379A-7363-F0EE-D80A2A6E09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" name="Freeform: Shape 15">
                      <a:extLst>
                        <a:ext uri="{FF2B5EF4-FFF2-40B4-BE49-F238E27FC236}">
                          <a16:creationId xmlns:a16="http://schemas.microsoft.com/office/drawing/2014/main" id="{AA577BD0-E83F-E588-D787-BE1A1851C3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A2DF993B-7ABA-12B7-BA5C-D111F3C92C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D6DB25AE-4AEF-38EA-C986-41A3BF6037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" name="Freeform: Shape 18">
                      <a:extLst>
                        <a:ext uri="{FF2B5EF4-FFF2-40B4-BE49-F238E27FC236}">
                          <a16:creationId xmlns:a16="http://schemas.microsoft.com/office/drawing/2014/main" id="{FBE847ED-1F0D-9B83-1555-3110B31AC2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259D6885-42B8-572B-8A33-380733949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99BB5AF7-E046-1A60-7D16-F3C98A302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" name="Freeform: Shape 21">
                      <a:extLst>
                        <a:ext uri="{FF2B5EF4-FFF2-40B4-BE49-F238E27FC236}">
                          <a16:creationId xmlns:a16="http://schemas.microsoft.com/office/drawing/2014/main" id="{A8C99F8D-BD6B-75AE-9E58-8363EEED59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A3EDA31F-88EA-5D92-1880-05BA03D320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37083C8E-7E83-7C8D-20E8-6B945C1A72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8" name="Straight Connector 7">
                    <a:extLst>
                      <a:ext uri="{FF2B5EF4-FFF2-40B4-BE49-F238E27FC236}">
                        <a16:creationId xmlns:a16="http://schemas.microsoft.com/office/drawing/2014/main" id="{3E737BAA-94E2-04E3-E772-A53252604613}"/>
                      </a:ext>
                    </a:extLst>
                  </p:cNvPr>
                  <p:cNvCxnSpPr>
                    <a:cxnSpLocks/>
                    <a:stCxn id="24" idx="1"/>
                    <a:endCxn id="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2444C07B-CB37-618A-C864-E2A3D3D4EBD3}"/>
                </a:ext>
              </a:extLst>
            </p:cNvPr>
            <p:cNvSpPr txBox="1"/>
            <p:nvPr/>
          </p:nvSpPr>
          <p:spPr>
            <a:xfrm>
              <a:off x="1059644" y="523458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آرامگاه کوروش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FC9B0489-3DDC-58D4-7579-513CA48B45E6}"/>
              </a:ext>
            </a:extLst>
          </p:cNvPr>
          <p:cNvSpPr txBox="1"/>
          <p:nvPr/>
        </p:nvSpPr>
        <p:spPr>
          <a:xfrm>
            <a:off x="820880" y="1155077"/>
            <a:ext cx="10540566" cy="49398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</a:p>
        </p:txBody>
      </p:sp>
    </p:spTree>
    <p:extLst>
      <p:ext uri="{BB962C8B-B14F-4D97-AF65-F5344CB8AC3E}">
        <p14:creationId xmlns:p14="http://schemas.microsoft.com/office/powerpoint/2010/main" val="2685820444"/>
      </p:ext>
    </p:extLst>
  </p:cSld>
  <p:clrMapOvr>
    <a:masterClrMapping/>
  </p:clrMapOvr>
  <p:transition spd="slow">
    <p:cov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556BE209-E521-CFBD-7611-EA601B2D9A9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4" t="6170" r="-2374" b="34442"/>
          <a:stretch/>
        </p:blipFill>
        <p:spPr>
          <a:xfrm>
            <a:off x="6625707" y="1244196"/>
            <a:ext cx="5384017" cy="4791708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CCE99C38-6D02-35A7-3F6B-3EA5A4A81E2D}"/>
              </a:ext>
            </a:extLst>
          </p:cNvPr>
          <p:cNvSpPr txBox="1"/>
          <p:nvPr/>
        </p:nvSpPr>
        <p:spPr>
          <a:xfrm>
            <a:off x="540773" y="2608109"/>
            <a:ext cx="610459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ن</a:t>
            </a:r>
            <a:r>
              <a:rPr lang="fa-IR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ـــــ</a:t>
            </a:r>
            <a:r>
              <a:rPr lang="en-US" sz="4800" dirty="0" err="1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ام</a:t>
            </a:r>
            <a:r>
              <a:rPr lang="en-US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، ت</a:t>
            </a:r>
            <a:r>
              <a:rPr lang="fa-IR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ــــ</a:t>
            </a:r>
            <a:r>
              <a:rPr lang="en-US" sz="4800" dirty="0" err="1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بار</a:t>
            </a:r>
            <a:r>
              <a:rPr lang="en-US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 و خ</a:t>
            </a:r>
            <a:r>
              <a:rPr lang="fa-IR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ـــــ</a:t>
            </a:r>
            <a:r>
              <a:rPr lang="en-US" sz="4800" dirty="0" err="1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انواده</a:t>
            </a:r>
            <a:endParaRPr lang="en-US" sz="48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711A993-4AE2-C5D6-1D0B-B67735C043B3}"/>
              </a:ext>
            </a:extLst>
          </p:cNvPr>
          <p:cNvSpPr txBox="1"/>
          <p:nvPr/>
        </p:nvSpPr>
        <p:spPr>
          <a:xfrm>
            <a:off x="540773" y="3593962"/>
            <a:ext cx="5975129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50728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D711022-2E27-C6EE-56F0-CE179BF4097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86" r="2886"/>
          <a:stretch>
            <a:fillRect/>
          </a:stretch>
        </p:blipFill>
        <p:spPr>
          <a:xfrm>
            <a:off x="535361" y="1534288"/>
            <a:ext cx="5985211" cy="4232864"/>
          </a:xfr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F9A11E28-9B09-F74E-35A0-C508DD34C7BC}"/>
              </a:ext>
            </a:extLst>
          </p:cNvPr>
          <p:cNvGrpSpPr/>
          <p:nvPr/>
        </p:nvGrpSpPr>
        <p:grpSpPr>
          <a:xfrm>
            <a:off x="1032473" y="523458"/>
            <a:ext cx="10127054" cy="523220"/>
            <a:chOff x="1032473" y="523458"/>
            <a:chExt cx="10127054" cy="523220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641B3962-3EBF-28BB-FA63-AB64B16EE0A7}"/>
                </a:ext>
              </a:extLst>
            </p:cNvPr>
            <p:cNvGrpSpPr/>
            <p:nvPr/>
          </p:nvGrpSpPr>
          <p:grpSpPr>
            <a:xfrm>
              <a:off x="1032473" y="688800"/>
              <a:ext cx="10127054" cy="192536"/>
              <a:chOff x="862170" y="653078"/>
              <a:chExt cx="10127054" cy="192536"/>
            </a:xfrm>
          </p:grpSpPr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02F59132-B0F3-50FF-4C22-603CD03CA05A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8" name="Oval 27">
                  <a:extLst>
                    <a:ext uri="{FF2B5EF4-FFF2-40B4-BE49-F238E27FC236}">
                      <a16:creationId xmlns:a16="http://schemas.microsoft.com/office/drawing/2014/main" id="{0C5E01ED-AE48-0F53-B5ED-DBF06641A699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9" name="Group 28">
                  <a:extLst>
                    <a:ext uri="{FF2B5EF4-FFF2-40B4-BE49-F238E27FC236}">
                      <a16:creationId xmlns:a16="http://schemas.microsoft.com/office/drawing/2014/main" id="{F892CE3B-5334-9128-28F1-DDAE664BCF74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30" name="Graphic 1">
                    <a:extLst>
                      <a:ext uri="{FF2B5EF4-FFF2-40B4-BE49-F238E27FC236}">
                        <a16:creationId xmlns:a16="http://schemas.microsoft.com/office/drawing/2014/main" id="{498AB0F3-D9CF-E716-FB46-26F1B02B8B3C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761D19B5-D3EC-BA1C-BDBE-F10351F420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555D08FE-75BD-2190-AD29-6912F249E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05B2FADB-44DC-B318-32D0-0D0BAEC9D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0E10DA93-849F-2EA8-AD00-096E7C4C86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E7D2454E-137D-5D2D-C0AE-52271A4271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D34AE58C-FBDC-AEC5-2B05-A69BB7A6BC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B83E8557-83A1-DB88-8535-626EB498FF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F42BF4EF-1AF3-E370-C02C-4F6CEBCDAB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2526EC6A-B51C-0B42-F90A-BD12638C63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E820E0E0-FC34-BF65-C895-36D909BE20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27A2F860-DBFA-81D2-3C42-8428CFC2C7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6DB9A797-9900-CFD7-8669-77ECB8AD30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" name="Freeform: Shape 43">
                      <a:extLst>
                        <a:ext uri="{FF2B5EF4-FFF2-40B4-BE49-F238E27FC236}">
                          <a16:creationId xmlns:a16="http://schemas.microsoft.com/office/drawing/2014/main" id="{EA1EFCD4-9038-501B-C0B2-E891BFDA0F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5" name="Freeform: Shape 44">
                      <a:extLst>
                        <a:ext uri="{FF2B5EF4-FFF2-40B4-BE49-F238E27FC236}">
                          <a16:creationId xmlns:a16="http://schemas.microsoft.com/office/drawing/2014/main" id="{35FF5FEB-9E0C-62E3-9B6F-BD88779BB2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6" name="Freeform: Shape 45">
                      <a:extLst>
                        <a:ext uri="{FF2B5EF4-FFF2-40B4-BE49-F238E27FC236}">
                          <a16:creationId xmlns:a16="http://schemas.microsoft.com/office/drawing/2014/main" id="{FF616C82-C90D-6910-D559-96FB4AB58F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7" name="Freeform: Shape 46">
                      <a:extLst>
                        <a:ext uri="{FF2B5EF4-FFF2-40B4-BE49-F238E27FC236}">
                          <a16:creationId xmlns:a16="http://schemas.microsoft.com/office/drawing/2014/main" id="{B24FB99A-5840-503E-B321-8CF61A28E7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31" name="Straight Connector 30">
                    <a:extLst>
                      <a:ext uri="{FF2B5EF4-FFF2-40B4-BE49-F238E27FC236}">
                        <a16:creationId xmlns:a16="http://schemas.microsoft.com/office/drawing/2014/main" id="{41C7FE85-E3B1-B73E-50B0-9821FF7E0F3B}"/>
                      </a:ext>
                    </a:extLst>
                  </p:cNvPr>
                  <p:cNvCxnSpPr>
                    <a:cxnSpLocks/>
                    <a:stCxn id="47" idx="1"/>
                    <a:endCxn id="28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B9A5D85-8572-7D95-0AEF-9E6DA85911C6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E656935B-B076-BAA0-07D4-C9B017D31C95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" name="Group 8">
                  <a:extLst>
                    <a:ext uri="{FF2B5EF4-FFF2-40B4-BE49-F238E27FC236}">
                      <a16:creationId xmlns:a16="http://schemas.microsoft.com/office/drawing/2014/main" id="{55B9E77A-65DF-8062-1D6F-3105D6840698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10" name="Graphic 1">
                    <a:extLst>
                      <a:ext uri="{FF2B5EF4-FFF2-40B4-BE49-F238E27FC236}">
                        <a16:creationId xmlns:a16="http://schemas.microsoft.com/office/drawing/2014/main" id="{0DDF12EB-0F2C-CD43-D189-92713396A0F5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12" name="Freeform: Shape 11">
                      <a:extLst>
                        <a:ext uri="{FF2B5EF4-FFF2-40B4-BE49-F238E27FC236}">
                          <a16:creationId xmlns:a16="http://schemas.microsoft.com/office/drawing/2014/main" id="{A040AF41-A70F-D8D7-D562-E67100486C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" name="Freeform: Shape 12">
                      <a:extLst>
                        <a:ext uri="{FF2B5EF4-FFF2-40B4-BE49-F238E27FC236}">
                          <a16:creationId xmlns:a16="http://schemas.microsoft.com/office/drawing/2014/main" id="{7001904C-4339-A5B8-2CEC-2E9B7A630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" name="Freeform: Shape 13">
                      <a:extLst>
                        <a:ext uri="{FF2B5EF4-FFF2-40B4-BE49-F238E27FC236}">
                          <a16:creationId xmlns:a16="http://schemas.microsoft.com/office/drawing/2014/main" id="{16B5DD6C-82DC-5C64-A267-A388A32ADA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" name="Freeform: Shape 14">
                      <a:extLst>
                        <a:ext uri="{FF2B5EF4-FFF2-40B4-BE49-F238E27FC236}">
                          <a16:creationId xmlns:a16="http://schemas.microsoft.com/office/drawing/2014/main" id="{CCE1FF8C-1B0C-3F00-99D1-4D0AA667AE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" name="Freeform: Shape 15">
                      <a:extLst>
                        <a:ext uri="{FF2B5EF4-FFF2-40B4-BE49-F238E27FC236}">
                          <a16:creationId xmlns:a16="http://schemas.microsoft.com/office/drawing/2014/main" id="{2181ABFE-3670-FAF1-AF7C-5054E118E0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2EAF203F-860F-0C74-19B9-E8D322E1B5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4E7E8982-57BD-213D-2448-0727E3C56D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" name="Freeform: Shape 18">
                      <a:extLst>
                        <a:ext uri="{FF2B5EF4-FFF2-40B4-BE49-F238E27FC236}">
                          <a16:creationId xmlns:a16="http://schemas.microsoft.com/office/drawing/2014/main" id="{F8FB62D6-47FF-983D-DCF1-553969A96F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502F7005-4041-FC58-9B8F-9A0E25705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39FEDDC2-FE4A-32CA-125A-BA69E10D5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" name="Freeform: Shape 21">
                      <a:extLst>
                        <a:ext uri="{FF2B5EF4-FFF2-40B4-BE49-F238E27FC236}">
                          <a16:creationId xmlns:a16="http://schemas.microsoft.com/office/drawing/2014/main" id="{67E3C49B-4308-F8EA-6DA2-4FC1D4FF8B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36C69496-76E1-0B77-ADBC-7116C64752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6A3A94D8-06CC-A9DC-17DD-79F8BC4783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" name="Freeform: Shape 24">
                      <a:extLst>
                        <a:ext uri="{FF2B5EF4-FFF2-40B4-BE49-F238E27FC236}">
                          <a16:creationId xmlns:a16="http://schemas.microsoft.com/office/drawing/2014/main" id="{E10F2FE6-F712-1916-BC60-337EB3877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" name="Freeform: Shape 25">
                      <a:extLst>
                        <a:ext uri="{FF2B5EF4-FFF2-40B4-BE49-F238E27FC236}">
                          <a16:creationId xmlns:a16="http://schemas.microsoft.com/office/drawing/2014/main" id="{64BAD447-E865-661B-E0A8-F6CE5015C3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" name="Freeform: Shape 26">
                      <a:extLst>
                        <a:ext uri="{FF2B5EF4-FFF2-40B4-BE49-F238E27FC236}">
                          <a16:creationId xmlns:a16="http://schemas.microsoft.com/office/drawing/2014/main" id="{49FFA85F-E567-A22B-EA18-BC41221979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11" name="Straight Connector 10">
                    <a:extLst>
                      <a:ext uri="{FF2B5EF4-FFF2-40B4-BE49-F238E27FC236}">
                        <a16:creationId xmlns:a16="http://schemas.microsoft.com/office/drawing/2014/main" id="{BEE07C7C-D2E9-B1A2-6C99-96DE037C05A6}"/>
                      </a:ext>
                    </a:extLst>
                  </p:cNvPr>
                  <p:cNvCxnSpPr>
                    <a:cxnSpLocks/>
                    <a:stCxn id="27" idx="1"/>
                    <a:endCxn id="8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F0A63BD-E3D2-5C5F-8BFF-2FA1A2DDBDEF}"/>
                </a:ext>
              </a:extLst>
            </p:cNvPr>
            <p:cNvSpPr txBox="1"/>
            <p:nvPr/>
          </p:nvSpPr>
          <p:spPr>
            <a:xfrm>
              <a:off x="1059644" y="523458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آرامگاه کوروش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4D267E0C-14D4-D922-E661-4E377AD16F19}"/>
              </a:ext>
            </a:extLst>
          </p:cNvPr>
          <p:cNvSpPr txBox="1"/>
          <p:nvPr/>
        </p:nvSpPr>
        <p:spPr>
          <a:xfrm>
            <a:off x="6802997" y="1534288"/>
            <a:ext cx="4960647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</p:spTree>
    <p:extLst>
      <p:ext uri="{BB962C8B-B14F-4D97-AF65-F5344CB8AC3E}">
        <p14:creationId xmlns:p14="http://schemas.microsoft.com/office/powerpoint/2010/main" val="8068424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445AD4DE-44CF-BCE2-1A8F-0657A992EBD4}"/>
              </a:ext>
            </a:extLst>
          </p:cNvPr>
          <p:cNvGrpSpPr/>
          <p:nvPr/>
        </p:nvGrpSpPr>
        <p:grpSpPr>
          <a:xfrm>
            <a:off x="-1383524" y="523458"/>
            <a:ext cx="9819299" cy="523220"/>
            <a:chOff x="-1383524" y="523458"/>
            <a:chExt cx="9819299" cy="523220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DFB6DBEB-4745-EA22-A317-3B706453D789}"/>
                </a:ext>
              </a:extLst>
            </p:cNvPr>
            <p:cNvSpPr/>
            <p:nvPr/>
          </p:nvSpPr>
          <p:spPr>
            <a:xfrm>
              <a:off x="1194110" y="688800"/>
              <a:ext cx="190500" cy="190500"/>
            </a:xfrm>
            <a:prstGeom prst="ellipse">
              <a:avLst/>
            </a:prstGeom>
            <a:solidFill>
              <a:srgbClr val="987A4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92D07524-99C0-7824-C2B5-A163714FB3FB}"/>
                </a:ext>
              </a:extLst>
            </p:cNvPr>
            <p:cNvCxnSpPr>
              <a:cxnSpLocks/>
              <a:endCxn id="29" idx="2"/>
            </p:cNvCxnSpPr>
            <p:nvPr/>
          </p:nvCxnSpPr>
          <p:spPr>
            <a:xfrm>
              <a:off x="305082" y="784050"/>
              <a:ext cx="889028" cy="0"/>
            </a:xfrm>
            <a:prstGeom prst="line">
              <a:avLst/>
            </a:prstGeom>
            <a:ln w="19050">
              <a:solidFill>
                <a:srgbClr val="987A4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77C569B7-C13A-76A3-E100-1F40B0DB42DF}"/>
                </a:ext>
              </a:extLst>
            </p:cNvPr>
            <p:cNvGrpSpPr/>
            <p:nvPr/>
          </p:nvGrpSpPr>
          <p:grpSpPr>
            <a:xfrm flipH="1">
              <a:off x="5359886" y="688800"/>
              <a:ext cx="3075889" cy="192536"/>
              <a:chOff x="5188364" y="795628"/>
              <a:chExt cx="3075889" cy="192536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D7A0377A-7B30-2D73-B1C3-312F447B46C2}"/>
                  </a:ext>
                </a:extLst>
              </p:cNvPr>
              <p:cNvSpPr/>
              <p:nvPr/>
            </p:nvSpPr>
            <p:spPr>
              <a:xfrm>
                <a:off x="8073753" y="795628"/>
                <a:ext cx="190500" cy="190500"/>
              </a:xfrm>
              <a:prstGeom prst="ellipse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84EC3B1C-E5AC-192C-B0BB-85C880813EA5}"/>
                  </a:ext>
                </a:extLst>
              </p:cNvPr>
              <p:cNvGrpSpPr/>
              <p:nvPr/>
            </p:nvGrpSpPr>
            <p:grpSpPr>
              <a:xfrm>
                <a:off x="5188364" y="815572"/>
                <a:ext cx="2885389" cy="172592"/>
                <a:chOff x="5875835" y="795050"/>
                <a:chExt cx="2885389" cy="172592"/>
              </a:xfrm>
            </p:grpSpPr>
            <p:grpSp>
              <p:nvGrpSpPr>
                <p:cNvPr id="11" name="Graphic 1">
                  <a:extLst>
                    <a:ext uri="{FF2B5EF4-FFF2-40B4-BE49-F238E27FC236}">
                      <a16:creationId xmlns:a16="http://schemas.microsoft.com/office/drawing/2014/main" id="{1CFBE1A3-C254-A5CF-BAC5-6494EABC4153}"/>
                    </a:ext>
                  </a:extLst>
                </p:cNvPr>
                <p:cNvGrpSpPr/>
                <p:nvPr/>
              </p:nvGrpSpPr>
              <p:grpSpPr>
                <a:xfrm>
                  <a:off x="5875835" y="795050"/>
                  <a:ext cx="172604" cy="172592"/>
                  <a:chOff x="7304518" y="1278838"/>
                  <a:chExt cx="172604" cy="172592"/>
                </a:xfrm>
                <a:solidFill>
                  <a:srgbClr val="987A48"/>
                </a:solidFill>
              </p:grpSpPr>
              <p:sp>
                <p:nvSpPr>
                  <p:cNvPr id="13" name="Freeform: Shape 12">
                    <a:extLst>
                      <a:ext uri="{FF2B5EF4-FFF2-40B4-BE49-F238E27FC236}">
                        <a16:creationId xmlns:a16="http://schemas.microsoft.com/office/drawing/2014/main" id="{F33E9BF6-2931-FC96-FE86-6A8FB0F1B843}"/>
                      </a:ext>
                    </a:extLst>
                  </p:cNvPr>
                  <p:cNvSpPr/>
                  <p:nvPr/>
                </p:nvSpPr>
                <p:spPr>
                  <a:xfrm>
                    <a:off x="7358883" y="1278838"/>
                    <a:ext cx="36714" cy="36702"/>
                  </a:xfrm>
                  <a:custGeom>
                    <a:avLst/>
                    <a:gdLst>
                      <a:gd name="connsiteX0" fmla="*/ 4802 w 36714"/>
                      <a:gd name="connsiteY0" fmla="*/ 36703 h 36702"/>
                      <a:gd name="connsiteX1" fmla="*/ 1401 w 36714"/>
                      <a:gd name="connsiteY1" fmla="*/ 35314 h 36702"/>
                      <a:gd name="connsiteX2" fmla="*/ 1401 w 36714"/>
                      <a:gd name="connsiteY2" fmla="*/ 28560 h 36702"/>
                      <a:gd name="connsiteX3" fmla="*/ 28560 w 36714"/>
                      <a:gd name="connsiteY3" fmla="*/ 1401 h 36702"/>
                      <a:gd name="connsiteX4" fmla="*/ 35314 w 36714"/>
                      <a:gd name="connsiteY4" fmla="*/ 1401 h 36702"/>
                      <a:gd name="connsiteX5" fmla="*/ 35314 w 36714"/>
                      <a:gd name="connsiteY5" fmla="*/ 8155 h 36702"/>
                      <a:gd name="connsiteX6" fmla="*/ 8155 w 36714"/>
                      <a:gd name="connsiteY6" fmla="*/ 35314 h 36702"/>
                      <a:gd name="connsiteX7" fmla="*/ 4802 w 36714"/>
                      <a:gd name="connsiteY7" fmla="*/ 36703 h 36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714" h="36702">
                        <a:moveTo>
                          <a:pt x="4802" y="36703"/>
                        </a:moveTo>
                        <a:cubicBezTo>
                          <a:pt x="3557" y="36703"/>
                          <a:pt x="2359" y="36224"/>
                          <a:pt x="1401" y="35314"/>
                        </a:cubicBezTo>
                        <a:cubicBezTo>
                          <a:pt x="-467" y="33446"/>
                          <a:pt x="-467" y="30428"/>
                          <a:pt x="1401" y="28560"/>
                        </a:cubicBezTo>
                        <a:lnTo>
                          <a:pt x="28560" y="1401"/>
                        </a:lnTo>
                        <a:cubicBezTo>
                          <a:pt x="30428" y="-467"/>
                          <a:pt x="33446" y="-467"/>
                          <a:pt x="35314" y="1401"/>
                        </a:cubicBezTo>
                        <a:cubicBezTo>
                          <a:pt x="37182" y="3269"/>
                          <a:pt x="37182" y="6287"/>
                          <a:pt x="35314" y="8155"/>
                        </a:cubicBezTo>
                        <a:lnTo>
                          <a:pt x="8155" y="35314"/>
                        </a:lnTo>
                        <a:cubicBezTo>
                          <a:pt x="7245" y="36272"/>
                          <a:pt x="6047" y="36703"/>
                          <a:pt x="4802" y="36703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" name="Freeform: Shape 13">
                    <a:extLst>
                      <a:ext uri="{FF2B5EF4-FFF2-40B4-BE49-F238E27FC236}">
                        <a16:creationId xmlns:a16="http://schemas.microsoft.com/office/drawing/2014/main" id="{6263FCD7-839B-C982-AB74-CDD5D3DE9649}"/>
                      </a:ext>
                    </a:extLst>
                  </p:cNvPr>
                  <p:cNvSpPr/>
                  <p:nvPr/>
                </p:nvSpPr>
                <p:spPr>
                  <a:xfrm>
                    <a:off x="7386090" y="1278838"/>
                    <a:ext cx="36714" cy="36702"/>
                  </a:xfrm>
                  <a:custGeom>
                    <a:avLst/>
                    <a:gdLst>
                      <a:gd name="connsiteX0" fmla="*/ 31961 w 36714"/>
                      <a:gd name="connsiteY0" fmla="*/ 36703 h 36702"/>
                      <a:gd name="connsiteX1" fmla="*/ 28560 w 36714"/>
                      <a:gd name="connsiteY1" fmla="*/ 35314 h 36702"/>
                      <a:gd name="connsiteX2" fmla="*/ 1401 w 36714"/>
                      <a:gd name="connsiteY2" fmla="*/ 8155 h 36702"/>
                      <a:gd name="connsiteX3" fmla="*/ 1401 w 36714"/>
                      <a:gd name="connsiteY3" fmla="*/ 1401 h 36702"/>
                      <a:gd name="connsiteX4" fmla="*/ 8155 w 36714"/>
                      <a:gd name="connsiteY4" fmla="*/ 1401 h 36702"/>
                      <a:gd name="connsiteX5" fmla="*/ 35314 w 36714"/>
                      <a:gd name="connsiteY5" fmla="*/ 28560 h 36702"/>
                      <a:gd name="connsiteX6" fmla="*/ 35314 w 36714"/>
                      <a:gd name="connsiteY6" fmla="*/ 35314 h 36702"/>
                      <a:gd name="connsiteX7" fmla="*/ 31961 w 36714"/>
                      <a:gd name="connsiteY7" fmla="*/ 36703 h 36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714" h="36702">
                        <a:moveTo>
                          <a:pt x="31961" y="36703"/>
                        </a:moveTo>
                        <a:cubicBezTo>
                          <a:pt x="30715" y="36703"/>
                          <a:pt x="29518" y="36224"/>
                          <a:pt x="28560" y="35314"/>
                        </a:cubicBezTo>
                        <a:lnTo>
                          <a:pt x="1401" y="8155"/>
                        </a:lnTo>
                        <a:cubicBezTo>
                          <a:pt x="-467" y="6287"/>
                          <a:pt x="-467" y="3269"/>
                          <a:pt x="1401" y="1401"/>
                        </a:cubicBezTo>
                        <a:cubicBezTo>
                          <a:pt x="3269" y="-467"/>
                          <a:pt x="6287" y="-467"/>
                          <a:pt x="8155" y="1401"/>
                        </a:cubicBezTo>
                        <a:lnTo>
                          <a:pt x="35314" y="28560"/>
                        </a:lnTo>
                        <a:cubicBezTo>
                          <a:pt x="37182" y="30428"/>
                          <a:pt x="37182" y="33446"/>
                          <a:pt x="35314" y="35314"/>
                        </a:cubicBezTo>
                        <a:cubicBezTo>
                          <a:pt x="34404" y="36272"/>
                          <a:pt x="33158" y="36703"/>
                          <a:pt x="31961" y="36703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" name="Freeform: Shape 14">
                    <a:extLst>
                      <a:ext uri="{FF2B5EF4-FFF2-40B4-BE49-F238E27FC236}">
                        <a16:creationId xmlns:a16="http://schemas.microsoft.com/office/drawing/2014/main" id="{8B9DBEE6-09A7-4A29-11B4-538EC24EDE6F}"/>
                      </a:ext>
                    </a:extLst>
                  </p:cNvPr>
                  <p:cNvSpPr/>
                  <p:nvPr/>
                </p:nvSpPr>
                <p:spPr>
                  <a:xfrm>
                    <a:off x="7413261" y="1305961"/>
                    <a:ext cx="36738" cy="9579"/>
                  </a:xfrm>
                  <a:custGeom>
                    <a:avLst/>
                    <a:gdLst>
                      <a:gd name="connsiteX0" fmla="*/ 31949 w 36738"/>
                      <a:gd name="connsiteY0" fmla="*/ 9580 h 9579"/>
                      <a:gd name="connsiteX1" fmla="*/ 4790 w 36738"/>
                      <a:gd name="connsiteY1" fmla="*/ 9580 h 9579"/>
                      <a:gd name="connsiteX2" fmla="*/ 0 w 36738"/>
                      <a:gd name="connsiteY2" fmla="*/ 4790 h 9579"/>
                      <a:gd name="connsiteX3" fmla="*/ 4790 w 36738"/>
                      <a:gd name="connsiteY3" fmla="*/ 0 h 9579"/>
                      <a:gd name="connsiteX4" fmla="*/ 31949 w 36738"/>
                      <a:gd name="connsiteY4" fmla="*/ 0 h 9579"/>
                      <a:gd name="connsiteX5" fmla="*/ 36739 w 36738"/>
                      <a:gd name="connsiteY5" fmla="*/ 4790 h 9579"/>
                      <a:gd name="connsiteX6" fmla="*/ 31949 w 36738"/>
                      <a:gd name="connsiteY6" fmla="*/ 9580 h 9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738" h="9579">
                        <a:moveTo>
                          <a:pt x="31949" y="9580"/>
                        </a:moveTo>
                        <a:lnTo>
                          <a:pt x="4790" y="9580"/>
                        </a:lnTo>
                        <a:cubicBezTo>
                          <a:pt x="2156" y="9580"/>
                          <a:pt x="0" y="7424"/>
                          <a:pt x="0" y="4790"/>
                        </a:cubicBezTo>
                        <a:cubicBezTo>
                          <a:pt x="0" y="2155"/>
                          <a:pt x="2156" y="0"/>
                          <a:pt x="4790" y="0"/>
                        </a:cubicBezTo>
                        <a:lnTo>
                          <a:pt x="31949" y="0"/>
                        </a:lnTo>
                        <a:cubicBezTo>
                          <a:pt x="34583" y="0"/>
                          <a:pt x="36739" y="2155"/>
                          <a:pt x="36739" y="4790"/>
                        </a:cubicBezTo>
                        <a:cubicBezTo>
                          <a:pt x="36739" y="7472"/>
                          <a:pt x="34583" y="9580"/>
                          <a:pt x="31949" y="9580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" name="Freeform: Shape 15">
                    <a:extLst>
                      <a:ext uri="{FF2B5EF4-FFF2-40B4-BE49-F238E27FC236}">
                        <a16:creationId xmlns:a16="http://schemas.microsoft.com/office/drawing/2014/main" id="{DC0DD8BE-8FF8-BF01-4EB4-62AF37662C63}"/>
                      </a:ext>
                    </a:extLst>
                  </p:cNvPr>
                  <p:cNvSpPr/>
                  <p:nvPr/>
                </p:nvSpPr>
                <p:spPr>
                  <a:xfrm>
                    <a:off x="7440420" y="1306009"/>
                    <a:ext cx="9579" cy="36738"/>
                  </a:xfrm>
                  <a:custGeom>
                    <a:avLst/>
                    <a:gdLst>
                      <a:gd name="connsiteX0" fmla="*/ 4790 w 9579"/>
                      <a:gd name="connsiteY0" fmla="*/ 36739 h 36738"/>
                      <a:gd name="connsiteX1" fmla="*/ 0 w 9579"/>
                      <a:gd name="connsiteY1" fmla="*/ 31949 h 36738"/>
                      <a:gd name="connsiteX2" fmla="*/ 0 w 9579"/>
                      <a:gd name="connsiteY2" fmla="*/ 4790 h 36738"/>
                      <a:gd name="connsiteX3" fmla="*/ 4790 w 9579"/>
                      <a:gd name="connsiteY3" fmla="*/ 0 h 36738"/>
                      <a:gd name="connsiteX4" fmla="*/ 9580 w 9579"/>
                      <a:gd name="connsiteY4" fmla="*/ 4790 h 36738"/>
                      <a:gd name="connsiteX5" fmla="*/ 9580 w 9579"/>
                      <a:gd name="connsiteY5" fmla="*/ 31949 h 36738"/>
                      <a:gd name="connsiteX6" fmla="*/ 4790 w 9579"/>
                      <a:gd name="connsiteY6" fmla="*/ 36739 h 36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79" h="36738">
                        <a:moveTo>
                          <a:pt x="4790" y="36739"/>
                        </a:moveTo>
                        <a:cubicBezTo>
                          <a:pt x="2156" y="36739"/>
                          <a:pt x="0" y="34583"/>
                          <a:pt x="0" y="31949"/>
                        </a:cubicBezTo>
                        <a:lnTo>
                          <a:pt x="0" y="4790"/>
                        </a:lnTo>
                        <a:cubicBezTo>
                          <a:pt x="0" y="2155"/>
                          <a:pt x="2156" y="0"/>
                          <a:pt x="4790" y="0"/>
                        </a:cubicBezTo>
                        <a:cubicBezTo>
                          <a:pt x="7425" y="0"/>
                          <a:pt x="9580" y="2155"/>
                          <a:pt x="9580" y="4790"/>
                        </a:cubicBezTo>
                        <a:lnTo>
                          <a:pt x="9580" y="31949"/>
                        </a:lnTo>
                        <a:cubicBezTo>
                          <a:pt x="9580" y="34583"/>
                          <a:pt x="7425" y="36739"/>
                          <a:pt x="4790" y="36739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" name="Freeform: Shape 16">
                    <a:extLst>
                      <a:ext uri="{FF2B5EF4-FFF2-40B4-BE49-F238E27FC236}">
                        <a16:creationId xmlns:a16="http://schemas.microsoft.com/office/drawing/2014/main" id="{0A9BCA5C-2F1E-CB1B-DED4-1020C5E6BAA3}"/>
                      </a:ext>
                    </a:extLst>
                  </p:cNvPr>
                  <p:cNvSpPr/>
                  <p:nvPr/>
                </p:nvSpPr>
                <p:spPr>
                  <a:xfrm>
                    <a:off x="7331736" y="1305961"/>
                    <a:ext cx="36738" cy="9579"/>
                  </a:xfrm>
                  <a:custGeom>
                    <a:avLst/>
                    <a:gdLst>
                      <a:gd name="connsiteX0" fmla="*/ 31949 w 36738"/>
                      <a:gd name="connsiteY0" fmla="*/ 9580 h 9579"/>
                      <a:gd name="connsiteX1" fmla="*/ 4790 w 36738"/>
                      <a:gd name="connsiteY1" fmla="*/ 9580 h 9579"/>
                      <a:gd name="connsiteX2" fmla="*/ 0 w 36738"/>
                      <a:gd name="connsiteY2" fmla="*/ 4790 h 9579"/>
                      <a:gd name="connsiteX3" fmla="*/ 4790 w 36738"/>
                      <a:gd name="connsiteY3" fmla="*/ 0 h 9579"/>
                      <a:gd name="connsiteX4" fmla="*/ 31949 w 36738"/>
                      <a:gd name="connsiteY4" fmla="*/ 0 h 9579"/>
                      <a:gd name="connsiteX5" fmla="*/ 36739 w 36738"/>
                      <a:gd name="connsiteY5" fmla="*/ 4790 h 9579"/>
                      <a:gd name="connsiteX6" fmla="*/ 31949 w 36738"/>
                      <a:gd name="connsiteY6" fmla="*/ 9580 h 9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738" h="9579">
                        <a:moveTo>
                          <a:pt x="31949" y="9580"/>
                        </a:moveTo>
                        <a:lnTo>
                          <a:pt x="4790" y="9580"/>
                        </a:lnTo>
                        <a:cubicBezTo>
                          <a:pt x="2156" y="9580"/>
                          <a:pt x="0" y="7424"/>
                          <a:pt x="0" y="4790"/>
                        </a:cubicBezTo>
                        <a:cubicBezTo>
                          <a:pt x="0" y="2155"/>
                          <a:pt x="2156" y="0"/>
                          <a:pt x="4790" y="0"/>
                        </a:cubicBezTo>
                        <a:lnTo>
                          <a:pt x="31949" y="0"/>
                        </a:lnTo>
                        <a:cubicBezTo>
                          <a:pt x="34583" y="0"/>
                          <a:pt x="36739" y="2155"/>
                          <a:pt x="36739" y="4790"/>
                        </a:cubicBezTo>
                        <a:cubicBezTo>
                          <a:pt x="36739" y="7472"/>
                          <a:pt x="34583" y="9580"/>
                          <a:pt x="31949" y="9580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C58573E7-FBD4-F95C-CAC0-E5C2B647AA86}"/>
                      </a:ext>
                    </a:extLst>
                  </p:cNvPr>
                  <p:cNvSpPr/>
                  <p:nvPr/>
                </p:nvSpPr>
                <p:spPr>
                  <a:xfrm>
                    <a:off x="7331736" y="1306009"/>
                    <a:ext cx="9579" cy="36738"/>
                  </a:xfrm>
                  <a:custGeom>
                    <a:avLst/>
                    <a:gdLst>
                      <a:gd name="connsiteX0" fmla="*/ 4790 w 9579"/>
                      <a:gd name="connsiteY0" fmla="*/ 36739 h 36738"/>
                      <a:gd name="connsiteX1" fmla="*/ 0 w 9579"/>
                      <a:gd name="connsiteY1" fmla="*/ 31949 h 36738"/>
                      <a:gd name="connsiteX2" fmla="*/ 0 w 9579"/>
                      <a:gd name="connsiteY2" fmla="*/ 4790 h 36738"/>
                      <a:gd name="connsiteX3" fmla="*/ 4790 w 9579"/>
                      <a:gd name="connsiteY3" fmla="*/ 0 h 36738"/>
                      <a:gd name="connsiteX4" fmla="*/ 9580 w 9579"/>
                      <a:gd name="connsiteY4" fmla="*/ 4790 h 36738"/>
                      <a:gd name="connsiteX5" fmla="*/ 9580 w 9579"/>
                      <a:gd name="connsiteY5" fmla="*/ 31949 h 36738"/>
                      <a:gd name="connsiteX6" fmla="*/ 4790 w 9579"/>
                      <a:gd name="connsiteY6" fmla="*/ 36739 h 36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79" h="36738">
                        <a:moveTo>
                          <a:pt x="4790" y="36739"/>
                        </a:moveTo>
                        <a:cubicBezTo>
                          <a:pt x="2156" y="36739"/>
                          <a:pt x="0" y="34583"/>
                          <a:pt x="0" y="31949"/>
                        </a:cubicBezTo>
                        <a:lnTo>
                          <a:pt x="0" y="4790"/>
                        </a:lnTo>
                        <a:cubicBezTo>
                          <a:pt x="0" y="2155"/>
                          <a:pt x="2156" y="0"/>
                          <a:pt x="4790" y="0"/>
                        </a:cubicBezTo>
                        <a:cubicBezTo>
                          <a:pt x="7425" y="0"/>
                          <a:pt x="9580" y="2155"/>
                          <a:pt x="9580" y="4790"/>
                        </a:cubicBezTo>
                        <a:lnTo>
                          <a:pt x="9580" y="31949"/>
                        </a:lnTo>
                        <a:cubicBezTo>
                          <a:pt x="9580" y="34583"/>
                          <a:pt x="7425" y="36739"/>
                          <a:pt x="4790" y="36739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7EB292D7-88D9-FCB4-774D-80078E71EEE5}"/>
                      </a:ext>
                    </a:extLst>
                  </p:cNvPr>
                  <p:cNvSpPr/>
                  <p:nvPr/>
                </p:nvSpPr>
                <p:spPr>
                  <a:xfrm>
                    <a:off x="7304518" y="1333203"/>
                    <a:ext cx="36714" cy="36702"/>
                  </a:xfrm>
                  <a:custGeom>
                    <a:avLst/>
                    <a:gdLst>
                      <a:gd name="connsiteX0" fmla="*/ 4802 w 36714"/>
                      <a:gd name="connsiteY0" fmla="*/ 36703 h 36702"/>
                      <a:gd name="connsiteX1" fmla="*/ 1401 w 36714"/>
                      <a:gd name="connsiteY1" fmla="*/ 35314 h 36702"/>
                      <a:gd name="connsiteX2" fmla="*/ 1401 w 36714"/>
                      <a:gd name="connsiteY2" fmla="*/ 28560 h 36702"/>
                      <a:gd name="connsiteX3" fmla="*/ 28560 w 36714"/>
                      <a:gd name="connsiteY3" fmla="*/ 1401 h 36702"/>
                      <a:gd name="connsiteX4" fmla="*/ 35314 w 36714"/>
                      <a:gd name="connsiteY4" fmla="*/ 1401 h 36702"/>
                      <a:gd name="connsiteX5" fmla="*/ 35314 w 36714"/>
                      <a:gd name="connsiteY5" fmla="*/ 8155 h 36702"/>
                      <a:gd name="connsiteX6" fmla="*/ 8155 w 36714"/>
                      <a:gd name="connsiteY6" fmla="*/ 35314 h 36702"/>
                      <a:gd name="connsiteX7" fmla="*/ 4802 w 36714"/>
                      <a:gd name="connsiteY7" fmla="*/ 36703 h 36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714" h="36702">
                        <a:moveTo>
                          <a:pt x="4802" y="36703"/>
                        </a:moveTo>
                        <a:cubicBezTo>
                          <a:pt x="3556" y="36703"/>
                          <a:pt x="2359" y="36224"/>
                          <a:pt x="1401" y="35314"/>
                        </a:cubicBezTo>
                        <a:cubicBezTo>
                          <a:pt x="-467" y="33446"/>
                          <a:pt x="-467" y="30428"/>
                          <a:pt x="1401" y="28560"/>
                        </a:cubicBezTo>
                        <a:lnTo>
                          <a:pt x="28560" y="1401"/>
                        </a:lnTo>
                        <a:cubicBezTo>
                          <a:pt x="30428" y="-467"/>
                          <a:pt x="33446" y="-467"/>
                          <a:pt x="35314" y="1401"/>
                        </a:cubicBezTo>
                        <a:cubicBezTo>
                          <a:pt x="37182" y="3269"/>
                          <a:pt x="37182" y="6287"/>
                          <a:pt x="35314" y="8155"/>
                        </a:cubicBezTo>
                        <a:lnTo>
                          <a:pt x="8155" y="35314"/>
                        </a:lnTo>
                        <a:cubicBezTo>
                          <a:pt x="7293" y="36224"/>
                          <a:pt x="6047" y="36703"/>
                          <a:pt x="4802" y="36703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E5056824-6EE8-C346-F2D5-020210E9442D}"/>
                      </a:ext>
                    </a:extLst>
                  </p:cNvPr>
                  <p:cNvSpPr/>
                  <p:nvPr/>
                </p:nvSpPr>
                <p:spPr>
                  <a:xfrm>
                    <a:off x="7304565" y="1360362"/>
                    <a:ext cx="36714" cy="36702"/>
                  </a:xfrm>
                  <a:custGeom>
                    <a:avLst/>
                    <a:gdLst>
                      <a:gd name="connsiteX0" fmla="*/ 31961 w 36714"/>
                      <a:gd name="connsiteY0" fmla="*/ 36703 h 36702"/>
                      <a:gd name="connsiteX1" fmla="*/ 28560 w 36714"/>
                      <a:gd name="connsiteY1" fmla="*/ 35314 h 36702"/>
                      <a:gd name="connsiteX2" fmla="*/ 1401 w 36714"/>
                      <a:gd name="connsiteY2" fmla="*/ 8155 h 36702"/>
                      <a:gd name="connsiteX3" fmla="*/ 1401 w 36714"/>
                      <a:gd name="connsiteY3" fmla="*/ 1401 h 36702"/>
                      <a:gd name="connsiteX4" fmla="*/ 8155 w 36714"/>
                      <a:gd name="connsiteY4" fmla="*/ 1401 h 36702"/>
                      <a:gd name="connsiteX5" fmla="*/ 35314 w 36714"/>
                      <a:gd name="connsiteY5" fmla="*/ 28560 h 36702"/>
                      <a:gd name="connsiteX6" fmla="*/ 35314 w 36714"/>
                      <a:gd name="connsiteY6" fmla="*/ 35314 h 36702"/>
                      <a:gd name="connsiteX7" fmla="*/ 31961 w 36714"/>
                      <a:gd name="connsiteY7" fmla="*/ 36703 h 36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714" h="36702">
                        <a:moveTo>
                          <a:pt x="31961" y="36703"/>
                        </a:moveTo>
                        <a:cubicBezTo>
                          <a:pt x="30715" y="36703"/>
                          <a:pt x="29518" y="36224"/>
                          <a:pt x="28560" y="35314"/>
                        </a:cubicBezTo>
                        <a:lnTo>
                          <a:pt x="1401" y="8155"/>
                        </a:lnTo>
                        <a:cubicBezTo>
                          <a:pt x="-467" y="6287"/>
                          <a:pt x="-467" y="3269"/>
                          <a:pt x="1401" y="1401"/>
                        </a:cubicBezTo>
                        <a:cubicBezTo>
                          <a:pt x="3269" y="-467"/>
                          <a:pt x="6287" y="-467"/>
                          <a:pt x="8155" y="1401"/>
                        </a:cubicBezTo>
                        <a:lnTo>
                          <a:pt x="35314" y="28560"/>
                        </a:lnTo>
                        <a:cubicBezTo>
                          <a:pt x="37182" y="30428"/>
                          <a:pt x="37182" y="33446"/>
                          <a:pt x="35314" y="35314"/>
                        </a:cubicBezTo>
                        <a:cubicBezTo>
                          <a:pt x="34404" y="36272"/>
                          <a:pt x="33158" y="36703"/>
                          <a:pt x="31961" y="36703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CC0ABF8B-744A-6428-577D-6F5F8B996A77}"/>
                      </a:ext>
                    </a:extLst>
                  </p:cNvPr>
                  <p:cNvSpPr/>
                  <p:nvPr/>
                </p:nvSpPr>
                <p:spPr>
                  <a:xfrm>
                    <a:off x="7331736" y="1387533"/>
                    <a:ext cx="9579" cy="36738"/>
                  </a:xfrm>
                  <a:custGeom>
                    <a:avLst/>
                    <a:gdLst>
                      <a:gd name="connsiteX0" fmla="*/ 4790 w 9579"/>
                      <a:gd name="connsiteY0" fmla="*/ 36739 h 36738"/>
                      <a:gd name="connsiteX1" fmla="*/ 0 w 9579"/>
                      <a:gd name="connsiteY1" fmla="*/ 31949 h 36738"/>
                      <a:gd name="connsiteX2" fmla="*/ 0 w 9579"/>
                      <a:gd name="connsiteY2" fmla="*/ 4790 h 36738"/>
                      <a:gd name="connsiteX3" fmla="*/ 4790 w 9579"/>
                      <a:gd name="connsiteY3" fmla="*/ 0 h 36738"/>
                      <a:gd name="connsiteX4" fmla="*/ 9580 w 9579"/>
                      <a:gd name="connsiteY4" fmla="*/ 4790 h 36738"/>
                      <a:gd name="connsiteX5" fmla="*/ 9580 w 9579"/>
                      <a:gd name="connsiteY5" fmla="*/ 31949 h 36738"/>
                      <a:gd name="connsiteX6" fmla="*/ 4790 w 9579"/>
                      <a:gd name="connsiteY6" fmla="*/ 36739 h 36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79" h="36738">
                        <a:moveTo>
                          <a:pt x="4790" y="36739"/>
                        </a:moveTo>
                        <a:cubicBezTo>
                          <a:pt x="2156" y="36739"/>
                          <a:pt x="0" y="34583"/>
                          <a:pt x="0" y="31949"/>
                        </a:cubicBezTo>
                        <a:lnTo>
                          <a:pt x="0" y="4790"/>
                        </a:lnTo>
                        <a:cubicBezTo>
                          <a:pt x="0" y="2155"/>
                          <a:pt x="2156" y="0"/>
                          <a:pt x="4790" y="0"/>
                        </a:cubicBezTo>
                        <a:cubicBezTo>
                          <a:pt x="7425" y="0"/>
                          <a:pt x="9580" y="2155"/>
                          <a:pt x="9580" y="4790"/>
                        </a:cubicBezTo>
                        <a:lnTo>
                          <a:pt x="9580" y="31949"/>
                        </a:lnTo>
                        <a:cubicBezTo>
                          <a:pt x="9580" y="34583"/>
                          <a:pt x="7425" y="36739"/>
                          <a:pt x="4790" y="36739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1000C125-A060-24F6-6F92-8D07FC0AC7D3}"/>
                      </a:ext>
                    </a:extLst>
                  </p:cNvPr>
                  <p:cNvSpPr/>
                  <p:nvPr/>
                </p:nvSpPr>
                <p:spPr>
                  <a:xfrm>
                    <a:off x="7331736" y="1414692"/>
                    <a:ext cx="36738" cy="9579"/>
                  </a:xfrm>
                  <a:custGeom>
                    <a:avLst/>
                    <a:gdLst>
                      <a:gd name="connsiteX0" fmla="*/ 31949 w 36738"/>
                      <a:gd name="connsiteY0" fmla="*/ 9580 h 9579"/>
                      <a:gd name="connsiteX1" fmla="*/ 4790 w 36738"/>
                      <a:gd name="connsiteY1" fmla="*/ 9580 h 9579"/>
                      <a:gd name="connsiteX2" fmla="*/ 0 w 36738"/>
                      <a:gd name="connsiteY2" fmla="*/ 4790 h 9579"/>
                      <a:gd name="connsiteX3" fmla="*/ 4790 w 36738"/>
                      <a:gd name="connsiteY3" fmla="*/ 0 h 9579"/>
                      <a:gd name="connsiteX4" fmla="*/ 31949 w 36738"/>
                      <a:gd name="connsiteY4" fmla="*/ 0 h 9579"/>
                      <a:gd name="connsiteX5" fmla="*/ 36739 w 36738"/>
                      <a:gd name="connsiteY5" fmla="*/ 4790 h 9579"/>
                      <a:gd name="connsiteX6" fmla="*/ 31949 w 36738"/>
                      <a:gd name="connsiteY6" fmla="*/ 9580 h 9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738" h="9579">
                        <a:moveTo>
                          <a:pt x="31949" y="9580"/>
                        </a:moveTo>
                        <a:lnTo>
                          <a:pt x="4790" y="9580"/>
                        </a:lnTo>
                        <a:cubicBezTo>
                          <a:pt x="2156" y="9580"/>
                          <a:pt x="0" y="7424"/>
                          <a:pt x="0" y="4790"/>
                        </a:cubicBezTo>
                        <a:cubicBezTo>
                          <a:pt x="0" y="2155"/>
                          <a:pt x="2156" y="0"/>
                          <a:pt x="4790" y="0"/>
                        </a:cubicBezTo>
                        <a:lnTo>
                          <a:pt x="31949" y="0"/>
                        </a:lnTo>
                        <a:cubicBezTo>
                          <a:pt x="34583" y="0"/>
                          <a:pt x="36739" y="2155"/>
                          <a:pt x="36739" y="4790"/>
                        </a:cubicBezTo>
                        <a:cubicBezTo>
                          <a:pt x="36739" y="7424"/>
                          <a:pt x="34583" y="9580"/>
                          <a:pt x="31949" y="9580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7A425AF5-B3C5-A941-793E-E2C539648C1E}"/>
                      </a:ext>
                    </a:extLst>
                  </p:cNvPr>
                  <p:cNvSpPr/>
                  <p:nvPr/>
                </p:nvSpPr>
                <p:spPr>
                  <a:xfrm>
                    <a:off x="7358883" y="1414680"/>
                    <a:ext cx="36714" cy="36750"/>
                  </a:xfrm>
                  <a:custGeom>
                    <a:avLst/>
                    <a:gdLst>
                      <a:gd name="connsiteX0" fmla="*/ 31961 w 36714"/>
                      <a:gd name="connsiteY0" fmla="*/ 36751 h 36750"/>
                      <a:gd name="connsiteX1" fmla="*/ 28560 w 36714"/>
                      <a:gd name="connsiteY1" fmla="*/ 35362 h 36750"/>
                      <a:gd name="connsiteX2" fmla="*/ 1401 w 36714"/>
                      <a:gd name="connsiteY2" fmla="*/ 8155 h 36750"/>
                      <a:gd name="connsiteX3" fmla="*/ 1401 w 36714"/>
                      <a:gd name="connsiteY3" fmla="*/ 1401 h 36750"/>
                      <a:gd name="connsiteX4" fmla="*/ 8155 w 36714"/>
                      <a:gd name="connsiteY4" fmla="*/ 1401 h 36750"/>
                      <a:gd name="connsiteX5" fmla="*/ 35314 w 36714"/>
                      <a:gd name="connsiteY5" fmla="*/ 28560 h 36750"/>
                      <a:gd name="connsiteX6" fmla="*/ 35314 w 36714"/>
                      <a:gd name="connsiteY6" fmla="*/ 35314 h 36750"/>
                      <a:gd name="connsiteX7" fmla="*/ 31961 w 36714"/>
                      <a:gd name="connsiteY7" fmla="*/ 36751 h 36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714" h="36750">
                        <a:moveTo>
                          <a:pt x="31961" y="36751"/>
                        </a:moveTo>
                        <a:cubicBezTo>
                          <a:pt x="30715" y="36751"/>
                          <a:pt x="29518" y="36272"/>
                          <a:pt x="28560" y="35362"/>
                        </a:cubicBezTo>
                        <a:lnTo>
                          <a:pt x="1401" y="8155"/>
                        </a:lnTo>
                        <a:cubicBezTo>
                          <a:pt x="-467" y="6287"/>
                          <a:pt x="-467" y="3269"/>
                          <a:pt x="1401" y="1401"/>
                        </a:cubicBezTo>
                        <a:cubicBezTo>
                          <a:pt x="3269" y="-467"/>
                          <a:pt x="6287" y="-467"/>
                          <a:pt x="8155" y="1401"/>
                        </a:cubicBezTo>
                        <a:lnTo>
                          <a:pt x="35314" y="28560"/>
                        </a:lnTo>
                        <a:cubicBezTo>
                          <a:pt x="37182" y="30428"/>
                          <a:pt x="37182" y="33446"/>
                          <a:pt x="35314" y="35314"/>
                        </a:cubicBezTo>
                        <a:cubicBezTo>
                          <a:pt x="34404" y="36272"/>
                          <a:pt x="33206" y="36751"/>
                          <a:pt x="31961" y="36751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FADD075E-DF14-B653-3FE2-B23268063798}"/>
                      </a:ext>
                    </a:extLst>
                  </p:cNvPr>
                  <p:cNvSpPr/>
                  <p:nvPr/>
                </p:nvSpPr>
                <p:spPr>
                  <a:xfrm>
                    <a:off x="7386042" y="1414728"/>
                    <a:ext cx="36714" cy="36702"/>
                  </a:xfrm>
                  <a:custGeom>
                    <a:avLst/>
                    <a:gdLst>
                      <a:gd name="connsiteX0" fmla="*/ 4802 w 36714"/>
                      <a:gd name="connsiteY0" fmla="*/ 36703 h 36702"/>
                      <a:gd name="connsiteX1" fmla="*/ 1401 w 36714"/>
                      <a:gd name="connsiteY1" fmla="*/ 35314 h 36702"/>
                      <a:gd name="connsiteX2" fmla="*/ 1401 w 36714"/>
                      <a:gd name="connsiteY2" fmla="*/ 28560 h 36702"/>
                      <a:gd name="connsiteX3" fmla="*/ 28560 w 36714"/>
                      <a:gd name="connsiteY3" fmla="*/ 1401 h 36702"/>
                      <a:gd name="connsiteX4" fmla="*/ 35314 w 36714"/>
                      <a:gd name="connsiteY4" fmla="*/ 1401 h 36702"/>
                      <a:gd name="connsiteX5" fmla="*/ 35314 w 36714"/>
                      <a:gd name="connsiteY5" fmla="*/ 8155 h 36702"/>
                      <a:gd name="connsiteX6" fmla="*/ 8155 w 36714"/>
                      <a:gd name="connsiteY6" fmla="*/ 35314 h 36702"/>
                      <a:gd name="connsiteX7" fmla="*/ 4802 w 36714"/>
                      <a:gd name="connsiteY7" fmla="*/ 36703 h 36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714" h="36702">
                        <a:moveTo>
                          <a:pt x="4802" y="36703"/>
                        </a:moveTo>
                        <a:cubicBezTo>
                          <a:pt x="3556" y="36703"/>
                          <a:pt x="2359" y="36224"/>
                          <a:pt x="1401" y="35314"/>
                        </a:cubicBezTo>
                        <a:cubicBezTo>
                          <a:pt x="-467" y="33446"/>
                          <a:pt x="-467" y="30428"/>
                          <a:pt x="1401" y="28560"/>
                        </a:cubicBezTo>
                        <a:lnTo>
                          <a:pt x="28560" y="1401"/>
                        </a:lnTo>
                        <a:cubicBezTo>
                          <a:pt x="30428" y="-467"/>
                          <a:pt x="33446" y="-467"/>
                          <a:pt x="35314" y="1401"/>
                        </a:cubicBezTo>
                        <a:cubicBezTo>
                          <a:pt x="37182" y="3269"/>
                          <a:pt x="37182" y="6287"/>
                          <a:pt x="35314" y="8155"/>
                        </a:cubicBezTo>
                        <a:lnTo>
                          <a:pt x="8155" y="35314"/>
                        </a:lnTo>
                        <a:cubicBezTo>
                          <a:pt x="7245" y="36224"/>
                          <a:pt x="6047" y="36703"/>
                          <a:pt x="4802" y="36703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B266A811-4389-0D44-87B0-B391CBFB81BA}"/>
                      </a:ext>
                    </a:extLst>
                  </p:cNvPr>
                  <p:cNvSpPr/>
                  <p:nvPr/>
                </p:nvSpPr>
                <p:spPr>
                  <a:xfrm>
                    <a:off x="7413261" y="1414692"/>
                    <a:ext cx="36738" cy="9579"/>
                  </a:xfrm>
                  <a:custGeom>
                    <a:avLst/>
                    <a:gdLst>
                      <a:gd name="connsiteX0" fmla="*/ 31949 w 36738"/>
                      <a:gd name="connsiteY0" fmla="*/ 9580 h 9579"/>
                      <a:gd name="connsiteX1" fmla="*/ 4790 w 36738"/>
                      <a:gd name="connsiteY1" fmla="*/ 9580 h 9579"/>
                      <a:gd name="connsiteX2" fmla="*/ 0 w 36738"/>
                      <a:gd name="connsiteY2" fmla="*/ 4790 h 9579"/>
                      <a:gd name="connsiteX3" fmla="*/ 4790 w 36738"/>
                      <a:gd name="connsiteY3" fmla="*/ 0 h 9579"/>
                      <a:gd name="connsiteX4" fmla="*/ 31949 w 36738"/>
                      <a:gd name="connsiteY4" fmla="*/ 0 h 9579"/>
                      <a:gd name="connsiteX5" fmla="*/ 36739 w 36738"/>
                      <a:gd name="connsiteY5" fmla="*/ 4790 h 9579"/>
                      <a:gd name="connsiteX6" fmla="*/ 31949 w 36738"/>
                      <a:gd name="connsiteY6" fmla="*/ 9580 h 9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738" h="9579">
                        <a:moveTo>
                          <a:pt x="31949" y="9580"/>
                        </a:moveTo>
                        <a:lnTo>
                          <a:pt x="4790" y="9580"/>
                        </a:lnTo>
                        <a:cubicBezTo>
                          <a:pt x="2156" y="9580"/>
                          <a:pt x="0" y="7424"/>
                          <a:pt x="0" y="4790"/>
                        </a:cubicBezTo>
                        <a:cubicBezTo>
                          <a:pt x="0" y="2155"/>
                          <a:pt x="2156" y="0"/>
                          <a:pt x="4790" y="0"/>
                        </a:cubicBezTo>
                        <a:lnTo>
                          <a:pt x="31949" y="0"/>
                        </a:lnTo>
                        <a:cubicBezTo>
                          <a:pt x="34583" y="0"/>
                          <a:pt x="36739" y="2155"/>
                          <a:pt x="36739" y="4790"/>
                        </a:cubicBezTo>
                        <a:cubicBezTo>
                          <a:pt x="36739" y="7424"/>
                          <a:pt x="34583" y="9580"/>
                          <a:pt x="31949" y="9580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E79971B6-7E27-2B9D-6832-DCB1BBB47AA3}"/>
                      </a:ext>
                    </a:extLst>
                  </p:cNvPr>
                  <p:cNvSpPr/>
                  <p:nvPr/>
                </p:nvSpPr>
                <p:spPr>
                  <a:xfrm>
                    <a:off x="7440420" y="1387533"/>
                    <a:ext cx="9579" cy="36738"/>
                  </a:xfrm>
                  <a:custGeom>
                    <a:avLst/>
                    <a:gdLst>
                      <a:gd name="connsiteX0" fmla="*/ 4790 w 9579"/>
                      <a:gd name="connsiteY0" fmla="*/ 36739 h 36738"/>
                      <a:gd name="connsiteX1" fmla="*/ 0 w 9579"/>
                      <a:gd name="connsiteY1" fmla="*/ 31949 h 36738"/>
                      <a:gd name="connsiteX2" fmla="*/ 0 w 9579"/>
                      <a:gd name="connsiteY2" fmla="*/ 4790 h 36738"/>
                      <a:gd name="connsiteX3" fmla="*/ 4790 w 9579"/>
                      <a:gd name="connsiteY3" fmla="*/ 0 h 36738"/>
                      <a:gd name="connsiteX4" fmla="*/ 9580 w 9579"/>
                      <a:gd name="connsiteY4" fmla="*/ 4790 h 36738"/>
                      <a:gd name="connsiteX5" fmla="*/ 9580 w 9579"/>
                      <a:gd name="connsiteY5" fmla="*/ 31949 h 36738"/>
                      <a:gd name="connsiteX6" fmla="*/ 4790 w 9579"/>
                      <a:gd name="connsiteY6" fmla="*/ 36739 h 36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79" h="36738">
                        <a:moveTo>
                          <a:pt x="4790" y="36739"/>
                        </a:moveTo>
                        <a:cubicBezTo>
                          <a:pt x="2156" y="36739"/>
                          <a:pt x="0" y="34583"/>
                          <a:pt x="0" y="31949"/>
                        </a:cubicBezTo>
                        <a:lnTo>
                          <a:pt x="0" y="4790"/>
                        </a:lnTo>
                        <a:cubicBezTo>
                          <a:pt x="0" y="2155"/>
                          <a:pt x="2156" y="0"/>
                          <a:pt x="4790" y="0"/>
                        </a:cubicBezTo>
                        <a:cubicBezTo>
                          <a:pt x="7425" y="0"/>
                          <a:pt x="9580" y="2155"/>
                          <a:pt x="9580" y="4790"/>
                        </a:cubicBezTo>
                        <a:lnTo>
                          <a:pt x="9580" y="31949"/>
                        </a:lnTo>
                        <a:cubicBezTo>
                          <a:pt x="9580" y="34583"/>
                          <a:pt x="7425" y="36739"/>
                          <a:pt x="4790" y="36739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7" name="Freeform: Shape 26">
                    <a:extLst>
                      <a:ext uri="{FF2B5EF4-FFF2-40B4-BE49-F238E27FC236}">
                        <a16:creationId xmlns:a16="http://schemas.microsoft.com/office/drawing/2014/main" id="{16F3201F-90D1-423D-F70A-5B7896F0FDCC}"/>
                      </a:ext>
                    </a:extLst>
                  </p:cNvPr>
                  <p:cNvSpPr/>
                  <p:nvPr/>
                </p:nvSpPr>
                <p:spPr>
                  <a:xfrm>
                    <a:off x="7440408" y="1360362"/>
                    <a:ext cx="36714" cy="36702"/>
                  </a:xfrm>
                  <a:custGeom>
                    <a:avLst/>
                    <a:gdLst>
                      <a:gd name="connsiteX0" fmla="*/ 4802 w 36714"/>
                      <a:gd name="connsiteY0" fmla="*/ 36703 h 36702"/>
                      <a:gd name="connsiteX1" fmla="*/ 1401 w 36714"/>
                      <a:gd name="connsiteY1" fmla="*/ 35314 h 36702"/>
                      <a:gd name="connsiteX2" fmla="*/ 1401 w 36714"/>
                      <a:gd name="connsiteY2" fmla="*/ 28560 h 36702"/>
                      <a:gd name="connsiteX3" fmla="*/ 28560 w 36714"/>
                      <a:gd name="connsiteY3" fmla="*/ 1401 h 36702"/>
                      <a:gd name="connsiteX4" fmla="*/ 35314 w 36714"/>
                      <a:gd name="connsiteY4" fmla="*/ 1401 h 36702"/>
                      <a:gd name="connsiteX5" fmla="*/ 35314 w 36714"/>
                      <a:gd name="connsiteY5" fmla="*/ 8155 h 36702"/>
                      <a:gd name="connsiteX6" fmla="*/ 8155 w 36714"/>
                      <a:gd name="connsiteY6" fmla="*/ 35314 h 36702"/>
                      <a:gd name="connsiteX7" fmla="*/ 4802 w 36714"/>
                      <a:gd name="connsiteY7" fmla="*/ 36703 h 36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714" h="36702">
                        <a:moveTo>
                          <a:pt x="4802" y="36703"/>
                        </a:moveTo>
                        <a:cubicBezTo>
                          <a:pt x="3556" y="36703"/>
                          <a:pt x="2359" y="36224"/>
                          <a:pt x="1401" y="35314"/>
                        </a:cubicBezTo>
                        <a:cubicBezTo>
                          <a:pt x="-467" y="33446"/>
                          <a:pt x="-467" y="30428"/>
                          <a:pt x="1401" y="28560"/>
                        </a:cubicBezTo>
                        <a:lnTo>
                          <a:pt x="28560" y="1401"/>
                        </a:lnTo>
                        <a:cubicBezTo>
                          <a:pt x="30428" y="-467"/>
                          <a:pt x="33446" y="-467"/>
                          <a:pt x="35314" y="1401"/>
                        </a:cubicBezTo>
                        <a:cubicBezTo>
                          <a:pt x="37182" y="3269"/>
                          <a:pt x="37182" y="6287"/>
                          <a:pt x="35314" y="8155"/>
                        </a:cubicBezTo>
                        <a:lnTo>
                          <a:pt x="8155" y="35314"/>
                        </a:lnTo>
                        <a:cubicBezTo>
                          <a:pt x="7245" y="36272"/>
                          <a:pt x="5999" y="36703"/>
                          <a:pt x="4802" y="36703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CC75C94E-CCC5-76AA-6D00-CA3678D57966}"/>
                      </a:ext>
                    </a:extLst>
                  </p:cNvPr>
                  <p:cNvSpPr/>
                  <p:nvPr/>
                </p:nvSpPr>
                <p:spPr>
                  <a:xfrm>
                    <a:off x="7440408" y="1333203"/>
                    <a:ext cx="36714" cy="36702"/>
                  </a:xfrm>
                  <a:custGeom>
                    <a:avLst/>
                    <a:gdLst>
                      <a:gd name="connsiteX0" fmla="*/ 31961 w 36714"/>
                      <a:gd name="connsiteY0" fmla="*/ 36703 h 36702"/>
                      <a:gd name="connsiteX1" fmla="*/ 28560 w 36714"/>
                      <a:gd name="connsiteY1" fmla="*/ 35314 h 36702"/>
                      <a:gd name="connsiteX2" fmla="*/ 1401 w 36714"/>
                      <a:gd name="connsiteY2" fmla="*/ 8155 h 36702"/>
                      <a:gd name="connsiteX3" fmla="*/ 1401 w 36714"/>
                      <a:gd name="connsiteY3" fmla="*/ 1401 h 36702"/>
                      <a:gd name="connsiteX4" fmla="*/ 8155 w 36714"/>
                      <a:gd name="connsiteY4" fmla="*/ 1401 h 36702"/>
                      <a:gd name="connsiteX5" fmla="*/ 35314 w 36714"/>
                      <a:gd name="connsiteY5" fmla="*/ 28560 h 36702"/>
                      <a:gd name="connsiteX6" fmla="*/ 35314 w 36714"/>
                      <a:gd name="connsiteY6" fmla="*/ 35314 h 36702"/>
                      <a:gd name="connsiteX7" fmla="*/ 31961 w 36714"/>
                      <a:gd name="connsiteY7" fmla="*/ 36703 h 36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714" h="36702">
                        <a:moveTo>
                          <a:pt x="31961" y="36703"/>
                        </a:moveTo>
                        <a:cubicBezTo>
                          <a:pt x="30715" y="36703"/>
                          <a:pt x="29518" y="36224"/>
                          <a:pt x="28560" y="35314"/>
                        </a:cubicBezTo>
                        <a:lnTo>
                          <a:pt x="1401" y="8155"/>
                        </a:lnTo>
                        <a:cubicBezTo>
                          <a:pt x="-467" y="6287"/>
                          <a:pt x="-467" y="3269"/>
                          <a:pt x="1401" y="1401"/>
                        </a:cubicBezTo>
                        <a:cubicBezTo>
                          <a:pt x="3269" y="-467"/>
                          <a:pt x="6287" y="-467"/>
                          <a:pt x="8155" y="1401"/>
                        </a:cubicBezTo>
                        <a:lnTo>
                          <a:pt x="35314" y="28560"/>
                        </a:lnTo>
                        <a:cubicBezTo>
                          <a:pt x="37182" y="30428"/>
                          <a:pt x="37182" y="33446"/>
                          <a:pt x="35314" y="35314"/>
                        </a:cubicBezTo>
                        <a:cubicBezTo>
                          <a:pt x="34403" y="36224"/>
                          <a:pt x="33206" y="36703"/>
                          <a:pt x="31961" y="36703"/>
                        </a:cubicBezTo>
                        <a:close/>
                      </a:path>
                    </a:pathLst>
                  </a:custGeom>
                  <a:grpFill/>
                  <a:ln w="9525" cap="flat">
                    <a:solidFill>
                      <a:srgbClr val="987A48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cxnSp>
              <p:nvCxnSpPr>
                <p:cNvPr id="12" name="Straight Connector 11">
                  <a:extLst>
                    <a:ext uri="{FF2B5EF4-FFF2-40B4-BE49-F238E27FC236}">
                      <a16:creationId xmlns:a16="http://schemas.microsoft.com/office/drawing/2014/main" id="{4866BFF9-4C74-E83F-39CA-0CC486491DFF}"/>
                    </a:ext>
                  </a:extLst>
                </p:cNvPr>
                <p:cNvCxnSpPr>
                  <a:cxnSpLocks/>
                  <a:stCxn id="28" idx="1"/>
                  <a:endCxn id="9" idx="2"/>
                </p:cNvCxnSpPr>
                <p:nvPr/>
              </p:nvCxnSpPr>
              <p:spPr>
                <a:xfrm flipV="1">
                  <a:off x="6040285" y="870356"/>
                  <a:ext cx="2720939" cy="14373"/>
                </a:xfrm>
                <a:prstGeom prst="line">
                  <a:avLst/>
                </a:prstGeom>
                <a:ln w="19050">
                  <a:solidFill>
                    <a:srgbClr val="987A4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F386018B-1EDB-013B-4281-6D48B090895D}"/>
                </a:ext>
              </a:extLst>
            </p:cNvPr>
            <p:cNvSpPr txBox="1"/>
            <p:nvPr/>
          </p:nvSpPr>
          <p:spPr>
            <a:xfrm>
              <a:off x="-1383524" y="523458"/>
              <a:ext cx="9782455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آرامگاه کوروش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pic>
        <p:nvPicPr>
          <p:cNvPr id="50" name="Picture 49">
            <a:extLst>
              <a:ext uri="{FF2B5EF4-FFF2-40B4-BE49-F238E27FC236}">
                <a16:creationId xmlns:a16="http://schemas.microsoft.com/office/drawing/2014/main" id="{8240E646-23ED-C4CE-9752-B735985D61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V="1">
            <a:off x="6303524" y="282102"/>
            <a:ext cx="5604752" cy="5604752"/>
          </a:xfrm>
          <a:prstGeom prst="round2SameRect">
            <a:avLst>
              <a:gd name="adj1" fmla="val 0"/>
              <a:gd name="adj2" fmla="val 11170"/>
            </a:avLst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ABBE181F-3E02-F46F-F2FE-794E6F4F9B7A}"/>
              </a:ext>
            </a:extLst>
          </p:cNvPr>
          <p:cNvSpPr txBox="1"/>
          <p:nvPr/>
        </p:nvSpPr>
        <p:spPr>
          <a:xfrm>
            <a:off x="749596" y="1485650"/>
            <a:ext cx="4960647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6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</a:p>
        </p:txBody>
      </p:sp>
    </p:spTree>
    <p:extLst>
      <p:ext uri="{BB962C8B-B14F-4D97-AF65-F5344CB8AC3E}">
        <p14:creationId xmlns:p14="http://schemas.microsoft.com/office/powerpoint/2010/main" val="14661307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l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9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6DD95F1-80C7-3E2D-EB90-90406F3A05D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64" r="12564"/>
          <a:stretch>
            <a:fillRect/>
          </a:stretch>
        </p:blipFill>
        <p:spPr/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7AF841C-CDC1-36BF-C66F-4DF0C05C429F}"/>
              </a:ext>
            </a:extLst>
          </p:cNvPr>
          <p:cNvSpPr txBox="1"/>
          <p:nvPr/>
        </p:nvSpPr>
        <p:spPr>
          <a:xfrm>
            <a:off x="5524585" y="2598003"/>
            <a:ext cx="610459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بناها و کــــــاخ ها</a:t>
            </a:r>
            <a:endParaRPr lang="en-US" sz="48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144EFC7-ABFE-8D98-9C16-82E9E52D4D50}"/>
              </a:ext>
            </a:extLst>
          </p:cNvPr>
          <p:cNvSpPr txBox="1"/>
          <p:nvPr/>
        </p:nvSpPr>
        <p:spPr>
          <a:xfrm>
            <a:off x="5584739" y="3593962"/>
            <a:ext cx="5975129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37242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>
            <a:extLst>
              <a:ext uri="{FF2B5EF4-FFF2-40B4-BE49-F238E27FC236}">
                <a16:creationId xmlns:a16="http://schemas.microsoft.com/office/drawing/2014/main" id="{DB5FD0EE-38EB-DF35-EE94-A33BAA41F479}"/>
              </a:ext>
            </a:extLst>
          </p:cNvPr>
          <p:cNvGrpSpPr/>
          <p:nvPr/>
        </p:nvGrpSpPr>
        <p:grpSpPr>
          <a:xfrm>
            <a:off x="1032473" y="523458"/>
            <a:ext cx="10127054" cy="523220"/>
            <a:chOff x="1032473" y="523458"/>
            <a:chExt cx="10127054" cy="52322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905F6DE8-E313-CDB1-3DCE-AFD4B2DFE69D}"/>
                </a:ext>
              </a:extLst>
            </p:cNvPr>
            <p:cNvGrpSpPr/>
            <p:nvPr/>
          </p:nvGrpSpPr>
          <p:grpSpPr>
            <a:xfrm>
              <a:off x="1032473" y="688800"/>
              <a:ext cx="10127054" cy="192536"/>
              <a:chOff x="862170" y="653078"/>
              <a:chExt cx="10127054" cy="192536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5BEEFF96-8E11-1896-3B4B-113FF64AB2C9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05C9A70E-CCFB-1335-CA90-A0A8B885FCC6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FA0AC948-0EC1-C7DF-3B46-B1AA5342D423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27" name="Graphic 1">
                    <a:extLst>
                      <a:ext uri="{FF2B5EF4-FFF2-40B4-BE49-F238E27FC236}">
                        <a16:creationId xmlns:a16="http://schemas.microsoft.com/office/drawing/2014/main" id="{DB19C3C2-64E0-013E-257D-69F950EB669F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29" name="Freeform: Shape 28">
                      <a:extLst>
                        <a:ext uri="{FF2B5EF4-FFF2-40B4-BE49-F238E27FC236}">
                          <a16:creationId xmlns:a16="http://schemas.microsoft.com/office/drawing/2014/main" id="{EB7B0CA4-D29E-470F-2E0F-703081D256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" name="Freeform: Shape 29">
                      <a:extLst>
                        <a:ext uri="{FF2B5EF4-FFF2-40B4-BE49-F238E27FC236}">
                          <a16:creationId xmlns:a16="http://schemas.microsoft.com/office/drawing/2014/main" id="{EFC604C6-3107-39E9-4356-F5C2B4DAF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" name="Freeform: Shape 30">
                      <a:extLst>
                        <a:ext uri="{FF2B5EF4-FFF2-40B4-BE49-F238E27FC236}">
                          <a16:creationId xmlns:a16="http://schemas.microsoft.com/office/drawing/2014/main" id="{CE73CB60-72E5-C27D-3E71-5E4C9E1C9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CB9348EA-6401-7C6E-ECA5-2BA0C022E6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83B0EA7D-A042-77CF-0D2F-F6E5ACA118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68F64BE8-6317-9C00-BBDC-B4B6185AD0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24DBB5E6-3B70-A22F-F492-C03399059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78B7BCFE-9DF1-4A8D-B1BE-C57D009A15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29D21CAF-E3CF-EA71-3437-2C2446D988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AD85F476-E989-3F1F-F9FC-022613412C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A1391BBE-E928-D6AF-6B87-9B382B2D58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CFF4820D-14B0-DB51-C66C-0C5CA228DA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13337DF0-A6FB-9440-C243-C939FCEC71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2A885780-9F20-FE18-8431-2949FF1269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56BE1F6F-D47F-12FE-0796-878EBF8733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" name="Freeform: Shape 43">
                      <a:extLst>
                        <a:ext uri="{FF2B5EF4-FFF2-40B4-BE49-F238E27FC236}">
                          <a16:creationId xmlns:a16="http://schemas.microsoft.com/office/drawing/2014/main" id="{8F536171-23C9-FE45-CE9B-8104338D38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28" name="Straight Connector 27">
                    <a:extLst>
                      <a:ext uri="{FF2B5EF4-FFF2-40B4-BE49-F238E27FC236}">
                        <a16:creationId xmlns:a16="http://schemas.microsoft.com/office/drawing/2014/main" id="{604AC011-9683-800F-4D0E-A5A365905ED8}"/>
                      </a:ext>
                    </a:extLst>
                  </p:cNvPr>
                  <p:cNvCxnSpPr>
                    <a:cxnSpLocks/>
                    <a:stCxn id="44" idx="1"/>
                    <a:endCxn id="2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31E76DA2-C345-2FD2-4FE2-5378E06BE986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5" name="Oval 4">
                  <a:extLst>
                    <a:ext uri="{FF2B5EF4-FFF2-40B4-BE49-F238E27FC236}">
                      <a16:creationId xmlns:a16="http://schemas.microsoft.com/office/drawing/2014/main" id="{7125C9D6-347E-DF11-DEB7-B4B9BAF729FA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B53C8F3F-D319-D471-B9A6-21B416C59C0E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7" name="Graphic 1">
                    <a:extLst>
                      <a:ext uri="{FF2B5EF4-FFF2-40B4-BE49-F238E27FC236}">
                        <a16:creationId xmlns:a16="http://schemas.microsoft.com/office/drawing/2014/main" id="{C4B14C88-BC55-0FED-E16B-7A6BD6E06A5E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9" name="Freeform: Shape 8">
                      <a:extLst>
                        <a:ext uri="{FF2B5EF4-FFF2-40B4-BE49-F238E27FC236}">
                          <a16:creationId xmlns:a16="http://schemas.microsoft.com/office/drawing/2014/main" id="{5B74A5D1-C7E4-23A9-E8C8-4FBFE75EB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" name="Freeform: Shape 9">
                      <a:extLst>
                        <a:ext uri="{FF2B5EF4-FFF2-40B4-BE49-F238E27FC236}">
                          <a16:creationId xmlns:a16="http://schemas.microsoft.com/office/drawing/2014/main" id="{C9D3D192-FBFA-12C6-D20D-A9E6FB52C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" name="Freeform: Shape 10">
                      <a:extLst>
                        <a:ext uri="{FF2B5EF4-FFF2-40B4-BE49-F238E27FC236}">
                          <a16:creationId xmlns:a16="http://schemas.microsoft.com/office/drawing/2014/main" id="{52278EB2-1B80-9C63-882A-03903D520A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" name="Freeform: Shape 11">
                      <a:extLst>
                        <a:ext uri="{FF2B5EF4-FFF2-40B4-BE49-F238E27FC236}">
                          <a16:creationId xmlns:a16="http://schemas.microsoft.com/office/drawing/2014/main" id="{36151BDC-0632-0E87-DFF0-C1F1D74A81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" name="Freeform: Shape 12">
                      <a:extLst>
                        <a:ext uri="{FF2B5EF4-FFF2-40B4-BE49-F238E27FC236}">
                          <a16:creationId xmlns:a16="http://schemas.microsoft.com/office/drawing/2014/main" id="{F5295089-679A-9B3E-33D0-039B3ACEC2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" name="Freeform: Shape 13">
                      <a:extLst>
                        <a:ext uri="{FF2B5EF4-FFF2-40B4-BE49-F238E27FC236}">
                          <a16:creationId xmlns:a16="http://schemas.microsoft.com/office/drawing/2014/main" id="{9B8A2CA9-8550-6F2C-2AD2-9622B992C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" name="Freeform: Shape 14">
                      <a:extLst>
                        <a:ext uri="{FF2B5EF4-FFF2-40B4-BE49-F238E27FC236}">
                          <a16:creationId xmlns:a16="http://schemas.microsoft.com/office/drawing/2014/main" id="{97683B20-7B06-23A1-53AE-18708CFCB0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" name="Freeform: Shape 15">
                      <a:extLst>
                        <a:ext uri="{FF2B5EF4-FFF2-40B4-BE49-F238E27FC236}">
                          <a16:creationId xmlns:a16="http://schemas.microsoft.com/office/drawing/2014/main" id="{0FEE6E79-C5B8-ADEA-84FC-C1F17D7FF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AD8EE20A-D008-CB5D-B573-3A9273100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64958917-2BD6-8031-6D95-53F4985B73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" name="Freeform: Shape 18">
                      <a:extLst>
                        <a:ext uri="{FF2B5EF4-FFF2-40B4-BE49-F238E27FC236}">
                          <a16:creationId xmlns:a16="http://schemas.microsoft.com/office/drawing/2014/main" id="{E1F40FEF-EF03-3A6D-223F-0B528C668A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7ED172B5-0505-5D4A-7D47-34071F8277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01D2AC08-EF6B-B5C7-4198-DD71BF1EB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" name="Freeform: Shape 21">
                      <a:extLst>
                        <a:ext uri="{FF2B5EF4-FFF2-40B4-BE49-F238E27FC236}">
                          <a16:creationId xmlns:a16="http://schemas.microsoft.com/office/drawing/2014/main" id="{1FE84675-AA47-7731-520A-A51B5C0EB3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C7A57681-E080-2722-5879-CCD3574EB6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8465EBD6-56CB-10E8-C082-1268B3EEE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8" name="Straight Connector 7">
                    <a:extLst>
                      <a:ext uri="{FF2B5EF4-FFF2-40B4-BE49-F238E27FC236}">
                        <a16:creationId xmlns:a16="http://schemas.microsoft.com/office/drawing/2014/main" id="{A7335897-83ED-01C0-53ED-6C9A90C26033}"/>
                      </a:ext>
                    </a:extLst>
                  </p:cNvPr>
                  <p:cNvCxnSpPr>
                    <a:cxnSpLocks/>
                    <a:stCxn id="24" idx="1"/>
                    <a:endCxn id="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D4105C3-532C-F81E-11E7-7461808F6114}"/>
                </a:ext>
              </a:extLst>
            </p:cNvPr>
            <p:cNvSpPr txBox="1"/>
            <p:nvPr/>
          </p:nvSpPr>
          <p:spPr>
            <a:xfrm>
              <a:off x="1059644" y="523458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بنا و کاخ ها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B6A63BF9-B574-5234-F798-78AF8C042794}"/>
              </a:ext>
            </a:extLst>
          </p:cNvPr>
          <p:cNvSpPr txBox="1"/>
          <p:nvPr/>
        </p:nvSpPr>
        <p:spPr>
          <a:xfrm>
            <a:off x="820880" y="1155077"/>
            <a:ext cx="10540566" cy="49398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</a:p>
        </p:txBody>
      </p:sp>
    </p:spTree>
    <p:extLst>
      <p:ext uri="{BB962C8B-B14F-4D97-AF65-F5344CB8AC3E}">
        <p14:creationId xmlns:p14="http://schemas.microsoft.com/office/powerpoint/2010/main" val="13138982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40">
            <a:extLst>
              <a:ext uri="{FF2B5EF4-FFF2-40B4-BE49-F238E27FC236}">
                <a16:creationId xmlns:a16="http://schemas.microsoft.com/office/drawing/2014/main" id="{851A50B6-CBB1-C715-E315-EFB4ABCBA32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91" r="39833" b="5305"/>
          <a:stretch/>
        </p:blipFill>
        <p:spPr>
          <a:xfrm>
            <a:off x="1145973" y="1566212"/>
            <a:ext cx="2540825" cy="2761563"/>
          </a:xfrm>
          <a:prstGeom prst="round2SameRect">
            <a:avLst/>
          </a:prstGeom>
        </p:spPr>
      </p:pic>
      <p:pic>
        <p:nvPicPr>
          <p:cNvPr id="242" name="Picture 241">
            <a:extLst>
              <a:ext uri="{FF2B5EF4-FFF2-40B4-BE49-F238E27FC236}">
                <a16:creationId xmlns:a16="http://schemas.microsoft.com/office/drawing/2014/main" id="{4A16EB28-5A2B-5ADA-DD9F-7B9324A0498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56" r="36937" b="9403"/>
          <a:stretch/>
        </p:blipFill>
        <p:spPr>
          <a:xfrm>
            <a:off x="4854017" y="1546671"/>
            <a:ext cx="2488875" cy="2802524"/>
          </a:xfrm>
          <a:prstGeom prst="round2SameRect">
            <a:avLst/>
          </a:prstGeom>
        </p:spPr>
      </p:pic>
      <p:pic>
        <p:nvPicPr>
          <p:cNvPr id="243" name="Picture 242">
            <a:extLst>
              <a:ext uri="{FF2B5EF4-FFF2-40B4-BE49-F238E27FC236}">
                <a16:creationId xmlns:a16="http://schemas.microsoft.com/office/drawing/2014/main" id="{A583A148-A0F9-8E27-E957-86FFE93528A4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33" r="31041"/>
          <a:stretch/>
        </p:blipFill>
        <p:spPr>
          <a:xfrm>
            <a:off x="8505204" y="1565638"/>
            <a:ext cx="2524140" cy="2803406"/>
          </a:xfrm>
          <a:prstGeom prst="round2SameRect">
            <a:avLst/>
          </a:prstGeom>
        </p:spPr>
      </p:pic>
      <p:grpSp>
        <p:nvGrpSpPr>
          <p:cNvPr id="46" name="Group 45">
            <a:extLst>
              <a:ext uri="{FF2B5EF4-FFF2-40B4-BE49-F238E27FC236}">
                <a16:creationId xmlns:a16="http://schemas.microsoft.com/office/drawing/2014/main" id="{8C0DE2A4-A2F4-4741-9BEC-30F5E329420E}"/>
              </a:ext>
            </a:extLst>
          </p:cNvPr>
          <p:cNvGrpSpPr/>
          <p:nvPr/>
        </p:nvGrpSpPr>
        <p:grpSpPr>
          <a:xfrm>
            <a:off x="1032473" y="523458"/>
            <a:ext cx="10127054" cy="523220"/>
            <a:chOff x="1032473" y="523458"/>
            <a:chExt cx="10127054" cy="52322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F4FB2D7C-72EB-24E2-2FF3-95F8DC4CD884}"/>
                </a:ext>
              </a:extLst>
            </p:cNvPr>
            <p:cNvGrpSpPr/>
            <p:nvPr/>
          </p:nvGrpSpPr>
          <p:grpSpPr>
            <a:xfrm>
              <a:off x="1032473" y="688800"/>
              <a:ext cx="10127054" cy="192536"/>
              <a:chOff x="862170" y="653078"/>
              <a:chExt cx="10127054" cy="192536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B76063D1-E4E3-979F-97A5-BB99E7F214B0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56E8F677-4431-F577-6626-D14419D674B3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4F0932A0-43BE-E1A6-1A21-01986B5CF776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27" name="Graphic 1">
                    <a:extLst>
                      <a:ext uri="{FF2B5EF4-FFF2-40B4-BE49-F238E27FC236}">
                        <a16:creationId xmlns:a16="http://schemas.microsoft.com/office/drawing/2014/main" id="{57736881-4E3F-2C60-4203-D6678F2409AA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29" name="Freeform: Shape 28">
                      <a:extLst>
                        <a:ext uri="{FF2B5EF4-FFF2-40B4-BE49-F238E27FC236}">
                          <a16:creationId xmlns:a16="http://schemas.microsoft.com/office/drawing/2014/main" id="{434B64D3-2FB0-6E8D-5DE3-D6BDCCA077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" name="Freeform: Shape 29">
                      <a:extLst>
                        <a:ext uri="{FF2B5EF4-FFF2-40B4-BE49-F238E27FC236}">
                          <a16:creationId xmlns:a16="http://schemas.microsoft.com/office/drawing/2014/main" id="{2AA2FFB0-B77B-7487-6F30-DEF68978BC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" name="Freeform: Shape 30">
                      <a:extLst>
                        <a:ext uri="{FF2B5EF4-FFF2-40B4-BE49-F238E27FC236}">
                          <a16:creationId xmlns:a16="http://schemas.microsoft.com/office/drawing/2014/main" id="{DB38CAC6-B9A2-45EB-B38E-412FF6E993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EE0E936D-50F5-DDC6-13BC-55ED95B70D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2986F68C-976A-1BB9-2DCB-3A999C86B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8B90426A-4D0E-E3B1-1C98-BE638ACD72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083A5D60-EEB6-DEA6-B1C3-304A1FE92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B70D2602-9CE3-D164-4AF8-BA6B3D6E1C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8942421E-FC5B-D633-4BDE-B0F77B9530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5BD57AD1-E5E4-2BC0-76C3-5DDA754559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F383BED8-FE96-0FAF-4B17-0109CD7B52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3339A782-EDFA-6247-8512-42F21CF514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CF27E9FD-D9B5-DC78-7106-F2B6219611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FD48B8E7-6A33-4012-1A48-9B0A6E6503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60C36922-2E7B-1031-29AC-793861BE2B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" name="Freeform: Shape 43">
                      <a:extLst>
                        <a:ext uri="{FF2B5EF4-FFF2-40B4-BE49-F238E27FC236}">
                          <a16:creationId xmlns:a16="http://schemas.microsoft.com/office/drawing/2014/main" id="{0E3C82DD-F1F6-74A5-EC75-6E6482DE3B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28" name="Straight Connector 27">
                    <a:extLst>
                      <a:ext uri="{FF2B5EF4-FFF2-40B4-BE49-F238E27FC236}">
                        <a16:creationId xmlns:a16="http://schemas.microsoft.com/office/drawing/2014/main" id="{7676AF9E-8A9C-2550-4639-16D52C79AB10}"/>
                      </a:ext>
                    </a:extLst>
                  </p:cNvPr>
                  <p:cNvCxnSpPr>
                    <a:cxnSpLocks/>
                    <a:stCxn id="44" idx="1"/>
                    <a:endCxn id="2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F223ED26-9ED1-CFC4-5565-D297F2559676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5" name="Oval 4">
                  <a:extLst>
                    <a:ext uri="{FF2B5EF4-FFF2-40B4-BE49-F238E27FC236}">
                      <a16:creationId xmlns:a16="http://schemas.microsoft.com/office/drawing/2014/main" id="{6F7D0C7F-117B-37C2-D9DA-20B4C9A5A445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147B3983-C12C-C488-A175-26813836D384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7" name="Graphic 1">
                    <a:extLst>
                      <a:ext uri="{FF2B5EF4-FFF2-40B4-BE49-F238E27FC236}">
                        <a16:creationId xmlns:a16="http://schemas.microsoft.com/office/drawing/2014/main" id="{DAB9A4A1-248D-C524-41EB-69AA3E3A98BD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9" name="Freeform: Shape 8">
                      <a:extLst>
                        <a:ext uri="{FF2B5EF4-FFF2-40B4-BE49-F238E27FC236}">
                          <a16:creationId xmlns:a16="http://schemas.microsoft.com/office/drawing/2014/main" id="{CA0F48D9-5667-BAA0-716B-DC6BCA2DA8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" name="Freeform: Shape 9">
                      <a:extLst>
                        <a:ext uri="{FF2B5EF4-FFF2-40B4-BE49-F238E27FC236}">
                          <a16:creationId xmlns:a16="http://schemas.microsoft.com/office/drawing/2014/main" id="{DC795E7E-9AAB-890A-3303-5444A33130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" name="Freeform: Shape 10">
                      <a:extLst>
                        <a:ext uri="{FF2B5EF4-FFF2-40B4-BE49-F238E27FC236}">
                          <a16:creationId xmlns:a16="http://schemas.microsoft.com/office/drawing/2014/main" id="{96DB1394-6592-1E39-3791-DCFB764953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" name="Freeform: Shape 11">
                      <a:extLst>
                        <a:ext uri="{FF2B5EF4-FFF2-40B4-BE49-F238E27FC236}">
                          <a16:creationId xmlns:a16="http://schemas.microsoft.com/office/drawing/2014/main" id="{970E99B2-D4A1-AD38-A562-88AB7111D1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" name="Freeform: Shape 12">
                      <a:extLst>
                        <a:ext uri="{FF2B5EF4-FFF2-40B4-BE49-F238E27FC236}">
                          <a16:creationId xmlns:a16="http://schemas.microsoft.com/office/drawing/2014/main" id="{0F029151-BADB-4BC9-E3A9-71FFF6722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" name="Freeform: Shape 13">
                      <a:extLst>
                        <a:ext uri="{FF2B5EF4-FFF2-40B4-BE49-F238E27FC236}">
                          <a16:creationId xmlns:a16="http://schemas.microsoft.com/office/drawing/2014/main" id="{7D0D0016-3E39-F904-6507-865349F2D4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" name="Freeform: Shape 14">
                      <a:extLst>
                        <a:ext uri="{FF2B5EF4-FFF2-40B4-BE49-F238E27FC236}">
                          <a16:creationId xmlns:a16="http://schemas.microsoft.com/office/drawing/2014/main" id="{71322DD2-DDFB-7AAA-78BF-193B9990AD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" name="Freeform: Shape 15">
                      <a:extLst>
                        <a:ext uri="{FF2B5EF4-FFF2-40B4-BE49-F238E27FC236}">
                          <a16:creationId xmlns:a16="http://schemas.microsoft.com/office/drawing/2014/main" id="{29B189E9-81ED-3B22-76F2-7173EC4BD3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B91EEFD3-9A80-AE16-F7D6-C3CAD0297B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E8E1A242-158B-3FA1-8BB0-420155F9DE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" name="Freeform: Shape 18">
                      <a:extLst>
                        <a:ext uri="{FF2B5EF4-FFF2-40B4-BE49-F238E27FC236}">
                          <a16:creationId xmlns:a16="http://schemas.microsoft.com/office/drawing/2014/main" id="{8E401AB2-8BA7-F60B-D779-397EBA9AE8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386ECAC1-DF47-1208-B2D9-0B2ED87806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327B2FE5-E3C9-FA77-873F-B24FAE37A0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" name="Freeform: Shape 21">
                      <a:extLst>
                        <a:ext uri="{FF2B5EF4-FFF2-40B4-BE49-F238E27FC236}">
                          <a16:creationId xmlns:a16="http://schemas.microsoft.com/office/drawing/2014/main" id="{59A9A8FB-AB96-C671-006F-AD5CBD6B04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F7C65A65-2F51-650C-9D78-4AC9F32C49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0586AB03-887D-B304-3671-8942B610F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8" name="Straight Connector 7">
                    <a:extLst>
                      <a:ext uri="{FF2B5EF4-FFF2-40B4-BE49-F238E27FC236}">
                        <a16:creationId xmlns:a16="http://schemas.microsoft.com/office/drawing/2014/main" id="{D76CB155-742B-AB19-975A-D4038F3999C8}"/>
                      </a:ext>
                    </a:extLst>
                  </p:cNvPr>
                  <p:cNvCxnSpPr>
                    <a:cxnSpLocks/>
                    <a:stCxn id="24" idx="1"/>
                    <a:endCxn id="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9FBA1B7-D2E5-6752-E4C0-A1AAA9B5E33E}"/>
                </a:ext>
              </a:extLst>
            </p:cNvPr>
            <p:cNvSpPr txBox="1"/>
            <p:nvPr/>
          </p:nvSpPr>
          <p:spPr>
            <a:xfrm>
              <a:off x="1059644" y="523458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بناها و کــــــاخ ها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783F69C9-E3E7-FEEF-B380-21FD9DBD00F3}"/>
              </a:ext>
            </a:extLst>
          </p:cNvPr>
          <p:cNvGrpSpPr/>
          <p:nvPr/>
        </p:nvGrpSpPr>
        <p:grpSpPr>
          <a:xfrm>
            <a:off x="780215" y="1022961"/>
            <a:ext cx="849724" cy="1082358"/>
            <a:chOff x="780215" y="1022961"/>
            <a:chExt cx="849724" cy="1082358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4038395-E367-3A5C-8495-9106BC899B08}"/>
                </a:ext>
              </a:extLst>
            </p:cNvPr>
            <p:cNvGrpSpPr/>
            <p:nvPr/>
          </p:nvGrpSpPr>
          <p:grpSpPr>
            <a:xfrm>
              <a:off x="780215" y="1255654"/>
              <a:ext cx="849724" cy="849665"/>
              <a:chOff x="3917862" y="5120620"/>
              <a:chExt cx="1095205" cy="1095129"/>
            </a:xfrm>
          </p:grpSpPr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27E45436-389D-4BEE-45AB-91717DFB0D13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0157DD18-9A27-AD1E-155E-7CE542AD9DDB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E3FA803F-25F9-5200-D1F2-A5097EFC4F8A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7832B0C7-AEA6-C786-2ABA-274B5DFEE33A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B5731B0B-E4D7-3114-FE0F-8AC2D9D37489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F86372DE-61D8-D385-696F-539B6F2A59F0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ED2FE333-5753-E7EC-0389-50C27D41476D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999E67CC-7CC7-60D9-A9A5-9C2663DA5C3F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337D0F5E-1514-D2D5-F07D-D2AA34913A63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21D9F104-CB8C-9C54-52DA-66DF9283CFDD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865FFAA3-3AC1-D1B4-37F3-CFD83596E143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6791403B-EC2A-A8F0-6A6C-04BCBB3D27FE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9D48934D-4E23-8DFA-ED14-F1502713F767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5DACC2D0-5532-6D30-2235-EC01A41F2B6D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81F1DDCA-FD6A-46E2-E9B3-B3B3652006D3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869A2645-C526-C907-D16D-1148770BF0B9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3C78721E-80CC-EA27-0E0F-25C0ECBDC557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E65421D4-3648-5C22-9CBC-FA216B37C256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Isosceles Triangle 51">
                <a:extLst>
                  <a:ext uri="{FF2B5EF4-FFF2-40B4-BE49-F238E27FC236}">
                    <a16:creationId xmlns:a16="http://schemas.microsoft.com/office/drawing/2014/main" id="{14166A6B-C38A-06E5-7B4E-BFD6D49C1AC4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Isosceles Triangle 52">
                <a:extLst>
                  <a:ext uri="{FF2B5EF4-FFF2-40B4-BE49-F238E27FC236}">
                    <a16:creationId xmlns:a16="http://schemas.microsoft.com/office/drawing/2014/main" id="{6175FF94-F929-C4D0-6779-579CAA01F30C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Isosceles Triangle 53">
                <a:extLst>
                  <a:ext uri="{FF2B5EF4-FFF2-40B4-BE49-F238E27FC236}">
                    <a16:creationId xmlns:a16="http://schemas.microsoft.com/office/drawing/2014/main" id="{55142C3F-4BEC-7D37-EC44-5B703374CA22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Isosceles Triangle 54">
                <a:extLst>
                  <a:ext uri="{FF2B5EF4-FFF2-40B4-BE49-F238E27FC236}">
                    <a16:creationId xmlns:a16="http://schemas.microsoft.com/office/drawing/2014/main" id="{7EDC792A-0E99-9AE1-EFA9-6688CFDDD8CC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EC62DA3F-856E-8793-0A3C-DF865027A1EB}"/>
                </a:ext>
              </a:extLst>
            </p:cNvPr>
            <p:cNvSpPr txBox="1"/>
            <p:nvPr/>
          </p:nvSpPr>
          <p:spPr>
            <a:xfrm>
              <a:off x="965113" y="1022961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1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BC7071D-C4A7-5940-696C-6551B7EA42C7}"/>
              </a:ext>
            </a:extLst>
          </p:cNvPr>
          <p:cNvGrpSpPr/>
          <p:nvPr/>
        </p:nvGrpSpPr>
        <p:grpSpPr>
          <a:xfrm>
            <a:off x="4543585" y="1022961"/>
            <a:ext cx="849724" cy="1082358"/>
            <a:chOff x="4543585" y="1022961"/>
            <a:chExt cx="849724" cy="1082358"/>
          </a:xfrm>
        </p:grpSpPr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9C5DA1D2-6FD3-4CF4-29E1-AEB45CF8D9EC}"/>
                </a:ext>
              </a:extLst>
            </p:cNvPr>
            <p:cNvGrpSpPr/>
            <p:nvPr/>
          </p:nvGrpSpPr>
          <p:grpSpPr>
            <a:xfrm>
              <a:off x="4543585" y="1255654"/>
              <a:ext cx="849724" cy="849665"/>
              <a:chOff x="3917862" y="5120620"/>
              <a:chExt cx="1095205" cy="1095129"/>
            </a:xfrm>
          </p:grpSpPr>
          <p:grpSp>
            <p:nvGrpSpPr>
              <p:cNvPr id="73" name="Graphic 1">
                <a:extLst>
                  <a:ext uri="{FF2B5EF4-FFF2-40B4-BE49-F238E27FC236}">
                    <a16:creationId xmlns:a16="http://schemas.microsoft.com/office/drawing/2014/main" id="{CE026ED9-D870-B578-1774-B08D8CD2F0BB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5F0DDB30-F8D6-5E50-97EE-3477E40ACB2E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54277680-4921-7FDF-7DDA-A4C6DD7061A6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35315271-BE70-AAD4-F61A-D812A9987FA5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623F15EA-B600-2850-466D-BAD903706E7A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1BF6D17D-D8CC-182B-F26D-036411B8BA61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36395A38-4632-D0F2-41C4-AB3D7FF38420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57E0D386-1E86-8B72-1B48-F66BFD6E9D45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5B694A73-2CED-E2F3-A0C2-D7AB690FFAB9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D4CFFACF-10C3-6C27-A0D1-DFBC5EF24D5B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88667F5F-6EC4-132C-E8E2-7DD832E31D27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FDAB59D2-A84B-B091-74F2-365D774CCF46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5E1B268E-74EB-3FEE-BFFF-751BDF6CC58B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8A84F863-9262-5F53-1C05-1E2E77E4B20D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6DC22960-5D70-1E0A-20B9-E1FB61910EA1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5216BA05-E01B-1411-4567-5DE707F98215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E4566037-8D08-1764-1E17-653327A0C41B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41F369B0-B59A-3113-C767-FA70B621F0E4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Isosceles Triangle 74">
                <a:extLst>
                  <a:ext uri="{FF2B5EF4-FFF2-40B4-BE49-F238E27FC236}">
                    <a16:creationId xmlns:a16="http://schemas.microsoft.com/office/drawing/2014/main" id="{765F89BB-E01C-F787-0018-1BB29B114D04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Isosceles Triangle 75">
                <a:extLst>
                  <a:ext uri="{FF2B5EF4-FFF2-40B4-BE49-F238E27FC236}">
                    <a16:creationId xmlns:a16="http://schemas.microsoft.com/office/drawing/2014/main" id="{EED5B28A-8C56-20B5-A12D-4D5E3AF33D76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Isosceles Triangle 76">
                <a:extLst>
                  <a:ext uri="{FF2B5EF4-FFF2-40B4-BE49-F238E27FC236}">
                    <a16:creationId xmlns:a16="http://schemas.microsoft.com/office/drawing/2014/main" id="{F4B0EBC8-D501-A5E1-B0CC-FB9EB9869249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Isosceles Triangle 77">
                <a:extLst>
                  <a:ext uri="{FF2B5EF4-FFF2-40B4-BE49-F238E27FC236}">
                    <a16:creationId xmlns:a16="http://schemas.microsoft.com/office/drawing/2014/main" id="{529C2EC9-46B1-269C-A9AF-A8B4226DE40A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D6C2CE2B-4170-A303-20A7-8BA3B715E234}"/>
                </a:ext>
              </a:extLst>
            </p:cNvPr>
            <p:cNvSpPr txBox="1"/>
            <p:nvPr/>
          </p:nvSpPr>
          <p:spPr>
            <a:xfrm>
              <a:off x="4733477" y="1022961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2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A7D78DE1-4FF2-43B1-D63A-09223CA7698C}"/>
              </a:ext>
            </a:extLst>
          </p:cNvPr>
          <p:cNvGrpSpPr/>
          <p:nvPr/>
        </p:nvGrpSpPr>
        <p:grpSpPr>
          <a:xfrm>
            <a:off x="8201929" y="1022961"/>
            <a:ext cx="849724" cy="1082358"/>
            <a:chOff x="8201929" y="1022961"/>
            <a:chExt cx="849724" cy="1082358"/>
          </a:xfrm>
        </p:grpSpPr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4C004BDC-97DD-94E9-C84A-B0DA502F317B}"/>
                </a:ext>
              </a:extLst>
            </p:cNvPr>
            <p:cNvGrpSpPr/>
            <p:nvPr/>
          </p:nvGrpSpPr>
          <p:grpSpPr>
            <a:xfrm>
              <a:off x="8201929" y="1255654"/>
              <a:ext cx="849724" cy="849665"/>
              <a:chOff x="3917862" y="5120620"/>
              <a:chExt cx="1095205" cy="1095129"/>
            </a:xfrm>
          </p:grpSpPr>
          <p:grpSp>
            <p:nvGrpSpPr>
              <p:cNvPr id="96" name="Graphic 1">
                <a:extLst>
                  <a:ext uri="{FF2B5EF4-FFF2-40B4-BE49-F238E27FC236}">
                    <a16:creationId xmlns:a16="http://schemas.microsoft.com/office/drawing/2014/main" id="{0E69AE22-62A3-81F6-1B0D-F223B9C35823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5F28D472-F07F-623B-AFFD-5CB088BED52E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3A30B411-B143-0A8A-1977-1D22422274DC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6A2C518A-AD95-8457-B716-5B5C41326EF2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410D6B9F-6032-A15C-2AB1-F6D1622A0AC0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78025E0D-C1DA-0CBB-CC0F-337FF06C0112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C882CE3C-7E9A-E426-7BE8-94A15449F004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4B72CD55-440B-AD29-0B16-72D9B31CC448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F68D064D-79EA-DFD7-B4BC-7ACB179B46F8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7353814F-45F5-7B75-E07D-8D13FDC72257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29778F4C-0701-FA02-541C-18C1235345C6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2FC0D6D2-1B8C-0621-4CA5-71C286594CC1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788017E6-167C-F1DC-CE7F-0D5CC0FF68DA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796C6B5F-8CDC-B708-CCF5-8707F2F3D125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E1DF92A9-36FA-24B1-781D-E05FE25D072C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F97F8143-7DFD-BFC0-3146-03110D188B64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1F8CB3F0-8F29-E15D-2DC2-F911EDDCB3B8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7" name="Rectangle 96">
                <a:extLst>
                  <a:ext uri="{FF2B5EF4-FFF2-40B4-BE49-F238E27FC236}">
                    <a16:creationId xmlns:a16="http://schemas.microsoft.com/office/drawing/2014/main" id="{EB94F0E6-A9AA-9D42-11C9-EAC6B4C08DDB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Isosceles Triangle 97">
                <a:extLst>
                  <a:ext uri="{FF2B5EF4-FFF2-40B4-BE49-F238E27FC236}">
                    <a16:creationId xmlns:a16="http://schemas.microsoft.com/office/drawing/2014/main" id="{51E25771-244E-3912-54F1-321EBBA64462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Isosceles Triangle 98">
                <a:extLst>
                  <a:ext uri="{FF2B5EF4-FFF2-40B4-BE49-F238E27FC236}">
                    <a16:creationId xmlns:a16="http://schemas.microsoft.com/office/drawing/2014/main" id="{26C9EB43-BF2B-CAA1-8D8E-9FA9140BF267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Isosceles Triangle 99">
                <a:extLst>
                  <a:ext uri="{FF2B5EF4-FFF2-40B4-BE49-F238E27FC236}">
                    <a16:creationId xmlns:a16="http://schemas.microsoft.com/office/drawing/2014/main" id="{5A17EDE8-BC15-CC9B-ADD8-5185A1474DF0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Isosceles Triangle 100">
                <a:extLst>
                  <a:ext uri="{FF2B5EF4-FFF2-40B4-BE49-F238E27FC236}">
                    <a16:creationId xmlns:a16="http://schemas.microsoft.com/office/drawing/2014/main" id="{F71023E1-BC4E-76AE-5563-CB6DF6426039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CDB69CA8-8E49-9E4F-0027-EB1F4BC9D415}"/>
                </a:ext>
              </a:extLst>
            </p:cNvPr>
            <p:cNvSpPr txBox="1"/>
            <p:nvPr/>
          </p:nvSpPr>
          <p:spPr>
            <a:xfrm>
              <a:off x="8391007" y="1022961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3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85C34575-95FF-3F5E-2520-5982E6708EC9}"/>
              </a:ext>
            </a:extLst>
          </p:cNvPr>
          <p:cNvGrpSpPr/>
          <p:nvPr/>
        </p:nvGrpSpPr>
        <p:grpSpPr>
          <a:xfrm>
            <a:off x="944010" y="4418383"/>
            <a:ext cx="2911628" cy="1803065"/>
            <a:chOff x="944010" y="4418383"/>
            <a:chExt cx="2911628" cy="1803065"/>
          </a:xfrm>
        </p:grpSpPr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411C71D2-5AA8-33F8-2718-01595BB1558F}"/>
                </a:ext>
              </a:extLst>
            </p:cNvPr>
            <p:cNvSpPr txBox="1"/>
            <p:nvPr/>
          </p:nvSpPr>
          <p:spPr>
            <a:xfrm>
              <a:off x="1228594" y="4418383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A098A988-6D42-0313-09AB-93CD70585BD2}"/>
                </a:ext>
              </a:extLst>
            </p:cNvPr>
            <p:cNvGrpSpPr/>
            <p:nvPr/>
          </p:nvGrpSpPr>
          <p:grpSpPr>
            <a:xfrm>
              <a:off x="1436173" y="4835891"/>
              <a:ext cx="1902989" cy="111854"/>
              <a:chOff x="1729749" y="5520620"/>
              <a:chExt cx="1902989" cy="111854"/>
            </a:xfrm>
          </p:grpSpPr>
          <p:grpSp>
            <p:nvGrpSpPr>
              <p:cNvPr id="123" name="Graphic 1">
                <a:extLst>
                  <a:ext uri="{FF2B5EF4-FFF2-40B4-BE49-F238E27FC236}">
                    <a16:creationId xmlns:a16="http://schemas.microsoft.com/office/drawing/2014/main" id="{A334FCFA-0D9B-DFC6-79FB-4B3BF0E3EE99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B093486B-2084-675C-C723-415B9A6507E8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B29E0272-28B3-EC63-9E6A-40F3E5DF1BE2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3876F09C-8AE4-0CD8-869B-F47AE430E710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8F341F70-0FFF-EFD5-B2C3-2BA7EC58F2E7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68F0600B-AEF5-DE71-6E1A-33E116F65DF6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41826F19-4D7A-FB6A-CFF3-209F578E9F5D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B93226C6-2907-7603-5A40-62B61804AE66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0D1DF6AB-58E7-02AA-102E-26F49D933893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D5B3F837-7A04-7243-9313-F75E52AFDF0E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10244862-2D37-6A9E-E8D5-AADA2D8C2F6C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B52A474D-AA77-909A-CA63-84F51157EAE2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3F09D408-3751-7F04-AA4B-52F8A1BCD12C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C2B2E420-2392-7C6F-FC82-CE48AA955F03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BC0375BE-812E-D6BE-C8C3-CA0A5FA86A0F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1B399171-277B-11BD-65A5-223A96CFE6FD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9D5CE28A-FF13-A991-4F7D-6AEDB96F280E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3524757A-9C7A-718E-3201-632B92D7600A}"/>
                  </a:ext>
                </a:extLst>
              </p:cNvPr>
              <p:cNvCxnSpPr>
                <a:cxnSpLocks/>
                <a:stCxn id="157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aphic 1">
                <a:extLst>
                  <a:ext uri="{FF2B5EF4-FFF2-40B4-BE49-F238E27FC236}">
                    <a16:creationId xmlns:a16="http://schemas.microsoft.com/office/drawing/2014/main" id="{E1DB2FB5-3F49-036A-68BE-9AA909421196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C9A48555-FEC9-E610-B655-3AB6833E4F4D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5D4E3BFB-07D1-7AB9-8C0D-1D9F4A8AADA4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E36B1B79-6A36-D3A4-5DEC-550AA3B3904D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0CC1C74C-12C8-4EDE-92DD-5D350286049D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D9202DD6-F7AD-3036-A939-DB1929FCFF79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DA7BFA51-9F74-784D-1D3F-B841D73E0F74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E5E24D76-2231-05B2-9DC2-E6178B37D48C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B5C7E151-062D-999E-6E1F-107C53AE1F9B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52F03DEA-D10C-D0B6-B1A0-9016946B65B3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E6BFDFA4-2DE5-4350-5406-D3D624B27BB0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4E654EC1-2000-0CC0-B247-97740E8F5056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8AC6DEC3-7259-BEBC-1F23-B22517885EF1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CF345DA1-2329-7C7B-ED68-D6E8384D4AD4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06A1B4E3-AF86-8FA6-EA0C-C3ED682A0EBD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5CAB921D-F17A-71EB-B656-C4B549AB8A29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1F9F89F7-12A5-F623-4D85-A0284F992D99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4B9709BB-BBC1-D38F-9ECE-7A79FDAD518A}"/>
                </a:ext>
              </a:extLst>
            </p:cNvPr>
            <p:cNvSpPr txBox="1"/>
            <p:nvPr/>
          </p:nvSpPr>
          <p:spPr>
            <a:xfrm>
              <a:off x="944010" y="4890314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62A843D5-6C0E-5234-C930-1777D45C7ABE}"/>
              </a:ext>
            </a:extLst>
          </p:cNvPr>
          <p:cNvGrpSpPr/>
          <p:nvPr/>
        </p:nvGrpSpPr>
        <p:grpSpPr>
          <a:xfrm>
            <a:off x="4673193" y="4435167"/>
            <a:ext cx="2911628" cy="1803065"/>
            <a:chOff x="4673193" y="4435167"/>
            <a:chExt cx="2911628" cy="1803065"/>
          </a:xfrm>
        </p:grpSpPr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BE89724B-734B-E363-906F-7F80D7FD0ECB}"/>
                </a:ext>
              </a:extLst>
            </p:cNvPr>
            <p:cNvSpPr txBox="1"/>
            <p:nvPr/>
          </p:nvSpPr>
          <p:spPr>
            <a:xfrm>
              <a:off x="4957777" y="4435167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0381E1B2-BD59-E5E7-7B2B-65BC93F6A1E8}"/>
                </a:ext>
              </a:extLst>
            </p:cNvPr>
            <p:cNvGrpSpPr/>
            <p:nvPr/>
          </p:nvGrpSpPr>
          <p:grpSpPr>
            <a:xfrm>
              <a:off x="5165356" y="4852675"/>
              <a:ext cx="1902989" cy="111854"/>
              <a:chOff x="1729749" y="5520620"/>
              <a:chExt cx="1902989" cy="111854"/>
            </a:xfrm>
          </p:grpSpPr>
          <p:grpSp>
            <p:nvGrpSpPr>
              <p:cNvPr id="161" name="Graphic 1">
                <a:extLst>
                  <a:ext uri="{FF2B5EF4-FFF2-40B4-BE49-F238E27FC236}">
                    <a16:creationId xmlns:a16="http://schemas.microsoft.com/office/drawing/2014/main" id="{113879CE-A882-29E2-E671-290279EA246B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C9F8F990-B3DA-DA38-AB19-FF69759A8061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28DB6806-5E45-E807-B031-883CBBCAE404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69907F52-2A1F-693D-EB31-FE967B7D91CC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B753135C-2B11-EC76-AF17-8C3099C2CE35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59DB445D-082B-867D-6B8B-D71DA1B207D4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E8A2927D-9D89-4F42-69F8-26DBF99DF282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0C141A6A-3E28-D743-432C-5231E8F68117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062AEFFE-3AE8-750C-474A-D1E37F6657AD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68B2A4B1-6B64-F856-F650-DE501328E8AE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172CC516-C8EC-A2E3-301D-2910B00868C8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18E0EBE9-1801-31E4-726E-7AC95685B5D9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B2C8CC48-5438-0FC6-DC2E-FB55982B5B7B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13EF8F4D-49FF-82DC-8EB4-A1877BA6ADC2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6F23E411-354A-7B9A-77BA-7AD41C81F492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37230B05-9A7D-2B88-01D3-50FDE435A4C8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A707C548-7D61-CE86-2DDB-839661DE4476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228724D3-CF30-375D-670A-792ACCE00085}"/>
                  </a:ext>
                </a:extLst>
              </p:cNvPr>
              <p:cNvCxnSpPr>
                <a:cxnSpLocks/>
                <a:stCxn id="195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3" name="Graphic 1">
                <a:extLst>
                  <a:ext uri="{FF2B5EF4-FFF2-40B4-BE49-F238E27FC236}">
                    <a16:creationId xmlns:a16="http://schemas.microsoft.com/office/drawing/2014/main" id="{E01F36BE-6D48-58B0-5FF3-C681C724BC31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B68DFF59-5387-29B1-4D75-2EBB9661B2BB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CF904158-991D-BC10-2D6A-C7491E0D8ED3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FC4C93B8-DE91-C40E-CBAA-5400295AC0A6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242803F3-05DA-A18A-0C12-947964EBA5A7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77E58866-57B4-E772-5A6F-89D0615E55C3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A4A3A99B-278B-4EAF-CE08-F9595D1A0F23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F2B2D52B-9609-EAD7-50D9-0E4D387EBF9E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A52AEC6A-F084-B0E3-E1E8-432C3301BCDC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86F02E9A-D31F-228F-EAA0-4CE5E6FF3465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5BF969F6-41FB-ADD6-F53A-7DB346CB9EBA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8A94A770-CCFF-B4B8-9817-9E893A2BD3C0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5AC25E79-6234-4BC6-4782-55C3F0F163D5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A237798D-B849-8643-5D16-F7C1A3486A8F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F9C145E0-D8FA-3C01-EB49-172D2BFE1A7F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91C624C1-A0B1-2C39-0AE3-2AA0B18622E3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BFEFE4E3-3C7C-2113-C45D-5BC6FC500F03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C6A14FCC-AF28-A2FF-C323-24983CFAC9F8}"/>
                </a:ext>
              </a:extLst>
            </p:cNvPr>
            <p:cNvSpPr txBox="1"/>
            <p:nvPr/>
          </p:nvSpPr>
          <p:spPr>
            <a:xfrm>
              <a:off x="4673193" y="4907098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1F311E8B-46C6-E5BC-4FE0-EF6AB6BAB064}"/>
              </a:ext>
            </a:extLst>
          </p:cNvPr>
          <p:cNvGrpSpPr/>
          <p:nvPr/>
        </p:nvGrpSpPr>
        <p:grpSpPr>
          <a:xfrm>
            <a:off x="8360676" y="4415810"/>
            <a:ext cx="2911628" cy="1803065"/>
            <a:chOff x="8360676" y="4415810"/>
            <a:chExt cx="2911628" cy="1803065"/>
          </a:xfrm>
        </p:grpSpPr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D493DD2B-867F-8806-D9F2-3B9E73EBFF3F}"/>
                </a:ext>
              </a:extLst>
            </p:cNvPr>
            <p:cNvSpPr txBox="1"/>
            <p:nvPr/>
          </p:nvSpPr>
          <p:spPr>
            <a:xfrm>
              <a:off x="8645260" y="4415810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867CE37-6E69-7899-1123-AB6CD0A2B5BB}"/>
                </a:ext>
              </a:extLst>
            </p:cNvPr>
            <p:cNvGrpSpPr/>
            <p:nvPr/>
          </p:nvGrpSpPr>
          <p:grpSpPr>
            <a:xfrm>
              <a:off x="8852839" y="4833318"/>
              <a:ext cx="1902989" cy="111854"/>
              <a:chOff x="1729749" y="5520620"/>
              <a:chExt cx="1902989" cy="111854"/>
            </a:xfrm>
          </p:grpSpPr>
          <p:grpSp>
            <p:nvGrpSpPr>
              <p:cNvPr id="199" name="Graphic 1">
                <a:extLst>
                  <a:ext uri="{FF2B5EF4-FFF2-40B4-BE49-F238E27FC236}">
                    <a16:creationId xmlns:a16="http://schemas.microsoft.com/office/drawing/2014/main" id="{44A4CF30-48B8-1C8F-BCEF-51B8283B8E76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218" name="Freeform: Shape 217">
                  <a:extLst>
                    <a:ext uri="{FF2B5EF4-FFF2-40B4-BE49-F238E27FC236}">
                      <a16:creationId xmlns:a16="http://schemas.microsoft.com/office/drawing/2014/main" id="{CB98446A-F64E-87C3-DE00-3EB28FE61C90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8B67E340-B346-6BF4-C95D-6E8CBDBA1CF1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B55FBE49-EEDF-3DC2-99ED-F9B602A4E54D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94090057-28E7-8D54-B892-EAE803DB126E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B5102966-66CB-932F-823B-4BFC96DD945F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2D33778F-17E7-E03F-4900-DABECCE711C1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F680F7C0-3A76-4B3F-D5A3-C557BEC1E352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2914BAC3-FF74-C272-FE71-613377D79788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32245D6D-17CE-2349-129E-12112727CC87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3BD26224-61FC-51B5-8B44-21AABC597EEE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A3C4F263-8578-1AB6-E504-77AA0A27AD1F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9" name="Freeform: Shape 228">
                  <a:extLst>
                    <a:ext uri="{FF2B5EF4-FFF2-40B4-BE49-F238E27FC236}">
                      <a16:creationId xmlns:a16="http://schemas.microsoft.com/office/drawing/2014/main" id="{52A22173-4DBE-F609-54E1-4D71CFD9C024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0" name="Freeform: Shape 229">
                  <a:extLst>
                    <a:ext uri="{FF2B5EF4-FFF2-40B4-BE49-F238E27FC236}">
                      <a16:creationId xmlns:a16="http://schemas.microsoft.com/office/drawing/2014/main" id="{C662EE6F-D172-6FDD-29ED-91F3836B6A51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1" name="Freeform: Shape 230">
                  <a:extLst>
                    <a:ext uri="{FF2B5EF4-FFF2-40B4-BE49-F238E27FC236}">
                      <a16:creationId xmlns:a16="http://schemas.microsoft.com/office/drawing/2014/main" id="{F22878B0-C1D0-E771-C035-040930A9DCF0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27C9F86D-4004-CD2A-DD2C-6984D4296BC2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3" name="Freeform: Shape 232">
                  <a:extLst>
                    <a:ext uri="{FF2B5EF4-FFF2-40B4-BE49-F238E27FC236}">
                      <a16:creationId xmlns:a16="http://schemas.microsoft.com/office/drawing/2014/main" id="{72735D17-0E19-469A-1EB6-396AA2F20FBF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7794392F-4BC7-699C-0895-0493AEF7669F}"/>
                  </a:ext>
                </a:extLst>
              </p:cNvPr>
              <p:cNvCxnSpPr>
                <a:cxnSpLocks/>
                <a:stCxn id="233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01" name="Graphic 1">
                <a:extLst>
                  <a:ext uri="{FF2B5EF4-FFF2-40B4-BE49-F238E27FC236}">
                    <a16:creationId xmlns:a16="http://schemas.microsoft.com/office/drawing/2014/main" id="{5DD06709-7027-062B-4642-9A71A8D0D334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FCFD7504-FC94-2EF2-6ABC-9CD58E443CB0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B471499D-ACB8-EF7F-C1FC-CD499D51FF13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D68709BB-7135-DFD7-E3C5-A3547F8CB14B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F72BECAD-7FAA-B4D1-1F53-B0B77CE9DD72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C517D76C-29AE-51F5-EFDC-B1E06BBF9606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378499E1-A81A-A7B2-1936-E042DFD2449E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4842EC45-65A4-4109-B8CD-3B41C514F4F8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2F79864A-B149-FDED-81EC-9F5D99315525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C51BCBA8-3655-2BA9-7588-E0505AC7C445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D3A2B168-D232-30DA-6A59-FFB1AE7D74E9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DFF1171C-B674-7B1C-11A6-764FA23D49CD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B3F87ACC-36D2-F80B-F4B7-152B0E088C15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55A4BB89-F971-D37C-04BC-F2F0D89361AC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498A2F2B-8753-BB36-9020-CB80C5FC4212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B1B36CC2-0BD6-6665-8144-0491FBE122CB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9964992D-DF9C-BD2B-D82B-426AD599F3D6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ADD71317-9B9F-AFD7-0671-355EEDC885B2}"/>
                </a:ext>
              </a:extLst>
            </p:cNvPr>
            <p:cNvSpPr txBox="1"/>
            <p:nvPr/>
          </p:nvSpPr>
          <p:spPr>
            <a:xfrm>
              <a:off x="8360676" y="4887741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5664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BABE810-AE3F-0208-A0B1-BDB82F0FAF47}"/>
              </a:ext>
            </a:extLst>
          </p:cNvPr>
          <p:cNvSpPr txBox="1"/>
          <p:nvPr/>
        </p:nvSpPr>
        <p:spPr>
          <a:xfrm>
            <a:off x="1700980" y="3178105"/>
            <a:ext cx="879003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با تشکر از توجه شما عزیزان</a:t>
            </a:r>
            <a:endParaRPr lang="en-US" sz="48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856738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6635D1FA-47FF-852A-461F-7FA67B999AD1}"/>
              </a:ext>
            </a:extLst>
          </p:cNvPr>
          <p:cNvGrpSpPr/>
          <p:nvPr/>
        </p:nvGrpSpPr>
        <p:grpSpPr>
          <a:xfrm>
            <a:off x="1032473" y="519850"/>
            <a:ext cx="10217286" cy="523220"/>
            <a:chOff x="1032473" y="519850"/>
            <a:chExt cx="10217286" cy="523220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275853FF-A07A-53F8-10F5-4213558EF917}"/>
                </a:ext>
              </a:extLst>
            </p:cNvPr>
            <p:cNvGrpSpPr/>
            <p:nvPr/>
          </p:nvGrpSpPr>
          <p:grpSpPr>
            <a:xfrm>
              <a:off x="1032473" y="688800"/>
              <a:ext cx="10127054" cy="192536"/>
              <a:chOff x="862170" y="653078"/>
              <a:chExt cx="10127054" cy="192536"/>
            </a:xfrm>
          </p:grpSpPr>
          <p:grpSp>
            <p:nvGrpSpPr>
              <p:cNvPr id="21" name="Group 20">
                <a:extLst>
                  <a:ext uri="{FF2B5EF4-FFF2-40B4-BE49-F238E27FC236}">
                    <a16:creationId xmlns:a16="http://schemas.microsoft.com/office/drawing/2014/main" id="{D739E0ED-EA94-AE77-70A3-D1794A633DA7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2" name="Oval 21">
                  <a:extLst>
                    <a:ext uri="{FF2B5EF4-FFF2-40B4-BE49-F238E27FC236}">
                      <a16:creationId xmlns:a16="http://schemas.microsoft.com/office/drawing/2014/main" id="{03498868-0FB8-FB57-D105-2F9C2A83E4EC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" name="Group 22">
                  <a:extLst>
                    <a:ext uri="{FF2B5EF4-FFF2-40B4-BE49-F238E27FC236}">
                      <a16:creationId xmlns:a16="http://schemas.microsoft.com/office/drawing/2014/main" id="{E5263B30-8A0D-1B5C-8103-3644B8304382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24" name="Graphic 1">
                    <a:extLst>
                      <a:ext uri="{FF2B5EF4-FFF2-40B4-BE49-F238E27FC236}">
                        <a16:creationId xmlns:a16="http://schemas.microsoft.com/office/drawing/2014/main" id="{91786E01-1B1F-2B62-81B1-C0912D9DCBF1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26" name="Freeform: Shape 25">
                      <a:extLst>
                        <a:ext uri="{FF2B5EF4-FFF2-40B4-BE49-F238E27FC236}">
                          <a16:creationId xmlns:a16="http://schemas.microsoft.com/office/drawing/2014/main" id="{08D6BF26-03FB-4148-4506-4A38ACAA79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7" name="Freeform: Shape 26">
                      <a:extLst>
                        <a:ext uri="{FF2B5EF4-FFF2-40B4-BE49-F238E27FC236}">
                          <a16:creationId xmlns:a16="http://schemas.microsoft.com/office/drawing/2014/main" id="{B300FA64-5132-97DC-9083-AE7C558098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8" name="Freeform: Shape 27">
                      <a:extLst>
                        <a:ext uri="{FF2B5EF4-FFF2-40B4-BE49-F238E27FC236}">
                          <a16:creationId xmlns:a16="http://schemas.microsoft.com/office/drawing/2014/main" id="{38281457-70B0-4CE1-1FE0-4C2C217F5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9" name="Freeform: Shape 28">
                      <a:extLst>
                        <a:ext uri="{FF2B5EF4-FFF2-40B4-BE49-F238E27FC236}">
                          <a16:creationId xmlns:a16="http://schemas.microsoft.com/office/drawing/2014/main" id="{C4803BF3-8263-C0DA-6D94-B99B87E4E0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" name="Freeform: Shape 29">
                      <a:extLst>
                        <a:ext uri="{FF2B5EF4-FFF2-40B4-BE49-F238E27FC236}">
                          <a16:creationId xmlns:a16="http://schemas.microsoft.com/office/drawing/2014/main" id="{5B449BEA-EBB3-8DA7-D163-683AD07835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" name="Freeform: Shape 30">
                      <a:extLst>
                        <a:ext uri="{FF2B5EF4-FFF2-40B4-BE49-F238E27FC236}">
                          <a16:creationId xmlns:a16="http://schemas.microsoft.com/office/drawing/2014/main" id="{97B04C37-E976-3CB9-4DFC-50FDE9388A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C8A65319-3622-1727-252B-522FDA2E7B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F81416CE-9EC3-A687-AF3C-2A2634475B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DACC27BF-7D50-224C-57C3-1D5196585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E0173963-BF66-CC56-7835-3ECCE6D442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7324E335-1AED-85F5-FA1F-4DBCBCB4DB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3A05F960-DAAA-DD86-F155-F19E7C2DF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F61BE68D-422E-112F-594C-543F0ADD4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5F670937-DD59-FC49-B9C5-99927BF160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CBD65636-108A-710D-0FE1-E80852A517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7EBAE6C7-DF2C-4791-00CB-9F5BCB915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25" name="Straight Connector 24">
                    <a:extLst>
                      <a:ext uri="{FF2B5EF4-FFF2-40B4-BE49-F238E27FC236}">
                        <a16:creationId xmlns:a16="http://schemas.microsoft.com/office/drawing/2014/main" id="{892EEE02-B30D-1440-9522-8B5A94B61525}"/>
                      </a:ext>
                    </a:extLst>
                  </p:cNvPr>
                  <p:cNvCxnSpPr>
                    <a:cxnSpLocks/>
                    <a:stCxn id="41" idx="1"/>
                    <a:endCxn id="22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8A20643B-4BF1-2972-13B7-5B535A2C008B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43" name="Oval 42">
                  <a:extLst>
                    <a:ext uri="{FF2B5EF4-FFF2-40B4-BE49-F238E27FC236}">
                      <a16:creationId xmlns:a16="http://schemas.microsoft.com/office/drawing/2014/main" id="{4AB162E7-E8D6-872D-F4FC-6B079D413C67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4" name="Group 43">
                  <a:extLst>
                    <a:ext uri="{FF2B5EF4-FFF2-40B4-BE49-F238E27FC236}">
                      <a16:creationId xmlns:a16="http://schemas.microsoft.com/office/drawing/2014/main" id="{7A1025BE-68C6-10BA-CE62-1557B0131650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45" name="Graphic 1">
                    <a:extLst>
                      <a:ext uri="{FF2B5EF4-FFF2-40B4-BE49-F238E27FC236}">
                        <a16:creationId xmlns:a16="http://schemas.microsoft.com/office/drawing/2014/main" id="{39246171-3788-C957-AF3E-12B6629CD320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47" name="Freeform: Shape 46">
                      <a:extLst>
                        <a:ext uri="{FF2B5EF4-FFF2-40B4-BE49-F238E27FC236}">
                          <a16:creationId xmlns:a16="http://schemas.microsoft.com/office/drawing/2014/main" id="{A401719B-0C0D-C919-54B6-907F70F16E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8" name="Freeform: Shape 47">
                      <a:extLst>
                        <a:ext uri="{FF2B5EF4-FFF2-40B4-BE49-F238E27FC236}">
                          <a16:creationId xmlns:a16="http://schemas.microsoft.com/office/drawing/2014/main" id="{FB354013-CF72-DD4E-4108-02A28E212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9" name="Freeform: Shape 48">
                      <a:extLst>
                        <a:ext uri="{FF2B5EF4-FFF2-40B4-BE49-F238E27FC236}">
                          <a16:creationId xmlns:a16="http://schemas.microsoft.com/office/drawing/2014/main" id="{8099DCAE-A278-A65D-3300-0FD39C3132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0" name="Freeform: Shape 49">
                      <a:extLst>
                        <a:ext uri="{FF2B5EF4-FFF2-40B4-BE49-F238E27FC236}">
                          <a16:creationId xmlns:a16="http://schemas.microsoft.com/office/drawing/2014/main" id="{C43B660E-6F79-B226-119E-CAD0BB3C44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" name="Freeform: Shape 50">
                      <a:extLst>
                        <a:ext uri="{FF2B5EF4-FFF2-40B4-BE49-F238E27FC236}">
                          <a16:creationId xmlns:a16="http://schemas.microsoft.com/office/drawing/2014/main" id="{13F7283F-7C8B-743B-0664-5A563DEE24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2" name="Freeform: Shape 51">
                      <a:extLst>
                        <a:ext uri="{FF2B5EF4-FFF2-40B4-BE49-F238E27FC236}">
                          <a16:creationId xmlns:a16="http://schemas.microsoft.com/office/drawing/2014/main" id="{D074BC96-39A3-521D-E5D4-0A2B4B801A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3" name="Freeform: Shape 52">
                      <a:extLst>
                        <a:ext uri="{FF2B5EF4-FFF2-40B4-BE49-F238E27FC236}">
                          <a16:creationId xmlns:a16="http://schemas.microsoft.com/office/drawing/2014/main" id="{66DD93D9-BF4A-2EBC-43E1-CF07162DCE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" name="Freeform: Shape 53">
                      <a:extLst>
                        <a:ext uri="{FF2B5EF4-FFF2-40B4-BE49-F238E27FC236}">
                          <a16:creationId xmlns:a16="http://schemas.microsoft.com/office/drawing/2014/main" id="{6034AE79-22C9-E438-4BA7-78DDF590B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" name="Freeform: Shape 54">
                      <a:extLst>
                        <a:ext uri="{FF2B5EF4-FFF2-40B4-BE49-F238E27FC236}">
                          <a16:creationId xmlns:a16="http://schemas.microsoft.com/office/drawing/2014/main" id="{F261D43F-E021-4297-F653-D74D4903D3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6" name="Freeform: Shape 55">
                      <a:extLst>
                        <a:ext uri="{FF2B5EF4-FFF2-40B4-BE49-F238E27FC236}">
                          <a16:creationId xmlns:a16="http://schemas.microsoft.com/office/drawing/2014/main" id="{9F3A6505-E9E4-6E9B-D449-8FEFDC6A66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7" name="Freeform: Shape 56">
                      <a:extLst>
                        <a:ext uri="{FF2B5EF4-FFF2-40B4-BE49-F238E27FC236}">
                          <a16:creationId xmlns:a16="http://schemas.microsoft.com/office/drawing/2014/main" id="{3D394119-69CF-28D7-F24C-95F45AF15A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8" name="Freeform: Shape 57">
                      <a:extLst>
                        <a:ext uri="{FF2B5EF4-FFF2-40B4-BE49-F238E27FC236}">
                          <a16:creationId xmlns:a16="http://schemas.microsoft.com/office/drawing/2014/main" id="{1AB2ADA1-C1A4-A3AF-997E-6FEB0AC887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9" name="Freeform: Shape 58">
                      <a:extLst>
                        <a:ext uri="{FF2B5EF4-FFF2-40B4-BE49-F238E27FC236}">
                          <a16:creationId xmlns:a16="http://schemas.microsoft.com/office/drawing/2014/main" id="{49D122F8-BB9A-FBD9-A82A-D78C5611A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0" name="Freeform: Shape 59">
                      <a:extLst>
                        <a:ext uri="{FF2B5EF4-FFF2-40B4-BE49-F238E27FC236}">
                          <a16:creationId xmlns:a16="http://schemas.microsoft.com/office/drawing/2014/main" id="{666197D2-E78F-7F46-8B34-34CECCC7C5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1" name="Freeform: Shape 60">
                      <a:extLst>
                        <a:ext uri="{FF2B5EF4-FFF2-40B4-BE49-F238E27FC236}">
                          <a16:creationId xmlns:a16="http://schemas.microsoft.com/office/drawing/2014/main" id="{EF36E16B-1327-1638-EAD4-2CC411DF1D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2" name="Freeform: Shape 61">
                      <a:extLst>
                        <a:ext uri="{FF2B5EF4-FFF2-40B4-BE49-F238E27FC236}">
                          <a16:creationId xmlns:a16="http://schemas.microsoft.com/office/drawing/2014/main" id="{C7181F53-7DD5-1657-77AA-8DCB13681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46" name="Straight Connector 45">
                    <a:extLst>
                      <a:ext uri="{FF2B5EF4-FFF2-40B4-BE49-F238E27FC236}">
                        <a16:creationId xmlns:a16="http://schemas.microsoft.com/office/drawing/2014/main" id="{85C0F9C0-2E6C-5DFF-52A7-58FA341B284A}"/>
                      </a:ext>
                    </a:extLst>
                  </p:cNvPr>
                  <p:cNvCxnSpPr>
                    <a:cxnSpLocks/>
                    <a:stCxn id="62" idx="1"/>
                    <a:endCxn id="43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CC6BBDD9-8788-977B-D6FD-7CDE10E31AEC}"/>
                </a:ext>
              </a:extLst>
            </p:cNvPr>
            <p:cNvSpPr txBox="1"/>
            <p:nvPr/>
          </p:nvSpPr>
          <p:spPr>
            <a:xfrm>
              <a:off x="1186720" y="519850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ن</a:t>
              </a:r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ـــــ</a:t>
              </a:r>
              <a:r>
                <a:rPr lang="en-US" sz="2800" dirty="0" err="1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ام</a:t>
              </a:r>
              <a:r>
                <a:rPr lang="en-US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، ت</a:t>
              </a:r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ــــ</a:t>
              </a:r>
              <a:r>
                <a:rPr lang="en-US" sz="2800" dirty="0" err="1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بار</a:t>
              </a:r>
              <a:r>
                <a:rPr lang="en-US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 و خ</a:t>
              </a:r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ـــــ</a:t>
              </a:r>
              <a:r>
                <a:rPr lang="en-US" sz="2800" dirty="0" err="1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انواده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290203D-8FC6-8882-D438-114C8AE9F8AA}"/>
              </a:ext>
            </a:extLst>
          </p:cNvPr>
          <p:cNvSpPr txBox="1"/>
          <p:nvPr/>
        </p:nvSpPr>
        <p:spPr>
          <a:xfrm>
            <a:off x="820880" y="1155077"/>
            <a:ext cx="10540566" cy="49398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</a:p>
        </p:txBody>
      </p:sp>
    </p:spTree>
    <p:extLst>
      <p:ext uri="{BB962C8B-B14F-4D97-AF65-F5344CB8AC3E}">
        <p14:creationId xmlns:p14="http://schemas.microsoft.com/office/powerpoint/2010/main" val="11552294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45">
            <a:extLst>
              <a:ext uri="{FF2B5EF4-FFF2-40B4-BE49-F238E27FC236}">
                <a16:creationId xmlns:a16="http://schemas.microsoft.com/office/drawing/2014/main" id="{E3012381-E380-F8CE-6F21-04DCE673A28B}"/>
              </a:ext>
            </a:extLst>
          </p:cNvPr>
          <p:cNvGrpSpPr/>
          <p:nvPr/>
        </p:nvGrpSpPr>
        <p:grpSpPr>
          <a:xfrm>
            <a:off x="1032473" y="523458"/>
            <a:ext cx="10127054" cy="523220"/>
            <a:chOff x="1032473" y="523458"/>
            <a:chExt cx="10127054" cy="52322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DAB17DBE-56AD-DB0C-D7FF-E3D857285AB5}"/>
                </a:ext>
              </a:extLst>
            </p:cNvPr>
            <p:cNvGrpSpPr/>
            <p:nvPr/>
          </p:nvGrpSpPr>
          <p:grpSpPr>
            <a:xfrm>
              <a:off x="1032473" y="688800"/>
              <a:ext cx="10127054" cy="192536"/>
              <a:chOff x="862170" y="653078"/>
              <a:chExt cx="10127054" cy="192536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631E2233-0141-7AE5-7F14-B8787B223445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D6727EA2-E6A3-700A-FCEE-FA9779544D62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DC56AD7E-F945-B5C1-0606-63579B6310F3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27" name="Graphic 1">
                    <a:extLst>
                      <a:ext uri="{FF2B5EF4-FFF2-40B4-BE49-F238E27FC236}">
                        <a16:creationId xmlns:a16="http://schemas.microsoft.com/office/drawing/2014/main" id="{BD6F0979-07D1-BF86-082A-EE2336F0B7B5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29" name="Freeform: Shape 28">
                      <a:extLst>
                        <a:ext uri="{FF2B5EF4-FFF2-40B4-BE49-F238E27FC236}">
                          <a16:creationId xmlns:a16="http://schemas.microsoft.com/office/drawing/2014/main" id="{3E232D0F-E9DA-6B0E-938F-A8250D588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" name="Freeform: Shape 29">
                      <a:extLst>
                        <a:ext uri="{FF2B5EF4-FFF2-40B4-BE49-F238E27FC236}">
                          <a16:creationId xmlns:a16="http://schemas.microsoft.com/office/drawing/2014/main" id="{C8F6D329-BF92-A3C5-266B-1EBE62DF6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" name="Freeform: Shape 30">
                      <a:extLst>
                        <a:ext uri="{FF2B5EF4-FFF2-40B4-BE49-F238E27FC236}">
                          <a16:creationId xmlns:a16="http://schemas.microsoft.com/office/drawing/2014/main" id="{4D0AC786-6E56-3289-F30F-732CBE32FE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AD3BF6EB-1060-6ACD-3D5B-C9AEDD1058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AB5D010A-5BBE-AD05-0E0A-C36CD5D22D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D6E50EE5-16D3-B055-BEB9-480D3F358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FA08CBBC-0261-37D9-F14F-7F6CDAB0B2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06BE655D-703D-049C-0F40-45C4F58137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DAE2021A-2D21-F4E6-5AB2-C054B5F977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3336E31B-06C9-D41D-7D47-67B80981F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C7E34417-B964-CD42-C0C5-B24DD8EBE9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C00BFFFC-AF83-C2B9-DC9D-3E6AD42A90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AD1C72A5-926E-86D9-3BF9-C7556FB9CE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B98947D8-D538-9BC9-5E0D-3264EA8934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F16C6901-2BEB-8DE0-D784-521966F73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" name="Freeform: Shape 43">
                      <a:extLst>
                        <a:ext uri="{FF2B5EF4-FFF2-40B4-BE49-F238E27FC236}">
                          <a16:creationId xmlns:a16="http://schemas.microsoft.com/office/drawing/2014/main" id="{9BBCC11D-86B2-875B-3A61-92B5E56698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28" name="Straight Connector 27">
                    <a:extLst>
                      <a:ext uri="{FF2B5EF4-FFF2-40B4-BE49-F238E27FC236}">
                        <a16:creationId xmlns:a16="http://schemas.microsoft.com/office/drawing/2014/main" id="{D72C2706-FFC1-8D04-11A5-E7D05F7D0E62}"/>
                      </a:ext>
                    </a:extLst>
                  </p:cNvPr>
                  <p:cNvCxnSpPr>
                    <a:cxnSpLocks/>
                    <a:stCxn id="44" idx="1"/>
                    <a:endCxn id="2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A6FDEDF-E1FB-778F-9F12-8C056B0A5D68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5" name="Oval 4">
                  <a:extLst>
                    <a:ext uri="{FF2B5EF4-FFF2-40B4-BE49-F238E27FC236}">
                      <a16:creationId xmlns:a16="http://schemas.microsoft.com/office/drawing/2014/main" id="{2F4E19B4-8A31-6FD6-A381-DC118637D652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1FF9911C-0108-E0AD-8392-1AC77399A6F8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7" name="Graphic 1">
                    <a:extLst>
                      <a:ext uri="{FF2B5EF4-FFF2-40B4-BE49-F238E27FC236}">
                        <a16:creationId xmlns:a16="http://schemas.microsoft.com/office/drawing/2014/main" id="{73158ED8-EFF1-7E1C-AF0E-DE71DDF108E9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9" name="Freeform: Shape 8">
                      <a:extLst>
                        <a:ext uri="{FF2B5EF4-FFF2-40B4-BE49-F238E27FC236}">
                          <a16:creationId xmlns:a16="http://schemas.microsoft.com/office/drawing/2014/main" id="{3CCC4FC8-AE64-9DC2-E0DA-2A0BE9A57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" name="Freeform: Shape 9">
                      <a:extLst>
                        <a:ext uri="{FF2B5EF4-FFF2-40B4-BE49-F238E27FC236}">
                          <a16:creationId xmlns:a16="http://schemas.microsoft.com/office/drawing/2014/main" id="{D1C0C9B8-794C-FAFD-E234-556D290D93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" name="Freeform: Shape 10">
                      <a:extLst>
                        <a:ext uri="{FF2B5EF4-FFF2-40B4-BE49-F238E27FC236}">
                          <a16:creationId xmlns:a16="http://schemas.microsoft.com/office/drawing/2014/main" id="{C1179409-0CA2-1BBC-6B91-7C077567DD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" name="Freeform: Shape 11">
                      <a:extLst>
                        <a:ext uri="{FF2B5EF4-FFF2-40B4-BE49-F238E27FC236}">
                          <a16:creationId xmlns:a16="http://schemas.microsoft.com/office/drawing/2014/main" id="{970336DD-7621-7480-ACA8-E6D95FC176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" name="Freeform: Shape 12">
                      <a:extLst>
                        <a:ext uri="{FF2B5EF4-FFF2-40B4-BE49-F238E27FC236}">
                          <a16:creationId xmlns:a16="http://schemas.microsoft.com/office/drawing/2014/main" id="{8C0C57A6-D225-178A-5AAA-2F9D0D3F67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" name="Freeform: Shape 13">
                      <a:extLst>
                        <a:ext uri="{FF2B5EF4-FFF2-40B4-BE49-F238E27FC236}">
                          <a16:creationId xmlns:a16="http://schemas.microsoft.com/office/drawing/2014/main" id="{71AE7D7C-7A6B-6BFE-8201-9173AC60A5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" name="Freeform: Shape 14">
                      <a:extLst>
                        <a:ext uri="{FF2B5EF4-FFF2-40B4-BE49-F238E27FC236}">
                          <a16:creationId xmlns:a16="http://schemas.microsoft.com/office/drawing/2014/main" id="{5F5CE0EF-1C34-91F6-5FCF-3C9FB353C8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" name="Freeform: Shape 15">
                      <a:extLst>
                        <a:ext uri="{FF2B5EF4-FFF2-40B4-BE49-F238E27FC236}">
                          <a16:creationId xmlns:a16="http://schemas.microsoft.com/office/drawing/2014/main" id="{5D978F1E-8C74-B864-F748-FCBB2645BD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40C04295-7CDA-6932-062F-A4187C8C60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E1DC065C-0E6B-CF2E-0DB1-A2DFAC738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" name="Freeform: Shape 18">
                      <a:extLst>
                        <a:ext uri="{FF2B5EF4-FFF2-40B4-BE49-F238E27FC236}">
                          <a16:creationId xmlns:a16="http://schemas.microsoft.com/office/drawing/2014/main" id="{7DDE246A-F6B2-2678-E4B4-8C53595E5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0E3084E7-5A04-16D7-8005-A469846329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093BA9D0-CDDA-0BD3-FC2F-39DF0A2B7A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" name="Freeform: Shape 21">
                      <a:extLst>
                        <a:ext uri="{FF2B5EF4-FFF2-40B4-BE49-F238E27FC236}">
                          <a16:creationId xmlns:a16="http://schemas.microsoft.com/office/drawing/2014/main" id="{F6C5815E-CB09-2727-D0AB-6F1DC3839F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7FB2D84A-A157-1C68-F868-37B0C1CF00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B81DDA78-CA29-B477-5DAC-88BA428E16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8" name="Straight Connector 7">
                    <a:extLst>
                      <a:ext uri="{FF2B5EF4-FFF2-40B4-BE49-F238E27FC236}">
                        <a16:creationId xmlns:a16="http://schemas.microsoft.com/office/drawing/2014/main" id="{F6B0FFBD-FEF4-8DD4-315E-9A80EDD69716}"/>
                      </a:ext>
                    </a:extLst>
                  </p:cNvPr>
                  <p:cNvCxnSpPr>
                    <a:cxnSpLocks/>
                    <a:stCxn id="24" idx="1"/>
                    <a:endCxn id="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0CDD151-F876-42A1-949B-2A49F5D82649}"/>
                </a:ext>
              </a:extLst>
            </p:cNvPr>
            <p:cNvSpPr txBox="1"/>
            <p:nvPr/>
          </p:nvSpPr>
          <p:spPr>
            <a:xfrm>
              <a:off x="1059644" y="523458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ن</a:t>
              </a:r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ـــــ</a:t>
              </a:r>
              <a:r>
                <a:rPr lang="en-US" sz="2800" dirty="0" err="1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ام</a:t>
              </a:r>
              <a:r>
                <a:rPr lang="en-US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، ت</a:t>
              </a:r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ــــ</a:t>
              </a:r>
              <a:r>
                <a:rPr lang="en-US" sz="2800" dirty="0" err="1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بار</a:t>
              </a:r>
              <a:r>
                <a:rPr lang="en-US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 و خ</a:t>
              </a:r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ـــــ</a:t>
              </a:r>
              <a:r>
                <a:rPr lang="en-US" sz="2800" dirty="0" err="1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انواده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pic>
        <p:nvPicPr>
          <p:cNvPr id="52" name="Picture 51">
            <a:extLst>
              <a:ext uri="{FF2B5EF4-FFF2-40B4-BE49-F238E27FC236}">
                <a16:creationId xmlns:a16="http://schemas.microsoft.com/office/drawing/2014/main" id="{4FB12A0C-5560-652C-57B1-8092D8546CD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166"/>
          <a:stretch/>
        </p:blipFill>
        <p:spPr>
          <a:xfrm>
            <a:off x="1162656" y="1562805"/>
            <a:ext cx="2517761" cy="2813362"/>
          </a:xfrm>
          <a:prstGeom prst="round2Same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92E28D58-A431-8AE7-DF75-59B4A669335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869"/>
          <a:stretch/>
        </p:blipFill>
        <p:spPr>
          <a:xfrm>
            <a:off x="8505864" y="1562805"/>
            <a:ext cx="2517761" cy="2799680"/>
          </a:xfrm>
          <a:prstGeom prst="round2Same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4BD40CCE-2053-37EF-0F82-84F100822AE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844"/>
          <a:stretch/>
        </p:blipFill>
        <p:spPr>
          <a:xfrm>
            <a:off x="4834260" y="1549121"/>
            <a:ext cx="2517761" cy="2813363"/>
          </a:xfrm>
          <a:prstGeom prst="round2SameRect">
            <a:avLst/>
          </a:prstGeom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9D783EAE-544E-B1A8-369E-CBD258FE613D}"/>
              </a:ext>
            </a:extLst>
          </p:cNvPr>
          <p:cNvGrpSpPr/>
          <p:nvPr/>
        </p:nvGrpSpPr>
        <p:grpSpPr>
          <a:xfrm>
            <a:off x="780215" y="1022961"/>
            <a:ext cx="849724" cy="1082358"/>
            <a:chOff x="780215" y="1022961"/>
            <a:chExt cx="849724" cy="1082358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71D31F46-5AF1-38D1-5568-4B6417E298FC}"/>
                </a:ext>
              </a:extLst>
            </p:cNvPr>
            <p:cNvGrpSpPr/>
            <p:nvPr/>
          </p:nvGrpSpPr>
          <p:grpSpPr>
            <a:xfrm>
              <a:off x="780215" y="1255654"/>
              <a:ext cx="849724" cy="849665"/>
              <a:chOff x="3917862" y="5120620"/>
              <a:chExt cx="1095205" cy="1095129"/>
            </a:xfrm>
          </p:grpSpPr>
          <p:grpSp>
            <p:nvGrpSpPr>
              <p:cNvPr id="55" name="Graphic 1">
                <a:extLst>
                  <a:ext uri="{FF2B5EF4-FFF2-40B4-BE49-F238E27FC236}">
                    <a16:creationId xmlns:a16="http://schemas.microsoft.com/office/drawing/2014/main" id="{623D749A-176E-B9FD-1BDD-C5B6D483BDB1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ACEDE9BA-68CA-12BA-56BE-1FA7ECFBD3C0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79DC08F5-6A3D-2A12-E419-8F5F1B073AF9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B0C9E01B-121E-0050-B4A0-07E641AE2BFC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1E15A6D0-47A1-582A-A273-A6E4EF412CA7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E1DC4162-77D2-F508-D169-3B69028CC30C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0EEAB644-96CD-4DCE-DD89-EA653B1F7154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1B213C55-620C-8112-47C5-48411728BE86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D5E65A4C-BAC6-669D-AA7E-970BDCE18B02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8CD0800F-F8B8-DE2E-045D-E88B035D1665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54817B56-BAF4-4832-BC2B-859E6CCBD843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F61D5D14-7CD3-3F07-FEEA-FCF14CCA9F8F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A4E8CA5E-BE45-FCBB-912B-CBA663AD9FA7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6B7DFB01-D987-6529-8A93-138A78411C81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874D56BC-7FE2-1484-12E4-5C5B820ED01E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3BE42692-5839-4EC6-048A-69300BB0B3BB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4727862D-404B-5672-FD17-91363466E961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2" name="Rectangle 71">
                <a:extLst>
                  <a:ext uri="{FF2B5EF4-FFF2-40B4-BE49-F238E27FC236}">
                    <a16:creationId xmlns:a16="http://schemas.microsoft.com/office/drawing/2014/main" id="{7427B069-4549-C961-940C-A5B104604B53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Isosceles Triangle 72">
                <a:extLst>
                  <a:ext uri="{FF2B5EF4-FFF2-40B4-BE49-F238E27FC236}">
                    <a16:creationId xmlns:a16="http://schemas.microsoft.com/office/drawing/2014/main" id="{674F7C14-1D06-2D9E-DC1C-47CA6D54AF73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Isosceles Triangle 73">
                <a:extLst>
                  <a:ext uri="{FF2B5EF4-FFF2-40B4-BE49-F238E27FC236}">
                    <a16:creationId xmlns:a16="http://schemas.microsoft.com/office/drawing/2014/main" id="{08D66BD9-9542-B0F6-7CBE-916AF396BB26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Isosceles Triangle 74">
                <a:extLst>
                  <a:ext uri="{FF2B5EF4-FFF2-40B4-BE49-F238E27FC236}">
                    <a16:creationId xmlns:a16="http://schemas.microsoft.com/office/drawing/2014/main" id="{94F6EC6B-54A3-2419-5F84-DB088E18505C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Isosceles Triangle 75">
                <a:extLst>
                  <a:ext uri="{FF2B5EF4-FFF2-40B4-BE49-F238E27FC236}">
                    <a16:creationId xmlns:a16="http://schemas.microsoft.com/office/drawing/2014/main" id="{FABB3FD8-D167-4301-A340-6DAFB59B090A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A39577FB-C4F0-2F18-4A04-5308BD48FB19}"/>
                </a:ext>
              </a:extLst>
            </p:cNvPr>
            <p:cNvSpPr txBox="1"/>
            <p:nvPr/>
          </p:nvSpPr>
          <p:spPr>
            <a:xfrm>
              <a:off x="965113" y="1022961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1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7D5D37D-6204-74B8-54CE-338A9B77938C}"/>
              </a:ext>
            </a:extLst>
          </p:cNvPr>
          <p:cNvGrpSpPr/>
          <p:nvPr/>
        </p:nvGrpSpPr>
        <p:grpSpPr>
          <a:xfrm>
            <a:off x="4543585" y="1022961"/>
            <a:ext cx="849724" cy="1082358"/>
            <a:chOff x="4543585" y="1022961"/>
            <a:chExt cx="849724" cy="1082358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3ACA548B-ABE7-5103-5A73-CC7FE8A307BD}"/>
                </a:ext>
              </a:extLst>
            </p:cNvPr>
            <p:cNvGrpSpPr/>
            <p:nvPr/>
          </p:nvGrpSpPr>
          <p:grpSpPr>
            <a:xfrm>
              <a:off x="4543585" y="1255654"/>
              <a:ext cx="849724" cy="849665"/>
              <a:chOff x="3917862" y="5120620"/>
              <a:chExt cx="1095205" cy="1095129"/>
            </a:xfrm>
          </p:grpSpPr>
          <p:grpSp>
            <p:nvGrpSpPr>
              <p:cNvPr id="79" name="Graphic 1">
                <a:extLst>
                  <a:ext uri="{FF2B5EF4-FFF2-40B4-BE49-F238E27FC236}">
                    <a16:creationId xmlns:a16="http://schemas.microsoft.com/office/drawing/2014/main" id="{6620DD6E-1ED4-89CC-E913-42A15FE2A46B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07EE4F28-D382-1A56-3B68-EED5868BBF36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41A3C6EF-5625-E5B2-34B5-A8982163CD77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7851356D-4352-C675-65AF-415A5ED0C3C8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0816C5B4-79F5-1174-F188-1D5785D2E08F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AE213DC7-FB0C-7C35-C826-9C9B02015ED8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97AB51F1-313D-4F7C-8BD2-E0AE7AC0D91C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6FD29BBA-E3D5-1937-DAB6-9C843E385B68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7E812921-8667-4D74-EE1B-1ABE22FA0DD8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86CD3C41-A574-0F6C-8173-F3469CB14E6A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F4DC6809-84A8-31C7-D27F-38CE2D3E96D1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9E8AE3BB-F9AB-D420-2408-19205B9BAF43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E9AC01EC-762E-F3F0-D7AD-16D235D58EBD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1A21103E-6949-5C57-A276-30C9D8F42FCA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7F22A43A-1567-27A0-3A56-5DC5C2CAE388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79E765A6-7AB3-F500-912C-BAA2B979C2A5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4D1FB3EF-E9FD-F310-8C3A-D4CA9F566214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53B2352C-5523-983D-40AC-A8A43266892B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Isosceles Triangle 80">
                <a:extLst>
                  <a:ext uri="{FF2B5EF4-FFF2-40B4-BE49-F238E27FC236}">
                    <a16:creationId xmlns:a16="http://schemas.microsoft.com/office/drawing/2014/main" id="{BFFAD158-7F84-EDEB-3230-E086C1BEA596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Isosceles Triangle 81">
                <a:extLst>
                  <a:ext uri="{FF2B5EF4-FFF2-40B4-BE49-F238E27FC236}">
                    <a16:creationId xmlns:a16="http://schemas.microsoft.com/office/drawing/2014/main" id="{59F45475-6B41-6FCA-74D2-1D4F7F96CB16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Isosceles Triangle 82">
                <a:extLst>
                  <a:ext uri="{FF2B5EF4-FFF2-40B4-BE49-F238E27FC236}">
                    <a16:creationId xmlns:a16="http://schemas.microsoft.com/office/drawing/2014/main" id="{FBE59248-2581-5552-35C1-37F22AB1175E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Isosceles Triangle 83">
                <a:extLst>
                  <a:ext uri="{FF2B5EF4-FFF2-40B4-BE49-F238E27FC236}">
                    <a16:creationId xmlns:a16="http://schemas.microsoft.com/office/drawing/2014/main" id="{4B36A316-D9E9-C7D5-74B8-7C10ED00F045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A787E44F-EE97-E013-B110-24596B455445}"/>
                </a:ext>
              </a:extLst>
            </p:cNvPr>
            <p:cNvSpPr txBox="1"/>
            <p:nvPr/>
          </p:nvSpPr>
          <p:spPr>
            <a:xfrm>
              <a:off x="4733477" y="1022961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2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5F7411A-E13B-C32D-F984-022683E8590C}"/>
              </a:ext>
            </a:extLst>
          </p:cNvPr>
          <p:cNvGrpSpPr/>
          <p:nvPr/>
        </p:nvGrpSpPr>
        <p:grpSpPr>
          <a:xfrm>
            <a:off x="8201929" y="1022961"/>
            <a:ext cx="849724" cy="1082358"/>
            <a:chOff x="8201929" y="1022961"/>
            <a:chExt cx="849724" cy="1082358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08018357-2A5E-DF34-537A-ED9A721D25AD}"/>
                </a:ext>
              </a:extLst>
            </p:cNvPr>
            <p:cNvGrpSpPr/>
            <p:nvPr/>
          </p:nvGrpSpPr>
          <p:grpSpPr>
            <a:xfrm>
              <a:off x="8201929" y="1255654"/>
              <a:ext cx="849724" cy="849665"/>
              <a:chOff x="3917862" y="5120620"/>
              <a:chExt cx="1095205" cy="1095129"/>
            </a:xfrm>
          </p:grpSpPr>
          <p:grpSp>
            <p:nvGrpSpPr>
              <p:cNvPr id="102" name="Graphic 1">
                <a:extLst>
                  <a:ext uri="{FF2B5EF4-FFF2-40B4-BE49-F238E27FC236}">
                    <a16:creationId xmlns:a16="http://schemas.microsoft.com/office/drawing/2014/main" id="{B793A59C-70DC-0079-25A7-7546DFBFA603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8FC5E9E9-87D4-86B3-7DA3-68054041D9D8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94D6F8F9-2E24-45C3-0328-82DFD7049A64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A581A463-CF93-604B-21A8-D9A81ACCE3FC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6F6BFE67-E5DF-1DD2-EEBF-C5F86BABEE63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20624F03-0937-CF40-641F-81CDFE578D02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44860A73-1ADF-B6D1-DFE4-06AD5ACF3DFD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2B8B1F9E-380E-ABFD-154A-B248F5DC57D1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0D31464E-5385-C394-8D91-38B17F2C290C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77A0DB68-B134-8399-3A00-14100CF87205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E1C660AF-2924-9E03-05EC-F7A594A5486C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7A0085C3-078F-3871-8073-ADA871DE4F9F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BC8CF1B1-E19A-5C94-9604-561D1E3AFEDA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F948FA98-FAF3-0756-1CC4-30837A446616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357FA111-B204-1AF2-0368-B3ECE8F837FE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FD069D86-1B2F-730F-6B8F-CEF944556B2C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F088595A-49F8-43DD-60C6-52D65570833D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03" name="Rectangle 102">
                <a:extLst>
                  <a:ext uri="{FF2B5EF4-FFF2-40B4-BE49-F238E27FC236}">
                    <a16:creationId xmlns:a16="http://schemas.microsoft.com/office/drawing/2014/main" id="{94A1482A-CB5D-DBD8-6A47-0B958969EBEA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Isosceles Triangle 103">
                <a:extLst>
                  <a:ext uri="{FF2B5EF4-FFF2-40B4-BE49-F238E27FC236}">
                    <a16:creationId xmlns:a16="http://schemas.microsoft.com/office/drawing/2014/main" id="{8DE8F0BC-9499-B8D7-025E-35AD40EB62E9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Isosceles Triangle 104">
                <a:extLst>
                  <a:ext uri="{FF2B5EF4-FFF2-40B4-BE49-F238E27FC236}">
                    <a16:creationId xmlns:a16="http://schemas.microsoft.com/office/drawing/2014/main" id="{79A98AA5-A463-ABE2-4E00-C66D9302FFE5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Isosceles Triangle 105">
                <a:extLst>
                  <a:ext uri="{FF2B5EF4-FFF2-40B4-BE49-F238E27FC236}">
                    <a16:creationId xmlns:a16="http://schemas.microsoft.com/office/drawing/2014/main" id="{34F73C6A-374E-C20E-F25D-6B471C2F611D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Isosceles Triangle 106">
                <a:extLst>
                  <a:ext uri="{FF2B5EF4-FFF2-40B4-BE49-F238E27FC236}">
                    <a16:creationId xmlns:a16="http://schemas.microsoft.com/office/drawing/2014/main" id="{9E895F79-C869-42A7-5830-06FC6F1BB343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0E3CF640-AD6A-B04B-75C3-83F56B3C2D16}"/>
                </a:ext>
              </a:extLst>
            </p:cNvPr>
            <p:cNvSpPr txBox="1"/>
            <p:nvPr/>
          </p:nvSpPr>
          <p:spPr>
            <a:xfrm>
              <a:off x="8391007" y="1022961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3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CCF80640-D9A3-C822-2518-F0A32F4E9CED}"/>
              </a:ext>
            </a:extLst>
          </p:cNvPr>
          <p:cNvSpPr txBox="1"/>
          <p:nvPr/>
        </p:nvSpPr>
        <p:spPr>
          <a:xfrm>
            <a:off x="1228594" y="4418383"/>
            <a:ext cx="231814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تیتر عکس را وارد نمایید</a:t>
            </a:r>
            <a:endParaRPr lang="en-US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C777CEB4-74BB-A0B2-0829-D4F02C03EA29}"/>
              </a:ext>
            </a:extLst>
          </p:cNvPr>
          <p:cNvGrpSpPr/>
          <p:nvPr/>
        </p:nvGrpSpPr>
        <p:grpSpPr>
          <a:xfrm>
            <a:off x="1436173" y="4835891"/>
            <a:ext cx="1902989" cy="111854"/>
            <a:chOff x="1729749" y="5520620"/>
            <a:chExt cx="1902989" cy="111854"/>
          </a:xfrm>
        </p:grpSpPr>
        <p:grpSp>
          <p:nvGrpSpPr>
            <p:cNvPr id="152" name="Graphic 1">
              <a:extLst>
                <a:ext uri="{FF2B5EF4-FFF2-40B4-BE49-F238E27FC236}">
                  <a16:creationId xmlns:a16="http://schemas.microsoft.com/office/drawing/2014/main" id="{962855D8-7BFE-6120-37A3-F9B6872D7014}"/>
                </a:ext>
              </a:extLst>
            </p:cNvPr>
            <p:cNvGrpSpPr/>
            <p:nvPr/>
          </p:nvGrpSpPr>
          <p:grpSpPr>
            <a:xfrm flipV="1">
              <a:off x="1729749" y="5520620"/>
              <a:ext cx="108121" cy="108113"/>
              <a:chOff x="7304518" y="1278838"/>
              <a:chExt cx="172604" cy="172592"/>
            </a:xfrm>
            <a:solidFill>
              <a:srgbClr val="987A48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29DB4A7-4E6A-4E1F-1028-D44557300358}"/>
                  </a:ext>
                </a:extLst>
              </p:cNvPr>
              <p:cNvSpPr/>
              <p:nvPr/>
            </p:nvSpPr>
            <p:spPr>
              <a:xfrm>
                <a:off x="7358883" y="127883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7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CE4202BD-E1EF-1C31-461C-F51E23666930}"/>
                  </a:ext>
                </a:extLst>
              </p:cNvPr>
              <p:cNvSpPr/>
              <p:nvPr/>
            </p:nvSpPr>
            <p:spPr>
              <a:xfrm>
                <a:off x="7386090" y="1278838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903F5B16-AD9E-A2F7-2529-086B2070AE0B}"/>
                  </a:ext>
                </a:extLst>
              </p:cNvPr>
              <p:cNvSpPr/>
              <p:nvPr/>
            </p:nvSpPr>
            <p:spPr>
              <a:xfrm>
                <a:off x="7413261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729C7F8-60FF-5968-2FFF-03E97CE00B99}"/>
                  </a:ext>
                </a:extLst>
              </p:cNvPr>
              <p:cNvSpPr/>
              <p:nvPr/>
            </p:nvSpPr>
            <p:spPr>
              <a:xfrm>
                <a:off x="7440420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0B0F7473-2B65-5E0E-2AEC-BEE1B0171FB1}"/>
                  </a:ext>
                </a:extLst>
              </p:cNvPr>
              <p:cNvSpPr/>
              <p:nvPr/>
            </p:nvSpPr>
            <p:spPr>
              <a:xfrm>
                <a:off x="7331736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B2F3A688-80E3-3CED-EC03-C6CAC15CE2EB}"/>
                  </a:ext>
                </a:extLst>
              </p:cNvPr>
              <p:cNvSpPr/>
              <p:nvPr/>
            </p:nvSpPr>
            <p:spPr>
              <a:xfrm>
                <a:off x="7331736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4E69854-E7F0-3FB3-C47C-F886B24727C0}"/>
                  </a:ext>
                </a:extLst>
              </p:cNvPr>
              <p:cNvSpPr/>
              <p:nvPr/>
            </p:nvSpPr>
            <p:spPr>
              <a:xfrm>
                <a:off x="7304518" y="1333203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93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10F9EB23-8FE1-5848-4F37-A975F5CB797D}"/>
                  </a:ext>
                </a:extLst>
              </p:cNvPr>
              <p:cNvSpPr/>
              <p:nvPr/>
            </p:nvSpPr>
            <p:spPr>
              <a:xfrm>
                <a:off x="7304565" y="1360362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0B5E31C8-AE73-AF9D-D92D-303A9F2957A3}"/>
                  </a:ext>
                </a:extLst>
              </p:cNvPr>
              <p:cNvSpPr/>
              <p:nvPr/>
            </p:nvSpPr>
            <p:spPr>
              <a:xfrm>
                <a:off x="7331736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E54AD65E-0D7F-5439-3BB7-F33DBF5640C3}"/>
                  </a:ext>
                </a:extLst>
              </p:cNvPr>
              <p:cNvSpPr/>
              <p:nvPr/>
            </p:nvSpPr>
            <p:spPr>
              <a:xfrm>
                <a:off x="7331736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4CC607C1-1D01-4032-335D-06BDC4B88408}"/>
                  </a:ext>
                </a:extLst>
              </p:cNvPr>
              <p:cNvSpPr/>
              <p:nvPr/>
            </p:nvSpPr>
            <p:spPr>
              <a:xfrm>
                <a:off x="7358883" y="1414680"/>
                <a:ext cx="36714" cy="36750"/>
              </a:xfrm>
              <a:custGeom>
                <a:avLst/>
                <a:gdLst>
                  <a:gd name="connsiteX0" fmla="*/ 31961 w 36714"/>
                  <a:gd name="connsiteY0" fmla="*/ 36751 h 36750"/>
                  <a:gd name="connsiteX1" fmla="*/ 28560 w 36714"/>
                  <a:gd name="connsiteY1" fmla="*/ 35362 h 36750"/>
                  <a:gd name="connsiteX2" fmla="*/ 1401 w 36714"/>
                  <a:gd name="connsiteY2" fmla="*/ 8155 h 36750"/>
                  <a:gd name="connsiteX3" fmla="*/ 1401 w 36714"/>
                  <a:gd name="connsiteY3" fmla="*/ 1401 h 36750"/>
                  <a:gd name="connsiteX4" fmla="*/ 8155 w 36714"/>
                  <a:gd name="connsiteY4" fmla="*/ 1401 h 36750"/>
                  <a:gd name="connsiteX5" fmla="*/ 35314 w 36714"/>
                  <a:gd name="connsiteY5" fmla="*/ 28560 h 36750"/>
                  <a:gd name="connsiteX6" fmla="*/ 35314 w 36714"/>
                  <a:gd name="connsiteY6" fmla="*/ 35314 h 36750"/>
                  <a:gd name="connsiteX7" fmla="*/ 31961 w 36714"/>
                  <a:gd name="connsiteY7" fmla="*/ 36751 h 3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50">
                    <a:moveTo>
                      <a:pt x="31961" y="36751"/>
                    </a:moveTo>
                    <a:cubicBezTo>
                      <a:pt x="30715" y="36751"/>
                      <a:pt x="29518" y="36272"/>
                      <a:pt x="28560" y="35362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206" y="36751"/>
                      <a:pt x="31961" y="3675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1DFD5734-6309-B2B8-9921-3844ED4548FE}"/>
                  </a:ext>
                </a:extLst>
              </p:cNvPr>
              <p:cNvSpPr/>
              <p:nvPr/>
            </p:nvSpPr>
            <p:spPr>
              <a:xfrm>
                <a:off x="7386042" y="141472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E96ADDB-FA34-EA6C-0945-7E18CB9D4D5D}"/>
                  </a:ext>
                </a:extLst>
              </p:cNvPr>
              <p:cNvSpPr/>
              <p:nvPr/>
            </p:nvSpPr>
            <p:spPr>
              <a:xfrm>
                <a:off x="7413261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B9BD6F9E-856C-C192-100C-EEBF0F1D27EF}"/>
                  </a:ext>
                </a:extLst>
              </p:cNvPr>
              <p:cNvSpPr/>
              <p:nvPr/>
            </p:nvSpPr>
            <p:spPr>
              <a:xfrm>
                <a:off x="7440420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ECAB288F-9930-C8D6-8064-1AC6DF6276B9}"/>
                  </a:ext>
                </a:extLst>
              </p:cNvPr>
              <p:cNvSpPr/>
              <p:nvPr/>
            </p:nvSpPr>
            <p:spPr>
              <a:xfrm>
                <a:off x="7440408" y="1360362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5999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FFBBD273-61D0-5E6E-BCC3-27C6AF79B8CE}"/>
                  </a:ext>
                </a:extLst>
              </p:cNvPr>
              <p:cNvSpPr/>
              <p:nvPr/>
            </p:nvSpPr>
            <p:spPr>
              <a:xfrm>
                <a:off x="7440408" y="1333203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3" y="36224"/>
                      <a:pt x="33206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FDF687B5-CE83-D252-36A9-9086981E95A2}"/>
                </a:ext>
              </a:extLst>
            </p:cNvPr>
            <p:cNvCxnSpPr>
              <a:cxnSpLocks/>
              <a:stCxn id="169" idx="1"/>
            </p:cNvCxnSpPr>
            <p:nvPr/>
          </p:nvCxnSpPr>
          <p:spPr>
            <a:xfrm>
              <a:off x="1832762" y="5572557"/>
              <a:ext cx="1704423" cy="9003"/>
            </a:xfrm>
            <a:prstGeom prst="line">
              <a:avLst/>
            </a:prstGeom>
            <a:ln w="19050">
              <a:solidFill>
                <a:srgbClr val="987A4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1" name="Graphic 1">
              <a:extLst>
                <a:ext uri="{FF2B5EF4-FFF2-40B4-BE49-F238E27FC236}">
                  <a16:creationId xmlns:a16="http://schemas.microsoft.com/office/drawing/2014/main" id="{97D87AD5-3472-448C-83B1-DAB2AC65DF41}"/>
                </a:ext>
              </a:extLst>
            </p:cNvPr>
            <p:cNvGrpSpPr/>
            <p:nvPr/>
          </p:nvGrpSpPr>
          <p:grpSpPr>
            <a:xfrm flipV="1">
              <a:off x="3524617" y="5524361"/>
              <a:ext cx="108121" cy="108113"/>
              <a:chOff x="7304518" y="1278838"/>
              <a:chExt cx="172604" cy="172592"/>
            </a:xfrm>
            <a:solidFill>
              <a:srgbClr val="987A48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FBFA54C-7FD6-B9B0-E615-9A82A05455B2}"/>
                  </a:ext>
                </a:extLst>
              </p:cNvPr>
              <p:cNvSpPr/>
              <p:nvPr/>
            </p:nvSpPr>
            <p:spPr>
              <a:xfrm>
                <a:off x="7358883" y="127883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7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0FCB3AE2-CCF6-8549-9C4E-AE42D70F6091}"/>
                  </a:ext>
                </a:extLst>
              </p:cNvPr>
              <p:cNvSpPr/>
              <p:nvPr/>
            </p:nvSpPr>
            <p:spPr>
              <a:xfrm>
                <a:off x="7386090" y="1278838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18289C2-1383-8262-EC97-98B760D047DC}"/>
                  </a:ext>
                </a:extLst>
              </p:cNvPr>
              <p:cNvSpPr/>
              <p:nvPr/>
            </p:nvSpPr>
            <p:spPr>
              <a:xfrm>
                <a:off x="7413261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6A6F4E34-048C-855E-0275-B40C31F84947}"/>
                  </a:ext>
                </a:extLst>
              </p:cNvPr>
              <p:cNvSpPr/>
              <p:nvPr/>
            </p:nvSpPr>
            <p:spPr>
              <a:xfrm>
                <a:off x="7440420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58CF6E36-822A-41A3-A9AB-CC6EC952A242}"/>
                  </a:ext>
                </a:extLst>
              </p:cNvPr>
              <p:cNvSpPr/>
              <p:nvPr/>
            </p:nvSpPr>
            <p:spPr>
              <a:xfrm>
                <a:off x="7331736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0A67F61F-A75E-3D2E-4879-9B5A9A2A0DD7}"/>
                  </a:ext>
                </a:extLst>
              </p:cNvPr>
              <p:cNvSpPr/>
              <p:nvPr/>
            </p:nvSpPr>
            <p:spPr>
              <a:xfrm>
                <a:off x="7331736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A990186F-9446-D1D8-B96E-B1E98A4C6854}"/>
                  </a:ext>
                </a:extLst>
              </p:cNvPr>
              <p:cNvSpPr/>
              <p:nvPr/>
            </p:nvSpPr>
            <p:spPr>
              <a:xfrm>
                <a:off x="7304518" y="1333203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93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A692FCDB-5F53-BD18-14B9-78991FC62C66}"/>
                  </a:ext>
                </a:extLst>
              </p:cNvPr>
              <p:cNvSpPr/>
              <p:nvPr/>
            </p:nvSpPr>
            <p:spPr>
              <a:xfrm>
                <a:off x="7304565" y="1360362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D3339154-18AC-DF09-55C8-2F549217E72F}"/>
                  </a:ext>
                </a:extLst>
              </p:cNvPr>
              <p:cNvSpPr/>
              <p:nvPr/>
            </p:nvSpPr>
            <p:spPr>
              <a:xfrm>
                <a:off x="7331736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D1A6FA0C-8762-82B9-9839-118DA7C93F0E}"/>
                  </a:ext>
                </a:extLst>
              </p:cNvPr>
              <p:cNvSpPr/>
              <p:nvPr/>
            </p:nvSpPr>
            <p:spPr>
              <a:xfrm>
                <a:off x="7331736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86AB6D4C-60DE-68A4-9F1C-8E77FA38669F}"/>
                  </a:ext>
                </a:extLst>
              </p:cNvPr>
              <p:cNvSpPr/>
              <p:nvPr/>
            </p:nvSpPr>
            <p:spPr>
              <a:xfrm>
                <a:off x="7358883" y="1414680"/>
                <a:ext cx="36714" cy="36750"/>
              </a:xfrm>
              <a:custGeom>
                <a:avLst/>
                <a:gdLst>
                  <a:gd name="connsiteX0" fmla="*/ 31961 w 36714"/>
                  <a:gd name="connsiteY0" fmla="*/ 36751 h 36750"/>
                  <a:gd name="connsiteX1" fmla="*/ 28560 w 36714"/>
                  <a:gd name="connsiteY1" fmla="*/ 35362 h 36750"/>
                  <a:gd name="connsiteX2" fmla="*/ 1401 w 36714"/>
                  <a:gd name="connsiteY2" fmla="*/ 8155 h 36750"/>
                  <a:gd name="connsiteX3" fmla="*/ 1401 w 36714"/>
                  <a:gd name="connsiteY3" fmla="*/ 1401 h 36750"/>
                  <a:gd name="connsiteX4" fmla="*/ 8155 w 36714"/>
                  <a:gd name="connsiteY4" fmla="*/ 1401 h 36750"/>
                  <a:gd name="connsiteX5" fmla="*/ 35314 w 36714"/>
                  <a:gd name="connsiteY5" fmla="*/ 28560 h 36750"/>
                  <a:gd name="connsiteX6" fmla="*/ 35314 w 36714"/>
                  <a:gd name="connsiteY6" fmla="*/ 35314 h 36750"/>
                  <a:gd name="connsiteX7" fmla="*/ 31961 w 36714"/>
                  <a:gd name="connsiteY7" fmla="*/ 36751 h 3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50">
                    <a:moveTo>
                      <a:pt x="31961" y="36751"/>
                    </a:moveTo>
                    <a:cubicBezTo>
                      <a:pt x="30715" y="36751"/>
                      <a:pt x="29518" y="36272"/>
                      <a:pt x="28560" y="35362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206" y="36751"/>
                      <a:pt x="31961" y="3675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77F022C8-2B44-A803-D1B5-6F6E6F788189}"/>
                  </a:ext>
                </a:extLst>
              </p:cNvPr>
              <p:cNvSpPr/>
              <p:nvPr/>
            </p:nvSpPr>
            <p:spPr>
              <a:xfrm>
                <a:off x="7386042" y="141472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1FBF82F2-5CBF-EEC3-3149-BE3025444B7A}"/>
                  </a:ext>
                </a:extLst>
              </p:cNvPr>
              <p:cNvSpPr/>
              <p:nvPr/>
            </p:nvSpPr>
            <p:spPr>
              <a:xfrm>
                <a:off x="7413261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E9EDF16C-9CBA-4EA7-F649-B2419912381E}"/>
                  </a:ext>
                </a:extLst>
              </p:cNvPr>
              <p:cNvSpPr/>
              <p:nvPr/>
            </p:nvSpPr>
            <p:spPr>
              <a:xfrm>
                <a:off x="7440420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51F95FD6-499F-8762-AF85-A2494E884C24}"/>
                  </a:ext>
                </a:extLst>
              </p:cNvPr>
              <p:cNvSpPr/>
              <p:nvPr/>
            </p:nvSpPr>
            <p:spPr>
              <a:xfrm>
                <a:off x="7440408" y="1360362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5999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B258361D-F806-37C7-6F35-427228E15231}"/>
                  </a:ext>
                </a:extLst>
              </p:cNvPr>
              <p:cNvSpPr/>
              <p:nvPr/>
            </p:nvSpPr>
            <p:spPr>
              <a:xfrm>
                <a:off x="7440408" y="1333203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3" y="36224"/>
                      <a:pt x="33206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26" name="TextBox 225">
            <a:extLst>
              <a:ext uri="{FF2B5EF4-FFF2-40B4-BE49-F238E27FC236}">
                <a16:creationId xmlns:a16="http://schemas.microsoft.com/office/drawing/2014/main" id="{11DC7342-61D6-55D6-0AE8-F3A4D514A8E6}"/>
              </a:ext>
            </a:extLst>
          </p:cNvPr>
          <p:cNvSpPr txBox="1"/>
          <p:nvPr/>
        </p:nvSpPr>
        <p:spPr>
          <a:xfrm>
            <a:off x="944010" y="4890314"/>
            <a:ext cx="2911628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693144AC-CCEC-FE08-06C2-E9CC13CA0E1C}"/>
              </a:ext>
            </a:extLst>
          </p:cNvPr>
          <p:cNvSpPr txBox="1"/>
          <p:nvPr/>
        </p:nvSpPr>
        <p:spPr>
          <a:xfrm>
            <a:off x="4957777" y="4435167"/>
            <a:ext cx="231814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تیتر عکس را وارد نمایید</a:t>
            </a:r>
            <a:endParaRPr lang="en-US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CBC91ED9-D277-4515-3189-0915FCFB539A}"/>
              </a:ext>
            </a:extLst>
          </p:cNvPr>
          <p:cNvGrpSpPr/>
          <p:nvPr/>
        </p:nvGrpSpPr>
        <p:grpSpPr>
          <a:xfrm>
            <a:off x="5165356" y="4852675"/>
            <a:ext cx="1902989" cy="111854"/>
            <a:chOff x="1729749" y="5520620"/>
            <a:chExt cx="1902989" cy="111854"/>
          </a:xfrm>
        </p:grpSpPr>
        <p:grpSp>
          <p:nvGrpSpPr>
            <p:cNvPr id="229" name="Graphic 1">
              <a:extLst>
                <a:ext uri="{FF2B5EF4-FFF2-40B4-BE49-F238E27FC236}">
                  <a16:creationId xmlns:a16="http://schemas.microsoft.com/office/drawing/2014/main" id="{955B7523-BD09-511A-200D-226E96245ED9}"/>
                </a:ext>
              </a:extLst>
            </p:cNvPr>
            <p:cNvGrpSpPr/>
            <p:nvPr/>
          </p:nvGrpSpPr>
          <p:grpSpPr>
            <a:xfrm flipV="1">
              <a:off x="1729749" y="5520620"/>
              <a:ext cx="108121" cy="108113"/>
              <a:chOff x="7304518" y="1278838"/>
              <a:chExt cx="172604" cy="172592"/>
            </a:xfrm>
            <a:solidFill>
              <a:srgbClr val="987A48"/>
            </a:solidFill>
          </p:grpSpPr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6295019E-3EBD-7FB4-AFA9-8D3F36A00264}"/>
                  </a:ext>
                </a:extLst>
              </p:cNvPr>
              <p:cNvSpPr/>
              <p:nvPr/>
            </p:nvSpPr>
            <p:spPr>
              <a:xfrm>
                <a:off x="7358883" y="127883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7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148BB892-5B1F-4A65-54B5-D9A526F3C4C9}"/>
                  </a:ext>
                </a:extLst>
              </p:cNvPr>
              <p:cNvSpPr/>
              <p:nvPr/>
            </p:nvSpPr>
            <p:spPr>
              <a:xfrm>
                <a:off x="7386090" y="1278838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EFD7BDE-204C-CBD4-7071-42377D6564F7}"/>
                  </a:ext>
                </a:extLst>
              </p:cNvPr>
              <p:cNvSpPr/>
              <p:nvPr/>
            </p:nvSpPr>
            <p:spPr>
              <a:xfrm>
                <a:off x="7413261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B78CBC6-3CD9-A8CE-77DA-6FD1DC7AC2B7}"/>
                  </a:ext>
                </a:extLst>
              </p:cNvPr>
              <p:cNvSpPr/>
              <p:nvPr/>
            </p:nvSpPr>
            <p:spPr>
              <a:xfrm>
                <a:off x="7440420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BCC3CD5-3B96-AF95-0D05-F1590220564B}"/>
                  </a:ext>
                </a:extLst>
              </p:cNvPr>
              <p:cNvSpPr/>
              <p:nvPr/>
            </p:nvSpPr>
            <p:spPr>
              <a:xfrm>
                <a:off x="7331736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7A52C23D-0E0B-0106-AD23-BB3C8217C70A}"/>
                  </a:ext>
                </a:extLst>
              </p:cNvPr>
              <p:cNvSpPr/>
              <p:nvPr/>
            </p:nvSpPr>
            <p:spPr>
              <a:xfrm>
                <a:off x="7331736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88A42E3F-9F54-9909-F541-27AB2B0E3C2C}"/>
                  </a:ext>
                </a:extLst>
              </p:cNvPr>
              <p:cNvSpPr/>
              <p:nvPr/>
            </p:nvSpPr>
            <p:spPr>
              <a:xfrm>
                <a:off x="7304518" y="1333203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93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48E6E8AA-9C9F-2317-A6FD-88C52547EE30}"/>
                  </a:ext>
                </a:extLst>
              </p:cNvPr>
              <p:cNvSpPr/>
              <p:nvPr/>
            </p:nvSpPr>
            <p:spPr>
              <a:xfrm>
                <a:off x="7304565" y="1360362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037AAB79-D149-BA02-0696-E7B266A1BD37}"/>
                  </a:ext>
                </a:extLst>
              </p:cNvPr>
              <p:cNvSpPr/>
              <p:nvPr/>
            </p:nvSpPr>
            <p:spPr>
              <a:xfrm>
                <a:off x="7331736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4B5DB1FB-DA2C-6954-4DBC-156C8B10ED7C}"/>
                  </a:ext>
                </a:extLst>
              </p:cNvPr>
              <p:cNvSpPr/>
              <p:nvPr/>
            </p:nvSpPr>
            <p:spPr>
              <a:xfrm>
                <a:off x="7331736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41EF9FF9-4FEC-8B9D-05D3-19608C92B56E}"/>
                  </a:ext>
                </a:extLst>
              </p:cNvPr>
              <p:cNvSpPr/>
              <p:nvPr/>
            </p:nvSpPr>
            <p:spPr>
              <a:xfrm>
                <a:off x="7358883" y="1414680"/>
                <a:ext cx="36714" cy="36750"/>
              </a:xfrm>
              <a:custGeom>
                <a:avLst/>
                <a:gdLst>
                  <a:gd name="connsiteX0" fmla="*/ 31961 w 36714"/>
                  <a:gd name="connsiteY0" fmla="*/ 36751 h 36750"/>
                  <a:gd name="connsiteX1" fmla="*/ 28560 w 36714"/>
                  <a:gd name="connsiteY1" fmla="*/ 35362 h 36750"/>
                  <a:gd name="connsiteX2" fmla="*/ 1401 w 36714"/>
                  <a:gd name="connsiteY2" fmla="*/ 8155 h 36750"/>
                  <a:gd name="connsiteX3" fmla="*/ 1401 w 36714"/>
                  <a:gd name="connsiteY3" fmla="*/ 1401 h 36750"/>
                  <a:gd name="connsiteX4" fmla="*/ 8155 w 36714"/>
                  <a:gd name="connsiteY4" fmla="*/ 1401 h 36750"/>
                  <a:gd name="connsiteX5" fmla="*/ 35314 w 36714"/>
                  <a:gd name="connsiteY5" fmla="*/ 28560 h 36750"/>
                  <a:gd name="connsiteX6" fmla="*/ 35314 w 36714"/>
                  <a:gd name="connsiteY6" fmla="*/ 35314 h 36750"/>
                  <a:gd name="connsiteX7" fmla="*/ 31961 w 36714"/>
                  <a:gd name="connsiteY7" fmla="*/ 36751 h 3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50">
                    <a:moveTo>
                      <a:pt x="31961" y="36751"/>
                    </a:moveTo>
                    <a:cubicBezTo>
                      <a:pt x="30715" y="36751"/>
                      <a:pt x="29518" y="36272"/>
                      <a:pt x="28560" y="35362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206" y="36751"/>
                      <a:pt x="31961" y="3675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DE1A968D-7EC5-244C-DA06-FE18AB264936}"/>
                  </a:ext>
                </a:extLst>
              </p:cNvPr>
              <p:cNvSpPr/>
              <p:nvPr/>
            </p:nvSpPr>
            <p:spPr>
              <a:xfrm>
                <a:off x="7386042" y="141472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2087FC97-4E32-C145-74A5-03EF20662756}"/>
                  </a:ext>
                </a:extLst>
              </p:cNvPr>
              <p:cNvSpPr/>
              <p:nvPr/>
            </p:nvSpPr>
            <p:spPr>
              <a:xfrm>
                <a:off x="7413261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F16F12C4-16BC-50B7-2C84-9CC0B53163EB}"/>
                  </a:ext>
                </a:extLst>
              </p:cNvPr>
              <p:cNvSpPr/>
              <p:nvPr/>
            </p:nvSpPr>
            <p:spPr>
              <a:xfrm>
                <a:off x="7440420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FFA48C28-2BFD-A94E-CFBC-12E9C68A1B26}"/>
                  </a:ext>
                </a:extLst>
              </p:cNvPr>
              <p:cNvSpPr/>
              <p:nvPr/>
            </p:nvSpPr>
            <p:spPr>
              <a:xfrm>
                <a:off x="7440408" y="1360362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5999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71449A86-D7D0-D3A1-FE11-168245E74B99}"/>
                  </a:ext>
                </a:extLst>
              </p:cNvPr>
              <p:cNvSpPr/>
              <p:nvPr/>
            </p:nvSpPr>
            <p:spPr>
              <a:xfrm>
                <a:off x="7440408" y="1333203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3" y="36224"/>
                      <a:pt x="33206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cxnSp>
          <p:nvCxnSpPr>
            <p:cNvPr id="230" name="Straight Connector 229">
              <a:extLst>
                <a:ext uri="{FF2B5EF4-FFF2-40B4-BE49-F238E27FC236}">
                  <a16:creationId xmlns:a16="http://schemas.microsoft.com/office/drawing/2014/main" id="{6B825A21-0663-73D1-E0E9-E950FF68E553}"/>
                </a:ext>
              </a:extLst>
            </p:cNvPr>
            <p:cNvCxnSpPr>
              <a:cxnSpLocks/>
              <a:stCxn id="263" idx="1"/>
            </p:cNvCxnSpPr>
            <p:nvPr/>
          </p:nvCxnSpPr>
          <p:spPr>
            <a:xfrm>
              <a:off x="1832762" y="5572557"/>
              <a:ext cx="1704423" cy="9003"/>
            </a:xfrm>
            <a:prstGeom prst="line">
              <a:avLst/>
            </a:prstGeom>
            <a:ln w="19050">
              <a:solidFill>
                <a:srgbClr val="987A4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31" name="Graphic 1">
              <a:extLst>
                <a:ext uri="{FF2B5EF4-FFF2-40B4-BE49-F238E27FC236}">
                  <a16:creationId xmlns:a16="http://schemas.microsoft.com/office/drawing/2014/main" id="{976F4509-9BDE-D3DA-A122-A3BDFEFC086A}"/>
                </a:ext>
              </a:extLst>
            </p:cNvPr>
            <p:cNvGrpSpPr/>
            <p:nvPr/>
          </p:nvGrpSpPr>
          <p:grpSpPr>
            <a:xfrm flipV="1">
              <a:off x="3524617" y="5524361"/>
              <a:ext cx="108121" cy="108113"/>
              <a:chOff x="7304518" y="1278838"/>
              <a:chExt cx="172604" cy="172592"/>
            </a:xfrm>
            <a:solidFill>
              <a:srgbClr val="987A48"/>
            </a:solidFill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7D603EFA-7883-C89E-ECC8-6912667BCD38}"/>
                  </a:ext>
                </a:extLst>
              </p:cNvPr>
              <p:cNvSpPr/>
              <p:nvPr/>
            </p:nvSpPr>
            <p:spPr>
              <a:xfrm>
                <a:off x="7358883" y="127883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7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4AFBEF0B-9F02-6CD2-047F-E96810361208}"/>
                  </a:ext>
                </a:extLst>
              </p:cNvPr>
              <p:cNvSpPr/>
              <p:nvPr/>
            </p:nvSpPr>
            <p:spPr>
              <a:xfrm>
                <a:off x="7386090" y="1278838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0C187502-C30D-CDAF-AD66-C939AC0CF2BE}"/>
                  </a:ext>
                </a:extLst>
              </p:cNvPr>
              <p:cNvSpPr/>
              <p:nvPr/>
            </p:nvSpPr>
            <p:spPr>
              <a:xfrm>
                <a:off x="7413261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B4FFE4E-2349-12AE-55F1-DBA9FA2F5C20}"/>
                  </a:ext>
                </a:extLst>
              </p:cNvPr>
              <p:cNvSpPr/>
              <p:nvPr/>
            </p:nvSpPr>
            <p:spPr>
              <a:xfrm>
                <a:off x="7440420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584256C-0050-1753-416C-A15DA443532E}"/>
                  </a:ext>
                </a:extLst>
              </p:cNvPr>
              <p:cNvSpPr/>
              <p:nvPr/>
            </p:nvSpPr>
            <p:spPr>
              <a:xfrm>
                <a:off x="7331736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9F8C5395-75E2-A665-FD49-894E0A996814}"/>
                  </a:ext>
                </a:extLst>
              </p:cNvPr>
              <p:cNvSpPr/>
              <p:nvPr/>
            </p:nvSpPr>
            <p:spPr>
              <a:xfrm>
                <a:off x="7331736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315040C-81AD-EA6B-7796-39916631694D}"/>
                  </a:ext>
                </a:extLst>
              </p:cNvPr>
              <p:cNvSpPr/>
              <p:nvPr/>
            </p:nvSpPr>
            <p:spPr>
              <a:xfrm>
                <a:off x="7304518" y="1333203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93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E22D450E-C16E-D1F3-52F3-09559C0C3628}"/>
                  </a:ext>
                </a:extLst>
              </p:cNvPr>
              <p:cNvSpPr/>
              <p:nvPr/>
            </p:nvSpPr>
            <p:spPr>
              <a:xfrm>
                <a:off x="7304565" y="1360362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69D99E5A-8496-F355-CDE6-CDD41FADEBE9}"/>
                  </a:ext>
                </a:extLst>
              </p:cNvPr>
              <p:cNvSpPr/>
              <p:nvPr/>
            </p:nvSpPr>
            <p:spPr>
              <a:xfrm>
                <a:off x="7331736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BBF4EBB1-706F-3D90-E086-3BDEF2F23502}"/>
                  </a:ext>
                </a:extLst>
              </p:cNvPr>
              <p:cNvSpPr/>
              <p:nvPr/>
            </p:nvSpPr>
            <p:spPr>
              <a:xfrm>
                <a:off x="7331736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C0E47090-25E9-A258-ACA9-86796B355B97}"/>
                  </a:ext>
                </a:extLst>
              </p:cNvPr>
              <p:cNvSpPr/>
              <p:nvPr/>
            </p:nvSpPr>
            <p:spPr>
              <a:xfrm>
                <a:off x="7358883" y="1414680"/>
                <a:ext cx="36714" cy="36750"/>
              </a:xfrm>
              <a:custGeom>
                <a:avLst/>
                <a:gdLst>
                  <a:gd name="connsiteX0" fmla="*/ 31961 w 36714"/>
                  <a:gd name="connsiteY0" fmla="*/ 36751 h 36750"/>
                  <a:gd name="connsiteX1" fmla="*/ 28560 w 36714"/>
                  <a:gd name="connsiteY1" fmla="*/ 35362 h 36750"/>
                  <a:gd name="connsiteX2" fmla="*/ 1401 w 36714"/>
                  <a:gd name="connsiteY2" fmla="*/ 8155 h 36750"/>
                  <a:gd name="connsiteX3" fmla="*/ 1401 w 36714"/>
                  <a:gd name="connsiteY3" fmla="*/ 1401 h 36750"/>
                  <a:gd name="connsiteX4" fmla="*/ 8155 w 36714"/>
                  <a:gd name="connsiteY4" fmla="*/ 1401 h 36750"/>
                  <a:gd name="connsiteX5" fmla="*/ 35314 w 36714"/>
                  <a:gd name="connsiteY5" fmla="*/ 28560 h 36750"/>
                  <a:gd name="connsiteX6" fmla="*/ 35314 w 36714"/>
                  <a:gd name="connsiteY6" fmla="*/ 35314 h 36750"/>
                  <a:gd name="connsiteX7" fmla="*/ 31961 w 36714"/>
                  <a:gd name="connsiteY7" fmla="*/ 36751 h 3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50">
                    <a:moveTo>
                      <a:pt x="31961" y="36751"/>
                    </a:moveTo>
                    <a:cubicBezTo>
                      <a:pt x="30715" y="36751"/>
                      <a:pt x="29518" y="36272"/>
                      <a:pt x="28560" y="35362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206" y="36751"/>
                      <a:pt x="31961" y="3675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A3B914A6-5F4A-BE5F-E5F7-71A1FCB2C336}"/>
                  </a:ext>
                </a:extLst>
              </p:cNvPr>
              <p:cNvSpPr/>
              <p:nvPr/>
            </p:nvSpPr>
            <p:spPr>
              <a:xfrm>
                <a:off x="7386042" y="141472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5D5BD63E-26FF-DAA2-9728-ACA6F1A18987}"/>
                  </a:ext>
                </a:extLst>
              </p:cNvPr>
              <p:cNvSpPr/>
              <p:nvPr/>
            </p:nvSpPr>
            <p:spPr>
              <a:xfrm>
                <a:off x="7413261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000C8187-61BA-CA83-E1E9-39409D8135C1}"/>
                  </a:ext>
                </a:extLst>
              </p:cNvPr>
              <p:cNvSpPr/>
              <p:nvPr/>
            </p:nvSpPr>
            <p:spPr>
              <a:xfrm>
                <a:off x="7440420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C66239AF-10BA-1A0C-A6A7-8863AA7CACE4}"/>
                  </a:ext>
                </a:extLst>
              </p:cNvPr>
              <p:cNvSpPr/>
              <p:nvPr/>
            </p:nvSpPr>
            <p:spPr>
              <a:xfrm>
                <a:off x="7440408" y="1360362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5999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DD3D8C00-E926-3BA9-2ECD-2DF686F0D2E6}"/>
                  </a:ext>
                </a:extLst>
              </p:cNvPr>
              <p:cNvSpPr/>
              <p:nvPr/>
            </p:nvSpPr>
            <p:spPr>
              <a:xfrm>
                <a:off x="7440408" y="1333203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3" y="36224"/>
                      <a:pt x="33206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64" name="TextBox 263">
            <a:extLst>
              <a:ext uri="{FF2B5EF4-FFF2-40B4-BE49-F238E27FC236}">
                <a16:creationId xmlns:a16="http://schemas.microsoft.com/office/drawing/2014/main" id="{527B579A-D7ED-EE2C-73C8-E18F67FF03CB}"/>
              </a:ext>
            </a:extLst>
          </p:cNvPr>
          <p:cNvSpPr txBox="1"/>
          <p:nvPr/>
        </p:nvSpPr>
        <p:spPr>
          <a:xfrm>
            <a:off x="4673193" y="4907098"/>
            <a:ext cx="2911628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E0F38BFA-1040-5F84-2F5A-8DB5A082C134}"/>
              </a:ext>
            </a:extLst>
          </p:cNvPr>
          <p:cNvSpPr txBox="1"/>
          <p:nvPr/>
        </p:nvSpPr>
        <p:spPr>
          <a:xfrm>
            <a:off x="8645260" y="4415810"/>
            <a:ext cx="231814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تیتر عکس را وارد نمایید</a:t>
            </a:r>
            <a:endParaRPr lang="en-US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5401235C-A2ED-05F5-0E1B-813752ED382B}"/>
              </a:ext>
            </a:extLst>
          </p:cNvPr>
          <p:cNvGrpSpPr/>
          <p:nvPr/>
        </p:nvGrpSpPr>
        <p:grpSpPr>
          <a:xfrm>
            <a:off x="8852839" y="4833318"/>
            <a:ext cx="1902989" cy="111854"/>
            <a:chOff x="1729749" y="5520620"/>
            <a:chExt cx="1902989" cy="111854"/>
          </a:xfrm>
        </p:grpSpPr>
        <p:grpSp>
          <p:nvGrpSpPr>
            <p:cNvPr id="267" name="Graphic 1">
              <a:extLst>
                <a:ext uri="{FF2B5EF4-FFF2-40B4-BE49-F238E27FC236}">
                  <a16:creationId xmlns:a16="http://schemas.microsoft.com/office/drawing/2014/main" id="{363BB62A-CE06-7EA4-DA91-B2FAD4EC16CC}"/>
                </a:ext>
              </a:extLst>
            </p:cNvPr>
            <p:cNvGrpSpPr/>
            <p:nvPr/>
          </p:nvGrpSpPr>
          <p:grpSpPr>
            <a:xfrm flipV="1">
              <a:off x="1729749" y="5520620"/>
              <a:ext cx="108121" cy="108113"/>
              <a:chOff x="7304518" y="1278838"/>
              <a:chExt cx="172604" cy="172592"/>
            </a:xfrm>
            <a:solidFill>
              <a:srgbClr val="987A48"/>
            </a:solidFill>
          </p:grpSpPr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C5E8A917-DC53-A211-C8F8-9E338F6F87BA}"/>
                  </a:ext>
                </a:extLst>
              </p:cNvPr>
              <p:cNvSpPr/>
              <p:nvPr/>
            </p:nvSpPr>
            <p:spPr>
              <a:xfrm>
                <a:off x="7358883" y="127883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7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9FBF4DBD-78F0-9156-9AE5-4F63EC7F3134}"/>
                  </a:ext>
                </a:extLst>
              </p:cNvPr>
              <p:cNvSpPr/>
              <p:nvPr/>
            </p:nvSpPr>
            <p:spPr>
              <a:xfrm>
                <a:off x="7386090" y="1278838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5C2CFEEB-6DF9-9508-B120-A1FEA9B756A5}"/>
                  </a:ext>
                </a:extLst>
              </p:cNvPr>
              <p:cNvSpPr/>
              <p:nvPr/>
            </p:nvSpPr>
            <p:spPr>
              <a:xfrm>
                <a:off x="7413261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2E3B5343-8334-56E8-30EA-59E3D8E5D893}"/>
                  </a:ext>
                </a:extLst>
              </p:cNvPr>
              <p:cNvSpPr/>
              <p:nvPr/>
            </p:nvSpPr>
            <p:spPr>
              <a:xfrm>
                <a:off x="7440420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6D47323F-8489-BDC2-C0CF-60750B373F5F}"/>
                  </a:ext>
                </a:extLst>
              </p:cNvPr>
              <p:cNvSpPr/>
              <p:nvPr/>
            </p:nvSpPr>
            <p:spPr>
              <a:xfrm>
                <a:off x="7331736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ECCA0B0B-C33B-0103-760F-62596F7B056B}"/>
                  </a:ext>
                </a:extLst>
              </p:cNvPr>
              <p:cNvSpPr/>
              <p:nvPr/>
            </p:nvSpPr>
            <p:spPr>
              <a:xfrm>
                <a:off x="7331736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55FC7CF-ABD5-696E-E6A0-BF8DD91B3F85}"/>
                  </a:ext>
                </a:extLst>
              </p:cNvPr>
              <p:cNvSpPr/>
              <p:nvPr/>
            </p:nvSpPr>
            <p:spPr>
              <a:xfrm>
                <a:off x="7304518" y="1333203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93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3749D6B9-D749-B2E5-4E38-D2A822CEC98F}"/>
                  </a:ext>
                </a:extLst>
              </p:cNvPr>
              <p:cNvSpPr/>
              <p:nvPr/>
            </p:nvSpPr>
            <p:spPr>
              <a:xfrm>
                <a:off x="7304565" y="1360362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3DE56A86-95BF-9EF1-58EA-A198C85CD54E}"/>
                  </a:ext>
                </a:extLst>
              </p:cNvPr>
              <p:cNvSpPr/>
              <p:nvPr/>
            </p:nvSpPr>
            <p:spPr>
              <a:xfrm>
                <a:off x="7331736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36C1C27A-027A-AEA2-38A5-7A67C0BE4AC7}"/>
                  </a:ext>
                </a:extLst>
              </p:cNvPr>
              <p:cNvSpPr/>
              <p:nvPr/>
            </p:nvSpPr>
            <p:spPr>
              <a:xfrm>
                <a:off x="7331736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79864385-999C-C938-389E-C25146A95932}"/>
                  </a:ext>
                </a:extLst>
              </p:cNvPr>
              <p:cNvSpPr/>
              <p:nvPr/>
            </p:nvSpPr>
            <p:spPr>
              <a:xfrm>
                <a:off x="7358883" y="1414680"/>
                <a:ext cx="36714" cy="36750"/>
              </a:xfrm>
              <a:custGeom>
                <a:avLst/>
                <a:gdLst>
                  <a:gd name="connsiteX0" fmla="*/ 31961 w 36714"/>
                  <a:gd name="connsiteY0" fmla="*/ 36751 h 36750"/>
                  <a:gd name="connsiteX1" fmla="*/ 28560 w 36714"/>
                  <a:gd name="connsiteY1" fmla="*/ 35362 h 36750"/>
                  <a:gd name="connsiteX2" fmla="*/ 1401 w 36714"/>
                  <a:gd name="connsiteY2" fmla="*/ 8155 h 36750"/>
                  <a:gd name="connsiteX3" fmla="*/ 1401 w 36714"/>
                  <a:gd name="connsiteY3" fmla="*/ 1401 h 36750"/>
                  <a:gd name="connsiteX4" fmla="*/ 8155 w 36714"/>
                  <a:gd name="connsiteY4" fmla="*/ 1401 h 36750"/>
                  <a:gd name="connsiteX5" fmla="*/ 35314 w 36714"/>
                  <a:gd name="connsiteY5" fmla="*/ 28560 h 36750"/>
                  <a:gd name="connsiteX6" fmla="*/ 35314 w 36714"/>
                  <a:gd name="connsiteY6" fmla="*/ 35314 h 36750"/>
                  <a:gd name="connsiteX7" fmla="*/ 31961 w 36714"/>
                  <a:gd name="connsiteY7" fmla="*/ 36751 h 3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50">
                    <a:moveTo>
                      <a:pt x="31961" y="36751"/>
                    </a:moveTo>
                    <a:cubicBezTo>
                      <a:pt x="30715" y="36751"/>
                      <a:pt x="29518" y="36272"/>
                      <a:pt x="28560" y="35362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206" y="36751"/>
                      <a:pt x="31961" y="3675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DA2288C5-5892-1B13-0ED2-1EF5634393BC}"/>
                  </a:ext>
                </a:extLst>
              </p:cNvPr>
              <p:cNvSpPr/>
              <p:nvPr/>
            </p:nvSpPr>
            <p:spPr>
              <a:xfrm>
                <a:off x="7386042" y="141472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0A106878-AF3C-7F86-B87C-CE291692D678}"/>
                  </a:ext>
                </a:extLst>
              </p:cNvPr>
              <p:cNvSpPr/>
              <p:nvPr/>
            </p:nvSpPr>
            <p:spPr>
              <a:xfrm>
                <a:off x="7413261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61DC53AF-1181-A385-9151-2F63AD5A729F}"/>
                  </a:ext>
                </a:extLst>
              </p:cNvPr>
              <p:cNvSpPr/>
              <p:nvPr/>
            </p:nvSpPr>
            <p:spPr>
              <a:xfrm>
                <a:off x="7440420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C9CDB3D-F48D-6263-524F-75636AE5A34D}"/>
                  </a:ext>
                </a:extLst>
              </p:cNvPr>
              <p:cNvSpPr/>
              <p:nvPr/>
            </p:nvSpPr>
            <p:spPr>
              <a:xfrm>
                <a:off x="7440408" y="1360362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5999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5177BCAE-D666-AF68-FE33-9538320540E7}"/>
                  </a:ext>
                </a:extLst>
              </p:cNvPr>
              <p:cNvSpPr/>
              <p:nvPr/>
            </p:nvSpPr>
            <p:spPr>
              <a:xfrm>
                <a:off x="7440408" y="1333203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3" y="36224"/>
                      <a:pt x="33206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cxnSp>
          <p:nvCxnSpPr>
            <p:cNvPr id="268" name="Straight Connector 267">
              <a:extLst>
                <a:ext uri="{FF2B5EF4-FFF2-40B4-BE49-F238E27FC236}">
                  <a16:creationId xmlns:a16="http://schemas.microsoft.com/office/drawing/2014/main" id="{FF681DAD-D5B6-F6B7-44CD-8101A6EC64BE}"/>
                </a:ext>
              </a:extLst>
            </p:cNvPr>
            <p:cNvCxnSpPr>
              <a:cxnSpLocks/>
              <a:stCxn id="301" idx="1"/>
            </p:cNvCxnSpPr>
            <p:nvPr/>
          </p:nvCxnSpPr>
          <p:spPr>
            <a:xfrm>
              <a:off x="1832762" y="5572557"/>
              <a:ext cx="1704423" cy="9003"/>
            </a:xfrm>
            <a:prstGeom prst="line">
              <a:avLst/>
            </a:prstGeom>
            <a:ln w="19050">
              <a:solidFill>
                <a:srgbClr val="987A4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69" name="Graphic 1">
              <a:extLst>
                <a:ext uri="{FF2B5EF4-FFF2-40B4-BE49-F238E27FC236}">
                  <a16:creationId xmlns:a16="http://schemas.microsoft.com/office/drawing/2014/main" id="{93218316-BE4C-C3FC-5BC8-AFC3C53976CE}"/>
                </a:ext>
              </a:extLst>
            </p:cNvPr>
            <p:cNvGrpSpPr/>
            <p:nvPr/>
          </p:nvGrpSpPr>
          <p:grpSpPr>
            <a:xfrm flipV="1">
              <a:off x="3524617" y="5524361"/>
              <a:ext cx="108121" cy="108113"/>
              <a:chOff x="7304518" y="1278838"/>
              <a:chExt cx="172604" cy="172592"/>
            </a:xfrm>
            <a:solidFill>
              <a:srgbClr val="987A48"/>
            </a:solidFill>
          </p:grpSpPr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56FC8622-3BA0-0A03-F68B-7D9C194421AC}"/>
                  </a:ext>
                </a:extLst>
              </p:cNvPr>
              <p:cNvSpPr/>
              <p:nvPr/>
            </p:nvSpPr>
            <p:spPr>
              <a:xfrm>
                <a:off x="7358883" y="127883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7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D000C47F-A930-7055-14C1-6EEF0BD336A6}"/>
                  </a:ext>
                </a:extLst>
              </p:cNvPr>
              <p:cNvSpPr/>
              <p:nvPr/>
            </p:nvSpPr>
            <p:spPr>
              <a:xfrm>
                <a:off x="7386090" y="1278838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6E468AD-9759-EEF9-E27E-AFB52E2CAD07}"/>
                  </a:ext>
                </a:extLst>
              </p:cNvPr>
              <p:cNvSpPr/>
              <p:nvPr/>
            </p:nvSpPr>
            <p:spPr>
              <a:xfrm>
                <a:off x="7413261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92A0EE91-CCCB-2404-2C0A-718FCAC85CDE}"/>
                  </a:ext>
                </a:extLst>
              </p:cNvPr>
              <p:cNvSpPr/>
              <p:nvPr/>
            </p:nvSpPr>
            <p:spPr>
              <a:xfrm>
                <a:off x="7440420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A3E7CFC7-586C-D6DB-AD66-C0BB0CCF6767}"/>
                  </a:ext>
                </a:extLst>
              </p:cNvPr>
              <p:cNvSpPr/>
              <p:nvPr/>
            </p:nvSpPr>
            <p:spPr>
              <a:xfrm>
                <a:off x="7331736" y="1305961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72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48060E22-3EBE-1C42-5D98-E4DD1E8E3D2B}"/>
                  </a:ext>
                </a:extLst>
              </p:cNvPr>
              <p:cNvSpPr/>
              <p:nvPr/>
            </p:nvSpPr>
            <p:spPr>
              <a:xfrm>
                <a:off x="7331736" y="1306009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3B6B514F-150E-1594-365B-01675A0F0DBC}"/>
                  </a:ext>
                </a:extLst>
              </p:cNvPr>
              <p:cNvSpPr/>
              <p:nvPr/>
            </p:nvSpPr>
            <p:spPr>
              <a:xfrm>
                <a:off x="7304518" y="1333203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93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5272E5FE-3A09-B8F7-7C41-0E7889354C23}"/>
                  </a:ext>
                </a:extLst>
              </p:cNvPr>
              <p:cNvSpPr/>
              <p:nvPr/>
            </p:nvSpPr>
            <p:spPr>
              <a:xfrm>
                <a:off x="7304565" y="1360362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158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C6BD9A8A-F87F-E8E0-0E19-7A0132718D41}"/>
                  </a:ext>
                </a:extLst>
              </p:cNvPr>
              <p:cNvSpPr/>
              <p:nvPr/>
            </p:nvSpPr>
            <p:spPr>
              <a:xfrm>
                <a:off x="7331736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2D61FA7C-1627-5AB9-1B87-1B2B2AD41F3E}"/>
                  </a:ext>
                </a:extLst>
              </p:cNvPr>
              <p:cNvSpPr/>
              <p:nvPr/>
            </p:nvSpPr>
            <p:spPr>
              <a:xfrm>
                <a:off x="7331736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6EA367B3-A836-1D42-E72A-3296C0BDA5CE}"/>
                  </a:ext>
                </a:extLst>
              </p:cNvPr>
              <p:cNvSpPr/>
              <p:nvPr/>
            </p:nvSpPr>
            <p:spPr>
              <a:xfrm>
                <a:off x="7358883" y="1414680"/>
                <a:ext cx="36714" cy="36750"/>
              </a:xfrm>
              <a:custGeom>
                <a:avLst/>
                <a:gdLst>
                  <a:gd name="connsiteX0" fmla="*/ 31961 w 36714"/>
                  <a:gd name="connsiteY0" fmla="*/ 36751 h 36750"/>
                  <a:gd name="connsiteX1" fmla="*/ 28560 w 36714"/>
                  <a:gd name="connsiteY1" fmla="*/ 35362 h 36750"/>
                  <a:gd name="connsiteX2" fmla="*/ 1401 w 36714"/>
                  <a:gd name="connsiteY2" fmla="*/ 8155 h 36750"/>
                  <a:gd name="connsiteX3" fmla="*/ 1401 w 36714"/>
                  <a:gd name="connsiteY3" fmla="*/ 1401 h 36750"/>
                  <a:gd name="connsiteX4" fmla="*/ 8155 w 36714"/>
                  <a:gd name="connsiteY4" fmla="*/ 1401 h 36750"/>
                  <a:gd name="connsiteX5" fmla="*/ 35314 w 36714"/>
                  <a:gd name="connsiteY5" fmla="*/ 28560 h 36750"/>
                  <a:gd name="connsiteX6" fmla="*/ 35314 w 36714"/>
                  <a:gd name="connsiteY6" fmla="*/ 35314 h 36750"/>
                  <a:gd name="connsiteX7" fmla="*/ 31961 w 36714"/>
                  <a:gd name="connsiteY7" fmla="*/ 36751 h 3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50">
                    <a:moveTo>
                      <a:pt x="31961" y="36751"/>
                    </a:moveTo>
                    <a:cubicBezTo>
                      <a:pt x="30715" y="36751"/>
                      <a:pt x="29518" y="36272"/>
                      <a:pt x="28560" y="35362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4" y="36272"/>
                      <a:pt x="33206" y="36751"/>
                      <a:pt x="31961" y="36751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5252455-CEB0-0D11-680A-2DBC2597278F}"/>
                  </a:ext>
                </a:extLst>
              </p:cNvPr>
              <p:cNvSpPr/>
              <p:nvPr/>
            </p:nvSpPr>
            <p:spPr>
              <a:xfrm>
                <a:off x="7386042" y="1414728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24"/>
                      <a:pt x="6047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959CEBC5-CD5C-FFFE-0BC8-5A96B378EFD1}"/>
                  </a:ext>
                </a:extLst>
              </p:cNvPr>
              <p:cNvSpPr/>
              <p:nvPr/>
            </p:nvSpPr>
            <p:spPr>
              <a:xfrm>
                <a:off x="7413261" y="1414692"/>
                <a:ext cx="36738" cy="9579"/>
              </a:xfrm>
              <a:custGeom>
                <a:avLst/>
                <a:gdLst>
                  <a:gd name="connsiteX0" fmla="*/ 31949 w 36738"/>
                  <a:gd name="connsiteY0" fmla="*/ 9580 h 9579"/>
                  <a:gd name="connsiteX1" fmla="*/ 4790 w 36738"/>
                  <a:gd name="connsiteY1" fmla="*/ 9580 h 9579"/>
                  <a:gd name="connsiteX2" fmla="*/ 0 w 36738"/>
                  <a:gd name="connsiteY2" fmla="*/ 4790 h 9579"/>
                  <a:gd name="connsiteX3" fmla="*/ 4790 w 36738"/>
                  <a:gd name="connsiteY3" fmla="*/ 0 h 9579"/>
                  <a:gd name="connsiteX4" fmla="*/ 31949 w 36738"/>
                  <a:gd name="connsiteY4" fmla="*/ 0 h 9579"/>
                  <a:gd name="connsiteX5" fmla="*/ 36739 w 36738"/>
                  <a:gd name="connsiteY5" fmla="*/ 4790 h 9579"/>
                  <a:gd name="connsiteX6" fmla="*/ 31949 w 36738"/>
                  <a:gd name="connsiteY6" fmla="*/ 9580 h 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38" h="9579">
                    <a:moveTo>
                      <a:pt x="31949" y="9580"/>
                    </a:moveTo>
                    <a:lnTo>
                      <a:pt x="4790" y="9580"/>
                    </a:lnTo>
                    <a:cubicBezTo>
                      <a:pt x="2156" y="9580"/>
                      <a:pt x="0" y="7424"/>
                      <a:pt x="0" y="4790"/>
                    </a:cubicBezTo>
                    <a:cubicBezTo>
                      <a:pt x="0" y="2155"/>
                      <a:pt x="2156" y="0"/>
                      <a:pt x="4790" y="0"/>
                    </a:cubicBezTo>
                    <a:lnTo>
                      <a:pt x="31949" y="0"/>
                    </a:lnTo>
                    <a:cubicBezTo>
                      <a:pt x="34583" y="0"/>
                      <a:pt x="36739" y="2155"/>
                      <a:pt x="36739" y="4790"/>
                    </a:cubicBezTo>
                    <a:cubicBezTo>
                      <a:pt x="36739" y="7424"/>
                      <a:pt x="34583" y="9580"/>
                      <a:pt x="31949" y="9580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62C6F41B-8AC4-EE42-5F4C-D989F9D042F9}"/>
                  </a:ext>
                </a:extLst>
              </p:cNvPr>
              <p:cNvSpPr/>
              <p:nvPr/>
            </p:nvSpPr>
            <p:spPr>
              <a:xfrm>
                <a:off x="7440420" y="1387533"/>
                <a:ext cx="9579" cy="36738"/>
              </a:xfrm>
              <a:custGeom>
                <a:avLst/>
                <a:gdLst>
                  <a:gd name="connsiteX0" fmla="*/ 4790 w 9579"/>
                  <a:gd name="connsiteY0" fmla="*/ 36739 h 36738"/>
                  <a:gd name="connsiteX1" fmla="*/ 0 w 9579"/>
                  <a:gd name="connsiteY1" fmla="*/ 31949 h 36738"/>
                  <a:gd name="connsiteX2" fmla="*/ 0 w 9579"/>
                  <a:gd name="connsiteY2" fmla="*/ 4790 h 36738"/>
                  <a:gd name="connsiteX3" fmla="*/ 4790 w 9579"/>
                  <a:gd name="connsiteY3" fmla="*/ 0 h 36738"/>
                  <a:gd name="connsiteX4" fmla="*/ 9580 w 9579"/>
                  <a:gd name="connsiteY4" fmla="*/ 4790 h 36738"/>
                  <a:gd name="connsiteX5" fmla="*/ 9580 w 9579"/>
                  <a:gd name="connsiteY5" fmla="*/ 31949 h 36738"/>
                  <a:gd name="connsiteX6" fmla="*/ 4790 w 9579"/>
                  <a:gd name="connsiteY6" fmla="*/ 36739 h 36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79" h="36738">
                    <a:moveTo>
                      <a:pt x="4790" y="36739"/>
                    </a:moveTo>
                    <a:cubicBezTo>
                      <a:pt x="2156" y="36739"/>
                      <a:pt x="0" y="34583"/>
                      <a:pt x="0" y="31949"/>
                    </a:cubicBezTo>
                    <a:lnTo>
                      <a:pt x="0" y="4790"/>
                    </a:lnTo>
                    <a:cubicBezTo>
                      <a:pt x="0" y="2155"/>
                      <a:pt x="2156" y="0"/>
                      <a:pt x="4790" y="0"/>
                    </a:cubicBezTo>
                    <a:cubicBezTo>
                      <a:pt x="7425" y="0"/>
                      <a:pt x="9580" y="2155"/>
                      <a:pt x="9580" y="4790"/>
                    </a:cubicBezTo>
                    <a:lnTo>
                      <a:pt x="9580" y="31949"/>
                    </a:lnTo>
                    <a:cubicBezTo>
                      <a:pt x="9580" y="34583"/>
                      <a:pt x="7425" y="36739"/>
                      <a:pt x="4790" y="36739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BB03B71F-CF02-0871-55DF-E640888214D2}"/>
                  </a:ext>
                </a:extLst>
              </p:cNvPr>
              <p:cNvSpPr/>
              <p:nvPr/>
            </p:nvSpPr>
            <p:spPr>
              <a:xfrm>
                <a:off x="7440408" y="1360362"/>
                <a:ext cx="36714" cy="36702"/>
              </a:xfrm>
              <a:custGeom>
                <a:avLst/>
                <a:gdLst>
                  <a:gd name="connsiteX0" fmla="*/ 4802 w 36714"/>
                  <a:gd name="connsiteY0" fmla="*/ 36703 h 36702"/>
                  <a:gd name="connsiteX1" fmla="*/ 1401 w 36714"/>
                  <a:gd name="connsiteY1" fmla="*/ 35314 h 36702"/>
                  <a:gd name="connsiteX2" fmla="*/ 1401 w 36714"/>
                  <a:gd name="connsiteY2" fmla="*/ 28560 h 36702"/>
                  <a:gd name="connsiteX3" fmla="*/ 28560 w 36714"/>
                  <a:gd name="connsiteY3" fmla="*/ 1401 h 36702"/>
                  <a:gd name="connsiteX4" fmla="*/ 35314 w 36714"/>
                  <a:gd name="connsiteY4" fmla="*/ 1401 h 36702"/>
                  <a:gd name="connsiteX5" fmla="*/ 35314 w 36714"/>
                  <a:gd name="connsiteY5" fmla="*/ 8155 h 36702"/>
                  <a:gd name="connsiteX6" fmla="*/ 8155 w 36714"/>
                  <a:gd name="connsiteY6" fmla="*/ 35314 h 36702"/>
                  <a:gd name="connsiteX7" fmla="*/ 4802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4802" y="36703"/>
                    </a:moveTo>
                    <a:cubicBezTo>
                      <a:pt x="3556" y="36703"/>
                      <a:pt x="2359" y="36224"/>
                      <a:pt x="1401" y="35314"/>
                    </a:cubicBezTo>
                    <a:cubicBezTo>
                      <a:pt x="-467" y="33446"/>
                      <a:pt x="-467" y="30428"/>
                      <a:pt x="1401" y="28560"/>
                    </a:cubicBezTo>
                    <a:lnTo>
                      <a:pt x="28560" y="1401"/>
                    </a:lnTo>
                    <a:cubicBezTo>
                      <a:pt x="30428" y="-467"/>
                      <a:pt x="33446" y="-467"/>
                      <a:pt x="35314" y="1401"/>
                    </a:cubicBezTo>
                    <a:cubicBezTo>
                      <a:pt x="37182" y="3269"/>
                      <a:pt x="37182" y="6287"/>
                      <a:pt x="35314" y="8155"/>
                    </a:cubicBezTo>
                    <a:lnTo>
                      <a:pt x="8155" y="35314"/>
                    </a:lnTo>
                    <a:cubicBezTo>
                      <a:pt x="7245" y="36272"/>
                      <a:pt x="5999" y="36703"/>
                      <a:pt x="4802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34B9EAFC-5FA3-5AA2-1284-7CCA29E28B58}"/>
                  </a:ext>
                </a:extLst>
              </p:cNvPr>
              <p:cNvSpPr/>
              <p:nvPr/>
            </p:nvSpPr>
            <p:spPr>
              <a:xfrm>
                <a:off x="7440408" y="1333203"/>
                <a:ext cx="36714" cy="36702"/>
              </a:xfrm>
              <a:custGeom>
                <a:avLst/>
                <a:gdLst>
                  <a:gd name="connsiteX0" fmla="*/ 31961 w 36714"/>
                  <a:gd name="connsiteY0" fmla="*/ 36703 h 36702"/>
                  <a:gd name="connsiteX1" fmla="*/ 28560 w 36714"/>
                  <a:gd name="connsiteY1" fmla="*/ 35314 h 36702"/>
                  <a:gd name="connsiteX2" fmla="*/ 1401 w 36714"/>
                  <a:gd name="connsiteY2" fmla="*/ 8155 h 36702"/>
                  <a:gd name="connsiteX3" fmla="*/ 1401 w 36714"/>
                  <a:gd name="connsiteY3" fmla="*/ 1401 h 36702"/>
                  <a:gd name="connsiteX4" fmla="*/ 8155 w 36714"/>
                  <a:gd name="connsiteY4" fmla="*/ 1401 h 36702"/>
                  <a:gd name="connsiteX5" fmla="*/ 35314 w 36714"/>
                  <a:gd name="connsiteY5" fmla="*/ 28560 h 36702"/>
                  <a:gd name="connsiteX6" fmla="*/ 35314 w 36714"/>
                  <a:gd name="connsiteY6" fmla="*/ 35314 h 36702"/>
                  <a:gd name="connsiteX7" fmla="*/ 31961 w 36714"/>
                  <a:gd name="connsiteY7" fmla="*/ 36703 h 3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14" h="36702">
                    <a:moveTo>
                      <a:pt x="31961" y="36703"/>
                    </a:moveTo>
                    <a:cubicBezTo>
                      <a:pt x="30715" y="36703"/>
                      <a:pt x="29518" y="36224"/>
                      <a:pt x="28560" y="35314"/>
                    </a:cubicBezTo>
                    <a:lnTo>
                      <a:pt x="1401" y="8155"/>
                    </a:lnTo>
                    <a:cubicBezTo>
                      <a:pt x="-467" y="6287"/>
                      <a:pt x="-467" y="3269"/>
                      <a:pt x="1401" y="1401"/>
                    </a:cubicBezTo>
                    <a:cubicBezTo>
                      <a:pt x="3269" y="-467"/>
                      <a:pt x="6287" y="-467"/>
                      <a:pt x="8155" y="1401"/>
                    </a:cubicBezTo>
                    <a:lnTo>
                      <a:pt x="35314" y="28560"/>
                    </a:lnTo>
                    <a:cubicBezTo>
                      <a:pt x="37182" y="30428"/>
                      <a:pt x="37182" y="33446"/>
                      <a:pt x="35314" y="35314"/>
                    </a:cubicBezTo>
                    <a:cubicBezTo>
                      <a:pt x="34403" y="36224"/>
                      <a:pt x="33206" y="36703"/>
                      <a:pt x="31961" y="36703"/>
                    </a:cubicBezTo>
                    <a:close/>
                  </a:path>
                </a:pathLst>
              </a:custGeom>
              <a:grpFill/>
              <a:ln w="9525" cap="flat">
                <a:solidFill>
                  <a:srgbClr val="987A48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02" name="TextBox 301">
            <a:extLst>
              <a:ext uri="{FF2B5EF4-FFF2-40B4-BE49-F238E27FC236}">
                <a16:creationId xmlns:a16="http://schemas.microsoft.com/office/drawing/2014/main" id="{53D144AF-FD9F-A25C-4AA0-C24C5631C498}"/>
              </a:ext>
            </a:extLst>
          </p:cNvPr>
          <p:cNvSpPr txBox="1"/>
          <p:nvPr/>
        </p:nvSpPr>
        <p:spPr>
          <a:xfrm>
            <a:off x="8360676" y="4887741"/>
            <a:ext cx="2911628" cy="13311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973428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400">
        <p14:rippl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1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5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7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000"/>
                            </p:stCondLst>
                            <p:childTnLst>
                              <p:par>
                                <p:cTn id="5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5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000"/>
                            </p:stCondLst>
                            <p:childTnLst>
                              <p:par>
                                <p:cTn id="6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9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/>
      <p:bldP spid="226" grpId="0"/>
      <p:bldP spid="227" grpId="0"/>
      <p:bldP spid="264" grpId="0"/>
      <p:bldP spid="265" grpId="0"/>
      <p:bldP spid="30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78575006-4014-CA0E-7758-F6D7A4CAC6F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308" b="12308"/>
          <a:stretch>
            <a:fillRect/>
          </a:stretch>
        </p:blipFill>
        <p:spPr/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386CCFE5-0618-C707-D97D-8999F5F0738F}"/>
              </a:ext>
            </a:extLst>
          </p:cNvPr>
          <p:cNvSpPr txBox="1"/>
          <p:nvPr/>
        </p:nvSpPr>
        <p:spPr>
          <a:xfrm>
            <a:off x="388853" y="432501"/>
            <a:ext cx="6470038" cy="24468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دهید.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032B70B-B971-EDAC-F909-13E70AB0A5D7}"/>
              </a:ext>
            </a:extLst>
          </p:cNvPr>
          <p:cNvGrpSpPr/>
          <p:nvPr/>
        </p:nvGrpSpPr>
        <p:grpSpPr>
          <a:xfrm>
            <a:off x="4561958" y="3143475"/>
            <a:ext cx="849724" cy="1096984"/>
            <a:chOff x="4561958" y="3143475"/>
            <a:chExt cx="849724" cy="1096984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9A98BDD4-59B2-9E74-1972-025EE9BFB56B}"/>
                </a:ext>
              </a:extLst>
            </p:cNvPr>
            <p:cNvGrpSpPr/>
            <p:nvPr/>
          </p:nvGrpSpPr>
          <p:grpSpPr>
            <a:xfrm>
              <a:off x="4561958" y="3390794"/>
              <a:ext cx="849724" cy="849665"/>
              <a:chOff x="3917862" y="5120620"/>
              <a:chExt cx="1095205" cy="1095129"/>
            </a:xfrm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A7B9F07C-9AA9-3508-0AA9-F317C0C6BA66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E3966527-163D-2C0E-8966-DAA7418CB3CB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16107D0F-36DD-E7A0-F080-5899CB6414BF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C258052C-6BB1-041B-D3BB-EF2F45232207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9B61A076-6C20-EB5A-A1AC-024A3BCA6ADC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95B26011-4C47-F572-25A7-F18CF2BF109D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C682DE7B-B17B-5D2D-D737-AAEAA8A19CFF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58590B8C-8BA6-CE73-27D9-88F5B47480BF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AACA81AD-ED93-BEED-5B6F-E8DAF967F201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21065BC6-705A-9991-E375-AC7E68DBA73F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C0D2BD7D-A300-8769-8172-905971D2AC83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64E55E7F-ECE3-C5C9-86AB-E333FB3B83AA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0B7B610A-2900-D056-0ECC-C5789879F8DD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BF8AD246-B850-2D63-DE2A-6AA8871A3FBA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07EB7755-A546-76EE-34CF-63CED8818711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9674A541-3A1A-90EF-BE7E-0573E3A5DE2D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615119ED-586F-CED5-B0AC-9BF562DC2FBB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0CD68F4D-E8F9-1C8C-A71F-1032A0010886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Isosceles Triangle 30">
                <a:extLst>
                  <a:ext uri="{FF2B5EF4-FFF2-40B4-BE49-F238E27FC236}">
                    <a16:creationId xmlns:a16="http://schemas.microsoft.com/office/drawing/2014/main" id="{D5F95E8E-B3EE-5A65-73F8-8E7A5D965689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Isosceles Triangle 31">
                <a:extLst>
                  <a:ext uri="{FF2B5EF4-FFF2-40B4-BE49-F238E27FC236}">
                    <a16:creationId xmlns:a16="http://schemas.microsoft.com/office/drawing/2014/main" id="{3C67601C-683E-26CF-14E8-D589403CEB7C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Isosceles Triangle 32">
                <a:extLst>
                  <a:ext uri="{FF2B5EF4-FFF2-40B4-BE49-F238E27FC236}">
                    <a16:creationId xmlns:a16="http://schemas.microsoft.com/office/drawing/2014/main" id="{A63E1754-E803-4675-7E10-26F87C88416C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Isosceles Triangle 33">
                <a:extLst>
                  <a:ext uri="{FF2B5EF4-FFF2-40B4-BE49-F238E27FC236}">
                    <a16:creationId xmlns:a16="http://schemas.microsoft.com/office/drawing/2014/main" id="{D3CE0A26-AB7E-4291-B557-441AA91ED740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81CA3D6-E331-B5DA-2AC4-475812217829}"/>
                </a:ext>
              </a:extLst>
            </p:cNvPr>
            <p:cNvSpPr txBox="1"/>
            <p:nvPr/>
          </p:nvSpPr>
          <p:spPr>
            <a:xfrm>
              <a:off x="4738840" y="3143475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1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FD40A29-3F1E-F86D-42A1-370F51DF21DF}"/>
              </a:ext>
            </a:extLst>
          </p:cNvPr>
          <p:cNvGrpSpPr/>
          <p:nvPr/>
        </p:nvGrpSpPr>
        <p:grpSpPr>
          <a:xfrm>
            <a:off x="1554291" y="3143475"/>
            <a:ext cx="849724" cy="1066972"/>
            <a:chOff x="1554291" y="3143475"/>
            <a:chExt cx="849724" cy="106697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35839DE-BC9F-E910-C55C-49BCD260CFD2}"/>
                </a:ext>
              </a:extLst>
            </p:cNvPr>
            <p:cNvGrpSpPr/>
            <p:nvPr/>
          </p:nvGrpSpPr>
          <p:grpSpPr>
            <a:xfrm>
              <a:off x="1554291" y="3360782"/>
              <a:ext cx="849724" cy="849665"/>
              <a:chOff x="3917862" y="5120620"/>
              <a:chExt cx="1095205" cy="1095129"/>
            </a:xfrm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F2FE0DF4-4B05-42A8-5FE2-EA8D62CF661A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134A4073-632A-C342-F8DB-49F09F74A65C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B42A4EA0-4BE4-54A5-E842-9B248E5E98BA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41077DB4-ABAA-5D3A-9639-7BCDE7724C5A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F1A61145-7471-25DA-8B58-A013E4FC36E3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5EE47856-6805-B520-CA86-F8DBB9993F7C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A8508D37-E432-F78B-B851-EF2D7AE09F57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94620603-6198-DFD7-415E-71ACB3B1181F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E282E5A6-26C2-8447-1F90-762C63571A68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3E4304F9-2CB5-EB0A-0DF3-435F426091BD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81227F98-5B9A-9A47-BC89-CAC436DA4548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01FFED56-37CE-9122-9CA7-F8734BE4E6B0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2169A843-500B-881F-182F-5571759A84A5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C48CB712-963D-0ABA-E8D9-9E5692CE051B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F8A3DE20-487C-76F5-E634-F3A46F1EA8D7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F84C95B1-7B16-B391-561D-806D0BA5F03A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E4211CDD-C52C-309F-E48A-1794E58F1FDF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3C7E05E1-4721-A6FC-3787-99EBFEE4956B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Isosceles Triangle 7">
                <a:extLst>
                  <a:ext uri="{FF2B5EF4-FFF2-40B4-BE49-F238E27FC236}">
                    <a16:creationId xmlns:a16="http://schemas.microsoft.com/office/drawing/2014/main" id="{F469A97D-EF55-B5B3-7FC5-AE2F3FE32E3D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Isosceles Triangle 8">
                <a:extLst>
                  <a:ext uri="{FF2B5EF4-FFF2-40B4-BE49-F238E27FC236}">
                    <a16:creationId xmlns:a16="http://schemas.microsoft.com/office/drawing/2014/main" id="{24952D4D-72B4-B4E1-97AC-F0978EAE9511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Isosceles Triangle 9">
                <a:extLst>
                  <a:ext uri="{FF2B5EF4-FFF2-40B4-BE49-F238E27FC236}">
                    <a16:creationId xmlns:a16="http://schemas.microsoft.com/office/drawing/2014/main" id="{A8725832-27E3-126C-7FDA-9DA53F8861A4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Isosceles Triangle 10">
                <a:extLst>
                  <a:ext uri="{FF2B5EF4-FFF2-40B4-BE49-F238E27FC236}">
                    <a16:creationId xmlns:a16="http://schemas.microsoft.com/office/drawing/2014/main" id="{DA130970-BE2E-628B-33B2-CEF84636D5F6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41CC07FF-DC87-57FA-378D-03BBC506145C}"/>
                </a:ext>
              </a:extLst>
            </p:cNvPr>
            <p:cNvSpPr txBox="1"/>
            <p:nvPr/>
          </p:nvSpPr>
          <p:spPr>
            <a:xfrm>
              <a:off x="1738981" y="3143475"/>
              <a:ext cx="480811" cy="10233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sz="44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2</a:t>
              </a:r>
              <a:endParaRPr lang="en-US" sz="44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08BC79D6-3CDA-13EF-5613-BC8DBA8BDE5B}"/>
              </a:ext>
            </a:extLst>
          </p:cNvPr>
          <p:cNvGrpSpPr/>
          <p:nvPr/>
        </p:nvGrpSpPr>
        <p:grpSpPr>
          <a:xfrm>
            <a:off x="494556" y="4374747"/>
            <a:ext cx="2911628" cy="1803065"/>
            <a:chOff x="494556" y="4374747"/>
            <a:chExt cx="2911628" cy="1803065"/>
          </a:xfrm>
        </p:grpSpPr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A3456E68-A98C-ECAA-73FA-9A274577B916}"/>
                </a:ext>
              </a:extLst>
            </p:cNvPr>
            <p:cNvSpPr txBox="1"/>
            <p:nvPr/>
          </p:nvSpPr>
          <p:spPr>
            <a:xfrm>
              <a:off x="779140" y="4374747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5F4517F8-426F-4FCF-FBED-665B86B9BE5C}"/>
                </a:ext>
              </a:extLst>
            </p:cNvPr>
            <p:cNvGrpSpPr/>
            <p:nvPr/>
          </p:nvGrpSpPr>
          <p:grpSpPr>
            <a:xfrm>
              <a:off x="986719" y="4792255"/>
              <a:ext cx="1902989" cy="111854"/>
              <a:chOff x="1729749" y="5520620"/>
              <a:chExt cx="1902989" cy="111854"/>
            </a:xfrm>
          </p:grpSpPr>
          <p:grpSp>
            <p:nvGrpSpPr>
              <p:cNvPr id="132" name="Graphic 1">
                <a:extLst>
                  <a:ext uri="{FF2B5EF4-FFF2-40B4-BE49-F238E27FC236}">
                    <a16:creationId xmlns:a16="http://schemas.microsoft.com/office/drawing/2014/main" id="{954A90B3-71C4-9DA2-545D-24B8B9FAA520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DDB69573-B1CC-40A2-1F3F-24D484A354AF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FC7B69DD-B884-5888-D37A-4BA9CFC9B8B7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B2C8E860-9509-576C-1051-B2BB761C4AA3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B8E5ACE0-907F-E908-785E-2502AEFABFAB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EC495876-86F1-A461-FC09-FCAF640BAD5F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AC91F0C0-D1C7-3EE4-52B3-FAFBEDDC0030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AD4CECB9-A614-A2DF-E4A7-71E7C42C550E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A37E94AD-EE8B-C207-F3B5-92A33B5804AE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975B88F2-60E0-3376-B3B6-3EDFC5E6BCAB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2DFB38C7-8E78-D56A-121B-C05D1D67FD2A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DF8F7780-E9FF-1186-74D3-50AC0C3EE0CE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FA04F12C-C30E-B135-5C5E-8B4E64687324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B2D7FCDE-AC74-FDA5-65AA-F3CCEFB7E3EA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52862517-67DA-FC29-D013-27943ECA22A1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B4CC7D36-F79E-8640-EF27-97CDA1A0C1E0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82E7C8CE-5C03-9A89-4951-E8F17363A8EE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27F96C89-9BA8-85C9-4521-A79E21312428}"/>
                  </a:ext>
                </a:extLst>
              </p:cNvPr>
              <p:cNvCxnSpPr>
                <a:cxnSpLocks/>
                <a:stCxn id="166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4" name="Graphic 1">
                <a:extLst>
                  <a:ext uri="{FF2B5EF4-FFF2-40B4-BE49-F238E27FC236}">
                    <a16:creationId xmlns:a16="http://schemas.microsoft.com/office/drawing/2014/main" id="{0DD15C6A-0524-582F-C582-E96A5C72AEDF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B8C5C693-F50C-8A77-FB9A-67CB738182B9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43950C90-958D-F8CB-3787-9523B51F850B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5C4468F1-8785-0872-CF02-B3376EA7E83D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9429C384-0A66-3ECA-9B49-604C902D25E9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858165FA-6920-404B-CA62-3A7005BB4C4E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5A878E98-BFE6-B88F-8402-84534166C0FA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481FD16D-33B8-E7AB-02A0-D3E6B15B1FF9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88BCF9FC-B738-01B9-DDC0-12340EF14DA3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1C48D54A-4CD4-C48C-10B8-66871A8F6193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BDE7A49D-F9A5-0E3E-F538-4D242DCDC5C9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74852BDC-4A43-FB74-3A07-0BC46F6654B0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4E40AFE2-0B31-B2D2-E8EF-5D72AF145799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9412A3AC-C0FB-8732-CCB8-9601B48AED01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FC6697AA-6EBB-99CC-EB59-480EECCB46A7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EDD80A85-49B4-5CB5-6821-9E7C6E7C9D0C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8FDC0BEE-CB18-27B0-C526-C3D5B439FA05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F7CE450B-D900-5C27-E8C7-FDDB8FA2911F}"/>
                </a:ext>
              </a:extLst>
            </p:cNvPr>
            <p:cNvSpPr txBox="1"/>
            <p:nvPr/>
          </p:nvSpPr>
          <p:spPr>
            <a:xfrm>
              <a:off x="494556" y="4846678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073C8FC8-D247-F4E4-D2F3-C12119C3560C}"/>
              </a:ext>
            </a:extLst>
          </p:cNvPr>
          <p:cNvGrpSpPr/>
          <p:nvPr/>
        </p:nvGrpSpPr>
        <p:grpSpPr>
          <a:xfrm>
            <a:off x="3409309" y="4374747"/>
            <a:ext cx="2911628" cy="1803065"/>
            <a:chOff x="3409309" y="4374747"/>
            <a:chExt cx="2911628" cy="1803065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91E2E55-211D-E544-E500-B893DED069AD}"/>
                </a:ext>
              </a:extLst>
            </p:cNvPr>
            <p:cNvSpPr txBox="1"/>
            <p:nvPr/>
          </p:nvSpPr>
          <p:spPr>
            <a:xfrm>
              <a:off x="3693893" y="4374747"/>
              <a:ext cx="2318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تیتر عکس را وارد نمایید</a:t>
              </a:r>
              <a:endParaRPr lang="en-US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98AC458D-0250-DD7A-DFA5-21E3476C8402}"/>
                </a:ext>
              </a:extLst>
            </p:cNvPr>
            <p:cNvGrpSpPr/>
            <p:nvPr/>
          </p:nvGrpSpPr>
          <p:grpSpPr>
            <a:xfrm>
              <a:off x="3901472" y="4792255"/>
              <a:ext cx="1902989" cy="111854"/>
              <a:chOff x="1729749" y="5520620"/>
              <a:chExt cx="1902989" cy="111854"/>
            </a:xfrm>
          </p:grpSpPr>
          <p:grpSp>
            <p:nvGrpSpPr>
              <p:cNvPr id="170" name="Graphic 1">
                <a:extLst>
                  <a:ext uri="{FF2B5EF4-FFF2-40B4-BE49-F238E27FC236}">
                    <a16:creationId xmlns:a16="http://schemas.microsoft.com/office/drawing/2014/main" id="{D8BD5E5E-3882-635F-1B4B-BB3A1C07334E}"/>
                  </a:ext>
                </a:extLst>
              </p:cNvPr>
              <p:cNvGrpSpPr/>
              <p:nvPr/>
            </p:nvGrpSpPr>
            <p:grpSpPr>
              <a:xfrm flipV="1">
                <a:off x="1729749" y="5520620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5CE4FEED-E1F6-7E67-0E31-E80240ED8CBD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683497FE-4AD9-18EC-C0B5-57340F0B1FC8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AECC3AE1-DAC8-2BF1-7DC4-CD09BEC6A999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07C14373-BDDE-2341-D111-17B758B21B89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5F560B03-EAF3-6592-9DCE-DA746BEA45FF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5387185B-E21A-7D4C-0801-3FE928505147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BAAC6627-6C8C-2792-9A71-D63F0839CD5A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B510AB83-DD93-3A57-1A6A-0DD9377E1D71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8017B370-ADCA-5BD9-2509-B5486ECF19E9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4D2614B3-9C80-8565-F307-655EF5B2F159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7ED796DD-0FBC-9EF3-5A00-9A810A85D712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846F92C0-4B95-D213-E64D-0E358C56D30D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BBA7D419-EF4B-09C3-129C-CACE6E201FA9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EC87828B-1A29-2EE7-E628-52B1D3944D70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A665AB62-30CE-D7C6-236E-05440CBB09F0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BD5C2B33-1FCA-8513-B212-33085CA432D6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2AD57B2C-278C-5646-44F9-DD787EE62F37}"/>
                  </a:ext>
                </a:extLst>
              </p:cNvPr>
              <p:cNvCxnSpPr>
                <a:cxnSpLocks/>
                <a:stCxn id="204" idx="1"/>
              </p:cNvCxnSpPr>
              <p:nvPr/>
            </p:nvCxnSpPr>
            <p:spPr>
              <a:xfrm>
                <a:off x="1832762" y="5572557"/>
                <a:ext cx="1704423" cy="9003"/>
              </a:xfrm>
              <a:prstGeom prst="line">
                <a:avLst/>
              </a:prstGeom>
              <a:ln w="19050">
                <a:solidFill>
                  <a:srgbClr val="987A4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2" name="Graphic 1">
                <a:extLst>
                  <a:ext uri="{FF2B5EF4-FFF2-40B4-BE49-F238E27FC236}">
                    <a16:creationId xmlns:a16="http://schemas.microsoft.com/office/drawing/2014/main" id="{AAAA0961-B1BB-158A-FB96-D9764ACE0ED4}"/>
                  </a:ext>
                </a:extLst>
              </p:cNvPr>
              <p:cNvGrpSpPr/>
              <p:nvPr/>
            </p:nvGrpSpPr>
            <p:grpSpPr>
              <a:xfrm flipV="1">
                <a:off x="3524617" y="5524361"/>
                <a:ext cx="108121" cy="108113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21966421-A995-A17F-0415-2C5D642605CA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9ECA9009-DBFD-7EE5-0EDA-22D293444282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1C5B54F6-3486-AB5A-26DA-4C8DB8A8F0F7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255B9A1F-1005-7A90-F953-C1647A4D3985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8631A0E9-4D6F-833A-149A-EE0DF5F23BA3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DDE2955E-2AD5-A872-6207-9914E0F544A1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A831B427-EE6C-C084-DF8B-36F9AB557910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E7225BD6-EB58-D3B4-35FF-EA8EA558BB53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3DA87820-2587-0047-C818-CFE2E4306DA4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1D9EEEF0-B133-1A89-A9A9-1493EFF88546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4682A2E2-75AC-7512-07B6-EB902DE50A75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9E4C8832-63D9-52BC-2C01-5594A3C57C9A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6C92EE15-E437-67F2-8780-66542A71DD14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5D4653E4-6157-B2F0-9175-97D9A317E409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D1417C66-355D-7E05-B7A6-E441C3B2F48D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7100F66E-B7BD-B64B-CFC2-BB1A33816FCE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05" name="TextBox 204">
              <a:extLst>
                <a:ext uri="{FF2B5EF4-FFF2-40B4-BE49-F238E27FC236}">
                  <a16:creationId xmlns:a16="http://schemas.microsoft.com/office/drawing/2014/main" id="{28258367-AA30-4B48-193B-EFB08F89757D}"/>
                </a:ext>
              </a:extLst>
            </p:cNvPr>
            <p:cNvSpPr txBox="1"/>
            <p:nvPr/>
          </p:nvSpPr>
          <p:spPr>
            <a:xfrm>
              <a:off x="3409309" y="4846678"/>
              <a:ext cx="2911628" cy="133113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>
                <a:lnSpc>
                  <a:spcPct val="200000"/>
                </a:lnSpc>
              </a:pPr>
              <a:r>
                <a:rPr lang="fa-IR" sz="1400" dirty="0">
                  <a:solidFill>
                    <a:schemeClr val="bg2">
                      <a:lumMod val="25000"/>
                    </a:schemeClr>
                  </a:solidFill>
                  <a:latin typeface="Vazir" panose="020B0603030804020204" pitchFamily="34" charset="-78"/>
                  <a:cs typeface="Vazir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endPara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348222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400">
        <p14:honeycomb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9C76E774-172A-F058-D97D-F4F24A8D94E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6" r="6856"/>
          <a:stretch>
            <a:fillRect/>
          </a:stretch>
        </p:blipFill>
        <p:spPr/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D2C0E1F-3F9A-72AA-B79F-CC9456FE6AF8}"/>
              </a:ext>
            </a:extLst>
          </p:cNvPr>
          <p:cNvSpPr txBox="1"/>
          <p:nvPr/>
        </p:nvSpPr>
        <p:spPr>
          <a:xfrm>
            <a:off x="5524585" y="2598003"/>
            <a:ext cx="610459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a-IR" sz="4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rPr>
              <a:t>جنگ با مــــــــاد ها</a:t>
            </a:r>
            <a:endParaRPr lang="en-US" sz="4800" dirty="0">
              <a:solidFill>
                <a:schemeClr val="bg2">
                  <a:lumMod val="25000"/>
                </a:schemeClr>
              </a:solidFill>
              <a:latin typeface="Morabba SemiBold" pitchFamily="2" charset="-78"/>
              <a:cs typeface="Morabba SemiBold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9B03431-1F19-61EF-372F-344E6F82D664}"/>
              </a:ext>
            </a:extLst>
          </p:cNvPr>
          <p:cNvSpPr txBox="1"/>
          <p:nvPr/>
        </p:nvSpPr>
        <p:spPr>
          <a:xfrm>
            <a:off x="5584739" y="3593962"/>
            <a:ext cx="5975129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371169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>
        <p14:shred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>
            <a:extLst>
              <a:ext uri="{FF2B5EF4-FFF2-40B4-BE49-F238E27FC236}">
                <a16:creationId xmlns:a16="http://schemas.microsoft.com/office/drawing/2014/main" id="{605930D2-CBD7-E2A7-BD82-DBC73004B963}"/>
              </a:ext>
            </a:extLst>
          </p:cNvPr>
          <p:cNvGrpSpPr/>
          <p:nvPr/>
        </p:nvGrpSpPr>
        <p:grpSpPr>
          <a:xfrm>
            <a:off x="1032473" y="523458"/>
            <a:ext cx="10127054" cy="523220"/>
            <a:chOff x="1032473" y="523458"/>
            <a:chExt cx="10127054" cy="523220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805F903-E28C-F5E2-1C3C-461F3352811B}"/>
                </a:ext>
              </a:extLst>
            </p:cNvPr>
            <p:cNvGrpSpPr/>
            <p:nvPr/>
          </p:nvGrpSpPr>
          <p:grpSpPr>
            <a:xfrm>
              <a:off x="1032473" y="688800"/>
              <a:ext cx="10127054" cy="192536"/>
              <a:chOff x="862170" y="653078"/>
              <a:chExt cx="10127054" cy="192536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F247CA2B-7AA2-4ACB-1BA2-B3C549A4E29E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B6538A15-7299-4082-03C1-347253FE9760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2EF9D5DE-5A5B-7108-EDB8-0D568B03333E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27" name="Graphic 1">
                    <a:extLst>
                      <a:ext uri="{FF2B5EF4-FFF2-40B4-BE49-F238E27FC236}">
                        <a16:creationId xmlns:a16="http://schemas.microsoft.com/office/drawing/2014/main" id="{0AB80B69-682A-E909-1A72-D19585201997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29" name="Freeform: Shape 28">
                      <a:extLst>
                        <a:ext uri="{FF2B5EF4-FFF2-40B4-BE49-F238E27FC236}">
                          <a16:creationId xmlns:a16="http://schemas.microsoft.com/office/drawing/2014/main" id="{89B3C8B3-42CB-48AC-6689-7826D86BB3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0" name="Freeform: Shape 29">
                      <a:extLst>
                        <a:ext uri="{FF2B5EF4-FFF2-40B4-BE49-F238E27FC236}">
                          <a16:creationId xmlns:a16="http://schemas.microsoft.com/office/drawing/2014/main" id="{ACD6870B-3E45-7343-C611-86E3D92CBA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1" name="Freeform: Shape 30">
                      <a:extLst>
                        <a:ext uri="{FF2B5EF4-FFF2-40B4-BE49-F238E27FC236}">
                          <a16:creationId xmlns:a16="http://schemas.microsoft.com/office/drawing/2014/main" id="{A7665B27-3C5C-F4EC-4BE4-27E68F03F3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2" name="Freeform: Shape 31">
                      <a:extLst>
                        <a:ext uri="{FF2B5EF4-FFF2-40B4-BE49-F238E27FC236}">
                          <a16:creationId xmlns:a16="http://schemas.microsoft.com/office/drawing/2014/main" id="{7CF8828E-E34F-C8F5-57F8-DBB3664A75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3" name="Freeform: Shape 32">
                      <a:extLst>
                        <a:ext uri="{FF2B5EF4-FFF2-40B4-BE49-F238E27FC236}">
                          <a16:creationId xmlns:a16="http://schemas.microsoft.com/office/drawing/2014/main" id="{FAFD2891-B6A1-D12C-583D-935E5FC9C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4" name="Freeform: Shape 33">
                      <a:extLst>
                        <a:ext uri="{FF2B5EF4-FFF2-40B4-BE49-F238E27FC236}">
                          <a16:creationId xmlns:a16="http://schemas.microsoft.com/office/drawing/2014/main" id="{BF8442A2-633F-3FF8-1074-8C902C5E1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5" name="Freeform: Shape 34">
                      <a:extLst>
                        <a:ext uri="{FF2B5EF4-FFF2-40B4-BE49-F238E27FC236}">
                          <a16:creationId xmlns:a16="http://schemas.microsoft.com/office/drawing/2014/main" id="{5AEEA513-79F7-C0FA-C472-A4C5478274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6" name="Freeform: Shape 35">
                      <a:extLst>
                        <a:ext uri="{FF2B5EF4-FFF2-40B4-BE49-F238E27FC236}">
                          <a16:creationId xmlns:a16="http://schemas.microsoft.com/office/drawing/2014/main" id="{2F93662B-DF66-3F79-0E80-766F460B44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" name="Freeform: Shape 36">
                      <a:extLst>
                        <a:ext uri="{FF2B5EF4-FFF2-40B4-BE49-F238E27FC236}">
                          <a16:creationId xmlns:a16="http://schemas.microsoft.com/office/drawing/2014/main" id="{917B7A67-4BB4-EF06-C91D-23E48A5919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8" name="Freeform: Shape 37">
                      <a:extLst>
                        <a:ext uri="{FF2B5EF4-FFF2-40B4-BE49-F238E27FC236}">
                          <a16:creationId xmlns:a16="http://schemas.microsoft.com/office/drawing/2014/main" id="{59ED091B-AEEE-B9AD-1055-2401240D0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9" name="Freeform: Shape 38">
                      <a:extLst>
                        <a:ext uri="{FF2B5EF4-FFF2-40B4-BE49-F238E27FC236}">
                          <a16:creationId xmlns:a16="http://schemas.microsoft.com/office/drawing/2014/main" id="{877C1715-5D53-E70D-D766-234B6D5FF0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C786A779-8DD3-043E-18B6-7F9F1D6FE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878F5DB0-40C3-CB04-8DB4-C74974F60C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619EE401-8ABB-9890-141D-A1740C0B31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3" name="Freeform: Shape 42">
                      <a:extLst>
                        <a:ext uri="{FF2B5EF4-FFF2-40B4-BE49-F238E27FC236}">
                          <a16:creationId xmlns:a16="http://schemas.microsoft.com/office/drawing/2014/main" id="{93292F36-5F12-F8A4-5EDD-19474DA38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44" name="Freeform: Shape 43">
                      <a:extLst>
                        <a:ext uri="{FF2B5EF4-FFF2-40B4-BE49-F238E27FC236}">
                          <a16:creationId xmlns:a16="http://schemas.microsoft.com/office/drawing/2014/main" id="{EF2CACE7-CE4C-84A0-B6D3-7F4DB276D2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28" name="Straight Connector 27">
                    <a:extLst>
                      <a:ext uri="{FF2B5EF4-FFF2-40B4-BE49-F238E27FC236}">
                        <a16:creationId xmlns:a16="http://schemas.microsoft.com/office/drawing/2014/main" id="{3E551DBD-0CB7-D1BC-500B-60A4013E4F39}"/>
                      </a:ext>
                    </a:extLst>
                  </p:cNvPr>
                  <p:cNvCxnSpPr>
                    <a:cxnSpLocks/>
                    <a:stCxn id="44" idx="1"/>
                    <a:endCxn id="2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D649AF57-1A0A-DCD5-463A-C1DE5B7C3CD1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5" name="Oval 4">
                  <a:extLst>
                    <a:ext uri="{FF2B5EF4-FFF2-40B4-BE49-F238E27FC236}">
                      <a16:creationId xmlns:a16="http://schemas.microsoft.com/office/drawing/2014/main" id="{CC066A9C-4CCE-FBFE-85B1-6F1D287D18F7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" name="Group 5">
                  <a:extLst>
                    <a:ext uri="{FF2B5EF4-FFF2-40B4-BE49-F238E27FC236}">
                      <a16:creationId xmlns:a16="http://schemas.microsoft.com/office/drawing/2014/main" id="{AC38B32D-39AE-7FD2-425A-54C0DB7FC3C2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7" name="Graphic 1">
                    <a:extLst>
                      <a:ext uri="{FF2B5EF4-FFF2-40B4-BE49-F238E27FC236}">
                        <a16:creationId xmlns:a16="http://schemas.microsoft.com/office/drawing/2014/main" id="{75DFEEF2-7ED2-28BC-CC00-B994AA40FCFD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9" name="Freeform: Shape 8">
                      <a:extLst>
                        <a:ext uri="{FF2B5EF4-FFF2-40B4-BE49-F238E27FC236}">
                          <a16:creationId xmlns:a16="http://schemas.microsoft.com/office/drawing/2014/main" id="{C25109D1-EF3B-D88C-FBC1-BD48C7089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" name="Freeform: Shape 9">
                      <a:extLst>
                        <a:ext uri="{FF2B5EF4-FFF2-40B4-BE49-F238E27FC236}">
                          <a16:creationId xmlns:a16="http://schemas.microsoft.com/office/drawing/2014/main" id="{EAA5851C-1BD8-CF3D-D342-1BAF986C9D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" name="Freeform: Shape 10">
                      <a:extLst>
                        <a:ext uri="{FF2B5EF4-FFF2-40B4-BE49-F238E27FC236}">
                          <a16:creationId xmlns:a16="http://schemas.microsoft.com/office/drawing/2014/main" id="{BF5DFBA3-A607-68EF-950F-5033011AD6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" name="Freeform: Shape 11">
                      <a:extLst>
                        <a:ext uri="{FF2B5EF4-FFF2-40B4-BE49-F238E27FC236}">
                          <a16:creationId xmlns:a16="http://schemas.microsoft.com/office/drawing/2014/main" id="{E6244FE6-4552-2561-5582-B83BE780F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" name="Freeform: Shape 12">
                      <a:extLst>
                        <a:ext uri="{FF2B5EF4-FFF2-40B4-BE49-F238E27FC236}">
                          <a16:creationId xmlns:a16="http://schemas.microsoft.com/office/drawing/2014/main" id="{3414A49E-088E-0AC5-3741-4DE681007D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4" name="Freeform: Shape 13">
                      <a:extLst>
                        <a:ext uri="{FF2B5EF4-FFF2-40B4-BE49-F238E27FC236}">
                          <a16:creationId xmlns:a16="http://schemas.microsoft.com/office/drawing/2014/main" id="{8B3EC226-95B4-04BC-8F25-9EE5B2EA66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5" name="Freeform: Shape 14">
                      <a:extLst>
                        <a:ext uri="{FF2B5EF4-FFF2-40B4-BE49-F238E27FC236}">
                          <a16:creationId xmlns:a16="http://schemas.microsoft.com/office/drawing/2014/main" id="{488EEFA0-25FA-17A3-5DEF-F3BB8E8884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" name="Freeform: Shape 15">
                      <a:extLst>
                        <a:ext uri="{FF2B5EF4-FFF2-40B4-BE49-F238E27FC236}">
                          <a16:creationId xmlns:a16="http://schemas.microsoft.com/office/drawing/2014/main" id="{5268A218-E923-633C-4730-1CDC6C9EF3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7" name="Freeform: Shape 16">
                      <a:extLst>
                        <a:ext uri="{FF2B5EF4-FFF2-40B4-BE49-F238E27FC236}">
                          <a16:creationId xmlns:a16="http://schemas.microsoft.com/office/drawing/2014/main" id="{BF3C9EA2-D869-6A7D-5275-9A926ED1FF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" name="Freeform: Shape 17">
                      <a:extLst>
                        <a:ext uri="{FF2B5EF4-FFF2-40B4-BE49-F238E27FC236}">
                          <a16:creationId xmlns:a16="http://schemas.microsoft.com/office/drawing/2014/main" id="{D035B355-6939-BA7E-29A6-49C844DF07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9" name="Freeform: Shape 18">
                      <a:extLst>
                        <a:ext uri="{FF2B5EF4-FFF2-40B4-BE49-F238E27FC236}">
                          <a16:creationId xmlns:a16="http://schemas.microsoft.com/office/drawing/2014/main" id="{AB0D73B1-A781-3619-C50B-59F9DCFA2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0" name="Freeform: Shape 19">
                      <a:extLst>
                        <a:ext uri="{FF2B5EF4-FFF2-40B4-BE49-F238E27FC236}">
                          <a16:creationId xmlns:a16="http://schemas.microsoft.com/office/drawing/2014/main" id="{5049A651-D899-9293-FD15-447C20C35F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1" name="Freeform: Shape 20">
                      <a:extLst>
                        <a:ext uri="{FF2B5EF4-FFF2-40B4-BE49-F238E27FC236}">
                          <a16:creationId xmlns:a16="http://schemas.microsoft.com/office/drawing/2014/main" id="{CEA53FE5-09C4-9886-FE96-BF941851A6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2" name="Freeform: Shape 21">
                      <a:extLst>
                        <a:ext uri="{FF2B5EF4-FFF2-40B4-BE49-F238E27FC236}">
                          <a16:creationId xmlns:a16="http://schemas.microsoft.com/office/drawing/2014/main" id="{3EBFBFA1-6E2F-B3CB-78C9-BC9B2D1606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337D9F7C-47C2-407B-5947-CCF1FD262C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4" name="Freeform: Shape 23">
                      <a:extLst>
                        <a:ext uri="{FF2B5EF4-FFF2-40B4-BE49-F238E27FC236}">
                          <a16:creationId xmlns:a16="http://schemas.microsoft.com/office/drawing/2014/main" id="{22724E0B-46C6-49B9-C540-874BB83D6F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8" name="Straight Connector 7">
                    <a:extLst>
                      <a:ext uri="{FF2B5EF4-FFF2-40B4-BE49-F238E27FC236}">
                        <a16:creationId xmlns:a16="http://schemas.microsoft.com/office/drawing/2014/main" id="{76643175-BEAD-8D8C-7916-8689F51133B0}"/>
                      </a:ext>
                    </a:extLst>
                  </p:cNvPr>
                  <p:cNvCxnSpPr>
                    <a:cxnSpLocks/>
                    <a:stCxn id="24" idx="1"/>
                    <a:endCxn id="5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6B92297-768B-2F24-131E-C5FE26270B4C}"/>
                </a:ext>
              </a:extLst>
            </p:cNvPr>
            <p:cNvSpPr txBox="1"/>
            <p:nvPr/>
          </p:nvSpPr>
          <p:spPr>
            <a:xfrm>
              <a:off x="1059644" y="523458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جنگ با مــــــــاد ها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8870B87C-D250-96AE-FF10-336A11ED247C}"/>
              </a:ext>
            </a:extLst>
          </p:cNvPr>
          <p:cNvSpPr txBox="1"/>
          <p:nvPr/>
        </p:nvSpPr>
        <p:spPr>
          <a:xfrm>
            <a:off x="820880" y="1155077"/>
            <a:ext cx="10540566" cy="49398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 فروشگاه مینارو ارائه دهنده انواع فایل های کاربردی با بهترین کیفیت این متن تست می باشد</a:t>
            </a:r>
            <a:r>
              <a:rPr lang="en-US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</a:t>
            </a:r>
            <a:r>
              <a:rPr lang="fa-IR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 که شما به راحتی میتوانید بعد از خرید فایل آن را به راحتی تغییر داده و متن دلخواه خود را در این قسمت جایگزین کنید.</a:t>
            </a:r>
          </a:p>
        </p:txBody>
      </p:sp>
    </p:spTree>
    <p:extLst>
      <p:ext uri="{BB962C8B-B14F-4D97-AF65-F5344CB8AC3E}">
        <p14:creationId xmlns:p14="http://schemas.microsoft.com/office/powerpoint/2010/main" val="5045125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switch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899A9B1-9CCB-7D1C-8DE0-4A638AFCDED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342" b="12342"/>
          <a:stretch>
            <a:fillRect/>
          </a:stretch>
        </p:blipFill>
        <p:spPr/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F6831695-7128-E2A5-2BE6-F1A65A3FAEC1}"/>
              </a:ext>
            </a:extLst>
          </p:cNvPr>
          <p:cNvGrpSpPr/>
          <p:nvPr/>
        </p:nvGrpSpPr>
        <p:grpSpPr>
          <a:xfrm>
            <a:off x="3111992" y="390723"/>
            <a:ext cx="10127054" cy="523220"/>
            <a:chOff x="3111992" y="390723"/>
            <a:chExt cx="10127054" cy="523220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FCE4C8C7-6D97-18DF-8A6D-A4FE8F6C6BF4}"/>
                </a:ext>
              </a:extLst>
            </p:cNvPr>
            <p:cNvGrpSpPr/>
            <p:nvPr/>
          </p:nvGrpSpPr>
          <p:grpSpPr>
            <a:xfrm>
              <a:off x="3111992" y="556065"/>
              <a:ext cx="10127054" cy="192536"/>
              <a:chOff x="862170" y="653078"/>
              <a:chExt cx="10127054" cy="192536"/>
            </a:xfrm>
          </p:grpSpPr>
          <p:grpSp>
            <p:nvGrpSpPr>
              <p:cNvPr id="75" name="Group 74">
                <a:extLst>
                  <a:ext uri="{FF2B5EF4-FFF2-40B4-BE49-F238E27FC236}">
                    <a16:creationId xmlns:a16="http://schemas.microsoft.com/office/drawing/2014/main" id="{6FD55175-4F22-1B3A-FB17-9886DFF02F5E}"/>
                  </a:ext>
                </a:extLst>
              </p:cNvPr>
              <p:cNvGrpSpPr/>
              <p:nvPr/>
            </p:nvGrpSpPr>
            <p:grpSpPr>
              <a:xfrm>
                <a:off x="862170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97" name="Oval 96">
                  <a:extLst>
                    <a:ext uri="{FF2B5EF4-FFF2-40B4-BE49-F238E27FC236}">
                      <a16:creationId xmlns:a16="http://schemas.microsoft.com/office/drawing/2014/main" id="{82AE6A0F-1741-7022-7AC0-1165629A6E4D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8" name="Group 97">
                  <a:extLst>
                    <a:ext uri="{FF2B5EF4-FFF2-40B4-BE49-F238E27FC236}">
                      <a16:creationId xmlns:a16="http://schemas.microsoft.com/office/drawing/2014/main" id="{9008DD09-9177-DE28-F310-479495D2C24E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99" name="Graphic 1">
                    <a:extLst>
                      <a:ext uri="{FF2B5EF4-FFF2-40B4-BE49-F238E27FC236}">
                        <a16:creationId xmlns:a16="http://schemas.microsoft.com/office/drawing/2014/main" id="{6ACECAE4-5DD0-36FB-F123-3967D5850368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101" name="Freeform: Shape 100">
                      <a:extLst>
                        <a:ext uri="{FF2B5EF4-FFF2-40B4-BE49-F238E27FC236}">
                          <a16:creationId xmlns:a16="http://schemas.microsoft.com/office/drawing/2014/main" id="{811950C6-50A1-F662-A378-230F1AFFAE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2" name="Freeform: Shape 101">
                      <a:extLst>
                        <a:ext uri="{FF2B5EF4-FFF2-40B4-BE49-F238E27FC236}">
                          <a16:creationId xmlns:a16="http://schemas.microsoft.com/office/drawing/2014/main" id="{5E0EB679-FEEC-DAA4-124A-A685165A93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3" name="Freeform: Shape 102">
                      <a:extLst>
                        <a:ext uri="{FF2B5EF4-FFF2-40B4-BE49-F238E27FC236}">
                          <a16:creationId xmlns:a16="http://schemas.microsoft.com/office/drawing/2014/main" id="{5B5B3A3A-F204-A19C-A9E1-456C002C4D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4" name="Freeform: Shape 103">
                      <a:extLst>
                        <a:ext uri="{FF2B5EF4-FFF2-40B4-BE49-F238E27FC236}">
                          <a16:creationId xmlns:a16="http://schemas.microsoft.com/office/drawing/2014/main" id="{8773BFF6-A0EE-37AE-C074-FFD8B384F5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5" name="Freeform: Shape 104">
                      <a:extLst>
                        <a:ext uri="{FF2B5EF4-FFF2-40B4-BE49-F238E27FC236}">
                          <a16:creationId xmlns:a16="http://schemas.microsoft.com/office/drawing/2014/main" id="{BA363A91-C5A4-D5DD-437A-EAE97C2E23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6" name="Freeform: Shape 105">
                      <a:extLst>
                        <a:ext uri="{FF2B5EF4-FFF2-40B4-BE49-F238E27FC236}">
                          <a16:creationId xmlns:a16="http://schemas.microsoft.com/office/drawing/2014/main" id="{2B70E977-4C0D-1242-990D-241380AAE5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7" name="Freeform: Shape 106">
                      <a:extLst>
                        <a:ext uri="{FF2B5EF4-FFF2-40B4-BE49-F238E27FC236}">
                          <a16:creationId xmlns:a16="http://schemas.microsoft.com/office/drawing/2014/main" id="{2BC5C5BD-E892-289E-0EF8-E81A08C086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8" name="Freeform: Shape 107">
                      <a:extLst>
                        <a:ext uri="{FF2B5EF4-FFF2-40B4-BE49-F238E27FC236}">
                          <a16:creationId xmlns:a16="http://schemas.microsoft.com/office/drawing/2014/main" id="{D6167FF2-9F65-4468-3DDD-7CA746A1B9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09" name="Freeform: Shape 108">
                      <a:extLst>
                        <a:ext uri="{FF2B5EF4-FFF2-40B4-BE49-F238E27FC236}">
                          <a16:creationId xmlns:a16="http://schemas.microsoft.com/office/drawing/2014/main" id="{5AB46647-D7BC-BE83-F55D-F2620F55D9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0" name="Freeform: Shape 109">
                      <a:extLst>
                        <a:ext uri="{FF2B5EF4-FFF2-40B4-BE49-F238E27FC236}">
                          <a16:creationId xmlns:a16="http://schemas.microsoft.com/office/drawing/2014/main" id="{95229E5D-E57E-4006-D464-1592429B66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1" name="Freeform: Shape 110">
                      <a:extLst>
                        <a:ext uri="{FF2B5EF4-FFF2-40B4-BE49-F238E27FC236}">
                          <a16:creationId xmlns:a16="http://schemas.microsoft.com/office/drawing/2014/main" id="{F140EBC9-3CFE-D987-BEE3-ABCC5A755B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2" name="Freeform: Shape 111">
                      <a:extLst>
                        <a:ext uri="{FF2B5EF4-FFF2-40B4-BE49-F238E27FC236}">
                          <a16:creationId xmlns:a16="http://schemas.microsoft.com/office/drawing/2014/main" id="{C0CC364B-1792-8891-5A15-F6FD2FA0CA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3" name="Freeform: Shape 112">
                      <a:extLst>
                        <a:ext uri="{FF2B5EF4-FFF2-40B4-BE49-F238E27FC236}">
                          <a16:creationId xmlns:a16="http://schemas.microsoft.com/office/drawing/2014/main" id="{5D374A0A-D851-2C8B-E346-9594628F53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4" name="Freeform: Shape 113">
                      <a:extLst>
                        <a:ext uri="{FF2B5EF4-FFF2-40B4-BE49-F238E27FC236}">
                          <a16:creationId xmlns:a16="http://schemas.microsoft.com/office/drawing/2014/main" id="{A0C08E8F-5C93-AE13-674B-3A4757CD4A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" name="Freeform: Shape 114">
                      <a:extLst>
                        <a:ext uri="{FF2B5EF4-FFF2-40B4-BE49-F238E27FC236}">
                          <a16:creationId xmlns:a16="http://schemas.microsoft.com/office/drawing/2014/main" id="{5B42AFBC-1944-1CED-831B-5E5E8936D0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6" name="Freeform: Shape 115">
                      <a:extLst>
                        <a:ext uri="{FF2B5EF4-FFF2-40B4-BE49-F238E27FC236}">
                          <a16:creationId xmlns:a16="http://schemas.microsoft.com/office/drawing/2014/main" id="{5B7CC39E-8B89-43E7-A2A0-CF1CC9DDB4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100" name="Straight Connector 99">
                    <a:extLst>
                      <a:ext uri="{FF2B5EF4-FFF2-40B4-BE49-F238E27FC236}">
                        <a16:creationId xmlns:a16="http://schemas.microsoft.com/office/drawing/2014/main" id="{874B3952-67A9-F1A7-DDA0-664F0ED965D5}"/>
                      </a:ext>
                    </a:extLst>
                  </p:cNvPr>
                  <p:cNvCxnSpPr>
                    <a:cxnSpLocks/>
                    <a:stCxn id="116" idx="1"/>
                    <a:endCxn id="97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09312CBA-C101-3F11-6CA6-9531A89D07B7}"/>
                  </a:ext>
                </a:extLst>
              </p:cNvPr>
              <p:cNvGrpSpPr/>
              <p:nvPr/>
            </p:nvGrpSpPr>
            <p:grpSpPr>
              <a:xfrm flipH="1">
                <a:off x="7913335" y="653078"/>
                <a:ext cx="3075889" cy="192536"/>
                <a:chOff x="5188364" y="795628"/>
                <a:chExt cx="3075889" cy="192536"/>
              </a:xfrm>
            </p:grpSpPr>
            <p:sp>
              <p:nvSpPr>
                <p:cNvPr id="77" name="Oval 76">
                  <a:extLst>
                    <a:ext uri="{FF2B5EF4-FFF2-40B4-BE49-F238E27FC236}">
                      <a16:creationId xmlns:a16="http://schemas.microsoft.com/office/drawing/2014/main" id="{74FADFE7-EB3A-117A-CF39-5513DB22B4F6}"/>
                    </a:ext>
                  </a:extLst>
                </p:cNvPr>
                <p:cNvSpPr/>
                <p:nvPr/>
              </p:nvSpPr>
              <p:spPr>
                <a:xfrm>
                  <a:off x="8073753" y="795628"/>
                  <a:ext cx="190500" cy="190500"/>
                </a:xfrm>
                <a:prstGeom prst="ellipse">
                  <a:avLst/>
                </a:prstGeom>
                <a:solidFill>
                  <a:srgbClr val="987A48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8" name="Group 77">
                  <a:extLst>
                    <a:ext uri="{FF2B5EF4-FFF2-40B4-BE49-F238E27FC236}">
                      <a16:creationId xmlns:a16="http://schemas.microsoft.com/office/drawing/2014/main" id="{93B2F4E6-7F49-2C41-6A84-3103756A212F}"/>
                    </a:ext>
                  </a:extLst>
                </p:cNvPr>
                <p:cNvGrpSpPr/>
                <p:nvPr/>
              </p:nvGrpSpPr>
              <p:grpSpPr>
                <a:xfrm>
                  <a:off x="5188364" y="815572"/>
                  <a:ext cx="2885389" cy="172592"/>
                  <a:chOff x="5875835" y="795050"/>
                  <a:chExt cx="2885389" cy="172592"/>
                </a:xfrm>
              </p:grpSpPr>
              <p:grpSp>
                <p:nvGrpSpPr>
                  <p:cNvPr id="79" name="Graphic 1">
                    <a:extLst>
                      <a:ext uri="{FF2B5EF4-FFF2-40B4-BE49-F238E27FC236}">
                        <a16:creationId xmlns:a16="http://schemas.microsoft.com/office/drawing/2014/main" id="{E0E478BD-96C4-6609-A473-217BCE23A2BB}"/>
                      </a:ext>
                    </a:extLst>
                  </p:cNvPr>
                  <p:cNvGrpSpPr/>
                  <p:nvPr/>
                </p:nvGrpSpPr>
                <p:grpSpPr>
                  <a:xfrm>
                    <a:off x="5875835" y="795050"/>
                    <a:ext cx="172604" cy="172592"/>
                    <a:chOff x="7304518" y="1278838"/>
                    <a:chExt cx="172604" cy="172592"/>
                  </a:xfrm>
                  <a:solidFill>
                    <a:srgbClr val="987A48"/>
                  </a:solidFill>
                </p:grpSpPr>
                <p:sp>
                  <p:nvSpPr>
                    <p:cNvPr id="81" name="Freeform: Shape 80">
                      <a:extLst>
                        <a:ext uri="{FF2B5EF4-FFF2-40B4-BE49-F238E27FC236}">
                          <a16:creationId xmlns:a16="http://schemas.microsoft.com/office/drawing/2014/main" id="{B5F79285-48BE-5E21-CEF7-75A63EF0E8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27883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7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B64575F8-7E19-A7E2-D71C-96BE2EAE9C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90" y="1278838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01214BB4-D642-1DCA-96A7-1B80568D7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4" name="Freeform: Shape 83">
                      <a:extLst>
                        <a:ext uri="{FF2B5EF4-FFF2-40B4-BE49-F238E27FC236}">
                          <a16:creationId xmlns:a16="http://schemas.microsoft.com/office/drawing/2014/main" id="{86967B87-B5A1-212D-BB15-382342B263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A49AF636-06E5-843B-2AB7-7F63B8F6CC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5961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72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" name="Freeform: Shape 85">
                      <a:extLst>
                        <a:ext uri="{FF2B5EF4-FFF2-40B4-BE49-F238E27FC236}">
                          <a16:creationId xmlns:a16="http://schemas.microsoft.com/office/drawing/2014/main" id="{D2105211-638D-E08F-C11A-E1BFFCD1B6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06009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" name="Freeform: Shape 86">
                      <a:extLst>
                        <a:ext uri="{FF2B5EF4-FFF2-40B4-BE49-F238E27FC236}">
                          <a16:creationId xmlns:a16="http://schemas.microsoft.com/office/drawing/2014/main" id="{F5276655-02F7-BD79-C659-7D6C5EB653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18" y="1333203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93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" name="Freeform: Shape 87">
                      <a:extLst>
                        <a:ext uri="{FF2B5EF4-FFF2-40B4-BE49-F238E27FC236}">
                          <a16:creationId xmlns:a16="http://schemas.microsoft.com/office/drawing/2014/main" id="{35DAEB64-737D-1A4E-4B4F-7E961C6F56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4565" y="1360362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158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9" name="Freeform: Shape 88">
                      <a:extLst>
                        <a:ext uri="{FF2B5EF4-FFF2-40B4-BE49-F238E27FC236}">
                          <a16:creationId xmlns:a16="http://schemas.microsoft.com/office/drawing/2014/main" id="{0CC11EE6-A5BC-9C53-7798-45F070B43D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" name="Freeform: Shape 89">
                      <a:extLst>
                        <a:ext uri="{FF2B5EF4-FFF2-40B4-BE49-F238E27FC236}">
                          <a16:creationId xmlns:a16="http://schemas.microsoft.com/office/drawing/2014/main" id="{8EECA875-AF07-44CC-97A5-BD066694E5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1736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" name="Freeform: Shape 90">
                      <a:extLst>
                        <a:ext uri="{FF2B5EF4-FFF2-40B4-BE49-F238E27FC236}">
                          <a16:creationId xmlns:a16="http://schemas.microsoft.com/office/drawing/2014/main" id="{0C1F33FD-0042-5D73-AEC7-780211596D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883" y="1414680"/>
                      <a:ext cx="36714" cy="36750"/>
                    </a:xfrm>
                    <a:custGeom>
                      <a:avLst/>
                      <a:gdLst>
                        <a:gd name="connsiteX0" fmla="*/ 31961 w 36714"/>
                        <a:gd name="connsiteY0" fmla="*/ 36751 h 36750"/>
                        <a:gd name="connsiteX1" fmla="*/ 28560 w 36714"/>
                        <a:gd name="connsiteY1" fmla="*/ 35362 h 36750"/>
                        <a:gd name="connsiteX2" fmla="*/ 1401 w 36714"/>
                        <a:gd name="connsiteY2" fmla="*/ 8155 h 36750"/>
                        <a:gd name="connsiteX3" fmla="*/ 1401 w 36714"/>
                        <a:gd name="connsiteY3" fmla="*/ 1401 h 36750"/>
                        <a:gd name="connsiteX4" fmla="*/ 8155 w 36714"/>
                        <a:gd name="connsiteY4" fmla="*/ 1401 h 36750"/>
                        <a:gd name="connsiteX5" fmla="*/ 35314 w 36714"/>
                        <a:gd name="connsiteY5" fmla="*/ 28560 h 36750"/>
                        <a:gd name="connsiteX6" fmla="*/ 35314 w 36714"/>
                        <a:gd name="connsiteY6" fmla="*/ 35314 h 36750"/>
                        <a:gd name="connsiteX7" fmla="*/ 31961 w 36714"/>
                        <a:gd name="connsiteY7" fmla="*/ 36751 h 367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50">
                          <a:moveTo>
                            <a:pt x="31961" y="36751"/>
                          </a:moveTo>
                          <a:cubicBezTo>
                            <a:pt x="30715" y="36751"/>
                            <a:pt x="29518" y="36272"/>
                            <a:pt x="28560" y="35362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4" y="36272"/>
                            <a:pt x="33206" y="36751"/>
                            <a:pt x="31961" y="3675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" name="Freeform: Shape 91">
                      <a:extLst>
                        <a:ext uri="{FF2B5EF4-FFF2-40B4-BE49-F238E27FC236}">
                          <a16:creationId xmlns:a16="http://schemas.microsoft.com/office/drawing/2014/main" id="{D65E1F83-430F-DF3A-03BC-BD4C3BF51C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6042" y="1414728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24"/>
                            <a:pt x="6047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" name="Freeform: Shape 92">
                      <a:extLst>
                        <a:ext uri="{FF2B5EF4-FFF2-40B4-BE49-F238E27FC236}">
                          <a16:creationId xmlns:a16="http://schemas.microsoft.com/office/drawing/2014/main" id="{A94F25B5-C4C0-194B-888E-EDB5B5C14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261" y="1414692"/>
                      <a:ext cx="36738" cy="9579"/>
                    </a:xfrm>
                    <a:custGeom>
                      <a:avLst/>
                      <a:gdLst>
                        <a:gd name="connsiteX0" fmla="*/ 31949 w 36738"/>
                        <a:gd name="connsiteY0" fmla="*/ 9580 h 9579"/>
                        <a:gd name="connsiteX1" fmla="*/ 4790 w 36738"/>
                        <a:gd name="connsiteY1" fmla="*/ 9580 h 9579"/>
                        <a:gd name="connsiteX2" fmla="*/ 0 w 36738"/>
                        <a:gd name="connsiteY2" fmla="*/ 4790 h 9579"/>
                        <a:gd name="connsiteX3" fmla="*/ 4790 w 36738"/>
                        <a:gd name="connsiteY3" fmla="*/ 0 h 9579"/>
                        <a:gd name="connsiteX4" fmla="*/ 31949 w 36738"/>
                        <a:gd name="connsiteY4" fmla="*/ 0 h 9579"/>
                        <a:gd name="connsiteX5" fmla="*/ 36739 w 36738"/>
                        <a:gd name="connsiteY5" fmla="*/ 4790 h 9579"/>
                        <a:gd name="connsiteX6" fmla="*/ 31949 w 36738"/>
                        <a:gd name="connsiteY6" fmla="*/ 9580 h 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738" h="9579">
                          <a:moveTo>
                            <a:pt x="31949" y="9580"/>
                          </a:moveTo>
                          <a:lnTo>
                            <a:pt x="4790" y="9580"/>
                          </a:lnTo>
                          <a:cubicBezTo>
                            <a:pt x="2156" y="9580"/>
                            <a:pt x="0" y="7424"/>
                            <a:pt x="0" y="4790"/>
                          </a:cubicBezTo>
                          <a:cubicBezTo>
                            <a:pt x="0" y="2155"/>
                            <a:pt x="2156" y="0"/>
                            <a:pt x="4790" y="0"/>
                          </a:cubicBezTo>
                          <a:lnTo>
                            <a:pt x="31949" y="0"/>
                          </a:lnTo>
                          <a:cubicBezTo>
                            <a:pt x="34583" y="0"/>
                            <a:pt x="36739" y="2155"/>
                            <a:pt x="36739" y="4790"/>
                          </a:cubicBezTo>
                          <a:cubicBezTo>
                            <a:pt x="36739" y="7424"/>
                            <a:pt x="34583" y="9580"/>
                            <a:pt x="31949" y="958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4" name="Freeform: Shape 93">
                      <a:extLst>
                        <a:ext uri="{FF2B5EF4-FFF2-40B4-BE49-F238E27FC236}">
                          <a16:creationId xmlns:a16="http://schemas.microsoft.com/office/drawing/2014/main" id="{B09E4D56-DA2D-451F-01DC-E2D4A665DC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20" y="1387533"/>
                      <a:ext cx="9579" cy="36738"/>
                    </a:xfrm>
                    <a:custGeom>
                      <a:avLst/>
                      <a:gdLst>
                        <a:gd name="connsiteX0" fmla="*/ 4790 w 9579"/>
                        <a:gd name="connsiteY0" fmla="*/ 36739 h 36738"/>
                        <a:gd name="connsiteX1" fmla="*/ 0 w 9579"/>
                        <a:gd name="connsiteY1" fmla="*/ 31949 h 36738"/>
                        <a:gd name="connsiteX2" fmla="*/ 0 w 9579"/>
                        <a:gd name="connsiteY2" fmla="*/ 4790 h 36738"/>
                        <a:gd name="connsiteX3" fmla="*/ 4790 w 9579"/>
                        <a:gd name="connsiteY3" fmla="*/ 0 h 36738"/>
                        <a:gd name="connsiteX4" fmla="*/ 9580 w 9579"/>
                        <a:gd name="connsiteY4" fmla="*/ 4790 h 36738"/>
                        <a:gd name="connsiteX5" fmla="*/ 9580 w 9579"/>
                        <a:gd name="connsiteY5" fmla="*/ 31949 h 36738"/>
                        <a:gd name="connsiteX6" fmla="*/ 4790 w 9579"/>
                        <a:gd name="connsiteY6" fmla="*/ 36739 h 367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579" h="36738">
                          <a:moveTo>
                            <a:pt x="4790" y="36739"/>
                          </a:moveTo>
                          <a:cubicBezTo>
                            <a:pt x="2156" y="36739"/>
                            <a:pt x="0" y="34583"/>
                            <a:pt x="0" y="31949"/>
                          </a:cubicBezTo>
                          <a:lnTo>
                            <a:pt x="0" y="4790"/>
                          </a:lnTo>
                          <a:cubicBezTo>
                            <a:pt x="0" y="2155"/>
                            <a:pt x="2156" y="0"/>
                            <a:pt x="4790" y="0"/>
                          </a:cubicBezTo>
                          <a:cubicBezTo>
                            <a:pt x="7425" y="0"/>
                            <a:pt x="9580" y="2155"/>
                            <a:pt x="9580" y="4790"/>
                          </a:cubicBezTo>
                          <a:lnTo>
                            <a:pt x="9580" y="31949"/>
                          </a:lnTo>
                          <a:cubicBezTo>
                            <a:pt x="9580" y="34583"/>
                            <a:pt x="7425" y="36739"/>
                            <a:pt x="4790" y="3673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5" name="Freeform: Shape 94">
                      <a:extLst>
                        <a:ext uri="{FF2B5EF4-FFF2-40B4-BE49-F238E27FC236}">
                          <a16:creationId xmlns:a16="http://schemas.microsoft.com/office/drawing/2014/main" id="{FFD4F633-E351-FAED-54C3-53F7A5B9DE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60362"/>
                      <a:ext cx="36714" cy="36702"/>
                    </a:xfrm>
                    <a:custGeom>
                      <a:avLst/>
                      <a:gdLst>
                        <a:gd name="connsiteX0" fmla="*/ 4802 w 36714"/>
                        <a:gd name="connsiteY0" fmla="*/ 36703 h 36702"/>
                        <a:gd name="connsiteX1" fmla="*/ 1401 w 36714"/>
                        <a:gd name="connsiteY1" fmla="*/ 35314 h 36702"/>
                        <a:gd name="connsiteX2" fmla="*/ 1401 w 36714"/>
                        <a:gd name="connsiteY2" fmla="*/ 28560 h 36702"/>
                        <a:gd name="connsiteX3" fmla="*/ 28560 w 36714"/>
                        <a:gd name="connsiteY3" fmla="*/ 1401 h 36702"/>
                        <a:gd name="connsiteX4" fmla="*/ 35314 w 36714"/>
                        <a:gd name="connsiteY4" fmla="*/ 1401 h 36702"/>
                        <a:gd name="connsiteX5" fmla="*/ 35314 w 36714"/>
                        <a:gd name="connsiteY5" fmla="*/ 8155 h 36702"/>
                        <a:gd name="connsiteX6" fmla="*/ 8155 w 36714"/>
                        <a:gd name="connsiteY6" fmla="*/ 35314 h 36702"/>
                        <a:gd name="connsiteX7" fmla="*/ 4802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4802" y="36703"/>
                          </a:moveTo>
                          <a:cubicBezTo>
                            <a:pt x="3556" y="36703"/>
                            <a:pt x="2359" y="36224"/>
                            <a:pt x="1401" y="35314"/>
                          </a:cubicBezTo>
                          <a:cubicBezTo>
                            <a:pt x="-467" y="33446"/>
                            <a:pt x="-467" y="30428"/>
                            <a:pt x="1401" y="28560"/>
                          </a:cubicBezTo>
                          <a:lnTo>
                            <a:pt x="28560" y="1401"/>
                          </a:lnTo>
                          <a:cubicBezTo>
                            <a:pt x="30428" y="-467"/>
                            <a:pt x="33446" y="-467"/>
                            <a:pt x="35314" y="1401"/>
                          </a:cubicBezTo>
                          <a:cubicBezTo>
                            <a:pt x="37182" y="3269"/>
                            <a:pt x="37182" y="6287"/>
                            <a:pt x="35314" y="8155"/>
                          </a:cubicBezTo>
                          <a:lnTo>
                            <a:pt x="8155" y="35314"/>
                          </a:lnTo>
                          <a:cubicBezTo>
                            <a:pt x="7245" y="36272"/>
                            <a:pt x="5999" y="36703"/>
                            <a:pt x="4802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" name="Freeform: Shape 95">
                      <a:extLst>
                        <a:ext uri="{FF2B5EF4-FFF2-40B4-BE49-F238E27FC236}">
                          <a16:creationId xmlns:a16="http://schemas.microsoft.com/office/drawing/2014/main" id="{2F807286-0A58-E029-AE32-B6D2FAAD0B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0408" y="1333203"/>
                      <a:ext cx="36714" cy="36702"/>
                    </a:xfrm>
                    <a:custGeom>
                      <a:avLst/>
                      <a:gdLst>
                        <a:gd name="connsiteX0" fmla="*/ 31961 w 36714"/>
                        <a:gd name="connsiteY0" fmla="*/ 36703 h 36702"/>
                        <a:gd name="connsiteX1" fmla="*/ 28560 w 36714"/>
                        <a:gd name="connsiteY1" fmla="*/ 35314 h 36702"/>
                        <a:gd name="connsiteX2" fmla="*/ 1401 w 36714"/>
                        <a:gd name="connsiteY2" fmla="*/ 8155 h 36702"/>
                        <a:gd name="connsiteX3" fmla="*/ 1401 w 36714"/>
                        <a:gd name="connsiteY3" fmla="*/ 1401 h 36702"/>
                        <a:gd name="connsiteX4" fmla="*/ 8155 w 36714"/>
                        <a:gd name="connsiteY4" fmla="*/ 1401 h 36702"/>
                        <a:gd name="connsiteX5" fmla="*/ 35314 w 36714"/>
                        <a:gd name="connsiteY5" fmla="*/ 28560 h 36702"/>
                        <a:gd name="connsiteX6" fmla="*/ 35314 w 36714"/>
                        <a:gd name="connsiteY6" fmla="*/ 35314 h 36702"/>
                        <a:gd name="connsiteX7" fmla="*/ 31961 w 36714"/>
                        <a:gd name="connsiteY7" fmla="*/ 36703 h 36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6714" h="36702">
                          <a:moveTo>
                            <a:pt x="31961" y="36703"/>
                          </a:moveTo>
                          <a:cubicBezTo>
                            <a:pt x="30715" y="36703"/>
                            <a:pt x="29518" y="36224"/>
                            <a:pt x="28560" y="35314"/>
                          </a:cubicBezTo>
                          <a:lnTo>
                            <a:pt x="1401" y="8155"/>
                          </a:lnTo>
                          <a:cubicBezTo>
                            <a:pt x="-467" y="6287"/>
                            <a:pt x="-467" y="3269"/>
                            <a:pt x="1401" y="1401"/>
                          </a:cubicBezTo>
                          <a:cubicBezTo>
                            <a:pt x="3269" y="-467"/>
                            <a:pt x="6287" y="-467"/>
                            <a:pt x="8155" y="1401"/>
                          </a:cubicBezTo>
                          <a:lnTo>
                            <a:pt x="35314" y="28560"/>
                          </a:lnTo>
                          <a:cubicBezTo>
                            <a:pt x="37182" y="30428"/>
                            <a:pt x="37182" y="33446"/>
                            <a:pt x="35314" y="35314"/>
                          </a:cubicBezTo>
                          <a:cubicBezTo>
                            <a:pt x="34403" y="36224"/>
                            <a:pt x="33206" y="36703"/>
                            <a:pt x="31961" y="3670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solidFill>
                        <a:srgbClr val="987A48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cxnSp>
                <p:nvCxnSpPr>
                  <p:cNvPr id="80" name="Straight Connector 79">
                    <a:extLst>
                      <a:ext uri="{FF2B5EF4-FFF2-40B4-BE49-F238E27FC236}">
                        <a16:creationId xmlns:a16="http://schemas.microsoft.com/office/drawing/2014/main" id="{13A19F1E-E474-75A8-2054-1291F38D4E5A}"/>
                      </a:ext>
                    </a:extLst>
                  </p:cNvPr>
                  <p:cNvCxnSpPr>
                    <a:cxnSpLocks/>
                    <a:stCxn id="96" idx="1"/>
                    <a:endCxn id="77" idx="2"/>
                  </p:cNvCxnSpPr>
                  <p:nvPr/>
                </p:nvCxnSpPr>
                <p:spPr>
                  <a:xfrm flipV="1">
                    <a:off x="6040285" y="870356"/>
                    <a:ext cx="2720939" cy="14373"/>
                  </a:xfrm>
                  <a:prstGeom prst="line">
                    <a:avLst/>
                  </a:prstGeom>
                  <a:ln w="19050">
                    <a:solidFill>
                      <a:srgbClr val="987A48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157F1657-67C5-1548-F196-0BD68DD842EF}"/>
                </a:ext>
              </a:extLst>
            </p:cNvPr>
            <p:cNvSpPr txBox="1"/>
            <p:nvPr/>
          </p:nvSpPr>
          <p:spPr>
            <a:xfrm>
              <a:off x="3139163" y="390723"/>
              <a:ext cx="10063039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2">
                      <a:lumMod val="25000"/>
                    </a:schemeClr>
                  </a:solidFill>
                  <a:latin typeface="Morabba SemiBold" pitchFamily="2" charset="-78"/>
                  <a:cs typeface="Morabba SemiBold" pitchFamily="2" charset="-78"/>
                </a:rPr>
                <a:t>جنگ با مــــــــاد ها</a:t>
              </a:r>
              <a:endParaRPr lang="en-US" sz="2800" dirty="0">
                <a:solidFill>
                  <a:schemeClr val="bg2">
                    <a:lumMod val="25000"/>
                  </a:schemeClr>
                </a:solidFill>
                <a:latin typeface="Morabba SemiBold" pitchFamily="2" charset="-78"/>
                <a:cs typeface="Morabba SemiBold" pitchFamily="2" charset="-78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783D959-1E2D-639A-4378-E92639848ABB}"/>
              </a:ext>
            </a:extLst>
          </p:cNvPr>
          <p:cNvGrpSpPr/>
          <p:nvPr/>
        </p:nvGrpSpPr>
        <p:grpSpPr>
          <a:xfrm>
            <a:off x="4988804" y="1769385"/>
            <a:ext cx="849724" cy="849665"/>
            <a:chOff x="4988804" y="1769385"/>
            <a:chExt cx="849724" cy="849665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3B7158A-678D-FDB3-C321-4E8C00E4895B}"/>
                </a:ext>
              </a:extLst>
            </p:cNvPr>
            <p:cNvGrpSpPr/>
            <p:nvPr/>
          </p:nvGrpSpPr>
          <p:grpSpPr>
            <a:xfrm>
              <a:off x="4988804" y="1769385"/>
              <a:ext cx="849724" cy="849665"/>
              <a:chOff x="3917862" y="5120620"/>
              <a:chExt cx="1095205" cy="1095129"/>
            </a:xfrm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76445BA4-89E7-EBC7-7751-9E9966355ED0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1CBC0D23-F31F-732F-78D4-C31C2B273BE3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6B780E97-CA56-3C18-9B65-F7CADBA7C41C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1EFE8808-629F-F35B-E61E-775031EA9E4C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423AB231-DFC0-AB71-7129-D275FF026BA6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B0896FAC-6B4C-3FF5-D451-807C48424D56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EFD7E214-2105-9839-4868-8EDF991822CE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63044F0E-ACEA-8623-35DE-16AB93BEC9D4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C937C9F9-B191-764D-C06F-7B8CBF915941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E725618D-C444-416B-C4AF-B77ED5AC71E5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6196E1DD-3E35-F479-3F7D-FDEF3B1FA087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1A44139E-CF59-1C6C-9A4E-35E723F1DFAE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9456A965-B58D-7D31-4FE5-D4386644F3B0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4275FA7C-89B8-D2AF-D8AD-E089182B8497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89EEBC40-12B5-12E1-2792-A3693D1BB39E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02E43184-2E8E-508A-1A1B-02C954A3AECD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ED6093D1-2A36-EBEF-B7E3-D80CA555FB68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323FA28F-8AC6-F69C-0D09-C967A606EA85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Isosceles Triangle 7">
                <a:extLst>
                  <a:ext uri="{FF2B5EF4-FFF2-40B4-BE49-F238E27FC236}">
                    <a16:creationId xmlns:a16="http://schemas.microsoft.com/office/drawing/2014/main" id="{A9E19B87-8C91-B9A3-A60C-30C4837F4638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Isosceles Triangle 8">
                <a:extLst>
                  <a:ext uri="{FF2B5EF4-FFF2-40B4-BE49-F238E27FC236}">
                    <a16:creationId xmlns:a16="http://schemas.microsoft.com/office/drawing/2014/main" id="{9D10449A-CB78-3BF5-D96B-67D5E6DE4D2D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Isosceles Triangle 9">
                <a:extLst>
                  <a:ext uri="{FF2B5EF4-FFF2-40B4-BE49-F238E27FC236}">
                    <a16:creationId xmlns:a16="http://schemas.microsoft.com/office/drawing/2014/main" id="{C9FFF1EE-24CB-8AFE-8D20-4975B4BB38FF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Isosceles Triangle 10">
                <a:extLst>
                  <a:ext uri="{FF2B5EF4-FFF2-40B4-BE49-F238E27FC236}">
                    <a16:creationId xmlns:a16="http://schemas.microsoft.com/office/drawing/2014/main" id="{CCD0A79A-373C-51F3-B26B-6D406F1B17B6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8" name="Grupo 9">
              <a:extLst>
                <a:ext uri="{FF2B5EF4-FFF2-40B4-BE49-F238E27FC236}">
                  <a16:creationId xmlns:a16="http://schemas.microsoft.com/office/drawing/2014/main" id="{C312EDD8-DD57-EBA1-1FDA-97A3C9D14429}"/>
                </a:ext>
              </a:extLst>
            </p:cNvPr>
            <p:cNvGrpSpPr/>
            <p:nvPr/>
          </p:nvGrpSpPr>
          <p:grpSpPr>
            <a:xfrm>
              <a:off x="5215406" y="2012225"/>
              <a:ext cx="419748" cy="355553"/>
              <a:chOff x="2813050" y="723900"/>
              <a:chExt cx="3487738" cy="295433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19" name="Freeform 6">
                <a:extLst>
                  <a:ext uri="{FF2B5EF4-FFF2-40B4-BE49-F238E27FC236}">
                    <a16:creationId xmlns:a16="http://schemas.microsoft.com/office/drawing/2014/main" id="{D163E97C-5E19-5923-EB6D-01BCC76D5B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3050" y="928688"/>
                <a:ext cx="3487738" cy="2749550"/>
              </a:xfrm>
              <a:custGeom>
                <a:avLst/>
                <a:gdLst>
                  <a:gd name="T0" fmla="*/ 59 w 239"/>
                  <a:gd name="T1" fmla="*/ 62 h 188"/>
                  <a:gd name="T2" fmla="*/ 19 w 239"/>
                  <a:gd name="T3" fmla="*/ 11 h 188"/>
                  <a:gd name="T4" fmla="*/ 89 w 239"/>
                  <a:gd name="T5" fmla="*/ 11 h 188"/>
                  <a:gd name="T6" fmla="*/ 182 w 239"/>
                  <a:gd name="T7" fmla="*/ 4 h 188"/>
                  <a:gd name="T8" fmla="*/ 235 w 239"/>
                  <a:gd name="T9" fmla="*/ 51 h 188"/>
                  <a:gd name="T10" fmla="*/ 167 w 239"/>
                  <a:gd name="T11" fmla="*/ 55 h 188"/>
                  <a:gd name="T12" fmla="*/ 171 w 239"/>
                  <a:gd name="T13" fmla="*/ 176 h 188"/>
                  <a:gd name="T14" fmla="*/ 82 w 239"/>
                  <a:gd name="T15" fmla="*/ 188 h 188"/>
                  <a:gd name="T16" fmla="*/ 75 w 239"/>
                  <a:gd name="T17" fmla="*/ 73 h 188"/>
                  <a:gd name="T18" fmla="*/ 195 w 239"/>
                  <a:gd name="T19" fmla="*/ 38 h 188"/>
                  <a:gd name="T20" fmla="*/ 204 w 239"/>
                  <a:gd name="T21" fmla="*/ 50 h 188"/>
                  <a:gd name="T22" fmla="*/ 205 w 239"/>
                  <a:gd name="T23" fmla="*/ 35 h 188"/>
                  <a:gd name="T24" fmla="*/ 187 w 239"/>
                  <a:gd name="T25" fmla="*/ 51 h 188"/>
                  <a:gd name="T26" fmla="*/ 225 w 239"/>
                  <a:gd name="T27" fmla="*/ 26 h 188"/>
                  <a:gd name="T28" fmla="*/ 165 w 239"/>
                  <a:gd name="T29" fmla="*/ 42 h 188"/>
                  <a:gd name="T30" fmla="*/ 211 w 239"/>
                  <a:gd name="T31" fmla="*/ 29 h 188"/>
                  <a:gd name="T32" fmla="*/ 197 w 239"/>
                  <a:gd name="T33" fmla="*/ 57 h 188"/>
                  <a:gd name="T34" fmla="*/ 79 w 239"/>
                  <a:gd name="T35" fmla="*/ 41 h 188"/>
                  <a:gd name="T36" fmla="*/ 15 w 239"/>
                  <a:gd name="T37" fmla="*/ 51 h 188"/>
                  <a:gd name="T38" fmla="*/ 52 w 239"/>
                  <a:gd name="T39" fmla="*/ 39 h 188"/>
                  <a:gd name="T40" fmla="*/ 32 w 239"/>
                  <a:gd name="T41" fmla="*/ 43 h 188"/>
                  <a:gd name="T42" fmla="*/ 44 w 239"/>
                  <a:gd name="T43" fmla="*/ 42 h 188"/>
                  <a:gd name="T44" fmla="*/ 50 w 239"/>
                  <a:gd name="T45" fmla="*/ 39 h 188"/>
                  <a:gd name="T46" fmla="*/ 36 w 239"/>
                  <a:gd name="T47" fmla="*/ 58 h 188"/>
                  <a:gd name="T48" fmla="*/ 32 w 239"/>
                  <a:gd name="T49" fmla="*/ 28 h 188"/>
                  <a:gd name="T50" fmla="*/ 79 w 239"/>
                  <a:gd name="T51" fmla="*/ 41 h 188"/>
                  <a:gd name="T52" fmla="*/ 138 w 239"/>
                  <a:gd name="T53" fmla="*/ 67 h 188"/>
                  <a:gd name="T54" fmla="*/ 125 w 239"/>
                  <a:gd name="T55" fmla="*/ 67 h 188"/>
                  <a:gd name="T56" fmla="*/ 128 w 239"/>
                  <a:gd name="T57" fmla="*/ 178 h 188"/>
                  <a:gd name="T58" fmla="*/ 116 w 239"/>
                  <a:gd name="T59" fmla="*/ 178 h 188"/>
                  <a:gd name="T60" fmla="*/ 116 w 239"/>
                  <a:gd name="T61" fmla="*/ 68 h 188"/>
                  <a:gd name="T62" fmla="*/ 104 w 239"/>
                  <a:gd name="T63" fmla="*/ 67 h 188"/>
                  <a:gd name="T64" fmla="*/ 103 w 239"/>
                  <a:gd name="T65" fmla="*/ 178 h 188"/>
                  <a:gd name="T66" fmla="*/ 156 w 239"/>
                  <a:gd name="T67" fmla="*/ 59 h 188"/>
                  <a:gd name="T68" fmla="*/ 147 w 239"/>
                  <a:gd name="T69" fmla="*/ 63 h 188"/>
                  <a:gd name="T70" fmla="*/ 158 w 239"/>
                  <a:gd name="T71" fmla="*/ 179 h 188"/>
                  <a:gd name="T72" fmla="*/ 156 w 239"/>
                  <a:gd name="T73" fmla="*/ 59 h 188"/>
                  <a:gd name="T74" fmla="*/ 89 w 239"/>
                  <a:gd name="T75" fmla="*/ 58 h 188"/>
                  <a:gd name="T76" fmla="*/ 81 w 239"/>
                  <a:gd name="T77" fmla="*/ 169 h 188"/>
                  <a:gd name="T78" fmla="*/ 91 w 239"/>
                  <a:gd name="T79" fmla="*/ 169 h 188"/>
                  <a:gd name="T80" fmla="*/ 94 w 239"/>
                  <a:gd name="T81" fmla="*/ 6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9" h="188">
                    <a:moveTo>
                      <a:pt x="75" y="56"/>
                    </a:moveTo>
                    <a:cubicBezTo>
                      <a:pt x="68" y="59"/>
                      <a:pt x="62" y="59"/>
                      <a:pt x="59" y="62"/>
                    </a:cubicBezTo>
                    <a:cubicBezTo>
                      <a:pt x="42" y="76"/>
                      <a:pt x="25" y="77"/>
                      <a:pt x="13" y="63"/>
                    </a:cubicBezTo>
                    <a:cubicBezTo>
                      <a:pt x="0" y="48"/>
                      <a:pt x="3" y="23"/>
                      <a:pt x="19" y="11"/>
                    </a:cubicBezTo>
                    <a:cubicBezTo>
                      <a:pt x="33" y="0"/>
                      <a:pt x="48" y="0"/>
                      <a:pt x="64" y="6"/>
                    </a:cubicBezTo>
                    <a:cubicBezTo>
                      <a:pt x="72" y="9"/>
                      <a:pt x="80" y="11"/>
                      <a:pt x="89" y="11"/>
                    </a:cubicBezTo>
                    <a:cubicBezTo>
                      <a:pt x="107" y="12"/>
                      <a:pt x="124" y="12"/>
                      <a:pt x="142" y="11"/>
                    </a:cubicBezTo>
                    <a:cubicBezTo>
                      <a:pt x="155" y="10"/>
                      <a:pt x="169" y="8"/>
                      <a:pt x="182" y="4"/>
                    </a:cubicBezTo>
                    <a:cubicBezTo>
                      <a:pt x="198" y="0"/>
                      <a:pt x="213" y="1"/>
                      <a:pt x="225" y="13"/>
                    </a:cubicBezTo>
                    <a:cubicBezTo>
                      <a:pt x="236" y="23"/>
                      <a:pt x="239" y="36"/>
                      <a:pt x="235" y="51"/>
                    </a:cubicBezTo>
                    <a:cubicBezTo>
                      <a:pt x="229" y="73"/>
                      <a:pt x="202" y="80"/>
                      <a:pt x="185" y="65"/>
                    </a:cubicBezTo>
                    <a:cubicBezTo>
                      <a:pt x="181" y="61"/>
                      <a:pt x="174" y="59"/>
                      <a:pt x="167" y="55"/>
                    </a:cubicBezTo>
                    <a:cubicBezTo>
                      <a:pt x="167" y="70"/>
                      <a:pt x="166" y="80"/>
                      <a:pt x="167" y="90"/>
                    </a:cubicBezTo>
                    <a:cubicBezTo>
                      <a:pt x="168" y="118"/>
                      <a:pt x="169" y="147"/>
                      <a:pt x="171" y="176"/>
                    </a:cubicBezTo>
                    <a:cubicBezTo>
                      <a:pt x="171" y="185"/>
                      <a:pt x="168" y="188"/>
                      <a:pt x="159" y="188"/>
                    </a:cubicBezTo>
                    <a:cubicBezTo>
                      <a:pt x="133" y="188"/>
                      <a:pt x="108" y="188"/>
                      <a:pt x="82" y="188"/>
                    </a:cubicBezTo>
                    <a:cubicBezTo>
                      <a:pt x="73" y="188"/>
                      <a:pt x="71" y="184"/>
                      <a:pt x="71" y="176"/>
                    </a:cubicBezTo>
                    <a:cubicBezTo>
                      <a:pt x="73" y="141"/>
                      <a:pt x="74" y="107"/>
                      <a:pt x="75" y="73"/>
                    </a:cubicBezTo>
                    <a:cubicBezTo>
                      <a:pt x="75" y="68"/>
                      <a:pt x="75" y="64"/>
                      <a:pt x="75" y="56"/>
                    </a:cubicBezTo>
                    <a:close/>
                    <a:moveTo>
                      <a:pt x="195" y="38"/>
                    </a:moveTo>
                    <a:cubicBezTo>
                      <a:pt x="197" y="40"/>
                      <a:pt x="197" y="41"/>
                      <a:pt x="198" y="42"/>
                    </a:cubicBezTo>
                    <a:cubicBezTo>
                      <a:pt x="200" y="45"/>
                      <a:pt x="202" y="47"/>
                      <a:pt x="204" y="50"/>
                    </a:cubicBezTo>
                    <a:cubicBezTo>
                      <a:pt x="206" y="48"/>
                      <a:pt x="210" y="47"/>
                      <a:pt x="210" y="45"/>
                    </a:cubicBezTo>
                    <a:cubicBezTo>
                      <a:pt x="209" y="42"/>
                      <a:pt x="208" y="36"/>
                      <a:pt x="205" y="35"/>
                    </a:cubicBezTo>
                    <a:cubicBezTo>
                      <a:pt x="202" y="33"/>
                      <a:pt x="195" y="33"/>
                      <a:pt x="193" y="36"/>
                    </a:cubicBezTo>
                    <a:cubicBezTo>
                      <a:pt x="190" y="39"/>
                      <a:pt x="186" y="46"/>
                      <a:pt x="187" y="51"/>
                    </a:cubicBezTo>
                    <a:cubicBezTo>
                      <a:pt x="190" y="66"/>
                      <a:pt x="209" y="70"/>
                      <a:pt x="221" y="59"/>
                    </a:cubicBezTo>
                    <a:cubicBezTo>
                      <a:pt x="230" y="51"/>
                      <a:pt x="231" y="37"/>
                      <a:pt x="225" y="26"/>
                    </a:cubicBezTo>
                    <a:cubicBezTo>
                      <a:pt x="218" y="13"/>
                      <a:pt x="202" y="7"/>
                      <a:pt x="187" y="11"/>
                    </a:cubicBezTo>
                    <a:cubicBezTo>
                      <a:pt x="172" y="15"/>
                      <a:pt x="164" y="25"/>
                      <a:pt x="165" y="42"/>
                    </a:cubicBezTo>
                    <a:cubicBezTo>
                      <a:pt x="173" y="37"/>
                      <a:pt x="180" y="34"/>
                      <a:pt x="186" y="30"/>
                    </a:cubicBezTo>
                    <a:cubicBezTo>
                      <a:pt x="194" y="24"/>
                      <a:pt x="204" y="22"/>
                      <a:pt x="211" y="29"/>
                    </a:cubicBezTo>
                    <a:cubicBezTo>
                      <a:pt x="215" y="33"/>
                      <a:pt x="218" y="42"/>
                      <a:pt x="217" y="48"/>
                    </a:cubicBezTo>
                    <a:cubicBezTo>
                      <a:pt x="215" y="58"/>
                      <a:pt x="206" y="61"/>
                      <a:pt x="197" y="57"/>
                    </a:cubicBezTo>
                    <a:cubicBezTo>
                      <a:pt x="190" y="53"/>
                      <a:pt x="188" y="46"/>
                      <a:pt x="195" y="38"/>
                    </a:cubicBezTo>
                    <a:close/>
                    <a:moveTo>
                      <a:pt x="79" y="41"/>
                    </a:moveTo>
                    <a:cubicBezTo>
                      <a:pt x="75" y="15"/>
                      <a:pt x="51" y="4"/>
                      <a:pt x="30" y="13"/>
                    </a:cubicBezTo>
                    <a:cubicBezTo>
                      <a:pt x="15" y="20"/>
                      <a:pt x="8" y="37"/>
                      <a:pt x="15" y="51"/>
                    </a:cubicBezTo>
                    <a:cubicBezTo>
                      <a:pt x="22" y="67"/>
                      <a:pt x="42" y="71"/>
                      <a:pt x="51" y="58"/>
                    </a:cubicBezTo>
                    <a:cubicBezTo>
                      <a:pt x="54" y="53"/>
                      <a:pt x="54" y="44"/>
                      <a:pt x="52" y="39"/>
                    </a:cubicBezTo>
                    <a:cubicBezTo>
                      <a:pt x="50" y="36"/>
                      <a:pt x="43" y="34"/>
                      <a:pt x="38" y="34"/>
                    </a:cubicBezTo>
                    <a:cubicBezTo>
                      <a:pt x="35" y="34"/>
                      <a:pt x="32" y="40"/>
                      <a:pt x="32" y="43"/>
                    </a:cubicBezTo>
                    <a:cubicBezTo>
                      <a:pt x="31" y="45"/>
                      <a:pt x="35" y="48"/>
                      <a:pt x="37" y="50"/>
                    </a:cubicBezTo>
                    <a:cubicBezTo>
                      <a:pt x="39" y="48"/>
                      <a:pt x="41" y="45"/>
                      <a:pt x="44" y="42"/>
                    </a:cubicBezTo>
                    <a:cubicBezTo>
                      <a:pt x="45" y="41"/>
                      <a:pt x="46" y="40"/>
                      <a:pt x="47" y="38"/>
                    </a:cubicBezTo>
                    <a:cubicBezTo>
                      <a:pt x="48" y="39"/>
                      <a:pt x="49" y="39"/>
                      <a:pt x="50" y="39"/>
                    </a:cubicBezTo>
                    <a:cubicBezTo>
                      <a:pt x="50" y="43"/>
                      <a:pt x="51" y="49"/>
                      <a:pt x="49" y="52"/>
                    </a:cubicBezTo>
                    <a:cubicBezTo>
                      <a:pt x="46" y="55"/>
                      <a:pt x="40" y="59"/>
                      <a:pt x="36" y="58"/>
                    </a:cubicBezTo>
                    <a:cubicBezTo>
                      <a:pt x="32" y="57"/>
                      <a:pt x="25" y="52"/>
                      <a:pt x="25" y="48"/>
                    </a:cubicBezTo>
                    <a:cubicBezTo>
                      <a:pt x="25" y="42"/>
                      <a:pt x="27" y="33"/>
                      <a:pt x="32" y="28"/>
                    </a:cubicBezTo>
                    <a:cubicBezTo>
                      <a:pt x="39" y="21"/>
                      <a:pt x="48" y="25"/>
                      <a:pt x="57" y="31"/>
                    </a:cubicBezTo>
                    <a:cubicBezTo>
                      <a:pt x="63" y="35"/>
                      <a:pt x="70" y="37"/>
                      <a:pt x="79" y="41"/>
                    </a:cubicBezTo>
                    <a:close/>
                    <a:moveTo>
                      <a:pt x="138" y="178"/>
                    </a:moveTo>
                    <a:cubicBezTo>
                      <a:pt x="138" y="140"/>
                      <a:pt x="138" y="103"/>
                      <a:pt x="138" y="67"/>
                    </a:cubicBezTo>
                    <a:cubicBezTo>
                      <a:pt x="138" y="64"/>
                      <a:pt x="134" y="61"/>
                      <a:pt x="131" y="59"/>
                    </a:cubicBezTo>
                    <a:cubicBezTo>
                      <a:pt x="129" y="61"/>
                      <a:pt x="125" y="64"/>
                      <a:pt x="125" y="67"/>
                    </a:cubicBezTo>
                    <a:cubicBezTo>
                      <a:pt x="125" y="103"/>
                      <a:pt x="126" y="139"/>
                      <a:pt x="126" y="174"/>
                    </a:cubicBezTo>
                    <a:cubicBezTo>
                      <a:pt x="126" y="175"/>
                      <a:pt x="127" y="177"/>
                      <a:pt x="128" y="178"/>
                    </a:cubicBezTo>
                    <a:cubicBezTo>
                      <a:pt x="132" y="178"/>
                      <a:pt x="135" y="178"/>
                      <a:pt x="138" y="178"/>
                    </a:cubicBezTo>
                    <a:close/>
                    <a:moveTo>
                      <a:pt x="116" y="178"/>
                    </a:moveTo>
                    <a:cubicBezTo>
                      <a:pt x="116" y="165"/>
                      <a:pt x="116" y="154"/>
                      <a:pt x="116" y="142"/>
                    </a:cubicBezTo>
                    <a:cubicBezTo>
                      <a:pt x="116" y="117"/>
                      <a:pt x="116" y="92"/>
                      <a:pt x="116" y="68"/>
                    </a:cubicBezTo>
                    <a:cubicBezTo>
                      <a:pt x="116" y="65"/>
                      <a:pt x="112" y="62"/>
                      <a:pt x="110" y="59"/>
                    </a:cubicBezTo>
                    <a:cubicBezTo>
                      <a:pt x="108" y="61"/>
                      <a:pt x="105" y="64"/>
                      <a:pt x="104" y="67"/>
                    </a:cubicBezTo>
                    <a:cubicBezTo>
                      <a:pt x="103" y="72"/>
                      <a:pt x="103" y="77"/>
                      <a:pt x="103" y="82"/>
                    </a:cubicBezTo>
                    <a:cubicBezTo>
                      <a:pt x="103" y="114"/>
                      <a:pt x="103" y="146"/>
                      <a:pt x="103" y="178"/>
                    </a:cubicBezTo>
                    <a:cubicBezTo>
                      <a:pt x="107" y="178"/>
                      <a:pt x="111" y="178"/>
                      <a:pt x="116" y="178"/>
                    </a:cubicBezTo>
                    <a:close/>
                    <a:moveTo>
                      <a:pt x="156" y="59"/>
                    </a:moveTo>
                    <a:cubicBezTo>
                      <a:pt x="154" y="59"/>
                      <a:pt x="153" y="58"/>
                      <a:pt x="151" y="58"/>
                    </a:cubicBezTo>
                    <a:cubicBezTo>
                      <a:pt x="150" y="60"/>
                      <a:pt x="147" y="62"/>
                      <a:pt x="147" y="63"/>
                    </a:cubicBezTo>
                    <a:cubicBezTo>
                      <a:pt x="148" y="100"/>
                      <a:pt x="149" y="136"/>
                      <a:pt x="150" y="173"/>
                    </a:cubicBezTo>
                    <a:cubicBezTo>
                      <a:pt x="150" y="175"/>
                      <a:pt x="155" y="177"/>
                      <a:pt x="158" y="179"/>
                    </a:cubicBezTo>
                    <a:cubicBezTo>
                      <a:pt x="159" y="178"/>
                      <a:pt x="160" y="177"/>
                      <a:pt x="161" y="176"/>
                    </a:cubicBezTo>
                    <a:cubicBezTo>
                      <a:pt x="159" y="137"/>
                      <a:pt x="158" y="98"/>
                      <a:pt x="156" y="59"/>
                    </a:cubicBezTo>
                    <a:close/>
                    <a:moveTo>
                      <a:pt x="94" y="60"/>
                    </a:moveTo>
                    <a:cubicBezTo>
                      <a:pt x="92" y="59"/>
                      <a:pt x="90" y="59"/>
                      <a:pt x="89" y="58"/>
                    </a:cubicBezTo>
                    <a:cubicBezTo>
                      <a:pt x="87" y="62"/>
                      <a:pt x="85" y="65"/>
                      <a:pt x="85" y="69"/>
                    </a:cubicBezTo>
                    <a:cubicBezTo>
                      <a:pt x="83" y="102"/>
                      <a:pt x="82" y="135"/>
                      <a:pt x="81" y="169"/>
                    </a:cubicBezTo>
                    <a:cubicBezTo>
                      <a:pt x="81" y="172"/>
                      <a:pt x="84" y="175"/>
                      <a:pt x="85" y="178"/>
                    </a:cubicBezTo>
                    <a:cubicBezTo>
                      <a:pt x="88" y="175"/>
                      <a:pt x="91" y="172"/>
                      <a:pt x="91" y="169"/>
                    </a:cubicBezTo>
                    <a:cubicBezTo>
                      <a:pt x="93" y="142"/>
                      <a:pt x="93" y="115"/>
                      <a:pt x="94" y="88"/>
                    </a:cubicBezTo>
                    <a:cubicBezTo>
                      <a:pt x="94" y="79"/>
                      <a:pt x="94" y="69"/>
                      <a:pt x="94" y="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0" name="Freeform 7">
                <a:extLst>
                  <a:ext uri="{FF2B5EF4-FFF2-40B4-BE49-F238E27FC236}">
                    <a16:creationId xmlns:a16="http://schemas.microsoft.com/office/drawing/2014/main" id="{4B754511-4E68-6402-AC3E-A0817524BB07}"/>
                  </a:ext>
                </a:extLst>
              </p:cNvPr>
              <p:cNvSpPr/>
              <p:nvPr/>
            </p:nvSpPr>
            <p:spPr bwMode="auto">
              <a:xfrm>
                <a:off x="3806825" y="723900"/>
                <a:ext cx="1531938" cy="307975"/>
              </a:xfrm>
              <a:custGeom>
                <a:avLst/>
                <a:gdLst>
                  <a:gd name="T0" fmla="*/ 105 w 105"/>
                  <a:gd name="T1" fmla="*/ 0 h 21"/>
                  <a:gd name="T2" fmla="*/ 82 w 105"/>
                  <a:gd name="T3" fmla="*/ 20 h 21"/>
                  <a:gd name="T4" fmla="*/ 24 w 105"/>
                  <a:gd name="T5" fmla="*/ 19 h 21"/>
                  <a:gd name="T6" fmla="*/ 0 w 105"/>
                  <a:gd name="T7" fmla="*/ 0 h 21"/>
                  <a:gd name="T8" fmla="*/ 105 w 10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21">
                    <a:moveTo>
                      <a:pt x="105" y="0"/>
                    </a:moveTo>
                    <a:cubicBezTo>
                      <a:pt x="103" y="14"/>
                      <a:pt x="97" y="21"/>
                      <a:pt x="82" y="20"/>
                    </a:cubicBezTo>
                    <a:cubicBezTo>
                      <a:pt x="63" y="18"/>
                      <a:pt x="43" y="19"/>
                      <a:pt x="24" y="19"/>
                    </a:cubicBezTo>
                    <a:cubicBezTo>
                      <a:pt x="6" y="19"/>
                      <a:pt x="6" y="19"/>
                      <a:pt x="0" y="0"/>
                    </a:cubicBezTo>
                    <a:cubicBezTo>
                      <a:pt x="35" y="0"/>
                      <a:pt x="70" y="0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8AC2C8E0-D349-C12A-5A40-AE8A3B5605D3}"/>
              </a:ext>
            </a:extLst>
          </p:cNvPr>
          <p:cNvGrpSpPr/>
          <p:nvPr/>
        </p:nvGrpSpPr>
        <p:grpSpPr>
          <a:xfrm>
            <a:off x="5468757" y="3463083"/>
            <a:ext cx="849724" cy="849665"/>
            <a:chOff x="5468757" y="3463083"/>
            <a:chExt cx="849724" cy="849665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8F82C02E-6F8E-C658-0A46-398350D069DD}"/>
                </a:ext>
              </a:extLst>
            </p:cNvPr>
            <p:cNvGrpSpPr/>
            <p:nvPr/>
          </p:nvGrpSpPr>
          <p:grpSpPr>
            <a:xfrm>
              <a:off x="5468757" y="3463083"/>
              <a:ext cx="849724" cy="849665"/>
              <a:chOff x="3917862" y="5120620"/>
              <a:chExt cx="1095205" cy="1095129"/>
            </a:xfrm>
          </p:grpSpPr>
          <p:grpSp>
            <p:nvGrpSpPr>
              <p:cNvPr id="29" name="Graphic 1">
                <a:extLst>
                  <a:ext uri="{FF2B5EF4-FFF2-40B4-BE49-F238E27FC236}">
                    <a16:creationId xmlns:a16="http://schemas.microsoft.com/office/drawing/2014/main" id="{EBB5D407-197E-6586-2530-6044B2FA1A22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85CB7605-0D9D-F711-9A8D-C415FFDD9C75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BE874947-0347-D47E-4E53-B71FF181AD12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A4F47D4C-124A-C742-4E2A-ECABAD6AD1AA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DC04B50E-9EEC-ABD6-6678-4D4D1D3861A0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997B2B63-B2E7-89D7-C338-8C3225297D9B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8966E0F1-314C-BC15-43E4-8951C17EDD0B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7241CBF2-5470-814E-6C76-6B753C95B0B6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691C2413-080C-951C-A6FA-8118734902F0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C415EBD0-D063-AFE7-3D5C-675E0ACD7552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94856EBC-2345-5A51-DE33-1A3459878477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5876A16B-621A-1DE0-2A95-F176CF3059A6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B5D09645-3ABB-533C-6411-747E3C8B71D4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39A748B4-DBD0-F86B-FD2F-15CE4DB399AB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33430702-7816-FC68-8694-73DA7F3FEB40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7F92BF99-E45D-668E-D611-875407C47575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3C70124E-F889-8540-5365-0F8B314A4D04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CD64E13F-3D20-4207-1760-ABA46CC9D842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Isosceles Triangle 30">
                <a:extLst>
                  <a:ext uri="{FF2B5EF4-FFF2-40B4-BE49-F238E27FC236}">
                    <a16:creationId xmlns:a16="http://schemas.microsoft.com/office/drawing/2014/main" id="{631C6740-F009-6802-2B3B-3FF76A33A62D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Isosceles Triangle 31">
                <a:extLst>
                  <a:ext uri="{FF2B5EF4-FFF2-40B4-BE49-F238E27FC236}">
                    <a16:creationId xmlns:a16="http://schemas.microsoft.com/office/drawing/2014/main" id="{E65B2153-BC67-CF25-D21B-F8DD3C03FFF9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Isosceles Triangle 32">
                <a:extLst>
                  <a:ext uri="{FF2B5EF4-FFF2-40B4-BE49-F238E27FC236}">
                    <a16:creationId xmlns:a16="http://schemas.microsoft.com/office/drawing/2014/main" id="{D9B6CFDC-EB4E-4C6A-A61F-70F1D97C81E5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Isosceles Triangle 33">
                <a:extLst>
                  <a:ext uri="{FF2B5EF4-FFF2-40B4-BE49-F238E27FC236}">
                    <a16:creationId xmlns:a16="http://schemas.microsoft.com/office/drawing/2014/main" id="{D275362D-2283-0154-7291-B6E4EDD02190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1" name="Grupo 9">
              <a:extLst>
                <a:ext uri="{FF2B5EF4-FFF2-40B4-BE49-F238E27FC236}">
                  <a16:creationId xmlns:a16="http://schemas.microsoft.com/office/drawing/2014/main" id="{8E311426-AE7B-BB22-D991-F4F9C4752D06}"/>
                </a:ext>
              </a:extLst>
            </p:cNvPr>
            <p:cNvGrpSpPr/>
            <p:nvPr/>
          </p:nvGrpSpPr>
          <p:grpSpPr>
            <a:xfrm>
              <a:off x="5698353" y="3711874"/>
              <a:ext cx="419748" cy="355553"/>
              <a:chOff x="2813050" y="723900"/>
              <a:chExt cx="3487738" cy="295433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22" name="Freeform 6">
                <a:extLst>
                  <a:ext uri="{FF2B5EF4-FFF2-40B4-BE49-F238E27FC236}">
                    <a16:creationId xmlns:a16="http://schemas.microsoft.com/office/drawing/2014/main" id="{B39DE5E5-F9FE-584E-D630-034B3FC787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3050" y="928688"/>
                <a:ext cx="3487738" cy="2749550"/>
              </a:xfrm>
              <a:custGeom>
                <a:avLst/>
                <a:gdLst>
                  <a:gd name="T0" fmla="*/ 59 w 239"/>
                  <a:gd name="T1" fmla="*/ 62 h 188"/>
                  <a:gd name="T2" fmla="*/ 19 w 239"/>
                  <a:gd name="T3" fmla="*/ 11 h 188"/>
                  <a:gd name="T4" fmla="*/ 89 w 239"/>
                  <a:gd name="T5" fmla="*/ 11 h 188"/>
                  <a:gd name="T6" fmla="*/ 182 w 239"/>
                  <a:gd name="T7" fmla="*/ 4 h 188"/>
                  <a:gd name="T8" fmla="*/ 235 w 239"/>
                  <a:gd name="T9" fmla="*/ 51 h 188"/>
                  <a:gd name="T10" fmla="*/ 167 w 239"/>
                  <a:gd name="T11" fmla="*/ 55 h 188"/>
                  <a:gd name="T12" fmla="*/ 171 w 239"/>
                  <a:gd name="T13" fmla="*/ 176 h 188"/>
                  <a:gd name="T14" fmla="*/ 82 w 239"/>
                  <a:gd name="T15" fmla="*/ 188 h 188"/>
                  <a:gd name="T16" fmla="*/ 75 w 239"/>
                  <a:gd name="T17" fmla="*/ 73 h 188"/>
                  <a:gd name="T18" fmla="*/ 195 w 239"/>
                  <a:gd name="T19" fmla="*/ 38 h 188"/>
                  <a:gd name="T20" fmla="*/ 204 w 239"/>
                  <a:gd name="T21" fmla="*/ 50 h 188"/>
                  <a:gd name="T22" fmla="*/ 205 w 239"/>
                  <a:gd name="T23" fmla="*/ 35 h 188"/>
                  <a:gd name="T24" fmla="*/ 187 w 239"/>
                  <a:gd name="T25" fmla="*/ 51 h 188"/>
                  <a:gd name="T26" fmla="*/ 225 w 239"/>
                  <a:gd name="T27" fmla="*/ 26 h 188"/>
                  <a:gd name="T28" fmla="*/ 165 w 239"/>
                  <a:gd name="T29" fmla="*/ 42 h 188"/>
                  <a:gd name="T30" fmla="*/ 211 w 239"/>
                  <a:gd name="T31" fmla="*/ 29 h 188"/>
                  <a:gd name="T32" fmla="*/ 197 w 239"/>
                  <a:gd name="T33" fmla="*/ 57 h 188"/>
                  <a:gd name="T34" fmla="*/ 79 w 239"/>
                  <a:gd name="T35" fmla="*/ 41 h 188"/>
                  <a:gd name="T36" fmla="*/ 15 w 239"/>
                  <a:gd name="T37" fmla="*/ 51 h 188"/>
                  <a:gd name="T38" fmla="*/ 52 w 239"/>
                  <a:gd name="T39" fmla="*/ 39 h 188"/>
                  <a:gd name="T40" fmla="*/ 32 w 239"/>
                  <a:gd name="T41" fmla="*/ 43 h 188"/>
                  <a:gd name="T42" fmla="*/ 44 w 239"/>
                  <a:gd name="T43" fmla="*/ 42 h 188"/>
                  <a:gd name="T44" fmla="*/ 50 w 239"/>
                  <a:gd name="T45" fmla="*/ 39 h 188"/>
                  <a:gd name="T46" fmla="*/ 36 w 239"/>
                  <a:gd name="T47" fmla="*/ 58 h 188"/>
                  <a:gd name="T48" fmla="*/ 32 w 239"/>
                  <a:gd name="T49" fmla="*/ 28 h 188"/>
                  <a:gd name="T50" fmla="*/ 79 w 239"/>
                  <a:gd name="T51" fmla="*/ 41 h 188"/>
                  <a:gd name="T52" fmla="*/ 138 w 239"/>
                  <a:gd name="T53" fmla="*/ 67 h 188"/>
                  <a:gd name="T54" fmla="*/ 125 w 239"/>
                  <a:gd name="T55" fmla="*/ 67 h 188"/>
                  <a:gd name="T56" fmla="*/ 128 w 239"/>
                  <a:gd name="T57" fmla="*/ 178 h 188"/>
                  <a:gd name="T58" fmla="*/ 116 w 239"/>
                  <a:gd name="T59" fmla="*/ 178 h 188"/>
                  <a:gd name="T60" fmla="*/ 116 w 239"/>
                  <a:gd name="T61" fmla="*/ 68 h 188"/>
                  <a:gd name="T62" fmla="*/ 104 w 239"/>
                  <a:gd name="T63" fmla="*/ 67 h 188"/>
                  <a:gd name="T64" fmla="*/ 103 w 239"/>
                  <a:gd name="T65" fmla="*/ 178 h 188"/>
                  <a:gd name="T66" fmla="*/ 156 w 239"/>
                  <a:gd name="T67" fmla="*/ 59 h 188"/>
                  <a:gd name="T68" fmla="*/ 147 w 239"/>
                  <a:gd name="T69" fmla="*/ 63 h 188"/>
                  <a:gd name="T70" fmla="*/ 158 w 239"/>
                  <a:gd name="T71" fmla="*/ 179 h 188"/>
                  <a:gd name="T72" fmla="*/ 156 w 239"/>
                  <a:gd name="T73" fmla="*/ 59 h 188"/>
                  <a:gd name="T74" fmla="*/ 89 w 239"/>
                  <a:gd name="T75" fmla="*/ 58 h 188"/>
                  <a:gd name="T76" fmla="*/ 81 w 239"/>
                  <a:gd name="T77" fmla="*/ 169 h 188"/>
                  <a:gd name="T78" fmla="*/ 91 w 239"/>
                  <a:gd name="T79" fmla="*/ 169 h 188"/>
                  <a:gd name="T80" fmla="*/ 94 w 239"/>
                  <a:gd name="T81" fmla="*/ 6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9" h="188">
                    <a:moveTo>
                      <a:pt x="75" y="56"/>
                    </a:moveTo>
                    <a:cubicBezTo>
                      <a:pt x="68" y="59"/>
                      <a:pt x="62" y="59"/>
                      <a:pt x="59" y="62"/>
                    </a:cubicBezTo>
                    <a:cubicBezTo>
                      <a:pt x="42" y="76"/>
                      <a:pt x="25" y="77"/>
                      <a:pt x="13" y="63"/>
                    </a:cubicBezTo>
                    <a:cubicBezTo>
                      <a:pt x="0" y="48"/>
                      <a:pt x="3" y="23"/>
                      <a:pt x="19" y="11"/>
                    </a:cubicBezTo>
                    <a:cubicBezTo>
                      <a:pt x="33" y="0"/>
                      <a:pt x="48" y="0"/>
                      <a:pt x="64" y="6"/>
                    </a:cubicBezTo>
                    <a:cubicBezTo>
                      <a:pt x="72" y="9"/>
                      <a:pt x="80" y="11"/>
                      <a:pt x="89" y="11"/>
                    </a:cubicBezTo>
                    <a:cubicBezTo>
                      <a:pt x="107" y="12"/>
                      <a:pt x="124" y="12"/>
                      <a:pt x="142" y="11"/>
                    </a:cubicBezTo>
                    <a:cubicBezTo>
                      <a:pt x="155" y="10"/>
                      <a:pt x="169" y="8"/>
                      <a:pt x="182" y="4"/>
                    </a:cubicBezTo>
                    <a:cubicBezTo>
                      <a:pt x="198" y="0"/>
                      <a:pt x="213" y="1"/>
                      <a:pt x="225" y="13"/>
                    </a:cubicBezTo>
                    <a:cubicBezTo>
                      <a:pt x="236" y="23"/>
                      <a:pt x="239" y="36"/>
                      <a:pt x="235" y="51"/>
                    </a:cubicBezTo>
                    <a:cubicBezTo>
                      <a:pt x="229" y="73"/>
                      <a:pt x="202" y="80"/>
                      <a:pt x="185" y="65"/>
                    </a:cubicBezTo>
                    <a:cubicBezTo>
                      <a:pt x="181" y="61"/>
                      <a:pt x="174" y="59"/>
                      <a:pt x="167" y="55"/>
                    </a:cubicBezTo>
                    <a:cubicBezTo>
                      <a:pt x="167" y="70"/>
                      <a:pt x="166" y="80"/>
                      <a:pt x="167" y="90"/>
                    </a:cubicBezTo>
                    <a:cubicBezTo>
                      <a:pt x="168" y="118"/>
                      <a:pt x="169" y="147"/>
                      <a:pt x="171" y="176"/>
                    </a:cubicBezTo>
                    <a:cubicBezTo>
                      <a:pt x="171" y="185"/>
                      <a:pt x="168" y="188"/>
                      <a:pt x="159" y="188"/>
                    </a:cubicBezTo>
                    <a:cubicBezTo>
                      <a:pt x="133" y="188"/>
                      <a:pt x="108" y="188"/>
                      <a:pt x="82" y="188"/>
                    </a:cubicBezTo>
                    <a:cubicBezTo>
                      <a:pt x="73" y="188"/>
                      <a:pt x="71" y="184"/>
                      <a:pt x="71" y="176"/>
                    </a:cubicBezTo>
                    <a:cubicBezTo>
                      <a:pt x="73" y="141"/>
                      <a:pt x="74" y="107"/>
                      <a:pt x="75" y="73"/>
                    </a:cubicBezTo>
                    <a:cubicBezTo>
                      <a:pt x="75" y="68"/>
                      <a:pt x="75" y="64"/>
                      <a:pt x="75" y="56"/>
                    </a:cubicBezTo>
                    <a:close/>
                    <a:moveTo>
                      <a:pt x="195" y="38"/>
                    </a:moveTo>
                    <a:cubicBezTo>
                      <a:pt x="197" y="40"/>
                      <a:pt x="197" y="41"/>
                      <a:pt x="198" y="42"/>
                    </a:cubicBezTo>
                    <a:cubicBezTo>
                      <a:pt x="200" y="45"/>
                      <a:pt x="202" y="47"/>
                      <a:pt x="204" y="50"/>
                    </a:cubicBezTo>
                    <a:cubicBezTo>
                      <a:pt x="206" y="48"/>
                      <a:pt x="210" y="47"/>
                      <a:pt x="210" y="45"/>
                    </a:cubicBezTo>
                    <a:cubicBezTo>
                      <a:pt x="209" y="42"/>
                      <a:pt x="208" y="36"/>
                      <a:pt x="205" y="35"/>
                    </a:cubicBezTo>
                    <a:cubicBezTo>
                      <a:pt x="202" y="33"/>
                      <a:pt x="195" y="33"/>
                      <a:pt x="193" y="36"/>
                    </a:cubicBezTo>
                    <a:cubicBezTo>
                      <a:pt x="190" y="39"/>
                      <a:pt x="186" y="46"/>
                      <a:pt x="187" y="51"/>
                    </a:cubicBezTo>
                    <a:cubicBezTo>
                      <a:pt x="190" y="66"/>
                      <a:pt x="209" y="70"/>
                      <a:pt x="221" y="59"/>
                    </a:cubicBezTo>
                    <a:cubicBezTo>
                      <a:pt x="230" y="51"/>
                      <a:pt x="231" y="37"/>
                      <a:pt x="225" y="26"/>
                    </a:cubicBezTo>
                    <a:cubicBezTo>
                      <a:pt x="218" y="13"/>
                      <a:pt x="202" y="7"/>
                      <a:pt x="187" y="11"/>
                    </a:cubicBezTo>
                    <a:cubicBezTo>
                      <a:pt x="172" y="15"/>
                      <a:pt x="164" y="25"/>
                      <a:pt x="165" y="42"/>
                    </a:cubicBezTo>
                    <a:cubicBezTo>
                      <a:pt x="173" y="37"/>
                      <a:pt x="180" y="34"/>
                      <a:pt x="186" y="30"/>
                    </a:cubicBezTo>
                    <a:cubicBezTo>
                      <a:pt x="194" y="24"/>
                      <a:pt x="204" y="22"/>
                      <a:pt x="211" y="29"/>
                    </a:cubicBezTo>
                    <a:cubicBezTo>
                      <a:pt x="215" y="33"/>
                      <a:pt x="218" y="42"/>
                      <a:pt x="217" y="48"/>
                    </a:cubicBezTo>
                    <a:cubicBezTo>
                      <a:pt x="215" y="58"/>
                      <a:pt x="206" y="61"/>
                      <a:pt x="197" y="57"/>
                    </a:cubicBezTo>
                    <a:cubicBezTo>
                      <a:pt x="190" y="53"/>
                      <a:pt x="188" y="46"/>
                      <a:pt x="195" y="38"/>
                    </a:cubicBezTo>
                    <a:close/>
                    <a:moveTo>
                      <a:pt x="79" y="41"/>
                    </a:moveTo>
                    <a:cubicBezTo>
                      <a:pt x="75" y="15"/>
                      <a:pt x="51" y="4"/>
                      <a:pt x="30" y="13"/>
                    </a:cubicBezTo>
                    <a:cubicBezTo>
                      <a:pt x="15" y="20"/>
                      <a:pt x="8" y="37"/>
                      <a:pt x="15" y="51"/>
                    </a:cubicBezTo>
                    <a:cubicBezTo>
                      <a:pt x="22" y="67"/>
                      <a:pt x="42" y="71"/>
                      <a:pt x="51" y="58"/>
                    </a:cubicBezTo>
                    <a:cubicBezTo>
                      <a:pt x="54" y="53"/>
                      <a:pt x="54" y="44"/>
                      <a:pt x="52" y="39"/>
                    </a:cubicBezTo>
                    <a:cubicBezTo>
                      <a:pt x="50" y="36"/>
                      <a:pt x="43" y="34"/>
                      <a:pt x="38" y="34"/>
                    </a:cubicBezTo>
                    <a:cubicBezTo>
                      <a:pt x="35" y="34"/>
                      <a:pt x="32" y="40"/>
                      <a:pt x="32" y="43"/>
                    </a:cubicBezTo>
                    <a:cubicBezTo>
                      <a:pt x="31" y="45"/>
                      <a:pt x="35" y="48"/>
                      <a:pt x="37" y="50"/>
                    </a:cubicBezTo>
                    <a:cubicBezTo>
                      <a:pt x="39" y="48"/>
                      <a:pt x="41" y="45"/>
                      <a:pt x="44" y="42"/>
                    </a:cubicBezTo>
                    <a:cubicBezTo>
                      <a:pt x="45" y="41"/>
                      <a:pt x="46" y="40"/>
                      <a:pt x="47" y="38"/>
                    </a:cubicBezTo>
                    <a:cubicBezTo>
                      <a:pt x="48" y="39"/>
                      <a:pt x="49" y="39"/>
                      <a:pt x="50" y="39"/>
                    </a:cubicBezTo>
                    <a:cubicBezTo>
                      <a:pt x="50" y="43"/>
                      <a:pt x="51" y="49"/>
                      <a:pt x="49" y="52"/>
                    </a:cubicBezTo>
                    <a:cubicBezTo>
                      <a:pt x="46" y="55"/>
                      <a:pt x="40" y="59"/>
                      <a:pt x="36" y="58"/>
                    </a:cubicBezTo>
                    <a:cubicBezTo>
                      <a:pt x="32" y="57"/>
                      <a:pt x="25" y="52"/>
                      <a:pt x="25" y="48"/>
                    </a:cubicBezTo>
                    <a:cubicBezTo>
                      <a:pt x="25" y="42"/>
                      <a:pt x="27" y="33"/>
                      <a:pt x="32" y="28"/>
                    </a:cubicBezTo>
                    <a:cubicBezTo>
                      <a:pt x="39" y="21"/>
                      <a:pt x="48" y="25"/>
                      <a:pt x="57" y="31"/>
                    </a:cubicBezTo>
                    <a:cubicBezTo>
                      <a:pt x="63" y="35"/>
                      <a:pt x="70" y="37"/>
                      <a:pt x="79" y="41"/>
                    </a:cubicBezTo>
                    <a:close/>
                    <a:moveTo>
                      <a:pt x="138" y="178"/>
                    </a:moveTo>
                    <a:cubicBezTo>
                      <a:pt x="138" y="140"/>
                      <a:pt x="138" y="103"/>
                      <a:pt x="138" y="67"/>
                    </a:cubicBezTo>
                    <a:cubicBezTo>
                      <a:pt x="138" y="64"/>
                      <a:pt x="134" y="61"/>
                      <a:pt x="131" y="59"/>
                    </a:cubicBezTo>
                    <a:cubicBezTo>
                      <a:pt x="129" y="61"/>
                      <a:pt x="125" y="64"/>
                      <a:pt x="125" y="67"/>
                    </a:cubicBezTo>
                    <a:cubicBezTo>
                      <a:pt x="125" y="103"/>
                      <a:pt x="126" y="139"/>
                      <a:pt x="126" y="174"/>
                    </a:cubicBezTo>
                    <a:cubicBezTo>
                      <a:pt x="126" y="175"/>
                      <a:pt x="127" y="177"/>
                      <a:pt x="128" y="178"/>
                    </a:cubicBezTo>
                    <a:cubicBezTo>
                      <a:pt x="132" y="178"/>
                      <a:pt x="135" y="178"/>
                      <a:pt x="138" y="178"/>
                    </a:cubicBezTo>
                    <a:close/>
                    <a:moveTo>
                      <a:pt x="116" y="178"/>
                    </a:moveTo>
                    <a:cubicBezTo>
                      <a:pt x="116" y="165"/>
                      <a:pt x="116" y="154"/>
                      <a:pt x="116" y="142"/>
                    </a:cubicBezTo>
                    <a:cubicBezTo>
                      <a:pt x="116" y="117"/>
                      <a:pt x="116" y="92"/>
                      <a:pt x="116" y="68"/>
                    </a:cubicBezTo>
                    <a:cubicBezTo>
                      <a:pt x="116" y="65"/>
                      <a:pt x="112" y="62"/>
                      <a:pt x="110" y="59"/>
                    </a:cubicBezTo>
                    <a:cubicBezTo>
                      <a:pt x="108" y="61"/>
                      <a:pt x="105" y="64"/>
                      <a:pt x="104" y="67"/>
                    </a:cubicBezTo>
                    <a:cubicBezTo>
                      <a:pt x="103" y="72"/>
                      <a:pt x="103" y="77"/>
                      <a:pt x="103" y="82"/>
                    </a:cubicBezTo>
                    <a:cubicBezTo>
                      <a:pt x="103" y="114"/>
                      <a:pt x="103" y="146"/>
                      <a:pt x="103" y="178"/>
                    </a:cubicBezTo>
                    <a:cubicBezTo>
                      <a:pt x="107" y="178"/>
                      <a:pt x="111" y="178"/>
                      <a:pt x="116" y="178"/>
                    </a:cubicBezTo>
                    <a:close/>
                    <a:moveTo>
                      <a:pt x="156" y="59"/>
                    </a:moveTo>
                    <a:cubicBezTo>
                      <a:pt x="154" y="59"/>
                      <a:pt x="153" y="58"/>
                      <a:pt x="151" y="58"/>
                    </a:cubicBezTo>
                    <a:cubicBezTo>
                      <a:pt x="150" y="60"/>
                      <a:pt x="147" y="62"/>
                      <a:pt x="147" y="63"/>
                    </a:cubicBezTo>
                    <a:cubicBezTo>
                      <a:pt x="148" y="100"/>
                      <a:pt x="149" y="136"/>
                      <a:pt x="150" y="173"/>
                    </a:cubicBezTo>
                    <a:cubicBezTo>
                      <a:pt x="150" y="175"/>
                      <a:pt x="155" y="177"/>
                      <a:pt x="158" y="179"/>
                    </a:cubicBezTo>
                    <a:cubicBezTo>
                      <a:pt x="159" y="178"/>
                      <a:pt x="160" y="177"/>
                      <a:pt x="161" y="176"/>
                    </a:cubicBezTo>
                    <a:cubicBezTo>
                      <a:pt x="159" y="137"/>
                      <a:pt x="158" y="98"/>
                      <a:pt x="156" y="59"/>
                    </a:cubicBezTo>
                    <a:close/>
                    <a:moveTo>
                      <a:pt x="94" y="60"/>
                    </a:moveTo>
                    <a:cubicBezTo>
                      <a:pt x="92" y="59"/>
                      <a:pt x="90" y="59"/>
                      <a:pt x="89" y="58"/>
                    </a:cubicBezTo>
                    <a:cubicBezTo>
                      <a:pt x="87" y="62"/>
                      <a:pt x="85" y="65"/>
                      <a:pt x="85" y="69"/>
                    </a:cubicBezTo>
                    <a:cubicBezTo>
                      <a:pt x="83" y="102"/>
                      <a:pt x="82" y="135"/>
                      <a:pt x="81" y="169"/>
                    </a:cubicBezTo>
                    <a:cubicBezTo>
                      <a:pt x="81" y="172"/>
                      <a:pt x="84" y="175"/>
                      <a:pt x="85" y="178"/>
                    </a:cubicBezTo>
                    <a:cubicBezTo>
                      <a:pt x="88" y="175"/>
                      <a:pt x="91" y="172"/>
                      <a:pt x="91" y="169"/>
                    </a:cubicBezTo>
                    <a:cubicBezTo>
                      <a:pt x="93" y="142"/>
                      <a:pt x="93" y="115"/>
                      <a:pt x="94" y="88"/>
                    </a:cubicBezTo>
                    <a:cubicBezTo>
                      <a:pt x="94" y="79"/>
                      <a:pt x="94" y="69"/>
                      <a:pt x="94" y="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3" name="Freeform 7">
                <a:extLst>
                  <a:ext uri="{FF2B5EF4-FFF2-40B4-BE49-F238E27FC236}">
                    <a16:creationId xmlns:a16="http://schemas.microsoft.com/office/drawing/2014/main" id="{6A74AFB7-957A-AC11-A703-385121A5046C}"/>
                  </a:ext>
                </a:extLst>
              </p:cNvPr>
              <p:cNvSpPr/>
              <p:nvPr/>
            </p:nvSpPr>
            <p:spPr bwMode="auto">
              <a:xfrm>
                <a:off x="3806825" y="723900"/>
                <a:ext cx="1531938" cy="307975"/>
              </a:xfrm>
              <a:custGeom>
                <a:avLst/>
                <a:gdLst>
                  <a:gd name="T0" fmla="*/ 105 w 105"/>
                  <a:gd name="T1" fmla="*/ 0 h 21"/>
                  <a:gd name="T2" fmla="*/ 82 w 105"/>
                  <a:gd name="T3" fmla="*/ 20 h 21"/>
                  <a:gd name="T4" fmla="*/ 24 w 105"/>
                  <a:gd name="T5" fmla="*/ 19 h 21"/>
                  <a:gd name="T6" fmla="*/ 0 w 105"/>
                  <a:gd name="T7" fmla="*/ 0 h 21"/>
                  <a:gd name="T8" fmla="*/ 105 w 10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21">
                    <a:moveTo>
                      <a:pt x="105" y="0"/>
                    </a:moveTo>
                    <a:cubicBezTo>
                      <a:pt x="103" y="14"/>
                      <a:pt x="97" y="21"/>
                      <a:pt x="82" y="20"/>
                    </a:cubicBezTo>
                    <a:cubicBezTo>
                      <a:pt x="63" y="18"/>
                      <a:pt x="43" y="19"/>
                      <a:pt x="24" y="19"/>
                    </a:cubicBezTo>
                    <a:cubicBezTo>
                      <a:pt x="6" y="19"/>
                      <a:pt x="6" y="19"/>
                      <a:pt x="0" y="0"/>
                    </a:cubicBezTo>
                    <a:cubicBezTo>
                      <a:pt x="35" y="0"/>
                      <a:pt x="70" y="0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745C7C13-2EE2-DF0A-B0A5-6F1B73103DCE}"/>
              </a:ext>
            </a:extLst>
          </p:cNvPr>
          <p:cNvGrpSpPr/>
          <p:nvPr/>
        </p:nvGrpSpPr>
        <p:grpSpPr>
          <a:xfrm>
            <a:off x="4988804" y="5156780"/>
            <a:ext cx="849724" cy="849665"/>
            <a:chOff x="4988804" y="5156780"/>
            <a:chExt cx="849724" cy="849665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23CADA5-0797-D339-B2BB-D108366DA2AD}"/>
                </a:ext>
              </a:extLst>
            </p:cNvPr>
            <p:cNvGrpSpPr/>
            <p:nvPr/>
          </p:nvGrpSpPr>
          <p:grpSpPr>
            <a:xfrm>
              <a:off x="4988804" y="5156780"/>
              <a:ext cx="849724" cy="849665"/>
              <a:chOff x="3917862" y="5120620"/>
              <a:chExt cx="1095205" cy="1095129"/>
            </a:xfrm>
          </p:grpSpPr>
          <p:grpSp>
            <p:nvGrpSpPr>
              <p:cNvPr id="52" name="Graphic 1">
                <a:extLst>
                  <a:ext uri="{FF2B5EF4-FFF2-40B4-BE49-F238E27FC236}">
                    <a16:creationId xmlns:a16="http://schemas.microsoft.com/office/drawing/2014/main" id="{3537B4A1-7D86-642A-5E4F-6CF2023CD688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D214A674-959B-4311-A0EF-777F714AD500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C684CAC5-8DCA-8D16-89A5-6B03FB30837D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F27992C9-449B-EA78-3CB9-7965A5B25619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D7EBDCCB-6AE5-808C-33D8-AF2C14E9E845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7E02DDF1-9A39-A83B-7F94-268418C80B95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CBB566C6-322A-C987-A7BE-2388D8B35B71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6BBDD994-16F8-F17C-01CF-A292C002658A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DC7E2FAF-2971-D2F5-0C8D-5A3D3F50C315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00AF640B-351A-4AFB-2A86-08E4A69DB5A7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9FEAB1F5-AF40-AB7F-8A98-48D69419014B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C0491C78-80BD-0A5E-26CB-F6BD2AC0C1FE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DCD75230-7A7E-56E6-DA1D-FCB55AD286A5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C41DA734-6E83-1F9F-6930-079C510C6B5E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45B792DE-34F5-F281-7FCB-69D788621ED6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8D2C63CE-1870-F3BC-9CCC-482438322974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C2CC68C7-CD9A-FC5A-FB4A-5DA4D8315E94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3" name="Rectangle 52">
                <a:extLst>
                  <a:ext uri="{FF2B5EF4-FFF2-40B4-BE49-F238E27FC236}">
                    <a16:creationId xmlns:a16="http://schemas.microsoft.com/office/drawing/2014/main" id="{1475092C-5596-18AA-4C17-C70073B63EFC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Isosceles Triangle 53">
                <a:extLst>
                  <a:ext uri="{FF2B5EF4-FFF2-40B4-BE49-F238E27FC236}">
                    <a16:creationId xmlns:a16="http://schemas.microsoft.com/office/drawing/2014/main" id="{9C8E975F-4DC5-C2BD-11E9-68D4986ECD9A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Isosceles Triangle 54">
                <a:extLst>
                  <a:ext uri="{FF2B5EF4-FFF2-40B4-BE49-F238E27FC236}">
                    <a16:creationId xmlns:a16="http://schemas.microsoft.com/office/drawing/2014/main" id="{69235C5E-A744-C203-FAAE-2D85212EB0D0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Isosceles Triangle 55">
                <a:extLst>
                  <a:ext uri="{FF2B5EF4-FFF2-40B4-BE49-F238E27FC236}">
                    <a16:creationId xmlns:a16="http://schemas.microsoft.com/office/drawing/2014/main" id="{15456CA5-EC2E-F305-4EA3-E4EB4CC4E8EF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Isosceles Triangle 56">
                <a:extLst>
                  <a:ext uri="{FF2B5EF4-FFF2-40B4-BE49-F238E27FC236}">
                    <a16:creationId xmlns:a16="http://schemas.microsoft.com/office/drawing/2014/main" id="{4FF76746-C29D-DE6D-9B9A-296725A3330A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4" name="Grupo 9">
              <a:extLst>
                <a:ext uri="{FF2B5EF4-FFF2-40B4-BE49-F238E27FC236}">
                  <a16:creationId xmlns:a16="http://schemas.microsoft.com/office/drawing/2014/main" id="{0DD0E993-1567-A905-2FCC-AC9508CEA0C0}"/>
                </a:ext>
              </a:extLst>
            </p:cNvPr>
            <p:cNvGrpSpPr/>
            <p:nvPr/>
          </p:nvGrpSpPr>
          <p:grpSpPr>
            <a:xfrm>
              <a:off x="5199547" y="5405708"/>
              <a:ext cx="419748" cy="355553"/>
              <a:chOff x="2813050" y="723900"/>
              <a:chExt cx="3487738" cy="295433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25" name="Freeform 6">
                <a:extLst>
                  <a:ext uri="{FF2B5EF4-FFF2-40B4-BE49-F238E27FC236}">
                    <a16:creationId xmlns:a16="http://schemas.microsoft.com/office/drawing/2014/main" id="{0F8FA58B-8E17-9808-84A4-8F279AE193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3050" y="928688"/>
                <a:ext cx="3487738" cy="2749550"/>
              </a:xfrm>
              <a:custGeom>
                <a:avLst/>
                <a:gdLst>
                  <a:gd name="T0" fmla="*/ 59 w 239"/>
                  <a:gd name="T1" fmla="*/ 62 h 188"/>
                  <a:gd name="T2" fmla="*/ 19 w 239"/>
                  <a:gd name="T3" fmla="*/ 11 h 188"/>
                  <a:gd name="T4" fmla="*/ 89 w 239"/>
                  <a:gd name="T5" fmla="*/ 11 h 188"/>
                  <a:gd name="T6" fmla="*/ 182 w 239"/>
                  <a:gd name="T7" fmla="*/ 4 h 188"/>
                  <a:gd name="T8" fmla="*/ 235 w 239"/>
                  <a:gd name="T9" fmla="*/ 51 h 188"/>
                  <a:gd name="T10" fmla="*/ 167 w 239"/>
                  <a:gd name="T11" fmla="*/ 55 h 188"/>
                  <a:gd name="T12" fmla="*/ 171 w 239"/>
                  <a:gd name="T13" fmla="*/ 176 h 188"/>
                  <a:gd name="T14" fmla="*/ 82 w 239"/>
                  <a:gd name="T15" fmla="*/ 188 h 188"/>
                  <a:gd name="T16" fmla="*/ 75 w 239"/>
                  <a:gd name="T17" fmla="*/ 73 h 188"/>
                  <a:gd name="T18" fmla="*/ 195 w 239"/>
                  <a:gd name="T19" fmla="*/ 38 h 188"/>
                  <a:gd name="T20" fmla="*/ 204 w 239"/>
                  <a:gd name="T21" fmla="*/ 50 h 188"/>
                  <a:gd name="T22" fmla="*/ 205 w 239"/>
                  <a:gd name="T23" fmla="*/ 35 h 188"/>
                  <a:gd name="T24" fmla="*/ 187 w 239"/>
                  <a:gd name="T25" fmla="*/ 51 h 188"/>
                  <a:gd name="T26" fmla="*/ 225 w 239"/>
                  <a:gd name="T27" fmla="*/ 26 h 188"/>
                  <a:gd name="T28" fmla="*/ 165 w 239"/>
                  <a:gd name="T29" fmla="*/ 42 h 188"/>
                  <a:gd name="T30" fmla="*/ 211 w 239"/>
                  <a:gd name="T31" fmla="*/ 29 h 188"/>
                  <a:gd name="T32" fmla="*/ 197 w 239"/>
                  <a:gd name="T33" fmla="*/ 57 h 188"/>
                  <a:gd name="T34" fmla="*/ 79 w 239"/>
                  <a:gd name="T35" fmla="*/ 41 h 188"/>
                  <a:gd name="T36" fmla="*/ 15 w 239"/>
                  <a:gd name="T37" fmla="*/ 51 h 188"/>
                  <a:gd name="T38" fmla="*/ 52 w 239"/>
                  <a:gd name="T39" fmla="*/ 39 h 188"/>
                  <a:gd name="T40" fmla="*/ 32 w 239"/>
                  <a:gd name="T41" fmla="*/ 43 h 188"/>
                  <a:gd name="T42" fmla="*/ 44 w 239"/>
                  <a:gd name="T43" fmla="*/ 42 h 188"/>
                  <a:gd name="T44" fmla="*/ 50 w 239"/>
                  <a:gd name="T45" fmla="*/ 39 h 188"/>
                  <a:gd name="T46" fmla="*/ 36 w 239"/>
                  <a:gd name="T47" fmla="*/ 58 h 188"/>
                  <a:gd name="T48" fmla="*/ 32 w 239"/>
                  <a:gd name="T49" fmla="*/ 28 h 188"/>
                  <a:gd name="T50" fmla="*/ 79 w 239"/>
                  <a:gd name="T51" fmla="*/ 41 h 188"/>
                  <a:gd name="T52" fmla="*/ 138 w 239"/>
                  <a:gd name="T53" fmla="*/ 67 h 188"/>
                  <a:gd name="T54" fmla="*/ 125 w 239"/>
                  <a:gd name="T55" fmla="*/ 67 h 188"/>
                  <a:gd name="T56" fmla="*/ 128 w 239"/>
                  <a:gd name="T57" fmla="*/ 178 h 188"/>
                  <a:gd name="T58" fmla="*/ 116 w 239"/>
                  <a:gd name="T59" fmla="*/ 178 h 188"/>
                  <a:gd name="T60" fmla="*/ 116 w 239"/>
                  <a:gd name="T61" fmla="*/ 68 h 188"/>
                  <a:gd name="T62" fmla="*/ 104 w 239"/>
                  <a:gd name="T63" fmla="*/ 67 h 188"/>
                  <a:gd name="T64" fmla="*/ 103 w 239"/>
                  <a:gd name="T65" fmla="*/ 178 h 188"/>
                  <a:gd name="T66" fmla="*/ 156 w 239"/>
                  <a:gd name="T67" fmla="*/ 59 h 188"/>
                  <a:gd name="T68" fmla="*/ 147 w 239"/>
                  <a:gd name="T69" fmla="*/ 63 h 188"/>
                  <a:gd name="T70" fmla="*/ 158 w 239"/>
                  <a:gd name="T71" fmla="*/ 179 h 188"/>
                  <a:gd name="T72" fmla="*/ 156 w 239"/>
                  <a:gd name="T73" fmla="*/ 59 h 188"/>
                  <a:gd name="T74" fmla="*/ 89 w 239"/>
                  <a:gd name="T75" fmla="*/ 58 h 188"/>
                  <a:gd name="T76" fmla="*/ 81 w 239"/>
                  <a:gd name="T77" fmla="*/ 169 h 188"/>
                  <a:gd name="T78" fmla="*/ 91 w 239"/>
                  <a:gd name="T79" fmla="*/ 169 h 188"/>
                  <a:gd name="T80" fmla="*/ 94 w 239"/>
                  <a:gd name="T81" fmla="*/ 6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9" h="188">
                    <a:moveTo>
                      <a:pt x="75" y="56"/>
                    </a:moveTo>
                    <a:cubicBezTo>
                      <a:pt x="68" y="59"/>
                      <a:pt x="62" y="59"/>
                      <a:pt x="59" y="62"/>
                    </a:cubicBezTo>
                    <a:cubicBezTo>
                      <a:pt x="42" y="76"/>
                      <a:pt x="25" y="77"/>
                      <a:pt x="13" y="63"/>
                    </a:cubicBezTo>
                    <a:cubicBezTo>
                      <a:pt x="0" y="48"/>
                      <a:pt x="3" y="23"/>
                      <a:pt x="19" y="11"/>
                    </a:cubicBezTo>
                    <a:cubicBezTo>
                      <a:pt x="33" y="0"/>
                      <a:pt x="48" y="0"/>
                      <a:pt x="64" y="6"/>
                    </a:cubicBezTo>
                    <a:cubicBezTo>
                      <a:pt x="72" y="9"/>
                      <a:pt x="80" y="11"/>
                      <a:pt x="89" y="11"/>
                    </a:cubicBezTo>
                    <a:cubicBezTo>
                      <a:pt x="107" y="12"/>
                      <a:pt x="124" y="12"/>
                      <a:pt x="142" y="11"/>
                    </a:cubicBezTo>
                    <a:cubicBezTo>
                      <a:pt x="155" y="10"/>
                      <a:pt x="169" y="8"/>
                      <a:pt x="182" y="4"/>
                    </a:cubicBezTo>
                    <a:cubicBezTo>
                      <a:pt x="198" y="0"/>
                      <a:pt x="213" y="1"/>
                      <a:pt x="225" y="13"/>
                    </a:cubicBezTo>
                    <a:cubicBezTo>
                      <a:pt x="236" y="23"/>
                      <a:pt x="239" y="36"/>
                      <a:pt x="235" y="51"/>
                    </a:cubicBezTo>
                    <a:cubicBezTo>
                      <a:pt x="229" y="73"/>
                      <a:pt x="202" y="80"/>
                      <a:pt x="185" y="65"/>
                    </a:cubicBezTo>
                    <a:cubicBezTo>
                      <a:pt x="181" y="61"/>
                      <a:pt x="174" y="59"/>
                      <a:pt x="167" y="55"/>
                    </a:cubicBezTo>
                    <a:cubicBezTo>
                      <a:pt x="167" y="70"/>
                      <a:pt x="166" y="80"/>
                      <a:pt x="167" y="90"/>
                    </a:cubicBezTo>
                    <a:cubicBezTo>
                      <a:pt x="168" y="118"/>
                      <a:pt x="169" y="147"/>
                      <a:pt x="171" y="176"/>
                    </a:cubicBezTo>
                    <a:cubicBezTo>
                      <a:pt x="171" y="185"/>
                      <a:pt x="168" y="188"/>
                      <a:pt x="159" y="188"/>
                    </a:cubicBezTo>
                    <a:cubicBezTo>
                      <a:pt x="133" y="188"/>
                      <a:pt x="108" y="188"/>
                      <a:pt x="82" y="188"/>
                    </a:cubicBezTo>
                    <a:cubicBezTo>
                      <a:pt x="73" y="188"/>
                      <a:pt x="71" y="184"/>
                      <a:pt x="71" y="176"/>
                    </a:cubicBezTo>
                    <a:cubicBezTo>
                      <a:pt x="73" y="141"/>
                      <a:pt x="74" y="107"/>
                      <a:pt x="75" y="73"/>
                    </a:cubicBezTo>
                    <a:cubicBezTo>
                      <a:pt x="75" y="68"/>
                      <a:pt x="75" y="64"/>
                      <a:pt x="75" y="56"/>
                    </a:cubicBezTo>
                    <a:close/>
                    <a:moveTo>
                      <a:pt x="195" y="38"/>
                    </a:moveTo>
                    <a:cubicBezTo>
                      <a:pt x="197" y="40"/>
                      <a:pt x="197" y="41"/>
                      <a:pt x="198" y="42"/>
                    </a:cubicBezTo>
                    <a:cubicBezTo>
                      <a:pt x="200" y="45"/>
                      <a:pt x="202" y="47"/>
                      <a:pt x="204" y="50"/>
                    </a:cubicBezTo>
                    <a:cubicBezTo>
                      <a:pt x="206" y="48"/>
                      <a:pt x="210" y="47"/>
                      <a:pt x="210" y="45"/>
                    </a:cubicBezTo>
                    <a:cubicBezTo>
                      <a:pt x="209" y="42"/>
                      <a:pt x="208" y="36"/>
                      <a:pt x="205" y="35"/>
                    </a:cubicBezTo>
                    <a:cubicBezTo>
                      <a:pt x="202" y="33"/>
                      <a:pt x="195" y="33"/>
                      <a:pt x="193" y="36"/>
                    </a:cubicBezTo>
                    <a:cubicBezTo>
                      <a:pt x="190" y="39"/>
                      <a:pt x="186" y="46"/>
                      <a:pt x="187" y="51"/>
                    </a:cubicBezTo>
                    <a:cubicBezTo>
                      <a:pt x="190" y="66"/>
                      <a:pt x="209" y="70"/>
                      <a:pt x="221" y="59"/>
                    </a:cubicBezTo>
                    <a:cubicBezTo>
                      <a:pt x="230" y="51"/>
                      <a:pt x="231" y="37"/>
                      <a:pt x="225" y="26"/>
                    </a:cubicBezTo>
                    <a:cubicBezTo>
                      <a:pt x="218" y="13"/>
                      <a:pt x="202" y="7"/>
                      <a:pt x="187" y="11"/>
                    </a:cubicBezTo>
                    <a:cubicBezTo>
                      <a:pt x="172" y="15"/>
                      <a:pt x="164" y="25"/>
                      <a:pt x="165" y="42"/>
                    </a:cubicBezTo>
                    <a:cubicBezTo>
                      <a:pt x="173" y="37"/>
                      <a:pt x="180" y="34"/>
                      <a:pt x="186" y="30"/>
                    </a:cubicBezTo>
                    <a:cubicBezTo>
                      <a:pt x="194" y="24"/>
                      <a:pt x="204" y="22"/>
                      <a:pt x="211" y="29"/>
                    </a:cubicBezTo>
                    <a:cubicBezTo>
                      <a:pt x="215" y="33"/>
                      <a:pt x="218" y="42"/>
                      <a:pt x="217" y="48"/>
                    </a:cubicBezTo>
                    <a:cubicBezTo>
                      <a:pt x="215" y="58"/>
                      <a:pt x="206" y="61"/>
                      <a:pt x="197" y="57"/>
                    </a:cubicBezTo>
                    <a:cubicBezTo>
                      <a:pt x="190" y="53"/>
                      <a:pt x="188" y="46"/>
                      <a:pt x="195" y="38"/>
                    </a:cubicBezTo>
                    <a:close/>
                    <a:moveTo>
                      <a:pt x="79" y="41"/>
                    </a:moveTo>
                    <a:cubicBezTo>
                      <a:pt x="75" y="15"/>
                      <a:pt x="51" y="4"/>
                      <a:pt x="30" y="13"/>
                    </a:cubicBezTo>
                    <a:cubicBezTo>
                      <a:pt x="15" y="20"/>
                      <a:pt x="8" y="37"/>
                      <a:pt x="15" y="51"/>
                    </a:cubicBezTo>
                    <a:cubicBezTo>
                      <a:pt x="22" y="67"/>
                      <a:pt x="42" y="71"/>
                      <a:pt x="51" y="58"/>
                    </a:cubicBezTo>
                    <a:cubicBezTo>
                      <a:pt x="54" y="53"/>
                      <a:pt x="54" y="44"/>
                      <a:pt x="52" y="39"/>
                    </a:cubicBezTo>
                    <a:cubicBezTo>
                      <a:pt x="50" y="36"/>
                      <a:pt x="43" y="34"/>
                      <a:pt x="38" y="34"/>
                    </a:cubicBezTo>
                    <a:cubicBezTo>
                      <a:pt x="35" y="34"/>
                      <a:pt x="32" y="40"/>
                      <a:pt x="32" y="43"/>
                    </a:cubicBezTo>
                    <a:cubicBezTo>
                      <a:pt x="31" y="45"/>
                      <a:pt x="35" y="48"/>
                      <a:pt x="37" y="50"/>
                    </a:cubicBezTo>
                    <a:cubicBezTo>
                      <a:pt x="39" y="48"/>
                      <a:pt x="41" y="45"/>
                      <a:pt x="44" y="42"/>
                    </a:cubicBezTo>
                    <a:cubicBezTo>
                      <a:pt x="45" y="41"/>
                      <a:pt x="46" y="40"/>
                      <a:pt x="47" y="38"/>
                    </a:cubicBezTo>
                    <a:cubicBezTo>
                      <a:pt x="48" y="39"/>
                      <a:pt x="49" y="39"/>
                      <a:pt x="50" y="39"/>
                    </a:cubicBezTo>
                    <a:cubicBezTo>
                      <a:pt x="50" y="43"/>
                      <a:pt x="51" y="49"/>
                      <a:pt x="49" y="52"/>
                    </a:cubicBezTo>
                    <a:cubicBezTo>
                      <a:pt x="46" y="55"/>
                      <a:pt x="40" y="59"/>
                      <a:pt x="36" y="58"/>
                    </a:cubicBezTo>
                    <a:cubicBezTo>
                      <a:pt x="32" y="57"/>
                      <a:pt x="25" y="52"/>
                      <a:pt x="25" y="48"/>
                    </a:cubicBezTo>
                    <a:cubicBezTo>
                      <a:pt x="25" y="42"/>
                      <a:pt x="27" y="33"/>
                      <a:pt x="32" y="28"/>
                    </a:cubicBezTo>
                    <a:cubicBezTo>
                      <a:pt x="39" y="21"/>
                      <a:pt x="48" y="25"/>
                      <a:pt x="57" y="31"/>
                    </a:cubicBezTo>
                    <a:cubicBezTo>
                      <a:pt x="63" y="35"/>
                      <a:pt x="70" y="37"/>
                      <a:pt x="79" y="41"/>
                    </a:cubicBezTo>
                    <a:close/>
                    <a:moveTo>
                      <a:pt x="138" y="178"/>
                    </a:moveTo>
                    <a:cubicBezTo>
                      <a:pt x="138" y="140"/>
                      <a:pt x="138" y="103"/>
                      <a:pt x="138" y="67"/>
                    </a:cubicBezTo>
                    <a:cubicBezTo>
                      <a:pt x="138" y="64"/>
                      <a:pt x="134" y="61"/>
                      <a:pt x="131" y="59"/>
                    </a:cubicBezTo>
                    <a:cubicBezTo>
                      <a:pt x="129" y="61"/>
                      <a:pt x="125" y="64"/>
                      <a:pt x="125" y="67"/>
                    </a:cubicBezTo>
                    <a:cubicBezTo>
                      <a:pt x="125" y="103"/>
                      <a:pt x="126" y="139"/>
                      <a:pt x="126" y="174"/>
                    </a:cubicBezTo>
                    <a:cubicBezTo>
                      <a:pt x="126" y="175"/>
                      <a:pt x="127" y="177"/>
                      <a:pt x="128" y="178"/>
                    </a:cubicBezTo>
                    <a:cubicBezTo>
                      <a:pt x="132" y="178"/>
                      <a:pt x="135" y="178"/>
                      <a:pt x="138" y="178"/>
                    </a:cubicBezTo>
                    <a:close/>
                    <a:moveTo>
                      <a:pt x="116" y="178"/>
                    </a:moveTo>
                    <a:cubicBezTo>
                      <a:pt x="116" y="165"/>
                      <a:pt x="116" y="154"/>
                      <a:pt x="116" y="142"/>
                    </a:cubicBezTo>
                    <a:cubicBezTo>
                      <a:pt x="116" y="117"/>
                      <a:pt x="116" y="92"/>
                      <a:pt x="116" y="68"/>
                    </a:cubicBezTo>
                    <a:cubicBezTo>
                      <a:pt x="116" y="65"/>
                      <a:pt x="112" y="62"/>
                      <a:pt x="110" y="59"/>
                    </a:cubicBezTo>
                    <a:cubicBezTo>
                      <a:pt x="108" y="61"/>
                      <a:pt x="105" y="64"/>
                      <a:pt x="104" y="67"/>
                    </a:cubicBezTo>
                    <a:cubicBezTo>
                      <a:pt x="103" y="72"/>
                      <a:pt x="103" y="77"/>
                      <a:pt x="103" y="82"/>
                    </a:cubicBezTo>
                    <a:cubicBezTo>
                      <a:pt x="103" y="114"/>
                      <a:pt x="103" y="146"/>
                      <a:pt x="103" y="178"/>
                    </a:cubicBezTo>
                    <a:cubicBezTo>
                      <a:pt x="107" y="178"/>
                      <a:pt x="111" y="178"/>
                      <a:pt x="116" y="178"/>
                    </a:cubicBezTo>
                    <a:close/>
                    <a:moveTo>
                      <a:pt x="156" y="59"/>
                    </a:moveTo>
                    <a:cubicBezTo>
                      <a:pt x="154" y="59"/>
                      <a:pt x="153" y="58"/>
                      <a:pt x="151" y="58"/>
                    </a:cubicBezTo>
                    <a:cubicBezTo>
                      <a:pt x="150" y="60"/>
                      <a:pt x="147" y="62"/>
                      <a:pt x="147" y="63"/>
                    </a:cubicBezTo>
                    <a:cubicBezTo>
                      <a:pt x="148" y="100"/>
                      <a:pt x="149" y="136"/>
                      <a:pt x="150" y="173"/>
                    </a:cubicBezTo>
                    <a:cubicBezTo>
                      <a:pt x="150" y="175"/>
                      <a:pt x="155" y="177"/>
                      <a:pt x="158" y="179"/>
                    </a:cubicBezTo>
                    <a:cubicBezTo>
                      <a:pt x="159" y="178"/>
                      <a:pt x="160" y="177"/>
                      <a:pt x="161" y="176"/>
                    </a:cubicBezTo>
                    <a:cubicBezTo>
                      <a:pt x="159" y="137"/>
                      <a:pt x="158" y="98"/>
                      <a:pt x="156" y="59"/>
                    </a:cubicBezTo>
                    <a:close/>
                    <a:moveTo>
                      <a:pt x="94" y="60"/>
                    </a:moveTo>
                    <a:cubicBezTo>
                      <a:pt x="92" y="59"/>
                      <a:pt x="90" y="59"/>
                      <a:pt x="89" y="58"/>
                    </a:cubicBezTo>
                    <a:cubicBezTo>
                      <a:pt x="87" y="62"/>
                      <a:pt x="85" y="65"/>
                      <a:pt x="85" y="69"/>
                    </a:cubicBezTo>
                    <a:cubicBezTo>
                      <a:pt x="83" y="102"/>
                      <a:pt x="82" y="135"/>
                      <a:pt x="81" y="169"/>
                    </a:cubicBezTo>
                    <a:cubicBezTo>
                      <a:pt x="81" y="172"/>
                      <a:pt x="84" y="175"/>
                      <a:pt x="85" y="178"/>
                    </a:cubicBezTo>
                    <a:cubicBezTo>
                      <a:pt x="88" y="175"/>
                      <a:pt x="91" y="172"/>
                      <a:pt x="91" y="169"/>
                    </a:cubicBezTo>
                    <a:cubicBezTo>
                      <a:pt x="93" y="142"/>
                      <a:pt x="93" y="115"/>
                      <a:pt x="94" y="88"/>
                    </a:cubicBezTo>
                    <a:cubicBezTo>
                      <a:pt x="94" y="79"/>
                      <a:pt x="94" y="69"/>
                      <a:pt x="94" y="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6" name="Freeform 7">
                <a:extLst>
                  <a:ext uri="{FF2B5EF4-FFF2-40B4-BE49-F238E27FC236}">
                    <a16:creationId xmlns:a16="http://schemas.microsoft.com/office/drawing/2014/main" id="{20F278AA-3A8C-C4C9-9E39-D2240427CABA}"/>
                  </a:ext>
                </a:extLst>
              </p:cNvPr>
              <p:cNvSpPr/>
              <p:nvPr/>
            </p:nvSpPr>
            <p:spPr bwMode="auto">
              <a:xfrm>
                <a:off x="3806825" y="723900"/>
                <a:ext cx="1531938" cy="307975"/>
              </a:xfrm>
              <a:custGeom>
                <a:avLst/>
                <a:gdLst>
                  <a:gd name="T0" fmla="*/ 105 w 105"/>
                  <a:gd name="T1" fmla="*/ 0 h 21"/>
                  <a:gd name="T2" fmla="*/ 82 w 105"/>
                  <a:gd name="T3" fmla="*/ 20 h 21"/>
                  <a:gd name="T4" fmla="*/ 24 w 105"/>
                  <a:gd name="T5" fmla="*/ 19 h 21"/>
                  <a:gd name="T6" fmla="*/ 0 w 105"/>
                  <a:gd name="T7" fmla="*/ 0 h 21"/>
                  <a:gd name="T8" fmla="*/ 105 w 105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21">
                    <a:moveTo>
                      <a:pt x="105" y="0"/>
                    </a:moveTo>
                    <a:cubicBezTo>
                      <a:pt x="103" y="14"/>
                      <a:pt x="97" y="21"/>
                      <a:pt x="82" y="20"/>
                    </a:cubicBezTo>
                    <a:cubicBezTo>
                      <a:pt x="63" y="18"/>
                      <a:pt x="43" y="19"/>
                      <a:pt x="24" y="19"/>
                    </a:cubicBezTo>
                    <a:cubicBezTo>
                      <a:pt x="6" y="19"/>
                      <a:pt x="6" y="19"/>
                      <a:pt x="0" y="0"/>
                    </a:cubicBezTo>
                    <a:cubicBezTo>
                      <a:pt x="35" y="0"/>
                      <a:pt x="70" y="0"/>
                      <a:pt x="1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</p:grpSp>
      <p:sp>
        <p:nvSpPr>
          <p:cNvPr id="127" name="TextBox 126">
            <a:extLst>
              <a:ext uri="{FF2B5EF4-FFF2-40B4-BE49-F238E27FC236}">
                <a16:creationId xmlns:a16="http://schemas.microsoft.com/office/drawing/2014/main" id="{2BF5C81A-F59F-C93C-0302-B0650F7026F4}"/>
              </a:ext>
            </a:extLst>
          </p:cNvPr>
          <p:cNvSpPr txBox="1"/>
          <p:nvPr/>
        </p:nvSpPr>
        <p:spPr>
          <a:xfrm>
            <a:off x="5911232" y="1754837"/>
            <a:ext cx="5628378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3AD12903-F025-007B-4BC4-2B7A3BE86F05}"/>
              </a:ext>
            </a:extLst>
          </p:cNvPr>
          <p:cNvSpPr txBox="1"/>
          <p:nvPr/>
        </p:nvSpPr>
        <p:spPr>
          <a:xfrm>
            <a:off x="6317401" y="3427123"/>
            <a:ext cx="5251256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973BB29D-1BDF-B3AE-A531-BC4EEEDA0891}"/>
              </a:ext>
            </a:extLst>
          </p:cNvPr>
          <p:cNvSpPr txBox="1"/>
          <p:nvPr/>
        </p:nvSpPr>
        <p:spPr>
          <a:xfrm>
            <a:off x="5905559" y="5137068"/>
            <a:ext cx="5251256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911955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/>
      <p:bldP spid="128" grpId="0"/>
      <p:bldP spid="12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08C153D-323E-DDD9-FCEB-E91CEF7B30A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16" r="10305"/>
          <a:stretch/>
        </p:blipFill>
        <p:spPr>
          <a:xfrm>
            <a:off x="4173166" y="262366"/>
            <a:ext cx="3793788" cy="6294078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FBA1036D-2447-99B8-914E-AD7BD358EE14}"/>
              </a:ext>
            </a:extLst>
          </p:cNvPr>
          <p:cNvGrpSpPr/>
          <p:nvPr/>
        </p:nvGrpSpPr>
        <p:grpSpPr>
          <a:xfrm>
            <a:off x="7547700" y="904708"/>
            <a:ext cx="849724" cy="849665"/>
            <a:chOff x="7547700" y="904708"/>
            <a:chExt cx="849724" cy="849665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E3B7123-616E-746B-1BF0-05FC9891652E}"/>
                </a:ext>
              </a:extLst>
            </p:cNvPr>
            <p:cNvGrpSpPr/>
            <p:nvPr/>
          </p:nvGrpSpPr>
          <p:grpSpPr>
            <a:xfrm>
              <a:off x="7547700" y="904708"/>
              <a:ext cx="849724" cy="849665"/>
              <a:chOff x="3917862" y="5120620"/>
              <a:chExt cx="1095205" cy="1095129"/>
            </a:xfrm>
          </p:grpSpPr>
          <p:grpSp>
            <p:nvGrpSpPr>
              <p:cNvPr id="5" name="Graphic 1">
                <a:extLst>
                  <a:ext uri="{FF2B5EF4-FFF2-40B4-BE49-F238E27FC236}">
                    <a16:creationId xmlns:a16="http://schemas.microsoft.com/office/drawing/2014/main" id="{A5B1FF63-AB6C-5D79-86DC-23695B2E264C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FBF8EC44-0032-F3BA-0C31-2C47AB93E55D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F408ADBE-8DCD-91FD-11CB-3FF33CAA2B36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0DA38F24-D312-B679-3191-E60321EB5B06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8676A543-B5CB-9D33-B05B-1CFE50F91DC7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0E074CF8-6062-9F13-34C2-19C01704332E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0277B2ED-6C55-7644-55E4-8958A42F579E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07EECD2C-534E-57C9-BF03-29B5FA395EB3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8BEA362F-9F5E-82B9-0297-FB172735FC65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E55C090E-C9D4-AA6D-542F-1596997B85FD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B03BE064-1095-D348-2C2E-DB8D400EEDE9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0D3C01ED-6890-169E-2980-41FF50E0CEA7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E394C1D8-66D7-28DC-96D6-6608493D7434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0F862A51-4429-27BF-61DE-51707E06F044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E9FAE29E-D0F2-8802-A5B2-EA50145AE358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26A2D4AC-2C0D-1522-A70B-2FAF338183B4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5B7FB9E6-5B8A-99C5-6278-5D863DDE99F4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45527BCB-654F-E76C-EE58-D29A44332483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Isosceles Triangle 6">
                <a:extLst>
                  <a:ext uri="{FF2B5EF4-FFF2-40B4-BE49-F238E27FC236}">
                    <a16:creationId xmlns:a16="http://schemas.microsoft.com/office/drawing/2014/main" id="{C2DD445D-30A4-6CD6-F7A9-35F10E1C3ED6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Isosceles Triangle 7">
                <a:extLst>
                  <a:ext uri="{FF2B5EF4-FFF2-40B4-BE49-F238E27FC236}">
                    <a16:creationId xmlns:a16="http://schemas.microsoft.com/office/drawing/2014/main" id="{B5A8C651-790E-AE0C-E505-EC70FBFB0420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Isosceles Triangle 8">
                <a:extLst>
                  <a:ext uri="{FF2B5EF4-FFF2-40B4-BE49-F238E27FC236}">
                    <a16:creationId xmlns:a16="http://schemas.microsoft.com/office/drawing/2014/main" id="{A3C54BDC-380E-A1F6-1312-A4A6B599A0D9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Isosceles Triangle 9">
                <a:extLst>
                  <a:ext uri="{FF2B5EF4-FFF2-40B4-BE49-F238E27FC236}">
                    <a16:creationId xmlns:a16="http://schemas.microsoft.com/office/drawing/2014/main" id="{0514292F-39CC-7EF7-DB04-06C111CB1C5D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6B47F3E0-2972-E558-028E-2309201EF609}"/>
                </a:ext>
              </a:extLst>
            </p:cNvPr>
            <p:cNvSpPr txBox="1"/>
            <p:nvPr/>
          </p:nvSpPr>
          <p:spPr>
            <a:xfrm>
              <a:off x="7749780" y="951923"/>
              <a:ext cx="480811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40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1</a:t>
              </a:r>
              <a:endParaRPr lang="en-US" sz="40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5B6B6F98-61BF-F306-8798-39FFA3A11689}"/>
              </a:ext>
            </a:extLst>
          </p:cNvPr>
          <p:cNvGrpSpPr/>
          <p:nvPr/>
        </p:nvGrpSpPr>
        <p:grpSpPr>
          <a:xfrm>
            <a:off x="3751243" y="904708"/>
            <a:ext cx="849724" cy="849665"/>
            <a:chOff x="3751243" y="904708"/>
            <a:chExt cx="849724" cy="849665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28182C82-AE12-C1D2-9A58-FD580C898F36}"/>
                </a:ext>
              </a:extLst>
            </p:cNvPr>
            <p:cNvGrpSpPr/>
            <p:nvPr/>
          </p:nvGrpSpPr>
          <p:grpSpPr>
            <a:xfrm>
              <a:off x="3751243" y="904708"/>
              <a:ext cx="849724" cy="849665"/>
              <a:chOff x="3917862" y="5120620"/>
              <a:chExt cx="1095205" cy="1095129"/>
            </a:xfrm>
          </p:grpSpPr>
          <p:grpSp>
            <p:nvGrpSpPr>
              <p:cNvPr id="74" name="Graphic 1">
                <a:extLst>
                  <a:ext uri="{FF2B5EF4-FFF2-40B4-BE49-F238E27FC236}">
                    <a16:creationId xmlns:a16="http://schemas.microsoft.com/office/drawing/2014/main" id="{DCD81CF1-C45F-BFE2-69AA-C37E07E55FFB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B1FB55BD-C971-F865-8636-3D17A86AD4C8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CE8D50B7-B5EC-550D-6CC9-9EBC80C5D118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BB4F2E27-6781-C5E7-53F0-8F6B77F8C809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15A1320E-4F82-4D93-5843-0D50E85D84AE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964358BE-44B5-D90A-E1C6-32967322378C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59B2B3E6-FBF8-8593-B892-7402A36E99E5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5A857A47-C0EB-6A9A-596F-19D7880DE817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F0C41568-15E1-1F01-28B5-F6D336D18515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6BFFFC2A-97F1-0D52-BAFC-2B81E6F990EA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7B8F9DAD-6434-D00A-E251-82F1951662A6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DA2F0BFD-F2D7-BD01-BCDE-5009166F2B37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53FBC531-B59A-5E2C-A68D-04BB214C369D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5B988074-1DD2-04BA-47B7-46BFFE0B405C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DDB1ACBD-EA60-5134-6BFD-62EC2EDA930B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7542E946-5884-178C-6B5F-AB7FF7672BCC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4A0BF5A7-6352-A47D-92D5-F622E7B22C1E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95DD5097-0F4F-9952-B8C6-1E0B040562D9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Isosceles Triangle 75">
                <a:extLst>
                  <a:ext uri="{FF2B5EF4-FFF2-40B4-BE49-F238E27FC236}">
                    <a16:creationId xmlns:a16="http://schemas.microsoft.com/office/drawing/2014/main" id="{EEDF6E88-D72F-8114-A248-AA0D1C036A74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Isosceles Triangle 76">
                <a:extLst>
                  <a:ext uri="{FF2B5EF4-FFF2-40B4-BE49-F238E27FC236}">
                    <a16:creationId xmlns:a16="http://schemas.microsoft.com/office/drawing/2014/main" id="{A10417C4-EFB0-04D9-35FA-DB6724FCA5DD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Isosceles Triangle 77">
                <a:extLst>
                  <a:ext uri="{FF2B5EF4-FFF2-40B4-BE49-F238E27FC236}">
                    <a16:creationId xmlns:a16="http://schemas.microsoft.com/office/drawing/2014/main" id="{22A970DE-E528-0E88-F88C-01CC6927F16B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Isosceles Triangle 78">
                <a:extLst>
                  <a:ext uri="{FF2B5EF4-FFF2-40B4-BE49-F238E27FC236}">
                    <a16:creationId xmlns:a16="http://schemas.microsoft.com/office/drawing/2014/main" id="{DA18F637-C24F-31EB-9346-232408F0B46B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3" name="TextBox 142">
              <a:extLst>
                <a:ext uri="{FF2B5EF4-FFF2-40B4-BE49-F238E27FC236}">
                  <a16:creationId xmlns:a16="http://schemas.microsoft.com/office/drawing/2014/main" id="{99B4397B-6ABF-7308-7C8B-88E6687DD0AB}"/>
                </a:ext>
              </a:extLst>
            </p:cNvPr>
            <p:cNvSpPr txBox="1"/>
            <p:nvPr/>
          </p:nvSpPr>
          <p:spPr>
            <a:xfrm>
              <a:off x="3931000" y="968252"/>
              <a:ext cx="480811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40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2</a:t>
              </a:r>
              <a:endParaRPr lang="en-US" sz="40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8E60A4F8-CC25-B069-98C4-46C335F54E6B}"/>
              </a:ext>
            </a:extLst>
          </p:cNvPr>
          <p:cNvGrpSpPr/>
          <p:nvPr/>
        </p:nvGrpSpPr>
        <p:grpSpPr>
          <a:xfrm>
            <a:off x="7547700" y="2907260"/>
            <a:ext cx="849724" cy="849665"/>
            <a:chOff x="7547700" y="2907260"/>
            <a:chExt cx="849724" cy="849665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E6EC63E8-3C34-F1FC-FD46-07548CF44062}"/>
                </a:ext>
              </a:extLst>
            </p:cNvPr>
            <p:cNvGrpSpPr/>
            <p:nvPr/>
          </p:nvGrpSpPr>
          <p:grpSpPr>
            <a:xfrm>
              <a:off x="7547700" y="2907260"/>
              <a:ext cx="849724" cy="849665"/>
              <a:chOff x="3917862" y="5120620"/>
              <a:chExt cx="1095205" cy="1095129"/>
            </a:xfrm>
          </p:grpSpPr>
          <p:grpSp>
            <p:nvGrpSpPr>
              <p:cNvPr id="28" name="Graphic 1">
                <a:extLst>
                  <a:ext uri="{FF2B5EF4-FFF2-40B4-BE49-F238E27FC236}">
                    <a16:creationId xmlns:a16="http://schemas.microsoft.com/office/drawing/2014/main" id="{27D2A22C-27BA-650C-CC3E-6CDECF1DFD4A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E4C6D547-68BB-29CA-4425-E2BE406BA45B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CB89F675-006E-D68A-B028-33434E0D5B1C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2531FEA7-C0C5-DE04-7069-2649196F7807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73874996-1932-E759-5E45-C82CF8A3A525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EFCB53CA-1F19-70BD-E332-323A2C7491C5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1F352E86-7146-A3FE-9073-6EBBF0B45319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63E650D6-07E2-932B-953D-B357471F71AB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9BB62E3E-F7FF-865F-B817-ED7BBA559555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5FE7B493-987B-CEA4-CD60-C2C5DCD1AB0F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95C53A20-9F8E-8621-B7DA-913EEE734F95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2C8F9204-0347-C5CA-083F-D7831D4144B6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FBCE24E3-0E84-3D9B-B6DE-DCC51D5AF45A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1769A47E-8BCC-C8C5-132A-E3076BCE642D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49354838-1543-A1F8-E54A-753AC829AC16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BD98E2B1-550E-8BCE-D8C5-601820C10D85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FC7C9C64-C772-80AE-D11B-758F62EF2411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978CFBD0-7F9B-8BB7-35AB-032EBA9094D8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Isosceles Triangle 29">
                <a:extLst>
                  <a:ext uri="{FF2B5EF4-FFF2-40B4-BE49-F238E27FC236}">
                    <a16:creationId xmlns:a16="http://schemas.microsoft.com/office/drawing/2014/main" id="{BE0C1FA5-DDAF-62C3-25DC-CEDA9FB1BBCA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Isosceles Triangle 30">
                <a:extLst>
                  <a:ext uri="{FF2B5EF4-FFF2-40B4-BE49-F238E27FC236}">
                    <a16:creationId xmlns:a16="http://schemas.microsoft.com/office/drawing/2014/main" id="{5AD21209-4B57-1428-89F3-D091B3BDFF8A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Isosceles Triangle 31">
                <a:extLst>
                  <a:ext uri="{FF2B5EF4-FFF2-40B4-BE49-F238E27FC236}">
                    <a16:creationId xmlns:a16="http://schemas.microsoft.com/office/drawing/2014/main" id="{7A165B55-D2D7-8E08-7F79-877C90B1F92C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Isosceles Triangle 32">
                <a:extLst>
                  <a:ext uri="{FF2B5EF4-FFF2-40B4-BE49-F238E27FC236}">
                    <a16:creationId xmlns:a16="http://schemas.microsoft.com/office/drawing/2014/main" id="{C5870670-4124-B4F0-9531-38EE643DA278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F714F0F3-6D1F-2DCE-1BC0-85723393850C}"/>
                </a:ext>
              </a:extLst>
            </p:cNvPr>
            <p:cNvSpPr txBox="1"/>
            <p:nvPr/>
          </p:nvSpPr>
          <p:spPr>
            <a:xfrm>
              <a:off x="7756737" y="2962132"/>
              <a:ext cx="480811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40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3</a:t>
              </a:r>
              <a:endParaRPr lang="en-US" sz="40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6CBA26C2-08D9-25A7-1B3A-BB6AF5A1CB04}"/>
              </a:ext>
            </a:extLst>
          </p:cNvPr>
          <p:cNvGrpSpPr/>
          <p:nvPr/>
        </p:nvGrpSpPr>
        <p:grpSpPr>
          <a:xfrm>
            <a:off x="3751243" y="2907260"/>
            <a:ext cx="849724" cy="849665"/>
            <a:chOff x="3751243" y="2907260"/>
            <a:chExt cx="849724" cy="849665"/>
          </a:xfrm>
        </p:grpSpPr>
        <p:grpSp>
          <p:nvGrpSpPr>
            <p:cNvPr id="96" name="Group 95">
              <a:extLst>
                <a:ext uri="{FF2B5EF4-FFF2-40B4-BE49-F238E27FC236}">
                  <a16:creationId xmlns:a16="http://schemas.microsoft.com/office/drawing/2014/main" id="{601B9324-B976-0DF3-FEBF-92D06E3E53E1}"/>
                </a:ext>
              </a:extLst>
            </p:cNvPr>
            <p:cNvGrpSpPr/>
            <p:nvPr/>
          </p:nvGrpSpPr>
          <p:grpSpPr>
            <a:xfrm>
              <a:off x="3751243" y="2907260"/>
              <a:ext cx="849724" cy="849665"/>
              <a:chOff x="3917862" y="5120620"/>
              <a:chExt cx="1095205" cy="1095129"/>
            </a:xfrm>
          </p:grpSpPr>
          <p:grpSp>
            <p:nvGrpSpPr>
              <p:cNvPr id="97" name="Graphic 1">
                <a:extLst>
                  <a:ext uri="{FF2B5EF4-FFF2-40B4-BE49-F238E27FC236}">
                    <a16:creationId xmlns:a16="http://schemas.microsoft.com/office/drawing/2014/main" id="{9F0C6041-27D1-A5FB-4CB5-984BF9BE6136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D07099FF-6E2C-EF34-68AF-7603ED76A457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84B72700-6122-164E-D26E-88169E92537C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0C26F215-FEA3-C827-79FE-B8B9826B863D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B1BB3B4E-025E-88D9-40EC-DDF483C97A6F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AB3F784D-65AF-6665-8BD5-751EFBF5208A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6FF92132-7B8D-B788-A728-D11434287003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3D4A28D3-8FA1-7D7B-E33C-029A7FD308F8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5780C64-2D2E-A5AF-9B75-3917902ED113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E51CC52C-CBF7-A996-5839-BB137690EFD6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16732C03-A536-CACB-154C-2C36FF8799D9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F250F2EB-709C-0E8E-B2B0-AC644548E88B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96864327-576E-6E19-CC99-FF2E2E0792A9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7732FFF1-2BF0-94C0-226F-D7F07E84F372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BC58E1EE-3435-9C78-A364-CBFF3D5B921F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21B915AE-CADA-9590-5923-F256E3535B08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3EC48C3C-544A-9626-376A-5577206C536B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8" name="Rectangle 97">
                <a:extLst>
                  <a:ext uri="{FF2B5EF4-FFF2-40B4-BE49-F238E27FC236}">
                    <a16:creationId xmlns:a16="http://schemas.microsoft.com/office/drawing/2014/main" id="{FDA84E31-00A2-E2D5-E116-8D9A2A1A1B6C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Isosceles Triangle 98">
                <a:extLst>
                  <a:ext uri="{FF2B5EF4-FFF2-40B4-BE49-F238E27FC236}">
                    <a16:creationId xmlns:a16="http://schemas.microsoft.com/office/drawing/2014/main" id="{337C455D-5D87-598D-105C-DE54DDF919C7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Isosceles Triangle 99">
                <a:extLst>
                  <a:ext uri="{FF2B5EF4-FFF2-40B4-BE49-F238E27FC236}">
                    <a16:creationId xmlns:a16="http://schemas.microsoft.com/office/drawing/2014/main" id="{C3FAE19E-06CD-C0E8-14F0-9C3451B531E5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Isosceles Triangle 100">
                <a:extLst>
                  <a:ext uri="{FF2B5EF4-FFF2-40B4-BE49-F238E27FC236}">
                    <a16:creationId xmlns:a16="http://schemas.microsoft.com/office/drawing/2014/main" id="{2655CD8B-115D-ECBD-C4A3-33926D752A3C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Isosceles Triangle 101">
                <a:extLst>
                  <a:ext uri="{FF2B5EF4-FFF2-40B4-BE49-F238E27FC236}">
                    <a16:creationId xmlns:a16="http://schemas.microsoft.com/office/drawing/2014/main" id="{1890B220-E2BD-6F07-0C13-D126A00A8242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EE6167D5-668A-9245-4A12-F054FF9AECDD}"/>
                </a:ext>
              </a:extLst>
            </p:cNvPr>
            <p:cNvSpPr txBox="1"/>
            <p:nvPr/>
          </p:nvSpPr>
          <p:spPr>
            <a:xfrm>
              <a:off x="3937957" y="2978461"/>
              <a:ext cx="480811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40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4</a:t>
              </a:r>
              <a:endParaRPr lang="en-US" sz="40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C1696101-89DF-46FA-1E20-4958F815ABE4}"/>
              </a:ext>
            </a:extLst>
          </p:cNvPr>
          <p:cNvGrpSpPr/>
          <p:nvPr/>
        </p:nvGrpSpPr>
        <p:grpSpPr>
          <a:xfrm>
            <a:off x="7547700" y="4909812"/>
            <a:ext cx="849724" cy="849665"/>
            <a:chOff x="7547700" y="4909812"/>
            <a:chExt cx="849724" cy="849665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75494B5-AB6A-276A-F00F-5C1C64934062}"/>
                </a:ext>
              </a:extLst>
            </p:cNvPr>
            <p:cNvGrpSpPr/>
            <p:nvPr/>
          </p:nvGrpSpPr>
          <p:grpSpPr>
            <a:xfrm>
              <a:off x="7547700" y="4909812"/>
              <a:ext cx="849724" cy="849665"/>
              <a:chOff x="3917862" y="5120620"/>
              <a:chExt cx="1095205" cy="1095129"/>
            </a:xfrm>
          </p:grpSpPr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33BC96FE-8B47-BE5F-25BE-8274DCD3295D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0CFCAC9C-A2B7-B711-23DA-320683EBBBE5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940DC8A8-8517-A2CE-7407-5893790EA4AA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4585EEEF-A8FC-30A4-EC13-7B026B339A88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8565FF6E-8F9A-333E-B5AE-EE7187A17C40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33EBD624-B2D0-9FE7-36E9-CCE3182F57C6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CD71C404-C3EF-9744-7A9D-D9B2354CDFF6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D041AFD7-A5CA-BD26-D7A8-D5FFA9DA5594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D0869703-85EA-D953-DDDD-3879EA7E3522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A9E96381-4B6E-C884-5EA1-B9741DC4F282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D642A1E3-3C61-B850-09A0-6E604F1FB6DF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03453ABC-A2EB-0D35-4800-8D7672561D4F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26CBDD5A-0C44-CBDB-596C-FE52BA39BB38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30FA1492-8356-8758-4C97-2D88E1C8F08F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005A3EA2-B74E-B7A8-7221-388068E94868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95AED332-29E0-F06C-5F45-27CF8DF69FBD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025FF58D-6317-8463-CBE4-2F7AD4640545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54E8EFD3-D96A-430D-B4E1-FE8641D23A8E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Isosceles Triangle 52">
                <a:extLst>
                  <a:ext uri="{FF2B5EF4-FFF2-40B4-BE49-F238E27FC236}">
                    <a16:creationId xmlns:a16="http://schemas.microsoft.com/office/drawing/2014/main" id="{45303A22-B5CC-CC42-BFE9-97DA2774DEF8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Isosceles Triangle 53">
                <a:extLst>
                  <a:ext uri="{FF2B5EF4-FFF2-40B4-BE49-F238E27FC236}">
                    <a16:creationId xmlns:a16="http://schemas.microsoft.com/office/drawing/2014/main" id="{174271FE-E9CC-0B99-0A62-4C388EBA7260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Isosceles Triangle 54">
                <a:extLst>
                  <a:ext uri="{FF2B5EF4-FFF2-40B4-BE49-F238E27FC236}">
                    <a16:creationId xmlns:a16="http://schemas.microsoft.com/office/drawing/2014/main" id="{0DC3BE08-B39B-0BCC-FEFE-F48D91D8629E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Isosceles Triangle 55">
                <a:extLst>
                  <a:ext uri="{FF2B5EF4-FFF2-40B4-BE49-F238E27FC236}">
                    <a16:creationId xmlns:a16="http://schemas.microsoft.com/office/drawing/2014/main" id="{41A2E1C6-7F13-8425-EFD9-AC53670A8795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D5B1E22D-F23C-2089-F33B-1E46AAEC0086}"/>
                </a:ext>
              </a:extLst>
            </p:cNvPr>
            <p:cNvSpPr txBox="1"/>
            <p:nvPr/>
          </p:nvSpPr>
          <p:spPr>
            <a:xfrm>
              <a:off x="7734370" y="4949915"/>
              <a:ext cx="480811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40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5</a:t>
              </a:r>
              <a:endParaRPr lang="en-US" sz="40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97C5ED0A-F709-A8B4-45BD-22AF5E0EA8E9}"/>
              </a:ext>
            </a:extLst>
          </p:cNvPr>
          <p:cNvGrpSpPr/>
          <p:nvPr/>
        </p:nvGrpSpPr>
        <p:grpSpPr>
          <a:xfrm>
            <a:off x="3751243" y="4909812"/>
            <a:ext cx="849724" cy="849665"/>
            <a:chOff x="3751243" y="4909812"/>
            <a:chExt cx="849724" cy="849665"/>
          </a:xfrm>
        </p:grpSpPr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BD6E3B4F-A480-CE16-0384-662DDFD9A1EE}"/>
                </a:ext>
              </a:extLst>
            </p:cNvPr>
            <p:cNvGrpSpPr/>
            <p:nvPr/>
          </p:nvGrpSpPr>
          <p:grpSpPr>
            <a:xfrm>
              <a:off x="3751243" y="4909812"/>
              <a:ext cx="849724" cy="849665"/>
              <a:chOff x="3917862" y="5120620"/>
              <a:chExt cx="1095205" cy="1095129"/>
            </a:xfrm>
          </p:grpSpPr>
          <p:grpSp>
            <p:nvGrpSpPr>
              <p:cNvPr id="120" name="Graphic 1">
                <a:extLst>
                  <a:ext uri="{FF2B5EF4-FFF2-40B4-BE49-F238E27FC236}">
                    <a16:creationId xmlns:a16="http://schemas.microsoft.com/office/drawing/2014/main" id="{70B28F8A-34B2-9DC1-2ABA-E052A5938C79}"/>
                  </a:ext>
                </a:extLst>
              </p:cNvPr>
              <p:cNvGrpSpPr/>
              <p:nvPr/>
            </p:nvGrpSpPr>
            <p:grpSpPr>
              <a:xfrm>
                <a:off x="3917862" y="5120620"/>
                <a:ext cx="1095205" cy="1095129"/>
                <a:chOff x="7304518" y="1278838"/>
                <a:chExt cx="172604" cy="172592"/>
              </a:xfrm>
              <a:solidFill>
                <a:srgbClr val="987A48"/>
              </a:solidFill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C83CFC85-D347-D0F3-6610-5E8487012032}"/>
                    </a:ext>
                  </a:extLst>
                </p:cNvPr>
                <p:cNvSpPr/>
                <p:nvPr/>
              </p:nvSpPr>
              <p:spPr>
                <a:xfrm>
                  <a:off x="7358883" y="127883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7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5D40FD19-972B-3115-EAFC-02EAD7685C52}"/>
                    </a:ext>
                  </a:extLst>
                </p:cNvPr>
                <p:cNvSpPr/>
                <p:nvPr/>
              </p:nvSpPr>
              <p:spPr>
                <a:xfrm>
                  <a:off x="7386090" y="1278838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AFB72980-A4AD-1C91-B488-2665A8A7EF85}"/>
                    </a:ext>
                  </a:extLst>
                </p:cNvPr>
                <p:cNvSpPr/>
                <p:nvPr/>
              </p:nvSpPr>
              <p:spPr>
                <a:xfrm>
                  <a:off x="7413261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80A2F252-B775-1C43-FA2D-0D267F94C0A7}"/>
                    </a:ext>
                  </a:extLst>
                </p:cNvPr>
                <p:cNvSpPr/>
                <p:nvPr/>
              </p:nvSpPr>
              <p:spPr>
                <a:xfrm>
                  <a:off x="7440420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753047DB-3027-030A-1264-09765AAC4409}"/>
                    </a:ext>
                  </a:extLst>
                </p:cNvPr>
                <p:cNvSpPr/>
                <p:nvPr/>
              </p:nvSpPr>
              <p:spPr>
                <a:xfrm>
                  <a:off x="7331736" y="1305961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72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CA6D48D2-A812-F755-B325-5C4AF804131E}"/>
                    </a:ext>
                  </a:extLst>
                </p:cNvPr>
                <p:cNvSpPr/>
                <p:nvPr/>
              </p:nvSpPr>
              <p:spPr>
                <a:xfrm>
                  <a:off x="7331736" y="1306009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E120379E-33D7-7209-64F7-E59FAD10BB1F}"/>
                    </a:ext>
                  </a:extLst>
                </p:cNvPr>
                <p:cNvSpPr/>
                <p:nvPr/>
              </p:nvSpPr>
              <p:spPr>
                <a:xfrm>
                  <a:off x="7304518" y="1333203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93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9AD9D7C8-2668-3D79-6D7C-086D77250948}"/>
                    </a:ext>
                  </a:extLst>
                </p:cNvPr>
                <p:cNvSpPr/>
                <p:nvPr/>
              </p:nvSpPr>
              <p:spPr>
                <a:xfrm>
                  <a:off x="7304565" y="1360362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158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2566567C-5699-99F4-815B-5E17802C376C}"/>
                    </a:ext>
                  </a:extLst>
                </p:cNvPr>
                <p:cNvSpPr/>
                <p:nvPr/>
              </p:nvSpPr>
              <p:spPr>
                <a:xfrm>
                  <a:off x="7331736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DD6645D2-6519-2695-864C-32784D07B171}"/>
                    </a:ext>
                  </a:extLst>
                </p:cNvPr>
                <p:cNvSpPr/>
                <p:nvPr/>
              </p:nvSpPr>
              <p:spPr>
                <a:xfrm>
                  <a:off x="7331736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BED37A13-8550-0D5D-75D4-F3F1EBD7BE13}"/>
                    </a:ext>
                  </a:extLst>
                </p:cNvPr>
                <p:cNvSpPr/>
                <p:nvPr/>
              </p:nvSpPr>
              <p:spPr>
                <a:xfrm>
                  <a:off x="7358883" y="1414680"/>
                  <a:ext cx="36714" cy="36750"/>
                </a:xfrm>
                <a:custGeom>
                  <a:avLst/>
                  <a:gdLst>
                    <a:gd name="connsiteX0" fmla="*/ 31961 w 36714"/>
                    <a:gd name="connsiteY0" fmla="*/ 36751 h 36750"/>
                    <a:gd name="connsiteX1" fmla="*/ 28560 w 36714"/>
                    <a:gd name="connsiteY1" fmla="*/ 35362 h 36750"/>
                    <a:gd name="connsiteX2" fmla="*/ 1401 w 36714"/>
                    <a:gd name="connsiteY2" fmla="*/ 8155 h 36750"/>
                    <a:gd name="connsiteX3" fmla="*/ 1401 w 36714"/>
                    <a:gd name="connsiteY3" fmla="*/ 1401 h 36750"/>
                    <a:gd name="connsiteX4" fmla="*/ 8155 w 36714"/>
                    <a:gd name="connsiteY4" fmla="*/ 1401 h 36750"/>
                    <a:gd name="connsiteX5" fmla="*/ 35314 w 36714"/>
                    <a:gd name="connsiteY5" fmla="*/ 28560 h 36750"/>
                    <a:gd name="connsiteX6" fmla="*/ 35314 w 36714"/>
                    <a:gd name="connsiteY6" fmla="*/ 35314 h 36750"/>
                    <a:gd name="connsiteX7" fmla="*/ 31961 w 36714"/>
                    <a:gd name="connsiteY7" fmla="*/ 36751 h 36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50">
                      <a:moveTo>
                        <a:pt x="31961" y="36751"/>
                      </a:moveTo>
                      <a:cubicBezTo>
                        <a:pt x="30715" y="36751"/>
                        <a:pt x="29518" y="36272"/>
                        <a:pt x="28560" y="35362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4" y="36272"/>
                        <a:pt x="33206" y="36751"/>
                        <a:pt x="31961" y="36751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1C62F138-2BD3-AEDE-27F7-D77B113C473E}"/>
                    </a:ext>
                  </a:extLst>
                </p:cNvPr>
                <p:cNvSpPr/>
                <p:nvPr/>
              </p:nvSpPr>
              <p:spPr>
                <a:xfrm>
                  <a:off x="7386042" y="1414728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24"/>
                        <a:pt x="6047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54BDCC96-D0D2-B7D0-CBD5-A19BBBCA60BA}"/>
                    </a:ext>
                  </a:extLst>
                </p:cNvPr>
                <p:cNvSpPr/>
                <p:nvPr/>
              </p:nvSpPr>
              <p:spPr>
                <a:xfrm>
                  <a:off x="7413261" y="1414692"/>
                  <a:ext cx="36738" cy="9579"/>
                </a:xfrm>
                <a:custGeom>
                  <a:avLst/>
                  <a:gdLst>
                    <a:gd name="connsiteX0" fmla="*/ 31949 w 36738"/>
                    <a:gd name="connsiteY0" fmla="*/ 9580 h 9579"/>
                    <a:gd name="connsiteX1" fmla="*/ 4790 w 36738"/>
                    <a:gd name="connsiteY1" fmla="*/ 9580 h 9579"/>
                    <a:gd name="connsiteX2" fmla="*/ 0 w 36738"/>
                    <a:gd name="connsiteY2" fmla="*/ 4790 h 9579"/>
                    <a:gd name="connsiteX3" fmla="*/ 4790 w 36738"/>
                    <a:gd name="connsiteY3" fmla="*/ 0 h 9579"/>
                    <a:gd name="connsiteX4" fmla="*/ 31949 w 36738"/>
                    <a:gd name="connsiteY4" fmla="*/ 0 h 9579"/>
                    <a:gd name="connsiteX5" fmla="*/ 36739 w 36738"/>
                    <a:gd name="connsiteY5" fmla="*/ 4790 h 9579"/>
                    <a:gd name="connsiteX6" fmla="*/ 31949 w 36738"/>
                    <a:gd name="connsiteY6" fmla="*/ 9580 h 9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738" h="9579">
                      <a:moveTo>
                        <a:pt x="31949" y="9580"/>
                      </a:moveTo>
                      <a:lnTo>
                        <a:pt x="4790" y="9580"/>
                      </a:lnTo>
                      <a:cubicBezTo>
                        <a:pt x="2156" y="9580"/>
                        <a:pt x="0" y="7424"/>
                        <a:pt x="0" y="4790"/>
                      </a:cubicBezTo>
                      <a:cubicBezTo>
                        <a:pt x="0" y="2155"/>
                        <a:pt x="2156" y="0"/>
                        <a:pt x="4790" y="0"/>
                      </a:cubicBezTo>
                      <a:lnTo>
                        <a:pt x="31949" y="0"/>
                      </a:lnTo>
                      <a:cubicBezTo>
                        <a:pt x="34583" y="0"/>
                        <a:pt x="36739" y="2155"/>
                        <a:pt x="36739" y="4790"/>
                      </a:cubicBezTo>
                      <a:cubicBezTo>
                        <a:pt x="36739" y="7424"/>
                        <a:pt x="34583" y="9580"/>
                        <a:pt x="31949" y="9580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182E3703-1FE7-EEFA-791F-6DE6DEE98E3B}"/>
                    </a:ext>
                  </a:extLst>
                </p:cNvPr>
                <p:cNvSpPr/>
                <p:nvPr/>
              </p:nvSpPr>
              <p:spPr>
                <a:xfrm>
                  <a:off x="7440420" y="1387533"/>
                  <a:ext cx="9579" cy="36738"/>
                </a:xfrm>
                <a:custGeom>
                  <a:avLst/>
                  <a:gdLst>
                    <a:gd name="connsiteX0" fmla="*/ 4790 w 9579"/>
                    <a:gd name="connsiteY0" fmla="*/ 36739 h 36738"/>
                    <a:gd name="connsiteX1" fmla="*/ 0 w 9579"/>
                    <a:gd name="connsiteY1" fmla="*/ 31949 h 36738"/>
                    <a:gd name="connsiteX2" fmla="*/ 0 w 9579"/>
                    <a:gd name="connsiteY2" fmla="*/ 4790 h 36738"/>
                    <a:gd name="connsiteX3" fmla="*/ 4790 w 9579"/>
                    <a:gd name="connsiteY3" fmla="*/ 0 h 36738"/>
                    <a:gd name="connsiteX4" fmla="*/ 9580 w 9579"/>
                    <a:gd name="connsiteY4" fmla="*/ 4790 h 36738"/>
                    <a:gd name="connsiteX5" fmla="*/ 9580 w 9579"/>
                    <a:gd name="connsiteY5" fmla="*/ 31949 h 36738"/>
                    <a:gd name="connsiteX6" fmla="*/ 4790 w 9579"/>
                    <a:gd name="connsiteY6" fmla="*/ 36739 h 36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9" h="36738">
                      <a:moveTo>
                        <a:pt x="4790" y="36739"/>
                      </a:moveTo>
                      <a:cubicBezTo>
                        <a:pt x="2156" y="36739"/>
                        <a:pt x="0" y="34583"/>
                        <a:pt x="0" y="31949"/>
                      </a:cubicBezTo>
                      <a:lnTo>
                        <a:pt x="0" y="4790"/>
                      </a:lnTo>
                      <a:cubicBezTo>
                        <a:pt x="0" y="2155"/>
                        <a:pt x="2156" y="0"/>
                        <a:pt x="4790" y="0"/>
                      </a:cubicBezTo>
                      <a:cubicBezTo>
                        <a:pt x="7425" y="0"/>
                        <a:pt x="9580" y="2155"/>
                        <a:pt x="9580" y="4790"/>
                      </a:cubicBezTo>
                      <a:lnTo>
                        <a:pt x="9580" y="31949"/>
                      </a:lnTo>
                      <a:cubicBezTo>
                        <a:pt x="9580" y="34583"/>
                        <a:pt x="7425" y="36739"/>
                        <a:pt x="4790" y="36739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6A77EAD7-AB87-3CB4-1DE7-063CE4339E92}"/>
                    </a:ext>
                  </a:extLst>
                </p:cNvPr>
                <p:cNvSpPr/>
                <p:nvPr/>
              </p:nvSpPr>
              <p:spPr>
                <a:xfrm>
                  <a:off x="7440408" y="1360362"/>
                  <a:ext cx="36714" cy="36702"/>
                </a:xfrm>
                <a:custGeom>
                  <a:avLst/>
                  <a:gdLst>
                    <a:gd name="connsiteX0" fmla="*/ 4802 w 36714"/>
                    <a:gd name="connsiteY0" fmla="*/ 36703 h 36702"/>
                    <a:gd name="connsiteX1" fmla="*/ 1401 w 36714"/>
                    <a:gd name="connsiteY1" fmla="*/ 35314 h 36702"/>
                    <a:gd name="connsiteX2" fmla="*/ 1401 w 36714"/>
                    <a:gd name="connsiteY2" fmla="*/ 28560 h 36702"/>
                    <a:gd name="connsiteX3" fmla="*/ 28560 w 36714"/>
                    <a:gd name="connsiteY3" fmla="*/ 1401 h 36702"/>
                    <a:gd name="connsiteX4" fmla="*/ 35314 w 36714"/>
                    <a:gd name="connsiteY4" fmla="*/ 1401 h 36702"/>
                    <a:gd name="connsiteX5" fmla="*/ 35314 w 36714"/>
                    <a:gd name="connsiteY5" fmla="*/ 8155 h 36702"/>
                    <a:gd name="connsiteX6" fmla="*/ 8155 w 36714"/>
                    <a:gd name="connsiteY6" fmla="*/ 35314 h 36702"/>
                    <a:gd name="connsiteX7" fmla="*/ 4802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4802" y="36703"/>
                      </a:moveTo>
                      <a:cubicBezTo>
                        <a:pt x="3556" y="36703"/>
                        <a:pt x="2359" y="36224"/>
                        <a:pt x="1401" y="35314"/>
                      </a:cubicBezTo>
                      <a:cubicBezTo>
                        <a:pt x="-467" y="33446"/>
                        <a:pt x="-467" y="30428"/>
                        <a:pt x="1401" y="28560"/>
                      </a:cubicBezTo>
                      <a:lnTo>
                        <a:pt x="28560" y="1401"/>
                      </a:lnTo>
                      <a:cubicBezTo>
                        <a:pt x="30428" y="-467"/>
                        <a:pt x="33446" y="-467"/>
                        <a:pt x="35314" y="1401"/>
                      </a:cubicBezTo>
                      <a:cubicBezTo>
                        <a:pt x="37182" y="3269"/>
                        <a:pt x="37182" y="6287"/>
                        <a:pt x="35314" y="8155"/>
                      </a:cubicBezTo>
                      <a:lnTo>
                        <a:pt x="8155" y="35314"/>
                      </a:lnTo>
                      <a:cubicBezTo>
                        <a:pt x="7245" y="36272"/>
                        <a:pt x="5999" y="36703"/>
                        <a:pt x="4802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A739A994-E12B-3333-570A-9DA296DA2FEE}"/>
                    </a:ext>
                  </a:extLst>
                </p:cNvPr>
                <p:cNvSpPr/>
                <p:nvPr/>
              </p:nvSpPr>
              <p:spPr>
                <a:xfrm>
                  <a:off x="7440408" y="1333203"/>
                  <a:ext cx="36714" cy="36702"/>
                </a:xfrm>
                <a:custGeom>
                  <a:avLst/>
                  <a:gdLst>
                    <a:gd name="connsiteX0" fmla="*/ 31961 w 36714"/>
                    <a:gd name="connsiteY0" fmla="*/ 36703 h 36702"/>
                    <a:gd name="connsiteX1" fmla="*/ 28560 w 36714"/>
                    <a:gd name="connsiteY1" fmla="*/ 35314 h 36702"/>
                    <a:gd name="connsiteX2" fmla="*/ 1401 w 36714"/>
                    <a:gd name="connsiteY2" fmla="*/ 8155 h 36702"/>
                    <a:gd name="connsiteX3" fmla="*/ 1401 w 36714"/>
                    <a:gd name="connsiteY3" fmla="*/ 1401 h 36702"/>
                    <a:gd name="connsiteX4" fmla="*/ 8155 w 36714"/>
                    <a:gd name="connsiteY4" fmla="*/ 1401 h 36702"/>
                    <a:gd name="connsiteX5" fmla="*/ 35314 w 36714"/>
                    <a:gd name="connsiteY5" fmla="*/ 28560 h 36702"/>
                    <a:gd name="connsiteX6" fmla="*/ 35314 w 36714"/>
                    <a:gd name="connsiteY6" fmla="*/ 35314 h 36702"/>
                    <a:gd name="connsiteX7" fmla="*/ 31961 w 36714"/>
                    <a:gd name="connsiteY7" fmla="*/ 36703 h 3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714" h="36702">
                      <a:moveTo>
                        <a:pt x="31961" y="36703"/>
                      </a:moveTo>
                      <a:cubicBezTo>
                        <a:pt x="30715" y="36703"/>
                        <a:pt x="29518" y="36224"/>
                        <a:pt x="28560" y="35314"/>
                      </a:cubicBezTo>
                      <a:lnTo>
                        <a:pt x="1401" y="8155"/>
                      </a:lnTo>
                      <a:cubicBezTo>
                        <a:pt x="-467" y="6287"/>
                        <a:pt x="-467" y="3269"/>
                        <a:pt x="1401" y="1401"/>
                      </a:cubicBezTo>
                      <a:cubicBezTo>
                        <a:pt x="3269" y="-467"/>
                        <a:pt x="6287" y="-467"/>
                        <a:pt x="8155" y="1401"/>
                      </a:cubicBezTo>
                      <a:lnTo>
                        <a:pt x="35314" y="28560"/>
                      </a:lnTo>
                      <a:cubicBezTo>
                        <a:pt x="37182" y="30428"/>
                        <a:pt x="37182" y="33446"/>
                        <a:pt x="35314" y="35314"/>
                      </a:cubicBezTo>
                      <a:cubicBezTo>
                        <a:pt x="34403" y="36224"/>
                        <a:pt x="33206" y="36703"/>
                        <a:pt x="31961" y="36703"/>
                      </a:cubicBezTo>
                      <a:close/>
                    </a:path>
                  </a:pathLst>
                </a:custGeom>
                <a:grpFill/>
                <a:ln w="9525" cap="flat">
                  <a:solidFill>
                    <a:srgbClr val="987A48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AC5A0F63-9F5B-444A-DBD8-0BFF7F57CA80}"/>
                  </a:ext>
                </a:extLst>
              </p:cNvPr>
              <p:cNvSpPr/>
              <p:nvPr/>
            </p:nvSpPr>
            <p:spPr>
              <a:xfrm>
                <a:off x="4145844" y="5342467"/>
                <a:ext cx="663223" cy="657577"/>
              </a:xfrm>
              <a:prstGeom prst="rect">
                <a:avLst/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Isosceles Triangle 121">
                <a:extLst>
                  <a:ext uri="{FF2B5EF4-FFF2-40B4-BE49-F238E27FC236}">
                    <a16:creationId xmlns:a16="http://schemas.microsoft.com/office/drawing/2014/main" id="{24C873F5-6000-5EC0-80F1-8888340404C2}"/>
                  </a:ext>
                </a:extLst>
              </p:cNvPr>
              <p:cNvSpPr/>
              <p:nvPr/>
            </p:nvSpPr>
            <p:spPr>
              <a:xfrm rot="15645276">
                <a:off x="3848142" y="5520757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Isosceles Triangle 122">
                <a:extLst>
                  <a:ext uri="{FF2B5EF4-FFF2-40B4-BE49-F238E27FC236}">
                    <a16:creationId xmlns:a16="http://schemas.microsoft.com/office/drawing/2014/main" id="{6D0FF917-4ED0-FE64-0AE8-F704B767CCEE}"/>
                  </a:ext>
                </a:extLst>
              </p:cNvPr>
              <p:cNvSpPr/>
              <p:nvPr/>
            </p:nvSpPr>
            <p:spPr>
              <a:xfrm rot="5954724" flipH="1">
                <a:off x="4598544" y="5520756"/>
                <a:ext cx="484844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Isosceles Triangle 123">
                <a:extLst>
                  <a:ext uri="{FF2B5EF4-FFF2-40B4-BE49-F238E27FC236}">
                    <a16:creationId xmlns:a16="http://schemas.microsoft.com/office/drawing/2014/main" id="{EBF671D3-C6C9-3642-D56D-F3A503F15CA0}"/>
                  </a:ext>
                </a:extLst>
              </p:cNvPr>
              <p:cNvSpPr/>
              <p:nvPr/>
            </p:nvSpPr>
            <p:spPr>
              <a:xfrm flipH="1">
                <a:off x="4179711" y="5174264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Isosceles Triangle 124">
                <a:extLst>
                  <a:ext uri="{FF2B5EF4-FFF2-40B4-BE49-F238E27FC236}">
                    <a16:creationId xmlns:a16="http://schemas.microsoft.com/office/drawing/2014/main" id="{0DDC262F-95AF-D791-1B74-AFD85E38A7F8}"/>
                  </a:ext>
                </a:extLst>
              </p:cNvPr>
              <p:cNvSpPr/>
              <p:nvPr/>
            </p:nvSpPr>
            <p:spPr>
              <a:xfrm flipH="1" flipV="1">
                <a:off x="4179711" y="5875719"/>
                <a:ext cx="533108" cy="287089"/>
              </a:xfrm>
              <a:prstGeom prst="triangle">
                <a:avLst>
                  <a:gd name="adj" fmla="val 42784"/>
                </a:avLst>
              </a:prstGeom>
              <a:solidFill>
                <a:srgbClr val="987A4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349C1602-48BA-B681-619D-41A92FD42FDB}"/>
                </a:ext>
              </a:extLst>
            </p:cNvPr>
            <p:cNvSpPr txBox="1"/>
            <p:nvPr/>
          </p:nvSpPr>
          <p:spPr>
            <a:xfrm>
              <a:off x="3915590" y="4966244"/>
              <a:ext cx="480811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4000" dirty="0">
                  <a:solidFill>
                    <a:schemeClr val="bg2">
                      <a:lumMod val="25000"/>
                    </a:schemeClr>
                  </a:solidFill>
                  <a:latin typeface="Kalameh" pitchFamily="2" charset="-78"/>
                  <a:cs typeface="B Tehran" panose="00000400000000000000" pitchFamily="2" charset="-78"/>
                </a:rPr>
                <a:t>6</a:t>
              </a:r>
              <a:endParaRPr lang="en-US" sz="4000" dirty="0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sp>
        <p:nvSpPr>
          <p:cNvPr id="148" name="TextBox 147">
            <a:extLst>
              <a:ext uri="{FF2B5EF4-FFF2-40B4-BE49-F238E27FC236}">
                <a16:creationId xmlns:a16="http://schemas.microsoft.com/office/drawing/2014/main" id="{0E728868-491F-3925-0C72-45610A952E55}"/>
              </a:ext>
            </a:extLst>
          </p:cNvPr>
          <p:cNvSpPr txBox="1"/>
          <p:nvPr/>
        </p:nvSpPr>
        <p:spPr>
          <a:xfrm>
            <a:off x="8490351" y="887824"/>
            <a:ext cx="3130562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180714CA-F548-4283-1E51-88333D7B89EC}"/>
              </a:ext>
            </a:extLst>
          </p:cNvPr>
          <p:cNvSpPr txBox="1"/>
          <p:nvPr/>
        </p:nvSpPr>
        <p:spPr>
          <a:xfrm>
            <a:off x="8490351" y="2871354"/>
            <a:ext cx="3130562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F519B1A0-51E0-69C9-9BC1-69039E4AEB3E}"/>
              </a:ext>
            </a:extLst>
          </p:cNvPr>
          <p:cNvSpPr txBox="1"/>
          <p:nvPr/>
        </p:nvSpPr>
        <p:spPr>
          <a:xfrm>
            <a:off x="8490351" y="4844490"/>
            <a:ext cx="3130562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4FBCC463-7C59-C94E-2D52-FA6FBC1F988C}"/>
              </a:ext>
            </a:extLst>
          </p:cNvPr>
          <p:cNvSpPr txBox="1"/>
          <p:nvPr/>
        </p:nvSpPr>
        <p:spPr>
          <a:xfrm>
            <a:off x="539544" y="872646"/>
            <a:ext cx="3130562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721A5F-E91C-5144-4DEE-12CA2F56CFE8}"/>
              </a:ext>
            </a:extLst>
          </p:cNvPr>
          <p:cNvSpPr txBox="1"/>
          <p:nvPr/>
        </p:nvSpPr>
        <p:spPr>
          <a:xfrm>
            <a:off x="539544" y="2856176"/>
            <a:ext cx="3130562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47531E03-F0CA-5F6C-9B5D-F35D3F62E2BE}"/>
              </a:ext>
            </a:extLst>
          </p:cNvPr>
          <p:cNvSpPr txBox="1"/>
          <p:nvPr/>
        </p:nvSpPr>
        <p:spPr>
          <a:xfrm>
            <a:off x="539544" y="4829312"/>
            <a:ext cx="3130562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2">
                    <a:lumMod val="25000"/>
                  </a:schemeClr>
                </a:solidFill>
                <a:latin typeface="Vazir" panose="020B0603030804020204" pitchFamily="34" charset="-78"/>
                <a:cs typeface="Vazir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chemeClr val="bg2">
                  <a:lumMod val="25000"/>
                </a:schemeClr>
              </a:solidFill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219658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5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00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/>
      <p:bldP spid="149" grpId="0"/>
      <p:bldP spid="150" grpId="0"/>
      <p:bldP spid="151" grpId="0"/>
      <p:bldP spid="152" grpId="0"/>
      <p:bldP spid="153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242</TotalTime>
  <Words>1782</Words>
  <Application>Microsoft Office PowerPoint</Application>
  <PresentationFormat>Widescreen</PresentationFormat>
  <Paragraphs>118</Paragraphs>
  <Slides>25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1" baseType="lpstr">
      <vt:lpstr>Arial</vt:lpstr>
      <vt:lpstr>Calibri</vt:lpstr>
      <vt:lpstr>Kalameh</vt:lpstr>
      <vt:lpstr>Morabba SemiBold</vt:lpstr>
      <vt:lpstr>Vazir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mt</dc:creator>
  <cp:lastModifiedBy>Mobotop</cp:lastModifiedBy>
  <cp:revision>37</cp:revision>
  <dcterms:created xsi:type="dcterms:W3CDTF">2023-11-05T18:26:33Z</dcterms:created>
  <dcterms:modified xsi:type="dcterms:W3CDTF">2024-02-29T14:30:50Z</dcterms:modified>
</cp:coreProperties>
</file>